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1"/>
  </p:notesMasterIdLst>
  <p:sldIdLst>
    <p:sldId id="263" r:id="rId3"/>
    <p:sldId id="264" r:id="rId4"/>
    <p:sldId id="265" r:id="rId5"/>
    <p:sldId id="266" r:id="rId6"/>
    <p:sldId id="267" r:id="rId7"/>
    <p:sldId id="268" r:id="rId8"/>
    <p:sldId id="270" r:id="rId9"/>
    <p:sldId id="308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984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528" userDrawn="1">
          <p15:clr>
            <a:srgbClr val="A4A3A4"/>
          </p15:clr>
        </p15:guide>
        <p15:guide id="4" orient="horz" pos="230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2D169"/>
    <a:srgbClr val="E3539B"/>
    <a:srgbClr val="767BB5"/>
    <a:srgbClr val="E0549B"/>
    <a:srgbClr val="45B0E6"/>
    <a:srgbClr val="00BEA6"/>
    <a:srgbClr val="D289B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214" autoAdjust="0"/>
    <p:restoredTop sz="94660"/>
  </p:normalViewPr>
  <p:slideViewPr>
    <p:cSldViewPr snapToGrid="0" showGuides="1">
      <p:cViewPr varScale="1">
        <p:scale>
          <a:sx n="63" d="100"/>
          <a:sy n="63" d="100"/>
        </p:scale>
        <p:origin x="640" y="48"/>
      </p:cViewPr>
      <p:guideLst>
        <p:guide orient="horz" pos="3984"/>
        <p:guide pos="3840"/>
        <p:guide orient="horz" pos="528"/>
        <p:guide orient="horz" pos="230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tableStyles" Target="tableStyle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DFB-432D-8DC1-1807636FC2E5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DFB-432D-8DC1-1807636FC2E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DFB-432D-8DC1-1807636FC2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03-454C-8913-EE6AAC6EFB2D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603-454C-8913-EE6AAC6EFB2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75</c:v>
                </c:pt>
                <c:pt idx="1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603-454C-8913-EE6AAC6EFB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5A2-4919-BF0C-DC30A73EC93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56B-4BB1-8A34-954631A215A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6B-4BB1-8A34-954631A215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DFB-432D-8DC1-1807636FC2E5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DFB-432D-8DC1-1807636FC2E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DFB-432D-8DC1-1807636FC2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03-454C-8913-EE6AAC6EFB2D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603-454C-8913-EE6AAC6EFB2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603-454C-8913-EE6AAC6EFB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12A-42F6-A854-9D08DBC2278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12A-42F6-A854-9D08DBC2278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12A-42F6-A854-9D08DBC227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191D923-C551-4FEE-A789-FF6F47C160F7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D47CD44-C54A-4598-BC27-D9F02FA94F7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0704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92698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416BCD-F3C5-4F34-9B21-E889402182E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F4AA086-5FDA-4172-935B-B89055D657C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471858-5B20-4A7B-AC87-B3AF313C4B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1F70CCE-C1B0-4826-9F7F-6D876B8AC7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4991A3-B96D-4573-9826-1CDF062052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2531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17F161-4A7C-4C73-8297-1F8509D1C2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7148453-6026-471D-8FC5-871C1BFFD64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5B2CB6-5F78-49BA-9ECB-1D50783709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327FCC-EA0A-4269-94F4-77A7895A4D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9DC5B75-47FE-4250-80EA-84D98BAF24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76946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006D370-FD2E-4766-B02E-E64C9B8A395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99E8E01-1D00-4300-8537-C5B45FF8626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CDE0EED-16CC-4CED-A5CF-13CD7ECAB0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81B0618-4667-45B4-865A-02BAC3151E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CF5C548-2347-41DC-A6B5-A29D01E4C4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12846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628801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CA1D5E-B05D-4BBD-893A-5A9E506A98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9DA785-086D-4955-BB5E-F0C9B28616E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199114-0078-4780-8693-49F15F622D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9D93AD2-73D0-4837-8ACA-CE7882EA6D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BB41A8-D8C0-4C0F-AEBE-9D32C6A108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85398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8CB12D-0584-4022-8C8D-F52295996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AA969A-321A-4773-87BE-225DB4C323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52D220D-D472-4238-89CF-D7566C4EC3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294AB8C-397D-4A35-8AE0-1E904B7053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CE363D-B6D7-40C6-99A4-1751EEDA9F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16605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22C8EE-74E3-4F81-AE5C-E39C3F02ED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EC2A2CE-813B-47FA-9379-77B11190819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80B91C2-7596-47F1-838F-F37564103C0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41529C0-C636-4510-A296-83D6EDE569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A77363A-A235-433B-A7E2-9DB7A579BD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814AB7C-C7FD-4AC3-9132-B1EC91BB7C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5435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B17009-4EF0-4B12-A299-BC0287C7B1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50D432B-2BDB-4D80-94ED-EA72CE4627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B3B82F-4A75-42C1-87BE-6DF90ABF613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7C585E8-EBD9-4F17-82C8-555804BF82D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A3A2624-3147-45B4-8679-AB03CBDB81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BC84EBF-FC65-4F9A-9384-FF24DFAE29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300CF30-71E5-437B-AEAB-4E93A21E0E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918336A-3644-4041-94EC-A77E7AEA5D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38146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07F235-913C-4913-84D7-2429CB3892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B9ECD55-F1FC-4C1D-8EFF-AD392E3A9D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6B43F77-F961-4ED2-88D5-73093A26B2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EB7EB32-2D3C-4E84-8719-8F187BB4E3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87585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3A65BAA-69D1-4110-BC63-1E323B1286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5133AF8-70E5-418A-B78B-48A6BF5144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F1ED0E7-8B9F-4A3B-BFDD-C44FA2F63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1305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D69F68-C8B7-44DA-8B93-A4488F329A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9AECCAC-CF65-446D-B041-D1D6B573DB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2D63273-4227-49CB-BF4C-9A3D9F45E37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A75C054-5BA8-42A4-A8E8-1428FF63AC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DA5066A-1D92-4E79-8474-DCAF587A11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B25CFB-7FDC-4C01-A841-FF2011F0D1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15468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61F5BB-B2B4-4231-9CFE-3ABC6FD45A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63D1F1-5677-4B02-9B1B-68E9CD50DDB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796A73E-870D-43FF-AFE1-5186F9C81D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CC69645-AE88-4BDF-8C30-107B160CE9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68EA59B-A2F7-4AC0-89EB-5AC3B8D231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0295FC5-94E3-4928-8C9B-C8C0B1E91A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7270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825B8BE-23E7-4DF1-B122-424B8AE0DA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79FBF2D-517B-4ED2-B88E-6CD358C64A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DC55C2-D926-464F-B2AC-3C44CB1F93E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CC1EC9-211C-4D44-9E4F-B6654E48FE6C}" type="datetimeFigureOut">
              <a:rPr lang="en-US" smtClean="0"/>
              <a:t>8/17/2020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E2E9A7-D4FD-4C76-88CE-980EA3C1284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46919CC-3B64-412D-86A3-A825A17540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C94304-9D7D-4EDB-90E1-FCA55F75F3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54730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27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98" name="Google Shape;198;p27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689560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7" Type="http://schemas.openxmlformats.org/officeDocument/2006/relationships/chart" Target="../charts/chart6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image" Target="../media/image1.jpeg"/><Relationship Id="rId4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4" Type="http://schemas.openxmlformats.org/officeDocument/2006/relationships/hyperlink" Target="https://www.greatppt.com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BD3BB9-7494-4054-ABD5-BF4DEDF50D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F7AEFA-B56B-463F-809E-4A0CAC2C214B}" type="datetime1">
              <a:rPr lang="en-US" sz="1000" smtClean="0">
                <a:solidFill>
                  <a:schemeClr val="tx1"/>
                </a:solidFill>
              </a:rPr>
              <a:t>8/17/2020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E4D9497-D6ED-4F5D-9AF8-723FC8208B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z="1000" smtClean="0">
                <a:solidFill>
                  <a:schemeClr val="tx1"/>
                </a:solidFill>
              </a:rPr>
              <a:t>1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2C7F6899-AA89-4ACF-BBC6-9182A564A0B3}"/>
              </a:ext>
            </a:extLst>
          </p:cNvPr>
          <p:cNvSpPr/>
          <p:nvPr/>
        </p:nvSpPr>
        <p:spPr>
          <a:xfrm>
            <a:off x="2054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46EBEB8D-01EC-4B1A-B44A-BDF60EEB1BDB}"/>
              </a:ext>
            </a:extLst>
          </p:cNvPr>
          <p:cNvSpPr/>
          <p:nvPr/>
        </p:nvSpPr>
        <p:spPr>
          <a:xfrm rot="10800000">
            <a:off x="114830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70">
            <a:extLst>
              <a:ext uri="{FF2B5EF4-FFF2-40B4-BE49-F238E27FC236}">
                <a16:creationId xmlns:a16="http://schemas.microsoft.com/office/drawing/2014/main" id="{0EFEE770-1BB8-4BC8-92D5-8B8941EDBE25}"/>
              </a:ext>
            </a:extLst>
          </p:cNvPr>
          <p:cNvSpPr/>
          <p:nvPr/>
        </p:nvSpPr>
        <p:spPr>
          <a:xfrm flipV="1">
            <a:off x="2054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68FA4209-A2EF-480B-BBDC-DE5322790CE7}"/>
              </a:ext>
            </a:extLst>
          </p:cNvPr>
          <p:cNvSpPr/>
          <p:nvPr/>
        </p:nvSpPr>
        <p:spPr>
          <a:xfrm rot="10800000" flipV="1">
            <a:off x="114830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FE3DD1-8761-4FA2-A00F-4C407ED92CBC}"/>
              </a:ext>
            </a:extLst>
          </p:cNvPr>
          <p:cNvSpPr txBox="1"/>
          <p:nvPr/>
        </p:nvSpPr>
        <p:spPr>
          <a:xfrm>
            <a:off x="708963" y="250833"/>
            <a:ext cx="10774074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400" dirty="0"/>
              <a:t>WORLD MAP</a:t>
            </a:r>
          </a:p>
        </p:txBody>
      </p:sp>
      <p:grpSp>
        <p:nvGrpSpPr>
          <p:cNvPr id="9" name="Group 225">
            <a:extLst>
              <a:ext uri="{FF2B5EF4-FFF2-40B4-BE49-F238E27FC236}">
                <a16:creationId xmlns:a16="http://schemas.microsoft.com/office/drawing/2014/main" id="{31A2DCA2-2F78-415D-8C67-E18563B384B9}"/>
              </a:ext>
            </a:extLst>
          </p:cNvPr>
          <p:cNvGrpSpPr>
            <a:grpSpLocks/>
          </p:cNvGrpSpPr>
          <p:nvPr/>
        </p:nvGrpSpPr>
        <p:grpSpPr bwMode="auto">
          <a:xfrm>
            <a:off x="551543" y="1664339"/>
            <a:ext cx="6718542" cy="3884922"/>
            <a:chOff x="61885" y="752495"/>
            <a:chExt cx="8724928" cy="5045055"/>
          </a:xfrm>
          <a:solidFill>
            <a:schemeClr val="bg1">
              <a:lumMod val="75000"/>
            </a:schemeClr>
          </a:solidFill>
        </p:grpSpPr>
        <p:sp>
          <p:nvSpPr>
            <p:cNvPr id="10" name="Freeform 5962">
              <a:extLst>
                <a:ext uri="{FF2B5EF4-FFF2-40B4-BE49-F238E27FC236}">
                  <a16:creationId xmlns:a16="http://schemas.microsoft.com/office/drawing/2014/main" id="{09277479-5981-4C58-81D7-618373A7A6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629" y="3535372"/>
              <a:ext cx="1189042" cy="2262178"/>
            </a:xfrm>
            <a:custGeom>
              <a:avLst/>
              <a:gdLst>
                <a:gd name="T0" fmla="*/ 168775 w 1874"/>
                <a:gd name="T1" fmla="*/ 2086902 h 3562"/>
                <a:gd name="T2" fmla="*/ 147202 w 1874"/>
                <a:gd name="T3" fmla="*/ 1968776 h 3562"/>
                <a:gd name="T4" fmla="*/ 184003 w 1874"/>
                <a:gd name="T5" fmla="*/ 1976397 h 3562"/>
                <a:gd name="T6" fmla="*/ 161161 w 1874"/>
                <a:gd name="T7" fmla="*/ 1982748 h 3562"/>
                <a:gd name="T8" fmla="*/ 154816 w 1874"/>
                <a:gd name="T9" fmla="*/ 2042446 h 3562"/>
                <a:gd name="T10" fmla="*/ 156085 w 1874"/>
                <a:gd name="T11" fmla="*/ 1997990 h 3562"/>
                <a:gd name="T12" fmla="*/ 147202 w 1874"/>
                <a:gd name="T13" fmla="*/ 2006881 h 3562"/>
                <a:gd name="T14" fmla="*/ 184003 w 1874"/>
                <a:gd name="T15" fmla="*/ 2086902 h 3562"/>
                <a:gd name="T16" fmla="*/ 153547 w 1874"/>
                <a:gd name="T17" fmla="*/ 1999260 h 3562"/>
                <a:gd name="T18" fmla="*/ 185272 w 1874"/>
                <a:gd name="T19" fmla="*/ 1850649 h 3562"/>
                <a:gd name="T20" fmla="*/ 192886 w 1874"/>
                <a:gd name="T21" fmla="*/ 1841758 h 3562"/>
                <a:gd name="T22" fmla="*/ 166237 w 1874"/>
                <a:gd name="T23" fmla="*/ 1884944 h 3562"/>
                <a:gd name="T24" fmla="*/ 348971 w 1874"/>
                <a:gd name="T25" fmla="*/ 2235513 h 3562"/>
                <a:gd name="T26" fmla="*/ 304556 w 1874"/>
                <a:gd name="T27" fmla="*/ 2245675 h 3562"/>
                <a:gd name="T28" fmla="*/ 284252 w 1874"/>
                <a:gd name="T29" fmla="*/ 2227892 h 3562"/>
                <a:gd name="T30" fmla="*/ 323591 w 1874"/>
                <a:gd name="T31" fmla="*/ 2224082 h 3562"/>
                <a:gd name="T32" fmla="*/ 277907 w 1874"/>
                <a:gd name="T33" fmla="*/ 2230433 h 3562"/>
                <a:gd name="T34" fmla="*/ 170044 w 1874"/>
                <a:gd name="T35" fmla="*/ 2140250 h 3562"/>
                <a:gd name="T36" fmla="*/ 180196 w 1874"/>
                <a:gd name="T37" fmla="*/ 2163113 h 3562"/>
                <a:gd name="T38" fmla="*/ 157354 w 1874"/>
                <a:gd name="T39" fmla="*/ 2090713 h 3562"/>
                <a:gd name="T40" fmla="*/ 247452 w 1874"/>
                <a:gd name="T41" fmla="*/ 2198678 h 3562"/>
                <a:gd name="T42" fmla="*/ 214458 w 1874"/>
                <a:gd name="T43" fmla="*/ 2170734 h 3562"/>
                <a:gd name="T44" fmla="*/ 224610 w 1874"/>
                <a:gd name="T45" fmla="*/ 2189787 h 3562"/>
                <a:gd name="T46" fmla="*/ 300749 w 1874"/>
                <a:gd name="T47" fmla="*/ 2198678 h 3562"/>
                <a:gd name="T48" fmla="*/ 237300 w 1874"/>
                <a:gd name="T49" fmla="*/ 2207569 h 3562"/>
                <a:gd name="T50" fmla="*/ 319784 w 1874"/>
                <a:gd name="T51" fmla="*/ 2224082 h 3562"/>
                <a:gd name="T52" fmla="*/ 184003 w 1874"/>
                <a:gd name="T53" fmla="*/ 1738874 h 3562"/>
                <a:gd name="T54" fmla="*/ 166237 w 1874"/>
                <a:gd name="T55" fmla="*/ 1802383 h 3562"/>
                <a:gd name="T56" fmla="*/ 187810 w 1874"/>
                <a:gd name="T57" fmla="*/ 1807463 h 3562"/>
                <a:gd name="T58" fmla="*/ 176389 w 1874"/>
                <a:gd name="T59" fmla="*/ 1878593 h 3562"/>
                <a:gd name="T60" fmla="*/ 939048 w 1874"/>
                <a:gd name="T61" fmla="*/ 443292 h 3562"/>
                <a:gd name="T62" fmla="*/ 767735 w 1874"/>
                <a:gd name="T63" fmla="*/ 403917 h 3562"/>
                <a:gd name="T64" fmla="*/ 761390 w 1874"/>
                <a:gd name="T65" fmla="*/ 248955 h 3562"/>
                <a:gd name="T66" fmla="*/ 611650 w 1874"/>
                <a:gd name="T67" fmla="*/ 190527 h 3562"/>
                <a:gd name="T68" fmla="*/ 474600 w 1874"/>
                <a:gd name="T69" fmla="*/ 59698 h 3562"/>
                <a:gd name="T70" fmla="*/ 281714 w 1874"/>
                <a:gd name="T71" fmla="*/ 21593 h 3562"/>
                <a:gd name="T72" fmla="*/ 157354 w 1874"/>
                <a:gd name="T73" fmla="*/ 45726 h 3562"/>
                <a:gd name="T74" fmla="*/ 91367 w 1874"/>
                <a:gd name="T75" fmla="*/ 299762 h 3562"/>
                <a:gd name="T76" fmla="*/ 35532 w 1874"/>
                <a:gd name="T77" fmla="*/ 461075 h 3562"/>
                <a:gd name="T78" fmla="*/ 109133 w 1874"/>
                <a:gd name="T79" fmla="*/ 768458 h 3562"/>
                <a:gd name="T80" fmla="*/ 275370 w 1874"/>
                <a:gd name="T81" fmla="*/ 1108865 h 3562"/>
                <a:gd name="T82" fmla="*/ 252528 w 1874"/>
                <a:gd name="T83" fmla="*/ 1420059 h 3562"/>
                <a:gd name="T84" fmla="*/ 196693 w 1874"/>
                <a:gd name="T85" fmla="*/ 1667744 h 3562"/>
                <a:gd name="T86" fmla="*/ 209382 w 1874"/>
                <a:gd name="T87" fmla="*/ 1797302 h 3562"/>
                <a:gd name="T88" fmla="*/ 171313 w 1874"/>
                <a:gd name="T89" fmla="*/ 1882404 h 3562"/>
                <a:gd name="T90" fmla="*/ 170044 w 1874"/>
                <a:gd name="T91" fmla="*/ 1947183 h 3562"/>
                <a:gd name="T92" fmla="*/ 176389 w 1874"/>
                <a:gd name="T93" fmla="*/ 2011962 h 3562"/>
                <a:gd name="T94" fmla="*/ 185272 w 1874"/>
                <a:gd name="T95" fmla="*/ 2053878 h 3562"/>
                <a:gd name="T96" fmla="*/ 196693 w 1874"/>
                <a:gd name="T97" fmla="*/ 2100874 h 3562"/>
                <a:gd name="T98" fmla="*/ 194155 w 1874"/>
                <a:gd name="T99" fmla="*/ 2113576 h 3562"/>
                <a:gd name="T100" fmla="*/ 233493 w 1874"/>
                <a:gd name="T101" fmla="*/ 2131359 h 3562"/>
                <a:gd name="T102" fmla="*/ 255066 w 1874"/>
                <a:gd name="T103" fmla="*/ 2141520 h 3562"/>
                <a:gd name="T104" fmla="*/ 314708 w 1874"/>
                <a:gd name="T105" fmla="*/ 2122467 h 3562"/>
                <a:gd name="T106" fmla="*/ 348971 w 1874"/>
                <a:gd name="T107" fmla="*/ 1890025 h 3562"/>
                <a:gd name="T108" fmla="*/ 453027 w 1874"/>
                <a:gd name="T109" fmla="*/ 1764277 h 3562"/>
                <a:gd name="T110" fmla="*/ 491097 w 1874"/>
                <a:gd name="T111" fmla="*/ 1635989 h 3562"/>
                <a:gd name="T112" fmla="*/ 629416 w 1874"/>
                <a:gd name="T113" fmla="*/ 1491189 h 3562"/>
                <a:gd name="T114" fmla="*/ 865447 w 1874"/>
                <a:gd name="T115" fmla="*/ 1158402 h 3562"/>
                <a:gd name="T116" fmla="*/ 1079905 w 1874"/>
                <a:gd name="T117" fmla="*/ 900556 h 3562"/>
                <a:gd name="T118" fmla="*/ 426379 w 1874"/>
                <a:gd name="T119" fmla="*/ 2222811 h 3562"/>
                <a:gd name="T120" fmla="*/ 184003 w 1874"/>
                <a:gd name="T121" fmla="*/ 1928130 h 3562"/>
                <a:gd name="T122" fmla="*/ 159892 w 1874"/>
                <a:gd name="T123" fmla="*/ 1994179 h 3562"/>
                <a:gd name="T124" fmla="*/ 175120 w 1874"/>
                <a:gd name="T125" fmla="*/ 2027204 h 35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874"/>
                <a:gd name="T190" fmla="*/ 0 h 3562"/>
                <a:gd name="T191" fmla="*/ 1874 w 1874"/>
                <a:gd name="T192" fmla="*/ 3562 h 356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874" h="3562">
                  <a:moveTo>
                    <a:pt x="282" y="3320"/>
                  </a:moveTo>
                  <a:lnTo>
                    <a:pt x="282" y="3320"/>
                  </a:lnTo>
                  <a:lnTo>
                    <a:pt x="286" y="3322"/>
                  </a:lnTo>
                  <a:lnTo>
                    <a:pt x="286" y="3320"/>
                  </a:lnTo>
                  <a:lnTo>
                    <a:pt x="284" y="3316"/>
                  </a:lnTo>
                  <a:lnTo>
                    <a:pt x="282" y="3312"/>
                  </a:lnTo>
                  <a:lnTo>
                    <a:pt x="278" y="3308"/>
                  </a:lnTo>
                  <a:lnTo>
                    <a:pt x="274" y="3308"/>
                  </a:lnTo>
                  <a:lnTo>
                    <a:pt x="274" y="3310"/>
                  </a:lnTo>
                  <a:lnTo>
                    <a:pt x="276" y="3314"/>
                  </a:lnTo>
                  <a:lnTo>
                    <a:pt x="276" y="3316"/>
                  </a:lnTo>
                  <a:lnTo>
                    <a:pt x="282" y="3320"/>
                  </a:lnTo>
                  <a:close/>
                  <a:moveTo>
                    <a:pt x="286" y="3348"/>
                  </a:moveTo>
                  <a:lnTo>
                    <a:pt x="286" y="3348"/>
                  </a:lnTo>
                  <a:lnTo>
                    <a:pt x="288" y="3348"/>
                  </a:lnTo>
                  <a:lnTo>
                    <a:pt x="290" y="3348"/>
                  </a:lnTo>
                  <a:lnTo>
                    <a:pt x="296" y="3344"/>
                  </a:lnTo>
                  <a:lnTo>
                    <a:pt x="294" y="3340"/>
                  </a:lnTo>
                  <a:lnTo>
                    <a:pt x="286" y="3334"/>
                  </a:lnTo>
                  <a:lnTo>
                    <a:pt x="282" y="3330"/>
                  </a:lnTo>
                  <a:lnTo>
                    <a:pt x="278" y="3330"/>
                  </a:lnTo>
                  <a:lnTo>
                    <a:pt x="276" y="3332"/>
                  </a:lnTo>
                  <a:lnTo>
                    <a:pt x="278" y="3334"/>
                  </a:lnTo>
                  <a:lnTo>
                    <a:pt x="278" y="3336"/>
                  </a:lnTo>
                  <a:lnTo>
                    <a:pt x="280" y="3336"/>
                  </a:lnTo>
                  <a:lnTo>
                    <a:pt x="282" y="3336"/>
                  </a:lnTo>
                  <a:lnTo>
                    <a:pt x="284" y="3336"/>
                  </a:lnTo>
                  <a:lnTo>
                    <a:pt x="284" y="3338"/>
                  </a:lnTo>
                  <a:lnTo>
                    <a:pt x="284" y="3340"/>
                  </a:lnTo>
                  <a:lnTo>
                    <a:pt x="284" y="3342"/>
                  </a:lnTo>
                  <a:lnTo>
                    <a:pt x="286" y="3348"/>
                  </a:lnTo>
                  <a:close/>
                  <a:moveTo>
                    <a:pt x="270" y="3286"/>
                  </a:moveTo>
                  <a:lnTo>
                    <a:pt x="270" y="3286"/>
                  </a:lnTo>
                  <a:lnTo>
                    <a:pt x="270" y="3280"/>
                  </a:lnTo>
                  <a:lnTo>
                    <a:pt x="268" y="3278"/>
                  </a:lnTo>
                  <a:lnTo>
                    <a:pt x="266" y="3278"/>
                  </a:lnTo>
                  <a:lnTo>
                    <a:pt x="262" y="3278"/>
                  </a:lnTo>
                  <a:lnTo>
                    <a:pt x="260" y="3280"/>
                  </a:lnTo>
                  <a:lnTo>
                    <a:pt x="256" y="3286"/>
                  </a:lnTo>
                  <a:lnTo>
                    <a:pt x="252" y="3292"/>
                  </a:lnTo>
                  <a:lnTo>
                    <a:pt x="254" y="3292"/>
                  </a:lnTo>
                  <a:lnTo>
                    <a:pt x="258" y="3292"/>
                  </a:lnTo>
                  <a:lnTo>
                    <a:pt x="262" y="3290"/>
                  </a:lnTo>
                  <a:lnTo>
                    <a:pt x="262" y="3288"/>
                  </a:lnTo>
                  <a:lnTo>
                    <a:pt x="264" y="3286"/>
                  </a:lnTo>
                  <a:lnTo>
                    <a:pt x="266" y="3286"/>
                  </a:lnTo>
                  <a:lnTo>
                    <a:pt x="266" y="3288"/>
                  </a:lnTo>
                  <a:lnTo>
                    <a:pt x="268" y="3290"/>
                  </a:lnTo>
                  <a:lnTo>
                    <a:pt x="270" y="3288"/>
                  </a:lnTo>
                  <a:lnTo>
                    <a:pt x="270" y="3286"/>
                  </a:lnTo>
                  <a:close/>
                  <a:moveTo>
                    <a:pt x="262" y="3260"/>
                  </a:moveTo>
                  <a:lnTo>
                    <a:pt x="262" y="3260"/>
                  </a:lnTo>
                  <a:lnTo>
                    <a:pt x="256" y="3260"/>
                  </a:lnTo>
                  <a:lnTo>
                    <a:pt x="254" y="3260"/>
                  </a:lnTo>
                  <a:lnTo>
                    <a:pt x="254" y="3262"/>
                  </a:lnTo>
                  <a:lnTo>
                    <a:pt x="256" y="3264"/>
                  </a:lnTo>
                  <a:lnTo>
                    <a:pt x="258" y="3266"/>
                  </a:lnTo>
                  <a:lnTo>
                    <a:pt x="260" y="3270"/>
                  </a:lnTo>
                  <a:lnTo>
                    <a:pt x="264" y="3272"/>
                  </a:lnTo>
                  <a:lnTo>
                    <a:pt x="266" y="3270"/>
                  </a:lnTo>
                  <a:lnTo>
                    <a:pt x="268" y="3268"/>
                  </a:lnTo>
                  <a:lnTo>
                    <a:pt x="270" y="3266"/>
                  </a:lnTo>
                  <a:lnTo>
                    <a:pt x="274" y="3266"/>
                  </a:lnTo>
                  <a:lnTo>
                    <a:pt x="276" y="3266"/>
                  </a:lnTo>
                  <a:lnTo>
                    <a:pt x="276" y="3258"/>
                  </a:lnTo>
                  <a:lnTo>
                    <a:pt x="274" y="3254"/>
                  </a:lnTo>
                  <a:lnTo>
                    <a:pt x="270" y="3250"/>
                  </a:lnTo>
                  <a:lnTo>
                    <a:pt x="268" y="3250"/>
                  </a:lnTo>
                  <a:lnTo>
                    <a:pt x="266" y="3252"/>
                  </a:lnTo>
                  <a:lnTo>
                    <a:pt x="268" y="3258"/>
                  </a:lnTo>
                  <a:lnTo>
                    <a:pt x="266" y="3260"/>
                  </a:lnTo>
                  <a:lnTo>
                    <a:pt x="262" y="3260"/>
                  </a:lnTo>
                  <a:close/>
                  <a:moveTo>
                    <a:pt x="236" y="3110"/>
                  </a:moveTo>
                  <a:lnTo>
                    <a:pt x="236" y="3110"/>
                  </a:lnTo>
                  <a:lnTo>
                    <a:pt x="238" y="3110"/>
                  </a:lnTo>
                  <a:lnTo>
                    <a:pt x="240" y="3112"/>
                  </a:lnTo>
                  <a:lnTo>
                    <a:pt x="240" y="3118"/>
                  </a:lnTo>
                  <a:lnTo>
                    <a:pt x="240" y="3126"/>
                  </a:lnTo>
                  <a:lnTo>
                    <a:pt x="242" y="3128"/>
                  </a:lnTo>
                  <a:lnTo>
                    <a:pt x="244" y="3128"/>
                  </a:lnTo>
                  <a:lnTo>
                    <a:pt x="248" y="3124"/>
                  </a:lnTo>
                  <a:lnTo>
                    <a:pt x="250" y="3120"/>
                  </a:lnTo>
                  <a:lnTo>
                    <a:pt x="244" y="3108"/>
                  </a:lnTo>
                  <a:lnTo>
                    <a:pt x="240" y="3102"/>
                  </a:lnTo>
                  <a:lnTo>
                    <a:pt x="240" y="3096"/>
                  </a:lnTo>
                  <a:lnTo>
                    <a:pt x="238" y="3090"/>
                  </a:lnTo>
                  <a:lnTo>
                    <a:pt x="236" y="3088"/>
                  </a:lnTo>
                  <a:lnTo>
                    <a:pt x="232" y="3090"/>
                  </a:lnTo>
                  <a:lnTo>
                    <a:pt x="230" y="3094"/>
                  </a:lnTo>
                  <a:lnTo>
                    <a:pt x="230" y="3098"/>
                  </a:lnTo>
                  <a:lnTo>
                    <a:pt x="232" y="3100"/>
                  </a:lnTo>
                  <a:lnTo>
                    <a:pt x="232" y="3104"/>
                  </a:lnTo>
                  <a:lnTo>
                    <a:pt x="230" y="3108"/>
                  </a:lnTo>
                  <a:lnTo>
                    <a:pt x="230" y="3110"/>
                  </a:lnTo>
                  <a:lnTo>
                    <a:pt x="232" y="3110"/>
                  </a:lnTo>
                  <a:lnTo>
                    <a:pt x="236" y="3110"/>
                  </a:lnTo>
                  <a:close/>
                  <a:moveTo>
                    <a:pt x="284" y="3278"/>
                  </a:moveTo>
                  <a:lnTo>
                    <a:pt x="284" y="3278"/>
                  </a:lnTo>
                  <a:lnTo>
                    <a:pt x="284" y="3276"/>
                  </a:lnTo>
                  <a:lnTo>
                    <a:pt x="284" y="3270"/>
                  </a:lnTo>
                  <a:lnTo>
                    <a:pt x="282" y="3264"/>
                  </a:lnTo>
                  <a:lnTo>
                    <a:pt x="280" y="3260"/>
                  </a:lnTo>
                  <a:lnTo>
                    <a:pt x="278" y="3264"/>
                  </a:lnTo>
                  <a:lnTo>
                    <a:pt x="278" y="3270"/>
                  </a:lnTo>
                  <a:lnTo>
                    <a:pt x="280" y="3276"/>
                  </a:lnTo>
                  <a:lnTo>
                    <a:pt x="282" y="3278"/>
                  </a:lnTo>
                  <a:lnTo>
                    <a:pt x="284" y="3278"/>
                  </a:lnTo>
                  <a:close/>
                  <a:moveTo>
                    <a:pt x="304" y="3362"/>
                  </a:moveTo>
                  <a:lnTo>
                    <a:pt x="304" y="3362"/>
                  </a:lnTo>
                  <a:lnTo>
                    <a:pt x="304" y="3358"/>
                  </a:lnTo>
                  <a:lnTo>
                    <a:pt x="304" y="3356"/>
                  </a:lnTo>
                  <a:lnTo>
                    <a:pt x="306" y="3354"/>
                  </a:lnTo>
                  <a:lnTo>
                    <a:pt x="304" y="3352"/>
                  </a:lnTo>
                  <a:lnTo>
                    <a:pt x="302" y="3350"/>
                  </a:lnTo>
                  <a:lnTo>
                    <a:pt x="300" y="3350"/>
                  </a:lnTo>
                  <a:lnTo>
                    <a:pt x="294" y="3356"/>
                  </a:lnTo>
                  <a:lnTo>
                    <a:pt x="292" y="3360"/>
                  </a:lnTo>
                  <a:lnTo>
                    <a:pt x="292" y="3362"/>
                  </a:lnTo>
                  <a:lnTo>
                    <a:pt x="296" y="3368"/>
                  </a:lnTo>
                  <a:lnTo>
                    <a:pt x="298" y="3368"/>
                  </a:lnTo>
                  <a:lnTo>
                    <a:pt x="300" y="3368"/>
                  </a:lnTo>
                  <a:lnTo>
                    <a:pt x="302" y="3366"/>
                  </a:lnTo>
                  <a:lnTo>
                    <a:pt x="304" y="3362"/>
                  </a:lnTo>
                  <a:close/>
                  <a:moveTo>
                    <a:pt x="262" y="3320"/>
                  </a:moveTo>
                  <a:lnTo>
                    <a:pt x="262" y="3320"/>
                  </a:lnTo>
                  <a:lnTo>
                    <a:pt x="260" y="3330"/>
                  </a:lnTo>
                  <a:lnTo>
                    <a:pt x="258" y="3332"/>
                  </a:lnTo>
                  <a:lnTo>
                    <a:pt x="260" y="3330"/>
                  </a:lnTo>
                  <a:lnTo>
                    <a:pt x="264" y="3328"/>
                  </a:lnTo>
                  <a:lnTo>
                    <a:pt x="268" y="3320"/>
                  </a:lnTo>
                  <a:lnTo>
                    <a:pt x="268" y="3316"/>
                  </a:lnTo>
                  <a:lnTo>
                    <a:pt x="266" y="3314"/>
                  </a:lnTo>
                  <a:lnTo>
                    <a:pt x="264" y="3314"/>
                  </a:lnTo>
                  <a:lnTo>
                    <a:pt x="262" y="3320"/>
                  </a:lnTo>
                  <a:close/>
                  <a:moveTo>
                    <a:pt x="276" y="3112"/>
                  </a:moveTo>
                  <a:lnTo>
                    <a:pt x="276" y="3112"/>
                  </a:lnTo>
                  <a:lnTo>
                    <a:pt x="286" y="3114"/>
                  </a:lnTo>
                  <a:lnTo>
                    <a:pt x="288" y="3114"/>
                  </a:lnTo>
                  <a:lnTo>
                    <a:pt x="290" y="3112"/>
                  </a:lnTo>
                  <a:lnTo>
                    <a:pt x="284" y="3110"/>
                  </a:lnTo>
                  <a:lnTo>
                    <a:pt x="276" y="3102"/>
                  </a:lnTo>
                  <a:lnTo>
                    <a:pt x="270" y="3096"/>
                  </a:lnTo>
                  <a:lnTo>
                    <a:pt x="270" y="3098"/>
                  </a:lnTo>
                  <a:lnTo>
                    <a:pt x="270" y="3102"/>
                  </a:lnTo>
                  <a:lnTo>
                    <a:pt x="272" y="3108"/>
                  </a:lnTo>
                  <a:lnTo>
                    <a:pt x="276" y="3112"/>
                  </a:lnTo>
                  <a:close/>
                  <a:moveTo>
                    <a:pt x="274" y="3270"/>
                  </a:moveTo>
                  <a:lnTo>
                    <a:pt x="274" y="3270"/>
                  </a:lnTo>
                  <a:lnTo>
                    <a:pt x="272" y="3270"/>
                  </a:lnTo>
                  <a:lnTo>
                    <a:pt x="270" y="3272"/>
                  </a:lnTo>
                  <a:lnTo>
                    <a:pt x="270" y="3274"/>
                  </a:lnTo>
                  <a:lnTo>
                    <a:pt x="272" y="3276"/>
                  </a:lnTo>
                  <a:lnTo>
                    <a:pt x="274" y="3278"/>
                  </a:lnTo>
                  <a:lnTo>
                    <a:pt x="276" y="3276"/>
                  </a:lnTo>
                  <a:lnTo>
                    <a:pt x="276" y="3272"/>
                  </a:lnTo>
                  <a:lnTo>
                    <a:pt x="274" y="3270"/>
                  </a:lnTo>
                  <a:close/>
                  <a:moveTo>
                    <a:pt x="246" y="3090"/>
                  </a:moveTo>
                  <a:lnTo>
                    <a:pt x="246" y="3090"/>
                  </a:lnTo>
                  <a:lnTo>
                    <a:pt x="250" y="3090"/>
                  </a:lnTo>
                  <a:lnTo>
                    <a:pt x="252" y="3090"/>
                  </a:lnTo>
                  <a:lnTo>
                    <a:pt x="254" y="3092"/>
                  </a:lnTo>
                  <a:lnTo>
                    <a:pt x="258" y="3092"/>
                  </a:lnTo>
                  <a:lnTo>
                    <a:pt x="260" y="3090"/>
                  </a:lnTo>
                  <a:lnTo>
                    <a:pt x="260" y="3084"/>
                  </a:lnTo>
                  <a:lnTo>
                    <a:pt x="260" y="3080"/>
                  </a:lnTo>
                  <a:lnTo>
                    <a:pt x="260" y="3076"/>
                  </a:lnTo>
                  <a:lnTo>
                    <a:pt x="258" y="3078"/>
                  </a:lnTo>
                  <a:lnTo>
                    <a:pt x="256" y="3080"/>
                  </a:lnTo>
                  <a:lnTo>
                    <a:pt x="252" y="3084"/>
                  </a:lnTo>
                  <a:lnTo>
                    <a:pt x="248" y="3086"/>
                  </a:lnTo>
                  <a:lnTo>
                    <a:pt x="244" y="3086"/>
                  </a:lnTo>
                  <a:lnTo>
                    <a:pt x="242" y="3088"/>
                  </a:lnTo>
                  <a:lnTo>
                    <a:pt x="242" y="3090"/>
                  </a:lnTo>
                  <a:lnTo>
                    <a:pt x="246" y="3090"/>
                  </a:lnTo>
                  <a:close/>
                  <a:moveTo>
                    <a:pt x="248" y="3074"/>
                  </a:moveTo>
                  <a:lnTo>
                    <a:pt x="248" y="3074"/>
                  </a:lnTo>
                  <a:lnTo>
                    <a:pt x="246" y="3072"/>
                  </a:lnTo>
                  <a:lnTo>
                    <a:pt x="244" y="3072"/>
                  </a:lnTo>
                  <a:lnTo>
                    <a:pt x="242" y="3074"/>
                  </a:lnTo>
                  <a:lnTo>
                    <a:pt x="244" y="3078"/>
                  </a:lnTo>
                  <a:lnTo>
                    <a:pt x="246" y="3080"/>
                  </a:lnTo>
                  <a:lnTo>
                    <a:pt x="248" y="3078"/>
                  </a:lnTo>
                  <a:lnTo>
                    <a:pt x="250" y="3076"/>
                  </a:lnTo>
                  <a:lnTo>
                    <a:pt x="248" y="3074"/>
                  </a:lnTo>
                  <a:close/>
                  <a:moveTo>
                    <a:pt x="252" y="3118"/>
                  </a:moveTo>
                  <a:lnTo>
                    <a:pt x="252" y="3118"/>
                  </a:lnTo>
                  <a:lnTo>
                    <a:pt x="252" y="3120"/>
                  </a:lnTo>
                  <a:lnTo>
                    <a:pt x="254" y="3122"/>
                  </a:lnTo>
                  <a:lnTo>
                    <a:pt x="266" y="3128"/>
                  </a:lnTo>
                  <a:lnTo>
                    <a:pt x="272" y="3128"/>
                  </a:lnTo>
                  <a:lnTo>
                    <a:pt x="274" y="3124"/>
                  </a:lnTo>
                  <a:lnTo>
                    <a:pt x="272" y="3124"/>
                  </a:lnTo>
                  <a:lnTo>
                    <a:pt x="270" y="3122"/>
                  </a:lnTo>
                  <a:lnTo>
                    <a:pt x="268" y="3118"/>
                  </a:lnTo>
                  <a:lnTo>
                    <a:pt x="270" y="3116"/>
                  </a:lnTo>
                  <a:lnTo>
                    <a:pt x="270" y="3114"/>
                  </a:lnTo>
                  <a:lnTo>
                    <a:pt x="270" y="3108"/>
                  </a:lnTo>
                  <a:lnTo>
                    <a:pt x="266" y="3100"/>
                  </a:lnTo>
                  <a:lnTo>
                    <a:pt x="264" y="3098"/>
                  </a:lnTo>
                  <a:lnTo>
                    <a:pt x="262" y="3102"/>
                  </a:lnTo>
                  <a:lnTo>
                    <a:pt x="262" y="3106"/>
                  </a:lnTo>
                  <a:lnTo>
                    <a:pt x="262" y="3108"/>
                  </a:lnTo>
                  <a:lnTo>
                    <a:pt x="262" y="3114"/>
                  </a:lnTo>
                  <a:lnTo>
                    <a:pt x="262" y="3116"/>
                  </a:lnTo>
                  <a:lnTo>
                    <a:pt x="260" y="3114"/>
                  </a:lnTo>
                  <a:lnTo>
                    <a:pt x="258" y="3114"/>
                  </a:lnTo>
                  <a:lnTo>
                    <a:pt x="252" y="3118"/>
                  </a:lnTo>
                  <a:close/>
                  <a:moveTo>
                    <a:pt x="246" y="3228"/>
                  </a:moveTo>
                  <a:lnTo>
                    <a:pt x="246" y="3228"/>
                  </a:lnTo>
                  <a:lnTo>
                    <a:pt x="248" y="3228"/>
                  </a:lnTo>
                  <a:lnTo>
                    <a:pt x="250" y="3228"/>
                  </a:lnTo>
                  <a:lnTo>
                    <a:pt x="252" y="3228"/>
                  </a:lnTo>
                  <a:lnTo>
                    <a:pt x="254" y="3228"/>
                  </a:lnTo>
                  <a:lnTo>
                    <a:pt x="256" y="3224"/>
                  </a:lnTo>
                  <a:lnTo>
                    <a:pt x="256" y="3222"/>
                  </a:lnTo>
                  <a:lnTo>
                    <a:pt x="258" y="3218"/>
                  </a:lnTo>
                  <a:lnTo>
                    <a:pt x="262" y="3216"/>
                  </a:lnTo>
                  <a:lnTo>
                    <a:pt x="262" y="3214"/>
                  </a:lnTo>
                  <a:lnTo>
                    <a:pt x="260" y="3214"/>
                  </a:lnTo>
                  <a:lnTo>
                    <a:pt x="256" y="3216"/>
                  </a:lnTo>
                  <a:lnTo>
                    <a:pt x="254" y="3216"/>
                  </a:lnTo>
                  <a:lnTo>
                    <a:pt x="254" y="3214"/>
                  </a:lnTo>
                  <a:lnTo>
                    <a:pt x="254" y="3212"/>
                  </a:lnTo>
                  <a:lnTo>
                    <a:pt x="252" y="3212"/>
                  </a:lnTo>
                  <a:lnTo>
                    <a:pt x="248" y="3210"/>
                  </a:lnTo>
                  <a:lnTo>
                    <a:pt x="246" y="3210"/>
                  </a:lnTo>
                  <a:lnTo>
                    <a:pt x="242" y="3208"/>
                  </a:lnTo>
                  <a:lnTo>
                    <a:pt x="238" y="3208"/>
                  </a:lnTo>
                  <a:lnTo>
                    <a:pt x="236" y="3208"/>
                  </a:lnTo>
                  <a:lnTo>
                    <a:pt x="236" y="3210"/>
                  </a:lnTo>
                  <a:lnTo>
                    <a:pt x="240" y="3212"/>
                  </a:lnTo>
                  <a:lnTo>
                    <a:pt x="244" y="3216"/>
                  </a:lnTo>
                  <a:lnTo>
                    <a:pt x="244" y="3218"/>
                  </a:lnTo>
                  <a:lnTo>
                    <a:pt x="242" y="3218"/>
                  </a:lnTo>
                  <a:lnTo>
                    <a:pt x="240" y="3218"/>
                  </a:lnTo>
                  <a:lnTo>
                    <a:pt x="236" y="3218"/>
                  </a:lnTo>
                  <a:lnTo>
                    <a:pt x="232" y="3222"/>
                  </a:lnTo>
                  <a:lnTo>
                    <a:pt x="232" y="3224"/>
                  </a:lnTo>
                  <a:lnTo>
                    <a:pt x="234" y="3226"/>
                  </a:lnTo>
                  <a:lnTo>
                    <a:pt x="238" y="3226"/>
                  </a:lnTo>
                  <a:lnTo>
                    <a:pt x="242" y="3226"/>
                  </a:lnTo>
                  <a:lnTo>
                    <a:pt x="240" y="3230"/>
                  </a:lnTo>
                  <a:lnTo>
                    <a:pt x="240" y="3232"/>
                  </a:lnTo>
                  <a:lnTo>
                    <a:pt x="242" y="3232"/>
                  </a:lnTo>
                  <a:lnTo>
                    <a:pt x="246" y="3228"/>
                  </a:lnTo>
                  <a:close/>
                  <a:moveTo>
                    <a:pt x="256" y="3248"/>
                  </a:moveTo>
                  <a:lnTo>
                    <a:pt x="256" y="3248"/>
                  </a:lnTo>
                  <a:lnTo>
                    <a:pt x="254" y="3250"/>
                  </a:lnTo>
                  <a:lnTo>
                    <a:pt x="254" y="3252"/>
                  </a:lnTo>
                  <a:lnTo>
                    <a:pt x="258" y="3256"/>
                  </a:lnTo>
                  <a:lnTo>
                    <a:pt x="262" y="3258"/>
                  </a:lnTo>
                  <a:lnTo>
                    <a:pt x="264" y="3258"/>
                  </a:lnTo>
                  <a:lnTo>
                    <a:pt x="264" y="3256"/>
                  </a:lnTo>
                  <a:lnTo>
                    <a:pt x="262" y="3252"/>
                  </a:lnTo>
                  <a:lnTo>
                    <a:pt x="260" y="3248"/>
                  </a:lnTo>
                  <a:lnTo>
                    <a:pt x="258" y="3248"/>
                  </a:lnTo>
                  <a:lnTo>
                    <a:pt x="256" y="3248"/>
                  </a:lnTo>
                  <a:close/>
                  <a:moveTo>
                    <a:pt x="254" y="3160"/>
                  </a:moveTo>
                  <a:lnTo>
                    <a:pt x="254" y="3160"/>
                  </a:lnTo>
                  <a:lnTo>
                    <a:pt x="256" y="3160"/>
                  </a:lnTo>
                  <a:lnTo>
                    <a:pt x="256" y="3154"/>
                  </a:lnTo>
                  <a:lnTo>
                    <a:pt x="254" y="3150"/>
                  </a:lnTo>
                  <a:lnTo>
                    <a:pt x="250" y="3150"/>
                  </a:lnTo>
                  <a:lnTo>
                    <a:pt x="246" y="3152"/>
                  </a:lnTo>
                  <a:lnTo>
                    <a:pt x="242" y="3154"/>
                  </a:lnTo>
                  <a:lnTo>
                    <a:pt x="242" y="3156"/>
                  </a:lnTo>
                  <a:lnTo>
                    <a:pt x="246" y="3156"/>
                  </a:lnTo>
                  <a:lnTo>
                    <a:pt x="248" y="3158"/>
                  </a:lnTo>
                  <a:lnTo>
                    <a:pt x="254" y="3160"/>
                  </a:lnTo>
                  <a:close/>
                  <a:moveTo>
                    <a:pt x="248" y="3146"/>
                  </a:moveTo>
                  <a:lnTo>
                    <a:pt x="248" y="3146"/>
                  </a:lnTo>
                  <a:lnTo>
                    <a:pt x="250" y="3144"/>
                  </a:lnTo>
                  <a:lnTo>
                    <a:pt x="250" y="3142"/>
                  </a:lnTo>
                  <a:lnTo>
                    <a:pt x="244" y="3136"/>
                  </a:lnTo>
                  <a:lnTo>
                    <a:pt x="242" y="3136"/>
                  </a:lnTo>
                  <a:lnTo>
                    <a:pt x="244" y="3142"/>
                  </a:lnTo>
                  <a:lnTo>
                    <a:pt x="246" y="3146"/>
                  </a:lnTo>
                  <a:lnTo>
                    <a:pt x="248" y="3146"/>
                  </a:lnTo>
                  <a:close/>
                  <a:moveTo>
                    <a:pt x="282" y="3246"/>
                  </a:moveTo>
                  <a:lnTo>
                    <a:pt x="282" y="3246"/>
                  </a:lnTo>
                  <a:lnTo>
                    <a:pt x="280" y="3242"/>
                  </a:lnTo>
                  <a:lnTo>
                    <a:pt x="278" y="3238"/>
                  </a:lnTo>
                  <a:lnTo>
                    <a:pt x="278" y="3236"/>
                  </a:lnTo>
                  <a:lnTo>
                    <a:pt x="276" y="3234"/>
                  </a:lnTo>
                  <a:lnTo>
                    <a:pt x="272" y="3232"/>
                  </a:lnTo>
                  <a:lnTo>
                    <a:pt x="270" y="3232"/>
                  </a:lnTo>
                  <a:lnTo>
                    <a:pt x="270" y="3234"/>
                  </a:lnTo>
                  <a:lnTo>
                    <a:pt x="272" y="3238"/>
                  </a:lnTo>
                  <a:lnTo>
                    <a:pt x="274" y="3240"/>
                  </a:lnTo>
                  <a:lnTo>
                    <a:pt x="272" y="3242"/>
                  </a:lnTo>
                  <a:lnTo>
                    <a:pt x="272" y="3244"/>
                  </a:lnTo>
                  <a:lnTo>
                    <a:pt x="276" y="3252"/>
                  </a:lnTo>
                  <a:lnTo>
                    <a:pt x="280" y="3256"/>
                  </a:lnTo>
                  <a:lnTo>
                    <a:pt x="284" y="3256"/>
                  </a:lnTo>
                  <a:lnTo>
                    <a:pt x="286" y="3254"/>
                  </a:lnTo>
                  <a:lnTo>
                    <a:pt x="286" y="3252"/>
                  </a:lnTo>
                  <a:lnTo>
                    <a:pt x="282" y="3246"/>
                  </a:lnTo>
                  <a:close/>
                  <a:moveTo>
                    <a:pt x="234" y="3130"/>
                  </a:moveTo>
                  <a:lnTo>
                    <a:pt x="234" y="3130"/>
                  </a:lnTo>
                  <a:lnTo>
                    <a:pt x="228" y="3130"/>
                  </a:lnTo>
                  <a:lnTo>
                    <a:pt x="226" y="3132"/>
                  </a:lnTo>
                  <a:lnTo>
                    <a:pt x="226" y="3134"/>
                  </a:lnTo>
                  <a:lnTo>
                    <a:pt x="228" y="3134"/>
                  </a:lnTo>
                  <a:lnTo>
                    <a:pt x="236" y="3132"/>
                  </a:lnTo>
                  <a:lnTo>
                    <a:pt x="240" y="3132"/>
                  </a:lnTo>
                  <a:lnTo>
                    <a:pt x="240" y="3130"/>
                  </a:lnTo>
                  <a:lnTo>
                    <a:pt x="238" y="3128"/>
                  </a:lnTo>
                  <a:lnTo>
                    <a:pt x="234" y="3130"/>
                  </a:lnTo>
                  <a:close/>
                  <a:moveTo>
                    <a:pt x="224" y="3120"/>
                  </a:moveTo>
                  <a:lnTo>
                    <a:pt x="224" y="3120"/>
                  </a:lnTo>
                  <a:lnTo>
                    <a:pt x="226" y="3124"/>
                  </a:lnTo>
                  <a:lnTo>
                    <a:pt x="228" y="3126"/>
                  </a:lnTo>
                  <a:lnTo>
                    <a:pt x="230" y="3128"/>
                  </a:lnTo>
                  <a:lnTo>
                    <a:pt x="236" y="3126"/>
                  </a:lnTo>
                  <a:lnTo>
                    <a:pt x="238" y="3124"/>
                  </a:lnTo>
                  <a:lnTo>
                    <a:pt x="236" y="3120"/>
                  </a:lnTo>
                  <a:lnTo>
                    <a:pt x="236" y="3116"/>
                  </a:lnTo>
                  <a:lnTo>
                    <a:pt x="234" y="3114"/>
                  </a:lnTo>
                  <a:lnTo>
                    <a:pt x="230" y="3116"/>
                  </a:lnTo>
                  <a:lnTo>
                    <a:pt x="228" y="3116"/>
                  </a:lnTo>
                  <a:lnTo>
                    <a:pt x="226" y="3116"/>
                  </a:lnTo>
                  <a:lnTo>
                    <a:pt x="224" y="3120"/>
                  </a:lnTo>
                  <a:close/>
                  <a:moveTo>
                    <a:pt x="232" y="3160"/>
                  </a:moveTo>
                  <a:lnTo>
                    <a:pt x="232" y="3160"/>
                  </a:lnTo>
                  <a:lnTo>
                    <a:pt x="234" y="3158"/>
                  </a:lnTo>
                  <a:lnTo>
                    <a:pt x="236" y="3156"/>
                  </a:lnTo>
                  <a:lnTo>
                    <a:pt x="238" y="3154"/>
                  </a:lnTo>
                  <a:lnTo>
                    <a:pt x="238" y="3152"/>
                  </a:lnTo>
                  <a:lnTo>
                    <a:pt x="236" y="3148"/>
                  </a:lnTo>
                  <a:lnTo>
                    <a:pt x="236" y="3150"/>
                  </a:lnTo>
                  <a:lnTo>
                    <a:pt x="234" y="3152"/>
                  </a:lnTo>
                  <a:lnTo>
                    <a:pt x="230" y="3154"/>
                  </a:lnTo>
                  <a:lnTo>
                    <a:pt x="228" y="3156"/>
                  </a:lnTo>
                  <a:lnTo>
                    <a:pt x="226" y="3158"/>
                  </a:lnTo>
                  <a:lnTo>
                    <a:pt x="226" y="3160"/>
                  </a:lnTo>
                  <a:lnTo>
                    <a:pt x="228" y="3162"/>
                  </a:lnTo>
                  <a:lnTo>
                    <a:pt x="232" y="3164"/>
                  </a:lnTo>
                  <a:lnTo>
                    <a:pt x="232" y="3160"/>
                  </a:lnTo>
                  <a:close/>
                  <a:moveTo>
                    <a:pt x="290" y="3322"/>
                  </a:moveTo>
                  <a:lnTo>
                    <a:pt x="290" y="3322"/>
                  </a:lnTo>
                  <a:lnTo>
                    <a:pt x="290" y="3324"/>
                  </a:lnTo>
                  <a:lnTo>
                    <a:pt x="292" y="3326"/>
                  </a:lnTo>
                  <a:lnTo>
                    <a:pt x="300" y="3334"/>
                  </a:lnTo>
                  <a:lnTo>
                    <a:pt x="304" y="3338"/>
                  </a:lnTo>
                  <a:lnTo>
                    <a:pt x="302" y="3332"/>
                  </a:lnTo>
                  <a:lnTo>
                    <a:pt x="296" y="3324"/>
                  </a:lnTo>
                  <a:lnTo>
                    <a:pt x="292" y="3322"/>
                  </a:lnTo>
                  <a:lnTo>
                    <a:pt x="290" y="3322"/>
                  </a:lnTo>
                  <a:close/>
                  <a:moveTo>
                    <a:pt x="246" y="3094"/>
                  </a:moveTo>
                  <a:lnTo>
                    <a:pt x="246" y="3094"/>
                  </a:lnTo>
                  <a:lnTo>
                    <a:pt x="244" y="3094"/>
                  </a:lnTo>
                  <a:lnTo>
                    <a:pt x="242" y="3094"/>
                  </a:lnTo>
                  <a:lnTo>
                    <a:pt x="242" y="3098"/>
                  </a:lnTo>
                  <a:lnTo>
                    <a:pt x="250" y="3112"/>
                  </a:lnTo>
                  <a:lnTo>
                    <a:pt x="252" y="3114"/>
                  </a:lnTo>
                  <a:lnTo>
                    <a:pt x="254" y="3112"/>
                  </a:lnTo>
                  <a:lnTo>
                    <a:pt x="256" y="3110"/>
                  </a:lnTo>
                  <a:lnTo>
                    <a:pt x="258" y="3110"/>
                  </a:lnTo>
                  <a:lnTo>
                    <a:pt x="258" y="3108"/>
                  </a:lnTo>
                  <a:lnTo>
                    <a:pt x="258" y="3102"/>
                  </a:lnTo>
                  <a:lnTo>
                    <a:pt x="258" y="3098"/>
                  </a:lnTo>
                  <a:lnTo>
                    <a:pt x="256" y="3096"/>
                  </a:lnTo>
                  <a:lnTo>
                    <a:pt x="246" y="3094"/>
                  </a:lnTo>
                  <a:close/>
                  <a:moveTo>
                    <a:pt x="294" y="3282"/>
                  </a:moveTo>
                  <a:lnTo>
                    <a:pt x="294" y="3282"/>
                  </a:lnTo>
                  <a:lnTo>
                    <a:pt x="294" y="3280"/>
                  </a:lnTo>
                  <a:lnTo>
                    <a:pt x="290" y="3278"/>
                  </a:lnTo>
                  <a:lnTo>
                    <a:pt x="288" y="3280"/>
                  </a:lnTo>
                  <a:lnTo>
                    <a:pt x="288" y="3284"/>
                  </a:lnTo>
                  <a:lnTo>
                    <a:pt x="290" y="3286"/>
                  </a:lnTo>
                  <a:lnTo>
                    <a:pt x="292" y="3286"/>
                  </a:lnTo>
                  <a:lnTo>
                    <a:pt x="294" y="3284"/>
                  </a:lnTo>
                  <a:lnTo>
                    <a:pt x="294" y="3282"/>
                  </a:lnTo>
                  <a:close/>
                  <a:moveTo>
                    <a:pt x="284" y="3284"/>
                  </a:moveTo>
                  <a:lnTo>
                    <a:pt x="284" y="3284"/>
                  </a:lnTo>
                  <a:lnTo>
                    <a:pt x="282" y="3284"/>
                  </a:lnTo>
                  <a:lnTo>
                    <a:pt x="282" y="3286"/>
                  </a:lnTo>
                  <a:lnTo>
                    <a:pt x="282" y="3288"/>
                  </a:lnTo>
                  <a:lnTo>
                    <a:pt x="286" y="3292"/>
                  </a:lnTo>
                  <a:lnTo>
                    <a:pt x="286" y="3288"/>
                  </a:lnTo>
                  <a:lnTo>
                    <a:pt x="286" y="3286"/>
                  </a:lnTo>
                  <a:lnTo>
                    <a:pt x="284" y="3284"/>
                  </a:lnTo>
                  <a:close/>
                  <a:moveTo>
                    <a:pt x="294" y="3312"/>
                  </a:moveTo>
                  <a:lnTo>
                    <a:pt x="294" y="3312"/>
                  </a:lnTo>
                  <a:lnTo>
                    <a:pt x="294" y="3310"/>
                  </a:lnTo>
                  <a:lnTo>
                    <a:pt x="294" y="3306"/>
                  </a:lnTo>
                  <a:lnTo>
                    <a:pt x="290" y="3298"/>
                  </a:lnTo>
                  <a:lnTo>
                    <a:pt x="288" y="3296"/>
                  </a:lnTo>
                  <a:lnTo>
                    <a:pt x="288" y="3298"/>
                  </a:lnTo>
                  <a:lnTo>
                    <a:pt x="288" y="3302"/>
                  </a:lnTo>
                  <a:lnTo>
                    <a:pt x="286" y="3306"/>
                  </a:lnTo>
                  <a:lnTo>
                    <a:pt x="284" y="3308"/>
                  </a:lnTo>
                  <a:lnTo>
                    <a:pt x="286" y="3312"/>
                  </a:lnTo>
                  <a:lnTo>
                    <a:pt x="290" y="3314"/>
                  </a:lnTo>
                  <a:lnTo>
                    <a:pt x="294" y="3312"/>
                  </a:lnTo>
                  <a:close/>
                  <a:moveTo>
                    <a:pt x="240" y="3200"/>
                  </a:moveTo>
                  <a:lnTo>
                    <a:pt x="240" y="3200"/>
                  </a:lnTo>
                  <a:lnTo>
                    <a:pt x="242" y="3200"/>
                  </a:lnTo>
                  <a:lnTo>
                    <a:pt x="242" y="3192"/>
                  </a:lnTo>
                  <a:lnTo>
                    <a:pt x="238" y="3184"/>
                  </a:lnTo>
                  <a:lnTo>
                    <a:pt x="236" y="3184"/>
                  </a:lnTo>
                  <a:lnTo>
                    <a:pt x="234" y="3184"/>
                  </a:lnTo>
                  <a:lnTo>
                    <a:pt x="230" y="3184"/>
                  </a:lnTo>
                  <a:lnTo>
                    <a:pt x="230" y="3186"/>
                  </a:lnTo>
                  <a:lnTo>
                    <a:pt x="230" y="3196"/>
                  </a:lnTo>
                  <a:lnTo>
                    <a:pt x="236" y="3194"/>
                  </a:lnTo>
                  <a:lnTo>
                    <a:pt x="238" y="3192"/>
                  </a:lnTo>
                  <a:lnTo>
                    <a:pt x="238" y="3194"/>
                  </a:lnTo>
                  <a:lnTo>
                    <a:pt x="238" y="3198"/>
                  </a:lnTo>
                  <a:lnTo>
                    <a:pt x="240" y="3200"/>
                  </a:lnTo>
                  <a:close/>
                  <a:moveTo>
                    <a:pt x="236" y="3146"/>
                  </a:moveTo>
                  <a:lnTo>
                    <a:pt x="236" y="3146"/>
                  </a:lnTo>
                  <a:lnTo>
                    <a:pt x="238" y="3146"/>
                  </a:lnTo>
                  <a:lnTo>
                    <a:pt x="240" y="3148"/>
                  </a:lnTo>
                  <a:lnTo>
                    <a:pt x="242" y="3148"/>
                  </a:lnTo>
                  <a:lnTo>
                    <a:pt x="242" y="3146"/>
                  </a:lnTo>
                  <a:lnTo>
                    <a:pt x="240" y="3142"/>
                  </a:lnTo>
                  <a:lnTo>
                    <a:pt x="236" y="3138"/>
                  </a:lnTo>
                  <a:lnTo>
                    <a:pt x="232" y="3138"/>
                  </a:lnTo>
                  <a:lnTo>
                    <a:pt x="228" y="3138"/>
                  </a:lnTo>
                  <a:lnTo>
                    <a:pt x="224" y="3140"/>
                  </a:lnTo>
                  <a:lnTo>
                    <a:pt x="224" y="3144"/>
                  </a:lnTo>
                  <a:lnTo>
                    <a:pt x="226" y="3146"/>
                  </a:lnTo>
                  <a:lnTo>
                    <a:pt x="230" y="3146"/>
                  </a:lnTo>
                  <a:lnTo>
                    <a:pt x="236" y="3146"/>
                  </a:lnTo>
                  <a:close/>
                  <a:moveTo>
                    <a:pt x="292" y="2928"/>
                  </a:moveTo>
                  <a:lnTo>
                    <a:pt x="292" y="2928"/>
                  </a:lnTo>
                  <a:lnTo>
                    <a:pt x="294" y="2930"/>
                  </a:lnTo>
                  <a:lnTo>
                    <a:pt x="296" y="2930"/>
                  </a:lnTo>
                  <a:lnTo>
                    <a:pt x="298" y="2930"/>
                  </a:lnTo>
                  <a:lnTo>
                    <a:pt x="302" y="2930"/>
                  </a:lnTo>
                  <a:lnTo>
                    <a:pt x="304" y="2930"/>
                  </a:lnTo>
                  <a:lnTo>
                    <a:pt x="306" y="2928"/>
                  </a:lnTo>
                  <a:lnTo>
                    <a:pt x="302" y="2918"/>
                  </a:lnTo>
                  <a:lnTo>
                    <a:pt x="300" y="2916"/>
                  </a:lnTo>
                  <a:lnTo>
                    <a:pt x="298" y="2916"/>
                  </a:lnTo>
                  <a:lnTo>
                    <a:pt x="294" y="2918"/>
                  </a:lnTo>
                  <a:lnTo>
                    <a:pt x="290" y="2918"/>
                  </a:lnTo>
                  <a:lnTo>
                    <a:pt x="286" y="2918"/>
                  </a:lnTo>
                  <a:lnTo>
                    <a:pt x="284" y="2920"/>
                  </a:lnTo>
                  <a:lnTo>
                    <a:pt x="284" y="2922"/>
                  </a:lnTo>
                  <a:lnTo>
                    <a:pt x="288" y="2924"/>
                  </a:lnTo>
                  <a:lnTo>
                    <a:pt x="290" y="2924"/>
                  </a:lnTo>
                  <a:lnTo>
                    <a:pt x="292" y="2928"/>
                  </a:lnTo>
                  <a:close/>
                  <a:moveTo>
                    <a:pt x="294" y="2944"/>
                  </a:moveTo>
                  <a:lnTo>
                    <a:pt x="294" y="2944"/>
                  </a:lnTo>
                  <a:lnTo>
                    <a:pt x="296" y="2944"/>
                  </a:lnTo>
                  <a:lnTo>
                    <a:pt x="298" y="2942"/>
                  </a:lnTo>
                  <a:lnTo>
                    <a:pt x="300" y="2940"/>
                  </a:lnTo>
                  <a:lnTo>
                    <a:pt x="298" y="2940"/>
                  </a:lnTo>
                  <a:lnTo>
                    <a:pt x="292" y="2940"/>
                  </a:lnTo>
                  <a:lnTo>
                    <a:pt x="290" y="2940"/>
                  </a:lnTo>
                  <a:lnTo>
                    <a:pt x="290" y="2942"/>
                  </a:lnTo>
                  <a:lnTo>
                    <a:pt x="288" y="2944"/>
                  </a:lnTo>
                  <a:lnTo>
                    <a:pt x="290" y="2944"/>
                  </a:lnTo>
                  <a:lnTo>
                    <a:pt x="294" y="2944"/>
                  </a:lnTo>
                  <a:close/>
                  <a:moveTo>
                    <a:pt x="278" y="2914"/>
                  </a:moveTo>
                  <a:lnTo>
                    <a:pt x="278" y="2914"/>
                  </a:lnTo>
                  <a:lnTo>
                    <a:pt x="278" y="2916"/>
                  </a:lnTo>
                  <a:lnTo>
                    <a:pt x="282" y="2916"/>
                  </a:lnTo>
                  <a:lnTo>
                    <a:pt x="286" y="2914"/>
                  </a:lnTo>
                  <a:lnTo>
                    <a:pt x="292" y="2914"/>
                  </a:lnTo>
                  <a:lnTo>
                    <a:pt x="294" y="2914"/>
                  </a:lnTo>
                  <a:lnTo>
                    <a:pt x="294" y="2912"/>
                  </a:lnTo>
                  <a:lnTo>
                    <a:pt x="288" y="2908"/>
                  </a:lnTo>
                  <a:lnTo>
                    <a:pt x="286" y="2908"/>
                  </a:lnTo>
                  <a:lnTo>
                    <a:pt x="282" y="2908"/>
                  </a:lnTo>
                  <a:lnTo>
                    <a:pt x="278" y="2914"/>
                  </a:lnTo>
                  <a:close/>
                  <a:moveTo>
                    <a:pt x="276" y="2888"/>
                  </a:moveTo>
                  <a:lnTo>
                    <a:pt x="276" y="2888"/>
                  </a:lnTo>
                  <a:lnTo>
                    <a:pt x="280" y="2886"/>
                  </a:lnTo>
                  <a:lnTo>
                    <a:pt x="282" y="2884"/>
                  </a:lnTo>
                  <a:lnTo>
                    <a:pt x="282" y="2882"/>
                  </a:lnTo>
                  <a:lnTo>
                    <a:pt x="282" y="2880"/>
                  </a:lnTo>
                  <a:lnTo>
                    <a:pt x="278" y="2880"/>
                  </a:lnTo>
                  <a:lnTo>
                    <a:pt x="272" y="2884"/>
                  </a:lnTo>
                  <a:lnTo>
                    <a:pt x="270" y="2884"/>
                  </a:lnTo>
                  <a:lnTo>
                    <a:pt x="270" y="2886"/>
                  </a:lnTo>
                  <a:lnTo>
                    <a:pt x="272" y="2888"/>
                  </a:lnTo>
                  <a:lnTo>
                    <a:pt x="276" y="2888"/>
                  </a:lnTo>
                  <a:close/>
                  <a:moveTo>
                    <a:pt x="282" y="2902"/>
                  </a:moveTo>
                  <a:lnTo>
                    <a:pt x="282" y="2902"/>
                  </a:lnTo>
                  <a:lnTo>
                    <a:pt x="284" y="2902"/>
                  </a:lnTo>
                  <a:lnTo>
                    <a:pt x="290" y="2900"/>
                  </a:lnTo>
                  <a:lnTo>
                    <a:pt x="296" y="2898"/>
                  </a:lnTo>
                  <a:lnTo>
                    <a:pt x="296" y="2896"/>
                  </a:lnTo>
                  <a:lnTo>
                    <a:pt x="294" y="2894"/>
                  </a:lnTo>
                  <a:lnTo>
                    <a:pt x="292" y="2894"/>
                  </a:lnTo>
                  <a:lnTo>
                    <a:pt x="282" y="2894"/>
                  </a:lnTo>
                  <a:lnTo>
                    <a:pt x="276" y="2894"/>
                  </a:lnTo>
                  <a:lnTo>
                    <a:pt x="276" y="2896"/>
                  </a:lnTo>
                  <a:lnTo>
                    <a:pt x="278" y="2900"/>
                  </a:lnTo>
                  <a:lnTo>
                    <a:pt x="282" y="2902"/>
                  </a:lnTo>
                  <a:close/>
                  <a:moveTo>
                    <a:pt x="296" y="2950"/>
                  </a:moveTo>
                  <a:lnTo>
                    <a:pt x="296" y="2950"/>
                  </a:lnTo>
                  <a:lnTo>
                    <a:pt x="294" y="2948"/>
                  </a:lnTo>
                  <a:lnTo>
                    <a:pt x="290" y="2950"/>
                  </a:lnTo>
                  <a:lnTo>
                    <a:pt x="290" y="2952"/>
                  </a:lnTo>
                  <a:lnTo>
                    <a:pt x="290" y="2954"/>
                  </a:lnTo>
                  <a:lnTo>
                    <a:pt x="292" y="2956"/>
                  </a:lnTo>
                  <a:lnTo>
                    <a:pt x="294" y="2954"/>
                  </a:lnTo>
                  <a:lnTo>
                    <a:pt x="296" y="2952"/>
                  </a:lnTo>
                  <a:lnTo>
                    <a:pt x="296" y="2950"/>
                  </a:lnTo>
                  <a:close/>
                  <a:moveTo>
                    <a:pt x="302" y="2888"/>
                  </a:moveTo>
                  <a:lnTo>
                    <a:pt x="302" y="2888"/>
                  </a:lnTo>
                  <a:lnTo>
                    <a:pt x="300" y="2890"/>
                  </a:lnTo>
                  <a:lnTo>
                    <a:pt x="300" y="2892"/>
                  </a:lnTo>
                  <a:lnTo>
                    <a:pt x="302" y="2898"/>
                  </a:lnTo>
                  <a:lnTo>
                    <a:pt x="304" y="2900"/>
                  </a:lnTo>
                  <a:lnTo>
                    <a:pt x="308" y="2898"/>
                  </a:lnTo>
                  <a:lnTo>
                    <a:pt x="310" y="2896"/>
                  </a:lnTo>
                  <a:lnTo>
                    <a:pt x="308" y="2894"/>
                  </a:lnTo>
                  <a:lnTo>
                    <a:pt x="306" y="2890"/>
                  </a:lnTo>
                  <a:lnTo>
                    <a:pt x="302" y="2888"/>
                  </a:lnTo>
                  <a:close/>
                  <a:moveTo>
                    <a:pt x="304" y="2856"/>
                  </a:moveTo>
                  <a:lnTo>
                    <a:pt x="304" y="2856"/>
                  </a:lnTo>
                  <a:lnTo>
                    <a:pt x="304" y="2858"/>
                  </a:lnTo>
                  <a:lnTo>
                    <a:pt x="304" y="2862"/>
                  </a:lnTo>
                  <a:lnTo>
                    <a:pt x="306" y="2864"/>
                  </a:lnTo>
                  <a:lnTo>
                    <a:pt x="308" y="2864"/>
                  </a:lnTo>
                  <a:lnTo>
                    <a:pt x="310" y="2862"/>
                  </a:lnTo>
                  <a:lnTo>
                    <a:pt x="308" y="2860"/>
                  </a:lnTo>
                  <a:lnTo>
                    <a:pt x="306" y="2856"/>
                  </a:lnTo>
                  <a:lnTo>
                    <a:pt x="304" y="2856"/>
                  </a:lnTo>
                  <a:close/>
                  <a:moveTo>
                    <a:pt x="300" y="2968"/>
                  </a:moveTo>
                  <a:lnTo>
                    <a:pt x="300" y="2968"/>
                  </a:lnTo>
                  <a:lnTo>
                    <a:pt x="304" y="2964"/>
                  </a:lnTo>
                  <a:lnTo>
                    <a:pt x="304" y="2962"/>
                  </a:lnTo>
                  <a:lnTo>
                    <a:pt x="304" y="2960"/>
                  </a:lnTo>
                  <a:lnTo>
                    <a:pt x="300" y="2962"/>
                  </a:lnTo>
                  <a:lnTo>
                    <a:pt x="298" y="2964"/>
                  </a:lnTo>
                  <a:lnTo>
                    <a:pt x="296" y="2968"/>
                  </a:lnTo>
                  <a:lnTo>
                    <a:pt x="296" y="2970"/>
                  </a:lnTo>
                  <a:lnTo>
                    <a:pt x="300" y="2968"/>
                  </a:lnTo>
                  <a:close/>
                  <a:moveTo>
                    <a:pt x="290" y="2888"/>
                  </a:moveTo>
                  <a:lnTo>
                    <a:pt x="290" y="2888"/>
                  </a:lnTo>
                  <a:lnTo>
                    <a:pt x="294" y="2888"/>
                  </a:lnTo>
                  <a:lnTo>
                    <a:pt x="294" y="2886"/>
                  </a:lnTo>
                  <a:lnTo>
                    <a:pt x="292" y="2884"/>
                  </a:lnTo>
                  <a:lnTo>
                    <a:pt x="290" y="2884"/>
                  </a:lnTo>
                  <a:lnTo>
                    <a:pt x="282" y="2888"/>
                  </a:lnTo>
                  <a:lnTo>
                    <a:pt x="280" y="2888"/>
                  </a:lnTo>
                  <a:lnTo>
                    <a:pt x="282" y="2890"/>
                  </a:lnTo>
                  <a:lnTo>
                    <a:pt x="290" y="2888"/>
                  </a:lnTo>
                  <a:close/>
                  <a:moveTo>
                    <a:pt x="250" y="2970"/>
                  </a:moveTo>
                  <a:lnTo>
                    <a:pt x="250" y="2970"/>
                  </a:lnTo>
                  <a:lnTo>
                    <a:pt x="250" y="2972"/>
                  </a:lnTo>
                  <a:lnTo>
                    <a:pt x="248" y="2974"/>
                  </a:lnTo>
                  <a:lnTo>
                    <a:pt x="248" y="2978"/>
                  </a:lnTo>
                  <a:lnTo>
                    <a:pt x="252" y="2980"/>
                  </a:lnTo>
                  <a:lnTo>
                    <a:pt x="254" y="2980"/>
                  </a:lnTo>
                  <a:lnTo>
                    <a:pt x="260" y="2974"/>
                  </a:lnTo>
                  <a:lnTo>
                    <a:pt x="262" y="2972"/>
                  </a:lnTo>
                  <a:lnTo>
                    <a:pt x="262" y="2968"/>
                  </a:lnTo>
                  <a:lnTo>
                    <a:pt x="262" y="2964"/>
                  </a:lnTo>
                  <a:lnTo>
                    <a:pt x="260" y="2962"/>
                  </a:lnTo>
                  <a:lnTo>
                    <a:pt x="256" y="2962"/>
                  </a:lnTo>
                  <a:lnTo>
                    <a:pt x="250" y="2966"/>
                  </a:lnTo>
                  <a:lnTo>
                    <a:pt x="248" y="2966"/>
                  </a:lnTo>
                  <a:lnTo>
                    <a:pt x="250" y="2970"/>
                  </a:lnTo>
                  <a:close/>
                  <a:moveTo>
                    <a:pt x="540" y="3562"/>
                  </a:moveTo>
                  <a:lnTo>
                    <a:pt x="540" y="3562"/>
                  </a:lnTo>
                  <a:lnTo>
                    <a:pt x="544" y="3562"/>
                  </a:lnTo>
                  <a:lnTo>
                    <a:pt x="548" y="3562"/>
                  </a:lnTo>
                  <a:lnTo>
                    <a:pt x="554" y="3560"/>
                  </a:lnTo>
                  <a:lnTo>
                    <a:pt x="554" y="3558"/>
                  </a:lnTo>
                  <a:lnTo>
                    <a:pt x="552" y="3558"/>
                  </a:lnTo>
                  <a:lnTo>
                    <a:pt x="546" y="3558"/>
                  </a:lnTo>
                  <a:lnTo>
                    <a:pt x="542" y="3560"/>
                  </a:lnTo>
                  <a:lnTo>
                    <a:pt x="540" y="3562"/>
                  </a:lnTo>
                  <a:close/>
                  <a:moveTo>
                    <a:pt x="560" y="3548"/>
                  </a:moveTo>
                  <a:lnTo>
                    <a:pt x="560" y="3548"/>
                  </a:lnTo>
                  <a:lnTo>
                    <a:pt x="558" y="3550"/>
                  </a:lnTo>
                  <a:lnTo>
                    <a:pt x="556" y="3548"/>
                  </a:lnTo>
                  <a:lnTo>
                    <a:pt x="554" y="3550"/>
                  </a:lnTo>
                  <a:lnTo>
                    <a:pt x="552" y="3552"/>
                  </a:lnTo>
                  <a:lnTo>
                    <a:pt x="554" y="3554"/>
                  </a:lnTo>
                  <a:lnTo>
                    <a:pt x="560" y="3556"/>
                  </a:lnTo>
                  <a:lnTo>
                    <a:pt x="562" y="3556"/>
                  </a:lnTo>
                  <a:lnTo>
                    <a:pt x="564" y="3556"/>
                  </a:lnTo>
                  <a:lnTo>
                    <a:pt x="562" y="3548"/>
                  </a:lnTo>
                  <a:lnTo>
                    <a:pt x="560" y="3544"/>
                  </a:lnTo>
                  <a:lnTo>
                    <a:pt x="560" y="3546"/>
                  </a:lnTo>
                  <a:lnTo>
                    <a:pt x="560" y="3548"/>
                  </a:lnTo>
                  <a:close/>
                  <a:moveTo>
                    <a:pt x="556" y="3506"/>
                  </a:moveTo>
                  <a:lnTo>
                    <a:pt x="556" y="3506"/>
                  </a:lnTo>
                  <a:lnTo>
                    <a:pt x="530" y="3504"/>
                  </a:lnTo>
                  <a:lnTo>
                    <a:pt x="522" y="3504"/>
                  </a:lnTo>
                  <a:lnTo>
                    <a:pt x="522" y="3506"/>
                  </a:lnTo>
                  <a:lnTo>
                    <a:pt x="526" y="3508"/>
                  </a:lnTo>
                  <a:lnTo>
                    <a:pt x="528" y="3510"/>
                  </a:lnTo>
                  <a:lnTo>
                    <a:pt x="528" y="3512"/>
                  </a:lnTo>
                  <a:lnTo>
                    <a:pt x="528" y="3516"/>
                  </a:lnTo>
                  <a:lnTo>
                    <a:pt x="530" y="3522"/>
                  </a:lnTo>
                  <a:lnTo>
                    <a:pt x="532" y="3524"/>
                  </a:lnTo>
                  <a:lnTo>
                    <a:pt x="536" y="3524"/>
                  </a:lnTo>
                  <a:lnTo>
                    <a:pt x="546" y="3524"/>
                  </a:lnTo>
                  <a:lnTo>
                    <a:pt x="550" y="3524"/>
                  </a:lnTo>
                  <a:lnTo>
                    <a:pt x="550" y="3522"/>
                  </a:lnTo>
                  <a:lnTo>
                    <a:pt x="550" y="3520"/>
                  </a:lnTo>
                  <a:lnTo>
                    <a:pt x="554" y="3518"/>
                  </a:lnTo>
                  <a:lnTo>
                    <a:pt x="556" y="3520"/>
                  </a:lnTo>
                  <a:lnTo>
                    <a:pt x="558" y="3524"/>
                  </a:lnTo>
                  <a:lnTo>
                    <a:pt x="558" y="3526"/>
                  </a:lnTo>
                  <a:lnTo>
                    <a:pt x="562" y="3528"/>
                  </a:lnTo>
                  <a:lnTo>
                    <a:pt x="566" y="3526"/>
                  </a:lnTo>
                  <a:lnTo>
                    <a:pt x="568" y="3524"/>
                  </a:lnTo>
                  <a:lnTo>
                    <a:pt x="572" y="3514"/>
                  </a:lnTo>
                  <a:lnTo>
                    <a:pt x="572" y="3512"/>
                  </a:lnTo>
                  <a:lnTo>
                    <a:pt x="572" y="3508"/>
                  </a:lnTo>
                  <a:lnTo>
                    <a:pt x="568" y="3506"/>
                  </a:lnTo>
                  <a:lnTo>
                    <a:pt x="562" y="3506"/>
                  </a:lnTo>
                  <a:lnTo>
                    <a:pt x="556" y="3506"/>
                  </a:lnTo>
                  <a:close/>
                  <a:moveTo>
                    <a:pt x="522" y="3532"/>
                  </a:moveTo>
                  <a:lnTo>
                    <a:pt x="522" y="3532"/>
                  </a:lnTo>
                  <a:lnTo>
                    <a:pt x="516" y="3528"/>
                  </a:lnTo>
                  <a:lnTo>
                    <a:pt x="520" y="3528"/>
                  </a:lnTo>
                  <a:lnTo>
                    <a:pt x="524" y="3526"/>
                  </a:lnTo>
                  <a:lnTo>
                    <a:pt x="524" y="3524"/>
                  </a:lnTo>
                  <a:lnTo>
                    <a:pt x="518" y="3520"/>
                  </a:lnTo>
                  <a:lnTo>
                    <a:pt x="510" y="3520"/>
                  </a:lnTo>
                  <a:lnTo>
                    <a:pt x="506" y="3520"/>
                  </a:lnTo>
                  <a:lnTo>
                    <a:pt x="506" y="3518"/>
                  </a:lnTo>
                  <a:lnTo>
                    <a:pt x="514" y="3516"/>
                  </a:lnTo>
                  <a:lnTo>
                    <a:pt x="520" y="3514"/>
                  </a:lnTo>
                  <a:lnTo>
                    <a:pt x="520" y="3512"/>
                  </a:lnTo>
                  <a:lnTo>
                    <a:pt x="520" y="3510"/>
                  </a:lnTo>
                  <a:lnTo>
                    <a:pt x="518" y="3508"/>
                  </a:lnTo>
                  <a:lnTo>
                    <a:pt x="512" y="3506"/>
                  </a:lnTo>
                  <a:lnTo>
                    <a:pt x="504" y="3506"/>
                  </a:lnTo>
                  <a:lnTo>
                    <a:pt x="498" y="3508"/>
                  </a:lnTo>
                  <a:lnTo>
                    <a:pt x="490" y="3508"/>
                  </a:lnTo>
                  <a:lnTo>
                    <a:pt x="486" y="3508"/>
                  </a:lnTo>
                  <a:lnTo>
                    <a:pt x="478" y="3510"/>
                  </a:lnTo>
                  <a:lnTo>
                    <a:pt x="462" y="3514"/>
                  </a:lnTo>
                  <a:lnTo>
                    <a:pt x="454" y="3516"/>
                  </a:lnTo>
                  <a:lnTo>
                    <a:pt x="454" y="3518"/>
                  </a:lnTo>
                  <a:lnTo>
                    <a:pt x="464" y="3524"/>
                  </a:lnTo>
                  <a:lnTo>
                    <a:pt x="466" y="3526"/>
                  </a:lnTo>
                  <a:lnTo>
                    <a:pt x="462" y="3528"/>
                  </a:lnTo>
                  <a:lnTo>
                    <a:pt x="470" y="3532"/>
                  </a:lnTo>
                  <a:lnTo>
                    <a:pt x="476" y="3534"/>
                  </a:lnTo>
                  <a:lnTo>
                    <a:pt x="480" y="3536"/>
                  </a:lnTo>
                  <a:lnTo>
                    <a:pt x="486" y="3540"/>
                  </a:lnTo>
                  <a:lnTo>
                    <a:pt x="490" y="3540"/>
                  </a:lnTo>
                  <a:lnTo>
                    <a:pt x="490" y="3538"/>
                  </a:lnTo>
                  <a:lnTo>
                    <a:pt x="482" y="3530"/>
                  </a:lnTo>
                  <a:lnTo>
                    <a:pt x="480" y="3526"/>
                  </a:lnTo>
                  <a:lnTo>
                    <a:pt x="482" y="3524"/>
                  </a:lnTo>
                  <a:lnTo>
                    <a:pt x="486" y="3524"/>
                  </a:lnTo>
                  <a:lnTo>
                    <a:pt x="490" y="3524"/>
                  </a:lnTo>
                  <a:lnTo>
                    <a:pt x="494" y="3524"/>
                  </a:lnTo>
                  <a:lnTo>
                    <a:pt x="498" y="3524"/>
                  </a:lnTo>
                  <a:lnTo>
                    <a:pt x="500" y="3524"/>
                  </a:lnTo>
                  <a:lnTo>
                    <a:pt x="496" y="3532"/>
                  </a:lnTo>
                  <a:lnTo>
                    <a:pt x="496" y="3536"/>
                  </a:lnTo>
                  <a:lnTo>
                    <a:pt x="500" y="3540"/>
                  </a:lnTo>
                  <a:lnTo>
                    <a:pt x="502" y="3540"/>
                  </a:lnTo>
                  <a:lnTo>
                    <a:pt x="506" y="3538"/>
                  </a:lnTo>
                  <a:lnTo>
                    <a:pt x="510" y="3536"/>
                  </a:lnTo>
                  <a:lnTo>
                    <a:pt x="512" y="3538"/>
                  </a:lnTo>
                  <a:lnTo>
                    <a:pt x="514" y="3540"/>
                  </a:lnTo>
                  <a:lnTo>
                    <a:pt x="518" y="3540"/>
                  </a:lnTo>
                  <a:lnTo>
                    <a:pt x="522" y="3542"/>
                  </a:lnTo>
                  <a:lnTo>
                    <a:pt x="522" y="3544"/>
                  </a:lnTo>
                  <a:lnTo>
                    <a:pt x="524" y="3548"/>
                  </a:lnTo>
                  <a:lnTo>
                    <a:pt x="526" y="3548"/>
                  </a:lnTo>
                  <a:lnTo>
                    <a:pt x="528" y="3550"/>
                  </a:lnTo>
                  <a:lnTo>
                    <a:pt x="532" y="3554"/>
                  </a:lnTo>
                  <a:lnTo>
                    <a:pt x="534" y="3552"/>
                  </a:lnTo>
                  <a:lnTo>
                    <a:pt x="534" y="3548"/>
                  </a:lnTo>
                  <a:lnTo>
                    <a:pt x="534" y="3544"/>
                  </a:lnTo>
                  <a:lnTo>
                    <a:pt x="532" y="3542"/>
                  </a:lnTo>
                  <a:lnTo>
                    <a:pt x="532" y="3538"/>
                  </a:lnTo>
                  <a:lnTo>
                    <a:pt x="530" y="3536"/>
                  </a:lnTo>
                  <a:lnTo>
                    <a:pt x="522" y="3532"/>
                  </a:lnTo>
                  <a:close/>
                  <a:moveTo>
                    <a:pt x="476" y="3508"/>
                  </a:moveTo>
                  <a:lnTo>
                    <a:pt x="476" y="3508"/>
                  </a:lnTo>
                  <a:lnTo>
                    <a:pt x="484" y="3506"/>
                  </a:lnTo>
                  <a:lnTo>
                    <a:pt x="484" y="3504"/>
                  </a:lnTo>
                  <a:lnTo>
                    <a:pt x="472" y="3502"/>
                  </a:lnTo>
                  <a:lnTo>
                    <a:pt x="464" y="3502"/>
                  </a:lnTo>
                  <a:lnTo>
                    <a:pt x="458" y="3502"/>
                  </a:lnTo>
                  <a:lnTo>
                    <a:pt x="450" y="3506"/>
                  </a:lnTo>
                  <a:lnTo>
                    <a:pt x="448" y="3508"/>
                  </a:lnTo>
                  <a:lnTo>
                    <a:pt x="456" y="3510"/>
                  </a:lnTo>
                  <a:lnTo>
                    <a:pt x="462" y="3510"/>
                  </a:lnTo>
                  <a:lnTo>
                    <a:pt x="476" y="3508"/>
                  </a:lnTo>
                  <a:close/>
                  <a:moveTo>
                    <a:pt x="572" y="3528"/>
                  </a:moveTo>
                  <a:lnTo>
                    <a:pt x="572" y="3528"/>
                  </a:lnTo>
                  <a:lnTo>
                    <a:pt x="574" y="3530"/>
                  </a:lnTo>
                  <a:lnTo>
                    <a:pt x="578" y="3530"/>
                  </a:lnTo>
                  <a:lnTo>
                    <a:pt x="580" y="3528"/>
                  </a:lnTo>
                  <a:lnTo>
                    <a:pt x="582" y="3524"/>
                  </a:lnTo>
                  <a:lnTo>
                    <a:pt x="580" y="3522"/>
                  </a:lnTo>
                  <a:lnTo>
                    <a:pt x="578" y="3522"/>
                  </a:lnTo>
                  <a:lnTo>
                    <a:pt x="574" y="3524"/>
                  </a:lnTo>
                  <a:lnTo>
                    <a:pt x="572" y="3528"/>
                  </a:lnTo>
                  <a:close/>
                  <a:moveTo>
                    <a:pt x="636" y="3486"/>
                  </a:moveTo>
                  <a:lnTo>
                    <a:pt x="636" y="3486"/>
                  </a:lnTo>
                  <a:lnTo>
                    <a:pt x="628" y="3488"/>
                  </a:lnTo>
                  <a:lnTo>
                    <a:pt x="622" y="3486"/>
                  </a:lnTo>
                  <a:lnTo>
                    <a:pt x="616" y="3484"/>
                  </a:lnTo>
                  <a:lnTo>
                    <a:pt x="610" y="3482"/>
                  </a:lnTo>
                  <a:lnTo>
                    <a:pt x="602" y="3478"/>
                  </a:lnTo>
                  <a:lnTo>
                    <a:pt x="594" y="3470"/>
                  </a:lnTo>
                  <a:lnTo>
                    <a:pt x="584" y="3462"/>
                  </a:lnTo>
                  <a:lnTo>
                    <a:pt x="574" y="3456"/>
                  </a:lnTo>
                  <a:lnTo>
                    <a:pt x="562" y="3448"/>
                  </a:lnTo>
                  <a:lnTo>
                    <a:pt x="548" y="3436"/>
                  </a:lnTo>
                  <a:lnTo>
                    <a:pt x="538" y="3424"/>
                  </a:lnTo>
                  <a:lnTo>
                    <a:pt x="532" y="3414"/>
                  </a:lnTo>
                  <a:lnTo>
                    <a:pt x="530" y="3404"/>
                  </a:lnTo>
                  <a:lnTo>
                    <a:pt x="528" y="3404"/>
                  </a:lnTo>
                  <a:lnTo>
                    <a:pt x="522" y="3402"/>
                  </a:lnTo>
                  <a:lnTo>
                    <a:pt x="516" y="3402"/>
                  </a:lnTo>
                  <a:lnTo>
                    <a:pt x="514" y="3400"/>
                  </a:lnTo>
                  <a:lnTo>
                    <a:pt x="512" y="3396"/>
                  </a:lnTo>
                  <a:lnTo>
                    <a:pt x="516" y="3390"/>
                  </a:lnTo>
                  <a:lnTo>
                    <a:pt x="520" y="3386"/>
                  </a:lnTo>
                  <a:lnTo>
                    <a:pt x="522" y="3386"/>
                  </a:lnTo>
                  <a:lnTo>
                    <a:pt x="524" y="3390"/>
                  </a:lnTo>
                  <a:lnTo>
                    <a:pt x="524" y="3392"/>
                  </a:lnTo>
                  <a:lnTo>
                    <a:pt x="526" y="3394"/>
                  </a:lnTo>
                  <a:lnTo>
                    <a:pt x="528" y="3392"/>
                  </a:lnTo>
                  <a:lnTo>
                    <a:pt x="528" y="3388"/>
                  </a:lnTo>
                  <a:lnTo>
                    <a:pt x="524" y="3380"/>
                  </a:lnTo>
                  <a:lnTo>
                    <a:pt x="510" y="3364"/>
                  </a:lnTo>
                  <a:lnTo>
                    <a:pt x="510" y="3502"/>
                  </a:lnTo>
                  <a:lnTo>
                    <a:pt x="518" y="3498"/>
                  </a:lnTo>
                  <a:lnTo>
                    <a:pt x="520" y="3496"/>
                  </a:lnTo>
                  <a:lnTo>
                    <a:pt x="522" y="3496"/>
                  </a:lnTo>
                  <a:lnTo>
                    <a:pt x="530" y="3498"/>
                  </a:lnTo>
                  <a:lnTo>
                    <a:pt x="544" y="3500"/>
                  </a:lnTo>
                  <a:lnTo>
                    <a:pt x="560" y="3502"/>
                  </a:lnTo>
                  <a:lnTo>
                    <a:pt x="576" y="3504"/>
                  </a:lnTo>
                  <a:lnTo>
                    <a:pt x="584" y="3506"/>
                  </a:lnTo>
                  <a:lnTo>
                    <a:pt x="588" y="3508"/>
                  </a:lnTo>
                  <a:lnTo>
                    <a:pt x="596" y="3512"/>
                  </a:lnTo>
                  <a:lnTo>
                    <a:pt x="598" y="3510"/>
                  </a:lnTo>
                  <a:lnTo>
                    <a:pt x="602" y="3508"/>
                  </a:lnTo>
                  <a:lnTo>
                    <a:pt x="606" y="3506"/>
                  </a:lnTo>
                  <a:lnTo>
                    <a:pt x="614" y="3506"/>
                  </a:lnTo>
                  <a:lnTo>
                    <a:pt x="620" y="3502"/>
                  </a:lnTo>
                  <a:lnTo>
                    <a:pt x="624" y="3500"/>
                  </a:lnTo>
                  <a:lnTo>
                    <a:pt x="626" y="3502"/>
                  </a:lnTo>
                  <a:lnTo>
                    <a:pt x="630" y="3506"/>
                  </a:lnTo>
                  <a:lnTo>
                    <a:pt x="632" y="3504"/>
                  </a:lnTo>
                  <a:lnTo>
                    <a:pt x="634" y="3502"/>
                  </a:lnTo>
                  <a:lnTo>
                    <a:pt x="638" y="3502"/>
                  </a:lnTo>
                  <a:lnTo>
                    <a:pt x="640" y="3502"/>
                  </a:lnTo>
                  <a:lnTo>
                    <a:pt x="642" y="3502"/>
                  </a:lnTo>
                  <a:lnTo>
                    <a:pt x="646" y="3494"/>
                  </a:lnTo>
                  <a:lnTo>
                    <a:pt x="648" y="3488"/>
                  </a:lnTo>
                  <a:lnTo>
                    <a:pt x="648" y="3486"/>
                  </a:lnTo>
                  <a:lnTo>
                    <a:pt x="642" y="3486"/>
                  </a:lnTo>
                  <a:lnTo>
                    <a:pt x="636" y="3486"/>
                  </a:lnTo>
                  <a:close/>
                  <a:moveTo>
                    <a:pt x="436" y="3502"/>
                  </a:moveTo>
                  <a:lnTo>
                    <a:pt x="436" y="3502"/>
                  </a:lnTo>
                  <a:lnTo>
                    <a:pt x="428" y="3504"/>
                  </a:lnTo>
                  <a:lnTo>
                    <a:pt x="426" y="3506"/>
                  </a:lnTo>
                  <a:lnTo>
                    <a:pt x="420" y="3506"/>
                  </a:lnTo>
                  <a:lnTo>
                    <a:pt x="414" y="3506"/>
                  </a:lnTo>
                  <a:lnTo>
                    <a:pt x="414" y="3508"/>
                  </a:lnTo>
                  <a:lnTo>
                    <a:pt x="414" y="3510"/>
                  </a:lnTo>
                  <a:lnTo>
                    <a:pt x="416" y="3514"/>
                  </a:lnTo>
                  <a:lnTo>
                    <a:pt x="418" y="3514"/>
                  </a:lnTo>
                  <a:lnTo>
                    <a:pt x="428" y="3516"/>
                  </a:lnTo>
                  <a:lnTo>
                    <a:pt x="430" y="3516"/>
                  </a:lnTo>
                  <a:lnTo>
                    <a:pt x="432" y="3518"/>
                  </a:lnTo>
                  <a:lnTo>
                    <a:pt x="432" y="3520"/>
                  </a:lnTo>
                  <a:lnTo>
                    <a:pt x="432" y="3522"/>
                  </a:lnTo>
                  <a:lnTo>
                    <a:pt x="436" y="3522"/>
                  </a:lnTo>
                  <a:lnTo>
                    <a:pt x="442" y="3518"/>
                  </a:lnTo>
                  <a:lnTo>
                    <a:pt x="442" y="3516"/>
                  </a:lnTo>
                  <a:lnTo>
                    <a:pt x="442" y="3512"/>
                  </a:lnTo>
                  <a:lnTo>
                    <a:pt x="438" y="3512"/>
                  </a:lnTo>
                  <a:lnTo>
                    <a:pt x="432" y="3510"/>
                  </a:lnTo>
                  <a:lnTo>
                    <a:pt x="434" y="3508"/>
                  </a:lnTo>
                  <a:lnTo>
                    <a:pt x="438" y="3508"/>
                  </a:lnTo>
                  <a:lnTo>
                    <a:pt x="442" y="3506"/>
                  </a:lnTo>
                  <a:lnTo>
                    <a:pt x="444" y="3504"/>
                  </a:lnTo>
                  <a:lnTo>
                    <a:pt x="440" y="3504"/>
                  </a:lnTo>
                  <a:lnTo>
                    <a:pt x="436" y="3502"/>
                  </a:lnTo>
                  <a:close/>
                  <a:moveTo>
                    <a:pt x="290" y="2874"/>
                  </a:moveTo>
                  <a:lnTo>
                    <a:pt x="290" y="2874"/>
                  </a:lnTo>
                  <a:lnTo>
                    <a:pt x="292" y="2876"/>
                  </a:lnTo>
                  <a:lnTo>
                    <a:pt x="294" y="2874"/>
                  </a:lnTo>
                  <a:lnTo>
                    <a:pt x="294" y="2872"/>
                  </a:lnTo>
                  <a:lnTo>
                    <a:pt x="294" y="2870"/>
                  </a:lnTo>
                  <a:lnTo>
                    <a:pt x="290" y="2868"/>
                  </a:lnTo>
                  <a:lnTo>
                    <a:pt x="290" y="2874"/>
                  </a:lnTo>
                  <a:close/>
                  <a:moveTo>
                    <a:pt x="592" y="3524"/>
                  </a:moveTo>
                  <a:lnTo>
                    <a:pt x="592" y="3524"/>
                  </a:lnTo>
                  <a:lnTo>
                    <a:pt x="596" y="3524"/>
                  </a:lnTo>
                  <a:lnTo>
                    <a:pt x="598" y="3524"/>
                  </a:lnTo>
                  <a:lnTo>
                    <a:pt x="598" y="3522"/>
                  </a:lnTo>
                  <a:lnTo>
                    <a:pt x="596" y="3518"/>
                  </a:lnTo>
                  <a:lnTo>
                    <a:pt x="594" y="3518"/>
                  </a:lnTo>
                  <a:lnTo>
                    <a:pt x="590" y="3520"/>
                  </a:lnTo>
                  <a:lnTo>
                    <a:pt x="590" y="3522"/>
                  </a:lnTo>
                  <a:lnTo>
                    <a:pt x="592" y="3524"/>
                  </a:lnTo>
                  <a:close/>
                  <a:moveTo>
                    <a:pt x="310" y="3406"/>
                  </a:moveTo>
                  <a:lnTo>
                    <a:pt x="310" y="3406"/>
                  </a:lnTo>
                  <a:lnTo>
                    <a:pt x="314" y="3406"/>
                  </a:lnTo>
                  <a:lnTo>
                    <a:pt x="318" y="3406"/>
                  </a:lnTo>
                  <a:lnTo>
                    <a:pt x="322" y="3406"/>
                  </a:lnTo>
                  <a:lnTo>
                    <a:pt x="326" y="3408"/>
                  </a:lnTo>
                  <a:lnTo>
                    <a:pt x="328" y="3408"/>
                  </a:lnTo>
                  <a:lnTo>
                    <a:pt x="324" y="3402"/>
                  </a:lnTo>
                  <a:lnTo>
                    <a:pt x="318" y="3396"/>
                  </a:lnTo>
                  <a:lnTo>
                    <a:pt x="316" y="3394"/>
                  </a:lnTo>
                  <a:lnTo>
                    <a:pt x="314" y="3394"/>
                  </a:lnTo>
                  <a:lnTo>
                    <a:pt x="312" y="3394"/>
                  </a:lnTo>
                  <a:lnTo>
                    <a:pt x="310" y="3392"/>
                  </a:lnTo>
                  <a:lnTo>
                    <a:pt x="308" y="3390"/>
                  </a:lnTo>
                  <a:lnTo>
                    <a:pt x="306" y="3392"/>
                  </a:lnTo>
                  <a:lnTo>
                    <a:pt x="304" y="3390"/>
                  </a:lnTo>
                  <a:lnTo>
                    <a:pt x="294" y="3384"/>
                  </a:lnTo>
                  <a:lnTo>
                    <a:pt x="284" y="3382"/>
                  </a:lnTo>
                  <a:lnTo>
                    <a:pt x="280" y="3378"/>
                  </a:lnTo>
                  <a:lnTo>
                    <a:pt x="274" y="3374"/>
                  </a:lnTo>
                  <a:lnTo>
                    <a:pt x="268" y="3370"/>
                  </a:lnTo>
                  <a:lnTo>
                    <a:pt x="264" y="3368"/>
                  </a:lnTo>
                  <a:lnTo>
                    <a:pt x="262" y="3370"/>
                  </a:lnTo>
                  <a:lnTo>
                    <a:pt x="266" y="3374"/>
                  </a:lnTo>
                  <a:lnTo>
                    <a:pt x="270" y="3376"/>
                  </a:lnTo>
                  <a:lnTo>
                    <a:pt x="270" y="3380"/>
                  </a:lnTo>
                  <a:lnTo>
                    <a:pt x="268" y="3380"/>
                  </a:lnTo>
                  <a:lnTo>
                    <a:pt x="272" y="3382"/>
                  </a:lnTo>
                  <a:lnTo>
                    <a:pt x="276" y="3384"/>
                  </a:lnTo>
                  <a:lnTo>
                    <a:pt x="278" y="3388"/>
                  </a:lnTo>
                  <a:lnTo>
                    <a:pt x="282" y="3390"/>
                  </a:lnTo>
                  <a:lnTo>
                    <a:pt x="288" y="3392"/>
                  </a:lnTo>
                  <a:lnTo>
                    <a:pt x="294" y="3392"/>
                  </a:lnTo>
                  <a:lnTo>
                    <a:pt x="296" y="3394"/>
                  </a:lnTo>
                  <a:lnTo>
                    <a:pt x="300" y="3396"/>
                  </a:lnTo>
                  <a:lnTo>
                    <a:pt x="302" y="3398"/>
                  </a:lnTo>
                  <a:lnTo>
                    <a:pt x="304" y="3398"/>
                  </a:lnTo>
                  <a:lnTo>
                    <a:pt x="308" y="3398"/>
                  </a:lnTo>
                  <a:lnTo>
                    <a:pt x="310" y="3400"/>
                  </a:lnTo>
                  <a:lnTo>
                    <a:pt x="310" y="3402"/>
                  </a:lnTo>
                  <a:lnTo>
                    <a:pt x="310" y="3404"/>
                  </a:lnTo>
                  <a:lnTo>
                    <a:pt x="310" y="3406"/>
                  </a:lnTo>
                  <a:close/>
                  <a:moveTo>
                    <a:pt x="262" y="3306"/>
                  </a:moveTo>
                  <a:lnTo>
                    <a:pt x="262" y="3306"/>
                  </a:lnTo>
                  <a:lnTo>
                    <a:pt x="260" y="3302"/>
                  </a:lnTo>
                  <a:lnTo>
                    <a:pt x="258" y="3302"/>
                  </a:lnTo>
                  <a:lnTo>
                    <a:pt x="258" y="3304"/>
                  </a:lnTo>
                  <a:lnTo>
                    <a:pt x="258" y="3310"/>
                  </a:lnTo>
                  <a:lnTo>
                    <a:pt x="258" y="3314"/>
                  </a:lnTo>
                  <a:lnTo>
                    <a:pt x="254" y="3308"/>
                  </a:lnTo>
                  <a:lnTo>
                    <a:pt x="252" y="3308"/>
                  </a:lnTo>
                  <a:lnTo>
                    <a:pt x="250" y="3310"/>
                  </a:lnTo>
                  <a:lnTo>
                    <a:pt x="248" y="3314"/>
                  </a:lnTo>
                  <a:lnTo>
                    <a:pt x="250" y="3318"/>
                  </a:lnTo>
                  <a:lnTo>
                    <a:pt x="252" y="3320"/>
                  </a:lnTo>
                  <a:lnTo>
                    <a:pt x="252" y="3322"/>
                  </a:lnTo>
                  <a:lnTo>
                    <a:pt x="250" y="3324"/>
                  </a:lnTo>
                  <a:lnTo>
                    <a:pt x="252" y="3328"/>
                  </a:lnTo>
                  <a:lnTo>
                    <a:pt x="252" y="3332"/>
                  </a:lnTo>
                  <a:lnTo>
                    <a:pt x="254" y="3332"/>
                  </a:lnTo>
                  <a:lnTo>
                    <a:pt x="258" y="3324"/>
                  </a:lnTo>
                  <a:lnTo>
                    <a:pt x="260" y="3314"/>
                  </a:lnTo>
                  <a:lnTo>
                    <a:pt x="262" y="3310"/>
                  </a:lnTo>
                  <a:lnTo>
                    <a:pt x="262" y="3306"/>
                  </a:lnTo>
                  <a:close/>
                  <a:moveTo>
                    <a:pt x="284" y="3406"/>
                  </a:moveTo>
                  <a:lnTo>
                    <a:pt x="284" y="3406"/>
                  </a:lnTo>
                  <a:lnTo>
                    <a:pt x="286" y="3406"/>
                  </a:lnTo>
                  <a:lnTo>
                    <a:pt x="288" y="3404"/>
                  </a:lnTo>
                  <a:lnTo>
                    <a:pt x="290" y="3402"/>
                  </a:lnTo>
                  <a:lnTo>
                    <a:pt x="290" y="3400"/>
                  </a:lnTo>
                  <a:lnTo>
                    <a:pt x="286" y="3398"/>
                  </a:lnTo>
                  <a:lnTo>
                    <a:pt x="284" y="3400"/>
                  </a:lnTo>
                  <a:lnTo>
                    <a:pt x="284" y="3404"/>
                  </a:lnTo>
                  <a:lnTo>
                    <a:pt x="284" y="3406"/>
                  </a:lnTo>
                  <a:close/>
                  <a:moveTo>
                    <a:pt x="268" y="3336"/>
                  </a:moveTo>
                  <a:lnTo>
                    <a:pt x="268" y="3336"/>
                  </a:lnTo>
                  <a:lnTo>
                    <a:pt x="260" y="3336"/>
                  </a:lnTo>
                  <a:lnTo>
                    <a:pt x="258" y="3336"/>
                  </a:lnTo>
                  <a:lnTo>
                    <a:pt x="256" y="3338"/>
                  </a:lnTo>
                  <a:lnTo>
                    <a:pt x="258" y="3340"/>
                  </a:lnTo>
                  <a:lnTo>
                    <a:pt x="262" y="3342"/>
                  </a:lnTo>
                  <a:lnTo>
                    <a:pt x="264" y="3342"/>
                  </a:lnTo>
                  <a:lnTo>
                    <a:pt x="268" y="3340"/>
                  </a:lnTo>
                  <a:lnTo>
                    <a:pt x="268" y="3338"/>
                  </a:lnTo>
                  <a:lnTo>
                    <a:pt x="268" y="3336"/>
                  </a:lnTo>
                  <a:close/>
                  <a:moveTo>
                    <a:pt x="412" y="3500"/>
                  </a:moveTo>
                  <a:lnTo>
                    <a:pt x="412" y="3500"/>
                  </a:lnTo>
                  <a:lnTo>
                    <a:pt x="406" y="3498"/>
                  </a:lnTo>
                  <a:lnTo>
                    <a:pt x="402" y="3496"/>
                  </a:lnTo>
                  <a:lnTo>
                    <a:pt x="398" y="3498"/>
                  </a:lnTo>
                  <a:lnTo>
                    <a:pt x="396" y="3500"/>
                  </a:lnTo>
                  <a:lnTo>
                    <a:pt x="396" y="3502"/>
                  </a:lnTo>
                  <a:lnTo>
                    <a:pt x="398" y="3504"/>
                  </a:lnTo>
                  <a:lnTo>
                    <a:pt x="402" y="3502"/>
                  </a:lnTo>
                  <a:lnTo>
                    <a:pt x="406" y="3500"/>
                  </a:lnTo>
                  <a:lnTo>
                    <a:pt x="408" y="3502"/>
                  </a:lnTo>
                  <a:lnTo>
                    <a:pt x="410" y="3502"/>
                  </a:lnTo>
                  <a:lnTo>
                    <a:pt x="414" y="3504"/>
                  </a:lnTo>
                  <a:lnTo>
                    <a:pt x="414" y="3502"/>
                  </a:lnTo>
                  <a:lnTo>
                    <a:pt x="416" y="3500"/>
                  </a:lnTo>
                  <a:lnTo>
                    <a:pt x="414" y="3500"/>
                  </a:lnTo>
                  <a:lnTo>
                    <a:pt x="412" y="3500"/>
                  </a:lnTo>
                  <a:close/>
                  <a:moveTo>
                    <a:pt x="248" y="3284"/>
                  </a:moveTo>
                  <a:lnTo>
                    <a:pt x="248" y="3284"/>
                  </a:lnTo>
                  <a:lnTo>
                    <a:pt x="244" y="3282"/>
                  </a:lnTo>
                  <a:lnTo>
                    <a:pt x="244" y="3284"/>
                  </a:lnTo>
                  <a:lnTo>
                    <a:pt x="244" y="3292"/>
                  </a:lnTo>
                  <a:lnTo>
                    <a:pt x="240" y="3300"/>
                  </a:lnTo>
                  <a:lnTo>
                    <a:pt x="240" y="3302"/>
                  </a:lnTo>
                  <a:lnTo>
                    <a:pt x="244" y="3302"/>
                  </a:lnTo>
                  <a:lnTo>
                    <a:pt x="246" y="3300"/>
                  </a:lnTo>
                  <a:lnTo>
                    <a:pt x="246" y="3298"/>
                  </a:lnTo>
                  <a:lnTo>
                    <a:pt x="248" y="3294"/>
                  </a:lnTo>
                  <a:lnTo>
                    <a:pt x="248" y="3292"/>
                  </a:lnTo>
                  <a:lnTo>
                    <a:pt x="252" y="3288"/>
                  </a:lnTo>
                  <a:lnTo>
                    <a:pt x="248" y="3284"/>
                  </a:lnTo>
                  <a:close/>
                  <a:moveTo>
                    <a:pt x="376" y="3462"/>
                  </a:moveTo>
                  <a:lnTo>
                    <a:pt x="376" y="3462"/>
                  </a:lnTo>
                  <a:lnTo>
                    <a:pt x="376" y="3466"/>
                  </a:lnTo>
                  <a:lnTo>
                    <a:pt x="378" y="3468"/>
                  </a:lnTo>
                  <a:lnTo>
                    <a:pt x="380" y="3468"/>
                  </a:lnTo>
                  <a:lnTo>
                    <a:pt x="380" y="3464"/>
                  </a:lnTo>
                  <a:lnTo>
                    <a:pt x="380" y="3462"/>
                  </a:lnTo>
                  <a:lnTo>
                    <a:pt x="382" y="3462"/>
                  </a:lnTo>
                  <a:lnTo>
                    <a:pt x="384" y="3460"/>
                  </a:lnTo>
                  <a:lnTo>
                    <a:pt x="384" y="3456"/>
                  </a:lnTo>
                  <a:lnTo>
                    <a:pt x="386" y="3454"/>
                  </a:lnTo>
                  <a:lnTo>
                    <a:pt x="386" y="3452"/>
                  </a:lnTo>
                  <a:lnTo>
                    <a:pt x="386" y="3448"/>
                  </a:lnTo>
                  <a:lnTo>
                    <a:pt x="386" y="3444"/>
                  </a:lnTo>
                  <a:lnTo>
                    <a:pt x="386" y="3442"/>
                  </a:lnTo>
                  <a:lnTo>
                    <a:pt x="384" y="3440"/>
                  </a:lnTo>
                  <a:lnTo>
                    <a:pt x="378" y="3438"/>
                  </a:lnTo>
                  <a:lnTo>
                    <a:pt x="376" y="3438"/>
                  </a:lnTo>
                  <a:lnTo>
                    <a:pt x="374" y="3442"/>
                  </a:lnTo>
                  <a:lnTo>
                    <a:pt x="372" y="3444"/>
                  </a:lnTo>
                  <a:lnTo>
                    <a:pt x="370" y="3442"/>
                  </a:lnTo>
                  <a:lnTo>
                    <a:pt x="368" y="3442"/>
                  </a:lnTo>
                  <a:lnTo>
                    <a:pt x="364" y="3442"/>
                  </a:lnTo>
                  <a:lnTo>
                    <a:pt x="362" y="3444"/>
                  </a:lnTo>
                  <a:lnTo>
                    <a:pt x="362" y="3446"/>
                  </a:lnTo>
                  <a:lnTo>
                    <a:pt x="368" y="3452"/>
                  </a:lnTo>
                  <a:lnTo>
                    <a:pt x="374" y="3458"/>
                  </a:lnTo>
                  <a:lnTo>
                    <a:pt x="376" y="3460"/>
                  </a:lnTo>
                  <a:lnTo>
                    <a:pt x="376" y="3462"/>
                  </a:lnTo>
                  <a:close/>
                  <a:moveTo>
                    <a:pt x="360" y="3454"/>
                  </a:moveTo>
                  <a:lnTo>
                    <a:pt x="360" y="3454"/>
                  </a:lnTo>
                  <a:lnTo>
                    <a:pt x="358" y="3458"/>
                  </a:lnTo>
                  <a:lnTo>
                    <a:pt x="354" y="3458"/>
                  </a:lnTo>
                  <a:lnTo>
                    <a:pt x="352" y="3460"/>
                  </a:lnTo>
                  <a:lnTo>
                    <a:pt x="354" y="3462"/>
                  </a:lnTo>
                  <a:lnTo>
                    <a:pt x="356" y="3464"/>
                  </a:lnTo>
                  <a:lnTo>
                    <a:pt x="358" y="3464"/>
                  </a:lnTo>
                  <a:lnTo>
                    <a:pt x="364" y="3458"/>
                  </a:lnTo>
                  <a:lnTo>
                    <a:pt x="364" y="3456"/>
                  </a:lnTo>
                  <a:lnTo>
                    <a:pt x="364" y="3454"/>
                  </a:lnTo>
                  <a:lnTo>
                    <a:pt x="362" y="3452"/>
                  </a:lnTo>
                  <a:lnTo>
                    <a:pt x="360" y="3454"/>
                  </a:lnTo>
                  <a:close/>
                  <a:moveTo>
                    <a:pt x="390" y="3462"/>
                  </a:moveTo>
                  <a:lnTo>
                    <a:pt x="390" y="3462"/>
                  </a:lnTo>
                  <a:lnTo>
                    <a:pt x="394" y="3462"/>
                  </a:lnTo>
                  <a:lnTo>
                    <a:pt x="394" y="3460"/>
                  </a:lnTo>
                  <a:lnTo>
                    <a:pt x="396" y="3458"/>
                  </a:lnTo>
                  <a:lnTo>
                    <a:pt x="398" y="3460"/>
                  </a:lnTo>
                  <a:lnTo>
                    <a:pt x="402" y="3462"/>
                  </a:lnTo>
                  <a:lnTo>
                    <a:pt x="402" y="3464"/>
                  </a:lnTo>
                  <a:lnTo>
                    <a:pt x="402" y="3466"/>
                  </a:lnTo>
                  <a:lnTo>
                    <a:pt x="406" y="3468"/>
                  </a:lnTo>
                  <a:lnTo>
                    <a:pt x="410" y="3468"/>
                  </a:lnTo>
                  <a:lnTo>
                    <a:pt x="412" y="3466"/>
                  </a:lnTo>
                  <a:lnTo>
                    <a:pt x="412" y="3454"/>
                  </a:lnTo>
                  <a:lnTo>
                    <a:pt x="410" y="3450"/>
                  </a:lnTo>
                  <a:lnTo>
                    <a:pt x="408" y="3450"/>
                  </a:lnTo>
                  <a:lnTo>
                    <a:pt x="406" y="3450"/>
                  </a:lnTo>
                  <a:lnTo>
                    <a:pt x="402" y="3448"/>
                  </a:lnTo>
                  <a:lnTo>
                    <a:pt x="400" y="3444"/>
                  </a:lnTo>
                  <a:lnTo>
                    <a:pt x="394" y="3442"/>
                  </a:lnTo>
                  <a:lnTo>
                    <a:pt x="390" y="3444"/>
                  </a:lnTo>
                  <a:lnTo>
                    <a:pt x="388" y="3446"/>
                  </a:lnTo>
                  <a:lnTo>
                    <a:pt x="388" y="3448"/>
                  </a:lnTo>
                  <a:lnTo>
                    <a:pt x="390" y="3454"/>
                  </a:lnTo>
                  <a:lnTo>
                    <a:pt x="388" y="3456"/>
                  </a:lnTo>
                  <a:lnTo>
                    <a:pt x="388" y="3460"/>
                  </a:lnTo>
                  <a:lnTo>
                    <a:pt x="390" y="3462"/>
                  </a:lnTo>
                  <a:close/>
                  <a:moveTo>
                    <a:pt x="356" y="3450"/>
                  </a:moveTo>
                  <a:lnTo>
                    <a:pt x="356" y="3450"/>
                  </a:lnTo>
                  <a:lnTo>
                    <a:pt x="358" y="3450"/>
                  </a:lnTo>
                  <a:lnTo>
                    <a:pt x="360" y="3450"/>
                  </a:lnTo>
                  <a:lnTo>
                    <a:pt x="358" y="3444"/>
                  </a:lnTo>
                  <a:lnTo>
                    <a:pt x="358" y="3442"/>
                  </a:lnTo>
                  <a:lnTo>
                    <a:pt x="358" y="3440"/>
                  </a:lnTo>
                  <a:lnTo>
                    <a:pt x="362" y="3438"/>
                  </a:lnTo>
                  <a:lnTo>
                    <a:pt x="366" y="3436"/>
                  </a:lnTo>
                  <a:lnTo>
                    <a:pt x="366" y="3434"/>
                  </a:lnTo>
                  <a:lnTo>
                    <a:pt x="366" y="3432"/>
                  </a:lnTo>
                  <a:lnTo>
                    <a:pt x="362" y="3430"/>
                  </a:lnTo>
                  <a:lnTo>
                    <a:pt x="360" y="3430"/>
                  </a:lnTo>
                  <a:lnTo>
                    <a:pt x="358" y="3428"/>
                  </a:lnTo>
                  <a:lnTo>
                    <a:pt x="356" y="3426"/>
                  </a:lnTo>
                  <a:lnTo>
                    <a:pt x="354" y="3422"/>
                  </a:lnTo>
                  <a:lnTo>
                    <a:pt x="352" y="3420"/>
                  </a:lnTo>
                  <a:lnTo>
                    <a:pt x="348" y="3418"/>
                  </a:lnTo>
                  <a:lnTo>
                    <a:pt x="346" y="3420"/>
                  </a:lnTo>
                  <a:lnTo>
                    <a:pt x="344" y="3420"/>
                  </a:lnTo>
                  <a:lnTo>
                    <a:pt x="344" y="3418"/>
                  </a:lnTo>
                  <a:lnTo>
                    <a:pt x="342" y="3418"/>
                  </a:lnTo>
                  <a:lnTo>
                    <a:pt x="340" y="3420"/>
                  </a:lnTo>
                  <a:lnTo>
                    <a:pt x="338" y="3422"/>
                  </a:lnTo>
                  <a:lnTo>
                    <a:pt x="338" y="3418"/>
                  </a:lnTo>
                  <a:lnTo>
                    <a:pt x="336" y="3414"/>
                  </a:lnTo>
                  <a:lnTo>
                    <a:pt x="332" y="3410"/>
                  </a:lnTo>
                  <a:lnTo>
                    <a:pt x="328" y="3410"/>
                  </a:lnTo>
                  <a:lnTo>
                    <a:pt x="328" y="3412"/>
                  </a:lnTo>
                  <a:lnTo>
                    <a:pt x="328" y="3414"/>
                  </a:lnTo>
                  <a:lnTo>
                    <a:pt x="322" y="3414"/>
                  </a:lnTo>
                  <a:lnTo>
                    <a:pt x="320" y="3414"/>
                  </a:lnTo>
                  <a:lnTo>
                    <a:pt x="318" y="3414"/>
                  </a:lnTo>
                  <a:lnTo>
                    <a:pt x="320" y="3418"/>
                  </a:lnTo>
                  <a:lnTo>
                    <a:pt x="322" y="3422"/>
                  </a:lnTo>
                  <a:lnTo>
                    <a:pt x="320" y="3422"/>
                  </a:lnTo>
                  <a:lnTo>
                    <a:pt x="314" y="3420"/>
                  </a:lnTo>
                  <a:lnTo>
                    <a:pt x="310" y="3422"/>
                  </a:lnTo>
                  <a:lnTo>
                    <a:pt x="308" y="3424"/>
                  </a:lnTo>
                  <a:lnTo>
                    <a:pt x="308" y="3426"/>
                  </a:lnTo>
                  <a:lnTo>
                    <a:pt x="310" y="3428"/>
                  </a:lnTo>
                  <a:lnTo>
                    <a:pt x="312" y="3430"/>
                  </a:lnTo>
                  <a:lnTo>
                    <a:pt x="312" y="3432"/>
                  </a:lnTo>
                  <a:lnTo>
                    <a:pt x="316" y="3432"/>
                  </a:lnTo>
                  <a:lnTo>
                    <a:pt x="320" y="3430"/>
                  </a:lnTo>
                  <a:lnTo>
                    <a:pt x="322" y="3432"/>
                  </a:lnTo>
                  <a:lnTo>
                    <a:pt x="322" y="3434"/>
                  </a:lnTo>
                  <a:lnTo>
                    <a:pt x="322" y="3442"/>
                  </a:lnTo>
                  <a:lnTo>
                    <a:pt x="324" y="3444"/>
                  </a:lnTo>
                  <a:lnTo>
                    <a:pt x="328" y="3448"/>
                  </a:lnTo>
                  <a:lnTo>
                    <a:pt x="330" y="3448"/>
                  </a:lnTo>
                  <a:lnTo>
                    <a:pt x="332" y="3448"/>
                  </a:lnTo>
                  <a:lnTo>
                    <a:pt x="332" y="3442"/>
                  </a:lnTo>
                  <a:lnTo>
                    <a:pt x="332" y="3438"/>
                  </a:lnTo>
                  <a:lnTo>
                    <a:pt x="334" y="3438"/>
                  </a:lnTo>
                  <a:lnTo>
                    <a:pt x="336" y="3440"/>
                  </a:lnTo>
                  <a:lnTo>
                    <a:pt x="340" y="3438"/>
                  </a:lnTo>
                  <a:lnTo>
                    <a:pt x="342" y="3438"/>
                  </a:lnTo>
                  <a:lnTo>
                    <a:pt x="342" y="3442"/>
                  </a:lnTo>
                  <a:lnTo>
                    <a:pt x="340" y="3448"/>
                  </a:lnTo>
                  <a:lnTo>
                    <a:pt x="336" y="3450"/>
                  </a:lnTo>
                  <a:lnTo>
                    <a:pt x="334" y="3452"/>
                  </a:lnTo>
                  <a:lnTo>
                    <a:pt x="338" y="3454"/>
                  </a:lnTo>
                  <a:lnTo>
                    <a:pt x="342" y="3454"/>
                  </a:lnTo>
                  <a:lnTo>
                    <a:pt x="346" y="3454"/>
                  </a:lnTo>
                  <a:lnTo>
                    <a:pt x="348" y="3452"/>
                  </a:lnTo>
                  <a:lnTo>
                    <a:pt x="350" y="3452"/>
                  </a:lnTo>
                  <a:lnTo>
                    <a:pt x="352" y="3452"/>
                  </a:lnTo>
                  <a:lnTo>
                    <a:pt x="352" y="3450"/>
                  </a:lnTo>
                  <a:lnTo>
                    <a:pt x="354" y="3448"/>
                  </a:lnTo>
                  <a:lnTo>
                    <a:pt x="356" y="3450"/>
                  </a:lnTo>
                  <a:close/>
                  <a:moveTo>
                    <a:pt x="490" y="3366"/>
                  </a:moveTo>
                  <a:lnTo>
                    <a:pt x="490" y="3366"/>
                  </a:lnTo>
                  <a:lnTo>
                    <a:pt x="488" y="3366"/>
                  </a:lnTo>
                  <a:lnTo>
                    <a:pt x="486" y="3364"/>
                  </a:lnTo>
                  <a:lnTo>
                    <a:pt x="482" y="3360"/>
                  </a:lnTo>
                  <a:lnTo>
                    <a:pt x="480" y="3354"/>
                  </a:lnTo>
                  <a:lnTo>
                    <a:pt x="478" y="3352"/>
                  </a:lnTo>
                  <a:lnTo>
                    <a:pt x="476" y="3352"/>
                  </a:lnTo>
                  <a:lnTo>
                    <a:pt x="472" y="3356"/>
                  </a:lnTo>
                  <a:lnTo>
                    <a:pt x="468" y="3364"/>
                  </a:lnTo>
                  <a:lnTo>
                    <a:pt x="464" y="3370"/>
                  </a:lnTo>
                  <a:lnTo>
                    <a:pt x="460" y="3374"/>
                  </a:lnTo>
                  <a:lnTo>
                    <a:pt x="454" y="3374"/>
                  </a:lnTo>
                  <a:lnTo>
                    <a:pt x="450" y="3372"/>
                  </a:lnTo>
                  <a:lnTo>
                    <a:pt x="446" y="3368"/>
                  </a:lnTo>
                  <a:lnTo>
                    <a:pt x="440" y="3370"/>
                  </a:lnTo>
                  <a:lnTo>
                    <a:pt x="438" y="3370"/>
                  </a:lnTo>
                  <a:lnTo>
                    <a:pt x="440" y="3372"/>
                  </a:lnTo>
                  <a:lnTo>
                    <a:pt x="442" y="3374"/>
                  </a:lnTo>
                  <a:lnTo>
                    <a:pt x="444" y="3376"/>
                  </a:lnTo>
                  <a:lnTo>
                    <a:pt x="444" y="3378"/>
                  </a:lnTo>
                  <a:lnTo>
                    <a:pt x="448" y="3380"/>
                  </a:lnTo>
                  <a:lnTo>
                    <a:pt x="450" y="3382"/>
                  </a:lnTo>
                  <a:lnTo>
                    <a:pt x="448" y="3384"/>
                  </a:lnTo>
                  <a:lnTo>
                    <a:pt x="446" y="3388"/>
                  </a:lnTo>
                  <a:lnTo>
                    <a:pt x="444" y="3388"/>
                  </a:lnTo>
                  <a:lnTo>
                    <a:pt x="440" y="3384"/>
                  </a:lnTo>
                  <a:lnTo>
                    <a:pt x="438" y="3382"/>
                  </a:lnTo>
                  <a:lnTo>
                    <a:pt x="438" y="3384"/>
                  </a:lnTo>
                  <a:lnTo>
                    <a:pt x="436" y="3388"/>
                  </a:lnTo>
                  <a:lnTo>
                    <a:pt x="436" y="3398"/>
                  </a:lnTo>
                  <a:lnTo>
                    <a:pt x="440" y="3410"/>
                  </a:lnTo>
                  <a:lnTo>
                    <a:pt x="442" y="3412"/>
                  </a:lnTo>
                  <a:lnTo>
                    <a:pt x="448" y="3414"/>
                  </a:lnTo>
                  <a:lnTo>
                    <a:pt x="460" y="3410"/>
                  </a:lnTo>
                  <a:lnTo>
                    <a:pt x="474" y="3406"/>
                  </a:lnTo>
                  <a:lnTo>
                    <a:pt x="478" y="3406"/>
                  </a:lnTo>
                  <a:lnTo>
                    <a:pt x="480" y="3408"/>
                  </a:lnTo>
                  <a:lnTo>
                    <a:pt x="482" y="3414"/>
                  </a:lnTo>
                  <a:lnTo>
                    <a:pt x="478" y="3418"/>
                  </a:lnTo>
                  <a:lnTo>
                    <a:pt x="472" y="3422"/>
                  </a:lnTo>
                  <a:lnTo>
                    <a:pt x="466" y="3424"/>
                  </a:lnTo>
                  <a:lnTo>
                    <a:pt x="452" y="3430"/>
                  </a:lnTo>
                  <a:lnTo>
                    <a:pt x="448" y="3434"/>
                  </a:lnTo>
                  <a:lnTo>
                    <a:pt x="448" y="3438"/>
                  </a:lnTo>
                  <a:lnTo>
                    <a:pt x="452" y="3446"/>
                  </a:lnTo>
                  <a:lnTo>
                    <a:pt x="458" y="3452"/>
                  </a:lnTo>
                  <a:lnTo>
                    <a:pt x="464" y="3458"/>
                  </a:lnTo>
                  <a:lnTo>
                    <a:pt x="474" y="3462"/>
                  </a:lnTo>
                  <a:lnTo>
                    <a:pt x="488" y="3470"/>
                  </a:lnTo>
                  <a:lnTo>
                    <a:pt x="494" y="3472"/>
                  </a:lnTo>
                  <a:lnTo>
                    <a:pt x="496" y="3474"/>
                  </a:lnTo>
                  <a:lnTo>
                    <a:pt x="482" y="3472"/>
                  </a:lnTo>
                  <a:lnTo>
                    <a:pt x="476" y="3468"/>
                  </a:lnTo>
                  <a:lnTo>
                    <a:pt x="474" y="3468"/>
                  </a:lnTo>
                  <a:lnTo>
                    <a:pt x="472" y="3468"/>
                  </a:lnTo>
                  <a:lnTo>
                    <a:pt x="470" y="3470"/>
                  </a:lnTo>
                  <a:lnTo>
                    <a:pt x="468" y="3470"/>
                  </a:lnTo>
                  <a:lnTo>
                    <a:pt x="462" y="3466"/>
                  </a:lnTo>
                  <a:lnTo>
                    <a:pt x="456" y="3464"/>
                  </a:lnTo>
                  <a:lnTo>
                    <a:pt x="452" y="3464"/>
                  </a:lnTo>
                  <a:lnTo>
                    <a:pt x="450" y="3464"/>
                  </a:lnTo>
                  <a:lnTo>
                    <a:pt x="448" y="3466"/>
                  </a:lnTo>
                  <a:lnTo>
                    <a:pt x="448" y="3468"/>
                  </a:lnTo>
                  <a:lnTo>
                    <a:pt x="448" y="3472"/>
                  </a:lnTo>
                  <a:lnTo>
                    <a:pt x="450" y="3472"/>
                  </a:lnTo>
                  <a:lnTo>
                    <a:pt x="448" y="3472"/>
                  </a:lnTo>
                  <a:lnTo>
                    <a:pt x="442" y="3468"/>
                  </a:lnTo>
                  <a:lnTo>
                    <a:pt x="422" y="3454"/>
                  </a:lnTo>
                  <a:lnTo>
                    <a:pt x="416" y="3452"/>
                  </a:lnTo>
                  <a:lnTo>
                    <a:pt x="416" y="3454"/>
                  </a:lnTo>
                  <a:lnTo>
                    <a:pt x="418" y="3456"/>
                  </a:lnTo>
                  <a:lnTo>
                    <a:pt x="422" y="3462"/>
                  </a:lnTo>
                  <a:lnTo>
                    <a:pt x="428" y="3464"/>
                  </a:lnTo>
                  <a:lnTo>
                    <a:pt x="430" y="3466"/>
                  </a:lnTo>
                  <a:lnTo>
                    <a:pt x="426" y="3466"/>
                  </a:lnTo>
                  <a:lnTo>
                    <a:pt x="420" y="3466"/>
                  </a:lnTo>
                  <a:lnTo>
                    <a:pt x="418" y="3468"/>
                  </a:lnTo>
                  <a:lnTo>
                    <a:pt x="416" y="3472"/>
                  </a:lnTo>
                  <a:lnTo>
                    <a:pt x="414" y="3476"/>
                  </a:lnTo>
                  <a:lnTo>
                    <a:pt x="408" y="3474"/>
                  </a:lnTo>
                  <a:lnTo>
                    <a:pt x="398" y="3470"/>
                  </a:lnTo>
                  <a:lnTo>
                    <a:pt x="398" y="3472"/>
                  </a:lnTo>
                  <a:lnTo>
                    <a:pt x="396" y="3474"/>
                  </a:lnTo>
                  <a:lnTo>
                    <a:pt x="392" y="3472"/>
                  </a:lnTo>
                  <a:lnTo>
                    <a:pt x="380" y="3470"/>
                  </a:lnTo>
                  <a:lnTo>
                    <a:pt x="380" y="3472"/>
                  </a:lnTo>
                  <a:lnTo>
                    <a:pt x="382" y="3476"/>
                  </a:lnTo>
                  <a:lnTo>
                    <a:pt x="386" y="3478"/>
                  </a:lnTo>
                  <a:lnTo>
                    <a:pt x="386" y="3480"/>
                  </a:lnTo>
                  <a:lnTo>
                    <a:pt x="382" y="3480"/>
                  </a:lnTo>
                  <a:lnTo>
                    <a:pt x="376" y="3476"/>
                  </a:lnTo>
                  <a:lnTo>
                    <a:pt x="374" y="3474"/>
                  </a:lnTo>
                  <a:lnTo>
                    <a:pt x="372" y="3474"/>
                  </a:lnTo>
                  <a:lnTo>
                    <a:pt x="374" y="3476"/>
                  </a:lnTo>
                  <a:lnTo>
                    <a:pt x="374" y="3482"/>
                  </a:lnTo>
                  <a:lnTo>
                    <a:pt x="374" y="3484"/>
                  </a:lnTo>
                  <a:lnTo>
                    <a:pt x="374" y="3486"/>
                  </a:lnTo>
                  <a:lnTo>
                    <a:pt x="376" y="3486"/>
                  </a:lnTo>
                  <a:lnTo>
                    <a:pt x="380" y="3488"/>
                  </a:lnTo>
                  <a:lnTo>
                    <a:pt x="384" y="3486"/>
                  </a:lnTo>
                  <a:lnTo>
                    <a:pt x="390" y="3486"/>
                  </a:lnTo>
                  <a:lnTo>
                    <a:pt x="394" y="3488"/>
                  </a:lnTo>
                  <a:lnTo>
                    <a:pt x="396" y="3488"/>
                  </a:lnTo>
                  <a:lnTo>
                    <a:pt x="398" y="3484"/>
                  </a:lnTo>
                  <a:lnTo>
                    <a:pt x="400" y="3480"/>
                  </a:lnTo>
                  <a:lnTo>
                    <a:pt x="402" y="3480"/>
                  </a:lnTo>
                  <a:lnTo>
                    <a:pt x="404" y="3480"/>
                  </a:lnTo>
                  <a:lnTo>
                    <a:pt x="402" y="3484"/>
                  </a:lnTo>
                  <a:lnTo>
                    <a:pt x="402" y="3486"/>
                  </a:lnTo>
                  <a:lnTo>
                    <a:pt x="404" y="3488"/>
                  </a:lnTo>
                  <a:lnTo>
                    <a:pt x="408" y="3488"/>
                  </a:lnTo>
                  <a:lnTo>
                    <a:pt x="412" y="3486"/>
                  </a:lnTo>
                  <a:lnTo>
                    <a:pt x="416" y="3486"/>
                  </a:lnTo>
                  <a:lnTo>
                    <a:pt x="414" y="3488"/>
                  </a:lnTo>
                  <a:lnTo>
                    <a:pt x="412" y="3492"/>
                  </a:lnTo>
                  <a:lnTo>
                    <a:pt x="414" y="3494"/>
                  </a:lnTo>
                  <a:lnTo>
                    <a:pt x="416" y="3492"/>
                  </a:lnTo>
                  <a:lnTo>
                    <a:pt x="418" y="3494"/>
                  </a:lnTo>
                  <a:lnTo>
                    <a:pt x="422" y="3498"/>
                  </a:lnTo>
                  <a:lnTo>
                    <a:pt x="424" y="3498"/>
                  </a:lnTo>
                  <a:lnTo>
                    <a:pt x="428" y="3496"/>
                  </a:lnTo>
                  <a:lnTo>
                    <a:pt x="432" y="3496"/>
                  </a:lnTo>
                  <a:lnTo>
                    <a:pt x="438" y="3498"/>
                  </a:lnTo>
                  <a:lnTo>
                    <a:pt x="442" y="3498"/>
                  </a:lnTo>
                  <a:lnTo>
                    <a:pt x="446" y="3496"/>
                  </a:lnTo>
                  <a:lnTo>
                    <a:pt x="450" y="3496"/>
                  </a:lnTo>
                  <a:lnTo>
                    <a:pt x="452" y="3498"/>
                  </a:lnTo>
                  <a:lnTo>
                    <a:pt x="452" y="3500"/>
                  </a:lnTo>
                  <a:lnTo>
                    <a:pt x="456" y="3498"/>
                  </a:lnTo>
                  <a:lnTo>
                    <a:pt x="458" y="3496"/>
                  </a:lnTo>
                  <a:lnTo>
                    <a:pt x="462" y="3496"/>
                  </a:lnTo>
                  <a:lnTo>
                    <a:pt x="464" y="3496"/>
                  </a:lnTo>
                  <a:lnTo>
                    <a:pt x="466" y="3492"/>
                  </a:lnTo>
                  <a:lnTo>
                    <a:pt x="468" y="3494"/>
                  </a:lnTo>
                  <a:lnTo>
                    <a:pt x="470" y="3498"/>
                  </a:lnTo>
                  <a:lnTo>
                    <a:pt x="478" y="3500"/>
                  </a:lnTo>
                  <a:lnTo>
                    <a:pt x="496" y="3504"/>
                  </a:lnTo>
                  <a:lnTo>
                    <a:pt x="502" y="3504"/>
                  </a:lnTo>
                  <a:lnTo>
                    <a:pt x="504" y="3504"/>
                  </a:lnTo>
                  <a:lnTo>
                    <a:pt x="504" y="3502"/>
                  </a:lnTo>
                  <a:lnTo>
                    <a:pt x="504" y="3500"/>
                  </a:lnTo>
                  <a:lnTo>
                    <a:pt x="506" y="3500"/>
                  </a:lnTo>
                  <a:lnTo>
                    <a:pt x="510" y="3502"/>
                  </a:lnTo>
                  <a:lnTo>
                    <a:pt x="510" y="3364"/>
                  </a:lnTo>
                  <a:lnTo>
                    <a:pt x="508" y="3362"/>
                  </a:lnTo>
                  <a:lnTo>
                    <a:pt x="504" y="3360"/>
                  </a:lnTo>
                  <a:lnTo>
                    <a:pt x="500" y="3360"/>
                  </a:lnTo>
                  <a:lnTo>
                    <a:pt x="496" y="3364"/>
                  </a:lnTo>
                  <a:lnTo>
                    <a:pt x="490" y="3366"/>
                  </a:lnTo>
                  <a:close/>
                  <a:moveTo>
                    <a:pt x="298" y="2826"/>
                  </a:moveTo>
                  <a:lnTo>
                    <a:pt x="298" y="2826"/>
                  </a:lnTo>
                  <a:lnTo>
                    <a:pt x="304" y="2826"/>
                  </a:lnTo>
                  <a:lnTo>
                    <a:pt x="306" y="2824"/>
                  </a:lnTo>
                  <a:lnTo>
                    <a:pt x="306" y="2822"/>
                  </a:lnTo>
                  <a:lnTo>
                    <a:pt x="304" y="2820"/>
                  </a:lnTo>
                  <a:lnTo>
                    <a:pt x="302" y="2814"/>
                  </a:lnTo>
                  <a:lnTo>
                    <a:pt x="304" y="2812"/>
                  </a:lnTo>
                  <a:lnTo>
                    <a:pt x="308" y="2812"/>
                  </a:lnTo>
                  <a:lnTo>
                    <a:pt x="310" y="2812"/>
                  </a:lnTo>
                  <a:lnTo>
                    <a:pt x="312" y="2810"/>
                  </a:lnTo>
                  <a:lnTo>
                    <a:pt x="310" y="2806"/>
                  </a:lnTo>
                  <a:lnTo>
                    <a:pt x="308" y="2800"/>
                  </a:lnTo>
                  <a:lnTo>
                    <a:pt x="308" y="2798"/>
                  </a:lnTo>
                  <a:lnTo>
                    <a:pt x="310" y="2798"/>
                  </a:lnTo>
                  <a:lnTo>
                    <a:pt x="314" y="2798"/>
                  </a:lnTo>
                  <a:lnTo>
                    <a:pt x="314" y="2794"/>
                  </a:lnTo>
                  <a:lnTo>
                    <a:pt x="304" y="2784"/>
                  </a:lnTo>
                  <a:lnTo>
                    <a:pt x="302" y="2780"/>
                  </a:lnTo>
                  <a:lnTo>
                    <a:pt x="302" y="2778"/>
                  </a:lnTo>
                  <a:lnTo>
                    <a:pt x="306" y="2776"/>
                  </a:lnTo>
                  <a:lnTo>
                    <a:pt x="306" y="2774"/>
                  </a:lnTo>
                  <a:lnTo>
                    <a:pt x="306" y="2770"/>
                  </a:lnTo>
                  <a:lnTo>
                    <a:pt x="306" y="2768"/>
                  </a:lnTo>
                  <a:lnTo>
                    <a:pt x="316" y="2764"/>
                  </a:lnTo>
                  <a:lnTo>
                    <a:pt x="318" y="2764"/>
                  </a:lnTo>
                  <a:lnTo>
                    <a:pt x="320" y="2762"/>
                  </a:lnTo>
                  <a:lnTo>
                    <a:pt x="318" y="2758"/>
                  </a:lnTo>
                  <a:lnTo>
                    <a:pt x="312" y="2748"/>
                  </a:lnTo>
                  <a:lnTo>
                    <a:pt x="310" y="2740"/>
                  </a:lnTo>
                  <a:lnTo>
                    <a:pt x="308" y="2738"/>
                  </a:lnTo>
                  <a:lnTo>
                    <a:pt x="302" y="2738"/>
                  </a:lnTo>
                  <a:lnTo>
                    <a:pt x="298" y="2740"/>
                  </a:lnTo>
                  <a:lnTo>
                    <a:pt x="298" y="2738"/>
                  </a:lnTo>
                  <a:lnTo>
                    <a:pt x="298" y="2736"/>
                  </a:lnTo>
                  <a:lnTo>
                    <a:pt x="296" y="2736"/>
                  </a:lnTo>
                  <a:lnTo>
                    <a:pt x="292" y="2736"/>
                  </a:lnTo>
                  <a:lnTo>
                    <a:pt x="290" y="2736"/>
                  </a:lnTo>
                  <a:lnTo>
                    <a:pt x="290" y="2738"/>
                  </a:lnTo>
                  <a:lnTo>
                    <a:pt x="290" y="2744"/>
                  </a:lnTo>
                  <a:lnTo>
                    <a:pt x="290" y="2752"/>
                  </a:lnTo>
                  <a:lnTo>
                    <a:pt x="288" y="2756"/>
                  </a:lnTo>
                  <a:lnTo>
                    <a:pt x="286" y="2762"/>
                  </a:lnTo>
                  <a:lnTo>
                    <a:pt x="284" y="2770"/>
                  </a:lnTo>
                  <a:lnTo>
                    <a:pt x="284" y="2778"/>
                  </a:lnTo>
                  <a:lnTo>
                    <a:pt x="286" y="2782"/>
                  </a:lnTo>
                  <a:lnTo>
                    <a:pt x="286" y="2790"/>
                  </a:lnTo>
                  <a:lnTo>
                    <a:pt x="282" y="2802"/>
                  </a:lnTo>
                  <a:lnTo>
                    <a:pt x="278" y="2814"/>
                  </a:lnTo>
                  <a:lnTo>
                    <a:pt x="278" y="2818"/>
                  </a:lnTo>
                  <a:lnTo>
                    <a:pt x="280" y="2822"/>
                  </a:lnTo>
                  <a:lnTo>
                    <a:pt x="286" y="2824"/>
                  </a:lnTo>
                  <a:lnTo>
                    <a:pt x="298" y="2826"/>
                  </a:lnTo>
                  <a:close/>
                  <a:moveTo>
                    <a:pt x="316" y="2894"/>
                  </a:moveTo>
                  <a:lnTo>
                    <a:pt x="316" y="2894"/>
                  </a:lnTo>
                  <a:lnTo>
                    <a:pt x="316" y="2898"/>
                  </a:lnTo>
                  <a:lnTo>
                    <a:pt x="318" y="2902"/>
                  </a:lnTo>
                  <a:lnTo>
                    <a:pt x="318" y="2904"/>
                  </a:lnTo>
                  <a:lnTo>
                    <a:pt x="318" y="2906"/>
                  </a:lnTo>
                  <a:lnTo>
                    <a:pt x="320" y="2908"/>
                  </a:lnTo>
                  <a:lnTo>
                    <a:pt x="324" y="2910"/>
                  </a:lnTo>
                  <a:lnTo>
                    <a:pt x="330" y="2910"/>
                  </a:lnTo>
                  <a:lnTo>
                    <a:pt x="336" y="2902"/>
                  </a:lnTo>
                  <a:lnTo>
                    <a:pt x="338" y="2900"/>
                  </a:lnTo>
                  <a:lnTo>
                    <a:pt x="338" y="2898"/>
                  </a:lnTo>
                  <a:lnTo>
                    <a:pt x="338" y="2896"/>
                  </a:lnTo>
                  <a:lnTo>
                    <a:pt x="342" y="2894"/>
                  </a:lnTo>
                  <a:lnTo>
                    <a:pt x="344" y="2890"/>
                  </a:lnTo>
                  <a:lnTo>
                    <a:pt x="342" y="2886"/>
                  </a:lnTo>
                  <a:lnTo>
                    <a:pt x="338" y="2882"/>
                  </a:lnTo>
                  <a:lnTo>
                    <a:pt x="332" y="2880"/>
                  </a:lnTo>
                  <a:lnTo>
                    <a:pt x="330" y="2880"/>
                  </a:lnTo>
                  <a:lnTo>
                    <a:pt x="330" y="2882"/>
                  </a:lnTo>
                  <a:lnTo>
                    <a:pt x="328" y="2882"/>
                  </a:lnTo>
                  <a:lnTo>
                    <a:pt x="326" y="2882"/>
                  </a:lnTo>
                  <a:lnTo>
                    <a:pt x="324" y="2882"/>
                  </a:lnTo>
                  <a:lnTo>
                    <a:pt x="324" y="2884"/>
                  </a:lnTo>
                  <a:lnTo>
                    <a:pt x="322" y="2888"/>
                  </a:lnTo>
                  <a:lnTo>
                    <a:pt x="322" y="2892"/>
                  </a:lnTo>
                  <a:lnTo>
                    <a:pt x="320" y="2894"/>
                  </a:lnTo>
                  <a:lnTo>
                    <a:pt x="318" y="2894"/>
                  </a:lnTo>
                  <a:lnTo>
                    <a:pt x="316" y="2894"/>
                  </a:lnTo>
                  <a:close/>
                  <a:moveTo>
                    <a:pt x="258" y="2836"/>
                  </a:moveTo>
                  <a:lnTo>
                    <a:pt x="258" y="2836"/>
                  </a:lnTo>
                  <a:lnTo>
                    <a:pt x="262" y="2838"/>
                  </a:lnTo>
                  <a:lnTo>
                    <a:pt x="264" y="2838"/>
                  </a:lnTo>
                  <a:lnTo>
                    <a:pt x="266" y="2836"/>
                  </a:lnTo>
                  <a:lnTo>
                    <a:pt x="266" y="2834"/>
                  </a:lnTo>
                  <a:lnTo>
                    <a:pt x="262" y="2832"/>
                  </a:lnTo>
                  <a:lnTo>
                    <a:pt x="260" y="2832"/>
                  </a:lnTo>
                  <a:lnTo>
                    <a:pt x="258" y="2834"/>
                  </a:lnTo>
                  <a:lnTo>
                    <a:pt x="258" y="2836"/>
                  </a:lnTo>
                  <a:close/>
                  <a:moveTo>
                    <a:pt x="324" y="2852"/>
                  </a:moveTo>
                  <a:lnTo>
                    <a:pt x="324" y="2852"/>
                  </a:lnTo>
                  <a:lnTo>
                    <a:pt x="320" y="2856"/>
                  </a:lnTo>
                  <a:lnTo>
                    <a:pt x="322" y="2858"/>
                  </a:lnTo>
                  <a:lnTo>
                    <a:pt x="324" y="2860"/>
                  </a:lnTo>
                  <a:lnTo>
                    <a:pt x="326" y="2858"/>
                  </a:lnTo>
                  <a:lnTo>
                    <a:pt x="326" y="2854"/>
                  </a:lnTo>
                  <a:lnTo>
                    <a:pt x="326" y="2852"/>
                  </a:lnTo>
                  <a:lnTo>
                    <a:pt x="324" y="2850"/>
                  </a:lnTo>
                  <a:lnTo>
                    <a:pt x="324" y="2852"/>
                  </a:lnTo>
                  <a:close/>
                  <a:moveTo>
                    <a:pt x="266" y="2958"/>
                  </a:moveTo>
                  <a:lnTo>
                    <a:pt x="266" y="2958"/>
                  </a:lnTo>
                  <a:lnTo>
                    <a:pt x="270" y="2958"/>
                  </a:lnTo>
                  <a:lnTo>
                    <a:pt x="270" y="2954"/>
                  </a:lnTo>
                  <a:lnTo>
                    <a:pt x="270" y="2950"/>
                  </a:lnTo>
                  <a:lnTo>
                    <a:pt x="268" y="2950"/>
                  </a:lnTo>
                  <a:lnTo>
                    <a:pt x="266" y="2952"/>
                  </a:lnTo>
                  <a:lnTo>
                    <a:pt x="264" y="2954"/>
                  </a:lnTo>
                  <a:lnTo>
                    <a:pt x="264" y="2956"/>
                  </a:lnTo>
                  <a:lnTo>
                    <a:pt x="266" y="2958"/>
                  </a:lnTo>
                  <a:close/>
                  <a:moveTo>
                    <a:pt x="244" y="3242"/>
                  </a:moveTo>
                  <a:lnTo>
                    <a:pt x="244" y="3242"/>
                  </a:lnTo>
                  <a:lnTo>
                    <a:pt x="248" y="3238"/>
                  </a:lnTo>
                  <a:lnTo>
                    <a:pt x="248" y="3236"/>
                  </a:lnTo>
                  <a:lnTo>
                    <a:pt x="246" y="3236"/>
                  </a:lnTo>
                  <a:lnTo>
                    <a:pt x="240" y="3234"/>
                  </a:lnTo>
                  <a:lnTo>
                    <a:pt x="234" y="3234"/>
                  </a:lnTo>
                  <a:lnTo>
                    <a:pt x="234" y="3236"/>
                  </a:lnTo>
                  <a:lnTo>
                    <a:pt x="236" y="3240"/>
                  </a:lnTo>
                  <a:lnTo>
                    <a:pt x="236" y="3242"/>
                  </a:lnTo>
                  <a:lnTo>
                    <a:pt x="232" y="3248"/>
                  </a:lnTo>
                  <a:lnTo>
                    <a:pt x="234" y="3250"/>
                  </a:lnTo>
                  <a:lnTo>
                    <a:pt x="238" y="3252"/>
                  </a:lnTo>
                  <a:lnTo>
                    <a:pt x="242" y="3254"/>
                  </a:lnTo>
                  <a:lnTo>
                    <a:pt x="242" y="3250"/>
                  </a:lnTo>
                  <a:lnTo>
                    <a:pt x="242" y="3246"/>
                  </a:lnTo>
                  <a:lnTo>
                    <a:pt x="244" y="3242"/>
                  </a:lnTo>
                  <a:close/>
                  <a:moveTo>
                    <a:pt x="302" y="2848"/>
                  </a:moveTo>
                  <a:lnTo>
                    <a:pt x="302" y="2848"/>
                  </a:lnTo>
                  <a:lnTo>
                    <a:pt x="300" y="2846"/>
                  </a:lnTo>
                  <a:lnTo>
                    <a:pt x="298" y="2846"/>
                  </a:lnTo>
                  <a:lnTo>
                    <a:pt x="296" y="2846"/>
                  </a:lnTo>
                  <a:lnTo>
                    <a:pt x="292" y="2846"/>
                  </a:lnTo>
                  <a:lnTo>
                    <a:pt x="288" y="2846"/>
                  </a:lnTo>
                  <a:lnTo>
                    <a:pt x="286" y="2848"/>
                  </a:lnTo>
                  <a:lnTo>
                    <a:pt x="288" y="2850"/>
                  </a:lnTo>
                  <a:lnTo>
                    <a:pt x="292" y="2854"/>
                  </a:lnTo>
                  <a:lnTo>
                    <a:pt x="294" y="2854"/>
                  </a:lnTo>
                  <a:lnTo>
                    <a:pt x="296" y="2854"/>
                  </a:lnTo>
                  <a:lnTo>
                    <a:pt x="300" y="2852"/>
                  </a:lnTo>
                  <a:lnTo>
                    <a:pt x="302" y="2850"/>
                  </a:lnTo>
                  <a:lnTo>
                    <a:pt x="302" y="2848"/>
                  </a:lnTo>
                  <a:close/>
                  <a:moveTo>
                    <a:pt x="302" y="2912"/>
                  </a:moveTo>
                  <a:lnTo>
                    <a:pt x="302" y="2912"/>
                  </a:lnTo>
                  <a:lnTo>
                    <a:pt x="304" y="2910"/>
                  </a:lnTo>
                  <a:lnTo>
                    <a:pt x="302" y="2906"/>
                  </a:lnTo>
                  <a:lnTo>
                    <a:pt x="300" y="2904"/>
                  </a:lnTo>
                  <a:lnTo>
                    <a:pt x="298" y="2904"/>
                  </a:lnTo>
                  <a:lnTo>
                    <a:pt x="296" y="2906"/>
                  </a:lnTo>
                  <a:lnTo>
                    <a:pt x="298" y="2910"/>
                  </a:lnTo>
                  <a:lnTo>
                    <a:pt x="300" y="2912"/>
                  </a:lnTo>
                  <a:lnTo>
                    <a:pt x="302" y="2912"/>
                  </a:lnTo>
                  <a:close/>
                  <a:moveTo>
                    <a:pt x="306" y="2942"/>
                  </a:moveTo>
                  <a:lnTo>
                    <a:pt x="306" y="2942"/>
                  </a:lnTo>
                  <a:lnTo>
                    <a:pt x="304" y="2942"/>
                  </a:lnTo>
                  <a:lnTo>
                    <a:pt x="302" y="2948"/>
                  </a:lnTo>
                  <a:lnTo>
                    <a:pt x="302" y="2952"/>
                  </a:lnTo>
                  <a:lnTo>
                    <a:pt x="304" y="2958"/>
                  </a:lnTo>
                  <a:lnTo>
                    <a:pt x="306" y="2958"/>
                  </a:lnTo>
                  <a:lnTo>
                    <a:pt x="308" y="2958"/>
                  </a:lnTo>
                  <a:lnTo>
                    <a:pt x="308" y="2952"/>
                  </a:lnTo>
                  <a:lnTo>
                    <a:pt x="310" y="2944"/>
                  </a:lnTo>
                  <a:lnTo>
                    <a:pt x="308" y="2942"/>
                  </a:lnTo>
                  <a:lnTo>
                    <a:pt x="306" y="2942"/>
                  </a:lnTo>
                  <a:close/>
                  <a:moveTo>
                    <a:pt x="278" y="2958"/>
                  </a:moveTo>
                  <a:lnTo>
                    <a:pt x="278" y="2958"/>
                  </a:lnTo>
                  <a:lnTo>
                    <a:pt x="280" y="2956"/>
                  </a:lnTo>
                  <a:lnTo>
                    <a:pt x="284" y="2952"/>
                  </a:lnTo>
                  <a:lnTo>
                    <a:pt x="286" y="2950"/>
                  </a:lnTo>
                  <a:lnTo>
                    <a:pt x="284" y="2946"/>
                  </a:lnTo>
                  <a:lnTo>
                    <a:pt x="280" y="2942"/>
                  </a:lnTo>
                  <a:lnTo>
                    <a:pt x="276" y="2942"/>
                  </a:lnTo>
                  <a:lnTo>
                    <a:pt x="274" y="2944"/>
                  </a:lnTo>
                  <a:lnTo>
                    <a:pt x="272" y="2946"/>
                  </a:lnTo>
                  <a:lnTo>
                    <a:pt x="274" y="2950"/>
                  </a:lnTo>
                  <a:lnTo>
                    <a:pt x="274" y="2952"/>
                  </a:lnTo>
                  <a:lnTo>
                    <a:pt x="274" y="2956"/>
                  </a:lnTo>
                  <a:lnTo>
                    <a:pt x="274" y="2958"/>
                  </a:lnTo>
                  <a:lnTo>
                    <a:pt x="278" y="2958"/>
                  </a:lnTo>
                  <a:close/>
                  <a:moveTo>
                    <a:pt x="1872" y="956"/>
                  </a:moveTo>
                  <a:lnTo>
                    <a:pt x="1872" y="956"/>
                  </a:lnTo>
                  <a:lnTo>
                    <a:pt x="1868" y="926"/>
                  </a:lnTo>
                  <a:lnTo>
                    <a:pt x="1864" y="900"/>
                  </a:lnTo>
                  <a:lnTo>
                    <a:pt x="1862" y="888"/>
                  </a:lnTo>
                  <a:lnTo>
                    <a:pt x="1858" y="876"/>
                  </a:lnTo>
                  <a:lnTo>
                    <a:pt x="1852" y="868"/>
                  </a:lnTo>
                  <a:lnTo>
                    <a:pt x="1844" y="858"/>
                  </a:lnTo>
                  <a:lnTo>
                    <a:pt x="1836" y="852"/>
                  </a:lnTo>
                  <a:lnTo>
                    <a:pt x="1830" y="850"/>
                  </a:lnTo>
                  <a:lnTo>
                    <a:pt x="1824" y="850"/>
                  </a:lnTo>
                  <a:lnTo>
                    <a:pt x="1816" y="850"/>
                  </a:lnTo>
                  <a:lnTo>
                    <a:pt x="1810" y="852"/>
                  </a:lnTo>
                  <a:lnTo>
                    <a:pt x="1800" y="850"/>
                  </a:lnTo>
                  <a:lnTo>
                    <a:pt x="1788" y="846"/>
                  </a:lnTo>
                  <a:lnTo>
                    <a:pt x="1774" y="838"/>
                  </a:lnTo>
                  <a:lnTo>
                    <a:pt x="1760" y="828"/>
                  </a:lnTo>
                  <a:lnTo>
                    <a:pt x="1750" y="820"/>
                  </a:lnTo>
                  <a:lnTo>
                    <a:pt x="1744" y="814"/>
                  </a:lnTo>
                  <a:lnTo>
                    <a:pt x="1740" y="808"/>
                  </a:lnTo>
                  <a:lnTo>
                    <a:pt x="1734" y="796"/>
                  </a:lnTo>
                  <a:lnTo>
                    <a:pt x="1728" y="788"/>
                  </a:lnTo>
                  <a:lnTo>
                    <a:pt x="1718" y="780"/>
                  </a:lnTo>
                  <a:lnTo>
                    <a:pt x="1698" y="762"/>
                  </a:lnTo>
                  <a:lnTo>
                    <a:pt x="1688" y="754"/>
                  </a:lnTo>
                  <a:lnTo>
                    <a:pt x="1680" y="748"/>
                  </a:lnTo>
                  <a:lnTo>
                    <a:pt x="1670" y="742"/>
                  </a:lnTo>
                  <a:lnTo>
                    <a:pt x="1660" y="740"/>
                  </a:lnTo>
                  <a:lnTo>
                    <a:pt x="1646" y="740"/>
                  </a:lnTo>
                  <a:lnTo>
                    <a:pt x="1632" y="740"/>
                  </a:lnTo>
                  <a:lnTo>
                    <a:pt x="1618" y="742"/>
                  </a:lnTo>
                  <a:lnTo>
                    <a:pt x="1602" y="742"/>
                  </a:lnTo>
                  <a:lnTo>
                    <a:pt x="1590" y="742"/>
                  </a:lnTo>
                  <a:lnTo>
                    <a:pt x="1578" y="738"/>
                  </a:lnTo>
                  <a:lnTo>
                    <a:pt x="1556" y="732"/>
                  </a:lnTo>
                  <a:lnTo>
                    <a:pt x="1536" y="722"/>
                  </a:lnTo>
                  <a:lnTo>
                    <a:pt x="1530" y="722"/>
                  </a:lnTo>
                  <a:lnTo>
                    <a:pt x="1526" y="722"/>
                  </a:lnTo>
                  <a:lnTo>
                    <a:pt x="1516" y="724"/>
                  </a:lnTo>
                  <a:lnTo>
                    <a:pt x="1508" y="730"/>
                  </a:lnTo>
                  <a:lnTo>
                    <a:pt x="1500" y="738"/>
                  </a:lnTo>
                  <a:lnTo>
                    <a:pt x="1488" y="750"/>
                  </a:lnTo>
                  <a:lnTo>
                    <a:pt x="1482" y="754"/>
                  </a:lnTo>
                  <a:lnTo>
                    <a:pt x="1480" y="752"/>
                  </a:lnTo>
                  <a:lnTo>
                    <a:pt x="1478" y="748"/>
                  </a:lnTo>
                  <a:lnTo>
                    <a:pt x="1478" y="742"/>
                  </a:lnTo>
                  <a:lnTo>
                    <a:pt x="1482" y="728"/>
                  </a:lnTo>
                  <a:lnTo>
                    <a:pt x="1486" y="716"/>
                  </a:lnTo>
                  <a:lnTo>
                    <a:pt x="1488" y="712"/>
                  </a:lnTo>
                  <a:lnTo>
                    <a:pt x="1486" y="708"/>
                  </a:lnTo>
                  <a:lnTo>
                    <a:pt x="1482" y="702"/>
                  </a:lnTo>
                  <a:lnTo>
                    <a:pt x="1480" y="698"/>
                  </a:lnTo>
                  <a:lnTo>
                    <a:pt x="1478" y="688"/>
                  </a:lnTo>
                  <a:lnTo>
                    <a:pt x="1476" y="684"/>
                  </a:lnTo>
                  <a:lnTo>
                    <a:pt x="1470" y="680"/>
                  </a:lnTo>
                  <a:lnTo>
                    <a:pt x="1464" y="678"/>
                  </a:lnTo>
                  <a:lnTo>
                    <a:pt x="1454" y="674"/>
                  </a:lnTo>
                  <a:lnTo>
                    <a:pt x="1444" y="670"/>
                  </a:lnTo>
                  <a:lnTo>
                    <a:pt x="1438" y="668"/>
                  </a:lnTo>
                  <a:lnTo>
                    <a:pt x="1428" y="658"/>
                  </a:lnTo>
                  <a:lnTo>
                    <a:pt x="1420" y="652"/>
                  </a:lnTo>
                  <a:lnTo>
                    <a:pt x="1416" y="650"/>
                  </a:lnTo>
                  <a:lnTo>
                    <a:pt x="1410" y="650"/>
                  </a:lnTo>
                  <a:lnTo>
                    <a:pt x="1400" y="648"/>
                  </a:lnTo>
                  <a:lnTo>
                    <a:pt x="1392" y="644"/>
                  </a:lnTo>
                  <a:lnTo>
                    <a:pt x="1382" y="640"/>
                  </a:lnTo>
                  <a:lnTo>
                    <a:pt x="1362" y="638"/>
                  </a:lnTo>
                  <a:lnTo>
                    <a:pt x="1354" y="638"/>
                  </a:lnTo>
                  <a:lnTo>
                    <a:pt x="1348" y="640"/>
                  </a:lnTo>
                  <a:lnTo>
                    <a:pt x="1340" y="644"/>
                  </a:lnTo>
                  <a:lnTo>
                    <a:pt x="1332" y="654"/>
                  </a:lnTo>
                  <a:lnTo>
                    <a:pt x="1326" y="662"/>
                  </a:lnTo>
                  <a:lnTo>
                    <a:pt x="1318" y="676"/>
                  </a:lnTo>
                  <a:lnTo>
                    <a:pt x="1314" y="678"/>
                  </a:lnTo>
                  <a:lnTo>
                    <a:pt x="1312" y="674"/>
                  </a:lnTo>
                  <a:lnTo>
                    <a:pt x="1310" y="666"/>
                  </a:lnTo>
                  <a:lnTo>
                    <a:pt x="1314" y="658"/>
                  </a:lnTo>
                  <a:lnTo>
                    <a:pt x="1322" y="642"/>
                  </a:lnTo>
                  <a:lnTo>
                    <a:pt x="1326" y="634"/>
                  </a:lnTo>
                  <a:lnTo>
                    <a:pt x="1326" y="628"/>
                  </a:lnTo>
                  <a:lnTo>
                    <a:pt x="1326" y="626"/>
                  </a:lnTo>
                  <a:lnTo>
                    <a:pt x="1322" y="622"/>
                  </a:lnTo>
                  <a:lnTo>
                    <a:pt x="1314" y="618"/>
                  </a:lnTo>
                  <a:lnTo>
                    <a:pt x="1296" y="614"/>
                  </a:lnTo>
                  <a:lnTo>
                    <a:pt x="1288" y="614"/>
                  </a:lnTo>
                  <a:lnTo>
                    <a:pt x="1278" y="616"/>
                  </a:lnTo>
                  <a:lnTo>
                    <a:pt x="1256" y="612"/>
                  </a:lnTo>
                  <a:lnTo>
                    <a:pt x="1246" y="612"/>
                  </a:lnTo>
                  <a:lnTo>
                    <a:pt x="1240" y="614"/>
                  </a:lnTo>
                  <a:lnTo>
                    <a:pt x="1234" y="620"/>
                  </a:lnTo>
                  <a:lnTo>
                    <a:pt x="1230" y="626"/>
                  </a:lnTo>
                  <a:lnTo>
                    <a:pt x="1230" y="634"/>
                  </a:lnTo>
                  <a:lnTo>
                    <a:pt x="1228" y="642"/>
                  </a:lnTo>
                  <a:lnTo>
                    <a:pt x="1228" y="656"/>
                  </a:lnTo>
                  <a:lnTo>
                    <a:pt x="1226" y="652"/>
                  </a:lnTo>
                  <a:lnTo>
                    <a:pt x="1222" y="652"/>
                  </a:lnTo>
                  <a:lnTo>
                    <a:pt x="1216" y="658"/>
                  </a:lnTo>
                  <a:lnTo>
                    <a:pt x="1214" y="660"/>
                  </a:lnTo>
                  <a:lnTo>
                    <a:pt x="1212" y="660"/>
                  </a:lnTo>
                  <a:lnTo>
                    <a:pt x="1212" y="658"/>
                  </a:lnTo>
                  <a:lnTo>
                    <a:pt x="1214" y="650"/>
                  </a:lnTo>
                  <a:lnTo>
                    <a:pt x="1216" y="642"/>
                  </a:lnTo>
                  <a:lnTo>
                    <a:pt x="1214" y="638"/>
                  </a:lnTo>
                  <a:lnTo>
                    <a:pt x="1210" y="636"/>
                  </a:lnTo>
                  <a:lnTo>
                    <a:pt x="1206" y="638"/>
                  </a:lnTo>
                  <a:lnTo>
                    <a:pt x="1198" y="640"/>
                  </a:lnTo>
                  <a:lnTo>
                    <a:pt x="1198" y="636"/>
                  </a:lnTo>
                  <a:lnTo>
                    <a:pt x="1202" y="632"/>
                  </a:lnTo>
                  <a:lnTo>
                    <a:pt x="1202" y="628"/>
                  </a:lnTo>
                  <a:lnTo>
                    <a:pt x="1204" y="620"/>
                  </a:lnTo>
                  <a:lnTo>
                    <a:pt x="1204" y="616"/>
                  </a:lnTo>
                  <a:lnTo>
                    <a:pt x="1206" y="614"/>
                  </a:lnTo>
                  <a:lnTo>
                    <a:pt x="1210" y="610"/>
                  </a:lnTo>
                  <a:lnTo>
                    <a:pt x="1216" y="608"/>
                  </a:lnTo>
                  <a:lnTo>
                    <a:pt x="1224" y="604"/>
                  </a:lnTo>
                  <a:lnTo>
                    <a:pt x="1230" y="596"/>
                  </a:lnTo>
                  <a:lnTo>
                    <a:pt x="1240" y="582"/>
                  </a:lnTo>
                  <a:lnTo>
                    <a:pt x="1248" y="566"/>
                  </a:lnTo>
                  <a:lnTo>
                    <a:pt x="1254" y="560"/>
                  </a:lnTo>
                  <a:lnTo>
                    <a:pt x="1260" y="556"/>
                  </a:lnTo>
                  <a:lnTo>
                    <a:pt x="1264" y="554"/>
                  </a:lnTo>
                  <a:lnTo>
                    <a:pt x="1266" y="548"/>
                  </a:lnTo>
                  <a:lnTo>
                    <a:pt x="1266" y="542"/>
                  </a:lnTo>
                  <a:lnTo>
                    <a:pt x="1266" y="536"/>
                  </a:lnTo>
                  <a:lnTo>
                    <a:pt x="1264" y="528"/>
                  </a:lnTo>
                  <a:lnTo>
                    <a:pt x="1260" y="524"/>
                  </a:lnTo>
                  <a:lnTo>
                    <a:pt x="1256" y="520"/>
                  </a:lnTo>
                  <a:lnTo>
                    <a:pt x="1252" y="518"/>
                  </a:lnTo>
                  <a:lnTo>
                    <a:pt x="1244" y="518"/>
                  </a:lnTo>
                  <a:lnTo>
                    <a:pt x="1240" y="516"/>
                  </a:lnTo>
                  <a:lnTo>
                    <a:pt x="1238" y="514"/>
                  </a:lnTo>
                  <a:lnTo>
                    <a:pt x="1238" y="508"/>
                  </a:lnTo>
                  <a:lnTo>
                    <a:pt x="1236" y="504"/>
                  </a:lnTo>
                  <a:lnTo>
                    <a:pt x="1234" y="502"/>
                  </a:lnTo>
                  <a:lnTo>
                    <a:pt x="1234" y="500"/>
                  </a:lnTo>
                  <a:lnTo>
                    <a:pt x="1232" y="494"/>
                  </a:lnTo>
                  <a:lnTo>
                    <a:pt x="1232" y="490"/>
                  </a:lnTo>
                  <a:lnTo>
                    <a:pt x="1230" y="488"/>
                  </a:lnTo>
                  <a:lnTo>
                    <a:pt x="1228" y="484"/>
                  </a:lnTo>
                  <a:lnTo>
                    <a:pt x="1226" y="480"/>
                  </a:lnTo>
                  <a:lnTo>
                    <a:pt x="1226" y="476"/>
                  </a:lnTo>
                  <a:lnTo>
                    <a:pt x="1226" y="472"/>
                  </a:lnTo>
                  <a:lnTo>
                    <a:pt x="1222" y="466"/>
                  </a:lnTo>
                  <a:lnTo>
                    <a:pt x="1220" y="444"/>
                  </a:lnTo>
                  <a:lnTo>
                    <a:pt x="1218" y="422"/>
                  </a:lnTo>
                  <a:lnTo>
                    <a:pt x="1218" y="418"/>
                  </a:lnTo>
                  <a:lnTo>
                    <a:pt x="1216" y="416"/>
                  </a:lnTo>
                  <a:lnTo>
                    <a:pt x="1214" y="414"/>
                  </a:lnTo>
                  <a:lnTo>
                    <a:pt x="1212" y="410"/>
                  </a:lnTo>
                  <a:lnTo>
                    <a:pt x="1206" y="398"/>
                  </a:lnTo>
                  <a:lnTo>
                    <a:pt x="1202" y="392"/>
                  </a:lnTo>
                  <a:lnTo>
                    <a:pt x="1200" y="392"/>
                  </a:lnTo>
                  <a:lnTo>
                    <a:pt x="1198" y="394"/>
                  </a:lnTo>
                  <a:lnTo>
                    <a:pt x="1198" y="396"/>
                  </a:lnTo>
                  <a:lnTo>
                    <a:pt x="1196" y="402"/>
                  </a:lnTo>
                  <a:lnTo>
                    <a:pt x="1192" y="410"/>
                  </a:lnTo>
                  <a:lnTo>
                    <a:pt x="1192" y="406"/>
                  </a:lnTo>
                  <a:lnTo>
                    <a:pt x="1192" y="404"/>
                  </a:lnTo>
                  <a:lnTo>
                    <a:pt x="1192" y="400"/>
                  </a:lnTo>
                  <a:lnTo>
                    <a:pt x="1192" y="394"/>
                  </a:lnTo>
                  <a:lnTo>
                    <a:pt x="1188" y="380"/>
                  </a:lnTo>
                  <a:lnTo>
                    <a:pt x="1186" y="380"/>
                  </a:lnTo>
                  <a:lnTo>
                    <a:pt x="1184" y="382"/>
                  </a:lnTo>
                  <a:lnTo>
                    <a:pt x="1182" y="382"/>
                  </a:lnTo>
                  <a:lnTo>
                    <a:pt x="1180" y="380"/>
                  </a:lnTo>
                  <a:lnTo>
                    <a:pt x="1178" y="374"/>
                  </a:lnTo>
                  <a:lnTo>
                    <a:pt x="1174" y="372"/>
                  </a:lnTo>
                  <a:lnTo>
                    <a:pt x="1172" y="368"/>
                  </a:lnTo>
                  <a:lnTo>
                    <a:pt x="1166" y="364"/>
                  </a:lnTo>
                  <a:lnTo>
                    <a:pt x="1158" y="360"/>
                  </a:lnTo>
                  <a:lnTo>
                    <a:pt x="1154" y="356"/>
                  </a:lnTo>
                  <a:lnTo>
                    <a:pt x="1150" y="350"/>
                  </a:lnTo>
                  <a:lnTo>
                    <a:pt x="1148" y="346"/>
                  </a:lnTo>
                  <a:lnTo>
                    <a:pt x="1144" y="342"/>
                  </a:lnTo>
                  <a:lnTo>
                    <a:pt x="1136" y="338"/>
                  </a:lnTo>
                  <a:lnTo>
                    <a:pt x="1126" y="334"/>
                  </a:lnTo>
                  <a:lnTo>
                    <a:pt x="1114" y="330"/>
                  </a:lnTo>
                  <a:lnTo>
                    <a:pt x="1102" y="324"/>
                  </a:lnTo>
                  <a:lnTo>
                    <a:pt x="1072" y="316"/>
                  </a:lnTo>
                  <a:lnTo>
                    <a:pt x="1060" y="314"/>
                  </a:lnTo>
                  <a:lnTo>
                    <a:pt x="1056" y="314"/>
                  </a:lnTo>
                  <a:lnTo>
                    <a:pt x="1054" y="316"/>
                  </a:lnTo>
                  <a:lnTo>
                    <a:pt x="1048" y="316"/>
                  </a:lnTo>
                  <a:lnTo>
                    <a:pt x="1038" y="314"/>
                  </a:lnTo>
                  <a:lnTo>
                    <a:pt x="1026" y="314"/>
                  </a:lnTo>
                  <a:lnTo>
                    <a:pt x="1024" y="316"/>
                  </a:lnTo>
                  <a:lnTo>
                    <a:pt x="1022" y="318"/>
                  </a:lnTo>
                  <a:lnTo>
                    <a:pt x="1022" y="322"/>
                  </a:lnTo>
                  <a:lnTo>
                    <a:pt x="1018" y="322"/>
                  </a:lnTo>
                  <a:lnTo>
                    <a:pt x="1006" y="318"/>
                  </a:lnTo>
                  <a:lnTo>
                    <a:pt x="998" y="316"/>
                  </a:lnTo>
                  <a:lnTo>
                    <a:pt x="990" y="314"/>
                  </a:lnTo>
                  <a:lnTo>
                    <a:pt x="982" y="316"/>
                  </a:lnTo>
                  <a:lnTo>
                    <a:pt x="974" y="318"/>
                  </a:lnTo>
                  <a:lnTo>
                    <a:pt x="972" y="316"/>
                  </a:lnTo>
                  <a:lnTo>
                    <a:pt x="972" y="314"/>
                  </a:lnTo>
                  <a:lnTo>
                    <a:pt x="968" y="308"/>
                  </a:lnTo>
                  <a:lnTo>
                    <a:pt x="966" y="302"/>
                  </a:lnTo>
                  <a:lnTo>
                    <a:pt x="964" y="300"/>
                  </a:lnTo>
                  <a:lnTo>
                    <a:pt x="962" y="298"/>
                  </a:lnTo>
                  <a:lnTo>
                    <a:pt x="958" y="296"/>
                  </a:lnTo>
                  <a:lnTo>
                    <a:pt x="956" y="294"/>
                  </a:lnTo>
                  <a:lnTo>
                    <a:pt x="954" y="288"/>
                  </a:lnTo>
                  <a:lnTo>
                    <a:pt x="952" y="284"/>
                  </a:lnTo>
                  <a:lnTo>
                    <a:pt x="948" y="280"/>
                  </a:lnTo>
                  <a:lnTo>
                    <a:pt x="942" y="276"/>
                  </a:lnTo>
                  <a:lnTo>
                    <a:pt x="934" y="274"/>
                  </a:lnTo>
                  <a:lnTo>
                    <a:pt x="920" y="270"/>
                  </a:lnTo>
                  <a:lnTo>
                    <a:pt x="916" y="268"/>
                  </a:lnTo>
                  <a:lnTo>
                    <a:pt x="916" y="264"/>
                  </a:lnTo>
                  <a:lnTo>
                    <a:pt x="918" y="254"/>
                  </a:lnTo>
                  <a:lnTo>
                    <a:pt x="918" y="248"/>
                  </a:lnTo>
                  <a:lnTo>
                    <a:pt x="918" y="242"/>
                  </a:lnTo>
                  <a:lnTo>
                    <a:pt x="914" y="234"/>
                  </a:lnTo>
                  <a:lnTo>
                    <a:pt x="908" y="228"/>
                  </a:lnTo>
                  <a:lnTo>
                    <a:pt x="892" y="214"/>
                  </a:lnTo>
                  <a:lnTo>
                    <a:pt x="868" y="198"/>
                  </a:lnTo>
                  <a:lnTo>
                    <a:pt x="862" y="192"/>
                  </a:lnTo>
                  <a:lnTo>
                    <a:pt x="852" y="188"/>
                  </a:lnTo>
                  <a:lnTo>
                    <a:pt x="840" y="188"/>
                  </a:lnTo>
                  <a:lnTo>
                    <a:pt x="830" y="188"/>
                  </a:lnTo>
                  <a:lnTo>
                    <a:pt x="818" y="190"/>
                  </a:lnTo>
                  <a:lnTo>
                    <a:pt x="804" y="194"/>
                  </a:lnTo>
                  <a:lnTo>
                    <a:pt x="802" y="192"/>
                  </a:lnTo>
                  <a:lnTo>
                    <a:pt x="804" y="190"/>
                  </a:lnTo>
                  <a:lnTo>
                    <a:pt x="808" y="184"/>
                  </a:lnTo>
                  <a:lnTo>
                    <a:pt x="810" y="180"/>
                  </a:lnTo>
                  <a:lnTo>
                    <a:pt x="812" y="172"/>
                  </a:lnTo>
                  <a:lnTo>
                    <a:pt x="814" y="164"/>
                  </a:lnTo>
                  <a:lnTo>
                    <a:pt x="816" y="160"/>
                  </a:lnTo>
                  <a:lnTo>
                    <a:pt x="822" y="156"/>
                  </a:lnTo>
                  <a:lnTo>
                    <a:pt x="826" y="152"/>
                  </a:lnTo>
                  <a:lnTo>
                    <a:pt x="826" y="150"/>
                  </a:lnTo>
                  <a:lnTo>
                    <a:pt x="826" y="148"/>
                  </a:lnTo>
                  <a:lnTo>
                    <a:pt x="822" y="146"/>
                  </a:lnTo>
                  <a:lnTo>
                    <a:pt x="814" y="142"/>
                  </a:lnTo>
                  <a:lnTo>
                    <a:pt x="810" y="138"/>
                  </a:lnTo>
                  <a:lnTo>
                    <a:pt x="808" y="134"/>
                  </a:lnTo>
                  <a:lnTo>
                    <a:pt x="804" y="130"/>
                  </a:lnTo>
                  <a:lnTo>
                    <a:pt x="800" y="128"/>
                  </a:lnTo>
                  <a:lnTo>
                    <a:pt x="792" y="128"/>
                  </a:lnTo>
                  <a:lnTo>
                    <a:pt x="784" y="126"/>
                  </a:lnTo>
                  <a:lnTo>
                    <a:pt x="780" y="124"/>
                  </a:lnTo>
                  <a:lnTo>
                    <a:pt x="778" y="122"/>
                  </a:lnTo>
                  <a:lnTo>
                    <a:pt x="772" y="116"/>
                  </a:lnTo>
                  <a:lnTo>
                    <a:pt x="766" y="112"/>
                  </a:lnTo>
                  <a:lnTo>
                    <a:pt x="752" y="104"/>
                  </a:lnTo>
                  <a:lnTo>
                    <a:pt x="746" y="100"/>
                  </a:lnTo>
                  <a:lnTo>
                    <a:pt x="744" y="98"/>
                  </a:lnTo>
                  <a:lnTo>
                    <a:pt x="748" y="94"/>
                  </a:lnTo>
                  <a:lnTo>
                    <a:pt x="756" y="92"/>
                  </a:lnTo>
                  <a:lnTo>
                    <a:pt x="772" y="88"/>
                  </a:lnTo>
                  <a:lnTo>
                    <a:pt x="782" y="84"/>
                  </a:lnTo>
                  <a:lnTo>
                    <a:pt x="782" y="82"/>
                  </a:lnTo>
                  <a:lnTo>
                    <a:pt x="778" y="80"/>
                  </a:lnTo>
                  <a:lnTo>
                    <a:pt x="762" y="78"/>
                  </a:lnTo>
                  <a:lnTo>
                    <a:pt x="744" y="78"/>
                  </a:lnTo>
                  <a:lnTo>
                    <a:pt x="736" y="80"/>
                  </a:lnTo>
                  <a:lnTo>
                    <a:pt x="726" y="82"/>
                  </a:lnTo>
                  <a:lnTo>
                    <a:pt x="706" y="84"/>
                  </a:lnTo>
                  <a:lnTo>
                    <a:pt x="696" y="84"/>
                  </a:lnTo>
                  <a:lnTo>
                    <a:pt x="688" y="86"/>
                  </a:lnTo>
                  <a:lnTo>
                    <a:pt x="684" y="88"/>
                  </a:lnTo>
                  <a:lnTo>
                    <a:pt x="682" y="92"/>
                  </a:lnTo>
                  <a:lnTo>
                    <a:pt x="680" y="98"/>
                  </a:lnTo>
                  <a:lnTo>
                    <a:pt x="678" y="100"/>
                  </a:lnTo>
                  <a:lnTo>
                    <a:pt x="674" y="104"/>
                  </a:lnTo>
                  <a:lnTo>
                    <a:pt x="662" y="110"/>
                  </a:lnTo>
                  <a:lnTo>
                    <a:pt x="654" y="112"/>
                  </a:lnTo>
                  <a:lnTo>
                    <a:pt x="646" y="112"/>
                  </a:lnTo>
                  <a:lnTo>
                    <a:pt x="638" y="112"/>
                  </a:lnTo>
                  <a:lnTo>
                    <a:pt x="630" y="108"/>
                  </a:lnTo>
                  <a:lnTo>
                    <a:pt x="622" y="102"/>
                  </a:lnTo>
                  <a:lnTo>
                    <a:pt x="616" y="94"/>
                  </a:lnTo>
                  <a:lnTo>
                    <a:pt x="612" y="88"/>
                  </a:lnTo>
                  <a:lnTo>
                    <a:pt x="608" y="86"/>
                  </a:lnTo>
                  <a:lnTo>
                    <a:pt x="602" y="84"/>
                  </a:lnTo>
                  <a:lnTo>
                    <a:pt x="594" y="84"/>
                  </a:lnTo>
                  <a:lnTo>
                    <a:pt x="580" y="86"/>
                  </a:lnTo>
                  <a:lnTo>
                    <a:pt x="564" y="90"/>
                  </a:lnTo>
                  <a:lnTo>
                    <a:pt x="548" y="94"/>
                  </a:lnTo>
                  <a:lnTo>
                    <a:pt x="536" y="94"/>
                  </a:lnTo>
                  <a:lnTo>
                    <a:pt x="530" y="92"/>
                  </a:lnTo>
                  <a:lnTo>
                    <a:pt x="526" y="90"/>
                  </a:lnTo>
                  <a:lnTo>
                    <a:pt x="524" y="84"/>
                  </a:lnTo>
                  <a:lnTo>
                    <a:pt x="522" y="78"/>
                  </a:lnTo>
                  <a:lnTo>
                    <a:pt x="520" y="64"/>
                  </a:lnTo>
                  <a:lnTo>
                    <a:pt x="516" y="56"/>
                  </a:lnTo>
                  <a:lnTo>
                    <a:pt x="508" y="50"/>
                  </a:lnTo>
                  <a:lnTo>
                    <a:pt x="500" y="46"/>
                  </a:lnTo>
                  <a:lnTo>
                    <a:pt x="490" y="44"/>
                  </a:lnTo>
                  <a:lnTo>
                    <a:pt x="482" y="40"/>
                  </a:lnTo>
                  <a:lnTo>
                    <a:pt x="474" y="32"/>
                  </a:lnTo>
                  <a:lnTo>
                    <a:pt x="468" y="22"/>
                  </a:lnTo>
                  <a:lnTo>
                    <a:pt x="464" y="12"/>
                  </a:lnTo>
                  <a:lnTo>
                    <a:pt x="458" y="8"/>
                  </a:lnTo>
                  <a:lnTo>
                    <a:pt x="454" y="8"/>
                  </a:lnTo>
                  <a:lnTo>
                    <a:pt x="450" y="10"/>
                  </a:lnTo>
                  <a:lnTo>
                    <a:pt x="446" y="16"/>
                  </a:lnTo>
                  <a:lnTo>
                    <a:pt x="444" y="22"/>
                  </a:lnTo>
                  <a:lnTo>
                    <a:pt x="444" y="28"/>
                  </a:lnTo>
                  <a:lnTo>
                    <a:pt x="444" y="34"/>
                  </a:lnTo>
                  <a:lnTo>
                    <a:pt x="448" y="40"/>
                  </a:lnTo>
                  <a:lnTo>
                    <a:pt x="452" y="48"/>
                  </a:lnTo>
                  <a:lnTo>
                    <a:pt x="452" y="50"/>
                  </a:lnTo>
                  <a:lnTo>
                    <a:pt x="448" y="52"/>
                  </a:lnTo>
                  <a:lnTo>
                    <a:pt x="430" y="56"/>
                  </a:lnTo>
                  <a:lnTo>
                    <a:pt x="420" y="60"/>
                  </a:lnTo>
                  <a:lnTo>
                    <a:pt x="410" y="64"/>
                  </a:lnTo>
                  <a:lnTo>
                    <a:pt x="402" y="70"/>
                  </a:lnTo>
                  <a:lnTo>
                    <a:pt x="398" y="74"/>
                  </a:lnTo>
                  <a:lnTo>
                    <a:pt x="392" y="80"/>
                  </a:lnTo>
                  <a:lnTo>
                    <a:pt x="390" y="78"/>
                  </a:lnTo>
                  <a:lnTo>
                    <a:pt x="388" y="72"/>
                  </a:lnTo>
                  <a:lnTo>
                    <a:pt x="386" y="64"/>
                  </a:lnTo>
                  <a:lnTo>
                    <a:pt x="380" y="56"/>
                  </a:lnTo>
                  <a:lnTo>
                    <a:pt x="376" y="52"/>
                  </a:lnTo>
                  <a:lnTo>
                    <a:pt x="376" y="48"/>
                  </a:lnTo>
                  <a:lnTo>
                    <a:pt x="378" y="44"/>
                  </a:lnTo>
                  <a:lnTo>
                    <a:pt x="382" y="40"/>
                  </a:lnTo>
                  <a:lnTo>
                    <a:pt x="392" y="32"/>
                  </a:lnTo>
                  <a:lnTo>
                    <a:pt x="402" y="26"/>
                  </a:lnTo>
                  <a:lnTo>
                    <a:pt x="406" y="24"/>
                  </a:lnTo>
                  <a:lnTo>
                    <a:pt x="410" y="20"/>
                  </a:lnTo>
                  <a:lnTo>
                    <a:pt x="410" y="14"/>
                  </a:lnTo>
                  <a:lnTo>
                    <a:pt x="410" y="10"/>
                  </a:lnTo>
                  <a:lnTo>
                    <a:pt x="408" y="6"/>
                  </a:lnTo>
                  <a:lnTo>
                    <a:pt x="404" y="2"/>
                  </a:lnTo>
                  <a:lnTo>
                    <a:pt x="398" y="0"/>
                  </a:lnTo>
                  <a:lnTo>
                    <a:pt x="390" y="0"/>
                  </a:lnTo>
                  <a:lnTo>
                    <a:pt x="378" y="4"/>
                  </a:lnTo>
                  <a:lnTo>
                    <a:pt x="374" y="6"/>
                  </a:lnTo>
                  <a:lnTo>
                    <a:pt x="370" y="10"/>
                  </a:lnTo>
                  <a:lnTo>
                    <a:pt x="362" y="20"/>
                  </a:lnTo>
                  <a:lnTo>
                    <a:pt x="354" y="26"/>
                  </a:lnTo>
                  <a:lnTo>
                    <a:pt x="344" y="36"/>
                  </a:lnTo>
                  <a:lnTo>
                    <a:pt x="328" y="46"/>
                  </a:lnTo>
                  <a:lnTo>
                    <a:pt x="316" y="50"/>
                  </a:lnTo>
                  <a:lnTo>
                    <a:pt x="306" y="52"/>
                  </a:lnTo>
                  <a:lnTo>
                    <a:pt x="298" y="52"/>
                  </a:lnTo>
                  <a:lnTo>
                    <a:pt x="294" y="50"/>
                  </a:lnTo>
                  <a:lnTo>
                    <a:pt x="290" y="50"/>
                  </a:lnTo>
                  <a:lnTo>
                    <a:pt x="286" y="52"/>
                  </a:lnTo>
                  <a:lnTo>
                    <a:pt x="284" y="58"/>
                  </a:lnTo>
                  <a:lnTo>
                    <a:pt x="280" y="66"/>
                  </a:lnTo>
                  <a:lnTo>
                    <a:pt x="276" y="68"/>
                  </a:lnTo>
                  <a:lnTo>
                    <a:pt x="270" y="68"/>
                  </a:lnTo>
                  <a:lnTo>
                    <a:pt x="266" y="66"/>
                  </a:lnTo>
                  <a:lnTo>
                    <a:pt x="256" y="62"/>
                  </a:lnTo>
                  <a:lnTo>
                    <a:pt x="252" y="64"/>
                  </a:lnTo>
                  <a:lnTo>
                    <a:pt x="250" y="68"/>
                  </a:lnTo>
                  <a:lnTo>
                    <a:pt x="248" y="72"/>
                  </a:lnTo>
                  <a:lnTo>
                    <a:pt x="244" y="78"/>
                  </a:lnTo>
                  <a:lnTo>
                    <a:pt x="238" y="86"/>
                  </a:lnTo>
                  <a:lnTo>
                    <a:pt x="234" y="92"/>
                  </a:lnTo>
                  <a:lnTo>
                    <a:pt x="232" y="100"/>
                  </a:lnTo>
                  <a:lnTo>
                    <a:pt x="230" y="110"/>
                  </a:lnTo>
                  <a:lnTo>
                    <a:pt x="230" y="122"/>
                  </a:lnTo>
                  <a:lnTo>
                    <a:pt x="230" y="134"/>
                  </a:lnTo>
                  <a:lnTo>
                    <a:pt x="226" y="142"/>
                  </a:lnTo>
                  <a:lnTo>
                    <a:pt x="224" y="144"/>
                  </a:lnTo>
                  <a:lnTo>
                    <a:pt x="220" y="146"/>
                  </a:lnTo>
                  <a:lnTo>
                    <a:pt x="214" y="146"/>
                  </a:lnTo>
                  <a:lnTo>
                    <a:pt x="210" y="148"/>
                  </a:lnTo>
                  <a:lnTo>
                    <a:pt x="208" y="150"/>
                  </a:lnTo>
                  <a:lnTo>
                    <a:pt x="206" y="158"/>
                  </a:lnTo>
                  <a:lnTo>
                    <a:pt x="202" y="166"/>
                  </a:lnTo>
                  <a:lnTo>
                    <a:pt x="198" y="170"/>
                  </a:lnTo>
                  <a:lnTo>
                    <a:pt x="180" y="202"/>
                  </a:lnTo>
                  <a:lnTo>
                    <a:pt x="182" y="212"/>
                  </a:lnTo>
                  <a:lnTo>
                    <a:pt x="182" y="214"/>
                  </a:lnTo>
                  <a:lnTo>
                    <a:pt x="180" y="214"/>
                  </a:lnTo>
                  <a:lnTo>
                    <a:pt x="176" y="210"/>
                  </a:lnTo>
                  <a:lnTo>
                    <a:pt x="144" y="264"/>
                  </a:lnTo>
                  <a:lnTo>
                    <a:pt x="146" y="274"/>
                  </a:lnTo>
                  <a:lnTo>
                    <a:pt x="148" y="278"/>
                  </a:lnTo>
                  <a:lnTo>
                    <a:pt x="152" y="280"/>
                  </a:lnTo>
                  <a:lnTo>
                    <a:pt x="156" y="284"/>
                  </a:lnTo>
                  <a:lnTo>
                    <a:pt x="158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4"/>
                  </a:lnTo>
                  <a:lnTo>
                    <a:pt x="154" y="310"/>
                  </a:lnTo>
                  <a:lnTo>
                    <a:pt x="156" y="314"/>
                  </a:lnTo>
                  <a:lnTo>
                    <a:pt x="162" y="320"/>
                  </a:lnTo>
                  <a:lnTo>
                    <a:pt x="162" y="324"/>
                  </a:lnTo>
                  <a:lnTo>
                    <a:pt x="160" y="328"/>
                  </a:lnTo>
                  <a:lnTo>
                    <a:pt x="158" y="330"/>
                  </a:lnTo>
                  <a:lnTo>
                    <a:pt x="154" y="334"/>
                  </a:lnTo>
                  <a:lnTo>
                    <a:pt x="152" y="338"/>
                  </a:lnTo>
                  <a:lnTo>
                    <a:pt x="150" y="348"/>
                  </a:lnTo>
                  <a:lnTo>
                    <a:pt x="152" y="360"/>
                  </a:lnTo>
                  <a:lnTo>
                    <a:pt x="154" y="374"/>
                  </a:lnTo>
                  <a:lnTo>
                    <a:pt x="154" y="386"/>
                  </a:lnTo>
                  <a:lnTo>
                    <a:pt x="152" y="406"/>
                  </a:lnTo>
                  <a:lnTo>
                    <a:pt x="152" y="418"/>
                  </a:lnTo>
                  <a:lnTo>
                    <a:pt x="152" y="422"/>
                  </a:lnTo>
                  <a:lnTo>
                    <a:pt x="156" y="424"/>
                  </a:lnTo>
                  <a:lnTo>
                    <a:pt x="158" y="428"/>
                  </a:lnTo>
                  <a:lnTo>
                    <a:pt x="158" y="434"/>
                  </a:lnTo>
                  <a:lnTo>
                    <a:pt x="158" y="444"/>
                  </a:lnTo>
                  <a:lnTo>
                    <a:pt x="154" y="454"/>
                  </a:lnTo>
                  <a:lnTo>
                    <a:pt x="150" y="464"/>
                  </a:lnTo>
                  <a:lnTo>
                    <a:pt x="144" y="472"/>
                  </a:lnTo>
                  <a:lnTo>
                    <a:pt x="138" y="478"/>
                  </a:lnTo>
                  <a:lnTo>
                    <a:pt x="132" y="480"/>
                  </a:lnTo>
                  <a:lnTo>
                    <a:pt x="118" y="482"/>
                  </a:lnTo>
                  <a:lnTo>
                    <a:pt x="110" y="486"/>
                  </a:lnTo>
                  <a:lnTo>
                    <a:pt x="106" y="490"/>
                  </a:lnTo>
                  <a:lnTo>
                    <a:pt x="104" y="494"/>
                  </a:lnTo>
                  <a:lnTo>
                    <a:pt x="104" y="498"/>
                  </a:lnTo>
                  <a:lnTo>
                    <a:pt x="104" y="504"/>
                  </a:lnTo>
                  <a:lnTo>
                    <a:pt x="104" y="510"/>
                  </a:lnTo>
                  <a:lnTo>
                    <a:pt x="102" y="512"/>
                  </a:lnTo>
                  <a:lnTo>
                    <a:pt x="96" y="516"/>
                  </a:lnTo>
                  <a:lnTo>
                    <a:pt x="92" y="518"/>
                  </a:lnTo>
                  <a:lnTo>
                    <a:pt x="92" y="520"/>
                  </a:lnTo>
                  <a:lnTo>
                    <a:pt x="94" y="526"/>
                  </a:lnTo>
                  <a:lnTo>
                    <a:pt x="98" y="536"/>
                  </a:lnTo>
                  <a:lnTo>
                    <a:pt x="98" y="540"/>
                  </a:lnTo>
                  <a:lnTo>
                    <a:pt x="98" y="542"/>
                  </a:lnTo>
                  <a:lnTo>
                    <a:pt x="92" y="548"/>
                  </a:lnTo>
                  <a:lnTo>
                    <a:pt x="84" y="552"/>
                  </a:lnTo>
                  <a:lnTo>
                    <a:pt x="74" y="554"/>
                  </a:lnTo>
                  <a:lnTo>
                    <a:pt x="64" y="558"/>
                  </a:lnTo>
                  <a:lnTo>
                    <a:pt x="56" y="562"/>
                  </a:lnTo>
                  <a:lnTo>
                    <a:pt x="50" y="570"/>
                  </a:lnTo>
                  <a:lnTo>
                    <a:pt x="50" y="574"/>
                  </a:lnTo>
                  <a:lnTo>
                    <a:pt x="50" y="578"/>
                  </a:lnTo>
                  <a:lnTo>
                    <a:pt x="50" y="592"/>
                  </a:lnTo>
                  <a:lnTo>
                    <a:pt x="48" y="600"/>
                  </a:lnTo>
                  <a:lnTo>
                    <a:pt x="46" y="606"/>
                  </a:lnTo>
                  <a:lnTo>
                    <a:pt x="42" y="610"/>
                  </a:lnTo>
                  <a:lnTo>
                    <a:pt x="36" y="618"/>
                  </a:lnTo>
                  <a:lnTo>
                    <a:pt x="34" y="624"/>
                  </a:lnTo>
                  <a:lnTo>
                    <a:pt x="34" y="632"/>
                  </a:lnTo>
                  <a:lnTo>
                    <a:pt x="34" y="642"/>
                  </a:lnTo>
                  <a:lnTo>
                    <a:pt x="30" y="646"/>
                  </a:lnTo>
                  <a:lnTo>
                    <a:pt x="28" y="648"/>
                  </a:lnTo>
                  <a:lnTo>
                    <a:pt x="22" y="650"/>
                  </a:lnTo>
                  <a:lnTo>
                    <a:pt x="18" y="652"/>
                  </a:lnTo>
                  <a:lnTo>
                    <a:pt x="16" y="654"/>
                  </a:lnTo>
                  <a:lnTo>
                    <a:pt x="14" y="660"/>
                  </a:lnTo>
                  <a:lnTo>
                    <a:pt x="16" y="670"/>
                  </a:lnTo>
                  <a:lnTo>
                    <a:pt x="18" y="688"/>
                  </a:lnTo>
                  <a:lnTo>
                    <a:pt x="20" y="698"/>
                  </a:lnTo>
                  <a:lnTo>
                    <a:pt x="18" y="706"/>
                  </a:lnTo>
                  <a:lnTo>
                    <a:pt x="18" y="710"/>
                  </a:lnTo>
                  <a:lnTo>
                    <a:pt x="16" y="714"/>
                  </a:lnTo>
                  <a:lnTo>
                    <a:pt x="18" y="716"/>
                  </a:lnTo>
                  <a:lnTo>
                    <a:pt x="28" y="728"/>
                  </a:lnTo>
                  <a:lnTo>
                    <a:pt x="34" y="734"/>
                  </a:lnTo>
                  <a:lnTo>
                    <a:pt x="42" y="736"/>
                  </a:lnTo>
                  <a:lnTo>
                    <a:pt x="46" y="736"/>
                  </a:lnTo>
                  <a:lnTo>
                    <a:pt x="50" y="732"/>
                  </a:lnTo>
                  <a:lnTo>
                    <a:pt x="54" y="726"/>
                  </a:lnTo>
                  <a:lnTo>
                    <a:pt x="56" y="726"/>
                  </a:lnTo>
                  <a:lnTo>
                    <a:pt x="56" y="730"/>
                  </a:lnTo>
                  <a:lnTo>
                    <a:pt x="56" y="744"/>
                  </a:lnTo>
                  <a:lnTo>
                    <a:pt x="54" y="756"/>
                  </a:lnTo>
                  <a:lnTo>
                    <a:pt x="52" y="760"/>
                  </a:lnTo>
                  <a:lnTo>
                    <a:pt x="48" y="766"/>
                  </a:lnTo>
                  <a:lnTo>
                    <a:pt x="44" y="768"/>
                  </a:lnTo>
                  <a:lnTo>
                    <a:pt x="38" y="770"/>
                  </a:lnTo>
                  <a:lnTo>
                    <a:pt x="22" y="786"/>
                  </a:lnTo>
                  <a:lnTo>
                    <a:pt x="12" y="800"/>
                  </a:lnTo>
                  <a:lnTo>
                    <a:pt x="6" y="812"/>
                  </a:lnTo>
                  <a:lnTo>
                    <a:pt x="2" y="824"/>
                  </a:lnTo>
                  <a:lnTo>
                    <a:pt x="0" y="836"/>
                  </a:lnTo>
                  <a:lnTo>
                    <a:pt x="0" y="844"/>
                  </a:lnTo>
                  <a:lnTo>
                    <a:pt x="2" y="860"/>
                  </a:lnTo>
                  <a:lnTo>
                    <a:pt x="4" y="866"/>
                  </a:lnTo>
                  <a:lnTo>
                    <a:pt x="8" y="870"/>
                  </a:lnTo>
                  <a:lnTo>
                    <a:pt x="16" y="876"/>
                  </a:lnTo>
                  <a:lnTo>
                    <a:pt x="18" y="878"/>
                  </a:lnTo>
                  <a:lnTo>
                    <a:pt x="18" y="882"/>
                  </a:lnTo>
                  <a:lnTo>
                    <a:pt x="18" y="884"/>
                  </a:lnTo>
                  <a:lnTo>
                    <a:pt x="12" y="888"/>
                  </a:lnTo>
                  <a:lnTo>
                    <a:pt x="8" y="892"/>
                  </a:lnTo>
                  <a:lnTo>
                    <a:pt x="6" y="896"/>
                  </a:lnTo>
                  <a:lnTo>
                    <a:pt x="6" y="900"/>
                  </a:lnTo>
                  <a:lnTo>
                    <a:pt x="6" y="902"/>
                  </a:lnTo>
                  <a:lnTo>
                    <a:pt x="12" y="908"/>
                  </a:lnTo>
                  <a:lnTo>
                    <a:pt x="22" y="914"/>
                  </a:lnTo>
                  <a:lnTo>
                    <a:pt x="44" y="926"/>
                  </a:lnTo>
                  <a:lnTo>
                    <a:pt x="54" y="934"/>
                  </a:lnTo>
                  <a:lnTo>
                    <a:pt x="56" y="938"/>
                  </a:lnTo>
                  <a:lnTo>
                    <a:pt x="58" y="944"/>
                  </a:lnTo>
                  <a:lnTo>
                    <a:pt x="62" y="960"/>
                  </a:lnTo>
                  <a:lnTo>
                    <a:pt x="68" y="972"/>
                  </a:lnTo>
                  <a:lnTo>
                    <a:pt x="74" y="980"/>
                  </a:lnTo>
                  <a:lnTo>
                    <a:pt x="80" y="988"/>
                  </a:lnTo>
                  <a:lnTo>
                    <a:pt x="92" y="1004"/>
                  </a:lnTo>
                  <a:lnTo>
                    <a:pt x="96" y="1014"/>
                  </a:lnTo>
                  <a:lnTo>
                    <a:pt x="100" y="1026"/>
                  </a:lnTo>
                  <a:lnTo>
                    <a:pt x="104" y="1040"/>
                  </a:lnTo>
                  <a:lnTo>
                    <a:pt x="108" y="1056"/>
                  </a:lnTo>
                  <a:lnTo>
                    <a:pt x="122" y="1086"/>
                  </a:lnTo>
                  <a:lnTo>
                    <a:pt x="136" y="1114"/>
                  </a:lnTo>
                  <a:lnTo>
                    <a:pt x="142" y="1128"/>
                  </a:lnTo>
                  <a:lnTo>
                    <a:pt x="146" y="1142"/>
                  </a:lnTo>
                  <a:lnTo>
                    <a:pt x="148" y="1152"/>
                  </a:lnTo>
                  <a:lnTo>
                    <a:pt x="152" y="1160"/>
                  </a:lnTo>
                  <a:lnTo>
                    <a:pt x="158" y="1172"/>
                  </a:lnTo>
                  <a:lnTo>
                    <a:pt x="162" y="1180"/>
                  </a:lnTo>
                  <a:lnTo>
                    <a:pt x="164" y="1186"/>
                  </a:lnTo>
                  <a:lnTo>
                    <a:pt x="164" y="1194"/>
                  </a:lnTo>
                  <a:lnTo>
                    <a:pt x="166" y="1202"/>
                  </a:lnTo>
                  <a:lnTo>
                    <a:pt x="172" y="1210"/>
                  </a:lnTo>
                  <a:lnTo>
                    <a:pt x="184" y="1228"/>
                  </a:lnTo>
                  <a:lnTo>
                    <a:pt x="192" y="1238"/>
                  </a:lnTo>
                  <a:lnTo>
                    <a:pt x="198" y="1248"/>
                  </a:lnTo>
                  <a:lnTo>
                    <a:pt x="200" y="1260"/>
                  </a:lnTo>
                  <a:lnTo>
                    <a:pt x="200" y="1274"/>
                  </a:lnTo>
                  <a:lnTo>
                    <a:pt x="200" y="1286"/>
                  </a:lnTo>
                  <a:lnTo>
                    <a:pt x="204" y="1298"/>
                  </a:lnTo>
                  <a:lnTo>
                    <a:pt x="208" y="1308"/>
                  </a:lnTo>
                  <a:lnTo>
                    <a:pt x="214" y="1316"/>
                  </a:lnTo>
                  <a:lnTo>
                    <a:pt x="228" y="1330"/>
                  </a:lnTo>
                  <a:lnTo>
                    <a:pt x="234" y="1338"/>
                  </a:lnTo>
                  <a:lnTo>
                    <a:pt x="238" y="1344"/>
                  </a:lnTo>
                  <a:lnTo>
                    <a:pt x="246" y="1356"/>
                  </a:lnTo>
                  <a:lnTo>
                    <a:pt x="256" y="1368"/>
                  </a:lnTo>
                  <a:lnTo>
                    <a:pt x="278" y="1384"/>
                  </a:lnTo>
                  <a:lnTo>
                    <a:pt x="318" y="1406"/>
                  </a:lnTo>
                  <a:lnTo>
                    <a:pt x="358" y="1428"/>
                  </a:lnTo>
                  <a:lnTo>
                    <a:pt x="380" y="1442"/>
                  </a:lnTo>
                  <a:lnTo>
                    <a:pt x="388" y="1448"/>
                  </a:lnTo>
                  <a:lnTo>
                    <a:pt x="392" y="1454"/>
                  </a:lnTo>
                  <a:lnTo>
                    <a:pt x="396" y="1460"/>
                  </a:lnTo>
                  <a:lnTo>
                    <a:pt x="398" y="1468"/>
                  </a:lnTo>
                  <a:lnTo>
                    <a:pt x="400" y="1474"/>
                  </a:lnTo>
                  <a:lnTo>
                    <a:pt x="404" y="1480"/>
                  </a:lnTo>
                  <a:lnTo>
                    <a:pt x="408" y="1486"/>
                  </a:lnTo>
                  <a:lnTo>
                    <a:pt x="414" y="1490"/>
                  </a:lnTo>
                  <a:lnTo>
                    <a:pt x="426" y="1496"/>
                  </a:lnTo>
                  <a:lnTo>
                    <a:pt x="434" y="1500"/>
                  </a:lnTo>
                  <a:lnTo>
                    <a:pt x="440" y="1506"/>
                  </a:lnTo>
                  <a:lnTo>
                    <a:pt x="438" y="1532"/>
                  </a:lnTo>
                  <a:lnTo>
                    <a:pt x="440" y="1542"/>
                  </a:lnTo>
                  <a:lnTo>
                    <a:pt x="442" y="1546"/>
                  </a:lnTo>
                  <a:lnTo>
                    <a:pt x="442" y="1552"/>
                  </a:lnTo>
                  <a:lnTo>
                    <a:pt x="444" y="1564"/>
                  </a:lnTo>
                  <a:lnTo>
                    <a:pt x="446" y="1574"/>
                  </a:lnTo>
                  <a:lnTo>
                    <a:pt x="448" y="1586"/>
                  </a:lnTo>
                  <a:lnTo>
                    <a:pt x="448" y="1594"/>
                  </a:lnTo>
                  <a:lnTo>
                    <a:pt x="448" y="1604"/>
                  </a:lnTo>
                  <a:lnTo>
                    <a:pt x="446" y="1614"/>
                  </a:lnTo>
                  <a:lnTo>
                    <a:pt x="446" y="1624"/>
                  </a:lnTo>
                  <a:lnTo>
                    <a:pt x="450" y="1640"/>
                  </a:lnTo>
                  <a:lnTo>
                    <a:pt x="452" y="1658"/>
                  </a:lnTo>
                  <a:lnTo>
                    <a:pt x="452" y="1670"/>
                  </a:lnTo>
                  <a:lnTo>
                    <a:pt x="448" y="1686"/>
                  </a:lnTo>
                  <a:lnTo>
                    <a:pt x="444" y="1716"/>
                  </a:lnTo>
                  <a:lnTo>
                    <a:pt x="442" y="1732"/>
                  </a:lnTo>
                  <a:lnTo>
                    <a:pt x="440" y="1742"/>
                  </a:lnTo>
                  <a:lnTo>
                    <a:pt x="440" y="1744"/>
                  </a:lnTo>
                  <a:lnTo>
                    <a:pt x="438" y="1744"/>
                  </a:lnTo>
                  <a:lnTo>
                    <a:pt x="436" y="1744"/>
                  </a:lnTo>
                  <a:lnTo>
                    <a:pt x="434" y="1746"/>
                  </a:lnTo>
                  <a:lnTo>
                    <a:pt x="430" y="1752"/>
                  </a:lnTo>
                  <a:lnTo>
                    <a:pt x="430" y="1760"/>
                  </a:lnTo>
                  <a:lnTo>
                    <a:pt x="430" y="1762"/>
                  </a:lnTo>
                  <a:lnTo>
                    <a:pt x="434" y="1764"/>
                  </a:lnTo>
                  <a:lnTo>
                    <a:pt x="436" y="1768"/>
                  </a:lnTo>
                  <a:lnTo>
                    <a:pt x="436" y="1772"/>
                  </a:lnTo>
                  <a:lnTo>
                    <a:pt x="434" y="1788"/>
                  </a:lnTo>
                  <a:lnTo>
                    <a:pt x="430" y="1808"/>
                  </a:lnTo>
                  <a:lnTo>
                    <a:pt x="432" y="1820"/>
                  </a:lnTo>
                  <a:lnTo>
                    <a:pt x="434" y="1834"/>
                  </a:lnTo>
                  <a:lnTo>
                    <a:pt x="436" y="1846"/>
                  </a:lnTo>
                  <a:lnTo>
                    <a:pt x="436" y="1856"/>
                  </a:lnTo>
                  <a:lnTo>
                    <a:pt x="434" y="1864"/>
                  </a:lnTo>
                  <a:lnTo>
                    <a:pt x="432" y="1870"/>
                  </a:lnTo>
                  <a:lnTo>
                    <a:pt x="428" y="1882"/>
                  </a:lnTo>
                  <a:lnTo>
                    <a:pt x="428" y="1888"/>
                  </a:lnTo>
                  <a:lnTo>
                    <a:pt x="430" y="1894"/>
                  </a:lnTo>
                  <a:lnTo>
                    <a:pt x="432" y="1900"/>
                  </a:lnTo>
                  <a:lnTo>
                    <a:pt x="430" y="1908"/>
                  </a:lnTo>
                  <a:lnTo>
                    <a:pt x="424" y="1928"/>
                  </a:lnTo>
                  <a:lnTo>
                    <a:pt x="418" y="1946"/>
                  </a:lnTo>
                  <a:lnTo>
                    <a:pt x="416" y="1956"/>
                  </a:lnTo>
                  <a:lnTo>
                    <a:pt x="416" y="1964"/>
                  </a:lnTo>
                  <a:lnTo>
                    <a:pt x="416" y="1974"/>
                  </a:lnTo>
                  <a:lnTo>
                    <a:pt x="414" y="1978"/>
                  </a:lnTo>
                  <a:lnTo>
                    <a:pt x="410" y="1986"/>
                  </a:lnTo>
                  <a:lnTo>
                    <a:pt x="408" y="2004"/>
                  </a:lnTo>
                  <a:lnTo>
                    <a:pt x="408" y="2016"/>
                  </a:lnTo>
                  <a:lnTo>
                    <a:pt x="404" y="2024"/>
                  </a:lnTo>
                  <a:lnTo>
                    <a:pt x="400" y="2030"/>
                  </a:lnTo>
                  <a:lnTo>
                    <a:pt x="398" y="2036"/>
                  </a:lnTo>
                  <a:lnTo>
                    <a:pt x="394" y="2040"/>
                  </a:lnTo>
                  <a:lnTo>
                    <a:pt x="392" y="2044"/>
                  </a:lnTo>
                  <a:lnTo>
                    <a:pt x="392" y="2048"/>
                  </a:lnTo>
                  <a:lnTo>
                    <a:pt x="394" y="2056"/>
                  </a:lnTo>
                  <a:lnTo>
                    <a:pt x="400" y="2072"/>
                  </a:lnTo>
                  <a:lnTo>
                    <a:pt x="402" y="2086"/>
                  </a:lnTo>
                  <a:lnTo>
                    <a:pt x="402" y="2098"/>
                  </a:lnTo>
                  <a:lnTo>
                    <a:pt x="400" y="2104"/>
                  </a:lnTo>
                  <a:lnTo>
                    <a:pt x="398" y="2108"/>
                  </a:lnTo>
                  <a:lnTo>
                    <a:pt x="390" y="2116"/>
                  </a:lnTo>
                  <a:lnTo>
                    <a:pt x="386" y="2124"/>
                  </a:lnTo>
                  <a:lnTo>
                    <a:pt x="384" y="2130"/>
                  </a:lnTo>
                  <a:lnTo>
                    <a:pt x="384" y="2138"/>
                  </a:lnTo>
                  <a:lnTo>
                    <a:pt x="388" y="2162"/>
                  </a:lnTo>
                  <a:lnTo>
                    <a:pt x="392" y="2186"/>
                  </a:lnTo>
                  <a:lnTo>
                    <a:pt x="392" y="2200"/>
                  </a:lnTo>
                  <a:lnTo>
                    <a:pt x="392" y="2212"/>
                  </a:lnTo>
                  <a:lnTo>
                    <a:pt x="396" y="2224"/>
                  </a:lnTo>
                  <a:lnTo>
                    <a:pt x="398" y="2230"/>
                  </a:lnTo>
                  <a:lnTo>
                    <a:pt x="398" y="2236"/>
                  </a:lnTo>
                  <a:lnTo>
                    <a:pt x="392" y="2248"/>
                  </a:lnTo>
                  <a:lnTo>
                    <a:pt x="386" y="2262"/>
                  </a:lnTo>
                  <a:lnTo>
                    <a:pt x="386" y="2270"/>
                  </a:lnTo>
                  <a:lnTo>
                    <a:pt x="386" y="2280"/>
                  </a:lnTo>
                  <a:lnTo>
                    <a:pt x="388" y="2288"/>
                  </a:lnTo>
                  <a:lnTo>
                    <a:pt x="388" y="2292"/>
                  </a:lnTo>
                  <a:lnTo>
                    <a:pt x="386" y="2294"/>
                  </a:lnTo>
                  <a:lnTo>
                    <a:pt x="384" y="2298"/>
                  </a:lnTo>
                  <a:lnTo>
                    <a:pt x="380" y="2300"/>
                  </a:lnTo>
                  <a:lnTo>
                    <a:pt x="378" y="2306"/>
                  </a:lnTo>
                  <a:lnTo>
                    <a:pt x="376" y="2314"/>
                  </a:lnTo>
                  <a:lnTo>
                    <a:pt x="374" y="2328"/>
                  </a:lnTo>
                  <a:lnTo>
                    <a:pt x="372" y="2342"/>
                  </a:lnTo>
                  <a:lnTo>
                    <a:pt x="370" y="2354"/>
                  </a:lnTo>
                  <a:lnTo>
                    <a:pt x="362" y="2376"/>
                  </a:lnTo>
                  <a:lnTo>
                    <a:pt x="354" y="2390"/>
                  </a:lnTo>
                  <a:lnTo>
                    <a:pt x="350" y="2402"/>
                  </a:lnTo>
                  <a:lnTo>
                    <a:pt x="348" y="2412"/>
                  </a:lnTo>
                  <a:lnTo>
                    <a:pt x="344" y="2414"/>
                  </a:lnTo>
                  <a:lnTo>
                    <a:pt x="342" y="2420"/>
                  </a:lnTo>
                  <a:lnTo>
                    <a:pt x="338" y="2434"/>
                  </a:lnTo>
                  <a:lnTo>
                    <a:pt x="336" y="2446"/>
                  </a:lnTo>
                  <a:lnTo>
                    <a:pt x="334" y="2452"/>
                  </a:lnTo>
                  <a:lnTo>
                    <a:pt x="334" y="2454"/>
                  </a:lnTo>
                  <a:lnTo>
                    <a:pt x="332" y="2454"/>
                  </a:lnTo>
                  <a:lnTo>
                    <a:pt x="330" y="2452"/>
                  </a:lnTo>
                  <a:lnTo>
                    <a:pt x="328" y="2462"/>
                  </a:lnTo>
                  <a:lnTo>
                    <a:pt x="326" y="2474"/>
                  </a:lnTo>
                  <a:lnTo>
                    <a:pt x="324" y="2480"/>
                  </a:lnTo>
                  <a:lnTo>
                    <a:pt x="320" y="2482"/>
                  </a:lnTo>
                  <a:lnTo>
                    <a:pt x="318" y="2482"/>
                  </a:lnTo>
                  <a:lnTo>
                    <a:pt x="310" y="2480"/>
                  </a:lnTo>
                  <a:lnTo>
                    <a:pt x="308" y="2482"/>
                  </a:lnTo>
                  <a:lnTo>
                    <a:pt x="306" y="2486"/>
                  </a:lnTo>
                  <a:lnTo>
                    <a:pt x="306" y="2498"/>
                  </a:lnTo>
                  <a:lnTo>
                    <a:pt x="306" y="2506"/>
                  </a:lnTo>
                  <a:lnTo>
                    <a:pt x="310" y="2514"/>
                  </a:lnTo>
                  <a:lnTo>
                    <a:pt x="314" y="2522"/>
                  </a:lnTo>
                  <a:lnTo>
                    <a:pt x="314" y="2530"/>
                  </a:lnTo>
                  <a:lnTo>
                    <a:pt x="314" y="2540"/>
                  </a:lnTo>
                  <a:lnTo>
                    <a:pt x="312" y="2552"/>
                  </a:lnTo>
                  <a:lnTo>
                    <a:pt x="314" y="2560"/>
                  </a:lnTo>
                  <a:lnTo>
                    <a:pt x="318" y="2572"/>
                  </a:lnTo>
                  <a:lnTo>
                    <a:pt x="320" y="2576"/>
                  </a:lnTo>
                  <a:lnTo>
                    <a:pt x="322" y="2584"/>
                  </a:lnTo>
                  <a:lnTo>
                    <a:pt x="324" y="2594"/>
                  </a:lnTo>
                  <a:lnTo>
                    <a:pt x="322" y="2606"/>
                  </a:lnTo>
                  <a:lnTo>
                    <a:pt x="320" y="2618"/>
                  </a:lnTo>
                  <a:lnTo>
                    <a:pt x="316" y="2624"/>
                  </a:lnTo>
                  <a:lnTo>
                    <a:pt x="314" y="2626"/>
                  </a:lnTo>
                  <a:lnTo>
                    <a:pt x="310" y="2626"/>
                  </a:lnTo>
                  <a:lnTo>
                    <a:pt x="308" y="2626"/>
                  </a:lnTo>
                  <a:lnTo>
                    <a:pt x="306" y="2628"/>
                  </a:lnTo>
                  <a:lnTo>
                    <a:pt x="304" y="2632"/>
                  </a:lnTo>
                  <a:lnTo>
                    <a:pt x="304" y="2642"/>
                  </a:lnTo>
                  <a:lnTo>
                    <a:pt x="302" y="2658"/>
                  </a:lnTo>
                  <a:lnTo>
                    <a:pt x="298" y="2670"/>
                  </a:lnTo>
                  <a:lnTo>
                    <a:pt x="294" y="2686"/>
                  </a:lnTo>
                  <a:lnTo>
                    <a:pt x="292" y="2692"/>
                  </a:lnTo>
                  <a:lnTo>
                    <a:pt x="292" y="2696"/>
                  </a:lnTo>
                  <a:lnTo>
                    <a:pt x="294" y="2704"/>
                  </a:lnTo>
                  <a:lnTo>
                    <a:pt x="298" y="2712"/>
                  </a:lnTo>
                  <a:lnTo>
                    <a:pt x="302" y="2722"/>
                  </a:lnTo>
                  <a:lnTo>
                    <a:pt x="308" y="2728"/>
                  </a:lnTo>
                  <a:lnTo>
                    <a:pt x="312" y="2732"/>
                  </a:lnTo>
                  <a:lnTo>
                    <a:pt x="316" y="2734"/>
                  </a:lnTo>
                  <a:lnTo>
                    <a:pt x="320" y="2734"/>
                  </a:lnTo>
                  <a:lnTo>
                    <a:pt x="324" y="2732"/>
                  </a:lnTo>
                  <a:lnTo>
                    <a:pt x="328" y="2728"/>
                  </a:lnTo>
                  <a:lnTo>
                    <a:pt x="330" y="2724"/>
                  </a:lnTo>
                  <a:lnTo>
                    <a:pt x="334" y="2716"/>
                  </a:lnTo>
                  <a:lnTo>
                    <a:pt x="336" y="2716"/>
                  </a:lnTo>
                  <a:lnTo>
                    <a:pt x="338" y="2718"/>
                  </a:lnTo>
                  <a:lnTo>
                    <a:pt x="342" y="2722"/>
                  </a:lnTo>
                  <a:lnTo>
                    <a:pt x="346" y="2726"/>
                  </a:lnTo>
                  <a:lnTo>
                    <a:pt x="348" y="2728"/>
                  </a:lnTo>
                  <a:lnTo>
                    <a:pt x="350" y="2730"/>
                  </a:lnTo>
                  <a:lnTo>
                    <a:pt x="350" y="2732"/>
                  </a:lnTo>
                  <a:lnTo>
                    <a:pt x="344" y="2738"/>
                  </a:lnTo>
                  <a:lnTo>
                    <a:pt x="340" y="2744"/>
                  </a:lnTo>
                  <a:lnTo>
                    <a:pt x="340" y="2746"/>
                  </a:lnTo>
                  <a:lnTo>
                    <a:pt x="344" y="2746"/>
                  </a:lnTo>
                  <a:lnTo>
                    <a:pt x="350" y="2748"/>
                  </a:lnTo>
                  <a:lnTo>
                    <a:pt x="354" y="2752"/>
                  </a:lnTo>
                  <a:lnTo>
                    <a:pt x="356" y="2754"/>
                  </a:lnTo>
                  <a:lnTo>
                    <a:pt x="356" y="2760"/>
                  </a:lnTo>
                  <a:lnTo>
                    <a:pt x="356" y="2766"/>
                  </a:lnTo>
                  <a:lnTo>
                    <a:pt x="354" y="2766"/>
                  </a:lnTo>
                  <a:lnTo>
                    <a:pt x="352" y="2764"/>
                  </a:lnTo>
                  <a:lnTo>
                    <a:pt x="348" y="2758"/>
                  </a:lnTo>
                  <a:lnTo>
                    <a:pt x="344" y="2758"/>
                  </a:lnTo>
                  <a:lnTo>
                    <a:pt x="342" y="2760"/>
                  </a:lnTo>
                  <a:lnTo>
                    <a:pt x="342" y="2766"/>
                  </a:lnTo>
                  <a:lnTo>
                    <a:pt x="342" y="2774"/>
                  </a:lnTo>
                  <a:lnTo>
                    <a:pt x="342" y="2778"/>
                  </a:lnTo>
                  <a:lnTo>
                    <a:pt x="340" y="2782"/>
                  </a:lnTo>
                  <a:lnTo>
                    <a:pt x="342" y="2792"/>
                  </a:lnTo>
                  <a:lnTo>
                    <a:pt x="342" y="2798"/>
                  </a:lnTo>
                  <a:lnTo>
                    <a:pt x="342" y="2804"/>
                  </a:lnTo>
                  <a:lnTo>
                    <a:pt x="336" y="2812"/>
                  </a:lnTo>
                  <a:lnTo>
                    <a:pt x="330" y="2820"/>
                  </a:lnTo>
                  <a:lnTo>
                    <a:pt x="330" y="2824"/>
                  </a:lnTo>
                  <a:lnTo>
                    <a:pt x="330" y="2830"/>
                  </a:lnTo>
                  <a:lnTo>
                    <a:pt x="334" y="2840"/>
                  </a:lnTo>
                  <a:lnTo>
                    <a:pt x="332" y="2852"/>
                  </a:lnTo>
                  <a:lnTo>
                    <a:pt x="330" y="2860"/>
                  </a:lnTo>
                  <a:lnTo>
                    <a:pt x="326" y="2864"/>
                  </a:lnTo>
                  <a:lnTo>
                    <a:pt x="324" y="2866"/>
                  </a:lnTo>
                  <a:lnTo>
                    <a:pt x="324" y="2870"/>
                  </a:lnTo>
                  <a:lnTo>
                    <a:pt x="330" y="2872"/>
                  </a:lnTo>
                  <a:lnTo>
                    <a:pt x="336" y="2874"/>
                  </a:lnTo>
                  <a:lnTo>
                    <a:pt x="344" y="2878"/>
                  </a:lnTo>
                  <a:lnTo>
                    <a:pt x="346" y="2882"/>
                  </a:lnTo>
                  <a:lnTo>
                    <a:pt x="348" y="2890"/>
                  </a:lnTo>
                  <a:lnTo>
                    <a:pt x="346" y="2896"/>
                  </a:lnTo>
                  <a:lnTo>
                    <a:pt x="342" y="2904"/>
                  </a:lnTo>
                  <a:lnTo>
                    <a:pt x="338" y="2908"/>
                  </a:lnTo>
                  <a:lnTo>
                    <a:pt x="332" y="2912"/>
                  </a:lnTo>
                  <a:lnTo>
                    <a:pt x="326" y="2916"/>
                  </a:lnTo>
                  <a:lnTo>
                    <a:pt x="320" y="2918"/>
                  </a:lnTo>
                  <a:lnTo>
                    <a:pt x="318" y="2922"/>
                  </a:lnTo>
                  <a:lnTo>
                    <a:pt x="320" y="2926"/>
                  </a:lnTo>
                  <a:lnTo>
                    <a:pt x="322" y="2930"/>
                  </a:lnTo>
                  <a:lnTo>
                    <a:pt x="322" y="2932"/>
                  </a:lnTo>
                  <a:lnTo>
                    <a:pt x="320" y="2936"/>
                  </a:lnTo>
                  <a:lnTo>
                    <a:pt x="316" y="2940"/>
                  </a:lnTo>
                  <a:lnTo>
                    <a:pt x="312" y="2946"/>
                  </a:lnTo>
                  <a:lnTo>
                    <a:pt x="312" y="2954"/>
                  </a:lnTo>
                  <a:lnTo>
                    <a:pt x="312" y="2956"/>
                  </a:lnTo>
                  <a:lnTo>
                    <a:pt x="312" y="2962"/>
                  </a:lnTo>
                  <a:lnTo>
                    <a:pt x="310" y="2974"/>
                  </a:lnTo>
                  <a:lnTo>
                    <a:pt x="308" y="2986"/>
                  </a:lnTo>
                  <a:lnTo>
                    <a:pt x="308" y="2994"/>
                  </a:lnTo>
                  <a:lnTo>
                    <a:pt x="306" y="3000"/>
                  </a:lnTo>
                  <a:lnTo>
                    <a:pt x="300" y="3006"/>
                  </a:lnTo>
                  <a:lnTo>
                    <a:pt x="298" y="3006"/>
                  </a:lnTo>
                  <a:lnTo>
                    <a:pt x="296" y="3006"/>
                  </a:lnTo>
                  <a:lnTo>
                    <a:pt x="298" y="2998"/>
                  </a:lnTo>
                  <a:lnTo>
                    <a:pt x="300" y="2988"/>
                  </a:lnTo>
                  <a:lnTo>
                    <a:pt x="300" y="2984"/>
                  </a:lnTo>
                  <a:lnTo>
                    <a:pt x="296" y="2980"/>
                  </a:lnTo>
                  <a:lnTo>
                    <a:pt x="292" y="2978"/>
                  </a:lnTo>
                  <a:lnTo>
                    <a:pt x="290" y="2974"/>
                  </a:lnTo>
                  <a:lnTo>
                    <a:pt x="290" y="2968"/>
                  </a:lnTo>
                  <a:lnTo>
                    <a:pt x="290" y="2964"/>
                  </a:lnTo>
                  <a:lnTo>
                    <a:pt x="288" y="2962"/>
                  </a:lnTo>
                  <a:lnTo>
                    <a:pt x="282" y="2962"/>
                  </a:lnTo>
                  <a:lnTo>
                    <a:pt x="276" y="2962"/>
                  </a:lnTo>
                  <a:lnTo>
                    <a:pt x="274" y="2964"/>
                  </a:lnTo>
                  <a:lnTo>
                    <a:pt x="274" y="2966"/>
                  </a:lnTo>
                  <a:lnTo>
                    <a:pt x="270" y="2964"/>
                  </a:lnTo>
                  <a:lnTo>
                    <a:pt x="268" y="2964"/>
                  </a:lnTo>
                  <a:lnTo>
                    <a:pt x="266" y="2964"/>
                  </a:lnTo>
                  <a:lnTo>
                    <a:pt x="266" y="2968"/>
                  </a:lnTo>
                  <a:lnTo>
                    <a:pt x="266" y="2972"/>
                  </a:lnTo>
                  <a:lnTo>
                    <a:pt x="264" y="2976"/>
                  </a:lnTo>
                  <a:lnTo>
                    <a:pt x="260" y="2980"/>
                  </a:lnTo>
                  <a:lnTo>
                    <a:pt x="254" y="2986"/>
                  </a:lnTo>
                  <a:lnTo>
                    <a:pt x="238" y="2994"/>
                  </a:lnTo>
                  <a:lnTo>
                    <a:pt x="228" y="3004"/>
                  </a:lnTo>
                  <a:lnTo>
                    <a:pt x="226" y="3008"/>
                  </a:lnTo>
                  <a:lnTo>
                    <a:pt x="224" y="3012"/>
                  </a:lnTo>
                  <a:lnTo>
                    <a:pt x="224" y="3016"/>
                  </a:lnTo>
                  <a:lnTo>
                    <a:pt x="226" y="3020"/>
                  </a:lnTo>
                  <a:lnTo>
                    <a:pt x="232" y="3026"/>
                  </a:lnTo>
                  <a:lnTo>
                    <a:pt x="236" y="3026"/>
                  </a:lnTo>
                  <a:lnTo>
                    <a:pt x="236" y="3024"/>
                  </a:lnTo>
                  <a:lnTo>
                    <a:pt x="238" y="3016"/>
                  </a:lnTo>
                  <a:lnTo>
                    <a:pt x="238" y="3010"/>
                  </a:lnTo>
                  <a:lnTo>
                    <a:pt x="242" y="3006"/>
                  </a:lnTo>
                  <a:lnTo>
                    <a:pt x="244" y="3006"/>
                  </a:lnTo>
                  <a:lnTo>
                    <a:pt x="248" y="3006"/>
                  </a:lnTo>
                  <a:lnTo>
                    <a:pt x="252" y="3012"/>
                  </a:lnTo>
                  <a:lnTo>
                    <a:pt x="256" y="3018"/>
                  </a:lnTo>
                  <a:lnTo>
                    <a:pt x="264" y="3022"/>
                  </a:lnTo>
                  <a:lnTo>
                    <a:pt x="272" y="3024"/>
                  </a:lnTo>
                  <a:lnTo>
                    <a:pt x="274" y="3022"/>
                  </a:lnTo>
                  <a:lnTo>
                    <a:pt x="274" y="3020"/>
                  </a:lnTo>
                  <a:lnTo>
                    <a:pt x="276" y="3016"/>
                  </a:lnTo>
                  <a:lnTo>
                    <a:pt x="278" y="3016"/>
                  </a:lnTo>
                  <a:lnTo>
                    <a:pt x="282" y="3018"/>
                  </a:lnTo>
                  <a:lnTo>
                    <a:pt x="286" y="3024"/>
                  </a:lnTo>
                  <a:lnTo>
                    <a:pt x="290" y="3026"/>
                  </a:lnTo>
                  <a:lnTo>
                    <a:pt x="292" y="3028"/>
                  </a:lnTo>
                  <a:lnTo>
                    <a:pt x="296" y="3030"/>
                  </a:lnTo>
                  <a:lnTo>
                    <a:pt x="296" y="3036"/>
                  </a:lnTo>
                  <a:lnTo>
                    <a:pt x="294" y="3040"/>
                  </a:lnTo>
                  <a:lnTo>
                    <a:pt x="292" y="3040"/>
                  </a:lnTo>
                  <a:lnTo>
                    <a:pt x="286" y="3042"/>
                  </a:lnTo>
                  <a:lnTo>
                    <a:pt x="280" y="3042"/>
                  </a:lnTo>
                  <a:lnTo>
                    <a:pt x="278" y="3044"/>
                  </a:lnTo>
                  <a:lnTo>
                    <a:pt x="276" y="3048"/>
                  </a:lnTo>
                  <a:lnTo>
                    <a:pt x="274" y="3054"/>
                  </a:lnTo>
                  <a:lnTo>
                    <a:pt x="274" y="3056"/>
                  </a:lnTo>
                  <a:lnTo>
                    <a:pt x="280" y="3062"/>
                  </a:lnTo>
                  <a:lnTo>
                    <a:pt x="284" y="3064"/>
                  </a:lnTo>
                  <a:lnTo>
                    <a:pt x="282" y="3064"/>
                  </a:lnTo>
                  <a:lnTo>
                    <a:pt x="272" y="3062"/>
                  </a:lnTo>
                  <a:lnTo>
                    <a:pt x="270" y="3062"/>
                  </a:lnTo>
                  <a:lnTo>
                    <a:pt x="268" y="3066"/>
                  </a:lnTo>
                  <a:lnTo>
                    <a:pt x="266" y="3072"/>
                  </a:lnTo>
                  <a:lnTo>
                    <a:pt x="268" y="3074"/>
                  </a:lnTo>
                  <a:lnTo>
                    <a:pt x="272" y="3074"/>
                  </a:lnTo>
                  <a:lnTo>
                    <a:pt x="282" y="3074"/>
                  </a:lnTo>
                  <a:lnTo>
                    <a:pt x="290" y="3074"/>
                  </a:lnTo>
                  <a:lnTo>
                    <a:pt x="296" y="3076"/>
                  </a:lnTo>
                  <a:lnTo>
                    <a:pt x="300" y="3078"/>
                  </a:lnTo>
                  <a:lnTo>
                    <a:pt x="302" y="3078"/>
                  </a:lnTo>
                  <a:lnTo>
                    <a:pt x="302" y="3074"/>
                  </a:lnTo>
                  <a:lnTo>
                    <a:pt x="304" y="3072"/>
                  </a:lnTo>
                  <a:lnTo>
                    <a:pt x="306" y="3072"/>
                  </a:lnTo>
                  <a:lnTo>
                    <a:pt x="310" y="3076"/>
                  </a:lnTo>
                  <a:lnTo>
                    <a:pt x="312" y="3080"/>
                  </a:lnTo>
                  <a:lnTo>
                    <a:pt x="312" y="3082"/>
                  </a:lnTo>
                  <a:lnTo>
                    <a:pt x="310" y="3084"/>
                  </a:lnTo>
                  <a:lnTo>
                    <a:pt x="308" y="3086"/>
                  </a:lnTo>
                  <a:lnTo>
                    <a:pt x="310" y="3088"/>
                  </a:lnTo>
                  <a:lnTo>
                    <a:pt x="314" y="3096"/>
                  </a:lnTo>
                  <a:lnTo>
                    <a:pt x="318" y="3100"/>
                  </a:lnTo>
                  <a:lnTo>
                    <a:pt x="318" y="3102"/>
                  </a:lnTo>
                  <a:lnTo>
                    <a:pt x="314" y="3100"/>
                  </a:lnTo>
                  <a:lnTo>
                    <a:pt x="300" y="3090"/>
                  </a:lnTo>
                  <a:lnTo>
                    <a:pt x="294" y="3088"/>
                  </a:lnTo>
                  <a:lnTo>
                    <a:pt x="286" y="3088"/>
                  </a:lnTo>
                  <a:lnTo>
                    <a:pt x="272" y="3086"/>
                  </a:lnTo>
                  <a:lnTo>
                    <a:pt x="268" y="3088"/>
                  </a:lnTo>
                  <a:lnTo>
                    <a:pt x="266" y="3088"/>
                  </a:lnTo>
                  <a:lnTo>
                    <a:pt x="268" y="3090"/>
                  </a:lnTo>
                  <a:lnTo>
                    <a:pt x="270" y="3092"/>
                  </a:lnTo>
                  <a:lnTo>
                    <a:pt x="272" y="3092"/>
                  </a:lnTo>
                  <a:lnTo>
                    <a:pt x="274" y="3092"/>
                  </a:lnTo>
                  <a:lnTo>
                    <a:pt x="276" y="3096"/>
                  </a:lnTo>
                  <a:lnTo>
                    <a:pt x="278" y="3100"/>
                  </a:lnTo>
                  <a:lnTo>
                    <a:pt x="282" y="3104"/>
                  </a:lnTo>
                  <a:lnTo>
                    <a:pt x="292" y="3110"/>
                  </a:lnTo>
                  <a:lnTo>
                    <a:pt x="294" y="3112"/>
                  </a:lnTo>
                  <a:lnTo>
                    <a:pt x="294" y="3114"/>
                  </a:lnTo>
                  <a:lnTo>
                    <a:pt x="294" y="3116"/>
                  </a:lnTo>
                  <a:lnTo>
                    <a:pt x="294" y="3120"/>
                  </a:lnTo>
                  <a:lnTo>
                    <a:pt x="292" y="3120"/>
                  </a:lnTo>
                  <a:lnTo>
                    <a:pt x="288" y="3118"/>
                  </a:lnTo>
                  <a:lnTo>
                    <a:pt x="284" y="3116"/>
                  </a:lnTo>
                  <a:lnTo>
                    <a:pt x="280" y="3116"/>
                  </a:lnTo>
                  <a:lnTo>
                    <a:pt x="280" y="3120"/>
                  </a:lnTo>
                  <a:lnTo>
                    <a:pt x="276" y="3132"/>
                  </a:lnTo>
                  <a:lnTo>
                    <a:pt x="276" y="3138"/>
                  </a:lnTo>
                  <a:lnTo>
                    <a:pt x="276" y="3148"/>
                  </a:lnTo>
                  <a:lnTo>
                    <a:pt x="278" y="3168"/>
                  </a:lnTo>
                  <a:lnTo>
                    <a:pt x="280" y="3174"/>
                  </a:lnTo>
                  <a:lnTo>
                    <a:pt x="282" y="3178"/>
                  </a:lnTo>
                  <a:lnTo>
                    <a:pt x="284" y="3178"/>
                  </a:lnTo>
                  <a:lnTo>
                    <a:pt x="284" y="3176"/>
                  </a:lnTo>
                  <a:lnTo>
                    <a:pt x="286" y="3168"/>
                  </a:lnTo>
                  <a:lnTo>
                    <a:pt x="288" y="3160"/>
                  </a:lnTo>
                  <a:lnTo>
                    <a:pt x="290" y="3156"/>
                  </a:lnTo>
                  <a:lnTo>
                    <a:pt x="292" y="3154"/>
                  </a:lnTo>
                  <a:lnTo>
                    <a:pt x="292" y="3158"/>
                  </a:lnTo>
                  <a:lnTo>
                    <a:pt x="292" y="3164"/>
                  </a:lnTo>
                  <a:lnTo>
                    <a:pt x="292" y="3170"/>
                  </a:lnTo>
                  <a:lnTo>
                    <a:pt x="294" y="3176"/>
                  </a:lnTo>
                  <a:lnTo>
                    <a:pt x="298" y="3182"/>
                  </a:lnTo>
                  <a:lnTo>
                    <a:pt x="300" y="3184"/>
                  </a:lnTo>
                  <a:lnTo>
                    <a:pt x="296" y="3182"/>
                  </a:lnTo>
                  <a:lnTo>
                    <a:pt x="290" y="3180"/>
                  </a:lnTo>
                  <a:lnTo>
                    <a:pt x="284" y="3182"/>
                  </a:lnTo>
                  <a:lnTo>
                    <a:pt x="280" y="3184"/>
                  </a:lnTo>
                  <a:lnTo>
                    <a:pt x="280" y="3186"/>
                  </a:lnTo>
                  <a:lnTo>
                    <a:pt x="282" y="3188"/>
                  </a:lnTo>
                  <a:lnTo>
                    <a:pt x="282" y="3190"/>
                  </a:lnTo>
                  <a:lnTo>
                    <a:pt x="280" y="3192"/>
                  </a:lnTo>
                  <a:lnTo>
                    <a:pt x="280" y="3194"/>
                  </a:lnTo>
                  <a:lnTo>
                    <a:pt x="284" y="3198"/>
                  </a:lnTo>
                  <a:lnTo>
                    <a:pt x="296" y="3206"/>
                  </a:lnTo>
                  <a:lnTo>
                    <a:pt x="294" y="3206"/>
                  </a:lnTo>
                  <a:lnTo>
                    <a:pt x="288" y="3206"/>
                  </a:lnTo>
                  <a:lnTo>
                    <a:pt x="280" y="3204"/>
                  </a:lnTo>
                  <a:lnTo>
                    <a:pt x="278" y="3204"/>
                  </a:lnTo>
                  <a:lnTo>
                    <a:pt x="280" y="3206"/>
                  </a:lnTo>
                  <a:lnTo>
                    <a:pt x="288" y="3216"/>
                  </a:lnTo>
                  <a:lnTo>
                    <a:pt x="290" y="3220"/>
                  </a:lnTo>
                  <a:lnTo>
                    <a:pt x="280" y="3214"/>
                  </a:lnTo>
                  <a:lnTo>
                    <a:pt x="274" y="3212"/>
                  </a:lnTo>
                  <a:lnTo>
                    <a:pt x="268" y="3212"/>
                  </a:lnTo>
                  <a:lnTo>
                    <a:pt x="264" y="3214"/>
                  </a:lnTo>
                  <a:lnTo>
                    <a:pt x="264" y="3216"/>
                  </a:lnTo>
                  <a:lnTo>
                    <a:pt x="268" y="3218"/>
                  </a:lnTo>
                  <a:lnTo>
                    <a:pt x="272" y="3220"/>
                  </a:lnTo>
                  <a:lnTo>
                    <a:pt x="274" y="3224"/>
                  </a:lnTo>
                  <a:lnTo>
                    <a:pt x="274" y="3226"/>
                  </a:lnTo>
                  <a:lnTo>
                    <a:pt x="278" y="3228"/>
                  </a:lnTo>
                  <a:lnTo>
                    <a:pt x="282" y="3230"/>
                  </a:lnTo>
                  <a:lnTo>
                    <a:pt x="284" y="3230"/>
                  </a:lnTo>
                  <a:lnTo>
                    <a:pt x="288" y="3230"/>
                  </a:lnTo>
                  <a:lnTo>
                    <a:pt x="292" y="3234"/>
                  </a:lnTo>
                  <a:lnTo>
                    <a:pt x="296" y="3236"/>
                  </a:lnTo>
                  <a:lnTo>
                    <a:pt x="296" y="3238"/>
                  </a:lnTo>
                  <a:lnTo>
                    <a:pt x="288" y="3236"/>
                  </a:lnTo>
                  <a:lnTo>
                    <a:pt x="284" y="3236"/>
                  </a:lnTo>
                  <a:lnTo>
                    <a:pt x="284" y="3238"/>
                  </a:lnTo>
                  <a:lnTo>
                    <a:pt x="288" y="3248"/>
                  </a:lnTo>
                  <a:lnTo>
                    <a:pt x="290" y="3252"/>
                  </a:lnTo>
                  <a:lnTo>
                    <a:pt x="294" y="3252"/>
                  </a:lnTo>
                  <a:lnTo>
                    <a:pt x="298" y="3250"/>
                  </a:lnTo>
                  <a:lnTo>
                    <a:pt x="302" y="3240"/>
                  </a:lnTo>
                  <a:lnTo>
                    <a:pt x="306" y="3234"/>
                  </a:lnTo>
                  <a:lnTo>
                    <a:pt x="308" y="3232"/>
                  </a:lnTo>
                  <a:lnTo>
                    <a:pt x="308" y="3234"/>
                  </a:lnTo>
                  <a:lnTo>
                    <a:pt x="306" y="3242"/>
                  </a:lnTo>
                  <a:lnTo>
                    <a:pt x="300" y="3256"/>
                  </a:lnTo>
                  <a:lnTo>
                    <a:pt x="296" y="3258"/>
                  </a:lnTo>
                  <a:lnTo>
                    <a:pt x="292" y="3258"/>
                  </a:lnTo>
                  <a:lnTo>
                    <a:pt x="288" y="3258"/>
                  </a:lnTo>
                  <a:lnTo>
                    <a:pt x="286" y="3258"/>
                  </a:lnTo>
                  <a:lnTo>
                    <a:pt x="284" y="3260"/>
                  </a:lnTo>
                  <a:lnTo>
                    <a:pt x="284" y="3264"/>
                  </a:lnTo>
                  <a:lnTo>
                    <a:pt x="286" y="3266"/>
                  </a:lnTo>
                  <a:lnTo>
                    <a:pt x="288" y="3268"/>
                  </a:lnTo>
                  <a:lnTo>
                    <a:pt x="288" y="3272"/>
                  </a:lnTo>
                  <a:lnTo>
                    <a:pt x="288" y="3276"/>
                  </a:lnTo>
                  <a:lnTo>
                    <a:pt x="290" y="3276"/>
                  </a:lnTo>
                  <a:lnTo>
                    <a:pt x="292" y="3276"/>
                  </a:lnTo>
                  <a:lnTo>
                    <a:pt x="296" y="3276"/>
                  </a:lnTo>
                  <a:lnTo>
                    <a:pt x="302" y="3278"/>
                  </a:lnTo>
                  <a:lnTo>
                    <a:pt x="306" y="3286"/>
                  </a:lnTo>
                  <a:lnTo>
                    <a:pt x="308" y="3294"/>
                  </a:lnTo>
                  <a:lnTo>
                    <a:pt x="308" y="3298"/>
                  </a:lnTo>
                  <a:lnTo>
                    <a:pt x="306" y="3298"/>
                  </a:lnTo>
                  <a:lnTo>
                    <a:pt x="302" y="3294"/>
                  </a:lnTo>
                  <a:lnTo>
                    <a:pt x="298" y="3288"/>
                  </a:lnTo>
                  <a:lnTo>
                    <a:pt x="296" y="3288"/>
                  </a:lnTo>
                  <a:lnTo>
                    <a:pt x="296" y="3290"/>
                  </a:lnTo>
                  <a:lnTo>
                    <a:pt x="296" y="3294"/>
                  </a:lnTo>
                  <a:lnTo>
                    <a:pt x="298" y="3298"/>
                  </a:lnTo>
                  <a:lnTo>
                    <a:pt x="298" y="3302"/>
                  </a:lnTo>
                  <a:lnTo>
                    <a:pt x="298" y="3304"/>
                  </a:lnTo>
                  <a:lnTo>
                    <a:pt x="300" y="3308"/>
                  </a:lnTo>
                  <a:lnTo>
                    <a:pt x="302" y="3310"/>
                  </a:lnTo>
                  <a:lnTo>
                    <a:pt x="306" y="3308"/>
                  </a:lnTo>
                  <a:lnTo>
                    <a:pt x="308" y="3306"/>
                  </a:lnTo>
                  <a:lnTo>
                    <a:pt x="310" y="3308"/>
                  </a:lnTo>
                  <a:lnTo>
                    <a:pt x="312" y="3310"/>
                  </a:lnTo>
                  <a:lnTo>
                    <a:pt x="314" y="3318"/>
                  </a:lnTo>
                  <a:lnTo>
                    <a:pt x="310" y="3316"/>
                  </a:lnTo>
                  <a:lnTo>
                    <a:pt x="308" y="3316"/>
                  </a:lnTo>
                  <a:lnTo>
                    <a:pt x="308" y="3318"/>
                  </a:lnTo>
                  <a:lnTo>
                    <a:pt x="312" y="3326"/>
                  </a:lnTo>
                  <a:lnTo>
                    <a:pt x="318" y="3332"/>
                  </a:lnTo>
                  <a:lnTo>
                    <a:pt x="322" y="3332"/>
                  </a:lnTo>
                  <a:lnTo>
                    <a:pt x="324" y="3332"/>
                  </a:lnTo>
                  <a:lnTo>
                    <a:pt x="326" y="3322"/>
                  </a:lnTo>
                  <a:lnTo>
                    <a:pt x="330" y="3318"/>
                  </a:lnTo>
                  <a:lnTo>
                    <a:pt x="332" y="3316"/>
                  </a:lnTo>
                  <a:lnTo>
                    <a:pt x="334" y="3314"/>
                  </a:lnTo>
                  <a:lnTo>
                    <a:pt x="334" y="3312"/>
                  </a:lnTo>
                  <a:lnTo>
                    <a:pt x="334" y="3310"/>
                  </a:lnTo>
                  <a:lnTo>
                    <a:pt x="342" y="3312"/>
                  </a:lnTo>
                  <a:lnTo>
                    <a:pt x="348" y="3312"/>
                  </a:lnTo>
                  <a:lnTo>
                    <a:pt x="350" y="3312"/>
                  </a:lnTo>
                  <a:lnTo>
                    <a:pt x="350" y="3310"/>
                  </a:lnTo>
                  <a:lnTo>
                    <a:pt x="344" y="3304"/>
                  </a:lnTo>
                  <a:lnTo>
                    <a:pt x="334" y="3300"/>
                  </a:lnTo>
                  <a:lnTo>
                    <a:pt x="326" y="3294"/>
                  </a:lnTo>
                  <a:lnTo>
                    <a:pt x="324" y="3292"/>
                  </a:lnTo>
                  <a:lnTo>
                    <a:pt x="328" y="3290"/>
                  </a:lnTo>
                  <a:lnTo>
                    <a:pt x="336" y="3294"/>
                  </a:lnTo>
                  <a:lnTo>
                    <a:pt x="350" y="3302"/>
                  </a:lnTo>
                  <a:lnTo>
                    <a:pt x="354" y="3308"/>
                  </a:lnTo>
                  <a:lnTo>
                    <a:pt x="354" y="3314"/>
                  </a:lnTo>
                  <a:lnTo>
                    <a:pt x="352" y="3320"/>
                  </a:lnTo>
                  <a:lnTo>
                    <a:pt x="350" y="3322"/>
                  </a:lnTo>
                  <a:lnTo>
                    <a:pt x="348" y="3324"/>
                  </a:lnTo>
                  <a:lnTo>
                    <a:pt x="350" y="3330"/>
                  </a:lnTo>
                  <a:lnTo>
                    <a:pt x="352" y="3332"/>
                  </a:lnTo>
                  <a:lnTo>
                    <a:pt x="348" y="3328"/>
                  </a:lnTo>
                  <a:lnTo>
                    <a:pt x="342" y="3322"/>
                  </a:lnTo>
                  <a:lnTo>
                    <a:pt x="340" y="3322"/>
                  </a:lnTo>
                  <a:lnTo>
                    <a:pt x="338" y="3326"/>
                  </a:lnTo>
                  <a:lnTo>
                    <a:pt x="334" y="3336"/>
                  </a:lnTo>
                  <a:lnTo>
                    <a:pt x="332" y="3334"/>
                  </a:lnTo>
                  <a:lnTo>
                    <a:pt x="332" y="3330"/>
                  </a:lnTo>
                  <a:lnTo>
                    <a:pt x="330" y="3332"/>
                  </a:lnTo>
                  <a:lnTo>
                    <a:pt x="324" y="3338"/>
                  </a:lnTo>
                  <a:lnTo>
                    <a:pt x="322" y="3340"/>
                  </a:lnTo>
                  <a:lnTo>
                    <a:pt x="320" y="3340"/>
                  </a:lnTo>
                  <a:lnTo>
                    <a:pt x="316" y="3336"/>
                  </a:lnTo>
                  <a:lnTo>
                    <a:pt x="310" y="3330"/>
                  </a:lnTo>
                  <a:lnTo>
                    <a:pt x="306" y="3328"/>
                  </a:lnTo>
                  <a:lnTo>
                    <a:pt x="304" y="3328"/>
                  </a:lnTo>
                  <a:lnTo>
                    <a:pt x="306" y="3332"/>
                  </a:lnTo>
                  <a:lnTo>
                    <a:pt x="310" y="3336"/>
                  </a:lnTo>
                  <a:lnTo>
                    <a:pt x="310" y="3340"/>
                  </a:lnTo>
                  <a:lnTo>
                    <a:pt x="308" y="3344"/>
                  </a:lnTo>
                  <a:lnTo>
                    <a:pt x="306" y="3350"/>
                  </a:lnTo>
                  <a:lnTo>
                    <a:pt x="308" y="3350"/>
                  </a:lnTo>
                  <a:lnTo>
                    <a:pt x="312" y="3352"/>
                  </a:lnTo>
                  <a:lnTo>
                    <a:pt x="310" y="3356"/>
                  </a:lnTo>
                  <a:lnTo>
                    <a:pt x="306" y="3364"/>
                  </a:lnTo>
                  <a:lnTo>
                    <a:pt x="306" y="3368"/>
                  </a:lnTo>
                  <a:lnTo>
                    <a:pt x="306" y="3370"/>
                  </a:lnTo>
                  <a:lnTo>
                    <a:pt x="308" y="3370"/>
                  </a:lnTo>
                  <a:lnTo>
                    <a:pt x="314" y="3366"/>
                  </a:lnTo>
                  <a:lnTo>
                    <a:pt x="316" y="3364"/>
                  </a:lnTo>
                  <a:lnTo>
                    <a:pt x="320" y="3364"/>
                  </a:lnTo>
                  <a:lnTo>
                    <a:pt x="322" y="3366"/>
                  </a:lnTo>
                  <a:lnTo>
                    <a:pt x="324" y="3372"/>
                  </a:lnTo>
                  <a:lnTo>
                    <a:pt x="322" y="3374"/>
                  </a:lnTo>
                  <a:lnTo>
                    <a:pt x="320" y="3374"/>
                  </a:lnTo>
                  <a:lnTo>
                    <a:pt x="316" y="3374"/>
                  </a:lnTo>
                  <a:lnTo>
                    <a:pt x="322" y="3380"/>
                  </a:lnTo>
                  <a:lnTo>
                    <a:pt x="322" y="3382"/>
                  </a:lnTo>
                  <a:lnTo>
                    <a:pt x="318" y="3384"/>
                  </a:lnTo>
                  <a:lnTo>
                    <a:pt x="316" y="3386"/>
                  </a:lnTo>
                  <a:lnTo>
                    <a:pt x="320" y="3388"/>
                  </a:lnTo>
                  <a:lnTo>
                    <a:pt x="328" y="3390"/>
                  </a:lnTo>
                  <a:lnTo>
                    <a:pt x="332" y="3388"/>
                  </a:lnTo>
                  <a:lnTo>
                    <a:pt x="334" y="3384"/>
                  </a:lnTo>
                  <a:lnTo>
                    <a:pt x="334" y="3378"/>
                  </a:lnTo>
                  <a:lnTo>
                    <a:pt x="334" y="3376"/>
                  </a:lnTo>
                  <a:lnTo>
                    <a:pt x="336" y="3374"/>
                  </a:lnTo>
                  <a:lnTo>
                    <a:pt x="340" y="3370"/>
                  </a:lnTo>
                  <a:lnTo>
                    <a:pt x="344" y="3368"/>
                  </a:lnTo>
                  <a:lnTo>
                    <a:pt x="346" y="3366"/>
                  </a:lnTo>
                  <a:lnTo>
                    <a:pt x="346" y="3364"/>
                  </a:lnTo>
                  <a:lnTo>
                    <a:pt x="344" y="3362"/>
                  </a:lnTo>
                  <a:lnTo>
                    <a:pt x="340" y="3360"/>
                  </a:lnTo>
                  <a:lnTo>
                    <a:pt x="340" y="3358"/>
                  </a:lnTo>
                  <a:lnTo>
                    <a:pt x="344" y="3358"/>
                  </a:lnTo>
                  <a:lnTo>
                    <a:pt x="352" y="3358"/>
                  </a:lnTo>
                  <a:lnTo>
                    <a:pt x="354" y="3362"/>
                  </a:lnTo>
                  <a:lnTo>
                    <a:pt x="356" y="3362"/>
                  </a:lnTo>
                  <a:lnTo>
                    <a:pt x="360" y="3360"/>
                  </a:lnTo>
                  <a:lnTo>
                    <a:pt x="364" y="3358"/>
                  </a:lnTo>
                  <a:lnTo>
                    <a:pt x="368" y="3356"/>
                  </a:lnTo>
                  <a:lnTo>
                    <a:pt x="382" y="3356"/>
                  </a:lnTo>
                  <a:lnTo>
                    <a:pt x="392" y="3358"/>
                  </a:lnTo>
                  <a:lnTo>
                    <a:pt x="394" y="3360"/>
                  </a:lnTo>
                  <a:lnTo>
                    <a:pt x="396" y="3362"/>
                  </a:lnTo>
                  <a:lnTo>
                    <a:pt x="392" y="3366"/>
                  </a:lnTo>
                  <a:lnTo>
                    <a:pt x="386" y="3368"/>
                  </a:lnTo>
                  <a:lnTo>
                    <a:pt x="380" y="3366"/>
                  </a:lnTo>
                  <a:lnTo>
                    <a:pt x="372" y="3364"/>
                  </a:lnTo>
                  <a:lnTo>
                    <a:pt x="368" y="3364"/>
                  </a:lnTo>
                  <a:lnTo>
                    <a:pt x="366" y="3366"/>
                  </a:lnTo>
                  <a:lnTo>
                    <a:pt x="362" y="3370"/>
                  </a:lnTo>
                  <a:lnTo>
                    <a:pt x="358" y="3376"/>
                  </a:lnTo>
                  <a:lnTo>
                    <a:pt x="356" y="3376"/>
                  </a:lnTo>
                  <a:lnTo>
                    <a:pt x="354" y="3376"/>
                  </a:lnTo>
                  <a:lnTo>
                    <a:pt x="348" y="3372"/>
                  </a:lnTo>
                  <a:lnTo>
                    <a:pt x="342" y="3374"/>
                  </a:lnTo>
                  <a:lnTo>
                    <a:pt x="338" y="3378"/>
                  </a:lnTo>
                  <a:lnTo>
                    <a:pt x="338" y="3384"/>
                  </a:lnTo>
                  <a:lnTo>
                    <a:pt x="340" y="3388"/>
                  </a:lnTo>
                  <a:lnTo>
                    <a:pt x="338" y="3390"/>
                  </a:lnTo>
                  <a:lnTo>
                    <a:pt x="338" y="3392"/>
                  </a:lnTo>
                  <a:lnTo>
                    <a:pt x="340" y="3396"/>
                  </a:lnTo>
                  <a:lnTo>
                    <a:pt x="342" y="3398"/>
                  </a:lnTo>
                  <a:lnTo>
                    <a:pt x="340" y="3398"/>
                  </a:lnTo>
                  <a:lnTo>
                    <a:pt x="334" y="3396"/>
                  </a:lnTo>
                  <a:lnTo>
                    <a:pt x="326" y="3396"/>
                  </a:lnTo>
                  <a:lnTo>
                    <a:pt x="324" y="3396"/>
                  </a:lnTo>
                  <a:lnTo>
                    <a:pt x="324" y="3398"/>
                  </a:lnTo>
                  <a:lnTo>
                    <a:pt x="326" y="3402"/>
                  </a:lnTo>
                  <a:lnTo>
                    <a:pt x="342" y="3412"/>
                  </a:lnTo>
                  <a:lnTo>
                    <a:pt x="354" y="3418"/>
                  </a:lnTo>
                  <a:lnTo>
                    <a:pt x="356" y="3418"/>
                  </a:lnTo>
                  <a:lnTo>
                    <a:pt x="354" y="3412"/>
                  </a:lnTo>
                  <a:lnTo>
                    <a:pt x="352" y="3406"/>
                  </a:lnTo>
                  <a:lnTo>
                    <a:pt x="352" y="3402"/>
                  </a:lnTo>
                  <a:lnTo>
                    <a:pt x="358" y="3400"/>
                  </a:lnTo>
                  <a:lnTo>
                    <a:pt x="362" y="3398"/>
                  </a:lnTo>
                  <a:lnTo>
                    <a:pt x="364" y="3396"/>
                  </a:lnTo>
                  <a:lnTo>
                    <a:pt x="364" y="3394"/>
                  </a:lnTo>
                  <a:lnTo>
                    <a:pt x="360" y="3390"/>
                  </a:lnTo>
                  <a:lnTo>
                    <a:pt x="356" y="3388"/>
                  </a:lnTo>
                  <a:lnTo>
                    <a:pt x="362" y="3390"/>
                  </a:lnTo>
                  <a:lnTo>
                    <a:pt x="370" y="3392"/>
                  </a:lnTo>
                  <a:lnTo>
                    <a:pt x="374" y="3390"/>
                  </a:lnTo>
                  <a:lnTo>
                    <a:pt x="378" y="3386"/>
                  </a:lnTo>
                  <a:lnTo>
                    <a:pt x="384" y="3382"/>
                  </a:lnTo>
                  <a:lnTo>
                    <a:pt x="392" y="3378"/>
                  </a:lnTo>
                  <a:lnTo>
                    <a:pt x="396" y="3374"/>
                  </a:lnTo>
                  <a:lnTo>
                    <a:pt x="402" y="3372"/>
                  </a:lnTo>
                  <a:lnTo>
                    <a:pt x="406" y="3374"/>
                  </a:lnTo>
                  <a:lnTo>
                    <a:pt x="408" y="3376"/>
                  </a:lnTo>
                  <a:lnTo>
                    <a:pt x="408" y="3378"/>
                  </a:lnTo>
                  <a:lnTo>
                    <a:pt x="406" y="3384"/>
                  </a:lnTo>
                  <a:lnTo>
                    <a:pt x="398" y="3392"/>
                  </a:lnTo>
                  <a:lnTo>
                    <a:pt x="390" y="3396"/>
                  </a:lnTo>
                  <a:lnTo>
                    <a:pt x="384" y="3400"/>
                  </a:lnTo>
                  <a:lnTo>
                    <a:pt x="384" y="3402"/>
                  </a:lnTo>
                  <a:lnTo>
                    <a:pt x="382" y="3404"/>
                  </a:lnTo>
                  <a:lnTo>
                    <a:pt x="380" y="3402"/>
                  </a:lnTo>
                  <a:lnTo>
                    <a:pt x="376" y="3400"/>
                  </a:lnTo>
                  <a:lnTo>
                    <a:pt x="374" y="3402"/>
                  </a:lnTo>
                  <a:lnTo>
                    <a:pt x="374" y="3404"/>
                  </a:lnTo>
                  <a:lnTo>
                    <a:pt x="370" y="3402"/>
                  </a:lnTo>
                  <a:lnTo>
                    <a:pt x="362" y="3404"/>
                  </a:lnTo>
                  <a:lnTo>
                    <a:pt x="358" y="3406"/>
                  </a:lnTo>
                  <a:lnTo>
                    <a:pt x="356" y="3408"/>
                  </a:lnTo>
                  <a:lnTo>
                    <a:pt x="360" y="3414"/>
                  </a:lnTo>
                  <a:lnTo>
                    <a:pt x="366" y="3420"/>
                  </a:lnTo>
                  <a:lnTo>
                    <a:pt x="372" y="3426"/>
                  </a:lnTo>
                  <a:lnTo>
                    <a:pt x="378" y="3430"/>
                  </a:lnTo>
                  <a:lnTo>
                    <a:pt x="382" y="3432"/>
                  </a:lnTo>
                  <a:lnTo>
                    <a:pt x="386" y="3434"/>
                  </a:lnTo>
                  <a:lnTo>
                    <a:pt x="392" y="3438"/>
                  </a:lnTo>
                  <a:lnTo>
                    <a:pt x="402" y="3438"/>
                  </a:lnTo>
                  <a:lnTo>
                    <a:pt x="410" y="3436"/>
                  </a:lnTo>
                  <a:lnTo>
                    <a:pt x="414" y="3434"/>
                  </a:lnTo>
                  <a:lnTo>
                    <a:pt x="416" y="3426"/>
                  </a:lnTo>
                  <a:lnTo>
                    <a:pt x="416" y="3412"/>
                  </a:lnTo>
                  <a:lnTo>
                    <a:pt x="418" y="3400"/>
                  </a:lnTo>
                  <a:lnTo>
                    <a:pt x="420" y="3394"/>
                  </a:lnTo>
                  <a:lnTo>
                    <a:pt x="422" y="3388"/>
                  </a:lnTo>
                  <a:lnTo>
                    <a:pt x="424" y="3378"/>
                  </a:lnTo>
                  <a:lnTo>
                    <a:pt x="424" y="3372"/>
                  </a:lnTo>
                  <a:lnTo>
                    <a:pt x="426" y="3368"/>
                  </a:lnTo>
                  <a:lnTo>
                    <a:pt x="428" y="3366"/>
                  </a:lnTo>
                  <a:lnTo>
                    <a:pt x="432" y="3366"/>
                  </a:lnTo>
                  <a:lnTo>
                    <a:pt x="440" y="3364"/>
                  </a:lnTo>
                  <a:lnTo>
                    <a:pt x="444" y="3362"/>
                  </a:lnTo>
                  <a:lnTo>
                    <a:pt x="450" y="3358"/>
                  </a:lnTo>
                  <a:lnTo>
                    <a:pt x="454" y="3354"/>
                  </a:lnTo>
                  <a:lnTo>
                    <a:pt x="458" y="3354"/>
                  </a:lnTo>
                  <a:lnTo>
                    <a:pt x="462" y="3354"/>
                  </a:lnTo>
                  <a:lnTo>
                    <a:pt x="466" y="3356"/>
                  </a:lnTo>
                  <a:lnTo>
                    <a:pt x="470" y="3350"/>
                  </a:lnTo>
                  <a:lnTo>
                    <a:pt x="476" y="3342"/>
                  </a:lnTo>
                  <a:lnTo>
                    <a:pt x="480" y="3340"/>
                  </a:lnTo>
                  <a:lnTo>
                    <a:pt x="486" y="3340"/>
                  </a:lnTo>
                  <a:lnTo>
                    <a:pt x="496" y="3342"/>
                  </a:lnTo>
                  <a:lnTo>
                    <a:pt x="510" y="3344"/>
                  </a:lnTo>
                  <a:lnTo>
                    <a:pt x="518" y="3348"/>
                  </a:lnTo>
                  <a:lnTo>
                    <a:pt x="520" y="3346"/>
                  </a:lnTo>
                  <a:lnTo>
                    <a:pt x="518" y="3342"/>
                  </a:lnTo>
                  <a:lnTo>
                    <a:pt x="510" y="3328"/>
                  </a:lnTo>
                  <a:lnTo>
                    <a:pt x="500" y="3308"/>
                  </a:lnTo>
                  <a:lnTo>
                    <a:pt x="496" y="3296"/>
                  </a:lnTo>
                  <a:lnTo>
                    <a:pt x="492" y="3282"/>
                  </a:lnTo>
                  <a:lnTo>
                    <a:pt x="490" y="3266"/>
                  </a:lnTo>
                  <a:lnTo>
                    <a:pt x="490" y="3256"/>
                  </a:lnTo>
                  <a:lnTo>
                    <a:pt x="490" y="3246"/>
                  </a:lnTo>
                  <a:lnTo>
                    <a:pt x="494" y="3238"/>
                  </a:lnTo>
                  <a:lnTo>
                    <a:pt x="498" y="3228"/>
                  </a:lnTo>
                  <a:lnTo>
                    <a:pt x="506" y="3222"/>
                  </a:lnTo>
                  <a:lnTo>
                    <a:pt x="518" y="3216"/>
                  </a:lnTo>
                  <a:lnTo>
                    <a:pt x="528" y="3212"/>
                  </a:lnTo>
                  <a:lnTo>
                    <a:pt x="536" y="3208"/>
                  </a:lnTo>
                  <a:lnTo>
                    <a:pt x="542" y="3202"/>
                  </a:lnTo>
                  <a:lnTo>
                    <a:pt x="546" y="3196"/>
                  </a:lnTo>
                  <a:lnTo>
                    <a:pt x="550" y="3180"/>
                  </a:lnTo>
                  <a:lnTo>
                    <a:pt x="552" y="3156"/>
                  </a:lnTo>
                  <a:lnTo>
                    <a:pt x="556" y="3144"/>
                  </a:lnTo>
                  <a:lnTo>
                    <a:pt x="564" y="3134"/>
                  </a:lnTo>
                  <a:lnTo>
                    <a:pt x="572" y="3126"/>
                  </a:lnTo>
                  <a:lnTo>
                    <a:pt x="580" y="3122"/>
                  </a:lnTo>
                  <a:lnTo>
                    <a:pt x="596" y="3112"/>
                  </a:lnTo>
                  <a:lnTo>
                    <a:pt x="602" y="3108"/>
                  </a:lnTo>
                  <a:lnTo>
                    <a:pt x="604" y="3104"/>
                  </a:lnTo>
                  <a:lnTo>
                    <a:pt x="606" y="3100"/>
                  </a:lnTo>
                  <a:lnTo>
                    <a:pt x="610" y="3096"/>
                  </a:lnTo>
                  <a:lnTo>
                    <a:pt x="616" y="3092"/>
                  </a:lnTo>
                  <a:lnTo>
                    <a:pt x="622" y="3086"/>
                  </a:lnTo>
                  <a:lnTo>
                    <a:pt x="624" y="3082"/>
                  </a:lnTo>
                  <a:lnTo>
                    <a:pt x="622" y="3078"/>
                  </a:lnTo>
                  <a:lnTo>
                    <a:pt x="620" y="3074"/>
                  </a:lnTo>
                  <a:lnTo>
                    <a:pt x="620" y="3072"/>
                  </a:lnTo>
                  <a:lnTo>
                    <a:pt x="624" y="3066"/>
                  </a:lnTo>
                  <a:lnTo>
                    <a:pt x="626" y="3060"/>
                  </a:lnTo>
                  <a:lnTo>
                    <a:pt x="626" y="3054"/>
                  </a:lnTo>
                  <a:lnTo>
                    <a:pt x="626" y="3044"/>
                  </a:lnTo>
                  <a:lnTo>
                    <a:pt x="624" y="3038"/>
                  </a:lnTo>
                  <a:lnTo>
                    <a:pt x="620" y="3036"/>
                  </a:lnTo>
                  <a:lnTo>
                    <a:pt x="608" y="3036"/>
                  </a:lnTo>
                  <a:lnTo>
                    <a:pt x="600" y="3034"/>
                  </a:lnTo>
                  <a:lnTo>
                    <a:pt x="590" y="3032"/>
                  </a:lnTo>
                  <a:lnTo>
                    <a:pt x="580" y="3026"/>
                  </a:lnTo>
                  <a:lnTo>
                    <a:pt x="570" y="3016"/>
                  </a:lnTo>
                  <a:lnTo>
                    <a:pt x="554" y="2996"/>
                  </a:lnTo>
                  <a:lnTo>
                    <a:pt x="550" y="2988"/>
                  </a:lnTo>
                  <a:lnTo>
                    <a:pt x="550" y="2982"/>
                  </a:lnTo>
                  <a:lnTo>
                    <a:pt x="550" y="2976"/>
                  </a:lnTo>
                  <a:lnTo>
                    <a:pt x="554" y="2968"/>
                  </a:lnTo>
                  <a:lnTo>
                    <a:pt x="564" y="2948"/>
                  </a:lnTo>
                  <a:lnTo>
                    <a:pt x="570" y="2938"/>
                  </a:lnTo>
                  <a:lnTo>
                    <a:pt x="576" y="2930"/>
                  </a:lnTo>
                  <a:lnTo>
                    <a:pt x="580" y="2928"/>
                  </a:lnTo>
                  <a:lnTo>
                    <a:pt x="584" y="2926"/>
                  </a:lnTo>
                  <a:lnTo>
                    <a:pt x="592" y="2926"/>
                  </a:lnTo>
                  <a:lnTo>
                    <a:pt x="594" y="2924"/>
                  </a:lnTo>
                  <a:lnTo>
                    <a:pt x="598" y="2922"/>
                  </a:lnTo>
                  <a:lnTo>
                    <a:pt x="602" y="2918"/>
                  </a:lnTo>
                  <a:lnTo>
                    <a:pt x="608" y="2916"/>
                  </a:lnTo>
                  <a:lnTo>
                    <a:pt x="622" y="2916"/>
                  </a:lnTo>
                  <a:lnTo>
                    <a:pt x="628" y="2916"/>
                  </a:lnTo>
                  <a:lnTo>
                    <a:pt x="632" y="2914"/>
                  </a:lnTo>
                  <a:lnTo>
                    <a:pt x="634" y="2912"/>
                  </a:lnTo>
                  <a:lnTo>
                    <a:pt x="630" y="2908"/>
                  </a:lnTo>
                  <a:lnTo>
                    <a:pt x="628" y="2902"/>
                  </a:lnTo>
                  <a:lnTo>
                    <a:pt x="630" y="2898"/>
                  </a:lnTo>
                  <a:lnTo>
                    <a:pt x="638" y="2890"/>
                  </a:lnTo>
                  <a:lnTo>
                    <a:pt x="642" y="2886"/>
                  </a:lnTo>
                  <a:lnTo>
                    <a:pt x="646" y="2878"/>
                  </a:lnTo>
                  <a:lnTo>
                    <a:pt x="648" y="2868"/>
                  </a:lnTo>
                  <a:lnTo>
                    <a:pt x="644" y="2856"/>
                  </a:lnTo>
                  <a:lnTo>
                    <a:pt x="644" y="2850"/>
                  </a:lnTo>
                  <a:lnTo>
                    <a:pt x="644" y="2844"/>
                  </a:lnTo>
                  <a:lnTo>
                    <a:pt x="646" y="2836"/>
                  </a:lnTo>
                  <a:lnTo>
                    <a:pt x="648" y="2830"/>
                  </a:lnTo>
                  <a:lnTo>
                    <a:pt x="652" y="2822"/>
                  </a:lnTo>
                  <a:lnTo>
                    <a:pt x="660" y="2816"/>
                  </a:lnTo>
                  <a:lnTo>
                    <a:pt x="668" y="2810"/>
                  </a:lnTo>
                  <a:lnTo>
                    <a:pt x="678" y="2806"/>
                  </a:lnTo>
                  <a:lnTo>
                    <a:pt x="684" y="2802"/>
                  </a:lnTo>
                  <a:lnTo>
                    <a:pt x="682" y="2800"/>
                  </a:lnTo>
                  <a:lnTo>
                    <a:pt x="674" y="2798"/>
                  </a:lnTo>
                  <a:lnTo>
                    <a:pt x="662" y="2794"/>
                  </a:lnTo>
                  <a:lnTo>
                    <a:pt x="658" y="2790"/>
                  </a:lnTo>
                  <a:lnTo>
                    <a:pt x="658" y="2786"/>
                  </a:lnTo>
                  <a:lnTo>
                    <a:pt x="660" y="2782"/>
                  </a:lnTo>
                  <a:lnTo>
                    <a:pt x="664" y="2780"/>
                  </a:lnTo>
                  <a:lnTo>
                    <a:pt x="670" y="2780"/>
                  </a:lnTo>
                  <a:lnTo>
                    <a:pt x="676" y="2780"/>
                  </a:lnTo>
                  <a:lnTo>
                    <a:pt x="682" y="2782"/>
                  </a:lnTo>
                  <a:lnTo>
                    <a:pt x="686" y="2788"/>
                  </a:lnTo>
                  <a:lnTo>
                    <a:pt x="690" y="2792"/>
                  </a:lnTo>
                  <a:lnTo>
                    <a:pt x="692" y="2796"/>
                  </a:lnTo>
                  <a:lnTo>
                    <a:pt x="696" y="2798"/>
                  </a:lnTo>
                  <a:lnTo>
                    <a:pt x="700" y="2798"/>
                  </a:lnTo>
                  <a:lnTo>
                    <a:pt x="704" y="2796"/>
                  </a:lnTo>
                  <a:lnTo>
                    <a:pt x="708" y="2792"/>
                  </a:lnTo>
                  <a:lnTo>
                    <a:pt x="712" y="2786"/>
                  </a:lnTo>
                  <a:lnTo>
                    <a:pt x="714" y="2778"/>
                  </a:lnTo>
                  <a:lnTo>
                    <a:pt x="716" y="2770"/>
                  </a:lnTo>
                  <a:lnTo>
                    <a:pt x="714" y="2762"/>
                  </a:lnTo>
                  <a:lnTo>
                    <a:pt x="708" y="2754"/>
                  </a:lnTo>
                  <a:lnTo>
                    <a:pt x="706" y="2752"/>
                  </a:lnTo>
                  <a:lnTo>
                    <a:pt x="702" y="2752"/>
                  </a:lnTo>
                  <a:lnTo>
                    <a:pt x="678" y="2758"/>
                  </a:lnTo>
                  <a:lnTo>
                    <a:pt x="670" y="2760"/>
                  </a:lnTo>
                  <a:lnTo>
                    <a:pt x="662" y="2758"/>
                  </a:lnTo>
                  <a:lnTo>
                    <a:pt x="658" y="2756"/>
                  </a:lnTo>
                  <a:lnTo>
                    <a:pt x="656" y="2750"/>
                  </a:lnTo>
                  <a:lnTo>
                    <a:pt x="654" y="2744"/>
                  </a:lnTo>
                  <a:lnTo>
                    <a:pt x="656" y="2734"/>
                  </a:lnTo>
                  <a:lnTo>
                    <a:pt x="656" y="2726"/>
                  </a:lnTo>
                  <a:lnTo>
                    <a:pt x="654" y="2716"/>
                  </a:lnTo>
                  <a:lnTo>
                    <a:pt x="650" y="2700"/>
                  </a:lnTo>
                  <a:lnTo>
                    <a:pt x="648" y="2694"/>
                  </a:lnTo>
                  <a:lnTo>
                    <a:pt x="646" y="2690"/>
                  </a:lnTo>
                  <a:lnTo>
                    <a:pt x="648" y="2684"/>
                  </a:lnTo>
                  <a:lnTo>
                    <a:pt x="654" y="2682"/>
                  </a:lnTo>
                  <a:lnTo>
                    <a:pt x="662" y="2680"/>
                  </a:lnTo>
                  <a:lnTo>
                    <a:pt x="668" y="2682"/>
                  </a:lnTo>
                  <a:lnTo>
                    <a:pt x="684" y="2688"/>
                  </a:lnTo>
                  <a:lnTo>
                    <a:pt x="700" y="2696"/>
                  </a:lnTo>
                  <a:lnTo>
                    <a:pt x="708" y="2698"/>
                  </a:lnTo>
                  <a:lnTo>
                    <a:pt x="714" y="2700"/>
                  </a:lnTo>
                  <a:lnTo>
                    <a:pt x="724" y="2700"/>
                  </a:lnTo>
                  <a:lnTo>
                    <a:pt x="728" y="2700"/>
                  </a:lnTo>
                  <a:lnTo>
                    <a:pt x="734" y="2700"/>
                  </a:lnTo>
                  <a:lnTo>
                    <a:pt x="748" y="2694"/>
                  </a:lnTo>
                  <a:lnTo>
                    <a:pt x="762" y="2684"/>
                  </a:lnTo>
                  <a:lnTo>
                    <a:pt x="768" y="2680"/>
                  </a:lnTo>
                  <a:lnTo>
                    <a:pt x="770" y="2676"/>
                  </a:lnTo>
                  <a:lnTo>
                    <a:pt x="770" y="2672"/>
                  </a:lnTo>
                  <a:lnTo>
                    <a:pt x="770" y="2670"/>
                  </a:lnTo>
                  <a:lnTo>
                    <a:pt x="764" y="2664"/>
                  </a:lnTo>
                  <a:lnTo>
                    <a:pt x="762" y="2660"/>
                  </a:lnTo>
                  <a:lnTo>
                    <a:pt x="760" y="2658"/>
                  </a:lnTo>
                  <a:lnTo>
                    <a:pt x="758" y="2650"/>
                  </a:lnTo>
                  <a:lnTo>
                    <a:pt x="762" y="2642"/>
                  </a:lnTo>
                  <a:lnTo>
                    <a:pt x="770" y="2632"/>
                  </a:lnTo>
                  <a:lnTo>
                    <a:pt x="776" y="2622"/>
                  </a:lnTo>
                  <a:lnTo>
                    <a:pt x="778" y="2612"/>
                  </a:lnTo>
                  <a:lnTo>
                    <a:pt x="776" y="2602"/>
                  </a:lnTo>
                  <a:lnTo>
                    <a:pt x="772" y="2598"/>
                  </a:lnTo>
                  <a:lnTo>
                    <a:pt x="770" y="2596"/>
                  </a:lnTo>
                  <a:lnTo>
                    <a:pt x="766" y="2592"/>
                  </a:lnTo>
                  <a:lnTo>
                    <a:pt x="762" y="2588"/>
                  </a:lnTo>
                  <a:lnTo>
                    <a:pt x="760" y="2578"/>
                  </a:lnTo>
                  <a:lnTo>
                    <a:pt x="760" y="2574"/>
                  </a:lnTo>
                  <a:lnTo>
                    <a:pt x="762" y="2572"/>
                  </a:lnTo>
                  <a:lnTo>
                    <a:pt x="768" y="2572"/>
                  </a:lnTo>
                  <a:lnTo>
                    <a:pt x="774" y="2576"/>
                  </a:lnTo>
                  <a:lnTo>
                    <a:pt x="784" y="2582"/>
                  </a:lnTo>
                  <a:lnTo>
                    <a:pt x="792" y="2582"/>
                  </a:lnTo>
                  <a:lnTo>
                    <a:pt x="824" y="2578"/>
                  </a:lnTo>
                  <a:lnTo>
                    <a:pt x="856" y="2574"/>
                  </a:lnTo>
                  <a:lnTo>
                    <a:pt x="890" y="2566"/>
                  </a:lnTo>
                  <a:lnTo>
                    <a:pt x="920" y="2556"/>
                  </a:lnTo>
                  <a:lnTo>
                    <a:pt x="934" y="2550"/>
                  </a:lnTo>
                  <a:lnTo>
                    <a:pt x="944" y="2544"/>
                  </a:lnTo>
                  <a:lnTo>
                    <a:pt x="952" y="2538"/>
                  </a:lnTo>
                  <a:lnTo>
                    <a:pt x="956" y="2534"/>
                  </a:lnTo>
                  <a:lnTo>
                    <a:pt x="958" y="2528"/>
                  </a:lnTo>
                  <a:lnTo>
                    <a:pt x="960" y="2524"/>
                  </a:lnTo>
                  <a:lnTo>
                    <a:pt x="962" y="2516"/>
                  </a:lnTo>
                  <a:lnTo>
                    <a:pt x="966" y="2510"/>
                  </a:lnTo>
                  <a:lnTo>
                    <a:pt x="970" y="2504"/>
                  </a:lnTo>
                  <a:lnTo>
                    <a:pt x="980" y="2492"/>
                  </a:lnTo>
                  <a:lnTo>
                    <a:pt x="986" y="2478"/>
                  </a:lnTo>
                  <a:lnTo>
                    <a:pt x="990" y="2464"/>
                  </a:lnTo>
                  <a:lnTo>
                    <a:pt x="990" y="2444"/>
                  </a:lnTo>
                  <a:lnTo>
                    <a:pt x="990" y="2436"/>
                  </a:lnTo>
                  <a:lnTo>
                    <a:pt x="990" y="2432"/>
                  </a:lnTo>
                  <a:lnTo>
                    <a:pt x="986" y="2432"/>
                  </a:lnTo>
                  <a:lnTo>
                    <a:pt x="984" y="2432"/>
                  </a:lnTo>
                  <a:lnTo>
                    <a:pt x="980" y="2432"/>
                  </a:lnTo>
                  <a:lnTo>
                    <a:pt x="976" y="2432"/>
                  </a:lnTo>
                  <a:lnTo>
                    <a:pt x="970" y="2428"/>
                  </a:lnTo>
                  <a:lnTo>
                    <a:pt x="964" y="2420"/>
                  </a:lnTo>
                  <a:lnTo>
                    <a:pt x="962" y="2410"/>
                  </a:lnTo>
                  <a:lnTo>
                    <a:pt x="962" y="2404"/>
                  </a:lnTo>
                  <a:lnTo>
                    <a:pt x="964" y="2400"/>
                  </a:lnTo>
                  <a:lnTo>
                    <a:pt x="968" y="2396"/>
                  </a:lnTo>
                  <a:lnTo>
                    <a:pt x="970" y="2392"/>
                  </a:lnTo>
                  <a:lnTo>
                    <a:pt x="970" y="2388"/>
                  </a:lnTo>
                  <a:lnTo>
                    <a:pt x="968" y="2380"/>
                  </a:lnTo>
                  <a:lnTo>
                    <a:pt x="962" y="2368"/>
                  </a:lnTo>
                  <a:lnTo>
                    <a:pt x="954" y="2360"/>
                  </a:lnTo>
                  <a:lnTo>
                    <a:pt x="946" y="2354"/>
                  </a:lnTo>
                  <a:lnTo>
                    <a:pt x="928" y="2344"/>
                  </a:lnTo>
                  <a:lnTo>
                    <a:pt x="922" y="2338"/>
                  </a:lnTo>
                  <a:lnTo>
                    <a:pt x="918" y="2332"/>
                  </a:lnTo>
                  <a:lnTo>
                    <a:pt x="918" y="2330"/>
                  </a:lnTo>
                  <a:lnTo>
                    <a:pt x="920" y="2326"/>
                  </a:lnTo>
                  <a:lnTo>
                    <a:pt x="926" y="2316"/>
                  </a:lnTo>
                  <a:lnTo>
                    <a:pt x="928" y="2320"/>
                  </a:lnTo>
                  <a:lnTo>
                    <a:pt x="934" y="2326"/>
                  </a:lnTo>
                  <a:lnTo>
                    <a:pt x="946" y="2332"/>
                  </a:lnTo>
                  <a:lnTo>
                    <a:pt x="952" y="2334"/>
                  </a:lnTo>
                  <a:lnTo>
                    <a:pt x="958" y="2334"/>
                  </a:lnTo>
                  <a:lnTo>
                    <a:pt x="966" y="2336"/>
                  </a:lnTo>
                  <a:lnTo>
                    <a:pt x="976" y="2338"/>
                  </a:lnTo>
                  <a:lnTo>
                    <a:pt x="992" y="2348"/>
                  </a:lnTo>
                  <a:lnTo>
                    <a:pt x="1002" y="2352"/>
                  </a:lnTo>
                  <a:lnTo>
                    <a:pt x="1010" y="2356"/>
                  </a:lnTo>
                  <a:lnTo>
                    <a:pt x="1018" y="2358"/>
                  </a:lnTo>
                  <a:lnTo>
                    <a:pt x="1026" y="2356"/>
                  </a:lnTo>
                  <a:lnTo>
                    <a:pt x="1032" y="2354"/>
                  </a:lnTo>
                  <a:lnTo>
                    <a:pt x="1038" y="2352"/>
                  </a:lnTo>
                  <a:lnTo>
                    <a:pt x="1050" y="2356"/>
                  </a:lnTo>
                  <a:lnTo>
                    <a:pt x="1056" y="2358"/>
                  </a:lnTo>
                  <a:lnTo>
                    <a:pt x="1062" y="2358"/>
                  </a:lnTo>
                  <a:lnTo>
                    <a:pt x="1068" y="2358"/>
                  </a:lnTo>
                  <a:lnTo>
                    <a:pt x="1076" y="2354"/>
                  </a:lnTo>
                  <a:lnTo>
                    <a:pt x="1090" y="2344"/>
                  </a:lnTo>
                  <a:lnTo>
                    <a:pt x="1100" y="2334"/>
                  </a:lnTo>
                  <a:lnTo>
                    <a:pt x="1110" y="2320"/>
                  </a:lnTo>
                  <a:lnTo>
                    <a:pt x="1122" y="2300"/>
                  </a:lnTo>
                  <a:lnTo>
                    <a:pt x="1120" y="2294"/>
                  </a:lnTo>
                  <a:lnTo>
                    <a:pt x="1124" y="2288"/>
                  </a:lnTo>
                  <a:lnTo>
                    <a:pt x="1130" y="2282"/>
                  </a:lnTo>
                  <a:lnTo>
                    <a:pt x="1140" y="2276"/>
                  </a:lnTo>
                  <a:lnTo>
                    <a:pt x="1150" y="2270"/>
                  </a:lnTo>
                  <a:lnTo>
                    <a:pt x="1154" y="2264"/>
                  </a:lnTo>
                  <a:lnTo>
                    <a:pt x="1158" y="2256"/>
                  </a:lnTo>
                  <a:lnTo>
                    <a:pt x="1166" y="2232"/>
                  </a:lnTo>
                  <a:lnTo>
                    <a:pt x="1170" y="2224"/>
                  </a:lnTo>
                  <a:lnTo>
                    <a:pt x="1174" y="2218"/>
                  </a:lnTo>
                  <a:lnTo>
                    <a:pt x="1188" y="2204"/>
                  </a:lnTo>
                  <a:lnTo>
                    <a:pt x="1210" y="2184"/>
                  </a:lnTo>
                  <a:lnTo>
                    <a:pt x="1220" y="2174"/>
                  </a:lnTo>
                  <a:lnTo>
                    <a:pt x="1228" y="2164"/>
                  </a:lnTo>
                  <a:lnTo>
                    <a:pt x="1240" y="2140"/>
                  </a:lnTo>
                  <a:lnTo>
                    <a:pt x="1254" y="2110"/>
                  </a:lnTo>
                  <a:lnTo>
                    <a:pt x="1270" y="2074"/>
                  </a:lnTo>
                  <a:lnTo>
                    <a:pt x="1278" y="2058"/>
                  </a:lnTo>
                  <a:lnTo>
                    <a:pt x="1284" y="2048"/>
                  </a:lnTo>
                  <a:lnTo>
                    <a:pt x="1290" y="2042"/>
                  </a:lnTo>
                  <a:lnTo>
                    <a:pt x="1294" y="2038"/>
                  </a:lnTo>
                  <a:lnTo>
                    <a:pt x="1304" y="2030"/>
                  </a:lnTo>
                  <a:lnTo>
                    <a:pt x="1308" y="2022"/>
                  </a:lnTo>
                  <a:lnTo>
                    <a:pt x="1314" y="2012"/>
                  </a:lnTo>
                  <a:lnTo>
                    <a:pt x="1320" y="1998"/>
                  </a:lnTo>
                  <a:lnTo>
                    <a:pt x="1322" y="1984"/>
                  </a:lnTo>
                  <a:lnTo>
                    <a:pt x="1322" y="1970"/>
                  </a:lnTo>
                  <a:lnTo>
                    <a:pt x="1322" y="1956"/>
                  </a:lnTo>
                  <a:lnTo>
                    <a:pt x="1322" y="1926"/>
                  </a:lnTo>
                  <a:lnTo>
                    <a:pt x="1320" y="1910"/>
                  </a:lnTo>
                  <a:lnTo>
                    <a:pt x="1322" y="1894"/>
                  </a:lnTo>
                  <a:lnTo>
                    <a:pt x="1324" y="1878"/>
                  </a:lnTo>
                  <a:lnTo>
                    <a:pt x="1332" y="1862"/>
                  </a:lnTo>
                  <a:lnTo>
                    <a:pt x="1340" y="1848"/>
                  </a:lnTo>
                  <a:lnTo>
                    <a:pt x="1352" y="1836"/>
                  </a:lnTo>
                  <a:lnTo>
                    <a:pt x="1364" y="1824"/>
                  </a:lnTo>
                  <a:lnTo>
                    <a:pt x="1376" y="1816"/>
                  </a:lnTo>
                  <a:lnTo>
                    <a:pt x="1388" y="1808"/>
                  </a:lnTo>
                  <a:lnTo>
                    <a:pt x="1398" y="1802"/>
                  </a:lnTo>
                  <a:lnTo>
                    <a:pt x="1422" y="1792"/>
                  </a:lnTo>
                  <a:lnTo>
                    <a:pt x="1438" y="1782"/>
                  </a:lnTo>
                  <a:lnTo>
                    <a:pt x="1452" y="1772"/>
                  </a:lnTo>
                  <a:lnTo>
                    <a:pt x="1462" y="1764"/>
                  </a:lnTo>
                  <a:lnTo>
                    <a:pt x="1476" y="1750"/>
                  </a:lnTo>
                  <a:lnTo>
                    <a:pt x="1482" y="1744"/>
                  </a:lnTo>
                  <a:lnTo>
                    <a:pt x="1490" y="1740"/>
                  </a:lnTo>
                  <a:lnTo>
                    <a:pt x="1498" y="1738"/>
                  </a:lnTo>
                  <a:lnTo>
                    <a:pt x="1502" y="1738"/>
                  </a:lnTo>
                  <a:lnTo>
                    <a:pt x="1506" y="1740"/>
                  </a:lnTo>
                  <a:lnTo>
                    <a:pt x="1508" y="1742"/>
                  </a:lnTo>
                  <a:lnTo>
                    <a:pt x="1514" y="1742"/>
                  </a:lnTo>
                  <a:lnTo>
                    <a:pt x="1520" y="1742"/>
                  </a:lnTo>
                  <a:lnTo>
                    <a:pt x="1530" y="1740"/>
                  </a:lnTo>
                  <a:lnTo>
                    <a:pt x="1544" y="1738"/>
                  </a:lnTo>
                  <a:lnTo>
                    <a:pt x="1556" y="1738"/>
                  </a:lnTo>
                  <a:lnTo>
                    <a:pt x="1576" y="1738"/>
                  </a:lnTo>
                  <a:lnTo>
                    <a:pt x="1584" y="1738"/>
                  </a:lnTo>
                  <a:lnTo>
                    <a:pt x="1588" y="1736"/>
                  </a:lnTo>
                  <a:lnTo>
                    <a:pt x="1592" y="1734"/>
                  </a:lnTo>
                  <a:lnTo>
                    <a:pt x="1590" y="1728"/>
                  </a:lnTo>
                  <a:lnTo>
                    <a:pt x="1590" y="1724"/>
                  </a:lnTo>
                  <a:lnTo>
                    <a:pt x="1590" y="1722"/>
                  </a:lnTo>
                  <a:lnTo>
                    <a:pt x="1594" y="1716"/>
                  </a:lnTo>
                  <a:lnTo>
                    <a:pt x="1608" y="1702"/>
                  </a:lnTo>
                  <a:lnTo>
                    <a:pt x="1616" y="1696"/>
                  </a:lnTo>
                  <a:lnTo>
                    <a:pt x="1622" y="1690"/>
                  </a:lnTo>
                  <a:lnTo>
                    <a:pt x="1626" y="1682"/>
                  </a:lnTo>
                  <a:lnTo>
                    <a:pt x="1626" y="1676"/>
                  </a:lnTo>
                  <a:lnTo>
                    <a:pt x="1624" y="1672"/>
                  </a:lnTo>
                  <a:lnTo>
                    <a:pt x="1622" y="1662"/>
                  </a:lnTo>
                  <a:lnTo>
                    <a:pt x="1624" y="1654"/>
                  </a:lnTo>
                  <a:lnTo>
                    <a:pt x="1628" y="1644"/>
                  </a:lnTo>
                  <a:lnTo>
                    <a:pt x="1634" y="1634"/>
                  </a:lnTo>
                  <a:lnTo>
                    <a:pt x="1650" y="1610"/>
                  </a:lnTo>
                  <a:lnTo>
                    <a:pt x="1668" y="1580"/>
                  </a:lnTo>
                  <a:lnTo>
                    <a:pt x="1674" y="1564"/>
                  </a:lnTo>
                  <a:lnTo>
                    <a:pt x="1678" y="1550"/>
                  </a:lnTo>
                  <a:lnTo>
                    <a:pt x="1678" y="1536"/>
                  </a:lnTo>
                  <a:lnTo>
                    <a:pt x="1678" y="1524"/>
                  </a:lnTo>
                  <a:lnTo>
                    <a:pt x="1678" y="1514"/>
                  </a:lnTo>
                  <a:lnTo>
                    <a:pt x="1680" y="1506"/>
                  </a:lnTo>
                  <a:lnTo>
                    <a:pt x="1682" y="1498"/>
                  </a:lnTo>
                  <a:lnTo>
                    <a:pt x="1688" y="1494"/>
                  </a:lnTo>
                  <a:lnTo>
                    <a:pt x="1694" y="1488"/>
                  </a:lnTo>
                  <a:lnTo>
                    <a:pt x="1698" y="1480"/>
                  </a:lnTo>
                  <a:lnTo>
                    <a:pt x="1698" y="1470"/>
                  </a:lnTo>
                  <a:lnTo>
                    <a:pt x="1700" y="1460"/>
                  </a:lnTo>
                  <a:lnTo>
                    <a:pt x="1700" y="1434"/>
                  </a:lnTo>
                  <a:lnTo>
                    <a:pt x="1702" y="1418"/>
                  </a:lnTo>
                  <a:lnTo>
                    <a:pt x="1704" y="1404"/>
                  </a:lnTo>
                  <a:lnTo>
                    <a:pt x="1708" y="1390"/>
                  </a:lnTo>
                  <a:lnTo>
                    <a:pt x="1708" y="1378"/>
                  </a:lnTo>
                  <a:lnTo>
                    <a:pt x="1708" y="1368"/>
                  </a:lnTo>
                  <a:lnTo>
                    <a:pt x="1706" y="1360"/>
                  </a:lnTo>
                  <a:lnTo>
                    <a:pt x="1702" y="1342"/>
                  </a:lnTo>
                  <a:lnTo>
                    <a:pt x="1702" y="1334"/>
                  </a:lnTo>
                  <a:lnTo>
                    <a:pt x="1702" y="1324"/>
                  </a:lnTo>
                  <a:lnTo>
                    <a:pt x="1706" y="1252"/>
                  </a:lnTo>
                  <a:lnTo>
                    <a:pt x="1708" y="1234"/>
                  </a:lnTo>
                  <a:lnTo>
                    <a:pt x="1710" y="1224"/>
                  </a:lnTo>
                  <a:lnTo>
                    <a:pt x="1712" y="1220"/>
                  </a:lnTo>
                  <a:lnTo>
                    <a:pt x="1714" y="1220"/>
                  </a:lnTo>
                  <a:lnTo>
                    <a:pt x="1718" y="1222"/>
                  </a:lnTo>
                  <a:lnTo>
                    <a:pt x="1720" y="1226"/>
                  </a:lnTo>
                  <a:lnTo>
                    <a:pt x="1726" y="1234"/>
                  </a:lnTo>
                  <a:lnTo>
                    <a:pt x="1730" y="1238"/>
                  </a:lnTo>
                  <a:lnTo>
                    <a:pt x="1736" y="1238"/>
                  </a:lnTo>
                  <a:lnTo>
                    <a:pt x="1740" y="1234"/>
                  </a:lnTo>
                  <a:lnTo>
                    <a:pt x="1746" y="1224"/>
                  </a:lnTo>
                  <a:lnTo>
                    <a:pt x="1752" y="1212"/>
                  </a:lnTo>
                  <a:lnTo>
                    <a:pt x="1766" y="1176"/>
                  </a:lnTo>
                  <a:lnTo>
                    <a:pt x="1774" y="1158"/>
                  </a:lnTo>
                  <a:lnTo>
                    <a:pt x="1780" y="1146"/>
                  </a:lnTo>
                  <a:lnTo>
                    <a:pt x="1788" y="1136"/>
                  </a:lnTo>
                  <a:lnTo>
                    <a:pt x="1794" y="1128"/>
                  </a:lnTo>
                  <a:lnTo>
                    <a:pt x="1810" y="1112"/>
                  </a:lnTo>
                  <a:lnTo>
                    <a:pt x="1820" y="1100"/>
                  </a:lnTo>
                  <a:lnTo>
                    <a:pt x="1830" y="1082"/>
                  </a:lnTo>
                  <a:lnTo>
                    <a:pt x="1852" y="1044"/>
                  </a:lnTo>
                  <a:lnTo>
                    <a:pt x="1860" y="1030"/>
                  </a:lnTo>
                  <a:lnTo>
                    <a:pt x="1866" y="1016"/>
                  </a:lnTo>
                  <a:lnTo>
                    <a:pt x="1872" y="1002"/>
                  </a:lnTo>
                  <a:lnTo>
                    <a:pt x="1874" y="988"/>
                  </a:lnTo>
                  <a:lnTo>
                    <a:pt x="1874" y="972"/>
                  </a:lnTo>
                  <a:lnTo>
                    <a:pt x="1872" y="956"/>
                  </a:lnTo>
                  <a:close/>
                  <a:moveTo>
                    <a:pt x="1128" y="2234"/>
                  </a:moveTo>
                  <a:lnTo>
                    <a:pt x="1128" y="2234"/>
                  </a:lnTo>
                  <a:lnTo>
                    <a:pt x="1132" y="2242"/>
                  </a:lnTo>
                  <a:lnTo>
                    <a:pt x="1128" y="2234"/>
                  </a:lnTo>
                  <a:close/>
                  <a:moveTo>
                    <a:pt x="698" y="3490"/>
                  </a:moveTo>
                  <a:lnTo>
                    <a:pt x="698" y="3490"/>
                  </a:lnTo>
                  <a:lnTo>
                    <a:pt x="692" y="3492"/>
                  </a:lnTo>
                  <a:lnTo>
                    <a:pt x="688" y="3490"/>
                  </a:lnTo>
                  <a:lnTo>
                    <a:pt x="684" y="3490"/>
                  </a:lnTo>
                  <a:lnTo>
                    <a:pt x="678" y="3492"/>
                  </a:lnTo>
                  <a:lnTo>
                    <a:pt x="670" y="3496"/>
                  </a:lnTo>
                  <a:lnTo>
                    <a:pt x="666" y="3498"/>
                  </a:lnTo>
                  <a:lnTo>
                    <a:pt x="670" y="3500"/>
                  </a:lnTo>
                  <a:lnTo>
                    <a:pt x="672" y="3500"/>
                  </a:lnTo>
                  <a:lnTo>
                    <a:pt x="678" y="3498"/>
                  </a:lnTo>
                  <a:lnTo>
                    <a:pt x="682" y="3494"/>
                  </a:lnTo>
                  <a:lnTo>
                    <a:pt x="684" y="3496"/>
                  </a:lnTo>
                  <a:lnTo>
                    <a:pt x="686" y="3498"/>
                  </a:lnTo>
                  <a:lnTo>
                    <a:pt x="690" y="3496"/>
                  </a:lnTo>
                  <a:lnTo>
                    <a:pt x="694" y="3496"/>
                  </a:lnTo>
                  <a:lnTo>
                    <a:pt x="696" y="3496"/>
                  </a:lnTo>
                  <a:lnTo>
                    <a:pt x="700" y="3496"/>
                  </a:lnTo>
                  <a:lnTo>
                    <a:pt x="702" y="3494"/>
                  </a:lnTo>
                  <a:lnTo>
                    <a:pt x="704" y="3492"/>
                  </a:lnTo>
                  <a:lnTo>
                    <a:pt x="702" y="3490"/>
                  </a:lnTo>
                  <a:lnTo>
                    <a:pt x="698" y="3490"/>
                  </a:lnTo>
                  <a:close/>
                  <a:moveTo>
                    <a:pt x="294" y="3084"/>
                  </a:moveTo>
                  <a:lnTo>
                    <a:pt x="294" y="3084"/>
                  </a:lnTo>
                  <a:lnTo>
                    <a:pt x="298" y="3086"/>
                  </a:lnTo>
                  <a:lnTo>
                    <a:pt x="300" y="3084"/>
                  </a:lnTo>
                  <a:lnTo>
                    <a:pt x="300" y="3082"/>
                  </a:lnTo>
                  <a:lnTo>
                    <a:pt x="298" y="3080"/>
                  </a:lnTo>
                  <a:lnTo>
                    <a:pt x="292" y="3078"/>
                  </a:lnTo>
                  <a:lnTo>
                    <a:pt x="286" y="3078"/>
                  </a:lnTo>
                  <a:lnTo>
                    <a:pt x="282" y="3078"/>
                  </a:lnTo>
                  <a:lnTo>
                    <a:pt x="276" y="3080"/>
                  </a:lnTo>
                  <a:lnTo>
                    <a:pt x="274" y="3082"/>
                  </a:lnTo>
                  <a:lnTo>
                    <a:pt x="274" y="3084"/>
                  </a:lnTo>
                  <a:lnTo>
                    <a:pt x="280" y="3084"/>
                  </a:lnTo>
                  <a:lnTo>
                    <a:pt x="288" y="3084"/>
                  </a:lnTo>
                  <a:lnTo>
                    <a:pt x="294" y="3084"/>
                  </a:lnTo>
                  <a:close/>
                  <a:moveTo>
                    <a:pt x="338" y="3318"/>
                  </a:moveTo>
                  <a:lnTo>
                    <a:pt x="338" y="3318"/>
                  </a:lnTo>
                  <a:lnTo>
                    <a:pt x="330" y="3322"/>
                  </a:lnTo>
                  <a:lnTo>
                    <a:pt x="328" y="3324"/>
                  </a:lnTo>
                  <a:lnTo>
                    <a:pt x="330" y="3326"/>
                  </a:lnTo>
                  <a:lnTo>
                    <a:pt x="334" y="3326"/>
                  </a:lnTo>
                  <a:lnTo>
                    <a:pt x="338" y="3322"/>
                  </a:lnTo>
                  <a:lnTo>
                    <a:pt x="338" y="3318"/>
                  </a:lnTo>
                  <a:close/>
                  <a:moveTo>
                    <a:pt x="292" y="3034"/>
                  </a:moveTo>
                  <a:lnTo>
                    <a:pt x="292" y="3034"/>
                  </a:lnTo>
                  <a:lnTo>
                    <a:pt x="290" y="3032"/>
                  </a:lnTo>
                  <a:lnTo>
                    <a:pt x="288" y="3030"/>
                  </a:lnTo>
                  <a:lnTo>
                    <a:pt x="284" y="3030"/>
                  </a:lnTo>
                  <a:lnTo>
                    <a:pt x="282" y="3034"/>
                  </a:lnTo>
                  <a:lnTo>
                    <a:pt x="284" y="3036"/>
                  </a:lnTo>
                  <a:lnTo>
                    <a:pt x="286" y="3038"/>
                  </a:lnTo>
                  <a:lnTo>
                    <a:pt x="290" y="3036"/>
                  </a:lnTo>
                  <a:lnTo>
                    <a:pt x="292" y="3034"/>
                  </a:lnTo>
                  <a:close/>
                  <a:moveTo>
                    <a:pt x="420" y="3442"/>
                  </a:moveTo>
                  <a:lnTo>
                    <a:pt x="420" y="3442"/>
                  </a:lnTo>
                  <a:lnTo>
                    <a:pt x="420" y="3446"/>
                  </a:lnTo>
                  <a:lnTo>
                    <a:pt x="424" y="3452"/>
                  </a:lnTo>
                  <a:lnTo>
                    <a:pt x="440" y="3462"/>
                  </a:lnTo>
                  <a:lnTo>
                    <a:pt x="444" y="3464"/>
                  </a:lnTo>
                  <a:lnTo>
                    <a:pt x="444" y="3462"/>
                  </a:lnTo>
                  <a:lnTo>
                    <a:pt x="442" y="3458"/>
                  </a:lnTo>
                  <a:lnTo>
                    <a:pt x="438" y="3454"/>
                  </a:lnTo>
                  <a:lnTo>
                    <a:pt x="430" y="3446"/>
                  </a:lnTo>
                  <a:lnTo>
                    <a:pt x="434" y="3448"/>
                  </a:lnTo>
                  <a:lnTo>
                    <a:pt x="438" y="3450"/>
                  </a:lnTo>
                  <a:lnTo>
                    <a:pt x="442" y="3450"/>
                  </a:lnTo>
                  <a:lnTo>
                    <a:pt x="442" y="3448"/>
                  </a:lnTo>
                  <a:lnTo>
                    <a:pt x="440" y="3444"/>
                  </a:lnTo>
                  <a:lnTo>
                    <a:pt x="436" y="3438"/>
                  </a:lnTo>
                  <a:lnTo>
                    <a:pt x="434" y="3432"/>
                  </a:lnTo>
                  <a:lnTo>
                    <a:pt x="434" y="3420"/>
                  </a:lnTo>
                  <a:lnTo>
                    <a:pt x="434" y="3418"/>
                  </a:lnTo>
                  <a:lnTo>
                    <a:pt x="434" y="3420"/>
                  </a:lnTo>
                  <a:lnTo>
                    <a:pt x="430" y="3422"/>
                  </a:lnTo>
                  <a:lnTo>
                    <a:pt x="426" y="3428"/>
                  </a:lnTo>
                  <a:lnTo>
                    <a:pt x="426" y="3432"/>
                  </a:lnTo>
                  <a:lnTo>
                    <a:pt x="426" y="3436"/>
                  </a:lnTo>
                  <a:lnTo>
                    <a:pt x="424" y="3436"/>
                  </a:lnTo>
                  <a:lnTo>
                    <a:pt x="422" y="3436"/>
                  </a:lnTo>
                  <a:lnTo>
                    <a:pt x="420" y="3442"/>
                  </a:lnTo>
                  <a:close/>
                  <a:moveTo>
                    <a:pt x="272" y="3186"/>
                  </a:moveTo>
                  <a:lnTo>
                    <a:pt x="272" y="3186"/>
                  </a:lnTo>
                  <a:lnTo>
                    <a:pt x="270" y="3186"/>
                  </a:lnTo>
                  <a:lnTo>
                    <a:pt x="272" y="3180"/>
                  </a:lnTo>
                  <a:lnTo>
                    <a:pt x="274" y="3174"/>
                  </a:lnTo>
                  <a:lnTo>
                    <a:pt x="274" y="3168"/>
                  </a:lnTo>
                  <a:lnTo>
                    <a:pt x="274" y="3150"/>
                  </a:lnTo>
                  <a:lnTo>
                    <a:pt x="272" y="3136"/>
                  </a:lnTo>
                  <a:lnTo>
                    <a:pt x="272" y="3132"/>
                  </a:lnTo>
                  <a:lnTo>
                    <a:pt x="270" y="3132"/>
                  </a:lnTo>
                  <a:lnTo>
                    <a:pt x="266" y="3132"/>
                  </a:lnTo>
                  <a:lnTo>
                    <a:pt x="264" y="3130"/>
                  </a:lnTo>
                  <a:lnTo>
                    <a:pt x="262" y="3130"/>
                  </a:lnTo>
                  <a:lnTo>
                    <a:pt x="258" y="3132"/>
                  </a:lnTo>
                  <a:lnTo>
                    <a:pt x="252" y="3136"/>
                  </a:lnTo>
                  <a:lnTo>
                    <a:pt x="250" y="3138"/>
                  </a:lnTo>
                  <a:lnTo>
                    <a:pt x="252" y="3140"/>
                  </a:lnTo>
                  <a:lnTo>
                    <a:pt x="254" y="3142"/>
                  </a:lnTo>
                  <a:lnTo>
                    <a:pt x="254" y="3144"/>
                  </a:lnTo>
                  <a:lnTo>
                    <a:pt x="254" y="3146"/>
                  </a:lnTo>
                  <a:lnTo>
                    <a:pt x="256" y="3148"/>
                  </a:lnTo>
                  <a:lnTo>
                    <a:pt x="258" y="3150"/>
                  </a:lnTo>
                  <a:lnTo>
                    <a:pt x="260" y="3154"/>
                  </a:lnTo>
                  <a:lnTo>
                    <a:pt x="258" y="3164"/>
                  </a:lnTo>
                  <a:lnTo>
                    <a:pt x="256" y="3166"/>
                  </a:lnTo>
                  <a:lnTo>
                    <a:pt x="252" y="3164"/>
                  </a:lnTo>
                  <a:lnTo>
                    <a:pt x="250" y="3162"/>
                  </a:lnTo>
                  <a:lnTo>
                    <a:pt x="246" y="3162"/>
                  </a:lnTo>
                  <a:lnTo>
                    <a:pt x="244" y="3164"/>
                  </a:lnTo>
                  <a:lnTo>
                    <a:pt x="242" y="3162"/>
                  </a:lnTo>
                  <a:lnTo>
                    <a:pt x="238" y="3162"/>
                  </a:lnTo>
                  <a:lnTo>
                    <a:pt x="236" y="3164"/>
                  </a:lnTo>
                  <a:lnTo>
                    <a:pt x="234" y="3168"/>
                  </a:lnTo>
                  <a:lnTo>
                    <a:pt x="236" y="3172"/>
                  </a:lnTo>
                  <a:lnTo>
                    <a:pt x="238" y="3178"/>
                  </a:lnTo>
                  <a:lnTo>
                    <a:pt x="242" y="3184"/>
                  </a:lnTo>
                  <a:lnTo>
                    <a:pt x="244" y="3190"/>
                  </a:lnTo>
                  <a:lnTo>
                    <a:pt x="246" y="3194"/>
                  </a:lnTo>
                  <a:lnTo>
                    <a:pt x="248" y="3200"/>
                  </a:lnTo>
                  <a:lnTo>
                    <a:pt x="250" y="3200"/>
                  </a:lnTo>
                  <a:lnTo>
                    <a:pt x="252" y="3200"/>
                  </a:lnTo>
                  <a:lnTo>
                    <a:pt x="254" y="3196"/>
                  </a:lnTo>
                  <a:lnTo>
                    <a:pt x="254" y="3190"/>
                  </a:lnTo>
                  <a:lnTo>
                    <a:pt x="252" y="3184"/>
                  </a:lnTo>
                  <a:lnTo>
                    <a:pt x="250" y="3180"/>
                  </a:lnTo>
                  <a:lnTo>
                    <a:pt x="252" y="3178"/>
                  </a:lnTo>
                  <a:lnTo>
                    <a:pt x="254" y="3178"/>
                  </a:lnTo>
                  <a:lnTo>
                    <a:pt x="258" y="3182"/>
                  </a:lnTo>
                  <a:lnTo>
                    <a:pt x="262" y="3184"/>
                  </a:lnTo>
                  <a:lnTo>
                    <a:pt x="262" y="3186"/>
                  </a:lnTo>
                  <a:lnTo>
                    <a:pt x="260" y="3186"/>
                  </a:lnTo>
                  <a:lnTo>
                    <a:pt x="258" y="3190"/>
                  </a:lnTo>
                  <a:lnTo>
                    <a:pt x="258" y="3192"/>
                  </a:lnTo>
                  <a:lnTo>
                    <a:pt x="258" y="3194"/>
                  </a:lnTo>
                  <a:lnTo>
                    <a:pt x="258" y="3198"/>
                  </a:lnTo>
                  <a:lnTo>
                    <a:pt x="258" y="3202"/>
                  </a:lnTo>
                  <a:lnTo>
                    <a:pt x="258" y="3206"/>
                  </a:lnTo>
                  <a:lnTo>
                    <a:pt x="260" y="3208"/>
                  </a:lnTo>
                  <a:lnTo>
                    <a:pt x="266" y="3208"/>
                  </a:lnTo>
                  <a:lnTo>
                    <a:pt x="270" y="3208"/>
                  </a:lnTo>
                  <a:lnTo>
                    <a:pt x="272" y="3206"/>
                  </a:lnTo>
                  <a:lnTo>
                    <a:pt x="274" y="3200"/>
                  </a:lnTo>
                  <a:lnTo>
                    <a:pt x="274" y="3194"/>
                  </a:lnTo>
                  <a:lnTo>
                    <a:pt x="276" y="3192"/>
                  </a:lnTo>
                  <a:lnTo>
                    <a:pt x="276" y="3190"/>
                  </a:lnTo>
                  <a:lnTo>
                    <a:pt x="276" y="3188"/>
                  </a:lnTo>
                  <a:lnTo>
                    <a:pt x="276" y="3186"/>
                  </a:lnTo>
                  <a:lnTo>
                    <a:pt x="272" y="3186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1" name="Freeform 6151">
              <a:extLst>
                <a:ext uri="{FF2B5EF4-FFF2-40B4-BE49-F238E27FC236}">
                  <a16:creationId xmlns:a16="http://schemas.microsoft.com/office/drawing/2014/main" id="{5E9486C5-A40A-467B-B1EB-B1FB24CF38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182" y="3952882"/>
              <a:ext cx="1708155" cy="1525582"/>
            </a:xfrm>
            <a:custGeom>
              <a:avLst/>
              <a:gdLst>
                <a:gd name="T0" fmla="*/ 441960 w 2690"/>
                <a:gd name="T1" fmla="*/ 349032 h 2404"/>
                <a:gd name="T2" fmla="*/ 1037590 w 2690"/>
                <a:gd name="T3" fmla="*/ 357917 h 2404"/>
                <a:gd name="T4" fmla="*/ 979170 w 2690"/>
                <a:gd name="T5" fmla="*/ 750102 h 2404"/>
                <a:gd name="T6" fmla="*/ 911860 w 2690"/>
                <a:gd name="T7" fmla="*/ 630796 h 2404"/>
                <a:gd name="T8" fmla="*/ 789940 w 2690"/>
                <a:gd name="T9" fmla="*/ 445492 h 2404"/>
                <a:gd name="T10" fmla="*/ 726440 w 2690"/>
                <a:gd name="T11" fmla="*/ 403608 h 2404"/>
                <a:gd name="T12" fmla="*/ 579120 w 2690"/>
                <a:gd name="T13" fmla="*/ 472145 h 2404"/>
                <a:gd name="T14" fmla="*/ 584200 w 2690"/>
                <a:gd name="T15" fmla="*/ 383301 h 2404"/>
                <a:gd name="T16" fmla="*/ 478790 w 2690"/>
                <a:gd name="T17" fmla="*/ 352840 h 2404"/>
                <a:gd name="T18" fmla="*/ 388620 w 2690"/>
                <a:gd name="T19" fmla="*/ 458184 h 2404"/>
                <a:gd name="T20" fmla="*/ 262890 w 2690"/>
                <a:gd name="T21" fmla="*/ 533067 h 2404"/>
                <a:gd name="T22" fmla="*/ 69850 w 2690"/>
                <a:gd name="T23" fmla="*/ 656181 h 2404"/>
                <a:gd name="T24" fmla="*/ 5080 w 2690"/>
                <a:gd name="T25" fmla="*/ 802139 h 2404"/>
                <a:gd name="T26" fmla="*/ 60960 w 2690"/>
                <a:gd name="T27" fmla="*/ 1055981 h 2404"/>
                <a:gd name="T28" fmla="*/ 218440 w 2690"/>
                <a:gd name="T29" fmla="*/ 1077558 h 2404"/>
                <a:gd name="T30" fmla="*/ 490220 w 2690"/>
                <a:gd name="T31" fmla="*/ 1012828 h 2404"/>
                <a:gd name="T32" fmla="*/ 628650 w 2690"/>
                <a:gd name="T33" fmla="*/ 1040751 h 2404"/>
                <a:gd name="T34" fmla="*/ 647700 w 2690"/>
                <a:gd name="T35" fmla="*/ 1137210 h 2404"/>
                <a:gd name="T36" fmla="*/ 810260 w 2690"/>
                <a:gd name="T37" fmla="*/ 1215901 h 2404"/>
                <a:gd name="T38" fmla="*/ 938530 w 2690"/>
                <a:gd name="T39" fmla="*/ 1189248 h 2404"/>
                <a:gd name="T40" fmla="*/ 1033780 w 2690"/>
                <a:gd name="T41" fmla="*/ 896061 h 2404"/>
                <a:gd name="T42" fmla="*/ 1059180 w 2690"/>
                <a:gd name="T43" fmla="*/ 154843 h 2404"/>
                <a:gd name="T44" fmla="*/ 788670 w 2690"/>
                <a:gd name="T45" fmla="*/ 1289515 h 2404"/>
                <a:gd name="T46" fmla="*/ 810260 w 2690"/>
                <a:gd name="T47" fmla="*/ 1344091 h 2404"/>
                <a:gd name="T48" fmla="*/ 881380 w 2690"/>
                <a:gd name="T49" fmla="*/ 1394860 h 2404"/>
                <a:gd name="T50" fmla="*/ 623570 w 2690"/>
                <a:gd name="T51" fmla="*/ 1148633 h 2404"/>
                <a:gd name="T52" fmla="*/ 1405890 w 2690"/>
                <a:gd name="T53" fmla="*/ 516568 h 2404"/>
                <a:gd name="T54" fmla="*/ 1370330 w 2690"/>
                <a:gd name="T55" fmla="*/ 696795 h 2404"/>
                <a:gd name="T56" fmla="*/ 1367790 w 2690"/>
                <a:gd name="T57" fmla="*/ 455646 h 2404"/>
                <a:gd name="T58" fmla="*/ 1125220 w 2690"/>
                <a:gd name="T59" fmla="*/ 244957 h 2404"/>
                <a:gd name="T60" fmla="*/ 1106170 w 2690"/>
                <a:gd name="T61" fmla="*/ 201804 h 2404"/>
                <a:gd name="T62" fmla="*/ 1162050 w 2690"/>
                <a:gd name="T63" fmla="*/ 242419 h 2404"/>
                <a:gd name="T64" fmla="*/ 1210310 w 2690"/>
                <a:gd name="T65" fmla="*/ 365532 h 2404"/>
                <a:gd name="T66" fmla="*/ 1394460 w 2690"/>
                <a:gd name="T67" fmla="*/ 512760 h 2404"/>
                <a:gd name="T68" fmla="*/ 1545590 w 2690"/>
                <a:gd name="T69" fmla="*/ 1325053 h 2404"/>
                <a:gd name="T70" fmla="*/ 1426210 w 2690"/>
                <a:gd name="T71" fmla="*/ 1426590 h 2404"/>
                <a:gd name="T72" fmla="*/ 1432560 w 2690"/>
                <a:gd name="T73" fmla="*/ 1525588 h 2404"/>
                <a:gd name="T74" fmla="*/ 1534160 w 2690"/>
                <a:gd name="T75" fmla="*/ 1393590 h 2404"/>
                <a:gd name="T76" fmla="*/ 1692910 w 2690"/>
                <a:gd name="T77" fmla="*/ 521644 h 2404"/>
                <a:gd name="T78" fmla="*/ 1576070 w 2690"/>
                <a:gd name="T79" fmla="*/ 1165133 h 2404"/>
                <a:gd name="T80" fmla="*/ 1564640 w 2690"/>
                <a:gd name="T81" fmla="*/ 1161325 h 2404"/>
                <a:gd name="T82" fmla="*/ 1588770 w 2690"/>
                <a:gd name="T83" fmla="*/ 1345360 h 2404"/>
                <a:gd name="T84" fmla="*/ 1651000 w 2690"/>
                <a:gd name="T85" fmla="*/ 1208286 h 2404"/>
                <a:gd name="T86" fmla="*/ 1428750 w 2690"/>
                <a:gd name="T87" fmla="*/ 587643 h 2404"/>
                <a:gd name="T88" fmla="*/ 966470 w 2690"/>
                <a:gd name="T89" fmla="*/ 312225 h 2404"/>
                <a:gd name="T90" fmla="*/ 867410 w 2690"/>
                <a:gd name="T91" fmla="*/ 159920 h 2404"/>
                <a:gd name="T92" fmla="*/ 584200 w 2690"/>
                <a:gd name="T93" fmla="*/ 49499 h 2404"/>
                <a:gd name="T94" fmla="*/ 539750 w 2690"/>
                <a:gd name="T95" fmla="*/ 182766 h 2404"/>
                <a:gd name="T96" fmla="*/ 631190 w 2690"/>
                <a:gd name="T97" fmla="*/ 243688 h 2404"/>
                <a:gd name="T98" fmla="*/ 673100 w 2690"/>
                <a:gd name="T99" fmla="*/ 510222 h 2404"/>
                <a:gd name="T100" fmla="*/ 769620 w 2690"/>
                <a:gd name="T101" fmla="*/ 279226 h 2404"/>
                <a:gd name="T102" fmla="*/ 889000 w 2690"/>
                <a:gd name="T103" fmla="*/ 312225 h 2404"/>
                <a:gd name="T104" fmla="*/ 885190 w 2690"/>
                <a:gd name="T105" fmla="*/ 244957 h 2404"/>
                <a:gd name="T106" fmla="*/ 774700 w 2690"/>
                <a:gd name="T107" fmla="*/ 107883 h 2404"/>
                <a:gd name="T108" fmla="*/ 922020 w 2690"/>
                <a:gd name="T109" fmla="*/ 187843 h 2404"/>
                <a:gd name="T110" fmla="*/ 971550 w 2690"/>
                <a:gd name="T111" fmla="*/ 153574 h 2404"/>
                <a:gd name="T112" fmla="*/ 1008380 w 2690"/>
                <a:gd name="T113" fmla="*/ 128190 h 2404"/>
                <a:gd name="T114" fmla="*/ 952500 w 2690"/>
                <a:gd name="T115" fmla="*/ 81229 h 2404"/>
                <a:gd name="T116" fmla="*/ 487680 w 2690"/>
                <a:gd name="T117" fmla="*/ 92652 h 2404"/>
                <a:gd name="T118" fmla="*/ 637540 w 2690"/>
                <a:gd name="T119" fmla="*/ 180228 h 2404"/>
                <a:gd name="T120" fmla="*/ 613410 w 2690"/>
                <a:gd name="T121" fmla="*/ 60922 h 2404"/>
                <a:gd name="T122" fmla="*/ 499110 w 2690"/>
                <a:gd name="T123" fmla="*/ 11423 h 2404"/>
                <a:gd name="T124" fmla="*/ 1026160 w 2690"/>
                <a:gd name="T125" fmla="*/ 776755 h 24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90"/>
                <a:gd name="T190" fmla="*/ 0 h 2404"/>
                <a:gd name="T191" fmla="*/ 2690 w 2690"/>
                <a:gd name="T192" fmla="*/ 2404 h 24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90" h="2404">
                  <a:moveTo>
                    <a:pt x="692" y="12"/>
                  </a:moveTo>
                  <a:lnTo>
                    <a:pt x="692" y="12"/>
                  </a:lnTo>
                  <a:lnTo>
                    <a:pt x="698" y="14"/>
                  </a:lnTo>
                  <a:lnTo>
                    <a:pt x="702" y="18"/>
                  </a:lnTo>
                  <a:lnTo>
                    <a:pt x="708" y="20"/>
                  </a:lnTo>
                  <a:lnTo>
                    <a:pt x="714" y="20"/>
                  </a:lnTo>
                  <a:lnTo>
                    <a:pt x="716" y="20"/>
                  </a:lnTo>
                  <a:lnTo>
                    <a:pt x="714" y="18"/>
                  </a:lnTo>
                  <a:lnTo>
                    <a:pt x="712" y="16"/>
                  </a:lnTo>
                  <a:lnTo>
                    <a:pt x="710" y="12"/>
                  </a:lnTo>
                  <a:lnTo>
                    <a:pt x="708" y="12"/>
                  </a:lnTo>
                  <a:lnTo>
                    <a:pt x="710" y="12"/>
                  </a:lnTo>
                  <a:lnTo>
                    <a:pt x="714" y="12"/>
                  </a:lnTo>
                  <a:lnTo>
                    <a:pt x="718" y="16"/>
                  </a:lnTo>
                  <a:lnTo>
                    <a:pt x="722" y="18"/>
                  </a:lnTo>
                  <a:lnTo>
                    <a:pt x="728" y="18"/>
                  </a:lnTo>
                  <a:lnTo>
                    <a:pt x="730" y="16"/>
                  </a:lnTo>
                  <a:lnTo>
                    <a:pt x="730" y="12"/>
                  </a:lnTo>
                  <a:lnTo>
                    <a:pt x="724" y="6"/>
                  </a:lnTo>
                  <a:lnTo>
                    <a:pt x="714" y="2"/>
                  </a:lnTo>
                  <a:lnTo>
                    <a:pt x="708" y="0"/>
                  </a:lnTo>
                  <a:lnTo>
                    <a:pt x="702" y="2"/>
                  </a:lnTo>
                  <a:lnTo>
                    <a:pt x="694" y="4"/>
                  </a:lnTo>
                  <a:lnTo>
                    <a:pt x="688" y="8"/>
                  </a:lnTo>
                  <a:lnTo>
                    <a:pt x="688" y="10"/>
                  </a:lnTo>
                  <a:lnTo>
                    <a:pt x="692" y="12"/>
                  </a:lnTo>
                  <a:close/>
                  <a:moveTo>
                    <a:pt x="742" y="352"/>
                  </a:moveTo>
                  <a:lnTo>
                    <a:pt x="742" y="352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2" y="358"/>
                  </a:lnTo>
                  <a:lnTo>
                    <a:pt x="728" y="366"/>
                  </a:lnTo>
                  <a:lnTo>
                    <a:pt x="724" y="382"/>
                  </a:lnTo>
                  <a:lnTo>
                    <a:pt x="724" y="386"/>
                  </a:lnTo>
                  <a:lnTo>
                    <a:pt x="724" y="388"/>
                  </a:lnTo>
                  <a:lnTo>
                    <a:pt x="726" y="388"/>
                  </a:lnTo>
                  <a:lnTo>
                    <a:pt x="736" y="382"/>
                  </a:lnTo>
                  <a:lnTo>
                    <a:pt x="742" y="374"/>
                  </a:lnTo>
                  <a:lnTo>
                    <a:pt x="744" y="364"/>
                  </a:lnTo>
                  <a:lnTo>
                    <a:pt x="742" y="352"/>
                  </a:lnTo>
                  <a:close/>
                  <a:moveTo>
                    <a:pt x="696" y="550"/>
                  </a:moveTo>
                  <a:lnTo>
                    <a:pt x="696" y="550"/>
                  </a:lnTo>
                  <a:lnTo>
                    <a:pt x="692" y="548"/>
                  </a:lnTo>
                  <a:lnTo>
                    <a:pt x="690" y="548"/>
                  </a:lnTo>
                  <a:lnTo>
                    <a:pt x="690" y="552"/>
                  </a:lnTo>
                  <a:lnTo>
                    <a:pt x="692" y="556"/>
                  </a:lnTo>
                  <a:lnTo>
                    <a:pt x="700" y="566"/>
                  </a:lnTo>
                  <a:lnTo>
                    <a:pt x="710" y="578"/>
                  </a:lnTo>
                  <a:lnTo>
                    <a:pt x="714" y="580"/>
                  </a:lnTo>
                  <a:lnTo>
                    <a:pt x="718" y="578"/>
                  </a:lnTo>
                  <a:lnTo>
                    <a:pt x="724" y="576"/>
                  </a:lnTo>
                  <a:lnTo>
                    <a:pt x="728" y="574"/>
                  </a:lnTo>
                  <a:lnTo>
                    <a:pt x="734" y="568"/>
                  </a:lnTo>
                  <a:lnTo>
                    <a:pt x="736" y="564"/>
                  </a:lnTo>
                  <a:lnTo>
                    <a:pt x="738" y="558"/>
                  </a:lnTo>
                  <a:lnTo>
                    <a:pt x="736" y="552"/>
                  </a:lnTo>
                  <a:lnTo>
                    <a:pt x="730" y="546"/>
                  </a:lnTo>
                  <a:lnTo>
                    <a:pt x="728" y="544"/>
                  </a:lnTo>
                  <a:lnTo>
                    <a:pt x="724" y="546"/>
                  </a:lnTo>
                  <a:lnTo>
                    <a:pt x="722" y="548"/>
                  </a:lnTo>
                  <a:lnTo>
                    <a:pt x="718" y="552"/>
                  </a:lnTo>
                  <a:lnTo>
                    <a:pt x="712" y="554"/>
                  </a:lnTo>
                  <a:lnTo>
                    <a:pt x="706" y="554"/>
                  </a:lnTo>
                  <a:lnTo>
                    <a:pt x="696" y="550"/>
                  </a:lnTo>
                  <a:close/>
                  <a:moveTo>
                    <a:pt x="936" y="688"/>
                  </a:moveTo>
                  <a:lnTo>
                    <a:pt x="936" y="688"/>
                  </a:lnTo>
                  <a:lnTo>
                    <a:pt x="938" y="696"/>
                  </a:lnTo>
                  <a:lnTo>
                    <a:pt x="940" y="696"/>
                  </a:lnTo>
                  <a:lnTo>
                    <a:pt x="942" y="696"/>
                  </a:lnTo>
                  <a:lnTo>
                    <a:pt x="946" y="692"/>
                  </a:lnTo>
                  <a:lnTo>
                    <a:pt x="950" y="684"/>
                  </a:lnTo>
                  <a:lnTo>
                    <a:pt x="950" y="680"/>
                  </a:lnTo>
                  <a:lnTo>
                    <a:pt x="950" y="678"/>
                  </a:lnTo>
                  <a:lnTo>
                    <a:pt x="946" y="676"/>
                  </a:lnTo>
                  <a:lnTo>
                    <a:pt x="942" y="676"/>
                  </a:lnTo>
                  <a:lnTo>
                    <a:pt x="940" y="676"/>
                  </a:lnTo>
                  <a:lnTo>
                    <a:pt x="936" y="680"/>
                  </a:lnTo>
                  <a:lnTo>
                    <a:pt x="934" y="684"/>
                  </a:lnTo>
                  <a:lnTo>
                    <a:pt x="936" y="688"/>
                  </a:lnTo>
                  <a:close/>
                  <a:moveTo>
                    <a:pt x="1610" y="556"/>
                  </a:moveTo>
                  <a:lnTo>
                    <a:pt x="1610" y="556"/>
                  </a:lnTo>
                  <a:lnTo>
                    <a:pt x="1616" y="560"/>
                  </a:lnTo>
                  <a:lnTo>
                    <a:pt x="1624" y="562"/>
                  </a:lnTo>
                  <a:lnTo>
                    <a:pt x="1632" y="564"/>
                  </a:lnTo>
                  <a:lnTo>
                    <a:pt x="1634" y="564"/>
                  </a:lnTo>
                  <a:lnTo>
                    <a:pt x="1634" y="562"/>
                  </a:lnTo>
                  <a:lnTo>
                    <a:pt x="1628" y="558"/>
                  </a:lnTo>
                  <a:lnTo>
                    <a:pt x="1618" y="552"/>
                  </a:lnTo>
                  <a:lnTo>
                    <a:pt x="1610" y="550"/>
                  </a:lnTo>
                  <a:lnTo>
                    <a:pt x="1610" y="552"/>
                  </a:lnTo>
                  <a:lnTo>
                    <a:pt x="1610" y="556"/>
                  </a:lnTo>
                  <a:close/>
                  <a:moveTo>
                    <a:pt x="1402" y="2052"/>
                  </a:moveTo>
                  <a:lnTo>
                    <a:pt x="1402" y="2052"/>
                  </a:lnTo>
                  <a:lnTo>
                    <a:pt x="1404" y="2054"/>
                  </a:lnTo>
                  <a:lnTo>
                    <a:pt x="1410" y="2056"/>
                  </a:lnTo>
                  <a:lnTo>
                    <a:pt x="1416" y="2056"/>
                  </a:lnTo>
                  <a:lnTo>
                    <a:pt x="1420" y="2054"/>
                  </a:lnTo>
                  <a:lnTo>
                    <a:pt x="1420" y="2052"/>
                  </a:lnTo>
                  <a:lnTo>
                    <a:pt x="1418" y="2048"/>
                  </a:lnTo>
                  <a:lnTo>
                    <a:pt x="1412" y="2048"/>
                  </a:lnTo>
                  <a:lnTo>
                    <a:pt x="1404" y="2048"/>
                  </a:lnTo>
                  <a:lnTo>
                    <a:pt x="1402" y="2050"/>
                  </a:lnTo>
                  <a:lnTo>
                    <a:pt x="1402" y="2052"/>
                  </a:lnTo>
                  <a:close/>
                  <a:moveTo>
                    <a:pt x="1610" y="1344"/>
                  </a:moveTo>
                  <a:lnTo>
                    <a:pt x="1610" y="1344"/>
                  </a:lnTo>
                  <a:lnTo>
                    <a:pt x="1612" y="1338"/>
                  </a:lnTo>
                  <a:lnTo>
                    <a:pt x="1614" y="1334"/>
                  </a:lnTo>
                  <a:lnTo>
                    <a:pt x="1612" y="1324"/>
                  </a:lnTo>
                  <a:lnTo>
                    <a:pt x="1610" y="1312"/>
                  </a:lnTo>
                  <a:lnTo>
                    <a:pt x="1608" y="1304"/>
                  </a:lnTo>
                  <a:lnTo>
                    <a:pt x="1610" y="1294"/>
                  </a:lnTo>
                  <a:lnTo>
                    <a:pt x="1610" y="1280"/>
                  </a:lnTo>
                  <a:lnTo>
                    <a:pt x="1608" y="1276"/>
                  </a:lnTo>
                  <a:lnTo>
                    <a:pt x="1606" y="1276"/>
                  </a:lnTo>
                  <a:lnTo>
                    <a:pt x="1604" y="1274"/>
                  </a:lnTo>
                  <a:lnTo>
                    <a:pt x="1600" y="1270"/>
                  </a:lnTo>
                  <a:lnTo>
                    <a:pt x="1598" y="1266"/>
                  </a:lnTo>
                  <a:lnTo>
                    <a:pt x="1596" y="1256"/>
                  </a:lnTo>
                  <a:lnTo>
                    <a:pt x="1594" y="1246"/>
                  </a:lnTo>
                  <a:lnTo>
                    <a:pt x="1590" y="1238"/>
                  </a:lnTo>
                  <a:lnTo>
                    <a:pt x="1582" y="1226"/>
                  </a:lnTo>
                  <a:lnTo>
                    <a:pt x="1570" y="1214"/>
                  </a:lnTo>
                  <a:lnTo>
                    <a:pt x="1560" y="1198"/>
                  </a:lnTo>
                  <a:lnTo>
                    <a:pt x="1550" y="1184"/>
                  </a:lnTo>
                  <a:lnTo>
                    <a:pt x="1548" y="1182"/>
                  </a:lnTo>
                  <a:lnTo>
                    <a:pt x="1546" y="1182"/>
                  </a:lnTo>
                  <a:lnTo>
                    <a:pt x="1542" y="1182"/>
                  </a:lnTo>
                  <a:lnTo>
                    <a:pt x="1538" y="1180"/>
                  </a:lnTo>
                  <a:lnTo>
                    <a:pt x="1534" y="1176"/>
                  </a:lnTo>
                  <a:lnTo>
                    <a:pt x="1526" y="1166"/>
                  </a:lnTo>
                  <a:lnTo>
                    <a:pt x="1518" y="1156"/>
                  </a:lnTo>
                  <a:lnTo>
                    <a:pt x="1514" y="1146"/>
                  </a:lnTo>
                  <a:lnTo>
                    <a:pt x="1514" y="1136"/>
                  </a:lnTo>
                  <a:lnTo>
                    <a:pt x="1514" y="1126"/>
                  </a:lnTo>
                  <a:lnTo>
                    <a:pt x="1514" y="1110"/>
                  </a:lnTo>
                  <a:lnTo>
                    <a:pt x="1514" y="1104"/>
                  </a:lnTo>
                  <a:lnTo>
                    <a:pt x="1510" y="1098"/>
                  </a:lnTo>
                  <a:lnTo>
                    <a:pt x="1508" y="1096"/>
                  </a:lnTo>
                  <a:lnTo>
                    <a:pt x="1506" y="1096"/>
                  </a:lnTo>
                  <a:lnTo>
                    <a:pt x="1502" y="1102"/>
                  </a:lnTo>
                  <a:lnTo>
                    <a:pt x="1502" y="1104"/>
                  </a:lnTo>
                  <a:lnTo>
                    <a:pt x="1498" y="1104"/>
                  </a:lnTo>
                  <a:lnTo>
                    <a:pt x="1494" y="1102"/>
                  </a:lnTo>
                  <a:lnTo>
                    <a:pt x="1490" y="1096"/>
                  </a:lnTo>
                  <a:lnTo>
                    <a:pt x="1484" y="1090"/>
                  </a:lnTo>
                  <a:lnTo>
                    <a:pt x="1480" y="1090"/>
                  </a:lnTo>
                  <a:lnTo>
                    <a:pt x="1480" y="1092"/>
                  </a:lnTo>
                  <a:lnTo>
                    <a:pt x="1480" y="1098"/>
                  </a:lnTo>
                  <a:lnTo>
                    <a:pt x="1478" y="1102"/>
                  </a:lnTo>
                  <a:lnTo>
                    <a:pt x="1478" y="1106"/>
                  </a:lnTo>
                  <a:lnTo>
                    <a:pt x="1474" y="1104"/>
                  </a:lnTo>
                  <a:lnTo>
                    <a:pt x="1470" y="1100"/>
                  </a:lnTo>
                  <a:lnTo>
                    <a:pt x="1464" y="1092"/>
                  </a:lnTo>
                  <a:lnTo>
                    <a:pt x="1462" y="1086"/>
                  </a:lnTo>
                  <a:lnTo>
                    <a:pt x="1462" y="1080"/>
                  </a:lnTo>
                  <a:lnTo>
                    <a:pt x="1462" y="1076"/>
                  </a:lnTo>
                  <a:lnTo>
                    <a:pt x="1464" y="1066"/>
                  </a:lnTo>
                  <a:lnTo>
                    <a:pt x="1462" y="1060"/>
                  </a:lnTo>
                  <a:lnTo>
                    <a:pt x="1462" y="1054"/>
                  </a:lnTo>
                  <a:lnTo>
                    <a:pt x="1458" y="1046"/>
                  </a:lnTo>
                  <a:lnTo>
                    <a:pt x="1452" y="1038"/>
                  </a:lnTo>
                  <a:lnTo>
                    <a:pt x="1440" y="1022"/>
                  </a:lnTo>
                  <a:lnTo>
                    <a:pt x="1430" y="1012"/>
                  </a:lnTo>
                  <a:lnTo>
                    <a:pt x="1428" y="1008"/>
                  </a:lnTo>
                  <a:lnTo>
                    <a:pt x="1432" y="1008"/>
                  </a:lnTo>
                  <a:lnTo>
                    <a:pt x="1436" y="1008"/>
                  </a:lnTo>
                  <a:lnTo>
                    <a:pt x="1438" y="1006"/>
                  </a:lnTo>
                  <a:lnTo>
                    <a:pt x="1440" y="1002"/>
                  </a:lnTo>
                  <a:lnTo>
                    <a:pt x="1438" y="998"/>
                  </a:lnTo>
                  <a:lnTo>
                    <a:pt x="1436" y="994"/>
                  </a:lnTo>
                  <a:lnTo>
                    <a:pt x="1430" y="988"/>
                  </a:lnTo>
                  <a:lnTo>
                    <a:pt x="1422" y="984"/>
                  </a:lnTo>
                  <a:lnTo>
                    <a:pt x="1410" y="978"/>
                  </a:lnTo>
                  <a:lnTo>
                    <a:pt x="1398" y="974"/>
                  </a:lnTo>
                  <a:lnTo>
                    <a:pt x="1392" y="968"/>
                  </a:lnTo>
                  <a:lnTo>
                    <a:pt x="1388" y="964"/>
                  </a:lnTo>
                  <a:lnTo>
                    <a:pt x="1386" y="960"/>
                  </a:lnTo>
                  <a:lnTo>
                    <a:pt x="1384" y="956"/>
                  </a:lnTo>
                  <a:lnTo>
                    <a:pt x="1380" y="952"/>
                  </a:lnTo>
                  <a:lnTo>
                    <a:pt x="1374" y="950"/>
                  </a:lnTo>
                  <a:lnTo>
                    <a:pt x="1364" y="946"/>
                  </a:lnTo>
                  <a:lnTo>
                    <a:pt x="1354" y="942"/>
                  </a:lnTo>
                  <a:lnTo>
                    <a:pt x="1346" y="938"/>
                  </a:lnTo>
                  <a:lnTo>
                    <a:pt x="1340" y="934"/>
                  </a:lnTo>
                  <a:lnTo>
                    <a:pt x="1338" y="928"/>
                  </a:lnTo>
                  <a:lnTo>
                    <a:pt x="1334" y="916"/>
                  </a:lnTo>
                  <a:lnTo>
                    <a:pt x="1332" y="908"/>
                  </a:lnTo>
                  <a:lnTo>
                    <a:pt x="1328" y="902"/>
                  </a:lnTo>
                  <a:lnTo>
                    <a:pt x="1324" y="896"/>
                  </a:lnTo>
                  <a:lnTo>
                    <a:pt x="1324" y="886"/>
                  </a:lnTo>
                  <a:lnTo>
                    <a:pt x="1322" y="864"/>
                  </a:lnTo>
                  <a:lnTo>
                    <a:pt x="1322" y="852"/>
                  </a:lnTo>
                  <a:lnTo>
                    <a:pt x="1320" y="840"/>
                  </a:lnTo>
                  <a:lnTo>
                    <a:pt x="1316" y="828"/>
                  </a:lnTo>
                  <a:lnTo>
                    <a:pt x="1308" y="818"/>
                  </a:lnTo>
                  <a:lnTo>
                    <a:pt x="1304" y="812"/>
                  </a:lnTo>
                  <a:lnTo>
                    <a:pt x="1302" y="806"/>
                  </a:lnTo>
                  <a:lnTo>
                    <a:pt x="1298" y="794"/>
                  </a:lnTo>
                  <a:lnTo>
                    <a:pt x="1296" y="780"/>
                  </a:lnTo>
                  <a:lnTo>
                    <a:pt x="1296" y="764"/>
                  </a:lnTo>
                  <a:lnTo>
                    <a:pt x="1296" y="750"/>
                  </a:lnTo>
                  <a:lnTo>
                    <a:pt x="1294" y="736"/>
                  </a:lnTo>
                  <a:lnTo>
                    <a:pt x="1290" y="726"/>
                  </a:lnTo>
                  <a:lnTo>
                    <a:pt x="1286" y="722"/>
                  </a:lnTo>
                  <a:lnTo>
                    <a:pt x="1282" y="718"/>
                  </a:lnTo>
                  <a:lnTo>
                    <a:pt x="1274" y="712"/>
                  </a:lnTo>
                  <a:lnTo>
                    <a:pt x="1268" y="704"/>
                  </a:lnTo>
                  <a:lnTo>
                    <a:pt x="1262" y="692"/>
                  </a:lnTo>
                  <a:lnTo>
                    <a:pt x="1258" y="690"/>
                  </a:lnTo>
                  <a:lnTo>
                    <a:pt x="1256" y="688"/>
                  </a:lnTo>
                  <a:lnTo>
                    <a:pt x="1254" y="690"/>
                  </a:lnTo>
                  <a:lnTo>
                    <a:pt x="1250" y="698"/>
                  </a:lnTo>
                  <a:lnTo>
                    <a:pt x="1244" y="702"/>
                  </a:lnTo>
                  <a:lnTo>
                    <a:pt x="1240" y="704"/>
                  </a:lnTo>
                  <a:lnTo>
                    <a:pt x="1236" y="702"/>
                  </a:lnTo>
                  <a:lnTo>
                    <a:pt x="1232" y="696"/>
                  </a:lnTo>
                  <a:lnTo>
                    <a:pt x="1228" y="690"/>
                  </a:lnTo>
                  <a:lnTo>
                    <a:pt x="1226" y="682"/>
                  </a:lnTo>
                  <a:lnTo>
                    <a:pt x="1224" y="664"/>
                  </a:lnTo>
                  <a:lnTo>
                    <a:pt x="1224" y="650"/>
                  </a:lnTo>
                  <a:lnTo>
                    <a:pt x="1224" y="634"/>
                  </a:lnTo>
                  <a:lnTo>
                    <a:pt x="1220" y="620"/>
                  </a:lnTo>
                  <a:lnTo>
                    <a:pt x="1216" y="614"/>
                  </a:lnTo>
                  <a:lnTo>
                    <a:pt x="1212" y="606"/>
                  </a:lnTo>
                  <a:lnTo>
                    <a:pt x="1208" y="600"/>
                  </a:lnTo>
                  <a:lnTo>
                    <a:pt x="1206" y="596"/>
                  </a:lnTo>
                  <a:lnTo>
                    <a:pt x="1206" y="588"/>
                  </a:lnTo>
                  <a:lnTo>
                    <a:pt x="1208" y="584"/>
                  </a:lnTo>
                  <a:lnTo>
                    <a:pt x="1206" y="582"/>
                  </a:lnTo>
                  <a:lnTo>
                    <a:pt x="1204" y="578"/>
                  </a:lnTo>
                  <a:lnTo>
                    <a:pt x="1200" y="576"/>
                  </a:lnTo>
                  <a:lnTo>
                    <a:pt x="1196" y="572"/>
                  </a:lnTo>
                  <a:lnTo>
                    <a:pt x="1194" y="562"/>
                  </a:lnTo>
                  <a:lnTo>
                    <a:pt x="1192" y="548"/>
                  </a:lnTo>
                  <a:lnTo>
                    <a:pt x="1190" y="534"/>
                  </a:lnTo>
                  <a:lnTo>
                    <a:pt x="1188" y="526"/>
                  </a:lnTo>
                  <a:lnTo>
                    <a:pt x="1184" y="522"/>
                  </a:lnTo>
                  <a:lnTo>
                    <a:pt x="1180" y="520"/>
                  </a:lnTo>
                  <a:lnTo>
                    <a:pt x="1176" y="520"/>
                  </a:lnTo>
                  <a:lnTo>
                    <a:pt x="1172" y="522"/>
                  </a:lnTo>
                  <a:lnTo>
                    <a:pt x="1170" y="526"/>
                  </a:lnTo>
                  <a:lnTo>
                    <a:pt x="1166" y="532"/>
                  </a:lnTo>
                  <a:lnTo>
                    <a:pt x="1166" y="538"/>
                  </a:lnTo>
                  <a:lnTo>
                    <a:pt x="1164" y="552"/>
                  </a:lnTo>
                  <a:lnTo>
                    <a:pt x="1162" y="564"/>
                  </a:lnTo>
                  <a:lnTo>
                    <a:pt x="1150" y="594"/>
                  </a:lnTo>
                  <a:lnTo>
                    <a:pt x="1146" y="602"/>
                  </a:lnTo>
                  <a:lnTo>
                    <a:pt x="1146" y="608"/>
                  </a:lnTo>
                  <a:lnTo>
                    <a:pt x="1146" y="612"/>
                  </a:lnTo>
                  <a:lnTo>
                    <a:pt x="1150" y="614"/>
                  </a:lnTo>
                  <a:lnTo>
                    <a:pt x="1152" y="616"/>
                  </a:lnTo>
                  <a:lnTo>
                    <a:pt x="1152" y="618"/>
                  </a:lnTo>
                  <a:lnTo>
                    <a:pt x="1150" y="622"/>
                  </a:lnTo>
                  <a:lnTo>
                    <a:pt x="1144" y="630"/>
                  </a:lnTo>
                  <a:lnTo>
                    <a:pt x="1144" y="636"/>
                  </a:lnTo>
                  <a:lnTo>
                    <a:pt x="1144" y="646"/>
                  </a:lnTo>
                  <a:lnTo>
                    <a:pt x="1138" y="658"/>
                  </a:lnTo>
                  <a:lnTo>
                    <a:pt x="1136" y="668"/>
                  </a:lnTo>
                  <a:lnTo>
                    <a:pt x="1136" y="676"/>
                  </a:lnTo>
                  <a:lnTo>
                    <a:pt x="1140" y="700"/>
                  </a:lnTo>
                  <a:lnTo>
                    <a:pt x="1144" y="724"/>
                  </a:lnTo>
                  <a:lnTo>
                    <a:pt x="1144" y="736"/>
                  </a:lnTo>
                  <a:lnTo>
                    <a:pt x="1142" y="748"/>
                  </a:lnTo>
                  <a:lnTo>
                    <a:pt x="1136" y="768"/>
                  </a:lnTo>
                  <a:lnTo>
                    <a:pt x="1136" y="780"/>
                  </a:lnTo>
                  <a:lnTo>
                    <a:pt x="1136" y="792"/>
                  </a:lnTo>
                  <a:lnTo>
                    <a:pt x="1130" y="806"/>
                  </a:lnTo>
                  <a:lnTo>
                    <a:pt x="1124" y="816"/>
                  </a:lnTo>
                  <a:lnTo>
                    <a:pt x="1120" y="826"/>
                  </a:lnTo>
                  <a:lnTo>
                    <a:pt x="1116" y="840"/>
                  </a:lnTo>
                  <a:lnTo>
                    <a:pt x="1114" y="850"/>
                  </a:lnTo>
                  <a:lnTo>
                    <a:pt x="1110" y="856"/>
                  </a:lnTo>
                  <a:lnTo>
                    <a:pt x="1102" y="862"/>
                  </a:lnTo>
                  <a:lnTo>
                    <a:pt x="1096" y="866"/>
                  </a:lnTo>
                  <a:lnTo>
                    <a:pt x="1088" y="866"/>
                  </a:lnTo>
                  <a:lnTo>
                    <a:pt x="1078" y="864"/>
                  </a:lnTo>
                  <a:lnTo>
                    <a:pt x="1068" y="860"/>
                  </a:lnTo>
                  <a:lnTo>
                    <a:pt x="1060" y="854"/>
                  </a:lnTo>
                  <a:lnTo>
                    <a:pt x="1052" y="848"/>
                  </a:lnTo>
                  <a:lnTo>
                    <a:pt x="1046" y="842"/>
                  </a:lnTo>
                  <a:lnTo>
                    <a:pt x="1044" y="836"/>
                  </a:lnTo>
                  <a:lnTo>
                    <a:pt x="1040" y="830"/>
                  </a:lnTo>
                  <a:lnTo>
                    <a:pt x="1036" y="826"/>
                  </a:lnTo>
                  <a:lnTo>
                    <a:pt x="1028" y="824"/>
                  </a:lnTo>
                  <a:lnTo>
                    <a:pt x="1022" y="822"/>
                  </a:lnTo>
                  <a:lnTo>
                    <a:pt x="1014" y="818"/>
                  </a:lnTo>
                  <a:lnTo>
                    <a:pt x="1004" y="812"/>
                  </a:lnTo>
                  <a:lnTo>
                    <a:pt x="990" y="800"/>
                  </a:lnTo>
                  <a:lnTo>
                    <a:pt x="978" y="788"/>
                  </a:lnTo>
                  <a:lnTo>
                    <a:pt x="968" y="782"/>
                  </a:lnTo>
                  <a:lnTo>
                    <a:pt x="962" y="780"/>
                  </a:lnTo>
                  <a:lnTo>
                    <a:pt x="956" y="778"/>
                  </a:lnTo>
                  <a:lnTo>
                    <a:pt x="948" y="776"/>
                  </a:lnTo>
                  <a:lnTo>
                    <a:pt x="942" y="772"/>
                  </a:lnTo>
                  <a:lnTo>
                    <a:pt x="934" y="764"/>
                  </a:lnTo>
                  <a:lnTo>
                    <a:pt x="922" y="752"/>
                  </a:lnTo>
                  <a:lnTo>
                    <a:pt x="912" y="744"/>
                  </a:lnTo>
                  <a:lnTo>
                    <a:pt x="898" y="732"/>
                  </a:lnTo>
                  <a:lnTo>
                    <a:pt x="896" y="728"/>
                  </a:lnTo>
                  <a:lnTo>
                    <a:pt x="896" y="722"/>
                  </a:lnTo>
                  <a:lnTo>
                    <a:pt x="900" y="712"/>
                  </a:lnTo>
                  <a:lnTo>
                    <a:pt x="908" y="700"/>
                  </a:lnTo>
                  <a:lnTo>
                    <a:pt x="916" y="684"/>
                  </a:lnTo>
                  <a:lnTo>
                    <a:pt x="920" y="674"/>
                  </a:lnTo>
                  <a:lnTo>
                    <a:pt x="920" y="670"/>
                  </a:lnTo>
                  <a:lnTo>
                    <a:pt x="918" y="670"/>
                  </a:lnTo>
                  <a:lnTo>
                    <a:pt x="916" y="668"/>
                  </a:lnTo>
                  <a:lnTo>
                    <a:pt x="914" y="666"/>
                  </a:lnTo>
                  <a:lnTo>
                    <a:pt x="914" y="662"/>
                  </a:lnTo>
                  <a:lnTo>
                    <a:pt x="918" y="652"/>
                  </a:lnTo>
                  <a:lnTo>
                    <a:pt x="924" y="644"/>
                  </a:lnTo>
                  <a:lnTo>
                    <a:pt x="928" y="640"/>
                  </a:lnTo>
                  <a:lnTo>
                    <a:pt x="930" y="642"/>
                  </a:lnTo>
                  <a:lnTo>
                    <a:pt x="934" y="646"/>
                  </a:lnTo>
                  <a:lnTo>
                    <a:pt x="936" y="648"/>
                  </a:lnTo>
                  <a:lnTo>
                    <a:pt x="936" y="650"/>
                  </a:lnTo>
                  <a:lnTo>
                    <a:pt x="938" y="646"/>
                  </a:lnTo>
                  <a:lnTo>
                    <a:pt x="940" y="638"/>
                  </a:lnTo>
                  <a:lnTo>
                    <a:pt x="942" y="626"/>
                  </a:lnTo>
                  <a:lnTo>
                    <a:pt x="946" y="618"/>
                  </a:lnTo>
                  <a:lnTo>
                    <a:pt x="950" y="612"/>
                  </a:lnTo>
                  <a:lnTo>
                    <a:pt x="956" y="606"/>
                  </a:lnTo>
                  <a:lnTo>
                    <a:pt x="958" y="604"/>
                  </a:lnTo>
                  <a:lnTo>
                    <a:pt x="960" y="602"/>
                  </a:lnTo>
                  <a:lnTo>
                    <a:pt x="960" y="598"/>
                  </a:lnTo>
                  <a:lnTo>
                    <a:pt x="956" y="596"/>
                  </a:lnTo>
                  <a:lnTo>
                    <a:pt x="950" y="590"/>
                  </a:lnTo>
                  <a:lnTo>
                    <a:pt x="946" y="586"/>
                  </a:lnTo>
                  <a:lnTo>
                    <a:pt x="942" y="580"/>
                  </a:lnTo>
                  <a:lnTo>
                    <a:pt x="942" y="578"/>
                  </a:lnTo>
                  <a:lnTo>
                    <a:pt x="940" y="578"/>
                  </a:lnTo>
                  <a:lnTo>
                    <a:pt x="934" y="582"/>
                  </a:lnTo>
                  <a:lnTo>
                    <a:pt x="930" y="584"/>
                  </a:lnTo>
                  <a:lnTo>
                    <a:pt x="928" y="588"/>
                  </a:lnTo>
                  <a:lnTo>
                    <a:pt x="928" y="594"/>
                  </a:lnTo>
                  <a:lnTo>
                    <a:pt x="930" y="598"/>
                  </a:lnTo>
                  <a:lnTo>
                    <a:pt x="928" y="600"/>
                  </a:lnTo>
                  <a:lnTo>
                    <a:pt x="926" y="602"/>
                  </a:lnTo>
                  <a:lnTo>
                    <a:pt x="922" y="604"/>
                  </a:lnTo>
                  <a:lnTo>
                    <a:pt x="920" y="604"/>
                  </a:lnTo>
                  <a:lnTo>
                    <a:pt x="918" y="598"/>
                  </a:lnTo>
                  <a:lnTo>
                    <a:pt x="918" y="592"/>
                  </a:lnTo>
                  <a:lnTo>
                    <a:pt x="918" y="590"/>
                  </a:lnTo>
                  <a:lnTo>
                    <a:pt x="916" y="590"/>
                  </a:lnTo>
                  <a:lnTo>
                    <a:pt x="914" y="588"/>
                  </a:lnTo>
                  <a:lnTo>
                    <a:pt x="914" y="586"/>
                  </a:lnTo>
                  <a:lnTo>
                    <a:pt x="914" y="578"/>
                  </a:lnTo>
                  <a:lnTo>
                    <a:pt x="914" y="574"/>
                  </a:lnTo>
                  <a:lnTo>
                    <a:pt x="912" y="574"/>
                  </a:lnTo>
                  <a:lnTo>
                    <a:pt x="906" y="576"/>
                  </a:lnTo>
                  <a:lnTo>
                    <a:pt x="898" y="584"/>
                  </a:lnTo>
                  <a:lnTo>
                    <a:pt x="888" y="590"/>
                  </a:lnTo>
                  <a:lnTo>
                    <a:pt x="882" y="594"/>
                  </a:lnTo>
                  <a:lnTo>
                    <a:pt x="878" y="594"/>
                  </a:lnTo>
                  <a:lnTo>
                    <a:pt x="874" y="592"/>
                  </a:lnTo>
                  <a:lnTo>
                    <a:pt x="870" y="586"/>
                  </a:lnTo>
                  <a:lnTo>
                    <a:pt x="866" y="584"/>
                  </a:lnTo>
                  <a:lnTo>
                    <a:pt x="860" y="584"/>
                  </a:lnTo>
                  <a:lnTo>
                    <a:pt x="854" y="586"/>
                  </a:lnTo>
                  <a:lnTo>
                    <a:pt x="848" y="586"/>
                  </a:lnTo>
                  <a:lnTo>
                    <a:pt x="844" y="584"/>
                  </a:lnTo>
                  <a:lnTo>
                    <a:pt x="842" y="580"/>
                  </a:lnTo>
                  <a:lnTo>
                    <a:pt x="834" y="572"/>
                  </a:lnTo>
                  <a:lnTo>
                    <a:pt x="830" y="570"/>
                  </a:lnTo>
                  <a:lnTo>
                    <a:pt x="822" y="570"/>
                  </a:lnTo>
                  <a:lnTo>
                    <a:pt x="814" y="570"/>
                  </a:lnTo>
                  <a:lnTo>
                    <a:pt x="808" y="568"/>
                  </a:lnTo>
                  <a:lnTo>
                    <a:pt x="804" y="564"/>
                  </a:lnTo>
                  <a:lnTo>
                    <a:pt x="802" y="560"/>
                  </a:lnTo>
                  <a:lnTo>
                    <a:pt x="798" y="554"/>
                  </a:lnTo>
                  <a:lnTo>
                    <a:pt x="796" y="554"/>
                  </a:lnTo>
                  <a:lnTo>
                    <a:pt x="792" y="554"/>
                  </a:lnTo>
                  <a:lnTo>
                    <a:pt x="788" y="554"/>
                  </a:lnTo>
                  <a:lnTo>
                    <a:pt x="784" y="554"/>
                  </a:lnTo>
                  <a:lnTo>
                    <a:pt x="782" y="550"/>
                  </a:lnTo>
                  <a:lnTo>
                    <a:pt x="776" y="546"/>
                  </a:lnTo>
                  <a:lnTo>
                    <a:pt x="774" y="544"/>
                  </a:lnTo>
                  <a:lnTo>
                    <a:pt x="768" y="542"/>
                  </a:lnTo>
                  <a:lnTo>
                    <a:pt x="758" y="542"/>
                  </a:lnTo>
                  <a:lnTo>
                    <a:pt x="752" y="544"/>
                  </a:lnTo>
                  <a:lnTo>
                    <a:pt x="750" y="546"/>
                  </a:lnTo>
                  <a:lnTo>
                    <a:pt x="750" y="548"/>
                  </a:lnTo>
                  <a:lnTo>
                    <a:pt x="754" y="556"/>
                  </a:lnTo>
                  <a:lnTo>
                    <a:pt x="756" y="558"/>
                  </a:lnTo>
                  <a:lnTo>
                    <a:pt x="762" y="560"/>
                  </a:lnTo>
                  <a:lnTo>
                    <a:pt x="774" y="560"/>
                  </a:lnTo>
                  <a:lnTo>
                    <a:pt x="778" y="560"/>
                  </a:lnTo>
                  <a:lnTo>
                    <a:pt x="782" y="564"/>
                  </a:lnTo>
                  <a:lnTo>
                    <a:pt x="784" y="570"/>
                  </a:lnTo>
                  <a:lnTo>
                    <a:pt x="782" y="580"/>
                  </a:lnTo>
                  <a:lnTo>
                    <a:pt x="778" y="594"/>
                  </a:lnTo>
                  <a:lnTo>
                    <a:pt x="778" y="596"/>
                  </a:lnTo>
                  <a:lnTo>
                    <a:pt x="776" y="596"/>
                  </a:lnTo>
                  <a:lnTo>
                    <a:pt x="768" y="594"/>
                  </a:lnTo>
                  <a:lnTo>
                    <a:pt x="760" y="594"/>
                  </a:lnTo>
                  <a:lnTo>
                    <a:pt x="750" y="596"/>
                  </a:lnTo>
                  <a:lnTo>
                    <a:pt x="742" y="596"/>
                  </a:lnTo>
                  <a:lnTo>
                    <a:pt x="736" y="596"/>
                  </a:lnTo>
                  <a:lnTo>
                    <a:pt x="728" y="592"/>
                  </a:lnTo>
                  <a:lnTo>
                    <a:pt x="726" y="592"/>
                  </a:lnTo>
                  <a:lnTo>
                    <a:pt x="720" y="594"/>
                  </a:lnTo>
                  <a:lnTo>
                    <a:pt x="700" y="608"/>
                  </a:lnTo>
                  <a:lnTo>
                    <a:pt x="688" y="620"/>
                  </a:lnTo>
                  <a:lnTo>
                    <a:pt x="680" y="628"/>
                  </a:lnTo>
                  <a:lnTo>
                    <a:pt x="678" y="634"/>
                  </a:lnTo>
                  <a:lnTo>
                    <a:pt x="676" y="638"/>
                  </a:lnTo>
                  <a:lnTo>
                    <a:pt x="676" y="644"/>
                  </a:lnTo>
                  <a:lnTo>
                    <a:pt x="674" y="652"/>
                  </a:lnTo>
                  <a:lnTo>
                    <a:pt x="670" y="662"/>
                  </a:lnTo>
                  <a:lnTo>
                    <a:pt x="662" y="674"/>
                  </a:lnTo>
                  <a:lnTo>
                    <a:pt x="654" y="688"/>
                  </a:lnTo>
                  <a:lnTo>
                    <a:pt x="650" y="698"/>
                  </a:lnTo>
                  <a:lnTo>
                    <a:pt x="652" y="706"/>
                  </a:lnTo>
                  <a:lnTo>
                    <a:pt x="654" y="710"/>
                  </a:lnTo>
                  <a:lnTo>
                    <a:pt x="662" y="716"/>
                  </a:lnTo>
                  <a:lnTo>
                    <a:pt x="662" y="720"/>
                  </a:lnTo>
                  <a:lnTo>
                    <a:pt x="658" y="724"/>
                  </a:lnTo>
                  <a:lnTo>
                    <a:pt x="652" y="728"/>
                  </a:lnTo>
                  <a:lnTo>
                    <a:pt x="648" y="730"/>
                  </a:lnTo>
                  <a:lnTo>
                    <a:pt x="644" y="730"/>
                  </a:lnTo>
                  <a:lnTo>
                    <a:pt x="640" y="728"/>
                  </a:lnTo>
                  <a:lnTo>
                    <a:pt x="630" y="722"/>
                  </a:lnTo>
                  <a:lnTo>
                    <a:pt x="626" y="722"/>
                  </a:lnTo>
                  <a:lnTo>
                    <a:pt x="618" y="722"/>
                  </a:lnTo>
                  <a:lnTo>
                    <a:pt x="612" y="722"/>
                  </a:lnTo>
                  <a:lnTo>
                    <a:pt x="608" y="718"/>
                  </a:lnTo>
                  <a:lnTo>
                    <a:pt x="596" y="712"/>
                  </a:lnTo>
                  <a:lnTo>
                    <a:pt x="574" y="688"/>
                  </a:lnTo>
                  <a:lnTo>
                    <a:pt x="562" y="676"/>
                  </a:lnTo>
                  <a:lnTo>
                    <a:pt x="554" y="670"/>
                  </a:lnTo>
                  <a:lnTo>
                    <a:pt x="550" y="668"/>
                  </a:lnTo>
                  <a:lnTo>
                    <a:pt x="548" y="668"/>
                  </a:lnTo>
                  <a:lnTo>
                    <a:pt x="546" y="670"/>
                  </a:lnTo>
                  <a:lnTo>
                    <a:pt x="544" y="674"/>
                  </a:lnTo>
                  <a:lnTo>
                    <a:pt x="542" y="682"/>
                  </a:lnTo>
                  <a:lnTo>
                    <a:pt x="540" y="684"/>
                  </a:lnTo>
                  <a:lnTo>
                    <a:pt x="536" y="684"/>
                  </a:lnTo>
                  <a:lnTo>
                    <a:pt x="532" y="682"/>
                  </a:lnTo>
                  <a:lnTo>
                    <a:pt x="526" y="678"/>
                  </a:lnTo>
                  <a:lnTo>
                    <a:pt x="522" y="678"/>
                  </a:lnTo>
                  <a:lnTo>
                    <a:pt x="518" y="682"/>
                  </a:lnTo>
                  <a:lnTo>
                    <a:pt x="516" y="690"/>
                  </a:lnTo>
                  <a:lnTo>
                    <a:pt x="516" y="698"/>
                  </a:lnTo>
                  <a:lnTo>
                    <a:pt x="514" y="700"/>
                  </a:lnTo>
                  <a:lnTo>
                    <a:pt x="510" y="700"/>
                  </a:lnTo>
                  <a:lnTo>
                    <a:pt x="508" y="698"/>
                  </a:lnTo>
                  <a:lnTo>
                    <a:pt x="502" y="696"/>
                  </a:lnTo>
                  <a:lnTo>
                    <a:pt x="498" y="698"/>
                  </a:lnTo>
                  <a:lnTo>
                    <a:pt x="490" y="704"/>
                  </a:lnTo>
                  <a:lnTo>
                    <a:pt x="482" y="718"/>
                  </a:lnTo>
                  <a:lnTo>
                    <a:pt x="474" y="732"/>
                  </a:lnTo>
                  <a:lnTo>
                    <a:pt x="468" y="742"/>
                  </a:lnTo>
                  <a:lnTo>
                    <a:pt x="458" y="752"/>
                  </a:lnTo>
                  <a:lnTo>
                    <a:pt x="454" y="756"/>
                  </a:lnTo>
                  <a:lnTo>
                    <a:pt x="452" y="762"/>
                  </a:lnTo>
                  <a:lnTo>
                    <a:pt x="450" y="768"/>
                  </a:lnTo>
                  <a:lnTo>
                    <a:pt x="448" y="780"/>
                  </a:lnTo>
                  <a:lnTo>
                    <a:pt x="448" y="794"/>
                  </a:lnTo>
                  <a:lnTo>
                    <a:pt x="446" y="798"/>
                  </a:lnTo>
                  <a:lnTo>
                    <a:pt x="444" y="800"/>
                  </a:lnTo>
                  <a:lnTo>
                    <a:pt x="440" y="798"/>
                  </a:lnTo>
                  <a:lnTo>
                    <a:pt x="434" y="794"/>
                  </a:lnTo>
                  <a:lnTo>
                    <a:pt x="428" y="792"/>
                  </a:lnTo>
                  <a:lnTo>
                    <a:pt x="426" y="792"/>
                  </a:lnTo>
                  <a:lnTo>
                    <a:pt x="422" y="794"/>
                  </a:lnTo>
                  <a:lnTo>
                    <a:pt x="420" y="798"/>
                  </a:lnTo>
                  <a:lnTo>
                    <a:pt x="418" y="804"/>
                  </a:lnTo>
                  <a:lnTo>
                    <a:pt x="416" y="824"/>
                  </a:lnTo>
                  <a:lnTo>
                    <a:pt x="414" y="840"/>
                  </a:lnTo>
                  <a:lnTo>
                    <a:pt x="414" y="842"/>
                  </a:lnTo>
                  <a:lnTo>
                    <a:pt x="412" y="842"/>
                  </a:lnTo>
                  <a:lnTo>
                    <a:pt x="408" y="828"/>
                  </a:lnTo>
                  <a:lnTo>
                    <a:pt x="402" y="818"/>
                  </a:lnTo>
                  <a:lnTo>
                    <a:pt x="400" y="812"/>
                  </a:lnTo>
                  <a:lnTo>
                    <a:pt x="396" y="810"/>
                  </a:lnTo>
                  <a:lnTo>
                    <a:pt x="392" y="810"/>
                  </a:lnTo>
                  <a:lnTo>
                    <a:pt x="386" y="812"/>
                  </a:lnTo>
                  <a:lnTo>
                    <a:pt x="382" y="816"/>
                  </a:lnTo>
                  <a:lnTo>
                    <a:pt x="376" y="822"/>
                  </a:lnTo>
                  <a:lnTo>
                    <a:pt x="366" y="840"/>
                  </a:lnTo>
                  <a:lnTo>
                    <a:pt x="360" y="852"/>
                  </a:lnTo>
                  <a:lnTo>
                    <a:pt x="360" y="864"/>
                  </a:lnTo>
                  <a:lnTo>
                    <a:pt x="362" y="872"/>
                  </a:lnTo>
                  <a:lnTo>
                    <a:pt x="362" y="880"/>
                  </a:lnTo>
                  <a:lnTo>
                    <a:pt x="362" y="886"/>
                  </a:lnTo>
                  <a:lnTo>
                    <a:pt x="358" y="894"/>
                  </a:lnTo>
                  <a:lnTo>
                    <a:pt x="350" y="902"/>
                  </a:lnTo>
                  <a:lnTo>
                    <a:pt x="344" y="908"/>
                  </a:lnTo>
                  <a:lnTo>
                    <a:pt x="338" y="916"/>
                  </a:lnTo>
                  <a:lnTo>
                    <a:pt x="334" y="930"/>
                  </a:lnTo>
                  <a:lnTo>
                    <a:pt x="330" y="940"/>
                  </a:lnTo>
                  <a:lnTo>
                    <a:pt x="324" y="948"/>
                  </a:lnTo>
                  <a:lnTo>
                    <a:pt x="316" y="958"/>
                  </a:lnTo>
                  <a:lnTo>
                    <a:pt x="304" y="968"/>
                  </a:lnTo>
                  <a:lnTo>
                    <a:pt x="290" y="976"/>
                  </a:lnTo>
                  <a:lnTo>
                    <a:pt x="276" y="980"/>
                  </a:lnTo>
                  <a:lnTo>
                    <a:pt x="266" y="982"/>
                  </a:lnTo>
                  <a:lnTo>
                    <a:pt x="256" y="980"/>
                  </a:lnTo>
                  <a:lnTo>
                    <a:pt x="240" y="980"/>
                  </a:lnTo>
                  <a:lnTo>
                    <a:pt x="234" y="982"/>
                  </a:lnTo>
                  <a:lnTo>
                    <a:pt x="232" y="986"/>
                  </a:lnTo>
                  <a:lnTo>
                    <a:pt x="228" y="990"/>
                  </a:lnTo>
                  <a:lnTo>
                    <a:pt x="224" y="994"/>
                  </a:lnTo>
                  <a:lnTo>
                    <a:pt x="212" y="998"/>
                  </a:lnTo>
                  <a:lnTo>
                    <a:pt x="198" y="1002"/>
                  </a:lnTo>
                  <a:lnTo>
                    <a:pt x="180" y="1012"/>
                  </a:lnTo>
                  <a:lnTo>
                    <a:pt x="170" y="1016"/>
                  </a:lnTo>
                  <a:lnTo>
                    <a:pt x="162" y="1016"/>
                  </a:lnTo>
                  <a:lnTo>
                    <a:pt x="150" y="1012"/>
                  </a:lnTo>
                  <a:lnTo>
                    <a:pt x="142" y="1012"/>
                  </a:lnTo>
                  <a:lnTo>
                    <a:pt x="134" y="1014"/>
                  </a:lnTo>
                  <a:lnTo>
                    <a:pt x="124" y="1020"/>
                  </a:lnTo>
                  <a:lnTo>
                    <a:pt x="110" y="1034"/>
                  </a:lnTo>
                  <a:lnTo>
                    <a:pt x="98" y="1048"/>
                  </a:lnTo>
                  <a:lnTo>
                    <a:pt x="86" y="1058"/>
                  </a:lnTo>
                  <a:lnTo>
                    <a:pt x="78" y="1062"/>
                  </a:lnTo>
                  <a:lnTo>
                    <a:pt x="72" y="1066"/>
                  </a:lnTo>
                  <a:lnTo>
                    <a:pt x="66" y="1068"/>
                  </a:lnTo>
                  <a:lnTo>
                    <a:pt x="60" y="1074"/>
                  </a:lnTo>
                  <a:lnTo>
                    <a:pt x="54" y="1082"/>
                  </a:lnTo>
                  <a:lnTo>
                    <a:pt x="50" y="1094"/>
                  </a:lnTo>
                  <a:lnTo>
                    <a:pt x="44" y="1104"/>
                  </a:lnTo>
                  <a:lnTo>
                    <a:pt x="42" y="1106"/>
                  </a:lnTo>
                  <a:lnTo>
                    <a:pt x="42" y="1104"/>
                  </a:lnTo>
                  <a:lnTo>
                    <a:pt x="40" y="1100"/>
                  </a:lnTo>
                  <a:lnTo>
                    <a:pt x="38" y="1092"/>
                  </a:lnTo>
                  <a:lnTo>
                    <a:pt x="38" y="1084"/>
                  </a:lnTo>
                  <a:lnTo>
                    <a:pt x="36" y="1078"/>
                  </a:lnTo>
                  <a:lnTo>
                    <a:pt x="34" y="1078"/>
                  </a:lnTo>
                  <a:lnTo>
                    <a:pt x="30" y="1078"/>
                  </a:lnTo>
                  <a:lnTo>
                    <a:pt x="24" y="1088"/>
                  </a:lnTo>
                  <a:lnTo>
                    <a:pt x="18" y="1100"/>
                  </a:lnTo>
                  <a:lnTo>
                    <a:pt x="16" y="1110"/>
                  </a:lnTo>
                  <a:lnTo>
                    <a:pt x="18" y="1118"/>
                  </a:lnTo>
                  <a:lnTo>
                    <a:pt x="20" y="1126"/>
                  </a:lnTo>
                  <a:lnTo>
                    <a:pt x="22" y="1134"/>
                  </a:lnTo>
                  <a:lnTo>
                    <a:pt x="22" y="1144"/>
                  </a:lnTo>
                  <a:lnTo>
                    <a:pt x="20" y="1154"/>
                  </a:lnTo>
                  <a:lnTo>
                    <a:pt x="12" y="1170"/>
                  </a:lnTo>
                  <a:lnTo>
                    <a:pt x="8" y="1180"/>
                  </a:lnTo>
                  <a:lnTo>
                    <a:pt x="4" y="1188"/>
                  </a:lnTo>
                  <a:lnTo>
                    <a:pt x="4" y="1196"/>
                  </a:lnTo>
                  <a:lnTo>
                    <a:pt x="4" y="1204"/>
                  </a:lnTo>
                  <a:lnTo>
                    <a:pt x="8" y="1220"/>
                  </a:lnTo>
                  <a:lnTo>
                    <a:pt x="16" y="1236"/>
                  </a:lnTo>
                  <a:lnTo>
                    <a:pt x="34" y="1266"/>
                  </a:lnTo>
                  <a:lnTo>
                    <a:pt x="40" y="1280"/>
                  </a:lnTo>
                  <a:lnTo>
                    <a:pt x="40" y="1288"/>
                  </a:lnTo>
                  <a:lnTo>
                    <a:pt x="42" y="1294"/>
                  </a:lnTo>
                  <a:lnTo>
                    <a:pt x="40" y="1304"/>
                  </a:lnTo>
                  <a:lnTo>
                    <a:pt x="38" y="1304"/>
                  </a:lnTo>
                  <a:lnTo>
                    <a:pt x="36" y="1304"/>
                  </a:lnTo>
                  <a:lnTo>
                    <a:pt x="32" y="1298"/>
                  </a:lnTo>
                  <a:lnTo>
                    <a:pt x="26" y="1288"/>
                  </a:lnTo>
                  <a:lnTo>
                    <a:pt x="14" y="1268"/>
                  </a:lnTo>
                  <a:lnTo>
                    <a:pt x="10" y="1264"/>
                  </a:lnTo>
                  <a:lnTo>
                    <a:pt x="8" y="1264"/>
                  </a:lnTo>
                  <a:lnTo>
                    <a:pt x="6" y="1270"/>
                  </a:lnTo>
                  <a:lnTo>
                    <a:pt x="8" y="1276"/>
                  </a:lnTo>
                  <a:lnTo>
                    <a:pt x="14" y="1290"/>
                  </a:lnTo>
                  <a:lnTo>
                    <a:pt x="20" y="1304"/>
                  </a:lnTo>
                  <a:lnTo>
                    <a:pt x="22" y="1310"/>
                  </a:lnTo>
                  <a:lnTo>
                    <a:pt x="22" y="1316"/>
                  </a:lnTo>
                  <a:lnTo>
                    <a:pt x="20" y="1316"/>
                  </a:lnTo>
                  <a:lnTo>
                    <a:pt x="16" y="1312"/>
                  </a:lnTo>
                  <a:lnTo>
                    <a:pt x="10" y="1298"/>
                  </a:lnTo>
                  <a:lnTo>
                    <a:pt x="6" y="1292"/>
                  </a:lnTo>
                  <a:lnTo>
                    <a:pt x="2" y="1288"/>
                  </a:lnTo>
                  <a:lnTo>
                    <a:pt x="0" y="1290"/>
                  </a:lnTo>
                  <a:lnTo>
                    <a:pt x="0" y="1298"/>
                  </a:lnTo>
                  <a:lnTo>
                    <a:pt x="0" y="1306"/>
                  </a:lnTo>
                  <a:lnTo>
                    <a:pt x="4" y="1316"/>
                  </a:lnTo>
                  <a:lnTo>
                    <a:pt x="18" y="1334"/>
                  </a:lnTo>
                  <a:lnTo>
                    <a:pt x="30" y="1354"/>
                  </a:lnTo>
                  <a:lnTo>
                    <a:pt x="34" y="1364"/>
                  </a:lnTo>
                  <a:lnTo>
                    <a:pt x="36" y="1374"/>
                  </a:lnTo>
                  <a:lnTo>
                    <a:pt x="36" y="1390"/>
                  </a:lnTo>
                  <a:lnTo>
                    <a:pt x="40" y="1402"/>
                  </a:lnTo>
                  <a:lnTo>
                    <a:pt x="48" y="1414"/>
                  </a:lnTo>
                  <a:lnTo>
                    <a:pt x="60" y="1438"/>
                  </a:lnTo>
                  <a:lnTo>
                    <a:pt x="66" y="1452"/>
                  </a:lnTo>
                  <a:lnTo>
                    <a:pt x="68" y="1462"/>
                  </a:lnTo>
                  <a:lnTo>
                    <a:pt x="68" y="1482"/>
                  </a:lnTo>
                  <a:lnTo>
                    <a:pt x="70" y="1494"/>
                  </a:lnTo>
                  <a:lnTo>
                    <a:pt x="72" y="1510"/>
                  </a:lnTo>
                  <a:lnTo>
                    <a:pt x="76" y="1530"/>
                  </a:lnTo>
                  <a:lnTo>
                    <a:pt x="86" y="1556"/>
                  </a:lnTo>
                  <a:lnTo>
                    <a:pt x="96" y="1580"/>
                  </a:lnTo>
                  <a:lnTo>
                    <a:pt x="100" y="1598"/>
                  </a:lnTo>
                  <a:lnTo>
                    <a:pt x="102" y="1610"/>
                  </a:lnTo>
                  <a:lnTo>
                    <a:pt x="100" y="1620"/>
                  </a:lnTo>
                  <a:lnTo>
                    <a:pt x="96" y="1632"/>
                  </a:lnTo>
                  <a:lnTo>
                    <a:pt x="94" y="1638"/>
                  </a:lnTo>
                  <a:lnTo>
                    <a:pt x="94" y="1646"/>
                  </a:lnTo>
                  <a:lnTo>
                    <a:pt x="96" y="1656"/>
                  </a:lnTo>
                  <a:lnTo>
                    <a:pt x="96" y="1664"/>
                  </a:lnTo>
                  <a:lnTo>
                    <a:pt x="94" y="1672"/>
                  </a:lnTo>
                  <a:lnTo>
                    <a:pt x="92" y="1678"/>
                  </a:lnTo>
                  <a:lnTo>
                    <a:pt x="88" y="1682"/>
                  </a:lnTo>
                  <a:lnTo>
                    <a:pt x="84" y="1684"/>
                  </a:lnTo>
                  <a:lnTo>
                    <a:pt x="80" y="1684"/>
                  </a:lnTo>
                  <a:lnTo>
                    <a:pt x="74" y="1684"/>
                  </a:lnTo>
                  <a:lnTo>
                    <a:pt x="70" y="1684"/>
                  </a:lnTo>
                  <a:lnTo>
                    <a:pt x="68" y="1688"/>
                  </a:lnTo>
                  <a:lnTo>
                    <a:pt x="66" y="1694"/>
                  </a:lnTo>
                  <a:lnTo>
                    <a:pt x="66" y="1702"/>
                  </a:lnTo>
                  <a:lnTo>
                    <a:pt x="68" y="1710"/>
                  </a:lnTo>
                  <a:lnTo>
                    <a:pt x="70" y="1716"/>
                  </a:lnTo>
                  <a:lnTo>
                    <a:pt x="76" y="1722"/>
                  </a:lnTo>
                  <a:lnTo>
                    <a:pt x="82" y="1722"/>
                  </a:lnTo>
                  <a:lnTo>
                    <a:pt x="88" y="1722"/>
                  </a:lnTo>
                  <a:lnTo>
                    <a:pt x="92" y="1726"/>
                  </a:lnTo>
                  <a:lnTo>
                    <a:pt x="104" y="1738"/>
                  </a:lnTo>
                  <a:lnTo>
                    <a:pt x="114" y="1746"/>
                  </a:lnTo>
                  <a:lnTo>
                    <a:pt x="124" y="1754"/>
                  </a:lnTo>
                  <a:lnTo>
                    <a:pt x="138" y="1760"/>
                  </a:lnTo>
                  <a:lnTo>
                    <a:pt x="156" y="1762"/>
                  </a:lnTo>
                  <a:lnTo>
                    <a:pt x="174" y="1764"/>
                  </a:lnTo>
                  <a:lnTo>
                    <a:pt x="188" y="1760"/>
                  </a:lnTo>
                  <a:lnTo>
                    <a:pt x="200" y="1756"/>
                  </a:lnTo>
                  <a:lnTo>
                    <a:pt x="208" y="1750"/>
                  </a:lnTo>
                  <a:lnTo>
                    <a:pt x="222" y="1736"/>
                  </a:lnTo>
                  <a:lnTo>
                    <a:pt x="230" y="1732"/>
                  </a:lnTo>
                  <a:lnTo>
                    <a:pt x="238" y="1730"/>
                  </a:lnTo>
                  <a:lnTo>
                    <a:pt x="246" y="1728"/>
                  </a:lnTo>
                  <a:lnTo>
                    <a:pt x="252" y="1724"/>
                  </a:lnTo>
                  <a:lnTo>
                    <a:pt x="254" y="1720"/>
                  </a:lnTo>
                  <a:lnTo>
                    <a:pt x="258" y="1714"/>
                  </a:lnTo>
                  <a:lnTo>
                    <a:pt x="260" y="1708"/>
                  </a:lnTo>
                  <a:lnTo>
                    <a:pt x="264" y="1704"/>
                  </a:lnTo>
                  <a:lnTo>
                    <a:pt x="270" y="1702"/>
                  </a:lnTo>
                  <a:lnTo>
                    <a:pt x="278" y="1700"/>
                  </a:lnTo>
                  <a:lnTo>
                    <a:pt x="290" y="1700"/>
                  </a:lnTo>
                  <a:lnTo>
                    <a:pt x="300" y="1700"/>
                  </a:lnTo>
                  <a:lnTo>
                    <a:pt x="316" y="1696"/>
                  </a:lnTo>
                  <a:lnTo>
                    <a:pt x="322" y="1694"/>
                  </a:lnTo>
                  <a:lnTo>
                    <a:pt x="328" y="1694"/>
                  </a:lnTo>
                  <a:lnTo>
                    <a:pt x="336" y="1694"/>
                  </a:lnTo>
                  <a:lnTo>
                    <a:pt x="344" y="1698"/>
                  </a:lnTo>
                  <a:lnTo>
                    <a:pt x="354" y="1702"/>
                  </a:lnTo>
                  <a:lnTo>
                    <a:pt x="360" y="1704"/>
                  </a:lnTo>
                  <a:lnTo>
                    <a:pt x="364" y="1704"/>
                  </a:lnTo>
                  <a:lnTo>
                    <a:pt x="368" y="1702"/>
                  </a:lnTo>
                  <a:lnTo>
                    <a:pt x="372" y="1698"/>
                  </a:lnTo>
                  <a:lnTo>
                    <a:pt x="378" y="1698"/>
                  </a:lnTo>
                  <a:lnTo>
                    <a:pt x="386" y="1698"/>
                  </a:lnTo>
                  <a:lnTo>
                    <a:pt x="398" y="1702"/>
                  </a:lnTo>
                  <a:lnTo>
                    <a:pt x="406" y="1702"/>
                  </a:lnTo>
                  <a:lnTo>
                    <a:pt x="410" y="1702"/>
                  </a:lnTo>
                  <a:lnTo>
                    <a:pt x="416" y="1702"/>
                  </a:lnTo>
                  <a:lnTo>
                    <a:pt x="420" y="1698"/>
                  </a:lnTo>
                  <a:lnTo>
                    <a:pt x="426" y="1690"/>
                  </a:lnTo>
                  <a:lnTo>
                    <a:pt x="430" y="1678"/>
                  </a:lnTo>
                  <a:lnTo>
                    <a:pt x="434" y="1668"/>
                  </a:lnTo>
                  <a:lnTo>
                    <a:pt x="438" y="1656"/>
                  </a:lnTo>
                  <a:lnTo>
                    <a:pt x="446" y="1650"/>
                  </a:lnTo>
                  <a:lnTo>
                    <a:pt x="450" y="1646"/>
                  </a:lnTo>
                  <a:lnTo>
                    <a:pt x="454" y="1646"/>
                  </a:lnTo>
                  <a:lnTo>
                    <a:pt x="464" y="1644"/>
                  </a:lnTo>
                  <a:lnTo>
                    <a:pt x="472" y="1640"/>
                  </a:lnTo>
                  <a:lnTo>
                    <a:pt x="484" y="1628"/>
                  </a:lnTo>
                  <a:lnTo>
                    <a:pt x="492" y="1622"/>
                  </a:lnTo>
                  <a:lnTo>
                    <a:pt x="502" y="1616"/>
                  </a:lnTo>
                  <a:lnTo>
                    <a:pt x="514" y="1614"/>
                  </a:lnTo>
                  <a:lnTo>
                    <a:pt x="530" y="1614"/>
                  </a:lnTo>
                  <a:lnTo>
                    <a:pt x="544" y="1614"/>
                  </a:lnTo>
                  <a:lnTo>
                    <a:pt x="556" y="1614"/>
                  </a:lnTo>
                  <a:lnTo>
                    <a:pt x="578" y="1610"/>
                  </a:lnTo>
                  <a:lnTo>
                    <a:pt x="596" y="1602"/>
                  </a:lnTo>
                  <a:lnTo>
                    <a:pt x="614" y="1594"/>
                  </a:lnTo>
                  <a:lnTo>
                    <a:pt x="630" y="1586"/>
                  </a:lnTo>
                  <a:lnTo>
                    <a:pt x="644" y="1580"/>
                  </a:lnTo>
                  <a:lnTo>
                    <a:pt x="660" y="1574"/>
                  </a:lnTo>
                  <a:lnTo>
                    <a:pt x="668" y="1574"/>
                  </a:lnTo>
                  <a:lnTo>
                    <a:pt x="676" y="1574"/>
                  </a:lnTo>
                  <a:lnTo>
                    <a:pt x="696" y="1578"/>
                  </a:lnTo>
                  <a:lnTo>
                    <a:pt x="706" y="1576"/>
                  </a:lnTo>
                  <a:lnTo>
                    <a:pt x="712" y="1574"/>
                  </a:lnTo>
                  <a:lnTo>
                    <a:pt x="716" y="1572"/>
                  </a:lnTo>
                  <a:lnTo>
                    <a:pt x="718" y="1570"/>
                  </a:lnTo>
                  <a:lnTo>
                    <a:pt x="724" y="1572"/>
                  </a:lnTo>
                  <a:lnTo>
                    <a:pt x="752" y="1586"/>
                  </a:lnTo>
                  <a:lnTo>
                    <a:pt x="772" y="1596"/>
                  </a:lnTo>
                  <a:lnTo>
                    <a:pt x="786" y="1602"/>
                  </a:lnTo>
                  <a:lnTo>
                    <a:pt x="798" y="1606"/>
                  </a:lnTo>
                  <a:lnTo>
                    <a:pt x="806" y="1606"/>
                  </a:lnTo>
                  <a:lnTo>
                    <a:pt x="822" y="1608"/>
                  </a:lnTo>
                  <a:lnTo>
                    <a:pt x="828" y="1612"/>
                  </a:lnTo>
                  <a:lnTo>
                    <a:pt x="838" y="1618"/>
                  </a:lnTo>
                  <a:lnTo>
                    <a:pt x="846" y="1626"/>
                  </a:lnTo>
                  <a:lnTo>
                    <a:pt x="848" y="1632"/>
                  </a:lnTo>
                  <a:lnTo>
                    <a:pt x="848" y="1636"/>
                  </a:lnTo>
                  <a:lnTo>
                    <a:pt x="846" y="1642"/>
                  </a:lnTo>
                  <a:lnTo>
                    <a:pt x="844" y="1646"/>
                  </a:lnTo>
                  <a:lnTo>
                    <a:pt x="844" y="1650"/>
                  </a:lnTo>
                  <a:lnTo>
                    <a:pt x="848" y="1656"/>
                  </a:lnTo>
                  <a:lnTo>
                    <a:pt x="860" y="1662"/>
                  </a:lnTo>
                  <a:lnTo>
                    <a:pt x="866" y="1666"/>
                  </a:lnTo>
                  <a:lnTo>
                    <a:pt x="870" y="1672"/>
                  </a:lnTo>
                  <a:lnTo>
                    <a:pt x="876" y="1682"/>
                  </a:lnTo>
                  <a:lnTo>
                    <a:pt x="880" y="1694"/>
                  </a:lnTo>
                  <a:lnTo>
                    <a:pt x="882" y="1708"/>
                  </a:lnTo>
                  <a:lnTo>
                    <a:pt x="884" y="1722"/>
                  </a:lnTo>
                  <a:lnTo>
                    <a:pt x="886" y="1732"/>
                  </a:lnTo>
                  <a:lnTo>
                    <a:pt x="892" y="1742"/>
                  </a:lnTo>
                  <a:lnTo>
                    <a:pt x="894" y="1746"/>
                  </a:lnTo>
                  <a:lnTo>
                    <a:pt x="900" y="1748"/>
                  </a:lnTo>
                  <a:lnTo>
                    <a:pt x="914" y="1756"/>
                  </a:lnTo>
                  <a:lnTo>
                    <a:pt x="914" y="1758"/>
                  </a:lnTo>
                  <a:lnTo>
                    <a:pt x="914" y="1756"/>
                  </a:lnTo>
                  <a:lnTo>
                    <a:pt x="914" y="1750"/>
                  </a:lnTo>
                  <a:lnTo>
                    <a:pt x="916" y="1742"/>
                  </a:lnTo>
                  <a:lnTo>
                    <a:pt x="920" y="1730"/>
                  </a:lnTo>
                  <a:lnTo>
                    <a:pt x="932" y="1716"/>
                  </a:lnTo>
                  <a:lnTo>
                    <a:pt x="944" y="1702"/>
                  </a:lnTo>
                  <a:lnTo>
                    <a:pt x="952" y="1694"/>
                  </a:lnTo>
                  <a:lnTo>
                    <a:pt x="958" y="1690"/>
                  </a:lnTo>
                  <a:lnTo>
                    <a:pt x="962" y="1690"/>
                  </a:lnTo>
                  <a:lnTo>
                    <a:pt x="964" y="1690"/>
                  </a:lnTo>
                  <a:lnTo>
                    <a:pt x="966" y="1680"/>
                  </a:lnTo>
                  <a:lnTo>
                    <a:pt x="968" y="1672"/>
                  </a:lnTo>
                  <a:lnTo>
                    <a:pt x="972" y="1666"/>
                  </a:lnTo>
                  <a:lnTo>
                    <a:pt x="980" y="1658"/>
                  </a:lnTo>
                  <a:lnTo>
                    <a:pt x="986" y="1650"/>
                  </a:lnTo>
                  <a:lnTo>
                    <a:pt x="988" y="1646"/>
                  </a:lnTo>
                  <a:lnTo>
                    <a:pt x="990" y="1640"/>
                  </a:lnTo>
                  <a:lnTo>
                    <a:pt x="990" y="1632"/>
                  </a:lnTo>
                  <a:lnTo>
                    <a:pt x="990" y="1630"/>
                  </a:lnTo>
                  <a:lnTo>
                    <a:pt x="990" y="1632"/>
                  </a:lnTo>
                  <a:lnTo>
                    <a:pt x="998" y="1646"/>
                  </a:lnTo>
                  <a:lnTo>
                    <a:pt x="998" y="1654"/>
                  </a:lnTo>
                  <a:lnTo>
                    <a:pt x="996" y="1664"/>
                  </a:lnTo>
                  <a:lnTo>
                    <a:pt x="988" y="1686"/>
                  </a:lnTo>
                  <a:lnTo>
                    <a:pt x="980" y="1710"/>
                  </a:lnTo>
                  <a:lnTo>
                    <a:pt x="978" y="1718"/>
                  </a:lnTo>
                  <a:lnTo>
                    <a:pt x="978" y="1726"/>
                  </a:lnTo>
                  <a:lnTo>
                    <a:pt x="980" y="1736"/>
                  </a:lnTo>
                  <a:lnTo>
                    <a:pt x="980" y="1746"/>
                  </a:lnTo>
                  <a:lnTo>
                    <a:pt x="976" y="1750"/>
                  </a:lnTo>
                  <a:lnTo>
                    <a:pt x="972" y="1752"/>
                  </a:lnTo>
                  <a:lnTo>
                    <a:pt x="968" y="1752"/>
                  </a:lnTo>
                  <a:lnTo>
                    <a:pt x="964" y="1754"/>
                  </a:lnTo>
                  <a:lnTo>
                    <a:pt x="960" y="1756"/>
                  </a:lnTo>
                  <a:lnTo>
                    <a:pt x="956" y="1758"/>
                  </a:lnTo>
                  <a:lnTo>
                    <a:pt x="954" y="1762"/>
                  </a:lnTo>
                  <a:lnTo>
                    <a:pt x="954" y="1766"/>
                  </a:lnTo>
                  <a:lnTo>
                    <a:pt x="958" y="1770"/>
                  </a:lnTo>
                  <a:lnTo>
                    <a:pt x="962" y="1770"/>
                  </a:lnTo>
                  <a:lnTo>
                    <a:pt x="972" y="1770"/>
                  </a:lnTo>
                  <a:lnTo>
                    <a:pt x="978" y="1770"/>
                  </a:lnTo>
                  <a:lnTo>
                    <a:pt x="982" y="1766"/>
                  </a:lnTo>
                  <a:lnTo>
                    <a:pt x="990" y="1758"/>
                  </a:lnTo>
                  <a:lnTo>
                    <a:pt x="994" y="1750"/>
                  </a:lnTo>
                  <a:lnTo>
                    <a:pt x="996" y="1740"/>
                  </a:lnTo>
                  <a:lnTo>
                    <a:pt x="1000" y="1730"/>
                  </a:lnTo>
                  <a:lnTo>
                    <a:pt x="1002" y="1726"/>
                  </a:lnTo>
                  <a:lnTo>
                    <a:pt x="1004" y="1726"/>
                  </a:lnTo>
                  <a:lnTo>
                    <a:pt x="1006" y="1726"/>
                  </a:lnTo>
                  <a:lnTo>
                    <a:pt x="1012" y="1734"/>
                  </a:lnTo>
                  <a:lnTo>
                    <a:pt x="1016" y="1744"/>
                  </a:lnTo>
                  <a:lnTo>
                    <a:pt x="1018" y="1754"/>
                  </a:lnTo>
                  <a:lnTo>
                    <a:pt x="1016" y="1762"/>
                  </a:lnTo>
                  <a:lnTo>
                    <a:pt x="1014" y="1770"/>
                  </a:lnTo>
                  <a:lnTo>
                    <a:pt x="1006" y="1784"/>
                  </a:lnTo>
                  <a:lnTo>
                    <a:pt x="1004" y="1788"/>
                  </a:lnTo>
                  <a:lnTo>
                    <a:pt x="1006" y="1792"/>
                  </a:lnTo>
                  <a:lnTo>
                    <a:pt x="1008" y="1794"/>
                  </a:lnTo>
                  <a:lnTo>
                    <a:pt x="1012" y="1794"/>
                  </a:lnTo>
                  <a:lnTo>
                    <a:pt x="1020" y="1792"/>
                  </a:lnTo>
                  <a:lnTo>
                    <a:pt x="1030" y="1792"/>
                  </a:lnTo>
                  <a:lnTo>
                    <a:pt x="1036" y="1792"/>
                  </a:lnTo>
                  <a:lnTo>
                    <a:pt x="1042" y="1794"/>
                  </a:lnTo>
                  <a:lnTo>
                    <a:pt x="1048" y="1800"/>
                  </a:lnTo>
                  <a:lnTo>
                    <a:pt x="1054" y="1806"/>
                  </a:lnTo>
                  <a:lnTo>
                    <a:pt x="1060" y="1814"/>
                  </a:lnTo>
                  <a:lnTo>
                    <a:pt x="1066" y="1824"/>
                  </a:lnTo>
                  <a:lnTo>
                    <a:pt x="1070" y="1832"/>
                  </a:lnTo>
                  <a:lnTo>
                    <a:pt x="1072" y="1842"/>
                  </a:lnTo>
                  <a:lnTo>
                    <a:pt x="1072" y="1850"/>
                  </a:lnTo>
                  <a:lnTo>
                    <a:pt x="1070" y="1858"/>
                  </a:lnTo>
                  <a:lnTo>
                    <a:pt x="1068" y="1866"/>
                  </a:lnTo>
                  <a:lnTo>
                    <a:pt x="1068" y="1874"/>
                  </a:lnTo>
                  <a:lnTo>
                    <a:pt x="1074" y="1886"/>
                  </a:lnTo>
                  <a:lnTo>
                    <a:pt x="1080" y="1896"/>
                  </a:lnTo>
                  <a:lnTo>
                    <a:pt x="1088" y="1904"/>
                  </a:lnTo>
                  <a:lnTo>
                    <a:pt x="1098" y="1914"/>
                  </a:lnTo>
                  <a:lnTo>
                    <a:pt x="1106" y="1920"/>
                  </a:lnTo>
                  <a:lnTo>
                    <a:pt x="1114" y="1924"/>
                  </a:lnTo>
                  <a:lnTo>
                    <a:pt x="1120" y="1926"/>
                  </a:lnTo>
                  <a:lnTo>
                    <a:pt x="1126" y="1930"/>
                  </a:lnTo>
                  <a:lnTo>
                    <a:pt x="1134" y="1938"/>
                  </a:lnTo>
                  <a:lnTo>
                    <a:pt x="1138" y="1944"/>
                  </a:lnTo>
                  <a:lnTo>
                    <a:pt x="1142" y="1944"/>
                  </a:lnTo>
                  <a:lnTo>
                    <a:pt x="1146" y="1942"/>
                  </a:lnTo>
                  <a:lnTo>
                    <a:pt x="1152" y="1936"/>
                  </a:lnTo>
                  <a:lnTo>
                    <a:pt x="1156" y="1936"/>
                  </a:lnTo>
                  <a:lnTo>
                    <a:pt x="1160" y="1936"/>
                  </a:lnTo>
                  <a:lnTo>
                    <a:pt x="1176" y="1942"/>
                  </a:lnTo>
                  <a:lnTo>
                    <a:pt x="1198" y="1956"/>
                  </a:lnTo>
                  <a:lnTo>
                    <a:pt x="1210" y="1962"/>
                  </a:lnTo>
                  <a:lnTo>
                    <a:pt x="1218" y="1964"/>
                  </a:lnTo>
                  <a:lnTo>
                    <a:pt x="1224" y="1964"/>
                  </a:lnTo>
                  <a:lnTo>
                    <a:pt x="1230" y="1960"/>
                  </a:lnTo>
                  <a:lnTo>
                    <a:pt x="1238" y="1952"/>
                  </a:lnTo>
                  <a:lnTo>
                    <a:pt x="1244" y="1946"/>
                  </a:lnTo>
                  <a:lnTo>
                    <a:pt x="1252" y="1940"/>
                  </a:lnTo>
                  <a:lnTo>
                    <a:pt x="1260" y="1936"/>
                  </a:lnTo>
                  <a:lnTo>
                    <a:pt x="1264" y="1930"/>
                  </a:lnTo>
                  <a:lnTo>
                    <a:pt x="1270" y="1920"/>
                  </a:lnTo>
                  <a:lnTo>
                    <a:pt x="1270" y="1918"/>
                  </a:lnTo>
                  <a:lnTo>
                    <a:pt x="1272" y="1916"/>
                  </a:lnTo>
                  <a:lnTo>
                    <a:pt x="1276" y="1916"/>
                  </a:lnTo>
                  <a:lnTo>
                    <a:pt x="1282" y="1918"/>
                  </a:lnTo>
                  <a:lnTo>
                    <a:pt x="1286" y="1924"/>
                  </a:lnTo>
                  <a:lnTo>
                    <a:pt x="1288" y="1928"/>
                  </a:lnTo>
                  <a:lnTo>
                    <a:pt x="1284" y="1930"/>
                  </a:lnTo>
                  <a:lnTo>
                    <a:pt x="1280" y="1934"/>
                  </a:lnTo>
                  <a:lnTo>
                    <a:pt x="1274" y="1940"/>
                  </a:lnTo>
                  <a:lnTo>
                    <a:pt x="1274" y="1944"/>
                  </a:lnTo>
                  <a:lnTo>
                    <a:pt x="1278" y="1946"/>
                  </a:lnTo>
                  <a:lnTo>
                    <a:pt x="1282" y="1948"/>
                  </a:lnTo>
                  <a:lnTo>
                    <a:pt x="1288" y="1948"/>
                  </a:lnTo>
                  <a:lnTo>
                    <a:pt x="1290" y="1944"/>
                  </a:lnTo>
                  <a:lnTo>
                    <a:pt x="1292" y="1942"/>
                  </a:lnTo>
                  <a:lnTo>
                    <a:pt x="1296" y="1936"/>
                  </a:lnTo>
                  <a:lnTo>
                    <a:pt x="1296" y="1942"/>
                  </a:lnTo>
                  <a:lnTo>
                    <a:pt x="1298" y="1948"/>
                  </a:lnTo>
                  <a:lnTo>
                    <a:pt x="1300" y="1952"/>
                  </a:lnTo>
                  <a:lnTo>
                    <a:pt x="1306" y="1956"/>
                  </a:lnTo>
                  <a:lnTo>
                    <a:pt x="1316" y="1964"/>
                  </a:lnTo>
                  <a:lnTo>
                    <a:pt x="1324" y="1970"/>
                  </a:lnTo>
                  <a:lnTo>
                    <a:pt x="1334" y="1982"/>
                  </a:lnTo>
                  <a:lnTo>
                    <a:pt x="1338" y="1988"/>
                  </a:lnTo>
                  <a:lnTo>
                    <a:pt x="1340" y="1988"/>
                  </a:lnTo>
                  <a:lnTo>
                    <a:pt x="1340" y="1980"/>
                  </a:lnTo>
                  <a:lnTo>
                    <a:pt x="1340" y="1974"/>
                  </a:lnTo>
                  <a:lnTo>
                    <a:pt x="1340" y="1968"/>
                  </a:lnTo>
                  <a:lnTo>
                    <a:pt x="1342" y="1962"/>
                  </a:lnTo>
                  <a:lnTo>
                    <a:pt x="1346" y="1960"/>
                  </a:lnTo>
                  <a:lnTo>
                    <a:pt x="1354" y="1956"/>
                  </a:lnTo>
                  <a:lnTo>
                    <a:pt x="1362" y="1950"/>
                  </a:lnTo>
                  <a:lnTo>
                    <a:pt x="1386" y="1930"/>
                  </a:lnTo>
                  <a:lnTo>
                    <a:pt x="1398" y="1920"/>
                  </a:lnTo>
                  <a:lnTo>
                    <a:pt x="1412" y="1912"/>
                  </a:lnTo>
                  <a:lnTo>
                    <a:pt x="1428" y="1908"/>
                  </a:lnTo>
                  <a:lnTo>
                    <a:pt x="1434" y="1908"/>
                  </a:lnTo>
                  <a:lnTo>
                    <a:pt x="1442" y="1908"/>
                  </a:lnTo>
                  <a:lnTo>
                    <a:pt x="1456" y="1910"/>
                  </a:lnTo>
                  <a:lnTo>
                    <a:pt x="1466" y="1906"/>
                  </a:lnTo>
                  <a:lnTo>
                    <a:pt x="1474" y="1902"/>
                  </a:lnTo>
                  <a:lnTo>
                    <a:pt x="1478" y="1896"/>
                  </a:lnTo>
                  <a:lnTo>
                    <a:pt x="1482" y="1890"/>
                  </a:lnTo>
                  <a:lnTo>
                    <a:pt x="1482" y="1884"/>
                  </a:lnTo>
                  <a:lnTo>
                    <a:pt x="1482" y="1878"/>
                  </a:lnTo>
                  <a:lnTo>
                    <a:pt x="1478" y="1874"/>
                  </a:lnTo>
                  <a:lnTo>
                    <a:pt x="1476" y="1870"/>
                  </a:lnTo>
                  <a:lnTo>
                    <a:pt x="1476" y="1866"/>
                  </a:lnTo>
                  <a:lnTo>
                    <a:pt x="1480" y="1856"/>
                  </a:lnTo>
                  <a:lnTo>
                    <a:pt x="1486" y="1842"/>
                  </a:lnTo>
                  <a:lnTo>
                    <a:pt x="1488" y="1836"/>
                  </a:lnTo>
                  <a:lnTo>
                    <a:pt x="1488" y="1828"/>
                  </a:lnTo>
                  <a:lnTo>
                    <a:pt x="1490" y="1812"/>
                  </a:lnTo>
                  <a:lnTo>
                    <a:pt x="1494" y="1794"/>
                  </a:lnTo>
                  <a:lnTo>
                    <a:pt x="1502" y="1776"/>
                  </a:lnTo>
                  <a:lnTo>
                    <a:pt x="1506" y="1770"/>
                  </a:lnTo>
                  <a:lnTo>
                    <a:pt x="1510" y="1766"/>
                  </a:lnTo>
                  <a:lnTo>
                    <a:pt x="1514" y="1760"/>
                  </a:lnTo>
                  <a:lnTo>
                    <a:pt x="1518" y="1750"/>
                  </a:lnTo>
                  <a:lnTo>
                    <a:pt x="1526" y="1718"/>
                  </a:lnTo>
                  <a:lnTo>
                    <a:pt x="1530" y="1700"/>
                  </a:lnTo>
                  <a:lnTo>
                    <a:pt x="1538" y="1680"/>
                  </a:lnTo>
                  <a:lnTo>
                    <a:pt x="1548" y="1662"/>
                  </a:lnTo>
                  <a:lnTo>
                    <a:pt x="1554" y="1654"/>
                  </a:lnTo>
                  <a:lnTo>
                    <a:pt x="1562" y="1646"/>
                  </a:lnTo>
                  <a:lnTo>
                    <a:pt x="1574" y="1634"/>
                  </a:lnTo>
                  <a:lnTo>
                    <a:pt x="1582" y="1626"/>
                  </a:lnTo>
                  <a:lnTo>
                    <a:pt x="1586" y="1618"/>
                  </a:lnTo>
                  <a:lnTo>
                    <a:pt x="1588" y="1612"/>
                  </a:lnTo>
                  <a:lnTo>
                    <a:pt x="1588" y="1604"/>
                  </a:lnTo>
                  <a:lnTo>
                    <a:pt x="1590" y="1598"/>
                  </a:lnTo>
                  <a:lnTo>
                    <a:pt x="1594" y="1590"/>
                  </a:lnTo>
                  <a:lnTo>
                    <a:pt x="1598" y="1576"/>
                  </a:lnTo>
                  <a:lnTo>
                    <a:pt x="1602" y="1566"/>
                  </a:lnTo>
                  <a:lnTo>
                    <a:pt x="1602" y="1556"/>
                  </a:lnTo>
                  <a:lnTo>
                    <a:pt x="1602" y="1546"/>
                  </a:lnTo>
                  <a:lnTo>
                    <a:pt x="1602" y="1532"/>
                  </a:lnTo>
                  <a:lnTo>
                    <a:pt x="1604" y="1524"/>
                  </a:lnTo>
                  <a:lnTo>
                    <a:pt x="1606" y="1516"/>
                  </a:lnTo>
                  <a:lnTo>
                    <a:pt x="1612" y="1504"/>
                  </a:lnTo>
                  <a:lnTo>
                    <a:pt x="1614" y="1494"/>
                  </a:lnTo>
                  <a:lnTo>
                    <a:pt x="1616" y="1476"/>
                  </a:lnTo>
                  <a:lnTo>
                    <a:pt x="1618" y="1458"/>
                  </a:lnTo>
                  <a:lnTo>
                    <a:pt x="1620" y="1448"/>
                  </a:lnTo>
                  <a:lnTo>
                    <a:pt x="1626" y="1438"/>
                  </a:lnTo>
                  <a:lnTo>
                    <a:pt x="1628" y="1432"/>
                  </a:lnTo>
                  <a:lnTo>
                    <a:pt x="1630" y="1426"/>
                  </a:lnTo>
                  <a:lnTo>
                    <a:pt x="1628" y="1412"/>
                  </a:lnTo>
                  <a:lnTo>
                    <a:pt x="1626" y="1398"/>
                  </a:lnTo>
                  <a:lnTo>
                    <a:pt x="1622" y="1384"/>
                  </a:lnTo>
                  <a:lnTo>
                    <a:pt x="1612" y="1358"/>
                  </a:lnTo>
                  <a:lnTo>
                    <a:pt x="1610" y="1350"/>
                  </a:lnTo>
                  <a:lnTo>
                    <a:pt x="1610" y="1344"/>
                  </a:lnTo>
                  <a:close/>
                  <a:moveTo>
                    <a:pt x="1412" y="2026"/>
                  </a:moveTo>
                  <a:lnTo>
                    <a:pt x="1412" y="2026"/>
                  </a:lnTo>
                  <a:lnTo>
                    <a:pt x="1408" y="2024"/>
                  </a:lnTo>
                  <a:lnTo>
                    <a:pt x="1406" y="2020"/>
                  </a:lnTo>
                  <a:lnTo>
                    <a:pt x="1404" y="2016"/>
                  </a:lnTo>
                  <a:lnTo>
                    <a:pt x="1402" y="2014"/>
                  </a:lnTo>
                  <a:lnTo>
                    <a:pt x="1400" y="2014"/>
                  </a:lnTo>
                  <a:lnTo>
                    <a:pt x="1396" y="2018"/>
                  </a:lnTo>
                  <a:lnTo>
                    <a:pt x="1392" y="2022"/>
                  </a:lnTo>
                  <a:lnTo>
                    <a:pt x="1392" y="2024"/>
                  </a:lnTo>
                  <a:lnTo>
                    <a:pt x="1394" y="2024"/>
                  </a:lnTo>
                  <a:lnTo>
                    <a:pt x="1396" y="2026"/>
                  </a:lnTo>
                  <a:lnTo>
                    <a:pt x="1398" y="2028"/>
                  </a:lnTo>
                  <a:lnTo>
                    <a:pt x="1400" y="2038"/>
                  </a:lnTo>
                  <a:lnTo>
                    <a:pt x="1402" y="2040"/>
                  </a:lnTo>
                  <a:lnTo>
                    <a:pt x="1404" y="2042"/>
                  </a:lnTo>
                  <a:lnTo>
                    <a:pt x="1410" y="2044"/>
                  </a:lnTo>
                  <a:lnTo>
                    <a:pt x="1414" y="2042"/>
                  </a:lnTo>
                  <a:lnTo>
                    <a:pt x="1414" y="2040"/>
                  </a:lnTo>
                  <a:lnTo>
                    <a:pt x="1414" y="2036"/>
                  </a:lnTo>
                  <a:lnTo>
                    <a:pt x="1412" y="2034"/>
                  </a:lnTo>
                  <a:lnTo>
                    <a:pt x="1412" y="2032"/>
                  </a:lnTo>
                  <a:lnTo>
                    <a:pt x="1414" y="2030"/>
                  </a:lnTo>
                  <a:lnTo>
                    <a:pt x="1416" y="2028"/>
                  </a:lnTo>
                  <a:lnTo>
                    <a:pt x="1412" y="2026"/>
                  </a:lnTo>
                  <a:close/>
                  <a:moveTo>
                    <a:pt x="1708" y="300"/>
                  </a:moveTo>
                  <a:lnTo>
                    <a:pt x="1708" y="300"/>
                  </a:lnTo>
                  <a:lnTo>
                    <a:pt x="1704" y="298"/>
                  </a:lnTo>
                  <a:lnTo>
                    <a:pt x="1700" y="294"/>
                  </a:lnTo>
                  <a:lnTo>
                    <a:pt x="1694" y="284"/>
                  </a:lnTo>
                  <a:lnTo>
                    <a:pt x="1688" y="274"/>
                  </a:lnTo>
                  <a:lnTo>
                    <a:pt x="1686" y="272"/>
                  </a:lnTo>
                  <a:lnTo>
                    <a:pt x="1682" y="268"/>
                  </a:lnTo>
                  <a:lnTo>
                    <a:pt x="1678" y="266"/>
                  </a:lnTo>
                  <a:lnTo>
                    <a:pt x="1676" y="262"/>
                  </a:lnTo>
                  <a:lnTo>
                    <a:pt x="1672" y="252"/>
                  </a:lnTo>
                  <a:lnTo>
                    <a:pt x="1668" y="244"/>
                  </a:lnTo>
                  <a:lnTo>
                    <a:pt x="1668" y="242"/>
                  </a:lnTo>
                  <a:lnTo>
                    <a:pt x="1664" y="244"/>
                  </a:lnTo>
                  <a:lnTo>
                    <a:pt x="1662" y="248"/>
                  </a:lnTo>
                  <a:lnTo>
                    <a:pt x="1662" y="250"/>
                  </a:lnTo>
                  <a:lnTo>
                    <a:pt x="1666" y="256"/>
                  </a:lnTo>
                  <a:lnTo>
                    <a:pt x="1670" y="264"/>
                  </a:lnTo>
                  <a:lnTo>
                    <a:pt x="1672" y="268"/>
                  </a:lnTo>
                  <a:lnTo>
                    <a:pt x="1672" y="276"/>
                  </a:lnTo>
                  <a:lnTo>
                    <a:pt x="1672" y="282"/>
                  </a:lnTo>
                  <a:lnTo>
                    <a:pt x="1672" y="288"/>
                  </a:lnTo>
                  <a:lnTo>
                    <a:pt x="1680" y="298"/>
                  </a:lnTo>
                  <a:lnTo>
                    <a:pt x="1688" y="306"/>
                  </a:lnTo>
                  <a:lnTo>
                    <a:pt x="1690" y="310"/>
                  </a:lnTo>
                  <a:lnTo>
                    <a:pt x="1692" y="316"/>
                  </a:lnTo>
                  <a:lnTo>
                    <a:pt x="1694" y="324"/>
                  </a:lnTo>
                  <a:lnTo>
                    <a:pt x="1700" y="330"/>
                  </a:lnTo>
                  <a:lnTo>
                    <a:pt x="1708" y="332"/>
                  </a:lnTo>
                  <a:lnTo>
                    <a:pt x="1716" y="330"/>
                  </a:lnTo>
                  <a:lnTo>
                    <a:pt x="1720" y="328"/>
                  </a:lnTo>
                  <a:lnTo>
                    <a:pt x="1722" y="326"/>
                  </a:lnTo>
                  <a:lnTo>
                    <a:pt x="1722" y="322"/>
                  </a:lnTo>
                  <a:lnTo>
                    <a:pt x="1720" y="316"/>
                  </a:lnTo>
                  <a:lnTo>
                    <a:pt x="1716" y="306"/>
                  </a:lnTo>
                  <a:lnTo>
                    <a:pt x="1712" y="304"/>
                  </a:lnTo>
                  <a:lnTo>
                    <a:pt x="1708" y="300"/>
                  </a:lnTo>
                  <a:close/>
                  <a:moveTo>
                    <a:pt x="1712" y="342"/>
                  </a:moveTo>
                  <a:lnTo>
                    <a:pt x="1712" y="342"/>
                  </a:lnTo>
                  <a:lnTo>
                    <a:pt x="1712" y="346"/>
                  </a:lnTo>
                  <a:lnTo>
                    <a:pt x="1716" y="346"/>
                  </a:lnTo>
                  <a:lnTo>
                    <a:pt x="1718" y="346"/>
                  </a:lnTo>
                  <a:lnTo>
                    <a:pt x="1720" y="344"/>
                  </a:lnTo>
                  <a:lnTo>
                    <a:pt x="1718" y="340"/>
                  </a:lnTo>
                  <a:lnTo>
                    <a:pt x="1716" y="338"/>
                  </a:lnTo>
                  <a:lnTo>
                    <a:pt x="1712" y="340"/>
                  </a:lnTo>
                  <a:lnTo>
                    <a:pt x="1712" y="342"/>
                  </a:lnTo>
                  <a:close/>
                  <a:moveTo>
                    <a:pt x="1238" y="2006"/>
                  </a:moveTo>
                  <a:lnTo>
                    <a:pt x="1238" y="2006"/>
                  </a:lnTo>
                  <a:lnTo>
                    <a:pt x="1236" y="2012"/>
                  </a:lnTo>
                  <a:lnTo>
                    <a:pt x="1234" y="2024"/>
                  </a:lnTo>
                  <a:lnTo>
                    <a:pt x="1236" y="2032"/>
                  </a:lnTo>
                  <a:lnTo>
                    <a:pt x="1240" y="2034"/>
                  </a:lnTo>
                  <a:lnTo>
                    <a:pt x="1242" y="2032"/>
                  </a:lnTo>
                  <a:lnTo>
                    <a:pt x="1244" y="2028"/>
                  </a:lnTo>
                  <a:lnTo>
                    <a:pt x="1246" y="2024"/>
                  </a:lnTo>
                  <a:lnTo>
                    <a:pt x="1246" y="2014"/>
                  </a:lnTo>
                  <a:lnTo>
                    <a:pt x="1242" y="2006"/>
                  </a:lnTo>
                  <a:lnTo>
                    <a:pt x="1240" y="2004"/>
                  </a:lnTo>
                  <a:lnTo>
                    <a:pt x="1238" y="2006"/>
                  </a:lnTo>
                  <a:close/>
                  <a:moveTo>
                    <a:pt x="1414" y="2116"/>
                  </a:moveTo>
                  <a:lnTo>
                    <a:pt x="1414" y="2116"/>
                  </a:lnTo>
                  <a:lnTo>
                    <a:pt x="1414" y="2106"/>
                  </a:lnTo>
                  <a:lnTo>
                    <a:pt x="1414" y="2096"/>
                  </a:lnTo>
                  <a:lnTo>
                    <a:pt x="1414" y="2088"/>
                  </a:lnTo>
                  <a:lnTo>
                    <a:pt x="1412" y="2082"/>
                  </a:lnTo>
                  <a:lnTo>
                    <a:pt x="1408" y="2076"/>
                  </a:lnTo>
                  <a:lnTo>
                    <a:pt x="1406" y="2072"/>
                  </a:lnTo>
                  <a:lnTo>
                    <a:pt x="1402" y="2072"/>
                  </a:lnTo>
                  <a:lnTo>
                    <a:pt x="1400" y="2074"/>
                  </a:lnTo>
                  <a:lnTo>
                    <a:pt x="1398" y="2078"/>
                  </a:lnTo>
                  <a:lnTo>
                    <a:pt x="1396" y="2078"/>
                  </a:lnTo>
                  <a:lnTo>
                    <a:pt x="1392" y="2076"/>
                  </a:lnTo>
                  <a:lnTo>
                    <a:pt x="1388" y="2076"/>
                  </a:lnTo>
                  <a:lnTo>
                    <a:pt x="1386" y="2078"/>
                  </a:lnTo>
                  <a:lnTo>
                    <a:pt x="1382" y="2080"/>
                  </a:lnTo>
                  <a:lnTo>
                    <a:pt x="1380" y="2082"/>
                  </a:lnTo>
                  <a:lnTo>
                    <a:pt x="1378" y="2082"/>
                  </a:lnTo>
                  <a:lnTo>
                    <a:pt x="1370" y="2082"/>
                  </a:lnTo>
                  <a:lnTo>
                    <a:pt x="1352" y="2088"/>
                  </a:lnTo>
                  <a:lnTo>
                    <a:pt x="1340" y="2092"/>
                  </a:lnTo>
                  <a:lnTo>
                    <a:pt x="1332" y="2094"/>
                  </a:lnTo>
                  <a:lnTo>
                    <a:pt x="1324" y="2092"/>
                  </a:lnTo>
                  <a:lnTo>
                    <a:pt x="1320" y="2088"/>
                  </a:lnTo>
                  <a:lnTo>
                    <a:pt x="1310" y="2080"/>
                  </a:lnTo>
                  <a:lnTo>
                    <a:pt x="1304" y="2076"/>
                  </a:lnTo>
                  <a:lnTo>
                    <a:pt x="1296" y="2076"/>
                  </a:lnTo>
                  <a:lnTo>
                    <a:pt x="1288" y="2074"/>
                  </a:lnTo>
                  <a:lnTo>
                    <a:pt x="1282" y="2072"/>
                  </a:lnTo>
                  <a:lnTo>
                    <a:pt x="1274" y="2066"/>
                  </a:lnTo>
                  <a:lnTo>
                    <a:pt x="1272" y="2064"/>
                  </a:lnTo>
                  <a:lnTo>
                    <a:pt x="1270" y="2064"/>
                  </a:lnTo>
                  <a:lnTo>
                    <a:pt x="1266" y="2078"/>
                  </a:lnTo>
                  <a:lnTo>
                    <a:pt x="1264" y="2086"/>
                  </a:lnTo>
                  <a:lnTo>
                    <a:pt x="1266" y="2094"/>
                  </a:lnTo>
                  <a:lnTo>
                    <a:pt x="1276" y="2118"/>
                  </a:lnTo>
                  <a:lnTo>
                    <a:pt x="1280" y="2130"/>
                  </a:lnTo>
                  <a:lnTo>
                    <a:pt x="1284" y="2134"/>
                  </a:lnTo>
                  <a:lnTo>
                    <a:pt x="1288" y="2136"/>
                  </a:lnTo>
                  <a:lnTo>
                    <a:pt x="1288" y="2144"/>
                  </a:lnTo>
                  <a:lnTo>
                    <a:pt x="1288" y="2158"/>
                  </a:lnTo>
                  <a:lnTo>
                    <a:pt x="1292" y="2174"/>
                  </a:lnTo>
                  <a:lnTo>
                    <a:pt x="1296" y="2186"/>
                  </a:lnTo>
                  <a:lnTo>
                    <a:pt x="1300" y="2192"/>
                  </a:lnTo>
                  <a:lnTo>
                    <a:pt x="1304" y="2198"/>
                  </a:lnTo>
                  <a:lnTo>
                    <a:pt x="1310" y="2202"/>
                  </a:lnTo>
                  <a:lnTo>
                    <a:pt x="1312" y="2206"/>
                  </a:lnTo>
                  <a:lnTo>
                    <a:pt x="1318" y="2216"/>
                  </a:lnTo>
                  <a:lnTo>
                    <a:pt x="1322" y="2224"/>
                  </a:lnTo>
                  <a:lnTo>
                    <a:pt x="1324" y="2226"/>
                  </a:lnTo>
                  <a:lnTo>
                    <a:pt x="1328" y="2226"/>
                  </a:lnTo>
                  <a:lnTo>
                    <a:pt x="1332" y="2226"/>
                  </a:lnTo>
                  <a:lnTo>
                    <a:pt x="1338" y="2226"/>
                  </a:lnTo>
                  <a:lnTo>
                    <a:pt x="1352" y="2230"/>
                  </a:lnTo>
                  <a:lnTo>
                    <a:pt x="1356" y="2232"/>
                  </a:lnTo>
                  <a:lnTo>
                    <a:pt x="1358" y="2230"/>
                  </a:lnTo>
                  <a:lnTo>
                    <a:pt x="1360" y="2226"/>
                  </a:lnTo>
                  <a:lnTo>
                    <a:pt x="1362" y="2220"/>
                  </a:lnTo>
                  <a:lnTo>
                    <a:pt x="1366" y="2214"/>
                  </a:lnTo>
                  <a:lnTo>
                    <a:pt x="1370" y="2212"/>
                  </a:lnTo>
                  <a:lnTo>
                    <a:pt x="1372" y="2208"/>
                  </a:lnTo>
                  <a:lnTo>
                    <a:pt x="1374" y="2200"/>
                  </a:lnTo>
                  <a:lnTo>
                    <a:pt x="1376" y="2194"/>
                  </a:lnTo>
                  <a:lnTo>
                    <a:pt x="1378" y="2194"/>
                  </a:lnTo>
                  <a:lnTo>
                    <a:pt x="1378" y="2196"/>
                  </a:lnTo>
                  <a:lnTo>
                    <a:pt x="1380" y="2198"/>
                  </a:lnTo>
                  <a:lnTo>
                    <a:pt x="1382" y="2198"/>
                  </a:lnTo>
                  <a:lnTo>
                    <a:pt x="1382" y="2194"/>
                  </a:lnTo>
                  <a:lnTo>
                    <a:pt x="1384" y="2190"/>
                  </a:lnTo>
                  <a:lnTo>
                    <a:pt x="1386" y="2188"/>
                  </a:lnTo>
                  <a:lnTo>
                    <a:pt x="1388" y="2188"/>
                  </a:lnTo>
                  <a:lnTo>
                    <a:pt x="1392" y="2192"/>
                  </a:lnTo>
                  <a:lnTo>
                    <a:pt x="1394" y="2194"/>
                  </a:lnTo>
                  <a:lnTo>
                    <a:pt x="1394" y="2196"/>
                  </a:lnTo>
                  <a:lnTo>
                    <a:pt x="1392" y="2196"/>
                  </a:lnTo>
                  <a:lnTo>
                    <a:pt x="1388" y="2198"/>
                  </a:lnTo>
                  <a:lnTo>
                    <a:pt x="1388" y="2202"/>
                  </a:lnTo>
                  <a:lnTo>
                    <a:pt x="1390" y="2206"/>
                  </a:lnTo>
                  <a:lnTo>
                    <a:pt x="1398" y="2210"/>
                  </a:lnTo>
                  <a:lnTo>
                    <a:pt x="1402" y="2208"/>
                  </a:lnTo>
                  <a:lnTo>
                    <a:pt x="1404" y="2206"/>
                  </a:lnTo>
                  <a:lnTo>
                    <a:pt x="1402" y="2194"/>
                  </a:lnTo>
                  <a:lnTo>
                    <a:pt x="1400" y="2180"/>
                  </a:lnTo>
                  <a:lnTo>
                    <a:pt x="1400" y="2174"/>
                  </a:lnTo>
                  <a:lnTo>
                    <a:pt x="1402" y="2170"/>
                  </a:lnTo>
                  <a:lnTo>
                    <a:pt x="1404" y="2168"/>
                  </a:lnTo>
                  <a:lnTo>
                    <a:pt x="1404" y="2166"/>
                  </a:lnTo>
                  <a:lnTo>
                    <a:pt x="1402" y="2160"/>
                  </a:lnTo>
                  <a:lnTo>
                    <a:pt x="1402" y="2152"/>
                  </a:lnTo>
                  <a:lnTo>
                    <a:pt x="1402" y="2150"/>
                  </a:lnTo>
                  <a:lnTo>
                    <a:pt x="1404" y="2146"/>
                  </a:lnTo>
                  <a:lnTo>
                    <a:pt x="1408" y="2144"/>
                  </a:lnTo>
                  <a:lnTo>
                    <a:pt x="1410" y="2144"/>
                  </a:lnTo>
                  <a:lnTo>
                    <a:pt x="1410" y="2150"/>
                  </a:lnTo>
                  <a:lnTo>
                    <a:pt x="1412" y="2154"/>
                  </a:lnTo>
                  <a:lnTo>
                    <a:pt x="1414" y="2152"/>
                  </a:lnTo>
                  <a:lnTo>
                    <a:pt x="1416" y="2148"/>
                  </a:lnTo>
                  <a:lnTo>
                    <a:pt x="1416" y="2146"/>
                  </a:lnTo>
                  <a:lnTo>
                    <a:pt x="1414" y="2140"/>
                  </a:lnTo>
                  <a:lnTo>
                    <a:pt x="1412" y="2132"/>
                  </a:lnTo>
                  <a:lnTo>
                    <a:pt x="1412" y="2124"/>
                  </a:lnTo>
                  <a:lnTo>
                    <a:pt x="1414" y="2116"/>
                  </a:lnTo>
                  <a:close/>
                  <a:moveTo>
                    <a:pt x="984" y="1792"/>
                  </a:moveTo>
                  <a:lnTo>
                    <a:pt x="984" y="1792"/>
                  </a:lnTo>
                  <a:lnTo>
                    <a:pt x="980" y="1788"/>
                  </a:lnTo>
                  <a:lnTo>
                    <a:pt x="974" y="1788"/>
                  </a:lnTo>
                  <a:lnTo>
                    <a:pt x="966" y="1788"/>
                  </a:lnTo>
                  <a:lnTo>
                    <a:pt x="958" y="1792"/>
                  </a:lnTo>
                  <a:lnTo>
                    <a:pt x="950" y="1794"/>
                  </a:lnTo>
                  <a:lnTo>
                    <a:pt x="944" y="1798"/>
                  </a:lnTo>
                  <a:lnTo>
                    <a:pt x="942" y="1804"/>
                  </a:lnTo>
                  <a:lnTo>
                    <a:pt x="940" y="1808"/>
                  </a:lnTo>
                  <a:lnTo>
                    <a:pt x="942" y="1810"/>
                  </a:lnTo>
                  <a:lnTo>
                    <a:pt x="948" y="1812"/>
                  </a:lnTo>
                  <a:lnTo>
                    <a:pt x="960" y="1814"/>
                  </a:lnTo>
                  <a:lnTo>
                    <a:pt x="974" y="1812"/>
                  </a:lnTo>
                  <a:lnTo>
                    <a:pt x="982" y="1810"/>
                  </a:lnTo>
                  <a:lnTo>
                    <a:pt x="990" y="1808"/>
                  </a:lnTo>
                  <a:lnTo>
                    <a:pt x="998" y="1808"/>
                  </a:lnTo>
                  <a:lnTo>
                    <a:pt x="1004" y="1806"/>
                  </a:lnTo>
                  <a:lnTo>
                    <a:pt x="1004" y="1804"/>
                  </a:lnTo>
                  <a:lnTo>
                    <a:pt x="1002" y="1800"/>
                  </a:lnTo>
                  <a:lnTo>
                    <a:pt x="1000" y="1798"/>
                  </a:lnTo>
                  <a:lnTo>
                    <a:pt x="994" y="1798"/>
                  </a:lnTo>
                  <a:lnTo>
                    <a:pt x="990" y="1796"/>
                  </a:lnTo>
                  <a:lnTo>
                    <a:pt x="984" y="1792"/>
                  </a:lnTo>
                  <a:close/>
                  <a:moveTo>
                    <a:pt x="2204" y="1064"/>
                  </a:moveTo>
                  <a:lnTo>
                    <a:pt x="2204" y="1064"/>
                  </a:lnTo>
                  <a:lnTo>
                    <a:pt x="2206" y="1066"/>
                  </a:lnTo>
                  <a:lnTo>
                    <a:pt x="2208" y="1066"/>
                  </a:lnTo>
                  <a:lnTo>
                    <a:pt x="2212" y="1066"/>
                  </a:lnTo>
                  <a:lnTo>
                    <a:pt x="2214" y="1060"/>
                  </a:lnTo>
                  <a:lnTo>
                    <a:pt x="2214" y="1058"/>
                  </a:lnTo>
                  <a:lnTo>
                    <a:pt x="2212" y="1054"/>
                  </a:lnTo>
                  <a:lnTo>
                    <a:pt x="2210" y="1050"/>
                  </a:lnTo>
                  <a:lnTo>
                    <a:pt x="2208" y="1048"/>
                  </a:lnTo>
                  <a:lnTo>
                    <a:pt x="2206" y="1048"/>
                  </a:lnTo>
                  <a:lnTo>
                    <a:pt x="2204" y="1050"/>
                  </a:lnTo>
                  <a:lnTo>
                    <a:pt x="2202" y="1054"/>
                  </a:lnTo>
                  <a:lnTo>
                    <a:pt x="2204" y="1064"/>
                  </a:lnTo>
                  <a:close/>
                  <a:moveTo>
                    <a:pt x="2218" y="862"/>
                  </a:moveTo>
                  <a:lnTo>
                    <a:pt x="2218" y="862"/>
                  </a:lnTo>
                  <a:lnTo>
                    <a:pt x="2216" y="866"/>
                  </a:lnTo>
                  <a:lnTo>
                    <a:pt x="2218" y="870"/>
                  </a:lnTo>
                  <a:lnTo>
                    <a:pt x="2222" y="872"/>
                  </a:lnTo>
                  <a:lnTo>
                    <a:pt x="2228" y="874"/>
                  </a:lnTo>
                  <a:lnTo>
                    <a:pt x="2230" y="872"/>
                  </a:lnTo>
                  <a:lnTo>
                    <a:pt x="2230" y="870"/>
                  </a:lnTo>
                  <a:lnTo>
                    <a:pt x="2228" y="864"/>
                  </a:lnTo>
                  <a:lnTo>
                    <a:pt x="2222" y="860"/>
                  </a:lnTo>
                  <a:lnTo>
                    <a:pt x="2220" y="860"/>
                  </a:lnTo>
                  <a:lnTo>
                    <a:pt x="2218" y="862"/>
                  </a:lnTo>
                  <a:close/>
                  <a:moveTo>
                    <a:pt x="2220" y="824"/>
                  </a:moveTo>
                  <a:lnTo>
                    <a:pt x="2220" y="824"/>
                  </a:lnTo>
                  <a:lnTo>
                    <a:pt x="2222" y="824"/>
                  </a:lnTo>
                  <a:lnTo>
                    <a:pt x="2222" y="822"/>
                  </a:lnTo>
                  <a:lnTo>
                    <a:pt x="2216" y="814"/>
                  </a:lnTo>
                  <a:lnTo>
                    <a:pt x="2216" y="812"/>
                  </a:lnTo>
                  <a:lnTo>
                    <a:pt x="2214" y="814"/>
                  </a:lnTo>
                  <a:lnTo>
                    <a:pt x="2212" y="816"/>
                  </a:lnTo>
                  <a:lnTo>
                    <a:pt x="2214" y="822"/>
                  </a:lnTo>
                  <a:lnTo>
                    <a:pt x="2216" y="822"/>
                  </a:lnTo>
                  <a:lnTo>
                    <a:pt x="2220" y="824"/>
                  </a:lnTo>
                  <a:close/>
                  <a:moveTo>
                    <a:pt x="2124" y="1064"/>
                  </a:moveTo>
                  <a:lnTo>
                    <a:pt x="2124" y="1064"/>
                  </a:lnTo>
                  <a:lnTo>
                    <a:pt x="2118" y="1060"/>
                  </a:lnTo>
                  <a:lnTo>
                    <a:pt x="2116" y="1060"/>
                  </a:lnTo>
                  <a:lnTo>
                    <a:pt x="2114" y="1062"/>
                  </a:lnTo>
                  <a:lnTo>
                    <a:pt x="2096" y="1042"/>
                  </a:lnTo>
                  <a:lnTo>
                    <a:pt x="2094" y="1038"/>
                  </a:lnTo>
                  <a:lnTo>
                    <a:pt x="2090" y="1032"/>
                  </a:lnTo>
                  <a:lnTo>
                    <a:pt x="2076" y="1018"/>
                  </a:lnTo>
                  <a:lnTo>
                    <a:pt x="2060" y="1008"/>
                  </a:lnTo>
                  <a:lnTo>
                    <a:pt x="2050" y="1000"/>
                  </a:lnTo>
                  <a:lnTo>
                    <a:pt x="2050" y="1004"/>
                  </a:lnTo>
                  <a:lnTo>
                    <a:pt x="2044" y="998"/>
                  </a:lnTo>
                  <a:lnTo>
                    <a:pt x="2040" y="994"/>
                  </a:lnTo>
                  <a:lnTo>
                    <a:pt x="2036" y="992"/>
                  </a:lnTo>
                  <a:lnTo>
                    <a:pt x="2040" y="1000"/>
                  </a:lnTo>
                  <a:lnTo>
                    <a:pt x="2050" y="1020"/>
                  </a:lnTo>
                  <a:lnTo>
                    <a:pt x="2052" y="1024"/>
                  </a:lnTo>
                  <a:lnTo>
                    <a:pt x="2052" y="1026"/>
                  </a:lnTo>
                  <a:lnTo>
                    <a:pt x="2064" y="1036"/>
                  </a:lnTo>
                  <a:lnTo>
                    <a:pt x="2070" y="1042"/>
                  </a:lnTo>
                  <a:lnTo>
                    <a:pt x="2076" y="1056"/>
                  </a:lnTo>
                  <a:lnTo>
                    <a:pt x="2076" y="1054"/>
                  </a:lnTo>
                  <a:lnTo>
                    <a:pt x="2078" y="1058"/>
                  </a:lnTo>
                  <a:lnTo>
                    <a:pt x="2082" y="1058"/>
                  </a:lnTo>
                  <a:lnTo>
                    <a:pt x="2088" y="1064"/>
                  </a:lnTo>
                  <a:lnTo>
                    <a:pt x="2094" y="1070"/>
                  </a:lnTo>
                  <a:lnTo>
                    <a:pt x="2102" y="1074"/>
                  </a:lnTo>
                  <a:lnTo>
                    <a:pt x="2110" y="1080"/>
                  </a:lnTo>
                  <a:lnTo>
                    <a:pt x="2116" y="1086"/>
                  </a:lnTo>
                  <a:lnTo>
                    <a:pt x="2136" y="1098"/>
                  </a:lnTo>
                  <a:lnTo>
                    <a:pt x="2136" y="1102"/>
                  </a:lnTo>
                  <a:lnTo>
                    <a:pt x="2136" y="1104"/>
                  </a:lnTo>
                  <a:lnTo>
                    <a:pt x="2154" y="1100"/>
                  </a:lnTo>
                  <a:lnTo>
                    <a:pt x="2158" y="1098"/>
                  </a:lnTo>
                  <a:lnTo>
                    <a:pt x="2158" y="1096"/>
                  </a:lnTo>
                  <a:lnTo>
                    <a:pt x="2148" y="1086"/>
                  </a:lnTo>
                  <a:lnTo>
                    <a:pt x="2124" y="1064"/>
                  </a:lnTo>
                  <a:close/>
                  <a:moveTo>
                    <a:pt x="2172" y="1036"/>
                  </a:moveTo>
                  <a:lnTo>
                    <a:pt x="2172" y="1036"/>
                  </a:lnTo>
                  <a:lnTo>
                    <a:pt x="2178" y="1038"/>
                  </a:lnTo>
                  <a:lnTo>
                    <a:pt x="2182" y="1040"/>
                  </a:lnTo>
                  <a:lnTo>
                    <a:pt x="2184" y="1038"/>
                  </a:lnTo>
                  <a:lnTo>
                    <a:pt x="2186" y="1036"/>
                  </a:lnTo>
                  <a:lnTo>
                    <a:pt x="2186" y="1030"/>
                  </a:lnTo>
                  <a:lnTo>
                    <a:pt x="2182" y="1024"/>
                  </a:lnTo>
                  <a:lnTo>
                    <a:pt x="2176" y="1018"/>
                  </a:lnTo>
                  <a:lnTo>
                    <a:pt x="2172" y="1016"/>
                  </a:lnTo>
                  <a:lnTo>
                    <a:pt x="2168" y="1018"/>
                  </a:lnTo>
                  <a:lnTo>
                    <a:pt x="2168" y="1020"/>
                  </a:lnTo>
                  <a:lnTo>
                    <a:pt x="2170" y="1020"/>
                  </a:lnTo>
                  <a:lnTo>
                    <a:pt x="2172" y="1022"/>
                  </a:lnTo>
                  <a:lnTo>
                    <a:pt x="2172" y="1024"/>
                  </a:lnTo>
                  <a:lnTo>
                    <a:pt x="2170" y="1028"/>
                  </a:lnTo>
                  <a:lnTo>
                    <a:pt x="2168" y="1032"/>
                  </a:lnTo>
                  <a:lnTo>
                    <a:pt x="2170" y="1034"/>
                  </a:lnTo>
                  <a:lnTo>
                    <a:pt x="2172" y="1036"/>
                  </a:lnTo>
                  <a:close/>
                  <a:moveTo>
                    <a:pt x="2152" y="752"/>
                  </a:moveTo>
                  <a:lnTo>
                    <a:pt x="2152" y="752"/>
                  </a:lnTo>
                  <a:lnTo>
                    <a:pt x="2154" y="760"/>
                  </a:lnTo>
                  <a:lnTo>
                    <a:pt x="2156" y="764"/>
                  </a:lnTo>
                  <a:lnTo>
                    <a:pt x="2160" y="766"/>
                  </a:lnTo>
                  <a:lnTo>
                    <a:pt x="2168" y="764"/>
                  </a:lnTo>
                  <a:lnTo>
                    <a:pt x="2172" y="762"/>
                  </a:lnTo>
                  <a:lnTo>
                    <a:pt x="2174" y="760"/>
                  </a:lnTo>
                  <a:lnTo>
                    <a:pt x="2176" y="758"/>
                  </a:lnTo>
                  <a:lnTo>
                    <a:pt x="2176" y="754"/>
                  </a:lnTo>
                  <a:lnTo>
                    <a:pt x="2174" y="746"/>
                  </a:lnTo>
                  <a:lnTo>
                    <a:pt x="2170" y="736"/>
                  </a:lnTo>
                  <a:lnTo>
                    <a:pt x="2168" y="732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2" y="736"/>
                  </a:lnTo>
                  <a:lnTo>
                    <a:pt x="2158" y="730"/>
                  </a:lnTo>
                  <a:lnTo>
                    <a:pt x="2156" y="724"/>
                  </a:lnTo>
                  <a:lnTo>
                    <a:pt x="2154" y="718"/>
                  </a:lnTo>
                  <a:lnTo>
                    <a:pt x="2152" y="716"/>
                  </a:lnTo>
                  <a:lnTo>
                    <a:pt x="2148" y="716"/>
                  </a:lnTo>
                  <a:lnTo>
                    <a:pt x="2146" y="718"/>
                  </a:lnTo>
                  <a:lnTo>
                    <a:pt x="2146" y="722"/>
                  </a:lnTo>
                  <a:lnTo>
                    <a:pt x="2148" y="726"/>
                  </a:lnTo>
                  <a:lnTo>
                    <a:pt x="2152" y="736"/>
                  </a:lnTo>
                  <a:lnTo>
                    <a:pt x="2152" y="742"/>
                  </a:lnTo>
                  <a:lnTo>
                    <a:pt x="2152" y="746"/>
                  </a:lnTo>
                  <a:lnTo>
                    <a:pt x="2152" y="752"/>
                  </a:lnTo>
                  <a:close/>
                  <a:moveTo>
                    <a:pt x="2196" y="758"/>
                  </a:moveTo>
                  <a:lnTo>
                    <a:pt x="2196" y="758"/>
                  </a:lnTo>
                  <a:lnTo>
                    <a:pt x="2202" y="754"/>
                  </a:lnTo>
                  <a:lnTo>
                    <a:pt x="2206" y="750"/>
                  </a:lnTo>
                  <a:lnTo>
                    <a:pt x="2208" y="748"/>
                  </a:lnTo>
                  <a:lnTo>
                    <a:pt x="2206" y="746"/>
                  </a:lnTo>
                  <a:lnTo>
                    <a:pt x="2202" y="746"/>
                  </a:lnTo>
                  <a:lnTo>
                    <a:pt x="2198" y="748"/>
                  </a:lnTo>
                  <a:lnTo>
                    <a:pt x="2194" y="752"/>
                  </a:lnTo>
                  <a:lnTo>
                    <a:pt x="2194" y="754"/>
                  </a:lnTo>
                  <a:lnTo>
                    <a:pt x="2196" y="758"/>
                  </a:lnTo>
                  <a:close/>
                  <a:moveTo>
                    <a:pt x="2206" y="798"/>
                  </a:moveTo>
                  <a:lnTo>
                    <a:pt x="2206" y="798"/>
                  </a:lnTo>
                  <a:lnTo>
                    <a:pt x="2210" y="800"/>
                  </a:lnTo>
                  <a:lnTo>
                    <a:pt x="2214" y="800"/>
                  </a:lnTo>
                  <a:lnTo>
                    <a:pt x="2216" y="798"/>
                  </a:lnTo>
                  <a:lnTo>
                    <a:pt x="2216" y="792"/>
                  </a:lnTo>
                  <a:lnTo>
                    <a:pt x="2216" y="790"/>
                  </a:lnTo>
                  <a:lnTo>
                    <a:pt x="2214" y="788"/>
                  </a:lnTo>
                  <a:lnTo>
                    <a:pt x="2208" y="790"/>
                  </a:lnTo>
                  <a:lnTo>
                    <a:pt x="2204" y="794"/>
                  </a:lnTo>
                  <a:lnTo>
                    <a:pt x="2204" y="796"/>
                  </a:lnTo>
                  <a:lnTo>
                    <a:pt x="2206" y="798"/>
                  </a:lnTo>
                  <a:close/>
                  <a:moveTo>
                    <a:pt x="1762" y="382"/>
                  </a:moveTo>
                  <a:lnTo>
                    <a:pt x="1762" y="382"/>
                  </a:lnTo>
                  <a:lnTo>
                    <a:pt x="1762" y="386"/>
                  </a:lnTo>
                  <a:lnTo>
                    <a:pt x="1764" y="392"/>
                  </a:lnTo>
                  <a:lnTo>
                    <a:pt x="1768" y="394"/>
                  </a:lnTo>
                  <a:lnTo>
                    <a:pt x="1770" y="394"/>
                  </a:lnTo>
                  <a:lnTo>
                    <a:pt x="1772" y="392"/>
                  </a:lnTo>
                  <a:lnTo>
                    <a:pt x="1774" y="390"/>
                  </a:lnTo>
                  <a:lnTo>
                    <a:pt x="1772" y="386"/>
                  </a:lnTo>
                  <a:lnTo>
                    <a:pt x="1770" y="382"/>
                  </a:lnTo>
                  <a:lnTo>
                    <a:pt x="1766" y="378"/>
                  </a:lnTo>
                  <a:lnTo>
                    <a:pt x="1764" y="380"/>
                  </a:lnTo>
                  <a:lnTo>
                    <a:pt x="1762" y="382"/>
                  </a:lnTo>
                  <a:close/>
                  <a:moveTo>
                    <a:pt x="1786" y="386"/>
                  </a:moveTo>
                  <a:lnTo>
                    <a:pt x="1786" y="386"/>
                  </a:lnTo>
                  <a:lnTo>
                    <a:pt x="1784" y="386"/>
                  </a:lnTo>
                  <a:lnTo>
                    <a:pt x="1780" y="388"/>
                  </a:lnTo>
                  <a:lnTo>
                    <a:pt x="1776" y="396"/>
                  </a:lnTo>
                  <a:lnTo>
                    <a:pt x="1776" y="402"/>
                  </a:lnTo>
                  <a:lnTo>
                    <a:pt x="1778" y="404"/>
                  </a:lnTo>
                  <a:lnTo>
                    <a:pt x="1780" y="404"/>
                  </a:lnTo>
                  <a:lnTo>
                    <a:pt x="1784" y="402"/>
                  </a:lnTo>
                  <a:lnTo>
                    <a:pt x="1788" y="404"/>
                  </a:lnTo>
                  <a:lnTo>
                    <a:pt x="1790" y="410"/>
                  </a:lnTo>
                  <a:lnTo>
                    <a:pt x="1794" y="414"/>
                  </a:lnTo>
                  <a:lnTo>
                    <a:pt x="1796" y="416"/>
                  </a:lnTo>
                  <a:lnTo>
                    <a:pt x="1800" y="412"/>
                  </a:lnTo>
                  <a:lnTo>
                    <a:pt x="1798" y="408"/>
                  </a:lnTo>
                  <a:lnTo>
                    <a:pt x="1794" y="402"/>
                  </a:lnTo>
                  <a:lnTo>
                    <a:pt x="1790" y="396"/>
                  </a:lnTo>
                  <a:lnTo>
                    <a:pt x="1790" y="392"/>
                  </a:lnTo>
                  <a:lnTo>
                    <a:pt x="1790" y="390"/>
                  </a:lnTo>
                  <a:lnTo>
                    <a:pt x="1786" y="386"/>
                  </a:lnTo>
                  <a:close/>
                  <a:moveTo>
                    <a:pt x="1754" y="340"/>
                  </a:moveTo>
                  <a:lnTo>
                    <a:pt x="1754" y="340"/>
                  </a:lnTo>
                  <a:lnTo>
                    <a:pt x="1758" y="346"/>
                  </a:lnTo>
                  <a:lnTo>
                    <a:pt x="1766" y="354"/>
                  </a:lnTo>
                  <a:lnTo>
                    <a:pt x="1776" y="360"/>
                  </a:lnTo>
                  <a:lnTo>
                    <a:pt x="1780" y="360"/>
                  </a:lnTo>
                  <a:lnTo>
                    <a:pt x="1784" y="360"/>
                  </a:lnTo>
                  <a:lnTo>
                    <a:pt x="1788" y="358"/>
                  </a:lnTo>
                  <a:lnTo>
                    <a:pt x="1784" y="356"/>
                  </a:lnTo>
                  <a:lnTo>
                    <a:pt x="1776" y="352"/>
                  </a:lnTo>
                  <a:lnTo>
                    <a:pt x="1774" y="348"/>
                  </a:lnTo>
                  <a:lnTo>
                    <a:pt x="1772" y="344"/>
                  </a:lnTo>
                  <a:lnTo>
                    <a:pt x="1768" y="336"/>
                  </a:lnTo>
                  <a:lnTo>
                    <a:pt x="1764" y="332"/>
                  </a:lnTo>
                  <a:lnTo>
                    <a:pt x="1746" y="320"/>
                  </a:lnTo>
                  <a:lnTo>
                    <a:pt x="1742" y="318"/>
                  </a:lnTo>
                  <a:lnTo>
                    <a:pt x="1740" y="320"/>
                  </a:lnTo>
                  <a:lnTo>
                    <a:pt x="1742" y="328"/>
                  </a:lnTo>
                  <a:lnTo>
                    <a:pt x="1744" y="332"/>
                  </a:lnTo>
                  <a:lnTo>
                    <a:pt x="1748" y="334"/>
                  </a:lnTo>
                  <a:lnTo>
                    <a:pt x="1752" y="336"/>
                  </a:lnTo>
                  <a:lnTo>
                    <a:pt x="1754" y="340"/>
                  </a:lnTo>
                  <a:close/>
                  <a:moveTo>
                    <a:pt x="1744" y="368"/>
                  </a:moveTo>
                  <a:lnTo>
                    <a:pt x="1744" y="368"/>
                  </a:lnTo>
                  <a:lnTo>
                    <a:pt x="1744" y="374"/>
                  </a:lnTo>
                  <a:lnTo>
                    <a:pt x="1748" y="378"/>
                  </a:lnTo>
                  <a:lnTo>
                    <a:pt x="1752" y="382"/>
                  </a:lnTo>
                  <a:lnTo>
                    <a:pt x="1754" y="380"/>
                  </a:lnTo>
                  <a:lnTo>
                    <a:pt x="1756" y="380"/>
                  </a:lnTo>
                  <a:lnTo>
                    <a:pt x="1758" y="376"/>
                  </a:lnTo>
                  <a:lnTo>
                    <a:pt x="1758" y="374"/>
                  </a:lnTo>
                  <a:lnTo>
                    <a:pt x="1752" y="368"/>
                  </a:lnTo>
                  <a:lnTo>
                    <a:pt x="1746" y="366"/>
                  </a:lnTo>
                  <a:lnTo>
                    <a:pt x="1744" y="366"/>
                  </a:lnTo>
                  <a:lnTo>
                    <a:pt x="1744" y="368"/>
                  </a:lnTo>
                  <a:close/>
                  <a:moveTo>
                    <a:pt x="1802" y="416"/>
                  </a:moveTo>
                  <a:lnTo>
                    <a:pt x="1802" y="416"/>
                  </a:lnTo>
                  <a:lnTo>
                    <a:pt x="1800" y="420"/>
                  </a:lnTo>
                  <a:lnTo>
                    <a:pt x="1800" y="424"/>
                  </a:lnTo>
                  <a:lnTo>
                    <a:pt x="1804" y="426"/>
                  </a:lnTo>
                  <a:lnTo>
                    <a:pt x="1810" y="424"/>
                  </a:lnTo>
                  <a:lnTo>
                    <a:pt x="1810" y="422"/>
                  </a:lnTo>
                  <a:lnTo>
                    <a:pt x="1812" y="420"/>
                  </a:lnTo>
                  <a:lnTo>
                    <a:pt x="1810" y="416"/>
                  </a:lnTo>
                  <a:lnTo>
                    <a:pt x="1806" y="414"/>
                  </a:lnTo>
                  <a:lnTo>
                    <a:pt x="1804" y="414"/>
                  </a:lnTo>
                  <a:lnTo>
                    <a:pt x="1802" y="416"/>
                  </a:lnTo>
                  <a:close/>
                  <a:moveTo>
                    <a:pt x="1858" y="386"/>
                  </a:moveTo>
                  <a:lnTo>
                    <a:pt x="1858" y="386"/>
                  </a:lnTo>
                  <a:lnTo>
                    <a:pt x="1848" y="382"/>
                  </a:lnTo>
                  <a:lnTo>
                    <a:pt x="1844" y="378"/>
                  </a:lnTo>
                  <a:lnTo>
                    <a:pt x="1840" y="374"/>
                  </a:lnTo>
                  <a:lnTo>
                    <a:pt x="1832" y="368"/>
                  </a:lnTo>
                  <a:lnTo>
                    <a:pt x="1828" y="366"/>
                  </a:lnTo>
                  <a:lnTo>
                    <a:pt x="1826" y="368"/>
                  </a:lnTo>
                  <a:lnTo>
                    <a:pt x="1828" y="378"/>
                  </a:lnTo>
                  <a:lnTo>
                    <a:pt x="1830" y="382"/>
                  </a:lnTo>
                  <a:lnTo>
                    <a:pt x="1834" y="386"/>
                  </a:lnTo>
                  <a:lnTo>
                    <a:pt x="1848" y="394"/>
                  </a:lnTo>
                  <a:lnTo>
                    <a:pt x="1864" y="404"/>
                  </a:lnTo>
                  <a:lnTo>
                    <a:pt x="1878" y="414"/>
                  </a:lnTo>
                  <a:lnTo>
                    <a:pt x="1880" y="416"/>
                  </a:lnTo>
                  <a:lnTo>
                    <a:pt x="1882" y="416"/>
                  </a:lnTo>
                  <a:lnTo>
                    <a:pt x="1878" y="408"/>
                  </a:lnTo>
                  <a:lnTo>
                    <a:pt x="1870" y="396"/>
                  </a:lnTo>
                  <a:lnTo>
                    <a:pt x="1864" y="390"/>
                  </a:lnTo>
                  <a:lnTo>
                    <a:pt x="1858" y="386"/>
                  </a:lnTo>
                  <a:close/>
                  <a:moveTo>
                    <a:pt x="1882" y="456"/>
                  </a:moveTo>
                  <a:lnTo>
                    <a:pt x="1882" y="456"/>
                  </a:lnTo>
                  <a:lnTo>
                    <a:pt x="1876" y="450"/>
                  </a:lnTo>
                  <a:lnTo>
                    <a:pt x="1872" y="450"/>
                  </a:lnTo>
                  <a:lnTo>
                    <a:pt x="1870" y="454"/>
                  </a:lnTo>
                  <a:lnTo>
                    <a:pt x="1870" y="462"/>
                  </a:lnTo>
                  <a:lnTo>
                    <a:pt x="1870" y="468"/>
                  </a:lnTo>
                  <a:lnTo>
                    <a:pt x="1876" y="474"/>
                  </a:lnTo>
                  <a:lnTo>
                    <a:pt x="1882" y="478"/>
                  </a:lnTo>
                  <a:lnTo>
                    <a:pt x="1892" y="478"/>
                  </a:lnTo>
                  <a:lnTo>
                    <a:pt x="1900" y="476"/>
                  </a:lnTo>
                  <a:lnTo>
                    <a:pt x="1900" y="478"/>
                  </a:lnTo>
                  <a:lnTo>
                    <a:pt x="1902" y="480"/>
                  </a:lnTo>
                  <a:lnTo>
                    <a:pt x="1912" y="482"/>
                  </a:lnTo>
                  <a:lnTo>
                    <a:pt x="1916" y="482"/>
                  </a:lnTo>
                  <a:lnTo>
                    <a:pt x="1920" y="482"/>
                  </a:lnTo>
                  <a:lnTo>
                    <a:pt x="1920" y="480"/>
                  </a:lnTo>
                  <a:lnTo>
                    <a:pt x="1918" y="476"/>
                  </a:lnTo>
                  <a:lnTo>
                    <a:pt x="1914" y="468"/>
                  </a:lnTo>
                  <a:lnTo>
                    <a:pt x="1906" y="460"/>
                  </a:lnTo>
                  <a:lnTo>
                    <a:pt x="1902" y="458"/>
                  </a:lnTo>
                  <a:lnTo>
                    <a:pt x="1900" y="456"/>
                  </a:lnTo>
                  <a:lnTo>
                    <a:pt x="1892" y="456"/>
                  </a:lnTo>
                  <a:lnTo>
                    <a:pt x="1886" y="458"/>
                  </a:lnTo>
                  <a:lnTo>
                    <a:pt x="1884" y="456"/>
                  </a:lnTo>
                  <a:lnTo>
                    <a:pt x="1882" y="456"/>
                  </a:lnTo>
                  <a:close/>
                  <a:moveTo>
                    <a:pt x="1884" y="560"/>
                  </a:moveTo>
                  <a:lnTo>
                    <a:pt x="1884" y="560"/>
                  </a:lnTo>
                  <a:lnTo>
                    <a:pt x="1886" y="564"/>
                  </a:lnTo>
                  <a:lnTo>
                    <a:pt x="1894" y="570"/>
                  </a:lnTo>
                  <a:lnTo>
                    <a:pt x="1902" y="576"/>
                  </a:lnTo>
                  <a:lnTo>
                    <a:pt x="1906" y="576"/>
                  </a:lnTo>
                  <a:lnTo>
                    <a:pt x="1910" y="576"/>
                  </a:lnTo>
                  <a:lnTo>
                    <a:pt x="1910" y="574"/>
                  </a:lnTo>
                  <a:lnTo>
                    <a:pt x="1908" y="570"/>
                  </a:lnTo>
                  <a:lnTo>
                    <a:pt x="1900" y="562"/>
                  </a:lnTo>
                  <a:lnTo>
                    <a:pt x="1890" y="558"/>
                  </a:lnTo>
                  <a:lnTo>
                    <a:pt x="1886" y="558"/>
                  </a:lnTo>
                  <a:lnTo>
                    <a:pt x="1884" y="560"/>
                  </a:lnTo>
                  <a:close/>
                  <a:moveTo>
                    <a:pt x="1966" y="508"/>
                  </a:moveTo>
                  <a:lnTo>
                    <a:pt x="1966" y="508"/>
                  </a:lnTo>
                  <a:lnTo>
                    <a:pt x="1958" y="506"/>
                  </a:lnTo>
                  <a:lnTo>
                    <a:pt x="1950" y="502"/>
                  </a:lnTo>
                  <a:lnTo>
                    <a:pt x="1942" y="498"/>
                  </a:lnTo>
                  <a:lnTo>
                    <a:pt x="1938" y="498"/>
                  </a:lnTo>
                  <a:lnTo>
                    <a:pt x="1936" y="500"/>
                  </a:lnTo>
                  <a:lnTo>
                    <a:pt x="1934" y="500"/>
                  </a:lnTo>
                  <a:lnTo>
                    <a:pt x="1934" y="502"/>
                  </a:lnTo>
                  <a:lnTo>
                    <a:pt x="1938" y="504"/>
                  </a:lnTo>
                  <a:lnTo>
                    <a:pt x="1942" y="506"/>
                  </a:lnTo>
                  <a:lnTo>
                    <a:pt x="1944" y="510"/>
                  </a:lnTo>
                  <a:lnTo>
                    <a:pt x="1944" y="512"/>
                  </a:lnTo>
                  <a:lnTo>
                    <a:pt x="1946" y="516"/>
                  </a:lnTo>
                  <a:lnTo>
                    <a:pt x="1948" y="518"/>
                  </a:lnTo>
                  <a:lnTo>
                    <a:pt x="1956" y="524"/>
                  </a:lnTo>
                  <a:lnTo>
                    <a:pt x="1966" y="528"/>
                  </a:lnTo>
                  <a:lnTo>
                    <a:pt x="1974" y="528"/>
                  </a:lnTo>
                  <a:lnTo>
                    <a:pt x="1976" y="528"/>
                  </a:lnTo>
                  <a:lnTo>
                    <a:pt x="1978" y="526"/>
                  </a:lnTo>
                  <a:lnTo>
                    <a:pt x="1976" y="518"/>
                  </a:lnTo>
                  <a:lnTo>
                    <a:pt x="1972" y="512"/>
                  </a:lnTo>
                  <a:lnTo>
                    <a:pt x="1968" y="510"/>
                  </a:lnTo>
                  <a:lnTo>
                    <a:pt x="1966" y="508"/>
                  </a:lnTo>
                  <a:close/>
                  <a:moveTo>
                    <a:pt x="2174" y="784"/>
                  </a:moveTo>
                  <a:lnTo>
                    <a:pt x="2174" y="784"/>
                  </a:lnTo>
                  <a:lnTo>
                    <a:pt x="2174" y="788"/>
                  </a:lnTo>
                  <a:lnTo>
                    <a:pt x="2180" y="792"/>
                  </a:lnTo>
                  <a:lnTo>
                    <a:pt x="2182" y="794"/>
                  </a:lnTo>
                  <a:lnTo>
                    <a:pt x="2184" y="798"/>
                  </a:lnTo>
                  <a:lnTo>
                    <a:pt x="2186" y="804"/>
                  </a:lnTo>
                  <a:lnTo>
                    <a:pt x="2188" y="808"/>
                  </a:lnTo>
                  <a:lnTo>
                    <a:pt x="2192" y="808"/>
                  </a:lnTo>
                  <a:lnTo>
                    <a:pt x="2196" y="808"/>
                  </a:lnTo>
                  <a:lnTo>
                    <a:pt x="2198" y="806"/>
                  </a:lnTo>
                  <a:lnTo>
                    <a:pt x="2198" y="800"/>
                  </a:lnTo>
                  <a:lnTo>
                    <a:pt x="2196" y="794"/>
                  </a:lnTo>
                  <a:lnTo>
                    <a:pt x="2190" y="788"/>
                  </a:lnTo>
                  <a:lnTo>
                    <a:pt x="2186" y="784"/>
                  </a:lnTo>
                  <a:lnTo>
                    <a:pt x="2180" y="780"/>
                  </a:lnTo>
                  <a:lnTo>
                    <a:pt x="2176" y="780"/>
                  </a:lnTo>
                  <a:lnTo>
                    <a:pt x="2174" y="784"/>
                  </a:lnTo>
                  <a:close/>
                  <a:moveTo>
                    <a:pt x="1938" y="458"/>
                  </a:moveTo>
                  <a:lnTo>
                    <a:pt x="1938" y="458"/>
                  </a:lnTo>
                  <a:lnTo>
                    <a:pt x="1938" y="454"/>
                  </a:lnTo>
                  <a:lnTo>
                    <a:pt x="1938" y="448"/>
                  </a:lnTo>
                  <a:lnTo>
                    <a:pt x="1936" y="444"/>
                  </a:lnTo>
                  <a:lnTo>
                    <a:pt x="1930" y="438"/>
                  </a:lnTo>
                  <a:lnTo>
                    <a:pt x="1928" y="434"/>
                  </a:lnTo>
                  <a:lnTo>
                    <a:pt x="1926" y="428"/>
                  </a:lnTo>
                  <a:lnTo>
                    <a:pt x="1922" y="420"/>
                  </a:lnTo>
                  <a:lnTo>
                    <a:pt x="1920" y="410"/>
                  </a:lnTo>
                  <a:lnTo>
                    <a:pt x="1916" y="408"/>
                  </a:lnTo>
                  <a:lnTo>
                    <a:pt x="1910" y="406"/>
                  </a:lnTo>
                  <a:lnTo>
                    <a:pt x="1908" y="404"/>
                  </a:lnTo>
                  <a:lnTo>
                    <a:pt x="1906" y="406"/>
                  </a:lnTo>
                  <a:lnTo>
                    <a:pt x="1906" y="412"/>
                  </a:lnTo>
                  <a:lnTo>
                    <a:pt x="1912" y="422"/>
                  </a:lnTo>
                  <a:lnTo>
                    <a:pt x="1916" y="440"/>
                  </a:lnTo>
                  <a:lnTo>
                    <a:pt x="1918" y="446"/>
                  </a:lnTo>
                  <a:lnTo>
                    <a:pt x="1920" y="448"/>
                  </a:lnTo>
                  <a:lnTo>
                    <a:pt x="1926" y="452"/>
                  </a:lnTo>
                  <a:lnTo>
                    <a:pt x="1930" y="460"/>
                  </a:lnTo>
                  <a:lnTo>
                    <a:pt x="1936" y="466"/>
                  </a:lnTo>
                  <a:lnTo>
                    <a:pt x="1940" y="470"/>
                  </a:lnTo>
                  <a:lnTo>
                    <a:pt x="1942" y="468"/>
                  </a:lnTo>
                  <a:lnTo>
                    <a:pt x="1938" y="458"/>
                  </a:lnTo>
                  <a:close/>
                  <a:moveTo>
                    <a:pt x="2456" y="2102"/>
                  </a:moveTo>
                  <a:lnTo>
                    <a:pt x="2456" y="2102"/>
                  </a:lnTo>
                  <a:lnTo>
                    <a:pt x="2460" y="2096"/>
                  </a:lnTo>
                  <a:lnTo>
                    <a:pt x="2460" y="2090"/>
                  </a:lnTo>
                  <a:lnTo>
                    <a:pt x="2458" y="2084"/>
                  </a:lnTo>
                  <a:lnTo>
                    <a:pt x="2456" y="2082"/>
                  </a:lnTo>
                  <a:lnTo>
                    <a:pt x="2450" y="2082"/>
                  </a:lnTo>
                  <a:lnTo>
                    <a:pt x="2442" y="2084"/>
                  </a:lnTo>
                  <a:lnTo>
                    <a:pt x="2434" y="2088"/>
                  </a:lnTo>
                  <a:lnTo>
                    <a:pt x="2426" y="2094"/>
                  </a:lnTo>
                  <a:lnTo>
                    <a:pt x="2418" y="2100"/>
                  </a:lnTo>
                  <a:lnTo>
                    <a:pt x="2412" y="2100"/>
                  </a:lnTo>
                  <a:lnTo>
                    <a:pt x="2410" y="2098"/>
                  </a:lnTo>
                  <a:lnTo>
                    <a:pt x="2410" y="2094"/>
                  </a:lnTo>
                  <a:lnTo>
                    <a:pt x="2410" y="2080"/>
                  </a:lnTo>
                  <a:lnTo>
                    <a:pt x="2410" y="2076"/>
                  </a:lnTo>
                  <a:lnTo>
                    <a:pt x="2408" y="2074"/>
                  </a:lnTo>
                  <a:lnTo>
                    <a:pt x="2400" y="2072"/>
                  </a:lnTo>
                  <a:lnTo>
                    <a:pt x="2398" y="2070"/>
                  </a:lnTo>
                  <a:lnTo>
                    <a:pt x="2398" y="2068"/>
                  </a:lnTo>
                  <a:lnTo>
                    <a:pt x="2404" y="2064"/>
                  </a:lnTo>
                  <a:lnTo>
                    <a:pt x="2408" y="2062"/>
                  </a:lnTo>
                  <a:lnTo>
                    <a:pt x="2408" y="2058"/>
                  </a:lnTo>
                  <a:lnTo>
                    <a:pt x="2408" y="2056"/>
                  </a:lnTo>
                  <a:lnTo>
                    <a:pt x="2404" y="2054"/>
                  </a:lnTo>
                  <a:lnTo>
                    <a:pt x="2400" y="2054"/>
                  </a:lnTo>
                  <a:lnTo>
                    <a:pt x="2396" y="2056"/>
                  </a:lnTo>
                  <a:lnTo>
                    <a:pt x="2388" y="2060"/>
                  </a:lnTo>
                  <a:lnTo>
                    <a:pt x="2380" y="2068"/>
                  </a:lnTo>
                  <a:lnTo>
                    <a:pt x="2376" y="2074"/>
                  </a:lnTo>
                  <a:lnTo>
                    <a:pt x="2374" y="2080"/>
                  </a:lnTo>
                  <a:lnTo>
                    <a:pt x="2374" y="2096"/>
                  </a:lnTo>
                  <a:lnTo>
                    <a:pt x="2372" y="2104"/>
                  </a:lnTo>
                  <a:lnTo>
                    <a:pt x="2370" y="2110"/>
                  </a:lnTo>
                  <a:lnTo>
                    <a:pt x="2366" y="2116"/>
                  </a:lnTo>
                  <a:lnTo>
                    <a:pt x="2358" y="2120"/>
                  </a:lnTo>
                  <a:lnTo>
                    <a:pt x="2352" y="2126"/>
                  </a:lnTo>
                  <a:lnTo>
                    <a:pt x="2346" y="2134"/>
                  </a:lnTo>
                  <a:lnTo>
                    <a:pt x="2336" y="2156"/>
                  </a:lnTo>
                  <a:lnTo>
                    <a:pt x="2324" y="2180"/>
                  </a:lnTo>
                  <a:lnTo>
                    <a:pt x="2318" y="2190"/>
                  </a:lnTo>
                  <a:lnTo>
                    <a:pt x="2310" y="2196"/>
                  </a:lnTo>
                  <a:lnTo>
                    <a:pt x="2298" y="2206"/>
                  </a:lnTo>
                  <a:lnTo>
                    <a:pt x="2286" y="2218"/>
                  </a:lnTo>
                  <a:lnTo>
                    <a:pt x="2274" y="2228"/>
                  </a:lnTo>
                  <a:lnTo>
                    <a:pt x="2270" y="2230"/>
                  </a:lnTo>
                  <a:lnTo>
                    <a:pt x="2264" y="2232"/>
                  </a:lnTo>
                  <a:lnTo>
                    <a:pt x="2260" y="2234"/>
                  </a:lnTo>
                  <a:lnTo>
                    <a:pt x="2256" y="2236"/>
                  </a:lnTo>
                  <a:lnTo>
                    <a:pt x="2250" y="2242"/>
                  </a:lnTo>
                  <a:lnTo>
                    <a:pt x="2246" y="2248"/>
                  </a:lnTo>
                  <a:lnTo>
                    <a:pt x="2242" y="2250"/>
                  </a:lnTo>
                  <a:lnTo>
                    <a:pt x="2236" y="2250"/>
                  </a:lnTo>
                  <a:lnTo>
                    <a:pt x="2228" y="2250"/>
                  </a:lnTo>
                  <a:lnTo>
                    <a:pt x="2222" y="2254"/>
                  </a:lnTo>
                  <a:lnTo>
                    <a:pt x="2216" y="2260"/>
                  </a:lnTo>
                  <a:lnTo>
                    <a:pt x="2210" y="2266"/>
                  </a:lnTo>
                  <a:lnTo>
                    <a:pt x="2200" y="2282"/>
                  </a:lnTo>
                  <a:lnTo>
                    <a:pt x="2186" y="2298"/>
                  </a:lnTo>
                  <a:lnTo>
                    <a:pt x="2174" y="2310"/>
                  </a:lnTo>
                  <a:lnTo>
                    <a:pt x="2162" y="2322"/>
                  </a:lnTo>
                  <a:lnTo>
                    <a:pt x="2160" y="2328"/>
                  </a:lnTo>
                  <a:lnTo>
                    <a:pt x="2156" y="2334"/>
                  </a:lnTo>
                  <a:lnTo>
                    <a:pt x="2156" y="2338"/>
                  </a:lnTo>
                  <a:lnTo>
                    <a:pt x="2158" y="2344"/>
                  </a:lnTo>
                  <a:lnTo>
                    <a:pt x="2160" y="2348"/>
                  </a:lnTo>
                  <a:lnTo>
                    <a:pt x="2158" y="2352"/>
                  </a:lnTo>
                  <a:lnTo>
                    <a:pt x="2152" y="2356"/>
                  </a:lnTo>
                  <a:lnTo>
                    <a:pt x="2146" y="2360"/>
                  </a:lnTo>
                  <a:lnTo>
                    <a:pt x="2146" y="2362"/>
                  </a:lnTo>
                  <a:lnTo>
                    <a:pt x="2146" y="2368"/>
                  </a:lnTo>
                  <a:lnTo>
                    <a:pt x="2152" y="2376"/>
                  </a:lnTo>
                  <a:lnTo>
                    <a:pt x="2162" y="2382"/>
                  </a:lnTo>
                  <a:lnTo>
                    <a:pt x="2168" y="2384"/>
                  </a:lnTo>
                  <a:lnTo>
                    <a:pt x="2172" y="2384"/>
                  </a:lnTo>
                  <a:lnTo>
                    <a:pt x="2178" y="2382"/>
                  </a:lnTo>
                  <a:lnTo>
                    <a:pt x="2184" y="2378"/>
                  </a:lnTo>
                  <a:lnTo>
                    <a:pt x="2190" y="2376"/>
                  </a:lnTo>
                  <a:lnTo>
                    <a:pt x="2192" y="2374"/>
                  </a:lnTo>
                  <a:lnTo>
                    <a:pt x="2194" y="2376"/>
                  </a:lnTo>
                  <a:lnTo>
                    <a:pt x="2196" y="2378"/>
                  </a:lnTo>
                  <a:lnTo>
                    <a:pt x="2200" y="2384"/>
                  </a:lnTo>
                  <a:lnTo>
                    <a:pt x="2202" y="2386"/>
                  </a:lnTo>
                  <a:lnTo>
                    <a:pt x="2208" y="2386"/>
                  </a:lnTo>
                  <a:lnTo>
                    <a:pt x="2212" y="2386"/>
                  </a:lnTo>
                  <a:lnTo>
                    <a:pt x="2216" y="2388"/>
                  </a:lnTo>
                  <a:lnTo>
                    <a:pt x="2218" y="2392"/>
                  </a:lnTo>
                  <a:lnTo>
                    <a:pt x="2218" y="2396"/>
                  </a:lnTo>
                  <a:lnTo>
                    <a:pt x="2220" y="2398"/>
                  </a:lnTo>
                  <a:lnTo>
                    <a:pt x="2224" y="2402"/>
                  </a:lnTo>
                  <a:lnTo>
                    <a:pt x="2232" y="2402"/>
                  </a:lnTo>
                  <a:lnTo>
                    <a:pt x="2248" y="2404"/>
                  </a:lnTo>
                  <a:lnTo>
                    <a:pt x="2256" y="2404"/>
                  </a:lnTo>
                  <a:lnTo>
                    <a:pt x="2262" y="2404"/>
                  </a:lnTo>
                  <a:lnTo>
                    <a:pt x="2268" y="2402"/>
                  </a:lnTo>
                  <a:lnTo>
                    <a:pt x="2276" y="2398"/>
                  </a:lnTo>
                  <a:lnTo>
                    <a:pt x="2282" y="2390"/>
                  </a:lnTo>
                  <a:lnTo>
                    <a:pt x="2288" y="2380"/>
                  </a:lnTo>
                  <a:lnTo>
                    <a:pt x="2296" y="2372"/>
                  </a:lnTo>
                  <a:lnTo>
                    <a:pt x="2302" y="2366"/>
                  </a:lnTo>
                  <a:lnTo>
                    <a:pt x="2308" y="2362"/>
                  </a:lnTo>
                  <a:lnTo>
                    <a:pt x="2314" y="2360"/>
                  </a:lnTo>
                  <a:lnTo>
                    <a:pt x="2320" y="2358"/>
                  </a:lnTo>
                  <a:lnTo>
                    <a:pt x="2320" y="2356"/>
                  </a:lnTo>
                  <a:lnTo>
                    <a:pt x="2318" y="2352"/>
                  </a:lnTo>
                  <a:lnTo>
                    <a:pt x="2318" y="2346"/>
                  </a:lnTo>
                  <a:lnTo>
                    <a:pt x="2318" y="2340"/>
                  </a:lnTo>
                  <a:lnTo>
                    <a:pt x="2324" y="2328"/>
                  </a:lnTo>
                  <a:lnTo>
                    <a:pt x="2332" y="2312"/>
                  </a:lnTo>
                  <a:lnTo>
                    <a:pt x="2336" y="2300"/>
                  </a:lnTo>
                  <a:lnTo>
                    <a:pt x="2336" y="2288"/>
                  </a:lnTo>
                  <a:lnTo>
                    <a:pt x="2340" y="2276"/>
                  </a:lnTo>
                  <a:lnTo>
                    <a:pt x="2346" y="2266"/>
                  </a:lnTo>
                  <a:lnTo>
                    <a:pt x="2354" y="2258"/>
                  </a:lnTo>
                  <a:lnTo>
                    <a:pt x="2364" y="2252"/>
                  </a:lnTo>
                  <a:lnTo>
                    <a:pt x="2376" y="2248"/>
                  </a:lnTo>
                  <a:lnTo>
                    <a:pt x="2386" y="2246"/>
                  </a:lnTo>
                  <a:lnTo>
                    <a:pt x="2394" y="2244"/>
                  </a:lnTo>
                  <a:lnTo>
                    <a:pt x="2400" y="2246"/>
                  </a:lnTo>
                  <a:lnTo>
                    <a:pt x="2406" y="2246"/>
                  </a:lnTo>
                  <a:lnTo>
                    <a:pt x="2410" y="2246"/>
                  </a:lnTo>
                  <a:lnTo>
                    <a:pt x="2414" y="2244"/>
                  </a:lnTo>
                  <a:lnTo>
                    <a:pt x="2416" y="2242"/>
                  </a:lnTo>
                  <a:lnTo>
                    <a:pt x="2418" y="2238"/>
                  </a:lnTo>
                  <a:lnTo>
                    <a:pt x="2418" y="2236"/>
                  </a:lnTo>
                  <a:lnTo>
                    <a:pt x="2416" y="2232"/>
                  </a:lnTo>
                  <a:lnTo>
                    <a:pt x="2410" y="2230"/>
                  </a:lnTo>
                  <a:lnTo>
                    <a:pt x="2404" y="2228"/>
                  </a:lnTo>
                  <a:lnTo>
                    <a:pt x="2402" y="2224"/>
                  </a:lnTo>
                  <a:lnTo>
                    <a:pt x="2400" y="2218"/>
                  </a:lnTo>
                  <a:lnTo>
                    <a:pt x="2400" y="2214"/>
                  </a:lnTo>
                  <a:lnTo>
                    <a:pt x="2400" y="2208"/>
                  </a:lnTo>
                  <a:lnTo>
                    <a:pt x="2402" y="2204"/>
                  </a:lnTo>
                  <a:lnTo>
                    <a:pt x="2406" y="2200"/>
                  </a:lnTo>
                  <a:lnTo>
                    <a:pt x="2410" y="2198"/>
                  </a:lnTo>
                  <a:lnTo>
                    <a:pt x="2416" y="2196"/>
                  </a:lnTo>
                  <a:lnTo>
                    <a:pt x="2420" y="2192"/>
                  </a:lnTo>
                  <a:lnTo>
                    <a:pt x="2430" y="2178"/>
                  </a:lnTo>
                  <a:lnTo>
                    <a:pt x="2440" y="2160"/>
                  </a:lnTo>
                  <a:lnTo>
                    <a:pt x="2454" y="2138"/>
                  </a:lnTo>
                  <a:lnTo>
                    <a:pt x="2460" y="2130"/>
                  </a:lnTo>
                  <a:lnTo>
                    <a:pt x="2462" y="2124"/>
                  </a:lnTo>
                  <a:lnTo>
                    <a:pt x="2462" y="2120"/>
                  </a:lnTo>
                  <a:lnTo>
                    <a:pt x="2460" y="2118"/>
                  </a:lnTo>
                  <a:lnTo>
                    <a:pt x="2456" y="2116"/>
                  </a:lnTo>
                  <a:lnTo>
                    <a:pt x="2454" y="2114"/>
                  </a:lnTo>
                  <a:lnTo>
                    <a:pt x="2454" y="2110"/>
                  </a:lnTo>
                  <a:lnTo>
                    <a:pt x="2456" y="2102"/>
                  </a:lnTo>
                  <a:close/>
                  <a:moveTo>
                    <a:pt x="2684" y="808"/>
                  </a:moveTo>
                  <a:lnTo>
                    <a:pt x="2684" y="808"/>
                  </a:lnTo>
                  <a:lnTo>
                    <a:pt x="2680" y="812"/>
                  </a:lnTo>
                  <a:lnTo>
                    <a:pt x="2678" y="810"/>
                  </a:lnTo>
                  <a:lnTo>
                    <a:pt x="2682" y="802"/>
                  </a:lnTo>
                  <a:lnTo>
                    <a:pt x="2688" y="794"/>
                  </a:lnTo>
                  <a:lnTo>
                    <a:pt x="2690" y="792"/>
                  </a:lnTo>
                  <a:lnTo>
                    <a:pt x="2690" y="790"/>
                  </a:lnTo>
                  <a:lnTo>
                    <a:pt x="2688" y="788"/>
                  </a:lnTo>
                  <a:lnTo>
                    <a:pt x="2684" y="790"/>
                  </a:lnTo>
                  <a:lnTo>
                    <a:pt x="2676" y="794"/>
                  </a:lnTo>
                  <a:lnTo>
                    <a:pt x="2664" y="800"/>
                  </a:lnTo>
                  <a:lnTo>
                    <a:pt x="2658" y="804"/>
                  </a:lnTo>
                  <a:lnTo>
                    <a:pt x="2652" y="806"/>
                  </a:lnTo>
                  <a:lnTo>
                    <a:pt x="2648" y="806"/>
                  </a:lnTo>
                  <a:lnTo>
                    <a:pt x="2646" y="812"/>
                  </a:lnTo>
                  <a:lnTo>
                    <a:pt x="2644" y="814"/>
                  </a:lnTo>
                  <a:lnTo>
                    <a:pt x="2642" y="816"/>
                  </a:lnTo>
                  <a:lnTo>
                    <a:pt x="2636" y="814"/>
                  </a:lnTo>
                  <a:lnTo>
                    <a:pt x="2634" y="814"/>
                  </a:lnTo>
                  <a:lnTo>
                    <a:pt x="2634" y="816"/>
                  </a:lnTo>
                  <a:lnTo>
                    <a:pt x="2636" y="826"/>
                  </a:lnTo>
                  <a:lnTo>
                    <a:pt x="2640" y="832"/>
                  </a:lnTo>
                  <a:lnTo>
                    <a:pt x="2642" y="832"/>
                  </a:lnTo>
                  <a:lnTo>
                    <a:pt x="2656" y="822"/>
                  </a:lnTo>
                  <a:lnTo>
                    <a:pt x="2660" y="820"/>
                  </a:lnTo>
                  <a:lnTo>
                    <a:pt x="2662" y="820"/>
                  </a:lnTo>
                  <a:lnTo>
                    <a:pt x="2664" y="820"/>
                  </a:lnTo>
                  <a:lnTo>
                    <a:pt x="2666" y="822"/>
                  </a:lnTo>
                  <a:lnTo>
                    <a:pt x="2666" y="824"/>
                  </a:lnTo>
                  <a:lnTo>
                    <a:pt x="2668" y="824"/>
                  </a:lnTo>
                  <a:lnTo>
                    <a:pt x="2670" y="824"/>
                  </a:lnTo>
                  <a:lnTo>
                    <a:pt x="2678" y="820"/>
                  </a:lnTo>
                  <a:lnTo>
                    <a:pt x="2684" y="820"/>
                  </a:lnTo>
                  <a:lnTo>
                    <a:pt x="2690" y="820"/>
                  </a:lnTo>
                  <a:lnTo>
                    <a:pt x="2688" y="816"/>
                  </a:lnTo>
                  <a:lnTo>
                    <a:pt x="2688" y="810"/>
                  </a:lnTo>
                  <a:lnTo>
                    <a:pt x="2688" y="806"/>
                  </a:lnTo>
                  <a:lnTo>
                    <a:pt x="2684" y="808"/>
                  </a:lnTo>
                  <a:close/>
                  <a:moveTo>
                    <a:pt x="2600" y="1904"/>
                  </a:moveTo>
                  <a:lnTo>
                    <a:pt x="2600" y="1904"/>
                  </a:lnTo>
                  <a:lnTo>
                    <a:pt x="2596" y="1910"/>
                  </a:lnTo>
                  <a:lnTo>
                    <a:pt x="2592" y="1916"/>
                  </a:lnTo>
                  <a:lnTo>
                    <a:pt x="2586" y="1918"/>
                  </a:lnTo>
                  <a:lnTo>
                    <a:pt x="2580" y="1918"/>
                  </a:lnTo>
                  <a:lnTo>
                    <a:pt x="2574" y="1918"/>
                  </a:lnTo>
                  <a:lnTo>
                    <a:pt x="2566" y="1914"/>
                  </a:lnTo>
                  <a:lnTo>
                    <a:pt x="2548" y="1906"/>
                  </a:lnTo>
                  <a:lnTo>
                    <a:pt x="2540" y="1900"/>
                  </a:lnTo>
                  <a:lnTo>
                    <a:pt x="2534" y="1892"/>
                  </a:lnTo>
                  <a:lnTo>
                    <a:pt x="2530" y="1884"/>
                  </a:lnTo>
                  <a:lnTo>
                    <a:pt x="2528" y="1876"/>
                  </a:lnTo>
                  <a:lnTo>
                    <a:pt x="2522" y="1856"/>
                  </a:lnTo>
                  <a:lnTo>
                    <a:pt x="2518" y="1848"/>
                  </a:lnTo>
                  <a:lnTo>
                    <a:pt x="2514" y="1840"/>
                  </a:lnTo>
                  <a:lnTo>
                    <a:pt x="2508" y="1834"/>
                  </a:lnTo>
                  <a:lnTo>
                    <a:pt x="2504" y="1832"/>
                  </a:lnTo>
                  <a:lnTo>
                    <a:pt x="2504" y="1834"/>
                  </a:lnTo>
                  <a:lnTo>
                    <a:pt x="2504" y="1838"/>
                  </a:lnTo>
                  <a:lnTo>
                    <a:pt x="2506" y="1850"/>
                  </a:lnTo>
                  <a:lnTo>
                    <a:pt x="2512" y="1868"/>
                  </a:lnTo>
                  <a:lnTo>
                    <a:pt x="2514" y="1874"/>
                  </a:lnTo>
                  <a:lnTo>
                    <a:pt x="2512" y="1876"/>
                  </a:lnTo>
                  <a:lnTo>
                    <a:pt x="2506" y="1874"/>
                  </a:lnTo>
                  <a:lnTo>
                    <a:pt x="2498" y="1868"/>
                  </a:lnTo>
                  <a:lnTo>
                    <a:pt x="2490" y="1862"/>
                  </a:lnTo>
                  <a:lnTo>
                    <a:pt x="2484" y="1854"/>
                  </a:lnTo>
                  <a:lnTo>
                    <a:pt x="2482" y="1844"/>
                  </a:lnTo>
                  <a:lnTo>
                    <a:pt x="2482" y="1836"/>
                  </a:lnTo>
                  <a:lnTo>
                    <a:pt x="2482" y="1830"/>
                  </a:lnTo>
                  <a:lnTo>
                    <a:pt x="2482" y="1826"/>
                  </a:lnTo>
                  <a:lnTo>
                    <a:pt x="2478" y="1818"/>
                  </a:lnTo>
                  <a:lnTo>
                    <a:pt x="2474" y="1810"/>
                  </a:lnTo>
                  <a:lnTo>
                    <a:pt x="2472" y="1806"/>
                  </a:lnTo>
                  <a:lnTo>
                    <a:pt x="2472" y="1802"/>
                  </a:lnTo>
                  <a:lnTo>
                    <a:pt x="2472" y="1792"/>
                  </a:lnTo>
                  <a:lnTo>
                    <a:pt x="2470" y="1786"/>
                  </a:lnTo>
                  <a:lnTo>
                    <a:pt x="2466" y="1780"/>
                  </a:lnTo>
                  <a:lnTo>
                    <a:pt x="2462" y="1770"/>
                  </a:lnTo>
                  <a:lnTo>
                    <a:pt x="2454" y="1762"/>
                  </a:lnTo>
                  <a:lnTo>
                    <a:pt x="2448" y="1758"/>
                  </a:lnTo>
                  <a:lnTo>
                    <a:pt x="2440" y="1754"/>
                  </a:lnTo>
                  <a:lnTo>
                    <a:pt x="2428" y="1752"/>
                  </a:lnTo>
                  <a:lnTo>
                    <a:pt x="2424" y="1750"/>
                  </a:lnTo>
                  <a:lnTo>
                    <a:pt x="2422" y="1748"/>
                  </a:lnTo>
                  <a:lnTo>
                    <a:pt x="2418" y="1738"/>
                  </a:lnTo>
                  <a:lnTo>
                    <a:pt x="2412" y="1730"/>
                  </a:lnTo>
                  <a:lnTo>
                    <a:pt x="2408" y="1726"/>
                  </a:lnTo>
                  <a:lnTo>
                    <a:pt x="2402" y="1726"/>
                  </a:lnTo>
                  <a:lnTo>
                    <a:pt x="2394" y="1726"/>
                  </a:lnTo>
                  <a:lnTo>
                    <a:pt x="2394" y="1728"/>
                  </a:lnTo>
                  <a:lnTo>
                    <a:pt x="2394" y="1730"/>
                  </a:lnTo>
                  <a:lnTo>
                    <a:pt x="2400" y="1736"/>
                  </a:lnTo>
                  <a:lnTo>
                    <a:pt x="2410" y="1748"/>
                  </a:lnTo>
                  <a:lnTo>
                    <a:pt x="2414" y="1754"/>
                  </a:lnTo>
                  <a:lnTo>
                    <a:pt x="2416" y="1758"/>
                  </a:lnTo>
                  <a:lnTo>
                    <a:pt x="2416" y="1762"/>
                  </a:lnTo>
                  <a:lnTo>
                    <a:pt x="2416" y="1764"/>
                  </a:lnTo>
                  <a:lnTo>
                    <a:pt x="2414" y="1768"/>
                  </a:lnTo>
                  <a:lnTo>
                    <a:pt x="2420" y="1776"/>
                  </a:lnTo>
                  <a:lnTo>
                    <a:pt x="2426" y="1784"/>
                  </a:lnTo>
                  <a:lnTo>
                    <a:pt x="2430" y="1794"/>
                  </a:lnTo>
                  <a:lnTo>
                    <a:pt x="2440" y="1814"/>
                  </a:lnTo>
                  <a:lnTo>
                    <a:pt x="2444" y="1822"/>
                  </a:lnTo>
                  <a:lnTo>
                    <a:pt x="2448" y="1828"/>
                  </a:lnTo>
                  <a:lnTo>
                    <a:pt x="2452" y="1830"/>
                  </a:lnTo>
                  <a:lnTo>
                    <a:pt x="2454" y="1826"/>
                  </a:lnTo>
                  <a:lnTo>
                    <a:pt x="2456" y="1822"/>
                  </a:lnTo>
                  <a:lnTo>
                    <a:pt x="2460" y="1822"/>
                  </a:lnTo>
                  <a:lnTo>
                    <a:pt x="2464" y="1830"/>
                  </a:lnTo>
                  <a:lnTo>
                    <a:pt x="2466" y="1840"/>
                  </a:lnTo>
                  <a:lnTo>
                    <a:pt x="2466" y="1842"/>
                  </a:lnTo>
                  <a:lnTo>
                    <a:pt x="2464" y="1842"/>
                  </a:lnTo>
                  <a:lnTo>
                    <a:pt x="2458" y="1838"/>
                  </a:lnTo>
                  <a:lnTo>
                    <a:pt x="2458" y="1842"/>
                  </a:lnTo>
                  <a:lnTo>
                    <a:pt x="2474" y="1878"/>
                  </a:lnTo>
                  <a:lnTo>
                    <a:pt x="2480" y="1892"/>
                  </a:lnTo>
                  <a:lnTo>
                    <a:pt x="2482" y="1902"/>
                  </a:lnTo>
                  <a:lnTo>
                    <a:pt x="2482" y="1910"/>
                  </a:lnTo>
                  <a:lnTo>
                    <a:pt x="2482" y="1916"/>
                  </a:lnTo>
                  <a:lnTo>
                    <a:pt x="2478" y="1928"/>
                  </a:lnTo>
                  <a:lnTo>
                    <a:pt x="2476" y="1936"/>
                  </a:lnTo>
                  <a:lnTo>
                    <a:pt x="2476" y="1946"/>
                  </a:lnTo>
                  <a:lnTo>
                    <a:pt x="2476" y="1954"/>
                  </a:lnTo>
                  <a:lnTo>
                    <a:pt x="2472" y="1962"/>
                  </a:lnTo>
                  <a:lnTo>
                    <a:pt x="2466" y="1968"/>
                  </a:lnTo>
                  <a:lnTo>
                    <a:pt x="2460" y="1972"/>
                  </a:lnTo>
                  <a:lnTo>
                    <a:pt x="2446" y="1980"/>
                  </a:lnTo>
                  <a:lnTo>
                    <a:pt x="2442" y="1984"/>
                  </a:lnTo>
                  <a:lnTo>
                    <a:pt x="2440" y="1988"/>
                  </a:lnTo>
                  <a:lnTo>
                    <a:pt x="2440" y="1994"/>
                  </a:lnTo>
                  <a:lnTo>
                    <a:pt x="2444" y="2000"/>
                  </a:lnTo>
                  <a:lnTo>
                    <a:pt x="2456" y="2010"/>
                  </a:lnTo>
                  <a:lnTo>
                    <a:pt x="2474" y="2020"/>
                  </a:lnTo>
                  <a:lnTo>
                    <a:pt x="2488" y="2028"/>
                  </a:lnTo>
                  <a:lnTo>
                    <a:pt x="2494" y="2032"/>
                  </a:lnTo>
                  <a:lnTo>
                    <a:pt x="2496" y="2040"/>
                  </a:lnTo>
                  <a:lnTo>
                    <a:pt x="2498" y="2048"/>
                  </a:lnTo>
                  <a:lnTo>
                    <a:pt x="2496" y="2058"/>
                  </a:lnTo>
                  <a:lnTo>
                    <a:pt x="2492" y="2076"/>
                  </a:lnTo>
                  <a:lnTo>
                    <a:pt x="2488" y="2082"/>
                  </a:lnTo>
                  <a:lnTo>
                    <a:pt x="2484" y="2088"/>
                  </a:lnTo>
                  <a:lnTo>
                    <a:pt x="2478" y="2092"/>
                  </a:lnTo>
                  <a:lnTo>
                    <a:pt x="2474" y="2098"/>
                  </a:lnTo>
                  <a:lnTo>
                    <a:pt x="2474" y="2100"/>
                  </a:lnTo>
                  <a:lnTo>
                    <a:pt x="2476" y="2100"/>
                  </a:lnTo>
                  <a:lnTo>
                    <a:pt x="2488" y="2106"/>
                  </a:lnTo>
                  <a:lnTo>
                    <a:pt x="2492" y="2108"/>
                  </a:lnTo>
                  <a:lnTo>
                    <a:pt x="2494" y="2110"/>
                  </a:lnTo>
                  <a:lnTo>
                    <a:pt x="2498" y="2116"/>
                  </a:lnTo>
                  <a:lnTo>
                    <a:pt x="2498" y="2120"/>
                  </a:lnTo>
                  <a:lnTo>
                    <a:pt x="2502" y="2120"/>
                  </a:lnTo>
                  <a:lnTo>
                    <a:pt x="2506" y="2118"/>
                  </a:lnTo>
                  <a:lnTo>
                    <a:pt x="2512" y="2114"/>
                  </a:lnTo>
                  <a:lnTo>
                    <a:pt x="2520" y="2108"/>
                  </a:lnTo>
                  <a:lnTo>
                    <a:pt x="2530" y="2094"/>
                  </a:lnTo>
                  <a:lnTo>
                    <a:pt x="2552" y="2062"/>
                  </a:lnTo>
                  <a:lnTo>
                    <a:pt x="2560" y="2044"/>
                  </a:lnTo>
                  <a:lnTo>
                    <a:pt x="2568" y="2028"/>
                  </a:lnTo>
                  <a:lnTo>
                    <a:pt x="2570" y="2016"/>
                  </a:lnTo>
                  <a:lnTo>
                    <a:pt x="2570" y="2010"/>
                  </a:lnTo>
                  <a:lnTo>
                    <a:pt x="2568" y="2006"/>
                  </a:lnTo>
                  <a:lnTo>
                    <a:pt x="2566" y="2002"/>
                  </a:lnTo>
                  <a:lnTo>
                    <a:pt x="2568" y="1998"/>
                  </a:lnTo>
                  <a:lnTo>
                    <a:pt x="2570" y="1992"/>
                  </a:lnTo>
                  <a:lnTo>
                    <a:pt x="2574" y="1986"/>
                  </a:lnTo>
                  <a:lnTo>
                    <a:pt x="2580" y="1982"/>
                  </a:lnTo>
                  <a:lnTo>
                    <a:pt x="2586" y="1980"/>
                  </a:lnTo>
                  <a:lnTo>
                    <a:pt x="2594" y="1982"/>
                  </a:lnTo>
                  <a:lnTo>
                    <a:pt x="2602" y="1986"/>
                  </a:lnTo>
                  <a:lnTo>
                    <a:pt x="2608" y="1990"/>
                  </a:lnTo>
                  <a:lnTo>
                    <a:pt x="2610" y="1990"/>
                  </a:lnTo>
                  <a:lnTo>
                    <a:pt x="2612" y="1988"/>
                  </a:lnTo>
                  <a:lnTo>
                    <a:pt x="2612" y="1984"/>
                  </a:lnTo>
                  <a:lnTo>
                    <a:pt x="2610" y="1978"/>
                  </a:lnTo>
                  <a:lnTo>
                    <a:pt x="2608" y="1970"/>
                  </a:lnTo>
                  <a:lnTo>
                    <a:pt x="2608" y="1964"/>
                  </a:lnTo>
                  <a:lnTo>
                    <a:pt x="2610" y="1958"/>
                  </a:lnTo>
                  <a:lnTo>
                    <a:pt x="2612" y="1956"/>
                  </a:lnTo>
                  <a:lnTo>
                    <a:pt x="2614" y="1954"/>
                  </a:lnTo>
                  <a:lnTo>
                    <a:pt x="2620" y="1952"/>
                  </a:lnTo>
                  <a:lnTo>
                    <a:pt x="2624" y="1948"/>
                  </a:lnTo>
                  <a:lnTo>
                    <a:pt x="2626" y="1942"/>
                  </a:lnTo>
                  <a:lnTo>
                    <a:pt x="2626" y="1934"/>
                  </a:lnTo>
                  <a:lnTo>
                    <a:pt x="2628" y="1920"/>
                  </a:lnTo>
                  <a:lnTo>
                    <a:pt x="2628" y="1912"/>
                  </a:lnTo>
                  <a:lnTo>
                    <a:pt x="2630" y="1908"/>
                  </a:lnTo>
                  <a:lnTo>
                    <a:pt x="2632" y="1904"/>
                  </a:lnTo>
                  <a:lnTo>
                    <a:pt x="2630" y="1900"/>
                  </a:lnTo>
                  <a:lnTo>
                    <a:pt x="2626" y="1896"/>
                  </a:lnTo>
                  <a:lnTo>
                    <a:pt x="2620" y="1894"/>
                  </a:lnTo>
                  <a:lnTo>
                    <a:pt x="2614" y="1894"/>
                  </a:lnTo>
                  <a:lnTo>
                    <a:pt x="2608" y="1896"/>
                  </a:lnTo>
                  <a:lnTo>
                    <a:pt x="2604" y="1900"/>
                  </a:lnTo>
                  <a:lnTo>
                    <a:pt x="2600" y="1904"/>
                  </a:lnTo>
                  <a:close/>
                  <a:moveTo>
                    <a:pt x="2636" y="868"/>
                  </a:moveTo>
                  <a:lnTo>
                    <a:pt x="2636" y="868"/>
                  </a:lnTo>
                  <a:lnTo>
                    <a:pt x="2636" y="864"/>
                  </a:lnTo>
                  <a:lnTo>
                    <a:pt x="2634" y="860"/>
                  </a:lnTo>
                  <a:lnTo>
                    <a:pt x="2630" y="856"/>
                  </a:lnTo>
                  <a:lnTo>
                    <a:pt x="2626" y="854"/>
                  </a:lnTo>
                  <a:lnTo>
                    <a:pt x="2616" y="850"/>
                  </a:lnTo>
                  <a:lnTo>
                    <a:pt x="2606" y="852"/>
                  </a:lnTo>
                  <a:lnTo>
                    <a:pt x="2596" y="858"/>
                  </a:lnTo>
                  <a:lnTo>
                    <a:pt x="2588" y="864"/>
                  </a:lnTo>
                  <a:lnTo>
                    <a:pt x="2582" y="870"/>
                  </a:lnTo>
                  <a:lnTo>
                    <a:pt x="2580" y="876"/>
                  </a:lnTo>
                  <a:lnTo>
                    <a:pt x="2580" y="880"/>
                  </a:lnTo>
                  <a:lnTo>
                    <a:pt x="2580" y="882"/>
                  </a:lnTo>
                  <a:lnTo>
                    <a:pt x="2582" y="886"/>
                  </a:lnTo>
                  <a:lnTo>
                    <a:pt x="2586" y="888"/>
                  </a:lnTo>
                  <a:lnTo>
                    <a:pt x="2600" y="892"/>
                  </a:lnTo>
                  <a:lnTo>
                    <a:pt x="2610" y="896"/>
                  </a:lnTo>
                  <a:lnTo>
                    <a:pt x="2616" y="894"/>
                  </a:lnTo>
                  <a:lnTo>
                    <a:pt x="2620" y="890"/>
                  </a:lnTo>
                  <a:lnTo>
                    <a:pt x="2624" y="888"/>
                  </a:lnTo>
                  <a:lnTo>
                    <a:pt x="2626" y="886"/>
                  </a:lnTo>
                  <a:lnTo>
                    <a:pt x="2630" y="888"/>
                  </a:lnTo>
                  <a:lnTo>
                    <a:pt x="2636" y="890"/>
                  </a:lnTo>
                  <a:lnTo>
                    <a:pt x="2638" y="890"/>
                  </a:lnTo>
                  <a:lnTo>
                    <a:pt x="2640" y="888"/>
                  </a:lnTo>
                  <a:lnTo>
                    <a:pt x="2642" y="886"/>
                  </a:lnTo>
                  <a:lnTo>
                    <a:pt x="2640" y="882"/>
                  </a:lnTo>
                  <a:lnTo>
                    <a:pt x="2636" y="876"/>
                  </a:lnTo>
                  <a:lnTo>
                    <a:pt x="2636" y="872"/>
                  </a:lnTo>
                  <a:lnTo>
                    <a:pt x="2636" y="868"/>
                  </a:lnTo>
                  <a:close/>
                  <a:moveTo>
                    <a:pt x="2260" y="930"/>
                  </a:moveTo>
                  <a:lnTo>
                    <a:pt x="2260" y="930"/>
                  </a:lnTo>
                  <a:lnTo>
                    <a:pt x="2260" y="928"/>
                  </a:lnTo>
                  <a:lnTo>
                    <a:pt x="2262" y="924"/>
                  </a:lnTo>
                  <a:lnTo>
                    <a:pt x="2258" y="918"/>
                  </a:lnTo>
                  <a:lnTo>
                    <a:pt x="2254" y="912"/>
                  </a:lnTo>
                  <a:lnTo>
                    <a:pt x="2252" y="912"/>
                  </a:lnTo>
                  <a:lnTo>
                    <a:pt x="2248" y="914"/>
                  </a:lnTo>
                  <a:lnTo>
                    <a:pt x="2248" y="918"/>
                  </a:lnTo>
                  <a:lnTo>
                    <a:pt x="2248" y="920"/>
                  </a:lnTo>
                  <a:lnTo>
                    <a:pt x="2250" y="926"/>
                  </a:lnTo>
                  <a:lnTo>
                    <a:pt x="2256" y="930"/>
                  </a:lnTo>
                  <a:lnTo>
                    <a:pt x="2258" y="930"/>
                  </a:lnTo>
                  <a:lnTo>
                    <a:pt x="2260" y="930"/>
                  </a:lnTo>
                  <a:close/>
                  <a:moveTo>
                    <a:pt x="2258" y="948"/>
                  </a:moveTo>
                  <a:lnTo>
                    <a:pt x="2258" y="948"/>
                  </a:lnTo>
                  <a:lnTo>
                    <a:pt x="2256" y="950"/>
                  </a:lnTo>
                  <a:lnTo>
                    <a:pt x="2256" y="954"/>
                  </a:lnTo>
                  <a:lnTo>
                    <a:pt x="2258" y="960"/>
                  </a:lnTo>
                  <a:lnTo>
                    <a:pt x="2262" y="964"/>
                  </a:lnTo>
                  <a:lnTo>
                    <a:pt x="2266" y="966"/>
                  </a:lnTo>
                  <a:lnTo>
                    <a:pt x="2268" y="964"/>
                  </a:lnTo>
                  <a:lnTo>
                    <a:pt x="2268" y="962"/>
                  </a:lnTo>
                  <a:lnTo>
                    <a:pt x="2266" y="954"/>
                  </a:lnTo>
                  <a:lnTo>
                    <a:pt x="2262" y="948"/>
                  </a:lnTo>
                  <a:lnTo>
                    <a:pt x="2260" y="948"/>
                  </a:lnTo>
                  <a:lnTo>
                    <a:pt x="2258" y="948"/>
                  </a:lnTo>
                  <a:close/>
                  <a:moveTo>
                    <a:pt x="1490" y="460"/>
                  </a:moveTo>
                  <a:lnTo>
                    <a:pt x="1490" y="460"/>
                  </a:lnTo>
                  <a:lnTo>
                    <a:pt x="1492" y="462"/>
                  </a:lnTo>
                  <a:lnTo>
                    <a:pt x="1494" y="464"/>
                  </a:lnTo>
                  <a:lnTo>
                    <a:pt x="1496" y="462"/>
                  </a:lnTo>
                  <a:lnTo>
                    <a:pt x="1496" y="460"/>
                  </a:lnTo>
                  <a:lnTo>
                    <a:pt x="1496" y="454"/>
                  </a:lnTo>
                  <a:lnTo>
                    <a:pt x="1494" y="448"/>
                  </a:lnTo>
                  <a:lnTo>
                    <a:pt x="1490" y="446"/>
                  </a:lnTo>
                  <a:lnTo>
                    <a:pt x="1486" y="448"/>
                  </a:lnTo>
                  <a:lnTo>
                    <a:pt x="1486" y="452"/>
                  </a:lnTo>
                  <a:lnTo>
                    <a:pt x="1490" y="460"/>
                  </a:lnTo>
                  <a:close/>
                  <a:moveTo>
                    <a:pt x="1532" y="492"/>
                  </a:moveTo>
                  <a:lnTo>
                    <a:pt x="1532" y="492"/>
                  </a:lnTo>
                  <a:lnTo>
                    <a:pt x="1534" y="486"/>
                  </a:lnTo>
                  <a:lnTo>
                    <a:pt x="1534" y="482"/>
                  </a:lnTo>
                  <a:lnTo>
                    <a:pt x="1532" y="482"/>
                  </a:lnTo>
                  <a:lnTo>
                    <a:pt x="1530" y="482"/>
                  </a:lnTo>
                  <a:lnTo>
                    <a:pt x="1528" y="484"/>
                  </a:lnTo>
                  <a:lnTo>
                    <a:pt x="1526" y="484"/>
                  </a:lnTo>
                  <a:lnTo>
                    <a:pt x="1522" y="480"/>
                  </a:lnTo>
                  <a:lnTo>
                    <a:pt x="1518" y="478"/>
                  </a:lnTo>
                  <a:lnTo>
                    <a:pt x="1516" y="478"/>
                  </a:lnTo>
                  <a:lnTo>
                    <a:pt x="1518" y="486"/>
                  </a:lnTo>
                  <a:lnTo>
                    <a:pt x="1522" y="492"/>
                  </a:lnTo>
                  <a:lnTo>
                    <a:pt x="1528" y="496"/>
                  </a:lnTo>
                  <a:lnTo>
                    <a:pt x="1532" y="496"/>
                  </a:lnTo>
                  <a:lnTo>
                    <a:pt x="1532" y="492"/>
                  </a:lnTo>
                  <a:close/>
                  <a:moveTo>
                    <a:pt x="1520" y="466"/>
                  </a:moveTo>
                  <a:lnTo>
                    <a:pt x="1520" y="466"/>
                  </a:lnTo>
                  <a:lnTo>
                    <a:pt x="1516" y="458"/>
                  </a:lnTo>
                  <a:lnTo>
                    <a:pt x="1512" y="454"/>
                  </a:lnTo>
                  <a:lnTo>
                    <a:pt x="1508" y="454"/>
                  </a:lnTo>
                  <a:lnTo>
                    <a:pt x="1506" y="454"/>
                  </a:lnTo>
                  <a:lnTo>
                    <a:pt x="1504" y="456"/>
                  </a:lnTo>
                  <a:lnTo>
                    <a:pt x="1502" y="460"/>
                  </a:lnTo>
                  <a:lnTo>
                    <a:pt x="1500" y="468"/>
                  </a:lnTo>
                  <a:lnTo>
                    <a:pt x="1500" y="470"/>
                  </a:lnTo>
                  <a:lnTo>
                    <a:pt x="1504" y="470"/>
                  </a:lnTo>
                  <a:lnTo>
                    <a:pt x="1514" y="472"/>
                  </a:lnTo>
                  <a:lnTo>
                    <a:pt x="1518" y="470"/>
                  </a:lnTo>
                  <a:lnTo>
                    <a:pt x="1520" y="466"/>
                  </a:lnTo>
                  <a:close/>
                  <a:moveTo>
                    <a:pt x="1400" y="268"/>
                  </a:moveTo>
                  <a:lnTo>
                    <a:pt x="1400" y="268"/>
                  </a:lnTo>
                  <a:lnTo>
                    <a:pt x="1394" y="264"/>
                  </a:lnTo>
                  <a:lnTo>
                    <a:pt x="1392" y="264"/>
                  </a:lnTo>
                  <a:lnTo>
                    <a:pt x="1390" y="266"/>
                  </a:lnTo>
                  <a:lnTo>
                    <a:pt x="1392" y="272"/>
                  </a:lnTo>
                  <a:lnTo>
                    <a:pt x="1396" y="280"/>
                  </a:lnTo>
                  <a:lnTo>
                    <a:pt x="1398" y="282"/>
                  </a:lnTo>
                  <a:lnTo>
                    <a:pt x="1400" y="284"/>
                  </a:lnTo>
                  <a:lnTo>
                    <a:pt x="1402" y="282"/>
                  </a:lnTo>
                  <a:lnTo>
                    <a:pt x="1404" y="280"/>
                  </a:lnTo>
                  <a:lnTo>
                    <a:pt x="1404" y="274"/>
                  </a:lnTo>
                  <a:lnTo>
                    <a:pt x="1402" y="272"/>
                  </a:lnTo>
                  <a:lnTo>
                    <a:pt x="1400" y="268"/>
                  </a:lnTo>
                  <a:close/>
                  <a:moveTo>
                    <a:pt x="1360" y="254"/>
                  </a:moveTo>
                  <a:lnTo>
                    <a:pt x="1360" y="254"/>
                  </a:lnTo>
                  <a:lnTo>
                    <a:pt x="1360" y="256"/>
                  </a:lnTo>
                  <a:lnTo>
                    <a:pt x="1360" y="260"/>
                  </a:lnTo>
                  <a:lnTo>
                    <a:pt x="1362" y="264"/>
                  </a:lnTo>
                  <a:lnTo>
                    <a:pt x="1368" y="266"/>
                  </a:lnTo>
                  <a:lnTo>
                    <a:pt x="1372" y="264"/>
                  </a:lnTo>
                  <a:lnTo>
                    <a:pt x="1372" y="262"/>
                  </a:lnTo>
                  <a:lnTo>
                    <a:pt x="1372" y="260"/>
                  </a:lnTo>
                  <a:lnTo>
                    <a:pt x="1370" y="254"/>
                  </a:lnTo>
                  <a:lnTo>
                    <a:pt x="1366" y="252"/>
                  </a:lnTo>
                  <a:lnTo>
                    <a:pt x="1364" y="252"/>
                  </a:lnTo>
                  <a:lnTo>
                    <a:pt x="1360" y="254"/>
                  </a:lnTo>
                  <a:close/>
                  <a:moveTo>
                    <a:pt x="1320" y="218"/>
                  </a:moveTo>
                  <a:lnTo>
                    <a:pt x="1320" y="218"/>
                  </a:lnTo>
                  <a:lnTo>
                    <a:pt x="1318" y="216"/>
                  </a:lnTo>
                  <a:lnTo>
                    <a:pt x="1316" y="218"/>
                  </a:lnTo>
                  <a:lnTo>
                    <a:pt x="1314" y="220"/>
                  </a:lnTo>
                  <a:lnTo>
                    <a:pt x="1314" y="226"/>
                  </a:lnTo>
                  <a:lnTo>
                    <a:pt x="1316" y="232"/>
                  </a:lnTo>
                  <a:lnTo>
                    <a:pt x="1318" y="232"/>
                  </a:lnTo>
                  <a:lnTo>
                    <a:pt x="1320" y="232"/>
                  </a:lnTo>
                  <a:lnTo>
                    <a:pt x="1324" y="228"/>
                  </a:lnTo>
                  <a:lnTo>
                    <a:pt x="1324" y="224"/>
                  </a:lnTo>
                  <a:lnTo>
                    <a:pt x="1324" y="220"/>
                  </a:lnTo>
                  <a:lnTo>
                    <a:pt x="1320" y="218"/>
                  </a:lnTo>
                  <a:close/>
                  <a:moveTo>
                    <a:pt x="1360" y="106"/>
                  </a:moveTo>
                  <a:lnTo>
                    <a:pt x="1360" y="106"/>
                  </a:lnTo>
                  <a:lnTo>
                    <a:pt x="1370" y="106"/>
                  </a:lnTo>
                  <a:lnTo>
                    <a:pt x="1376" y="102"/>
                  </a:lnTo>
                  <a:lnTo>
                    <a:pt x="1376" y="100"/>
                  </a:lnTo>
                  <a:lnTo>
                    <a:pt x="1376" y="98"/>
                  </a:lnTo>
                  <a:lnTo>
                    <a:pt x="1374" y="98"/>
                  </a:lnTo>
                  <a:lnTo>
                    <a:pt x="1370" y="96"/>
                  </a:lnTo>
                  <a:lnTo>
                    <a:pt x="1362" y="94"/>
                  </a:lnTo>
                  <a:lnTo>
                    <a:pt x="1352" y="94"/>
                  </a:lnTo>
                  <a:lnTo>
                    <a:pt x="1344" y="96"/>
                  </a:lnTo>
                  <a:lnTo>
                    <a:pt x="1342" y="100"/>
                  </a:lnTo>
                  <a:lnTo>
                    <a:pt x="1340" y="102"/>
                  </a:lnTo>
                  <a:lnTo>
                    <a:pt x="1340" y="108"/>
                  </a:lnTo>
                  <a:lnTo>
                    <a:pt x="1344" y="108"/>
                  </a:lnTo>
                  <a:lnTo>
                    <a:pt x="1352" y="108"/>
                  </a:lnTo>
                  <a:lnTo>
                    <a:pt x="1360" y="106"/>
                  </a:lnTo>
                  <a:close/>
                  <a:moveTo>
                    <a:pt x="918" y="88"/>
                  </a:moveTo>
                  <a:lnTo>
                    <a:pt x="918" y="88"/>
                  </a:lnTo>
                  <a:lnTo>
                    <a:pt x="922" y="90"/>
                  </a:lnTo>
                  <a:lnTo>
                    <a:pt x="926" y="92"/>
                  </a:lnTo>
                  <a:lnTo>
                    <a:pt x="948" y="88"/>
                  </a:lnTo>
                  <a:lnTo>
                    <a:pt x="958" y="84"/>
                  </a:lnTo>
                  <a:lnTo>
                    <a:pt x="954" y="82"/>
                  </a:lnTo>
                  <a:lnTo>
                    <a:pt x="920" y="78"/>
                  </a:lnTo>
                  <a:lnTo>
                    <a:pt x="906" y="76"/>
                  </a:lnTo>
                  <a:lnTo>
                    <a:pt x="902" y="78"/>
                  </a:lnTo>
                  <a:lnTo>
                    <a:pt x="908" y="80"/>
                  </a:lnTo>
                  <a:lnTo>
                    <a:pt x="918" y="88"/>
                  </a:lnTo>
                  <a:close/>
                  <a:moveTo>
                    <a:pt x="910" y="44"/>
                  </a:moveTo>
                  <a:lnTo>
                    <a:pt x="910" y="44"/>
                  </a:lnTo>
                  <a:lnTo>
                    <a:pt x="912" y="46"/>
                  </a:lnTo>
                  <a:lnTo>
                    <a:pt x="914" y="48"/>
                  </a:lnTo>
                  <a:lnTo>
                    <a:pt x="914" y="54"/>
                  </a:lnTo>
                  <a:lnTo>
                    <a:pt x="916" y="56"/>
                  </a:lnTo>
                  <a:lnTo>
                    <a:pt x="918" y="56"/>
                  </a:lnTo>
                  <a:lnTo>
                    <a:pt x="922" y="58"/>
                  </a:lnTo>
                  <a:lnTo>
                    <a:pt x="930" y="56"/>
                  </a:lnTo>
                  <a:lnTo>
                    <a:pt x="936" y="54"/>
                  </a:lnTo>
                  <a:lnTo>
                    <a:pt x="938" y="52"/>
                  </a:lnTo>
                  <a:lnTo>
                    <a:pt x="936" y="50"/>
                  </a:lnTo>
                  <a:lnTo>
                    <a:pt x="928" y="46"/>
                  </a:lnTo>
                  <a:lnTo>
                    <a:pt x="924" y="44"/>
                  </a:lnTo>
                  <a:lnTo>
                    <a:pt x="920" y="38"/>
                  </a:lnTo>
                  <a:lnTo>
                    <a:pt x="916" y="34"/>
                  </a:lnTo>
                  <a:lnTo>
                    <a:pt x="906" y="30"/>
                  </a:lnTo>
                  <a:lnTo>
                    <a:pt x="896" y="30"/>
                  </a:lnTo>
                  <a:lnTo>
                    <a:pt x="894" y="30"/>
                  </a:lnTo>
                  <a:lnTo>
                    <a:pt x="896" y="32"/>
                  </a:lnTo>
                  <a:lnTo>
                    <a:pt x="902" y="38"/>
                  </a:lnTo>
                  <a:lnTo>
                    <a:pt x="910" y="44"/>
                  </a:lnTo>
                  <a:close/>
                  <a:moveTo>
                    <a:pt x="868" y="284"/>
                  </a:moveTo>
                  <a:lnTo>
                    <a:pt x="868" y="284"/>
                  </a:lnTo>
                  <a:lnTo>
                    <a:pt x="866" y="272"/>
                  </a:lnTo>
                  <a:lnTo>
                    <a:pt x="862" y="266"/>
                  </a:lnTo>
                  <a:lnTo>
                    <a:pt x="860" y="264"/>
                  </a:lnTo>
                  <a:lnTo>
                    <a:pt x="858" y="264"/>
                  </a:lnTo>
                  <a:lnTo>
                    <a:pt x="856" y="270"/>
                  </a:lnTo>
                  <a:lnTo>
                    <a:pt x="852" y="276"/>
                  </a:lnTo>
                  <a:lnTo>
                    <a:pt x="850" y="276"/>
                  </a:lnTo>
                  <a:lnTo>
                    <a:pt x="848" y="276"/>
                  </a:lnTo>
                  <a:lnTo>
                    <a:pt x="846" y="278"/>
                  </a:lnTo>
                  <a:lnTo>
                    <a:pt x="848" y="280"/>
                  </a:lnTo>
                  <a:lnTo>
                    <a:pt x="848" y="282"/>
                  </a:lnTo>
                  <a:lnTo>
                    <a:pt x="850" y="284"/>
                  </a:lnTo>
                  <a:lnTo>
                    <a:pt x="850" y="288"/>
                  </a:lnTo>
                  <a:lnTo>
                    <a:pt x="850" y="296"/>
                  </a:lnTo>
                  <a:lnTo>
                    <a:pt x="852" y="300"/>
                  </a:lnTo>
                  <a:lnTo>
                    <a:pt x="860" y="308"/>
                  </a:lnTo>
                  <a:lnTo>
                    <a:pt x="864" y="310"/>
                  </a:lnTo>
                  <a:lnTo>
                    <a:pt x="866" y="306"/>
                  </a:lnTo>
                  <a:lnTo>
                    <a:pt x="868" y="298"/>
                  </a:lnTo>
                  <a:lnTo>
                    <a:pt x="868" y="284"/>
                  </a:lnTo>
                  <a:close/>
                  <a:moveTo>
                    <a:pt x="852" y="306"/>
                  </a:moveTo>
                  <a:lnTo>
                    <a:pt x="852" y="306"/>
                  </a:lnTo>
                  <a:lnTo>
                    <a:pt x="848" y="302"/>
                  </a:lnTo>
                  <a:lnTo>
                    <a:pt x="846" y="298"/>
                  </a:lnTo>
                  <a:lnTo>
                    <a:pt x="844" y="296"/>
                  </a:lnTo>
                  <a:lnTo>
                    <a:pt x="844" y="302"/>
                  </a:lnTo>
                  <a:lnTo>
                    <a:pt x="846" y="304"/>
                  </a:lnTo>
                  <a:lnTo>
                    <a:pt x="852" y="310"/>
                  </a:lnTo>
                  <a:lnTo>
                    <a:pt x="858" y="318"/>
                  </a:lnTo>
                  <a:lnTo>
                    <a:pt x="858" y="314"/>
                  </a:lnTo>
                  <a:lnTo>
                    <a:pt x="856" y="310"/>
                  </a:lnTo>
                  <a:lnTo>
                    <a:pt x="852" y="306"/>
                  </a:lnTo>
                  <a:close/>
                  <a:moveTo>
                    <a:pt x="1028" y="396"/>
                  </a:moveTo>
                  <a:lnTo>
                    <a:pt x="1028" y="396"/>
                  </a:lnTo>
                  <a:lnTo>
                    <a:pt x="1032" y="394"/>
                  </a:lnTo>
                  <a:lnTo>
                    <a:pt x="1032" y="392"/>
                  </a:lnTo>
                  <a:lnTo>
                    <a:pt x="1036" y="380"/>
                  </a:lnTo>
                  <a:lnTo>
                    <a:pt x="1040" y="372"/>
                  </a:lnTo>
                  <a:lnTo>
                    <a:pt x="1040" y="370"/>
                  </a:lnTo>
                  <a:lnTo>
                    <a:pt x="1036" y="368"/>
                  </a:lnTo>
                  <a:lnTo>
                    <a:pt x="1034" y="366"/>
                  </a:lnTo>
                  <a:lnTo>
                    <a:pt x="1032" y="364"/>
                  </a:lnTo>
                  <a:lnTo>
                    <a:pt x="1032" y="362"/>
                  </a:lnTo>
                  <a:lnTo>
                    <a:pt x="1028" y="360"/>
                  </a:lnTo>
                  <a:lnTo>
                    <a:pt x="1024" y="358"/>
                  </a:lnTo>
                  <a:lnTo>
                    <a:pt x="1018" y="360"/>
                  </a:lnTo>
                  <a:lnTo>
                    <a:pt x="1008" y="366"/>
                  </a:lnTo>
                  <a:lnTo>
                    <a:pt x="998" y="374"/>
                  </a:lnTo>
                  <a:lnTo>
                    <a:pt x="994" y="378"/>
                  </a:lnTo>
                  <a:lnTo>
                    <a:pt x="994" y="384"/>
                  </a:lnTo>
                  <a:lnTo>
                    <a:pt x="992" y="388"/>
                  </a:lnTo>
                  <a:lnTo>
                    <a:pt x="988" y="396"/>
                  </a:lnTo>
                  <a:lnTo>
                    <a:pt x="984" y="402"/>
                  </a:lnTo>
                  <a:lnTo>
                    <a:pt x="984" y="408"/>
                  </a:lnTo>
                  <a:lnTo>
                    <a:pt x="984" y="410"/>
                  </a:lnTo>
                  <a:lnTo>
                    <a:pt x="984" y="412"/>
                  </a:lnTo>
                  <a:lnTo>
                    <a:pt x="988" y="410"/>
                  </a:lnTo>
                  <a:lnTo>
                    <a:pt x="996" y="408"/>
                  </a:lnTo>
                  <a:lnTo>
                    <a:pt x="1000" y="408"/>
                  </a:lnTo>
                  <a:lnTo>
                    <a:pt x="1006" y="410"/>
                  </a:lnTo>
                  <a:lnTo>
                    <a:pt x="1012" y="410"/>
                  </a:lnTo>
                  <a:lnTo>
                    <a:pt x="1016" y="410"/>
                  </a:lnTo>
                  <a:lnTo>
                    <a:pt x="1020" y="406"/>
                  </a:lnTo>
                  <a:lnTo>
                    <a:pt x="1024" y="400"/>
                  </a:lnTo>
                  <a:lnTo>
                    <a:pt x="1028" y="396"/>
                  </a:lnTo>
                  <a:close/>
                  <a:moveTo>
                    <a:pt x="1032" y="410"/>
                  </a:moveTo>
                  <a:lnTo>
                    <a:pt x="1032" y="410"/>
                  </a:lnTo>
                  <a:lnTo>
                    <a:pt x="1036" y="410"/>
                  </a:lnTo>
                  <a:lnTo>
                    <a:pt x="1036" y="406"/>
                  </a:lnTo>
                  <a:lnTo>
                    <a:pt x="1034" y="402"/>
                  </a:lnTo>
                  <a:lnTo>
                    <a:pt x="1032" y="400"/>
                  </a:lnTo>
                  <a:lnTo>
                    <a:pt x="1032" y="398"/>
                  </a:lnTo>
                  <a:lnTo>
                    <a:pt x="1030" y="398"/>
                  </a:lnTo>
                  <a:lnTo>
                    <a:pt x="1026" y="400"/>
                  </a:lnTo>
                  <a:lnTo>
                    <a:pt x="1024" y="404"/>
                  </a:lnTo>
                  <a:lnTo>
                    <a:pt x="1024" y="408"/>
                  </a:lnTo>
                  <a:lnTo>
                    <a:pt x="1024" y="410"/>
                  </a:lnTo>
                  <a:lnTo>
                    <a:pt x="1032" y="410"/>
                  </a:lnTo>
                  <a:close/>
                  <a:moveTo>
                    <a:pt x="1044" y="820"/>
                  </a:moveTo>
                  <a:lnTo>
                    <a:pt x="1044" y="820"/>
                  </a:lnTo>
                  <a:lnTo>
                    <a:pt x="1046" y="820"/>
                  </a:lnTo>
                  <a:lnTo>
                    <a:pt x="1050" y="820"/>
                  </a:lnTo>
                  <a:lnTo>
                    <a:pt x="1054" y="816"/>
                  </a:lnTo>
                  <a:lnTo>
                    <a:pt x="1056" y="812"/>
                  </a:lnTo>
                  <a:lnTo>
                    <a:pt x="1060" y="812"/>
                  </a:lnTo>
                  <a:lnTo>
                    <a:pt x="1064" y="810"/>
                  </a:lnTo>
                  <a:lnTo>
                    <a:pt x="1068" y="808"/>
                  </a:lnTo>
                  <a:lnTo>
                    <a:pt x="1068" y="806"/>
                  </a:lnTo>
                  <a:lnTo>
                    <a:pt x="1066" y="804"/>
                  </a:lnTo>
                  <a:lnTo>
                    <a:pt x="1064" y="802"/>
                  </a:lnTo>
                  <a:lnTo>
                    <a:pt x="1060" y="804"/>
                  </a:lnTo>
                  <a:lnTo>
                    <a:pt x="1052" y="808"/>
                  </a:lnTo>
                  <a:lnTo>
                    <a:pt x="1046" y="814"/>
                  </a:lnTo>
                  <a:lnTo>
                    <a:pt x="1044" y="818"/>
                  </a:lnTo>
                  <a:lnTo>
                    <a:pt x="1044" y="820"/>
                  </a:lnTo>
                  <a:close/>
                  <a:moveTo>
                    <a:pt x="844" y="336"/>
                  </a:moveTo>
                  <a:lnTo>
                    <a:pt x="844" y="336"/>
                  </a:lnTo>
                  <a:lnTo>
                    <a:pt x="852" y="332"/>
                  </a:lnTo>
                  <a:lnTo>
                    <a:pt x="856" y="326"/>
                  </a:lnTo>
                  <a:lnTo>
                    <a:pt x="854" y="320"/>
                  </a:lnTo>
                  <a:lnTo>
                    <a:pt x="850" y="312"/>
                  </a:lnTo>
                  <a:lnTo>
                    <a:pt x="846" y="306"/>
                  </a:lnTo>
                  <a:lnTo>
                    <a:pt x="842" y="306"/>
                  </a:lnTo>
                  <a:lnTo>
                    <a:pt x="840" y="310"/>
                  </a:lnTo>
                  <a:lnTo>
                    <a:pt x="840" y="316"/>
                  </a:lnTo>
                  <a:lnTo>
                    <a:pt x="840" y="330"/>
                  </a:lnTo>
                  <a:lnTo>
                    <a:pt x="842" y="336"/>
                  </a:lnTo>
                  <a:lnTo>
                    <a:pt x="844" y="336"/>
                  </a:lnTo>
                  <a:close/>
                  <a:moveTo>
                    <a:pt x="794" y="292"/>
                  </a:moveTo>
                  <a:lnTo>
                    <a:pt x="794" y="292"/>
                  </a:lnTo>
                  <a:lnTo>
                    <a:pt x="800" y="276"/>
                  </a:lnTo>
                  <a:lnTo>
                    <a:pt x="804" y="264"/>
                  </a:lnTo>
                  <a:lnTo>
                    <a:pt x="806" y="256"/>
                  </a:lnTo>
                  <a:lnTo>
                    <a:pt x="804" y="256"/>
                  </a:lnTo>
                  <a:lnTo>
                    <a:pt x="798" y="264"/>
                  </a:lnTo>
                  <a:lnTo>
                    <a:pt x="794" y="278"/>
                  </a:lnTo>
                  <a:lnTo>
                    <a:pt x="794" y="292"/>
                  </a:lnTo>
                  <a:close/>
                  <a:moveTo>
                    <a:pt x="1118" y="446"/>
                  </a:moveTo>
                  <a:lnTo>
                    <a:pt x="1118" y="446"/>
                  </a:lnTo>
                  <a:lnTo>
                    <a:pt x="1122" y="448"/>
                  </a:lnTo>
                  <a:lnTo>
                    <a:pt x="1128" y="450"/>
                  </a:lnTo>
                  <a:lnTo>
                    <a:pt x="1142" y="448"/>
                  </a:lnTo>
                  <a:lnTo>
                    <a:pt x="1158" y="448"/>
                  </a:lnTo>
                  <a:lnTo>
                    <a:pt x="1166" y="450"/>
                  </a:lnTo>
                  <a:lnTo>
                    <a:pt x="1172" y="452"/>
                  </a:lnTo>
                  <a:lnTo>
                    <a:pt x="1180" y="454"/>
                  </a:lnTo>
                  <a:lnTo>
                    <a:pt x="1186" y="454"/>
                  </a:lnTo>
                  <a:lnTo>
                    <a:pt x="1190" y="452"/>
                  </a:lnTo>
                  <a:lnTo>
                    <a:pt x="1194" y="450"/>
                  </a:lnTo>
                  <a:lnTo>
                    <a:pt x="1204" y="442"/>
                  </a:lnTo>
                  <a:lnTo>
                    <a:pt x="1208" y="440"/>
                  </a:lnTo>
                  <a:lnTo>
                    <a:pt x="1212" y="440"/>
                  </a:lnTo>
                  <a:lnTo>
                    <a:pt x="1216" y="440"/>
                  </a:lnTo>
                  <a:lnTo>
                    <a:pt x="1218" y="438"/>
                  </a:lnTo>
                  <a:lnTo>
                    <a:pt x="1218" y="434"/>
                  </a:lnTo>
                  <a:lnTo>
                    <a:pt x="1218" y="430"/>
                  </a:lnTo>
                  <a:lnTo>
                    <a:pt x="1214" y="420"/>
                  </a:lnTo>
                  <a:lnTo>
                    <a:pt x="1206" y="414"/>
                  </a:lnTo>
                  <a:lnTo>
                    <a:pt x="1200" y="410"/>
                  </a:lnTo>
                  <a:lnTo>
                    <a:pt x="1198" y="406"/>
                  </a:lnTo>
                  <a:lnTo>
                    <a:pt x="1200" y="406"/>
                  </a:lnTo>
                  <a:lnTo>
                    <a:pt x="1206" y="404"/>
                  </a:lnTo>
                  <a:lnTo>
                    <a:pt x="1218" y="402"/>
                  </a:lnTo>
                  <a:lnTo>
                    <a:pt x="1222" y="398"/>
                  </a:lnTo>
                  <a:lnTo>
                    <a:pt x="1222" y="394"/>
                  </a:lnTo>
                  <a:lnTo>
                    <a:pt x="1222" y="392"/>
                  </a:lnTo>
                  <a:lnTo>
                    <a:pt x="1224" y="390"/>
                  </a:lnTo>
                  <a:lnTo>
                    <a:pt x="1230" y="388"/>
                  </a:lnTo>
                  <a:lnTo>
                    <a:pt x="1232" y="388"/>
                  </a:lnTo>
                  <a:lnTo>
                    <a:pt x="1232" y="384"/>
                  </a:lnTo>
                  <a:lnTo>
                    <a:pt x="1232" y="376"/>
                  </a:lnTo>
                  <a:lnTo>
                    <a:pt x="1228" y="364"/>
                  </a:lnTo>
                  <a:lnTo>
                    <a:pt x="1234" y="372"/>
                  </a:lnTo>
                  <a:lnTo>
                    <a:pt x="1240" y="376"/>
                  </a:lnTo>
                  <a:lnTo>
                    <a:pt x="1246" y="378"/>
                  </a:lnTo>
                  <a:lnTo>
                    <a:pt x="1256" y="376"/>
                  </a:lnTo>
                  <a:lnTo>
                    <a:pt x="1268" y="372"/>
                  </a:lnTo>
                  <a:lnTo>
                    <a:pt x="1272" y="374"/>
                  </a:lnTo>
                  <a:lnTo>
                    <a:pt x="1272" y="376"/>
                  </a:lnTo>
                  <a:lnTo>
                    <a:pt x="1274" y="378"/>
                  </a:lnTo>
                  <a:lnTo>
                    <a:pt x="1278" y="382"/>
                  </a:lnTo>
                  <a:lnTo>
                    <a:pt x="1284" y="384"/>
                  </a:lnTo>
                  <a:lnTo>
                    <a:pt x="1296" y="386"/>
                  </a:lnTo>
                  <a:lnTo>
                    <a:pt x="1308" y="388"/>
                  </a:lnTo>
                  <a:lnTo>
                    <a:pt x="1316" y="392"/>
                  </a:lnTo>
                  <a:lnTo>
                    <a:pt x="1324" y="398"/>
                  </a:lnTo>
                  <a:lnTo>
                    <a:pt x="1330" y="406"/>
                  </a:lnTo>
                  <a:lnTo>
                    <a:pt x="1340" y="426"/>
                  </a:lnTo>
                  <a:lnTo>
                    <a:pt x="1348" y="438"/>
                  </a:lnTo>
                  <a:lnTo>
                    <a:pt x="1358" y="450"/>
                  </a:lnTo>
                  <a:lnTo>
                    <a:pt x="1374" y="472"/>
                  </a:lnTo>
                  <a:lnTo>
                    <a:pt x="1380" y="480"/>
                  </a:lnTo>
                  <a:lnTo>
                    <a:pt x="1384" y="486"/>
                  </a:lnTo>
                  <a:lnTo>
                    <a:pt x="1392" y="488"/>
                  </a:lnTo>
                  <a:lnTo>
                    <a:pt x="1400" y="492"/>
                  </a:lnTo>
                  <a:lnTo>
                    <a:pt x="1432" y="498"/>
                  </a:lnTo>
                  <a:lnTo>
                    <a:pt x="1450" y="502"/>
                  </a:lnTo>
                  <a:lnTo>
                    <a:pt x="1462" y="506"/>
                  </a:lnTo>
                  <a:lnTo>
                    <a:pt x="1470" y="510"/>
                  </a:lnTo>
                  <a:lnTo>
                    <a:pt x="1476" y="512"/>
                  </a:lnTo>
                  <a:lnTo>
                    <a:pt x="1482" y="518"/>
                  </a:lnTo>
                  <a:lnTo>
                    <a:pt x="1488" y="520"/>
                  </a:lnTo>
                  <a:lnTo>
                    <a:pt x="1492" y="520"/>
                  </a:lnTo>
                  <a:lnTo>
                    <a:pt x="1500" y="520"/>
                  </a:lnTo>
                  <a:lnTo>
                    <a:pt x="1506" y="518"/>
                  </a:lnTo>
                  <a:lnTo>
                    <a:pt x="1512" y="514"/>
                  </a:lnTo>
                  <a:lnTo>
                    <a:pt x="1514" y="510"/>
                  </a:lnTo>
                  <a:lnTo>
                    <a:pt x="1514" y="506"/>
                  </a:lnTo>
                  <a:lnTo>
                    <a:pt x="1512" y="502"/>
                  </a:lnTo>
                  <a:lnTo>
                    <a:pt x="1508" y="498"/>
                  </a:lnTo>
                  <a:lnTo>
                    <a:pt x="1498" y="494"/>
                  </a:lnTo>
                  <a:lnTo>
                    <a:pt x="1482" y="490"/>
                  </a:lnTo>
                  <a:lnTo>
                    <a:pt x="1474" y="484"/>
                  </a:lnTo>
                  <a:lnTo>
                    <a:pt x="1472" y="482"/>
                  </a:lnTo>
                  <a:lnTo>
                    <a:pt x="1472" y="480"/>
                  </a:lnTo>
                  <a:lnTo>
                    <a:pt x="1474" y="476"/>
                  </a:lnTo>
                  <a:lnTo>
                    <a:pt x="1478" y="472"/>
                  </a:lnTo>
                  <a:lnTo>
                    <a:pt x="1478" y="470"/>
                  </a:lnTo>
                  <a:lnTo>
                    <a:pt x="1476" y="468"/>
                  </a:lnTo>
                  <a:lnTo>
                    <a:pt x="1464" y="466"/>
                  </a:lnTo>
                  <a:lnTo>
                    <a:pt x="1454" y="464"/>
                  </a:lnTo>
                  <a:lnTo>
                    <a:pt x="1450" y="462"/>
                  </a:lnTo>
                  <a:lnTo>
                    <a:pt x="1448" y="458"/>
                  </a:lnTo>
                  <a:lnTo>
                    <a:pt x="1448" y="454"/>
                  </a:lnTo>
                  <a:lnTo>
                    <a:pt x="1450" y="448"/>
                  </a:lnTo>
                  <a:lnTo>
                    <a:pt x="1454" y="442"/>
                  </a:lnTo>
                  <a:lnTo>
                    <a:pt x="1454" y="438"/>
                  </a:lnTo>
                  <a:lnTo>
                    <a:pt x="1448" y="438"/>
                  </a:lnTo>
                  <a:lnTo>
                    <a:pt x="1436" y="440"/>
                  </a:lnTo>
                  <a:lnTo>
                    <a:pt x="1432" y="440"/>
                  </a:lnTo>
                  <a:lnTo>
                    <a:pt x="1428" y="440"/>
                  </a:lnTo>
                  <a:lnTo>
                    <a:pt x="1422" y="436"/>
                  </a:lnTo>
                  <a:lnTo>
                    <a:pt x="1416" y="428"/>
                  </a:lnTo>
                  <a:lnTo>
                    <a:pt x="1412" y="420"/>
                  </a:lnTo>
                  <a:lnTo>
                    <a:pt x="1408" y="400"/>
                  </a:lnTo>
                  <a:lnTo>
                    <a:pt x="1404" y="394"/>
                  </a:lnTo>
                  <a:lnTo>
                    <a:pt x="1400" y="390"/>
                  </a:lnTo>
                  <a:lnTo>
                    <a:pt x="1394" y="386"/>
                  </a:lnTo>
                  <a:lnTo>
                    <a:pt x="1386" y="378"/>
                  </a:lnTo>
                  <a:lnTo>
                    <a:pt x="1370" y="360"/>
                  </a:lnTo>
                  <a:lnTo>
                    <a:pt x="1364" y="350"/>
                  </a:lnTo>
                  <a:lnTo>
                    <a:pt x="1358" y="340"/>
                  </a:lnTo>
                  <a:lnTo>
                    <a:pt x="1356" y="334"/>
                  </a:lnTo>
                  <a:lnTo>
                    <a:pt x="1356" y="332"/>
                  </a:lnTo>
                  <a:lnTo>
                    <a:pt x="1358" y="330"/>
                  </a:lnTo>
                  <a:lnTo>
                    <a:pt x="1362" y="328"/>
                  </a:lnTo>
                  <a:lnTo>
                    <a:pt x="1366" y="326"/>
                  </a:lnTo>
                  <a:lnTo>
                    <a:pt x="1376" y="328"/>
                  </a:lnTo>
                  <a:lnTo>
                    <a:pt x="1388" y="328"/>
                  </a:lnTo>
                  <a:lnTo>
                    <a:pt x="1392" y="326"/>
                  </a:lnTo>
                  <a:lnTo>
                    <a:pt x="1394" y="324"/>
                  </a:lnTo>
                  <a:lnTo>
                    <a:pt x="1396" y="320"/>
                  </a:lnTo>
                  <a:lnTo>
                    <a:pt x="1396" y="314"/>
                  </a:lnTo>
                  <a:lnTo>
                    <a:pt x="1390" y="302"/>
                  </a:lnTo>
                  <a:lnTo>
                    <a:pt x="1386" y="296"/>
                  </a:lnTo>
                  <a:lnTo>
                    <a:pt x="1380" y="292"/>
                  </a:lnTo>
                  <a:lnTo>
                    <a:pt x="1374" y="290"/>
                  </a:lnTo>
                  <a:lnTo>
                    <a:pt x="1370" y="290"/>
                  </a:lnTo>
                  <a:lnTo>
                    <a:pt x="1364" y="290"/>
                  </a:lnTo>
                  <a:lnTo>
                    <a:pt x="1360" y="290"/>
                  </a:lnTo>
                  <a:lnTo>
                    <a:pt x="1354" y="284"/>
                  </a:lnTo>
                  <a:lnTo>
                    <a:pt x="1344" y="276"/>
                  </a:lnTo>
                  <a:lnTo>
                    <a:pt x="1338" y="272"/>
                  </a:lnTo>
                  <a:lnTo>
                    <a:pt x="1328" y="270"/>
                  </a:lnTo>
                  <a:lnTo>
                    <a:pt x="1312" y="264"/>
                  </a:lnTo>
                  <a:lnTo>
                    <a:pt x="1310" y="262"/>
                  </a:lnTo>
                  <a:lnTo>
                    <a:pt x="1308" y="260"/>
                  </a:lnTo>
                  <a:lnTo>
                    <a:pt x="1310" y="256"/>
                  </a:lnTo>
                  <a:lnTo>
                    <a:pt x="1312" y="246"/>
                  </a:lnTo>
                  <a:lnTo>
                    <a:pt x="1312" y="238"/>
                  </a:lnTo>
                  <a:lnTo>
                    <a:pt x="1306" y="230"/>
                  </a:lnTo>
                  <a:lnTo>
                    <a:pt x="1298" y="220"/>
                  </a:lnTo>
                  <a:lnTo>
                    <a:pt x="1288" y="210"/>
                  </a:lnTo>
                  <a:lnTo>
                    <a:pt x="1278" y="200"/>
                  </a:lnTo>
                  <a:lnTo>
                    <a:pt x="1266" y="192"/>
                  </a:lnTo>
                  <a:lnTo>
                    <a:pt x="1256" y="188"/>
                  </a:lnTo>
                  <a:lnTo>
                    <a:pt x="1248" y="186"/>
                  </a:lnTo>
                  <a:lnTo>
                    <a:pt x="1242" y="186"/>
                  </a:lnTo>
                  <a:lnTo>
                    <a:pt x="1238" y="184"/>
                  </a:lnTo>
                  <a:lnTo>
                    <a:pt x="1230" y="178"/>
                  </a:lnTo>
                  <a:lnTo>
                    <a:pt x="1220" y="170"/>
                  </a:lnTo>
                  <a:lnTo>
                    <a:pt x="1214" y="166"/>
                  </a:lnTo>
                  <a:lnTo>
                    <a:pt x="1202" y="162"/>
                  </a:lnTo>
                  <a:lnTo>
                    <a:pt x="1190" y="158"/>
                  </a:lnTo>
                  <a:lnTo>
                    <a:pt x="1174" y="152"/>
                  </a:lnTo>
                  <a:lnTo>
                    <a:pt x="1140" y="134"/>
                  </a:lnTo>
                  <a:lnTo>
                    <a:pt x="1106" y="120"/>
                  </a:lnTo>
                  <a:lnTo>
                    <a:pt x="1092" y="116"/>
                  </a:lnTo>
                  <a:lnTo>
                    <a:pt x="1078" y="116"/>
                  </a:lnTo>
                  <a:lnTo>
                    <a:pt x="1080" y="404"/>
                  </a:lnTo>
                  <a:lnTo>
                    <a:pt x="1094" y="414"/>
                  </a:lnTo>
                  <a:lnTo>
                    <a:pt x="1104" y="426"/>
                  </a:lnTo>
                  <a:lnTo>
                    <a:pt x="1118" y="446"/>
                  </a:lnTo>
                  <a:close/>
                  <a:moveTo>
                    <a:pt x="784" y="288"/>
                  </a:moveTo>
                  <a:lnTo>
                    <a:pt x="784" y="288"/>
                  </a:lnTo>
                  <a:lnTo>
                    <a:pt x="786" y="290"/>
                  </a:lnTo>
                  <a:lnTo>
                    <a:pt x="788" y="288"/>
                  </a:lnTo>
                  <a:lnTo>
                    <a:pt x="790" y="286"/>
                  </a:lnTo>
                  <a:lnTo>
                    <a:pt x="790" y="282"/>
                  </a:lnTo>
                  <a:lnTo>
                    <a:pt x="788" y="278"/>
                  </a:lnTo>
                  <a:lnTo>
                    <a:pt x="784" y="274"/>
                  </a:lnTo>
                  <a:lnTo>
                    <a:pt x="782" y="276"/>
                  </a:lnTo>
                  <a:lnTo>
                    <a:pt x="784" y="288"/>
                  </a:lnTo>
                  <a:close/>
                  <a:moveTo>
                    <a:pt x="1474" y="80"/>
                  </a:moveTo>
                  <a:lnTo>
                    <a:pt x="1474" y="80"/>
                  </a:lnTo>
                  <a:lnTo>
                    <a:pt x="1476" y="80"/>
                  </a:lnTo>
                  <a:lnTo>
                    <a:pt x="1476" y="78"/>
                  </a:lnTo>
                  <a:lnTo>
                    <a:pt x="1474" y="72"/>
                  </a:lnTo>
                  <a:lnTo>
                    <a:pt x="1468" y="68"/>
                  </a:lnTo>
                  <a:lnTo>
                    <a:pt x="1466" y="68"/>
                  </a:lnTo>
                  <a:lnTo>
                    <a:pt x="1464" y="68"/>
                  </a:lnTo>
                  <a:lnTo>
                    <a:pt x="1464" y="72"/>
                  </a:lnTo>
                  <a:lnTo>
                    <a:pt x="1464" y="76"/>
                  </a:lnTo>
                  <a:lnTo>
                    <a:pt x="1468" y="78"/>
                  </a:lnTo>
                  <a:lnTo>
                    <a:pt x="1474" y="80"/>
                  </a:lnTo>
                  <a:close/>
                  <a:moveTo>
                    <a:pt x="1436" y="292"/>
                  </a:moveTo>
                  <a:lnTo>
                    <a:pt x="1436" y="292"/>
                  </a:lnTo>
                  <a:lnTo>
                    <a:pt x="1442" y="296"/>
                  </a:lnTo>
                  <a:lnTo>
                    <a:pt x="1446" y="298"/>
                  </a:lnTo>
                  <a:lnTo>
                    <a:pt x="1448" y="298"/>
                  </a:lnTo>
                  <a:lnTo>
                    <a:pt x="1450" y="298"/>
                  </a:lnTo>
                  <a:lnTo>
                    <a:pt x="1452" y="296"/>
                  </a:lnTo>
                  <a:lnTo>
                    <a:pt x="1454" y="296"/>
                  </a:lnTo>
                  <a:lnTo>
                    <a:pt x="1458" y="298"/>
                  </a:lnTo>
                  <a:lnTo>
                    <a:pt x="1462" y="302"/>
                  </a:lnTo>
                  <a:lnTo>
                    <a:pt x="1468" y="306"/>
                  </a:lnTo>
                  <a:lnTo>
                    <a:pt x="1478" y="308"/>
                  </a:lnTo>
                  <a:lnTo>
                    <a:pt x="1490" y="306"/>
                  </a:lnTo>
                  <a:lnTo>
                    <a:pt x="1502" y="302"/>
                  </a:lnTo>
                  <a:lnTo>
                    <a:pt x="1514" y="298"/>
                  </a:lnTo>
                  <a:lnTo>
                    <a:pt x="1524" y="292"/>
                  </a:lnTo>
                  <a:lnTo>
                    <a:pt x="1534" y="284"/>
                  </a:lnTo>
                  <a:lnTo>
                    <a:pt x="1538" y="278"/>
                  </a:lnTo>
                  <a:lnTo>
                    <a:pt x="1542" y="272"/>
                  </a:lnTo>
                  <a:lnTo>
                    <a:pt x="1544" y="270"/>
                  </a:lnTo>
                  <a:lnTo>
                    <a:pt x="1548" y="270"/>
                  </a:lnTo>
                  <a:lnTo>
                    <a:pt x="1550" y="270"/>
                  </a:lnTo>
                  <a:lnTo>
                    <a:pt x="1556" y="272"/>
                  </a:lnTo>
                  <a:lnTo>
                    <a:pt x="1560" y="270"/>
                  </a:lnTo>
                  <a:lnTo>
                    <a:pt x="1566" y="268"/>
                  </a:lnTo>
                  <a:lnTo>
                    <a:pt x="1568" y="264"/>
                  </a:lnTo>
                  <a:lnTo>
                    <a:pt x="1570" y="260"/>
                  </a:lnTo>
                  <a:lnTo>
                    <a:pt x="1566" y="252"/>
                  </a:lnTo>
                  <a:lnTo>
                    <a:pt x="1564" y="246"/>
                  </a:lnTo>
                  <a:lnTo>
                    <a:pt x="1564" y="244"/>
                  </a:lnTo>
                  <a:lnTo>
                    <a:pt x="1566" y="242"/>
                  </a:lnTo>
                  <a:lnTo>
                    <a:pt x="1572" y="240"/>
                  </a:lnTo>
                  <a:lnTo>
                    <a:pt x="1574" y="238"/>
                  </a:lnTo>
                  <a:lnTo>
                    <a:pt x="1580" y="228"/>
                  </a:lnTo>
                  <a:lnTo>
                    <a:pt x="1580" y="216"/>
                  </a:lnTo>
                  <a:lnTo>
                    <a:pt x="1578" y="212"/>
                  </a:lnTo>
                  <a:lnTo>
                    <a:pt x="1576" y="208"/>
                  </a:lnTo>
                  <a:lnTo>
                    <a:pt x="1572" y="202"/>
                  </a:lnTo>
                  <a:lnTo>
                    <a:pt x="1566" y="202"/>
                  </a:lnTo>
                  <a:lnTo>
                    <a:pt x="1548" y="202"/>
                  </a:lnTo>
                  <a:lnTo>
                    <a:pt x="1546" y="204"/>
                  </a:lnTo>
                  <a:lnTo>
                    <a:pt x="1544" y="206"/>
                  </a:lnTo>
                  <a:lnTo>
                    <a:pt x="1542" y="210"/>
                  </a:lnTo>
                  <a:lnTo>
                    <a:pt x="1546" y="224"/>
                  </a:lnTo>
                  <a:lnTo>
                    <a:pt x="1550" y="236"/>
                  </a:lnTo>
                  <a:lnTo>
                    <a:pt x="1548" y="240"/>
                  </a:lnTo>
                  <a:lnTo>
                    <a:pt x="1542" y="240"/>
                  </a:lnTo>
                  <a:lnTo>
                    <a:pt x="1536" y="238"/>
                  </a:lnTo>
                  <a:lnTo>
                    <a:pt x="1530" y="242"/>
                  </a:lnTo>
                  <a:lnTo>
                    <a:pt x="1526" y="248"/>
                  </a:lnTo>
                  <a:lnTo>
                    <a:pt x="1522" y="254"/>
                  </a:lnTo>
                  <a:lnTo>
                    <a:pt x="1518" y="262"/>
                  </a:lnTo>
                  <a:lnTo>
                    <a:pt x="1514" y="266"/>
                  </a:lnTo>
                  <a:lnTo>
                    <a:pt x="1510" y="268"/>
                  </a:lnTo>
                  <a:lnTo>
                    <a:pt x="1504" y="266"/>
                  </a:lnTo>
                  <a:lnTo>
                    <a:pt x="1500" y="264"/>
                  </a:lnTo>
                  <a:lnTo>
                    <a:pt x="1498" y="264"/>
                  </a:lnTo>
                  <a:lnTo>
                    <a:pt x="1494" y="268"/>
                  </a:lnTo>
                  <a:lnTo>
                    <a:pt x="1490" y="270"/>
                  </a:lnTo>
                  <a:lnTo>
                    <a:pt x="1488" y="264"/>
                  </a:lnTo>
                  <a:lnTo>
                    <a:pt x="1486" y="256"/>
                  </a:lnTo>
                  <a:lnTo>
                    <a:pt x="1488" y="250"/>
                  </a:lnTo>
                  <a:lnTo>
                    <a:pt x="1490" y="248"/>
                  </a:lnTo>
                  <a:lnTo>
                    <a:pt x="1490" y="244"/>
                  </a:lnTo>
                  <a:lnTo>
                    <a:pt x="1488" y="242"/>
                  </a:lnTo>
                  <a:lnTo>
                    <a:pt x="1484" y="244"/>
                  </a:lnTo>
                  <a:lnTo>
                    <a:pt x="1480" y="250"/>
                  </a:lnTo>
                  <a:lnTo>
                    <a:pt x="1480" y="262"/>
                  </a:lnTo>
                  <a:lnTo>
                    <a:pt x="1478" y="266"/>
                  </a:lnTo>
                  <a:lnTo>
                    <a:pt x="1476" y="268"/>
                  </a:lnTo>
                  <a:lnTo>
                    <a:pt x="1470" y="270"/>
                  </a:lnTo>
                  <a:lnTo>
                    <a:pt x="1460" y="268"/>
                  </a:lnTo>
                  <a:lnTo>
                    <a:pt x="1448" y="266"/>
                  </a:lnTo>
                  <a:lnTo>
                    <a:pt x="1434" y="266"/>
                  </a:lnTo>
                  <a:lnTo>
                    <a:pt x="1424" y="264"/>
                  </a:lnTo>
                  <a:lnTo>
                    <a:pt x="1416" y="266"/>
                  </a:lnTo>
                  <a:lnTo>
                    <a:pt x="1414" y="268"/>
                  </a:lnTo>
                  <a:lnTo>
                    <a:pt x="1414" y="270"/>
                  </a:lnTo>
                  <a:lnTo>
                    <a:pt x="1416" y="278"/>
                  </a:lnTo>
                  <a:lnTo>
                    <a:pt x="1420" y="280"/>
                  </a:lnTo>
                  <a:lnTo>
                    <a:pt x="1428" y="284"/>
                  </a:lnTo>
                  <a:lnTo>
                    <a:pt x="1436" y="292"/>
                  </a:lnTo>
                  <a:close/>
                  <a:moveTo>
                    <a:pt x="1546" y="156"/>
                  </a:moveTo>
                  <a:lnTo>
                    <a:pt x="1546" y="156"/>
                  </a:lnTo>
                  <a:lnTo>
                    <a:pt x="1552" y="162"/>
                  </a:lnTo>
                  <a:lnTo>
                    <a:pt x="1562" y="170"/>
                  </a:lnTo>
                  <a:lnTo>
                    <a:pt x="1572" y="178"/>
                  </a:lnTo>
                  <a:lnTo>
                    <a:pt x="1582" y="190"/>
                  </a:lnTo>
                  <a:lnTo>
                    <a:pt x="1586" y="196"/>
                  </a:lnTo>
                  <a:lnTo>
                    <a:pt x="1588" y="202"/>
                  </a:lnTo>
                  <a:lnTo>
                    <a:pt x="1590" y="210"/>
                  </a:lnTo>
                  <a:lnTo>
                    <a:pt x="1590" y="220"/>
                  </a:lnTo>
                  <a:lnTo>
                    <a:pt x="1592" y="224"/>
                  </a:lnTo>
                  <a:lnTo>
                    <a:pt x="1594" y="232"/>
                  </a:lnTo>
                  <a:lnTo>
                    <a:pt x="1598" y="236"/>
                  </a:lnTo>
                  <a:lnTo>
                    <a:pt x="1602" y="234"/>
                  </a:lnTo>
                  <a:lnTo>
                    <a:pt x="1604" y="230"/>
                  </a:lnTo>
                  <a:lnTo>
                    <a:pt x="1608" y="222"/>
                  </a:lnTo>
                  <a:lnTo>
                    <a:pt x="1608" y="214"/>
                  </a:lnTo>
                  <a:lnTo>
                    <a:pt x="1608" y="206"/>
                  </a:lnTo>
                  <a:lnTo>
                    <a:pt x="1604" y="196"/>
                  </a:lnTo>
                  <a:lnTo>
                    <a:pt x="1596" y="190"/>
                  </a:lnTo>
                  <a:lnTo>
                    <a:pt x="1582" y="178"/>
                  </a:lnTo>
                  <a:lnTo>
                    <a:pt x="1574" y="168"/>
                  </a:lnTo>
                  <a:lnTo>
                    <a:pt x="1566" y="160"/>
                  </a:lnTo>
                  <a:lnTo>
                    <a:pt x="1556" y="154"/>
                  </a:lnTo>
                  <a:lnTo>
                    <a:pt x="1538" y="142"/>
                  </a:lnTo>
                  <a:lnTo>
                    <a:pt x="1526" y="132"/>
                  </a:lnTo>
                  <a:lnTo>
                    <a:pt x="1518" y="126"/>
                  </a:lnTo>
                  <a:lnTo>
                    <a:pt x="1516" y="126"/>
                  </a:lnTo>
                  <a:lnTo>
                    <a:pt x="1514" y="128"/>
                  </a:lnTo>
                  <a:lnTo>
                    <a:pt x="1510" y="132"/>
                  </a:lnTo>
                  <a:lnTo>
                    <a:pt x="1508" y="134"/>
                  </a:lnTo>
                  <a:lnTo>
                    <a:pt x="1510" y="136"/>
                  </a:lnTo>
                  <a:lnTo>
                    <a:pt x="1516" y="138"/>
                  </a:lnTo>
                  <a:lnTo>
                    <a:pt x="1530" y="144"/>
                  </a:lnTo>
                  <a:lnTo>
                    <a:pt x="1538" y="150"/>
                  </a:lnTo>
                  <a:lnTo>
                    <a:pt x="1546" y="156"/>
                  </a:lnTo>
                  <a:close/>
                  <a:moveTo>
                    <a:pt x="1500" y="128"/>
                  </a:moveTo>
                  <a:lnTo>
                    <a:pt x="1500" y="128"/>
                  </a:lnTo>
                  <a:lnTo>
                    <a:pt x="1502" y="126"/>
                  </a:lnTo>
                  <a:lnTo>
                    <a:pt x="1502" y="122"/>
                  </a:lnTo>
                  <a:lnTo>
                    <a:pt x="1496" y="116"/>
                  </a:lnTo>
                  <a:lnTo>
                    <a:pt x="1492" y="114"/>
                  </a:lnTo>
                  <a:lnTo>
                    <a:pt x="1490" y="114"/>
                  </a:lnTo>
                  <a:lnTo>
                    <a:pt x="1486" y="114"/>
                  </a:lnTo>
                  <a:lnTo>
                    <a:pt x="1484" y="118"/>
                  </a:lnTo>
                  <a:lnTo>
                    <a:pt x="1484" y="120"/>
                  </a:lnTo>
                  <a:lnTo>
                    <a:pt x="1484" y="124"/>
                  </a:lnTo>
                  <a:lnTo>
                    <a:pt x="1488" y="128"/>
                  </a:lnTo>
                  <a:lnTo>
                    <a:pt x="1494" y="130"/>
                  </a:lnTo>
                  <a:lnTo>
                    <a:pt x="1498" y="130"/>
                  </a:lnTo>
                  <a:lnTo>
                    <a:pt x="1500" y="128"/>
                  </a:lnTo>
                  <a:close/>
                  <a:moveTo>
                    <a:pt x="726" y="46"/>
                  </a:moveTo>
                  <a:lnTo>
                    <a:pt x="726" y="46"/>
                  </a:lnTo>
                  <a:lnTo>
                    <a:pt x="726" y="50"/>
                  </a:lnTo>
                  <a:lnTo>
                    <a:pt x="724" y="54"/>
                  </a:lnTo>
                  <a:lnTo>
                    <a:pt x="716" y="62"/>
                  </a:lnTo>
                  <a:lnTo>
                    <a:pt x="714" y="66"/>
                  </a:lnTo>
                  <a:lnTo>
                    <a:pt x="716" y="70"/>
                  </a:lnTo>
                  <a:lnTo>
                    <a:pt x="718" y="72"/>
                  </a:lnTo>
                  <a:lnTo>
                    <a:pt x="726" y="72"/>
                  </a:lnTo>
                  <a:lnTo>
                    <a:pt x="738" y="72"/>
                  </a:lnTo>
                  <a:lnTo>
                    <a:pt x="742" y="74"/>
                  </a:lnTo>
                  <a:lnTo>
                    <a:pt x="746" y="78"/>
                  </a:lnTo>
                  <a:lnTo>
                    <a:pt x="752" y="88"/>
                  </a:lnTo>
                  <a:lnTo>
                    <a:pt x="758" y="104"/>
                  </a:lnTo>
                  <a:lnTo>
                    <a:pt x="762" y="106"/>
                  </a:lnTo>
                  <a:lnTo>
                    <a:pt x="764" y="108"/>
                  </a:lnTo>
                  <a:lnTo>
                    <a:pt x="774" y="110"/>
                  </a:lnTo>
                  <a:lnTo>
                    <a:pt x="786" y="110"/>
                  </a:lnTo>
                  <a:lnTo>
                    <a:pt x="798" y="110"/>
                  </a:lnTo>
                  <a:lnTo>
                    <a:pt x="810" y="108"/>
                  </a:lnTo>
                  <a:lnTo>
                    <a:pt x="820" y="108"/>
                  </a:lnTo>
                  <a:lnTo>
                    <a:pt x="828" y="110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20"/>
                  </a:lnTo>
                  <a:lnTo>
                    <a:pt x="826" y="122"/>
                  </a:lnTo>
                  <a:lnTo>
                    <a:pt x="822" y="122"/>
                  </a:lnTo>
                  <a:lnTo>
                    <a:pt x="816" y="120"/>
                  </a:lnTo>
                  <a:lnTo>
                    <a:pt x="808" y="120"/>
                  </a:lnTo>
                  <a:lnTo>
                    <a:pt x="802" y="118"/>
                  </a:lnTo>
                  <a:lnTo>
                    <a:pt x="798" y="120"/>
                  </a:lnTo>
                  <a:lnTo>
                    <a:pt x="794" y="124"/>
                  </a:lnTo>
                  <a:lnTo>
                    <a:pt x="790" y="130"/>
                  </a:lnTo>
                  <a:lnTo>
                    <a:pt x="784" y="134"/>
                  </a:lnTo>
                  <a:lnTo>
                    <a:pt x="778" y="134"/>
                  </a:lnTo>
                  <a:lnTo>
                    <a:pt x="772" y="132"/>
                  </a:lnTo>
                  <a:lnTo>
                    <a:pt x="766" y="130"/>
                  </a:lnTo>
                  <a:lnTo>
                    <a:pt x="760" y="130"/>
                  </a:lnTo>
                  <a:lnTo>
                    <a:pt x="756" y="132"/>
                  </a:lnTo>
                  <a:lnTo>
                    <a:pt x="756" y="138"/>
                  </a:lnTo>
                  <a:lnTo>
                    <a:pt x="756" y="142"/>
                  </a:lnTo>
                  <a:lnTo>
                    <a:pt x="760" y="144"/>
                  </a:lnTo>
                  <a:lnTo>
                    <a:pt x="768" y="146"/>
                  </a:lnTo>
                  <a:lnTo>
                    <a:pt x="780" y="156"/>
                  </a:lnTo>
                  <a:lnTo>
                    <a:pt x="786" y="164"/>
                  </a:lnTo>
                  <a:lnTo>
                    <a:pt x="790" y="170"/>
                  </a:lnTo>
                  <a:lnTo>
                    <a:pt x="790" y="174"/>
                  </a:lnTo>
                  <a:lnTo>
                    <a:pt x="788" y="176"/>
                  </a:lnTo>
                  <a:lnTo>
                    <a:pt x="784" y="180"/>
                  </a:lnTo>
                  <a:lnTo>
                    <a:pt x="784" y="184"/>
                  </a:lnTo>
                  <a:lnTo>
                    <a:pt x="784" y="188"/>
                  </a:lnTo>
                  <a:lnTo>
                    <a:pt x="788" y="194"/>
                  </a:lnTo>
                  <a:lnTo>
                    <a:pt x="792" y="196"/>
                  </a:lnTo>
                  <a:lnTo>
                    <a:pt x="796" y="198"/>
                  </a:lnTo>
                  <a:lnTo>
                    <a:pt x="802" y="198"/>
                  </a:lnTo>
                  <a:lnTo>
                    <a:pt x="806" y="196"/>
                  </a:lnTo>
                  <a:lnTo>
                    <a:pt x="810" y="192"/>
                  </a:lnTo>
                  <a:lnTo>
                    <a:pt x="814" y="186"/>
                  </a:lnTo>
                  <a:lnTo>
                    <a:pt x="816" y="178"/>
                  </a:lnTo>
                  <a:lnTo>
                    <a:pt x="822" y="158"/>
                  </a:lnTo>
                  <a:lnTo>
                    <a:pt x="826" y="150"/>
                  </a:lnTo>
                  <a:lnTo>
                    <a:pt x="828" y="150"/>
                  </a:lnTo>
                  <a:lnTo>
                    <a:pt x="828" y="154"/>
                  </a:lnTo>
                  <a:lnTo>
                    <a:pt x="824" y="168"/>
                  </a:lnTo>
                  <a:lnTo>
                    <a:pt x="824" y="174"/>
                  </a:lnTo>
                  <a:lnTo>
                    <a:pt x="824" y="178"/>
                  </a:lnTo>
                  <a:lnTo>
                    <a:pt x="828" y="180"/>
                  </a:lnTo>
                  <a:lnTo>
                    <a:pt x="832" y="184"/>
                  </a:lnTo>
                  <a:lnTo>
                    <a:pt x="844" y="188"/>
                  </a:lnTo>
                  <a:lnTo>
                    <a:pt x="852" y="192"/>
                  </a:lnTo>
                  <a:lnTo>
                    <a:pt x="860" y="198"/>
                  </a:lnTo>
                  <a:lnTo>
                    <a:pt x="870" y="206"/>
                  </a:lnTo>
                  <a:lnTo>
                    <a:pt x="878" y="212"/>
                  </a:lnTo>
                  <a:lnTo>
                    <a:pt x="886" y="214"/>
                  </a:lnTo>
                  <a:lnTo>
                    <a:pt x="892" y="216"/>
                  </a:lnTo>
                  <a:lnTo>
                    <a:pt x="906" y="218"/>
                  </a:lnTo>
                  <a:lnTo>
                    <a:pt x="916" y="220"/>
                  </a:lnTo>
                  <a:lnTo>
                    <a:pt x="926" y="226"/>
                  </a:lnTo>
                  <a:lnTo>
                    <a:pt x="940" y="232"/>
                  </a:lnTo>
                  <a:lnTo>
                    <a:pt x="954" y="238"/>
                  </a:lnTo>
                  <a:lnTo>
                    <a:pt x="966" y="242"/>
                  </a:lnTo>
                  <a:lnTo>
                    <a:pt x="980" y="252"/>
                  </a:lnTo>
                  <a:lnTo>
                    <a:pt x="988" y="258"/>
                  </a:lnTo>
                  <a:lnTo>
                    <a:pt x="994" y="266"/>
                  </a:lnTo>
                  <a:lnTo>
                    <a:pt x="1004" y="284"/>
                  </a:lnTo>
                  <a:lnTo>
                    <a:pt x="1014" y="302"/>
                  </a:lnTo>
                  <a:lnTo>
                    <a:pt x="1024" y="318"/>
                  </a:lnTo>
                  <a:lnTo>
                    <a:pt x="1028" y="324"/>
                  </a:lnTo>
                  <a:lnTo>
                    <a:pt x="1030" y="328"/>
                  </a:lnTo>
                  <a:lnTo>
                    <a:pt x="1028" y="330"/>
                  </a:lnTo>
                  <a:lnTo>
                    <a:pt x="1026" y="332"/>
                  </a:lnTo>
                  <a:lnTo>
                    <a:pt x="1022" y="336"/>
                  </a:lnTo>
                  <a:lnTo>
                    <a:pt x="1020" y="338"/>
                  </a:lnTo>
                  <a:lnTo>
                    <a:pt x="1020" y="344"/>
                  </a:lnTo>
                  <a:lnTo>
                    <a:pt x="1024" y="350"/>
                  </a:lnTo>
                  <a:lnTo>
                    <a:pt x="1028" y="354"/>
                  </a:lnTo>
                  <a:lnTo>
                    <a:pt x="1036" y="360"/>
                  </a:lnTo>
                  <a:lnTo>
                    <a:pt x="1040" y="364"/>
                  </a:lnTo>
                  <a:lnTo>
                    <a:pt x="1044" y="368"/>
                  </a:lnTo>
                  <a:lnTo>
                    <a:pt x="1044" y="372"/>
                  </a:lnTo>
                  <a:lnTo>
                    <a:pt x="1040" y="380"/>
                  </a:lnTo>
                  <a:lnTo>
                    <a:pt x="1036" y="394"/>
                  </a:lnTo>
                  <a:lnTo>
                    <a:pt x="1036" y="396"/>
                  </a:lnTo>
                  <a:lnTo>
                    <a:pt x="1038" y="398"/>
                  </a:lnTo>
                  <a:lnTo>
                    <a:pt x="1044" y="396"/>
                  </a:lnTo>
                  <a:lnTo>
                    <a:pt x="1046" y="396"/>
                  </a:lnTo>
                  <a:lnTo>
                    <a:pt x="1050" y="396"/>
                  </a:lnTo>
                  <a:lnTo>
                    <a:pt x="1052" y="398"/>
                  </a:lnTo>
                  <a:lnTo>
                    <a:pt x="1054" y="398"/>
                  </a:lnTo>
                  <a:lnTo>
                    <a:pt x="1060" y="398"/>
                  </a:lnTo>
                  <a:lnTo>
                    <a:pt x="1068" y="398"/>
                  </a:lnTo>
                  <a:lnTo>
                    <a:pt x="1074" y="400"/>
                  </a:lnTo>
                  <a:lnTo>
                    <a:pt x="1080" y="404"/>
                  </a:lnTo>
                  <a:lnTo>
                    <a:pt x="1078" y="116"/>
                  </a:lnTo>
                  <a:lnTo>
                    <a:pt x="1070" y="114"/>
                  </a:lnTo>
                  <a:lnTo>
                    <a:pt x="1060" y="110"/>
                  </a:lnTo>
                  <a:lnTo>
                    <a:pt x="1038" y="100"/>
                  </a:lnTo>
                  <a:lnTo>
                    <a:pt x="1002" y="76"/>
                  </a:lnTo>
                  <a:lnTo>
                    <a:pt x="996" y="72"/>
                  </a:lnTo>
                  <a:lnTo>
                    <a:pt x="988" y="72"/>
                  </a:lnTo>
                  <a:lnTo>
                    <a:pt x="982" y="74"/>
                  </a:lnTo>
                  <a:lnTo>
                    <a:pt x="976" y="76"/>
                  </a:lnTo>
                  <a:lnTo>
                    <a:pt x="970" y="80"/>
                  </a:lnTo>
                  <a:lnTo>
                    <a:pt x="966" y="84"/>
                  </a:lnTo>
                  <a:lnTo>
                    <a:pt x="964" y="88"/>
                  </a:lnTo>
                  <a:lnTo>
                    <a:pt x="964" y="92"/>
                  </a:lnTo>
                  <a:lnTo>
                    <a:pt x="966" y="96"/>
                  </a:lnTo>
                  <a:lnTo>
                    <a:pt x="964" y="100"/>
                  </a:lnTo>
                  <a:lnTo>
                    <a:pt x="956" y="106"/>
                  </a:lnTo>
                  <a:lnTo>
                    <a:pt x="946" y="110"/>
                  </a:lnTo>
                  <a:lnTo>
                    <a:pt x="942" y="110"/>
                  </a:lnTo>
                  <a:lnTo>
                    <a:pt x="938" y="108"/>
                  </a:lnTo>
                  <a:lnTo>
                    <a:pt x="936" y="108"/>
                  </a:lnTo>
                  <a:lnTo>
                    <a:pt x="934" y="110"/>
                  </a:lnTo>
                  <a:lnTo>
                    <a:pt x="928" y="116"/>
                  </a:lnTo>
                  <a:lnTo>
                    <a:pt x="914" y="138"/>
                  </a:lnTo>
                  <a:lnTo>
                    <a:pt x="906" y="148"/>
                  </a:lnTo>
                  <a:lnTo>
                    <a:pt x="898" y="158"/>
                  </a:lnTo>
                  <a:lnTo>
                    <a:pt x="890" y="164"/>
                  </a:lnTo>
                  <a:lnTo>
                    <a:pt x="886" y="164"/>
                  </a:lnTo>
                  <a:lnTo>
                    <a:pt x="882" y="164"/>
                  </a:lnTo>
                  <a:lnTo>
                    <a:pt x="876" y="160"/>
                  </a:lnTo>
                  <a:lnTo>
                    <a:pt x="872" y="156"/>
                  </a:lnTo>
                  <a:lnTo>
                    <a:pt x="870" y="150"/>
                  </a:lnTo>
                  <a:lnTo>
                    <a:pt x="868" y="144"/>
                  </a:lnTo>
                  <a:lnTo>
                    <a:pt x="864" y="132"/>
                  </a:lnTo>
                  <a:lnTo>
                    <a:pt x="862" y="126"/>
                  </a:lnTo>
                  <a:lnTo>
                    <a:pt x="860" y="120"/>
                  </a:lnTo>
                  <a:lnTo>
                    <a:pt x="856" y="118"/>
                  </a:lnTo>
                  <a:lnTo>
                    <a:pt x="854" y="118"/>
                  </a:lnTo>
                  <a:lnTo>
                    <a:pt x="852" y="124"/>
                  </a:lnTo>
                  <a:lnTo>
                    <a:pt x="852" y="126"/>
                  </a:lnTo>
                  <a:lnTo>
                    <a:pt x="846" y="114"/>
                  </a:lnTo>
                  <a:lnTo>
                    <a:pt x="842" y="102"/>
                  </a:lnTo>
                  <a:lnTo>
                    <a:pt x="842" y="94"/>
                  </a:lnTo>
                  <a:lnTo>
                    <a:pt x="842" y="86"/>
                  </a:lnTo>
                  <a:lnTo>
                    <a:pt x="844" y="80"/>
                  </a:lnTo>
                  <a:lnTo>
                    <a:pt x="846" y="66"/>
                  </a:lnTo>
                  <a:lnTo>
                    <a:pt x="846" y="58"/>
                  </a:lnTo>
                  <a:lnTo>
                    <a:pt x="844" y="48"/>
                  </a:lnTo>
                  <a:lnTo>
                    <a:pt x="840" y="40"/>
                  </a:lnTo>
                  <a:lnTo>
                    <a:pt x="838" y="36"/>
                  </a:lnTo>
                  <a:lnTo>
                    <a:pt x="834" y="36"/>
                  </a:lnTo>
                  <a:lnTo>
                    <a:pt x="830" y="36"/>
                  </a:lnTo>
                  <a:lnTo>
                    <a:pt x="826" y="36"/>
                  </a:lnTo>
                  <a:lnTo>
                    <a:pt x="818" y="36"/>
                  </a:lnTo>
                  <a:lnTo>
                    <a:pt x="810" y="32"/>
                  </a:lnTo>
                  <a:lnTo>
                    <a:pt x="798" y="26"/>
                  </a:lnTo>
                  <a:lnTo>
                    <a:pt x="786" y="18"/>
                  </a:lnTo>
                  <a:lnTo>
                    <a:pt x="776" y="16"/>
                  </a:lnTo>
                  <a:lnTo>
                    <a:pt x="770" y="16"/>
                  </a:lnTo>
                  <a:lnTo>
                    <a:pt x="764" y="20"/>
                  </a:lnTo>
                  <a:lnTo>
                    <a:pt x="756" y="28"/>
                  </a:lnTo>
                  <a:lnTo>
                    <a:pt x="752" y="32"/>
                  </a:lnTo>
                  <a:lnTo>
                    <a:pt x="748" y="34"/>
                  </a:lnTo>
                  <a:lnTo>
                    <a:pt x="740" y="36"/>
                  </a:lnTo>
                  <a:lnTo>
                    <a:pt x="732" y="38"/>
                  </a:lnTo>
                  <a:lnTo>
                    <a:pt x="728" y="40"/>
                  </a:lnTo>
                  <a:lnTo>
                    <a:pt x="726" y="42"/>
                  </a:lnTo>
                  <a:lnTo>
                    <a:pt x="726" y="46"/>
                  </a:lnTo>
                  <a:close/>
                  <a:moveTo>
                    <a:pt x="1600" y="438"/>
                  </a:moveTo>
                  <a:lnTo>
                    <a:pt x="1600" y="438"/>
                  </a:lnTo>
                  <a:lnTo>
                    <a:pt x="1594" y="436"/>
                  </a:lnTo>
                  <a:lnTo>
                    <a:pt x="1588" y="434"/>
                  </a:lnTo>
                  <a:lnTo>
                    <a:pt x="1586" y="436"/>
                  </a:lnTo>
                  <a:lnTo>
                    <a:pt x="1588" y="438"/>
                  </a:lnTo>
                  <a:lnTo>
                    <a:pt x="1590" y="442"/>
                  </a:lnTo>
                  <a:lnTo>
                    <a:pt x="1590" y="444"/>
                  </a:lnTo>
                  <a:lnTo>
                    <a:pt x="1592" y="446"/>
                  </a:lnTo>
                  <a:lnTo>
                    <a:pt x="1596" y="448"/>
                  </a:lnTo>
                  <a:lnTo>
                    <a:pt x="1600" y="448"/>
                  </a:lnTo>
                  <a:lnTo>
                    <a:pt x="1604" y="446"/>
                  </a:lnTo>
                  <a:lnTo>
                    <a:pt x="1604" y="444"/>
                  </a:lnTo>
                  <a:lnTo>
                    <a:pt x="1600" y="438"/>
                  </a:lnTo>
                  <a:close/>
                  <a:moveTo>
                    <a:pt x="1606" y="1248"/>
                  </a:moveTo>
                  <a:lnTo>
                    <a:pt x="1606" y="1248"/>
                  </a:lnTo>
                  <a:lnTo>
                    <a:pt x="1606" y="1252"/>
                  </a:lnTo>
                  <a:lnTo>
                    <a:pt x="1604" y="1260"/>
                  </a:lnTo>
                  <a:lnTo>
                    <a:pt x="1604" y="1268"/>
                  </a:lnTo>
                  <a:lnTo>
                    <a:pt x="1604" y="1272"/>
                  </a:lnTo>
                  <a:lnTo>
                    <a:pt x="1606" y="1274"/>
                  </a:lnTo>
                  <a:lnTo>
                    <a:pt x="1608" y="1274"/>
                  </a:lnTo>
                  <a:lnTo>
                    <a:pt x="1610" y="1270"/>
                  </a:lnTo>
                  <a:lnTo>
                    <a:pt x="1610" y="1260"/>
                  </a:lnTo>
                  <a:lnTo>
                    <a:pt x="1614" y="1250"/>
                  </a:lnTo>
                  <a:lnTo>
                    <a:pt x="1620" y="1240"/>
                  </a:lnTo>
                  <a:lnTo>
                    <a:pt x="1620" y="1236"/>
                  </a:lnTo>
                  <a:lnTo>
                    <a:pt x="1618" y="1232"/>
                  </a:lnTo>
                  <a:lnTo>
                    <a:pt x="1618" y="1228"/>
                  </a:lnTo>
                  <a:lnTo>
                    <a:pt x="1616" y="1224"/>
                  </a:lnTo>
                  <a:lnTo>
                    <a:pt x="1616" y="1220"/>
                  </a:lnTo>
                  <a:lnTo>
                    <a:pt x="1614" y="1220"/>
                  </a:lnTo>
                  <a:lnTo>
                    <a:pt x="1612" y="1224"/>
                  </a:lnTo>
                  <a:lnTo>
                    <a:pt x="1612" y="1230"/>
                  </a:lnTo>
                  <a:lnTo>
                    <a:pt x="1612" y="1234"/>
                  </a:lnTo>
                  <a:lnTo>
                    <a:pt x="1612" y="1236"/>
                  </a:lnTo>
                  <a:lnTo>
                    <a:pt x="1608" y="1240"/>
                  </a:lnTo>
                  <a:lnTo>
                    <a:pt x="1606" y="1244"/>
                  </a:lnTo>
                  <a:lnTo>
                    <a:pt x="1604" y="1246"/>
                  </a:lnTo>
                  <a:lnTo>
                    <a:pt x="1606" y="1248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2" name="Freeform 6153">
              <a:extLst>
                <a:ext uri="{FF2B5EF4-FFF2-40B4-BE49-F238E27FC236}">
                  <a16:creationId xmlns:a16="http://schemas.microsoft.com/office/drawing/2014/main" id="{CE44CFEB-214A-4C36-91AC-74C0745BB3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0913" y="2755900"/>
              <a:ext cx="1762125" cy="2303463"/>
            </a:xfrm>
            <a:custGeom>
              <a:avLst/>
              <a:gdLst>
                <a:gd name="T0" fmla="*/ 1666909 w 2776"/>
                <a:gd name="T1" fmla="*/ 1643154 h 3628"/>
                <a:gd name="T2" fmla="*/ 1572963 w 2776"/>
                <a:gd name="T3" fmla="*/ 1734581 h 3628"/>
                <a:gd name="T4" fmla="*/ 1567885 w 2776"/>
                <a:gd name="T5" fmla="*/ 1859024 h 3628"/>
                <a:gd name="T6" fmla="*/ 1595815 w 2776"/>
                <a:gd name="T7" fmla="*/ 1991086 h 3628"/>
                <a:gd name="T8" fmla="*/ 1712613 w 2776"/>
                <a:gd name="T9" fmla="*/ 1728232 h 3628"/>
                <a:gd name="T10" fmla="*/ 1736734 w 2776"/>
                <a:gd name="T11" fmla="*/ 1666011 h 3628"/>
                <a:gd name="T12" fmla="*/ 1698648 w 2776"/>
                <a:gd name="T13" fmla="*/ 844434 h 3628"/>
                <a:gd name="T14" fmla="*/ 1576772 w 2776"/>
                <a:gd name="T15" fmla="*/ 868560 h 3628"/>
                <a:gd name="T16" fmla="*/ 1533607 w 2776"/>
                <a:gd name="T17" fmla="*/ 784752 h 3628"/>
                <a:gd name="T18" fmla="*/ 1484095 w 2776"/>
                <a:gd name="T19" fmla="*/ 730150 h 3628"/>
                <a:gd name="T20" fmla="*/ 1434583 w 2776"/>
                <a:gd name="T21" fmla="*/ 633643 h 3628"/>
                <a:gd name="T22" fmla="*/ 1401575 w 2776"/>
                <a:gd name="T23" fmla="*/ 539676 h 3628"/>
                <a:gd name="T24" fmla="*/ 1353332 w 2776"/>
                <a:gd name="T25" fmla="*/ 454597 h 3628"/>
                <a:gd name="T26" fmla="*/ 1301281 w 2776"/>
                <a:gd name="T27" fmla="*/ 313647 h 3628"/>
                <a:gd name="T28" fmla="*/ 1263195 w 2776"/>
                <a:gd name="T29" fmla="*/ 199363 h 3628"/>
                <a:gd name="T30" fmla="*/ 1197179 w 2776"/>
                <a:gd name="T31" fmla="*/ 219680 h 3628"/>
                <a:gd name="T32" fmla="*/ 1090537 w 2776"/>
                <a:gd name="T33" fmla="*/ 195553 h 3628"/>
                <a:gd name="T34" fmla="*/ 983895 w 2776"/>
                <a:gd name="T35" fmla="*/ 156189 h 3628"/>
                <a:gd name="T36" fmla="*/ 873445 w 2776"/>
                <a:gd name="T37" fmla="*/ 208251 h 3628"/>
                <a:gd name="T38" fmla="*/ 743952 w 2776"/>
                <a:gd name="T39" fmla="*/ 142220 h 3628"/>
                <a:gd name="T40" fmla="*/ 731256 w 2776"/>
                <a:gd name="T41" fmla="*/ 69840 h 3628"/>
                <a:gd name="T42" fmla="*/ 712213 w 2776"/>
                <a:gd name="T43" fmla="*/ 20317 h 3628"/>
                <a:gd name="T44" fmla="*/ 633502 w 2776"/>
                <a:gd name="T45" fmla="*/ 8889 h 3628"/>
                <a:gd name="T46" fmla="*/ 534477 w 2776"/>
                <a:gd name="T47" fmla="*/ 17778 h 3628"/>
                <a:gd name="T48" fmla="*/ 424027 w 2776"/>
                <a:gd name="T49" fmla="*/ 54602 h 3628"/>
                <a:gd name="T50" fmla="*/ 344046 w 2776"/>
                <a:gd name="T51" fmla="*/ 72380 h 3628"/>
                <a:gd name="T52" fmla="*/ 210744 w 2776"/>
                <a:gd name="T53" fmla="*/ 162538 h 3628"/>
                <a:gd name="T54" fmla="*/ 124415 w 2776"/>
                <a:gd name="T55" fmla="*/ 312377 h 3628"/>
                <a:gd name="T56" fmla="*/ 38086 w 2776"/>
                <a:gd name="T57" fmla="*/ 453328 h 3628"/>
                <a:gd name="T58" fmla="*/ 15235 w 2776"/>
                <a:gd name="T59" fmla="*/ 537136 h 3628"/>
                <a:gd name="T60" fmla="*/ 38086 w 2776"/>
                <a:gd name="T61" fmla="*/ 626024 h 3628"/>
                <a:gd name="T62" fmla="*/ 25391 w 2776"/>
                <a:gd name="T63" fmla="*/ 775863 h 3628"/>
                <a:gd name="T64" fmla="*/ 34278 w 2776"/>
                <a:gd name="T65" fmla="*/ 802530 h 3628"/>
                <a:gd name="T66" fmla="*/ 34278 w 2776"/>
                <a:gd name="T67" fmla="*/ 825386 h 3628"/>
                <a:gd name="T68" fmla="*/ 54590 w 2776"/>
                <a:gd name="T69" fmla="*/ 848243 h 3628"/>
                <a:gd name="T70" fmla="*/ 71094 w 2776"/>
                <a:gd name="T71" fmla="*/ 863481 h 3628"/>
                <a:gd name="T72" fmla="*/ 106642 w 2776"/>
                <a:gd name="T73" fmla="*/ 909195 h 3628"/>
                <a:gd name="T74" fmla="*/ 115528 w 2776"/>
                <a:gd name="T75" fmla="*/ 940941 h 3628"/>
                <a:gd name="T76" fmla="*/ 171388 w 2776"/>
                <a:gd name="T77" fmla="*/ 996813 h 3628"/>
                <a:gd name="T78" fmla="*/ 319925 w 2776"/>
                <a:gd name="T79" fmla="*/ 1036177 h 3628"/>
                <a:gd name="T80" fmla="*/ 411332 w 2776"/>
                <a:gd name="T81" fmla="*/ 1038717 h 3628"/>
                <a:gd name="T82" fmla="*/ 535747 w 2776"/>
                <a:gd name="T83" fmla="*/ 993003 h 3628"/>
                <a:gd name="T84" fmla="*/ 632232 w 2776"/>
                <a:gd name="T85" fmla="*/ 1052685 h 3628"/>
                <a:gd name="T86" fmla="*/ 690631 w 2776"/>
                <a:gd name="T87" fmla="*/ 1069193 h 3628"/>
                <a:gd name="T88" fmla="*/ 686822 w 2776"/>
                <a:gd name="T89" fmla="*/ 1158081 h 3628"/>
                <a:gd name="T90" fmla="*/ 700787 w 2776"/>
                <a:gd name="T91" fmla="*/ 1193636 h 3628"/>
                <a:gd name="T92" fmla="*/ 690631 w 2776"/>
                <a:gd name="T93" fmla="*/ 1262206 h 3628"/>
                <a:gd name="T94" fmla="*/ 766804 w 2776"/>
                <a:gd name="T95" fmla="*/ 1376491 h 3628"/>
                <a:gd name="T96" fmla="*/ 797273 w 2776"/>
                <a:gd name="T97" fmla="*/ 1521251 h 3628"/>
                <a:gd name="T98" fmla="*/ 746491 w 2776"/>
                <a:gd name="T99" fmla="*/ 1737121 h 3628"/>
                <a:gd name="T100" fmla="*/ 846785 w 2776"/>
                <a:gd name="T101" fmla="*/ 2073625 h 3628"/>
                <a:gd name="T102" fmla="*/ 903914 w 2776"/>
                <a:gd name="T103" fmla="*/ 2242511 h 3628"/>
                <a:gd name="T104" fmla="*/ 934383 w 2776"/>
                <a:gd name="T105" fmla="*/ 2289495 h 3628"/>
                <a:gd name="T106" fmla="*/ 1009286 w 2776"/>
                <a:gd name="T107" fmla="*/ 2284416 h 3628"/>
                <a:gd name="T108" fmla="*/ 1104502 w 2776"/>
                <a:gd name="T109" fmla="*/ 2269178 h 3628"/>
                <a:gd name="T110" fmla="*/ 1280968 w 2776"/>
                <a:gd name="T111" fmla="*/ 2079974 h 3628"/>
                <a:gd name="T112" fmla="*/ 1354602 w 2776"/>
                <a:gd name="T113" fmla="*/ 1940293 h 3628"/>
                <a:gd name="T114" fmla="*/ 1338098 w 2776"/>
                <a:gd name="T115" fmla="*/ 1812041 h 3628"/>
                <a:gd name="T116" fmla="*/ 1482826 w 2776"/>
                <a:gd name="T117" fmla="*/ 1673630 h 3628"/>
                <a:gd name="T118" fmla="*/ 1475208 w 2776"/>
                <a:gd name="T119" fmla="*/ 1513632 h 3628"/>
                <a:gd name="T120" fmla="*/ 1448548 w 2776"/>
                <a:gd name="T121" fmla="*/ 1400617 h 3628"/>
                <a:gd name="T122" fmla="*/ 1491712 w 2776"/>
                <a:gd name="T123" fmla="*/ 1268555 h 3628"/>
                <a:gd name="T124" fmla="*/ 1679605 w 2776"/>
                <a:gd name="T125" fmla="*/ 1045066 h 3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76"/>
                <a:gd name="T190" fmla="*/ 0 h 3628"/>
                <a:gd name="T191" fmla="*/ 2776 w 2776"/>
                <a:gd name="T192" fmla="*/ 3628 h 3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76" h="3628">
                  <a:moveTo>
                    <a:pt x="2710" y="2504"/>
                  </a:moveTo>
                  <a:lnTo>
                    <a:pt x="2710" y="2504"/>
                  </a:lnTo>
                  <a:lnTo>
                    <a:pt x="2706" y="2498"/>
                  </a:lnTo>
                  <a:lnTo>
                    <a:pt x="2702" y="2492"/>
                  </a:lnTo>
                  <a:lnTo>
                    <a:pt x="2698" y="2476"/>
                  </a:lnTo>
                  <a:lnTo>
                    <a:pt x="2696" y="2470"/>
                  </a:lnTo>
                  <a:lnTo>
                    <a:pt x="2692" y="2466"/>
                  </a:lnTo>
                  <a:lnTo>
                    <a:pt x="2690" y="2468"/>
                  </a:lnTo>
                  <a:lnTo>
                    <a:pt x="2684" y="2472"/>
                  </a:lnTo>
                  <a:lnTo>
                    <a:pt x="2680" y="2480"/>
                  </a:lnTo>
                  <a:lnTo>
                    <a:pt x="2678" y="2486"/>
                  </a:lnTo>
                  <a:lnTo>
                    <a:pt x="2676" y="2508"/>
                  </a:lnTo>
                  <a:lnTo>
                    <a:pt x="2674" y="2518"/>
                  </a:lnTo>
                  <a:lnTo>
                    <a:pt x="2672" y="2526"/>
                  </a:lnTo>
                  <a:lnTo>
                    <a:pt x="2668" y="2532"/>
                  </a:lnTo>
                  <a:lnTo>
                    <a:pt x="2664" y="2536"/>
                  </a:lnTo>
                  <a:lnTo>
                    <a:pt x="2656" y="2542"/>
                  </a:lnTo>
                  <a:lnTo>
                    <a:pt x="2648" y="2544"/>
                  </a:lnTo>
                  <a:lnTo>
                    <a:pt x="2634" y="2546"/>
                  </a:lnTo>
                  <a:lnTo>
                    <a:pt x="2632" y="2548"/>
                  </a:lnTo>
                  <a:lnTo>
                    <a:pt x="2632" y="2554"/>
                  </a:lnTo>
                  <a:lnTo>
                    <a:pt x="2638" y="2566"/>
                  </a:lnTo>
                  <a:lnTo>
                    <a:pt x="2636" y="2572"/>
                  </a:lnTo>
                  <a:lnTo>
                    <a:pt x="2636" y="2576"/>
                  </a:lnTo>
                  <a:lnTo>
                    <a:pt x="2626" y="2588"/>
                  </a:lnTo>
                  <a:lnTo>
                    <a:pt x="2606" y="2608"/>
                  </a:lnTo>
                  <a:lnTo>
                    <a:pt x="2596" y="2618"/>
                  </a:lnTo>
                  <a:lnTo>
                    <a:pt x="2588" y="2628"/>
                  </a:lnTo>
                  <a:lnTo>
                    <a:pt x="2578" y="2640"/>
                  </a:lnTo>
                  <a:lnTo>
                    <a:pt x="2572" y="2646"/>
                  </a:lnTo>
                  <a:lnTo>
                    <a:pt x="2564" y="2650"/>
                  </a:lnTo>
                  <a:lnTo>
                    <a:pt x="2554" y="2652"/>
                  </a:lnTo>
                  <a:lnTo>
                    <a:pt x="2538" y="2656"/>
                  </a:lnTo>
                  <a:lnTo>
                    <a:pt x="2530" y="2658"/>
                  </a:lnTo>
                  <a:lnTo>
                    <a:pt x="2526" y="2660"/>
                  </a:lnTo>
                  <a:lnTo>
                    <a:pt x="2522" y="2664"/>
                  </a:lnTo>
                  <a:lnTo>
                    <a:pt x="2520" y="2668"/>
                  </a:lnTo>
                  <a:lnTo>
                    <a:pt x="2516" y="2670"/>
                  </a:lnTo>
                  <a:lnTo>
                    <a:pt x="2512" y="2670"/>
                  </a:lnTo>
                  <a:lnTo>
                    <a:pt x="2506" y="2670"/>
                  </a:lnTo>
                  <a:lnTo>
                    <a:pt x="2500" y="2670"/>
                  </a:lnTo>
                  <a:lnTo>
                    <a:pt x="2496" y="2670"/>
                  </a:lnTo>
                  <a:lnTo>
                    <a:pt x="2496" y="2672"/>
                  </a:lnTo>
                  <a:lnTo>
                    <a:pt x="2496" y="2676"/>
                  </a:lnTo>
                  <a:lnTo>
                    <a:pt x="2494" y="2690"/>
                  </a:lnTo>
                  <a:lnTo>
                    <a:pt x="2492" y="2700"/>
                  </a:lnTo>
                  <a:lnTo>
                    <a:pt x="2486" y="2712"/>
                  </a:lnTo>
                  <a:lnTo>
                    <a:pt x="2480" y="2724"/>
                  </a:lnTo>
                  <a:lnTo>
                    <a:pt x="2478" y="2732"/>
                  </a:lnTo>
                  <a:lnTo>
                    <a:pt x="2478" y="2738"/>
                  </a:lnTo>
                  <a:lnTo>
                    <a:pt x="2478" y="2742"/>
                  </a:lnTo>
                  <a:lnTo>
                    <a:pt x="2482" y="2750"/>
                  </a:lnTo>
                  <a:lnTo>
                    <a:pt x="2482" y="2754"/>
                  </a:lnTo>
                  <a:lnTo>
                    <a:pt x="2482" y="2762"/>
                  </a:lnTo>
                  <a:lnTo>
                    <a:pt x="2480" y="2772"/>
                  </a:lnTo>
                  <a:lnTo>
                    <a:pt x="2480" y="2778"/>
                  </a:lnTo>
                  <a:lnTo>
                    <a:pt x="2484" y="2790"/>
                  </a:lnTo>
                  <a:lnTo>
                    <a:pt x="2488" y="2798"/>
                  </a:lnTo>
                  <a:lnTo>
                    <a:pt x="2488" y="2802"/>
                  </a:lnTo>
                  <a:lnTo>
                    <a:pt x="2488" y="2806"/>
                  </a:lnTo>
                  <a:lnTo>
                    <a:pt x="2488" y="2814"/>
                  </a:lnTo>
                  <a:lnTo>
                    <a:pt x="2490" y="2820"/>
                  </a:lnTo>
                  <a:lnTo>
                    <a:pt x="2494" y="2832"/>
                  </a:lnTo>
                  <a:lnTo>
                    <a:pt x="2498" y="2848"/>
                  </a:lnTo>
                  <a:lnTo>
                    <a:pt x="2498" y="2860"/>
                  </a:lnTo>
                  <a:lnTo>
                    <a:pt x="2496" y="2868"/>
                  </a:lnTo>
                  <a:lnTo>
                    <a:pt x="2492" y="2876"/>
                  </a:lnTo>
                  <a:lnTo>
                    <a:pt x="2488" y="2884"/>
                  </a:lnTo>
                  <a:lnTo>
                    <a:pt x="2480" y="2900"/>
                  </a:lnTo>
                  <a:lnTo>
                    <a:pt x="2476" y="2908"/>
                  </a:lnTo>
                  <a:lnTo>
                    <a:pt x="2474" y="2916"/>
                  </a:lnTo>
                  <a:lnTo>
                    <a:pt x="2472" y="2924"/>
                  </a:lnTo>
                  <a:lnTo>
                    <a:pt x="2470" y="2928"/>
                  </a:lnTo>
                  <a:lnTo>
                    <a:pt x="2466" y="2928"/>
                  </a:lnTo>
                  <a:lnTo>
                    <a:pt x="2464" y="2928"/>
                  </a:lnTo>
                  <a:lnTo>
                    <a:pt x="2462" y="2930"/>
                  </a:lnTo>
                  <a:lnTo>
                    <a:pt x="2458" y="2934"/>
                  </a:lnTo>
                  <a:lnTo>
                    <a:pt x="2454" y="2942"/>
                  </a:lnTo>
                  <a:lnTo>
                    <a:pt x="2450" y="2954"/>
                  </a:lnTo>
                  <a:lnTo>
                    <a:pt x="2448" y="2968"/>
                  </a:lnTo>
                  <a:lnTo>
                    <a:pt x="2446" y="2980"/>
                  </a:lnTo>
                  <a:lnTo>
                    <a:pt x="2448" y="2990"/>
                  </a:lnTo>
                  <a:lnTo>
                    <a:pt x="2448" y="2998"/>
                  </a:lnTo>
                  <a:lnTo>
                    <a:pt x="2456" y="3012"/>
                  </a:lnTo>
                  <a:lnTo>
                    <a:pt x="2464" y="3026"/>
                  </a:lnTo>
                  <a:lnTo>
                    <a:pt x="2466" y="3034"/>
                  </a:lnTo>
                  <a:lnTo>
                    <a:pt x="2466" y="3040"/>
                  </a:lnTo>
                  <a:lnTo>
                    <a:pt x="2466" y="3054"/>
                  </a:lnTo>
                  <a:lnTo>
                    <a:pt x="2464" y="3062"/>
                  </a:lnTo>
                  <a:lnTo>
                    <a:pt x="2466" y="3072"/>
                  </a:lnTo>
                  <a:lnTo>
                    <a:pt x="2468" y="3084"/>
                  </a:lnTo>
                  <a:lnTo>
                    <a:pt x="2474" y="3100"/>
                  </a:lnTo>
                  <a:lnTo>
                    <a:pt x="2480" y="3114"/>
                  </a:lnTo>
                  <a:lnTo>
                    <a:pt x="2486" y="3122"/>
                  </a:lnTo>
                  <a:lnTo>
                    <a:pt x="2492" y="3126"/>
                  </a:lnTo>
                  <a:lnTo>
                    <a:pt x="2498" y="3130"/>
                  </a:lnTo>
                  <a:lnTo>
                    <a:pt x="2510" y="3134"/>
                  </a:lnTo>
                  <a:lnTo>
                    <a:pt x="2514" y="3136"/>
                  </a:lnTo>
                  <a:lnTo>
                    <a:pt x="2520" y="3142"/>
                  </a:lnTo>
                  <a:lnTo>
                    <a:pt x="2522" y="3144"/>
                  </a:lnTo>
                  <a:lnTo>
                    <a:pt x="2526" y="3146"/>
                  </a:lnTo>
                  <a:lnTo>
                    <a:pt x="2534" y="3146"/>
                  </a:lnTo>
                  <a:lnTo>
                    <a:pt x="2544" y="3144"/>
                  </a:lnTo>
                  <a:lnTo>
                    <a:pt x="2554" y="3140"/>
                  </a:lnTo>
                  <a:lnTo>
                    <a:pt x="2574" y="3128"/>
                  </a:lnTo>
                  <a:lnTo>
                    <a:pt x="2584" y="3124"/>
                  </a:lnTo>
                  <a:lnTo>
                    <a:pt x="2594" y="3122"/>
                  </a:lnTo>
                  <a:lnTo>
                    <a:pt x="2598" y="3120"/>
                  </a:lnTo>
                  <a:lnTo>
                    <a:pt x="2602" y="3116"/>
                  </a:lnTo>
                  <a:lnTo>
                    <a:pt x="2610" y="3096"/>
                  </a:lnTo>
                  <a:lnTo>
                    <a:pt x="2620" y="3068"/>
                  </a:lnTo>
                  <a:lnTo>
                    <a:pt x="2628" y="3034"/>
                  </a:lnTo>
                  <a:lnTo>
                    <a:pt x="2648" y="2952"/>
                  </a:lnTo>
                  <a:lnTo>
                    <a:pt x="2668" y="2870"/>
                  </a:lnTo>
                  <a:lnTo>
                    <a:pt x="2682" y="2822"/>
                  </a:lnTo>
                  <a:lnTo>
                    <a:pt x="2694" y="2792"/>
                  </a:lnTo>
                  <a:lnTo>
                    <a:pt x="2696" y="2780"/>
                  </a:lnTo>
                  <a:lnTo>
                    <a:pt x="2700" y="2768"/>
                  </a:lnTo>
                  <a:lnTo>
                    <a:pt x="2700" y="2756"/>
                  </a:lnTo>
                  <a:lnTo>
                    <a:pt x="2698" y="2742"/>
                  </a:lnTo>
                  <a:lnTo>
                    <a:pt x="2698" y="2730"/>
                  </a:lnTo>
                  <a:lnTo>
                    <a:pt x="2698" y="2722"/>
                  </a:lnTo>
                  <a:lnTo>
                    <a:pt x="2700" y="2718"/>
                  </a:lnTo>
                  <a:lnTo>
                    <a:pt x="2704" y="2714"/>
                  </a:lnTo>
                  <a:lnTo>
                    <a:pt x="2710" y="2710"/>
                  </a:lnTo>
                  <a:lnTo>
                    <a:pt x="2712" y="2706"/>
                  </a:lnTo>
                  <a:lnTo>
                    <a:pt x="2710" y="2700"/>
                  </a:lnTo>
                  <a:lnTo>
                    <a:pt x="2710" y="2690"/>
                  </a:lnTo>
                  <a:lnTo>
                    <a:pt x="2712" y="2684"/>
                  </a:lnTo>
                  <a:lnTo>
                    <a:pt x="2712" y="2674"/>
                  </a:lnTo>
                  <a:lnTo>
                    <a:pt x="2712" y="2670"/>
                  </a:lnTo>
                  <a:lnTo>
                    <a:pt x="2710" y="2662"/>
                  </a:lnTo>
                  <a:lnTo>
                    <a:pt x="2706" y="2654"/>
                  </a:lnTo>
                  <a:lnTo>
                    <a:pt x="2706" y="2648"/>
                  </a:lnTo>
                  <a:lnTo>
                    <a:pt x="2706" y="2642"/>
                  </a:lnTo>
                  <a:lnTo>
                    <a:pt x="2708" y="2638"/>
                  </a:lnTo>
                  <a:lnTo>
                    <a:pt x="2710" y="2636"/>
                  </a:lnTo>
                  <a:lnTo>
                    <a:pt x="2714" y="2640"/>
                  </a:lnTo>
                  <a:lnTo>
                    <a:pt x="2718" y="2646"/>
                  </a:lnTo>
                  <a:lnTo>
                    <a:pt x="2722" y="2658"/>
                  </a:lnTo>
                  <a:lnTo>
                    <a:pt x="2724" y="2662"/>
                  </a:lnTo>
                  <a:lnTo>
                    <a:pt x="2728" y="2662"/>
                  </a:lnTo>
                  <a:lnTo>
                    <a:pt x="2732" y="2658"/>
                  </a:lnTo>
                  <a:lnTo>
                    <a:pt x="2734" y="2652"/>
                  </a:lnTo>
                  <a:lnTo>
                    <a:pt x="2736" y="2644"/>
                  </a:lnTo>
                  <a:lnTo>
                    <a:pt x="2738" y="2634"/>
                  </a:lnTo>
                  <a:lnTo>
                    <a:pt x="2736" y="2624"/>
                  </a:lnTo>
                  <a:lnTo>
                    <a:pt x="2734" y="2614"/>
                  </a:lnTo>
                  <a:lnTo>
                    <a:pt x="2732" y="2604"/>
                  </a:lnTo>
                  <a:lnTo>
                    <a:pt x="2730" y="2590"/>
                  </a:lnTo>
                  <a:lnTo>
                    <a:pt x="2724" y="2556"/>
                  </a:lnTo>
                  <a:lnTo>
                    <a:pt x="2720" y="2522"/>
                  </a:lnTo>
                  <a:lnTo>
                    <a:pt x="2716" y="2510"/>
                  </a:lnTo>
                  <a:lnTo>
                    <a:pt x="2710" y="2504"/>
                  </a:lnTo>
                  <a:close/>
                  <a:moveTo>
                    <a:pt x="2770" y="1364"/>
                  </a:moveTo>
                  <a:lnTo>
                    <a:pt x="2770" y="1364"/>
                  </a:lnTo>
                  <a:lnTo>
                    <a:pt x="2764" y="1352"/>
                  </a:lnTo>
                  <a:lnTo>
                    <a:pt x="2762" y="1342"/>
                  </a:lnTo>
                  <a:lnTo>
                    <a:pt x="2764" y="1332"/>
                  </a:lnTo>
                  <a:lnTo>
                    <a:pt x="2766" y="1322"/>
                  </a:lnTo>
                  <a:lnTo>
                    <a:pt x="2770" y="1316"/>
                  </a:lnTo>
                  <a:lnTo>
                    <a:pt x="2770" y="1308"/>
                  </a:lnTo>
                  <a:lnTo>
                    <a:pt x="2768" y="1304"/>
                  </a:lnTo>
                  <a:lnTo>
                    <a:pt x="2762" y="1300"/>
                  </a:lnTo>
                  <a:lnTo>
                    <a:pt x="2752" y="1300"/>
                  </a:lnTo>
                  <a:lnTo>
                    <a:pt x="2746" y="1302"/>
                  </a:lnTo>
                  <a:lnTo>
                    <a:pt x="2730" y="1314"/>
                  </a:lnTo>
                  <a:lnTo>
                    <a:pt x="2720" y="1320"/>
                  </a:lnTo>
                  <a:lnTo>
                    <a:pt x="2708" y="1326"/>
                  </a:lnTo>
                  <a:lnTo>
                    <a:pt x="2694" y="1330"/>
                  </a:lnTo>
                  <a:lnTo>
                    <a:pt x="2676" y="1330"/>
                  </a:lnTo>
                  <a:lnTo>
                    <a:pt x="2660" y="1332"/>
                  </a:lnTo>
                  <a:lnTo>
                    <a:pt x="2650" y="1332"/>
                  </a:lnTo>
                  <a:lnTo>
                    <a:pt x="2646" y="1334"/>
                  </a:lnTo>
                  <a:lnTo>
                    <a:pt x="2646" y="1336"/>
                  </a:lnTo>
                  <a:lnTo>
                    <a:pt x="2646" y="1338"/>
                  </a:lnTo>
                  <a:lnTo>
                    <a:pt x="2644" y="1340"/>
                  </a:lnTo>
                  <a:lnTo>
                    <a:pt x="2640" y="1340"/>
                  </a:lnTo>
                  <a:lnTo>
                    <a:pt x="2630" y="1340"/>
                  </a:lnTo>
                  <a:lnTo>
                    <a:pt x="2618" y="1340"/>
                  </a:lnTo>
                  <a:lnTo>
                    <a:pt x="2608" y="1342"/>
                  </a:lnTo>
                  <a:lnTo>
                    <a:pt x="2602" y="1346"/>
                  </a:lnTo>
                  <a:lnTo>
                    <a:pt x="2596" y="1352"/>
                  </a:lnTo>
                  <a:lnTo>
                    <a:pt x="2590" y="1356"/>
                  </a:lnTo>
                  <a:lnTo>
                    <a:pt x="2584" y="1360"/>
                  </a:lnTo>
                  <a:lnTo>
                    <a:pt x="2574" y="1360"/>
                  </a:lnTo>
                  <a:lnTo>
                    <a:pt x="2564" y="1358"/>
                  </a:lnTo>
                  <a:lnTo>
                    <a:pt x="2552" y="1356"/>
                  </a:lnTo>
                  <a:lnTo>
                    <a:pt x="2542" y="1356"/>
                  </a:lnTo>
                  <a:lnTo>
                    <a:pt x="2534" y="1360"/>
                  </a:lnTo>
                  <a:lnTo>
                    <a:pt x="2528" y="1366"/>
                  </a:lnTo>
                  <a:lnTo>
                    <a:pt x="2520" y="1370"/>
                  </a:lnTo>
                  <a:lnTo>
                    <a:pt x="2512" y="1374"/>
                  </a:lnTo>
                  <a:lnTo>
                    <a:pt x="2504" y="1376"/>
                  </a:lnTo>
                  <a:lnTo>
                    <a:pt x="2494" y="1374"/>
                  </a:lnTo>
                  <a:lnTo>
                    <a:pt x="2484" y="1368"/>
                  </a:lnTo>
                  <a:lnTo>
                    <a:pt x="2476" y="1362"/>
                  </a:lnTo>
                  <a:lnTo>
                    <a:pt x="2470" y="1356"/>
                  </a:lnTo>
                  <a:lnTo>
                    <a:pt x="2466" y="1350"/>
                  </a:lnTo>
                  <a:lnTo>
                    <a:pt x="2458" y="1334"/>
                  </a:lnTo>
                  <a:lnTo>
                    <a:pt x="2454" y="1328"/>
                  </a:lnTo>
                  <a:lnTo>
                    <a:pt x="2448" y="1320"/>
                  </a:lnTo>
                  <a:lnTo>
                    <a:pt x="2444" y="1318"/>
                  </a:lnTo>
                  <a:lnTo>
                    <a:pt x="2438" y="1316"/>
                  </a:lnTo>
                  <a:lnTo>
                    <a:pt x="2428" y="1316"/>
                  </a:lnTo>
                  <a:lnTo>
                    <a:pt x="2426" y="1316"/>
                  </a:lnTo>
                  <a:lnTo>
                    <a:pt x="2428" y="1314"/>
                  </a:lnTo>
                  <a:lnTo>
                    <a:pt x="2444" y="1302"/>
                  </a:lnTo>
                  <a:lnTo>
                    <a:pt x="2450" y="1298"/>
                  </a:lnTo>
                  <a:lnTo>
                    <a:pt x="2452" y="1294"/>
                  </a:lnTo>
                  <a:lnTo>
                    <a:pt x="2452" y="1288"/>
                  </a:lnTo>
                  <a:lnTo>
                    <a:pt x="2452" y="1284"/>
                  </a:lnTo>
                  <a:lnTo>
                    <a:pt x="2448" y="1272"/>
                  </a:lnTo>
                  <a:lnTo>
                    <a:pt x="2440" y="1260"/>
                  </a:lnTo>
                  <a:lnTo>
                    <a:pt x="2436" y="1256"/>
                  </a:lnTo>
                  <a:lnTo>
                    <a:pt x="2432" y="1254"/>
                  </a:lnTo>
                  <a:lnTo>
                    <a:pt x="2426" y="1252"/>
                  </a:lnTo>
                  <a:lnTo>
                    <a:pt x="2422" y="1244"/>
                  </a:lnTo>
                  <a:lnTo>
                    <a:pt x="2418" y="1238"/>
                  </a:lnTo>
                  <a:lnTo>
                    <a:pt x="2416" y="1236"/>
                  </a:lnTo>
                  <a:lnTo>
                    <a:pt x="2414" y="1232"/>
                  </a:lnTo>
                  <a:lnTo>
                    <a:pt x="2410" y="1224"/>
                  </a:lnTo>
                  <a:lnTo>
                    <a:pt x="2404" y="1214"/>
                  </a:lnTo>
                  <a:lnTo>
                    <a:pt x="2402" y="1214"/>
                  </a:lnTo>
                  <a:lnTo>
                    <a:pt x="2402" y="1216"/>
                  </a:lnTo>
                  <a:lnTo>
                    <a:pt x="2396" y="1208"/>
                  </a:lnTo>
                  <a:lnTo>
                    <a:pt x="2394" y="1204"/>
                  </a:lnTo>
                  <a:lnTo>
                    <a:pt x="2392" y="1202"/>
                  </a:lnTo>
                  <a:lnTo>
                    <a:pt x="2388" y="1202"/>
                  </a:lnTo>
                  <a:lnTo>
                    <a:pt x="2384" y="1202"/>
                  </a:lnTo>
                  <a:lnTo>
                    <a:pt x="2382" y="1198"/>
                  </a:lnTo>
                  <a:lnTo>
                    <a:pt x="2378" y="1192"/>
                  </a:lnTo>
                  <a:lnTo>
                    <a:pt x="2372" y="1182"/>
                  </a:lnTo>
                  <a:lnTo>
                    <a:pt x="2366" y="1172"/>
                  </a:lnTo>
                  <a:lnTo>
                    <a:pt x="2362" y="1166"/>
                  </a:lnTo>
                  <a:lnTo>
                    <a:pt x="2358" y="1164"/>
                  </a:lnTo>
                  <a:lnTo>
                    <a:pt x="2356" y="1164"/>
                  </a:lnTo>
                  <a:lnTo>
                    <a:pt x="2354" y="1166"/>
                  </a:lnTo>
                  <a:lnTo>
                    <a:pt x="2352" y="1166"/>
                  </a:lnTo>
                  <a:lnTo>
                    <a:pt x="2348" y="1162"/>
                  </a:lnTo>
                  <a:lnTo>
                    <a:pt x="2344" y="1156"/>
                  </a:lnTo>
                  <a:lnTo>
                    <a:pt x="2340" y="1150"/>
                  </a:lnTo>
                  <a:lnTo>
                    <a:pt x="2338" y="1150"/>
                  </a:lnTo>
                  <a:lnTo>
                    <a:pt x="2334" y="1150"/>
                  </a:lnTo>
                  <a:lnTo>
                    <a:pt x="2332" y="1152"/>
                  </a:lnTo>
                  <a:lnTo>
                    <a:pt x="2330" y="1152"/>
                  </a:lnTo>
                  <a:lnTo>
                    <a:pt x="2326" y="1150"/>
                  </a:lnTo>
                  <a:lnTo>
                    <a:pt x="2322" y="1144"/>
                  </a:lnTo>
                  <a:lnTo>
                    <a:pt x="2316" y="1132"/>
                  </a:lnTo>
                  <a:lnTo>
                    <a:pt x="2312" y="1124"/>
                  </a:lnTo>
                  <a:lnTo>
                    <a:pt x="2310" y="1122"/>
                  </a:lnTo>
                  <a:lnTo>
                    <a:pt x="2308" y="1124"/>
                  </a:lnTo>
                  <a:lnTo>
                    <a:pt x="2308" y="1128"/>
                  </a:lnTo>
                  <a:lnTo>
                    <a:pt x="2308" y="1140"/>
                  </a:lnTo>
                  <a:lnTo>
                    <a:pt x="2308" y="1144"/>
                  </a:lnTo>
                  <a:lnTo>
                    <a:pt x="2306" y="1146"/>
                  </a:lnTo>
                  <a:lnTo>
                    <a:pt x="2304" y="1142"/>
                  </a:lnTo>
                  <a:lnTo>
                    <a:pt x="2300" y="1136"/>
                  </a:lnTo>
                  <a:lnTo>
                    <a:pt x="2298" y="1126"/>
                  </a:lnTo>
                  <a:lnTo>
                    <a:pt x="2290" y="1110"/>
                  </a:lnTo>
                  <a:lnTo>
                    <a:pt x="2286" y="1100"/>
                  </a:lnTo>
                  <a:lnTo>
                    <a:pt x="2284" y="1086"/>
                  </a:lnTo>
                  <a:lnTo>
                    <a:pt x="2280" y="1058"/>
                  </a:lnTo>
                  <a:lnTo>
                    <a:pt x="2276" y="1042"/>
                  </a:lnTo>
                  <a:lnTo>
                    <a:pt x="2272" y="1026"/>
                  </a:lnTo>
                  <a:lnTo>
                    <a:pt x="2268" y="1012"/>
                  </a:lnTo>
                  <a:lnTo>
                    <a:pt x="2260" y="998"/>
                  </a:lnTo>
                  <a:lnTo>
                    <a:pt x="2252" y="988"/>
                  </a:lnTo>
                  <a:lnTo>
                    <a:pt x="2248" y="984"/>
                  </a:lnTo>
                  <a:lnTo>
                    <a:pt x="2244" y="986"/>
                  </a:lnTo>
                  <a:lnTo>
                    <a:pt x="2242" y="986"/>
                  </a:lnTo>
                  <a:lnTo>
                    <a:pt x="2240" y="984"/>
                  </a:lnTo>
                  <a:lnTo>
                    <a:pt x="2236" y="976"/>
                  </a:lnTo>
                  <a:lnTo>
                    <a:pt x="2230" y="968"/>
                  </a:lnTo>
                  <a:lnTo>
                    <a:pt x="2226" y="966"/>
                  </a:lnTo>
                  <a:lnTo>
                    <a:pt x="2222" y="966"/>
                  </a:lnTo>
                  <a:lnTo>
                    <a:pt x="2220" y="966"/>
                  </a:lnTo>
                  <a:lnTo>
                    <a:pt x="2218" y="964"/>
                  </a:lnTo>
                  <a:lnTo>
                    <a:pt x="2212" y="956"/>
                  </a:lnTo>
                  <a:lnTo>
                    <a:pt x="2208" y="944"/>
                  </a:lnTo>
                  <a:lnTo>
                    <a:pt x="2206" y="928"/>
                  </a:lnTo>
                  <a:lnTo>
                    <a:pt x="2202" y="900"/>
                  </a:lnTo>
                  <a:lnTo>
                    <a:pt x="2200" y="890"/>
                  </a:lnTo>
                  <a:lnTo>
                    <a:pt x="2202" y="884"/>
                  </a:lnTo>
                  <a:lnTo>
                    <a:pt x="2204" y="876"/>
                  </a:lnTo>
                  <a:lnTo>
                    <a:pt x="2204" y="870"/>
                  </a:lnTo>
                  <a:lnTo>
                    <a:pt x="2200" y="858"/>
                  </a:lnTo>
                  <a:lnTo>
                    <a:pt x="2198" y="850"/>
                  </a:lnTo>
                  <a:lnTo>
                    <a:pt x="2200" y="848"/>
                  </a:lnTo>
                  <a:lnTo>
                    <a:pt x="2204" y="850"/>
                  </a:lnTo>
                  <a:lnTo>
                    <a:pt x="2208" y="850"/>
                  </a:lnTo>
                  <a:lnTo>
                    <a:pt x="2210" y="848"/>
                  </a:lnTo>
                  <a:lnTo>
                    <a:pt x="2204" y="842"/>
                  </a:lnTo>
                  <a:lnTo>
                    <a:pt x="2198" y="826"/>
                  </a:lnTo>
                  <a:lnTo>
                    <a:pt x="2194" y="816"/>
                  </a:lnTo>
                  <a:lnTo>
                    <a:pt x="2192" y="802"/>
                  </a:lnTo>
                  <a:lnTo>
                    <a:pt x="2190" y="794"/>
                  </a:lnTo>
                  <a:lnTo>
                    <a:pt x="2188" y="790"/>
                  </a:lnTo>
                  <a:lnTo>
                    <a:pt x="2184" y="786"/>
                  </a:lnTo>
                  <a:lnTo>
                    <a:pt x="2176" y="784"/>
                  </a:lnTo>
                  <a:lnTo>
                    <a:pt x="2174" y="782"/>
                  </a:lnTo>
                  <a:lnTo>
                    <a:pt x="2170" y="780"/>
                  </a:lnTo>
                  <a:lnTo>
                    <a:pt x="2166" y="772"/>
                  </a:lnTo>
                  <a:lnTo>
                    <a:pt x="2162" y="766"/>
                  </a:lnTo>
                  <a:lnTo>
                    <a:pt x="2160" y="764"/>
                  </a:lnTo>
                  <a:lnTo>
                    <a:pt x="2154" y="764"/>
                  </a:lnTo>
                  <a:lnTo>
                    <a:pt x="2150" y="762"/>
                  </a:lnTo>
                  <a:lnTo>
                    <a:pt x="2146" y="758"/>
                  </a:lnTo>
                  <a:lnTo>
                    <a:pt x="2138" y="746"/>
                  </a:lnTo>
                  <a:lnTo>
                    <a:pt x="2134" y="752"/>
                  </a:lnTo>
                  <a:lnTo>
                    <a:pt x="2138" y="746"/>
                  </a:lnTo>
                  <a:lnTo>
                    <a:pt x="2134" y="732"/>
                  </a:lnTo>
                  <a:lnTo>
                    <a:pt x="2132" y="716"/>
                  </a:lnTo>
                  <a:lnTo>
                    <a:pt x="2132" y="710"/>
                  </a:lnTo>
                  <a:lnTo>
                    <a:pt x="2134" y="706"/>
                  </a:lnTo>
                  <a:lnTo>
                    <a:pt x="2136" y="702"/>
                  </a:lnTo>
                  <a:lnTo>
                    <a:pt x="2142" y="702"/>
                  </a:lnTo>
                  <a:lnTo>
                    <a:pt x="2144" y="702"/>
                  </a:lnTo>
                  <a:lnTo>
                    <a:pt x="2138" y="698"/>
                  </a:lnTo>
                  <a:lnTo>
                    <a:pt x="2134" y="692"/>
                  </a:lnTo>
                  <a:lnTo>
                    <a:pt x="2128" y="684"/>
                  </a:lnTo>
                  <a:lnTo>
                    <a:pt x="2120" y="674"/>
                  </a:lnTo>
                  <a:lnTo>
                    <a:pt x="2116" y="662"/>
                  </a:lnTo>
                  <a:lnTo>
                    <a:pt x="2108" y="642"/>
                  </a:lnTo>
                  <a:lnTo>
                    <a:pt x="2098" y="624"/>
                  </a:lnTo>
                  <a:lnTo>
                    <a:pt x="2082" y="594"/>
                  </a:lnTo>
                  <a:lnTo>
                    <a:pt x="2072" y="572"/>
                  </a:lnTo>
                  <a:lnTo>
                    <a:pt x="2070" y="564"/>
                  </a:lnTo>
                  <a:lnTo>
                    <a:pt x="2070" y="556"/>
                  </a:lnTo>
                  <a:lnTo>
                    <a:pt x="2070" y="550"/>
                  </a:lnTo>
                  <a:lnTo>
                    <a:pt x="2070" y="544"/>
                  </a:lnTo>
                  <a:lnTo>
                    <a:pt x="2064" y="534"/>
                  </a:lnTo>
                  <a:lnTo>
                    <a:pt x="2058" y="526"/>
                  </a:lnTo>
                  <a:lnTo>
                    <a:pt x="2056" y="520"/>
                  </a:lnTo>
                  <a:lnTo>
                    <a:pt x="2056" y="512"/>
                  </a:lnTo>
                  <a:lnTo>
                    <a:pt x="2054" y="504"/>
                  </a:lnTo>
                  <a:lnTo>
                    <a:pt x="2050" y="494"/>
                  </a:lnTo>
                  <a:lnTo>
                    <a:pt x="2036" y="474"/>
                  </a:lnTo>
                  <a:lnTo>
                    <a:pt x="2022" y="452"/>
                  </a:lnTo>
                  <a:lnTo>
                    <a:pt x="2018" y="442"/>
                  </a:lnTo>
                  <a:lnTo>
                    <a:pt x="2016" y="434"/>
                  </a:lnTo>
                  <a:lnTo>
                    <a:pt x="2016" y="426"/>
                  </a:lnTo>
                  <a:lnTo>
                    <a:pt x="2014" y="422"/>
                  </a:lnTo>
                  <a:lnTo>
                    <a:pt x="2010" y="416"/>
                  </a:lnTo>
                  <a:lnTo>
                    <a:pt x="2008" y="412"/>
                  </a:lnTo>
                  <a:lnTo>
                    <a:pt x="2008" y="408"/>
                  </a:lnTo>
                  <a:lnTo>
                    <a:pt x="2010" y="402"/>
                  </a:lnTo>
                  <a:lnTo>
                    <a:pt x="2014" y="394"/>
                  </a:lnTo>
                  <a:lnTo>
                    <a:pt x="2000" y="332"/>
                  </a:lnTo>
                  <a:lnTo>
                    <a:pt x="1998" y="332"/>
                  </a:lnTo>
                  <a:lnTo>
                    <a:pt x="1996" y="328"/>
                  </a:lnTo>
                  <a:lnTo>
                    <a:pt x="1992" y="326"/>
                  </a:lnTo>
                  <a:lnTo>
                    <a:pt x="1990" y="326"/>
                  </a:lnTo>
                  <a:lnTo>
                    <a:pt x="1986" y="326"/>
                  </a:lnTo>
                  <a:lnTo>
                    <a:pt x="1984" y="324"/>
                  </a:lnTo>
                  <a:lnTo>
                    <a:pt x="1984" y="322"/>
                  </a:lnTo>
                  <a:lnTo>
                    <a:pt x="1984" y="320"/>
                  </a:lnTo>
                  <a:lnTo>
                    <a:pt x="1986" y="318"/>
                  </a:lnTo>
                  <a:lnTo>
                    <a:pt x="1988" y="316"/>
                  </a:lnTo>
                  <a:lnTo>
                    <a:pt x="1990" y="314"/>
                  </a:lnTo>
                  <a:lnTo>
                    <a:pt x="1992" y="316"/>
                  </a:lnTo>
                  <a:lnTo>
                    <a:pt x="1998" y="320"/>
                  </a:lnTo>
                  <a:lnTo>
                    <a:pt x="1996" y="316"/>
                  </a:lnTo>
                  <a:lnTo>
                    <a:pt x="1990" y="310"/>
                  </a:lnTo>
                  <a:lnTo>
                    <a:pt x="1988" y="308"/>
                  </a:lnTo>
                  <a:lnTo>
                    <a:pt x="1986" y="308"/>
                  </a:lnTo>
                  <a:lnTo>
                    <a:pt x="1980" y="312"/>
                  </a:lnTo>
                  <a:lnTo>
                    <a:pt x="1976" y="314"/>
                  </a:lnTo>
                  <a:lnTo>
                    <a:pt x="1974" y="314"/>
                  </a:lnTo>
                  <a:lnTo>
                    <a:pt x="1966" y="310"/>
                  </a:lnTo>
                  <a:lnTo>
                    <a:pt x="1958" y="306"/>
                  </a:lnTo>
                  <a:lnTo>
                    <a:pt x="1954" y="306"/>
                  </a:lnTo>
                  <a:lnTo>
                    <a:pt x="1948" y="308"/>
                  </a:lnTo>
                  <a:lnTo>
                    <a:pt x="1938" y="312"/>
                  </a:lnTo>
                  <a:lnTo>
                    <a:pt x="1932" y="312"/>
                  </a:lnTo>
                  <a:lnTo>
                    <a:pt x="1928" y="312"/>
                  </a:lnTo>
                  <a:lnTo>
                    <a:pt x="1922" y="318"/>
                  </a:lnTo>
                  <a:lnTo>
                    <a:pt x="1920" y="320"/>
                  </a:lnTo>
                  <a:lnTo>
                    <a:pt x="1916" y="322"/>
                  </a:lnTo>
                  <a:lnTo>
                    <a:pt x="1908" y="326"/>
                  </a:lnTo>
                  <a:lnTo>
                    <a:pt x="1892" y="340"/>
                  </a:lnTo>
                  <a:lnTo>
                    <a:pt x="1886" y="346"/>
                  </a:lnTo>
                  <a:lnTo>
                    <a:pt x="1880" y="346"/>
                  </a:lnTo>
                  <a:lnTo>
                    <a:pt x="1874" y="346"/>
                  </a:lnTo>
                  <a:lnTo>
                    <a:pt x="1866" y="344"/>
                  </a:lnTo>
                  <a:lnTo>
                    <a:pt x="1854" y="336"/>
                  </a:lnTo>
                  <a:lnTo>
                    <a:pt x="1848" y="334"/>
                  </a:lnTo>
                  <a:lnTo>
                    <a:pt x="1844" y="334"/>
                  </a:lnTo>
                  <a:lnTo>
                    <a:pt x="1836" y="332"/>
                  </a:lnTo>
                  <a:lnTo>
                    <a:pt x="1830" y="330"/>
                  </a:lnTo>
                  <a:lnTo>
                    <a:pt x="1826" y="326"/>
                  </a:lnTo>
                  <a:lnTo>
                    <a:pt x="1822" y="326"/>
                  </a:lnTo>
                  <a:lnTo>
                    <a:pt x="1818" y="326"/>
                  </a:lnTo>
                  <a:lnTo>
                    <a:pt x="1812" y="326"/>
                  </a:lnTo>
                  <a:lnTo>
                    <a:pt x="1812" y="324"/>
                  </a:lnTo>
                  <a:lnTo>
                    <a:pt x="1808" y="322"/>
                  </a:lnTo>
                  <a:lnTo>
                    <a:pt x="1804" y="318"/>
                  </a:lnTo>
                  <a:lnTo>
                    <a:pt x="1794" y="314"/>
                  </a:lnTo>
                  <a:lnTo>
                    <a:pt x="1778" y="310"/>
                  </a:lnTo>
                  <a:lnTo>
                    <a:pt x="1762" y="308"/>
                  </a:lnTo>
                  <a:lnTo>
                    <a:pt x="1750" y="306"/>
                  </a:lnTo>
                  <a:lnTo>
                    <a:pt x="1734" y="308"/>
                  </a:lnTo>
                  <a:lnTo>
                    <a:pt x="1724" y="310"/>
                  </a:lnTo>
                  <a:lnTo>
                    <a:pt x="1718" y="310"/>
                  </a:lnTo>
                  <a:lnTo>
                    <a:pt x="1718" y="308"/>
                  </a:lnTo>
                  <a:lnTo>
                    <a:pt x="1716" y="302"/>
                  </a:lnTo>
                  <a:lnTo>
                    <a:pt x="1714" y="292"/>
                  </a:lnTo>
                  <a:lnTo>
                    <a:pt x="1710" y="288"/>
                  </a:lnTo>
                  <a:lnTo>
                    <a:pt x="1706" y="286"/>
                  </a:lnTo>
                  <a:lnTo>
                    <a:pt x="1700" y="284"/>
                  </a:lnTo>
                  <a:lnTo>
                    <a:pt x="1692" y="284"/>
                  </a:lnTo>
                  <a:lnTo>
                    <a:pt x="1678" y="284"/>
                  </a:lnTo>
                  <a:lnTo>
                    <a:pt x="1672" y="282"/>
                  </a:lnTo>
                  <a:lnTo>
                    <a:pt x="1666" y="280"/>
                  </a:lnTo>
                  <a:lnTo>
                    <a:pt x="1654" y="278"/>
                  </a:lnTo>
                  <a:lnTo>
                    <a:pt x="1648" y="276"/>
                  </a:lnTo>
                  <a:lnTo>
                    <a:pt x="1644" y="274"/>
                  </a:lnTo>
                  <a:lnTo>
                    <a:pt x="1640" y="266"/>
                  </a:lnTo>
                  <a:lnTo>
                    <a:pt x="1638" y="262"/>
                  </a:lnTo>
                  <a:lnTo>
                    <a:pt x="1632" y="256"/>
                  </a:lnTo>
                  <a:lnTo>
                    <a:pt x="1624" y="250"/>
                  </a:lnTo>
                  <a:lnTo>
                    <a:pt x="1612" y="242"/>
                  </a:lnTo>
                  <a:lnTo>
                    <a:pt x="1596" y="236"/>
                  </a:lnTo>
                  <a:lnTo>
                    <a:pt x="1584" y="236"/>
                  </a:lnTo>
                  <a:lnTo>
                    <a:pt x="1574" y="238"/>
                  </a:lnTo>
                  <a:lnTo>
                    <a:pt x="1568" y="242"/>
                  </a:lnTo>
                  <a:lnTo>
                    <a:pt x="1564" y="244"/>
                  </a:lnTo>
                  <a:lnTo>
                    <a:pt x="1560" y="246"/>
                  </a:lnTo>
                  <a:lnTo>
                    <a:pt x="1550" y="246"/>
                  </a:lnTo>
                  <a:lnTo>
                    <a:pt x="1544" y="248"/>
                  </a:lnTo>
                  <a:lnTo>
                    <a:pt x="1536" y="252"/>
                  </a:lnTo>
                  <a:lnTo>
                    <a:pt x="1528" y="260"/>
                  </a:lnTo>
                  <a:lnTo>
                    <a:pt x="1516" y="274"/>
                  </a:lnTo>
                  <a:lnTo>
                    <a:pt x="1510" y="284"/>
                  </a:lnTo>
                  <a:lnTo>
                    <a:pt x="1508" y="292"/>
                  </a:lnTo>
                  <a:lnTo>
                    <a:pt x="1508" y="302"/>
                  </a:lnTo>
                  <a:lnTo>
                    <a:pt x="1510" y="314"/>
                  </a:lnTo>
                  <a:lnTo>
                    <a:pt x="1512" y="324"/>
                  </a:lnTo>
                  <a:lnTo>
                    <a:pt x="1514" y="334"/>
                  </a:lnTo>
                  <a:lnTo>
                    <a:pt x="1512" y="344"/>
                  </a:lnTo>
                  <a:lnTo>
                    <a:pt x="1506" y="354"/>
                  </a:lnTo>
                  <a:lnTo>
                    <a:pt x="1498" y="362"/>
                  </a:lnTo>
                  <a:lnTo>
                    <a:pt x="1492" y="368"/>
                  </a:lnTo>
                  <a:lnTo>
                    <a:pt x="1484" y="374"/>
                  </a:lnTo>
                  <a:lnTo>
                    <a:pt x="1478" y="376"/>
                  </a:lnTo>
                  <a:lnTo>
                    <a:pt x="1470" y="376"/>
                  </a:lnTo>
                  <a:lnTo>
                    <a:pt x="1464" y="374"/>
                  </a:lnTo>
                  <a:lnTo>
                    <a:pt x="1458" y="368"/>
                  </a:lnTo>
                  <a:lnTo>
                    <a:pt x="1452" y="362"/>
                  </a:lnTo>
                  <a:lnTo>
                    <a:pt x="1446" y="356"/>
                  </a:lnTo>
                  <a:lnTo>
                    <a:pt x="1438" y="350"/>
                  </a:lnTo>
                  <a:lnTo>
                    <a:pt x="1418" y="338"/>
                  </a:lnTo>
                  <a:lnTo>
                    <a:pt x="1398" y="330"/>
                  </a:lnTo>
                  <a:lnTo>
                    <a:pt x="1376" y="328"/>
                  </a:lnTo>
                  <a:lnTo>
                    <a:pt x="1358" y="326"/>
                  </a:lnTo>
                  <a:lnTo>
                    <a:pt x="1350" y="324"/>
                  </a:lnTo>
                  <a:lnTo>
                    <a:pt x="1344" y="320"/>
                  </a:lnTo>
                  <a:lnTo>
                    <a:pt x="1338" y="316"/>
                  </a:lnTo>
                  <a:lnTo>
                    <a:pt x="1334" y="310"/>
                  </a:lnTo>
                  <a:lnTo>
                    <a:pt x="1330" y="300"/>
                  </a:lnTo>
                  <a:lnTo>
                    <a:pt x="1326" y="288"/>
                  </a:lnTo>
                  <a:lnTo>
                    <a:pt x="1324" y="276"/>
                  </a:lnTo>
                  <a:lnTo>
                    <a:pt x="1320" y="268"/>
                  </a:lnTo>
                  <a:lnTo>
                    <a:pt x="1314" y="262"/>
                  </a:lnTo>
                  <a:lnTo>
                    <a:pt x="1306" y="260"/>
                  </a:lnTo>
                  <a:lnTo>
                    <a:pt x="1294" y="258"/>
                  </a:lnTo>
                  <a:lnTo>
                    <a:pt x="1288" y="256"/>
                  </a:lnTo>
                  <a:lnTo>
                    <a:pt x="1284" y="254"/>
                  </a:lnTo>
                  <a:lnTo>
                    <a:pt x="1272" y="248"/>
                  </a:lnTo>
                  <a:lnTo>
                    <a:pt x="1256" y="242"/>
                  </a:lnTo>
                  <a:lnTo>
                    <a:pt x="1238" y="240"/>
                  </a:lnTo>
                  <a:lnTo>
                    <a:pt x="1230" y="240"/>
                  </a:lnTo>
                  <a:lnTo>
                    <a:pt x="1224" y="240"/>
                  </a:lnTo>
                  <a:lnTo>
                    <a:pt x="1216" y="242"/>
                  </a:lnTo>
                  <a:lnTo>
                    <a:pt x="1210" y="242"/>
                  </a:lnTo>
                  <a:lnTo>
                    <a:pt x="1196" y="236"/>
                  </a:lnTo>
                  <a:lnTo>
                    <a:pt x="1182" y="230"/>
                  </a:lnTo>
                  <a:lnTo>
                    <a:pt x="1172" y="224"/>
                  </a:lnTo>
                  <a:lnTo>
                    <a:pt x="1160" y="218"/>
                  </a:lnTo>
                  <a:lnTo>
                    <a:pt x="1156" y="214"/>
                  </a:lnTo>
                  <a:lnTo>
                    <a:pt x="1154" y="206"/>
                  </a:lnTo>
                  <a:lnTo>
                    <a:pt x="1152" y="198"/>
                  </a:lnTo>
                  <a:lnTo>
                    <a:pt x="1150" y="198"/>
                  </a:lnTo>
                  <a:lnTo>
                    <a:pt x="1148" y="198"/>
                  </a:lnTo>
                  <a:lnTo>
                    <a:pt x="1144" y="200"/>
                  </a:lnTo>
                  <a:lnTo>
                    <a:pt x="1142" y="200"/>
                  </a:lnTo>
                  <a:lnTo>
                    <a:pt x="1140" y="198"/>
                  </a:lnTo>
                  <a:lnTo>
                    <a:pt x="1132" y="196"/>
                  </a:lnTo>
                  <a:lnTo>
                    <a:pt x="1124" y="194"/>
                  </a:lnTo>
                  <a:lnTo>
                    <a:pt x="1118" y="194"/>
                  </a:lnTo>
                  <a:lnTo>
                    <a:pt x="1114" y="190"/>
                  </a:lnTo>
                  <a:lnTo>
                    <a:pt x="1110" y="184"/>
                  </a:lnTo>
                  <a:lnTo>
                    <a:pt x="1108" y="176"/>
                  </a:lnTo>
                  <a:lnTo>
                    <a:pt x="1110" y="170"/>
                  </a:lnTo>
                  <a:lnTo>
                    <a:pt x="1116" y="162"/>
                  </a:lnTo>
                  <a:lnTo>
                    <a:pt x="1134" y="144"/>
                  </a:lnTo>
                  <a:lnTo>
                    <a:pt x="1142" y="134"/>
                  </a:lnTo>
                  <a:lnTo>
                    <a:pt x="1150" y="124"/>
                  </a:lnTo>
                  <a:lnTo>
                    <a:pt x="1154" y="116"/>
                  </a:lnTo>
                  <a:lnTo>
                    <a:pt x="1154" y="114"/>
                  </a:lnTo>
                  <a:lnTo>
                    <a:pt x="1152" y="110"/>
                  </a:lnTo>
                  <a:lnTo>
                    <a:pt x="1150" y="106"/>
                  </a:lnTo>
                  <a:lnTo>
                    <a:pt x="1148" y="102"/>
                  </a:lnTo>
                  <a:lnTo>
                    <a:pt x="1148" y="96"/>
                  </a:lnTo>
                  <a:lnTo>
                    <a:pt x="1148" y="92"/>
                  </a:lnTo>
                  <a:lnTo>
                    <a:pt x="1146" y="90"/>
                  </a:lnTo>
                  <a:lnTo>
                    <a:pt x="1142" y="86"/>
                  </a:lnTo>
                  <a:lnTo>
                    <a:pt x="1136" y="82"/>
                  </a:lnTo>
                  <a:lnTo>
                    <a:pt x="1132" y="78"/>
                  </a:lnTo>
                  <a:lnTo>
                    <a:pt x="1128" y="74"/>
                  </a:lnTo>
                  <a:lnTo>
                    <a:pt x="1124" y="64"/>
                  </a:lnTo>
                  <a:lnTo>
                    <a:pt x="1124" y="60"/>
                  </a:lnTo>
                  <a:lnTo>
                    <a:pt x="1124" y="56"/>
                  </a:lnTo>
                  <a:lnTo>
                    <a:pt x="1126" y="52"/>
                  </a:lnTo>
                  <a:lnTo>
                    <a:pt x="1130" y="50"/>
                  </a:lnTo>
                  <a:lnTo>
                    <a:pt x="1140" y="42"/>
                  </a:lnTo>
                  <a:lnTo>
                    <a:pt x="1148" y="34"/>
                  </a:lnTo>
                  <a:lnTo>
                    <a:pt x="1152" y="26"/>
                  </a:lnTo>
                  <a:lnTo>
                    <a:pt x="1152" y="20"/>
                  </a:lnTo>
                  <a:lnTo>
                    <a:pt x="1152" y="16"/>
                  </a:lnTo>
                  <a:lnTo>
                    <a:pt x="1148" y="14"/>
                  </a:lnTo>
                  <a:lnTo>
                    <a:pt x="1146" y="16"/>
                  </a:lnTo>
                  <a:lnTo>
                    <a:pt x="1136" y="22"/>
                  </a:lnTo>
                  <a:lnTo>
                    <a:pt x="1128" y="30"/>
                  </a:lnTo>
                  <a:lnTo>
                    <a:pt x="1124" y="32"/>
                  </a:lnTo>
                  <a:lnTo>
                    <a:pt x="1122" y="32"/>
                  </a:lnTo>
                  <a:lnTo>
                    <a:pt x="1120" y="30"/>
                  </a:lnTo>
                  <a:lnTo>
                    <a:pt x="1118" y="26"/>
                  </a:lnTo>
                  <a:lnTo>
                    <a:pt x="1118" y="18"/>
                  </a:lnTo>
                  <a:lnTo>
                    <a:pt x="1116" y="10"/>
                  </a:lnTo>
                  <a:lnTo>
                    <a:pt x="1112" y="6"/>
                  </a:lnTo>
                  <a:lnTo>
                    <a:pt x="1108" y="4"/>
                  </a:lnTo>
                  <a:lnTo>
                    <a:pt x="1096" y="0"/>
                  </a:lnTo>
                  <a:lnTo>
                    <a:pt x="1088" y="2"/>
                  </a:lnTo>
                  <a:lnTo>
                    <a:pt x="1080" y="4"/>
                  </a:lnTo>
                  <a:lnTo>
                    <a:pt x="1074" y="6"/>
                  </a:lnTo>
                  <a:lnTo>
                    <a:pt x="1064" y="16"/>
                  </a:lnTo>
                  <a:lnTo>
                    <a:pt x="1058" y="22"/>
                  </a:lnTo>
                  <a:lnTo>
                    <a:pt x="1052" y="22"/>
                  </a:lnTo>
                  <a:lnTo>
                    <a:pt x="1040" y="22"/>
                  </a:lnTo>
                  <a:lnTo>
                    <a:pt x="1034" y="22"/>
                  </a:lnTo>
                  <a:lnTo>
                    <a:pt x="1026" y="24"/>
                  </a:lnTo>
                  <a:lnTo>
                    <a:pt x="1022" y="28"/>
                  </a:lnTo>
                  <a:lnTo>
                    <a:pt x="1018" y="24"/>
                  </a:lnTo>
                  <a:lnTo>
                    <a:pt x="1014" y="20"/>
                  </a:lnTo>
                  <a:lnTo>
                    <a:pt x="1006" y="14"/>
                  </a:lnTo>
                  <a:lnTo>
                    <a:pt x="1002" y="12"/>
                  </a:lnTo>
                  <a:lnTo>
                    <a:pt x="998" y="14"/>
                  </a:lnTo>
                  <a:lnTo>
                    <a:pt x="994" y="18"/>
                  </a:lnTo>
                  <a:lnTo>
                    <a:pt x="992" y="20"/>
                  </a:lnTo>
                  <a:lnTo>
                    <a:pt x="988" y="22"/>
                  </a:lnTo>
                  <a:lnTo>
                    <a:pt x="984" y="22"/>
                  </a:lnTo>
                  <a:lnTo>
                    <a:pt x="978" y="20"/>
                  </a:lnTo>
                  <a:lnTo>
                    <a:pt x="966" y="16"/>
                  </a:lnTo>
                  <a:lnTo>
                    <a:pt x="962" y="16"/>
                  </a:lnTo>
                  <a:lnTo>
                    <a:pt x="960" y="18"/>
                  </a:lnTo>
                  <a:lnTo>
                    <a:pt x="954" y="22"/>
                  </a:lnTo>
                  <a:lnTo>
                    <a:pt x="942" y="26"/>
                  </a:lnTo>
                  <a:lnTo>
                    <a:pt x="936" y="28"/>
                  </a:lnTo>
                  <a:lnTo>
                    <a:pt x="930" y="30"/>
                  </a:lnTo>
                  <a:lnTo>
                    <a:pt x="924" y="36"/>
                  </a:lnTo>
                  <a:lnTo>
                    <a:pt x="920" y="38"/>
                  </a:lnTo>
                  <a:lnTo>
                    <a:pt x="918" y="38"/>
                  </a:lnTo>
                  <a:lnTo>
                    <a:pt x="914" y="36"/>
                  </a:lnTo>
                  <a:lnTo>
                    <a:pt x="910" y="32"/>
                  </a:lnTo>
                  <a:lnTo>
                    <a:pt x="906" y="28"/>
                  </a:lnTo>
                  <a:lnTo>
                    <a:pt x="900" y="26"/>
                  </a:lnTo>
                  <a:lnTo>
                    <a:pt x="886" y="22"/>
                  </a:lnTo>
                  <a:lnTo>
                    <a:pt x="870" y="24"/>
                  </a:lnTo>
                  <a:lnTo>
                    <a:pt x="854" y="26"/>
                  </a:lnTo>
                  <a:lnTo>
                    <a:pt x="848" y="28"/>
                  </a:lnTo>
                  <a:lnTo>
                    <a:pt x="842" y="28"/>
                  </a:lnTo>
                  <a:lnTo>
                    <a:pt x="832" y="28"/>
                  </a:lnTo>
                  <a:lnTo>
                    <a:pt x="822" y="28"/>
                  </a:lnTo>
                  <a:lnTo>
                    <a:pt x="820" y="30"/>
                  </a:lnTo>
                  <a:lnTo>
                    <a:pt x="816" y="32"/>
                  </a:lnTo>
                  <a:lnTo>
                    <a:pt x="812" y="38"/>
                  </a:lnTo>
                  <a:lnTo>
                    <a:pt x="804" y="40"/>
                  </a:lnTo>
                  <a:lnTo>
                    <a:pt x="776" y="42"/>
                  </a:lnTo>
                  <a:lnTo>
                    <a:pt x="754" y="46"/>
                  </a:lnTo>
                  <a:lnTo>
                    <a:pt x="732" y="52"/>
                  </a:lnTo>
                  <a:lnTo>
                    <a:pt x="724" y="58"/>
                  </a:lnTo>
                  <a:lnTo>
                    <a:pt x="716" y="64"/>
                  </a:lnTo>
                  <a:lnTo>
                    <a:pt x="710" y="70"/>
                  </a:lnTo>
                  <a:lnTo>
                    <a:pt x="706" y="76"/>
                  </a:lnTo>
                  <a:lnTo>
                    <a:pt x="704" y="82"/>
                  </a:lnTo>
                  <a:lnTo>
                    <a:pt x="700" y="86"/>
                  </a:lnTo>
                  <a:lnTo>
                    <a:pt x="698" y="86"/>
                  </a:lnTo>
                  <a:lnTo>
                    <a:pt x="696" y="84"/>
                  </a:lnTo>
                  <a:lnTo>
                    <a:pt x="690" y="80"/>
                  </a:lnTo>
                  <a:lnTo>
                    <a:pt x="686" y="82"/>
                  </a:lnTo>
                  <a:lnTo>
                    <a:pt x="682" y="84"/>
                  </a:lnTo>
                  <a:lnTo>
                    <a:pt x="680" y="86"/>
                  </a:lnTo>
                  <a:lnTo>
                    <a:pt x="676" y="88"/>
                  </a:lnTo>
                  <a:lnTo>
                    <a:pt x="670" y="86"/>
                  </a:lnTo>
                  <a:lnTo>
                    <a:pt x="668" y="86"/>
                  </a:lnTo>
                  <a:lnTo>
                    <a:pt x="664" y="88"/>
                  </a:lnTo>
                  <a:lnTo>
                    <a:pt x="662" y="90"/>
                  </a:lnTo>
                  <a:lnTo>
                    <a:pt x="656" y="96"/>
                  </a:lnTo>
                  <a:lnTo>
                    <a:pt x="650" y="104"/>
                  </a:lnTo>
                  <a:lnTo>
                    <a:pt x="640" y="114"/>
                  </a:lnTo>
                  <a:lnTo>
                    <a:pt x="634" y="118"/>
                  </a:lnTo>
                  <a:lnTo>
                    <a:pt x="628" y="120"/>
                  </a:lnTo>
                  <a:lnTo>
                    <a:pt x="622" y="120"/>
                  </a:lnTo>
                  <a:lnTo>
                    <a:pt x="616" y="120"/>
                  </a:lnTo>
                  <a:lnTo>
                    <a:pt x="600" y="120"/>
                  </a:lnTo>
                  <a:lnTo>
                    <a:pt x="596" y="118"/>
                  </a:lnTo>
                  <a:lnTo>
                    <a:pt x="592" y="116"/>
                  </a:lnTo>
                  <a:lnTo>
                    <a:pt x="588" y="112"/>
                  </a:lnTo>
                  <a:lnTo>
                    <a:pt x="586" y="108"/>
                  </a:lnTo>
                  <a:lnTo>
                    <a:pt x="586" y="104"/>
                  </a:lnTo>
                  <a:lnTo>
                    <a:pt x="584" y="104"/>
                  </a:lnTo>
                  <a:lnTo>
                    <a:pt x="580" y="108"/>
                  </a:lnTo>
                  <a:lnTo>
                    <a:pt x="578" y="110"/>
                  </a:lnTo>
                  <a:lnTo>
                    <a:pt x="574" y="112"/>
                  </a:lnTo>
                  <a:lnTo>
                    <a:pt x="570" y="114"/>
                  </a:lnTo>
                  <a:lnTo>
                    <a:pt x="562" y="112"/>
                  </a:lnTo>
                  <a:lnTo>
                    <a:pt x="558" y="110"/>
                  </a:lnTo>
                  <a:lnTo>
                    <a:pt x="552" y="110"/>
                  </a:lnTo>
                  <a:lnTo>
                    <a:pt x="542" y="114"/>
                  </a:lnTo>
                  <a:lnTo>
                    <a:pt x="536" y="116"/>
                  </a:lnTo>
                  <a:lnTo>
                    <a:pt x="530" y="118"/>
                  </a:lnTo>
                  <a:lnTo>
                    <a:pt x="520" y="116"/>
                  </a:lnTo>
                  <a:lnTo>
                    <a:pt x="510" y="112"/>
                  </a:lnTo>
                  <a:lnTo>
                    <a:pt x="502" y="108"/>
                  </a:lnTo>
                  <a:lnTo>
                    <a:pt x="498" y="102"/>
                  </a:lnTo>
                  <a:lnTo>
                    <a:pt x="494" y="98"/>
                  </a:lnTo>
                  <a:lnTo>
                    <a:pt x="492" y="94"/>
                  </a:lnTo>
                  <a:lnTo>
                    <a:pt x="464" y="96"/>
                  </a:lnTo>
                  <a:lnTo>
                    <a:pt x="454" y="122"/>
                  </a:lnTo>
                  <a:lnTo>
                    <a:pt x="444" y="152"/>
                  </a:lnTo>
                  <a:lnTo>
                    <a:pt x="436" y="166"/>
                  </a:lnTo>
                  <a:lnTo>
                    <a:pt x="426" y="180"/>
                  </a:lnTo>
                  <a:lnTo>
                    <a:pt x="414" y="190"/>
                  </a:lnTo>
                  <a:lnTo>
                    <a:pt x="400" y="200"/>
                  </a:lnTo>
                  <a:lnTo>
                    <a:pt x="380" y="206"/>
                  </a:lnTo>
                  <a:lnTo>
                    <a:pt x="368" y="212"/>
                  </a:lnTo>
                  <a:lnTo>
                    <a:pt x="360" y="218"/>
                  </a:lnTo>
                  <a:lnTo>
                    <a:pt x="356" y="222"/>
                  </a:lnTo>
                  <a:lnTo>
                    <a:pt x="352" y="232"/>
                  </a:lnTo>
                  <a:lnTo>
                    <a:pt x="348" y="238"/>
                  </a:lnTo>
                  <a:lnTo>
                    <a:pt x="342" y="244"/>
                  </a:lnTo>
                  <a:lnTo>
                    <a:pt x="334" y="252"/>
                  </a:lnTo>
                  <a:lnTo>
                    <a:pt x="332" y="256"/>
                  </a:lnTo>
                  <a:lnTo>
                    <a:pt x="330" y="260"/>
                  </a:lnTo>
                  <a:lnTo>
                    <a:pt x="330" y="264"/>
                  </a:lnTo>
                  <a:lnTo>
                    <a:pt x="330" y="270"/>
                  </a:lnTo>
                  <a:lnTo>
                    <a:pt x="330" y="274"/>
                  </a:lnTo>
                  <a:lnTo>
                    <a:pt x="326" y="282"/>
                  </a:lnTo>
                  <a:lnTo>
                    <a:pt x="320" y="292"/>
                  </a:lnTo>
                  <a:lnTo>
                    <a:pt x="312" y="306"/>
                  </a:lnTo>
                  <a:lnTo>
                    <a:pt x="308" y="320"/>
                  </a:lnTo>
                  <a:lnTo>
                    <a:pt x="308" y="336"/>
                  </a:lnTo>
                  <a:lnTo>
                    <a:pt x="310" y="350"/>
                  </a:lnTo>
                  <a:lnTo>
                    <a:pt x="314" y="376"/>
                  </a:lnTo>
                  <a:lnTo>
                    <a:pt x="314" y="388"/>
                  </a:lnTo>
                  <a:lnTo>
                    <a:pt x="310" y="398"/>
                  </a:lnTo>
                  <a:lnTo>
                    <a:pt x="298" y="420"/>
                  </a:lnTo>
                  <a:lnTo>
                    <a:pt x="288" y="434"/>
                  </a:lnTo>
                  <a:lnTo>
                    <a:pt x="282" y="442"/>
                  </a:lnTo>
                  <a:lnTo>
                    <a:pt x="276" y="446"/>
                  </a:lnTo>
                  <a:lnTo>
                    <a:pt x="264" y="452"/>
                  </a:lnTo>
                  <a:lnTo>
                    <a:pt x="258" y="456"/>
                  </a:lnTo>
                  <a:lnTo>
                    <a:pt x="250" y="466"/>
                  </a:lnTo>
                  <a:lnTo>
                    <a:pt x="240" y="478"/>
                  </a:lnTo>
                  <a:lnTo>
                    <a:pt x="228" y="484"/>
                  </a:lnTo>
                  <a:lnTo>
                    <a:pt x="218" y="488"/>
                  </a:lnTo>
                  <a:lnTo>
                    <a:pt x="206" y="490"/>
                  </a:lnTo>
                  <a:lnTo>
                    <a:pt x="196" y="492"/>
                  </a:lnTo>
                  <a:lnTo>
                    <a:pt x="188" y="496"/>
                  </a:lnTo>
                  <a:lnTo>
                    <a:pt x="180" y="500"/>
                  </a:lnTo>
                  <a:lnTo>
                    <a:pt x="174" y="510"/>
                  </a:lnTo>
                  <a:lnTo>
                    <a:pt x="164" y="538"/>
                  </a:lnTo>
                  <a:lnTo>
                    <a:pt x="156" y="556"/>
                  </a:lnTo>
                  <a:lnTo>
                    <a:pt x="148" y="566"/>
                  </a:lnTo>
                  <a:lnTo>
                    <a:pt x="140" y="572"/>
                  </a:lnTo>
                  <a:lnTo>
                    <a:pt x="134" y="574"/>
                  </a:lnTo>
                  <a:lnTo>
                    <a:pt x="128" y="578"/>
                  </a:lnTo>
                  <a:lnTo>
                    <a:pt x="124" y="584"/>
                  </a:lnTo>
                  <a:lnTo>
                    <a:pt x="120" y="596"/>
                  </a:lnTo>
                  <a:lnTo>
                    <a:pt x="116" y="610"/>
                  </a:lnTo>
                  <a:lnTo>
                    <a:pt x="114" y="614"/>
                  </a:lnTo>
                  <a:lnTo>
                    <a:pt x="110" y="620"/>
                  </a:lnTo>
                  <a:lnTo>
                    <a:pt x="108" y="640"/>
                  </a:lnTo>
                  <a:lnTo>
                    <a:pt x="104" y="660"/>
                  </a:lnTo>
                  <a:lnTo>
                    <a:pt x="102" y="666"/>
                  </a:lnTo>
                  <a:lnTo>
                    <a:pt x="98" y="670"/>
                  </a:lnTo>
                  <a:lnTo>
                    <a:pt x="90" y="678"/>
                  </a:lnTo>
                  <a:lnTo>
                    <a:pt x="78" y="692"/>
                  </a:lnTo>
                  <a:lnTo>
                    <a:pt x="64" y="706"/>
                  </a:lnTo>
                  <a:lnTo>
                    <a:pt x="58" y="712"/>
                  </a:lnTo>
                  <a:lnTo>
                    <a:pt x="58" y="714"/>
                  </a:lnTo>
                  <a:lnTo>
                    <a:pt x="60" y="714"/>
                  </a:lnTo>
                  <a:lnTo>
                    <a:pt x="64" y="714"/>
                  </a:lnTo>
                  <a:lnTo>
                    <a:pt x="66" y="714"/>
                  </a:lnTo>
                  <a:lnTo>
                    <a:pt x="66" y="716"/>
                  </a:lnTo>
                  <a:lnTo>
                    <a:pt x="60" y="726"/>
                  </a:lnTo>
                  <a:lnTo>
                    <a:pt x="54" y="740"/>
                  </a:lnTo>
                  <a:lnTo>
                    <a:pt x="52" y="750"/>
                  </a:lnTo>
                  <a:lnTo>
                    <a:pt x="50" y="762"/>
                  </a:lnTo>
                  <a:lnTo>
                    <a:pt x="48" y="772"/>
                  </a:lnTo>
                  <a:lnTo>
                    <a:pt x="46" y="778"/>
                  </a:lnTo>
                  <a:lnTo>
                    <a:pt x="42" y="782"/>
                  </a:lnTo>
                  <a:lnTo>
                    <a:pt x="36" y="786"/>
                  </a:lnTo>
                  <a:lnTo>
                    <a:pt x="32" y="788"/>
                  </a:lnTo>
                  <a:lnTo>
                    <a:pt x="28" y="794"/>
                  </a:lnTo>
                  <a:lnTo>
                    <a:pt x="24" y="800"/>
                  </a:lnTo>
                  <a:lnTo>
                    <a:pt x="20" y="812"/>
                  </a:lnTo>
                  <a:lnTo>
                    <a:pt x="16" y="834"/>
                  </a:lnTo>
                  <a:lnTo>
                    <a:pt x="14" y="850"/>
                  </a:lnTo>
                  <a:lnTo>
                    <a:pt x="16" y="858"/>
                  </a:lnTo>
                  <a:lnTo>
                    <a:pt x="16" y="860"/>
                  </a:lnTo>
                  <a:lnTo>
                    <a:pt x="18" y="860"/>
                  </a:lnTo>
                  <a:lnTo>
                    <a:pt x="20" y="860"/>
                  </a:lnTo>
                  <a:lnTo>
                    <a:pt x="22" y="858"/>
                  </a:lnTo>
                  <a:lnTo>
                    <a:pt x="22" y="852"/>
                  </a:lnTo>
                  <a:lnTo>
                    <a:pt x="24" y="846"/>
                  </a:lnTo>
                  <a:lnTo>
                    <a:pt x="24" y="844"/>
                  </a:lnTo>
                  <a:lnTo>
                    <a:pt x="26" y="844"/>
                  </a:lnTo>
                  <a:lnTo>
                    <a:pt x="30" y="846"/>
                  </a:lnTo>
                  <a:lnTo>
                    <a:pt x="30" y="850"/>
                  </a:lnTo>
                  <a:lnTo>
                    <a:pt x="32" y="860"/>
                  </a:lnTo>
                  <a:lnTo>
                    <a:pt x="34" y="868"/>
                  </a:lnTo>
                  <a:lnTo>
                    <a:pt x="36" y="868"/>
                  </a:lnTo>
                  <a:lnTo>
                    <a:pt x="38" y="868"/>
                  </a:lnTo>
                  <a:lnTo>
                    <a:pt x="42" y="868"/>
                  </a:lnTo>
                  <a:lnTo>
                    <a:pt x="44" y="868"/>
                  </a:lnTo>
                  <a:lnTo>
                    <a:pt x="48" y="878"/>
                  </a:lnTo>
                  <a:lnTo>
                    <a:pt x="50" y="890"/>
                  </a:lnTo>
                  <a:lnTo>
                    <a:pt x="50" y="902"/>
                  </a:lnTo>
                  <a:lnTo>
                    <a:pt x="50" y="910"/>
                  </a:lnTo>
                  <a:lnTo>
                    <a:pt x="46" y="918"/>
                  </a:lnTo>
                  <a:lnTo>
                    <a:pt x="42" y="926"/>
                  </a:lnTo>
                  <a:lnTo>
                    <a:pt x="38" y="930"/>
                  </a:lnTo>
                  <a:lnTo>
                    <a:pt x="40" y="932"/>
                  </a:lnTo>
                  <a:lnTo>
                    <a:pt x="42" y="936"/>
                  </a:lnTo>
                  <a:lnTo>
                    <a:pt x="46" y="940"/>
                  </a:lnTo>
                  <a:lnTo>
                    <a:pt x="50" y="948"/>
                  </a:lnTo>
                  <a:lnTo>
                    <a:pt x="54" y="958"/>
                  </a:lnTo>
                  <a:lnTo>
                    <a:pt x="58" y="972"/>
                  </a:lnTo>
                  <a:lnTo>
                    <a:pt x="60" y="986"/>
                  </a:lnTo>
                  <a:lnTo>
                    <a:pt x="60" y="1002"/>
                  </a:lnTo>
                  <a:lnTo>
                    <a:pt x="58" y="1016"/>
                  </a:lnTo>
                  <a:lnTo>
                    <a:pt x="54" y="1030"/>
                  </a:lnTo>
                  <a:lnTo>
                    <a:pt x="42" y="1066"/>
                  </a:lnTo>
                  <a:lnTo>
                    <a:pt x="40" y="1076"/>
                  </a:lnTo>
                  <a:lnTo>
                    <a:pt x="40" y="1086"/>
                  </a:lnTo>
                  <a:lnTo>
                    <a:pt x="40" y="1102"/>
                  </a:lnTo>
                  <a:lnTo>
                    <a:pt x="34" y="1122"/>
                  </a:lnTo>
                  <a:lnTo>
                    <a:pt x="28" y="1132"/>
                  </a:lnTo>
                  <a:lnTo>
                    <a:pt x="22" y="1142"/>
                  </a:lnTo>
                  <a:lnTo>
                    <a:pt x="16" y="1150"/>
                  </a:lnTo>
                  <a:lnTo>
                    <a:pt x="6" y="1156"/>
                  </a:lnTo>
                  <a:lnTo>
                    <a:pt x="2" y="1160"/>
                  </a:lnTo>
                  <a:lnTo>
                    <a:pt x="0" y="1162"/>
                  </a:lnTo>
                  <a:lnTo>
                    <a:pt x="2" y="1164"/>
                  </a:lnTo>
                  <a:lnTo>
                    <a:pt x="10" y="1164"/>
                  </a:lnTo>
                  <a:lnTo>
                    <a:pt x="14" y="1164"/>
                  </a:lnTo>
                  <a:lnTo>
                    <a:pt x="16" y="1168"/>
                  </a:lnTo>
                  <a:lnTo>
                    <a:pt x="22" y="1184"/>
                  </a:lnTo>
                  <a:lnTo>
                    <a:pt x="30" y="1202"/>
                  </a:lnTo>
                  <a:lnTo>
                    <a:pt x="34" y="1210"/>
                  </a:lnTo>
                  <a:lnTo>
                    <a:pt x="38" y="1218"/>
                  </a:lnTo>
                  <a:lnTo>
                    <a:pt x="40" y="1222"/>
                  </a:lnTo>
                  <a:lnTo>
                    <a:pt x="44" y="1224"/>
                  </a:lnTo>
                  <a:lnTo>
                    <a:pt x="46" y="1226"/>
                  </a:lnTo>
                  <a:lnTo>
                    <a:pt x="52" y="1226"/>
                  </a:lnTo>
                  <a:lnTo>
                    <a:pt x="64" y="1224"/>
                  </a:lnTo>
                  <a:lnTo>
                    <a:pt x="80" y="1224"/>
                  </a:lnTo>
                  <a:lnTo>
                    <a:pt x="62" y="1228"/>
                  </a:lnTo>
                  <a:lnTo>
                    <a:pt x="50" y="1232"/>
                  </a:lnTo>
                  <a:lnTo>
                    <a:pt x="40" y="1232"/>
                  </a:lnTo>
                  <a:lnTo>
                    <a:pt x="38" y="1232"/>
                  </a:lnTo>
                  <a:lnTo>
                    <a:pt x="36" y="1228"/>
                  </a:lnTo>
                  <a:lnTo>
                    <a:pt x="34" y="1226"/>
                  </a:lnTo>
                  <a:lnTo>
                    <a:pt x="32" y="1224"/>
                  </a:lnTo>
                  <a:lnTo>
                    <a:pt x="28" y="1228"/>
                  </a:lnTo>
                  <a:lnTo>
                    <a:pt x="26" y="1234"/>
                  </a:lnTo>
                  <a:lnTo>
                    <a:pt x="28" y="1242"/>
                  </a:lnTo>
                  <a:lnTo>
                    <a:pt x="30" y="1252"/>
                  </a:lnTo>
                  <a:lnTo>
                    <a:pt x="30" y="1260"/>
                  </a:lnTo>
                  <a:lnTo>
                    <a:pt x="30" y="1264"/>
                  </a:lnTo>
                  <a:lnTo>
                    <a:pt x="32" y="1264"/>
                  </a:lnTo>
                  <a:lnTo>
                    <a:pt x="34" y="1264"/>
                  </a:lnTo>
                  <a:lnTo>
                    <a:pt x="40" y="1262"/>
                  </a:lnTo>
                  <a:lnTo>
                    <a:pt x="44" y="1264"/>
                  </a:lnTo>
                  <a:lnTo>
                    <a:pt x="48" y="1266"/>
                  </a:lnTo>
                  <a:lnTo>
                    <a:pt x="54" y="1264"/>
                  </a:lnTo>
                  <a:lnTo>
                    <a:pt x="60" y="1264"/>
                  </a:lnTo>
                  <a:lnTo>
                    <a:pt x="64" y="1264"/>
                  </a:lnTo>
                  <a:lnTo>
                    <a:pt x="70" y="1268"/>
                  </a:lnTo>
                  <a:lnTo>
                    <a:pt x="76" y="1268"/>
                  </a:lnTo>
                  <a:lnTo>
                    <a:pt x="64" y="1270"/>
                  </a:lnTo>
                  <a:lnTo>
                    <a:pt x="54" y="1270"/>
                  </a:lnTo>
                  <a:lnTo>
                    <a:pt x="44" y="1268"/>
                  </a:lnTo>
                  <a:lnTo>
                    <a:pt x="38" y="1266"/>
                  </a:lnTo>
                  <a:lnTo>
                    <a:pt x="36" y="1268"/>
                  </a:lnTo>
                  <a:lnTo>
                    <a:pt x="32" y="1270"/>
                  </a:lnTo>
                  <a:lnTo>
                    <a:pt x="30" y="1274"/>
                  </a:lnTo>
                  <a:lnTo>
                    <a:pt x="30" y="1276"/>
                  </a:lnTo>
                  <a:lnTo>
                    <a:pt x="34" y="1278"/>
                  </a:lnTo>
                  <a:lnTo>
                    <a:pt x="38" y="1282"/>
                  </a:lnTo>
                  <a:lnTo>
                    <a:pt x="40" y="1286"/>
                  </a:lnTo>
                  <a:lnTo>
                    <a:pt x="42" y="1286"/>
                  </a:lnTo>
                  <a:lnTo>
                    <a:pt x="48" y="1284"/>
                  </a:lnTo>
                  <a:lnTo>
                    <a:pt x="52" y="1284"/>
                  </a:lnTo>
                  <a:lnTo>
                    <a:pt x="50" y="1290"/>
                  </a:lnTo>
                  <a:lnTo>
                    <a:pt x="46" y="1296"/>
                  </a:lnTo>
                  <a:lnTo>
                    <a:pt x="48" y="1298"/>
                  </a:lnTo>
                  <a:lnTo>
                    <a:pt x="48" y="1300"/>
                  </a:lnTo>
                  <a:lnTo>
                    <a:pt x="54" y="1300"/>
                  </a:lnTo>
                  <a:lnTo>
                    <a:pt x="60" y="1300"/>
                  </a:lnTo>
                  <a:lnTo>
                    <a:pt x="64" y="1298"/>
                  </a:lnTo>
                  <a:lnTo>
                    <a:pt x="64" y="1300"/>
                  </a:lnTo>
                  <a:lnTo>
                    <a:pt x="64" y="1306"/>
                  </a:lnTo>
                  <a:lnTo>
                    <a:pt x="64" y="1312"/>
                  </a:lnTo>
                  <a:lnTo>
                    <a:pt x="66" y="1312"/>
                  </a:lnTo>
                  <a:lnTo>
                    <a:pt x="70" y="1310"/>
                  </a:lnTo>
                  <a:lnTo>
                    <a:pt x="78" y="1304"/>
                  </a:lnTo>
                  <a:lnTo>
                    <a:pt x="86" y="1300"/>
                  </a:lnTo>
                  <a:lnTo>
                    <a:pt x="88" y="1300"/>
                  </a:lnTo>
                  <a:lnTo>
                    <a:pt x="88" y="1302"/>
                  </a:lnTo>
                  <a:lnTo>
                    <a:pt x="82" y="1304"/>
                  </a:lnTo>
                  <a:lnTo>
                    <a:pt x="80" y="1306"/>
                  </a:lnTo>
                  <a:lnTo>
                    <a:pt x="78" y="1308"/>
                  </a:lnTo>
                  <a:lnTo>
                    <a:pt x="80" y="1312"/>
                  </a:lnTo>
                  <a:lnTo>
                    <a:pt x="82" y="1318"/>
                  </a:lnTo>
                  <a:lnTo>
                    <a:pt x="84" y="1320"/>
                  </a:lnTo>
                  <a:lnTo>
                    <a:pt x="82" y="1324"/>
                  </a:lnTo>
                  <a:lnTo>
                    <a:pt x="80" y="1328"/>
                  </a:lnTo>
                  <a:lnTo>
                    <a:pt x="82" y="1328"/>
                  </a:lnTo>
                  <a:lnTo>
                    <a:pt x="84" y="1328"/>
                  </a:lnTo>
                  <a:lnTo>
                    <a:pt x="86" y="1332"/>
                  </a:lnTo>
                  <a:lnTo>
                    <a:pt x="86" y="1336"/>
                  </a:lnTo>
                  <a:lnTo>
                    <a:pt x="88" y="1336"/>
                  </a:lnTo>
                  <a:lnTo>
                    <a:pt x="90" y="1338"/>
                  </a:lnTo>
                  <a:lnTo>
                    <a:pt x="90" y="1342"/>
                  </a:lnTo>
                  <a:lnTo>
                    <a:pt x="92" y="1346"/>
                  </a:lnTo>
                  <a:lnTo>
                    <a:pt x="94" y="1344"/>
                  </a:lnTo>
                  <a:lnTo>
                    <a:pt x="100" y="1336"/>
                  </a:lnTo>
                  <a:lnTo>
                    <a:pt x="98" y="1344"/>
                  </a:lnTo>
                  <a:lnTo>
                    <a:pt x="100" y="1348"/>
                  </a:lnTo>
                  <a:lnTo>
                    <a:pt x="98" y="1352"/>
                  </a:lnTo>
                  <a:lnTo>
                    <a:pt x="100" y="1356"/>
                  </a:lnTo>
                  <a:lnTo>
                    <a:pt x="102" y="1356"/>
                  </a:lnTo>
                  <a:lnTo>
                    <a:pt x="104" y="1352"/>
                  </a:lnTo>
                  <a:lnTo>
                    <a:pt x="108" y="1346"/>
                  </a:lnTo>
                  <a:lnTo>
                    <a:pt x="110" y="1344"/>
                  </a:lnTo>
                  <a:lnTo>
                    <a:pt x="114" y="1344"/>
                  </a:lnTo>
                  <a:lnTo>
                    <a:pt x="116" y="1344"/>
                  </a:lnTo>
                  <a:lnTo>
                    <a:pt x="112" y="1346"/>
                  </a:lnTo>
                  <a:lnTo>
                    <a:pt x="110" y="1350"/>
                  </a:lnTo>
                  <a:lnTo>
                    <a:pt x="110" y="1354"/>
                  </a:lnTo>
                  <a:lnTo>
                    <a:pt x="110" y="1358"/>
                  </a:lnTo>
                  <a:lnTo>
                    <a:pt x="112" y="1360"/>
                  </a:lnTo>
                  <a:lnTo>
                    <a:pt x="114" y="1360"/>
                  </a:lnTo>
                  <a:lnTo>
                    <a:pt x="118" y="1356"/>
                  </a:lnTo>
                  <a:lnTo>
                    <a:pt x="118" y="1354"/>
                  </a:lnTo>
                  <a:lnTo>
                    <a:pt x="118" y="1362"/>
                  </a:lnTo>
                  <a:lnTo>
                    <a:pt x="118" y="1372"/>
                  </a:lnTo>
                  <a:lnTo>
                    <a:pt x="120" y="1378"/>
                  </a:lnTo>
                  <a:lnTo>
                    <a:pt x="124" y="1384"/>
                  </a:lnTo>
                  <a:lnTo>
                    <a:pt x="128" y="1386"/>
                  </a:lnTo>
                  <a:lnTo>
                    <a:pt x="134" y="1388"/>
                  </a:lnTo>
                  <a:lnTo>
                    <a:pt x="140" y="1392"/>
                  </a:lnTo>
                  <a:lnTo>
                    <a:pt x="146" y="1398"/>
                  </a:lnTo>
                  <a:lnTo>
                    <a:pt x="154" y="1402"/>
                  </a:lnTo>
                  <a:lnTo>
                    <a:pt x="158" y="1404"/>
                  </a:lnTo>
                  <a:lnTo>
                    <a:pt x="158" y="1406"/>
                  </a:lnTo>
                  <a:lnTo>
                    <a:pt x="158" y="1408"/>
                  </a:lnTo>
                  <a:lnTo>
                    <a:pt x="156" y="1414"/>
                  </a:lnTo>
                  <a:lnTo>
                    <a:pt x="154" y="1418"/>
                  </a:lnTo>
                  <a:lnTo>
                    <a:pt x="156" y="1420"/>
                  </a:lnTo>
                  <a:lnTo>
                    <a:pt x="162" y="1424"/>
                  </a:lnTo>
                  <a:lnTo>
                    <a:pt x="166" y="1426"/>
                  </a:lnTo>
                  <a:lnTo>
                    <a:pt x="166" y="1430"/>
                  </a:lnTo>
                  <a:lnTo>
                    <a:pt x="168" y="1432"/>
                  </a:lnTo>
                  <a:lnTo>
                    <a:pt x="170" y="1434"/>
                  </a:lnTo>
                  <a:lnTo>
                    <a:pt x="172" y="1436"/>
                  </a:lnTo>
                  <a:lnTo>
                    <a:pt x="170" y="1438"/>
                  </a:lnTo>
                  <a:lnTo>
                    <a:pt x="170" y="1440"/>
                  </a:lnTo>
                  <a:lnTo>
                    <a:pt x="170" y="1442"/>
                  </a:lnTo>
                  <a:lnTo>
                    <a:pt x="176" y="1448"/>
                  </a:lnTo>
                  <a:lnTo>
                    <a:pt x="176" y="1450"/>
                  </a:lnTo>
                  <a:lnTo>
                    <a:pt x="174" y="1450"/>
                  </a:lnTo>
                  <a:lnTo>
                    <a:pt x="172" y="1452"/>
                  </a:lnTo>
                  <a:lnTo>
                    <a:pt x="170" y="1454"/>
                  </a:lnTo>
                  <a:lnTo>
                    <a:pt x="172" y="1458"/>
                  </a:lnTo>
                  <a:lnTo>
                    <a:pt x="174" y="1462"/>
                  </a:lnTo>
                  <a:lnTo>
                    <a:pt x="176" y="1462"/>
                  </a:lnTo>
                  <a:lnTo>
                    <a:pt x="180" y="1462"/>
                  </a:lnTo>
                  <a:lnTo>
                    <a:pt x="186" y="1464"/>
                  </a:lnTo>
                  <a:lnTo>
                    <a:pt x="182" y="1468"/>
                  </a:lnTo>
                  <a:lnTo>
                    <a:pt x="178" y="1470"/>
                  </a:lnTo>
                  <a:lnTo>
                    <a:pt x="172" y="1470"/>
                  </a:lnTo>
                  <a:lnTo>
                    <a:pt x="170" y="1468"/>
                  </a:lnTo>
                  <a:lnTo>
                    <a:pt x="170" y="1472"/>
                  </a:lnTo>
                  <a:lnTo>
                    <a:pt x="174" y="1480"/>
                  </a:lnTo>
                  <a:lnTo>
                    <a:pt x="178" y="1482"/>
                  </a:lnTo>
                  <a:lnTo>
                    <a:pt x="182" y="1482"/>
                  </a:lnTo>
                  <a:lnTo>
                    <a:pt x="184" y="1486"/>
                  </a:lnTo>
                  <a:lnTo>
                    <a:pt x="186" y="1492"/>
                  </a:lnTo>
                  <a:lnTo>
                    <a:pt x="184" y="1494"/>
                  </a:lnTo>
                  <a:lnTo>
                    <a:pt x="182" y="1496"/>
                  </a:lnTo>
                  <a:lnTo>
                    <a:pt x="182" y="1498"/>
                  </a:lnTo>
                  <a:lnTo>
                    <a:pt x="186" y="1502"/>
                  </a:lnTo>
                  <a:lnTo>
                    <a:pt x="192" y="1504"/>
                  </a:lnTo>
                  <a:lnTo>
                    <a:pt x="196" y="1506"/>
                  </a:lnTo>
                  <a:lnTo>
                    <a:pt x="202" y="1510"/>
                  </a:lnTo>
                  <a:lnTo>
                    <a:pt x="204" y="1512"/>
                  </a:lnTo>
                  <a:lnTo>
                    <a:pt x="204" y="1514"/>
                  </a:lnTo>
                  <a:lnTo>
                    <a:pt x="202" y="1518"/>
                  </a:lnTo>
                  <a:lnTo>
                    <a:pt x="200" y="1520"/>
                  </a:lnTo>
                  <a:lnTo>
                    <a:pt x="202" y="1520"/>
                  </a:lnTo>
                  <a:lnTo>
                    <a:pt x="208" y="1524"/>
                  </a:lnTo>
                  <a:lnTo>
                    <a:pt x="228" y="1534"/>
                  </a:lnTo>
                  <a:lnTo>
                    <a:pt x="236" y="1538"/>
                  </a:lnTo>
                  <a:lnTo>
                    <a:pt x="242" y="1546"/>
                  </a:lnTo>
                  <a:lnTo>
                    <a:pt x="246" y="1552"/>
                  </a:lnTo>
                  <a:lnTo>
                    <a:pt x="250" y="1556"/>
                  </a:lnTo>
                  <a:lnTo>
                    <a:pt x="260" y="1562"/>
                  </a:lnTo>
                  <a:lnTo>
                    <a:pt x="268" y="1566"/>
                  </a:lnTo>
                  <a:lnTo>
                    <a:pt x="270" y="1570"/>
                  </a:lnTo>
                  <a:lnTo>
                    <a:pt x="272" y="1574"/>
                  </a:lnTo>
                  <a:lnTo>
                    <a:pt x="272" y="1576"/>
                  </a:lnTo>
                  <a:lnTo>
                    <a:pt x="274" y="1578"/>
                  </a:lnTo>
                  <a:lnTo>
                    <a:pt x="282" y="1582"/>
                  </a:lnTo>
                  <a:lnTo>
                    <a:pt x="294" y="1590"/>
                  </a:lnTo>
                  <a:lnTo>
                    <a:pt x="302" y="1596"/>
                  </a:lnTo>
                  <a:lnTo>
                    <a:pt x="310" y="1606"/>
                  </a:lnTo>
                  <a:lnTo>
                    <a:pt x="328" y="1626"/>
                  </a:lnTo>
                  <a:lnTo>
                    <a:pt x="346" y="1644"/>
                  </a:lnTo>
                  <a:lnTo>
                    <a:pt x="364" y="1654"/>
                  </a:lnTo>
                  <a:lnTo>
                    <a:pt x="380" y="1660"/>
                  </a:lnTo>
                  <a:lnTo>
                    <a:pt x="388" y="1664"/>
                  </a:lnTo>
                  <a:lnTo>
                    <a:pt x="392" y="1668"/>
                  </a:lnTo>
                  <a:lnTo>
                    <a:pt x="396" y="1670"/>
                  </a:lnTo>
                  <a:lnTo>
                    <a:pt x="402" y="1672"/>
                  </a:lnTo>
                  <a:lnTo>
                    <a:pt x="408" y="1670"/>
                  </a:lnTo>
                  <a:lnTo>
                    <a:pt x="412" y="1666"/>
                  </a:lnTo>
                  <a:lnTo>
                    <a:pt x="422" y="1658"/>
                  </a:lnTo>
                  <a:lnTo>
                    <a:pt x="436" y="1648"/>
                  </a:lnTo>
                  <a:lnTo>
                    <a:pt x="448" y="1642"/>
                  </a:lnTo>
                  <a:lnTo>
                    <a:pt x="462" y="1638"/>
                  </a:lnTo>
                  <a:lnTo>
                    <a:pt x="488" y="1634"/>
                  </a:lnTo>
                  <a:lnTo>
                    <a:pt x="504" y="1632"/>
                  </a:lnTo>
                  <a:lnTo>
                    <a:pt x="516" y="1632"/>
                  </a:lnTo>
                  <a:lnTo>
                    <a:pt x="530" y="1630"/>
                  </a:lnTo>
                  <a:lnTo>
                    <a:pt x="540" y="1628"/>
                  </a:lnTo>
                  <a:lnTo>
                    <a:pt x="554" y="1630"/>
                  </a:lnTo>
                  <a:lnTo>
                    <a:pt x="566" y="1630"/>
                  </a:lnTo>
                  <a:lnTo>
                    <a:pt x="572" y="1630"/>
                  </a:lnTo>
                  <a:lnTo>
                    <a:pt x="576" y="1630"/>
                  </a:lnTo>
                  <a:lnTo>
                    <a:pt x="580" y="1630"/>
                  </a:lnTo>
                  <a:lnTo>
                    <a:pt x="590" y="1632"/>
                  </a:lnTo>
                  <a:lnTo>
                    <a:pt x="592" y="1632"/>
                  </a:lnTo>
                  <a:lnTo>
                    <a:pt x="590" y="1632"/>
                  </a:lnTo>
                  <a:lnTo>
                    <a:pt x="582" y="1634"/>
                  </a:lnTo>
                  <a:lnTo>
                    <a:pt x="578" y="1634"/>
                  </a:lnTo>
                  <a:lnTo>
                    <a:pt x="576" y="1636"/>
                  </a:lnTo>
                  <a:lnTo>
                    <a:pt x="578" y="1636"/>
                  </a:lnTo>
                  <a:lnTo>
                    <a:pt x="594" y="1640"/>
                  </a:lnTo>
                  <a:lnTo>
                    <a:pt x="606" y="1644"/>
                  </a:lnTo>
                  <a:lnTo>
                    <a:pt x="618" y="1650"/>
                  </a:lnTo>
                  <a:lnTo>
                    <a:pt x="622" y="1652"/>
                  </a:lnTo>
                  <a:lnTo>
                    <a:pt x="626" y="1652"/>
                  </a:lnTo>
                  <a:lnTo>
                    <a:pt x="636" y="1644"/>
                  </a:lnTo>
                  <a:lnTo>
                    <a:pt x="648" y="1636"/>
                  </a:lnTo>
                  <a:lnTo>
                    <a:pt x="656" y="1632"/>
                  </a:lnTo>
                  <a:lnTo>
                    <a:pt x="664" y="1630"/>
                  </a:lnTo>
                  <a:lnTo>
                    <a:pt x="674" y="1628"/>
                  </a:lnTo>
                  <a:lnTo>
                    <a:pt x="680" y="1624"/>
                  </a:lnTo>
                  <a:lnTo>
                    <a:pt x="690" y="1614"/>
                  </a:lnTo>
                  <a:lnTo>
                    <a:pt x="698" y="1610"/>
                  </a:lnTo>
                  <a:lnTo>
                    <a:pt x="706" y="1606"/>
                  </a:lnTo>
                  <a:lnTo>
                    <a:pt x="716" y="1602"/>
                  </a:lnTo>
                  <a:lnTo>
                    <a:pt x="730" y="1600"/>
                  </a:lnTo>
                  <a:lnTo>
                    <a:pt x="742" y="1598"/>
                  </a:lnTo>
                  <a:lnTo>
                    <a:pt x="746" y="1596"/>
                  </a:lnTo>
                  <a:lnTo>
                    <a:pt x="746" y="1594"/>
                  </a:lnTo>
                  <a:lnTo>
                    <a:pt x="748" y="1590"/>
                  </a:lnTo>
                  <a:lnTo>
                    <a:pt x="754" y="1586"/>
                  </a:lnTo>
                  <a:lnTo>
                    <a:pt x="760" y="1582"/>
                  </a:lnTo>
                  <a:lnTo>
                    <a:pt x="774" y="1578"/>
                  </a:lnTo>
                  <a:lnTo>
                    <a:pt x="796" y="1574"/>
                  </a:lnTo>
                  <a:lnTo>
                    <a:pt x="814" y="1572"/>
                  </a:lnTo>
                  <a:lnTo>
                    <a:pt x="832" y="1572"/>
                  </a:lnTo>
                  <a:lnTo>
                    <a:pt x="838" y="1570"/>
                  </a:lnTo>
                  <a:lnTo>
                    <a:pt x="840" y="1568"/>
                  </a:lnTo>
                  <a:lnTo>
                    <a:pt x="844" y="1564"/>
                  </a:lnTo>
                  <a:lnTo>
                    <a:pt x="846" y="1566"/>
                  </a:lnTo>
                  <a:lnTo>
                    <a:pt x="850" y="1570"/>
                  </a:lnTo>
                  <a:lnTo>
                    <a:pt x="860" y="1570"/>
                  </a:lnTo>
                  <a:lnTo>
                    <a:pt x="874" y="1570"/>
                  </a:lnTo>
                  <a:lnTo>
                    <a:pt x="884" y="1574"/>
                  </a:lnTo>
                  <a:lnTo>
                    <a:pt x="890" y="1578"/>
                  </a:lnTo>
                  <a:lnTo>
                    <a:pt x="896" y="1584"/>
                  </a:lnTo>
                  <a:lnTo>
                    <a:pt x="908" y="1600"/>
                  </a:lnTo>
                  <a:lnTo>
                    <a:pt x="916" y="1616"/>
                  </a:lnTo>
                  <a:lnTo>
                    <a:pt x="924" y="1642"/>
                  </a:lnTo>
                  <a:lnTo>
                    <a:pt x="930" y="1654"/>
                  </a:lnTo>
                  <a:lnTo>
                    <a:pt x="936" y="1664"/>
                  </a:lnTo>
                  <a:lnTo>
                    <a:pt x="944" y="1670"/>
                  </a:lnTo>
                  <a:lnTo>
                    <a:pt x="948" y="1672"/>
                  </a:lnTo>
                  <a:lnTo>
                    <a:pt x="954" y="1672"/>
                  </a:lnTo>
                  <a:lnTo>
                    <a:pt x="970" y="1672"/>
                  </a:lnTo>
                  <a:lnTo>
                    <a:pt x="976" y="1672"/>
                  </a:lnTo>
                  <a:lnTo>
                    <a:pt x="984" y="1670"/>
                  </a:lnTo>
                  <a:lnTo>
                    <a:pt x="990" y="1668"/>
                  </a:lnTo>
                  <a:lnTo>
                    <a:pt x="992" y="1664"/>
                  </a:lnTo>
                  <a:lnTo>
                    <a:pt x="992" y="1662"/>
                  </a:lnTo>
                  <a:lnTo>
                    <a:pt x="992" y="1658"/>
                  </a:lnTo>
                  <a:lnTo>
                    <a:pt x="992" y="1656"/>
                  </a:lnTo>
                  <a:lnTo>
                    <a:pt x="996" y="1658"/>
                  </a:lnTo>
                  <a:lnTo>
                    <a:pt x="1002" y="1660"/>
                  </a:lnTo>
                  <a:lnTo>
                    <a:pt x="1008" y="1662"/>
                  </a:lnTo>
                  <a:lnTo>
                    <a:pt x="1018" y="1662"/>
                  </a:lnTo>
                  <a:lnTo>
                    <a:pt x="1028" y="1662"/>
                  </a:lnTo>
                  <a:lnTo>
                    <a:pt x="1036" y="1660"/>
                  </a:lnTo>
                  <a:lnTo>
                    <a:pt x="1040" y="1656"/>
                  </a:lnTo>
                  <a:lnTo>
                    <a:pt x="1042" y="1654"/>
                  </a:lnTo>
                  <a:lnTo>
                    <a:pt x="1042" y="1650"/>
                  </a:lnTo>
                  <a:lnTo>
                    <a:pt x="1036" y="1640"/>
                  </a:lnTo>
                  <a:lnTo>
                    <a:pt x="1048" y="1650"/>
                  </a:lnTo>
                  <a:lnTo>
                    <a:pt x="1048" y="1658"/>
                  </a:lnTo>
                  <a:lnTo>
                    <a:pt x="1050" y="1662"/>
                  </a:lnTo>
                  <a:lnTo>
                    <a:pt x="1052" y="1662"/>
                  </a:lnTo>
                  <a:lnTo>
                    <a:pt x="1056" y="1662"/>
                  </a:lnTo>
                  <a:lnTo>
                    <a:pt x="1060" y="1660"/>
                  </a:lnTo>
                  <a:lnTo>
                    <a:pt x="1062" y="1662"/>
                  </a:lnTo>
                  <a:lnTo>
                    <a:pt x="1064" y="1666"/>
                  </a:lnTo>
                  <a:lnTo>
                    <a:pt x="1066" y="1682"/>
                  </a:lnTo>
                  <a:lnTo>
                    <a:pt x="1070" y="1684"/>
                  </a:lnTo>
                  <a:lnTo>
                    <a:pt x="1076" y="1688"/>
                  </a:lnTo>
                  <a:lnTo>
                    <a:pt x="1082" y="1690"/>
                  </a:lnTo>
                  <a:lnTo>
                    <a:pt x="1084" y="1690"/>
                  </a:lnTo>
                  <a:lnTo>
                    <a:pt x="1086" y="1686"/>
                  </a:lnTo>
                  <a:lnTo>
                    <a:pt x="1088" y="1684"/>
                  </a:lnTo>
                  <a:lnTo>
                    <a:pt x="1090" y="1684"/>
                  </a:lnTo>
                  <a:lnTo>
                    <a:pt x="1094" y="1684"/>
                  </a:lnTo>
                  <a:lnTo>
                    <a:pt x="1096" y="1688"/>
                  </a:lnTo>
                  <a:lnTo>
                    <a:pt x="1096" y="1690"/>
                  </a:lnTo>
                  <a:lnTo>
                    <a:pt x="1094" y="1694"/>
                  </a:lnTo>
                  <a:lnTo>
                    <a:pt x="1090" y="1698"/>
                  </a:lnTo>
                  <a:lnTo>
                    <a:pt x="1090" y="1700"/>
                  </a:lnTo>
                  <a:lnTo>
                    <a:pt x="1092" y="1704"/>
                  </a:lnTo>
                  <a:lnTo>
                    <a:pt x="1096" y="1708"/>
                  </a:lnTo>
                  <a:lnTo>
                    <a:pt x="1094" y="1708"/>
                  </a:lnTo>
                  <a:lnTo>
                    <a:pt x="1094" y="1712"/>
                  </a:lnTo>
                  <a:lnTo>
                    <a:pt x="1100" y="1718"/>
                  </a:lnTo>
                  <a:lnTo>
                    <a:pt x="1102" y="1724"/>
                  </a:lnTo>
                  <a:lnTo>
                    <a:pt x="1104" y="1730"/>
                  </a:lnTo>
                  <a:lnTo>
                    <a:pt x="1104" y="1742"/>
                  </a:lnTo>
                  <a:lnTo>
                    <a:pt x="1100" y="1756"/>
                  </a:lnTo>
                  <a:lnTo>
                    <a:pt x="1100" y="1770"/>
                  </a:lnTo>
                  <a:lnTo>
                    <a:pt x="1100" y="1782"/>
                  </a:lnTo>
                  <a:lnTo>
                    <a:pt x="1098" y="1790"/>
                  </a:lnTo>
                  <a:lnTo>
                    <a:pt x="1094" y="1798"/>
                  </a:lnTo>
                  <a:lnTo>
                    <a:pt x="1090" y="1804"/>
                  </a:lnTo>
                  <a:lnTo>
                    <a:pt x="1084" y="1814"/>
                  </a:lnTo>
                  <a:lnTo>
                    <a:pt x="1082" y="1820"/>
                  </a:lnTo>
                  <a:lnTo>
                    <a:pt x="1082" y="1824"/>
                  </a:lnTo>
                  <a:lnTo>
                    <a:pt x="1082" y="1828"/>
                  </a:lnTo>
                  <a:lnTo>
                    <a:pt x="1084" y="1828"/>
                  </a:lnTo>
                  <a:lnTo>
                    <a:pt x="1088" y="1828"/>
                  </a:lnTo>
                  <a:lnTo>
                    <a:pt x="1092" y="1828"/>
                  </a:lnTo>
                  <a:lnTo>
                    <a:pt x="1090" y="1834"/>
                  </a:lnTo>
                  <a:lnTo>
                    <a:pt x="1090" y="1838"/>
                  </a:lnTo>
                  <a:lnTo>
                    <a:pt x="1092" y="1844"/>
                  </a:lnTo>
                  <a:lnTo>
                    <a:pt x="1094" y="1848"/>
                  </a:lnTo>
                  <a:lnTo>
                    <a:pt x="1092" y="1852"/>
                  </a:lnTo>
                  <a:lnTo>
                    <a:pt x="1090" y="1852"/>
                  </a:lnTo>
                  <a:lnTo>
                    <a:pt x="1088" y="1850"/>
                  </a:lnTo>
                  <a:lnTo>
                    <a:pt x="1086" y="1848"/>
                  </a:lnTo>
                  <a:lnTo>
                    <a:pt x="1082" y="1852"/>
                  </a:lnTo>
                  <a:lnTo>
                    <a:pt x="1082" y="1854"/>
                  </a:lnTo>
                  <a:lnTo>
                    <a:pt x="1082" y="1858"/>
                  </a:lnTo>
                  <a:lnTo>
                    <a:pt x="1086" y="1864"/>
                  </a:lnTo>
                  <a:lnTo>
                    <a:pt x="1094" y="1868"/>
                  </a:lnTo>
                  <a:lnTo>
                    <a:pt x="1106" y="1872"/>
                  </a:lnTo>
                  <a:lnTo>
                    <a:pt x="1110" y="1872"/>
                  </a:lnTo>
                  <a:lnTo>
                    <a:pt x="1110" y="1874"/>
                  </a:lnTo>
                  <a:lnTo>
                    <a:pt x="1110" y="1876"/>
                  </a:lnTo>
                  <a:lnTo>
                    <a:pt x="1106" y="1878"/>
                  </a:lnTo>
                  <a:lnTo>
                    <a:pt x="1104" y="1880"/>
                  </a:lnTo>
                  <a:lnTo>
                    <a:pt x="1098" y="1880"/>
                  </a:lnTo>
                  <a:lnTo>
                    <a:pt x="1094" y="1878"/>
                  </a:lnTo>
                  <a:lnTo>
                    <a:pt x="1090" y="1874"/>
                  </a:lnTo>
                  <a:lnTo>
                    <a:pt x="1084" y="1868"/>
                  </a:lnTo>
                  <a:lnTo>
                    <a:pt x="1082" y="1866"/>
                  </a:lnTo>
                  <a:lnTo>
                    <a:pt x="1080" y="1866"/>
                  </a:lnTo>
                  <a:lnTo>
                    <a:pt x="1080" y="1872"/>
                  </a:lnTo>
                  <a:lnTo>
                    <a:pt x="1080" y="1882"/>
                  </a:lnTo>
                  <a:lnTo>
                    <a:pt x="1078" y="1898"/>
                  </a:lnTo>
                  <a:lnTo>
                    <a:pt x="1074" y="1910"/>
                  </a:lnTo>
                  <a:lnTo>
                    <a:pt x="1072" y="1914"/>
                  </a:lnTo>
                  <a:lnTo>
                    <a:pt x="1068" y="1918"/>
                  </a:lnTo>
                  <a:lnTo>
                    <a:pt x="1066" y="1918"/>
                  </a:lnTo>
                  <a:lnTo>
                    <a:pt x="1062" y="1914"/>
                  </a:lnTo>
                  <a:lnTo>
                    <a:pt x="1056" y="1910"/>
                  </a:lnTo>
                  <a:lnTo>
                    <a:pt x="1056" y="1912"/>
                  </a:lnTo>
                  <a:lnTo>
                    <a:pt x="1058" y="1922"/>
                  </a:lnTo>
                  <a:lnTo>
                    <a:pt x="1064" y="1936"/>
                  </a:lnTo>
                  <a:lnTo>
                    <a:pt x="1076" y="1964"/>
                  </a:lnTo>
                  <a:lnTo>
                    <a:pt x="1080" y="1974"/>
                  </a:lnTo>
                  <a:lnTo>
                    <a:pt x="1084" y="1982"/>
                  </a:lnTo>
                  <a:lnTo>
                    <a:pt x="1088" y="1988"/>
                  </a:lnTo>
                  <a:lnTo>
                    <a:pt x="1094" y="1996"/>
                  </a:lnTo>
                  <a:lnTo>
                    <a:pt x="1100" y="2006"/>
                  </a:lnTo>
                  <a:lnTo>
                    <a:pt x="1110" y="2018"/>
                  </a:lnTo>
                  <a:lnTo>
                    <a:pt x="1132" y="2042"/>
                  </a:lnTo>
                  <a:lnTo>
                    <a:pt x="1140" y="2052"/>
                  </a:lnTo>
                  <a:lnTo>
                    <a:pt x="1142" y="2058"/>
                  </a:lnTo>
                  <a:lnTo>
                    <a:pt x="1150" y="2070"/>
                  </a:lnTo>
                  <a:lnTo>
                    <a:pt x="1172" y="2092"/>
                  </a:lnTo>
                  <a:lnTo>
                    <a:pt x="1178" y="2100"/>
                  </a:lnTo>
                  <a:lnTo>
                    <a:pt x="1180" y="2110"/>
                  </a:lnTo>
                  <a:lnTo>
                    <a:pt x="1184" y="2118"/>
                  </a:lnTo>
                  <a:lnTo>
                    <a:pt x="1190" y="2128"/>
                  </a:lnTo>
                  <a:lnTo>
                    <a:pt x="1194" y="2136"/>
                  </a:lnTo>
                  <a:lnTo>
                    <a:pt x="1196" y="2142"/>
                  </a:lnTo>
                  <a:lnTo>
                    <a:pt x="1194" y="2148"/>
                  </a:lnTo>
                  <a:lnTo>
                    <a:pt x="1194" y="2156"/>
                  </a:lnTo>
                  <a:lnTo>
                    <a:pt x="1194" y="2158"/>
                  </a:lnTo>
                  <a:lnTo>
                    <a:pt x="1196" y="2160"/>
                  </a:lnTo>
                  <a:lnTo>
                    <a:pt x="1198" y="2164"/>
                  </a:lnTo>
                  <a:lnTo>
                    <a:pt x="1200" y="2168"/>
                  </a:lnTo>
                  <a:lnTo>
                    <a:pt x="1204" y="2170"/>
                  </a:lnTo>
                  <a:lnTo>
                    <a:pt x="1208" y="2168"/>
                  </a:lnTo>
                  <a:lnTo>
                    <a:pt x="1216" y="2164"/>
                  </a:lnTo>
                  <a:lnTo>
                    <a:pt x="1222" y="2162"/>
                  </a:lnTo>
                  <a:lnTo>
                    <a:pt x="1226" y="2162"/>
                  </a:lnTo>
                  <a:lnTo>
                    <a:pt x="1234" y="2162"/>
                  </a:lnTo>
                  <a:lnTo>
                    <a:pt x="1226" y="2168"/>
                  </a:lnTo>
                  <a:lnTo>
                    <a:pt x="1220" y="2172"/>
                  </a:lnTo>
                  <a:lnTo>
                    <a:pt x="1208" y="2174"/>
                  </a:lnTo>
                  <a:lnTo>
                    <a:pt x="1202" y="2176"/>
                  </a:lnTo>
                  <a:lnTo>
                    <a:pt x="1200" y="2178"/>
                  </a:lnTo>
                  <a:lnTo>
                    <a:pt x="1202" y="2182"/>
                  </a:lnTo>
                  <a:lnTo>
                    <a:pt x="1212" y="2202"/>
                  </a:lnTo>
                  <a:lnTo>
                    <a:pt x="1226" y="2240"/>
                  </a:lnTo>
                  <a:lnTo>
                    <a:pt x="1232" y="2260"/>
                  </a:lnTo>
                  <a:lnTo>
                    <a:pt x="1238" y="2278"/>
                  </a:lnTo>
                  <a:lnTo>
                    <a:pt x="1238" y="2294"/>
                  </a:lnTo>
                  <a:lnTo>
                    <a:pt x="1236" y="2300"/>
                  </a:lnTo>
                  <a:lnTo>
                    <a:pt x="1234" y="2306"/>
                  </a:lnTo>
                  <a:lnTo>
                    <a:pt x="1230" y="2314"/>
                  </a:lnTo>
                  <a:lnTo>
                    <a:pt x="1230" y="2324"/>
                  </a:lnTo>
                  <a:lnTo>
                    <a:pt x="1230" y="2336"/>
                  </a:lnTo>
                  <a:lnTo>
                    <a:pt x="1234" y="2346"/>
                  </a:lnTo>
                  <a:lnTo>
                    <a:pt x="1246" y="2372"/>
                  </a:lnTo>
                  <a:lnTo>
                    <a:pt x="1256" y="2396"/>
                  </a:lnTo>
                  <a:lnTo>
                    <a:pt x="1260" y="2408"/>
                  </a:lnTo>
                  <a:lnTo>
                    <a:pt x="1262" y="2422"/>
                  </a:lnTo>
                  <a:lnTo>
                    <a:pt x="1262" y="2436"/>
                  </a:lnTo>
                  <a:lnTo>
                    <a:pt x="1262" y="2450"/>
                  </a:lnTo>
                  <a:lnTo>
                    <a:pt x="1258" y="2464"/>
                  </a:lnTo>
                  <a:lnTo>
                    <a:pt x="1254" y="2476"/>
                  </a:lnTo>
                  <a:lnTo>
                    <a:pt x="1246" y="2486"/>
                  </a:lnTo>
                  <a:lnTo>
                    <a:pt x="1238" y="2494"/>
                  </a:lnTo>
                  <a:lnTo>
                    <a:pt x="1230" y="2502"/>
                  </a:lnTo>
                  <a:lnTo>
                    <a:pt x="1222" y="2510"/>
                  </a:lnTo>
                  <a:lnTo>
                    <a:pt x="1218" y="2518"/>
                  </a:lnTo>
                  <a:lnTo>
                    <a:pt x="1212" y="2528"/>
                  </a:lnTo>
                  <a:lnTo>
                    <a:pt x="1206" y="2548"/>
                  </a:lnTo>
                  <a:lnTo>
                    <a:pt x="1202" y="2570"/>
                  </a:lnTo>
                  <a:lnTo>
                    <a:pt x="1196" y="2610"/>
                  </a:lnTo>
                  <a:lnTo>
                    <a:pt x="1192" y="2626"/>
                  </a:lnTo>
                  <a:lnTo>
                    <a:pt x="1188" y="2640"/>
                  </a:lnTo>
                  <a:lnTo>
                    <a:pt x="1182" y="2652"/>
                  </a:lnTo>
                  <a:lnTo>
                    <a:pt x="1178" y="2662"/>
                  </a:lnTo>
                  <a:lnTo>
                    <a:pt x="1176" y="2670"/>
                  </a:lnTo>
                  <a:lnTo>
                    <a:pt x="1176" y="2680"/>
                  </a:lnTo>
                  <a:lnTo>
                    <a:pt x="1178" y="2700"/>
                  </a:lnTo>
                  <a:lnTo>
                    <a:pt x="1178" y="2712"/>
                  </a:lnTo>
                  <a:lnTo>
                    <a:pt x="1178" y="2726"/>
                  </a:lnTo>
                  <a:lnTo>
                    <a:pt x="1176" y="2736"/>
                  </a:lnTo>
                  <a:lnTo>
                    <a:pt x="1176" y="2746"/>
                  </a:lnTo>
                  <a:lnTo>
                    <a:pt x="1180" y="2764"/>
                  </a:lnTo>
                  <a:lnTo>
                    <a:pt x="1188" y="2784"/>
                  </a:lnTo>
                  <a:lnTo>
                    <a:pt x="1200" y="2804"/>
                  </a:lnTo>
                  <a:lnTo>
                    <a:pt x="1222" y="2850"/>
                  </a:lnTo>
                  <a:lnTo>
                    <a:pt x="1234" y="2876"/>
                  </a:lnTo>
                  <a:lnTo>
                    <a:pt x="1242" y="2904"/>
                  </a:lnTo>
                  <a:lnTo>
                    <a:pt x="1250" y="2930"/>
                  </a:lnTo>
                  <a:lnTo>
                    <a:pt x="1260" y="2946"/>
                  </a:lnTo>
                  <a:lnTo>
                    <a:pt x="1268" y="2958"/>
                  </a:lnTo>
                  <a:lnTo>
                    <a:pt x="1276" y="2966"/>
                  </a:lnTo>
                  <a:lnTo>
                    <a:pt x="1284" y="2976"/>
                  </a:lnTo>
                  <a:lnTo>
                    <a:pt x="1288" y="2990"/>
                  </a:lnTo>
                  <a:lnTo>
                    <a:pt x="1288" y="3008"/>
                  </a:lnTo>
                  <a:lnTo>
                    <a:pt x="1286" y="3038"/>
                  </a:lnTo>
                  <a:lnTo>
                    <a:pt x="1284" y="3052"/>
                  </a:lnTo>
                  <a:lnTo>
                    <a:pt x="1286" y="3070"/>
                  </a:lnTo>
                  <a:lnTo>
                    <a:pt x="1294" y="3112"/>
                  </a:lnTo>
                  <a:lnTo>
                    <a:pt x="1304" y="3156"/>
                  </a:lnTo>
                  <a:lnTo>
                    <a:pt x="1308" y="3178"/>
                  </a:lnTo>
                  <a:lnTo>
                    <a:pt x="1310" y="3200"/>
                  </a:lnTo>
                  <a:lnTo>
                    <a:pt x="1312" y="3220"/>
                  </a:lnTo>
                  <a:lnTo>
                    <a:pt x="1318" y="3238"/>
                  </a:lnTo>
                  <a:lnTo>
                    <a:pt x="1326" y="3254"/>
                  </a:lnTo>
                  <a:lnTo>
                    <a:pt x="1334" y="3266"/>
                  </a:lnTo>
                  <a:lnTo>
                    <a:pt x="1342" y="3278"/>
                  </a:lnTo>
                  <a:lnTo>
                    <a:pt x="1352" y="3286"/>
                  </a:lnTo>
                  <a:lnTo>
                    <a:pt x="1366" y="3302"/>
                  </a:lnTo>
                  <a:lnTo>
                    <a:pt x="1376" y="3316"/>
                  </a:lnTo>
                  <a:lnTo>
                    <a:pt x="1384" y="3330"/>
                  </a:lnTo>
                  <a:lnTo>
                    <a:pt x="1388" y="3344"/>
                  </a:lnTo>
                  <a:lnTo>
                    <a:pt x="1392" y="3358"/>
                  </a:lnTo>
                  <a:lnTo>
                    <a:pt x="1396" y="3374"/>
                  </a:lnTo>
                  <a:lnTo>
                    <a:pt x="1402" y="3392"/>
                  </a:lnTo>
                  <a:lnTo>
                    <a:pt x="1410" y="3414"/>
                  </a:lnTo>
                  <a:lnTo>
                    <a:pt x="1424" y="3436"/>
                  </a:lnTo>
                  <a:lnTo>
                    <a:pt x="1436" y="3458"/>
                  </a:lnTo>
                  <a:lnTo>
                    <a:pt x="1444" y="3474"/>
                  </a:lnTo>
                  <a:lnTo>
                    <a:pt x="1446" y="3490"/>
                  </a:lnTo>
                  <a:lnTo>
                    <a:pt x="1446" y="3502"/>
                  </a:lnTo>
                  <a:lnTo>
                    <a:pt x="1442" y="3510"/>
                  </a:lnTo>
                  <a:lnTo>
                    <a:pt x="1438" y="3516"/>
                  </a:lnTo>
                  <a:lnTo>
                    <a:pt x="1434" y="3518"/>
                  </a:lnTo>
                  <a:lnTo>
                    <a:pt x="1432" y="3518"/>
                  </a:lnTo>
                  <a:lnTo>
                    <a:pt x="1430" y="3516"/>
                  </a:lnTo>
                  <a:lnTo>
                    <a:pt x="1426" y="3518"/>
                  </a:lnTo>
                  <a:lnTo>
                    <a:pt x="1424" y="3518"/>
                  </a:lnTo>
                  <a:lnTo>
                    <a:pt x="1424" y="3522"/>
                  </a:lnTo>
                  <a:lnTo>
                    <a:pt x="1424" y="3526"/>
                  </a:lnTo>
                  <a:lnTo>
                    <a:pt x="1424" y="3532"/>
                  </a:lnTo>
                  <a:lnTo>
                    <a:pt x="1428" y="3538"/>
                  </a:lnTo>
                  <a:lnTo>
                    <a:pt x="1432" y="3546"/>
                  </a:lnTo>
                  <a:lnTo>
                    <a:pt x="1442" y="3558"/>
                  </a:lnTo>
                  <a:lnTo>
                    <a:pt x="1446" y="3568"/>
                  </a:lnTo>
                  <a:lnTo>
                    <a:pt x="1448" y="3574"/>
                  </a:lnTo>
                  <a:lnTo>
                    <a:pt x="1444" y="3580"/>
                  </a:lnTo>
                  <a:lnTo>
                    <a:pt x="1442" y="3582"/>
                  </a:lnTo>
                  <a:lnTo>
                    <a:pt x="1442" y="3588"/>
                  </a:lnTo>
                  <a:lnTo>
                    <a:pt x="1442" y="3596"/>
                  </a:lnTo>
                  <a:lnTo>
                    <a:pt x="1446" y="3602"/>
                  </a:lnTo>
                  <a:lnTo>
                    <a:pt x="1448" y="3602"/>
                  </a:lnTo>
                  <a:lnTo>
                    <a:pt x="1448" y="3598"/>
                  </a:lnTo>
                  <a:lnTo>
                    <a:pt x="1450" y="3594"/>
                  </a:lnTo>
                  <a:lnTo>
                    <a:pt x="1452" y="3590"/>
                  </a:lnTo>
                  <a:lnTo>
                    <a:pt x="1454" y="3588"/>
                  </a:lnTo>
                  <a:lnTo>
                    <a:pt x="1458" y="3588"/>
                  </a:lnTo>
                  <a:lnTo>
                    <a:pt x="1460" y="3588"/>
                  </a:lnTo>
                  <a:lnTo>
                    <a:pt x="1462" y="3590"/>
                  </a:lnTo>
                  <a:lnTo>
                    <a:pt x="1464" y="3592"/>
                  </a:lnTo>
                  <a:lnTo>
                    <a:pt x="1464" y="3596"/>
                  </a:lnTo>
                  <a:lnTo>
                    <a:pt x="1464" y="3602"/>
                  </a:lnTo>
                  <a:lnTo>
                    <a:pt x="1466" y="3604"/>
                  </a:lnTo>
                  <a:lnTo>
                    <a:pt x="1470" y="3606"/>
                  </a:lnTo>
                  <a:lnTo>
                    <a:pt x="1472" y="3606"/>
                  </a:lnTo>
                  <a:lnTo>
                    <a:pt x="1478" y="3606"/>
                  </a:lnTo>
                  <a:lnTo>
                    <a:pt x="1480" y="3608"/>
                  </a:lnTo>
                  <a:lnTo>
                    <a:pt x="1482" y="3612"/>
                  </a:lnTo>
                  <a:lnTo>
                    <a:pt x="1484" y="3618"/>
                  </a:lnTo>
                  <a:lnTo>
                    <a:pt x="1486" y="3620"/>
                  </a:lnTo>
                  <a:lnTo>
                    <a:pt x="1490" y="3620"/>
                  </a:lnTo>
                  <a:lnTo>
                    <a:pt x="1494" y="3624"/>
                  </a:lnTo>
                  <a:lnTo>
                    <a:pt x="1496" y="3628"/>
                  </a:lnTo>
                  <a:lnTo>
                    <a:pt x="1500" y="3626"/>
                  </a:lnTo>
                  <a:lnTo>
                    <a:pt x="1506" y="3626"/>
                  </a:lnTo>
                  <a:lnTo>
                    <a:pt x="1510" y="3626"/>
                  </a:lnTo>
                  <a:lnTo>
                    <a:pt x="1514" y="3628"/>
                  </a:lnTo>
                  <a:lnTo>
                    <a:pt x="1516" y="3626"/>
                  </a:lnTo>
                  <a:lnTo>
                    <a:pt x="1520" y="3620"/>
                  </a:lnTo>
                  <a:lnTo>
                    <a:pt x="1526" y="3612"/>
                  </a:lnTo>
                  <a:lnTo>
                    <a:pt x="1532" y="3610"/>
                  </a:lnTo>
                  <a:lnTo>
                    <a:pt x="1540" y="3608"/>
                  </a:lnTo>
                  <a:lnTo>
                    <a:pt x="1552" y="3606"/>
                  </a:lnTo>
                  <a:lnTo>
                    <a:pt x="1558" y="3608"/>
                  </a:lnTo>
                  <a:lnTo>
                    <a:pt x="1564" y="3608"/>
                  </a:lnTo>
                  <a:lnTo>
                    <a:pt x="1576" y="3604"/>
                  </a:lnTo>
                  <a:lnTo>
                    <a:pt x="1584" y="3602"/>
                  </a:lnTo>
                  <a:lnTo>
                    <a:pt x="1590" y="3598"/>
                  </a:lnTo>
                  <a:lnTo>
                    <a:pt x="1594" y="3592"/>
                  </a:lnTo>
                  <a:lnTo>
                    <a:pt x="1600" y="3586"/>
                  </a:lnTo>
                  <a:lnTo>
                    <a:pt x="1602" y="3586"/>
                  </a:lnTo>
                  <a:lnTo>
                    <a:pt x="1608" y="3584"/>
                  </a:lnTo>
                  <a:lnTo>
                    <a:pt x="1620" y="3584"/>
                  </a:lnTo>
                  <a:lnTo>
                    <a:pt x="1632" y="3588"/>
                  </a:lnTo>
                  <a:lnTo>
                    <a:pt x="1642" y="3590"/>
                  </a:lnTo>
                  <a:lnTo>
                    <a:pt x="1648" y="3590"/>
                  </a:lnTo>
                  <a:lnTo>
                    <a:pt x="1652" y="3586"/>
                  </a:lnTo>
                  <a:lnTo>
                    <a:pt x="1656" y="3586"/>
                  </a:lnTo>
                  <a:lnTo>
                    <a:pt x="1664" y="3586"/>
                  </a:lnTo>
                  <a:lnTo>
                    <a:pt x="1678" y="3592"/>
                  </a:lnTo>
                  <a:lnTo>
                    <a:pt x="1686" y="3594"/>
                  </a:lnTo>
                  <a:lnTo>
                    <a:pt x="1694" y="3594"/>
                  </a:lnTo>
                  <a:lnTo>
                    <a:pt x="1702" y="3594"/>
                  </a:lnTo>
                  <a:lnTo>
                    <a:pt x="1706" y="3590"/>
                  </a:lnTo>
                  <a:lnTo>
                    <a:pt x="1712" y="3584"/>
                  </a:lnTo>
                  <a:lnTo>
                    <a:pt x="1718" y="3582"/>
                  </a:lnTo>
                  <a:lnTo>
                    <a:pt x="1724" y="3584"/>
                  </a:lnTo>
                  <a:lnTo>
                    <a:pt x="1730" y="3584"/>
                  </a:lnTo>
                  <a:lnTo>
                    <a:pt x="1738" y="3586"/>
                  </a:lnTo>
                  <a:lnTo>
                    <a:pt x="1740" y="3584"/>
                  </a:lnTo>
                  <a:lnTo>
                    <a:pt x="1740" y="3580"/>
                  </a:lnTo>
                  <a:lnTo>
                    <a:pt x="1740" y="3574"/>
                  </a:lnTo>
                  <a:lnTo>
                    <a:pt x="1742" y="3572"/>
                  </a:lnTo>
                  <a:lnTo>
                    <a:pt x="1748" y="3572"/>
                  </a:lnTo>
                  <a:lnTo>
                    <a:pt x="1756" y="3572"/>
                  </a:lnTo>
                  <a:lnTo>
                    <a:pt x="1764" y="3572"/>
                  </a:lnTo>
                  <a:lnTo>
                    <a:pt x="1774" y="3570"/>
                  </a:lnTo>
                  <a:lnTo>
                    <a:pt x="1782" y="3568"/>
                  </a:lnTo>
                  <a:lnTo>
                    <a:pt x="1792" y="3562"/>
                  </a:lnTo>
                  <a:lnTo>
                    <a:pt x="1810" y="3550"/>
                  </a:lnTo>
                  <a:lnTo>
                    <a:pt x="1832" y="3532"/>
                  </a:lnTo>
                  <a:lnTo>
                    <a:pt x="1858" y="3506"/>
                  </a:lnTo>
                  <a:lnTo>
                    <a:pt x="1870" y="3490"/>
                  </a:lnTo>
                  <a:lnTo>
                    <a:pt x="1884" y="3472"/>
                  </a:lnTo>
                  <a:lnTo>
                    <a:pt x="1892" y="3462"/>
                  </a:lnTo>
                  <a:lnTo>
                    <a:pt x="1898" y="3456"/>
                  </a:lnTo>
                  <a:lnTo>
                    <a:pt x="1912" y="3442"/>
                  </a:lnTo>
                  <a:lnTo>
                    <a:pt x="1920" y="3432"/>
                  </a:lnTo>
                  <a:lnTo>
                    <a:pt x="1930" y="3418"/>
                  </a:lnTo>
                  <a:lnTo>
                    <a:pt x="1940" y="3398"/>
                  </a:lnTo>
                  <a:lnTo>
                    <a:pt x="1952" y="3372"/>
                  </a:lnTo>
                  <a:lnTo>
                    <a:pt x="1968" y="3344"/>
                  </a:lnTo>
                  <a:lnTo>
                    <a:pt x="1980" y="3324"/>
                  </a:lnTo>
                  <a:lnTo>
                    <a:pt x="1992" y="3314"/>
                  </a:lnTo>
                  <a:lnTo>
                    <a:pt x="2002" y="3304"/>
                  </a:lnTo>
                  <a:lnTo>
                    <a:pt x="2010" y="3294"/>
                  </a:lnTo>
                  <a:lnTo>
                    <a:pt x="2018" y="3276"/>
                  </a:lnTo>
                  <a:lnTo>
                    <a:pt x="2026" y="3250"/>
                  </a:lnTo>
                  <a:lnTo>
                    <a:pt x="2030" y="3210"/>
                  </a:lnTo>
                  <a:lnTo>
                    <a:pt x="2034" y="3182"/>
                  </a:lnTo>
                  <a:lnTo>
                    <a:pt x="2032" y="3176"/>
                  </a:lnTo>
                  <a:lnTo>
                    <a:pt x="2030" y="3176"/>
                  </a:lnTo>
                  <a:lnTo>
                    <a:pt x="2026" y="3176"/>
                  </a:lnTo>
                  <a:lnTo>
                    <a:pt x="2024" y="3176"/>
                  </a:lnTo>
                  <a:lnTo>
                    <a:pt x="2022" y="3170"/>
                  </a:lnTo>
                  <a:lnTo>
                    <a:pt x="2020" y="3164"/>
                  </a:lnTo>
                  <a:lnTo>
                    <a:pt x="2024" y="3156"/>
                  </a:lnTo>
                  <a:lnTo>
                    <a:pt x="2028" y="3148"/>
                  </a:lnTo>
                  <a:lnTo>
                    <a:pt x="2036" y="3140"/>
                  </a:lnTo>
                  <a:lnTo>
                    <a:pt x="2046" y="3132"/>
                  </a:lnTo>
                  <a:lnTo>
                    <a:pt x="2056" y="3126"/>
                  </a:lnTo>
                  <a:lnTo>
                    <a:pt x="2070" y="3118"/>
                  </a:lnTo>
                  <a:lnTo>
                    <a:pt x="2084" y="3114"/>
                  </a:lnTo>
                  <a:lnTo>
                    <a:pt x="2096" y="3108"/>
                  </a:lnTo>
                  <a:lnTo>
                    <a:pt x="2108" y="3100"/>
                  </a:lnTo>
                  <a:lnTo>
                    <a:pt x="2118" y="3094"/>
                  </a:lnTo>
                  <a:lnTo>
                    <a:pt x="2126" y="3086"/>
                  </a:lnTo>
                  <a:lnTo>
                    <a:pt x="2132" y="3078"/>
                  </a:lnTo>
                  <a:lnTo>
                    <a:pt x="2136" y="3070"/>
                  </a:lnTo>
                  <a:lnTo>
                    <a:pt x="2136" y="3062"/>
                  </a:lnTo>
                  <a:lnTo>
                    <a:pt x="2134" y="3056"/>
                  </a:lnTo>
                  <a:lnTo>
                    <a:pt x="2130" y="3050"/>
                  </a:lnTo>
                  <a:lnTo>
                    <a:pt x="2130" y="3044"/>
                  </a:lnTo>
                  <a:lnTo>
                    <a:pt x="2132" y="3034"/>
                  </a:lnTo>
                  <a:lnTo>
                    <a:pt x="2136" y="3016"/>
                  </a:lnTo>
                  <a:lnTo>
                    <a:pt x="2138" y="3006"/>
                  </a:lnTo>
                  <a:lnTo>
                    <a:pt x="2138" y="2990"/>
                  </a:lnTo>
                  <a:lnTo>
                    <a:pt x="2136" y="2972"/>
                  </a:lnTo>
                  <a:lnTo>
                    <a:pt x="2136" y="2970"/>
                  </a:lnTo>
                  <a:lnTo>
                    <a:pt x="2134" y="2972"/>
                  </a:lnTo>
                  <a:lnTo>
                    <a:pt x="2132" y="2974"/>
                  </a:lnTo>
                  <a:lnTo>
                    <a:pt x="2130" y="2974"/>
                  </a:lnTo>
                  <a:lnTo>
                    <a:pt x="2128" y="2972"/>
                  </a:lnTo>
                  <a:lnTo>
                    <a:pt x="2126" y="2962"/>
                  </a:lnTo>
                  <a:lnTo>
                    <a:pt x="2120" y="2934"/>
                  </a:lnTo>
                  <a:lnTo>
                    <a:pt x="2120" y="2920"/>
                  </a:lnTo>
                  <a:lnTo>
                    <a:pt x="2118" y="2910"/>
                  </a:lnTo>
                  <a:lnTo>
                    <a:pt x="2108" y="2896"/>
                  </a:lnTo>
                  <a:lnTo>
                    <a:pt x="2104" y="2890"/>
                  </a:lnTo>
                  <a:lnTo>
                    <a:pt x="2102" y="2886"/>
                  </a:lnTo>
                  <a:lnTo>
                    <a:pt x="2102" y="2878"/>
                  </a:lnTo>
                  <a:lnTo>
                    <a:pt x="2104" y="2870"/>
                  </a:lnTo>
                  <a:lnTo>
                    <a:pt x="2104" y="2860"/>
                  </a:lnTo>
                  <a:lnTo>
                    <a:pt x="2104" y="2854"/>
                  </a:lnTo>
                  <a:lnTo>
                    <a:pt x="2108" y="2854"/>
                  </a:lnTo>
                  <a:lnTo>
                    <a:pt x="2114" y="2852"/>
                  </a:lnTo>
                  <a:lnTo>
                    <a:pt x="2120" y="2848"/>
                  </a:lnTo>
                  <a:lnTo>
                    <a:pt x="2126" y="2842"/>
                  </a:lnTo>
                  <a:lnTo>
                    <a:pt x="2136" y="2832"/>
                  </a:lnTo>
                  <a:lnTo>
                    <a:pt x="2144" y="2822"/>
                  </a:lnTo>
                  <a:lnTo>
                    <a:pt x="2150" y="2816"/>
                  </a:lnTo>
                  <a:lnTo>
                    <a:pt x="2160" y="2812"/>
                  </a:lnTo>
                  <a:lnTo>
                    <a:pt x="2166" y="2808"/>
                  </a:lnTo>
                  <a:lnTo>
                    <a:pt x="2170" y="2804"/>
                  </a:lnTo>
                  <a:lnTo>
                    <a:pt x="2178" y="2794"/>
                  </a:lnTo>
                  <a:lnTo>
                    <a:pt x="2186" y="2780"/>
                  </a:lnTo>
                  <a:lnTo>
                    <a:pt x="2196" y="2764"/>
                  </a:lnTo>
                  <a:lnTo>
                    <a:pt x="2206" y="2750"/>
                  </a:lnTo>
                  <a:lnTo>
                    <a:pt x="2216" y="2740"/>
                  </a:lnTo>
                  <a:lnTo>
                    <a:pt x="2226" y="2734"/>
                  </a:lnTo>
                  <a:lnTo>
                    <a:pt x="2236" y="2728"/>
                  </a:lnTo>
                  <a:lnTo>
                    <a:pt x="2246" y="2724"/>
                  </a:lnTo>
                  <a:lnTo>
                    <a:pt x="2266" y="2718"/>
                  </a:lnTo>
                  <a:lnTo>
                    <a:pt x="2276" y="2714"/>
                  </a:lnTo>
                  <a:lnTo>
                    <a:pt x="2284" y="2708"/>
                  </a:lnTo>
                  <a:lnTo>
                    <a:pt x="2294" y="2700"/>
                  </a:lnTo>
                  <a:lnTo>
                    <a:pt x="2302" y="2690"/>
                  </a:lnTo>
                  <a:lnTo>
                    <a:pt x="2320" y="2666"/>
                  </a:lnTo>
                  <a:lnTo>
                    <a:pt x="2336" y="2636"/>
                  </a:lnTo>
                  <a:lnTo>
                    <a:pt x="2344" y="2622"/>
                  </a:lnTo>
                  <a:lnTo>
                    <a:pt x="2344" y="2620"/>
                  </a:lnTo>
                  <a:lnTo>
                    <a:pt x="2344" y="2616"/>
                  </a:lnTo>
                  <a:lnTo>
                    <a:pt x="2348" y="2606"/>
                  </a:lnTo>
                  <a:lnTo>
                    <a:pt x="2350" y="2598"/>
                  </a:lnTo>
                  <a:lnTo>
                    <a:pt x="2352" y="2594"/>
                  </a:lnTo>
                  <a:lnTo>
                    <a:pt x="2350" y="2590"/>
                  </a:lnTo>
                  <a:lnTo>
                    <a:pt x="2348" y="2586"/>
                  </a:lnTo>
                  <a:lnTo>
                    <a:pt x="2344" y="2582"/>
                  </a:lnTo>
                  <a:lnTo>
                    <a:pt x="2340" y="2576"/>
                  </a:lnTo>
                  <a:lnTo>
                    <a:pt x="2338" y="2566"/>
                  </a:lnTo>
                  <a:lnTo>
                    <a:pt x="2338" y="2552"/>
                  </a:lnTo>
                  <a:lnTo>
                    <a:pt x="2338" y="2500"/>
                  </a:lnTo>
                  <a:lnTo>
                    <a:pt x="2338" y="2478"/>
                  </a:lnTo>
                  <a:lnTo>
                    <a:pt x="2334" y="2454"/>
                  </a:lnTo>
                  <a:lnTo>
                    <a:pt x="2334" y="2440"/>
                  </a:lnTo>
                  <a:lnTo>
                    <a:pt x="2334" y="2432"/>
                  </a:lnTo>
                  <a:lnTo>
                    <a:pt x="2338" y="2426"/>
                  </a:lnTo>
                  <a:lnTo>
                    <a:pt x="2342" y="2424"/>
                  </a:lnTo>
                  <a:lnTo>
                    <a:pt x="2344" y="2420"/>
                  </a:lnTo>
                  <a:lnTo>
                    <a:pt x="2344" y="2414"/>
                  </a:lnTo>
                  <a:lnTo>
                    <a:pt x="2340" y="2406"/>
                  </a:lnTo>
                  <a:lnTo>
                    <a:pt x="2334" y="2394"/>
                  </a:lnTo>
                  <a:lnTo>
                    <a:pt x="2324" y="2384"/>
                  </a:lnTo>
                  <a:lnTo>
                    <a:pt x="2318" y="2380"/>
                  </a:lnTo>
                  <a:lnTo>
                    <a:pt x="2312" y="2376"/>
                  </a:lnTo>
                  <a:lnTo>
                    <a:pt x="2308" y="2368"/>
                  </a:lnTo>
                  <a:lnTo>
                    <a:pt x="2304" y="2358"/>
                  </a:lnTo>
                  <a:lnTo>
                    <a:pt x="2302" y="2348"/>
                  </a:lnTo>
                  <a:lnTo>
                    <a:pt x="2300" y="2334"/>
                  </a:lnTo>
                  <a:lnTo>
                    <a:pt x="2292" y="2310"/>
                  </a:lnTo>
                  <a:lnTo>
                    <a:pt x="2288" y="2298"/>
                  </a:lnTo>
                  <a:lnTo>
                    <a:pt x="2288" y="2290"/>
                  </a:lnTo>
                  <a:lnTo>
                    <a:pt x="2288" y="2286"/>
                  </a:lnTo>
                  <a:lnTo>
                    <a:pt x="2290" y="2280"/>
                  </a:lnTo>
                  <a:lnTo>
                    <a:pt x="2292" y="2278"/>
                  </a:lnTo>
                  <a:lnTo>
                    <a:pt x="2294" y="2274"/>
                  </a:lnTo>
                  <a:lnTo>
                    <a:pt x="2294" y="2268"/>
                  </a:lnTo>
                  <a:lnTo>
                    <a:pt x="2292" y="2258"/>
                  </a:lnTo>
                  <a:lnTo>
                    <a:pt x="2288" y="2248"/>
                  </a:lnTo>
                  <a:lnTo>
                    <a:pt x="2288" y="2240"/>
                  </a:lnTo>
                  <a:lnTo>
                    <a:pt x="2290" y="2236"/>
                  </a:lnTo>
                  <a:lnTo>
                    <a:pt x="2292" y="2232"/>
                  </a:lnTo>
                  <a:lnTo>
                    <a:pt x="2294" y="2230"/>
                  </a:lnTo>
                  <a:lnTo>
                    <a:pt x="2296" y="2228"/>
                  </a:lnTo>
                  <a:lnTo>
                    <a:pt x="2296" y="2226"/>
                  </a:lnTo>
                  <a:lnTo>
                    <a:pt x="2294" y="2220"/>
                  </a:lnTo>
                  <a:lnTo>
                    <a:pt x="2282" y="2206"/>
                  </a:lnTo>
                  <a:lnTo>
                    <a:pt x="2272" y="2192"/>
                  </a:lnTo>
                  <a:lnTo>
                    <a:pt x="2268" y="2184"/>
                  </a:lnTo>
                  <a:lnTo>
                    <a:pt x="2266" y="2174"/>
                  </a:lnTo>
                  <a:lnTo>
                    <a:pt x="2268" y="2164"/>
                  </a:lnTo>
                  <a:lnTo>
                    <a:pt x="2272" y="2150"/>
                  </a:lnTo>
                  <a:lnTo>
                    <a:pt x="2276" y="2138"/>
                  </a:lnTo>
                  <a:lnTo>
                    <a:pt x="2278" y="2130"/>
                  </a:lnTo>
                  <a:lnTo>
                    <a:pt x="2282" y="2122"/>
                  </a:lnTo>
                  <a:lnTo>
                    <a:pt x="2288" y="2108"/>
                  </a:lnTo>
                  <a:lnTo>
                    <a:pt x="2304" y="2084"/>
                  </a:lnTo>
                  <a:lnTo>
                    <a:pt x="2308" y="2074"/>
                  </a:lnTo>
                  <a:lnTo>
                    <a:pt x="2310" y="2058"/>
                  </a:lnTo>
                  <a:lnTo>
                    <a:pt x="2312" y="2052"/>
                  </a:lnTo>
                  <a:lnTo>
                    <a:pt x="2314" y="2048"/>
                  </a:lnTo>
                  <a:lnTo>
                    <a:pt x="2320" y="2046"/>
                  </a:lnTo>
                  <a:lnTo>
                    <a:pt x="2322" y="2044"/>
                  </a:lnTo>
                  <a:lnTo>
                    <a:pt x="2324" y="2042"/>
                  </a:lnTo>
                  <a:lnTo>
                    <a:pt x="2324" y="2036"/>
                  </a:lnTo>
                  <a:lnTo>
                    <a:pt x="2322" y="2026"/>
                  </a:lnTo>
                  <a:lnTo>
                    <a:pt x="2324" y="2016"/>
                  </a:lnTo>
                  <a:lnTo>
                    <a:pt x="2326" y="2008"/>
                  </a:lnTo>
                  <a:lnTo>
                    <a:pt x="2332" y="2004"/>
                  </a:lnTo>
                  <a:lnTo>
                    <a:pt x="2338" y="2002"/>
                  </a:lnTo>
                  <a:lnTo>
                    <a:pt x="2350" y="1998"/>
                  </a:lnTo>
                  <a:lnTo>
                    <a:pt x="2354" y="1994"/>
                  </a:lnTo>
                  <a:lnTo>
                    <a:pt x="2354" y="1988"/>
                  </a:lnTo>
                  <a:lnTo>
                    <a:pt x="2352" y="1980"/>
                  </a:lnTo>
                  <a:lnTo>
                    <a:pt x="2356" y="1980"/>
                  </a:lnTo>
                  <a:lnTo>
                    <a:pt x="2360" y="1980"/>
                  </a:lnTo>
                  <a:lnTo>
                    <a:pt x="2366" y="1978"/>
                  </a:lnTo>
                  <a:lnTo>
                    <a:pt x="2372" y="1972"/>
                  </a:lnTo>
                  <a:lnTo>
                    <a:pt x="2380" y="1962"/>
                  </a:lnTo>
                  <a:lnTo>
                    <a:pt x="2388" y="1950"/>
                  </a:lnTo>
                  <a:lnTo>
                    <a:pt x="2390" y="1944"/>
                  </a:lnTo>
                  <a:lnTo>
                    <a:pt x="2394" y="1932"/>
                  </a:lnTo>
                  <a:lnTo>
                    <a:pt x="2396" y="1926"/>
                  </a:lnTo>
                  <a:lnTo>
                    <a:pt x="2400" y="1918"/>
                  </a:lnTo>
                  <a:lnTo>
                    <a:pt x="2408" y="1908"/>
                  </a:lnTo>
                  <a:lnTo>
                    <a:pt x="2422" y="1892"/>
                  </a:lnTo>
                  <a:lnTo>
                    <a:pt x="2450" y="1860"/>
                  </a:lnTo>
                  <a:lnTo>
                    <a:pt x="2470" y="1836"/>
                  </a:lnTo>
                  <a:lnTo>
                    <a:pt x="2494" y="1812"/>
                  </a:lnTo>
                  <a:lnTo>
                    <a:pt x="2532" y="1780"/>
                  </a:lnTo>
                  <a:lnTo>
                    <a:pt x="2556" y="1760"/>
                  </a:lnTo>
                  <a:lnTo>
                    <a:pt x="2580" y="1736"/>
                  </a:lnTo>
                  <a:lnTo>
                    <a:pt x="2604" y="1710"/>
                  </a:lnTo>
                  <a:lnTo>
                    <a:pt x="2626" y="1680"/>
                  </a:lnTo>
                  <a:lnTo>
                    <a:pt x="2646" y="1646"/>
                  </a:lnTo>
                  <a:lnTo>
                    <a:pt x="2666" y="1610"/>
                  </a:lnTo>
                  <a:lnTo>
                    <a:pt x="2686" y="1570"/>
                  </a:lnTo>
                  <a:lnTo>
                    <a:pt x="2702" y="1526"/>
                  </a:lnTo>
                  <a:lnTo>
                    <a:pt x="2712" y="1502"/>
                  </a:lnTo>
                  <a:lnTo>
                    <a:pt x="2722" y="1482"/>
                  </a:lnTo>
                  <a:lnTo>
                    <a:pt x="2738" y="1452"/>
                  </a:lnTo>
                  <a:lnTo>
                    <a:pt x="2750" y="1426"/>
                  </a:lnTo>
                  <a:lnTo>
                    <a:pt x="2752" y="1416"/>
                  </a:lnTo>
                  <a:lnTo>
                    <a:pt x="2754" y="1404"/>
                  </a:lnTo>
                  <a:lnTo>
                    <a:pt x="2758" y="1388"/>
                  </a:lnTo>
                  <a:lnTo>
                    <a:pt x="2762" y="1378"/>
                  </a:lnTo>
                  <a:lnTo>
                    <a:pt x="2768" y="1376"/>
                  </a:lnTo>
                  <a:lnTo>
                    <a:pt x="2772" y="1376"/>
                  </a:lnTo>
                  <a:lnTo>
                    <a:pt x="2776" y="1376"/>
                  </a:lnTo>
                  <a:lnTo>
                    <a:pt x="2770" y="136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3" name="Freeform 6155">
              <a:extLst>
                <a:ext uri="{FF2B5EF4-FFF2-40B4-BE49-F238E27FC236}">
                  <a16:creationId xmlns:a16="http://schemas.microsoft.com/office/drawing/2014/main" id="{610EDC84-C481-4506-B902-48867214F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697" y="954107"/>
              <a:ext cx="1798643" cy="2608252"/>
            </a:xfrm>
            <a:custGeom>
              <a:avLst/>
              <a:gdLst>
                <a:gd name="T0" fmla="*/ 794599 w 2834"/>
                <a:gd name="T1" fmla="*/ 115556 h 4108"/>
                <a:gd name="T2" fmla="*/ 750173 w 2834"/>
                <a:gd name="T3" fmla="*/ 64762 h 4108"/>
                <a:gd name="T4" fmla="*/ 742557 w 2834"/>
                <a:gd name="T5" fmla="*/ 528256 h 4108"/>
                <a:gd name="T6" fmla="*/ 842833 w 2834"/>
                <a:gd name="T7" fmla="*/ 165080 h 4108"/>
                <a:gd name="T8" fmla="*/ 708285 w 2834"/>
                <a:gd name="T9" fmla="*/ 563811 h 4108"/>
                <a:gd name="T10" fmla="*/ 635933 w 2834"/>
                <a:gd name="T11" fmla="*/ 595557 h 4108"/>
                <a:gd name="T12" fmla="*/ 684167 w 2834"/>
                <a:gd name="T13" fmla="*/ 565081 h 4108"/>
                <a:gd name="T14" fmla="*/ 836487 w 2834"/>
                <a:gd name="T15" fmla="*/ 25397 h 4108"/>
                <a:gd name="T16" fmla="*/ 91392 w 2834"/>
                <a:gd name="T17" fmla="*/ 1043813 h 4108"/>
                <a:gd name="T18" fmla="*/ 44426 w 2834"/>
                <a:gd name="T19" fmla="*/ 1184766 h 4108"/>
                <a:gd name="T20" fmla="*/ 107893 w 2834"/>
                <a:gd name="T21" fmla="*/ 1048892 h 4108"/>
                <a:gd name="T22" fmla="*/ 119317 w 2834"/>
                <a:gd name="T23" fmla="*/ 1116194 h 4108"/>
                <a:gd name="T24" fmla="*/ 171359 w 2834"/>
                <a:gd name="T25" fmla="*/ 1036194 h 4108"/>
                <a:gd name="T26" fmla="*/ 129471 w 2834"/>
                <a:gd name="T27" fmla="*/ 1116194 h 4108"/>
                <a:gd name="T28" fmla="*/ 148511 w 2834"/>
                <a:gd name="T29" fmla="*/ 1240639 h 4108"/>
                <a:gd name="T30" fmla="*/ 200554 w 2834"/>
                <a:gd name="T31" fmla="*/ 1323179 h 4108"/>
                <a:gd name="T32" fmla="*/ 397299 w 2834"/>
                <a:gd name="T33" fmla="*/ 877463 h 4108"/>
                <a:gd name="T34" fmla="*/ 224671 w 2834"/>
                <a:gd name="T35" fmla="*/ 943495 h 4108"/>
                <a:gd name="T36" fmla="*/ 331294 w 2834"/>
                <a:gd name="T37" fmla="*/ 721272 h 4108"/>
                <a:gd name="T38" fmla="*/ 114239 w 2834"/>
                <a:gd name="T39" fmla="*/ 665399 h 4108"/>
                <a:gd name="T40" fmla="*/ 151050 w 2834"/>
                <a:gd name="T41" fmla="*/ 1219051 h 4108"/>
                <a:gd name="T42" fmla="*/ 576275 w 2834"/>
                <a:gd name="T43" fmla="*/ 1158099 h 4108"/>
                <a:gd name="T44" fmla="*/ 580083 w 2834"/>
                <a:gd name="T45" fmla="*/ 1159369 h 4108"/>
                <a:gd name="T46" fmla="*/ 694322 w 2834"/>
                <a:gd name="T47" fmla="*/ 1079368 h 4108"/>
                <a:gd name="T48" fmla="*/ 401107 w 2834"/>
                <a:gd name="T49" fmla="*/ 961273 h 4108"/>
                <a:gd name="T50" fmla="*/ 840295 w 2834"/>
                <a:gd name="T51" fmla="*/ 1010797 h 4108"/>
                <a:gd name="T52" fmla="*/ 605469 w 2834"/>
                <a:gd name="T53" fmla="*/ 1771434 h 4108"/>
                <a:gd name="T54" fmla="*/ 799676 w 2834"/>
                <a:gd name="T55" fmla="*/ 1789212 h 4108"/>
                <a:gd name="T56" fmla="*/ 858065 w 2834"/>
                <a:gd name="T57" fmla="*/ 1842545 h 4108"/>
                <a:gd name="T58" fmla="*/ 1586659 w 2834"/>
                <a:gd name="T59" fmla="*/ 2201912 h 4108"/>
                <a:gd name="T60" fmla="*/ 1488921 w 2834"/>
                <a:gd name="T61" fmla="*/ 2069848 h 4108"/>
                <a:gd name="T62" fmla="*/ 1391183 w 2834"/>
                <a:gd name="T63" fmla="*/ 620954 h 4108"/>
                <a:gd name="T64" fmla="*/ 1212208 w 2834"/>
                <a:gd name="T65" fmla="*/ 568891 h 4108"/>
                <a:gd name="T66" fmla="*/ 974843 w 2834"/>
                <a:gd name="T67" fmla="*/ 468573 h 4108"/>
                <a:gd name="T68" fmla="*/ 856796 w 2834"/>
                <a:gd name="T69" fmla="*/ 514287 h 4108"/>
                <a:gd name="T70" fmla="*/ 732402 w 2834"/>
                <a:gd name="T71" fmla="*/ 544764 h 4108"/>
                <a:gd name="T72" fmla="*/ 657512 w 2834"/>
                <a:gd name="T73" fmla="*/ 642542 h 4108"/>
                <a:gd name="T74" fmla="*/ 562312 w 2834"/>
                <a:gd name="T75" fmla="*/ 758098 h 4108"/>
                <a:gd name="T76" fmla="*/ 446803 w 2834"/>
                <a:gd name="T77" fmla="*/ 830479 h 4108"/>
                <a:gd name="T78" fmla="*/ 396030 w 2834"/>
                <a:gd name="T79" fmla="*/ 911749 h 4108"/>
                <a:gd name="T80" fmla="*/ 482344 w 2834"/>
                <a:gd name="T81" fmla="*/ 1027305 h 4108"/>
                <a:gd name="T82" fmla="*/ 679090 w 2834"/>
                <a:gd name="T83" fmla="*/ 1102226 h 4108"/>
                <a:gd name="T84" fmla="*/ 728594 w 2834"/>
                <a:gd name="T85" fmla="*/ 845717 h 4108"/>
                <a:gd name="T86" fmla="*/ 818716 w 2834"/>
                <a:gd name="T87" fmla="*/ 825399 h 4108"/>
                <a:gd name="T88" fmla="*/ 984998 w 2834"/>
                <a:gd name="T89" fmla="*/ 975241 h 4108"/>
                <a:gd name="T90" fmla="*/ 748903 w 2834"/>
                <a:gd name="T91" fmla="*/ 1168258 h 4108"/>
                <a:gd name="T92" fmla="*/ 514078 w 2834"/>
                <a:gd name="T93" fmla="*/ 1158099 h 4108"/>
                <a:gd name="T94" fmla="*/ 486152 w 2834"/>
                <a:gd name="T95" fmla="*/ 1146670 h 4108"/>
                <a:gd name="T96" fmla="*/ 392222 w 2834"/>
                <a:gd name="T97" fmla="*/ 1235559 h 4108"/>
                <a:gd name="T98" fmla="*/ 185322 w 2834"/>
                <a:gd name="T99" fmla="*/ 1389211 h 4108"/>
                <a:gd name="T100" fmla="*/ 171359 w 2834"/>
                <a:gd name="T101" fmla="*/ 1584767 h 4108"/>
                <a:gd name="T102" fmla="*/ 180244 w 2834"/>
                <a:gd name="T103" fmla="*/ 1823498 h 4108"/>
                <a:gd name="T104" fmla="*/ 542003 w 2834"/>
                <a:gd name="T105" fmla="*/ 1610164 h 4108"/>
                <a:gd name="T106" fmla="*/ 628317 w 2834"/>
                <a:gd name="T107" fmla="*/ 1615243 h 4108"/>
                <a:gd name="T108" fmla="*/ 786983 w 2834"/>
                <a:gd name="T109" fmla="*/ 1730799 h 4108"/>
                <a:gd name="T110" fmla="*/ 884721 w 2834"/>
                <a:gd name="T111" fmla="*/ 1789212 h 4108"/>
                <a:gd name="T112" fmla="*/ 972305 w 2834"/>
                <a:gd name="T113" fmla="*/ 1674926 h 4108"/>
                <a:gd name="T114" fmla="*/ 1124624 w 2834"/>
                <a:gd name="T115" fmla="*/ 1530163 h 4108"/>
                <a:gd name="T116" fmla="*/ 1213477 w 2834"/>
                <a:gd name="T117" fmla="*/ 1530163 h 4108"/>
                <a:gd name="T118" fmla="*/ 976113 w 2834"/>
                <a:gd name="T119" fmla="*/ 1692704 h 4108"/>
                <a:gd name="T120" fmla="*/ 1042118 w 2834"/>
                <a:gd name="T121" fmla="*/ 1838736 h 4108"/>
                <a:gd name="T122" fmla="*/ 1153819 w 2834"/>
                <a:gd name="T123" fmla="*/ 2114292 h 4108"/>
                <a:gd name="T124" fmla="*/ 1426724 w 2834"/>
                <a:gd name="T125" fmla="*/ 2595564 h 4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4"/>
                <a:gd name="T190" fmla="*/ 0 h 4108"/>
                <a:gd name="T191" fmla="*/ 2834 w 2834"/>
                <a:gd name="T192" fmla="*/ 4108 h 410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4" h="4108">
                  <a:moveTo>
                    <a:pt x="1216" y="808"/>
                  </a:moveTo>
                  <a:lnTo>
                    <a:pt x="1216" y="808"/>
                  </a:lnTo>
                  <a:lnTo>
                    <a:pt x="1216" y="806"/>
                  </a:lnTo>
                  <a:lnTo>
                    <a:pt x="1212" y="804"/>
                  </a:lnTo>
                  <a:lnTo>
                    <a:pt x="1208" y="804"/>
                  </a:lnTo>
                  <a:lnTo>
                    <a:pt x="1206" y="804"/>
                  </a:lnTo>
                  <a:lnTo>
                    <a:pt x="1206" y="806"/>
                  </a:lnTo>
                  <a:lnTo>
                    <a:pt x="1210" y="808"/>
                  </a:lnTo>
                  <a:lnTo>
                    <a:pt x="1214" y="808"/>
                  </a:lnTo>
                  <a:lnTo>
                    <a:pt x="1216" y="808"/>
                  </a:lnTo>
                  <a:close/>
                  <a:moveTo>
                    <a:pt x="1202" y="798"/>
                  </a:moveTo>
                  <a:lnTo>
                    <a:pt x="1202" y="798"/>
                  </a:lnTo>
                  <a:lnTo>
                    <a:pt x="1198" y="798"/>
                  </a:lnTo>
                  <a:lnTo>
                    <a:pt x="1194" y="802"/>
                  </a:lnTo>
                  <a:lnTo>
                    <a:pt x="1194" y="806"/>
                  </a:lnTo>
                  <a:lnTo>
                    <a:pt x="1196" y="806"/>
                  </a:lnTo>
                  <a:lnTo>
                    <a:pt x="1200" y="806"/>
                  </a:lnTo>
                  <a:lnTo>
                    <a:pt x="1202" y="802"/>
                  </a:lnTo>
                  <a:lnTo>
                    <a:pt x="1202" y="800"/>
                  </a:lnTo>
                  <a:lnTo>
                    <a:pt x="1202" y="798"/>
                  </a:lnTo>
                  <a:close/>
                  <a:moveTo>
                    <a:pt x="1082" y="898"/>
                  </a:moveTo>
                  <a:lnTo>
                    <a:pt x="1082" y="898"/>
                  </a:lnTo>
                  <a:lnTo>
                    <a:pt x="1078" y="896"/>
                  </a:lnTo>
                  <a:lnTo>
                    <a:pt x="1074" y="900"/>
                  </a:lnTo>
                  <a:lnTo>
                    <a:pt x="1072" y="902"/>
                  </a:lnTo>
                  <a:lnTo>
                    <a:pt x="1072" y="906"/>
                  </a:lnTo>
                  <a:lnTo>
                    <a:pt x="1072" y="910"/>
                  </a:lnTo>
                  <a:lnTo>
                    <a:pt x="1066" y="914"/>
                  </a:lnTo>
                  <a:lnTo>
                    <a:pt x="1062" y="916"/>
                  </a:lnTo>
                  <a:lnTo>
                    <a:pt x="1064" y="914"/>
                  </a:lnTo>
                  <a:lnTo>
                    <a:pt x="1066" y="910"/>
                  </a:lnTo>
                  <a:lnTo>
                    <a:pt x="1064" y="908"/>
                  </a:lnTo>
                  <a:lnTo>
                    <a:pt x="1062" y="908"/>
                  </a:lnTo>
                  <a:lnTo>
                    <a:pt x="1060" y="908"/>
                  </a:lnTo>
                  <a:lnTo>
                    <a:pt x="1060" y="906"/>
                  </a:lnTo>
                  <a:lnTo>
                    <a:pt x="1062" y="902"/>
                  </a:lnTo>
                  <a:lnTo>
                    <a:pt x="1066" y="896"/>
                  </a:lnTo>
                  <a:lnTo>
                    <a:pt x="1066" y="894"/>
                  </a:lnTo>
                  <a:lnTo>
                    <a:pt x="1064" y="892"/>
                  </a:lnTo>
                  <a:lnTo>
                    <a:pt x="1058" y="892"/>
                  </a:lnTo>
                  <a:lnTo>
                    <a:pt x="1054" y="896"/>
                  </a:lnTo>
                  <a:lnTo>
                    <a:pt x="1048" y="900"/>
                  </a:lnTo>
                  <a:lnTo>
                    <a:pt x="1046" y="906"/>
                  </a:lnTo>
                  <a:lnTo>
                    <a:pt x="1046" y="912"/>
                  </a:lnTo>
                  <a:lnTo>
                    <a:pt x="1046" y="916"/>
                  </a:lnTo>
                  <a:lnTo>
                    <a:pt x="1046" y="918"/>
                  </a:lnTo>
                  <a:lnTo>
                    <a:pt x="1042" y="920"/>
                  </a:lnTo>
                  <a:lnTo>
                    <a:pt x="1036" y="922"/>
                  </a:lnTo>
                  <a:lnTo>
                    <a:pt x="1036" y="924"/>
                  </a:lnTo>
                  <a:lnTo>
                    <a:pt x="1036" y="928"/>
                  </a:lnTo>
                  <a:lnTo>
                    <a:pt x="1032" y="938"/>
                  </a:lnTo>
                  <a:lnTo>
                    <a:pt x="1030" y="942"/>
                  </a:lnTo>
                  <a:lnTo>
                    <a:pt x="1034" y="940"/>
                  </a:lnTo>
                  <a:lnTo>
                    <a:pt x="1040" y="938"/>
                  </a:lnTo>
                  <a:lnTo>
                    <a:pt x="1044" y="938"/>
                  </a:lnTo>
                  <a:lnTo>
                    <a:pt x="1048" y="940"/>
                  </a:lnTo>
                  <a:lnTo>
                    <a:pt x="1050" y="940"/>
                  </a:lnTo>
                  <a:lnTo>
                    <a:pt x="1052" y="940"/>
                  </a:lnTo>
                  <a:lnTo>
                    <a:pt x="1054" y="936"/>
                  </a:lnTo>
                  <a:lnTo>
                    <a:pt x="1056" y="934"/>
                  </a:lnTo>
                  <a:lnTo>
                    <a:pt x="1058" y="932"/>
                  </a:lnTo>
                  <a:lnTo>
                    <a:pt x="1060" y="934"/>
                  </a:lnTo>
                  <a:lnTo>
                    <a:pt x="1062" y="936"/>
                  </a:lnTo>
                  <a:lnTo>
                    <a:pt x="1064" y="936"/>
                  </a:lnTo>
                  <a:lnTo>
                    <a:pt x="1068" y="930"/>
                  </a:lnTo>
                  <a:lnTo>
                    <a:pt x="1070" y="926"/>
                  </a:lnTo>
                  <a:lnTo>
                    <a:pt x="1072" y="924"/>
                  </a:lnTo>
                  <a:lnTo>
                    <a:pt x="1076" y="920"/>
                  </a:lnTo>
                  <a:lnTo>
                    <a:pt x="1084" y="920"/>
                  </a:lnTo>
                  <a:lnTo>
                    <a:pt x="1088" y="918"/>
                  </a:lnTo>
                  <a:lnTo>
                    <a:pt x="1090" y="916"/>
                  </a:lnTo>
                  <a:lnTo>
                    <a:pt x="1090" y="914"/>
                  </a:lnTo>
                  <a:lnTo>
                    <a:pt x="1090" y="910"/>
                  </a:lnTo>
                  <a:lnTo>
                    <a:pt x="1086" y="904"/>
                  </a:lnTo>
                  <a:lnTo>
                    <a:pt x="1082" y="898"/>
                  </a:lnTo>
                  <a:close/>
                  <a:moveTo>
                    <a:pt x="1190" y="808"/>
                  </a:moveTo>
                  <a:lnTo>
                    <a:pt x="1190" y="808"/>
                  </a:lnTo>
                  <a:lnTo>
                    <a:pt x="1188" y="808"/>
                  </a:lnTo>
                  <a:lnTo>
                    <a:pt x="1186" y="808"/>
                  </a:lnTo>
                  <a:lnTo>
                    <a:pt x="1184" y="808"/>
                  </a:lnTo>
                  <a:lnTo>
                    <a:pt x="1182" y="808"/>
                  </a:lnTo>
                  <a:lnTo>
                    <a:pt x="1180" y="808"/>
                  </a:lnTo>
                  <a:lnTo>
                    <a:pt x="1178" y="810"/>
                  </a:lnTo>
                  <a:lnTo>
                    <a:pt x="1176" y="814"/>
                  </a:lnTo>
                  <a:lnTo>
                    <a:pt x="1178" y="814"/>
                  </a:lnTo>
                  <a:lnTo>
                    <a:pt x="1178" y="816"/>
                  </a:lnTo>
                  <a:lnTo>
                    <a:pt x="1184" y="814"/>
                  </a:lnTo>
                  <a:lnTo>
                    <a:pt x="1188" y="810"/>
                  </a:lnTo>
                  <a:lnTo>
                    <a:pt x="1190" y="808"/>
                  </a:lnTo>
                  <a:close/>
                  <a:moveTo>
                    <a:pt x="1400" y="746"/>
                  </a:moveTo>
                  <a:lnTo>
                    <a:pt x="1400" y="746"/>
                  </a:lnTo>
                  <a:lnTo>
                    <a:pt x="1394" y="744"/>
                  </a:lnTo>
                  <a:lnTo>
                    <a:pt x="1390" y="744"/>
                  </a:lnTo>
                  <a:lnTo>
                    <a:pt x="1388" y="744"/>
                  </a:lnTo>
                  <a:lnTo>
                    <a:pt x="1390" y="748"/>
                  </a:lnTo>
                  <a:lnTo>
                    <a:pt x="1394" y="750"/>
                  </a:lnTo>
                  <a:lnTo>
                    <a:pt x="1398" y="750"/>
                  </a:lnTo>
                  <a:lnTo>
                    <a:pt x="1400" y="748"/>
                  </a:lnTo>
                  <a:lnTo>
                    <a:pt x="1400" y="746"/>
                  </a:lnTo>
                  <a:close/>
                  <a:moveTo>
                    <a:pt x="1252" y="182"/>
                  </a:moveTo>
                  <a:lnTo>
                    <a:pt x="1252" y="182"/>
                  </a:lnTo>
                  <a:lnTo>
                    <a:pt x="1256" y="186"/>
                  </a:lnTo>
                  <a:lnTo>
                    <a:pt x="1256" y="188"/>
                  </a:lnTo>
                  <a:lnTo>
                    <a:pt x="1258" y="190"/>
                  </a:lnTo>
                  <a:lnTo>
                    <a:pt x="1258" y="192"/>
                  </a:lnTo>
                  <a:lnTo>
                    <a:pt x="1262" y="192"/>
                  </a:lnTo>
                  <a:lnTo>
                    <a:pt x="1272" y="190"/>
                  </a:lnTo>
                  <a:lnTo>
                    <a:pt x="1290" y="186"/>
                  </a:lnTo>
                  <a:lnTo>
                    <a:pt x="1306" y="186"/>
                  </a:lnTo>
                  <a:lnTo>
                    <a:pt x="1312" y="184"/>
                  </a:lnTo>
                  <a:lnTo>
                    <a:pt x="1316" y="182"/>
                  </a:lnTo>
                  <a:lnTo>
                    <a:pt x="1318" y="178"/>
                  </a:lnTo>
                  <a:lnTo>
                    <a:pt x="1318" y="172"/>
                  </a:lnTo>
                  <a:lnTo>
                    <a:pt x="1316" y="166"/>
                  </a:lnTo>
                  <a:lnTo>
                    <a:pt x="1312" y="162"/>
                  </a:lnTo>
                  <a:lnTo>
                    <a:pt x="1306" y="160"/>
                  </a:lnTo>
                  <a:lnTo>
                    <a:pt x="1300" y="158"/>
                  </a:lnTo>
                  <a:lnTo>
                    <a:pt x="1284" y="158"/>
                  </a:lnTo>
                  <a:lnTo>
                    <a:pt x="1266" y="162"/>
                  </a:lnTo>
                  <a:lnTo>
                    <a:pt x="1250" y="166"/>
                  </a:lnTo>
                  <a:lnTo>
                    <a:pt x="1238" y="168"/>
                  </a:lnTo>
                  <a:lnTo>
                    <a:pt x="1238" y="170"/>
                  </a:lnTo>
                  <a:lnTo>
                    <a:pt x="1238" y="174"/>
                  </a:lnTo>
                  <a:lnTo>
                    <a:pt x="1252" y="182"/>
                  </a:lnTo>
                  <a:close/>
                  <a:moveTo>
                    <a:pt x="1236" y="808"/>
                  </a:moveTo>
                  <a:lnTo>
                    <a:pt x="1236" y="808"/>
                  </a:lnTo>
                  <a:lnTo>
                    <a:pt x="1238" y="806"/>
                  </a:lnTo>
                  <a:lnTo>
                    <a:pt x="1236" y="804"/>
                  </a:lnTo>
                  <a:lnTo>
                    <a:pt x="1228" y="802"/>
                  </a:lnTo>
                  <a:lnTo>
                    <a:pt x="1224" y="798"/>
                  </a:lnTo>
                  <a:lnTo>
                    <a:pt x="1220" y="796"/>
                  </a:lnTo>
                  <a:lnTo>
                    <a:pt x="1216" y="794"/>
                  </a:lnTo>
                  <a:lnTo>
                    <a:pt x="1216" y="798"/>
                  </a:lnTo>
                  <a:lnTo>
                    <a:pt x="1216" y="802"/>
                  </a:lnTo>
                  <a:lnTo>
                    <a:pt x="1220" y="806"/>
                  </a:lnTo>
                  <a:lnTo>
                    <a:pt x="1228" y="810"/>
                  </a:lnTo>
                  <a:lnTo>
                    <a:pt x="1236" y="808"/>
                  </a:lnTo>
                  <a:close/>
                  <a:moveTo>
                    <a:pt x="902" y="108"/>
                  </a:moveTo>
                  <a:lnTo>
                    <a:pt x="902" y="108"/>
                  </a:lnTo>
                  <a:lnTo>
                    <a:pt x="902" y="114"/>
                  </a:lnTo>
                  <a:lnTo>
                    <a:pt x="904" y="120"/>
                  </a:lnTo>
                  <a:lnTo>
                    <a:pt x="906" y="124"/>
                  </a:lnTo>
                  <a:lnTo>
                    <a:pt x="910" y="126"/>
                  </a:lnTo>
                  <a:lnTo>
                    <a:pt x="912" y="128"/>
                  </a:lnTo>
                  <a:lnTo>
                    <a:pt x="910" y="128"/>
                  </a:lnTo>
                  <a:lnTo>
                    <a:pt x="900" y="130"/>
                  </a:lnTo>
                  <a:lnTo>
                    <a:pt x="886" y="130"/>
                  </a:lnTo>
                  <a:lnTo>
                    <a:pt x="884" y="132"/>
                  </a:lnTo>
                  <a:lnTo>
                    <a:pt x="886" y="136"/>
                  </a:lnTo>
                  <a:lnTo>
                    <a:pt x="898" y="148"/>
                  </a:lnTo>
                  <a:lnTo>
                    <a:pt x="922" y="172"/>
                  </a:lnTo>
                  <a:lnTo>
                    <a:pt x="936" y="184"/>
                  </a:lnTo>
                  <a:lnTo>
                    <a:pt x="948" y="192"/>
                  </a:lnTo>
                  <a:lnTo>
                    <a:pt x="960" y="194"/>
                  </a:lnTo>
                  <a:lnTo>
                    <a:pt x="970" y="192"/>
                  </a:lnTo>
                  <a:lnTo>
                    <a:pt x="980" y="188"/>
                  </a:lnTo>
                  <a:lnTo>
                    <a:pt x="990" y="182"/>
                  </a:lnTo>
                  <a:lnTo>
                    <a:pt x="1018" y="164"/>
                  </a:lnTo>
                  <a:lnTo>
                    <a:pt x="1038" y="152"/>
                  </a:lnTo>
                  <a:lnTo>
                    <a:pt x="1040" y="152"/>
                  </a:lnTo>
                  <a:lnTo>
                    <a:pt x="1042" y="154"/>
                  </a:lnTo>
                  <a:lnTo>
                    <a:pt x="1042" y="158"/>
                  </a:lnTo>
                  <a:lnTo>
                    <a:pt x="1048" y="160"/>
                  </a:lnTo>
                  <a:lnTo>
                    <a:pt x="1056" y="164"/>
                  </a:lnTo>
                  <a:lnTo>
                    <a:pt x="1072" y="166"/>
                  </a:lnTo>
                  <a:lnTo>
                    <a:pt x="1088" y="168"/>
                  </a:lnTo>
                  <a:lnTo>
                    <a:pt x="1096" y="170"/>
                  </a:lnTo>
                  <a:lnTo>
                    <a:pt x="1094" y="172"/>
                  </a:lnTo>
                  <a:lnTo>
                    <a:pt x="1088" y="176"/>
                  </a:lnTo>
                  <a:lnTo>
                    <a:pt x="1058" y="186"/>
                  </a:lnTo>
                  <a:lnTo>
                    <a:pt x="1014" y="198"/>
                  </a:lnTo>
                  <a:lnTo>
                    <a:pt x="994" y="206"/>
                  </a:lnTo>
                  <a:lnTo>
                    <a:pt x="980" y="210"/>
                  </a:lnTo>
                  <a:lnTo>
                    <a:pt x="972" y="216"/>
                  </a:lnTo>
                  <a:lnTo>
                    <a:pt x="970" y="218"/>
                  </a:lnTo>
                  <a:lnTo>
                    <a:pt x="970" y="220"/>
                  </a:lnTo>
                  <a:lnTo>
                    <a:pt x="976" y="222"/>
                  </a:lnTo>
                  <a:lnTo>
                    <a:pt x="988" y="224"/>
                  </a:lnTo>
                  <a:lnTo>
                    <a:pt x="1008" y="224"/>
                  </a:lnTo>
                  <a:lnTo>
                    <a:pt x="1034" y="222"/>
                  </a:lnTo>
                  <a:lnTo>
                    <a:pt x="1058" y="220"/>
                  </a:lnTo>
                  <a:lnTo>
                    <a:pt x="1072" y="220"/>
                  </a:lnTo>
                  <a:lnTo>
                    <a:pt x="1074" y="222"/>
                  </a:lnTo>
                  <a:lnTo>
                    <a:pt x="1076" y="222"/>
                  </a:lnTo>
                  <a:lnTo>
                    <a:pt x="1072" y="226"/>
                  </a:lnTo>
                  <a:lnTo>
                    <a:pt x="1064" y="232"/>
                  </a:lnTo>
                  <a:lnTo>
                    <a:pt x="1050" y="236"/>
                  </a:lnTo>
                  <a:lnTo>
                    <a:pt x="1036" y="242"/>
                  </a:lnTo>
                  <a:lnTo>
                    <a:pt x="1018" y="244"/>
                  </a:lnTo>
                  <a:lnTo>
                    <a:pt x="994" y="250"/>
                  </a:lnTo>
                  <a:lnTo>
                    <a:pt x="988" y="252"/>
                  </a:lnTo>
                  <a:lnTo>
                    <a:pt x="984" y="256"/>
                  </a:lnTo>
                  <a:lnTo>
                    <a:pt x="986" y="260"/>
                  </a:lnTo>
                  <a:lnTo>
                    <a:pt x="990" y="264"/>
                  </a:lnTo>
                  <a:lnTo>
                    <a:pt x="1014" y="274"/>
                  </a:lnTo>
                  <a:lnTo>
                    <a:pt x="1028" y="280"/>
                  </a:lnTo>
                  <a:lnTo>
                    <a:pt x="1036" y="286"/>
                  </a:lnTo>
                  <a:lnTo>
                    <a:pt x="1048" y="296"/>
                  </a:lnTo>
                  <a:lnTo>
                    <a:pt x="1052" y="302"/>
                  </a:lnTo>
                  <a:lnTo>
                    <a:pt x="1060" y="308"/>
                  </a:lnTo>
                  <a:lnTo>
                    <a:pt x="1072" y="312"/>
                  </a:lnTo>
                  <a:lnTo>
                    <a:pt x="1090" y="318"/>
                  </a:lnTo>
                  <a:lnTo>
                    <a:pt x="1098" y="320"/>
                  </a:lnTo>
                  <a:lnTo>
                    <a:pt x="1104" y="320"/>
                  </a:lnTo>
                  <a:lnTo>
                    <a:pt x="1110" y="318"/>
                  </a:lnTo>
                  <a:lnTo>
                    <a:pt x="1114" y="316"/>
                  </a:lnTo>
                  <a:lnTo>
                    <a:pt x="1116" y="312"/>
                  </a:lnTo>
                  <a:lnTo>
                    <a:pt x="1116" y="306"/>
                  </a:lnTo>
                  <a:lnTo>
                    <a:pt x="1118" y="294"/>
                  </a:lnTo>
                  <a:lnTo>
                    <a:pt x="1120" y="282"/>
                  </a:lnTo>
                  <a:lnTo>
                    <a:pt x="1124" y="268"/>
                  </a:lnTo>
                  <a:lnTo>
                    <a:pt x="1128" y="262"/>
                  </a:lnTo>
                  <a:lnTo>
                    <a:pt x="1132" y="256"/>
                  </a:lnTo>
                  <a:lnTo>
                    <a:pt x="1138" y="252"/>
                  </a:lnTo>
                  <a:lnTo>
                    <a:pt x="1146" y="248"/>
                  </a:lnTo>
                  <a:lnTo>
                    <a:pt x="1160" y="242"/>
                  </a:lnTo>
                  <a:lnTo>
                    <a:pt x="1166" y="236"/>
                  </a:lnTo>
                  <a:lnTo>
                    <a:pt x="1166" y="230"/>
                  </a:lnTo>
                  <a:lnTo>
                    <a:pt x="1164" y="224"/>
                  </a:lnTo>
                  <a:lnTo>
                    <a:pt x="1162" y="218"/>
                  </a:lnTo>
                  <a:lnTo>
                    <a:pt x="1162" y="214"/>
                  </a:lnTo>
                  <a:lnTo>
                    <a:pt x="1162" y="212"/>
                  </a:lnTo>
                  <a:lnTo>
                    <a:pt x="1166" y="208"/>
                  </a:lnTo>
                  <a:lnTo>
                    <a:pt x="1176" y="204"/>
                  </a:lnTo>
                  <a:lnTo>
                    <a:pt x="1182" y="202"/>
                  </a:lnTo>
                  <a:lnTo>
                    <a:pt x="1188" y="200"/>
                  </a:lnTo>
                  <a:lnTo>
                    <a:pt x="1190" y="196"/>
                  </a:lnTo>
                  <a:lnTo>
                    <a:pt x="1192" y="192"/>
                  </a:lnTo>
                  <a:lnTo>
                    <a:pt x="1194" y="186"/>
                  </a:lnTo>
                  <a:lnTo>
                    <a:pt x="1194" y="178"/>
                  </a:lnTo>
                  <a:lnTo>
                    <a:pt x="1196" y="170"/>
                  </a:lnTo>
                  <a:lnTo>
                    <a:pt x="1198" y="166"/>
                  </a:lnTo>
                  <a:lnTo>
                    <a:pt x="1202" y="164"/>
                  </a:lnTo>
                  <a:lnTo>
                    <a:pt x="1206" y="160"/>
                  </a:lnTo>
                  <a:lnTo>
                    <a:pt x="1212" y="158"/>
                  </a:lnTo>
                  <a:lnTo>
                    <a:pt x="1234" y="156"/>
                  </a:lnTo>
                  <a:lnTo>
                    <a:pt x="1272" y="152"/>
                  </a:lnTo>
                  <a:lnTo>
                    <a:pt x="1284" y="148"/>
                  </a:lnTo>
                  <a:lnTo>
                    <a:pt x="1290" y="146"/>
                  </a:lnTo>
                  <a:lnTo>
                    <a:pt x="1290" y="144"/>
                  </a:lnTo>
                  <a:lnTo>
                    <a:pt x="1290" y="142"/>
                  </a:lnTo>
                  <a:lnTo>
                    <a:pt x="1284" y="138"/>
                  </a:lnTo>
                  <a:lnTo>
                    <a:pt x="1274" y="136"/>
                  </a:lnTo>
                  <a:lnTo>
                    <a:pt x="1260" y="130"/>
                  </a:lnTo>
                  <a:lnTo>
                    <a:pt x="1244" y="126"/>
                  </a:lnTo>
                  <a:lnTo>
                    <a:pt x="1236" y="124"/>
                  </a:lnTo>
                  <a:lnTo>
                    <a:pt x="1226" y="118"/>
                  </a:lnTo>
                  <a:lnTo>
                    <a:pt x="1224" y="116"/>
                  </a:lnTo>
                  <a:lnTo>
                    <a:pt x="1220" y="114"/>
                  </a:lnTo>
                  <a:lnTo>
                    <a:pt x="1202" y="114"/>
                  </a:lnTo>
                  <a:lnTo>
                    <a:pt x="1190" y="112"/>
                  </a:lnTo>
                  <a:lnTo>
                    <a:pt x="1186" y="110"/>
                  </a:lnTo>
                  <a:lnTo>
                    <a:pt x="1184" y="106"/>
                  </a:lnTo>
                  <a:lnTo>
                    <a:pt x="1182" y="102"/>
                  </a:lnTo>
                  <a:lnTo>
                    <a:pt x="1182" y="96"/>
                  </a:lnTo>
                  <a:lnTo>
                    <a:pt x="1182" y="90"/>
                  </a:lnTo>
                  <a:lnTo>
                    <a:pt x="1178" y="84"/>
                  </a:lnTo>
                  <a:lnTo>
                    <a:pt x="1170" y="78"/>
                  </a:lnTo>
                  <a:lnTo>
                    <a:pt x="1162" y="74"/>
                  </a:lnTo>
                  <a:lnTo>
                    <a:pt x="1156" y="76"/>
                  </a:lnTo>
                  <a:lnTo>
                    <a:pt x="1152" y="82"/>
                  </a:lnTo>
                  <a:lnTo>
                    <a:pt x="1148" y="88"/>
                  </a:lnTo>
                  <a:lnTo>
                    <a:pt x="1144" y="96"/>
                  </a:lnTo>
                  <a:lnTo>
                    <a:pt x="1144" y="98"/>
                  </a:lnTo>
                  <a:lnTo>
                    <a:pt x="1142" y="94"/>
                  </a:lnTo>
                  <a:lnTo>
                    <a:pt x="1140" y="84"/>
                  </a:lnTo>
                  <a:lnTo>
                    <a:pt x="1140" y="78"/>
                  </a:lnTo>
                  <a:lnTo>
                    <a:pt x="1142" y="74"/>
                  </a:lnTo>
                  <a:lnTo>
                    <a:pt x="1144" y="70"/>
                  </a:lnTo>
                  <a:lnTo>
                    <a:pt x="1150" y="66"/>
                  </a:lnTo>
                  <a:lnTo>
                    <a:pt x="1152" y="64"/>
                  </a:lnTo>
                  <a:lnTo>
                    <a:pt x="1132" y="54"/>
                  </a:lnTo>
                  <a:lnTo>
                    <a:pt x="1124" y="50"/>
                  </a:lnTo>
                  <a:lnTo>
                    <a:pt x="1108" y="50"/>
                  </a:lnTo>
                  <a:lnTo>
                    <a:pt x="1100" y="50"/>
                  </a:lnTo>
                  <a:lnTo>
                    <a:pt x="1092" y="48"/>
                  </a:lnTo>
                  <a:lnTo>
                    <a:pt x="1084" y="42"/>
                  </a:lnTo>
                  <a:lnTo>
                    <a:pt x="1080" y="40"/>
                  </a:lnTo>
                  <a:lnTo>
                    <a:pt x="1076" y="40"/>
                  </a:lnTo>
                  <a:lnTo>
                    <a:pt x="1070" y="40"/>
                  </a:lnTo>
                  <a:lnTo>
                    <a:pt x="1062" y="44"/>
                  </a:lnTo>
                  <a:lnTo>
                    <a:pt x="1058" y="48"/>
                  </a:lnTo>
                  <a:lnTo>
                    <a:pt x="1056" y="54"/>
                  </a:lnTo>
                  <a:lnTo>
                    <a:pt x="1054" y="58"/>
                  </a:lnTo>
                  <a:lnTo>
                    <a:pt x="1056" y="66"/>
                  </a:lnTo>
                  <a:lnTo>
                    <a:pt x="1060" y="80"/>
                  </a:lnTo>
                  <a:lnTo>
                    <a:pt x="1068" y="94"/>
                  </a:lnTo>
                  <a:lnTo>
                    <a:pt x="1084" y="120"/>
                  </a:lnTo>
                  <a:lnTo>
                    <a:pt x="1086" y="130"/>
                  </a:lnTo>
                  <a:lnTo>
                    <a:pt x="1086" y="132"/>
                  </a:lnTo>
                  <a:lnTo>
                    <a:pt x="1084" y="132"/>
                  </a:lnTo>
                  <a:lnTo>
                    <a:pt x="1080" y="132"/>
                  </a:lnTo>
                  <a:lnTo>
                    <a:pt x="1076" y="130"/>
                  </a:lnTo>
                  <a:lnTo>
                    <a:pt x="1068" y="122"/>
                  </a:lnTo>
                  <a:lnTo>
                    <a:pt x="1048" y="96"/>
                  </a:lnTo>
                  <a:lnTo>
                    <a:pt x="1036" y="82"/>
                  </a:lnTo>
                  <a:lnTo>
                    <a:pt x="1026" y="72"/>
                  </a:lnTo>
                  <a:lnTo>
                    <a:pt x="1020" y="68"/>
                  </a:lnTo>
                  <a:lnTo>
                    <a:pt x="1014" y="66"/>
                  </a:lnTo>
                  <a:lnTo>
                    <a:pt x="1008" y="64"/>
                  </a:lnTo>
                  <a:lnTo>
                    <a:pt x="1004" y="66"/>
                  </a:lnTo>
                  <a:lnTo>
                    <a:pt x="998" y="68"/>
                  </a:lnTo>
                  <a:lnTo>
                    <a:pt x="994" y="70"/>
                  </a:lnTo>
                  <a:lnTo>
                    <a:pt x="990" y="78"/>
                  </a:lnTo>
                  <a:lnTo>
                    <a:pt x="988" y="88"/>
                  </a:lnTo>
                  <a:lnTo>
                    <a:pt x="986" y="96"/>
                  </a:lnTo>
                  <a:lnTo>
                    <a:pt x="986" y="108"/>
                  </a:lnTo>
                  <a:lnTo>
                    <a:pt x="984" y="106"/>
                  </a:lnTo>
                  <a:lnTo>
                    <a:pt x="980" y="100"/>
                  </a:lnTo>
                  <a:lnTo>
                    <a:pt x="974" y="90"/>
                  </a:lnTo>
                  <a:lnTo>
                    <a:pt x="968" y="84"/>
                  </a:lnTo>
                  <a:lnTo>
                    <a:pt x="960" y="80"/>
                  </a:lnTo>
                  <a:lnTo>
                    <a:pt x="954" y="78"/>
                  </a:lnTo>
                  <a:lnTo>
                    <a:pt x="950" y="76"/>
                  </a:lnTo>
                  <a:lnTo>
                    <a:pt x="948" y="76"/>
                  </a:lnTo>
                  <a:lnTo>
                    <a:pt x="960" y="72"/>
                  </a:lnTo>
                  <a:lnTo>
                    <a:pt x="972" y="70"/>
                  </a:lnTo>
                  <a:lnTo>
                    <a:pt x="978" y="66"/>
                  </a:lnTo>
                  <a:lnTo>
                    <a:pt x="984" y="62"/>
                  </a:lnTo>
                  <a:lnTo>
                    <a:pt x="984" y="60"/>
                  </a:lnTo>
                  <a:lnTo>
                    <a:pt x="982" y="56"/>
                  </a:lnTo>
                  <a:lnTo>
                    <a:pt x="978" y="56"/>
                  </a:lnTo>
                  <a:lnTo>
                    <a:pt x="970" y="56"/>
                  </a:lnTo>
                  <a:lnTo>
                    <a:pt x="958" y="60"/>
                  </a:lnTo>
                  <a:lnTo>
                    <a:pt x="946" y="62"/>
                  </a:lnTo>
                  <a:lnTo>
                    <a:pt x="938" y="62"/>
                  </a:lnTo>
                  <a:lnTo>
                    <a:pt x="934" y="62"/>
                  </a:lnTo>
                  <a:lnTo>
                    <a:pt x="930" y="58"/>
                  </a:lnTo>
                  <a:lnTo>
                    <a:pt x="928" y="56"/>
                  </a:lnTo>
                  <a:lnTo>
                    <a:pt x="926" y="56"/>
                  </a:lnTo>
                  <a:lnTo>
                    <a:pt x="922" y="58"/>
                  </a:lnTo>
                  <a:lnTo>
                    <a:pt x="916" y="60"/>
                  </a:lnTo>
                  <a:lnTo>
                    <a:pt x="908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900" y="60"/>
                  </a:lnTo>
                  <a:lnTo>
                    <a:pt x="896" y="58"/>
                  </a:lnTo>
                  <a:lnTo>
                    <a:pt x="892" y="58"/>
                  </a:lnTo>
                  <a:lnTo>
                    <a:pt x="884" y="60"/>
                  </a:lnTo>
                  <a:lnTo>
                    <a:pt x="874" y="64"/>
                  </a:lnTo>
                  <a:lnTo>
                    <a:pt x="862" y="72"/>
                  </a:lnTo>
                  <a:lnTo>
                    <a:pt x="856" y="78"/>
                  </a:lnTo>
                  <a:lnTo>
                    <a:pt x="854" y="82"/>
                  </a:lnTo>
                  <a:lnTo>
                    <a:pt x="854" y="88"/>
                  </a:lnTo>
                  <a:lnTo>
                    <a:pt x="858" y="92"/>
                  </a:lnTo>
                  <a:lnTo>
                    <a:pt x="862" y="98"/>
                  </a:lnTo>
                  <a:lnTo>
                    <a:pt x="872" y="112"/>
                  </a:lnTo>
                  <a:lnTo>
                    <a:pt x="878" y="116"/>
                  </a:lnTo>
                  <a:lnTo>
                    <a:pt x="884" y="118"/>
                  </a:lnTo>
                  <a:lnTo>
                    <a:pt x="890" y="114"/>
                  </a:lnTo>
                  <a:lnTo>
                    <a:pt x="894" y="110"/>
                  </a:lnTo>
                  <a:lnTo>
                    <a:pt x="902" y="104"/>
                  </a:lnTo>
                  <a:lnTo>
                    <a:pt x="902" y="108"/>
                  </a:lnTo>
                  <a:close/>
                  <a:moveTo>
                    <a:pt x="1272" y="818"/>
                  </a:moveTo>
                  <a:lnTo>
                    <a:pt x="1272" y="818"/>
                  </a:lnTo>
                  <a:lnTo>
                    <a:pt x="1272" y="816"/>
                  </a:lnTo>
                  <a:lnTo>
                    <a:pt x="1270" y="814"/>
                  </a:lnTo>
                  <a:lnTo>
                    <a:pt x="1266" y="812"/>
                  </a:lnTo>
                  <a:lnTo>
                    <a:pt x="1264" y="814"/>
                  </a:lnTo>
                  <a:lnTo>
                    <a:pt x="1264" y="818"/>
                  </a:lnTo>
                  <a:lnTo>
                    <a:pt x="1264" y="820"/>
                  </a:lnTo>
                  <a:lnTo>
                    <a:pt x="1272" y="818"/>
                  </a:lnTo>
                  <a:close/>
                  <a:moveTo>
                    <a:pt x="1168" y="848"/>
                  </a:moveTo>
                  <a:lnTo>
                    <a:pt x="1168" y="848"/>
                  </a:lnTo>
                  <a:lnTo>
                    <a:pt x="1176" y="848"/>
                  </a:lnTo>
                  <a:lnTo>
                    <a:pt x="1180" y="848"/>
                  </a:lnTo>
                  <a:lnTo>
                    <a:pt x="1182" y="844"/>
                  </a:lnTo>
                  <a:lnTo>
                    <a:pt x="1184" y="840"/>
                  </a:lnTo>
                  <a:lnTo>
                    <a:pt x="1190" y="836"/>
                  </a:lnTo>
                  <a:lnTo>
                    <a:pt x="1192" y="834"/>
                  </a:lnTo>
                  <a:lnTo>
                    <a:pt x="1192" y="832"/>
                  </a:lnTo>
                  <a:lnTo>
                    <a:pt x="1192" y="830"/>
                  </a:lnTo>
                  <a:lnTo>
                    <a:pt x="1188" y="828"/>
                  </a:lnTo>
                  <a:lnTo>
                    <a:pt x="1182" y="826"/>
                  </a:lnTo>
                  <a:lnTo>
                    <a:pt x="1180" y="826"/>
                  </a:lnTo>
                  <a:lnTo>
                    <a:pt x="1180" y="828"/>
                  </a:lnTo>
                  <a:lnTo>
                    <a:pt x="1176" y="830"/>
                  </a:lnTo>
                  <a:lnTo>
                    <a:pt x="1174" y="830"/>
                  </a:lnTo>
                  <a:lnTo>
                    <a:pt x="1172" y="832"/>
                  </a:lnTo>
                  <a:lnTo>
                    <a:pt x="1170" y="832"/>
                  </a:lnTo>
                  <a:lnTo>
                    <a:pt x="1166" y="832"/>
                  </a:lnTo>
                  <a:lnTo>
                    <a:pt x="1164" y="832"/>
                  </a:lnTo>
                  <a:lnTo>
                    <a:pt x="1162" y="834"/>
                  </a:lnTo>
                  <a:lnTo>
                    <a:pt x="1162" y="838"/>
                  </a:lnTo>
                  <a:lnTo>
                    <a:pt x="1160" y="842"/>
                  </a:lnTo>
                  <a:lnTo>
                    <a:pt x="1156" y="842"/>
                  </a:lnTo>
                  <a:lnTo>
                    <a:pt x="1154" y="842"/>
                  </a:lnTo>
                  <a:lnTo>
                    <a:pt x="1152" y="844"/>
                  </a:lnTo>
                  <a:lnTo>
                    <a:pt x="1152" y="846"/>
                  </a:lnTo>
                  <a:lnTo>
                    <a:pt x="1154" y="848"/>
                  </a:lnTo>
                  <a:lnTo>
                    <a:pt x="1168" y="848"/>
                  </a:lnTo>
                  <a:close/>
                  <a:moveTo>
                    <a:pt x="1214" y="822"/>
                  </a:moveTo>
                  <a:lnTo>
                    <a:pt x="1214" y="822"/>
                  </a:lnTo>
                  <a:lnTo>
                    <a:pt x="1218" y="816"/>
                  </a:lnTo>
                  <a:lnTo>
                    <a:pt x="1218" y="814"/>
                  </a:lnTo>
                  <a:lnTo>
                    <a:pt x="1216" y="814"/>
                  </a:lnTo>
                  <a:lnTo>
                    <a:pt x="1212" y="812"/>
                  </a:lnTo>
                  <a:lnTo>
                    <a:pt x="1208" y="814"/>
                  </a:lnTo>
                  <a:lnTo>
                    <a:pt x="1206" y="814"/>
                  </a:lnTo>
                  <a:lnTo>
                    <a:pt x="1202" y="812"/>
                  </a:lnTo>
                  <a:lnTo>
                    <a:pt x="1198" y="810"/>
                  </a:lnTo>
                  <a:lnTo>
                    <a:pt x="1196" y="812"/>
                  </a:lnTo>
                  <a:lnTo>
                    <a:pt x="1192" y="814"/>
                  </a:lnTo>
                  <a:lnTo>
                    <a:pt x="1190" y="814"/>
                  </a:lnTo>
                  <a:lnTo>
                    <a:pt x="1188" y="814"/>
                  </a:lnTo>
                  <a:lnTo>
                    <a:pt x="1188" y="816"/>
                  </a:lnTo>
                  <a:lnTo>
                    <a:pt x="1184" y="820"/>
                  </a:lnTo>
                  <a:lnTo>
                    <a:pt x="1182" y="822"/>
                  </a:lnTo>
                  <a:lnTo>
                    <a:pt x="1184" y="824"/>
                  </a:lnTo>
                  <a:lnTo>
                    <a:pt x="1190" y="824"/>
                  </a:lnTo>
                  <a:lnTo>
                    <a:pt x="1196" y="828"/>
                  </a:lnTo>
                  <a:lnTo>
                    <a:pt x="1200" y="830"/>
                  </a:lnTo>
                  <a:lnTo>
                    <a:pt x="1204" y="830"/>
                  </a:lnTo>
                  <a:lnTo>
                    <a:pt x="1214" y="822"/>
                  </a:lnTo>
                  <a:close/>
                  <a:moveTo>
                    <a:pt x="1352" y="792"/>
                  </a:moveTo>
                  <a:lnTo>
                    <a:pt x="1352" y="792"/>
                  </a:lnTo>
                  <a:lnTo>
                    <a:pt x="1348" y="790"/>
                  </a:lnTo>
                  <a:lnTo>
                    <a:pt x="1344" y="788"/>
                  </a:lnTo>
                  <a:lnTo>
                    <a:pt x="1338" y="788"/>
                  </a:lnTo>
                  <a:lnTo>
                    <a:pt x="1330" y="790"/>
                  </a:lnTo>
                  <a:lnTo>
                    <a:pt x="1328" y="792"/>
                  </a:lnTo>
                  <a:lnTo>
                    <a:pt x="1330" y="794"/>
                  </a:lnTo>
                  <a:lnTo>
                    <a:pt x="1340" y="798"/>
                  </a:lnTo>
                  <a:lnTo>
                    <a:pt x="1350" y="796"/>
                  </a:lnTo>
                  <a:lnTo>
                    <a:pt x="1352" y="796"/>
                  </a:lnTo>
                  <a:lnTo>
                    <a:pt x="1352" y="792"/>
                  </a:lnTo>
                  <a:close/>
                  <a:moveTo>
                    <a:pt x="1326" y="780"/>
                  </a:moveTo>
                  <a:lnTo>
                    <a:pt x="1326" y="780"/>
                  </a:lnTo>
                  <a:lnTo>
                    <a:pt x="1330" y="778"/>
                  </a:lnTo>
                  <a:lnTo>
                    <a:pt x="1334" y="776"/>
                  </a:lnTo>
                  <a:lnTo>
                    <a:pt x="1338" y="776"/>
                  </a:lnTo>
                  <a:lnTo>
                    <a:pt x="1342" y="776"/>
                  </a:lnTo>
                  <a:lnTo>
                    <a:pt x="1346" y="778"/>
                  </a:lnTo>
                  <a:lnTo>
                    <a:pt x="1350" y="776"/>
                  </a:lnTo>
                  <a:lnTo>
                    <a:pt x="1364" y="766"/>
                  </a:lnTo>
                  <a:lnTo>
                    <a:pt x="1372" y="760"/>
                  </a:lnTo>
                  <a:lnTo>
                    <a:pt x="1372" y="758"/>
                  </a:lnTo>
                  <a:lnTo>
                    <a:pt x="1372" y="756"/>
                  </a:lnTo>
                  <a:lnTo>
                    <a:pt x="1368" y="756"/>
                  </a:lnTo>
                  <a:lnTo>
                    <a:pt x="1362" y="756"/>
                  </a:lnTo>
                  <a:lnTo>
                    <a:pt x="1356" y="758"/>
                  </a:lnTo>
                  <a:lnTo>
                    <a:pt x="1358" y="760"/>
                  </a:lnTo>
                  <a:lnTo>
                    <a:pt x="1358" y="762"/>
                  </a:lnTo>
                  <a:lnTo>
                    <a:pt x="1356" y="764"/>
                  </a:lnTo>
                  <a:lnTo>
                    <a:pt x="1350" y="762"/>
                  </a:lnTo>
                  <a:lnTo>
                    <a:pt x="1348" y="762"/>
                  </a:lnTo>
                  <a:lnTo>
                    <a:pt x="1346" y="762"/>
                  </a:lnTo>
                  <a:lnTo>
                    <a:pt x="1342" y="766"/>
                  </a:lnTo>
                  <a:lnTo>
                    <a:pt x="1342" y="770"/>
                  </a:lnTo>
                  <a:lnTo>
                    <a:pt x="1340" y="768"/>
                  </a:lnTo>
                  <a:lnTo>
                    <a:pt x="1338" y="766"/>
                  </a:lnTo>
                  <a:lnTo>
                    <a:pt x="1332" y="766"/>
                  </a:lnTo>
                  <a:lnTo>
                    <a:pt x="1318" y="770"/>
                  </a:lnTo>
                  <a:lnTo>
                    <a:pt x="1314" y="774"/>
                  </a:lnTo>
                  <a:lnTo>
                    <a:pt x="1318" y="776"/>
                  </a:lnTo>
                  <a:lnTo>
                    <a:pt x="1320" y="776"/>
                  </a:lnTo>
                  <a:lnTo>
                    <a:pt x="1322" y="778"/>
                  </a:lnTo>
                  <a:lnTo>
                    <a:pt x="1320" y="780"/>
                  </a:lnTo>
                  <a:lnTo>
                    <a:pt x="1326" y="780"/>
                  </a:lnTo>
                  <a:close/>
                  <a:moveTo>
                    <a:pt x="1414" y="220"/>
                  </a:moveTo>
                  <a:lnTo>
                    <a:pt x="1414" y="220"/>
                  </a:lnTo>
                  <a:lnTo>
                    <a:pt x="1408" y="216"/>
                  </a:lnTo>
                  <a:lnTo>
                    <a:pt x="1402" y="216"/>
                  </a:lnTo>
                  <a:lnTo>
                    <a:pt x="1392" y="218"/>
                  </a:lnTo>
                  <a:lnTo>
                    <a:pt x="1388" y="220"/>
                  </a:lnTo>
                  <a:lnTo>
                    <a:pt x="1382" y="220"/>
                  </a:lnTo>
                  <a:lnTo>
                    <a:pt x="1374" y="218"/>
                  </a:lnTo>
                  <a:lnTo>
                    <a:pt x="1364" y="214"/>
                  </a:lnTo>
                  <a:lnTo>
                    <a:pt x="1356" y="208"/>
                  </a:lnTo>
                  <a:lnTo>
                    <a:pt x="1354" y="204"/>
                  </a:lnTo>
                  <a:lnTo>
                    <a:pt x="1356" y="200"/>
                  </a:lnTo>
                  <a:lnTo>
                    <a:pt x="1360" y="198"/>
                  </a:lnTo>
                  <a:lnTo>
                    <a:pt x="1370" y="194"/>
                  </a:lnTo>
                  <a:lnTo>
                    <a:pt x="1370" y="192"/>
                  </a:lnTo>
                  <a:lnTo>
                    <a:pt x="1366" y="190"/>
                  </a:lnTo>
                  <a:lnTo>
                    <a:pt x="1354" y="188"/>
                  </a:lnTo>
                  <a:lnTo>
                    <a:pt x="1336" y="188"/>
                  </a:lnTo>
                  <a:lnTo>
                    <a:pt x="1316" y="188"/>
                  </a:lnTo>
                  <a:lnTo>
                    <a:pt x="1296" y="190"/>
                  </a:lnTo>
                  <a:lnTo>
                    <a:pt x="1280" y="194"/>
                  </a:lnTo>
                  <a:lnTo>
                    <a:pt x="1274" y="196"/>
                  </a:lnTo>
                  <a:lnTo>
                    <a:pt x="1270" y="198"/>
                  </a:lnTo>
                  <a:lnTo>
                    <a:pt x="1270" y="202"/>
                  </a:lnTo>
                  <a:lnTo>
                    <a:pt x="1272" y="204"/>
                  </a:lnTo>
                  <a:lnTo>
                    <a:pt x="1276" y="208"/>
                  </a:lnTo>
                  <a:lnTo>
                    <a:pt x="1286" y="212"/>
                  </a:lnTo>
                  <a:lnTo>
                    <a:pt x="1292" y="214"/>
                  </a:lnTo>
                  <a:lnTo>
                    <a:pt x="1292" y="216"/>
                  </a:lnTo>
                  <a:lnTo>
                    <a:pt x="1292" y="218"/>
                  </a:lnTo>
                  <a:lnTo>
                    <a:pt x="1286" y="224"/>
                  </a:lnTo>
                  <a:lnTo>
                    <a:pt x="1272" y="236"/>
                  </a:lnTo>
                  <a:lnTo>
                    <a:pt x="1264" y="242"/>
                  </a:lnTo>
                  <a:lnTo>
                    <a:pt x="1262" y="246"/>
                  </a:lnTo>
                  <a:lnTo>
                    <a:pt x="1264" y="248"/>
                  </a:lnTo>
                  <a:lnTo>
                    <a:pt x="1270" y="250"/>
                  </a:lnTo>
                  <a:lnTo>
                    <a:pt x="1288" y="250"/>
                  </a:lnTo>
                  <a:lnTo>
                    <a:pt x="1314" y="246"/>
                  </a:lnTo>
                  <a:lnTo>
                    <a:pt x="1324" y="248"/>
                  </a:lnTo>
                  <a:lnTo>
                    <a:pt x="1328" y="248"/>
                  </a:lnTo>
                  <a:lnTo>
                    <a:pt x="1328" y="250"/>
                  </a:lnTo>
                  <a:lnTo>
                    <a:pt x="1328" y="256"/>
                  </a:lnTo>
                  <a:lnTo>
                    <a:pt x="1328" y="260"/>
                  </a:lnTo>
                  <a:lnTo>
                    <a:pt x="1326" y="264"/>
                  </a:lnTo>
                  <a:lnTo>
                    <a:pt x="1326" y="266"/>
                  </a:lnTo>
                  <a:lnTo>
                    <a:pt x="1328" y="266"/>
                  </a:lnTo>
                  <a:lnTo>
                    <a:pt x="1336" y="266"/>
                  </a:lnTo>
                  <a:lnTo>
                    <a:pt x="1350" y="260"/>
                  </a:lnTo>
                  <a:lnTo>
                    <a:pt x="1376" y="250"/>
                  </a:lnTo>
                  <a:lnTo>
                    <a:pt x="1402" y="238"/>
                  </a:lnTo>
                  <a:lnTo>
                    <a:pt x="1412" y="234"/>
                  </a:lnTo>
                  <a:lnTo>
                    <a:pt x="1418" y="228"/>
                  </a:lnTo>
                  <a:lnTo>
                    <a:pt x="1420" y="226"/>
                  </a:lnTo>
                  <a:lnTo>
                    <a:pt x="1420" y="224"/>
                  </a:lnTo>
                  <a:lnTo>
                    <a:pt x="1418" y="222"/>
                  </a:lnTo>
                  <a:lnTo>
                    <a:pt x="1414" y="220"/>
                  </a:lnTo>
                  <a:close/>
                  <a:moveTo>
                    <a:pt x="1370" y="792"/>
                  </a:moveTo>
                  <a:lnTo>
                    <a:pt x="1370" y="792"/>
                  </a:lnTo>
                  <a:lnTo>
                    <a:pt x="1378" y="782"/>
                  </a:lnTo>
                  <a:lnTo>
                    <a:pt x="1380" y="776"/>
                  </a:lnTo>
                  <a:lnTo>
                    <a:pt x="1378" y="774"/>
                  </a:lnTo>
                  <a:lnTo>
                    <a:pt x="1376" y="772"/>
                  </a:lnTo>
                  <a:lnTo>
                    <a:pt x="1372" y="770"/>
                  </a:lnTo>
                  <a:lnTo>
                    <a:pt x="1370" y="774"/>
                  </a:lnTo>
                  <a:lnTo>
                    <a:pt x="1362" y="776"/>
                  </a:lnTo>
                  <a:lnTo>
                    <a:pt x="1354" y="780"/>
                  </a:lnTo>
                  <a:lnTo>
                    <a:pt x="1350" y="784"/>
                  </a:lnTo>
                  <a:lnTo>
                    <a:pt x="1350" y="786"/>
                  </a:lnTo>
                  <a:lnTo>
                    <a:pt x="1350" y="788"/>
                  </a:lnTo>
                  <a:lnTo>
                    <a:pt x="1356" y="792"/>
                  </a:lnTo>
                  <a:lnTo>
                    <a:pt x="1364" y="794"/>
                  </a:lnTo>
                  <a:lnTo>
                    <a:pt x="1366" y="794"/>
                  </a:lnTo>
                  <a:lnTo>
                    <a:pt x="1370" y="792"/>
                  </a:lnTo>
                  <a:close/>
                  <a:moveTo>
                    <a:pt x="1388" y="762"/>
                  </a:moveTo>
                  <a:lnTo>
                    <a:pt x="1388" y="762"/>
                  </a:lnTo>
                  <a:lnTo>
                    <a:pt x="1384" y="762"/>
                  </a:lnTo>
                  <a:lnTo>
                    <a:pt x="1380" y="764"/>
                  </a:lnTo>
                  <a:lnTo>
                    <a:pt x="1380" y="766"/>
                  </a:lnTo>
                  <a:lnTo>
                    <a:pt x="1380" y="770"/>
                  </a:lnTo>
                  <a:lnTo>
                    <a:pt x="1384" y="776"/>
                  </a:lnTo>
                  <a:lnTo>
                    <a:pt x="1386" y="778"/>
                  </a:lnTo>
                  <a:lnTo>
                    <a:pt x="1388" y="778"/>
                  </a:lnTo>
                  <a:lnTo>
                    <a:pt x="1394" y="776"/>
                  </a:lnTo>
                  <a:lnTo>
                    <a:pt x="1396" y="772"/>
                  </a:lnTo>
                  <a:lnTo>
                    <a:pt x="1396" y="770"/>
                  </a:lnTo>
                  <a:lnTo>
                    <a:pt x="1396" y="766"/>
                  </a:lnTo>
                  <a:lnTo>
                    <a:pt x="1392" y="764"/>
                  </a:lnTo>
                  <a:lnTo>
                    <a:pt x="1388" y="762"/>
                  </a:lnTo>
                  <a:close/>
                  <a:moveTo>
                    <a:pt x="1264" y="804"/>
                  </a:moveTo>
                  <a:lnTo>
                    <a:pt x="1264" y="804"/>
                  </a:lnTo>
                  <a:lnTo>
                    <a:pt x="1264" y="800"/>
                  </a:lnTo>
                  <a:lnTo>
                    <a:pt x="1262" y="798"/>
                  </a:lnTo>
                  <a:lnTo>
                    <a:pt x="1258" y="798"/>
                  </a:lnTo>
                  <a:lnTo>
                    <a:pt x="1252" y="802"/>
                  </a:lnTo>
                  <a:lnTo>
                    <a:pt x="1248" y="804"/>
                  </a:lnTo>
                  <a:lnTo>
                    <a:pt x="1248" y="808"/>
                  </a:lnTo>
                  <a:lnTo>
                    <a:pt x="1250" y="810"/>
                  </a:lnTo>
                  <a:lnTo>
                    <a:pt x="1254" y="812"/>
                  </a:lnTo>
                  <a:lnTo>
                    <a:pt x="1260" y="814"/>
                  </a:lnTo>
                  <a:lnTo>
                    <a:pt x="1262" y="812"/>
                  </a:lnTo>
                  <a:lnTo>
                    <a:pt x="1264" y="804"/>
                  </a:lnTo>
                  <a:close/>
                  <a:moveTo>
                    <a:pt x="1102" y="904"/>
                  </a:moveTo>
                  <a:lnTo>
                    <a:pt x="1102" y="904"/>
                  </a:lnTo>
                  <a:lnTo>
                    <a:pt x="1102" y="908"/>
                  </a:lnTo>
                  <a:lnTo>
                    <a:pt x="1104" y="908"/>
                  </a:lnTo>
                  <a:lnTo>
                    <a:pt x="1112" y="908"/>
                  </a:lnTo>
                  <a:lnTo>
                    <a:pt x="1114" y="906"/>
                  </a:lnTo>
                  <a:lnTo>
                    <a:pt x="1112" y="902"/>
                  </a:lnTo>
                  <a:lnTo>
                    <a:pt x="1106" y="902"/>
                  </a:lnTo>
                  <a:lnTo>
                    <a:pt x="1104" y="902"/>
                  </a:lnTo>
                  <a:lnTo>
                    <a:pt x="1102" y="904"/>
                  </a:lnTo>
                  <a:close/>
                  <a:moveTo>
                    <a:pt x="1116" y="898"/>
                  </a:moveTo>
                  <a:lnTo>
                    <a:pt x="1116" y="898"/>
                  </a:lnTo>
                  <a:lnTo>
                    <a:pt x="1120" y="900"/>
                  </a:lnTo>
                  <a:lnTo>
                    <a:pt x="1122" y="898"/>
                  </a:lnTo>
                  <a:lnTo>
                    <a:pt x="1124" y="896"/>
                  </a:lnTo>
                  <a:lnTo>
                    <a:pt x="1124" y="894"/>
                  </a:lnTo>
                  <a:lnTo>
                    <a:pt x="1120" y="892"/>
                  </a:lnTo>
                  <a:lnTo>
                    <a:pt x="1116" y="894"/>
                  </a:lnTo>
                  <a:lnTo>
                    <a:pt x="1114" y="896"/>
                  </a:lnTo>
                  <a:lnTo>
                    <a:pt x="1116" y="898"/>
                  </a:lnTo>
                  <a:close/>
                  <a:moveTo>
                    <a:pt x="1150" y="850"/>
                  </a:moveTo>
                  <a:lnTo>
                    <a:pt x="1150" y="850"/>
                  </a:lnTo>
                  <a:lnTo>
                    <a:pt x="1148" y="850"/>
                  </a:lnTo>
                  <a:lnTo>
                    <a:pt x="1148" y="848"/>
                  </a:lnTo>
                  <a:lnTo>
                    <a:pt x="1146" y="846"/>
                  </a:lnTo>
                  <a:lnTo>
                    <a:pt x="1144" y="846"/>
                  </a:lnTo>
                  <a:lnTo>
                    <a:pt x="1142" y="848"/>
                  </a:lnTo>
                  <a:lnTo>
                    <a:pt x="1140" y="846"/>
                  </a:lnTo>
                  <a:lnTo>
                    <a:pt x="1138" y="844"/>
                  </a:lnTo>
                  <a:lnTo>
                    <a:pt x="1136" y="846"/>
                  </a:lnTo>
                  <a:lnTo>
                    <a:pt x="1136" y="848"/>
                  </a:lnTo>
                  <a:lnTo>
                    <a:pt x="1132" y="848"/>
                  </a:lnTo>
                  <a:lnTo>
                    <a:pt x="1130" y="846"/>
                  </a:lnTo>
                  <a:lnTo>
                    <a:pt x="1130" y="850"/>
                  </a:lnTo>
                  <a:lnTo>
                    <a:pt x="1130" y="852"/>
                  </a:lnTo>
                  <a:lnTo>
                    <a:pt x="1128" y="850"/>
                  </a:lnTo>
                  <a:lnTo>
                    <a:pt x="1124" y="850"/>
                  </a:lnTo>
                  <a:lnTo>
                    <a:pt x="1120" y="850"/>
                  </a:lnTo>
                  <a:lnTo>
                    <a:pt x="1118" y="854"/>
                  </a:lnTo>
                  <a:lnTo>
                    <a:pt x="1120" y="856"/>
                  </a:lnTo>
                  <a:lnTo>
                    <a:pt x="1124" y="856"/>
                  </a:lnTo>
                  <a:lnTo>
                    <a:pt x="1124" y="858"/>
                  </a:lnTo>
                  <a:lnTo>
                    <a:pt x="1120" y="860"/>
                  </a:lnTo>
                  <a:lnTo>
                    <a:pt x="1114" y="860"/>
                  </a:lnTo>
                  <a:lnTo>
                    <a:pt x="1108" y="860"/>
                  </a:lnTo>
                  <a:lnTo>
                    <a:pt x="1108" y="862"/>
                  </a:lnTo>
                  <a:lnTo>
                    <a:pt x="1110" y="862"/>
                  </a:lnTo>
                  <a:lnTo>
                    <a:pt x="1110" y="864"/>
                  </a:lnTo>
                  <a:lnTo>
                    <a:pt x="1108" y="866"/>
                  </a:lnTo>
                  <a:lnTo>
                    <a:pt x="1106" y="866"/>
                  </a:lnTo>
                  <a:lnTo>
                    <a:pt x="1108" y="868"/>
                  </a:lnTo>
                  <a:lnTo>
                    <a:pt x="1110" y="870"/>
                  </a:lnTo>
                  <a:lnTo>
                    <a:pt x="1108" y="870"/>
                  </a:lnTo>
                  <a:lnTo>
                    <a:pt x="1108" y="872"/>
                  </a:lnTo>
                  <a:lnTo>
                    <a:pt x="1108" y="874"/>
                  </a:lnTo>
                  <a:lnTo>
                    <a:pt x="1108" y="876"/>
                  </a:lnTo>
                  <a:lnTo>
                    <a:pt x="1108" y="878"/>
                  </a:lnTo>
                  <a:lnTo>
                    <a:pt x="1106" y="880"/>
                  </a:lnTo>
                  <a:lnTo>
                    <a:pt x="1104" y="882"/>
                  </a:lnTo>
                  <a:lnTo>
                    <a:pt x="1108" y="884"/>
                  </a:lnTo>
                  <a:lnTo>
                    <a:pt x="1114" y="884"/>
                  </a:lnTo>
                  <a:lnTo>
                    <a:pt x="1114" y="886"/>
                  </a:lnTo>
                  <a:lnTo>
                    <a:pt x="1114" y="888"/>
                  </a:lnTo>
                  <a:lnTo>
                    <a:pt x="1116" y="888"/>
                  </a:lnTo>
                  <a:lnTo>
                    <a:pt x="1120" y="884"/>
                  </a:lnTo>
                  <a:lnTo>
                    <a:pt x="1122" y="880"/>
                  </a:lnTo>
                  <a:lnTo>
                    <a:pt x="1126" y="876"/>
                  </a:lnTo>
                  <a:lnTo>
                    <a:pt x="1130" y="874"/>
                  </a:lnTo>
                  <a:lnTo>
                    <a:pt x="1132" y="876"/>
                  </a:lnTo>
                  <a:lnTo>
                    <a:pt x="1132" y="878"/>
                  </a:lnTo>
                  <a:lnTo>
                    <a:pt x="1134" y="878"/>
                  </a:lnTo>
                  <a:lnTo>
                    <a:pt x="1142" y="878"/>
                  </a:lnTo>
                  <a:lnTo>
                    <a:pt x="1146" y="876"/>
                  </a:lnTo>
                  <a:lnTo>
                    <a:pt x="1148" y="874"/>
                  </a:lnTo>
                  <a:lnTo>
                    <a:pt x="1146" y="870"/>
                  </a:lnTo>
                  <a:lnTo>
                    <a:pt x="1146" y="866"/>
                  </a:lnTo>
                  <a:lnTo>
                    <a:pt x="1148" y="864"/>
                  </a:lnTo>
                  <a:lnTo>
                    <a:pt x="1150" y="862"/>
                  </a:lnTo>
                  <a:lnTo>
                    <a:pt x="1150" y="860"/>
                  </a:lnTo>
                  <a:lnTo>
                    <a:pt x="1152" y="852"/>
                  </a:lnTo>
                  <a:lnTo>
                    <a:pt x="1152" y="850"/>
                  </a:lnTo>
                  <a:lnTo>
                    <a:pt x="1150" y="850"/>
                  </a:lnTo>
                  <a:close/>
                  <a:moveTo>
                    <a:pt x="1254" y="830"/>
                  </a:moveTo>
                  <a:lnTo>
                    <a:pt x="1254" y="830"/>
                  </a:lnTo>
                  <a:lnTo>
                    <a:pt x="1260" y="826"/>
                  </a:lnTo>
                  <a:lnTo>
                    <a:pt x="1262" y="824"/>
                  </a:lnTo>
                  <a:lnTo>
                    <a:pt x="1260" y="820"/>
                  </a:lnTo>
                  <a:lnTo>
                    <a:pt x="1258" y="822"/>
                  </a:lnTo>
                  <a:lnTo>
                    <a:pt x="1256" y="826"/>
                  </a:lnTo>
                  <a:lnTo>
                    <a:pt x="1254" y="830"/>
                  </a:lnTo>
                  <a:close/>
                  <a:moveTo>
                    <a:pt x="1226" y="818"/>
                  </a:moveTo>
                  <a:lnTo>
                    <a:pt x="1226" y="818"/>
                  </a:lnTo>
                  <a:lnTo>
                    <a:pt x="1222" y="818"/>
                  </a:lnTo>
                  <a:lnTo>
                    <a:pt x="1218" y="820"/>
                  </a:lnTo>
                  <a:lnTo>
                    <a:pt x="1214" y="826"/>
                  </a:lnTo>
                  <a:lnTo>
                    <a:pt x="1216" y="826"/>
                  </a:lnTo>
                  <a:lnTo>
                    <a:pt x="1220" y="824"/>
                  </a:lnTo>
                  <a:lnTo>
                    <a:pt x="1224" y="822"/>
                  </a:lnTo>
                  <a:lnTo>
                    <a:pt x="1226" y="818"/>
                  </a:lnTo>
                  <a:close/>
                  <a:moveTo>
                    <a:pt x="1074" y="928"/>
                  </a:moveTo>
                  <a:lnTo>
                    <a:pt x="1074" y="928"/>
                  </a:lnTo>
                  <a:lnTo>
                    <a:pt x="1074" y="930"/>
                  </a:lnTo>
                  <a:lnTo>
                    <a:pt x="1074" y="932"/>
                  </a:lnTo>
                  <a:lnTo>
                    <a:pt x="1078" y="932"/>
                  </a:lnTo>
                  <a:lnTo>
                    <a:pt x="1082" y="930"/>
                  </a:lnTo>
                  <a:lnTo>
                    <a:pt x="1084" y="926"/>
                  </a:lnTo>
                  <a:lnTo>
                    <a:pt x="1084" y="924"/>
                  </a:lnTo>
                  <a:lnTo>
                    <a:pt x="1080" y="924"/>
                  </a:lnTo>
                  <a:lnTo>
                    <a:pt x="1076" y="924"/>
                  </a:lnTo>
                  <a:lnTo>
                    <a:pt x="1074" y="928"/>
                  </a:lnTo>
                  <a:close/>
                  <a:moveTo>
                    <a:pt x="772" y="1274"/>
                  </a:moveTo>
                  <a:lnTo>
                    <a:pt x="772" y="1274"/>
                  </a:lnTo>
                  <a:lnTo>
                    <a:pt x="784" y="1270"/>
                  </a:lnTo>
                  <a:lnTo>
                    <a:pt x="788" y="1270"/>
                  </a:lnTo>
                  <a:lnTo>
                    <a:pt x="790" y="1268"/>
                  </a:lnTo>
                  <a:lnTo>
                    <a:pt x="790" y="1266"/>
                  </a:lnTo>
                  <a:lnTo>
                    <a:pt x="788" y="1264"/>
                  </a:lnTo>
                  <a:lnTo>
                    <a:pt x="786" y="1264"/>
                  </a:lnTo>
                  <a:lnTo>
                    <a:pt x="784" y="1262"/>
                  </a:lnTo>
                  <a:lnTo>
                    <a:pt x="784" y="1260"/>
                  </a:lnTo>
                  <a:lnTo>
                    <a:pt x="778" y="1262"/>
                  </a:lnTo>
                  <a:lnTo>
                    <a:pt x="768" y="1266"/>
                  </a:lnTo>
                  <a:lnTo>
                    <a:pt x="760" y="1268"/>
                  </a:lnTo>
                  <a:lnTo>
                    <a:pt x="758" y="1270"/>
                  </a:lnTo>
                  <a:lnTo>
                    <a:pt x="756" y="1274"/>
                  </a:lnTo>
                  <a:lnTo>
                    <a:pt x="758" y="1276"/>
                  </a:lnTo>
                  <a:lnTo>
                    <a:pt x="760" y="1276"/>
                  </a:lnTo>
                  <a:lnTo>
                    <a:pt x="772" y="1274"/>
                  </a:lnTo>
                  <a:close/>
                  <a:moveTo>
                    <a:pt x="776" y="1258"/>
                  </a:moveTo>
                  <a:lnTo>
                    <a:pt x="776" y="1258"/>
                  </a:lnTo>
                  <a:lnTo>
                    <a:pt x="780" y="1256"/>
                  </a:lnTo>
                  <a:lnTo>
                    <a:pt x="778" y="1252"/>
                  </a:lnTo>
                  <a:lnTo>
                    <a:pt x="776" y="1250"/>
                  </a:lnTo>
                  <a:lnTo>
                    <a:pt x="774" y="1252"/>
                  </a:lnTo>
                  <a:lnTo>
                    <a:pt x="772" y="1254"/>
                  </a:lnTo>
                  <a:lnTo>
                    <a:pt x="764" y="1256"/>
                  </a:lnTo>
                  <a:lnTo>
                    <a:pt x="760" y="1258"/>
                  </a:lnTo>
                  <a:lnTo>
                    <a:pt x="758" y="1258"/>
                  </a:lnTo>
                  <a:lnTo>
                    <a:pt x="758" y="1260"/>
                  </a:lnTo>
                  <a:lnTo>
                    <a:pt x="764" y="1260"/>
                  </a:lnTo>
                  <a:lnTo>
                    <a:pt x="776" y="1258"/>
                  </a:lnTo>
                  <a:close/>
                  <a:moveTo>
                    <a:pt x="892" y="180"/>
                  </a:moveTo>
                  <a:lnTo>
                    <a:pt x="892" y="180"/>
                  </a:lnTo>
                  <a:lnTo>
                    <a:pt x="904" y="186"/>
                  </a:lnTo>
                  <a:lnTo>
                    <a:pt x="912" y="188"/>
                  </a:lnTo>
                  <a:lnTo>
                    <a:pt x="912" y="186"/>
                  </a:lnTo>
                  <a:lnTo>
                    <a:pt x="910" y="182"/>
                  </a:lnTo>
                  <a:lnTo>
                    <a:pt x="906" y="176"/>
                  </a:lnTo>
                  <a:lnTo>
                    <a:pt x="900" y="170"/>
                  </a:lnTo>
                  <a:lnTo>
                    <a:pt x="894" y="164"/>
                  </a:lnTo>
                  <a:lnTo>
                    <a:pt x="888" y="164"/>
                  </a:lnTo>
                  <a:lnTo>
                    <a:pt x="882" y="162"/>
                  </a:lnTo>
                  <a:lnTo>
                    <a:pt x="878" y="158"/>
                  </a:lnTo>
                  <a:lnTo>
                    <a:pt x="870" y="144"/>
                  </a:lnTo>
                  <a:lnTo>
                    <a:pt x="866" y="138"/>
                  </a:lnTo>
                  <a:lnTo>
                    <a:pt x="860" y="134"/>
                  </a:lnTo>
                  <a:lnTo>
                    <a:pt x="856" y="132"/>
                  </a:lnTo>
                  <a:lnTo>
                    <a:pt x="850" y="132"/>
                  </a:lnTo>
                  <a:lnTo>
                    <a:pt x="846" y="136"/>
                  </a:lnTo>
                  <a:lnTo>
                    <a:pt x="846" y="142"/>
                  </a:lnTo>
                  <a:lnTo>
                    <a:pt x="860" y="164"/>
                  </a:lnTo>
                  <a:lnTo>
                    <a:pt x="866" y="174"/>
                  </a:lnTo>
                  <a:lnTo>
                    <a:pt x="868" y="174"/>
                  </a:lnTo>
                  <a:lnTo>
                    <a:pt x="870" y="174"/>
                  </a:lnTo>
                  <a:lnTo>
                    <a:pt x="872" y="172"/>
                  </a:lnTo>
                  <a:lnTo>
                    <a:pt x="876" y="172"/>
                  </a:lnTo>
                  <a:lnTo>
                    <a:pt x="884" y="174"/>
                  </a:lnTo>
                  <a:lnTo>
                    <a:pt x="892" y="180"/>
                  </a:lnTo>
                  <a:close/>
                  <a:moveTo>
                    <a:pt x="1006" y="948"/>
                  </a:moveTo>
                  <a:lnTo>
                    <a:pt x="1006" y="948"/>
                  </a:lnTo>
                  <a:lnTo>
                    <a:pt x="1016" y="944"/>
                  </a:lnTo>
                  <a:lnTo>
                    <a:pt x="1026" y="934"/>
                  </a:lnTo>
                  <a:lnTo>
                    <a:pt x="1030" y="932"/>
                  </a:lnTo>
                  <a:lnTo>
                    <a:pt x="1030" y="930"/>
                  </a:lnTo>
                  <a:lnTo>
                    <a:pt x="1026" y="930"/>
                  </a:lnTo>
                  <a:lnTo>
                    <a:pt x="1018" y="930"/>
                  </a:lnTo>
                  <a:lnTo>
                    <a:pt x="1008" y="932"/>
                  </a:lnTo>
                  <a:lnTo>
                    <a:pt x="1004" y="934"/>
                  </a:lnTo>
                  <a:lnTo>
                    <a:pt x="1006" y="936"/>
                  </a:lnTo>
                  <a:lnTo>
                    <a:pt x="1006" y="938"/>
                  </a:lnTo>
                  <a:lnTo>
                    <a:pt x="1002" y="938"/>
                  </a:lnTo>
                  <a:lnTo>
                    <a:pt x="998" y="938"/>
                  </a:lnTo>
                  <a:lnTo>
                    <a:pt x="998" y="940"/>
                  </a:lnTo>
                  <a:lnTo>
                    <a:pt x="1000" y="942"/>
                  </a:lnTo>
                  <a:lnTo>
                    <a:pt x="998" y="946"/>
                  </a:lnTo>
                  <a:lnTo>
                    <a:pt x="996" y="948"/>
                  </a:lnTo>
                  <a:lnTo>
                    <a:pt x="1000" y="948"/>
                  </a:lnTo>
                  <a:lnTo>
                    <a:pt x="1006" y="948"/>
                  </a:lnTo>
                  <a:close/>
                  <a:moveTo>
                    <a:pt x="1028" y="900"/>
                  </a:moveTo>
                  <a:lnTo>
                    <a:pt x="1028" y="900"/>
                  </a:lnTo>
                  <a:lnTo>
                    <a:pt x="1024" y="900"/>
                  </a:lnTo>
                  <a:lnTo>
                    <a:pt x="1022" y="902"/>
                  </a:lnTo>
                  <a:lnTo>
                    <a:pt x="1022" y="904"/>
                  </a:lnTo>
                  <a:lnTo>
                    <a:pt x="1018" y="906"/>
                  </a:lnTo>
                  <a:lnTo>
                    <a:pt x="1016" y="904"/>
                  </a:lnTo>
                  <a:lnTo>
                    <a:pt x="1014" y="902"/>
                  </a:lnTo>
                  <a:lnTo>
                    <a:pt x="1012" y="902"/>
                  </a:lnTo>
                  <a:lnTo>
                    <a:pt x="1010" y="904"/>
                  </a:lnTo>
                  <a:lnTo>
                    <a:pt x="1008" y="904"/>
                  </a:lnTo>
                  <a:lnTo>
                    <a:pt x="1006" y="904"/>
                  </a:lnTo>
                  <a:lnTo>
                    <a:pt x="1004" y="906"/>
                  </a:lnTo>
                  <a:lnTo>
                    <a:pt x="1004" y="910"/>
                  </a:lnTo>
                  <a:lnTo>
                    <a:pt x="1002" y="912"/>
                  </a:lnTo>
                  <a:lnTo>
                    <a:pt x="1002" y="914"/>
                  </a:lnTo>
                  <a:lnTo>
                    <a:pt x="1004" y="916"/>
                  </a:lnTo>
                  <a:lnTo>
                    <a:pt x="1008" y="918"/>
                  </a:lnTo>
                  <a:lnTo>
                    <a:pt x="1012" y="916"/>
                  </a:lnTo>
                  <a:lnTo>
                    <a:pt x="1016" y="914"/>
                  </a:lnTo>
                  <a:lnTo>
                    <a:pt x="1026" y="910"/>
                  </a:lnTo>
                  <a:lnTo>
                    <a:pt x="1030" y="910"/>
                  </a:lnTo>
                  <a:lnTo>
                    <a:pt x="1026" y="914"/>
                  </a:lnTo>
                  <a:lnTo>
                    <a:pt x="1020" y="918"/>
                  </a:lnTo>
                  <a:lnTo>
                    <a:pt x="1020" y="920"/>
                  </a:lnTo>
                  <a:lnTo>
                    <a:pt x="1030" y="918"/>
                  </a:lnTo>
                  <a:lnTo>
                    <a:pt x="1040" y="916"/>
                  </a:lnTo>
                  <a:lnTo>
                    <a:pt x="1042" y="914"/>
                  </a:lnTo>
                  <a:lnTo>
                    <a:pt x="1042" y="912"/>
                  </a:lnTo>
                  <a:lnTo>
                    <a:pt x="1042" y="910"/>
                  </a:lnTo>
                  <a:lnTo>
                    <a:pt x="1040" y="906"/>
                  </a:lnTo>
                  <a:lnTo>
                    <a:pt x="1040" y="904"/>
                  </a:lnTo>
                  <a:lnTo>
                    <a:pt x="1042" y="902"/>
                  </a:lnTo>
                  <a:lnTo>
                    <a:pt x="1042" y="900"/>
                  </a:lnTo>
                  <a:lnTo>
                    <a:pt x="1038" y="896"/>
                  </a:lnTo>
                  <a:lnTo>
                    <a:pt x="1034" y="890"/>
                  </a:lnTo>
                  <a:lnTo>
                    <a:pt x="1032" y="890"/>
                  </a:lnTo>
                  <a:lnTo>
                    <a:pt x="1030" y="890"/>
                  </a:lnTo>
                  <a:lnTo>
                    <a:pt x="1028" y="890"/>
                  </a:lnTo>
                  <a:lnTo>
                    <a:pt x="1028" y="892"/>
                  </a:lnTo>
                  <a:lnTo>
                    <a:pt x="1030" y="896"/>
                  </a:lnTo>
                  <a:lnTo>
                    <a:pt x="1032" y="900"/>
                  </a:lnTo>
                  <a:lnTo>
                    <a:pt x="1028" y="900"/>
                  </a:lnTo>
                  <a:close/>
                  <a:moveTo>
                    <a:pt x="996" y="942"/>
                  </a:moveTo>
                  <a:lnTo>
                    <a:pt x="996" y="942"/>
                  </a:lnTo>
                  <a:lnTo>
                    <a:pt x="996" y="940"/>
                  </a:lnTo>
                  <a:lnTo>
                    <a:pt x="994" y="938"/>
                  </a:lnTo>
                  <a:lnTo>
                    <a:pt x="990" y="938"/>
                  </a:lnTo>
                  <a:lnTo>
                    <a:pt x="988" y="938"/>
                  </a:lnTo>
                  <a:lnTo>
                    <a:pt x="990" y="940"/>
                  </a:lnTo>
                  <a:lnTo>
                    <a:pt x="992" y="942"/>
                  </a:lnTo>
                  <a:lnTo>
                    <a:pt x="994" y="942"/>
                  </a:lnTo>
                  <a:lnTo>
                    <a:pt x="996" y="942"/>
                  </a:lnTo>
                  <a:close/>
                  <a:moveTo>
                    <a:pt x="942" y="966"/>
                  </a:moveTo>
                  <a:lnTo>
                    <a:pt x="942" y="966"/>
                  </a:lnTo>
                  <a:lnTo>
                    <a:pt x="940" y="974"/>
                  </a:lnTo>
                  <a:lnTo>
                    <a:pt x="946" y="970"/>
                  </a:lnTo>
                  <a:lnTo>
                    <a:pt x="948" y="968"/>
                  </a:lnTo>
                  <a:lnTo>
                    <a:pt x="950" y="964"/>
                  </a:lnTo>
                  <a:lnTo>
                    <a:pt x="950" y="958"/>
                  </a:lnTo>
                  <a:lnTo>
                    <a:pt x="950" y="956"/>
                  </a:lnTo>
                  <a:lnTo>
                    <a:pt x="948" y="956"/>
                  </a:lnTo>
                  <a:lnTo>
                    <a:pt x="942" y="966"/>
                  </a:lnTo>
                  <a:close/>
                  <a:moveTo>
                    <a:pt x="970" y="956"/>
                  </a:moveTo>
                  <a:lnTo>
                    <a:pt x="970" y="956"/>
                  </a:lnTo>
                  <a:lnTo>
                    <a:pt x="972" y="956"/>
                  </a:lnTo>
                  <a:lnTo>
                    <a:pt x="974" y="956"/>
                  </a:lnTo>
                  <a:lnTo>
                    <a:pt x="976" y="956"/>
                  </a:lnTo>
                  <a:lnTo>
                    <a:pt x="978" y="954"/>
                  </a:lnTo>
                  <a:lnTo>
                    <a:pt x="982" y="952"/>
                  </a:lnTo>
                  <a:lnTo>
                    <a:pt x="984" y="950"/>
                  </a:lnTo>
                  <a:lnTo>
                    <a:pt x="988" y="946"/>
                  </a:lnTo>
                  <a:lnTo>
                    <a:pt x="992" y="946"/>
                  </a:lnTo>
                  <a:lnTo>
                    <a:pt x="990" y="944"/>
                  </a:lnTo>
                  <a:lnTo>
                    <a:pt x="980" y="942"/>
                  </a:lnTo>
                  <a:lnTo>
                    <a:pt x="976" y="940"/>
                  </a:lnTo>
                  <a:lnTo>
                    <a:pt x="972" y="942"/>
                  </a:lnTo>
                  <a:lnTo>
                    <a:pt x="970" y="944"/>
                  </a:lnTo>
                  <a:lnTo>
                    <a:pt x="966" y="948"/>
                  </a:lnTo>
                  <a:lnTo>
                    <a:pt x="966" y="952"/>
                  </a:lnTo>
                  <a:lnTo>
                    <a:pt x="966" y="954"/>
                  </a:lnTo>
                  <a:lnTo>
                    <a:pt x="964" y="956"/>
                  </a:lnTo>
                  <a:lnTo>
                    <a:pt x="966" y="958"/>
                  </a:lnTo>
                  <a:lnTo>
                    <a:pt x="968" y="958"/>
                  </a:lnTo>
                  <a:lnTo>
                    <a:pt x="970" y="956"/>
                  </a:lnTo>
                  <a:close/>
                  <a:moveTo>
                    <a:pt x="958" y="954"/>
                  </a:moveTo>
                  <a:lnTo>
                    <a:pt x="958" y="954"/>
                  </a:lnTo>
                  <a:lnTo>
                    <a:pt x="958" y="956"/>
                  </a:lnTo>
                  <a:lnTo>
                    <a:pt x="956" y="956"/>
                  </a:lnTo>
                  <a:lnTo>
                    <a:pt x="954" y="956"/>
                  </a:lnTo>
                  <a:lnTo>
                    <a:pt x="954" y="960"/>
                  </a:lnTo>
                  <a:lnTo>
                    <a:pt x="956" y="962"/>
                  </a:lnTo>
                  <a:lnTo>
                    <a:pt x="962" y="958"/>
                  </a:lnTo>
                  <a:lnTo>
                    <a:pt x="964" y="954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4"/>
                  </a:lnTo>
                  <a:close/>
                  <a:moveTo>
                    <a:pt x="1028" y="966"/>
                  </a:moveTo>
                  <a:lnTo>
                    <a:pt x="1028" y="966"/>
                  </a:lnTo>
                  <a:lnTo>
                    <a:pt x="1032" y="966"/>
                  </a:lnTo>
                  <a:lnTo>
                    <a:pt x="1034" y="964"/>
                  </a:lnTo>
                  <a:lnTo>
                    <a:pt x="1030" y="962"/>
                  </a:lnTo>
                  <a:lnTo>
                    <a:pt x="1028" y="962"/>
                  </a:lnTo>
                  <a:lnTo>
                    <a:pt x="1026" y="964"/>
                  </a:lnTo>
                  <a:lnTo>
                    <a:pt x="1026" y="966"/>
                  </a:lnTo>
                  <a:lnTo>
                    <a:pt x="1028" y="966"/>
                  </a:lnTo>
                  <a:close/>
                  <a:moveTo>
                    <a:pt x="1078" y="890"/>
                  </a:moveTo>
                  <a:lnTo>
                    <a:pt x="1078" y="890"/>
                  </a:lnTo>
                  <a:lnTo>
                    <a:pt x="1080" y="892"/>
                  </a:lnTo>
                  <a:lnTo>
                    <a:pt x="1082" y="894"/>
                  </a:lnTo>
                  <a:lnTo>
                    <a:pt x="1088" y="896"/>
                  </a:lnTo>
                  <a:lnTo>
                    <a:pt x="1092" y="896"/>
                  </a:lnTo>
                  <a:lnTo>
                    <a:pt x="1092" y="894"/>
                  </a:lnTo>
                  <a:lnTo>
                    <a:pt x="1088" y="892"/>
                  </a:lnTo>
                  <a:lnTo>
                    <a:pt x="1082" y="890"/>
                  </a:lnTo>
                  <a:lnTo>
                    <a:pt x="1078" y="890"/>
                  </a:lnTo>
                  <a:close/>
                  <a:moveTo>
                    <a:pt x="1054" y="890"/>
                  </a:moveTo>
                  <a:lnTo>
                    <a:pt x="1054" y="890"/>
                  </a:lnTo>
                  <a:lnTo>
                    <a:pt x="1060" y="890"/>
                  </a:lnTo>
                  <a:lnTo>
                    <a:pt x="1062" y="888"/>
                  </a:lnTo>
                  <a:lnTo>
                    <a:pt x="1068" y="878"/>
                  </a:lnTo>
                  <a:lnTo>
                    <a:pt x="1072" y="872"/>
                  </a:lnTo>
                  <a:lnTo>
                    <a:pt x="1074" y="868"/>
                  </a:lnTo>
                  <a:lnTo>
                    <a:pt x="1072" y="868"/>
                  </a:lnTo>
                  <a:lnTo>
                    <a:pt x="1066" y="870"/>
                  </a:lnTo>
                  <a:lnTo>
                    <a:pt x="1054" y="878"/>
                  </a:lnTo>
                  <a:lnTo>
                    <a:pt x="1050" y="882"/>
                  </a:lnTo>
                  <a:lnTo>
                    <a:pt x="1046" y="890"/>
                  </a:lnTo>
                  <a:lnTo>
                    <a:pt x="1044" y="894"/>
                  </a:lnTo>
                  <a:lnTo>
                    <a:pt x="1044" y="896"/>
                  </a:lnTo>
                  <a:lnTo>
                    <a:pt x="1046" y="898"/>
                  </a:lnTo>
                  <a:lnTo>
                    <a:pt x="1048" y="898"/>
                  </a:lnTo>
                  <a:lnTo>
                    <a:pt x="1048" y="894"/>
                  </a:lnTo>
                  <a:lnTo>
                    <a:pt x="1050" y="892"/>
                  </a:lnTo>
                  <a:lnTo>
                    <a:pt x="1054" y="890"/>
                  </a:lnTo>
                  <a:close/>
                  <a:moveTo>
                    <a:pt x="752" y="1276"/>
                  </a:moveTo>
                  <a:lnTo>
                    <a:pt x="752" y="1276"/>
                  </a:lnTo>
                  <a:lnTo>
                    <a:pt x="750" y="1274"/>
                  </a:lnTo>
                  <a:lnTo>
                    <a:pt x="742" y="1274"/>
                  </a:lnTo>
                  <a:lnTo>
                    <a:pt x="738" y="1276"/>
                  </a:lnTo>
                  <a:lnTo>
                    <a:pt x="736" y="1278"/>
                  </a:lnTo>
                  <a:lnTo>
                    <a:pt x="742" y="1282"/>
                  </a:lnTo>
                  <a:lnTo>
                    <a:pt x="748" y="1282"/>
                  </a:lnTo>
                  <a:lnTo>
                    <a:pt x="750" y="1278"/>
                  </a:lnTo>
                  <a:lnTo>
                    <a:pt x="752" y="1276"/>
                  </a:lnTo>
                  <a:close/>
                  <a:moveTo>
                    <a:pt x="1156" y="42"/>
                  </a:moveTo>
                  <a:lnTo>
                    <a:pt x="1156" y="42"/>
                  </a:lnTo>
                  <a:lnTo>
                    <a:pt x="1164" y="44"/>
                  </a:lnTo>
                  <a:lnTo>
                    <a:pt x="1166" y="46"/>
                  </a:lnTo>
                  <a:lnTo>
                    <a:pt x="1164" y="48"/>
                  </a:lnTo>
                  <a:lnTo>
                    <a:pt x="1162" y="48"/>
                  </a:lnTo>
                  <a:lnTo>
                    <a:pt x="1160" y="50"/>
                  </a:lnTo>
                  <a:lnTo>
                    <a:pt x="1162" y="52"/>
                  </a:lnTo>
                  <a:lnTo>
                    <a:pt x="1166" y="56"/>
                  </a:lnTo>
                  <a:lnTo>
                    <a:pt x="1176" y="62"/>
                  </a:lnTo>
                  <a:lnTo>
                    <a:pt x="1186" y="66"/>
                  </a:lnTo>
                  <a:lnTo>
                    <a:pt x="1194" y="68"/>
                  </a:lnTo>
                  <a:lnTo>
                    <a:pt x="1204" y="68"/>
                  </a:lnTo>
                  <a:lnTo>
                    <a:pt x="1214" y="66"/>
                  </a:lnTo>
                  <a:lnTo>
                    <a:pt x="1238" y="62"/>
                  </a:lnTo>
                  <a:lnTo>
                    <a:pt x="1252" y="60"/>
                  </a:lnTo>
                  <a:lnTo>
                    <a:pt x="1270" y="58"/>
                  </a:lnTo>
                  <a:lnTo>
                    <a:pt x="1296" y="58"/>
                  </a:lnTo>
                  <a:lnTo>
                    <a:pt x="1298" y="60"/>
                  </a:lnTo>
                  <a:lnTo>
                    <a:pt x="1294" y="62"/>
                  </a:lnTo>
                  <a:lnTo>
                    <a:pt x="1274" y="66"/>
                  </a:lnTo>
                  <a:lnTo>
                    <a:pt x="1236" y="74"/>
                  </a:lnTo>
                  <a:lnTo>
                    <a:pt x="1220" y="78"/>
                  </a:lnTo>
                  <a:lnTo>
                    <a:pt x="1216" y="80"/>
                  </a:lnTo>
                  <a:lnTo>
                    <a:pt x="1216" y="82"/>
                  </a:lnTo>
                  <a:lnTo>
                    <a:pt x="1216" y="84"/>
                  </a:lnTo>
                  <a:lnTo>
                    <a:pt x="1220" y="86"/>
                  </a:lnTo>
                  <a:lnTo>
                    <a:pt x="1232" y="88"/>
                  </a:lnTo>
                  <a:lnTo>
                    <a:pt x="1270" y="92"/>
                  </a:lnTo>
                  <a:lnTo>
                    <a:pt x="1308" y="94"/>
                  </a:lnTo>
                  <a:lnTo>
                    <a:pt x="1324" y="96"/>
                  </a:lnTo>
                  <a:lnTo>
                    <a:pt x="1336" y="100"/>
                  </a:lnTo>
                  <a:lnTo>
                    <a:pt x="1360" y="110"/>
                  </a:lnTo>
                  <a:lnTo>
                    <a:pt x="1370" y="114"/>
                  </a:lnTo>
                  <a:lnTo>
                    <a:pt x="1380" y="114"/>
                  </a:lnTo>
                  <a:lnTo>
                    <a:pt x="1390" y="112"/>
                  </a:lnTo>
                  <a:lnTo>
                    <a:pt x="1402" y="106"/>
                  </a:lnTo>
                  <a:lnTo>
                    <a:pt x="1412" y="98"/>
                  </a:lnTo>
                  <a:lnTo>
                    <a:pt x="1420" y="96"/>
                  </a:lnTo>
                  <a:lnTo>
                    <a:pt x="1424" y="94"/>
                  </a:lnTo>
                  <a:lnTo>
                    <a:pt x="1430" y="96"/>
                  </a:lnTo>
                  <a:lnTo>
                    <a:pt x="1438" y="98"/>
                  </a:lnTo>
                  <a:lnTo>
                    <a:pt x="1446" y="98"/>
                  </a:lnTo>
                  <a:lnTo>
                    <a:pt x="1456" y="96"/>
                  </a:lnTo>
                  <a:lnTo>
                    <a:pt x="1464" y="92"/>
                  </a:lnTo>
                  <a:lnTo>
                    <a:pt x="1468" y="88"/>
                  </a:lnTo>
                  <a:lnTo>
                    <a:pt x="1468" y="84"/>
                  </a:lnTo>
                  <a:lnTo>
                    <a:pt x="1468" y="80"/>
                  </a:lnTo>
                  <a:lnTo>
                    <a:pt x="1470" y="76"/>
                  </a:lnTo>
                  <a:lnTo>
                    <a:pt x="1476" y="72"/>
                  </a:lnTo>
                  <a:lnTo>
                    <a:pt x="1488" y="66"/>
                  </a:lnTo>
                  <a:lnTo>
                    <a:pt x="1506" y="58"/>
                  </a:lnTo>
                  <a:lnTo>
                    <a:pt x="1516" y="54"/>
                  </a:lnTo>
                  <a:lnTo>
                    <a:pt x="1522" y="48"/>
                  </a:lnTo>
                  <a:lnTo>
                    <a:pt x="1520" y="42"/>
                  </a:lnTo>
                  <a:lnTo>
                    <a:pt x="1516" y="38"/>
                  </a:lnTo>
                  <a:lnTo>
                    <a:pt x="1510" y="34"/>
                  </a:lnTo>
                  <a:lnTo>
                    <a:pt x="1502" y="30"/>
                  </a:lnTo>
                  <a:lnTo>
                    <a:pt x="1492" y="28"/>
                  </a:lnTo>
                  <a:lnTo>
                    <a:pt x="1484" y="28"/>
                  </a:lnTo>
                  <a:lnTo>
                    <a:pt x="1468" y="28"/>
                  </a:lnTo>
                  <a:lnTo>
                    <a:pt x="1450" y="24"/>
                  </a:lnTo>
                  <a:lnTo>
                    <a:pt x="1430" y="18"/>
                  </a:lnTo>
                  <a:lnTo>
                    <a:pt x="1406" y="14"/>
                  </a:lnTo>
                  <a:lnTo>
                    <a:pt x="1394" y="12"/>
                  </a:lnTo>
                  <a:lnTo>
                    <a:pt x="1388" y="14"/>
                  </a:lnTo>
                  <a:lnTo>
                    <a:pt x="1384" y="16"/>
                  </a:lnTo>
                  <a:lnTo>
                    <a:pt x="1382" y="20"/>
                  </a:lnTo>
                  <a:lnTo>
                    <a:pt x="1378" y="28"/>
                  </a:lnTo>
                  <a:lnTo>
                    <a:pt x="1374" y="30"/>
                  </a:lnTo>
                  <a:lnTo>
                    <a:pt x="1366" y="30"/>
                  </a:lnTo>
                  <a:lnTo>
                    <a:pt x="1360" y="28"/>
                  </a:lnTo>
                  <a:lnTo>
                    <a:pt x="1358" y="24"/>
                  </a:lnTo>
                  <a:lnTo>
                    <a:pt x="1358" y="20"/>
                  </a:lnTo>
                  <a:lnTo>
                    <a:pt x="1360" y="16"/>
                  </a:lnTo>
                  <a:lnTo>
                    <a:pt x="1362" y="10"/>
                  </a:lnTo>
                  <a:lnTo>
                    <a:pt x="1362" y="6"/>
                  </a:lnTo>
                  <a:lnTo>
                    <a:pt x="1360" y="4"/>
                  </a:lnTo>
                  <a:lnTo>
                    <a:pt x="1350" y="0"/>
                  </a:lnTo>
                  <a:lnTo>
                    <a:pt x="1344" y="0"/>
                  </a:lnTo>
                  <a:lnTo>
                    <a:pt x="1340" y="2"/>
                  </a:lnTo>
                  <a:lnTo>
                    <a:pt x="1334" y="4"/>
                  </a:lnTo>
                  <a:lnTo>
                    <a:pt x="1332" y="8"/>
                  </a:lnTo>
                  <a:lnTo>
                    <a:pt x="1328" y="14"/>
                  </a:lnTo>
                  <a:lnTo>
                    <a:pt x="1326" y="22"/>
                  </a:lnTo>
                  <a:lnTo>
                    <a:pt x="1324" y="36"/>
                  </a:lnTo>
                  <a:lnTo>
                    <a:pt x="1322" y="40"/>
                  </a:lnTo>
                  <a:lnTo>
                    <a:pt x="1320" y="40"/>
                  </a:lnTo>
                  <a:lnTo>
                    <a:pt x="1318" y="40"/>
                  </a:lnTo>
                  <a:lnTo>
                    <a:pt x="1314" y="36"/>
                  </a:lnTo>
                  <a:lnTo>
                    <a:pt x="1306" y="24"/>
                  </a:lnTo>
                  <a:lnTo>
                    <a:pt x="1300" y="20"/>
                  </a:lnTo>
                  <a:lnTo>
                    <a:pt x="1296" y="18"/>
                  </a:lnTo>
                  <a:lnTo>
                    <a:pt x="1292" y="18"/>
                  </a:lnTo>
                  <a:lnTo>
                    <a:pt x="1286" y="18"/>
                  </a:lnTo>
                  <a:lnTo>
                    <a:pt x="1278" y="20"/>
                  </a:lnTo>
                  <a:lnTo>
                    <a:pt x="1268" y="18"/>
                  </a:lnTo>
                  <a:lnTo>
                    <a:pt x="1252" y="16"/>
                  </a:lnTo>
                  <a:lnTo>
                    <a:pt x="1232" y="8"/>
                  </a:lnTo>
                  <a:lnTo>
                    <a:pt x="1216" y="2"/>
                  </a:lnTo>
                  <a:lnTo>
                    <a:pt x="1208" y="2"/>
                  </a:lnTo>
                  <a:lnTo>
                    <a:pt x="1208" y="4"/>
                  </a:lnTo>
                  <a:lnTo>
                    <a:pt x="1212" y="10"/>
                  </a:lnTo>
                  <a:lnTo>
                    <a:pt x="1216" y="16"/>
                  </a:lnTo>
                  <a:lnTo>
                    <a:pt x="1216" y="20"/>
                  </a:lnTo>
                  <a:lnTo>
                    <a:pt x="1216" y="22"/>
                  </a:lnTo>
                  <a:lnTo>
                    <a:pt x="1212" y="22"/>
                  </a:lnTo>
                  <a:lnTo>
                    <a:pt x="1200" y="16"/>
                  </a:lnTo>
                  <a:lnTo>
                    <a:pt x="1188" y="12"/>
                  </a:lnTo>
                  <a:lnTo>
                    <a:pt x="1182" y="12"/>
                  </a:lnTo>
                  <a:lnTo>
                    <a:pt x="1184" y="14"/>
                  </a:lnTo>
                  <a:lnTo>
                    <a:pt x="1188" y="18"/>
                  </a:lnTo>
                  <a:lnTo>
                    <a:pt x="1192" y="24"/>
                  </a:lnTo>
                  <a:lnTo>
                    <a:pt x="1194" y="28"/>
                  </a:lnTo>
                  <a:lnTo>
                    <a:pt x="1194" y="30"/>
                  </a:lnTo>
                  <a:lnTo>
                    <a:pt x="1190" y="30"/>
                  </a:lnTo>
                  <a:lnTo>
                    <a:pt x="1180" y="28"/>
                  </a:lnTo>
                  <a:lnTo>
                    <a:pt x="1166" y="26"/>
                  </a:lnTo>
                  <a:lnTo>
                    <a:pt x="1154" y="24"/>
                  </a:lnTo>
                  <a:lnTo>
                    <a:pt x="1148" y="24"/>
                  </a:lnTo>
                  <a:lnTo>
                    <a:pt x="1142" y="26"/>
                  </a:lnTo>
                  <a:lnTo>
                    <a:pt x="1142" y="30"/>
                  </a:lnTo>
                  <a:lnTo>
                    <a:pt x="1144" y="34"/>
                  </a:lnTo>
                  <a:lnTo>
                    <a:pt x="1148" y="38"/>
                  </a:lnTo>
                  <a:lnTo>
                    <a:pt x="1156" y="42"/>
                  </a:lnTo>
                  <a:close/>
                  <a:moveTo>
                    <a:pt x="388" y="1446"/>
                  </a:moveTo>
                  <a:lnTo>
                    <a:pt x="388" y="1446"/>
                  </a:lnTo>
                  <a:lnTo>
                    <a:pt x="384" y="1448"/>
                  </a:lnTo>
                  <a:lnTo>
                    <a:pt x="384" y="1450"/>
                  </a:lnTo>
                  <a:lnTo>
                    <a:pt x="384" y="1452"/>
                  </a:lnTo>
                  <a:lnTo>
                    <a:pt x="386" y="1456"/>
                  </a:lnTo>
                  <a:lnTo>
                    <a:pt x="388" y="1454"/>
                  </a:lnTo>
                  <a:lnTo>
                    <a:pt x="390" y="1452"/>
                  </a:lnTo>
                  <a:lnTo>
                    <a:pt x="390" y="1448"/>
                  </a:lnTo>
                  <a:lnTo>
                    <a:pt x="388" y="1446"/>
                  </a:lnTo>
                  <a:close/>
                  <a:moveTo>
                    <a:pt x="164" y="1358"/>
                  </a:moveTo>
                  <a:lnTo>
                    <a:pt x="164" y="1358"/>
                  </a:lnTo>
                  <a:lnTo>
                    <a:pt x="166" y="1356"/>
                  </a:lnTo>
                  <a:lnTo>
                    <a:pt x="168" y="1358"/>
                  </a:lnTo>
                  <a:lnTo>
                    <a:pt x="170" y="1356"/>
                  </a:lnTo>
                  <a:lnTo>
                    <a:pt x="172" y="1354"/>
                  </a:lnTo>
                  <a:lnTo>
                    <a:pt x="170" y="1354"/>
                  </a:lnTo>
                  <a:lnTo>
                    <a:pt x="168" y="1350"/>
                  </a:lnTo>
                  <a:lnTo>
                    <a:pt x="164" y="1346"/>
                  </a:lnTo>
                  <a:lnTo>
                    <a:pt x="164" y="1348"/>
                  </a:lnTo>
                  <a:lnTo>
                    <a:pt x="164" y="1350"/>
                  </a:lnTo>
                  <a:lnTo>
                    <a:pt x="164" y="1352"/>
                  </a:lnTo>
                  <a:lnTo>
                    <a:pt x="164" y="1354"/>
                  </a:lnTo>
                  <a:lnTo>
                    <a:pt x="164" y="1358"/>
                  </a:lnTo>
                  <a:close/>
                  <a:moveTo>
                    <a:pt x="148" y="1644"/>
                  </a:moveTo>
                  <a:lnTo>
                    <a:pt x="148" y="1644"/>
                  </a:lnTo>
                  <a:lnTo>
                    <a:pt x="150" y="1642"/>
                  </a:lnTo>
                  <a:lnTo>
                    <a:pt x="150" y="1640"/>
                  </a:lnTo>
                  <a:lnTo>
                    <a:pt x="152" y="1636"/>
                  </a:lnTo>
                  <a:lnTo>
                    <a:pt x="156" y="1634"/>
                  </a:lnTo>
                  <a:lnTo>
                    <a:pt x="160" y="1634"/>
                  </a:lnTo>
                  <a:lnTo>
                    <a:pt x="162" y="1634"/>
                  </a:lnTo>
                  <a:lnTo>
                    <a:pt x="162" y="1632"/>
                  </a:lnTo>
                  <a:lnTo>
                    <a:pt x="162" y="1630"/>
                  </a:lnTo>
                  <a:lnTo>
                    <a:pt x="164" y="1630"/>
                  </a:lnTo>
                  <a:lnTo>
                    <a:pt x="166" y="1628"/>
                  </a:lnTo>
                  <a:lnTo>
                    <a:pt x="166" y="1626"/>
                  </a:lnTo>
                  <a:lnTo>
                    <a:pt x="164" y="1624"/>
                  </a:lnTo>
                  <a:lnTo>
                    <a:pt x="166" y="1622"/>
                  </a:lnTo>
                  <a:lnTo>
                    <a:pt x="164" y="1620"/>
                  </a:lnTo>
                  <a:lnTo>
                    <a:pt x="166" y="1618"/>
                  </a:lnTo>
                  <a:lnTo>
                    <a:pt x="168" y="1618"/>
                  </a:lnTo>
                  <a:lnTo>
                    <a:pt x="170" y="1618"/>
                  </a:lnTo>
                  <a:lnTo>
                    <a:pt x="174" y="1616"/>
                  </a:lnTo>
                  <a:lnTo>
                    <a:pt x="176" y="1614"/>
                  </a:lnTo>
                  <a:lnTo>
                    <a:pt x="172" y="1614"/>
                  </a:lnTo>
                  <a:lnTo>
                    <a:pt x="168" y="1614"/>
                  </a:lnTo>
                  <a:lnTo>
                    <a:pt x="172" y="1610"/>
                  </a:lnTo>
                  <a:lnTo>
                    <a:pt x="174" y="1606"/>
                  </a:lnTo>
                  <a:lnTo>
                    <a:pt x="174" y="1600"/>
                  </a:lnTo>
                  <a:lnTo>
                    <a:pt x="172" y="1598"/>
                  </a:lnTo>
                  <a:lnTo>
                    <a:pt x="170" y="1598"/>
                  </a:lnTo>
                  <a:lnTo>
                    <a:pt x="164" y="1602"/>
                  </a:lnTo>
                  <a:lnTo>
                    <a:pt x="158" y="1606"/>
                  </a:lnTo>
                  <a:lnTo>
                    <a:pt x="150" y="1610"/>
                  </a:lnTo>
                  <a:lnTo>
                    <a:pt x="148" y="1612"/>
                  </a:lnTo>
                  <a:lnTo>
                    <a:pt x="148" y="1614"/>
                  </a:lnTo>
                  <a:lnTo>
                    <a:pt x="148" y="1616"/>
                  </a:lnTo>
                  <a:lnTo>
                    <a:pt x="148" y="1620"/>
                  </a:lnTo>
                  <a:lnTo>
                    <a:pt x="146" y="1620"/>
                  </a:lnTo>
                  <a:lnTo>
                    <a:pt x="144" y="1618"/>
                  </a:lnTo>
                  <a:lnTo>
                    <a:pt x="142" y="1616"/>
                  </a:lnTo>
                  <a:lnTo>
                    <a:pt x="140" y="1616"/>
                  </a:lnTo>
                  <a:lnTo>
                    <a:pt x="136" y="1622"/>
                  </a:lnTo>
                  <a:lnTo>
                    <a:pt x="136" y="1624"/>
                  </a:lnTo>
                  <a:lnTo>
                    <a:pt x="138" y="1628"/>
                  </a:lnTo>
                  <a:lnTo>
                    <a:pt x="140" y="1630"/>
                  </a:lnTo>
                  <a:lnTo>
                    <a:pt x="138" y="1632"/>
                  </a:lnTo>
                  <a:lnTo>
                    <a:pt x="144" y="1636"/>
                  </a:lnTo>
                  <a:lnTo>
                    <a:pt x="146" y="1636"/>
                  </a:lnTo>
                  <a:lnTo>
                    <a:pt x="142" y="1638"/>
                  </a:lnTo>
                  <a:lnTo>
                    <a:pt x="138" y="1642"/>
                  </a:lnTo>
                  <a:lnTo>
                    <a:pt x="136" y="1644"/>
                  </a:lnTo>
                  <a:lnTo>
                    <a:pt x="138" y="1646"/>
                  </a:lnTo>
                  <a:lnTo>
                    <a:pt x="140" y="1648"/>
                  </a:lnTo>
                  <a:lnTo>
                    <a:pt x="142" y="1648"/>
                  </a:lnTo>
                  <a:lnTo>
                    <a:pt x="144" y="1644"/>
                  </a:lnTo>
                  <a:lnTo>
                    <a:pt x="148" y="1644"/>
                  </a:lnTo>
                  <a:close/>
                  <a:moveTo>
                    <a:pt x="84" y="2020"/>
                  </a:moveTo>
                  <a:lnTo>
                    <a:pt x="84" y="2020"/>
                  </a:lnTo>
                  <a:lnTo>
                    <a:pt x="88" y="2008"/>
                  </a:lnTo>
                  <a:lnTo>
                    <a:pt x="90" y="2008"/>
                  </a:lnTo>
                  <a:lnTo>
                    <a:pt x="92" y="2012"/>
                  </a:lnTo>
                  <a:lnTo>
                    <a:pt x="94" y="2014"/>
                  </a:lnTo>
                  <a:lnTo>
                    <a:pt x="96" y="2014"/>
                  </a:lnTo>
                  <a:lnTo>
                    <a:pt x="106" y="2008"/>
                  </a:lnTo>
                  <a:lnTo>
                    <a:pt x="120" y="2000"/>
                  </a:lnTo>
                  <a:lnTo>
                    <a:pt x="126" y="1996"/>
                  </a:lnTo>
                  <a:lnTo>
                    <a:pt x="132" y="1994"/>
                  </a:lnTo>
                  <a:lnTo>
                    <a:pt x="142" y="1992"/>
                  </a:lnTo>
                  <a:lnTo>
                    <a:pt x="148" y="1990"/>
                  </a:lnTo>
                  <a:lnTo>
                    <a:pt x="152" y="1990"/>
                  </a:lnTo>
                  <a:lnTo>
                    <a:pt x="160" y="1990"/>
                  </a:lnTo>
                  <a:lnTo>
                    <a:pt x="166" y="1992"/>
                  </a:lnTo>
                  <a:lnTo>
                    <a:pt x="168" y="1988"/>
                  </a:lnTo>
                  <a:lnTo>
                    <a:pt x="168" y="1980"/>
                  </a:lnTo>
                  <a:lnTo>
                    <a:pt x="168" y="1974"/>
                  </a:lnTo>
                  <a:lnTo>
                    <a:pt x="172" y="1966"/>
                  </a:lnTo>
                  <a:lnTo>
                    <a:pt x="176" y="1958"/>
                  </a:lnTo>
                  <a:lnTo>
                    <a:pt x="178" y="1950"/>
                  </a:lnTo>
                  <a:lnTo>
                    <a:pt x="180" y="1934"/>
                  </a:lnTo>
                  <a:lnTo>
                    <a:pt x="178" y="1920"/>
                  </a:lnTo>
                  <a:lnTo>
                    <a:pt x="174" y="1906"/>
                  </a:lnTo>
                  <a:lnTo>
                    <a:pt x="168" y="1888"/>
                  </a:lnTo>
                  <a:lnTo>
                    <a:pt x="166" y="1884"/>
                  </a:lnTo>
                  <a:lnTo>
                    <a:pt x="170" y="1884"/>
                  </a:lnTo>
                  <a:lnTo>
                    <a:pt x="172" y="1882"/>
                  </a:lnTo>
                  <a:lnTo>
                    <a:pt x="172" y="1880"/>
                  </a:lnTo>
                  <a:lnTo>
                    <a:pt x="168" y="1874"/>
                  </a:lnTo>
                  <a:lnTo>
                    <a:pt x="172" y="1874"/>
                  </a:lnTo>
                  <a:lnTo>
                    <a:pt x="176" y="1876"/>
                  </a:lnTo>
                  <a:lnTo>
                    <a:pt x="178" y="1878"/>
                  </a:lnTo>
                  <a:lnTo>
                    <a:pt x="180" y="1878"/>
                  </a:lnTo>
                  <a:lnTo>
                    <a:pt x="186" y="1870"/>
                  </a:lnTo>
                  <a:lnTo>
                    <a:pt x="190" y="1866"/>
                  </a:lnTo>
                  <a:lnTo>
                    <a:pt x="194" y="1866"/>
                  </a:lnTo>
                  <a:lnTo>
                    <a:pt x="196" y="1864"/>
                  </a:lnTo>
                  <a:lnTo>
                    <a:pt x="198" y="1862"/>
                  </a:lnTo>
                  <a:lnTo>
                    <a:pt x="196" y="1858"/>
                  </a:lnTo>
                  <a:lnTo>
                    <a:pt x="194" y="1858"/>
                  </a:lnTo>
                  <a:lnTo>
                    <a:pt x="192" y="1858"/>
                  </a:lnTo>
                  <a:lnTo>
                    <a:pt x="194" y="1854"/>
                  </a:lnTo>
                  <a:lnTo>
                    <a:pt x="196" y="1850"/>
                  </a:lnTo>
                  <a:lnTo>
                    <a:pt x="196" y="1848"/>
                  </a:lnTo>
                  <a:lnTo>
                    <a:pt x="196" y="1850"/>
                  </a:lnTo>
                  <a:lnTo>
                    <a:pt x="200" y="1858"/>
                  </a:lnTo>
                  <a:lnTo>
                    <a:pt x="202" y="1858"/>
                  </a:lnTo>
                  <a:lnTo>
                    <a:pt x="204" y="1856"/>
                  </a:lnTo>
                  <a:lnTo>
                    <a:pt x="204" y="1850"/>
                  </a:lnTo>
                  <a:lnTo>
                    <a:pt x="202" y="1844"/>
                  </a:lnTo>
                  <a:lnTo>
                    <a:pt x="198" y="1840"/>
                  </a:lnTo>
                  <a:lnTo>
                    <a:pt x="196" y="1838"/>
                  </a:lnTo>
                  <a:lnTo>
                    <a:pt x="194" y="1838"/>
                  </a:lnTo>
                  <a:lnTo>
                    <a:pt x="186" y="1840"/>
                  </a:lnTo>
                  <a:lnTo>
                    <a:pt x="184" y="1840"/>
                  </a:lnTo>
                  <a:lnTo>
                    <a:pt x="186" y="1838"/>
                  </a:lnTo>
                  <a:lnTo>
                    <a:pt x="192" y="1834"/>
                  </a:lnTo>
                  <a:lnTo>
                    <a:pt x="194" y="1832"/>
                  </a:lnTo>
                  <a:lnTo>
                    <a:pt x="192" y="1828"/>
                  </a:lnTo>
                  <a:lnTo>
                    <a:pt x="190" y="1828"/>
                  </a:lnTo>
                  <a:lnTo>
                    <a:pt x="186" y="1826"/>
                  </a:lnTo>
                  <a:lnTo>
                    <a:pt x="182" y="1820"/>
                  </a:lnTo>
                  <a:lnTo>
                    <a:pt x="176" y="1808"/>
                  </a:lnTo>
                  <a:lnTo>
                    <a:pt x="174" y="1806"/>
                  </a:lnTo>
                  <a:lnTo>
                    <a:pt x="172" y="1804"/>
                  </a:lnTo>
                  <a:lnTo>
                    <a:pt x="164" y="1806"/>
                  </a:lnTo>
                  <a:lnTo>
                    <a:pt x="156" y="1808"/>
                  </a:lnTo>
                  <a:lnTo>
                    <a:pt x="148" y="1808"/>
                  </a:lnTo>
                  <a:lnTo>
                    <a:pt x="142" y="1810"/>
                  </a:lnTo>
                  <a:lnTo>
                    <a:pt x="140" y="1812"/>
                  </a:lnTo>
                  <a:lnTo>
                    <a:pt x="138" y="1814"/>
                  </a:lnTo>
                  <a:lnTo>
                    <a:pt x="130" y="1816"/>
                  </a:lnTo>
                  <a:lnTo>
                    <a:pt x="126" y="1818"/>
                  </a:lnTo>
                  <a:lnTo>
                    <a:pt x="124" y="1822"/>
                  </a:lnTo>
                  <a:lnTo>
                    <a:pt x="122" y="1828"/>
                  </a:lnTo>
                  <a:lnTo>
                    <a:pt x="120" y="1834"/>
                  </a:lnTo>
                  <a:lnTo>
                    <a:pt x="116" y="1836"/>
                  </a:lnTo>
                  <a:lnTo>
                    <a:pt x="112" y="1836"/>
                  </a:lnTo>
                  <a:lnTo>
                    <a:pt x="116" y="1836"/>
                  </a:lnTo>
                  <a:lnTo>
                    <a:pt x="120" y="1832"/>
                  </a:lnTo>
                  <a:lnTo>
                    <a:pt x="122" y="1826"/>
                  </a:lnTo>
                  <a:lnTo>
                    <a:pt x="124" y="1818"/>
                  </a:lnTo>
                  <a:lnTo>
                    <a:pt x="128" y="1816"/>
                  </a:lnTo>
                  <a:lnTo>
                    <a:pt x="132" y="1814"/>
                  </a:lnTo>
                  <a:lnTo>
                    <a:pt x="132" y="1810"/>
                  </a:lnTo>
                  <a:lnTo>
                    <a:pt x="134" y="1808"/>
                  </a:lnTo>
                  <a:lnTo>
                    <a:pt x="138" y="1806"/>
                  </a:lnTo>
                  <a:lnTo>
                    <a:pt x="140" y="1804"/>
                  </a:lnTo>
                  <a:lnTo>
                    <a:pt x="134" y="1798"/>
                  </a:lnTo>
                  <a:lnTo>
                    <a:pt x="130" y="1796"/>
                  </a:lnTo>
                  <a:lnTo>
                    <a:pt x="126" y="1796"/>
                  </a:lnTo>
                  <a:lnTo>
                    <a:pt x="124" y="1798"/>
                  </a:lnTo>
                  <a:lnTo>
                    <a:pt x="122" y="1800"/>
                  </a:lnTo>
                  <a:lnTo>
                    <a:pt x="118" y="1804"/>
                  </a:lnTo>
                  <a:lnTo>
                    <a:pt x="116" y="1804"/>
                  </a:lnTo>
                  <a:lnTo>
                    <a:pt x="112" y="1804"/>
                  </a:lnTo>
                  <a:lnTo>
                    <a:pt x="104" y="1806"/>
                  </a:lnTo>
                  <a:lnTo>
                    <a:pt x="94" y="1810"/>
                  </a:lnTo>
                  <a:lnTo>
                    <a:pt x="86" y="1816"/>
                  </a:lnTo>
                  <a:lnTo>
                    <a:pt x="84" y="1820"/>
                  </a:lnTo>
                  <a:lnTo>
                    <a:pt x="84" y="1824"/>
                  </a:lnTo>
                  <a:lnTo>
                    <a:pt x="84" y="1828"/>
                  </a:lnTo>
                  <a:lnTo>
                    <a:pt x="82" y="1830"/>
                  </a:lnTo>
                  <a:lnTo>
                    <a:pt x="76" y="1834"/>
                  </a:lnTo>
                  <a:lnTo>
                    <a:pt x="70" y="1836"/>
                  </a:lnTo>
                  <a:lnTo>
                    <a:pt x="68" y="1838"/>
                  </a:lnTo>
                  <a:lnTo>
                    <a:pt x="68" y="1840"/>
                  </a:lnTo>
                  <a:lnTo>
                    <a:pt x="70" y="1842"/>
                  </a:lnTo>
                  <a:lnTo>
                    <a:pt x="76" y="1842"/>
                  </a:lnTo>
                  <a:lnTo>
                    <a:pt x="86" y="1842"/>
                  </a:lnTo>
                  <a:lnTo>
                    <a:pt x="94" y="1844"/>
                  </a:lnTo>
                  <a:lnTo>
                    <a:pt x="94" y="1846"/>
                  </a:lnTo>
                  <a:lnTo>
                    <a:pt x="90" y="1848"/>
                  </a:lnTo>
                  <a:lnTo>
                    <a:pt x="82" y="1856"/>
                  </a:lnTo>
                  <a:lnTo>
                    <a:pt x="78" y="1862"/>
                  </a:lnTo>
                  <a:lnTo>
                    <a:pt x="74" y="1866"/>
                  </a:lnTo>
                  <a:lnTo>
                    <a:pt x="70" y="1866"/>
                  </a:lnTo>
                  <a:lnTo>
                    <a:pt x="62" y="1864"/>
                  </a:lnTo>
                  <a:lnTo>
                    <a:pt x="58" y="1866"/>
                  </a:lnTo>
                  <a:lnTo>
                    <a:pt x="54" y="1866"/>
                  </a:lnTo>
                  <a:lnTo>
                    <a:pt x="48" y="1864"/>
                  </a:lnTo>
                  <a:lnTo>
                    <a:pt x="40" y="1860"/>
                  </a:lnTo>
                  <a:lnTo>
                    <a:pt x="30" y="1860"/>
                  </a:lnTo>
                  <a:lnTo>
                    <a:pt x="22" y="1862"/>
                  </a:lnTo>
                  <a:lnTo>
                    <a:pt x="14" y="1868"/>
                  </a:lnTo>
                  <a:lnTo>
                    <a:pt x="14" y="1870"/>
                  </a:lnTo>
                  <a:lnTo>
                    <a:pt x="18" y="1870"/>
                  </a:lnTo>
                  <a:lnTo>
                    <a:pt x="20" y="1870"/>
                  </a:lnTo>
                  <a:lnTo>
                    <a:pt x="20" y="1872"/>
                  </a:lnTo>
                  <a:lnTo>
                    <a:pt x="20" y="1874"/>
                  </a:lnTo>
                  <a:lnTo>
                    <a:pt x="18" y="1878"/>
                  </a:lnTo>
                  <a:lnTo>
                    <a:pt x="16" y="1884"/>
                  </a:lnTo>
                  <a:lnTo>
                    <a:pt x="18" y="1886"/>
                  </a:lnTo>
                  <a:lnTo>
                    <a:pt x="22" y="1888"/>
                  </a:lnTo>
                  <a:lnTo>
                    <a:pt x="28" y="1888"/>
                  </a:lnTo>
                  <a:lnTo>
                    <a:pt x="38" y="1888"/>
                  </a:lnTo>
                  <a:lnTo>
                    <a:pt x="38" y="1890"/>
                  </a:lnTo>
                  <a:lnTo>
                    <a:pt x="34" y="1892"/>
                  </a:lnTo>
                  <a:lnTo>
                    <a:pt x="24" y="1898"/>
                  </a:lnTo>
                  <a:lnTo>
                    <a:pt x="22" y="1900"/>
                  </a:lnTo>
                  <a:lnTo>
                    <a:pt x="20" y="1904"/>
                  </a:lnTo>
                  <a:lnTo>
                    <a:pt x="16" y="1908"/>
                  </a:lnTo>
                  <a:lnTo>
                    <a:pt x="14" y="1912"/>
                  </a:lnTo>
                  <a:lnTo>
                    <a:pt x="16" y="1914"/>
                  </a:lnTo>
                  <a:lnTo>
                    <a:pt x="24" y="1922"/>
                  </a:lnTo>
                  <a:lnTo>
                    <a:pt x="36" y="1928"/>
                  </a:lnTo>
                  <a:lnTo>
                    <a:pt x="40" y="1928"/>
                  </a:lnTo>
                  <a:lnTo>
                    <a:pt x="44" y="1928"/>
                  </a:lnTo>
                  <a:lnTo>
                    <a:pt x="52" y="1926"/>
                  </a:lnTo>
                  <a:lnTo>
                    <a:pt x="58" y="1928"/>
                  </a:lnTo>
                  <a:lnTo>
                    <a:pt x="60" y="1928"/>
                  </a:lnTo>
                  <a:lnTo>
                    <a:pt x="60" y="1930"/>
                  </a:lnTo>
                  <a:lnTo>
                    <a:pt x="50" y="1934"/>
                  </a:lnTo>
                  <a:lnTo>
                    <a:pt x="44" y="1936"/>
                  </a:lnTo>
                  <a:lnTo>
                    <a:pt x="42" y="1938"/>
                  </a:lnTo>
                  <a:lnTo>
                    <a:pt x="42" y="1940"/>
                  </a:lnTo>
                  <a:lnTo>
                    <a:pt x="42" y="1944"/>
                  </a:lnTo>
                  <a:lnTo>
                    <a:pt x="42" y="1948"/>
                  </a:lnTo>
                  <a:lnTo>
                    <a:pt x="40" y="1952"/>
                  </a:lnTo>
                  <a:lnTo>
                    <a:pt x="36" y="1956"/>
                  </a:lnTo>
                  <a:lnTo>
                    <a:pt x="28" y="1962"/>
                  </a:lnTo>
                  <a:lnTo>
                    <a:pt x="22" y="1966"/>
                  </a:lnTo>
                  <a:lnTo>
                    <a:pt x="22" y="1968"/>
                  </a:lnTo>
                  <a:lnTo>
                    <a:pt x="26" y="1968"/>
                  </a:lnTo>
                  <a:lnTo>
                    <a:pt x="30" y="1968"/>
                  </a:lnTo>
                  <a:lnTo>
                    <a:pt x="58" y="1960"/>
                  </a:lnTo>
                  <a:lnTo>
                    <a:pt x="64" y="1960"/>
                  </a:lnTo>
                  <a:lnTo>
                    <a:pt x="66" y="1960"/>
                  </a:lnTo>
                  <a:lnTo>
                    <a:pt x="66" y="1962"/>
                  </a:lnTo>
                  <a:lnTo>
                    <a:pt x="66" y="1964"/>
                  </a:lnTo>
                  <a:lnTo>
                    <a:pt x="62" y="1966"/>
                  </a:lnTo>
                  <a:lnTo>
                    <a:pt x="50" y="1968"/>
                  </a:lnTo>
                  <a:lnTo>
                    <a:pt x="36" y="1970"/>
                  </a:lnTo>
                  <a:lnTo>
                    <a:pt x="28" y="1974"/>
                  </a:lnTo>
                  <a:lnTo>
                    <a:pt x="24" y="1978"/>
                  </a:lnTo>
                  <a:lnTo>
                    <a:pt x="26" y="1982"/>
                  </a:lnTo>
                  <a:lnTo>
                    <a:pt x="28" y="1984"/>
                  </a:lnTo>
                  <a:lnTo>
                    <a:pt x="26" y="1986"/>
                  </a:lnTo>
                  <a:lnTo>
                    <a:pt x="22" y="1984"/>
                  </a:lnTo>
                  <a:lnTo>
                    <a:pt x="14" y="1984"/>
                  </a:lnTo>
                  <a:lnTo>
                    <a:pt x="10" y="1986"/>
                  </a:lnTo>
                  <a:lnTo>
                    <a:pt x="4" y="1988"/>
                  </a:lnTo>
                  <a:lnTo>
                    <a:pt x="0" y="1994"/>
                  </a:lnTo>
                  <a:lnTo>
                    <a:pt x="0" y="1996"/>
                  </a:lnTo>
                  <a:lnTo>
                    <a:pt x="2" y="1996"/>
                  </a:lnTo>
                  <a:lnTo>
                    <a:pt x="6" y="1996"/>
                  </a:lnTo>
                  <a:lnTo>
                    <a:pt x="10" y="1996"/>
                  </a:lnTo>
                  <a:lnTo>
                    <a:pt x="14" y="1996"/>
                  </a:lnTo>
                  <a:lnTo>
                    <a:pt x="14" y="2000"/>
                  </a:lnTo>
                  <a:lnTo>
                    <a:pt x="10" y="2004"/>
                  </a:lnTo>
                  <a:lnTo>
                    <a:pt x="6" y="2010"/>
                  </a:lnTo>
                  <a:lnTo>
                    <a:pt x="4" y="2012"/>
                  </a:lnTo>
                  <a:lnTo>
                    <a:pt x="8" y="2014"/>
                  </a:lnTo>
                  <a:lnTo>
                    <a:pt x="12" y="2016"/>
                  </a:lnTo>
                  <a:lnTo>
                    <a:pt x="18" y="2018"/>
                  </a:lnTo>
                  <a:lnTo>
                    <a:pt x="20" y="2020"/>
                  </a:lnTo>
                  <a:lnTo>
                    <a:pt x="16" y="2024"/>
                  </a:lnTo>
                  <a:lnTo>
                    <a:pt x="14" y="2026"/>
                  </a:lnTo>
                  <a:lnTo>
                    <a:pt x="16" y="2026"/>
                  </a:lnTo>
                  <a:lnTo>
                    <a:pt x="28" y="2022"/>
                  </a:lnTo>
                  <a:lnTo>
                    <a:pt x="36" y="2020"/>
                  </a:lnTo>
                  <a:lnTo>
                    <a:pt x="36" y="2022"/>
                  </a:lnTo>
                  <a:lnTo>
                    <a:pt x="30" y="2026"/>
                  </a:lnTo>
                  <a:lnTo>
                    <a:pt x="28" y="2030"/>
                  </a:lnTo>
                  <a:lnTo>
                    <a:pt x="28" y="2032"/>
                  </a:lnTo>
                  <a:lnTo>
                    <a:pt x="30" y="2034"/>
                  </a:lnTo>
                  <a:lnTo>
                    <a:pt x="38" y="2034"/>
                  </a:lnTo>
                  <a:lnTo>
                    <a:pt x="48" y="2032"/>
                  </a:lnTo>
                  <a:lnTo>
                    <a:pt x="70" y="2028"/>
                  </a:lnTo>
                  <a:lnTo>
                    <a:pt x="78" y="2024"/>
                  </a:lnTo>
                  <a:lnTo>
                    <a:pt x="84" y="2020"/>
                  </a:lnTo>
                  <a:close/>
                  <a:moveTo>
                    <a:pt x="154" y="1672"/>
                  </a:moveTo>
                  <a:lnTo>
                    <a:pt x="154" y="1672"/>
                  </a:lnTo>
                  <a:lnTo>
                    <a:pt x="156" y="1672"/>
                  </a:lnTo>
                  <a:lnTo>
                    <a:pt x="158" y="1670"/>
                  </a:lnTo>
                  <a:lnTo>
                    <a:pt x="162" y="1672"/>
                  </a:lnTo>
                  <a:lnTo>
                    <a:pt x="162" y="1674"/>
                  </a:lnTo>
                  <a:lnTo>
                    <a:pt x="162" y="1676"/>
                  </a:lnTo>
                  <a:lnTo>
                    <a:pt x="162" y="1678"/>
                  </a:lnTo>
                  <a:lnTo>
                    <a:pt x="164" y="1682"/>
                  </a:lnTo>
                  <a:lnTo>
                    <a:pt x="168" y="1684"/>
                  </a:lnTo>
                  <a:lnTo>
                    <a:pt x="170" y="1684"/>
                  </a:lnTo>
                  <a:lnTo>
                    <a:pt x="174" y="1682"/>
                  </a:lnTo>
                  <a:lnTo>
                    <a:pt x="180" y="1682"/>
                  </a:lnTo>
                  <a:lnTo>
                    <a:pt x="182" y="1684"/>
                  </a:lnTo>
                  <a:lnTo>
                    <a:pt x="182" y="1688"/>
                  </a:lnTo>
                  <a:lnTo>
                    <a:pt x="180" y="1692"/>
                  </a:lnTo>
                  <a:lnTo>
                    <a:pt x="180" y="1694"/>
                  </a:lnTo>
                  <a:lnTo>
                    <a:pt x="182" y="1692"/>
                  </a:lnTo>
                  <a:lnTo>
                    <a:pt x="186" y="1688"/>
                  </a:lnTo>
                  <a:lnTo>
                    <a:pt x="192" y="1678"/>
                  </a:lnTo>
                  <a:lnTo>
                    <a:pt x="192" y="1676"/>
                  </a:lnTo>
                  <a:lnTo>
                    <a:pt x="190" y="1676"/>
                  </a:lnTo>
                  <a:lnTo>
                    <a:pt x="184" y="1678"/>
                  </a:lnTo>
                  <a:lnTo>
                    <a:pt x="180" y="1676"/>
                  </a:lnTo>
                  <a:lnTo>
                    <a:pt x="178" y="1674"/>
                  </a:lnTo>
                  <a:lnTo>
                    <a:pt x="176" y="1672"/>
                  </a:lnTo>
                  <a:lnTo>
                    <a:pt x="174" y="1662"/>
                  </a:lnTo>
                  <a:lnTo>
                    <a:pt x="172" y="1654"/>
                  </a:lnTo>
                  <a:lnTo>
                    <a:pt x="170" y="1652"/>
                  </a:lnTo>
                  <a:lnTo>
                    <a:pt x="168" y="1650"/>
                  </a:lnTo>
                  <a:lnTo>
                    <a:pt x="166" y="1650"/>
                  </a:lnTo>
                  <a:lnTo>
                    <a:pt x="166" y="1652"/>
                  </a:lnTo>
                  <a:lnTo>
                    <a:pt x="166" y="1656"/>
                  </a:lnTo>
                  <a:lnTo>
                    <a:pt x="166" y="1662"/>
                  </a:lnTo>
                  <a:lnTo>
                    <a:pt x="166" y="1664"/>
                  </a:lnTo>
                  <a:lnTo>
                    <a:pt x="162" y="1664"/>
                  </a:lnTo>
                  <a:lnTo>
                    <a:pt x="160" y="1660"/>
                  </a:lnTo>
                  <a:lnTo>
                    <a:pt x="158" y="1658"/>
                  </a:lnTo>
                  <a:lnTo>
                    <a:pt x="154" y="1656"/>
                  </a:lnTo>
                  <a:lnTo>
                    <a:pt x="154" y="1658"/>
                  </a:lnTo>
                  <a:lnTo>
                    <a:pt x="154" y="1660"/>
                  </a:lnTo>
                  <a:lnTo>
                    <a:pt x="156" y="1664"/>
                  </a:lnTo>
                  <a:lnTo>
                    <a:pt x="154" y="1666"/>
                  </a:lnTo>
                  <a:lnTo>
                    <a:pt x="150" y="1666"/>
                  </a:lnTo>
                  <a:lnTo>
                    <a:pt x="150" y="1668"/>
                  </a:lnTo>
                  <a:lnTo>
                    <a:pt x="154" y="1672"/>
                  </a:lnTo>
                  <a:close/>
                  <a:moveTo>
                    <a:pt x="146" y="1346"/>
                  </a:moveTo>
                  <a:lnTo>
                    <a:pt x="146" y="1346"/>
                  </a:lnTo>
                  <a:lnTo>
                    <a:pt x="142" y="1346"/>
                  </a:lnTo>
                  <a:lnTo>
                    <a:pt x="144" y="1352"/>
                  </a:lnTo>
                  <a:lnTo>
                    <a:pt x="148" y="1358"/>
                  </a:lnTo>
                  <a:lnTo>
                    <a:pt x="154" y="1362"/>
                  </a:lnTo>
                  <a:lnTo>
                    <a:pt x="158" y="1364"/>
                  </a:lnTo>
                  <a:lnTo>
                    <a:pt x="160" y="1364"/>
                  </a:lnTo>
                  <a:lnTo>
                    <a:pt x="162" y="1362"/>
                  </a:lnTo>
                  <a:lnTo>
                    <a:pt x="160" y="1360"/>
                  </a:lnTo>
                  <a:lnTo>
                    <a:pt x="158" y="1358"/>
                  </a:lnTo>
                  <a:lnTo>
                    <a:pt x="160" y="1358"/>
                  </a:lnTo>
                  <a:lnTo>
                    <a:pt x="160" y="1356"/>
                  </a:lnTo>
                  <a:lnTo>
                    <a:pt x="158" y="1356"/>
                  </a:lnTo>
                  <a:lnTo>
                    <a:pt x="154" y="1354"/>
                  </a:lnTo>
                  <a:lnTo>
                    <a:pt x="154" y="1352"/>
                  </a:lnTo>
                  <a:lnTo>
                    <a:pt x="154" y="1350"/>
                  </a:lnTo>
                  <a:lnTo>
                    <a:pt x="152" y="1350"/>
                  </a:lnTo>
                  <a:lnTo>
                    <a:pt x="148" y="1350"/>
                  </a:lnTo>
                  <a:lnTo>
                    <a:pt x="148" y="1348"/>
                  </a:lnTo>
                  <a:lnTo>
                    <a:pt x="148" y="1346"/>
                  </a:lnTo>
                  <a:lnTo>
                    <a:pt x="146" y="1346"/>
                  </a:lnTo>
                  <a:close/>
                  <a:moveTo>
                    <a:pt x="166" y="1740"/>
                  </a:moveTo>
                  <a:lnTo>
                    <a:pt x="166" y="1740"/>
                  </a:lnTo>
                  <a:lnTo>
                    <a:pt x="166" y="1742"/>
                  </a:lnTo>
                  <a:lnTo>
                    <a:pt x="168" y="1742"/>
                  </a:lnTo>
                  <a:lnTo>
                    <a:pt x="174" y="1740"/>
                  </a:lnTo>
                  <a:lnTo>
                    <a:pt x="188" y="1736"/>
                  </a:lnTo>
                  <a:lnTo>
                    <a:pt x="194" y="1734"/>
                  </a:lnTo>
                  <a:lnTo>
                    <a:pt x="192" y="1732"/>
                  </a:lnTo>
                  <a:lnTo>
                    <a:pt x="190" y="1728"/>
                  </a:lnTo>
                  <a:lnTo>
                    <a:pt x="184" y="1724"/>
                  </a:lnTo>
                  <a:lnTo>
                    <a:pt x="178" y="1722"/>
                  </a:lnTo>
                  <a:lnTo>
                    <a:pt x="176" y="1718"/>
                  </a:lnTo>
                  <a:lnTo>
                    <a:pt x="174" y="1718"/>
                  </a:lnTo>
                  <a:lnTo>
                    <a:pt x="170" y="1720"/>
                  </a:lnTo>
                  <a:lnTo>
                    <a:pt x="168" y="1722"/>
                  </a:lnTo>
                  <a:lnTo>
                    <a:pt x="166" y="1724"/>
                  </a:lnTo>
                  <a:lnTo>
                    <a:pt x="174" y="1728"/>
                  </a:lnTo>
                  <a:lnTo>
                    <a:pt x="176" y="1730"/>
                  </a:lnTo>
                  <a:lnTo>
                    <a:pt x="174" y="1730"/>
                  </a:lnTo>
                  <a:lnTo>
                    <a:pt x="172" y="1732"/>
                  </a:lnTo>
                  <a:lnTo>
                    <a:pt x="172" y="1734"/>
                  </a:lnTo>
                  <a:lnTo>
                    <a:pt x="172" y="1736"/>
                  </a:lnTo>
                  <a:lnTo>
                    <a:pt x="170" y="1736"/>
                  </a:lnTo>
                  <a:lnTo>
                    <a:pt x="168" y="1738"/>
                  </a:lnTo>
                  <a:lnTo>
                    <a:pt x="166" y="1740"/>
                  </a:lnTo>
                  <a:close/>
                  <a:moveTo>
                    <a:pt x="362" y="2084"/>
                  </a:moveTo>
                  <a:lnTo>
                    <a:pt x="362" y="2084"/>
                  </a:lnTo>
                  <a:lnTo>
                    <a:pt x="370" y="2088"/>
                  </a:lnTo>
                  <a:lnTo>
                    <a:pt x="376" y="2088"/>
                  </a:lnTo>
                  <a:lnTo>
                    <a:pt x="380" y="2086"/>
                  </a:lnTo>
                  <a:lnTo>
                    <a:pt x="378" y="2082"/>
                  </a:lnTo>
                  <a:lnTo>
                    <a:pt x="376" y="2080"/>
                  </a:lnTo>
                  <a:lnTo>
                    <a:pt x="372" y="2078"/>
                  </a:lnTo>
                  <a:lnTo>
                    <a:pt x="366" y="2080"/>
                  </a:lnTo>
                  <a:lnTo>
                    <a:pt x="362" y="2084"/>
                  </a:lnTo>
                  <a:close/>
                  <a:moveTo>
                    <a:pt x="174" y="1354"/>
                  </a:moveTo>
                  <a:lnTo>
                    <a:pt x="174" y="1354"/>
                  </a:lnTo>
                  <a:lnTo>
                    <a:pt x="176" y="1352"/>
                  </a:lnTo>
                  <a:lnTo>
                    <a:pt x="176" y="1350"/>
                  </a:lnTo>
                  <a:lnTo>
                    <a:pt x="174" y="1348"/>
                  </a:lnTo>
                  <a:lnTo>
                    <a:pt x="174" y="1350"/>
                  </a:lnTo>
                  <a:lnTo>
                    <a:pt x="172" y="1350"/>
                  </a:lnTo>
                  <a:lnTo>
                    <a:pt x="172" y="1352"/>
                  </a:lnTo>
                  <a:lnTo>
                    <a:pt x="174" y="1354"/>
                  </a:lnTo>
                  <a:close/>
                  <a:moveTo>
                    <a:pt x="168" y="1784"/>
                  </a:moveTo>
                  <a:lnTo>
                    <a:pt x="168" y="1784"/>
                  </a:lnTo>
                  <a:lnTo>
                    <a:pt x="170" y="1784"/>
                  </a:lnTo>
                  <a:lnTo>
                    <a:pt x="176" y="1780"/>
                  </a:lnTo>
                  <a:lnTo>
                    <a:pt x="178" y="1776"/>
                  </a:lnTo>
                  <a:lnTo>
                    <a:pt x="178" y="1772"/>
                  </a:lnTo>
                  <a:lnTo>
                    <a:pt x="176" y="1768"/>
                  </a:lnTo>
                  <a:lnTo>
                    <a:pt x="176" y="1764"/>
                  </a:lnTo>
                  <a:lnTo>
                    <a:pt x="176" y="1762"/>
                  </a:lnTo>
                  <a:lnTo>
                    <a:pt x="174" y="1762"/>
                  </a:lnTo>
                  <a:lnTo>
                    <a:pt x="172" y="1764"/>
                  </a:lnTo>
                  <a:lnTo>
                    <a:pt x="170" y="1766"/>
                  </a:lnTo>
                  <a:lnTo>
                    <a:pt x="168" y="1766"/>
                  </a:lnTo>
                  <a:lnTo>
                    <a:pt x="166" y="1764"/>
                  </a:lnTo>
                  <a:lnTo>
                    <a:pt x="166" y="1766"/>
                  </a:lnTo>
                  <a:lnTo>
                    <a:pt x="162" y="1768"/>
                  </a:lnTo>
                  <a:lnTo>
                    <a:pt x="158" y="1772"/>
                  </a:lnTo>
                  <a:lnTo>
                    <a:pt x="158" y="1774"/>
                  </a:lnTo>
                  <a:lnTo>
                    <a:pt x="160" y="1776"/>
                  </a:lnTo>
                  <a:lnTo>
                    <a:pt x="162" y="1776"/>
                  </a:lnTo>
                  <a:lnTo>
                    <a:pt x="166" y="1774"/>
                  </a:lnTo>
                  <a:lnTo>
                    <a:pt x="168" y="1774"/>
                  </a:lnTo>
                  <a:lnTo>
                    <a:pt x="170" y="1776"/>
                  </a:lnTo>
                  <a:lnTo>
                    <a:pt x="170" y="1778"/>
                  </a:lnTo>
                  <a:lnTo>
                    <a:pt x="168" y="1780"/>
                  </a:lnTo>
                  <a:lnTo>
                    <a:pt x="166" y="1782"/>
                  </a:lnTo>
                  <a:lnTo>
                    <a:pt x="168" y="1784"/>
                  </a:lnTo>
                  <a:close/>
                  <a:moveTo>
                    <a:pt x="190" y="1748"/>
                  </a:moveTo>
                  <a:lnTo>
                    <a:pt x="190" y="1748"/>
                  </a:lnTo>
                  <a:lnTo>
                    <a:pt x="186" y="1752"/>
                  </a:lnTo>
                  <a:lnTo>
                    <a:pt x="182" y="1756"/>
                  </a:lnTo>
                  <a:lnTo>
                    <a:pt x="178" y="1762"/>
                  </a:lnTo>
                  <a:lnTo>
                    <a:pt x="178" y="1768"/>
                  </a:lnTo>
                  <a:lnTo>
                    <a:pt x="180" y="1768"/>
                  </a:lnTo>
                  <a:lnTo>
                    <a:pt x="182" y="1766"/>
                  </a:lnTo>
                  <a:lnTo>
                    <a:pt x="188" y="1758"/>
                  </a:lnTo>
                  <a:lnTo>
                    <a:pt x="192" y="1750"/>
                  </a:lnTo>
                  <a:lnTo>
                    <a:pt x="192" y="1748"/>
                  </a:lnTo>
                  <a:lnTo>
                    <a:pt x="190" y="1748"/>
                  </a:lnTo>
                  <a:close/>
                  <a:moveTo>
                    <a:pt x="700" y="1324"/>
                  </a:moveTo>
                  <a:lnTo>
                    <a:pt x="700" y="1324"/>
                  </a:lnTo>
                  <a:lnTo>
                    <a:pt x="698" y="1322"/>
                  </a:lnTo>
                  <a:lnTo>
                    <a:pt x="694" y="1322"/>
                  </a:lnTo>
                  <a:lnTo>
                    <a:pt x="690" y="1324"/>
                  </a:lnTo>
                  <a:lnTo>
                    <a:pt x="690" y="1326"/>
                  </a:lnTo>
                  <a:lnTo>
                    <a:pt x="692" y="1326"/>
                  </a:lnTo>
                  <a:lnTo>
                    <a:pt x="696" y="1326"/>
                  </a:lnTo>
                  <a:lnTo>
                    <a:pt x="700" y="1326"/>
                  </a:lnTo>
                  <a:lnTo>
                    <a:pt x="700" y="1324"/>
                  </a:lnTo>
                  <a:close/>
                  <a:moveTo>
                    <a:pt x="494" y="1970"/>
                  </a:moveTo>
                  <a:lnTo>
                    <a:pt x="494" y="1970"/>
                  </a:lnTo>
                  <a:lnTo>
                    <a:pt x="492" y="1962"/>
                  </a:lnTo>
                  <a:lnTo>
                    <a:pt x="486" y="1954"/>
                  </a:lnTo>
                  <a:lnTo>
                    <a:pt x="478" y="1948"/>
                  </a:lnTo>
                  <a:lnTo>
                    <a:pt x="470" y="1944"/>
                  </a:lnTo>
                  <a:lnTo>
                    <a:pt x="460" y="1942"/>
                  </a:lnTo>
                  <a:lnTo>
                    <a:pt x="452" y="1942"/>
                  </a:lnTo>
                  <a:lnTo>
                    <a:pt x="446" y="1944"/>
                  </a:lnTo>
                  <a:lnTo>
                    <a:pt x="442" y="1948"/>
                  </a:lnTo>
                  <a:lnTo>
                    <a:pt x="438" y="1954"/>
                  </a:lnTo>
                  <a:lnTo>
                    <a:pt x="434" y="1954"/>
                  </a:lnTo>
                  <a:lnTo>
                    <a:pt x="432" y="1952"/>
                  </a:lnTo>
                  <a:lnTo>
                    <a:pt x="428" y="1950"/>
                  </a:lnTo>
                  <a:lnTo>
                    <a:pt x="424" y="1948"/>
                  </a:lnTo>
                  <a:lnTo>
                    <a:pt x="424" y="1946"/>
                  </a:lnTo>
                  <a:lnTo>
                    <a:pt x="428" y="1942"/>
                  </a:lnTo>
                  <a:lnTo>
                    <a:pt x="434" y="1938"/>
                  </a:lnTo>
                  <a:lnTo>
                    <a:pt x="436" y="1936"/>
                  </a:lnTo>
                  <a:lnTo>
                    <a:pt x="438" y="1932"/>
                  </a:lnTo>
                  <a:lnTo>
                    <a:pt x="434" y="1924"/>
                  </a:lnTo>
                  <a:lnTo>
                    <a:pt x="428" y="1914"/>
                  </a:lnTo>
                  <a:lnTo>
                    <a:pt x="418" y="1906"/>
                  </a:lnTo>
                  <a:lnTo>
                    <a:pt x="410" y="1902"/>
                  </a:lnTo>
                  <a:lnTo>
                    <a:pt x="408" y="1898"/>
                  </a:lnTo>
                  <a:lnTo>
                    <a:pt x="410" y="1898"/>
                  </a:lnTo>
                  <a:lnTo>
                    <a:pt x="418" y="1902"/>
                  </a:lnTo>
                  <a:lnTo>
                    <a:pt x="424" y="1906"/>
                  </a:lnTo>
                  <a:lnTo>
                    <a:pt x="428" y="1906"/>
                  </a:lnTo>
                  <a:lnTo>
                    <a:pt x="430" y="1904"/>
                  </a:lnTo>
                  <a:lnTo>
                    <a:pt x="428" y="1902"/>
                  </a:lnTo>
                  <a:lnTo>
                    <a:pt x="422" y="1894"/>
                  </a:lnTo>
                  <a:lnTo>
                    <a:pt x="418" y="1888"/>
                  </a:lnTo>
                  <a:lnTo>
                    <a:pt x="416" y="1884"/>
                  </a:lnTo>
                  <a:lnTo>
                    <a:pt x="416" y="1876"/>
                  </a:lnTo>
                  <a:lnTo>
                    <a:pt x="416" y="1872"/>
                  </a:lnTo>
                  <a:lnTo>
                    <a:pt x="416" y="1870"/>
                  </a:lnTo>
                  <a:lnTo>
                    <a:pt x="412" y="1868"/>
                  </a:lnTo>
                  <a:lnTo>
                    <a:pt x="408" y="1866"/>
                  </a:lnTo>
                  <a:lnTo>
                    <a:pt x="406" y="1864"/>
                  </a:lnTo>
                  <a:lnTo>
                    <a:pt x="404" y="1858"/>
                  </a:lnTo>
                  <a:lnTo>
                    <a:pt x="400" y="1852"/>
                  </a:lnTo>
                  <a:lnTo>
                    <a:pt x="396" y="1850"/>
                  </a:lnTo>
                  <a:lnTo>
                    <a:pt x="390" y="1848"/>
                  </a:lnTo>
                  <a:lnTo>
                    <a:pt x="380" y="1844"/>
                  </a:lnTo>
                  <a:lnTo>
                    <a:pt x="376" y="1842"/>
                  </a:lnTo>
                  <a:lnTo>
                    <a:pt x="372" y="1836"/>
                  </a:lnTo>
                  <a:lnTo>
                    <a:pt x="366" y="1822"/>
                  </a:lnTo>
                  <a:lnTo>
                    <a:pt x="360" y="1806"/>
                  </a:lnTo>
                  <a:lnTo>
                    <a:pt x="358" y="1794"/>
                  </a:lnTo>
                  <a:lnTo>
                    <a:pt x="356" y="1786"/>
                  </a:lnTo>
                  <a:lnTo>
                    <a:pt x="354" y="1782"/>
                  </a:lnTo>
                  <a:lnTo>
                    <a:pt x="352" y="1780"/>
                  </a:lnTo>
                  <a:lnTo>
                    <a:pt x="346" y="1774"/>
                  </a:lnTo>
                  <a:lnTo>
                    <a:pt x="342" y="1768"/>
                  </a:lnTo>
                  <a:lnTo>
                    <a:pt x="336" y="1762"/>
                  </a:lnTo>
                  <a:lnTo>
                    <a:pt x="322" y="1756"/>
                  </a:lnTo>
                  <a:lnTo>
                    <a:pt x="314" y="1754"/>
                  </a:lnTo>
                  <a:lnTo>
                    <a:pt x="310" y="1754"/>
                  </a:lnTo>
                  <a:lnTo>
                    <a:pt x="308" y="1754"/>
                  </a:lnTo>
                  <a:lnTo>
                    <a:pt x="306" y="1756"/>
                  </a:lnTo>
                  <a:lnTo>
                    <a:pt x="302" y="1758"/>
                  </a:lnTo>
                  <a:lnTo>
                    <a:pt x="298" y="1760"/>
                  </a:lnTo>
                  <a:lnTo>
                    <a:pt x="290" y="1758"/>
                  </a:lnTo>
                  <a:lnTo>
                    <a:pt x="286" y="1758"/>
                  </a:lnTo>
                  <a:lnTo>
                    <a:pt x="288" y="1756"/>
                  </a:lnTo>
                  <a:lnTo>
                    <a:pt x="294" y="1754"/>
                  </a:lnTo>
                  <a:lnTo>
                    <a:pt x="300" y="1748"/>
                  </a:lnTo>
                  <a:lnTo>
                    <a:pt x="302" y="1746"/>
                  </a:lnTo>
                  <a:lnTo>
                    <a:pt x="304" y="1746"/>
                  </a:lnTo>
                  <a:lnTo>
                    <a:pt x="308" y="1746"/>
                  </a:lnTo>
                  <a:lnTo>
                    <a:pt x="316" y="1742"/>
                  </a:lnTo>
                  <a:lnTo>
                    <a:pt x="318" y="1742"/>
                  </a:lnTo>
                  <a:lnTo>
                    <a:pt x="318" y="1740"/>
                  </a:lnTo>
                  <a:lnTo>
                    <a:pt x="316" y="1738"/>
                  </a:lnTo>
                  <a:lnTo>
                    <a:pt x="310" y="1736"/>
                  </a:lnTo>
                  <a:lnTo>
                    <a:pt x="308" y="1734"/>
                  </a:lnTo>
                  <a:lnTo>
                    <a:pt x="308" y="1730"/>
                  </a:lnTo>
                  <a:lnTo>
                    <a:pt x="304" y="1728"/>
                  </a:lnTo>
                  <a:lnTo>
                    <a:pt x="304" y="1726"/>
                  </a:lnTo>
                  <a:lnTo>
                    <a:pt x="306" y="1728"/>
                  </a:lnTo>
                  <a:lnTo>
                    <a:pt x="312" y="1728"/>
                  </a:lnTo>
                  <a:lnTo>
                    <a:pt x="314" y="1728"/>
                  </a:lnTo>
                  <a:lnTo>
                    <a:pt x="318" y="1726"/>
                  </a:lnTo>
                  <a:lnTo>
                    <a:pt x="326" y="1716"/>
                  </a:lnTo>
                  <a:lnTo>
                    <a:pt x="334" y="1696"/>
                  </a:lnTo>
                  <a:lnTo>
                    <a:pt x="342" y="1678"/>
                  </a:lnTo>
                  <a:lnTo>
                    <a:pt x="348" y="1668"/>
                  </a:lnTo>
                  <a:lnTo>
                    <a:pt x="350" y="1664"/>
                  </a:lnTo>
                  <a:lnTo>
                    <a:pt x="348" y="1656"/>
                  </a:lnTo>
                  <a:lnTo>
                    <a:pt x="346" y="1652"/>
                  </a:lnTo>
                  <a:lnTo>
                    <a:pt x="342" y="1650"/>
                  </a:lnTo>
                  <a:lnTo>
                    <a:pt x="332" y="1650"/>
                  </a:lnTo>
                  <a:lnTo>
                    <a:pt x="320" y="1650"/>
                  </a:lnTo>
                  <a:lnTo>
                    <a:pt x="302" y="1650"/>
                  </a:lnTo>
                  <a:lnTo>
                    <a:pt x="286" y="1650"/>
                  </a:lnTo>
                  <a:lnTo>
                    <a:pt x="274" y="1652"/>
                  </a:lnTo>
                  <a:lnTo>
                    <a:pt x="268" y="1656"/>
                  </a:lnTo>
                  <a:lnTo>
                    <a:pt x="262" y="1658"/>
                  </a:lnTo>
                  <a:lnTo>
                    <a:pt x="258" y="1658"/>
                  </a:lnTo>
                  <a:lnTo>
                    <a:pt x="258" y="1654"/>
                  </a:lnTo>
                  <a:lnTo>
                    <a:pt x="268" y="1644"/>
                  </a:lnTo>
                  <a:lnTo>
                    <a:pt x="270" y="1642"/>
                  </a:lnTo>
                  <a:lnTo>
                    <a:pt x="268" y="1642"/>
                  </a:lnTo>
                  <a:lnTo>
                    <a:pt x="264" y="1642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70" y="1632"/>
                  </a:lnTo>
                  <a:lnTo>
                    <a:pt x="284" y="1620"/>
                  </a:lnTo>
                  <a:lnTo>
                    <a:pt x="296" y="1608"/>
                  </a:lnTo>
                  <a:lnTo>
                    <a:pt x="300" y="1604"/>
                  </a:lnTo>
                  <a:lnTo>
                    <a:pt x="300" y="1600"/>
                  </a:lnTo>
                  <a:lnTo>
                    <a:pt x="298" y="1598"/>
                  </a:lnTo>
                  <a:lnTo>
                    <a:pt x="298" y="1596"/>
                  </a:lnTo>
                  <a:lnTo>
                    <a:pt x="300" y="1592"/>
                  </a:lnTo>
                  <a:lnTo>
                    <a:pt x="300" y="1590"/>
                  </a:lnTo>
                  <a:lnTo>
                    <a:pt x="292" y="1588"/>
                  </a:lnTo>
                  <a:lnTo>
                    <a:pt x="286" y="1588"/>
                  </a:lnTo>
                  <a:lnTo>
                    <a:pt x="284" y="1590"/>
                  </a:lnTo>
                  <a:lnTo>
                    <a:pt x="284" y="1592"/>
                  </a:lnTo>
                  <a:lnTo>
                    <a:pt x="280" y="1592"/>
                  </a:lnTo>
                  <a:lnTo>
                    <a:pt x="272" y="1592"/>
                  </a:lnTo>
                  <a:lnTo>
                    <a:pt x="262" y="1594"/>
                  </a:lnTo>
                  <a:lnTo>
                    <a:pt x="254" y="1596"/>
                  </a:lnTo>
                  <a:lnTo>
                    <a:pt x="246" y="1596"/>
                  </a:lnTo>
                  <a:lnTo>
                    <a:pt x="242" y="1594"/>
                  </a:lnTo>
                  <a:lnTo>
                    <a:pt x="238" y="1596"/>
                  </a:lnTo>
                  <a:lnTo>
                    <a:pt x="236" y="1596"/>
                  </a:lnTo>
                  <a:lnTo>
                    <a:pt x="232" y="1594"/>
                  </a:lnTo>
                  <a:lnTo>
                    <a:pt x="226" y="1592"/>
                  </a:lnTo>
                  <a:lnTo>
                    <a:pt x="222" y="1590"/>
                  </a:lnTo>
                  <a:lnTo>
                    <a:pt x="218" y="1594"/>
                  </a:lnTo>
                  <a:lnTo>
                    <a:pt x="218" y="1600"/>
                  </a:lnTo>
                  <a:lnTo>
                    <a:pt x="218" y="1602"/>
                  </a:lnTo>
                  <a:lnTo>
                    <a:pt x="218" y="1604"/>
                  </a:lnTo>
                  <a:lnTo>
                    <a:pt x="214" y="1606"/>
                  </a:lnTo>
                  <a:lnTo>
                    <a:pt x="212" y="1606"/>
                  </a:lnTo>
                  <a:lnTo>
                    <a:pt x="216" y="1612"/>
                  </a:lnTo>
                  <a:lnTo>
                    <a:pt x="218" y="1616"/>
                  </a:lnTo>
                  <a:lnTo>
                    <a:pt x="212" y="1616"/>
                  </a:lnTo>
                  <a:lnTo>
                    <a:pt x="206" y="1614"/>
                  </a:lnTo>
                  <a:lnTo>
                    <a:pt x="206" y="1618"/>
                  </a:lnTo>
                  <a:lnTo>
                    <a:pt x="210" y="1622"/>
                  </a:lnTo>
                  <a:lnTo>
                    <a:pt x="210" y="1624"/>
                  </a:lnTo>
                  <a:lnTo>
                    <a:pt x="210" y="1626"/>
                  </a:lnTo>
                  <a:lnTo>
                    <a:pt x="208" y="1626"/>
                  </a:lnTo>
                  <a:lnTo>
                    <a:pt x="204" y="1626"/>
                  </a:lnTo>
                  <a:lnTo>
                    <a:pt x="202" y="1626"/>
                  </a:lnTo>
                  <a:lnTo>
                    <a:pt x="204" y="1628"/>
                  </a:lnTo>
                  <a:lnTo>
                    <a:pt x="206" y="1632"/>
                  </a:lnTo>
                  <a:lnTo>
                    <a:pt x="206" y="1636"/>
                  </a:lnTo>
                  <a:lnTo>
                    <a:pt x="206" y="1638"/>
                  </a:lnTo>
                  <a:lnTo>
                    <a:pt x="202" y="1638"/>
                  </a:lnTo>
                  <a:lnTo>
                    <a:pt x="190" y="1638"/>
                  </a:lnTo>
                  <a:lnTo>
                    <a:pt x="188" y="1640"/>
                  </a:lnTo>
                  <a:lnTo>
                    <a:pt x="188" y="1646"/>
                  </a:lnTo>
                  <a:lnTo>
                    <a:pt x="190" y="1650"/>
                  </a:lnTo>
                  <a:lnTo>
                    <a:pt x="190" y="1654"/>
                  </a:lnTo>
                  <a:lnTo>
                    <a:pt x="188" y="1660"/>
                  </a:lnTo>
                  <a:lnTo>
                    <a:pt x="188" y="1668"/>
                  </a:lnTo>
                  <a:lnTo>
                    <a:pt x="188" y="1672"/>
                  </a:lnTo>
                  <a:lnTo>
                    <a:pt x="190" y="1674"/>
                  </a:lnTo>
                  <a:lnTo>
                    <a:pt x="194" y="1674"/>
                  </a:lnTo>
                  <a:lnTo>
                    <a:pt x="196" y="1676"/>
                  </a:lnTo>
                  <a:lnTo>
                    <a:pt x="194" y="1682"/>
                  </a:lnTo>
                  <a:lnTo>
                    <a:pt x="192" y="1686"/>
                  </a:lnTo>
                  <a:lnTo>
                    <a:pt x="190" y="1690"/>
                  </a:lnTo>
                  <a:lnTo>
                    <a:pt x="188" y="1690"/>
                  </a:lnTo>
                  <a:lnTo>
                    <a:pt x="190" y="1692"/>
                  </a:lnTo>
                  <a:lnTo>
                    <a:pt x="190" y="1694"/>
                  </a:lnTo>
                  <a:lnTo>
                    <a:pt x="190" y="1696"/>
                  </a:lnTo>
                  <a:lnTo>
                    <a:pt x="186" y="1698"/>
                  </a:lnTo>
                  <a:lnTo>
                    <a:pt x="184" y="1700"/>
                  </a:lnTo>
                  <a:lnTo>
                    <a:pt x="188" y="1702"/>
                  </a:lnTo>
                  <a:lnTo>
                    <a:pt x="188" y="1704"/>
                  </a:lnTo>
                  <a:lnTo>
                    <a:pt x="186" y="1706"/>
                  </a:lnTo>
                  <a:lnTo>
                    <a:pt x="182" y="1708"/>
                  </a:lnTo>
                  <a:lnTo>
                    <a:pt x="178" y="1708"/>
                  </a:lnTo>
                  <a:lnTo>
                    <a:pt x="174" y="1708"/>
                  </a:lnTo>
                  <a:lnTo>
                    <a:pt x="172" y="1710"/>
                  </a:lnTo>
                  <a:lnTo>
                    <a:pt x="172" y="1712"/>
                  </a:lnTo>
                  <a:lnTo>
                    <a:pt x="174" y="1714"/>
                  </a:lnTo>
                  <a:lnTo>
                    <a:pt x="182" y="1714"/>
                  </a:lnTo>
                  <a:lnTo>
                    <a:pt x="190" y="1712"/>
                  </a:lnTo>
                  <a:lnTo>
                    <a:pt x="192" y="1714"/>
                  </a:lnTo>
                  <a:lnTo>
                    <a:pt x="184" y="1716"/>
                  </a:lnTo>
                  <a:lnTo>
                    <a:pt x="180" y="1718"/>
                  </a:lnTo>
                  <a:lnTo>
                    <a:pt x="180" y="1720"/>
                  </a:lnTo>
                  <a:lnTo>
                    <a:pt x="184" y="1722"/>
                  </a:lnTo>
                  <a:lnTo>
                    <a:pt x="188" y="1722"/>
                  </a:lnTo>
                  <a:lnTo>
                    <a:pt x="190" y="1722"/>
                  </a:lnTo>
                  <a:lnTo>
                    <a:pt x="192" y="1724"/>
                  </a:lnTo>
                  <a:lnTo>
                    <a:pt x="196" y="1724"/>
                  </a:lnTo>
                  <a:lnTo>
                    <a:pt x="200" y="1720"/>
                  </a:lnTo>
                  <a:lnTo>
                    <a:pt x="208" y="1714"/>
                  </a:lnTo>
                  <a:lnTo>
                    <a:pt x="206" y="1720"/>
                  </a:lnTo>
                  <a:lnTo>
                    <a:pt x="202" y="1726"/>
                  </a:lnTo>
                  <a:lnTo>
                    <a:pt x="202" y="1730"/>
                  </a:lnTo>
                  <a:lnTo>
                    <a:pt x="202" y="1734"/>
                  </a:lnTo>
                  <a:lnTo>
                    <a:pt x="198" y="1738"/>
                  </a:lnTo>
                  <a:lnTo>
                    <a:pt x="196" y="1740"/>
                  </a:lnTo>
                  <a:lnTo>
                    <a:pt x="196" y="1744"/>
                  </a:lnTo>
                  <a:lnTo>
                    <a:pt x="198" y="1748"/>
                  </a:lnTo>
                  <a:lnTo>
                    <a:pt x="194" y="1754"/>
                  </a:lnTo>
                  <a:lnTo>
                    <a:pt x="192" y="1758"/>
                  </a:lnTo>
                  <a:lnTo>
                    <a:pt x="192" y="1762"/>
                  </a:lnTo>
                  <a:lnTo>
                    <a:pt x="194" y="1764"/>
                  </a:lnTo>
                  <a:lnTo>
                    <a:pt x="194" y="1768"/>
                  </a:lnTo>
                  <a:lnTo>
                    <a:pt x="194" y="1772"/>
                  </a:lnTo>
                  <a:lnTo>
                    <a:pt x="194" y="1774"/>
                  </a:lnTo>
                  <a:lnTo>
                    <a:pt x="200" y="1770"/>
                  </a:lnTo>
                  <a:lnTo>
                    <a:pt x="198" y="1774"/>
                  </a:lnTo>
                  <a:lnTo>
                    <a:pt x="194" y="1784"/>
                  </a:lnTo>
                  <a:lnTo>
                    <a:pt x="188" y="1794"/>
                  </a:lnTo>
                  <a:lnTo>
                    <a:pt x="188" y="1800"/>
                  </a:lnTo>
                  <a:lnTo>
                    <a:pt x="192" y="1802"/>
                  </a:lnTo>
                  <a:lnTo>
                    <a:pt x="194" y="1802"/>
                  </a:lnTo>
                  <a:lnTo>
                    <a:pt x="196" y="1800"/>
                  </a:lnTo>
                  <a:lnTo>
                    <a:pt x="198" y="1792"/>
                  </a:lnTo>
                  <a:lnTo>
                    <a:pt x="202" y="1780"/>
                  </a:lnTo>
                  <a:lnTo>
                    <a:pt x="204" y="1776"/>
                  </a:lnTo>
                  <a:lnTo>
                    <a:pt x="206" y="1772"/>
                  </a:lnTo>
                  <a:lnTo>
                    <a:pt x="208" y="1770"/>
                  </a:lnTo>
                  <a:lnTo>
                    <a:pt x="208" y="1768"/>
                  </a:lnTo>
                  <a:lnTo>
                    <a:pt x="204" y="1764"/>
                  </a:lnTo>
                  <a:lnTo>
                    <a:pt x="202" y="1760"/>
                  </a:lnTo>
                  <a:lnTo>
                    <a:pt x="204" y="1758"/>
                  </a:lnTo>
                  <a:lnTo>
                    <a:pt x="206" y="1756"/>
                  </a:lnTo>
                  <a:lnTo>
                    <a:pt x="210" y="1754"/>
                  </a:lnTo>
                  <a:lnTo>
                    <a:pt x="208" y="1756"/>
                  </a:lnTo>
                  <a:lnTo>
                    <a:pt x="208" y="1762"/>
                  </a:lnTo>
                  <a:lnTo>
                    <a:pt x="208" y="1764"/>
                  </a:lnTo>
                  <a:lnTo>
                    <a:pt x="210" y="1766"/>
                  </a:lnTo>
                  <a:lnTo>
                    <a:pt x="214" y="1766"/>
                  </a:lnTo>
                  <a:lnTo>
                    <a:pt x="216" y="1764"/>
                  </a:lnTo>
                  <a:lnTo>
                    <a:pt x="216" y="1762"/>
                  </a:lnTo>
                  <a:lnTo>
                    <a:pt x="220" y="1764"/>
                  </a:lnTo>
                  <a:lnTo>
                    <a:pt x="222" y="1764"/>
                  </a:lnTo>
                  <a:lnTo>
                    <a:pt x="224" y="1758"/>
                  </a:lnTo>
                  <a:lnTo>
                    <a:pt x="224" y="1756"/>
                  </a:lnTo>
                  <a:lnTo>
                    <a:pt x="228" y="1756"/>
                  </a:lnTo>
                  <a:lnTo>
                    <a:pt x="232" y="1758"/>
                  </a:lnTo>
                  <a:lnTo>
                    <a:pt x="238" y="1762"/>
                  </a:lnTo>
                  <a:lnTo>
                    <a:pt x="230" y="1764"/>
                  </a:lnTo>
                  <a:lnTo>
                    <a:pt x="224" y="1766"/>
                  </a:lnTo>
                  <a:lnTo>
                    <a:pt x="224" y="1768"/>
                  </a:lnTo>
                  <a:lnTo>
                    <a:pt x="224" y="1772"/>
                  </a:lnTo>
                  <a:lnTo>
                    <a:pt x="230" y="1780"/>
                  </a:lnTo>
                  <a:lnTo>
                    <a:pt x="234" y="1786"/>
                  </a:lnTo>
                  <a:lnTo>
                    <a:pt x="234" y="1790"/>
                  </a:lnTo>
                  <a:lnTo>
                    <a:pt x="234" y="1794"/>
                  </a:lnTo>
                  <a:lnTo>
                    <a:pt x="230" y="1798"/>
                  </a:lnTo>
                  <a:lnTo>
                    <a:pt x="224" y="1806"/>
                  </a:lnTo>
                  <a:lnTo>
                    <a:pt x="222" y="1810"/>
                  </a:lnTo>
                  <a:lnTo>
                    <a:pt x="220" y="1816"/>
                  </a:lnTo>
                  <a:lnTo>
                    <a:pt x="222" y="1822"/>
                  </a:lnTo>
                  <a:lnTo>
                    <a:pt x="220" y="1822"/>
                  </a:lnTo>
                  <a:lnTo>
                    <a:pt x="216" y="1818"/>
                  </a:lnTo>
                  <a:lnTo>
                    <a:pt x="214" y="1820"/>
                  </a:lnTo>
                  <a:lnTo>
                    <a:pt x="214" y="1822"/>
                  </a:lnTo>
                  <a:lnTo>
                    <a:pt x="214" y="1826"/>
                  </a:lnTo>
                  <a:lnTo>
                    <a:pt x="220" y="1834"/>
                  </a:lnTo>
                  <a:lnTo>
                    <a:pt x="224" y="1840"/>
                  </a:lnTo>
                  <a:lnTo>
                    <a:pt x="224" y="1838"/>
                  </a:lnTo>
                  <a:lnTo>
                    <a:pt x="224" y="1836"/>
                  </a:lnTo>
                  <a:lnTo>
                    <a:pt x="222" y="1830"/>
                  </a:lnTo>
                  <a:lnTo>
                    <a:pt x="224" y="1828"/>
                  </a:lnTo>
                  <a:lnTo>
                    <a:pt x="228" y="1828"/>
                  </a:lnTo>
                  <a:lnTo>
                    <a:pt x="234" y="1832"/>
                  </a:lnTo>
                  <a:lnTo>
                    <a:pt x="240" y="1838"/>
                  </a:lnTo>
                  <a:lnTo>
                    <a:pt x="244" y="1840"/>
                  </a:lnTo>
                  <a:lnTo>
                    <a:pt x="246" y="1838"/>
                  </a:lnTo>
                  <a:lnTo>
                    <a:pt x="246" y="1834"/>
                  </a:lnTo>
                  <a:lnTo>
                    <a:pt x="246" y="1828"/>
                  </a:lnTo>
                  <a:lnTo>
                    <a:pt x="246" y="1826"/>
                  </a:lnTo>
                  <a:lnTo>
                    <a:pt x="246" y="1828"/>
                  </a:lnTo>
                  <a:lnTo>
                    <a:pt x="252" y="1830"/>
                  </a:lnTo>
                  <a:lnTo>
                    <a:pt x="260" y="1834"/>
                  </a:lnTo>
                  <a:lnTo>
                    <a:pt x="264" y="1834"/>
                  </a:lnTo>
                  <a:lnTo>
                    <a:pt x="266" y="1830"/>
                  </a:lnTo>
                  <a:lnTo>
                    <a:pt x="270" y="1826"/>
                  </a:lnTo>
                  <a:lnTo>
                    <a:pt x="274" y="1826"/>
                  </a:lnTo>
                  <a:lnTo>
                    <a:pt x="276" y="1828"/>
                  </a:lnTo>
                  <a:lnTo>
                    <a:pt x="278" y="1824"/>
                  </a:lnTo>
                  <a:lnTo>
                    <a:pt x="282" y="1822"/>
                  </a:lnTo>
                  <a:lnTo>
                    <a:pt x="286" y="1820"/>
                  </a:lnTo>
                  <a:lnTo>
                    <a:pt x="292" y="1820"/>
                  </a:lnTo>
                  <a:lnTo>
                    <a:pt x="292" y="1822"/>
                  </a:lnTo>
                  <a:lnTo>
                    <a:pt x="288" y="1826"/>
                  </a:lnTo>
                  <a:lnTo>
                    <a:pt x="280" y="1838"/>
                  </a:lnTo>
                  <a:lnTo>
                    <a:pt x="276" y="1844"/>
                  </a:lnTo>
                  <a:lnTo>
                    <a:pt x="276" y="1850"/>
                  </a:lnTo>
                  <a:lnTo>
                    <a:pt x="276" y="1854"/>
                  </a:lnTo>
                  <a:lnTo>
                    <a:pt x="278" y="1858"/>
                  </a:lnTo>
                  <a:lnTo>
                    <a:pt x="286" y="1866"/>
                  </a:lnTo>
                  <a:lnTo>
                    <a:pt x="292" y="1872"/>
                  </a:lnTo>
                  <a:lnTo>
                    <a:pt x="294" y="1876"/>
                  </a:lnTo>
                  <a:lnTo>
                    <a:pt x="296" y="1874"/>
                  </a:lnTo>
                  <a:lnTo>
                    <a:pt x="300" y="1872"/>
                  </a:lnTo>
                  <a:lnTo>
                    <a:pt x="302" y="1870"/>
                  </a:lnTo>
                  <a:lnTo>
                    <a:pt x="304" y="1870"/>
                  </a:lnTo>
                  <a:lnTo>
                    <a:pt x="308" y="1870"/>
                  </a:lnTo>
                  <a:lnTo>
                    <a:pt x="308" y="1872"/>
                  </a:lnTo>
                  <a:lnTo>
                    <a:pt x="308" y="1874"/>
                  </a:lnTo>
                  <a:lnTo>
                    <a:pt x="306" y="1878"/>
                  </a:lnTo>
                  <a:lnTo>
                    <a:pt x="306" y="1880"/>
                  </a:lnTo>
                  <a:lnTo>
                    <a:pt x="306" y="1882"/>
                  </a:lnTo>
                  <a:lnTo>
                    <a:pt x="308" y="1882"/>
                  </a:lnTo>
                  <a:lnTo>
                    <a:pt x="306" y="1884"/>
                  </a:lnTo>
                  <a:lnTo>
                    <a:pt x="300" y="1888"/>
                  </a:lnTo>
                  <a:lnTo>
                    <a:pt x="298" y="1890"/>
                  </a:lnTo>
                  <a:lnTo>
                    <a:pt x="298" y="1892"/>
                  </a:lnTo>
                  <a:lnTo>
                    <a:pt x="298" y="1894"/>
                  </a:lnTo>
                  <a:lnTo>
                    <a:pt x="302" y="1896"/>
                  </a:lnTo>
                  <a:lnTo>
                    <a:pt x="304" y="1898"/>
                  </a:lnTo>
                  <a:lnTo>
                    <a:pt x="302" y="1900"/>
                  </a:lnTo>
                  <a:lnTo>
                    <a:pt x="300" y="1902"/>
                  </a:lnTo>
                  <a:lnTo>
                    <a:pt x="300" y="1906"/>
                  </a:lnTo>
                  <a:lnTo>
                    <a:pt x="300" y="1910"/>
                  </a:lnTo>
                  <a:lnTo>
                    <a:pt x="302" y="1916"/>
                  </a:lnTo>
                  <a:lnTo>
                    <a:pt x="308" y="1924"/>
                  </a:lnTo>
                  <a:lnTo>
                    <a:pt x="304" y="1922"/>
                  </a:lnTo>
                  <a:lnTo>
                    <a:pt x="300" y="1918"/>
                  </a:lnTo>
                  <a:lnTo>
                    <a:pt x="296" y="1916"/>
                  </a:lnTo>
                  <a:lnTo>
                    <a:pt x="294" y="1918"/>
                  </a:lnTo>
                  <a:lnTo>
                    <a:pt x="296" y="1922"/>
                  </a:lnTo>
                  <a:lnTo>
                    <a:pt x="298" y="1926"/>
                  </a:lnTo>
                  <a:lnTo>
                    <a:pt x="294" y="1924"/>
                  </a:lnTo>
                  <a:lnTo>
                    <a:pt x="290" y="1922"/>
                  </a:lnTo>
                  <a:lnTo>
                    <a:pt x="286" y="1922"/>
                  </a:lnTo>
                  <a:lnTo>
                    <a:pt x="282" y="1922"/>
                  </a:lnTo>
                  <a:lnTo>
                    <a:pt x="276" y="1924"/>
                  </a:lnTo>
                  <a:lnTo>
                    <a:pt x="272" y="1924"/>
                  </a:lnTo>
                  <a:lnTo>
                    <a:pt x="270" y="1922"/>
                  </a:lnTo>
                  <a:lnTo>
                    <a:pt x="266" y="1924"/>
                  </a:lnTo>
                  <a:lnTo>
                    <a:pt x="264" y="1926"/>
                  </a:lnTo>
                  <a:lnTo>
                    <a:pt x="260" y="1926"/>
                  </a:lnTo>
                  <a:lnTo>
                    <a:pt x="256" y="1928"/>
                  </a:lnTo>
                  <a:lnTo>
                    <a:pt x="252" y="1932"/>
                  </a:lnTo>
                  <a:lnTo>
                    <a:pt x="246" y="1940"/>
                  </a:lnTo>
                  <a:lnTo>
                    <a:pt x="240" y="1944"/>
                  </a:lnTo>
                  <a:lnTo>
                    <a:pt x="236" y="1946"/>
                  </a:lnTo>
                  <a:lnTo>
                    <a:pt x="232" y="1950"/>
                  </a:lnTo>
                  <a:lnTo>
                    <a:pt x="230" y="1956"/>
                  </a:lnTo>
                  <a:lnTo>
                    <a:pt x="234" y="1954"/>
                  </a:lnTo>
                  <a:lnTo>
                    <a:pt x="238" y="1954"/>
                  </a:lnTo>
                  <a:lnTo>
                    <a:pt x="240" y="1954"/>
                  </a:lnTo>
                  <a:lnTo>
                    <a:pt x="244" y="1952"/>
                  </a:lnTo>
                  <a:lnTo>
                    <a:pt x="252" y="1948"/>
                  </a:lnTo>
                  <a:lnTo>
                    <a:pt x="256" y="1946"/>
                  </a:lnTo>
                  <a:lnTo>
                    <a:pt x="258" y="1946"/>
                  </a:lnTo>
                  <a:lnTo>
                    <a:pt x="256" y="1948"/>
                  </a:lnTo>
                  <a:lnTo>
                    <a:pt x="256" y="1954"/>
                  </a:lnTo>
                  <a:lnTo>
                    <a:pt x="258" y="1954"/>
                  </a:lnTo>
                  <a:lnTo>
                    <a:pt x="260" y="1956"/>
                  </a:lnTo>
                  <a:lnTo>
                    <a:pt x="258" y="1960"/>
                  </a:lnTo>
                  <a:lnTo>
                    <a:pt x="256" y="1964"/>
                  </a:lnTo>
                  <a:lnTo>
                    <a:pt x="256" y="1968"/>
                  </a:lnTo>
                  <a:lnTo>
                    <a:pt x="258" y="1974"/>
                  </a:lnTo>
                  <a:lnTo>
                    <a:pt x="258" y="1978"/>
                  </a:lnTo>
                  <a:lnTo>
                    <a:pt x="256" y="1982"/>
                  </a:lnTo>
                  <a:lnTo>
                    <a:pt x="252" y="1986"/>
                  </a:lnTo>
                  <a:lnTo>
                    <a:pt x="246" y="1990"/>
                  </a:lnTo>
                  <a:lnTo>
                    <a:pt x="232" y="1998"/>
                  </a:lnTo>
                  <a:lnTo>
                    <a:pt x="222" y="2000"/>
                  </a:lnTo>
                  <a:lnTo>
                    <a:pt x="216" y="2000"/>
                  </a:lnTo>
                  <a:lnTo>
                    <a:pt x="210" y="2006"/>
                  </a:lnTo>
                  <a:lnTo>
                    <a:pt x="208" y="2008"/>
                  </a:lnTo>
                  <a:lnTo>
                    <a:pt x="208" y="2010"/>
                  </a:lnTo>
                  <a:lnTo>
                    <a:pt x="212" y="2012"/>
                  </a:lnTo>
                  <a:lnTo>
                    <a:pt x="216" y="2012"/>
                  </a:lnTo>
                  <a:lnTo>
                    <a:pt x="216" y="2014"/>
                  </a:lnTo>
                  <a:lnTo>
                    <a:pt x="214" y="2016"/>
                  </a:lnTo>
                  <a:lnTo>
                    <a:pt x="214" y="2020"/>
                  </a:lnTo>
                  <a:lnTo>
                    <a:pt x="216" y="2024"/>
                  </a:lnTo>
                  <a:lnTo>
                    <a:pt x="224" y="2024"/>
                  </a:lnTo>
                  <a:lnTo>
                    <a:pt x="232" y="2022"/>
                  </a:lnTo>
                  <a:lnTo>
                    <a:pt x="240" y="2018"/>
                  </a:lnTo>
                  <a:lnTo>
                    <a:pt x="246" y="2018"/>
                  </a:lnTo>
                  <a:lnTo>
                    <a:pt x="250" y="2022"/>
                  </a:lnTo>
                  <a:lnTo>
                    <a:pt x="250" y="2026"/>
                  </a:lnTo>
                  <a:lnTo>
                    <a:pt x="248" y="2028"/>
                  </a:lnTo>
                  <a:lnTo>
                    <a:pt x="250" y="2030"/>
                  </a:lnTo>
                  <a:lnTo>
                    <a:pt x="256" y="2028"/>
                  </a:lnTo>
                  <a:lnTo>
                    <a:pt x="260" y="2028"/>
                  </a:lnTo>
                  <a:lnTo>
                    <a:pt x="264" y="2028"/>
                  </a:lnTo>
                  <a:lnTo>
                    <a:pt x="270" y="2030"/>
                  </a:lnTo>
                  <a:lnTo>
                    <a:pt x="274" y="2034"/>
                  </a:lnTo>
                  <a:lnTo>
                    <a:pt x="280" y="2038"/>
                  </a:lnTo>
                  <a:lnTo>
                    <a:pt x="284" y="2040"/>
                  </a:lnTo>
                  <a:lnTo>
                    <a:pt x="288" y="2040"/>
                  </a:lnTo>
                  <a:lnTo>
                    <a:pt x="292" y="2038"/>
                  </a:lnTo>
                  <a:lnTo>
                    <a:pt x="298" y="2032"/>
                  </a:lnTo>
                  <a:lnTo>
                    <a:pt x="302" y="2030"/>
                  </a:lnTo>
                  <a:lnTo>
                    <a:pt x="304" y="2028"/>
                  </a:lnTo>
                  <a:lnTo>
                    <a:pt x="310" y="2026"/>
                  </a:lnTo>
                  <a:lnTo>
                    <a:pt x="314" y="2024"/>
                  </a:lnTo>
                  <a:lnTo>
                    <a:pt x="320" y="2020"/>
                  </a:lnTo>
                  <a:lnTo>
                    <a:pt x="326" y="2016"/>
                  </a:lnTo>
                  <a:lnTo>
                    <a:pt x="322" y="2022"/>
                  </a:lnTo>
                  <a:lnTo>
                    <a:pt x="318" y="2026"/>
                  </a:lnTo>
                  <a:lnTo>
                    <a:pt x="312" y="2032"/>
                  </a:lnTo>
                  <a:lnTo>
                    <a:pt x="306" y="2036"/>
                  </a:lnTo>
                  <a:lnTo>
                    <a:pt x="304" y="2044"/>
                  </a:lnTo>
                  <a:lnTo>
                    <a:pt x="302" y="2048"/>
                  </a:lnTo>
                  <a:lnTo>
                    <a:pt x="294" y="2050"/>
                  </a:lnTo>
                  <a:lnTo>
                    <a:pt x="284" y="2050"/>
                  </a:lnTo>
                  <a:lnTo>
                    <a:pt x="280" y="2050"/>
                  </a:lnTo>
                  <a:lnTo>
                    <a:pt x="274" y="2048"/>
                  </a:lnTo>
                  <a:lnTo>
                    <a:pt x="262" y="2048"/>
                  </a:lnTo>
                  <a:lnTo>
                    <a:pt x="256" y="2048"/>
                  </a:lnTo>
                  <a:lnTo>
                    <a:pt x="252" y="2050"/>
                  </a:lnTo>
                  <a:lnTo>
                    <a:pt x="252" y="2052"/>
                  </a:lnTo>
                  <a:lnTo>
                    <a:pt x="252" y="2054"/>
                  </a:lnTo>
                  <a:lnTo>
                    <a:pt x="252" y="2058"/>
                  </a:lnTo>
                  <a:lnTo>
                    <a:pt x="250" y="2058"/>
                  </a:lnTo>
                  <a:lnTo>
                    <a:pt x="246" y="2060"/>
                  </a:lnTo>
                  <a:lnTo>
                    <a:pt x="242" y="2060"/>
                  </a:lnTo>
                  <a:lnTo>
                    <a:pt x="238" y="2062"/>
                  </a:lnTo>
                  <a:lnTo>
                    <a:pt x="238" y="2066"/>
                  </a:lnTo>
                  <a:lnTo>
                    <a:pt x="238" y="2070"/>
                  </a:lnTo>
                  <a:lnTo>
                    <a:pt x="238" y="2074"/>
                  </a:lnTo>
                  <a:lnTo>
                    <a:pt x="236" y="2076"/>
                  </a:lnTo>
                  <a:lnTo>
                    <a:pt x="232" y="2078"/>
                  </a:lnTo>
                  <a:lnTo>
                    <a:pt x="230" y="2082"/>
                  </a:lnTo>
                  <a:lnTo>
                    <a:pt x="230" y="2084"/>
                  </a:lnTo>
                  <a:lnTo>
                    <a:pt x="226" y="2086"/>
                  </a:lnTo>
                  <a:lnTo>
                    <a:pt x="220" y="2092"/>
                  </a:lnTo>
                  <a:lnTo>
                    <a:pt x="214" y="2100"/>
                  </a:lnTo>
                  <a:lnTo>
                    <a:pt x="210" y="2106"/>
                  </a:lnTo>
                  <a:lnTo>
                    <a:pt x="206" y="2106"/>
                  </a:lnTo>
                  <a:lnTo>
                    <a:pt x="202" y="2108"/>
                  </a:lnTo>
                  <a:lnTo>
                    <a:pt x="198" y="2108"/>
                  </a:lnTo>
                  <a:lnTo>
                    <a:pt x="194" y="2108"/>
                  </a:lnTo>
                  <a:lnTo>
                    <a:pt x="192" y="2112"/>
                  </a:lnTo>
                  <a:lnTo>
                    <a:pt x="192" y="2114"/>
                  </a:lnTo>
                  <a:lnTo>
                    <a:pt x="192" y="2118"/>
                  </a:lnTo>
                  <a:lnTo>
                    <a:pt x="194" y="2118"/>
                  </a:lnTo>
                  <a:lnTo>
                    <a:pt x="196" y="2118"/>
                  </a:lnTo>
                  <a:lnTo>
                    <a:pt x="200" y="2116"/>
                  </a:lnTo>
                  <a:lnTo>
                    <a:pt x="202" y="2116"/>
                  </a:lnTo>
                  <a:lnTo>
                    <a:pt x="206" y="2118"/>
                  </a:lnTo>
                  <a:lnTo>
                    <a:pt x="210" y="2122"/>
                  </a:lnTo>
                  <a:lnTo>
                    <a:pt x="212" y="2122"/>
                  </a:lnTo>
                  <a:lnTo>
                    <a:pt x="214" y="2122"/>
                  </a:lnTo>
                  <a:lnTo>
                    <a:pt x="216" y="2120"/>
                  </a:lnTo>
                  <a:lnTo>
                    <a:pt x="216" y="2118"/>
                  </a:lnTo>
                  <a:lnTo>
                    <a:pt x="218" y="2116"/>
                  </a:lnTo>
                  <a:lnTo>
                    <a:pt x="222" y="2112"/>
                  </a:lnTo>
                  <a:lnTo>
                    <a:pt x="226" y="2110"/>
                  </a:lnTo>
                  <a:lnTo>
                    <a:pt x="230" y="2106"/>
                  </a:lnTo>
                  <a:lnTo>
                    <a:pt x="234" y="2102"/>
                  </a:lnTo>
                  <a:lnTo>
                    <a:pt x="244" y="2100"/>
                  </a:lnTo>
                  <a:lnTo>
                    <a:pt x="252" y="2100"/>
                  </a:lnTo>
                  <a:lnTo>
                    <a:pt x="258" y="2102"/>
                  </a:lnTo>
                  <a:lnTo>
                    <a:pt x="270" y="2108"/>
                  </a:lnTo>
                  <a:lnTo>
                    <a:pt x="274" y="2110"/>
                  </a:lnTo>
                  <a:lnTo>
                    <a:pt x="276" y="2108"/>
                  </a:lnTo>
                  <a:lnTo>
                    <a:pt x="280" y="2098"/>
                  </a:lnTo>
                  <a:lnTo>
                    <a:pt x="282" y="2088"/>
                  </a:lnTo>
                  <a:lnTo>
                    <a:pt x="284" y="2086"/>
                  </a:lnTo>
                  <a:lnTo>
                    <a:pt x="286" y="2084"/>
                  </a:lnTo>
                  <a:lnTo>
                    <a:pt x="288" y="2086"/>
                  </a:lnTo>
                  <a:lnTo>
                    <a:pt x="290" y="2084"/>
                  </a:lnTo>
                  <a:lnTo>
                    <a:pt x="298" y="2080"/>
                  </a:lnTo>
                  <a:lnTo>
                    <a:pt x="302" y="2078"/>
                  </a:lnTo>
                  <a:lnTo>
                    <a:pt x="306" y="2078"/>
                  </a:lnTo>
                  <a:lnTo>
                    <a:pt x="312" y="2080"/>
                  </a:lnTo>
                  <a:lnTo>
                    <a:pt x="316" y="2084"/>
                  </a:lnTo>
                  <a:lnTo>
                    <a:pt x="322" y="2088"/>
                  </a:lnTo>
                  <a:lnTo>
                    <a:pt x="324" y="2088"/>
                  </a:lnTo>
                  <a:lnTo>
                    <a:pt x="328" y="2086"/>
                  </a:lnTo>
                  <a:lnTo>
                    <a:pt x="330" y="2086"/>
                  </a:lnTo>
                  <a:lnTo>
                    <a:pt x="334" y="2086"/>
                  </a:lnTo>
                  <a:lnTo>
                    <a:pt x="342" y="2086"/>
                  </a:lnTo>
                  <a:lnTo>
                    <a:pt x="344" y="2084"/>
                  </a:lnTo>
                  <a:lnTo>
                    <a:pt x="346" y="2082"/>
                  </a:lnTo>
                  <a:lnTo>
                    <a:pt x="356" y="2078"/>
                  </a:lnTo>
                  <a:lnTo>
                    <a:pt x="366" y="2076"/>
                  </a:lnTo>
                  <a:lnTo>
                    <a:pt x="368" y="2074"/>
                  </a:lnTo>
                  <a:lnTo>
                    <a:pt x="368" y="2072"/>
                  </a:lnTo>
                  <a:lnTo>
                    <a:pt x="374" y="2074"/>
                  </a:lnTo>
                  <a:lnTo>
                    <a:pt x="380" y="2076"/>
                  </a:lnTo>
                  <a:lnTo>
                    <a:pt x="382" y="2076"/>
                  </a:lnTo>
                  <a:lnTo>
                    <a:pt x="384" y="2074"/>
                  </a:lnTo>
                  <a:lnTo>
                    <a:pt x="386" y="2076"/>
                  </a:lnTo>
                  <a:lnTo>
                    <a:pt x="388" y="2078"/>
                  </a:lnTo>
                  <a:lnTo>
                    <a:pt x="392" y="2078"/>
                  </a:lnTo>
                  <a:lnTo>
                    <a:pt x="400" y="2074"/>
                  </a:lnTo>
                  <a:lnTo>
                    <a:pt x="410" y="2072"/>
                  </a:lnTo>
                  <a:lnTo>
                    <a:pt x="416" y="2074"/>
                  </a:lnTo>
                  <a:lnTo>
                    <a:pt x="422" y="2074"/>
                  </a:lnTo>
                  <a:lnTo>
                    <a:pt x="428" y="2076"/>
                  </a:lnTo>
                  <a:lnTo>
                    <a:pt x="432" y="2076"/>
                  </a:lnTo>
                  <a:lnTo>
                    <a:pt x="440" y="2074"/>
                  </a:lnTo>
                  <a:lnTo>
                    <a:pt x="448" y="2070"/>
                  </a:lnTo>
                  <a:lnTo>
                    <a:pt x="456" y="2068"/>
                  </a:lnTo>
                  <a:lnTo>
                    <a:pt x="460" y="2068"/>
                  </a:lnTo>
                  <a:lnTo>
                    <a:pt x="462" y="2064"/>
                  </a:lnTo>
                  <a:lnTo>
                    <a:pt x="464" y="2060"/>
                  </a:lnTo>
                  <a:lnTo>
                    <a:pt x="470" y="2056"/>
                  </a:lnTo>
                  <a:lnTo>
                    <a:pt x="478" y="2052"/>
                  </a:lnTo>
                  <a:lnTo>
                    <a:pt x="480" y="2048"/>
                  </a:lnTo>
                  <a:lnTo>
                    <a:pt x="480" y="2044"/>
                  </a:lnTo>
                  <a:lnTo>
                    <a:pt x="480" y="2040"/>
                  </a:lnTo>
                  <a:lnTo>
                    <a:pt x="480" y="2038"/>
                  </a:lnTo>
                  <a:lnTo>
                    <a:pt x="478" y="2038"/>
                  </a:lnTo>
                  <a:lnTo>
                    <a:pt x="472" y="2038"/>
                  </a:lnTo>
                  <a:lnTo>
                    <a:pt x="462" y="2040"/>
                  </a:lnTo>
                  <a:lnTo>
                    <a:pt x="456" y="2040"/>
                  </a:lnTo>
                  <a:lnTo>
                    <a:pt x="450" y="2038"/>
                  </a:lnTo>
                  <a:lnTo>
                    <a:pt x="448" y="2036"/>
                  </a:lnTo>
                  <a:lnTo>
                    <a:pt x="450" y="2036"/>
                  </a:lnTo>
                  <a:lnTo>
                    <a:pt x="446" y="2034"/>
                  </a:lnTo>
                  <a:lnTo>
                    <a:pt x="444" y="2032"/>
                  </a:lnTo>
                  <a:lnTo>
                    <a:pt x="448" y="2030"/>
                  </a:lnTo>
                  <a:lnTo>
                    <a:pt x="456" y="2030"/>
                  </a:lnTo>
                  <a:lnTo>
                    <a:pt x="458" y="2028"/>
                  </a:lnTo>
                  <a:lnTo>
                    <a:pt x="460" y="2026"/>
                  </a:lnTo>
                  <a:lnTo>
                    <a:pt x="460" y="2020"/>
                  </a:lnTo>
                  <a:lnTo>
                    <a:pt x="458" y="2020"/>
                  </a:lnTo>
                  <a:lnTo>
                    <a:pt x="456" y="2020"/>
                  </a:lnTo>
                  <a:lnTo>
                    <a:pt x="458" y="2016"/>
                  </a:lnTo>
                  <a:lnTo>
                    <a:pt x="462" y="2014"/>
                  </a:lnTo>
                  <a:lnTo>
                    <a:pt x="464" y="2014"/>
                  </a:lnTo>
                  <a:lnTo>
                    <a:pt x="472" y="2014"/>
                  </a:lnTo>
                  <a:lnTo>
                    <a:pt x="476" y="2014"/>
                  </a:lnTo>
                  <a:lnTo>
                    <a:pt x="476" y="2012"/>
                  </a:lnTo>
                  <a:lnTo>
                    <a:pt x="474" y="2010"/>
                  </a:lnTo>
                  <a:lnTo>
                    <a:pt x="474" y="2008"/>
                  </a:lnTo>
                  <a:lnTo>
                    <a:pt x="474" y="2006"/>
                  </a:lnTo>
                  <a:lnTo>
                    <a:pt x="482" y="2000"/>
                  </a:lnTo>
                  <a:lnTo>
                    <a:pt x="486" y="1996"/>
                  </a:lnTo>
                  <a:lnTo>
                    <a:pt x="490" y="1990"/>
                  </a:lnTo>
                  <a:lnTo>
                    <a:pt x="494" y="1982"/>
                  </a:lnTo>
                  <a:lnTo>
                    <a:pt x="494" y="1970"/>
                  </a:lnTo>
                  <a:close/>
                  <a:moveTo>
                    <a:pt x="662" y="1344"/>
                  </a:moveTo>
                  <a:lnTo>
                    <a:pt x="662" y="1344"/>
                  </a:lnTo>
                  <a:lnTo>
                    <a:pt x="660" y="1344"/>
                  </a:lnTo>
                  <a:lnTo>
                    <a:pt x="656" y="1346"/>
                  </a:lnTo>
                  <a:lnTo>
                    <a:pt x="656" y="1350"/>
                  </a:lnTo>
                  <a:lnTo>
                    <a:pt x="656" y="1354"/>
                  </a:lnTo>
                  <a:lnTo>
                    <a:pt x="660" y="1354"/>
                  </a:lnTo>
                  <a:lnTo>
                    <a:pt x="662" y="1352"/>
                  </a:lnTo>
                  <a:lnTo>
                    <a:pt x="664" y="1348"/>
                  </a:lnTo>
                  <a:lnTo>
                    <a:pt x="664" y="1346"/>
                  </a:lnTo>
                  <a:lnTo>
                    <a:pt x="662" y="1344"/>
                  </a:lnTo>
                  <a:close/>
                  <a:moveTo>
                    <a:pt x="652" y="1354"/>
                  </a:moveTo>
                  <a:lnTo>
                    <a:pt x="652" y="1354"/>
                  </a:lnTo>
                  <a:lnTo>
                    <a:pt x="650" y="1352"/>
                  </a:lnTo>
                  <a:lnTo>
                    <a:pt x="648" y="1352"/>
                  </a:lnTo>
                  <a:lnTo>
                    <a:pt x="646" y="1352"/>
                  </a:lnTo>
                  <a:lnTo>
                    <a:pt x="644" y="1356"/>
                  </a:lnTo>
                  <a:lnTo>
                    <a:pt x="646" y="1358"/>
                  </a:lnTo>
                  <a:lnTo>
                    <a:pt x="648" y="1358"/>
                  </a:lnTo>
                  <a:lnTo>
                    <a:pt x="652" y="1356"/>
                  </a:lnTo>
                  <a:lnTo>
                    <a:pt x="652" y="1354"/>
                  </a:lnTo>
                  <a:close/>
                  <a:moveTo>
                    <a:pt x="150" y="1398"/>
                  </a:moveTo>
                  <a:lnTo>
                    <a:pt x="150" y="1398"/>
                  </a:lnTo>
                  <a:lnTo>
                    <a:pt x="148" y="1396"/>
                  </a:lnTo>
                  <a:lnTo>
                    <a:pt x="146" y="1394"/>
                  </a:lnTo>
                  <a:lnTo>
                    <a:pt x="146" y="1396"/>
                  </a:lnTo>
                  <a:lnTo>
                    <a:pt x="144" y="1398"/>
                  </a:lnTo>
                  <a:lnTo>
                    <a:pt x="146" y="1402"/>
                  </a:lnTo>
                  <a:lnTo>
                    <a:pt x="152" y="1410"/>
                  </a:lnTo>
                  <a:lnTo>
                    <a:pt x="154" y="1412"/>
                  </a:lnTo>
                  <a:lnTo>
                    <a:pt x="156" y="1412"/>
                  </a:lnTo>
                  <a:lnTo>
                    <a:pt x="158" y="1412"/>
                  </a:lnTo>
                  <a:lnTo>
                    <a:pt x="156" y="1410"/>
                  </a:lnTo>
                  <a:lnTo>
                    <a:pt x="154" y="1404"/>
                  </a:lnTo>
                  <a:lnTo>
                    <a:pt x="154" y="1400"/>
                  </a:lnTo>
                  <a:lnTo>
                    <a:pt x="150" y="1398"/>
                  </a:lnTo>
                  <a:close/>
                  <a:moveTo>
                    <a:pt x="732" y="1304"/>
                  </a:moveTo>
                  <a:lnTo>
                    <a:pt x="732" y="1304"/>
                  </a:lnTo>
                  <a:lnTo>
                    <a:pt x="734" y="1302"/>
                  </a:lnTo>
                  <a:lnTo>
                    <a:pt x="732" y="1300"/>
                  </a:lnTo>
                  <a:lnTo>
                    <a:pt x="730" y="1298"/>
                  </a:lnTo>
                  <a:lnTo>
                    <a:pt x="728" y="1300"/>
                  </a:lnTo>
                  <a:lnTo>
                    <a:pt x="726" y="1302"/>
                  </a:lnTo>
                  <a:lnTo>
                    <a:pt x="724" y="1302"/>
                  </a:lnTo>
                  <a:lnTo>
                    <a:pt x="722" y="1300"/>
                  </a:lnTo>
                  <a:lnTo>
                    <a:pt x="720" y="1302"/>
                  </a:lnTo>
                  <a:lnTo>
                    <a:pt x="720" y="1304"/>
                  </a:lnTo>
                  <a:lnTo>
                    <a:pt x="724" y="1306"/>
                  </a:lnTo>
                  <a:lnTo>
                    <a:pt x="732" y="1304"/>
                  </a:lnTo>
                  <a:close/>
                  <a:moveTo>
                    <a:pt x="618" y="1384"/>
                  </a:moveTo>
                  <a:lnTo>
                    <a:pt x="618" y="1384"/>
                  </a:lnTo>
                  <a:lnTo>
                    <a:pt x="622" y="1384"/>
                  </a:lnTo>
                  <a:lnTo>
                    <a:pt x="626" y="1382"/>
                  </a:lnTo>
                  <a:lnTo>
                    <a:pt x="628" y="1380"/>
                  </a:lnTo>
                  <a:lnTo>
                    <a:pt x="628" y="1378"/>
                  </a:lnTo>
                  <a:lnTo>
                    <a:pt x="622" y="1378"/>
                  </a:lnTo>
                  <a:lnTo>
                    <a:pt x="618" y="1378"/>
                  </a:lnTo>
                  <a:lnTo>
                    <a:pt x="616" y="1380"/>
                  </a:lnTo>
                  <a:lnTo>
                    <a:pt x="618" y="1384"/>
                  </a:lnTo>
                  <a:close/>
                  <a:moveTo>
                    <a:pt x="620" y="1456"/>
                  </a:moveTo>
                  <a:lnTo>
                    <a:pt x="620" y="1456"/>
                  </a:lnTo>
                  <a:lnTo>
                    <a:pt x="616" y="1454"/>
                  </a:lnTo>
                  <a:lnTo>
                    <a:pt x="618" y="1456"/>
                  </a:lnTo>
                  <a:lnTo>
                    <a:pt x="622" y="1462"/>
                  </a:lnTo>
                  <a:lnTo>
                    <a:pt x="624" y="1462"/>
                  </a:lnTo>
                  <a:lnTo>
                    <a:pt x="626" y="1464"/>
                  </a:lnTo>
                  <a:lnTo>
                    <a:pt x="624" y="1462"/>
                  </a:lnTo>
                  <a:lnTo>
                    <a:pt x="622" y="1458"/>
                  </a:lnTo>
                  <a:lnTo>
                    <a:pt x="620" y="1456"/>
                  </a:lnTo>
                  <a:close/>
                  <a:moveTo>
                    <a:pt x="630" y="1474"/>
                  </a:moveTo>
                  <a:lnTo>
                    <a:pt x="630" y="1474"/>
                  </a:lnTo>
                  <a:lnTo>
                    <a:pt x="626" y="1468"/>
                  </a:lnTo>
                  <a:lnTo>
                    <a:pt x="622" y="1466"/>
                  </a:lnTo>
                  <a:lnTo>
                    <a:pt x="622" y="1468"/>
                  </a:lnTo>
                  <a:lnTo>
                    <a:pt x="626" y="1474"/>
                  </a:lnTo>
                  <a:lnTo>
                    <a:pt x="628" y="1476"/>
                  </a:lnTo>
                  <a:lnTo>
                    <a:pt x="630" y="1474"/>
                  </a:lnTo>
                  <a:close/>
                  <a:moveTo>
                    <a:pt x="624" y="1490"/>
                  </a:moveTo>
                  <a:lnTo>
                    <a:pt x="624" y="1490"/>
                  </a:lnTo>
                  <a:lnTo>
                    <a:pt x="626" y="1490"/>
                  </a:lnTo>
                  <a:lnTo>
                    <a:pt x="626" y="1486"/>
                  </a:lnTo>
                  <a:lnTo>
                    <a:pt x="624" y="1476"/>
                  </a:lnTo>
                  <a:lnTo>
                    <a:pt x="622" y="1474"/>
                  </a:lnTo>
                  <a:lnTo>
                    <a:pt x="622" y="1476"/>
                  </a:lnTo>
                  <a:lnTo>
                    <a:pt x="622" y="1480"/>
                  </a:lnTo>
                  <a:lnTo>
                    <a:pt x="622" y="1486"/>
                  </a:lnTo>
                  <a:lnTo>
                    <a:pt x="622" y="1490"/>
                  </a:lnTo>
                  <a:lnTo>
                    <a:pt x="624" y="1490"/>
                  </a:lnTo>
                  <a:close/>
                  <a:moveTo>
                    <a:pt x="302" y="1578"/>
                  </a:moveTo>
                  <a:lnTo>
                    <a:pt x="302" y="1578"/>
                  </a:lnTo>
                  <a:lnTo>
                    <a:pt x="300" y="1580"/>
                  </a:lnTo>
                  <a:lnTo>
                    <a:pt x="300" y="1582"/>
                  </a:lnTo>
                  <a:lnTo>
                    <a:pt x="302" y="1582"/>
                  </a:lnTo>
                  <a:lnTo>
                    <a:pt x="304" y="1584"/>
                  </a:lnTo>
                  <a:lnTo>
                    <a:pt x="306" y="1582"/>
                  </a:lnTo>
                  <a:lnTo>
                    <a:pt x="306" y="1580"/>
                  </a:lnTo>
                  <a:lnTo>
                    <a:pt x="304" y="1578"/>
                  </a:lnTo>
                  <a:lnTo>
                    <a:pt x="302" y="1578"/>
                  </a:lnTo>
                  <a:close/>
                  <a:moveTo>
                    <a:pt x="160" y="1386"/>
                  </a:moveTo>
                  <a:lnTo>
                    <a:pt x="160" y="1386"/>
                  </a:lnTo>
                  <a:lnTo>
                    <a:pt x="158" y="1382"/>
                  </a:lnTo>
                  <a:lnTo>
                    <a:pt x="154" y="1378"/>
                  </a:lnTo>
                  <a:lnTo>
                    <a:pt x="150" y="1378"/>
                  </a:lnTo>
                  <a:lnTo>
                    <a:pt x="148" y="1378"/>
                  </a:lnTo>
                  <a:lnTo>
                    <a:pt x="148" y="1380"/>
                  </a:lnTo>
                  <a:lnTo>
                    <a:pt x="148" y="1382"/>
                  </a:lnTo>
                  <a:lnTo>
                    <a:pt x="152" y="1384"/>
                  </a:lnTo>
                  <a:lnTo>
                    <a:pt x="156" y="1386"/>
                  </a:lnTo>
                  <a:lnTo>
                    <a:pt x="160" y="1386"/>
                  </a:lnTo>
                  <a:close/>
                  <a:moveTo>
                    <a:pt x="320" y="1546"/>
                  </a:moveTo>
                  <a:lnTo>
                    <a:pt x="320" y="1546"/>
                  </a:lnTo>
                  <a:lnTo>
                    <a:pt x="318" y="1546"/>
                  </a:lnTo>
                  <a:lnTo>
                    <a:pt x="316" y="1546"/>
                  </a:lnTo>
                  <a:lnTo>
                    <a:pt x="314" y="1548"/>
                  </a:lnTo>
                  <a:lnTo>
                    <a:pt x="312" y="1552"/>
                  </a:lnTo>
                  <a:lnTo>
                    <a:pt x="314" y="1552"/>
                  </a:lnTo>
                  <a:lnTo>
                    <a:pt x="318" y="1552"/>
                  </a:lnTo>
                  <a:lnTo>
                    <a:pt x="318" y="1550"/>
                  </a:lnTo>
                  <a:lnTo>
                    <a:pt x="320" y="1548"/>
                  </a:lnTo>
                  <a:lnTo>
                    <a:pt x="322" y="1546"/>
                  </a:lnTo>
                  <a:lnTo>
                    <a:pt x="320" y="1546"/>
                  </a:lnTo>
                  <a:close/>
                  <a:moveTo>
                    <a:pt x="354" y="1486"/>
                  </a:moveTo>
                  <a:lnTo>
                    <a:pt x="354" y="1486"/>
                  </a:lnTo>
                  <a:lnTo>
                    <a:pt x="356" y="1488"/>
                  </a:lnTo>
                  <a:lnTo>
                    <a:pt x="356" y="1490"/>
                  </a:lnTo>
                  <a:lnTo>
                    <a:pt x="358" y="1488"/>
                  </a:lnTo>
                  <a:lnTo>
                    <a:pt x="362" y="1490"/>
                  </a:lnTo>
                  <a:lnTo>
                    <a:pt x="364" y="1492"/>
                  </a:lnTo>
                  <a:lnTo>
                    <a:pt x="364" y="1490"/>
                  </a:lnTo>
                  <a:lnTo>
                    <a:pt x="366" y="1488"/>
                  </a:lnTo>
                  <a:lnTo>
                    <a:pt x="370" y="1490"/>
                  </a:lnTo>
                  <a:lnTo>
                    <a:pt x="372" y="1492"/>
                  </a:lnTo>
                  <a:lnTo>
                    <a:pt x="372" y="1494"/>
                  </a:lnTo>
                  <a:lnTo>
                    <a:pt x="370" y="1500"/>
                  </a:lnTo>
                  <a:lnTo>
                    <a:pt x="368" y="1506"/>
                  </a:lnTo>
                  <a:lnTo>
                    <a:pt x="368" y="1508"/>
                  </a:lnTo>
                  <a:lnTo>
                    <a:pt x="370" y="1512"/>
                  </a:lnTo>
                  <a:lnTo>
                    <a:pt x="372" y="1512"/>
                  </a:lnTo>
                  <a:lnTo>
                    <a:pt x="372" y="1510"/>
                  </a:lnTo>
                  <a:lnTo>
                    <a:pt x="374" y="1502"/>
                  </a:lnTo>
                  <a:lnTo>
                    <a:pt x="376" y="1496"/>
                  </a:lnTo>
                  <a:lnTo>
                    <a:pt x="374" y="1490"/>
                  </a:lnTo>
                  <a:lnTo>
                    <a:pt x="374" y="1488"/>
                  </a:lnTo>
                  <a:lnTo>
                    <a:pt x="376" y="1484"/>
                  </a:lnTo>
                  <a:lnTo>
                    <a:pt x="380" y="1476"/>
                  </a:lnTo>
                  <a:lnTo>
                    <a:pt x="380" y="1472"/>
                  </a:lnTo>
                  <a:lnTo>
                    <a:pt x="378" y="1474"/>
                  </a:lnTo>
                  <a:lnTo>
                    <a:pt x="376" y="1476"/>
                  </a:lnTo>
                  <a:lnTo>
                    <a:pt x="376" y="1474"/>
                  </a:lnTo>
                  <a:lnTo>
                    <a:pt x="376" y="1472"/>
                  </a:lnTo>
                  <a:lnTo>
                    <a:pt x="374" y="1470"/>
                  </a:lnTo>
                  <a:lnTo>
                    <a:pt x="372" y="1470"/>
                  </a:lnTo>
                  <a:lnTo>
                    <a:pt x="372" y="1472"/>
                  </a:lnTo>
                  <a:lnTo>
                    <a:pt x="370" y="1474"/>
                  </a:lnTo>
                  <a:lnTo>
                    <a:pt x="370" y="1472"/>
                  </a:lnTo>
                  <a:lnTo>
                    <a:pt x="370" y="1462"/>
                  </a:lnTo>
                  <a:lnTo>
                    <a:pt x="370" y="1460"/>
                  </a:lnTo>
                  <a:lnTo>
                    <a:pt x="368" y="1460"/>
                  </a:lnTo>
                  <a:lnTo>
                    <a:pt x="364" y="1464"/>
                  </a:lnTo>
                  <a:lnTo>
                    <a:pt x="358" y="1468"/>
                  </a:lnTo>
                  <a:lnTo>
                    <a:pt x="358" y="1470"/>
                  </a:lnTo>
                  <a:lnTo>
                    <a:pt x="364" y="1474"/>
                  </a:lnTo>
                  <a:lnTo>
                    <a:pt x="368" y="1476"/>
                  </a:lnTo>
                  <a:lnTo>
                    <a:pt x="368" y="1480"/>
                  </a:lnTo>
                  <a:lnTo>
                    <a:pt x="366" y="1482"/>
                  </a:lnTo>
                  <a:lnTo>
                    <a:pt x="360" y="1482"/>
                  </a:lnTo>
                  <a:lnTo>
                    <a:pt x="356" y="1482"/>
                  </a:lnTo>
                  <a:lnTo>
                    <a:pt x="356" y="1484"/>
                  </a:lnTo>
                  <a:lnTo>
                    <a:pt x="354" y="1486"/>
                  </a:lnTo>
                  <a:close/>
                  <a:moveTo>
                    <a:pt x="312" y="1560"/>
                  </a:moveTo>
                  <a:lnTo>
                    <a:pt x="312" y="1560"/>
                  </a:lnTo>
                  <a:lnTo>
                    <a:pt x="312" y="1562"/>
                  </a:lnTo>
                  <a:lnTo>
                    <a:pt x="314" y="1562"/>
                  </a:lnTo>
                  <a:lnTo>
                    <a:pt x="318" y="1560"/>
                  </a:lnTo>
                  <a:lnTo>
                    <a:pt x="316" y="1558"/>
                  </a:lnTo>
                  <a:lnTo>
                    <a:pt x="314" y="1556"/>
                  </a:lnTo>
                  <a:lnTo>
                    <a:pt x="312" y="1560"/>
                  </a:lnTo>
                  <a:close/>
                  <a:moveTo>
                    <a:pt x="744" y="1294"/>
                  </a:moveTo>
                  <a:lnTo>
                    <a:pt x="744" y="1294"/>
                  </a:lnTo>
                  <a:lnTo>
                    <a:pt x="746" y="1296"/>
                  </a:lnTo>
                  <a:lnTo>
                    <a:pt x="748" y="1296"/>
                  </a:lnTo>
                  <a:lnTo>
                    <a:pt x="750" y="1294"/>
                  </a:lnTo>
                  <a:lnTo>
                    <a:pt x="752" y="1292"/>
                  </a:lnTo>
                  <a:lnTo>
                    <a:pt x="748" y="1288"/>
                  </a:lnTo>
                  <a:lnTo>
                    <a:pt x="746" y="1288"/>
                  </a:lnTo>
                  <a:lnTo>
                    <a:pt x="744" y="1290"/>
                  </a:lnTo>
                  <a:lnTo>
                    <a:pt x="744" y="1294"/>
                  </a:lnTo>
                  <a:close/>
                  <a:moveTo>
                    <a:pt x="380" y="1462"/>
                  </a:moveTo>
                  <a:lnTo>
                    <a:pt x="380" y="1462"/>
                  </a:lnTo>
                  <a:lnTo>
                    <a:pt x="382" y="1460"/>
                  </a:lnTo>
                  <a:lnTo>
                    <a:pt x="382" y="1456"/>
                  </a:lnTo>
                  <a:lnTo>
                    <a:pt x="382" y="1454"/>
                  </a:lnTo>
                  <a:lnTo>
                    <a:pt x="380" y="1454"/>
                  </a:lnTo>
                  <a:lnTo>
                    <a:pt x="378" y="1454"/>
                  </a:lnTo>
                  <a:lnTo>
                    <a:pt x="378" y="1456"/>
                  </a:lnTo>
                  <a:lnTo>
                    <a:pt x="376" y="1460"/>
                  </a:lnTo>
                  <a:lnTo>
                    <a:pt x="374" y="1462"/>
                  </a:lnTo>
                  <a:lnTo>
                    <a:pt x="376" y="1468"/>
                  </a:lnTo>
                  <a:lnTo>
                    <a:pt x="378" y="1468"/>
                  </a:lnTo>
                  <a:lnTo>
                    <a:pt x="378" y="1466"/>
                  </a:lnTo>
                  <a:lnTo>
                    <a:pt x="380" y="1464"/>
                  </a:lnTo>
                  <a:lnTo>
                    <a:pt x="380" y="1462"/>
                  </a:lnTo>
                  <a:close/>
                  <a:moveTo>
                    <a:pt x="134" y="1090"/>
                  </a:moveTo>
                  <a:lnTo>
                    <a:pt x="134" y="1090"/>
                  </a:lnTo>
                  <a:lnTo>
                    <a:pt x="148" y="1086"/>
                  </a:lnTo>
                  <a:lnTo>
                    <a:pt x="158" y="1086"/>
                  </a:lnTo>
                  <a:lnTo>
                    <a:pt x="190" y="1088"/>
                  </a:lnTo>
                  <a:lnTo>
                    <a:pt x="200" y="1088"/>
                  </a:lnTo>
                  <a:lnTo>
                    <a:pt x="202" y="1090"/>
                  </a:lnTo>
                  <a:lnTo>
                    <a:pt x="202" y="1092"/>
                  </a:lnTo>
                  <a:lnTo>
                    <a:pt x="198" y="1094"/>
                  </a:lnTo>
                  <a:lnTo>
                    <a:pt x="186" y="1100"/>
                  </a:lnTo>
                  <a:lnTo>
                    <a:pt x="182" y="1104"/>
                  </a:lnTo>
                  <a:lnTo>
                    <a:pt x="180" y="1108"/>
                  </a:lnTo>
                  <a:lnTo>
                    <a:pt x="182" y="1110"/>
                  </a:lnTo>
                  <a:lnTo>
                    <a:pt x="186" y="1112"/>
                  </a:lnTo>
                  <a:lnTo>
                    <a:pt x="196" y="1112"/>
                  </a:lnTo>
                  <a:lnTo>
                    <a:pt x="204" y="1114"/>
                  </a:lnTo>
                  <a:lnTo>
                    <a:pt x="198" y="1118"/>
                  </a:lnTo>
                  <a:lnTo>
                    <a:pt x="190" y="1120"/>
                  </a:lnTo>
                  <a:lnTo>
                    <a:pt x="182" y="1120"/>
                  </a:lnTo>
                  <a:lnTo>
                    <a:pt x="174" y="1118"/>
                  </a:lnTo>
                  <a:lnTo>
                    <a:pt x="166" y="1116"/>
                  </a:lnTo>
                  <a:lnTo>
                    <a:pt x="162" y="1116"/>
                  </a:lnTo>
                  <a:lnTo>
                    <a:pt x="156" y="1120"/>
                  </a:lnTo>
                  <a:lnTo>
                    <a:pt x="150" y="1122"/>
                  </a:lnTo>
                  <a:lnTo>
                    <a:pt x="144" y="1124"/>
                  </a:lnTo>
                  <a:lnTo>
                    <a:pt x="132" y="1124"/>
                  </a:lnTo>
                  <a:lnTo>
                    <a:pt x="122" y="1126"/>
                  </a:lnTo>
                  <a:lnTo>
                    <a:pt x="120" y="1130"/>
                  </a:lnTo>
                  <a:lnTo>
                    <a:pt x="120" y="1132"/>
                  </a:lnTo>
                  <a:lnTo>
                    <a:pt x="122" y="1136"/>
                  </a:lnTo>
                  <a:lnTo>
                    <a:pt x="124" y="1138"/>
                  </a:lnTo>
                  <a:lnTo>
                    <a:pt x="134" y="1136"/>
                  </a:lnTo>
                  <a:lnTo>
                    <a:pt x="152" y="1134"/>
                  </a:lnTo>
                  <a:lnTo>
                    <a:pt x="162" y="1134"/>
                  </a:lnTo>
                  <a:lnTo>
                    <a:pt x="174" y="1136"/>
                  </a:lnTo>
                  <a:lnTo>
                    <a:pt x="180" y="1138"/>
                  </a:lnTo>
                  <a:lnTo>
                    <a:pt x="184" y="1140"/>
                  </a:lnTo>
                  <a:lnTo>
                    <a:pt x="186" y="1142"/>
                  </a:lnTo>
                  <a:lnTo>
                    <a:pt x="186" y="1146"/>
                  </a:lnTo>
                  <a:lnTo>
                    <a:pt x="186" y="1152"/>
                  </a:lnTo>
                  <a:lnTo>
                    <a:pt x="188" y="1154"/>
                  </a:lnTo>
                  <a:lnTo>
                    <a:pt x="190" y="1156"/>
                  </a:lnTo>
                  <a:lnTo>
                    <a:pt x="198" y="1160"/>
                  </a:lnTo>
                  <a:lnTo>
                    <a:pt x="202" y="1166"/>
                  </a:lnTo>
                  <a:lnTo>
                    <a:pt x="202" y="1174"/>
                  </a:lnTo>
                  <a:lnTo>
                    <a:pt x="198" y="1184"/>
                  </a:lnTo>
                  <a:lnTo>
                    <a:pt x="196" y="1186"/>
                  </a:lnTo>
                  <a:lnTo>
                    <a:pt x="190" y="1186"/>
                  </a:lnTo>
                  <a:lnTo>
                    <a:pt x="180" y="1184"/>
                  </a:lnTo>
                  <a:lnTo>
                    <a:pt x="172" y="1184"/>
                  </a:lnTo>
                  <a:lnTo>
                    <a:pt x="170" y="1186"/>
                  </a:lnTo>
                  <a:lnTo>
                    <a:pt x="170" y="1190"/>
                  </a:lnTo>
                  <a:lnTo>
                    <a:pt x="172" y="1196"/>
                  </a:lnTo>
                  <a:lnTo>
                    <a:pt x="174" y="1198"/>
                  </a:lnTo>
                  <a:lnTo>
                    <a:pt x="176" y="1200"/>
                  </a:lnTo>
                  <a:lnTo>
                    <a:pt x="182" y="1202"/>
                  </a:lnTo>
                  <a:lnTo>
                    <a:pt x="196" y="1202"/>
                  </a:lnTo>
                  <a:lnTo>
                    <a:pt x="220" y="1200"/>
                  </a:lnTo>
                  <a:lnTo>
                    <a:pt x="232" y="1200"/>
                  </a:lnTo>
                  <a:lnTo>
                    <a:pt x="242" y="1202"/>
                  </a:lnTo>
                  <a:lnTo>
                    <a:pt x="252" y="1206"/>
                  </a:lnTo>
                  <a:lnTo>
                    <a:pt x="260" y="1208"/>
                  </a:lnTo>
                  <a:lnTo>
                    <a:pt x="274" y="1216"/>
                  </a:lnTo>
                  <a:lnTo>
                    <a:pt x="282" y="1218"/>
                  </a:lnTo>
                  <a:lnTo>
                    <a:pt x="292" y="1220"/>
                  </a:lnTo>
                  <a:lnTo>
                    <a:pt x="300" y="1220"/>
                  </a:lnTo>
                  <a:lnTo>
                    <a:pt x="308" y="1224"/>
                  </a:lnTo>
                  <a:lnTo>
                    <a:pt x="318" y="1228"/>
                  </a:lnTo>
                  <a:lnTo>
                    <a:pt x="322" y="1230"/>
                  </a:lnTo>
                  <a:lnTo>
                    <a:pt x="328" y="1232"/>
                  </a:lnTo>
                  <a:lnTo>
                    <a:pt x="336" y="1232"/>
                  </a:lnTo>
                  <a:lnTo>
                    <a:pt x="346" y="1230"/>
                  </a:lnTo>
                  <a:lnTo>
                    <a:pt x="356" y="1226"/>
                  </a:lnTo>
                  <a:lnTo>
                    <a:pt x="362" y="1222"/>
                  </a:lnTo>
                  <a:lnTo>
                    <a:pt x="368" y="1214"/>
                  </a:lnTo>
                  <a:lnTo>
                    <a:pt x="370" y="1210"/>
                  </a:lnTo>
                  <a:lnTo>
                    <a:pt x="374" y="1206"/>
                  </a:lnTo>
                  <a:lnTo>
                    <a:pt x="380" y="1206"/>
                  </a:lnTo>
                  <a:lnTo>
                    <a:pt x="388" y="1206"/>
                  </a:lnTo>
                  <a:lnTo>
                    <a:pt x="396" y="1204"/>
                  </a:lnTo>
                  <a:lnTo>
                    <a:pt x="404" y="1204"/>
                  </a:lnTo>
                  <a:lnTo>
                    <a:pt x="418" y="1198"/>
                  </a:lnTo>
                  <a:lnTo>
                    <a:pt x="452" y="1176"/>
                  </a:lnTo>
                  <a:lnTo>
                    <a:pt x="462" y="1172"/>
                  </a:lnTo>
                  <a:lnTo>
                    <a:pt x="470" y="1170"/>
                  </a:lnTo>
                  <a:lnTo>
                    <a:pt x="484" y="1168"/>
                  </a:lnTo>
                  <a:lnTo>
                    <a:pt x="488" y="1166"/>
                  </a:lnTo>
                  <a:lnTo>
                    <a:pt x="494" y="1164"/>
                  </a:lnTo>
                  <a:lnTo>
                    <a:pt x="500" y="1160"/>
                  </a:lnTo>
                  <a:lnTo>
                    <a:pt x="504" y="1154"/>
                  </a:lnTo>
                  <a:lnTo>
                    <a:pt x="514" y="1142"/>
                  </a:lnTo>
                  <a:lnTo>
                    <a:pt x="522" y="1136"/>
                  </a:lnTo>
                  <a:lnTo>
                    <a:pt x="528" y="1134"/>
                  </a:lnTo>
                  <a:lnTo>
                    <a:pt x="534" y="1126"/>
                  </a:lnTo>
                  <a:lnTo>
                    <a:pt x="540" y="1112"/>
                  </a:lnTo>
                  <a:lnTo>
                    <a:pt x="542" y="1104"/>
                  </a:lnTo>
                  <a:lnTo>
                    <a:pt x="542" y="1098"/>
                  </a:lnTo>
                  <a:lnTo>
                    <a:pt x="542" y="1090"/>
                  </a:lnTo>
                  <a:lnTo>
                    <a:pt x="538" y="1086"/>
                  </a:lnTo>
                  <a:lnTo>
                    <a:pt x="532" y="1082"/>
                  </a:lnTo>
                  <a:lnTo>
                    <a:pt x="526" y="1080"/>
                  </a:lnTo>
                  <a:lnTo>
                    <a:pt x="518" y="1078"/>
                  </a:lnTo>
                  <a:lnTo>
                    <a:pt x="514" y="1076"/>
                  </a:lnTo>
                  <a:lnTo>
                    <a:pt x="510" y="1072"/>
                  </a:lnTo>
                  <a:lnTo>
                    <a:pt x="506" y="1068"/>
                  </a:lnTo>
                  <a:lnTo>
                    <a:pt x="502" y="1066"/>
                  </a:lnTo>
                  <a:lnTo>
                    <a:pt x="496" y="1068"/>
                  </a:lnTo>
                  <a:lnTo>
                    <a:pt x="494" y="1066"/>
                  </a:lnTo>
                  <a:lnTo>
                    <a:pt x="492" y="1064"/>
                  </a:lnTo>
                  <a:lnTo>
                    <a:pt x="496" y="1058"/>
                  </a:lnTo>
                  <a:lnTo>
                    <a:pt x="500" y="1052"/>
                  </a:lnTo>
                  <a:lnTo>
                    <a:pt x="500" y="1048"/>
                  </a:lnTo>
                  <a:lnTo>
                    <a:pt x="496" y="1046"/>
                  </a:lnTo>
                  <a:lnTo>
                    <a:pt x="492" y="1046"/>
                  </a:lnTo>
                  <a:lnTo>
                    <a:pt x="486" y="1044"/>
                  </a:lnTo>
                  <a:lnTo>
                    <a:pt x="484" y="1044"/>
                  </a:lnTo>
                  <a:lnTo>
                    <a:pt x="484" y="1040"/>
                  </a:lnTo>
                  <a:lnTo>
                    <a:pt x="488" y="1036"/>
                  </a:lnTo>
                  <a:lnTo>
                    <a:pt x="500" y="1028"/>
                  </a:lnTo>
                  <a:lnTo>
                    <a:pt x="500" y="1024"/>
                  </a:lnTo>
                  <a:lnTo>
                    <a:pt x="500" y="1022"/>
                  </a:lnTo>
                  <a:lnTo>
                    <a:pt x="494" y="1022"/>
                  </a:lnTo>
                  <a:lnTo>
                    <a:pt x="484" y="1026"/>
                  </a:lnTo>
                  <a:lnTo>
                    <a:pt x="474" y="1032"/>
                  </a:lnTo>
                  <a:lnTo>
                    <a:pt x="466" y="1036"/>
                  </a:lnTo>
                  <a:lnTo>
                    <a:pt x="462" y="1036"/>
                  </a:lnTo>
                  <a:lnTo>
                    <a:pt x="460" y="1034"/>
                  </a:lnTo>
                  <a:lnTo>
                    <a:pt x="456" y="1028"/>
                  </a:lnTo>
                  <a:lnTo>
                    <a:pt x="450" y="1020"/>
                  </a:lnTo>
                  <a:lnTo>
                    <a:pt x="446" y="1016"/>
                  </a:lnTo>
                  <a:lnTo>
                    <a:pt x="442" y="1012"/>
                  </a:lnTo>
                  <a:lnTo>
                    <a:pt x="436" y="1012"/>
                  </a:lnTo>
                  <a:lnTo>
                    <a:pt x="430" y="1012"/>
                  </a:lnTo>
                  <a:lnTo>
                    <a:pt x="424" y="1014"/>
                  </a:lnTo>
                  <a:lnTo>
                    <a:pt x="420" y="1018"/>
                  </a:lnTo>
                  <a:lnTo>
                    <a:pt x="418" y="1022"/>
                  </a:lnTo>
                  <a:lnTo>
                    <a:pt x="420" y="1026"/>
                  </a:lnTo>
                  <a:lnTo>
                    <a:pt x="424" y="1034"/>
                  </a:lnTo>
                  <a:lnTo>
                    <a:pt x="424" y="1038"/>
                  </a:lnTo>
                  <a:lnTo>
                    <a:pt x="424" y="1040"/>
                  </a:lnTo>
                  <a:lnTo>
                    <a:pt x="420" y="1042"/>
                  </a:lnTo>
                  <a:lnTo>
                    <a:pt x="418" y="1042"/>
                  </a:lnTo>
                  <a:lnTo>
                    <a:pt x="406" y="1038"/>
                  </a:lnTo>
                  <a:lnTo>
                    <a:pt x="402" y="1036"/>
                  </a:lnTo>
                  <a:lnTo>
                    <a:pt x="396" y="1038"/>
                  </a:lnTo>
                  <a:lnTo>
                    <a:pt x="390" y="1046"/>
                  </a:lnTo>
                  <a:lnTo>
                    <a:pt x="386" y="1050"/>
                  </a:lnTo>
                  <a:lnTo>
                    <a:pt x="382" y="1052"/>
                  </a:lnTo>
                  <a:lnTo>
                    <a:pt x="378" y="1052"/>
                  </a:lnTo>
                  <a:lnTo>
                    <a:pt x="374" y="1048"/>
                  </a:lnTo>
                  <a:lnTo>
                    <a:pt x="362" y="1038"/>
                  </a:lnTo>
                  <a:lnTo>
                    <a:pt x="358" y="1038"/>
                  </a:lnTo>
                  <a:lnTo>
                    <a:pt x="356" y="1038"/>
                  </a:lnTo>
                  <a:lnTo>
                    <a:pt x="354" y="1038"/>
                  </a:lnTo>
                  <a:lnTo>
                    <a:pt x="352" y="1042"/>
                  </a:lnTo>
                  <a:lnTo>
                    <a:pt x="352" y="1052"/>
                  </a:lnTo>
                  <a:lnTo>
                    <a:pt x="352" y="1056"/>
                  </a:lnTo>
                  <a:lnTo>
                    <a:pt x="350" y="1058"/>
                  </a:lnTo>
                  <a:lnTo>
                    <a:pt x="350" y="1060"/>
                  </a:lnTo>
                  <a:lnTo>
                    <a:pt x="346" y="1058"/>
                  </a:lnTo>
                  <a:lnTo>
                    <a:pt x="342" y="1052"/>
                  </a:lnTo>
                  <a:lnTo>
                    <a:pt x="338" y="1042"/>
                  </a:lnTo>
                  <a:lnTo>
                    <a:pt x="336" y="1038"/>
                  </a:lnTo>
                  <a:lnTo>
                    <a:pt x="330" y="1036"/>
                  </a:lnTo>
                  <a:lnTo>
                    <a:pt x="326" y="1036"/>
                  </a:lnTo>
                  <a:lnTo>
                    <a:pt x="320" y="1038"/>
                  </a:lnTo>
                  <a:lnTo>
                    <a:pt x="314" y="1042"/>
                  </a:lnTo>
                  <a:lnTo>
                    <a:pt x="308" y="1048"/>
                  </a:lnTo>
                  <a:lnTo>
                    <a:pt x="306" y="1054"/>
                  </a:lnTo>
                  <a:lnTo>
                    <a:pt x="306" y="1060"/>
                  </a:lnTo>
                  <a:lnTo>
                    <a:pt x="304" y="1070"/>
                  </a:lnTo>
                  <a:lnTo>
                    <a:pt x="304" y="1072"/>
                  </a:lnTo>
                  <a:lnTo>
                    <a:pt x="302" y="1072"/>
                  </a:lnTo>
                  <a:lnTo>
                    <a:pt x="294" y="1066"/>
                  </a:lnTo>
                  <a:lnTo>
                    <a:pt x="286" y="1052"/>
                  </a:lnTo>
                  <a:lnTo>
                    <a:pt x="280" y="1044"/>
                  </a:lnTo>
                  <a:lnTo>
                    <a:pt x="276" y="1042"/>
                  </a:lnTo>
                  <a:lnTo>
                    <a:pt x="272" y="1040"/>
                  </a:lnTo>
                  <a:lnTo>
                    <a:pt x="268" y="1042"/>
                  </a:lnTo>
                  <a:lnTo>
                    <a:pt x="266" y="1046"/>
                  </a:lnTo>
                  <a:lnTo>
                    <a:pt x="266" y="1052"/>
                  </a:lnTo>
                  <a:lnTo>
                    <a:pt x="266" y="1056"/>
                  </a:lnTo>
                  <a:lnTo>
                    <a:pt x="268" y="1062"/>
                  </a:lnTo>
                  <a:lnTo>
                    <a:pt x="270" y="1074"/>
                  </a:lnTo>
                  <a:lnTo>
                    <a:pt x="270" y="1078"/>
                  </a:lnTo>
                  <a:lnTo>
                    <a:pt x="270" y="1080"/>
                  </a:lnTo>
                  <a:lnTo>
                    <a:pt x="266" y="1082"/>
                  </a:lnTo>
                  <a:lnTo>
                    <a:pt x="264" y="1082"/>
                  </a:lnTo>
                  <a:lnTo>
                    <a:pt x="260" y="1080"/>
                  </a:lnTo>
                  <a:lnTo>
                    <a:pt x="256" y="1074"/>
                  </a:lnTo>
                  <a:lnTo>
                    <a:pt x="252" y="1070"/>
                  </a:lnTo>
                  <a:lnTo>
                    <a:pt x="248" y="1072"/>
                  </a:lnTo>
                  <a:lnTo>
                    <a:pt x="246" y="1076"/>
                  </a:lnTo>
                  <a:lnTo>
                    <a:pt x="242" y="1082"/>
                  </a:lnTo>
                  <a:lnTo>
                    <a:pt x="240" y="1088"/>
                  </a:lnTo>
                  <a:lnTo>
                    <a:pt x="236" y="1090"/>
                  </a:lnTo>
                  <a:lnTo>
                    <a:pt x="234" y="1092"/>
                  </a:lnTo>
                  <a:lnTo>
                    <a:pt x="232" y="1090"/>
                  </a:lnTo>
                  <a:lnTo>
                    <a:pt x="228" y="1084"/>
                  </a:lnTo>
                  <a:lnTo>
                    <a:pt x="226" y="1076"/>
                  </a:lnTo>
                  <a:lnTo>
                    <a:pt x="226" y="1070"/>
                  </a:lnTo>
                  <a:lnTo>
                    <a:pt x="228" y="1060"/>
                  </a:lnTo>
                  <a:lnTo>
                    <a:pt x="228" y="1058"/>
                  </a:lnTo>
                  <a:lnTo>
                    <a:pt x="228" y="1054"/>
                  </a:lnTo>
                  <a:lnTo>
                    <a:pt x="224" y="1050"/>
                  </a:lnTo>
                  <a:lnTo>
                    <a:pt x="216" y="1046"/>
                  </a:lnTo>
                  <a:lnTo>
                    <a:pt x="204" y="1036"/>
                  </a:lnTo>
                  <a:lnTo>
                    <a:pt x="200" y="1030"/>
                  </a:lnTo>
                  <a:lnTo>
                    <a:pt x="194" y="1026"/>
                  </a:lnTo>
                  <a:lnTo>
                    <a:pt x="184" y="1020"/>
                  </a:lnTo>
                  <a:lnTo>
                    <a:pt x="174" y="1018"/>
                  </a:lnTo>
                  <a:lnTo>
                    <a:pt x="168" y="1018"/>
                  </a:lnTo>
                  <a:lnTo>
                    <a:pt x="162" y="1018"/>
                  </a:lnTo>
                  <a:lnTo>
                    <a:pt x="158" y="1020"/>
                  </a:lnTo>
                  <a:lnTo>
                    <a:pt x="154" y="1024"/>
                  </a:lnTo>
                  <a:lnTo>
                    <a:pt x="152" y="1026"/>
                  </a:lnTo>
                  <a:lnTo>
                    <a:pt x="152" y="1030"/>
                  </a:lnTo>
                  <a:lnTo>
                    <a:pt x="154" y="1032"/>
                  </a:lnTo>
                  <a:lnTo>
                    <a:pt x="162" y="1038"/>
                  </a:lnTo>
                  <a:lnTo>
                    <a:pt x="170" y="1042"/>
                  </a:lnTo>
                  <a:lnTo>
                    <a:pt x="180" y="1048"/>
                  </a:lnTo>
                  <a:lnTo>
                    <a:pt x="186" y="1054"/>
                  </a:lnTo>
                  <a:lnTo>
                    <a:pt x="188" y="1058"/>
                  </a:lnTo>
                  <a:lnTo>
                    <a:pt x="186" y="1058"/>
                  </a:lnTo>
                  <a:lnTo>
                    <a:pt x="178" y="1056"/>
                  </a:lnTo>
                  <a:lnTo>
                    <a:pt x="166" y="1048"/>
                  </a:lnTo>
                  <a:lnTo>
                    <a:pt x="154" y="1040"/>
                  </a:lnTo>
                  <a:lnTo>
                    <a:pt x="148" y="1038"/>
                  </a:lnTo>
                  <a:lnTo>
                    <a:pt x="144" y="1036"/>
                  </a:lnTo>
                  <a:lnTo>
                    <a:pt x="140" y="1038"/>
                  </a:lnTo>
                  <a:lnTo>
                    <a:pt x="136" y="1040"/>
                  </a:lnTo>
                  <a:lnTo>
                    <a:pt x="130" y="1048"/>
                  </a:lnTo>
                  <a:lnTo>
                    <a:pt x="128" y="1058"/>
                  </a:lnTo>
                  <a:lnTo>
                    <a:pt x="128" y="1064"/>
                  </a:lnTo>
                  <a:lnTo>
                    <a:pt x="126" y="1066"/>
                  </a:lnTo>
                  <a:lnTo>
                    <a:pt x="122" y="1068"/>
                  </a:lnTo>
                  <a:lnTo>
                    <a:pt x="118" y="1068"/>
                  </a:lnTo>
                  <a:lnTo>
                    <a:pt x="116" y="1070"/>
                  </a:lnTo>
                  <a:lnTo>
                    <a:pt x="116" y="1074"/>
                  </a:lnTo>
                  <a:lnTo>
                    <a:pt x="114" y="1080"/>
                  </a:lnTo>
                  <a:lnTo>
                    <a:pt x="112" y="1080"/>
                  </a:lnTo>
                  <a:lnTo>
                    <a:pt x="106" y="1078"/>
                  </a:lnTo>
                  <a:lnTo>
                    <a:pt x="102" y="1078"/>
                  </a:lnTo>
                  <a:lnTo>
                    <a:pt x="98" y="1080"/>
                  </a:lnTo>
                  <a:lnTo>
                    <a:pt x="96" y="1082"/>
                  </a:lnTo>
                  <a:lnTo>
                    <a:pt x="96" y="1084"/>
                  </a:lnTo>
                  <a:lnTo>
                    <a:pt x="100" y="1086"/>
                  </a:lnTo>
                  <a:lnTo>
                    <a:pt x="104" y="1090"/>
                  </a:lnTo>
                  <a:lnTo>
                    <a:pt x="118" y="1092"/>
                  </a:lnTo>
                  <a:lnTo>
                    <a:pt x="126" y="1092"/>
                  </a:lnTo>
                  <a:lnTo>
                    <a:pt x="134" y="1090"/>
                  </a:lnTo>
                  <a:close/>
                  <a:moveTo>
                    <a:pt x="306" y="1550"/>
                  </a:moveTo>
                  <a:lnTo>
                    <a:pt x="306" y="1550"/>
                  </a:lnTo>
                  <a:lnTo>
                    <a:pt x="304" y="1546"/>
                  </a:lnTo>
                  <a:lnTo>
                    <a:pt x="302" y="1544"/>
                  </a:lnTo>
                  <a:lnTo>
                    <a:pt x="300" y="1544"/>
                  </a:lnTo>
                  <a:lnTo>
                    <a:pt x="300" y="1546"/>
                  </a:lnTo>
                  <a:lnTo>
                    <a:pt x="302" y="1548"/>
                  </a:lnTo>
                  <a:lnTo>
                    <a:pt x="306" y="1550"/>
                  </a:lnTo>
                  <a:close/>
                  <a:moveTo>
                    <a:pt x="294" y="1582"/>
                  </a:moveTo>
                  <a:lnTo>
                    <a:pt x="294" y="1582"/>
                  </a:lnTo>
                  <a:lnTo>
                    <a:pt x="296" y="1580"/>
                  </a:lnTo>
                  <a:lnTo>
                    <a:pt x="294" y="1576"/>
                  </a:lnTo>
                  <a:lnTo>
                    <a:pt x="290" y="1572"/>
                  </a:lnTo>
                  <a:lnTo>
                    <a:pt x="288" y="1572"/>
                  </a:lnTo>
                  <a:lnTo>
                    <a:pt x="286" y="1574"/>
                  </a:lnTo>
                  <a:lnTo>
                    <a:pt x="286" y="1576"/>
                  </a:lnTo>
                  <a:lnTo>
                    <a:pt x="290" y="1580"/>
                  </a:lnTo>
                  <a:lnTo>
                    <a:pt x="294" y="1582"/>
                  </a:lnTo>
                  <a:close/>
                  <a:moveTo>
                    <a:pt x="134" y="1350"/>
                  </a:moveTo>
                  <a:lnTo>
                    <a:pt x="134" y="1350"/>
                  </a:lnTo>
                  <a:lnTo>
                    <a:pt x="134" y="1354"/>
                  </a:lnTo>
                  <a:lnTo>
                    <a:pt x="134" y="1356"/>
                  </a:lnTo>
                  <a:lnTo>
                    <a:pt x="138" y="1360"/>
                  </a:lnTo>
                  <a:lnTo>
                    <a:pt x="140" y="1362"/>
                  </a:lnTo>
                  <a:lnTo>
                    <a:pt x="144" y="1364"/>
                  </a:lnTo>
                  <a:lnTo>
                    <a:pt x="150" y="1372"/>
                  </a:lnTo>
                  <a:lnTo>
                    <a:pt x="154" y="1374"/>
                  </a:lnTo>
                  <a:lnTo>
                    <a:pt x="154" y="1370"/>
                  </a:lnTo>
                  <a:lnTo>
                    <a:pt x="152" y="1364"/>
                  </a:lnTo>
                  <a:lnTo>
                    <a:pt x="148" y="1360"/>
                  </a:lnTo>
                  <a:lnTo>
                    <a:pt x="146" y="1358"/>
                  </a:lnTo>
                  <a:lnTo>
                    <a:pt x="144" y="1358"/>
                  </a:lnTo>
                  <a:lnTo>
                    <a:pt x="142" y="1354"/>
                  </a:lnTo>
                  <a:lnTo>
                    <a:pt x="140" y="1350"/>
                  </a:lnTo>
                  <a:lnTo>
                    <a:pt x="136" y="1348"/>
                  </a:lnTo>
                  <a:lnTo>
                    <a:pt x="134" y="1348"/>
                  </a:lnTo>
                  <a:lnTo>
                    <a:pt x="134" y="1350"/>
                  </a:lnTo>
                  <a:close/>
                  <a:moveTo>
                    <a:pt x="138" y="1658"/>
                  </a:moveTo>
                  <a:lnTo>
                    <a:pt x="138" y="1658"/>
                  </a:lnTo>
                  <a:lnTo>
                    <a:pt x="140" y="1652"/>
                  </a:lnTo>
                  <a:lnTo>
                    <a:pt x="138" y="1650"/>
                  </a:lnTo>
                  <a:lnTo>
                    <a:pt x="136" y="1650"/>
                  </a:lnTo>
                  <a:lnTo>
                    <a:pt x="132" y="1652"/>
                  </a:lnTo>
                  <a:lnTo>
                    <a:pt x="128" y="1652"/>
                  </a:lnTo>
                  <a:lnTo>
                    <a:pt x="124" y="1652"/>
                  </a:lnTo>
                  <a:lnTo>
                    <a:pt x="122" y="1654"/>
                  </a:lnTo>
                  <a:lnTo>
                    <a:pt x="120" y="1656"/>
                  </a:lnTo>
                  <a:lnTo>
                    <a:pt x="122" y="1656"/>
                  </a:lnTo>
                  <a:lnTo>
                    <a:pt x="126" y="1660"/>
                  </a:lnTo>
                  <a:lnTo>
                    <a:pt x="134" y="1660"/>
                  </a:lnTo>
                  <a:lnTo>
                    <a:pt x="136" y="1660"/>
                  </a:lnTo>
                  <a:lnTo>
                    <a:pt x="138" y="1658"/>
                  </a:lnTo>
                  <a:close/>
                  <a:moveTo>
                    <a:pt x="124" y="1360"/>
                  </a:moveTo>
                  <a:lnTo>
                    <a:pt x="124" y="1360"/>
                  </a:lnTo>
                  <a:lnTo>
                    <a:pt x="122" y="1360"/>
                  </a:lnTo>
                  <a:lnTo>
                    <a:pt x="124" y="1362"/>
                  </a:lnTo>
                  <a:lnTo>
                    <a:pt x="132" y="1368"/>
                  </a:lnTo>
                  <a:lnTo>
                    <a:pt x="134" y="1370"/>
                  </a:lnTo>
                  <a:lnTo>
                    <a:pt x="138" y="1368"/>
                  </a:lnTo>
                  <a:lnTo>
                    <a:pt x="138" y="1366"/>
                  </a:lnTo>
                  <a:lnTo>
                    <a:pt x="136" y="1362"/>
                  </a:lnTo>
                  <a:lnTo>
                    <a:pt x="132" y="1358"/>
                  </a:lnTo>
                  <a:lnTo>
                    <a:pt x="130" y="1358"/>
                  </a:lnTo>
                  <a:lnTo>
                    <a:pt x="124" y="1360"/>
                  </a:lnTo>
                  <a:close/>
                  <a:moveTo>
                    <a:pt x="162" y="1352"/>
                  </a:moveTo>
                  <a:lnTo>
                    <a:pt x="162" y="1352"/>
                  </a:lnTo>
                  <a:lnTo>
                    <a:pt x="162" y="1348"/>
                  </a:lnTo>
                  <a:lnTo>
                    <a:pt x="160" y="1344"/>
                  </a:lnTo>
                  <a:lnTo>
                    <a:pt x="160" y="1350"/>
                  </a:lnTo>
                  <a:lnTo>
                    <a:pt x="160" y="1352"/>
                  </a:lnTo>
                  <a:lnTo>
                    <a:pt x="162" y="1352"/>
                  </a:lnTo>
                  <a:close/>
                  <a:moveTo>
                    <a:pt x="128" y="1670"/>
                  </a:moveTo>
                  <a:lnTo>
                    <a:pt x="128" y="1670"/>
                  </a:lnTo>
                  <a:lnTo>
                    <a:pt x="126" y="1670"/>
                  </a:lnTo>
                  <a:lnTo>
                    <a:pt x="124" y="1672"/>
                  </a:lnTo>
                  <a:lnTo>
                    <a:pt x="122" y="1678"/>
                  </a:lnTo>
                  <a:lnTo>
                    <a:pt x="124" y="1686"/>
                  </a:lnTo>
                  <a:lnTo>
                    <a:pt x="126" y="1688"/>
                  </a:lnTo>
                  <a:lnTo>
                    <a:pt x="128" y="1688"/>
                  </a:lnTo>
                  <a:lnTo>
                    <a:pt x="130" y="1688"/>
                  </a:lnTo>
                  <a:lnTo>
                    <a:pt x="130" y="1684"/>
                  </a:lnTo>
                  <a:lnTo>
                    <a:pt x="128" y="1682"/>
                  </a:lnTo>
                  <a:lnTo>
                    <a:pt x="128" y="1680"/>
                  </a:lnTo>
                  <a:lnTo>
                    <a:pt x="130" y="1678"/>
                  </a:lnTo>
                  <a:lnTo>
                    <a:pt x="132" y="1674"/>
                  </a:lnTo>
                  <a:lnTo>
                    <a:pt x="130" y="1672"/>
                  </a:lnTo>
                  <a:lnTo>
                    <a:pt x="128" y="1670"/>
                  </a:lnTo>
                  <a:close/>
                  <a:moveTo>
                    <a:pt x="238" y="1920"/>
                  </a:moveTo>
                  <a:lnTo>
                    <a:pt x="238" y="1920"/>
                  </a:lnTo>
                  <a:lnTo>
                    <a:pt x="236" y="1924"/>
                  </a:lnTo>
                  <a:lnTo>
                    <a:pt x="238" y="1926"/>
                  </a:lnTo>
                  <a:lnTo>
                    <a:pt x="240" y="1930"/>
                  </a:lnTo>
                  <a:lnTo>
                    <a:pt x="246" y="1930"/>
                  </a:lnTo>
                  <a:lnTo>
                    <a:pt x="248" y="1930"/>
                  </a:lnTo>
                  <a:lnTo>
                    <a:pt x="252" y="1926"/>
                  </a:lnTo>
                  <a:lnTo>
                    <a:pt x="252" y="1924"/>
                  </a:lnTo>
                  <a:lnTo>
                    <a:pt x="254" y="1920"/>
                  </a:lnTo>
                  <a:lnTo>
                    <a:pt x="252" y="1918"/>
                  </a:lnTo>
                  <a:lnTo>
                    <a:pt x="250" y="1916"/>
                  </a:lnTo>
                  <a:lnTo>
                    <a:pt x="248" y="1914"/>
                  </a:lnTo>
                  <a:lnTo>
                    <a:pt x="244" y="1916"/>
                  </a:lnTo>
                  <a:lnTo>
                    <a:pt x="240" y="1916"/>
                  </a:lnTo>
                  <a:lnTo>
                    <a:pt x="238" y="1920"/>
                  </a:lnTo>
                  <a:close/>
                  <a:moveTo>
                    <a:pt x="232" y="1878"/>
                  </a:moveTo>
                  <a:lnTo>
                    <a:pt x="232" y="1878"/>
                  </a:lnTo>
                  <a:lnTo>
                    <a:pt x="236" y="1878"/>
                  </a:lnTo>
                  <a:lnTo>
                    <a:pt x="240" y="1876"/>
                  </a:lnTo>
                  <a:lnTo>
                    <a:pt x="246" y="1870"/>
                  </a:lnTo>
                  <a:lnTo>
                    <a:pt x="248" y="1862"/>
                  </a:lnTo>
                  <a:lnTo>
                    <a:pt x="246" y="1858"/>
                  </a:lnTo>
                  <a:lnTo>
                    <a:pt x="244" y="1856"/>
                  </a:lnTo>
                  <a:lnTo>
                    <a:pt x="240" y="1858"/>
                  </a:lnTo>
                  <a:lnTo>
                    <a:pt x="234" y="1866"/>
                  </a:lnTo>
                  <a:lnTo>
                    <a:pt x="230" y="1874"/>
                  </a:lnTo>
                  <a:lnTo>
                    <a:pt x="230" y="1876"/>
                  </a:lnTo>
                  <a:lnTo>
                    <a:pt x="232" y="1878"/>
                  </a:lnTo>
                  <a:close/>
                  <a:moveTo>
                    <a:pt x="290" y="1568"/>
                  </a:moveTo>
                  <a:lnTo>
                    <a:pt x="290" y="1568"/>
                  </a:lnTo>
                  <a:lnTo>
                    <a:pt x="294" y="1572"/>
                  </a:lnTo>
                  <a:lnTo>
                    <a:pt x="298" y="1572"/>
                  </a:lnTo>
                  <a:lnTo>
                    <a:pt x="302" y="1572"/>
                  </a:lnTo>
                  <a:lnTo>
                    <a:pt x="304" y="1572"/>
                  </a:lnTo>
                  <a:lnTo>
                    <a:pt x="306" y="1574"/>
                  </a:lnTo>
                  <a:lnTo>
                    <a:pt x="310" y="1574"/>
                  </a:lnTo>
                  <a:lnTo>
                    <a:pt x="312" y="1572"/>
                  </a:lnTo>
                  <a:lnTo>
                    <a:pt x="312" y="1570"/>
                  </a:lnTo>
                  <a:lnTo>
                    <a:pt x="310" y="1568"/>
                  </a:lnTo>
                  <a:lnTo>
                    <a:pt x="310" y="1570"/>
                  </a:lnTo>
                  <a:lnTo>
                    <a:pt x="308" y="1570"/>
                  </a:lnTo>
                  <a:lnTo>
                    <a:pt x="308" y="1568"/>
                  </a:lnTo>
                  <a:lnTo>
                    <a:pt x="304" y="1566"/>
                  </a:lnTo>
                  <a:lnTo>
                    <a:pt x="302" y="1566"/>
                  </a:lnTo>
                  <a:lnTo>
                    <a:pt x="300" y="1566"/>
                  </a:lnTo>
                  <a:lnTo>
                    <a:pt x="300" y="1564"/>
                  </a:lnTo>
                  <a:lnTo>
                    <a:pt x="302" y="1560"/>
                  </a:lnTo>
                  <a:lnTo>
                    <a:pt x="300" y="1560"/>
                  </a:lnTo>
                  <a:lnTo>
                    <a:pt x="296" y="1556"/>
                  </a:lnTo>
                  <a:lnTo>
                    <a:pt x="292" y="1556"/>
                  </a:lnTo>
                  <a:lnTo>
                    <a:pt x="290" y="1560"/>
                  </a:lnTo>
                  <a:lnTo>
                    <a:pt x="288" y="1564"/>
                  </a:lnTo>
                  <a:lnTo>
                    <a:pt x="290" y="1568"/>
                  </a:lnTo>
                  <a:close/>
                  <a:moveTo>
                    <a:pt x="208" y="1778"/>
                  </a:moveTo>
                  <a:lnTo>
                    <a:pt x="208" y="1778"/>
                  </a:lnTo>
                  <a:lnTo>
                    <a:pt x="206" y="1784"/>
                  </a:lnTo>
                  <a:lnTo>
                    <a:pt x="206" y="1788"/>
                  </a:lnTo>
                  <a:lnTo>
                    <a:pt x="210" y="1792"/>
                  </a:lnTo>
                  <a:lnTo>
                    <a:pt x="214" y="1792"/>
                  </a:lnTo>
                  <a:lnTo>
                    <a:pt x="216" y="1792"/>
                  </a:lnTo>
                  <a:lnTo>
                    <a:pt x="218" y="1788"/>
                  </a:lnTo>
                  <a:lnTo>
                    <a:pt x="216" y="1782"/>
                  </a:lnTo>
                  <a:lnTo>
                    <a:pt x="212" y="1776"/>
                  </a:lnTo>
                  <a:lnTo>
                    <a:pt x="210" y="1776"/>
                  </a:lnTo>
                  <a:lnTo>
                    <a:pt x="208" y="1778"/>
                  </a:lnTo>
                  <a:close/>
                  <a:moveTo>
                    <a:pt x="618" y="1434"/>
                  </a:moveTo>
                  <a:lnTo>
                    <a:pt x="618" y="1434"/>
                  </a:lnTo>
                  <a:lnTo>
                    <a:pt x="620" y="1434"/>
                  </a:lnTo>
                  <a:lnTo>
                    <a:pt x="622" y="1430"/>
                  </a:lnTo>
                  <a:lnTo>
                    <a:pt x="622" y="1428"/>
                  </a:lnTo>
                  <a:lnTo>
                    <a:pt x="620" y="1426"/>
                  </a:lnTo>
                  <a:lnTo>
                    <a:pt x="616" y="1430"/>
                  </a:lnTo>
                  <a:lnTo>
                    <a:pt x="616" y="1432"/>
                  </a:lnTo>
                  <a:lnTo>
                    <a:pt x="618" y="1434"/>
                  </a:lnTo>
                  <a:close/>
                  <a:moveTo>
                    <a:pt x="882" y="1770"/>
                  </a:moveTo>
                  <a:lnTo>
                    <a:pt x="882" y="1770"/>
                  </a:lnTo>
                  <a:lnTo>
                    <a:pt x="876" y="1774"/>
                  </a:lnTo>
                  <a:lnTo>
                    <a:pt x="870" y="1774"/>
                  </a:lnTo>
                  <a:lnTo>
                    <a:pt x="866" y="1772"/>
                  </a:lnTo>
                  <a:lnTo>
                    <a:pt x="860" y="1774"/>
                  </a:lnTo>
                  <a:lnTo>
                    <a:pt x="860" y="1776"/>
                  </a:lnTo>
                  <a:lnTo>
                    <a:pt x="864" y="1778"/>
                  </a:lnTo>
                  <a:lnTo>
                    <a:pt x="870" y="1782"/>
                  </a:lnTo>
                  <a:lnTo>
                    <a:pt x="870" y="1784"/>
                  </a:lnTo>
                  <a:lnTo>
                    <a:pt x="870" y="1786"/>
                  </a:lnTo>
                  <a:lnTo>
                    <a:pt x="870" y="1788"/>
                  </a:lnTo>
                  <a:lnTo>
                    <a:pt x="872" y="1790"/>
                  </a:lnTo>
                  <a:lnTo>
                    <a:pt x="874" y="1792"/>
                  </a:lnTo>
                  <a:lnTo>
                    <a:pt x="872" y="1796"/>
                  </a:lnTo>
                  <a:lnTo>
                    <a:pt x="870" y="1798"/>
                  </a:lnTo>
                  <a:lnTo>
                    <a:pt x="872" y="1800"/>
                  </a:lnTo>
                  <a:lnTo>
                    <a:pt x="874" y="1800"/>
                  </a:lnTo>
                  <a:lnTo>
                    <a:pt x="876" y="1804"/>
                  </a:lnTo>
                  <a:lnTo>
                    <a:pt x="876" y="1806"/>
                  </a:lnTo>
                  <a:lnTo>
                    <a:pt x="878" y="1806"/>
                  </a:lnTo>
                  <a:lnTo>
                    <a:pt x="882" y="1806"/>
                  </a:lnTo>
                  <a:lnTo>
                    <a:pt x="886" y="1806"/>
                  </a:lnTo>
                  <a:lnTo>
                    <a:pt x="888" y="1808"/>
                  </a:lnTo>
                  <a:lnTo>
                    <a:pt x="892" y="1806"/>
                  </a:lnTo>
                  <a:lnTo>
                    <a:pt x="894" y="1808"/>
                  </a:lnTo>
                  <a:lnTo>
                    <a:pt x="896" y="1810"/>
                  </a:lnTo>
                  <a:lnTo>
                    <a:pt x="896" y="1814"/>
                  </a:lnTo>
                  <a:lnTo>
                    <a:pt x="894" y="1814"/>
                  </a:lnTo>
                  <a:lnTo>
                    <a:pt x="892" y="1814"/>
                  </a:lnTo>
                  <a:lnTo>
                    <a:pt x="890" y="1816"/>
                  </a:lnTo>
                  <a:lnTo>
                    <a:pt x="892" y="1816"/>
                  </a:lnTo>
                  <a:lnTo>
                    <a:pt x="894" y="1818"/>
                  </a:lnTo>
                  <a:lnTo>
                    <a:pt x="898" y="1820"/>
                  </a:lnTo>
                  <a:lnTo>
                    <a:pt x="898" y="1822"/>
                  </a:lnTo>
                  <a:lnTo>
                    <a:pt x="896" y="1824"/>
                  </a:lnTo>
                  <a:lnTo>
                    <a:pt x="896" y="1826"/>
                  </a:lnTo>
                  <a:lnTo>
                    <a:pt x="900" y="1832"/>
                  </a:lnTo>
                  <a:lnTo>
                    <a:pt x="902" y="1836"/>
                  </a:lnTo>
                  <a:lnTo>
                    <a:pt x="904" y="1840"/>
                  </a:lnTo>
                  <a:lnTo>
                    <a:pt x="904" y="1844"/>
                  </a:lnTo>
                  <a:lnTo>
                    <a:pt x="906" y="1846"/>
                  </a:lnTo>
                  <a:lnTo>
                    <a:pt x="906" y="1848"/>
                  </a:lnTo>
                  <a:lnTo>
                    <a:pt x="908" y="1848"/>
                  </a:lnTo>
                  <a:lnTo>
                    <a:pt x="908" y="1844"/>
                  </a:lnTo>
                  <a:lnTo>
                    <a:pt x="908" y="1838"/>
                  </a:lnTo>
                  <a:lnTo>
                    <a:pt x="910" y="1834"/>
                  </a:lnTo>
                  <a:lnTo>
                    <a:pt x="912" y="1832"/>
                  </a:lnTo>
                  <a:lnTo>
                    <a:pt x="912" y="1828"/>
                  </a:lnTo>
                  <a:lnTo>
                    <a:pt x="908" y="1824"/>
                  </a:lnTo>
                  <a:lnTo>
                    <a:pt x="902" y="1822"/>
                  </a:lnTo>
                  <a:lnTo>
                    <a:pt x="904" y="1822"/>
                  </a:lnTo>
                  <a:lnTo>
                    <a:pt x="906" y="1820"/>
                  </a:lnTo>
                  <a:lnTo>
                    <a:pt x="910" y="1820"/>
                  </a:lnTo>
                  <a:lnTo>
                    <a:pt x="912" y="1818"/>
                  </a:lnTo>
                  <a:lnTo>
                    <a:pt x="912" y="1816"/>
                  </a:lnTo>
                  <a:lnTo>
                    <a:pt x="912" y="1812"/>
                  </a:lnTo>
                  <a:lnTo>
                    <a:pt x="912" y="1810"/>
                  </a:lnTo>
                  <a:lnTo>
                    <a:pt x="912" y="1808"/>
                  </a:lnTo>
                  <a:lnTo>
                    <a:pt x="918" y="1804"/>
                  </a:lnTo>
                  <a:lnTo>
                    <a:pt x="924" y="1802"/>
                  </a:lnTo>
                  <a:lnTo>
                    <a:pt x="926" y="1800"/>
                  </a:lnTo>
                  <a:lnTo>
                    <a:pt x="924" y="1798"/>
                  </a:lnTo>
                  <a:lnTo>
                    <a:pt x="918" y="1794"/>
                  </a:lnTo>
                  <a:lnTo>
                    <a:pt x="914" y="1790"/>
                  </a:lnTo>
                  <a:lnTo>
                    <a:pt x="914" y="1788"/>
                  </a:lnTo>
                  <a:lnTo>
                    <a:pt x="916" y="1784"/>
                  </a:lnTo>
                  <a:lnTo>
                    <a:pt x="922" y="1782"/>
                  </a:lnTo>
                  <a:lnTo>
                    <a:pt x="926" y="1782"/>
                  </a:lnTo>
                  <a:lnTo>
                    <a:pt x="928" y="1778"/>
                  </a:lnTo>
                  <a:lnTo>
                    <a:pt x="928" y="1772"/>
                  </a:lnTo>
                  <a:lnTo>
                    <a:pt x="928" y="1764"/>
                  </a:lnTo>
                  <a:lnTo>
                    <a:pt x="930" y="1758"/>
                  </a:lnTo>
                  <a:lnTo>
                    <a:pt x="932" y="1754"/>
                  </a:lnTo>
                  <a:lnTo>
                    <a:pt x="930" y="1752"/>
                  </a:lnTo>
                  <a:lnTo>
                    <a:pt x="920" y="1750"/>
                  </a:lnTo>
                  <a:lnTo>
                    <a:pt x="914" y="1750"/>
                  </a:lnTo>
                  <a:lnTo>
                    <a:pt x="908" y="1752"/>
                  </a:lnTo>
                  <a:lnTo>
                    <a:pt x="904" y="1756"/>
                  </a:lnTo>
                  <a:lnTo>
                    <a:pt x="902" y="1760"/>
                  </a:lnTo>
                  <a:lnTo>
                    <a:pt x="904" y="1762"/>
                  </a:lnTo>
                  <a:lnTo>
                    <a:pt x="904" y="1764"/>
                  </a:lnTo>
                  <a:lnTo>
                    <a:pt x="900" y="1772"/>
                  </a:lnTo>
                  <a:lnTo>
                    <a:pt x="898" y="1776"/>
                  </a:lnTo>
                  <a:lnTo>
                    <a:pt x="896" y="1774"/>
                  </a:lnTo>
                  <a:lnTo>
                    <a:pt x="896" y="1770"/>
                  </a:lnTo>
                  <a:lnTo>
                    <a:pt x="898" y="1762"/>
                  </a:lnTo>
                  <a:lnTo>
                    <a:pt x="896" y="1760"/>
                  </a:lnTo>
                  <a:lnTo>
                    <a:pt x="894" y="1760"/>
                  </a:lnTo>
                  <a:lnTo>
                    <a:pt x="890" y="1760"/>
                  </a:lnTo>
                  <a:lnTo>
                    <a:pt x="884" y="1758"/>
                  </a:lnTo>
                  <a:lnTo>
                    <a:pt x="880" y="1758"/>
                  </a:lnTo>
                  <a:lnTo>
                    <a:pt x="876" y="1758"/>
                  </a:lnTo>
                  <a:lnTo>
                    <a:pt x="878" y="1760"/>
                  </a:lnTo>
                  <a:lnTo>
                    <a:pt x="882" y="1762"/>
                  </a:lnTo>
                  <a:lnTo>
                    <a:pt x="886" y="1764"/>
                  </a:lnTo>
                  <a:lnTo>
                    <a:pt x="884" y="1768"/>
                  </a:lnTo>
                  <a:lnTo>
                    <a:pt x="882" y="1770"/>
                  </a:lnTo>
                  <a:close/>
                  <a:moveTo>
                    <a:pt x="850" y="1762"/>
                  </a:moveTo>
                  <a:lnTo>
                    <a:pt x="850" y="1762"/>
                  </a:lnTo>
                  <a:lnTo>
                    <a:pt x="848" y="1760"/>
                  </a:lnTo>
                  <a:lnTo>
                    <a:pt x="846" y="1764"/>
                  </a:lnTo>
                  <a:lnTo>
                    <a:pt x="848" y="1768"/>
                  </a:lnTo>
                  <a:lnTo>
                    <a:pt x="848" y="1772"/>
                  </a:lnTo>
                  <a:lnTo>
                    <a:pt x="850" y="1772"/>
                  </a:lnTo>
                  <a:lnTo>
                    <a:pt x="850" y="1770"/>
                  </a:lnTo>
                  <a:lnTo>
                    <a:pt x="852" y="1766"/>
                  </a:lnTo>
                  <a:lnTo>
                    <a:pt x="850" y="1762"/>
                  </a:lnTo>
                  <a:close/>
                  <a:moveTo>
                    <a:pt x="834" y="1814"/>
                  </a:moveTo>
                  <a:lnTo>
                    <a:pt x="834" y="1814"/>
                  </a:lnTo>
                  <a:lnTo>
                    <a:pt x="846" y="1816"/>
                  </a:lnTo>
                  <a:lnTo>
                    <a:pt x="852" y="1814"/>
                  </a:lnTo>
                  <a:lnTo>
                    <a:pt x="856" y="1812"/>
                  </a:lnTo>
                  <a:lnTo>
                    <a:pt x="858" y="1808"/>
                  </a:lnTo>
                  <a:lnTo>
                    <a:pt x="858" y="1806"/>
                  </a:lnTo>
                  <a:lnTo>
                    <a:pt x="858" y="1800"/>
                  </a:lnTo>
                  <a:lnTo>
                    <a:pt x="856" y="1794"/>
                  </a:lnTo>
                  <a:lnTo>
                    <a:pt x="856" y="1790"/>
                  </a:lnTo>
                  <a:lnTo>
                    <a:pt x="856" y="1788"/>
                  </a:lnTo>
                  <a:lnTo>
                    <a:pt x="852" y="1784"/>
                  </a:lnTo>
                  <a:lnTo>
                    <a:pt x="850" y="1782"/>
                  </a:lnTo>
                  <a:lnTo>
                    <a:pt x="850" y="1784"/>
                  </a:lnTo>
                  <a:lnTo>
                    <a:pt x="848" y="1786"/>
                  </a:lnTo>
                  <a:lnTo>
                    <a:pt x="840" y="1782"/>
                  </a:lnTo>
                  <a:lnTo>
                    <a:pt x="836" y="1782"/>
                  </a:lnTo>
                  <a:lnTo>
                    <a:pt x="830" y="1784"/>
                  </a:lnTo>
                  <a:lnTo>
                    <a:pt x="824" y="1786"/>
                  </a:lnTo>
                  <a:lnTo>
                    <a:pt x="818" y="1786"/>
                  </a:lnTo>
                  <a:lnTo>
                    <a:pt x="816" y="1786"/>
                  </a:lnTo>
                  <a:lnTo>
                    <a:pt x="814" y="1788"/>
                  </a:lnTo>
                  <a:lnTo>
                    <a:pt x="814" y="1790"/>
                  </a:lnTo>
                  <a:lnTo>
                    <a:pt x="816" y="1792"/>
                  </a:lnTo>
                  <a:lnTo>
                    <a:pt x="820" y="1798"/>
                  </a:lnTo>
                  <a:lnTo>
                    <a:pt x="824" y="1806"/>
                  </a:lnTo>
                  <a:lnTo>
                    <a:pt x="824" y="1810"/>
                  </a:lnTo>
                  <a:lnTo>
                    <a:pt x="826" y="1808"/>
                  </a:lnTo>
                  <a:lnTo>
                    <a:pt x="828" y="1808"/>
                  </a:lnTo>
                  <a:lnTo>
                    <a:pt x="830" y="1808"/>
                  </a:lnTo>
                  <a:lnTo>
                    <a:pt x="830" y="1810"/>
                  </a:lnTo>
                  <a:lnTo>
                    <a:pt x="830" y="1812"/>
                  </a:lnTo>
                  <a:lnTo>
                    <a:pt x="830" y="1814"/>
                  </a:lnTo>
                  <a:lnTo>
                    <a:pt x="834" y="1814"/>
                  </a:lnTo>
                  <a:close/>
                  <a:moveTo>
                    <a:pt x="898" y="1832"/>
                  </a:moveTo>
                  <a:lnTo>
                    <a:pt x="898" y="1832"/>
                  </a:lnTo>
                  <a:lnTo>
                    <a:pt x="894" y="1826"/>
                  </a:lnTo>
                  <a:lnTo>
                    <a:pt x="892" y="1826"/>
                  </a:lnTo>
                  <a:lnTo>
                    <a:pt x="890" y="1828"/>
                  </a:lnTo>
                  <a:lnTo>
                    <a:pt x="890" y="1830"/>
                  </a:lnTo>
                  <a:lnTo>
                    <a:pt x="888" y="1830"/>
                  </a:lnTo>
                  <a:lnTo>
                    <a:pt x="878" y="1824"/>
                  </a:lnTo>
                  <a:lnTo>
                    <a:pt x="872" y="1822"/>
                  </a:lnTo>
                  <a:lnTo>
                    <a:pt x="868" y="1822"/>
                  </a:lnTo>
                  <a:lnTo>
                    <a:pt x="866" y="1826"/>
                  </a:lnTo>
                  <a:lnTo>
                    <a:pt x="866" y="1830"/>
                  </a:lnTo>
                  <a:lnTo>
                    <a:pt x="870" y="1834"/>
                  </a:lnTo>
                  <a:lnTo>
                    <a:pt x="876" y="1838"/>
                  </a:lnTo>
                  <a:lnTo>
                    <a:pt x="886" y="1840"/>
                  </a:lnTo>
                  <a:lnTo>
                    <a:pt x="894" y="1842"/>
                  </a:lnTo>
                  <a:lnTo>
                    <a:pt x="898" y="1842"/>
                  </a:lnTo>
                  <a:lnTo>
                    <a:pt x="900" y="1840"/>
                  </a:lnTo>
                  <a:lnTo>
                    <a:pt x="898" y="1832"/>
                  </a:lnTo>
                  <a:close/>
                  <a:moveTo>
                    <a:pt x="914" y="1822"/>
                  </a:moveTo>
                  <a:lnTo>
                    <a:pt x="914" y="1822"/>
                  </a:lnTo>
                  <a:lnTo>
                    <a:pt x="912" y="1824"/>
                  </a:lnTo>
                  <a:lnTo>
                    <a:pt x="914" y="1826"/>
                  </a:lnTo>
                  <a:lnTo>
                    <a:pt x="918" y="1824"/>
                  </a:lnTo>
                  <a:lnTo>
                    <a:pt x="924" y="1820"/>
                  </a:lnTo>
                  <a:lnTo>
                    <a:pt x="926" y="1820"/>
                  </a:lnTo>
                  <a:lnTo>
                    <a:pt x="926" y="1818"/>
                  </a:lnTo>
                  <a:lnTo>
                    <a:pt x="922" y="1816"/>
                  </a:lnTo>
                  <a:lnTo>
                    <a:pt x="918" y="1816"/>
                  </a:lnTo>
                  <a:lnTo>
                    <a:pt x="914" y="1822"/>
                  </a:lnTo>
                  <a:close/>
                  <a:moveTo>
                    <a:pt x="868" y="1848"/>
                  </a:moveTo>
                  <a:lnTo>
                    <a:pt x="868" y="1848"/>
                  </a:lnTo>
                  <a:lnTo>
                    <a:pt x="866" y="1850"/>
                  </a:lnTo>
                  <a:lnTo>
                    <a:pt x="868" y="1852"/>
                  </a:lnTo>
                  <a:lnTo>
                    <a:pt x="872" y="1854"/>
                  </a:lnTo>
                  <a:lnTo>
                    <a:pt x="876" y="1854"/>
                  </a:lnTo>
                  <a:lnTo>
                    <a:pt x="880" y="1854"/>
                  </a:lnTo>
                  <a:lnTo>
                    <a:pt x="878" y="1852"/>
                  </a:lnTo>
                  <a:lnTo>
                    <a:pt x="876" y="1848"/>
                  </a:lnTo>
                  <a:lnTo>
                    <a:pt x="872" y="1848"/>
                  </a:lnTo>
                  <a:lnTo>
                    <a:pt x="868" y="1848"/>
                  </a:lnTo>
                  <a:close/>
                  <a:moveTo>
                    <a:pt x="1030" y="1820"/>
                  </a:moveTo>
                  <a:lnTo>
                    <a:pt x="1030" y="1820"/>
                  </a:lnTo>
                  <a:lnTo>
                    <a:pt x="1032" y="1818"/>
                  </a:lnTo>
                  <a:lnTo>
                    <a:pt x="1034" y="1814"/>
                  </a:lnTo>
                  <a:lnTo>
                    <a:pt x="1032" y="1810"/>
                  </a:lnTo>
                  <a:lnTo>
                    <a:pt x="1030" y="1808"/>
                  </a:lnTo>
                  <a:lnTo>
                    <a:pt x="1022" y="1802"/>
                  </a:lnTo>
                  <a:lnTo>
                    <a:pt x="1018" y="1800"/>
                  </a:lnTo>
                  <a:lnTo>
                    <a:pt x="1016" y="1802"/>
                  </a:lnTo>
                  <a:lnTo>
                    <a:pt x="1014" y="1806"/>
                  </a:lnTo>
                  <a:lnTo>
                    <a:pt x="1016" y="1812"/>
                  </a:lnTo>
                  <a:lnTo>
                    <a:pt x="1022" y="1818"/>
                  </a:lnTo>
                  <a:lnTo>
                    <a:pt x="1026" y="1820"/>
                  </a:lnTo>
                  <a:lnTo>
                    <a:pt x="1030" y="1820"/>
                  </a:lnTo>
                  <a:close/>
                  <a:moveTo>
                    <a:pt x="952" y="1846"/>
                  </a:moveTo>
                  <a:lnTo>
                    <a:pt x="952" y="1846"/>
                  </a:lnTo>
                  <a:lnTo>
                    <a:pt x="952" y="1848"/>
                  </a:lnTo>
                  <a:lnTo>
                    <a:pt x="954" y="1850"/>
                  </a:lnTo>
                  <a:lnTo>
                    <a:pt x="954" y="1854"/>
                  </a:lnTo>
                  <a:lnTo>
                    <a:pt x="954" y="1856"/>
                  </a:lnTo>
                  <a:lnTo>
                    <a:pt x="952" y="1858"/>
                  </a:lnTo>
                  <a:lnTo>
                    <a:pt x="952" y="1860"/>
                  </a:lnTo>
                  <a:lnTo>
                    <a:pt x="960" y="1866"/>
                  </a:lnTo>
                  <a:lnTo>
                    <a:pt x="962" y="1866"/>
                  </a:lnTo>
                  <a:lnTo>
                    <a:pt x="964" y="1866"/>
                  </a:lnTo>
                  <a:lnTo>
                    <a:pt x="964" y="1864"/>
                  </a:lnTo>
                  <a:lnTo>
                    <a:pt x="964" y="1862"/>
                  </a:lnTo>
                  <a:lnTo>
                    <a:pt x="966" y="1860"/>
                  </a:lnTo>
                  <a:lnTo>
                    <a:pt x="968" y="1858"/>
                  </a:lnTo>
                  <a:lnTo>
                    <a:pt x="972" y="1862"/>
                  </a:lnTo>
                  <a:lnTo>
                    <a:pt x="976" y="1864"/>
                  </a:lnTo>
                  <a:lnTo>
                    <a:pt x="976" y="1862"/>
                  </a:lnTo>
                  <a:lnTo>
                    <a:pt x="976" y="1860"/>
                  </a:lnTo>
                  <a:lnTo>
                    <a:pt x="972" y="1858"/>
                  </a:lnTo>
                  <a:lnTo>
                    <a:pt x="972" y="1856"/>
                  </a:lnTo>
                  <a:lnTo>
                    <a:pt x="972" y="1854"/>
                  </a:lnTo>
                  <a:lnTo>
                    <a:pt x="974" y="1850"/>
                  </a:lnTo>
                  <a:lnTo>
                    <a:pt x="974" y="1846"/>
                  </a:lnTo>
                  <a:lnTo>
                    <a:pt x="972" y="1846"/>
                  </a:lnTo>
                  <a:lnTo>
                    <a:pt x="970" y="1844"/>
                  </a:lnTo>
                  <a:lnTo>
                    <a:pt x="966" y="1842"/>
                  </a:lnTo>
                  <a:lnTo>
                    <a:pt x="964" y="1840"/>
                  </a:lnTo>
                  <a:lnTo>
                    <a:pt x="960" y="1838"/>
                  </a:lnTo>
                  <a:lnTo>
                    <a:pt x="956" y="1840"/>
                  </a:lnTo>
                  <a:lnTo>
                    <a:pt x="954" y="1842"/>
                  </a:lnTo>
                  <a:lnTo>
                    <a:pt x="958" y="1844"/>
                  </a:lnTo>
                  <a:lnTo>
                    <a:pt x="964" y="1846"/>
                  </a:lnTo>
                  <a:lnTo>
                    <a:pt x="966" y="1848"/>
                  </a:lnTo>
                  <a:lnTo>
                    <a:pt x="964" y="1850"/>
                  </a:lnTo>
                  <a:lnTo>
                    <a:pt x="960" y="1850"/>
                  </a:lnTo>
                  <a:lnTo>
                    <a:pt x="952" y="1846"/>
                  </a:lnTo>
                  <a:close/>
                  <a:moveTo>
                    <a:pt x="862" y="1678"/>
                  </a:moveTo>
                  <a:lnTo>
                    <a:pt x="862" y="1678"/>
                  </a:lnTo>
                  <a:lnTo>
                    <a:pt x="864" y="1678"/>
                  </a:lnTo>
                  <a:lnTo>
                    <a:pt x="868" y="1678"/>
                  </a:lnTo>
                  <a:lnTo>
                    <a:pt x="872" y="1674"/>
                  </a:lnTo>
                  <a:lnTo>
                    <a:pt x="872" y="1672"/>
                  </a:lnTo>
                  <a:lnTo>
                    <a:pt x="868" y="1672"/>
                  </a:lnTo>
                  <a:lnTo>
                    <a:pt x="864" y="1674"/>
                  </a:lnTo>
                  <a:lnTo>
                    <a:pt x="862" y="1678"/>
                  </a:lnTo>
                  <a:close/>
                  <a:moveTo>
                    <a:pt x="860" y="1816"/>
                  </a:moveTo>
                  <a:lnTo>
                    <a:pt x="860" y="1816"/>
                  </a:lnTo>
                  <a:lnTo>
                    <a:pt x="860" y="1814"/>
                  </a:lnTo>
                  <a:lnTo>
                    <a:pt x="860" y="1812"/>
                  </a:lnTo>
                  <a:lnTo>
                    <a:pt x="858" y="1814"/>
                  </a:lnTo>
                  <a:lnTo>
                    <a:pt x="856" y="1818"/>
                  </a:lnTo>
                  <a:lnTo>
                    <a:pt x="850" y="1826"/>
                  </a:lnTo>
                  <a:lnTo>
                    <a:pt x="848" y="1830"/>
                  </a:lnTo>
                  <a:lnTo>
                    <a:pt x="848" y="1834"/>
                  </a:lnTo>
                  <a:lnTo>
                    <a:pt x="850" y="1836"/>
                  </a:lnTo>
                  <a:lnTo>
                    <a:pt x="852" y="1836"/>
                  </a:lnTo>
                  <a:lnTo>
                    <a:pt x="854" y="1830"/>
                  </a:lnTo>
                  <a:lnTo>
                    <a:pt x="860" y="1816"/>
                  </a:lnTo>
                  <a:close/>
                  <a:moveTo>
                    <a:pt x="1100" y="2508"/>
                  </a:moveTo>
                  <a:lnTo>
                    <a:pt x="1100" y="2508"/>
                  </a:lnTo>
                  <a:lnTo>
                    <a:pt x="1102" y="2508"/>
                  </a:lnTo>
                  <a:lnTo>
                    <a:pt x="1100" y="2506"/>
                  </a:lnTo>
                  <a:lnTo>
                    <a:pt x="1094" y="2504"/>
                  </a:lnTo>
                  <a:lnTo>
                    <a:pt x="1086" y="2504"/>
                  </a:lnTo>
                  <a:lnTo>
                    <a:pt x="1084" y="2504"/>
                  </a:lnTo>
                  <a:lnTo>
                    <a:pt x="1084" y="2506"/>
                  </a:lnTo>
                  <a:lnTo>
                    <a:pt x="1086" y="2508"/>
                  </a:lnTo>
                  <a:lnTo>
                    <a:pt x="1092" y="2510"/>
                  </a:lnTo>
                  <a:lnTo>
                    <a:pt x="1096" y="2510"/>
                  </a:lnTo>
                  <a:lnTo>
                    <a:pt x="1100" y="2508"/>
                  </a:lnTo>
                  <a:close/>
                  <a:moveTo>
                    <a:pt x="1092" y="2518"/>
                  </a:moveTo>
                  <a:lnTo>
                    <a:pt x="1092" y="2518"/>
                  </a:lnTo>
                  <a:lnTo>
                    <a:pt x="1108" y="2520"/>
                  </a:lnTo>
                  <a:lnTo>
                    <a:pt x="1110" y="2518"/>
                  </a:lnTo>
                  <a:lnTo>
                    <a:pt x="1108" y="2516"/>
                  </a:lnTo>
                  <a:lnTo>
                    <a:pt x="1100" y="2514"/>
                  </a:lnTo>
                  <a:lnTo>
                    <a:pt x="1086" y="2514"/>
                  </a:lnTo>
                  <a:lnTo>
                    <a:pt x="1084" y="2514"/>
                  </a:lnTo>
                  <a:lnTo>
                    <a:pt x="1082" y="2516"/>
                  </a:lnTo>
                  <a:lnTo>
                    <a:pt x="1092" y="2518"/>
                  </a:lnTo>
                  <a:close/>
                  <a:moveTo>
                    <a:pt x="1108" y="1672"/>
                  </a:moveTo>
                  <a:lnTo>
                    <a:pt x="1108" y="1672"/>
                  </a:lnTo>
                  <a:lnTo>
                    <a:pt x="1106" y="1672"/>
                  </a:lnTo>
                  <a:lnTo>
                    <a:pt x="1104" y="1674"/>
                  </a:lnTo>
                  <a:lnTo>
                    <a:pt x="1102" y="1682"/>
                  </a:lnTo>
                  <a:lnTo>
                    <a:pt x="1100" y="1692"/>
                  </a:lnTo>
                  <a:lnTo>
                    <a:pt x="1094" y="1700"/>
                  </a:lnTo>
                  <a:lnTo>
                    <a:pt x="1090" y="1710"/>
                  </a:lnTo>
                  <a:lnTo>
                    <a:pt x="1086" y="1722"/>
                  </a:lnTo>
                  <a:lnTo>
                    <a:pt x="1084" y="1734"/>
                  </a:lnTo>
                  <a:lnTo>
                    <a:pt x="1084" y="1740"/>
                  </a:lnTo>
                  <a:lnTo>
                    <a:pt x="1086" y="1744"/>
                  </a:lnTo>
                  <a:lnTo>
                    <a:pt x="1090" y="1734"/>
                  </a:lnTo>
                  <a:lnTo>
                    <a:pt x="1100" y="1708"/>
                  </a:lnTo>
                  <a:lnTo>
                    <a:pt x="1108" y="1684"/>
                  </a:lnTo>
                  <a:lnTo>
                    <a:pt x="1110" y="1676"/>
                  </a:lnTo>
                  <a:lnTo>
                    <a:pt x="1110" y="1674"/>
                  </a:lnTo>
                  <a:lnTo>
                    <a:pt x="1108" y="1672"/>
                  </a:lnTo>
                  <a:close/>
                  <a:moveTo>
                    <a:pt x="1804" y="2938"/>
                  </a:moveTo>
                  <a:lnTo>
                    <a:pt x="1804" y="2938"/>
                  </a:lnTo>
                  <a:lnTo>
                    <a:pt x="1810" y="2932"/>
                  </a:lnTo>
                  <a:lnTo>
                    <a:pt x="1812" y="2928"/>
                  </a:lnTo>
                  <a:lnTo>
                    <a:pt x="1808" y="2930"/>
                  </a:lnTo>
                  <a:lnTo>
                    <a:pt x="1800" y="2934"/>
                  </a:lnTo>
                  <a:lnTo>
                    <a:pt x="1790" y="2940"/>
                  </a:lnTo>
                  <a:lnTo>
                    <a:pt x="1776" y="2946"/>
                  </a:lnTo>
                  <a:lnTo>
                    <a:pt x="1768" y="2946"/>
                  </a:lnTo>
                  <a:lnTo>
                    <a:pt x="1760" y="2944"/>
                  </a:lnTo>
                  <a:lnTo>
                    <a:pt x="1754" y="2944"/>
                  </a:lnTo>
                  <a:lnTo>
                    <a:pt x="1750" y="2944"/>
                  </a:lnTo>
                  <a:lnTo>
                    <a:pt x="1748" y="2946"/>
                  </a:lnTo>
                  <a:lnTo>
                    <a:pt x="1748" y="2948"/>
                  </a:lnTo>
                  <a:lnTo>
                    <a:pt x="1748" y="2954"/>
                  </a:lnTo>
                  <a:lnTo>
                    <a:pt x="1746" y="2954"/>
                  </a:lnTo>
                  <a:lnTo>
                    <a:pt x="1742" y="2954"/>
                  </a:lnTo>
                  <a:lnTo>
                    <a:pt x="1736" y="2954"/>
                  </a:lnTo>
                  <a:lnTo>
                    <a:pt x="1732" y="2958"/>
                  </a:lnTo>
                  <a:lnTo>
                    <a:pt x="1730" y="2960"/>
                  </a:lnTo>
                  <a:lnTo>
                    <a:pt x="1726" y="2960"/>
                  </a:lnTo>
                  <a:lnTo>
                    <a:pt x="1722" y="2960"/>
                  </a:lnTo>
                  <a:lnTo>
                    <a:pt x="1722" y="2962"/>
                  </a:lnTo>
                  <a:lnTo>
                    <a:pt x="1726" y="2974"/>
                  </a:lnTo>
                  <a:lnTo>
                    <a:pt x="1728" y="2978"/>
                  </a:lnTo>
                  <a:lnTo>
                    <a:pt x="1732" y="2980"/>
                  </a:lnTo>
                  <a:lnTo>
                    <a:pt x="1736" y="2982"/>
                  </a:lnTo>
                  <a:lnTo>
                    <a:pt x="1742" y="2982"/>
                  </a:lnTo>
                  <a:lnTo>
                    <a:pt x="1748" y="2982"/>
                  </a:lnTo>
                  <a:lnTo>
                    <a:pt x="1750" y="2984"/>
                  </a:lnTo>
                  <a:lnTo>
                    <a:pt x="1752" y="2986"/>
                  </a:lnTo>
                  <a:lnTo>
                    <a:pt x="1754" y="2984"/>
                  </a:lnTo>
                  <a:lnTo>
                    <a:pt x="1754" y="2982"/>
                  </a:lnTo>
                  <a:lnTo>
                    <a:pt x="1756" y="2980"/>
                  </a:lnTo>
                  <a:lnTo>
                    <a:pt x="1764" y="2978"/>
                  </a:lnTo>
                  <a:lnTo>
                    <a:pt x="1770" y="2976"/>
                  </a:lnTo>
                  <a:lnTo>
                    <a:pt x="1774" y="2974"/>
                  </a:lnTo>
                  <a:lnTo>
                    <a:pt x="1776" y="2970"/>
                  </a:lnTo>
                  <a:lnTo>
                    <a:pt x="1780" y="2966"/>
                  </a:lnTo>
                  <a:lnTo>
                    <a:pt x="1782" y="2964"/>
                  </a:lnTo>
                  <a:lnTo>
                    <a:pt x="1790" y="2964"/>
                  </a:lnTo>
                  <a:lnTo>
                    <a:pt x="1794" y="2964"/>
                  </a:lnTo>
                  <a:lnTo>
                    <a:pt x="1796" y="2962"/>
                  </a:lnTo>
                  <a:lnTo>
                    <a:pt x="1794" y="2960"/>
                  </a:lnTo>
                  <a:lnTo>
                    <a:pt x="1790" y="2954"/>
                  </a:lnTo>
                  <a:lnTo>
                    <a:pt x="1790" y="2950"/>
                  </a:lnTo>
                  <a:lnTo>
                    <a:pt x="1796" y="2944"/>
                  </a:lnTo>
                  <a:lnTo>
                    <a:pt x="1804" y="2938"/>
                  </a:lnTo>
                  <a:close/>
                  <a:moveTo>
                    <a:pt x="1538" y="2902"/>
                  </a:moveTo>
                  <a:lnTo>
                    <a:pt x="1538" y="2902"/>
                  </a:lnTo>
                  <a:lnTo>
                    <a:pt x="1540" y="2906"/>
                  </a:lnTo>
                  <a:lnTo>
                    <a:pt x="1538" y="2910"/>
                  </a:lnTo>
                  <a:lnTo>
                    <a:pt x="1538" y="2914"/>
                  </a:lnTo>
                  <a:lnTo>
                    <a:pt x="1542" y="2918"/>
                  </a:lnTo>
                  <a:lnTo>
                    <a:pt x="1544" y="2918"/>
                  </a:lnTo>
                  <a:lnTo>
                    <a:pt x="1548" y="2914"/>
                  </a:lnTo>
                  <a:lnTo>
                    <a:pt x="1554" y="2904"/>
                  </a:lnTo>
                  <a:lnTo>
                    <a:pt x="1558" y="2894"/>
                  </a:lnTo>
                  <a:lnTo>
                    <a:pt x="1560" y="2888"/>
                  </a:lnTo>
                  <a:lnTo>
                    <a:pt x="1560" y="2886"/>
                  </a:lnTo>
                  <a:lnTo>
                    <a:pt x="1558" y="2886"/>
                  </a:lnTo>
                  <a:lnTo>
                    <a:pt x="1554" y="2886"/>
                  </a:lnTo>
                  <a:lnTo>
                    <a:pt x="1546" y="2892"/>
                  </a:lnTo>
                  <a:lnTo>
                    <a:pt x="1540" y="2898"/>
                  </a:lnTo>
                  <a:lnTo>
                    <a:pt x="1538" y="2900"/>
                  </a:lnTo>
                  <a:lnTo>
                    <a:pt x="1538" y="2902"/>
                  </a:lnTo>
                  <a:close/>
                  <a:moveTo>
                    <a:pt x="644" y="1508"/>
                  </a:moveTo>
                  <a:lnTo>
                    <a:pt x="644" y="1508"/>
                  </a:lnTo>
                  <a:lnTo>
                    <a:pt x="646" y="1510"/>
                  </a:lnTo>
                  <a:lnTo>
                    <a:pt x="648" y="1508"/>
                  </a:lnTo>
                  <a:lnTo>
                    <a:pt x="650" y="1500"/>
                  </a:lnTo>
                  <a:lnTo>
                    <a:pt x="650" y="1498"/>
                  </a:lnTo>
                  <a:lnTo>
                    <a:pt x="646" y="1498"/>
                  </a:lnTo>
                  <a:lnTo>
                    <a:pt x="640" y="1500"/>
                  </a:lnTo>
                  <a:lnTo>
                    <a:pt x="636" y="1504"/>
                  </a:lnTo>
                  <a:lnTo>
                    <a:pt x="634" y="1510"/>
                  </a:lnTo>
                  <a:lnTo>
                    <a:pt x="636" y="1514"/>
                  </a:lnTo>
                  <a:lnTo>
                    <a:pt x="638" y="1516"/>
                  </a:lnTo>
                  <a:lnTo>
                    <a:pt x="642" y="1518"/>
                  </a:lnTo>
                  <a:lnTo>
                    <a:pt x="644" y="1516"/>
                  </a:lnTo>
                  <a:lnTo>
                    <a:pt x="644" y="1514"/>
                  </a:lnTo>
                  <a:lnTo>
                    <a:pt x="642" y="1508"/>
                  </a:lnTo>
                  <a:lnTo>
                    <a:pt x="640" y="1506"/>
                  </a:lnTo>
                  <a:lnTo>
                    <a:pt x="644" y="1508"/>
                  </a:lnTo>
                  <a:close/>
                  <a:moveTo>
                    <a:pt x="632" y="1558"/>
                  </a:moveTo>
                  <a:lnTo>
                    <a:pt x="632" y="1558"/>
                  </a:lnTo>
                  <a:lnTo>
                    <a:pt x="634" y="1556"/>
                  </a:lnTo>
                  <a:lnTo>
                    <a:pt x="634" y="1554"/>
                  </a:lnTo>
                  <a:lnTo>
                    <a:pt x="634" y="1548"/>
                  </a:lnTo>
                  <a:lnTo>
                    <a:pt x="630" y="1544"/>
                  </a:lnTo>
                  <a:lnTo>
                    <a:pt x="630" y="1546"/>
                  </a:lnTo>
                  <a:lnTo>
                    <a:pt x="630" y="1554"/>
                  </a:lnTo>
                  <a:lnTo>
                    <a:pt x="630" y="1558"/>
                  </a:lnTo>
                  <a:lnTo>
                    <a:pt x="632" y="1558"/>
                  </a:lnTo>
                  <a:close/>
                  <a:moveTo>
                    <a:pt x="628" y="1528"/>
                  </a:moveTo>
                  <a:lnTo>
                    <a:pt x="628" y="1528"/>
                  </a:lnTo>
                  <a:lnTo>
                    <a:pt x="630" y="1528"/>
                  </a:lnTo>
                  <a:lnTo>
                    <a:pt x="630" y="1526"/>
                  </a:lnTo>
                  <a:lnTo>
                    <a:pt x="632" y="1522"/>
                  </a:lnTo>
                  <a:lnTo>
                    <a:pt x="632" y="1520"/>
                  </a:lnTo>
                  <a:lnTo>
                    <a:pt x="634" y="1520"/>
                  </a:lnTo>
                  <a:lnTo>
                    <a:pt x="634" y="1522"/>
                  </a:lnTo>
                  <a:lnTo>
                    <a:pt x="636" y="1522"/>
                  </a:lnTo>
                  <a:lnTo>
                    <a:pt x="638" y="1522"/>
                  </a:lnTo>
                  <a:lnTo>
                    <a:pt x="638" y="1520"/>
                  </a:lnTo>
                  <a:lnTo>
                    <a:pt x="636" y="1518"/>
                  </a:lnTo>
                  <a:lnTo>
                    <a:pt x="632" y="1514"/>
                  </a:lnTo>
                  <a:lnTo>
                    <a:pt x="628" y="1512"/>
                  </a:lnTo>
                  <a:lnTo>
                    <a:pt x="628" y="1516"/>
                  </a:lnTo>
                  <a:lnTo>
                    <a:pt x="628" y="1528"/>
                  </a:lnTo>
                  <a:close/>
                  <a:moveTo>
                    <a:pt x="1186" y="1636"/>
                  </a:moveTo>
                  <a:lnTo>
                    <a:pt x="1186" y="1636"/>
                  </a:lnTo>
                  <a:lnTo>
                    <a:pt x="1180" y="1640"/>
                  </a:lnTo>
                  <a:lnTo>
                    <a:pt x="1176" y="1638"/>
                  </a:lnTo>
                  <a:lnTo>
                    <a:pt x="1174" y="1638"/>
                  </a:lnTo>
                  <a:lnTo>
                    <a:pt x="1164" y="1646"/>
                  </a:lnTo>
                  <a:lnTo>
                    <a:pt x="1156" y="1656"/>
                  </a:lnTo>
                  <a:lnTo>
                    <a:pt x="1150" y="1666"/>
                  </a:lnTo>
                  <a:lnTo>
                    <a:pt x="1150" y="1676"/>
                  </a:lnTo>
                  <a:lnTo>
                    <a:pt x="1154" y="1682"/>
                  </a:lnTo>
                  <a:lnTo>
                    <a:pt x="1154" y="1686"/>
                  </a:lnTo>
                  <a:lnTo>
                    <a:pt x="1154" y="1690"/>
                  </a:lnTo>
                  <a:lnTo>
                    <a:pt x="1154" y="1696"/>
                  </a:lnTo>
                  <a:lnTo>
                    <a:pt x="1154" y="1700"/>
                  </a:lnTo>
                  <a:lnTo>
                    <a:pt x="1158" y="1700"/>
                  </a:lnTo>
                  <a:lnTo>
                    <a:pt x="1162" y="1696"/>
                  </a:lnTo>
                  <a:lnTo>
                    <a:pt x="1166" y="1690"/>
                  </a:lnTo>
                  <a:lnTo>
                    <a:pt x="1170" y="1682"/>
                  </a:lnTo>
                  <a:lnTo>
                    <a:pt x="1178" y="1674"/>
                  </a:lnTo>
                  <a:lnTo>
                    <a:pt x="1182" y="1670"/>
                  </a:lnTo>
                  <a:lnTo>
                    <a:pt x="1184" y="1666"/>
                  </a:lnTo>
                  <a:lnTo>
                    <a:pt x="1182" y="1662"/>
                  </a:lnTo>
                  <a:lnTo>
                    <a:pt x="1180" y="1658"/>
                  </a:lnTo>
                  <a:lnTo>
                    <a:pt x="1180" y="1656"/>
                  </a:lnTo>
                  <a:lnTo>
                    <a:pt x="1182" y="1652"/>
                  </a:lnTo>
                  <a:lnTo>
                    <a:pt x="1186" y="1646"/>
                  </a:lnTo>
                  <a:lnTo>
                    <a:pt x="1194" y="1638"/>
                  </a:lnTo>
                  <a:lnTo>
                    <a:pt x="1198" y="1632"/>
                  </a:lnTo>
                  <a:lnTo>
                    <a:pt x="1196" y="1630"/>
                  </a:lnTo>
                  <a:lnTo>
                    <a:pt x="1194" y="1632"/>
                  </a:lnTo>
                  <a:lnTo>
                    <a:pt x="1186" y="1636"/>
                  </a:lnTo>
                  <a:close/>
                  <a:moveTo>
                    <a:pt x="1058" y="962"/>
                  </a:moveTo>
                  <a:lnTo>
                    <a:pt x="1058" y="962"/>
                  </a:lnTo>
                  <a:lnTo>
                    <a:pt x="1050" y="960"/>
                  </a:lnTo>
                  <a:lnTo>
                    <a:pt x="1048" y="962"/>
                  </a:lnTo>
                  <a:lnTo>
                    <a:pt x="1046" y="964"/>
                  </a:lnTo>
                  <a:lnTo>
                    <a:pt x="1048" y="964"/>
                  </a:lnTo>
                  <a:lnTo>
                    <a:pt x="1054" y="964"/>
                  </a:lnTo>
                  <a:lnTo>
                    <a:pt x="1058" y="962"/>
                  </a:lnTo>
                  <a:close/>
                  <a:moveTo>
                    <a:pt x="1366" y="1568"/>
                  </a:moveTo>
                  <a:lnTo>
                    <a:pt x="1366" y="1568"/>
                  </a:lnTo>
                  <a:lnTo>
                    <a:pt x="1364" y="1566"/>
                  </a:lnTo>
                  <a:lnTo>
                    <a:pt x="1360" y="1564"/>
                  </a:lnTo>
                  <a:lnTo>
                    <a:pt x="1356" y="1564"/>
                  </a:lnTo>
                  <a:lnTo>
                    <a:pt x="1354" y="1566"/>
                  </a:lnTo>
                  <a:lnTo>
                    <a:pt x="1356" y="1568"/>
                  </a:lnTo>
                  <a:lnTo>
                    <a:pt x="1360" y="1570"/>
                  </a:lnTo>
                  <a:lnTo>
                    <a:pt x="1364" y="1570"/>
                  </a:lnTo>
                  <a:lnTo>
                    <a:pt x="1366" y="1568"/>
                  </a:lnTo>
                  <a:close/>
                  <a:moveTo>
                    <a:pt x="1332" y="1588"/>
                  </a:moveTo>
                  <a:lnTo>
                    <a:pt x="1332" y="1588"/>
                  </a:lnTo>
                  <a:lnTo>
                    <a:pt x="1336" y="1586"/>
                  </a:lnTo>
                  <a:lnTo>
                    <a:pt x="1338" y="1584"/>
                  </a:lnTo>
                  <a:lnTo>
                    <a:pt x="1338" y="1582"/>
                  </a:lnTo>
                  <a:lnTo>
                    <a:pt x="1342" y="1580"/>
                  </a:lnTo>
                  <a:lnTo>
                    <a:pt x="1344" y="1582"/>
                  </a:lnTo>
                  <a:lnTo>
                    <a:pt x="1346" y="1580"/>
                  </a:lnTo>
                  <a:lnTo>
                    <a:pt x="1346" y="1578"/>
                  </a:lnTo>
                  <a:lnTo>
                    <a:pt x="1348" y="1578"/>
                  </a:lnTo>
                  <a:lnTo>
                    <a:pt x="1350" y="1578"/>
                  </a:lnTo>
                  <a:lnTo>
                    <a:pt x="1352" y="1576"/>
                  </a:lnTo>
                  <a:lnTo>
                    <a:pt x="1350" y="1574"/>
                  </a:lnTo>
                  <a:lnTo>
                    <a:pt x="1346" y="1570"/>
                  </a:lnTo>
                  <a:lnTo>
                    <a:pt x="1336" y="1562"/>
                  </a:lnTo>
                  <a:lnTo>
                    <a:pt x="1334" y="1562"/>
                  </a:lnTo>
                  <a:lnTo>
                    <a:pt x="1330" y="1566"/>
                  </a:lnTo>
                  <a:lnTo>
                    <a:pt x="1326" y="1568"/>
                  </a:lnTo>
                  <a:lnTo>
                    <a:pt x="1320" y="1570"/>
                  </a:lnTo>
                  <a:lnTo>
                    <a:pt x="1316" y="1570"/>
                  </a:lnTo>
                  <a:lnTo>
                    <a:pt x="1312" y="1570"/>
                  </a:lnTo>
                  <a:lnTo>
                    <a:pt x="1310" y="1572"/>
                  </a:lnTo>
                  <a:lnTo>
                    <a:pt x="1312" y="1574"/>
                  </a:lnTo>
                  <a:lnTo>
                    <a:pt x="1322" y="1574"/>
                  </a:lnTo>
                  <a:lnTo>
                    <a:pt x="1324" y="1574"/>
                  </a:lnTo>
                  <a:lnTo>
                    <a:pt x="1326" y="1576"/>
                  </a:lnTo>
                  <a:lnTo>
                    <a:pt x="1326" y="1580"/>
                  </a:lnTo>
                  <a:lnTo>
                    <a:pt x="1328" y="1584"/>
                  </a:lnTo>
                  <a:lnTo>
                    <a:pt x="1330" y="1586"/>
                  </a:lnTo>
                  <a:lnTo>
                    <a:pt x="1332" y="1588"/>
                  </a:lnTo>
                  <a:close/>
                  <a:moveTo>
                    <a:pt x="1306" y="1608"/>
                  </a:moveTo>
                  <a:lnTo>
                    <a:pt x="1306" y="1608"/>
                  </a:lnTo>
                  <a:lnTo>
                    <a:pt x="1304" y="1610"/>
                  </a:lnTo>
                  <a:lnTo>
                    <a:pt x="1302" y="1612"/>
                  </a:lnTo>
                  <a:lnTo>
                    <a:pt x="1304" y="1616"/>
                  </a:lnTo>
                  <a:lnTo>
                    <a:pt x="1310" y="1618"/>
                  </a:lnTo>
                  <a:lnTo>
                    <a:pt x="1316" y="1622"/>
                  </a:lnTo>
                  <a:lnTo>
                    <a:pt x="1316" y="1624"/>
                  </a:lnTo>
                  <a:lnTo>
                    <a:pt x="1312" y="1628"/>
                  </a:lnTo>
                  <a:lnTo>
                    <a:pt x="1308" y="1630"/>
                  </a:lnTo>
                  <a:lnTo>
                    <a:pt x="1308" y="1634"/>
                  </a:lnTo>
                  <a:lnTo>
                    <a:pt x="1308" y="1636"/>
                  </a:lnTo>
                  <a:lnTo>
                    <a:pt x="1314" y="1636"/>
                  </a:lnTo>
                  <a:lnTo>
                    <a:pt x="1316" y="1634"/>
                  </a:lnTo>
                  <a:lnTo>
                    <a:pt x="1318" y="1630"/>
                  </a:lnTo>
                  <a:lnTo>
                    <a:pt x="1322" y="1620"/>
                  </a:lnTo>
                  <a:lnTo>
                    <a:pt x="1326" y="1618"/>
                  </a:lnTo>
                  <a:lnTo>
                    <a:pt x="1328" y="1616"/>
                  </a:lnTo>
                  <a:lnTo>
                    <a:pt x="1330" y="1616"/>
                  </a:lnTo>
                  <a:lnTo>
                    <a:pt x="1334" y="1618"/>
                  </a:lnTo>
                  <a:lnTo>
                    <a:pt x="1340" y="1614"/>
                  </a:lnTo>
                  <a:lnTo>
                    <a:pt x="1348" y="1610"/>
                  </a:lnTo>
                  <a:lnTo>
                    <a:pt x="1352" y="1604"/>
                  </a:lnTo>
                  <a:lnTo>
                    <a:pt x="1356" y="1602"/>
                  </a:lnTo>
                  <a:lnTo>
                    <a:pt x="1358" y="1602"/>
                  </a:lnTo>
                  <a:lnTo>
                    <a:pt x="1358" y="1604"/>
                  </a:lnTo>
                  <a:lnTo>
                    <a:pt x="1362" y="1604"/>
                  </a:lnTo>
                  <a:lnTo>
                    <a:pt x="1364" y="1602"/>
                  </a:lnTo>
                  <a:lnTo>
                    <a:pt x="1362" y="1602"/>
                  </a:lnTo>
                  <a:lnTo>
                    <a:pt x="1354" y="1596"/>
                  </a:lnTo>
                  <a:lnTo>
                    <a:pt x="1348" y="1594"/>
                  </a:lnTo>
                  <a:lnTo>
                    <a:pt x="1342" y="1594"/>
                  </a:lnTo>
                  <a:lnTo>
                    <a:pt x="1338" y="1594"/>
                  </a:lnTo>
                  <a:lnTo>
                    <a:pt x="1334" y="1592"/>
                  </a:lnTo>
                  <a:lnTo>
                    <a:pt x="1330" y="1590"/>
                  </a:lnTo>
                  <a:lnTo>
                    <a:pt x="1324" y="1592"/>
                  </a:lnTo>
                  <a:lnTo>
                    <a:pt x="1318" y="1594"/>
                  </a:lnTo>
                  <a:lnTo>
                    <a:pt x="1314" y="1600"/>
                  </a:lnTo>
                  <a:lnTo>
                    <a:pt x="1312" y="1602"/>
                  </a:lnTo>
                  <a:lnTo>
                    <a:pt x="1310" y="1602"/>
                  </a:lnTo>
                  <a:lnTo>
                    <a:pt x="1308" y="1598"/>
                  </a:lnTo>
                  <a:lnTo>
                    <a:pt x="1304" y="1598"/>
                  </a:lnTo>
                  <a:lnTo>
                    <a:pt x="1304" y="1600"/>
                  </a:lnTo>
                  <a:lnTo>
                    <a:pt x="1306" y="1604"/>
                  </a:lnTo>
                  <a:lnTo>
                    <a:pt x="1308" y="1606"/>
                  </a:lnTo>
                  <a:lnTo>
                    <a:pt x="1308" y="1608"/>
                  </a:lnTo>
                  <a:lnTo>
                    <a:pt x="1306" y="1608"/>
                  </a:lnTo>
                  <a:close/>
                  <a:moveTo>
                    <a:pt x="1364" y="1596"/>
                  </a:moveTo>
                  <a:lnTo>
                    <a:pt x="1364" y="1596"/>
                  </a:lnTo>
                  <a:lnTo>
                    <a:pt x="1364" y="1592"/>
                  </a:lnTo>
                  <a:lnTo>
                    <a:pt x="1360" y="1590"/>
                  </a:lnTo>
                  <a:lnTo>
                    <a:pt x="1356" y="1588"/>
                  </a:lnTo>
                  <a:lnTo>
                    <a:pt x="1354" y="1588"/>
                  </a:lnTo>
                  <a:lnTo>
                    <a:pt x="1354" y="1592"/>
                  </a:lnTo>
                  <a:lnTo>
                    <a:pt x="1356" y="1596"/>
                  </a:lnTo>
                  <a:lnTo>
                    <a:pt x="1360" y="1598"/>
                  </a:lnTo>
                  <a:lnTo>
                    <a:pt x="1364" y="1596"/>
                  </a:lnTo>
                  <a:close/>
                  <a:moveTo>
                    <a:pt x="1102" y="2532"/>
                  </a:moveTo>
                  <a:lnTo>
                    <a:pt x="1102" y="2532"/>
                  </a:lnTo>
                  <a:lnTo>
                    <a:pt x="1110" y="2530"/>
                  </a:lnTo>
                  <a:lnTo>
                    <a:pt x="1112" y="2530"/>
                  </a:lnTo>
                  <a:lnTo>
                    <a:pt x="1110" y="2528"/>
                  </a:lnTo>
                  <a:lnTo>
                    <a:pt x="1098" y="2526"/>
                  </a:lnTo>
                  <a:lnTo>
                    <a:pt x="1092" y="2528"/>
                  </a:lnTo>
                  <a:lnTo>
                    <a:pt x="1094" y="2530"/>
                  </a:lnTo>
                  <a:lnTo>
                    <a:pt x="1096" y="2532"/>
                  </a:lnTo>
                  <a:lnTo>
                    <a:pt x="1102" y="2532"/>
                  </a:lnTo>
                  <a:close/>
                  <a:moveTo>
                    <a:pt x="470" y="2754"/>
                  </a:moveTo>
                  <a:lnTo>
                    <a:pt x="470" y="2754"/>
                  </a:lnTo>
                  <a:lnTo>
                    <a:pt x="472" y="2756"/>
                  </a:lnTo>
                  <a:lnTo>
                    <a:pt x="476" y="2756"/>
                  </a:lnTo>
                  <a:lnTo>
                    <a:pt x="482" y="2752"/>
                  </a:lnTo>
                  <a:lnTo>
                    <a:pt x="486" y="2746"/>
                  </a:lnTo>
                  <a:lnTo>
                    <a:pt x="486" y="2744"/>
                  </a:lnTo>
                  <a:lnTo>
                    <a:pt x="484" y="2740"/>
                  </a:lnTo>
                  <a:lnTo>
                    <a:pt x="482" y="2740"/>
                  </a:lnTo>
                  <a:lnTo>
                    <a:pt x="480" y="2740"/>
                  </a:lnTo>
                  <a:lnTo>
                    <a:pt x="474" y="2744"/>
                  </a:lnTo>
                  <a:lnTo>
                    <a:pt x="470" y="2750"/>
                  </a:lnTo>
                  <a:lnTo>
                    <a:pt x="470" y="2752"/>
                  </a:lnTo>
                  <a:lnTo>
                    <a:pt x="470" y="2754"/>
                  </a:lnTo>
                  <a:close/>
                  <a:moveTo>
                    <a:pt x="808" y="2632"/>
                  </a:moveTo>
                  <a:lnTo>
                    <a:pt x="808" y="2632"/>
                  </a:lnTo>
                  <a:lnTo>
                    <a:pt x="804" y="2628"/>
                  </a:lnTo>
                  <a:lnTo>
                    <a:pt x="802" y="2626"/>
                  </a:lnTo>
                  <a:lnTo>
                    <a:pt x="798" y="2624"/>
                  </a:lnTo>
                  <a:lnTo>
                    <a:pt x="794" y="2626"/>
                  </a:lnTo>
                  <a:lnTo>
                    <a:pt x="790" y="2628"/>
                  </a:lnTo>
                  <a:lnTo>
                    <a:pt x="776" y="2638"/>
                  </a:lnTo>
                  <a:lnTo>
                    <a:pt x="768" y="2644"/>
                  </a:lnTo>
                  <a:lnTo>
                    <a:pt x="762" y="2646"/>
                  </a:lnTo>
                  <a:lnTo>
                    <a:pt x="758" y="2644"/>
                  </a:lnTo>
                  <a:lnTo>
                    <a:pt x="756" y="2642"/>
                  </a:lnTo>
                  <a:lnTo>
                    <a:pt x="752" y="2640"/>
                  </a:lnTo>
                  <a:lnTo>
                    <a:pt x="750" y="2650"/>
                  </a:lnTo>
                  <a:lnTo>
                    <a:pt x="752" y="2654"/>
                  </a:lnTo>
                  <a:lnTo>
                    <a:pt x="752" y="2658"/>
                  </a:lnTo>
                  <a:lnTo>
                    <a:pt x="756" y="2664"/>
                  </a:lnTo>
                  <a:lnTo>
                    <a:pt x="760" y="2672"/>
                  </a:lnTo>
                  <a:lnTo>
                    <a:pt x="762" y="2678"/>
                  </a:lnTo>
                  <a:lnTo>
                    <a:pt x="762" y="2686"/>
                  </a:lnTo>
                  <a:lnTo>
                    <a:pt x="762" y="2694"/>
                  </a:lnTo>
                  <a:lnTo>
                    <a:pt x="764" y="2698"/>
                  </a:lnTo>
                  <a:lnTo>
                    <a:pt x="764" y="2702"/>
                  </a:lnTo>
                  <a:lnTo>
                    <a:pt x="762" y="2714"/>
                  </a:lnTo>
                  <a:lnTo>
                    <a:pt x="760" y="2728"/>
                  </a:lnTo>
                  <a:lnTo>
                    <a:pt x="764" y="2742"/>
                  </a:lnTo>
                  <a:lnTo>
                    <a:pt x="766" y="2746"/>
                  </a:lnTo>
                  <a:lnTo>
                    <a:pt x="770" y="2750"/>
                  </a:lnTo>
                  <a:lnTo>
                    <a:pt x="774" y="2752"/>
                  </a:lnTo>
                  <a:lnTo>
                    <a:pt x="778" y="2752"/>
                  </a:lnTo>
                  <a:lnTo>
                    <a:pt x="782" y="2752"/>
                  </a:lnTo>
                  <a:lnTo>
                    <a:pt x="784" y="2748"/>
                  </a:lnTo>
                  <a:lnTo>
                    <a:pt x="788" y="2742"/>
                  </a:lnTo>
                  <a:lnTo>
                    <a:pt x="790" y="2738"/>
                  </a:lnTo>
                  <a:lnTo>
                    <a:pt x="792" y="2736"/>
                  </a:lnTo>
                  <a:lnTo>
                    <a:pt x="796" y="2738"/>
                  </a:lnTo>
                  <a:lnTo>
                    <a:pt x="802" y="2740"/>
                  </a:lnTo>
                  <a:lnTo>
                    <a:pt x="806" y="2740"/>
                  </a:lnTo>
                  <a:lnTo>
                    <a:pt x="808" y="2736"/>
                  </a:lnTo>
                  <a:lnTo>
                    <a:pt x="810" y="2726"/>
                  </a:lnTo>
                  <a:lnTo>
                    <a:pt x="814" y="2708"/>
                  </a:lnTo>
                  <a:lnTo>
                    <a:pt x="816" y="2698"/>
                  </a:lnTo>
                  <a:lnTo>
                    <a:pt x="814" y="2690"/>
                  </a:lnTo>
                  <a:lnTo>
                    <a:pt x="812" y="2682"/>
                  </a:lnTo>
                  <a:lnTo>
                    <a:pt x="810" y="2678"/>
                  </a:lnTo>
                  <a:lnTo>
                    <a:pt x="814" y="2672"/>
                  </a:lnTo>
                  <a:lnTo>
                    <a:pt x="818" y="2668"/>
                  </a:lnTo>
                  <a:lnTo>
                    <a:pt x="818" y="2662"/>
                  </a:lnTo>
                  <a:lnTo>
                    <a:pt x="818" y="2652"/>
                  </a:lnTo>
                  <a:lnTo>
                    <a:pt x="814" y="2642"/>
                  </a:lnTo>
                  <a:lnTo>
                    <a:pt x="808" y="2632"/>
                  </a:lnTo>
                  <a:close/>
                  <a:moveTo>
                    <a:pt x="576" y="2694"/>
                  </a:moveTo>
                  <a:lnTo>
                    <a:pt x="576" y="2694"/>
                  </a:lnTo>
                  <a:lnTo>
                    <a:pt x="578" y="2696"/>
                  </a:lnTo>
                  <a:lnTo>
                    <a:pt x="580" y="2696"/>
                  </a:lnTo>
                  <a:lnTo>
                    <a:pt x="584" y="2696"/>
                  </a:lnTo>
                  <a:lnTo>
                    <a:pt x="588" y="2698"/>
                  </a:lnTo>
                  <a:lnTo>
                    <a:pt x="592" y="2702"/>
                  </a:lnTo>
                  <a:lnTo>
                    <a:pt x="594" y="2700"/>
                  </a:lnTo>
                  <a:lnTo>
                    <a:pt x="596" y="2698"/>
                  </a:lnTo>
                  <a:lnTo>
                    <a:pt x="594" y="2692"/>
                  </a:lnTo>
                  <a:lnTo>
                    <a:pt x="594" y="2690"/>
                  </a:lnTo>
                  <a:lnTo>
                    <a:pt x="590" y="2688"/>
                  </a:lnTo>
                  <a:lnTo>
                    <a:pt x="584" y="2686"/>
                  </a:lnTo>
                  <a:lnTo>
                    <a:pt x="578" y="2688"/>
                  </a:lnTo>
                  <a:lnTo>
                    <a:pt x="576" y="2690"/>
                  </a:lnTo>
                  <a:lnTo>
                    <a:pt x="576" y="2694"/>
                  </a:lnTo>
                  <a:close/>
                  <a:moveTo>
                    <a:pt x="1022" y="2792"/>
                  </a:moveTo>
                  <a:lnTo>
                    <a:pt x="1022" y="2792"/>
                  </a:lnTo>
                  <a:lnTo>
                    <a:pt x="1016" y="2792"/>
                  </a:lnTo>
                  <a:lnTo>
                    <a:pt x="1010" y="2794"/>
                  </a:lnTo>
                  <a:lnTo>
                    <a:pt x="998" y="2800"/>
                  </a:lnTo>
                  <a:lnTo>
                    <a:pt x="990" y="2802"/>
                  </a:lnTo>
                  <a:lnTo>
                    <a:pt x="982" y="2802"/>
                  </a:lnTo>
                  <a:lnTo>
                    <a:pt x="974" y="2800"/>
                  </a:lnTo>
                  <a:lnTo>
                    <a:pt x="966" y="2796"/>
                  </a:lnTo>
                  <a:lnTo>
                    <a:pt x="960" y="2790"/>
                  </a:lnTo>
                  <a:lnTo>
                    <a:pt x="954" y="2790"/>
                  </a:lnTo>
                  <a:lnTo>
                    <a:pt x="950" y="2792"/>
                  </a:lnTo>
                  <a:lnTo>
                    <a:pt x="948" y="2794"/>
                  </a:lnTo>
                  <a:lnTo>
                    <a:pt x="944" y="2800"/>
                  </a:lnTo>
                  <a:lnTo>
                    <a:pt x="942" y="2800"/>
                  </a:lnTo>
                  <a:lnTo>
                    <a:pt x="938" y="2794"/>
                  </a:lnTo>
                  <a:lnTo>
                    <a:pt x="936" y="2794"/>
                  </a:lnTo>
                  <a:lnTo>
                    <a:pt x="934" y="2792"/>
                  </a:lnTo>
                  <a:lnTo>
                    <a:pt x="930" y="2796"/>
                  </a:lnTo>
                  <a:lnTo>
                    <a:pt x="926" y="2802"/>
                  </a:lnTo>
                  <a:lnTo>
                    <a:pt x="924" y="2814"/>
                  </a:lnTo>
                  <a:lnTo>
                    <a:pt x="926" y="2820"/>
                  </a:lnTo>
                  <a:lnTo>
                    <a:pt x="930" y="2822"/>
                  </a:lnTo>
                  <a:lnTo>
                    <a:pt x="944" y="2828"/>
                  </a:lnTo>
                  <a:lnTo>
                    <a:pt x="954" y="2832"/>
                  </a:lnTo>
                  <a:lnTo>
                    <a:pt x="966" y="2840"/>
                  </a:lnTo>
                  <a:lnTo>
                    <a:pt x="976" y="2848"/>
                  </a:lnTo>
                  <a:lnTo>
                    <a:pt x="982" y="2850"/>
                  </a:lnTo>
                  <a:lnTo>
                    <a:pt x="986" y="2850"/>
                  </a:lnTo>
                  <a:lnTo>
                    <a:pt x="994" y="2852"/>
                  </a:lnTo>
                  <a:lnTo>
                    <a:pt x="1000" y="2858"/>
                  </a:lnTo>
                  <a:lnTo>
                    <a:pt x="1008" y="2864"/>
                  </a:lnTo>
                  <a:lnTo>
                    <a:pt x="1016" y="2870"/>
                  </a:lnTo>
                  <a:lnTo>
                    <a:pt x="1030" y="2874"/>
                  </a:lnTo>
                  <a:lnTo>
                    <a:pt x="1032" y="2874"/>
                  </a:lnTo>
                  <a:lnTo>
                    <a:pt x="1032" y="2870"/>
                  </a:lnTo>
                  <a:lnTo>
                    <a:pt x="1034" y="2862"/>
                  </a:lnTo>
                  <a:lnTo>
                    <a:pt x="1036" y="2852"/>
                  </a:lnTo>
                  <a:lnTo>
                    <a:pt x="1036" y="2844"/>
                  </a:lnTo>
                  <a:lnTo>
                    <a:pt x="1034" y="2840"/>
                  </a:lnTo>
                  <a:lnTo>
                    <a:pt x="1032" y="2838"/>
                  </a:lnTo>
                  <a:lnTo>
                    <a:pt x="1030" y="2834"/>
                  </a:lnTo>
                  <a:lnTo>
                    <a:pt x="1030" y="2828"/>
                  </a:lnTo>
                  <a:lnTo>
                    <a:pt x="1036" y="2814"/>
                  </a:lnTo>
                  <a:lnTo>
                    <a:pt x="1050" y="2788"/>
                  </a:lnTo>
                  <a:lnTo>
                    <a:pt x="1052" y="2786"/>
                  </a:lnTo>
                  <a:lnTo>
                    <a:pt x="1050" y="2784"/>
                  </a:lnTo>
                  <a:lnTo>
                    <a:pt x="1042" y="2788"/>
                  </a:lnTo>
                  <a:lnTo>
                    <a:pt x="1032" y="2792"/>
                  </a:lnTo>
                  <a:lnTo>
                    <a:pt x="1026" y="2792"/>
                  </a:lnTo>
                  <a:lnTo>
                    <a:pt x="1022" y="2792"/>
                  </a:lnTo>
                  <a:close/>
                  <a:moveTo>
                    <a:pt x="802" y="2526"/>
                  </a:moveTo>
                  <a:lnTo>
                    <a:pt x="802" y="2526"/>
                  </a:lnTo>
                  <a:lnTo>
                    <a:pt x="800" y="2524"/>
                  </a:lnTo>
                  <a:lnTo>
                    <a:pt x="800" y="2526"/>
                  </a:lnTo>
                  <a:lnTo>
                    <a:pt x="798" y="2534"/>
                  </a:lnTo>
                  <a:lnTo>
                    <a:pt x="798" y="2540"/>
                  </a:lnTo>
                  <a:lnTo>
                    <a:pt x="798" y="2542"/>
                  </a:lnTo>
                  <a:lnTo>
                    <a:pt x="794" y="2542"/>
                  </a:lnTo>
                  <a:lnTo>
                    <a:pt x="790" y="2542"/>
                  </a:lnTo>
                  <a:lnTo>
                    <a:pt x="788" y="2542"/>
                  </a:lnTo>
                  <a:lnTo>
                    <a:pt x="782" y="2546"/>
                  </a:lnTo>
                  <a:lnTo>
                    <a:pt x="778" y="2548"/>
                  </a:lnTo>
                  <a:lnTo>
                    <a:pt x="774" y="2550"/>
                  </a:lnTo>
                  <a:lnTo>
                    <a:pt x="772" y="2550"/>
                  </a:lnTo>
                  <a:lnTo>
                    <a:pt x="772" y="2554"/>
                  </a:lnTo>
                  <a:lnTo>
                    <a:pt x="770" y="2568"/>
                  </a:lnTo>
                  <a:lnTo>
                    <a:pt x="770" y="2580"/>
                  </a:lnTo>
                  <a:lnTo>
                    <a:pt x="770" y="2584"/>
                  </a:lnTo>
                  <a:lnTo>
                    <a:pt x="772" y="2586"/>
                  </a:lnTo>
                  <a:lnTo>
                    <a:pt x="776" y="2586"/>
                  </a:lnTo>
                  <a:lnTo>
                    <a:pt x="776" y="2588"/>
                  </a:lnTo>
                  <a:lnTo>
                    <a:pt x="774" y="2592"/>
                  </a:lnTo>
                  <a:lnTo>
                    <a:pt x="772" y="2594"/>
                  </a:lnTo>
                  <a:lnTo>
                    <a:pt x="772" y="2596"/>
                  </a:lnTo>
                  <a:lnTo>
                    <a:pt x="778" y="2596"/>
                  </a:lnTo>
                  <a:lnTo>
                    <a:pt x="780" y="2598"/>
                  </a:lnTo>
                  <a:lnTo>
                    <a:pt x="778" y="2602"/>
                  </a:lnTo>
                  <a:lnTo>
                    <a:pt x="776" y="2604"/>
                  </a:lnTo>
                  <a:lnTo>
                    <a:pt x="776" y="2606"/>
                  </a:lnTo>
                  <a:lnTo>
                    <a:pt x="778" y="2608"/>
                  </a:lnTo>
                  <a:lnTo>
                    <a:pt x="786" y="2612"/>
                  </a:lnTo>
                  <a:lnTo>
                    <a:pt x="788" y="2614"/>
                  </a:lnTo>
                  <a:lnTo>
                    <a:pt x="790" y="2616"/>
                  </a:lnTo>
                  <a:lnTo>
                    <a:pt x="792" y="2616"/>
                  </a:lnTo>
                  <a:lnTo>
                    <a:pt x="794" y="2616"/>
                  </a:lnTo>
                  <a:lnTo>
                    <a:pt x="794" y="2612"/>
                  </a:lnTo>
                  <a:lnTo>
                    <a:pt x="794" y="2610"/>
                  </a:lnTo>
                  <a:lnTo>
                    <a:pt x="796" y="2606"/>
                  </a:lnTo>
                  <a:lnTo>
                    <a:pt x="800" y="2604"/>
                  </a:lnTo>
                  <a:lnTo>
                    <a:pt x="800" y="2600"/>
                  </a:lnTo>
                  <a:lnTo>
                    <a:pt x="802" y="2588"/>
                  </a:lnTo>
                  <a:lnTo>
                    <a:pt x="802" y="2582"/>
                  </a:lnTo>
                  <a:lnTo>
                    <a:pt x="804" y="2578"/>
                  </a:lnTo>
                  <a:lnTo>
                    <a:pt x="808" y="2574"/>
                  </a:lnTo>
                  <a:lnTo>
                    <a:pt x="808" y="2562"/>
                  </a:lnTo>
                  <a:lnTo>
                    <a:pt x="806" y="2552"/>
                  </a:lnTo>
                  <a:lnTo>
                    <a:pt x="804" y="2546"/>
                  </a:lnTo>
                  <a:lnTo>
                    <a:pt x="804" y="2544"/>
                  </a:lnTo>
                  <a:lnTo>
                    <a:pt x="804" y="2540"/>
                  </a:lnTo>
                  <a:lnTo>
                    <a:pt x="804" y="2530"/>
                  </a:lnTo>
                  <a:lnTo>
                    <a:pt x="804" y="2528"/>
                  </a:lnTo>
                  <a:lnTo>
                    <a:pt x="802" y="2526"/>
                  </a:lnTo>
                  <a:close/>
                  <a:moveTo>
                    <a:pt x="550" y="2700"/>
                  </a:moveTo>
                  <a:lnTo>
                    <a:pt x="550" y="2700"/>
                  </a:lnTo>
                  <a:lnTo>
                    <a:pt x="548" y="2696"/>
                  </a:lnTo>
                  <a:lnTo>
                    <a:pt x="544" y="2696"/>
                  </a:lnTo>
                  <a:lnTo>
                    <a:pt x="538" y="2698"/>
                  </a:lnTo>
                  <a:lnTo>
                    <a:pt x="532" y="2702"/>
                  </a:lnTo>
                  <a:lnTo>
                    <a:pt x="520" y="2712"/>
                  </a:lnTo>
                  <a:lnTo>
                    <a:pt x="518" y="2716"/>
                  </a:lnTo>
                  <a:lnTo>
                    <a:pt x="520" y="2718"/>
                  </a:lnTo>
                  <a:lnTo>
                    <a:pt x="520" y="2720"/>
                  </a:lnTo>
                  <a:lnTo>
                    <a:pt x="526" y="2718"/>
                  </a:lnTo>
                  <a:lnTo>
                    <a:pt x="530" y="2718"/>
                  </a:lnTo>
                  <a:lnTo>
                    <a:pt x="532" y="2720"/>
                  </a:lnTo>
                  <a:lnTo>
                    <a:pt x="536" y="2726"/>
                  </a:lnTo>
                  <a:lnTo>
                    <a:pt x="542" y="2730"/>
                  </a:lnTo>
                  <a:lnTo>
                    <a:pt x="546" y="2732"/>
                  </a:lnTo>
                  <a:lnTo>
                    <a:pt x="548" y="2732"/>
                  </a:lnTo>
                  <a:lnTo>
                    <a:pt x="554" y="2726"/>
                  </a:lnTo>
                  <a:lnTo>
                    <a:pt x="562" y="2708"/>
                  </a:lnTo>
                  <a:lnTo>
                    <a:pt x="564" y="2706"/>
                  </a:lnTo>
                  <a:lnTo>
                    <a:pt x="564" y="2704"/>
                  </a:lnTo>
                  <a:lnTo>
                    <a:pt x="558" y="2704"/>
                  </a:lnTo>
                  <a:lnTo>
                    <a:pt x="552" y="2706"/>
                  </a:lnTo>
                  <a:lnTo>
                    <a:pt x="550" y="2704"/>
                  </a:lnTo>
                  <a:lnTo>
                    <a:pt x="550" y="2700"/>
                  </a:lnTo>
                  <a:close/>
                  <a:moveTo>
                    <a:pt x="1254" y="2806"/>
                  </a:moveTo>
                  <a:lnTo>
                    <a:pt x="1254" y="2806"/>
                  </a:lnTo>
                  <a:lnTo>
                    <a:pt x="1252" y="2810"/>
                  </a:lnTo>
                  <a:lnTo>
                    <a:pt x="1254" y="2814"/>
                  </a:lnTo>
                  <a:lnTo>
                    <a:pt x="1260" y="2818"/>
                  </a:lnTo>
                  <a:lnTo>
                    <a:pt x="1264" y="2820"/>
                  </a:lnTo>
                  <a:lnTo>
                    <a:pt x="1266" y="2818"/>
                  </a:lnTo>
                  <a:lnTo>
                    <a:pt x="1266" y="2816"/>
                  </a:lnTo>
                  <a:lnTo>
                    <a:pt x="1264" y="2812"/>
                  </a:lnTo>
                  <a:lnTo>
                    <a:pt x="1258" y="2808"/>
                  </a:lnTo>
                  <a:lnTo>
                    <a:pt x="1254" y="2806"/>
                  </a:lnTo>
                  <a:close/>
                  <a:moveTo>
                    <a:pt x="1410" y="2874"/>
                  </a:moveTo>
                  <a:lnTo>
                    <a:pt x="1410" y="2874"/>
                  </a:lnTo>
                  <a:lnTo>
                    <a:pt x="1412" y="2870"/>
                  </a:lnTo>
                  <a:lnTo>
                    <a:pt x="1410" y="2868"/>
                  </a:lnTo>
                  <a:lnTo>
                    <a:pt x="1408" y="2868"/>
                  </a:lnTo>
                  <a:lnTo>
                    <a:pt x="1402" y="2870"/>
                  </a:lnTo>
                  <a:lnTo>
                    <a:pt x="1402" y="2872"/>
                  </a:lnTo>
                  <a:lnTo>
                    <a:pt x="1400" y="2874"/>
                  </a:lnTo>
                  <a:lnTo>
                    <a:pt x="1402" y="2876"/>
                  </a:lnTo>
                  <a:lnTo>
                    <a:pt x="1406" y="2876"/>
                  </a:lnTo>
                  <a:lnTo>
                    <a:pt x="1410" y="2874"/>
                  </a:lnTo>
                  <a:close/>
                  <a:moveTo>
                    <a:pt x="1214" y="2706"/>
                  </a:moveTo>
                  <a:lnTo>
                    <a:pt x="1214" y="2706"/>
                  </a:lnTo>
                  <a:lnTo>
                    <a:pt x="1214" y="2712"/>
                  </a:lnTo>
                  <a:lnTo>
                    <a:pt x="1218" y="2718"/>
                  </a:lnTo>
                  <a:lnTo>
                    <a:pt x="1224" y="2722"/>
                  </a:lnTo>
                  <a:lnTo>
                    <a:pt x="1230" y="2726"/>
                  </a:lnTo>
                  <a:lnTo>
                    <a:pt x="1232" y="2726"/>
                  </a:lnTo>
                  <a:lnTo>
                    <a:pt x="1230" y="2724"/>
                  </a:lnTo>
                  <a:lnTo>
                    <a:pt x="1228" y="2720"/>
                  </a:lnTo>
                  <a:lnTo>
                    <a:pt x="1224" y="2714"/>
                  </a:lnTo>
                  <a:lnTo>
                    <a:pt x="1222" y="2708"/>
                  </a:lnTo>
                  <a:lnTo>
                    <a:pt x="1222" y="2704"/>
                  </a:lnTo>
                  <a:lnTo>
                    <a:pt x="1218" y="2702"/>
                  </a:lnTo>
                  <a:lnTo>
                    <a:pt x="1216" y="2702"/>
                  </a:lnTo>
                  <a:lnTo>
                    <a:pt x="1214" y="2706"/>
                  </a:lnTo>
                  <a:close/>
                  <a:moveTo>
                    <a:pt x="1468" y="2954"/>
                  </a:moveTo>
                  <a:lnTo>
                    <a:pt x="1468" y="2954"/>
                  </a:lnTo>
                  <a:lnTo>
                    <a:pt x="1464" y="2956"/>
                  </a:lnTo>
                  <a:lnTo>
                    <a:pt x="1462" y="2956"/>
                  </a:lnTo>
                  <a:lnTo>
                    <a:pt x="1460" y="2952"/>
                  </a:lnTo>
                  <a:lnTo>
                    <a:pt x="1460" y="2948"/>
                  </a:lnTo>
                  <a:lnTo>
                    <a:pt x="1456" y="2946"/>
                  </a:lnTo>
                  <a:lnTo>
                    <a:pt x="1452" y="2946"/>
                  </a:lnTo>
                  <a:lnTo>
                    <a:pt x="1446" y="2948"/>
                  </a:lnTo>
                  <a:lnTo>
                    <a:pt x="1442" y="2946"/>
                  </a:lnTo>
                  <a:lnTo>
                    <a:pt x="1434" y="2944"/>
                  </a:lnTo>
                  <a:lnTo>
                    <a:pt x="1424" y="2942"/>
                  </a:lnTo>
                  <a:lnTo>
                    <a:pt x="1418" y="2942"/>
                  </a:lnTo>
                  <a:lnTo>
                    <a:pt x="1410" y="2944"/>
                  </a:lnTo>
                  <a:lnTo>
                    <a:pt x="1406" y="2944"/>
                  </a:lnTo>
                  <a:lnTo>
                    <a:pt x="1402" y="2942"/>
                  </a:lnTo>
                  <a:lnTo>
                    <a:pt x="1398" y="2938"/>
                  </a:lnTo>
                  <a:lnTo>
                    <a:pt x="1396" y="2934"/>
                  </a:lnTo>
                  <a:lnTo>
                    <a:pt x="1394" y="2932"/>
                  </a:lnTo>
                  <a:lnTo>
                    <a:pt x="1392" y="2934"/>
                  </a:lnTo>
                  <a:lnTo>
                    <a:pt x="1390" y="2934"/>
                  </a:lnTo>
                  <a:lnTo>
                    <a:pt x="1386" y="2934"/>
                  </a:lnTo>
                  <a:lnTo>
                    <a:pt x="1382" y="2932"/>
                  </a:lnTo>
                  <a:lnTo>
                    <a:pt x="1380" y="2928"/>
                  </a:lnTo>
                  <a:lnTo>
                    <a:pt x="1378" y="2928"/>
                  </a:lnTo>
                  <a:lnTo>
                    <a:pt x="1378" y="2930"/>
                  </a:lnTo>
                  <a:lnTo>
                    <a:pt x="1376" y="2934"/>
                  </a:lnTo>
                  <a:lnTo>
                    <a:pt x="1374" y="2936"/>
                  </a:lnTo>
                  <a:lnTo>
                    <a:pt x="1372" y="2938"/>
                  </a:lnTo>
                  <a:lnTo>
                    <a:pt x="1372" y="2946"/>
                  </a:lnTo>
                  <a:lnTo>
                    <a:pt x="1372" y="2950"/>
                  </a:lnTo>
                  <a:lnTo>
                    <a:pt x="1376" y="2952"/>
                  </a:lnTo>
                  <a:lnTo>
                    <a:pt x="1388" y="2952"/>
                  </a:lnTo>
                  <a:lnTo>
                    <a:pt x="1402" y="2954"/>
                  </a:lnTo>
                  <a:lnTo>
                    <a:pt x="1410" y="2958"/>
                  </a:lnTo>
                  <a:lnTo>
                    <a:pt x="1418" y="2962"/>
                  </a:lnTo>
                  <a:lnTo>
                    <a:pt x="1422" y="2964"/>
                  </a:lnTo>
                  <a:lnTo>
                    <a:pt x="1428" y="2966"/>
                  </a:lnTo>
                  <a:lnTo>
                    <a:pt x="1440" y="2966"/>
                  </a:lnTo>
                  <a:lnTo>
                    <a:pt x="1452" y="2964"/>
                  </a:lnTo>
                  <a:lnTo>
                    <a:pt x="1468" y="2964"/>
                  </a:lnTo>
                  <a:lnTo>
                    <a:pt x="1476" y="2962"/>
                  </a:lnTo>
                  <a:lnTo>
                    <a:pt x="1480" y="2960"/>
                  </a:lnTo>
                  <a:lnTo>
                    <a:pt x="1482" y="2958"/>
                  </a:lnTo>
                  <a:lnTo>
                    <a:pt x="1484" y="2954"/>
                  </a:lnTo>
                  <a:lnTo>
                    <a:pt x="1482" y="2952"/>
                  </a:lnTo>
                  <a:lnTo>
                    <a:pt x="1478" y="2950"/>
                  </a:lnTo>
                  <a:lnTo>
                    <a:pt x="1474" y="2950"/>
                  </a:lnTo>
                  <a:lnTo>
                    <a:pt x="1468" y="2954"/>
                  </a:lnTo>
                  <a:close/>
                  <a:moveTo>
                    <a:pt x="1518" y="2942"/>
                  </a:moveTo>
                  <a:lnTo>
                    <a:pt x="1518" y="2942"/>
                  </a:lnTo>
                  <a:lnTo>
                    <a:pt x="1520" y="2940"/>
                  </a:lnTo>
                  <a:lnTo>
                    <a:pt x="1520" y="2938"/>
                  </a:lnTo>
                  <a:lnTo>
                    <a:pt x="1518" y="2926"/>
                  </a:lnTo>
                  <a:lnTo>
                    <a:pt x="1516" y="2924"/>
                  </a:lnTo>
                  <a:lnTo>
                    <a:pt x="1516" y="2926"/>
                  </a:lnTo>
                  <a:lnTo>
                    <a:pt x="1514" y="2932"/>
                  </a:lnTo>
                  <a:lnTo>
                    <a:pt x="1514" y="2938"/>
                  </a:lnTo>
                  <a:lnTo>
                    <a:pt x="1516" y="2940"/>
                  </a:lnTo>
                  <a:lnTo>
                    <a:pt x="1518" y="2942"/>
                  </a:lnTo>
                  <a:close/>
                  <a:moveTo>
                    <a:pt x="1252" y="2768"/>
                  </a:moveTo>
                  <a:lnTo>
                    <a:pt x="1252" y="2768"/>
                  </a:lnTo>
                  <a:lnTo>
                    <a:pt x="1254" y="2768"/>
                  </a:lnTo>
                  <a:lnTo>
                    <a:pt x="1256" y="2766"/>
                  </a:lnTo>
                  <a:lnTo>
                    <a:pt x="1256" y="2764"/>
                  </a:lnTo>
                  <a:lnTo>
                    <a:pt x="1254" y="2760"/>
                  </a:lnTo>
                  <a:lnTo>
                    <a:pt x="1254" y="2758"/>
                  </a:lnTo>
                  <a:lnTo>
                    <a:pt x="1252" y="2758"/>
                  </a:lnTo>
                  <a:lnTo>
                    <a:pt x="1250" y="2762"/>
                  </a:lnTo>
                  <a:lnTo>
                    <a:pt x="1248" y="2766"/>
                  </a:lnTo>
                  <a:lnTo>
                    <a:pt x="1250" y="2768"/>
                  </a:lnTo>
                  <a:lnTo>
                    <a:pt x="1252" y="2768"/>
                  </a:lnTo>
                  <a:close/>
                  <a:moveTo>
                    <a:pt x="1256" y="2790"/>
                  </a:moveTo>
                  <a:lnTo>
                    <a:pt x="1256" y="2790"/>
                  </a:lnTo>
                  <a:lnTo>
                    <a:pt x="1254" y="2786"/>
                  </a:lnTo>
                  <a:lnTo>
                    <a:pt x="1252" y="2782"/>
                  </a:lnTo>
                  <a:lnTo>
                    <a:pt x="1252" y="2780"/>
                  </a:lnTo>
                  <a:lnTo>
                    <a:pt x="1250" y="2780"/>
                  </a:lnTo>
                  <a:lnTo>
                    <a:pt x="1248" y="2782"/>
                  </a:lnTo>
                  <a:lnTo>
                    <a:pt x="1244" y="2782"/>
                  </a:lnTo>
                  <a:lnTo>
                    <a:pt x="1242" y="2784"/>
                  </a:lnTo>
                  <a:lnTo>
                    <a:pt x="1242" y="2790"/>
                  </a:lnTo>
                  <a:lnTo>
                    <a:pt x="1244" y="2794"/>
                  </a:lnTo>
                  <a:lnTo>
                    <a:pt x="1246" y="2794"/>
                  </a:lnTo>
                  <a:lnTo>
                    <a:pt x="1250" y="2794"/>
                  </a:lnTo>
                  <a:lnTo>
                    <a:pt x="1256" y="2796"/>
                  </a:lnTo>
                  <a:lnTo>
                    <a:pt x="1260" y="2798"/>
                  </a:lnTo>
                  <a:lnTo>
                    <a:pt x="1260" y="2794"/>
                  </a:lnTo>
                  <a:lnTo>
                    <a:pt x="1256" y="2790"/>
                  </a:lnTo>
                  <a:close/>
                  <a:moveTo>
                    <a:pt x="1348" y="2902"/>
                  </a:moveTo>
                  <a:lnTo>
                    <a:pt x="1348" y="2902"/>
                  </a:lnTo>
                  <a:lnTo>
                    <a:pt x="1352" y="2904"/>
                  </a:lnTo>
                  <a:lnTo>
                    <a:pt x="1352" y="2902"/>
                  </a:lnTo>
                  <a:lnTo>
                    <a:pt x="1352" y="2898"/>
                  </a:lnTo>
                  <a:lnTo>
                    <a:pt x="1350" y="2892"/>
                  </a:lnTo>
                  <a:lnTo>
                    <a:pt x="1346" y="2890"/>
                  </a:lnTo>
                  <a:lnTo>
                    <a:pt x="1344" y="2892"/>
                  </a:lnTo>
                  <a:lnTo>
                    <a:pt x="1346" y="2896"/>
                  </a:lnTo>
                  <a:lnTo>
                    <a:pt x="1348" y="2902"/>
                  </a:lnTo>
                  <a:close/>
                  <a:moveTo>
                    <a:pt x="1448" y="2860"/>
                  </a:moveTo>
                  <a:lnTo>
                    <a:pt x="1448" y="2860"/>
                  </a:lnTo>
                  <a:lnTo>
                    <a:pt x="1450" y="2860"/>
                  </a:lnTo>
                  <a:lnTo>
                    <a:pt x="1452" y="2860"/>
                  </a:lnTo>
                  <a:lnTo>
                    <a:pt x="1454" y="2854"/>
                  </a:lnTo>
                  <a:lnTo>
                    <a:pt x="1452" y="2848"/>
                  </a:lnTo>
                  <a:lnTo>
                    <a:pt x="1452" y="2846"/>
                  </a:lnTo>
                  <a:lnTo>
                    <a:pt x="1448" y="2846"/>
                  </a:lnTo>
                  <a:lnTo>
                    <a:pt x="1446" y="2850"/>
                  </a:lnTo>
                  <a:lnTo>
                    <a:pt x="1444" y="2852"/>
                  </a:lnTo>
                  <a:lnTo>
                    <a:pt x="1446" y="2856"/>
                  </a:lnTo>
                  <a:lnTo>
                    <a:pt x="1448" y="2860"/>
                  </a:lnTo>
                  <a:close/>
                  <a:moveTo>
                    <a:pt x="1440" y="2848"/>
                  </a:moveTo>
                  <a:lnTo>
                    <a:pt x="1440" y="2848"/>
                  </a:lnTo>
                  <a:lnTo>
                    <a:pt x="1438" y="2848"/>
                  </a:lnTo>
                  <a:lnTo>
                    <a:pt x="1434" y="2850"/>
                  </a:lnTo>
                  <a:lnTo>
                    <a:pt x="1434" y="2854"/>
                  </a:lnTo>
                  <a:lnTo>
                    <a:pt x="1436" y="2856"/>
                  </a:lnTo>
                  <a:lnTo>
                    <a:pt x="1438" y="2856"/>
                  </a:lnTo>
                  <a:lnTo>
                    <a:pt x="1440" y="2854"/>
                  </a:lnTo>
                  <a:lnTo>
                    <a:pt x="1440" y="2850"/>
                  </a:lnTo>
                  <a:lnTo>
                    <a:pt x="1440" y="2848"/>
                  </a:lnTo>
                  <a:close/>
                  <a:moveTo>
                    <a:pt x="2822" y="3608"/>
                  </a:moveTo>
                  <a:lnTo>
                    <a:pt x="2822" y="3608"/>
                  </a:lnTo>
                  <a:lnTo>
                    <a:pt x="2818" y="3606"/>
                  </a:lnTo>
                  <a:lnTo>
                    <a:pt x="2814" y="3598"/>
                  </a:lnTo>
                  <a:lnTo>
                    <a:pt x="2802" y="3578"/>
                  </a:lnTo>
                  <a:lnTo>
                    <a:pt x="2798" y="3570"/>
                  </a:lnTo>
                  <a:lnTo>
                    <a:pt x="2792" y="3562"/>
                  </a:lnTo>
                  <a:lnTo>
                    <a:pt x="2786" y="3558"/>
                  </a:lnTo>
                  <a:lnTo>
                    <a:pt x="2782" y="3556"/>
                  </a:lnTo>
                  <a:lnTo>
                    <a:pt x="2780" y="3558"/>
                  </a:lnTo>
                  <a:lnTo>
                    <a:pt x="2776" y="3558"/>
                  </a:lnTo>
                  <a:lnTo>
                    <a:pt x="2774" y="3558"/>
                  </a:lnTo>
                  <a:lnTo>
                    <a:pt x="2768" y="3554"/>
                  </a:lnTo>
                  <a:lnTo>
                    <a:pt x="2762" y="3550"/>
                  </a:lnTo>
                  <a:lnTo>
                    <a:pt x="2756" y="3548"/>
                  </a:lnTo>
                  <a:lnTo>
                    <a:pt x="2746" y="3546"/>
                  </a:lnTo>
                  <a:lnTo>
                    <a:pt x="2738" y="3544"/>
                  </a:lnTo>
                  <a:lnTo>
                    <a:pt x="2728" y="3540"/>
                  </a:lnTo>
                  <a:lnTo>
                    <a:pt x="2720" y="3532"/>
                  </a:lnTo>
                  <a:lnTo>
                    <a:pt x="2712" y="3524"/>
                  </a:lnTo>
                  <a:lnTo>
                    <a:pt x="2706" y="3516"/>
                  </a:lnTo>
                  <a:lnTo>
                    <a:pt x="2700" y="3506"/>
                  </a:lnTo>
                  <a:lnTo>
                    <a:pt x="2696" y="3496"/>
                  </a:lnTo>
                  <a:lnTo>
                    <a:pt x="2694" y="3488"/>
                  </a:lnTo>
                  <a:lnTo>
                    <a:pt x="2694" y="3464"/>
                  </a:lnTo>
                  <a:lnTo>
                    <a:pt x="2694" y="3458"/>
                  </a:lnTo>
                  <a:lnTo>
                    <a:pt x="2692" y="3454"/>
                  </a:lnTo>
                  <a:lnTo>
                    <a:pt x="2692" y="3448"/>
                  </a:lnTo>
                  <a:lnTo>
                    <a:pt x="2694" y="3442"/>
                  </a:lnTo>
                  <a:lnTo>
                    <a:pt x="2696" y="3438"/>
                  </a:lnTo>
                  <a:lnTo>
                    <a:pt x="2696" y="3434"/>
                  </a:lnTo>
                  <a:lnTo>
                    <a:pt x="2696" y="3430"/>
                  </a:lnTo>
                  <a:lnTo>
                    <a:pt x="2698" y="3422"/>
                  </a:lnTo>
                  <a:lnTo>
                    <a:pt x="2700" y="3418"/>
                  </a:lnTo>
                  <a:lnTo>
                    <a:pt x="2698" y="3416"/>
                  </a:lnTo>
                  <a:lnTo>
                    <a:pt x="2696" y="3414"/>
                  </a:lnTo>
                  <a:lnTo>
                    <a:pt x="2694" y="3416"/>
                  </a:lnTo>
                  <a:lnTo>
                    <a:pt x="2692" y="3416"/>
                  </a:lnTo>
                  <a:lnTo>
                    <a:pt x="2692" y="3420"/>
                  </a:lnTo>
                  <a:lnTo>
                    <a:pt x="2694" y="3424"/>
                  </a:lnTo>
                  <a:lnTo>
                    <a:pt x="2692" y="3424"/>
                  </a:lnTo>
                  <a:lnTo>
                    <a:pt x="2688" y="3422"/>
                  </a:lnTo>
                  <a:lnTo>
                    <a:pt x="2686" y="3422"/>
                  </a:lnTo>
                  <a:lnTo>
                    <a:pt x="2684" y="3432"/>
                  </a:lnTo>
                  <a:lnTo>
                    <a:pt x="2680" y="3444"/>
                  </a:lnTo>
                  <a:lnTo>
                    <a:pt x="2678" y="3444"/>
                  </a:lnTo>
                  <a:lnTo>
                    <a:pt x="2676" y="3444"/>
                  </a:lnTo>
                  <a:lnTo>
                    <a:pt x="2674" y="3444"/>
                  </a:lnTo>
                  <a:lnTo>
                    <a:pt x="2670" y="3452"/>
                  </a:lnTo>
                  <a:lnTo>
                    <a:pt x="2666" y="3458"/>
                  </a:lnTo>
                  <a:lnTo>
                    <a:pt x="2660" y="3462"/>
                  </a:lnTo>
                  <a:lnTo>
                    <a:pt x="2654" y="3468"/>
                  </a:lnTo>
                  <a:lnTo>
                    <a:pt x="2646" y="3476"/>
                  </a:lnTo>
                  <a:lnTo>
                    <a:pt x="2638" y="3488"/>
                  </a:lnTo>
                  <a:lnTo>
                    <a:pt x="2628" y="3496"/>
                  </a:lnTo>
                  <a:lnTo>
                    <a:pt x="2614" y="3508"/>
                  </a:lnTo>
                  <a:lnTo>
                    <a:pt x="2616" y="3510"/>
                  </a:lnTo>
                  <a:lnTo>
                    <a:pt x="2618" y="3512"/>
                  </a:lnTo>
                  <a:lnTo>
                    <a:pt x="2618" y="3516"/>
                  </a:lnTo>
                  <a:lnTo>
                    <a:pt x="2614" y="3524"/>
                  </a:lnTo>
                  <a:lnTo>
                    <a:pt x="2606" y="3530"/>
                  </a:lnTo>
                  <a:lnTo>
                    <a:pt x="2598" y="3532"/>
                  </a:lnTo>
                  <a:lnTo>
                    <a:pt x="2588" y="3534"/>
                  </a:lnTo>
                  <a:lnTo>
                    <a:pt x="2578" y="3532"/>
                  </a:lnTo>
                  <a:lnTo>
                    <a:pt x="2558" y="3528"/>
                  </a:lnTo>
                  <a:lnTo>
                    <a:pt x="2546" y="3528"/>
                  </a:lnTo>
                  <a:lnTo>
                    <a:pt x="2538" y="3532"/>
                  </a:lnTo>
                  <a:lnTo>
                    <a:pt x="2522" y="3538"/>
                  </a:lnTo>
                  <a:lnTo>
                    <a:pt x="2514" y="3538"/>
                  </a:lnTo>
                  <a:lnTo>
                    <a:pt x="2512" y="3538"/>
                  </a:lnTo>
                  <a:lnTo>
                    <a:pt x="2510" y="3536"/>
                  </a:lnTo>
                  <a:lnTo>
                    <a:pt x="2510" y="3528"/>
                  </a:lnTo>
                  <a:lnTo>
                    <a:pt x="2510" y="3522"/>
                  </a:lnTo>
                  <a:lnTo>
                    <a:pt x="2506" y="3522"/>
                  </a:lnTo>
                  <a:lnTo>
                    <a:pt x="2502" y="3522"/>
                  </a:lnTo>
                  <a:lnTo>
                    <a:pt x="2496" y="3522"/>
                  </a:lnTo>
                  <a:lnTo>
                    <a:pt x="2492" y="3520"/>
                  </a:lnTo>
                  <a:lnTo>
                    <a:pt x="2490" y="3518"/>
                  </a:lnTo>
                  <a:lnTo>
                    <a:pt x="2492" y="3514"/>
                  </a:lnTo>
                  <a:lnTo>
                    <a:pt x="2496" y="3510"/>
                  </a:lnTo>
                  <a:lnTo>
                    <a:pt x="2496" y="3506"/>
                  </a:lnTo>
                  <a:lnTo>
                    <a:pt x="2492" y="3508"/>
                  </a:lnTo>
                  <a:lnTo>
                    <a:pt x="2490" y="3508"/>
                  </a:lnTo>
                  <a:lnTo>
                    <a:pt x="2488" y="3508"/>
                  </a:lnTo>
                  <a:lnTo>
                    <a:pt x="2486" y="3506"/>
                  </a:lnTo>
                  <a:lnTo>
                    <a:pt x="2488" y="3504"/>
                  </a:lnTo>
                  <a:lnTo>
                    <a:pt x="2490" y="3504"/>
                  </a:lnTo>
                  <a:lnTo>
                    <a:pt x="2494" y="3504"/>
                  </a:lnTo>
                  <a:lnTo>
                    <a:pt x="2496" y="3502"/>
                  </a:lnTo>
                  <a:lnTo>
                    <a:pt x="2498" y="3496"/>
                  </a:lnTo>
                  <a:lnTo>
                    <a:pt x="2502" y="3480"/>
                  </a:lnTo>
                  <a:lnTo>
                    <a:pt x="2502" y="3474"/>
                  </a:lnTo>
                  <a:lnTo>
                    <a:pt x="2500" y="3468"/>
                  </a:lnTo>
                  <a:lnTo>
                    <a:pt x="2496" y="3462"/>
                  </a:lnTo>
                  <a:lnTo>
                    <a:pt x="2496" y="3458"/>
                  </a:lnTo>
                  <a:lnTo>
                    <a:pt x="2498" y="3454"/>
                  </a:lnTo>
                  <a:lnTo>
                    <a:pt x="2500" y="3448"/>
                  </a:lnTo>
                  <a:lnTo>
                    <a:pt x="2498" y="3440"/>
                  </a:lnTo>
                  <a:lnTo>
                    <a:pt x="2494" y="3434"/>
                  </a:lnTo>
                  <a:lnTo>
                    <a:pt x="2490" y="3428"/>
                  </a:lnTo>
                  <a:lnTo>
                    <a:pt x="2486" y="3426"/>
                  </a:lnTo>
                  <a:lnTo>
                    <a:pt x="2484" y="3426"/>
                  </a:lnTo>
                  <a:lnTo>
                    <a:pt x="2480" y="3430"/>
                  </a:lnTo>
                  <a:lnTo>
                    <a:pt x="2476" y="3444"/>
                  </a:lnTo>
                  <a:lnTo>
                    <a:pt x="2470" y="3456"/>
                  </a:lnTo>
                  <a:lnTo>
                    <a:pt x="2470" y="3466"/>
                  </a:lnTo>
                  <a:lnTo>
                    <a:pt x="2468" y="3498"/>
                  </a:lnTo>
                  <a:lnTo>
                    <a:pt x="2464" y="3486"/>
                  </a:lnTo>
                  <a:lnTo>
                    <a:pt x="2460" y="3478"/>
                  </a:lnTo>
                  <a:lnTo>
                    <a:pt x="2458" y="3468"/>
                  </a:lnTo>
                  <a:lnTo>
                    <a:pt x="2452" y="3462"/>
                  </a:lnTo>
                  <a:lnTo>
                    <a:pt x="2448" y="3456"/>
                  </a:lnTo>
                  <a:lnTo>
                    <a:pt x="2448" y="3454"/>
                  </a:lnTo>
                  <a:lnTo>
                    <a:pt x="2448" y="3450"/>
                  </a:lnTo>
                  <a:lnTo>
                    <a:pt x="2444" y="3444"/>
                  </a:lnTo>
                  <a:lnTo>
                    <a:pt x="2442" y="3438"/>
                  </a:lnTo>
                  <a:lnTo>
                    <a:pt x="2442" y="3434"/>
                  </a:lnTo>
                  <a:lnTo>
                    <a:pt x="2442" y="3428"/>
                  </a:lnTo>
                  <a:lnTo>
                    <a:pt x="2444" y="3420"/>
                  </a:lnTo>
                  <a:lnTo>
                    <a:pt x="2442" y="3414"/>
                  </a:lnTo>
                  <a:lnTo>
                    <a:pt x="2440" y="3408"/>
                  </a:lnTo>
                  <a:lnTo>
                    <a:pt x="2438" y="3402"/>
                  </a:lnTo>
                  <a:lnTo>
                    <a:pt x="2438" y="3400"/>
                  </a:lnTo>
                  <a:lnTo>
                    <a:pt x="2442" y="3400"/>
                  </a:lnTo>
                  <a:lnTo>
                    <a:pt x="2444" y="3404"/>
                  </a:lnTo>
                  <a:lnTo>
                    <a:pt x="2448" y="3404"/>
                  </a:lnTo>
                  <a:lnTo>
                    <a:pt x="2448" y="3406"/>
                  </a:lnTo>
                  <a:lnTo>
                    <a:pt x="2446" y="3408"/>
                  </a:lnTo>
                  <a:lnTo>
                    <a:pt x="2444" y="3410"/>
                  </a:lnTo>
                  <a:lnTo>
                    <a:pt x="2448" y="3410"/>
                  </a:lnTo>
                  <a:lnTo>
                    <a:pt x="2450" y="3412"/>
                  </a:lnTo>
                  <a:lnTo>
                    <a:pt x="2448" y="3414"/>
                  </a:lnTo>
                  <a:lnTo>
                    <a:pt x="2450" y="3416"/>
                  </a:lnTo>
                  <a:lnTo>
                    <a:pt x="2454" y="3420"/>
                  </a:lnTo>
                  <a:lnTo>
                    <a:pt x="2456" y="3422"/>
                  </a:lnTo>
                  <a:lnTo>
                    <a:pt x="2458" y="3422"/>
                  </a:lnTo>
                  <a:lnTo>
                    <a:pt x="2460" y="3422"/>
                  </a:lnTo>
                  <a:lnTo>
                    <a:pt x="2460" y="3420"/>
                  </a:lnTo>
                  <a:lnTo>
                    <a:pt x="2460" y="3418"/>
                  </a:lnTo>
                  <a:lnTo>
                    <a:pt x="2462" y="3416"/>
                  </a:lnTo>
                  <a:lnTo>
                    <a:pt x="2464" y="3412"/>
                  </a:lnTo>
                  <a:lnTo>
                    <a:pt x="2466" y="3406"/>
                  </a:lnTo>
                  <a:lnTo>
                    <a:pt x="2466" y="3402"/>
                  </a:lnTo>
                  <a:lnTo>
                    <a:pt x="2468" y="3400"/>
                  </a:lnTo>
                  <a:lnTo>
                    <a:pt x="2468" y="3402"/>
                  </a:lnTo>
                  <a:lnTo>
                    <a:pt x="2474" y="3404"/>
                  </a:lnTo>
                  <a:lnTo>
                    <a:pt x="2476" y="3404"/>
                  </a:lnTo>
                  <a:lnTo>
                    <a:pt x="2476" y="3402"/>
                  </a:lnTo>
                  <a:lnTo>
                    <a:pt x="2478" y="3402"/>
                  </a:lnTo>
                  <a:lnTo>
                    <a:pt x="2480" y="3400"/>
                  </a:lnTo>
                  <a:lnTo>
                    <a:pt x="2480" y="3398"/>
                  </a:lnTo>
                  <a:lnTo>
                    <a:pt x="2482" y="3396"/>
                  </a:lnTo>
                  <a:lnTo>
                    <a:pt x="2482" y="3394"/>
                  </a:lnTo>
                  <a:lnTo>
                    <a:pt x="2482" y="3392"/>
                  </a:lnTo>
                  <a:lnTo>
                    <a:pt x="2482" y="3388"/>
                  </a:lnTo>
                  <a:lnTo>
                    <a:pt x="2480" y="3386"/>
                  </a:lnTo>
                  <a:lnTo>
                    <a:pt x="2482" y="3384"/>
                  </a:lnTo>
                  <a:lnTo>
                    <a:pt x="2480" y="3384"/>
                  </a:lnTo>
                  <a:lnTo>
                    <a:pt x="2478" y="3384"/>
                  </a:lnTo>
                  <a:lnTo>
                    <a:pt x="2478" y="3386"/>
                  </a:lnTo>
                  <a:lnTo>
                    <a:pt x="2476" y="3388"/>
                  </a:lnTo>
                  <a:lnTo>
                    <a:pt x="2472" y="3388"/>
                  </a:lnTo>
                  <a:lnTo>
                    <a:pt x="2470" y="3388"/>
                  </a:lnTo>
                  <a:lnTo>
                    <a:pt x="2468" y="3382"/>
                  </a:lnTo>
                  <a:lnTo>
                    <a:pt x="2466" y="3378"/>
                  </a:lnTo>
                  <a:lnTo>
                    <a:pt x="2468" y="3374"/>
                  </a:lnTo>
                  <a:lnTo>
                    <a:pt x="2468" y="3372"/>
                  </a:lnTo>
                  <a:lnTo>
                    <a:pt x="2466" y="3370"/>
                  </a:lnTo>
                  <a:lnTo>
                    <a:pt x="2464" y="3370"/>
                  </a:lnTo>
                  <a:lnTo>
                    <a:pt x="2464" y="3374"/>
                  </a:lnTo>
                  <a:lnTo>
                    <a:pt x="2462" y="3378"/>
                  </a:lnTo>
                  <a:lnTo>
                    <a:pt x="2462" y="3380"/>
                  </a:lnTo>
                  <a:lnTo>
                    <a:pt x="2460" y="3380"/>
                  </a:lnTo>
                  <a:lnTo>
                    <a:pt x="2456" y="3380"/>
                  </a:lnTo>
                  <a:lnTo>
                    <a:pt x="2452" y="3382"/>
                  </a:lnTo>
                  <a:lnTo>
                    <a:pt x="2450" y="3384"/>
                  </a:lnTo>
                  <a:lnTo>
                    <a:pt x="2446" y="3384"/>
                  </a:lnTo>
                  <a:lnTo>
                    <a:pt x="2444" y="3384"/>
                  </a:lnTo>
                  <a:lnTo>
                    <a:pt x="2444" y="3388"/>
                  </a:lnTo>
                  <a:lnTo>
                    <a:pt x="2442" y="3394"/>
                  </a:lnTo>
                  <a:lnTo>
                    <a:pt x="2434" y="3388"/>
                  </a:lnTo>
                  <a:lnTo>
                    <a:pt x="2422" y="3378"/>
                  </a:lnTo>
                  <a:lnTo>
                    <a:pt x="2414" y="3368"/>
                  </a:lnTo>
                  <a:lnTo>
                    <a:pt x="2410" y="3364"/>
                  </a:lnTo>
                  <a:lnTo>
                    <a:pt x="2410" y="3358"/>
                  </a:lnTo>
                  <a:lnTo>
                    <a:pt x="2410" y="3354"/>
                  </a:lnTo>
                  <a:lnTo>
                    <a:pt x="2408" y="3352"/>
                  </a:lnTo>
                  <a:lnTo>
                    <a:pt x="2402" y="3350"/>
                  </a:lnTo>
                  <a:lnTo>
                    <a:pt x="2394" y="3350"/>
                  </a:lnTo>
                  <a:lnTo>
                    <a:pt x="2392" y="3348"/>
                  </a:lnTo>
                  <a:lnTo>
                    <a:pt x="2392" y="3344"/>
                  </a:lnTo>
                  <a:lnTo>
                    <a:pt x="2390" y="3338"/>
                  </a:lnTo>
                  <a:lnTo>
                    <a:pt x="2386" y="3330"/>
                  </a:lnTo>
                  <a:lnTo>
                    <a:pt x="2382" y="3320"/>
                  </a:lnTo>
                  <a:lnTo>
                    <a:pt x="2376" y="3302"/>
                  </a:lnTo>
                  <a:lnTo>
                    <a:pt x="2370" y="3290"/>
                  </a:lnTo>
                  <a:lnTo>
                    <a:pt x="2366" y="3284"/>
                  </a:lnTo>
                  <a:lnTo>
                    <a:pt x="2364" y="3280"/>
                  </a:lnTo>
                  <a:lnTo>
                    <a:pt x="2362" y="3270"/>
                  </a:lnTo>
                  <a:lnTo>
                    <a:pt x="2360" y="3266"/>
                  </a:lnTo>
                  <a:lnTo>
                    <a:pt x="2358" y="3264"/>
                  </a:lnTo>
                  <a:lnTo>
                    <a:pt x="2352" y="3262"/>
                  </a:lnTo>
                  <a:lnTo>
                    <a:pt x="2346" y="3260"/>
                  </a:lnTo>
                  <a:lnTo>
                    <a:pt x="2346" y="3258"/>
                  </a:lnTo>
                  <a:lnTo>
                    <a:pt x="2346" y="3254"/>
                  </a:lnTo>
                  <a:lnTo>
                    <a:pt x="2350" y="3250"/>
                  </a:lnTo>
                  <a:lnTo>
                    <a:pt x="2354" y="3248"/>
                  </a:lnTo>
                  <a:lnTo>
                    <a:pt x="2360" y="3250"/>
                  </a:lnTo>
                  <a:lnTo>
                    <a:pt x="2362" y="3248"/>
                  </a:lnTo>
                  <a:lnTo>
                    <a:pt x="2362" y="3246"/>
                  </a:lnTo>
                  <a:lnTo>
                    <a:pt x="2354" y="3228"/>
                  </a:lnTo>
                  <a:lnTo>
                    <a:pt x="2354" y="3224"/>
                  </a:lnTo>
                  <a:lnTo>
                    <a:pt x="2356" y="3224"/>
                  </a:lnTo>
                  <a:lnTo>
                    <a:pt x="2364" y="3226"/>
                  </a:lnTo>
                  <a:lnTo>
                    <a:pt x="2372" y="3230"/>
                  </a:lnTo>
                  <a:lnTo>
                    <a:pt x="2376" y="3232"/>
                  </a:lnTo>
                  <a:lnTo>
                    <a:pt x="2378" y="3230"/>
                  </a:lnTo>
                  <a:lnTo>
                    <a:pt x="2384" y="3226"/>
                  </a:lnTo>
                  <a:lnTo>
                    <a:pt x="2390" y="3226"/>
                  </a:lnTo>
                  <a:lnTo>
                    <a:pt x="2392" y="3224"/>
                  </a:lnTo>
                  <a:lnTo>
                    <a:pt x="2394" y="3216"/>
                  </a:lnTo>
                  <a:lnTo>
                    <a:pt x="2396" y="3212"/>
                  </a:lnTo>
                  <a:lnTo>
                    <a:pt x="2398" y="3212"/>
                  </a:lnTo>
                  <a:lnTo>
                    <a:pt x="2406" y="3218"/>
                  </a:lnTo>
                  <a:lnTo>
                    <a:pt x="2412" y="3222"/>
                  </a:lnTo>
                  <a:lnTo>
                    <a:pt x="2416" y="3224"/>
                  </a:lnTo>
                  <a:lnTo>
                    <a:pt x="2424" y="3224"/>
                  </a:lnTo>
                  <a:lnTo>
                    <a:pt x="2430" y="3222"/>
                  </a:lnTo>
                  <a:lnTo>
                    <a:pt x="2436" y="3218"/>
                  </a:lnTo>
                  <a:lnTo>
                    <a:pt x="2438" y="3218"/>
                  </a:lnTo>
                  <a:lnTo>
                    <a:pt x="2440" y="3220"/>
                  </a:lnTo>
                  <a:lnTo>
                    <a:pt x="2442" y="3222"/>
                  </a:lnTo>
                  <a:lnTo>
                    <a:pt x="2444" y="3232"/>
                  </a:lnTo>
                  <a:lnTo>
                    <a:pt x="2448" y="3238"/>
                  </a:lnTo>
                  <a:lnTo>
                    <a:pt x="2452" y="3244"/>
                  </a:lnTo>
                  <a:lnTo>
                    <a:pt x="2452" y="3220"/>
                  </a:lnTo>
                  <a:lnTo>
                    <a:pt x="2414" y="3146"/>
                  </a:lnTo>
                  <a:lnTo>
                    <a:pt x="2378" y="3050"/>
                  </a:lnTo>
                  <a:lnTo>
                    <a:pt x="2372" y="3006"/>
                  </a:lnTo>
                  <a:lnTo>
                    <a:pt x="2378" y="2910"/>
                  </a:lnTo>
                  <a:lnTo>
                    <a:pt x="2378" y="2868"/>
                  </a:lnTo>
                  <a:lnTo>
                    <a:pt x="2392" y="2778"/>
                  </a:lnTo>
                  <a:lnTo>
                    <a:pt x="2386" y="2780"/>
                  </a:lnTo>
                  <a:lnTo>
                    <a:pt x="2382" y="2780"/>
                  </a:lnTo>
                  <a:lnTo>
                    <a:pt x="2380" y="2778"/>
                  </a:lnTo>
                  <a:lnTo>
                    <a:pt x="2380" y="2776"/>
                  </a:lnTo>
                  <a:lnTo>
                    <a:pt x="2378" y="2770"/>
                  </a:lnTo>
                  <a:lnTo>
                    <a:pt x="2376" y="2768"/>
                  </a:lnTo>
                  <a:lnTo>
                    <a:pt x="2374" y="2768"/>
                  </a:lnTo>
                  <a:lnTo>
                    <a:pt x="2376" y="2768"/>
                  </a:lnTo>
                  <a:lnTo>
                    <a:pt x="2378" y="2770"/>
                  </a:lnTo>
                  <a:lnTo>
                    <a:pt x="2380" y="2776"/>
                  </a:lnTo>
                  <a:lnTo>
                    <a:pt x="2380" y="2778"/>
                  </a:lnTo>
                  <a:lnTo>
                    <a:pt x="2382" y="2780"/>
                  </a:lnTo>
                  <a:lnTo>
                    <a:pt x="2386" y="2780"/>
                  </a:lnTo>
                  <a:lnTo>
                    <a:pt x="2392" y="2778"/>
                  </a:lnTo>
                  <a:lnTo>
                    <a:pt x="2390" y="2764"/>
                  </a:lnTo>
                  <a:lnTo>
                    <a:pt x="2394" y="2746"/>
                  </a:lnTo>
                  <a:lnTo>
                    <a:pt x="2390" y="2726"/>
                  </a:lnTo>
                  <a:lnTo>
                    <a:pt x="2386" y="2674"/>
                  </a:lnTo>
                  <a:lnTo>
                    <a:pt x="2384" y="2658"/>
                  </a:lnTo>
                  <a:lnTo>
                    <a:pt x="2386" y="2626"/>
                  </a:lnTo>
                  <a:lnTo>
                    <a:pt x="2360" y="2586"/>
                  </a:lnTo>
                  <a:lnTo>
                    <a:pt x="2336" y="2534"/>
                  </a:lnTo>
                  <a:lnTo>
                    <a:pt x="2284" y="2470"/>
                  </a:lnTo>
                  <a:lnTo>
                    <a:pt x="2274" y="2434"/>
                  </a:lnTo>
                  <a:lnTo>
                    <a:pt x="2302" y="2390"/>
                  </a:lnTo>
                  <a:lnTo>
                    <a:pt x="2334" y="2368"/>
                  </a:lnTo>
                  <a:lnTo>
                    <a:pt x="2352" y="2336"/>
                  </a:lnTo>
                  <a:lnTo>
                    <a:pt x="2346" y="2304"/>
                  </a:lnTo>
                  <a:lnTo>
                    <a:pt x="2318" y="2270"/>
                  </a:lnTo>
                  <a:lnTo>
                    <a:pt x="2280" y="2246"/>
                  </a:lnTo>
                  <a:lnTo>
                    <a:pt x="2264" y="2186"/>
                  </a:lnTo>
                  <a:lnTo>
                    <a:pt x="2274" y="2140"/>
                  </a:lnTo>
                  <a:lnTo>
                    <a:pt x="2288" y="2090"/>
                  </a:lnTo>
                  <a:lnTo>
                    <a:pt x="2290" y="2086"/>
                  </a:lnTo>
                  <a:lnTo>
                    <a:pt x="2296" y="2086"/>
                  </a:lnTo>
                  <a:lnTo>
                    <a:pt x="2308" y="2088"/>
                  </a:lnTo>
                  <a:lnTo>
                    <a:pt x="2328" y="2096"/>
                  </a:lnTo>
                  <a:lnTo>
                    <a:pt x="2370" y="2082"/>
                  </a:lnTo>
                  <a:lnTo>
                    <a:pt x="2376" y="2058"/>
                  </a:lnTo>
                  <a:lnTo>
                    <a:pt x="2440" y="2024"/>
                  </a:lnTo>
                  <a:lnTo>
                    <a:pt x="2384" y="1780"/>
                  </a:lnTo>
                  <a:lnTo>
                    <a:pt x="2264" y="1588"/>
                  </a:lnTo>
                  <a:lnTo>
                    <a:pt x="2204" y="1444"/>
                  </a:lnTo>
                  <a:lnTo>
                    <a:pt x="2204" y="1264"/>
                  </a:lnTo>
                  <a:lnTo>
                    <a:pt x="2212" y="1228"/>
                  </a:lnTo>
                  <a:lnTo>
                    <a:pt x="2224" y="1194"/>
                  </a:lnTo>
                  <a:lnTo>
                    <a:pt x="2232" y="1174"/>
                  </a:lnTo>
                  <a:lnTo>
                    <a:pt x="2240" y="1156"/>
                  </a:lnTo>
                  <a:lnTo>
                    <a:pt x="2248" y="1138"/>
                  </a:lnTo>
                  <a:lnTo>
                    <a:pt x="2258" y="1112"/>
                  </a:lnTo>
                  <a:lnTo>
                    <a:pt x="2282" y="1046"/>
                  </a:lnTo>
                  <a:lnTo>
                    <a:pt x="2276" y="1048"/>
                  </a:lnTo>
                  <a:lnTo>
                    <a:pt x="2274" y="1046"/>
                  </a:lnTo>
                  <a:lnTo>
                    <a:pt x="2270" y="1038"/>
                  </a:lnTo>
                  <a:lnTo>
                    <a:pt x="2266" y="1032"/>
                  </a:lnTo>
                  <a:lnTo>
                    <a:pt x="2262" y="1026"/>
                  </a:lnTo>
                  <a:lnTo>
                    <a:pt x="2256" y="1018"/>
                  </a:lnTo>
                  <a:lnTo>
                    <a:pt x="2246" y="1014"/>
                  </a:lnTo>
                  <a:lnTo>
                    <a:pt x="2236" y="1006"/>
                  </a:lnTo>
                  <a:lnTo>
                    <a:pt x="2234" y="1004"/>
                  </a:lnTo>
                  <a:lnTo>
                    <a:pt x="2232" y="1000"/>
                  </a:lnTo>
                  <a:lnTo>
                    <a:pt x="2234" y="998"/>
                  </a:lnTo>
                  <a:lnTo>
                    <a:pt x="2234" y="994"/>
                  </a:lnTo>
                  <a:lnTo>
                    <a:pt x="2242" y="988"/>
                  </a:lnTo>
                  <a:lnTo>
                    <a:pt x="2250" y="982"/>
                  </a:lnTo>
                  <a:lnTo>
                    <a:pt x="2262" y="978"/>
                  </a:lnTo>
                  <a:lnTo>
                    <a:pt x="2274" y="974"/>
                  </a:lnTo>
                  <a:lnTo>
                    <a:pt x="2286" y="974"/>
                  </a:lnTo>
                  <a:lnTo>
                    <a:pt x="2292" y="974"/>
                  </a:lnTo>
                  <a:lnTo>
                    <a:pt x="2296" y="972"/>
                  </a:lnTo>
                  <a:lnTo>
                    <a:pt x="2298" y="968"/>
                  </a:lnTo>
                  <a:lnTo>
                    <a:pt x="2300" y="966"/>
                  </a:lnTo>
                  <a:lnTo>
                    <a:pt x="2298" y="956"/>
                  </a:lnTo>
                  <a:lnTo>
                    <a:pt x="2294" y="946"/>
                  </a:lnTo>
                  <a:lnTo>
                    <a:pt x="2284" y="936"/>
                  </a:lnTo>
                  <a:lnTo>
                    <a:pt x="2272" y="928"/>
                  </a:lnTo>
                  <a:lnTo>
                    <a:pt x="2258" y="922"/>
                  </a:lnTo>
                  <a:lnTo>
                    <a:pt x="2250" y="922"/>
                  </a:lnTo>
                  <a:lnTo>
                    <a:pt x="2242" y="920"/>
                  </a:lnTo>
                  <a:lnTo>
                    <a:pt x="2224" y="920"/>
                  </a:lnTo>
                  <a:lnTo>
                    <a:pt x="2208" y="918"/>
                  </a:lnTo>
                  <a:lnTo>
                    <a:pt x="2182" y="912"/>
                  </a:lnTo>
                  <a:lnTo>
                    <a:pt x="2174" y="912"/>
                  </a:lnTo>
                  <a:lnTo>
                    <a:pt x="2172" y="912"/>
                  </a:lnTo>
                  <a:lnTo>
                    <a:pt x="2172" y="914"/>
                  </a:lnTo>
                  <a:lnTo>
                    <a:pt x="2174" y="918"/>
                  </a:lnTo>
                  <a:lnTo>
                    <a:pt x="2186" y="928"/>
                  </a:lnTo>
                  <a:lnTo>
                    <a:pt x="2192" y="934"/>
                  </a:lnTo>
                  <a:lnTo>
                    <a:pt x="2196" y="942"/>
                  </a:lnTo>
                  <a:lnTo>
                    <a:pt x="2198" y="948"/>
                  </a:lnTo>
                  <a:lnTo>
                    <a:pt x="2200" y="954"/>
                  </a:lnTo>
                  <a:lnTo>
                    <a:pt x="2196" y="966"/>
                  </a:lnTo>
                  <a:lnTo>
                    <a:pt x="2192" y="978"/>
                  </a:lnTo>
                  <a:lnTo>
                    <a:pt x="2188" y="990"/>
                  </a:lnTo>
                  <a:lnTo>
                    <a:pt x="2186" y="1000"/>
                  </a:lnTo>
                  <a:lnTo>
                    <a:pt x="2186" y="1006"/>
                  </a:lnTo>
                  <a:lnTo>
                    <a:pt x="2188" y="1012"/>
                  </a:lnTo>
                  <a:lnTo>
                    <a:pt x="2194" y="1016"/>
                  </a:lnTo>
                  <a:lnTo>
                    <a:pt x="2200" y="1022"/>
                  </a:lnTo>
                  <a:lnTo>
                    <a:pt x="2212" y="1032"/>
                  </a:lnTo>
                  <a:lnTo>
                    <a:pt x="2216" y="1036"/>
                  </a:lnTo>
                  <a:lnTo>
                    <a:pt x="2218" y="1040"/>
                  </a:lnTo>
                  <a:lnTo>
                    <a:pt x="2216" y="1046"/>
                  </a:lnTo>
                  <a:lnTo>
                    <a:pt x="2214" y="1054"/>
                  </a:lnTo>
                  <a:lnTo>
                    <a:pt x="2208" y="1062"/>
                  </a:lnTo>
                  <a:lnTo>
                    <a:pt x="2204" y="1072"/>
                  </a:lnTo>
                  <a:lnTo>
                    <a:pt x="2200" y="1084"/>
                  </a:lnTo>
                  <a:lnTo>
                    <a:pt x="2202" y="1098"/>
                  </a:lnTo>
                  <a:lnTo>
                    <a:pt x="2202" y="1106"/>
                  </a:lnTo>
                  <a:lnTo>
                    <a:pt x="2200" y="1104"/>
                  </a:lnTo>
                  <a:lnTo>
                    <a:pt x="2192" y="1096"/>
                  </a:lnTo>
                  <a:lnTo>
                    <a:pt x="2180" y="1084"/>
                  </a:lnTo>
                  <a:lnTo>
                    <a:pt x="2166" y="1072"/>
                  </a:lnTo>
                  <a:lnTo>
                    <a:pt x="2156" y="1068"/>
                  </a:lnTo>
                  <a:lnTo>
                    <a:pt x="2148" y="1066"/>
                  </a:lnTo>
                  <a:lnTo>
                    <a:pt x="2136" y="1064"/>
                  </a:lnTo>
                  <a:lnTo>
                    <a:pt x="2126" y="1066"/>
                  </a:lnTo>
                  <a:lnTo>
                    <a:pt x="2114" y="1070"/>
                  </a:lnTo>
                  <a:lnTo>
                    <a:pt x="2102" y="1076"/>
                  </a:lnTo>
                  <a:lnTo>
                    <a:pt x="2078" y="1092"/>
                  </a:lnTo>
                  <a:lnTo>
                    <a:pt x="2056" y="1104"/>
                  </a:lnTo>
                  <a:lnTo>
                    <a:pt x="2040" y="1114"/>
                  </a:lnTo>
                  <a:lnTo>
                    <a:pt x="2028" y="1122"/>
                  </a:lnTo>
                  <a:lnTo>
                    <a:pt x="2022" y="1130"/>
                  </a:lnTo>
                  <a:lnTo>
                    <a:pt x="2020" y="1134"/>
                  </a:lnTo>
                  <a:lnTo>
                    <a:pt x="2022" y="1140"/>
                  </a:lnTo>
                  <a:lnTo>
                    <a:pt x="2026" y="1150"/>
                  </a:lnTo>
                  <a:lnTo>
                    <a:pt x="2040" y="1166"/>
                  </a:lnTo>
                  <a:lnTo>
                    <a:pt x="2052" y="1180"/>
                  </a:lnTo>
                  <a:lnTo>
                    <a:pt x="2054" y="1186"/>
                  </a:lnTo>
                  <a:lnTo>
                    <a:pt x="2054" y="1192"/>
                  </a:lnTo>
                  <a:lnTo>
                    <a:pt x="2054" y="1196"/>
                  </a:lnTo>
                  <a:lnTo>
                    <a:pt x="2050" y="1198"/>
                  </a:lnTo>
                  <a:lnTo>
                    <a:pt x="2046" y="1200"/>
                  </a:lnTo>
                  <a:lnTo>
                    <a:pt x="2040" y="1202"/>
                  </a:lnTo>
                  <a:lnTo>
                    <a:pt x="2026" y="1202"/>
                  </a:lnTo>
                  <a:lnTo>
                    <a:pt x="2006" y="1198"/>
                  </a:lnTo>
                  <a:lnTo>
                    <a:pt x="1984" y="1190"/>
                  </a:lnTo>
                  <a:lnTo>
                    <a:pt x="1958" y="1180"/>
                  </a:lnTo>
                  <a:lnTo>
                    <a:pt x="1934" y="1170"/>
                  </a:lnTo>
                  <a:lnTo>
                    <a:pt x="1916" y="1164"/>
                  </a:lnTo>
                  <a:lnTo>
                    <a:pt x="1900" y="1162"/>
                  </a:lnTo>
                  <a:lnTo>
                    <a:pt x="1892" y="1164"/>
                  </a:lnTo>
                  <a:lnTo>
                    <a:pt x="1888" y="1166"/>
                  </a:lnTo>
                  <a:lnTo>
                    <a:pt x="1886" y="1170"/>
                  </a:lnTo>
                  <a:lnTo>
                    <a:pt x="1886" y="1176"/>
                  </a:lnTo>
                  <a:lnTo>
                    <a:pt x="1892" y="1186"/>
                  </a:lnTo>
                  <a:lnTo>
                    <a:pt x="1900" y="1196"/>
                  </a:lnTo>
                  <a:lnTo>
                    <a:pt x="1912" y="1206"/>
                  </a:lnTo>
                  <a:lnTo>
                    <a:pt x="1924" y="1214"/>
                  </a:lnTo>
                  <a:lnTo>
                    <a:pt x="1946" y="1222"/>
                  </a:lnTo>
                  <a:lnTo>
                    <a:pt x="1954" y="1226"/>
                  </a:lnTo>
                  <a:lnTo>
                    <a:pt x="1956" y="1228"/>
                  </a:lnTo>
                  <a:lnTo>
                    <a:pt x="1956" y="1232"/>
                  </a:lnTo>
                  <a:lnTo>
                    <a:pt x="1952" y="1238"/>
                  </a:lnTo>
                  <a:lnTo>
                    <a:pt x="1940" y="1246"/>
                  </a:lnTo>
                  <a:lnTo>
                    <a:pt x="1926" y="1252"/>
                  </a:lnTo>
                  <a:lnTo>
                    <a:pt x="1920" y="1252"/>
                  </a:lnTo>
                  <a:lnTo>
                    <a:pt x="1916" y="1252"/>
                  </a:lnTo>
                  <a:lnTo>
                    <a:pt x="1908" y="1248"/>
                  </a:lnTo>
                  <a:lnTo>
                    <a:pt x="1902" y="1240"/>
                  </a:lnTo>
                  <a:lnTo>
                    <a:pt x="1894" y="1232"/>
                  </a:lnTo>
                  <a:lnTo>
                    <a:pt x="1886" y="1224"/>
                  </a:lnTo>
                  <a:lnTo>
                    <a:pt x="1874" y="1216"/>
                  </a:lnTo>
                  <a:lnTo>
                    <a:pt x="1868" y="1212"/>
                  </a:lnTo>
                  <a:lnTo>
                    <a:pt x="1858" y="1210"/>
                  </a:lnTo>
                  <a:lnTo>
                    <a:pt x="1844" y="1206"/>
                  </a:lnTo>
                  <a:lnTo>
                    <a:pt x="1836" y="1202"/>
                  </a:lnTo>
                  <a:lnTo>
                    <a:pt x="1832" y="1196"/>
                  </a:lnTo>
                  <a:lnTo>
                    <a:pt x="1832" y="1188"/>
                  </a:lnTo>
                  <a:lnTo>
                    <a:pt x="1832" y="1182"/>
                  </a:lnTo>
                  <a:lnTo>
                    <a:pt x="1830" y="1174"/>
                  </a:lnTo>
                  <a:lnTo>
                    <a:pt x="1826" y="1164"/>
                  </a:lnTo>
                  <a:lnTo>
                    <a:pt x="1818" y="1156"/>
                  </a:lnTo>
                  <a:lnTo>
                    <a:pt x="1814" y="1152"/>
                  </a:lnTo>
                  <a:lnTo>
                    <a:pt x="1812" y="1148"/>
                  </a:lnTo>
                  <a:lnTo>
                    <a:pt x="1812" y="1144"/>
                  </a:lnTo>
                  <a:lnTo>
                    <a:pt x="1812" y="1140"/>
                  </a:lnTo>
                  <a:lnTo>
                    <a:pt x="1816" y="1134"/>
                  </a:lnTo>
                  <a:lnTo>
                    <a:pt x="1822" y="1128"/>
                  </a:lnTo>
                  <a:lnTo>
                    <a:pt x="1826" y="1122"/>
                  </a:lnTo>
                  <a:lnTo>
                    <a:pt x="1830" y="1114"/>
                  </a:lnTo>
                  <a:lnTo>
                    <a:pt x="1828" y="1110"/>
                  </a:lnTo>
                  <a:lnTo>
                    <a:pt x="1826" y="1106"/>
                  </a:lnTo>
                  <a:lnTo>
                    <a:pt x="1822" y="1100"/>
                  </a:lnTo>
                  <a:lnTo>
                    <a:pt x="1816" y="1096"/>
                  </a:lnTo>
                  <a:lnTo>
                    <a:pt x="1800" y="1084"/>
                  </a:lnTo>
                  <a:lnTo>
                    <a:pt x="1784" y="1076"/>
                  </a:lnTo>
                  <a:lnTo>
                    <a:pt x="1758" y="1060"/>
                  </a:lnTo>
                  <a:lnTo>
                    <a:pt x="1746" y="1054"/>
                  </a:lnTo>
                  <a:lnTo>
                    <a:pt x="1738" y="1046"/>
                  </a:lnTo>
                  <a:lnTo>
                    <a:pt x="1730" y="1036"/>
                  </a:lnTo>
                  <a:lnTo>
                    <a:pt x="1726" y="1026"/>
                  </a:lnTo>
                  <a:lnTo>
                    <a:pt x="1724" y="1018"/>
                  </a:lnTo>
                  <a:lnTo>
                    <a:pt x="1726" y="1016"/>
                  </a:lnTo>
                  <a:lnTo>
                    <a:pt x="1736" y="1026"/>
                  </a:lnTo>
                  <a:lnTo>
                    <a:pt x="1746" y="1036"/>
                  </a:lnTo>
                  <a:lnTo>
                    <a:pt x="1762" y="1044"/>
                  </a:lnTo>
                  <a:lnTo>
                    <a:pt x="1782" y="1054"/>
                  </a:lnTo>
                  <a:lnTo>
                    <a:pt x="1808" y="1060"/>
                  </a:lnTo>
                  <a:lnTo>
                    <a:pt x="1836" y="1066"/>
                  </a:lnTo>
                  <a:lnTo>
                    <a:pt x="1864" y="1074"/>
                  </a:lnTo>
                  <a:lnTo>
                    <a:pt x="1920" y="1092"/>
                  </a:lnTo>
                  <a:lnTo>
                    <a:pt x="1948" y="1098"/>
                  </a:lnTo>
                  <a:lnTo>
                    <a:pt x="1962" y="1100"/>
                  </a:lnTo>
                  <a:lnTo>
                    <a:pt x="1976" y="1100"/>
                  </a:lnTo>
                  <a:lnTo>
                    <a:pt x="1990" y="1098"/>
                  </a:lnTo>
                  <a:lnTo>
                    <a:pt x="2002" y="1096"/>
                  </a:lnTo>
                  <a:lnTo>
                    <a:pt x="2016" y="1092"/>
                  </a:lnTo>
                  <a:lnTo>
                    <a:pt x="2030" y="1084"/>
                  </a:lnTo>
                  <a:lnTo>
                    <a:pt x="2052" y="1070"/>
                  </a:lnTo>
                  <a:lnTo>
                    <a:pt x="2072" y="1056"/>
                  </a:lnTo>
                  <a:lnTo>
                    <a:pt x="2084" y="1042"/>
                  </a:lnTo>
                  <a:lnTo>
                    <a:pt x="2090" y="1036"/>
                  </a:lnTo>
                  <a:lnTo>
                    <a:pt x="2092" y="1030"/>
                  </a:lnTo>
                  <a:lnTo>
                    <a:pt x="2094" y="1022"/>
                  </a:lnTo>
                  <a:lnTo>
                    <a:pt x="2092" y="1016"/>
                  </a:lnTo>
                  <a:lnTo>
                    <a:pt x="2090" y="1010"/>
                  </a:lnTo>
                  <a:lnTo>
                    <a:pt x="2086" y="1002"/>
                  </a:lnTo>
                  <a:lnTo>
                    <a:pt x="2080" y="994"/>
                  </a:lnTo>
                  <a:lnTo>
                    <a:pt x="2072" y="988"/>
                  </a:lnTo>
                  <a:lnTo>
                    <a:pt x="2050" y="970"/>
                  </a:lnTo>
                  <a:lnTo>
                    <a:pt x="2010" y="946"/>
                  </a:lnTo>
                  <a:lnTo>
                    <a:pt x="1982" y="934"/>
                  </a:lnTo>
                  <a:lnTo>
                    <a:pt x="1954" y="920"/>
                  </a:lnTo>
                  <a:lnTo>
                    <a:pt x="1910" y="896"/>
                  </a:lnTo>
                  <a:lnTo>
                    <a:pt x="1884" y="882"/>
                  </a:lnTo>
                  <a:lnTo>
                    <a:pt x="1868" y="874"/>
                  </a:lnTo>
                  <a:lnTo>
                    <a:pt x="1854" y="870"/>
                  </a:lnTo>
                  <a:lnTo>
                    <a:pt x="1844" y="870"/>
                  </a:lnTo>
                  <a:lnTo>
                    <a:pt x="1834" y="872"/>
                  </a:lnTo>
                  <a:lnTo>
                    <a:pt x="1822" y="872"/>
                  </a:lnTo>
                  <a:lnTo>
                    <a:pt x="1808" y="870"/>
                  </a:lnTo>
                  <a:lnTo>
                    <a:pt x="1786" y="866"/>
                  </a:lnTo>
                  <a:lnTo>
                    <a:pt x="1768" y="858"/>
                  </a:lnTo>
                  <a:lnTo>
                    <a:pt x="1758" y="852"/>
                  </a:lnTo>
                  <a:lnTo>
                    <a:pt x="1756" y="850"/>
                  </a:lnTo>
                  <a:lnTo>
                    <a:pt x="1756" y="846"/>
                  </a:lnTo>
                  <a:lnTo>
                    <a:pt x="1758" y="844"/>
                  </a:lnTo>
                  <a:lnTo>
                    <a:pt x="1758" y="840"/>
                  </a:lnTo>
                  <a:lnTo>
                    <a:pt x="1752" y="834"/>
                  </a:lnTo>
                  <a:lnTo>
                    <a:pt x="1740" y="828"/>
                  </a:lnTo>
                  <a:lnTo>
                    <a:pt x="1726" y="824"/>
                  </a:lnTo>
                  <a:lnTo>
                    <a:pt x="1718" y="824"/>
                  </a:lnTo>
                  <a:lnTo>
                    <a:pt x="1712" y="826"/>
                  </a:lnTo>
                  <a:lnTo>
                    <a:pt x="1710" y="830"/>
                  </a:lnTo>
                  <a:lnTo>
                    <a:pt x="1706" y="834"/>
                  </a:lnTo>
                  <a:lnTo>
                    <a:pt x="1698" y="838"/>
                  </a:lnTo>
                  <a:lnTo>
                    <a:pt x="1686" y="838"/>
                  </a:lnTo>
                  <a:lnTo>
                    <a:pt x="1666" y="834"/>
                  </a:lnTo>
                  <a:lnTo>
                    <a:pt x="1658" y="832"/>
                  </a:lnTo>
                  <a:lnTo>
                    <a:pt x="1652" y="832"/>
                  </a:lnTo>
                  <a:lnTo>
                    <a:pt x="1648" y="832"/>
                  </a:lnTo>
                  <a:lnTo>
                    <a:pt x="1644" y="828"/>
                  </a:lnTo>
                  <a:lnTo>
                    <a:pt x="1640" y="828"/>
                  </a:lnTo>
                  <a:lnTo>
                    <a:pt x="1638" y="830"/>
                  </a:lnTo>
                  <a:lnTo>
                    <a:pt x="1636" y="834"/>
                  </a:lnTo>
                  <a:lnTo>
                    <a:pt x="1630" y="836"/>
                  </a:lnTo>
                  <a:lnTo>
                    <a:pt x="1620" y="838"/>
                  </a:lnTo>
                  <a:lnTo>
                    <a:pt x="1618" y="838"/>
                  </a:lnTo>
                  <a:lnTo>
                    <a:pt x="1618" y="834"/>
                  </a:lnTo>
                  <a:lnTo>
                    <a:pt x="1622" y="830"/>
                  </a:lnTo>
                  <a:lnTo>
                    <a:pt x="1622" y="826"/>
                  </a:lnTo>
                  <a:lnTo>
                    <a:pt x="1620" y="822"/>
                  </a:lnTo>
                  <a:lnTo>
                    <a:pt x="1618" y="820"/>
                  </a:lnTo>
                  <a:lnTo>
                    <a:pt x="1614" y="818"/>
                  </a:lnTo>
                  <a:lnTo>
                    <a:pt x="1608" y="818"/>
                  </a:lnTo>
                  <a:lnTo>
                    <a:pt x="1598" y="816"/>
                  </a:lnTo>
                  <a:lnTo>
                    <a:pt x="1590" y="814"/>
                  </a:lnTo>
                  <a:lnTo>
                    <a:pt x="1586" y="812"/>
                  </a:lnTo>
                  <a:lnTo>
                    <a:pt x="1580" y="810"/>
                  </a:lnTo>
                  <a:lnTo>
                    <a:pt x="1576" y="810"/>
                  </a:lnTo>
                  <a:lnTo>
                    <a:pt x="1580" y="808"/>
                  </a:lnTo>
                  <a:lnTo>
                    <a:pt x="1592" y="808"/>
                  </a:lnTo>
                  <a:lnTo>
                    <a:pt x="1612" y="812"/>
                  </a:lnTo>
                  <a:lnTo>
                    <a:pt x="1624" y="812"/>
                  </a:lnTo>
                  <a:lnTo>
                    <a:pt x="1634" y="812"/>
                  </a:lnTo>
                  <a:lnTo>
                    <a:pt x="1640" y="810"/>
                  </a:lnTo>
                  <a:lnTo>
                    <a:pt x="1646" y="808"/>
                  </a:lnTo>
                  <a:lnTo>
                    <a:pt x="1654" y="800"/>
                  </a:lnTo>
                  <a:lnTo>
                    <a:pt x="1658" y="800"/>
                  </a:lnTo>
                  <a:lnTo>
                    <a:pt x="1662" y="800"/>
                  </a:lnTo>
                  <a:lnTo>
                    <a:pt x="1668" y="800"/>
                  </a:lnTo>
                  <a:lnTo>
                    <a:pt x="1672" y="798"/>
                  </a:lnTo>
                  <a:lnTo>
                    <a:pt x="1674" y="796"/>
                  </a:lnTo>
                  <a:lnTo>
                    <a:pt x="1676" y="794"/>
                  </a:lnTo>
                  <a:lnTo>
                    <a:pt x="1676" y="790"/>
                  </a:lnTo>
                  <a:lnTo>
                    <a:pt x="1674" y="788"/>
                  </a:lnTo>
                  <a:lnTo>
                    <a:pt x="1672" y="786"/>
                  </a:lnTo>
                  <a:lnTo>
                    <a:pt x="1668" y="786"/>
                  </a:lnTo>
                  <a:lnTo>
                    <a:pt x="1660" y="786"/>
                  </a:lnTo>
                  <a:lnTo>
                    <a:pt x="1658" y="782"/>
                  </a:lnTo>
                  <a:lnTo>
                    <a:pt x="1656" y="780"/>
                  </a:lnTo>
                  <a:lnTo>
                    <a:pt x="1650" y="778"/>
                  </a:lnTo>
                  <a:lnTo>
                    <a:pt x="1648" y="776"/>
                  </a:lnTo>
                  <a:lnTo>
                    <a:pt x="1644" y="774"/>
                  </a:lnTo>
                  <a:lnTo>
                    <a:pt x="1640" y="770"/>
                  </a:lnTo>
                  <a:lnTo>
                    <a:pt x="1636" y="766"/>
                  </a:lnTo>
                  <a:lnTo>
                    <a:pt x="1634" y="766"/>
                  </a:lnTo>
                  <a:lnTo>
                    <a:pt x="1630" y="768"/>
                  </a:lnTo>
                  <a:lnTo>
                    <a:pt x="1624" y="768"/>
                  </a:lnTo>
                  <a:lnTo>
                    <a:pt x="1624" y="766"/>
                  </a:lnTo>
                  <a:lnTo>
                    <a:pt x="1620" y="764"/>
                  </a:lnTo>
                  <a:lnTo>
                    <a:pt x="1614" y="766"/>
                  </a:lnTo>
                  <a:lnTo>
                    <a:pt x="1606" y="768"/>
                  </a:lnTo>
                  <a:lnTo>
                    <a:pt x="1606" y="764"/>
                  </a:lnTo>
                  <a:lnTo>
                    <a:pt x="1606" y="762"/>
                  </a:lnTo>
                  <a:lnTo>
                    <a:pt x="1606" y="760"/>
                  </a:lnTo>
                  <a:lnTo>
                    <a:pt x="1602" y="758"/>
                  </a:lnTo>
                  <a:lnTo>
                    <a:pt x="1596" y="756"/>
                  </a:lnTo>
                  <a:lnTo>
                    <a:pt x="1588" y="754"/>
                  </a:lnTo>
                  <a:lnTo>
                    <a:pt x="1582" y="754"/>
                  </a:lnTo>
                  <a:lnTo>
                    <a:pt x="1578" y="758"/>
                  </a:lnTo>
                  <a:lnTo>
                    <a:pt x="1574" y="760"/>
                  </a:lnTo>
                  <a:lnTo>
                    <a:pt x="1572" y="766"/>
                  </a:lnTo>
                  <a:lnTo>
                    <a:pt x="1570" y="770"/>
                  </a:lnTo>
                  <a:lnTo>
                    <a:pt x="1570" y="780"/>
                  </a:lnTo>
                  <a:lnTo>
                    <a:pt x="1572" y="786"/>
                  </a:lnTo>
                  <a:lnTo>
                    <a:pt x="1568" y="786"/>
                  </a:lnTo>
                  <a:lnTo>
                    <a:pt x="1564" y="782"/>
                  </a:lnTo>
                  <a:lnTo>
                    <a:pt x="1560" y="782"/>
                  </a:lnTo>
                  <a:lnTo>
                    <a:pt x="1558" y="782"/>
                  </a:lnTo>
                  <a:lnTo>
                    <a:pt x="1550" y="784"/>
                  </a:lnTo>
                  <a:lnTo>
                    <a:pt x="1548" y="784"/>
                  </a:lnTo>
                  <a:lnTo>
                    <a:pt x="1548" y="782"/>
                  </a:lnTo>
                  <a:lnTo>
                    <a:pt x="1554" y="778"/>
                  </a:lnTo>
                  <a:lnTo>
                    <a:pt x="1560" y="772"/>
                  </a:lnTo>
                  <a:lnTo>
                    <a:pt x="1564" y="768"/>
                  </a:lnTo>
                  <a:lnTo>
                    <a:pt x="1564" y="766"/>
                  </a:lnTo>
                  <a:lnTo>
                    <a:pt x="1562" y="766"/>
                  </a:lnTo>
                  <a:lnTo>
                    <a:pt x="1556" y="766"/>
                  </a:lnTo>
                  <a:lnTo>
                    <a:pt x="1554" y="766"/>
                  </a:lnTo>
                  <a:lnTo>
                    <a:pt x="1554" y="762"/>
                  </a:lnTo>
                  <a:lnTo>
                    <a:pt x="1558" y="758"/>
                  </a:lnTo>
                  <a:lnTo>
                    <a:pt x="1564" y="756"/>
                  </a:lnTo>
                  <a:lnTo>
                    <a:pt x="1572" y="752"/>
                  </a:lnTo>
                  <a:lnTo>
                    <a:pt x="1574" y="750"/>
                  </a:lnTo>
                  <a:lnTo>
                    <a:pt x="1574" y="748"/>
                  </a:lnTo>
                  <a:lnTo>
                    <a:pt x="1572" y="746"/>
                  </a:lnTo>
                  <a:lnTo>
                    <a:pt x="1570" y="746"/>
                  </a:lnTo>
                  <a:lnTo>
                    <a:pt x="1566" y="746"/>
                  </a:lnTo>
                  <a:lnTo>
                    <a:pt x="1562" y="746"/>
                  </a:lnTo>
                  <a:lnTo>
                    <a:pt x="1560" y="746"/>
                  </a:lnTo>
                  <a:lnTo>
                    <a:pt x="1560" y="742"/>
                  </a:lnTo>
                  <a:lnTo>
                    <a:pt x="1560" y="740"/>
                  </a:lnTo>
                  <a:lnTo>
                    <a:pt x="1558" y="740"/>
                  </a:lnTo>
                  <a:lnTo>
                    <a:pt x="1554" y="740"/>
                  </a:lnTo>
                  <a:lnTo>
                    <a:pt x="1548" y="742"/>
                  </a:lnTo>
                  <a:lnTo>
                    <a:pt x="1544" y="742"/>
                  </a:lnTo>
                  <a:lnTo>
                    <a:pt x="1540" y="740"/>
                  </a:lnTo>
                  <a:lnTo>
                    <a:pt x="1538" y="738"/>
                  </a:lnTo>
                  <a:lnTo>
                    <a:pt x="1536" y="738"/>
                  </a:lnTo>
                  <a:lnTo>
                    <a:pt x="1534" y="740"/>
                  </a:lnTo>
                  <a:lnTo>
                    <a:pt x="1532" y="744"/>
                  </a:lnTo>
                  <a:lnTo>
                    <a:pt x="1530" y="744"/>
                  </a:lnTo>
                  <a:lnTo>
                    <a:pt x="1528" y="744"/>
                  </a:lnTo>
                  <a:lnTo>
                    <a:pt x="1524" y="742"/>
                  </a:lnTo>
                  <a:lnTo>
                    <a:pt x="1522" y="744"/>
                  </a:lnTo>
                  <a:lnTo>
                    <a:pt x="1518" y="746"/>
                  </a:lnTo>
                  <a:lnTo>
                    <a:pt x="1518" y="750"/>
                  </a:lnTo>
                  <a:lnTo>
                    <a:pt x="1518" y="752"/>
                  </a:lnTo>
                  <a:lnTo>
                    <a:pt x="1520" y="752"/>
                  </a:lnTo>
                  <a:lnTo>
                    <a:pt x="1524" y="754"/>
                  </a:lnTo>
                  <a:lnTo>
                    <a:pt x="1530" y="754"/>
                  </a:lnTo>
                  <a:lnTo>
                    <a:pt x="1528" y="756"/>
                  </a:lnTo>
                  <a:lnTo>
                    <a:pt x="1522" y="760"/>
                  </a:lnTo>
                  <a:lnTo>
                    <a:pt x="1522" y="762"/>
                  </a:lnTo>
                  <a:lnTo>
                    <a:pt x="1520" y="764"/>
                  </a:lnTo>
                  <a:lnTo>
                    <a:pt x="1516" y="766"/>
                  </a:lnTo>
                  <a:lnTo>
                    <a:pt x="1516" y="768"/>
                  </a:lnTo>
                  <a:lnTo>
                    <a:pt x="1514" y="772"/>
                  </a:lnTo>
                  <a:lnTo>
                    <a:pt x="1512" y="772"/>
                  </a:lnTo>
                  <a:lnTo>
                    <a:pt x="1510" y="774"/>
                  </a:lnTo>
                  <a:lnTo>
                    <a:pt x="1510" y="780"/>
                  </a:lnTo>
                  <a:lnTo>
                    <a:pt x="1510" y="782"/>
                  </a:lnTo>
                  <a:lnTo>
                    <a:pt x="1510" y="784"/>
                  </a:lnTo>
                  <a:lnTo>
                    <a:pt x="1504" y="786"/>
                  </a:lnTo>
                  <a:lnTo>
                    <a:pt x="1496" y="790"/>
                  </a:lnTo>
                  <a:lnTo>
                    <a:pt x="1492" y="792"/>
                  </a:lnTo>
                  <a:lnTo>
                    <a:pt x="1490" y="790"/>
                  </a:lnTo>
                  <a:lnTo>
                    <a:pt x="1492" y="784"/>
                  </a:lnTo>
                  <a:lnTo>
                    <a:pt x="1494" y="776"/>
                  </a:lnTo>
                  <a:lnTo>
                    <a:pt x="1496" y="770"/>
                  </a:lnTo>
                  <a:lnTo>
                    <a:pt x="1496" y="766"/>
                  </a:lnTo>
                  <a:lnTo>
                    <a:pt x="1498" y="760"/>
                  </a:lnTo>
                  <a:lnTo>
                    <a:pt x="1500" y="754"/>
                  </a:lnTo>
                  <a:lnTo>
                    <a:pt x="1498" y="750"/>
                  </a:lnTo>
                  <a:lnTo>
                    <a:pt x="1494" y="750"/>
                  </a:lnTo>
                  <a:lnTo>
                    <a:pt x="1490" y="752"/>
                  </a:lnTo>
                  <a:lnTo>
                    <a:pt x="1480" y="762"/>
                  </a:lnTo>
                  <a:lnTo>
                    <a:pt x="1456" y="784"/>
                  </a:lnTo>
                  <a:lnTo>
                    <a:pt x="1450" y="790"/>
                  </a:lnTo>
                  <a:lnTo>
                    <a:pt x="1450" y="794"/>
                  </a:lnTo>
                  <a:lnTo>
                    <a:pt x="1450" y="798"/>
                  </a:lnTo>
                  <a:lnTo>
                    <a:pt x="1446" y="804"/>
                  </a:lnTo>
                  <a:lnTo>
                    <a:pt x="1440" y="810"/>
                  </a:lnTo>
                  <a:lnTo>
                    <a:pt x="1436" y="810"/>
                  </a:lnTo>
                  <a:lnTo>
                    <a:pt x="1434" y="810"/>
                  </a:lnTo>
                  <a:lnTo>
                    <a:pt x="1432" y="810"/>
                  </a:lnTo>
                  <a:lnTo>
                    <a:pt x="1428" y="812"/>
                  </a:lnTo>
                  <a:lnTo>
                    <a:pt x="1426" y="812"/>
                  </a:lnTo>
                  <a:lnTo>
                    <a:pt x="1428" y="808"/>
                  </a:lnTo>
                  <a:lnTo>
                    <a:pt x="1432" y="802"/>
                  </a:lnTo>
                  <a:lnTo>
                    <a:pt x="1436" y="798"/>
                  </a:lnTo>
                  <a:lnTo>
                    <a:pt x="1436" y="794"/>
                  </a:lnTo>
                  <a:lnTo>
                    <a:pt x="1436" y="792"/>
                  </a:lnTo>
                  <a:lnTo>
                    <a:pt x="1438" y="790"/>
                  </a:lnTo>
                  <a:lnTo>
                    <a:pt x="1442" y="784"/>
                  </a:lnTo>
                  <a:lnTo>
                    <a:pt x="1440" y="782"/>
                  </a:lnTo>
                  <a:lnTo>
                    <a:pt x="1440" y="778"/>
                  </a:lnTo>
                  <a:lnTo>
                    <a:pt x="1448" y="770"/>
                  </a:lnTo>
                  <a:lnTo>
                    <a:pt x="1466" y="756"/>
                  </a:lnTo>
                  <a:lnTo>
                    <a:pt x="1466" y="754"/>
                  </a:lnTo>
                  <a:lnTo>
                    <a:pt x="1458" y="754"/>
                  </a:lnTo>
                  <a:lnTo>
                    <a:pt x="1454" y="752"/>
                  </a:lnTo>
                  <a:lnTo>
                    <a:pt x="1450" y="752"/>
                  </a:lnTo>
                  <a:lnTo>
                    <a:pt x="1446" y="748"/>
                  </a:lnTo>
                  <a:lnTo>
                    <a:pt x="1446" y="746"/>
                  </a:lnTo>
                  <a:lnTo>
                    <a:pt x="1444" y="752"/>
                  </a:lnTo>
                  <a:lnTo>
                    <a:pt x="1442" y="758"/>
                  </a:lnTo>
                  <a:lnTo>
                    <a:pt x="1442" y="760"/>
                  </a:lnTo>
                  <a:lnTo>
                    <a:pt x="1440" y="758"/>
                  </a:lnTo>
                  <a:lnTo>
                    <a:pt x="1438" y="754"/>
                  </a:lnTo>
                  <a:lnTo>
                    <a:pt x="1434" y="750"/>
                  </a:lnTo>
                  <a:lnTo>
                    <a:pt x="1430" y="748"/>
                  </a:lnTo>
                  <a:lnTo>
                    <a:pt x="1426" y="750"/>
                  </a:lnTo>
                  <a:lnTo>
                    <a:pt x="1424" y="750"/>
                  </a:lnTo>
                  <a:lnTo>
                    <a:pt x="1420" y="748"/>
                  </a:lnTo>
                  <a:lnTo>
                    <a:pt x="1418" y="746"/>
                  </a:lnTo>
                  <a:lnTo>
                    <a:pt x="1414" y="746"/>
                  </a:lnTo>
                  <a:lnTo>
                    <a:pt x="1412" y="748"/>
                  </a:lnTo>
                  <a:lnTo>
                    <a:pt x="1414" y="752"/>
                  </a:lnTo>
                  <a:lnTo>
                    <a:pt x="1416" y="754"/>
                  </a:lnTo>
                  <a:lnTo>
                    <a:pt x="1416" y="758"/>
                  </a:lnTo>
                  <a:lnTo>
                    <a:pt x="1414" y="760"/>
                  </a:lnTo>
                  <a:lnTo>
                    <a:pt x="1408" y="758"/>
                  </a:lnTo>
                  <a:lnTo>
                    <a:pt x="1402" y="754"/>
                  </a:lnTo>
                  <a:lnTo>
                    <a:pt x="1400" y="756"/>
                  </a:lnTo>
                  <a:lnTo>
                    <a:pt x="1402" y="760"/>
                  </a:lnTo>
                  <a:lnTo>
                    <a:pt x="1410" y="764"/>
                  </a:lnTo>
                  <a:lnTo>
                    <a:pt x="1418" y="768"/>
                  </a:lnTo>
                  <a:lnTo>
                    <a:pt x="1422" y="770"/>
                  </a:lnTo>
                  <a:lnTo>
                    <a:pt x="1418" y="772"/>
                  </a:lnTo>
                  <a:lnTo>
                    <a:pt x="1410" y="770"/>
                  </a:lnTo>
                  <a:lnTo>
                    <a:pt x="1404" y="768"/>
                  </a:lnTo>
                  <a:lnTo>
                    <a:pt x="1402" y="768"/>
                  </a:lnTo>
                  <a:lnTo>
                    <a:pt x="1402" y="770"/>
                  </a:lnTo>
                  <a:lnTo>
                    <a:pt x="1400" y="774"/>
                  </a:lnTo>
                  <a:lnTo>
                    <a:pt x="1396" y="778"/>
                  </a:lnTo>
                  <a:lnTo>
                    <a:pt x="1388" y="782"/>
                  </a:lnTo>
                  <a:lnTo>
                    <a:pt x="1376" y="790"/>
                  </a:lnTo>
                  <a:lnTo>
                    <a:pt x="1372" y="792"/>
                  </a:lnTo>
                  <a:lnTo>
                    <a:pt x="1372" y="794"/>
                  </a:lnTo>
                  <a:lnTo>
                    <a:pt x="1366" y="798"/>
                  </a:lnTo>
                  <a:lnTo>
                    <a:pt x="1362" y="800"/>
                  </a:lnTo>
                  <a:lnTo>
                    <a:pt x="1360" y="802"/>
                  </a:lnTo>
                  <a:lnTo>
                    <a:pt x="1360" y="804"/>
                  </a:lnTo>
                  <a:lnTo>
                    <a:pt x="1362" y="808"/>
                  </a:lnTo>
                  <a:lnTo>
                    <a:pt x="1360" y="810"/>
                  </a:lnTo>
                  <a:lnTo>
                    <a:pt x="1358" y="810"/>
                  </a:lnTo>
                  <a:lnTo>
                    <a:pt x="1358" y="812"/>
                  </a:lnTo>
                  <a:lnTo>
                    <a:pt x="1362" y="816"/>
                  </a:lnTo>
                  <a:lnTo>
                    <a:pt x="1368" y="818"/>
                  </a:lnTo>
                  <a:lnTo>
                    <a:pt x="1370" y="818"/>
                  </a:lnTo>
                  <a:lnTo>
                    <a:pt x="1368" y="818"/>
                  </a:lnTo>
                  <a:lnTo>
                    <a:pt x="1362" y="818"/>
                  </a:lnTo>
                  <a:lnTo>
                    <a:pt x="1356" y="818"/>
                  </a:lnTo>
                  <a:lnTo>
                    <a:pt x="1350" y="816"/>
                  </a:lnTo>
                  <a:lnTo>
                    <a:pt x="1350" y="814"/>
                  </a:lnTo>
                  <a:lnTo>
                    <a:pt x="1350" y="810"/>
                  </a:lnTo>
                  <a:lnTo>
                    <a:pt x="1350" y="806"/>
                  </a:lnTo>
                  <a:lnTo>
                    <a:pt x="1350" y="804"/>
                  </a:lnTo>
                  <a:lnTo>
                    <a:pt x="1342" y="802"/>
                  </a:lnTo>
                  <a:lnTo>
                    <a:pt x="1334" y="800"/>
                  </a:lnTo>
                  <a:lnTo>
                    <a:pt x="1326" y="800"/>
                  </a:lnTo>
                  <a:lnTo>
                    <a:pt x="1324" y="798"/>
                  </a:lnTo>
                  <a:lnTo>
                    <a:pt x="1322" y="798"/>
                  </a:lnTo>
                  <a:lnTo>
                    <a:pt x="1320" y="796"/>
                  </a:lnTo>
                  <a:lnTo>
                    <a:pt x="1318" y="798"/>
                  </a:lnTo>
                  <a:lnTo>
                    <a:pt x="1312" y="796"/>
                  </a:lnTo>
                  <a:lnTo>
                    <a:pt x="1308" y="794"/>
                  </a:lnTo>
                  <a:lnTo>
                    <a:pt x="1306" y="794"/>
                  </a:lnTo>
                  <a:lnTo>
                    <a:pt x="1306" y="796"/>
                  </a:lnTo>
                  <a:lnTo>
                    <a:pt x="1304" y="802"/>
                  </a:lnTo>
                  <a:lnTo>
                    <a:pt x="1302" y="808"/>
                  </a:lnTo>
                  <a:lnTo>
                    <a:pt x="1300" y="802"/>
                  </a:lnTo>
                  <a:lnTo>
                    <a:pt x="1298" y="800"/>
                  </a:lnTo>
                  <a:lnTo>
                    <a:pt x="1294" y="796"/>
                  </a:lnTo>
                  <a:lnTo>
                    <a:pt x="1290" y="796"/>
                  </a:lnTo>
                  <a:lnTo>
                    <a:pt x="1284" y="798"/>
                  </a:lnTo>
                  <a:lnTo>
                    <a:pt x="1278" y="802"/>
                  </a:lnTo>
                  <a:lnTo>
                    <a:pt x="1280" y="804"/>
                  </a:lnTo>
                  <a:lnTo>
                    <a:pt x="1286" y="806"/>
                  </a:lnTo>
                  <a:lnTo>
                    <a:pt x="1288" y="808"/>
                  </a:lnTo>
                  <a:lnTo>
                    <a:pt x="1290" y="810"/>
                  </a:lnTo>
                  <a:lnTo>
                    <a:pt x="1294" y="812"/>
                  </a:lnTo>
                  <a:lnTo>
                    <a:pt x="1298" y="812"/>
                  </a:lnTo>
                  <a:lnTo>
                    <a:pt x="1302" y="814"/>
                  </a:lnTo>
                  <a:lnTo>
                    <a:pt x="1304" y="816"/>
                  </a:lnTo>
                  <a:lnTo>
                    <a:pt x="1308" y="816"/>
                  </a:lnTo>
                  <a:lnTo>
                    <a:pt x="1310" y="818"/>
                  </a:lnTo>
                  <a:lnTo>
                    <a:pt x="1308" y="820"/>
                  </a:lnTo>
                  <a:lnTo>
                    <a:pt x="1306" y="822"/>
                  </a:lnTo>
                  <a:lnTo>
                    <a:pt x="1306" y="824"/>
                  </a:lnTo>
                  <a:lnTo>
                    <a:pt x="1312" y="832"/>
                  </a:lnTo>
                  <a:lnTo>
                    <a:pt x="1314" y="836"/>
                  </a:lnTo>
                  <a:lnTo>
                    <a:pt x="1312" y="836"/>
                  </a:lnTo>
                  <a:lnTo>
                    <a:pt x="1296" y="824"/>
                  </a:lnTo>
                  <a:lnTo>
                    <a:pt x="1286" y="818"/>
                  </a:lnTo>
                  <a:lnTo>
                    <a:pt x="1280" y="816"/>
                  </a:lnTo>
                  <a:lnTo>
                    <a:pt x="1278" y="818"/>
                  </a:lnTo>
                  <a:lnTo>
                    <a:pt x="1278" y="822"/>
                  </a:lnTo>
                  <a:lnTo>
                    <a:pt x="1280" y="822"/>
                  </a:lnTo>
                  <a:lnTo>
                    <a:pt x="1280" y="824"/>
                  </a:lnTo>
                  <a:lnTo>
                    <a:pt x="1276" y="826"/>
                  </a:lnTo>
                  <a:lnTo>
                    <a:pt x="1274" y="826"/>
                  </a:lnTo>
                  <a:lnTo>
                    <a:pt x="1272" y="826"/>
                  </a:lnTo>
                  <a:lnTo>
                    <a:pt x="1272" y="824"/>
                  </a:lnTo>
                  <a:lnTo>
                    <a:pt x="1274" y="822"/>
                  </a:lnTo>
                  <a:lnTo>
                    <a:pt x="1272" y="822"/>
                  </a:lnTo>
                  <a:lnTo>
                    <a:pt x="1266" y="824"/>
                  </a:lnTo>
                  <a:lnTo>
                    <a:pt x="1252" y="834"/>
                  </a:lnTo>
                  <a:lnTo>
                    <a:pt x="1252" y="836"/>
                  </a:lnTo>
                  <a:lnTo>
                    <a:pt x="1250" y="838"/>
                  </a:lnTo>
                  <a:lnTo>
                    <a:pt x="1248" y="846"/>
                  </a:lnTo>
                  <a:lnTo>
                    <a:pt x="1246" y="850"/>
                  </a:lnTo>
                  <a:lnTo>
                    <a:pt x="1244" y="856"/>
                  </a:lnTo>
                  <a:lnTo>
                    <a:pt x="1238" y="862"/>
                  </a:lnTo>
                  <a:lnTo>
                    <a:pt x="1228" y="868"/>
                  </a:lnTo>
                  <a:lnTo>
                    <a:pt x="1238" y="856"/>
                  </a:lnTo>
                  <a:lnTo>
                    <a:pt x="1242" y="844"/>
                  </a:lnTo>
                  <a:lnTo>
                    <a:pt x="1244" y="832"/>
                  </a:lnTo>
                  <a:lnTo>
                    <a:pt x="1244" y="824"/>
                  </a:lnTo>
                  <a:lnTo>
                    <a:pt x="1242" y="820"/>
                  </a:lnTo>
                  <a:lnTo>
                    <a:pt x="1240" y="822"/>
                  </a:lnTo>
                  <a:lnTo>
                    <a:pt x="1238" y="824"/>
                  </a:lnTo>
                  <a:lnTo>
                    <a:pt x="1236" y="826"/>
                  </a:lnTo>
                  <a:lnTo>
                    <a:pt x="1236" y="824"/>
                  </a:lnTo>
                  <a:lnTo>
                    <a:pt x="1232" y="822"/>
                  </a:lnTo>
                  <a:lnTo>
                    <a:pt x="1230" y="822"/>
                  </a:lnTo>
                  <a:lnTo>
                    <a:pt x="1224" y="834"/>
                  </a:lnTo>
                  <a:lnTo>
                    <a:pt x="1222" y="840"/>
                  </a:lnTo>
                  <a:lnTo>
                    <a:pt x="1222" y="842"/>
                  </a:lnTo>
                  <a:lnTo>
                    <a:pt x="1222" y="844"/>
                  </a:lnTo>
                  <a:lnTo>
                    <a:pt x="1220" y="846"/>
                  </a:lnTo>
                  <a:lnTo>
                    <a:pt x="1216" y="848"/>
                  </a:lnTo>
                  <a:lnTo>
                    <a:pt x="1214" y="848"/>
                  </a:lnTo>
                  <a:lnTo>
                    <a:pt x="1214" y="846"/>
                  </a:lnTo>
                  <a:lnTo>
                    <a:pt x="1216" y="840"/>
                  </a:lnTo>
                  <a:lnTo>
                    <a:pt x="1218" y="836"/>
                  </a:lnTo>
                  <a:lnTo>
                    <a:pt x="1216" y="832"/>
                  </a:lnTo>
                  <a:lnTo>
                    <a:pt x="1214" y="830"/>
                  </a:lnTo>
                  <a:lnTo>
                    <a:pt x="1212" y="830"/>
                  </a:lnTo>
                  <a:lnTo>
                    <a:pt x="1204" y="832"/>
                  </a:lnTo>
                  <a:lnTo>
                    <a:pt x="1198" y="836"/>
                  </a:lnTo>
                  <a:lnTo>
                    <a:pt x="1186" y="844"/>
                  </a:lnTo>
                  <a:lnTo>
                    <a:pt x="1184" y="846"/>
                  </a:lnTo>
                  <a:lnTo>
                    <a:pt x="1188" y="848"/>
                  </a:lnTo>
                  <a:lnTo>
                    <a:pt x="1188" y="850"/>
                  </a:lnTo>
                  <a:lnTo>
                    <a:pt x="1188" y="854"/>
                  </a:lnTo>
                  <a:lnTo>
                    <a:pt x="1188" y="856"/>
                  </a:lnTo>
                  <a:lnTo>
                    <a:pt x="1190" y="858"/>
                  </a:lnTo>
                  <a:lnTo>
                    <a:pt x="1196" y="860"/>
                  </a:lnTo>
                  <a:lnTo>
                    <a:pt x="1200" y="862"/>
                  </a:lnTo>
                  <a:lnTo>
                    <a:pt x="1204" y="864"/>
                  </a:lnTo>
                  <a:lnTo>
                    <a:pt x="1208" y="868"/>
                  </a:lnTo>
                  <a:lnTo>
                    <a:pt x="1210" y="876"/>
                  </a:lnTo>
                  <a:lnTo>
                    <a:pt x="1200" y="872"/>
                  </a:lnTo>
                  <a:lnTo>
                    <a:pt x="1198" y="870"/>
                  </a:lnTo>
                  <a:lnTo>
                    <a:pt x="1200" y="868"/>
                  </a:lnTo>
                  <a:lnTo>
                    <a:pt x="1202" y="868"/>
                  </a:lnTo>
                  <a:lnTo>
                    <a:pt x="1196" y="864"/>
                  </a:lnTo>
                  <a:lnTo>
                    <a:pt x="1190" y="862"/>
                  </a:lnTo>
                  <a:lnTo>
                    <a:pt x="1186" y="860"/>
                  </a:lnTo>
                  <a:lnTo>
                    <a:pt x="1182" y="854"/>
                  </a:lnTo>
                  <a:lnTo>
                    <a:pt x="1180" y="852"/>
                  </a:lnTo>
                  <a:lnTo>
                    <a:pt x="1174" y="852"/>
                  </a:lnTo>
                  <a:lnTo>
                    <a:pt x="1166" y="854"/>
                  </a:lnTo>
                  <a:lnTo>
                    <a:pt x="1166" y="856"/>
                  </a:lnTo>
                  <a:lnTo>
                    <a:pt x="1174" y="862"/>
                  </a:lnTo>
                  <a:lnTo>
                    <a:pt x="1178" y="866"/>
                  </a:lnTo>
                  <a:lnTo>
                    <a:pt x="1176" y="868"/>
                  </a:lnTo>
                  <a:lnTo>
                    <a:pt x="1172" y="868"/>
                  </a:lnTo>
                  <a:lnTo>
                    <a:pt x="1168" y="862"/>
                  </a:lnTo>
                  <a:lnTo>
                    <a:pt x="1158" y="854"/>
                  </a:lnTo>
                  <a:lnTo>
                    <a:pt x="1154" y="854"/>
                  </a:lnTo>
                  <a:lnTo>
                    <a:pt x="1154" y="858"/>
                  </a:lnTo>
                  <a:lnTo>
                    <a:pt x="1154" y="860"/>
                  </a:lnTo>
                  <a:lnTo>
                    <a:pt x="1154" y="862"/>
                  </a:lnTo>
                  <a:lnTo>
                    <a:pt x="1152" y="864"/>
                  </a:lnTo>
                  <a:lnTo>
                    <a:pt x="1150" y="868"/>
                  </a:lnTo>
                  <a:lnTo>
                    <a:pt x="1150" y="872"/>
                  </a:lnTo>
                  <a:lnTo>
                    <a:pt x="1152" y="876"/>
                  </a:lnTo>
                  <a:lnTo>
                    <a:pt x="1152" y="878"/>
                  </a:lnTo>
                  <a:lnTo>
                    <a:pt x="1146" y="880"/>
                  </a:lnTo>
                  <a:lnTo>
                    <a:pt x="1138" y="884"/>
                  </a:lnTo>
                  <a:lnTo>
                    <a:pt x="1134" y="886"/>
                  </a:lnTo>
                  <a:lnTo>
                    <a:pt x="1130" y="888"/>
                  </a:lnTo>
                  <a:lnTo>
                    <a:pt x="1128" y="892"/>
                  </a:lnTo>
                  <a:lnTo>
                    <a:pt x="1128" y="894"/>
                  </a:lnTo>
                  <a:lnTo>
                    <a:pt x="1134" y="896"/>
                  </a:lnTo>
                  <a:lnTo>
                    <a:pt x="1138" y="898"/>
                  </a:lnTo>
                  <a:lnTo>
                    <a:pt x="1132" y="900"/>
                  </a:lnTo>
                  <a:lnTo>
                    <a:pt x="1122" y="902"/>
                  </a:lnTo>
                  <a:lnTo>
                    <a:pt x="1120" y="906"/>
                  </a:lnTo>
                  <a:lnTo>
                    <a:pt x="1118" y="908"/>
                  </a:lnTo>
                  <a:lnTo>
                    <a:pt x="1114" y="912"/>
                  </a:lnTo>
                  <a:lnTo>
                    <a:pt x="1108" y="912"/>
                  </a:lnTo>
                  <a:lnTo>
                    <a:pt x="1102" y="912"/>
                  </a:lnTo>
                  <a:lnTo>
                    <a:pt x="1096" y="916"/>
                  </a:lnTo>
                  <a:lnTo>
                    <a:pt x="1090" y="924"/>
                  </a:lnTo>
                  <a:lnTo>
                    <a:pt x="1088" y="928"/>
                  </a:lnTo>
                  <a:lnTo>
                    <a:pt x="1088" y="930"/>
                  </a:lnTo>
                  <a:lnTo>
                    <a:pt x="1092" y="930"/>
                  </a:lnTo>
                  <a:lnTo>
                    <a:pt x="1096" y="928"/>
                  </a:lnTo>
                  <a:lnTo>
                    <a:pt x="1106" y="926"/>
                  </a:lnTo>
                  <a:lnTo>
                    <a:pt x="1108" y="926"/>
                  </a:lnTo>
                  <a:lnTo>
                    <a:pt x="1108" y="930"/>
                  </a:lnTo>
                  <a:lnTo>
                    <a:pt x="1112" y="930"/>
                  </a:lnTo>
                  <a:lnTo>
                    <a:pt x="1124" y="924"/>
                  </a:lnTo>
                  <a:lnTo>
                    <a:pt x="1128" y="924"/>
                  </a:lnTo>
                  <a:lnTo>
                    <a:pt x="1130" y="924"/>
                  </a:lnTo>
                  <a:lnTo>
                    <a:pt x="1128" y="928"/>
                  </a:lnTo>
                  <a:lnTo>
                    <a:pt x="1120" y="932"/>
                  </a:lnTo>
                  <a:lnTo>
                    <a:pt x="1110" y="936"/>
                  </a:lnTo>
                  <a:lnTo>
                    <a:pt x="1102" y="936"/>
                  </a:lnTo>
                  <a:lnTo>
                    <a:pt x="1100" y="936"/>
                  </a:lnTo>
                  <a:lnTo>
                    <a:pt x="1096" y="934"/>
                  </a:lnTo>
                  <a:lnTo>
                    <a:pt x="1088" y="934"/>
                  </a:lnTo>
                  <a:lnTo>
                    <a:pt x="1078" y="936"/>
                  </a:lnTo>
                  <a:lnTo>
                    <a:pt x="1072" y="938"/>
                  </a:lnTo>
                  <a:lnTo>
                    <a:pt x="1070" y="940"/>
                  </a:lnTo>
                  <a:lnTo>
                    <a:pt x="1074" y="942"/>
                  </a:lnTo>
                  <a:lnTo>
                    <a:pt x="1076" y="944"/>
                  </a:lnTo>
                  <a:lnTo>
                    <a:pt x="1076" y="946"/>
                  </a:lnTo>
                  <a:lnTo>
                    <a:pt x="1080" y="948"/>
                  </a:lnTo>
                  <a:lnTo>
                    <a:pt x="1086" y="948"/>
                  </a:lnTo>
                  <a:lnTo>
                    <a:pt x="1084" y="952"/>
                  </a:lnTo>
                  <a:lnTo>
                    <a:pt x="1080" y="958"/>
                  </a:lnTo>
                  <a:lnTo>
                    <a:pt x="1078" y="960"/>
                  </a:lnTo>
                  <a:lnTo>
                    <a:pt x="1076" y="964"/>
                  </a:lnTo>
                  <a:lnTo>
                    <a:pt x="1076" y="968"/>
                  </a:lnTo>
                  <a:lnTo>
                    <a:pt x="1074" y="966"/>
                  </a:lnTo>
                  <a:lnTo>
                    <a:pt x="1070" y="960"/>
                  </a:lnTo>
                  <a:lnTo>
                    <a:pt x="1070" y="954"/>
                  </a:lnTo>
                  <a:lnTo>
                    <a:pt x="1070" y="948"/>
                  </a:lnTo>
                  <a:lnTo>
                    <a:pt x="1068" y="944"/>
                  </a:lnTo>
                  <a:lnTo>
                    <a:pt x="1066" y="944"/>
                  </a:lnTo>
                  <a:lnTo>
                    <a:pt x="1064" y="948"/>
                  </a:lnTo>
                  <a:lnTo>
                    <a:pt x="1060" y="954"/>
                  </a:lnTo>
                  <a:lnTo>
                    <a:pt x="1058" y="954"/>
                  </a:lnTo>
                  <a:lnTo>
                    <a:pt x="1056" y="954"/>
                  </a:lnTo>
                  <a:lnTo>
                    <a:pt x="1056" y="952"/>
                  </a:lnTo>
                  <a:lnTo>
                    <a:pt x="1052" y="950"/>
                  </a:lnTo>
                  <a:lnTo>
                    <a:pt x="1046" y="952"/>
                  </a:lnTo>
                  <a:lnTo>
                    <a:pt x="1042" y="956"/>
                  </a:lnTo>
                  <a:lnTo>
                    <a:pt x="1040" y="956"/>
                  </a:lnTo>
                  <a:lnTo>
                    <a:pt x="1040" y="958"/>
                  </a:lnTo>
                  <a:lnTo>
                    <a:pt x="1042" y="960"/>
                  </a:lnTo>
                  <a:lnTo>
                    <a:pt x="1044" y="960"/>
                  </a:lnTo>
                  <a:lnTo>
                    <a:pt x="1048" y="958"/>
                  </a:lnTo>
                  <a:lnTo>
                    <a:pt x="1054" y="958"/>
                  </a:lnTo>
                  <a:lnTo>
                    <a:pt x="1062" y="960"/>
                  </a:lnTo>
                  <a:lnTo>
                    <a:pt x="1064" y="962"/>
                  </a:lnTo>
                  <a:lnTo>
                    <a:pt x="1064" y="964"/>
                  </a:lnTo>
                  <a:lnTo>
                    <a:pt x="1060" y="966"/>
                  </a:lnTo>
                  <a:lnTo>
                    <a:pt x="1050" y="966"/>
                  </a:lnTo>
                  <a:lnTo>
                    <a:pt x="1032" y="970"/>
                  </a:lnTo>
                  <a:lnTo>
                    <a:pt x="1020" y="974"/>
                  </a:lnTo>
                  <a:lnTo>
                    <a:pt x="1018" y="976"/>
                  </a:lnTo>
                  <a:lnTo>
                    <a:pt x="1020" y="978"/>
                  </a:lnTo>
                  <a:lnTo>
                    <a:pt x="1022" y="980"/>
                  </a:lnTo>
                  <a:lnTo>
                    <a:pt x="1018" y="984"/>
                  </a:lnTo>
                  <a:lnTo>
                    <a:pt x="1016" y="986"/>
                  </a:lnTo>
                  <a:lnTo>
                    <a:pt x="1020" y="988"/>
                  </a:lnTo>
                  <a:lnTo>
                    <a:pt x="1026" y="988"/>
                  </a:lnTo>
                  <a:lnTo>
                    <a:pt x="1030" y="986"/>
                  </a:lnTo>
                  <a:lnTo>
                    <a:pt x="1036" y="980"/>
                  </a:lnTo>
                  <a:lnTo>
                    <a:pt x="1042" y="976"/>
                  </a:lnTo>
                  <a:lnTo>
                    <a:pt x="1046" y="976"/>
                  </a:lnTo>
                  <a:lnTo>
                    <a:pt x="1052" y="976"/>
                  </a:lnTo>
                  <a:lnTo>
                    <a:pt x="1060" y="980"/>
                  </a:lnTo>
                  <a:lnTo>
                    <a:pt x="1058" y="980"/>
                  </a:lnTo>
                  <a:lnTo>
                    <a:pt x="1050" y="980"/>
                  </a:lnTo>
                  <a:lnTo>
                    <a:pt x="1040" y="982"/>
                  </a:lnTo>
                  <a:lnTo>
                    <a:pt x="1034" y="986"/>
                  </a:lnTo>
                  <a:lnTo>
                    <a:pt x="1034" y="988"/>
                  </a:lnTo>
                  <a:lnTo>
                    <a:pt x="1036" y="990"/>
                  </a:lnTo>
                  <a:lnTo>
                    <a:pt x="1034" y="990"/>
                  </a:lnTo>
                  <a:lnTo>
                    <a:pt x="1026" y="992"/>
                  </a:lnTo>
                  <a:lnTo>
                    <a:pt x="1016" y="996"/>
                  </a:lnTo>
                  <a:lnTo>
                    <a:pt x="1016" y="998"/>
                  </a:lnTo>
                  <a:lnTo>
                    <a:pt x="1020" y="1002"/>
                  </a:lnTo>
                  <a:lnTo>
                    <a:pt x="1022" y="1002"/>
                  </a:lnTo>
                  <a:lnTo>
                    <a:pt x="1022" y="1004"/>
                  </a:lnTo>
                  <a:lnTo>
                    <a:pt x="1020" y="1006"/>
                  </a:lnTo>
                  <a:lnTo>
                    <a:pt x="1016" y="1004"/>
                  </a:lnTo>
                  <a:lnTo>
                    <a:pt x="1014" y="1002"/>
                  </a:lnTo>
                  <a:lnTo>
                    <a:pt x="1010" y="1004"/>
                  </a:lnTo>
                  <a:lnTo>
                    <a:pt x="1004" y="1012"/>
                  </a:lnTo>
                  <a:lnTo>
                    <a:pt x="1008" y="1014"/>
                  </a:lnTo>
                  <a:lnTo>
                    <a:pt x="1012" y="1014"/>
                  </a:lnTo>
                  <a:lnTo>
                    <a:pt x="1016" y="1012"/>
                  </a:lnTo>
                  <a:lnTo>
                    <a:pt x="1024" y="1012"/>
                  </a:lnTo>
                  <a:lnTo>
                    <a:pt x="1036" y="1012"/>
                  </a:lnTo>
                  <a:lnTo>
                    <a:pt x="1050" y="1016"/>
                  </a:lnTo>
                  <a:lnTo>
                    <a:pt x="1048" y="1016"/>
                  </a:lnTo>
                  <a:lnTo>
                    <a:pt x="1046" y="1018"/>
                  </a:lnTo>
                  <a:lnTo>
                    <a:pt x="1046" y="1022"/>
                  </a:lnTo>
                  <a:lnTo>
                    <a:pt x="1046" y="1024"/>
                  </a:lnTo>
                  <a:lnTo>
                    <a:pt x="1044" y="1022"/>
                  </a:lnTo>
                  <a:lnTo>
                    <a:pt x="1038" y="1018"/>
                  </a:lnTo>
                  <a:lnTo>
                    <a:pt x="1034" y="1016"/>
                  </a:lnTo>
                  <a:lnTo>
                    <a:pt x="1028" y="1016"/>
                  </a:lnTo>
                  <a:lnTo>
                    <a:pt x="1020" y="1016"/>
                  </a:lnTo>
                  <a:lnTo>
                    <a:pt x="1014" y="1018"/>
                  </a:lnTo>
                  <a:lnTo>
                    <a:pt x="1008" y="1020"/>
                  </a:lnTo>
                  <a:lnTo>
                    <a:pt x="1002" y="1020"/>
                  </a:lnTo>
                  <a:lnTo>
                    <a:pt x="998" y="1020"/>
                  </a:lnTo>
                  <a:lnTo>
                    <a:pt x="996" y="1020"/>
                  </a:lnTo>
                  <a:lnTo>
                    <a:pt x="994" y="1022"/>
                  </a:lnTo>
                  <a:lnTo>
                    <a:pt x="990" y="1022"/>
                  </a:lnTo>
                  <a:lnTo>
                    <a:pt x="988" y="1024"/>
                  </a:lnTo>
                  <a:lnTo>
                    <a:pt x="988" y="1026"/>
                  </a:lnTo>
                  <a:lnTo>
                    <a:pt x="988" y="1028"/>
                  </a:lnTo>
                  <a:lnTo>
                    <a:pt x="988" y="1030"/>
                  </a:lnTo>
                  <a:lnTo>
                    <a:pt x="986" y="1032"/>
                  </a:lnTo>
                  <a:lnTo>
                    <a:pt x="982" y="1034"/>
                  </a:lnTo>
                  <a:lnTo>
                    <a:pt x="976" y="1034"/>
                  </a:lnTo>
                  <a:lnTo>
                    <a:pt x="968" y="1036"/>
                  </a:lnTo>
                  <a:lnTo>
                    <a:pt x="970" y="1038"/>
                  </a:lnTo>
                  <a:lnTo>
                    <a:pt x="974" y="1042"/>
                  </a:lnTo>
                  <a:lnTo>
                    <a:pt x="974" y="1044"/>
                  </a:lnTo>
                  <a:lnTo>
                    <a:pt x="972" y="1046"/>
                  </a:lnTo>
                  <a:lnTo>
                    <a:pt x="966" y="1050"/>
                  </a:lnTo>
                  <a:lnTo>
                    <a:pt x="964" y="1050"/>
                  </a:lnTo>
                  <a:lnTo>
                    <a:pt x="962" y="1050"/>
                  </a:lnTo>
                  <a:lnTo>
                    <a:pt x="956" y="1052"/>
                  </a:lnTo>
                  <a:lnTo>
                    <a:pt x="954" y="1056"/>
                  </a:lnTo>
                  <a:lnTo>
                    <a:pt x="956" y="1058"/>
                  </a:lnTo>
                  <a:lnTo>
                    <a:pt x="958" y="1058"/>
                  </a:lnTo>
                  <a:lnTo>
                    <a:pt x="958" y="1060"/>
                  </a:lnTo>
                  <a:lnTo>
                    <a:pt x="954" y="1062"/>
                  </a:lnTo>
                  <a:lnTo>
                    <a:pt x="954" y="1064"/>
                  </a:lnTo>
                  <a:lnTo>
                    <a:pt x="956" y="1066"/>
                  </a:lnTo>
                  <a:lnTo>
                    <a:pt x="954" y="1064"/>
                  </a:lnTo>
                  <a:lnTo>
                    <a:pt x="950" y="1064"/>
                  </a:lnTo>
                  <a:lnTo>
                    <a:pt x="946" y="1064"/>
                  </a:lnTo>
                  <a:lnTo>
                    <a:pt x="946" y="1066"/>
                  </a:lnTo>
                  <a:lnTo>
                    <a:pt x="948" y="1068"/>
                  </a:lnTo>
                  <a:lnTo>
                    <a:pt x="950" y="1070"/>
                  </a:lnTo>
                  <a:lnTo>
                    <a:pt x="950" y="1072"/>
                  </a:lnTo>
                  <a:lnTo>
                    <a:pt x="948" y="1076"/>
                  </a:lnTo>
                  <a:lnTo>
                    <a:pt x="948" y="1080"/>
                  </a:lnTo>
                  <a:lnTo>
                    <a:pt x="954" y="1080"/>
                  </a:lnTo>
                  <a:lnTo>
                    <a:pt x="958" y="1080"/>
                  </a:lnTo>
                  <a:lnTo>
                    <a:pt x="954" y="1082"/>
                  </a:lnTo>
                  <a:lnTo>
                    <a:pt x="948" y="1084"/>
                  </a:lnTo>
                  <a:lnTo>
                    <a:pt x="946" y="1086"/>
                  </a:lnTo>
                  <a:lnTo>
                    <a:pt x="954" y="1086"/>
                  </a:lnTo>
                  <a:lnTo>
                    <a:pt x="964" y="1084"/>
                  </a:lnTo>
                  <a:lnTo>
                    <a:pt x="988" y="1078"/>
                  </a:lnTo>
                  <a:lnTo>
                    <a:pt x="994" y="1078"/>
                  </a:lnTo>
                  <a:lnTo>
                    <a:pt x="990" y="1080"/>
                  </a:lnTo>
                  <a:lnTo>
                    <a:pt x="982" y="1084"/>
                  </a:lnTo>
                  <a:lnTo>
                    <a:pt x="972" y="1086"/>
                  </a:lnTo>
                  <a:lnTo>
                    <a:pt x="954" y="1090"/>
                  </a:lnTo>
                  <a:lnTo>
                    <a:pt x="946" y="1092"/>
                  </a:lnTo>
                  <a:lnTo>
                    <a:pt x="936" y="1094"/>
                  </a:lnTo>
                  <a:lnTo>
                    <a:pt x="932" y="1096"/>
                  </a:lnTo>
                  <a:lnTo>
                    <a:pt x="936" y="1096"/>
                  </a:lnTo>
                  <a:lnTo>
                    <a:pt x="942" y="1098"/>
                  </a:lnTo>
                  <a:lnTo>
                    <a:pt x="944" y="1098"/>
                  </a:lnTo>
                  <a:lnTo>
                    <a:pt x="946" y="1100"/>
                  </a:lnTo>
                  <a:lnTo>
                    <a:pt x="944" y="1104"/>
                  </a:lnTo>
                  <a:lnTo>
                    <a:pt x="940" y="1106"/>
                  </a:lnTo>
                  <a:lnTo>
                    <a:pt x="934" y="1108"/>
                  </a:lnTo>
                  <a:lnTo>
                    <a:pt x="932" y="1114"/>
                  </a:lnTo>
                  <a:lnTo>
                    <a:pt x="930" y="1118"/>
                  </a:lnTo>
                  <a:lnTo>
                    <a:pt x="928" y="1120"/>
                  </a:lnTo>
                  <a:lnTo>
                    <a:pt x="924" y="1122"/>
                  </a:lnTo>
                  <a:lnTo>
                    <a:pt x="920" y="1122"/>
                  </a:lnTo>
                  <a:lnTo>
                    <a:pt x="920" y="1128"/>
                  </a:lnTo>
                  <a:lnTo>
                    <a:pt x="922" y="1132"/>
                  </a:lnTo>
                  <a:lnTo>
                    <a:pt x="924" y="1134"/>
                  </a:lnTo>
                  <a:lnTo>
                    <a:pt x="926" y="1134"/>
                  </a:lnTo>
                  <a:lnTo>
                    <a:pt x="928" y="1138"/>
                  </a:lnTo>
                  <a:lnTo>
                    <a:pt x="928" y="1140"/>
                  </a:lnTo>
                  <a:lnTo>
                    <a:pt x="928" y="1142"/>
                  </a:lnTo>
                  <a:lnTo>
                    <a:pt x="922" y="1146"/>
                  </a:lnTo>
                  <a:lnTo>
                    <a:pt x="918" y="1150"/>
                  </a:lnTo>
                  <a:lnTo>
                    <a:pt x="918" y="1152"/>
                  </a:lnTo>
                  <a:lnTo>
                    <a:pt x="920" y="1152"/>
                  </a:lnTo>
                  <a:lnTo>
                    <a:pt x="922" y="1156"/>
                  </a:lnTo>
                  <a:lnTo>
                    <a:pt x="922" y="1160"/>
                  </a:lnTo>
                  <a:lnTo>
                    <a:pt x="918" y="1164"/>
                  </a:lnTo>
                  <a:lnTo>
                    <a:pt x="910" y="1166"/>
                  </a:lnTo>
                  <a:lnTo>
                    <a:pt x="904" y="1168"/>
                  </a:lnTo>
                  <a:lnTo>
                    <a:pt x="900" y="1168"/>
                  </a:lnTo>
                  <a:lnTo>
                    <a:pt x="898" y="1170"/>
                  </a:lnTo>
                  <a:lnTo>
                    <a:pt x="892" y="1172"/>
                  </a:lnTo>
                  <a:lnTo>
                    <a:pt x="888" y="1174"/>
                  </a:lnTo>
                  <a:lnTo>
                    <a:pt x="884" y="1174"/>
                  </a:lnTo>
                  <a:lnTo>
                    <a:pt x="880" y="1176"/>
                  </a:lnTo>
                  <a:lnTo>
                    <a:pt x="876" y="1176"/>
                  </a:lnTo>
                  <a:lnTo>
                    <a:pt x="866" y="1176"/>
                  </a:lnTo>
                  <a:lnTo>
                    <a:pt x="862" y="1176"/>
                  </a:lnTo>
                  <a:lnTo>
                    <a:pt x="860" y="1178"/>
                  </a:lnTo>
                  <a:lnTo>
                    <a:pt x="860" y="1180"/>
                  </a:lnTo>
                  <a:lnTo>
                    <a:pt x="864" y="1180"/>
                  </a:lnTo>
                  <a:lnTo>
                    <a:pt x="868" y="1180"/>
                  </a:lnTo>
                  <a:lnTo>
                    <a:pt x="876" y="1180"/>
                  </a:lnTo>
                  <a:lnTo>
                    <a:pt x="878" y="1182"/>
                  </a:lnTo>
                  <a:lnTo>
                    <a:pt x="880" y="1184"/>
                  </a:lnTo>
                  <a:lnTo>
                    <a:pt x="878" y="1186"/>
                  </a:lnTo>
                  <a:lnTo>
                    <a:pt x="878" y="1188"/>
                  </a:lnTo>
                  <a:lnTo>
                    <a:pt x="886" y="1184"/>
                  </a:lnTo>
                  <a:lnTo>
                    <a:pt x="892" y="1182"/>
                  </a:lnTo>
                  <a:lnTo>
                    <a:pt x="892" y="1184"/>
                  </a:lnTo>
                  <a:lnTo>
                    <a:pt x="890" y="1186"/>
                  </a:lnTo>
                  <a:lnTo>
                    <a:pt x="886" y="1190"/>
                  </a:lnTo>
                  <a:lnTo>
                    <a:pt x="884" y="1190"/>
                  </a:lnTo>
                  <a:lnTo>
                    <a:pt x="882" y="1192"/>
                  </a:lnTo>
                  <a:lnTo>
                    <a:pt x="886" y="1194"/>
                  </a:lnTo>
                  <a:lnTo>
                    <a:pt x="890" y="1196"/>
                  </a:lnTo>
                  <a:lnTo>
                    <a:pt x="890" y="1198"/>
                  </a:lnTo>
                  <a:lnTo>
                    <a:pt x="890" y="1200"/>
                  </a:lnTo>
                  <a:lnTo>
                    <a:pt x="886" y="1204"/>
                  </a:lnTo>
                  <a:lnTo>
                    <a:pt x="886" y="1206"/>
                  </a:lnTo>
                  <a:lnTo>
                    <a:pt x="884" y="1208"/>
                  </a:lnTo>
                  <a:lnTo>
                    <a:pt x="878" y="1208"/>
                  </a:lnTo>
                  <a:lnTo>
                    <a:pt x="874" y="1208"/>
                  </a:lnTo>
                  <a:lnTo>
                    <a:pt x="872" y="1208"/>
                  </a:lnTo>
                  <a:lnTo>
                    <a:pt x="870" y="1204"/>
                  </a:lnTo>
                  <a:lnTo>
                    <a:pt x="868" y="1198"/>
                  </a:lnTo>
                  <a:lnTo>
                    <a:pt x="866" y="1198"/>
                  </a:lnTo>
                  <a:lnTo>
                    <a:pt x="864" y="1198"/>
                  </a:lnTo>
                  <a:lnTo>
                    <a:pt x="862" y="1198"/>
                  </a:lnTo>
                  <a:lnTo>
                    <a:pt x="862" y="1200"/>
                  </a:lnTo>
                  <a:lnTo>
                    <a:pt x="862" y="1202"/>
                  </a:lnTo>
                  <a:lnTo>
                    <a:pt x="860" y="1204"/>
                  </a:lnTo>
                  <a:lnTo>
                    <a:pt x="852" y="1204"/>
                  </a:lnTo>
                  <a:lnTo>
                    <a:pt x="848" y="1208"/>
                  </a:lnTo>
                  <a:lnTo>
                    <a:pt x="846" y="1210"/>
                  </a:lnTo>
                  <a:lnTo>
                    <a:pt x="846" y="1214"/>
                  </a:lnTo>
                  <a:lnTo>
                    <a:pt x="846" y="1216"/>
                  </a:lnTo>
                  <a:lnTo>
                    <a:pt x="844" y="1218"/>
                  </a:lnTo>
                  <a:lnTo>
                    <a:pt x="840" y="1220"/>
                  </a:lnTo>
                  <a:lnTo>
                    <a:pt x="834" y="1222"/>
                  </a:lnTo>
                  <a:lnTo>
                    <a:pt x="832" y="1224"/>
                  </a:lnTo>
                  <a:lnTo>
                    <a:pt x="830" y="1228"/>
                  </a:lnTo>
                  <a:lnTo>
                    <a:pt x="828" y="1234"/>
                  </a:lnTo>
                  <a:lnTo>
                    <a:pt x="824" y="1240"/>
                  </a:lnTo>
                  <a:lnTo>
                    <a:pt x="818" y="1246"/>
                  </a:lnTo>
                  <a:lnTo>
                    <a:pt x="812" y="1250"/>
                  </a:lnTo>
                  <a:lnTo>
                    <a:pt x="808" y="1252"/>
                  </a:lnTo>
                  <a:lnTo>
                    <a:pt x="806" y="1256"/>
                  </a:lnTo>
                  <a:lnTo>
                    <a:pt x="806" y="1258"/>
                  </a:lnTo>
                  <a:lnTo>
                    <a:pt x="806" y="1260"/>
                  </a:lnTo>
                  <a:lnTo>
                    <a:pt x="810" y="1260"/>
                  </a:lnTo>
                  <a:lnTo>
                    <a:pt x="816" y="1258"/>
                  </a:lnTo>
                  <a:lnTo>
                    <a:pt x="818" y="1258"/>
                  </a:lnTo>
                  <a:lnTo>
                    <a:pt x="818" y="1262"/>
                  </a:lnTo>
                  <a:lnTo>
                    <a:pt x="820" y="1262"/>
                  </a:lnTo>
                  <a:lnTo>
                    <a:pt x="822" y="1264"/>
                  </a:lnTo>
                  <a:lnTo>
                    <a:pt x="822" y="1268"/>
                  </a:lnTo>
                  <a:lnTo>
                    <a:pt x="824" y="1270"/>
                  </a:lnTo>
                  <a:lnTo>
                    <a:pt x="826" y="1270"/>
                  </a:lnTo>
                  <a:lnTo>
                    <a:pt x="834" y="1270"/>
                  </a:lnTo>
                  <a:lnTo>
                    <a:pt x="848" y="1264"/>
                  </a:lnTo>
                  <a:lnTo>
                    <a:pt x="862" y="1254"/>
                  </a:lnTo>
                  <a:lnTo>
                    <a:pt x="868" y="1250"/>
                  </a:lnTo>
                  <a:lnTo>
                    <a:pt x="868" y="1246"/>
                  </a:lnTo>
                  <a:lnTo>
                    <a:pt x="864" y="1244"/>
                  </a:lnTo>
                  <a:lnTo>
                    <a:pt x="858" y="1244"/>
                  </a:lnTo>
                  <a:lnTo>
                    <a:pt x="862" y="1242"/>
                  </a:lnTo>
                  <a:lnTo>
                    <a:pt x="870" y="1238"/>
                  </a:lnTo>
                  <a:lnTo>
                    <a:pt x="874" y="1236"/>
                  </a:lnTo>
                  <a:lnTo>
                    <a:pt x="876" y="1234"/>
                  </a:lnTo>
                  <a:lnTo>
                    <a:pt x="880" y="1236"/>
                  </a:lnTo>
                  <a:lnTo>
                    <a:pt x="884" y="1236"/>
                  </a:lnTo>
                  <a:lnTo>
                    <a:pt x="884" y="1238"/>
                  </a:lnTo>
                  <a:lnTo>
                    <a:pt x="878" y="1240"/>
                  </a:lnTo>
                  <a:lnTo>
                    <a:pt x="874" y="1242"/>
                  </a:lnTo>
                  <a:lnTo>
                    <a:pt x="872" y="1244"/>
                  </a:lnTo>
                  <a:lnTo>
                    <a:pt x="874" y="1246"/>
                  </a:lnTo>
                  <a:lnTo>
                    <a:pt x="880" y="1248"/>
                  </a:lnTo>
                  <a:lnTo>
                    <a:pt x="884" y="1250"/>
                  </a:lnTo>
                  <a:lnTo>
                    <a:pt x="880" y="1254"/>
                  </a:lnTo>
                  <a:lnTo>
                    <a:pt x="860" y="1262"/>
                  </a:lnTo>
                  <a:lnTo>
                    <a:pt x="854" y="1266"/>
                  </a:lnTo>
                  <a:lnTo>
                    <a:pt x="858" y="1268"/>
                  </a:lnTo>
                  <a:lnTo>
                    <a:pt x="856" y="1268"/>
                  </a:lnTo>
                  <a:lnTo>
                    <a:pt x="856" y="1270"/>
                  </a:lnTo>
                  <a:lnTo>
                    <a:pt x="856" y="1272"/>
                  </a:lnTo>
                  <a:lnTo>
                    <a:pt x="858" y="1272"/>
                  </a:lnTo>
                  <a:lnTo>
                    <a:pt x="862" y="1274"/>
                  </a:lnTo>
                  <a:lnTo>
                    <a:pt x="860" y="1276"/>
                  </a:lnTo>
                  <a:lnTo>
                    <a:pt x="856" y="1276"/>
                  </a:lnTo>
                  <a:lnTo>
                    <a:pt x="852" y="1276"/>
                  </a:lnTo>
                  <a:lnTo>
                    <a:pt x="844" y="1276"/>
                  </a:lnTo>
                  <a:lnTo>
                    <a:pt x="836" y="1276"/>
                  </a:lnTo>
                  <a:lnTo>
                    <a:pt x="830" y="1276"/>
                  </a:lnTo>
                  <a:lnTo>
                    <a:pt x="826" y="1280"/>
                  </a:lnTo>
                  <a:lnTo>
                    <a:pt x="822" y="1282"/>
                  </a:lnTo>
                  <a:lnTo>
                    <a:pt x="822" y="1276"/>
                  </a:lnTo>
                  <a:lnTo>
                    <a:pt x="818" y="1268"/>
                  </a:lnTo>
                  <a:lnTo>
                    <a:pt x="814" y="1262"/>
                  </a:lnTo>
                  <a:lnTo>
                    <a:pt x="810" y="1262"/>
                  </a:lnTo>
                  <a:lnTo>
                    <a:pt x="806" y="1266"/>
                  </a:lnTo>
                  <a:lnTo>
                    <a:pt x="798" y="1268"/>
                  </a:lnTo>
                  <a:lnTo>
                    <a:pt x="796" y="1268"/>
                  </a:lnTo>
                  <a:lnTo>
                    <a:pt x="794" y="1270"/>
                  </a:lnTo>
                  <a:lnTo>
                    <a:pt x="792" y="1274"/>
                  </a:lnTo>
                  <a:lnTo>
                    <a:pt x="792" y="1276"/>
                  </a:lnTo>
                  <a:lnTo>
                    <a:pt x="790" y="1274"/>
                  </a:lnTo>
                  <a:lnTo>
                    <a:pt x="784" y="1274"/>
                  </a:lnTo>
                  <a:lnTo>
                    <a:pt x="778" y="1274"/>
                  </a:lnTo>
                  <a:lnTo>
                    <a:pt x="762" y="1280"/>
                  </a:lnTo>
                  <a:lnTo>
                    <a:pt x="760" y="1282"/>
                  </a:lnTo>
                  <a:lnTo>
                    <a:pt x="760" y="1284"/>
                  </a:lnTo>
                  <a:lnTo>
                    <a:pt x="766" y="1288"/>
                  </a:lnTo>
                  <a:lnTo>
                    <a:pt x="768" y="1290"/>
                  </a:lnTo>
                  <a:lnTo>
                    <a:pt x="768" y="1292"/>
                  </a:lnTo>
                  <a:lnTo>
                    <a:pt x="766" y="1294"/>
                  </a:lnTo>
                  <a:lnTo>
                    <a:pt x="760" y="1294"/>
                  </a:lnTo>
                  <a:lnTo>
                    <a:pt x="754" y="1296"/>
                  </a:lnTo>
                  <a:lnTo>
                    <a:pt x="752" y="1298"/>
                  </a:lnTo>
                  <a:lnTo>
                    <a:pt x="752" y="1300"/>
                  </a:lnTo>
                  <a:lnTo>
                    <a:pt x="756" y="1302"/>
                  </a:lnTo>
                  <a:lnTo>
                    <a:pt x="746" y="1300"/>
                  </a:lnTo>
                  <a:lnTo>
                    <a:pt x="738" y="1298"/>
                  </a:lnTo>
                  <a:lnTo>
                    <a:pt x="742" y="1300"/>
                  </a:lnTo>
                  <a:lnTo>
                    <a:pt x="744" y="1304"/>
                  </a:lnTo>
                  <a:lnTo>
                    <a:pt x="744" y="1306"/>
                  </a:lnTo>
                  <a:lnTo>
                    <a:pt x="740" y="1308"/>
                  </a:lnTo>
                  <a:lnTo>
                    <a:pt x="728" y="1308"/>
                  </a:lnTo>
                  <a:lnTo>
                    <a:pt x="716" y="1308"/>
                  </a:lnTo>
                  <a:lnTo>
                    <a:pt x="708" y="1306"/>
                  </a:lnTo>
                  <a:lnTo>
                    <a:pt x="704" y="1308"/>
                  </a:lnTo>
                  <a:lnTo>
                    <a:pt x="702" y="1310"/>
                  </a:lnTo>
                  <a:lnTo>
                    <a:pt x="702" y="1316"/>
                  </a:lnTo>
                  <a:lnTo>
                    <a:pt x="704" y="1318"/>
                  </a:lnTo>
                  <a:lnTo>
                    <a:pt x="708" y="1320"/>
                  </a:lnTo>
                  <a:lnTo>
                    <a:pt x="712" y="1320"/>
                  </a:lnTo>
                  <a:lnTo>
                    <a:pt x="718" y="1320"/>
                  </a:lnTo>
                  <a:lnTo>
                    <a:pt x="726" y="1318"/>
                  </a:lnTo>
                  <a:lnTo>
                    <a:pt x="724" y="1320"/>
                  </a:lnTo>
                  <a:lnTo>
                    <a:pt x="720" y="1324"/>
                  </a:lnTo>
                  <a:lnTo>
                    <a:pt x="720" y="1328"/>
                  </a:lnTo>
                  <a:lnTo>
                    <a:pt x="722" y="1332"/>
                  </a:lnTo>
                  <a:lnTo>
                    <a:pt x="724" y="1334"/>
                  </a:lnTo>
                  <a:lnTo>
                    <a:pt x="718" y="1332"/>
                  </a:lnTo>
                  <a:lnTo>
                    <a:pt x="704" y="1328"/>
                  </a:lnTo>
                  <a:lnTo>
                    <a:pt x="696" y="1328"/>
                  </a:lnTo>
                  <a:lnTo>
                    <a:pt x="686" y="1330"/>
                  </a:lnTo>
                  <a:lnTo>
                    <a:pt x="678" y="1334"/>
                  </a:lnTo>
                  <a:lnTo>
                    <a:pt x="676" y="1336"/>
                  </a:lnTo>
                  <a:lnTo>
                    <a:pt x="678" y="1336"/>
                  </a:lnTo>
                  <a:lnTo>
                    <a:pt x="682" y="1338"/>
                  </a:lnTo>
                  <a:lnTo>
                    <a:pt x="694" y="1340"/>
                  </a:lnTo>
                  <a:lnTo>
                    <a:pt x="698" y="1342"/>
                  </a:lnTo>
                  <a:lnTo>
                    <a:pt x="702" y="1344"/>
                  </a:lnTo>
                  <a:lnTo>
                    <a:pt x="704" y="1348"/>
                  </a:lnTo>
                  <a:lnTo>
                    <a:pt x="700" y="1346"/>
                  </a:lnTo>
                  <a:lnTo>
                    <a:pt x="696" y="1344"/>
                  </a:lnTo>
                  <a:lnTo>
                    <a:pt x="692" y="1344"/>
                  </a:lnTo>
                  <a:lnTo>
                    <a:pt x="684" y="1344"/>
                  </a:lnTo>
                  <a:lnTo>
                    <a:pt x="676" y="1346"/>
                  </a:lnTo>
                  <a:lnTo>
                    <a:pt x="668" y="1350"/>
                  </a:lnTo>
                  <a:lnTo>
                    <a:pt x="664" y="1354"/>
                  </a:lnTo>
                  <a:lnTo>
                    <a:pt x="662" y="1356"/>
                  </a:lnTo>
                  <a:lnTo>
                    <a:pt x="662" y="1358"/>
                  </a:lnTo>
                  <a:lnTo>
                    <a:pt x="664" y="1358"/>
                  </a:lnTo>
                  <a:lnTo>
                    <a:pt x="658" y="1358"/>
                  </a:lnTo>
                  <a:lnTo>
                    <a:pt x="654" y="1358"/>
                  </a:lnTo>
                  <a:lnTo>
                    <a:pt x="652" y="1358"/>
                  </a:lnTo>
                  <a:lnTo>
                    <a:pt x="652" y="1360"/>
                  </a:lnTo>
                  <a:lnTo>
                    <a:pt x="654" y="1362"/>
                  </a:lnTo>
                  <a:lnTo>
                    <a:pt x="652" y="1364"/>
                  </a:lnTo>
                  <a:lnTo>
                    <a:pt x="646" y="1362"/>
                  </a:lnTo>
                  <a:lnTo>
                    <a:pt x="628" y="1360"/>
                  </a:lnTo>
                  <a:lnTo>
                    <a:pt x="628" y="1362"/>
                  </a:lnTo>
                  <a:lnTo>
                    <a:pt x="632" y="1366"/>
                  </a:lnTo>
                  <a:lnTo>
                    <a:pt x="632" y="1368"/>
                  </a:lnTo>
                  <a:lnTo>
                    <a:pt x="626" y="1370"/>
                  </a:lnTo>
                  <a:lnTo>
                    <a:pt x="622" y="1370"/>
                  </a:lnTo>
                  <a:lnTo>
                    <a:pt x="624" y="1372"/>
                  </a:lnTo>
                  <a:lnTo>
                    <a:pt x="628" y="1374"/>
                  </a:lnTo>
                  <a:lnTo>
                    <a:pt x="632" y="1376"/>
                  </a:lnTo>
                  <a:lnTo>
                    <a:pt x="644" y="1376"/>
                  </a:lnTo>
                  <a:lnTo>
                    <a:pt x="660" y="1378"/>
                  </a:lnTo>
                  <a:lnTo>
                    <a:pt x="666" y="1378"/>
                  </a:lnTo>
                  <a:lnTo>
                    <a:pt x="674" y="1382"/>
                  </a:lnTo>
                  <a:lnTo>
                    <a:pt x="682" y="1386"/>
                  </a:lnTo>
                  <a:lnTo>
                    <a:pt x="680" y="1386"/>
                  </a:lnTo>
                  <a:lnTo>
                    <a:pt x="672" y="1384"/>
                  </a:lnTo>
                  <a:lnTo>
                    <a:pt x="668" y="1384"/>
                  </a:lnTo>
                  <a:lnTo>
                    <a:pt x="664" y="1386"/>
                  </a:lnTo>
                  <a:lnTo>
                    <a:pt x="662" y="1386"/>
                  </a:lnTo>
                  <a:lnTo>
                    <a:pt x="660" y="1386"/>
                  </a:lnTo>
                  <a:lnTo>
                    <a:pt x="654" y="1382"/>
                  </a:lnTo>
                  <a:lnTo>
                    <a:pt x="648" y="1380"/>
                  </a:lnTo>
                  <a:lnTo>
                    <a:pt x="644" y="1378"/>
                  </a:lnTo>
                  <a:lnTo>
                    <a:pt x="638" y="1380"/>
                  </a:lnTo>
                  <a:lnTo>
                    <a:pt x="630" y="1384"/>
                  </a:lnTo>
                  <a:lnTo>
                    <a:pt x="624" y="1390"/>
                  </a:lnTo>
                  <a:lnTo>
                    <a:pt x="622" y="1394"/>
                  </a:lnTo>
                  <a:lnTo>
                    <a:pt x="624" y="1396"/>
                  </a:lnTo>
                  <a:lnTo>
                    <a:pt x="626" y="1398"/>
                  </a:lnTo>
                  <a:lnTo>
                    <a:pt x="632" y="1404"/>
                  </a:lnTo>
                  <a:lnTo>
                    <a:pt x="628" y="1406"/>
                  </a:lnTo>
                  <a:lnTo>
                    <a:pt x="622" y="1410"/>
                  </a:lnTo>
                  <a:lnTo>
                    <a:pt x="622" y="1412"/>
                  </a:lnTo>
                  <a:lnTo>
                    <a:pt x="624" y="1412"/>
                  </a:lnTo>
                  <a:lnTo>
                    <a:pt x="628" y="1416"/>
                  </a:lnTo>
                  <a:lnTo>
                    <a:pt x="626" y="1418"/>
                  </a:lnTo>
                  <a:lnTo>
                    <a:pt x="626" y="1420"/>
                  </a:lnTo>
                  <a:lnTo>
                    <a:pt x="624" y="1424"/>
                  </a:lnTo>
                  <a:lnTo>
                    <a:pt x="626" y="1426"/>
                  </a:lnTo>
                  <a:lnTo>
                    <a:pt x="628" y="1428"/>
                  </a:lnTo>
                  <a:lnTo>
                    <a:pt x="632" y="1430"/>
                  </a:lnTo>
                  <a:lnTo>
                    <a:pt x="636" y="1430"/>
                  </a:lnTo>
                  <a:lnTo>
                    <a:pt x="642" y="1430"/>
                  </a:lnTo>
                  <a:lnTo>
                    <a:pt x="648" y="1428"/>
                  </a:lnTo>
                  <a:lnTo>
                    <a:pt x="654" y="1424"/>
                  </a:lnTo>
                  <a:lnTo>
                    <a:pt x="660" y="1424"/>
                  </a:lnTo>
                  <a:lnTo>
                    <a:pt x="670" y="1426"/>
                  </a:lnTo>
                  <a:lnTo>
                    <a:pt x="678" y="1428"/>
                  </a:lnTo>
                  <a:lnTo>
                    <a:pt x="680" y="1426"/>
                  </a:lnTo>
                  <a:lnTo>
                    <a:pt x="684" y="1422"/>
                  </a:lnTo>
                  <a:lnTo>
                    <a:pt x="686" y="1420"/>
                  </a:lnTo>
                  <a:lnTo>
                    <a:pt x="688" y="1418"/>
                  </a:lnTo>
                  <a:lnTo>
                    <a:pt x="692" y="1420"/>
                  </a:lnTo>
                  <a:lnTo>
                    <a:pt x="700" y="1424"/>
                  </a:lnTo>
                  <a:lnTo>
                    <a:pt x="704" y="1426"/>
                  </a:lnTo>
                  <a:lnTo>
                    <a:pt x="710" y="1426"/>
                  </a:lnTo>
                  <a:lnTo>
                    <a:pt x="720" y="1424"/>
                  </a:lnTo>
                  <a:lnTo>
                    <a:pt x="726" y="1424"/>
                  </a:lnTo>
                  <a:lnTo>
                    <a:pt x="726" y="1426"/>
                  </a:lnTo>
                  <a:lnTo>
                    <a:pt x="724" y="1426"/>
                  </a:lnTo>
                  <a:lnTo>
                    <a:pt x="716" y="1430"/>
                  </a:lnTo>
                  <a:lnTo>
                    <a:pt x="710" y="1432"/>
                  </a:lnTo>
                  <a:lnTo>
                    <a:pt x="708" y="1434"/>
                  </a:lnTo>
                  <a:lnTo>
                    <a:pt x="708" y="1436"/>
                  </a:lnTo>
                  <a:lnTo>
                    <a:pt x="708" y="1438"/>
                  </a:lnTo>
                  <a:lnTo>
                    <a:pt x="708" y="1440"/>
                  </a:lnTo>
                  <a:lnTo>
                    <a:pt x="700" y="1434"/>
                  </a:lnTo>
                  <a:lnTo>
                    <a:pt x="694" y="1428"/>
                  </a:lnTo>
                  <a:lnTo>
                    <a:pt x="690" y="1428"/>
                  </a:lnTo>
                  <a:lnTo>
                    <a:pt x="688" y="1428"/>
                  </a:lnTo>
                  <a:lnTo>
                    <a:pt x="686" y="1430"/>
                  </a:lnTo>
                  <a:lnTo>
                    <a:pt x="682" y="1434"/>
                  </a:lnTo>
                  <a:lnTo>
                    <a:pt x="680" y="1434"/>
                  </a:lnTo>
                  <a:lnTo>
                    <a:pt x="676" y="1432"/>
                  </a:lnTo>
                  <a:lnTo>
                    <a:pt x="672" y="1430"/>
                  </a:lnTo>
                  <a:lnTo>
                    <a:pt x="666" y="1430"/>
                  </a:lnTo>
                  <a:lnTo>
                    <a:pt x="656" y="1432"/>
                  </a:lnTo>
                  <a:lnTo>
                    <a:pt x="646" y="1436"/>
                  </a:lnTo>
                  <a:lnTo>
                    <a:pt x="640" y="1436"/>
                  </a:lnTo>
                  <a:lnTo>
                    <a:pt x="636" y="1436"/>
                  </a:lnTo>
                  <a:lnTo>
                    <a:pt x="626" y="1434"/>
                  </a:lnTo>
                  <a:lnTo>
                    <a:pt x="624" y="1436"/>
                  </a:lnTo>
                  <a:lnTo>
                    <a:pt x="626" y="1442"/>
                  </a:lnTo>
                  <a:lnTo>
                    <a:pt x="626" y="1446"/>
                  </a:lnTo>
                  <a:lnTo>
                    <a:pt x="626" y="1448"/>
                  </a:lnTo>
                  <a:lnTo>
                    <a:pt x="632" y="1448"/>
                  </a:lnTo>
                  <a:lnTo>
                    <a:pt x="636" y="1448"/>
                  </a:lnTo>
                  <a:lnTo>
                    <a:pt x="636" y="1450"/>
                  </a:lnTo>
                  <a:lnTo>
                    <a:pt x="638" y="1454"/>
                  </a:lnTo>
                  <a:lnTo>
                    <a:pt x="636" y="1456"/>
                  </a:lnTo>
                  <a:lnTo>
                    <a:pt x="630" y="1454"/>
                  </a:lnTo>
                  <a:lnTo>
                    <a:pt x="626" y="1454"/>
                  </a:lnTo>
                  <a:lnTo>
                    <a:pt x="624" y="1454"/>
                  </a:lnTo>
                  <a:lnTo>
                    <a:pt x="626" y="1458"/>
                  </a:lnTo>
                  <a:lnTo>
                    <a:pt x="628" y="1460"/>
                  </a:lnTo>
                  <a:lnTo>
                    <a:pt x="630" y="1462"/>
                  </a:lnTo>
                  <a:lnTo>
                    <a:pt x="634" y="1462"/>
                  </a:lnTo>
                  <a:lnTo>
                    <a:pt x="638" y="1462"/>
                  </a:lnTo>
                  <a:lnTo>
                    <a:pt x="640" y="1464"/>
                  </a:lnTo>
                  <a:lnTo>
                    <a:pt x="638" y="1468"/>
                  </a:lnTo>
                  <a:lnTo>
                    <a:pt x="638" y="1472"/>
                  </a:lnTo>
                  <a:lnTo>
                    <a:pt x="636" y="1476"/>
                  </a:lnTo>
                  <a:lnTo>
                    <a:pt x="630" y="1478"/>
                  </a:lnTo>
                  <a:lnTo>
                    <a:pt x="626" y="1480"/>
                  </a:lnTo>
                  <a:lnTo>
                    <a:pt x="626" y="1482"/>
                  </a:lnTo>
                  <a:lnTo>
                    <a:pt x="636" y="1490"/>
                  </a:lnTo>
                  <a:lnTo>
                    <a:pt x="638" y="1492"/>
                  </a:lnTo>
                  <a:lnTo>
                    <a:pt x="642" y="1490"/>
                  </a:lnTo>
                  <a:lnTo>
                    <a:pt x="646" y="1488"/>
                  </a:lnTo>
                  <a:lnTo>
                    <a:pt x="648" y="1490"/>
                  </a:lnTo>
                  <a:lnTo>
                    <a:pt x="650" y="1494"/>
                  </a:lnTo>
                  <a:lnTo>
                    <a:pt x="652" y="1492"/>
                  </a:lnTo>
                  <a:lnTo>
                    <a:pt x="654" y="1492"/>
                  </a:lnTo>
                  <a:lnTo>
                    <a:pt x="654" y="1496"/>
                  </a:lnTo>
                  <a:lnTo>
                    <a:pt x="654" y="1500"/>
                  </a:lnTo>
                  <a:lnTo>
                    <a:pt x="654" y="1502"/>
                  </a:lnTo>
                  <a:lnTo>
                    <a:pt x="656" y="1502"/>
                  </a:lnTo>
                  <a:lnTo>
                    <a:pt x="658" y="1502"/>
                  </a:lnTo>
                  <a:lnTo>
                    <a:pt x="658" y="1500"/>
                  </a:lnTo>
                  <a:lnTo>
                    <a:pt x="660" y="1494"/>
                  </a:lnTo>
                  <a:lnTo>
                    <a:pt x="662" y="1488"/>
                  </a:lnTo>
                  <a:lnTo>
                    <a:pt x="662" y="1486"/>
                  </a:lnTo>
                  <a:lnTo>
                    <a:pt x="666" y="1486"/>
                  </a:lnTo>
                  <a:lnTo>
                    <a:pt x="668" y="1486"/>
                  </a:lnTo>
                  <a:lnTo>
                    <a:pt x="670" y="1488"/>
                  </a:lnTo>
                  <a:lnTo>
                    <a:pt x="666" y="1496"/>
                  </a:lnTo>
                  <a:lnTo>
                    <a:pt x="660" y="1504"/>
                  </a:lnTo>
                  <a:lnTo>
                    <a:pt x="654" y="1508"/>
                  </a:lnTo>
                  <a:lnTo>
                    <a:pt x="652" y="1510"/>
                  </a:lnTo>
                  <a:lnTo>
                    <a:pt x="650" y="1512"/>
                  </a:lnTo>
                  <a:lnTo>
                    <a:pt x="654" y="1514"/>
                  </a:lnTo>
                  <a:lnTo>
                    <a:pt x="658" y="1518"/>
                  </a:lnTo>
                  <a:lnTo>
                    <a:pt x="658" y="1520"/>
                  </a:lnTo>
                  <a:lnTo>
                    <a:pt x="656" y="1522"/>
                  </a:lnTo>
                  <a:lnTo>
                    <a:pt x="650" y="1524"/>
                  </a:lnTo>
                  <a:lnTo>
                    <a:pt x="648" y="1522"/>
                  </a:lnTo>
                  <a:lnTo>
                    <a:pt x="644" y="1522"/>
                  </a:lnTo>
                  <a:lnTo>
                    <a:pt x="636" y="1526"/>
                  </a:lnTo>
                  <a:lnTo>
                    <a:pt x="632" y="1530"/>
                  </a:lnTo>
                  <a:lnTo>
                    <a:pt x="632" y="1536"/>
                  </a:lnTo>
                  <a:lnTo>
                    <a:pt x="632" y="1540"/>
                  </a:lnTo>
                  <a:lnTo>
                    <a:pt x="634" y="1544"/>
                  </a:lnTo>
                  <a:lnTo>
                    <a:pt x="640" y="1548"/>
                  </a:lnTo>
                  <a:lnTo>
                    <a:pt x="644" y="1548"/>
                  </a:lnTo>
                  <a:lnTo>
                    <a:pt x="646" y="1548"/>
                  </a:lnTo>
                  <a:lnTo>
                    <a:pt x="646" y="1546"/>
                  </a:lnTo>
                  <a:lnTo>
                    <a:pt x="648" y="1546"/>
                  </a:lnTo>
                  <a:lnTo>
                    <a:pt x="650" y="1546"/>
                  </a:lnTo>
                  <a:lnTo>
                    <a:pt x="654" y="1548"/>
                  </a:lnTo>
                  <a:lnTo>
                    <a:pt x="656" y="1544"/>
                  </a:lnTo>
                  <a:lnTo>
                    <a:pt x="658" y="1542"/>
                  </a:lnTo>
                  <a:lnTo>
                    <a:pt x="660" y="1540"/>
                  </a:lnTo>
                  <a:lnTo>
                    <a:pt x="664" y="1542"/>
                  </a:lnTo>
                  <a:lnTo>
                    <a:pt x="666" y="1544"/>
                  </a:lnTo>
                  <a:lnTo>
                    <a:pt x="664" y="1548"/>
                  </a:lnTo>
                  <a:lnTo>
                    <a:pt x="662" y="1548"/>
                  </a:lnTo>
                  <a:lnTo>
                    <a:pt x="660" y="1550"/>
                  </a:lnTo>
                  <a:lnTo>
                    <a:pt x="660" y="1552"/>
                  </a:lnTo>
                  <a:lnTo>
                    <a:pt x="662" y="1554"/>
                  </a:lnTo>
                  <a:lnTo>
                    <a:pt x="664" y="1556"/>
                  </a:lnTo>
                  <a:lnTo>
                    <a:pt x="662" y="1558"/>
                  </a:lnTo>
                  <a:lnTo>
                    <a:pt x="660" y="1560"/>
                  </a:lnTo>
                  <a:lnTo>
                    <a:pt x="660" y="1562"/>
                  </a:lnTo>
                  <a:lnTo>
                    <a:pt x="662" y="1564"/>
                  </a:lnTo>
                  <a:lnTo>
                    <a:pt x="662" y="1568"/>
                  </a:lnTo>
                  <a:lnTo>
                    <a:pt x="658" y="1570"/>
                  </a:lnTo>
                  <a:lnTo>
                    <a:pt x="654" y="1572"/>
                  </a:lnTo>
                  <a:lnTo>
                    <a:pt x="652" y="1570"/>
                  </a:lnTo>
                  <a:lnTo>
                    <a:pt x="648" y="1568"/>
                  </a:lnTo>
                  <a:lnTo>
                    <a:pt x="646" y="1566"/>
                  </a:lnTo>
                  <a:lnTo>
                    <a:pt x="644" y="1576"/>
                  </a:lnTo>
                  <a:lnTo>
                    <a:pt x="642" y="1586"/>
                  </a:lnTo>
                  <a:lnTo>
                    <a:pt x="646" y="1592"/>
                  </a:lnTo>
                  <a:lnTo>
                    <a:pt x="652" y="1598"/>
                  </a:lnTo>
                  <a:lnTo>
                    <a:pt x="658" y="1600"/>
                  </a:lnTo>
                  <a:lnTo>
                    <a:pt x="662" y="1600"/>
                  </a:lnTo>
                  <a:lnTo>
                    <a:pt x="664" y="1604"/>
                  </a:lnTo>
                  <a:lnTo>
                    <a:pt x="668" y="1608"/>
                  </a:lnTo>
                  <a:lnTo>
                    <a:pt x="674" y="1612"/>
                  </a:lnTo>
                  <a:lnTo>
                    <a:pt x="688" y="1616"/>
                  </a:lnTo>
                  <a:lnTo>
                    <a:pt x="690" y="1618"/>
                  </a:lnTo>
                  <a:lnTo>
                    <a:pt x="688" y="1620"/>
                  </a:lnTo>
                  <a:lnTo>
                    <a:pt x="688" y="1624"/>
                  </a:lnTo>
                  <a:lnTo>
                    <a:pt x="690" y="1626"/>
                  </a:lnTo>
                  <a:lnTo>
                    <a:pt x="692" y="1628"/>
                  </a:lnTo>
                  <a:lnTo>
                    <a:pt x="694" y="1628"/>
                  </a:lnTo>
                  <a:lnTo>
                    <a:pt x="696" y="1626"/>
                  </a:lnTo>
                  <a:lnTo>
                    <a:pt x="700" y="1626"/>
                  </a:lnTo>
                  <a:lnTo>
                    <a:pt x="704" y="1630"/>
                  </a:lnTo>
                  <a:lnTo>
                    <a:pt x="706" y="1632"/>
                  </a:lnTo>
                  <a:lnTo>
                    <a:pt x="710" y="1630"/>
                  </a:lnTo>
                  <a:lnTo>
                    <a:pt x="720" y="1628"/>
                  </a:lnTo>
                  <a:lnTo>
                    <a:pt x="734" y="1628"/>
                  </a:lnTo>
                  <a:lnTo>
                    <a:pt x="746" y="1626"/>
                  </a:lnTo>
                  <a:lnTo>
                    <a:pt x="752" y="1624"/>
                  </a:lnTo>
                  <a:lnTo>
                    <a:pt x="756" y="1620"/>
                  </a:lnTo>
                  <a:lnTo>
                    <a:pt x="760" y="1618"/>
                  </a:lnTo>
                  <a:lnTo>
                    <a:pt x="766" y="1614"/>
                  </a:lnTo>
                  <a:lnTo>
                    <a:pt x="774" y="1608"/>
                  </a:lnTo>
                  <a:lnTo>
                    <a:pt x="780" y="1600"/>
                  </a:lnTo>
                  <a:lnTo>
                    <a:pt x="782" y="1596"/>
                  </a:lnTo>
                  <a:lnTo>
                    <a:pt x="784" y="1594"/>
                  </a:lnTo>
                  <a:lnTo>
                    <a:pt x="790" y="1592"/>
                  </a:lnTo>
                  <a:lnTo>
                    <a:pt x="792" y="1592"/>
                  </a:lnTo>
                  <a:lnTo>
                    <a:pt x="794" y="1588"/>
                  </a:lnTo>
                  <a:lnTo>
                    <a:pt x="794" y="1586"/>
                  </a:lnTo>
                  <a:lnTo>
                    <a:pt x="796" y="1586"/>
                  </a:lnTo>
                  <a:lnTo>
                    <a:pt x="800" y="1584"/>
                  </a:lnTo>
                  <a:lnTo>
                    <a:pt x="804" y="1582"/>
                  </a:lnTo>
                  <a:lnTo>
                    <a:pt x="800" y="1578"/>
                  </a:lnTo>
                  <a:lnTo>
                    <a:pt x="798" y="1576"/>
                  </a:lnTo>
                  <a:lnTo>
                    <a:pt x="802" y="1574"/>
                  </a:lnTo>
                  <a:lnTo>
                    <a:pt x="810" y="1572"/>
                  </a:lnTo>
                  <a:lnTo>
                    <a:pt x="812" y="1570"/>
                  </a:lnTo>
                  <a:lnTo>
                    <a:pt x="812" y="1566"/>
                  </a:lnTo>
                  <a:lnTo>
                    <a:pt x="812" y="1562"/>
                  </a:lnTo>
                  <a:lnTo>
                    <a:pt x="816" y="1564"/>
                  </a:lnTo>
                  <a:lnTo>
                    <a:pt x="820" y="1568"/>
                  </a:lnTo>
                  <a:lnTo>
                    <a:pt x="822" y="1570"/>
                  </a:lnTo>
                  <a:lnTo>
                    <a:pt x="824" y="1568"/>
                  </a:lnTo>
                  <a:lnTo>
                    <a:pt x="828" y="1566"/>
                  </a:lnTo>
                  <a:lnTo>
                    <a:pt x="834" y="1566"/>
                  </a:lnTo>
                  <a:lnTo>
                    <a:pt x="838" y="1564"/>
                  </a:lnTo>
                  <a:lnTo>
                    <a:pt x="838" y="1558"/>
                  </a:lnTo>
                  <a:lnTo>
                    <a:pt x="838" y="1554"/>
                  </a:lnTo>
                  <a:lnTo>
                    <a:pt x="840" y="1552"/>
                  </a:lnTo>
                  <a:lnTo>
                    <a:pt x="844" y="1550"/>
                  </a:lnTo>
                  <a:lnTo>
                    <a:pt x="846" y="1548"/>
                  </a:lnTo>
                  <a:lnTo>
                    <a:pt x="842" y="1540"/>
                  </a:lnTo>
                  <a:lnTo>
                    <a:pt x="840" y="1536"/>
                  </a:lnTo>
                  <a:lnTo>
                    <a:pt x="838" y="1532"/>
                  </a:lnTo>
                  <a:lnTo>
                    <a:pt x="840" y="1528"/>
                  </a:lnTo>
                  <a:lnTo>
                    <a:pt x="844" y="1532"/>
                  </a:lnTo>
                  <a:lnTo>
                    <a:pt x="846" y="1534"/>
                  </a:lnTo>
                  <a:lnTo>
                    <a:pt x="848" y="1534"/>
                  </a:lnTo>
                  <a:lnTo>
                    <a:pt x="850" y="1530"/>
                  </a:lnTo>
                  <a:lnTo>
                    <a:pt x="850" y="1528"/>
                  </a:lnTo>
                  <a:lnTo>
                    <a:pt x="852" y="1530"/>
                  </a:lnTo>
                  <a:lnTo>
                    <a:pt x="852" y="1536"/>
                  </a:lnTo>
                  <a:lnTo>
                    <a:pt x="850" y="1538"/>
                  </a:lnTo>
                  <a:lnTo>
                    <a:pt x="850" y="1540"/>
                  </a:lnTo>
                  <a:lnTo>
                    <a:pt x="852" y="1542"/>
                  </a:lnTo>
                  <a:lnTo>
                    <a:pt x="854" y="1548"/>
                  </a:lnTo>
                  <a:lnTo>
                    <a:pt x="854" y="1552"/>
                  </a:lnTo>
                  <a:lnTo>
                    <a:pt x="856" y="1554"/>
                  </a:lnTo>
                  <a:lnTo>
                    <a:pt x="862" y="1556"/>
                  </a:lnTo>
                  <a:lnTo>
                    <a:pt x="866" y="1556"/>
                  </a:lnTo>
                  <a:lnTo>
                    <a:pt x="866" y="1558"/>
                  </a:lnTo>
                  <a:lnTo>
                    <a:pt x="868" y="1558"/>
                  </a:lnTo>
                  <a:lnTo>
                    <a:pt x="876" y="1560"/>
                  </a:lnTo>
                  <a:lnTo>
                    <a:pt x="874" y="1564"/>
                  </a:lnTo>
                  <a:lnTo>
                    <a:pt x="872" y="1566"/>
                  </a:lnTo>
                  <a:lnTo>
                    <a:pt x="872" y="1570"/>
                  </a:lnTo>
                  <a:lnTo>
                    <a:pt x="874" y="1576"/>
                  </a:lnTo>
                  <a:lnTo>
                    <a:pt x="876" y="1584"/>
                  </a:lnTo>
                  <a:lnTo>
                    <a:pt x="876" y="1594"/>
                  </a:lnTo>
                  <a:lnTo>
                    <a:pt x="876" y="1602"/>
                  </a:lnTo>
                  <a:lnTo>
                    <a:pt x="876" y="1608"/>
                  </a:lnTo>
                  <a:lnTo>
                    <a:pt x="878" y="1612"/>
                  </a:lnTo>
                  <a:lnTo>
                    <a:pt x="882" y="1616"/>
                  </a:lnTo>
                  <a:lnTo>
                    <a:pt x="886" y="1616"/>
                  </a:lnTo>
                  <a:lnTo>
                    <a:pt x="890" y="1614"/>
                  </a:lnTo>
                  <a:lnTo>
                    <a:pt x="896" y="1610"/>
                  </a:lnTo>
                  <a:lnTo>
                    <a:pt x="898" y="1612"/>
                  </a:lnTo>
                  <a:lnTo>
                    <a:pt x="900" y="1614"/>
                  </a:lnTo>
                  <a:lnTo>
                    <a:pt x="902" y="1618"/>
                  </a:lnTo>
                  <a:lnTo>
                    <a:pt x="902" y="1622"/>
                  </a:lnTo>
                  <a:lnTo>
                    <a:pt x="900" y="1628"/>
                  </a:lnTo>
                  <a:lnTo>
                    <a:pt x="896" y="1638"/>
                  </a:lnTo>
                  <a:lnTo>
                    <a:pt x="898" y="1644"/>
                  </a:lnTo>
                  <a:lnTo>
                    <a:pt x="900" y="1652"/>
                  </a:lnTo>
                  <a:lnTo>
                    <a:pt x="906" y="1672"/>
                  </a:lnTo>
                  <a:lnTo>
                    <a:pt x="916" y="1694"/>
                  </a:lnTo>
                  <a:lnTo>
                    <a:pt x="928" y="1710"/>
                  </a:lnTo>
                  <a:lnTo>
                    <a:pt x="932" y="1716"/>
                  </a:lnTo>
                  <a:lnTo>
                    <a:pt x="936" y="1716"/>
                  </a:lnTo>
                  <a:lnTo>
                    <a:pt x="942" y="1716"/>
                  </a:lnTo>
                  <a:lnTo>
                    <a:pt x="944" y="1718"/>
                  </a:lnTo>
                  <a:lnTo>
                    <a:pt x="944" y="1720"/>
                  </a:lnTo>
                  <a:lnTo>
                    <a:pt x="942" y="1726"/>
                  </a:lnTo>
                  <a:lnTo>
                    <a:pt x="934" y="1728"/>
                  </a:lnTo>
                  <a:lnTo>
                    <a:pt x="932" y="1730"/>
                  </a:lnTo>
                  <a:lnTo>
                    <a:pt x="934" y="1732"/>
                  </a:lnTo>
                  <a:lnTo>
                    <a:pt x="936" y="1738"/>
                  </a:lnTo>
                  <a:lnTo>
                    <a:pt x="938" y="1742"/>
                  </a:lnTo>
                  <a:lnTo>
                    <a:pt x="932" y="1740"/>
                  </a:lnTo>
                  <a:lnTo>
                    <a:pt x="926" y="1740"/>
                  </a:lnTo>
                  <a:lnTo>
                    <a:pt x="934" y="1752"/>
                  </a:lnTo>
                  <a:lnTo>
                    <a:pt x="940" y="1760"/>
                  </a:lnTo>
                  <a:lnTo>
                    <a:pt x="944" y="1768"/>
                  </a:lnTo>
                  <a:lnTo>
                    <a:pt x="946" y="1778"/>
                  </a:lnTo>
                  <a:lnTo>
                    <a:pt x="946" y="1782"/>
                  </a:lnTo>
                  <a:lnTo>
                    <a:pt x="944" y="1786"/>
                  </a:lnTo>
                  <a:lnTo>
                    <a:pt x="940" y="1792"/>
                  </a:lnTo>
                  <a:lnTo>
                    <a:pt x="942" y="1796"/>
                  </a:lnTo>
                  <a:lnTo>
                    <a:pt x="946" y="1798"/>
                  </a:lnTo>
                  <a:lnTo>
                    <a:pt x="954" y="1798"/>
                  </a:lnTo>
                  <a:lnTo>
                    <a:pt x="972" y="1796"/>
                  </a:lnTo>
                  <a:lnTo>
                    <a:pt x="982" y="1794"/>
                  </a:lnTo>
                  <a:lnTo>
                    <a:pt x="990" y="1794"/>
                  </a:lnTo>
                  <a:lnTo>
                    <a:pt x="996" y="1794"/>
                  </a:lnTo>
                  <a:lnTo>
                    <a:pt x="998" y="1788"/>
                  </a:lnTo>
                  <a:lnTo>
                    <a:pt x="1000" y="1774"/>
                  </a:lnTo>
                  <a:lnTo>
                    <a:pt x="1000" y="1768"/>
                  </a:lnTo>
                  <a:lnTo>
                    <a:pt x="1002" y="1760"/>
                  </a:lnTo>
                  <a:lnTo>
                    <a:pt x="1004" y="1756"/>
                  </a:lnTo>
                  <a:lnTo>
                    <a:pt x="1010" y="1756"/>
                  </a:lnTo>
                  <a:lnTo>
                    <a:pt x="1018" y="1756"/>
                  </a:lnTo>
                  <a:lnTo>
                    <a:pt x="1018" y="1754"/>
                  </a:lnTo>
                  <a:lnTo>
                    <a:pt x="1018" y="1752"/>
                  </a:lnTo>
                  <a:lnTo>
                    <a:pt x="1020" y="1750"/>
                  </a:lnTo>
                  <a:lnTo>
                    <a:pt x="1024" y="1748"/>
                  </a:lnTo>
                  <a:lnTo>
                    <a:pt x="1034" y="1746"/>
                  </a:lnTo>
                  <a:lnTo>
                    <a:pt x="1042" y="1746"/>
                  </a:lnTo>
                  <a:lnTo>
                    <a:pt x="1050" y="1746"/>
                  </a:lnTo>
                  <a:lnTo>
                    <a:pt x="1058" y="1750"/>
                  </a:lnTo>
                  <a:lnTo>
                    <a:pt x="1062" y="1750"/>
                  </a:lnTo>
                  <a:lnTo>
                    <a:pt x="1064" y="1750"/>
                  </a:lnTo>
                  <a:lnTo>
                    <a:pt x="1070" y="1736"/>
                  </a:lnTo>
                  <a:lnTo>
                    <a:pt x="1076" y="1720"/>
                  </a:lnTo>
                  <a:lnTo>
                    <a:pt x="1082" y="1708"/>
                  </a:lnTo>
                  <a:lnTo>
                    <a:pt x="1086" y="1700"/>
                  </a:lnTo>
                  <a:lnTo>
                    <a:pt x="1088" y="1692"/>
                  </a:lnTo>
                  <a:lnTo>
                    <a:pt x="1088" y="1684"/>
                  </a:lnTo>
                  <a:lnTo>
                    <a:pt x="1090" y="1676"/>
                  </a:lnTo>
                  <a:lnTo>
                    <a:pt x="1092" y="1666"/>
                  </a:lnTo>
                  <a:lnTo>
                    <a:pt x="1092" y="1658"/>
                  </a:lnTo>
                  <a:lnTo>
                    <a:pt x="1090" y="1654"/>
                  </a:lnTo>
                  <a:lnTo>
                    <a:pt x="1092" y="1650"/>
                  </a:lnTo>
                  <a:lnTo>
                    <a:pt x="1094" y="1644"/>
                  </a:lnTo>
                  <a:lnTo>
                    <a:pt x="1098" y="1638"/>
                  </a:lnTo>
                  <a:lnTo>
                    <a:pt x="1098" y="1634"/>
                  </a:lnTo>
                  <a:lnTo>
                    <a:pt x="1098" y="1632"/>
                  </a:lnTo>
                  <a:lnTo>
                    <a:pt x="1096" y="1626"/>
                  </a:lnTo>
                  <a:lnTo>
                    <a:pt x="1098" y="1622"/>
                  </a:lnTo>
                  <a:lnTo>
                    <a:pt x="1100" y="1618"/>
                  </a:lnTo>
                  <a:lnTo>
                    <a:pt x="1098" y="1610"/>
                  </a:lnTo>
                  <a:lnTo>
                    <a:pt x="1096" y="1606"/>
                  </a:lnTo>
                  <a:lnTo>
                    <a:pt x="1096" y="1604"/>
                  </a:lnTo>
                  <a:lnTo>
                    <a:pt x="1098" y="1604"/>
                  </a:lnTo>
                  <a:lnTo>
                    <a:pt x="1100" y="1602"/>
                  </a:lnTo>
                  <a:lnTo>
                    <a:pt x="1102" y="1600"/>
                  </a:lnTo>
                  <a:lnTo>
                    <a:pt x="1100" y="1598"/>
                  </a:lnTo>
                  <a:lnTo>
                    <a:pt x="1100" y="1596"/>
                  </a:lnTo>
                  <a:lnTo>
                    <a:pt x="1102" y="1592"/>
                  </a:lnTo>
                  <a:lnTo>
                    <a:pt x="1112" y="1588"/>
                  </a:lnTo>
                  <a:lnTo>
                    <a:pt x="1124" y="1582"/>
                  </a:lnTo>
                  <a:lnTo>
                    <a:pt x="1130" y="1578"/>
                  </a:lnTo>
                  <a:lnTo>
                    <a:pt x="1132" y="1574"/>
                  </a:lnTo>
                  <a:lnTo>
                    <a:pt x="1134" y="1570"/>
                  </a:lnTo>
                  <a:lnTo>
                    <a:pt x="1134" y="1568"/>
                  </a:lnTo>
                  <a:lnTo>
                    <a:pt x="1138" y="1572"/>
                  </a:lnTo>
                  <a:lnTo>
                    <a:pt x="1142" y="1576"/>
                  </a:lnTo>
                  <a:lnTo>
                    <a:pt x="1144" y="1574"/>
                  </a:lnTo>
                  <a:lnTo>
                    <a:pt x="1146" y="1572"/>
                  </a:lnTo>
                  <a:lnTo>
                    <a:pt x="1152" y="1566"/>
                  </a:lnTo>
                  <a:lnTo>
                    <a:pt x="1158" y="1562"/>
                  </a:lnTo>
                  <a:lnTo>
                    <a:pt x="1164" y="1560"/>
                  </a:lnTo>
                  <a:lnTo>
                    <a:pt x="1164" y="1558"/>
                  </a:lnTo>
                  <a:lnTo>
                    <a:pt x="1164" y="1556"/>
                  </a:lnTo>
                  <a:lnTo>
                    <a:pt x="1166" y="1554"/>
                  </a:lnTo>
                  <a:lnTo>
                    <a:pt x="1170" y="1552"/>
                  </a:lnTo>
                  <a:lnTo>
                    <a:pt x="1172" y="1550"/>
                  </a:lnTo>
                  <a:lnTo>
                    <a:pt x="1172" y="1548"/>
                  </a:lnTo>
                  <a:lnTo>
                    <a:pt x="1172" y="1546"/>
                  </a:lnTo>
                  <a:lnTo>
                    <a:pt x="1170" y="1542"/>
                  </a:lnTo>
                  <a:lnTo>
                    <a:pt x="1168" y="1540"/>
                  </a:lnTo>
                  <a:lnTo>
                    <a:pt x="1164" y="1540"/>
                  </a:lnTo>
                  <a:lnTo>
                    <a:pt x="1152" y="1546"/>
                  </a:lnTo>
                  <a:lnTo>
                    <a:pt x="1144" y="1550"/>
                  </a:lnTo>
                  <a:lnTo>
                    <a:pt x="1136" y="1550"/>
                  </a:lnTo>
                  <a:lnTo>
                    <a:pt x="1128" y="1550"/>
                  </a:lnTo>
                  <a:lnTo>
                    <a:pt x="1122" y="1546"/>
                  </a:lnTo>
                  <a:lnTo>
                    <a:pt x="1112" y="1540"/>
                  </a:lnTo>
                  <a:lnTo>
                    <a:pt x="1104" y="1538"/>
                  </a:lnTo>
                  <a:lnTo>
                    <a:pt x="1094" y="1538"/>
                  </a:lnTo>
                  <a:lnTo>
                    <a:pt x="1086" y="1538"/>
                  </a:lnTo>
                  <a:lnTo>
                    <a:pt x="1076" y="1538"/>
                  </a:lnTo>
                  <a:lnTo>
                    <a:pt x="1084" y="1534"/>
                  </a:lnTo>
                  <a:lnTo>
                    <a:pt x="1092" y="1530"/>
                  </a:lnTo>
                  <a:lnTo>
                    <a:pt x="1098" y="1530"/>
                  </a:lnTo>
                  <a:lnTo>
                    <a:pt x="1110" y="1530"/>
                  </a:lnTo>
                  <a:lnTo>
                    <a:pt x="1118" y="1534"/>
                  </a:lnTo>
                  <a:lnTo>
                    <a:pt x="1122" y="1534"/>
                  </a:lnTo>
                  <a:lnTo>
                    <a:pt x="1124" y="1532"/>
                  </a:lnTo>
                  <a:lnTo>
                    <a:pt x="1126" y="1532"/>
                  </a:lnTo>
                  <a:lnTo>
                    <a:pt x="1128" y="1532"/>
                  </a:lnTo>
                  <a:lnTo>
                    <a:pt x="1134" y="1538"/>
                  </a:lnTo>
                  <a:lnTo>
                    <a:pt x="1142" y="1544"/>
                  </a:lnTo>
                  <a:lnTo>
                    <a:pt x="1146" y="1544"/>
                  </a:lnTo>
                  <a:lnTo>
                    <a:pt x="1150" y="1542"/>
                  </a:lnTo>
                  <a:lnTo>
                    <a:pt x="1178" y="1528"/>
                  </a:lnTo>
                  <a:lnTo>
                    <a:pt x="1190" y="1518"/>
                  </a:lnTo>
                  <a:lnTo>
                    <a:pt x="1192" y="1516"/>
                  </a:lnTo>
                  <a:lnTo>
                    <a:pt x="1192" y="1512"/>
                  </a:lnTo>
                  <a:lnTo>
                    <a:pt x="1184" y="1500"/>
                  </a:lnTo>
                  <a:lnTo>
                    <a:pt x="1178" y="1496"/>
                  </a:lnTo>
                  <a:lnTo>
                    <a:pt x="1172" y="1496"/>
                  </a:lnTo>
                  <a:lnTo>
                    <a:pt x="1168" y="1496"/>
                  </a:lnTo>
                  <a:lnTo>
                    <a:pt x="1168" y="1494"/>
                  </a:lnTo>
                  <a:lnTo>
                    <a:pt x="1168" y="1490"/>
                  </a:lnTo>
                  <a:lnTo>
                    <a:pt x="1170" y="1484"/>
                  </a:lnTo>
                  <a:lnTo>
                    <a:pt x="1168" y="1482"/>
                  </a:lnTo>
                  <a:lnTo>
                    <a:pt x="1164" y="1480"/>
                  </a:lnTo>
                  <a:lnTo>
                    <a:pt x="1158" y="1476"/>
                  </a:lnTo>
                  <a:lnTo>
                    <a:pt x="1154" y="1472"/>
                  </a:lnTo>
                  <a:lnTo>
                    <a:pt x="1148" y="1468"/>
                  </a:lnTo>
                  <a:lnTo>
                    <a:pt x="1144" y="1466"/>
                  </a:lnTo>
                  <a:lnTo>
                    <a:pt x="1138" y="1468"/>
                  </a:lnTo>
                  <a:lnTo>
                    <a:pt x="1132" y="1468"/>
                  </a:lnTo>
                  <a:lnTo>
                    <a:pt x="1132" y="1466"/>
                  </a:lnTo>
                  <a:lnTo>
                    <a:pt x="1132" y="1462"/>
                  </a:lnTo>
                  <a:lnTo>
                    <a:pt x="1130" y="1462"/>
                  </a:lnTo>
                  <a:lnTo>
                    <a:pt x="1126" y="1460"/>
                  </a:lnTo>
                  <a:lnTo>
                    <a:pt x="1124" y="1460"/>
                  </a:lnTo>
                  <a:lnTo>
                    <a:pt x="1122" y="1458"/>
                  </a:lnTo>
                  <a:lnTo>
                    <a:pt x="1118" y="1450"/>
                  </a:lnTo>
                  <a:lnTo>
                    <a:pt x="1116" y="1440"/>
                  </a:lnTo>
                  <a:lnTo>
                    <a:pt x="1116" y="1428"/>
                  </a:lnTo>
                  <a:lnTo>
                    <a:pt x="1116" y="1416"/>
                  </a:lnTo>
                  <a:lnTo>
                    <a:pt x="1116" y="1406"/>
                  </a:lnTo>
                  <a:lnTo>
                    <a:pt x="1120" y="1398"/>
                  </a:lnTo>
                  <a:lnTo>
                    <a:pt x="1120" y="1396"/>
                  </a:lnTo>
                  <a:lnTo>
                    <a:pt x="1124" y="1396"/>
                  </a:lnTo>
                  <a:lnTo>
                    <a:pt x="1126" y="1394"/>
                  </a:lnTo>
                  <a:lnTo>
                    <a:pt x="1128" y="1392"/>
                  </a:lnTo>
                  <a:lnTo>
                    <a:pt x="1126" y="1386"/>
                  </a:lnTo>
                  <a:lnTo>
                    <a:pt x="1126" y="1374"/>
                  </a:lnTo>
                  <a:lnTo>
                    <a:pt x="1126" y="1368"/>
                  </a:lnTo>
                  <a:lnTo>
                    <a:pt x="1128" y="1360"/>
                  </a:lnTo>
                  <a:lnTo>
                    <a:pt x="1132" y="1356"/>
                  </a:lnTo>
                  <a:lnTo>
                    <a:pt x="1132" y="1352"/>
                  </a:lnTo>
                  <a:lnTo>
                    <a:pt x="1130" y="1352"/>
                  </a:lnTo>
                  <a:lnTo>
                    <a:pt x="1128" y="1350"/>
                  </a:lnTo>
                  <a:lnTo>
                    <a:pt x="1124" y="1350"/>
                  </a:lnTo>
                  <a:lnTo>
                    <a:pt x="1122" y="1348"/>
                  </a:lnTo>
                  <a:lnTo>
                    <a:pt x="1122" y="1342"/>
                  </a:lnTo>
                  <a:lnTo>
                    <a:pt x="1122" y="1336"/>
                  </a:lnTo>
                  <a:lnTo>
                    <a:pt x="1124" y="1338"/>
                  </a:lnTo>
                  <a:lnTo>
                    <a:pt x="1130" y="1340"/>
                  </a:lnTo>
                  <a:lnTo>
                    <a:pt x="1136" y="1340"/>
                  </a:lnTo>
                  <a:lnTo>
                    <a:pt x="1142" y="1338"/>
                  </a:lnTo>
                  <a:lnTo>
                    <a:pt x="1148" y="1334"/>
                  </a:lnTo>
                  <a:lnTo>
                    <a:pt x="1148" y="1332"/>
                  </a:lnTo>
                  <a:lnTo>
                    <a:pt x="1148" y="1330"/>
                  </a:lnTo>
                  <a:lnTo>
                    <a:pt x="1146" y="1326"/>
                  </a:lnTo>
                  <a:lnTo>
                    <a:pt x="1144" y="1324"/>
                  </a:lnTo>
                  <a:lnTo>
                    <a:pt x="1142" y="1322"/>
                  </a:lnTo>
                  <a:lnTo>
                    <a:pt x="1144" y="1322"/>
                  </a:lnTo>
                  <a:lnTo>
                    <a:pt x="1152" y="1320"/>
                  </a:lnTo>
                  <a:lnTo>
                    <a:pt x="1160" y="1318"/>
                  </a:lnTo>
                  <a:lnTo>
                    <a:pt x="1166" y="1312"/>
                  </a:lnTo>
                  <a:lnTo>
                    <a:pt x="1170" y="1308"/>
                  </a:lnTo>
                  <a:lnTo>
                    <a:pt x="1172" y="1302"/>
                  </a:lnTo>
                  <a:lnTo>
                    <a:pt x="1178" y="1294"/>
                  </a:lnTo>
                  <a:lnTo>
                    <a:pt x="1180" y="1292"/>
                  </a:lnTo>
                  <a:lnTo>
                    <a:pt x="1186" y="1292"/>
                  </a:lnTo>
                  <a:lnTo>
                    <a:pt x="1190" y="1294"/>
                  </a:lnTo>
                  <a:lnTo>
                    <a:pt x="1194" y="1292"/>
                  </a:lnTo>
                  <a:lnTo>
                    <a:pt x="1196" y="1286"/>
                  </a:lnTo>
                  <a:lnTo>
                    <a:pt x="1200" y="1278"/>
                  </a:lnTo>
                  <a:lnTo>
                    <a:pt x="1204" y="1274"/>
                  </a:lnTo>
                  <a:lnTo>
                    <a:pt x="1208" y="1274"/>
                  </a:lnTo>
                  <a:lnTo>
                    <a:pt x="1214" y="1274"/>
                  </a:lnTo>
                  <a:lnTo>
                    <a:pt x="1218" y="1274"/>
                  </a:lnTo>
                  <a:lnTo>
                    <a:pt x="1222" y="1268"/>
                  </a:lnTo>
                  <a:lnTo>
                    <a:pt x="1226" y="1264"/>
                  </a:lnTo>
                  <a:lnTo>
                    <a:pt x="1228" y="1264"/>
                  </a:lnTo>
                  <a:lnTo>
                    <a:pt x="1232" y="1264"/>
                  </a:lnTo>
                  <a:lnTo>
                    <a:pt x="1236" y="1264"/>
                  </a:lnTo>
                  <a:lnTo>
                    <a:pt x="1238" y="1264"/>
                  </a:lnTo>
                  <a:lnTo>
                    <a:pt x="1240" y="1260"/>
                  </a:lnTo>
                  <a:lnTo>
                    <a:pt x="1244" y="1254"/>
                  </a:lnTo>
                  <a:lnTo>
                    <a:pt x="1246" y="1254"/>
                  </a:lnTo>
                  <a:lnTo>
                    <a:pt x="1250" y="1254"/>
                  </a:lnTo>
                  <a:lnTo>
                    <a:pt x="1254" y="1252"/>
                  </a:lnTo>
                  <a:lnTo>
                    <a:pt x="1258" y="1250"/>
                  </a:lnTo>
                  <a:lnTo>
                    <a:pt x="1262" y="1240"/>
                  </a:lnTo>
                  <a:lnTo>
                    <a:pt x="1268" y="1226"/>
                  </a:lnTo>
                  <a:lnTo>
                    <a:pt x="1274" y="1220"/>
                  </a:lnTo>
                  <a:lnTo>
                    <a:pt x="1284" y="1214"/>
                  </a:lnTo>
                  <a:lnTo>
                    <a:pt x="1290" y="1208"/>
                  </a:lnTo>
                  <a:lnTo>
                    <a:pt x="1292" y="1206"/>
                  </a:lnTo>
                  <a:lnTo>
                    <a:pt x="1292" y="1204"/>
                  </a:lnTo>
                  <a:lnTo>
                    <a:pt x="1290" y="1202"/>
                  </a:lnTo>
                  <a:lnTo>
                    <a:pt x="1284" y="1198"/>
                  </a:lnTo>
                  <a:lnTo>
                    <a:pt x="1280" y="1194"/>
                  </a:lnTo>
                  <a:lnTo>
                    <a:pt x="1276" y="1190"/>
                  </a:lnTo>
                  <a:lnTo>
                    <a:pt x="1276" y="1184"/>
                  </a:lnTo>
                  <a:lnTo>
                    <a:pt x="1276" y="1180"/>
                  </a:lnTo>
                  <a:lnTo>
                    <a:pt x="1282" y="1174"/>
                  </a:lnTo>
                  <a:lnTo>
                    <a:pt x="1288" y="1168"/>
                  </a:lnTo>
                  <a:lnTo>
                    <a:pt x="1290" y="1164"/>
                  </a:lnTo>
                  <a:lnTo>
                    <a:pt x="1292" y="1156"/>
                  </a:lnTo>
                  <a:lnTo>
                    <a:pt x="1292" y="1150"/>
                  </a:lnTo>
                  <a:lnTo>
                    <a:pt x="1294" y="1146"/>
                  </a:lnTo>
                  <a:lnTo>
                    <a:pt x="1298" y="1144"/>
                  </a:lnTo>
                  <a:lnTo>
                    <a:pt x="1300" y="1144"/>
                  </a:lnTo>
                  <a:lnTo>
                    <a:pt x="1306" y="1142"/>
                  </a:lnTo>
                  <a:lnTo>
                    <a:pt x="1310" y="1140"/>
                  </a:lnTo>
                  <a:lnTo>
                    <a:pt x="1310" y="1138"/>
                  </a:lnTo>
                  <a:lnTo>
                    <a:pt x="1314" y="1132"/>
                  </a:lnTo>
                  <a:lnTo>
                    <a:pt x="1320" y="1126"/>
                  </a:lnTo>
                  <a:lnTo>
                    <a:pt x="1338" y="1114"/>
                  </a:lnTo>
                  <a:lnTo>
                    <a:pt x="1340" y="1112"/>
                  </a:lnTo>
                  <a:lnTo>
                    <a:pt x="1344" y="1112"/>
                  </a:lnTo>
                  <a:lnTo>
                    <a:pt x="1346" y="1116"/>
                  </a:lnTo>
                  <a:lnTo>
                    <a:pt x="1348" y="1118"/>
                  </a:lnTo>
                  <a:lnTo>
                    <a:pt x="1350" y="1120"/>
                  </a:lnTo>
                  <a:lnTo>
                    <a:pt x="1354" y="1120"/>
                  </a:lnTo>
                  <a:lnTo>
                    <a:pt x="1358" y="1118"/>
                  </a:lnTo>
                  <a:lnTo>
                    <a:pt x="1364" y="1116"/>
                  </a:lnTo>
                  <a:lnTo>
                    <a:pt x="1368" y="1116"/>
                  </a:lnTo>
                  <a:lnTo>
                    <a:pt x="1378" y="1116"/>
                  </a:lnTo>
                  <a:lnTo>
                    <a:pt x="1386" y="1116"/>
                  </a:lnTo>
                  <a:lnTo>
                    <a:pt x="1392" y="1116"/>
                  </a:lnTo>
                  <a:lnTo>
                    <a:pt x="1396" y="1114"/>
                  </a:lnTo>
                  <a:lnTo>
                    <a:pt x="1408" y="1116"/>
                  </a:lnTo>
                  <a:lnTo>
                    <a:pt x="1414" y="1120"/>
                  </a:lnTo>
                  <a:lnTo>
                    <a:pt x="1418" y="1124"/>
                  </a:lnTo>
                  <a:lnTo>
                    <a:pt x="1428" y="1126"/>
                  </a:lnTo>
                  <a:lnTo>
                    <a:pt x="1438" y="1130"/>
                  </a:lnTo>
                  <a:lnTo>
                    <a:pt x="1440" y="1134"/>
                  </a:lnTo>
                  <a:lnTo>
                    <a:pt x="1442" y="1136"/>
                  </a:lnTo>
                  <a:lnTo>
                    <a:pt x="1442" y="1144"/>
                  </a:lnTo>
                  <a:lnTo>
                    <a:pt x="1440" y="1154"/>
                  </a:lnTo>
                  <a:lnTo>
                    <a:pt x="1440" y="1162"/>
                  </a:lnTo>
                  <a:lnTo>
                    <a:pt x="1442" y="1166"/>
                  </a:lnTo>
                  <a:lnTo>
                    <a:pt x="1446" y="1168"/>
                  </a:lnTo>
                  <a:lnTo>
                    <a:pt x="1444" y="1174"/>
                  </a:lnTo>
                  <a:lnTo>
                    <a:pt x="1442" y="1176"/>
                  </a:lnTo>
                  <a:lnTo>
                    <a:pt x="1440" y="1176"/>
                  </a:lnTo>
                  <a:lnTo>
                    <a:pt x="1434" y="1176"/>
                  </a:lnTo>
                  <a:lnTo>
                    <a:pt x="1422" y="1178"/>
                  </a:lnTo>
                  <a:lnTo>
                    <a:pt x="1416" y="1180"/>
                  </a:lnTo>
                  <a:lnTo>
                    <a:pt x="1412" y="1184"/>
                  </a:lnTo>
                  <a:lnTo>
                    <a:pt x="1406" y="1196"/>
                  </a:lnTo>
                  <a:lnTo>
                    <a:pt x="1398" y="1208"/>
                  </a:lnTo>
                  <a:lnTo>
                    <a:pt x="1390" y="1216"/>
                  </a:lnTo>
                  <a:lnTo>
                    <a:pt x="1382" y="1222"/>
                  </a:lnTo>
                  <a:lnTo>
                    <a:pt x="1372" y="1228"/>
                  </a:lnTo>
                  <a:lnTo>
                    <a:pt x="1368" y="1232"/>
                  </a:lnTo>
                  <a:lnTo>
                    <a:pt x="1366" y="1236"/>
                  </a:lnTo>
                  <a:lnTo>
                    <a:pt x="1366" y="1238"/>
                  </a:lnTo>
                  <a:lnTo>
                    <a:pt x="1366" y="1242"/>
                  </a:lnTo>
                  <a:lnTo>
                    <a:pt x="1358" y="1244"/>
                  </a:lnTo>
                  <a:lnTo>
                    <a:pt x="1354" y="1246"/>
                  </a:lnTo>
                  <a:lnTo>
                    <a:pt x="1350" y="1248"/>
                  </a:lnTo>
                  <a:lnTo>
                    <a:pt x="1346" y="1254"/>
                  </a:lnTo>
                  <a:lnTo>
                    <a:pt x="1344" y="1258"/>
                  </a:lnTo>
                  <a:lnTo>
                    <a:pt x="1342" y="1260"/>
                  </a:lnTo>
                  <a:lnTo>
                    <a:pt x="1338" y="1260"/>
                  </a:lnTo>
                  <a:lnTo>
                    <a:pt x="1334" y="1260"/>
                  </a:lnTo>
                  <a:lnTo>
                    <a:pt x="1332" y="1260"/>
                  </a:lnTo>
                  <a:lnTo>
                    <a:pt x="1328" y="1264"/>
                  </a:lnTo>
                  <a:lnTo>
                    <a:pt x="1326" y="1268"/>
                  </a:lnTo>
                  <a:lnTo>
                    <a:pt x="1324" y="1270"/>
                  </a:lnTo>
                  <a:lnTo>
                    <a:pt x="1322" y="1270"/>
                  </a:lnTo>
                  <a:lnTo>
                    <a:pt x="1320" y="1272"/>
                  </a:lnTo>
                  <a:lnTo>
                    <a:pt x="1318" y="1272"/>
                  </a:lnTo>
                  <a:lnTo>
                    <a:pt x="1318" y="1278"/>
                  </a:lnTo>
                  <a:lnTo>
                    <a:pt x="1318" y="1286"/>
                  </a:lnTo>
                  <a:lnTo>
                    <a:pt x="1318" y="1288"/>
                  </a:lnTo>
                  <a:lnTo>
                    <a:pt x="1314" y="1292"/>
                  </a:lnTo>
                  <a:lnTo>
                    <a:pt x="1310" y="1294"/>
                  </a:lnTo>
                  <a:lnTo>
                    <a:pt x="1308" y="1294"/>
                  </a:lnTo>
                  <a:lnTo>
                    <a:pt x="1300" y="1292"/>
                  </a:lnTo>
                  <a:lnTo>
                    <a:pt x="1294" y="1290"/>
                  </a:lnTo>
                  <a:lnTo>
                    <a:pt x="1292" y="1292"/>
                  </a:lnTo>
                  <a:lnTo>
                    <a:pt x="1290" y="1296"/>
                  </a:lnTo>
                  <a:lnTo>
                    <a:pt x="1290" y="1300"/>
                  </a:lnTo>
                  <a:lnTo>
                    <a:pt x="1286" y="1304"/>
                  </a:lnTo>
                  <a:lnTo>
                    <a:pt x="1278" y="1314"/>
                  </a:lnTo>
                  <a:lnTo>
                    <a:pt x="1276" y="1322"/>
                  </a:lnTo>
                  <a:lnTo>
                    <a:pt x="1274" y="1328"/>
                  </a:lnTo>
                  <a:lnTo>
                    <a:pt x="1274" y="1338"/>
                  </a:lnTo>
                  <a:lnTo>
                    <a:pt x="1278" y="1346"/>
                  </a:lnTo>
                  <a:lnTo>
                    <a:pt x="1282" y="1354"/>
                  </a:lnTo>
                  <a:lnTo>
                    <a:pt x="1282" y="1360"/>
                  </a:lnTo>
                  <a:lnTo>
                    <a:pt x="1282" y="1364"/>
                  </a:lnTo>
                  <a:lnTo>
                    <a:pt x="1280" y="1366"/>
                  </a:lnTo>
                  <a:lnTo>
                    <a:pt x="1278" y="1368"/>
                  </a:lnTo>
                  <a:lnTo>
                    <a:pt x="1278" y="1372"/>
                  </a:lnTo>
                  <a:lnTo>
                    <a:pt x="1280" y="1378"/>
                  </a:lnTo>
                  <a:lnTo>
                    <a:pt x="1288" y="1388"/>
                  </a:lnTo>
                  <a:lnTo>
                    <a:pt x="1292" y="1394"/>
                  </a:lnTo>
                  <a:lnTo>
                    <a:pt x="1294" y="1396"/>
                  </a:lnTo>
                  <a:lnTo>
                    <a:pt x="1294" y="1398"/>
                  </a:lnTo>
                  <a:lnTo>
                    <a:pt x="1292" y="1400"/>
                  </a:lnTo>
                  <a:lnTo>
                    <a:pt x="1288" y="1402"/>
                  </a:lnTo>
                  <a:lnTo>
                    <a:pt x="1286" y="1404"/>
                  </a:lnTo>
                  <a:lnTo>
                    <a:pt x="1286" y="1406"/>
                  </a:lnTo>
                  <a:lnTo>
                    <a:pt x="1288" y="1416"/>
                  </a:lnTo>
                  <a:lnTo>
                    <a:pt x="1288" y="1424"/>
                  </a:lnTo>
                  <a:lnTo>
                    <a:pt x="1282" y="1444"/>
                  </a:lnTo>
                  <a:lnTo>
                    <a:pt x="1280" y="1456"/>
                  </a:lnTo>
                  <a:lnTo>
                    <a:pt x="1280" y="1462"/>
                  </a:lnTo>
                  <a:lnTo>
                    <a:pt x="1282" y="1464"/>
                  </a:lnTo>
                  <a:lnTo>
                    <a:pt x="1286" y="1466"/>
                  </a:lnTo>
                  <a:lnTo>
                    <a:pt x="1298" y="1470"/>
                  </a:lnTo>
                  <a:lnTo>
                    <a:pt x="1322" y="1476"/>
                  </a:lnTo>
                  <a:lnTo>
                    <a:pt x="1328" y="1478"/>
                  </a:lnTo>
                  <a:lnTo>
                    <a:pt x="1330" y="1480"/>
                  </a:lnTo>
                  <a:lnTo>
                    <a:pt x="1328" y="1484"/>
                  </a:lnTo>
                  <a:lnTo>
                    <a:pt x="1328" y="1492"/>
                  </a:lnTo>
                  <a:lnTo>
                    <a:pt x="1328" y="1500"/>
                  </a:lnTo>
                  <a:lnTo>
                    <a:pt x="1330" y="1504"/>
                  </a:lnTo>
                  <a:lnTo>
                    <a:pt x="1334" y="1504"/>
                  </a:lnTo>
                  <a:lnTo>
                    <a:pt x="1336" y="1504"/>
                  </a:lnTo>
                  <a:lnTo>
                    <a:pt x="1340" y="1500"/>
                  </a:lnTo>
                  <a:lnTo>
                    <a:pt x="1346" y="1494"/>
                  </a:lnTo>
                  <a:lnTo>
                    <a:pt x="1352" y="1494"/>
                  </a:lnTo>
                  <a:lnTo>
                    <a:pt x="1354" y="1496"/>
                  </a:lnTo>
                  <a:lnTo>
                    <a:pt x="1354" y="1498"/>
                  </a:lnTo>
                  <a:lnTo>
                    <a:pt x="1354" y="1500"/>
                  </a:lnTo>
                  <a:lnTo>
                    <a:pt x="1352" y="1506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52" y="1514"/>
                  </a:lnTo>
                  <a:lnTo>
                    <a:pt x="1366" y="1508"/>
                  </a:lnTo>
                  <a:lnTo>
                    <a:pt x="1376" y="1504"/>
                  </a:lnTo>
                  <a:lnTo>
                    <a:pt x="1390" y="1504"/>
                  </a:lnTo>
                  <a:lnTo>
                    <a:pt x="1408" y="1500"/>
                  </a:lnTo>
                  <a:lnTo>
                    <a:pt x="1436" y="1488"/>
                  </a:lnTo>
                  <a:lnTo>
                    <a:pt x="1448" y="1484"/>
                  </a:lnTo>
                  <a:lnTo>
                    <a:pt x="1454" y="1484"/>
                  </a:lnTo>
                  <a:lnTo>
                    <a:pt x="1458" y="1484"/>
                  </a:lnTo>
                  <a:lnTo>
                    <a:pt x="1462" y="1484"/>
                  </a:lnTo>
                  <a:lnTo>
                    <a:pt x="1466" y="1486"/>
                  </a:lnTo>
                  <a:lnTo>
                    <a:pt x="1470" y="1482"/>
                  </a:lnTo>
                  <a:lnTo>
                    <a:pt x="1476" y="1476"/>
                  </a:lnTo>
                  <a:lnTo>
                    <a:pt x="1478" y="1476"/>
                  </a:lnTo>
                  <a:lnTo>
                    <a:pt x="1484" y="1478"/>
                  </a:lnTo>
                  <a:lnTo>
                    <a:pt x="1490" y="1476"/>
                  </a:lnTo>
                  <a:lnTo>
                    <a:pt x="1498" y="1474"/>
                  </a:lnTo>
                  <a:lnTo>
                    <a:pt x="1506" y="1472"/>
                  </a:lnTo>
                  <a:lnTo>
                    <a:pt x="1512" y="1470"/>
                  </a:lnTo>
                  <a:lnTo>
                    <a:pt x="1522" y="1470"/>
                  </a:lnTo>
                  <a:lnTo>
                    <a:pt x="1532" y="1470"/>
                  </a:lnTo>
                  <a:lnTo>
                    <a:pt x="1538" y="1470"/>
                  </a:lnTo>
                  <a:lnTo>
                    <a:pt x="1546" y="1466"/>
                  </a:lnTo>
                  <a:lnTo>
                    <a:pt x="1550" y="1468"/>
                  </a:lnTo>
                  <a:lnTo>
                    <a:pt x="1556" y="1468"/>
                  </a:lnTo>
                  <a:lnTo>
                    <a:pt x="1566" y="1462"/>
                  </a:lnTo>
                  <a:lnTo>
                    <a:pt x="1574" y="1456"/>
                  </a:lnTo>
                  <a:lnTo>
                    <a:pt x="1578" y="1454"/>
                  </a:lnTo>
                  <a:lnTo>
                    <a:pt x="1580" y="1456"/>
                  </a:lnTo>
                  <a:lnTo>
                    <a:pt x="1582" y="1458"/>
                  </a:lnTo>
                  <a:lnTo>
                    <a:pt x="1578" y="1458"/>
                  </a:lnTo>
                  <a:lnTo>
                    <a:pt x="1576" y="1462"/>
                  </a:lnTo>
                  <a:lnTo>
                    <a:pt x="1578" y="1466"/>
                  </a:lnTo>
                  <a:lnTo>
                    <a:pt x="1580" y="1470"/>
                  </a:lnTo>
                  <a:lnTo>
                    <a:pt x="1578" y="1472"/>
                  </a:lnTo>
                  <a:lnTo>
                    <a:pt x="1572" y="1470"/>
                  </a:lnTo>
                  <a:lnTo>
                    <a:pt x="1568" y="1468"/>
                  </a:lnTo>
                  <a:lnTo>
                    <a:pt x="1572" y="1474"/>
                  </a:lnTo>
                  <a:lnTo>
                    <a:pt x="1578" y="1480"/>
                  </a:lnTo>
                  <a:lnTo>
                    <a:pt x="1582" y="1480"/>
                  </a:lnTo>
                  <a:lnTo>
                    <a:pt x="1584" y="1482"/>
                  </a:lnTo>
                  <a:lnTo>
                    <a:pt x="1588" y="1486"/>
                  </a:lnTo>
                  <a:lnTo>
                    <a:pt x="1592" y="1490"/>
                  </a:lnTo>
                  <a:lnTo>
                    <a:pt x="1596" y="1490"/>
                  </a:lnTo>
                  <a:lnTo>
                    <a:pt x="1608" y="1490"/>
                  </a:lnTo>
                  <a:lnTo>
                    <a:pt x="1618" y="1490"/>
                  </a:lnTo>
                  <a:lnTo>
                    <a:pt x="1622" y="1492"/>
                  </a:lnTo>
                  <a:lnTo>
                    <a:pt x="1626" y="1494"/>
                  </a:lnTo>
                  <a:lnTo>
                    <a:pt x="1628" y="1498"/>
                  </a:lnTo>
                  <a:lnTo>
                    <a:pt x="1632" y="1500"/>
                  </a:lnTo>
                  <a:lnTo>
                    <a:pt x="1638" y="1502"/>
                  </a:lnTo>
                  <a:lnTo>
                    <a:pt x="1642" y="1504"/>
                  </a:lnTo>
                  <a:lnTo>
                    <a:pt x="1642" y="1508"/>
                  </a:lnTo>
                  <a:lnTo>
                    <a:pt x="1638" y="1510"/>
                  </a:lnTo>
                  <a:lnTo>
                    <a:pt x="1634" y="1510"/>
                  </a:lnTo>
                  <a:lnTo>
                    <a:pt x="1610" y="1504"/>
                  </a:lnTo>
                  <a:lnTo>
                    <a:pt x="1602" y="1502"/>
                  </a:lnTo>
                  <a:lnTo>
                    <a:pt x="1596" y="1504"/>
                  </a:lnTo>
                  <a:lnTo>
                    <a:pt x="1594" y="1506"/>
                  </a:lnTo>
                  <a:lnTo>
                    <a:pt x="1592" y="1510"/>
                  </a:lnTo>
                  <a:lnTo>
                    <a:pt x="1590" y="1512"/>
                  </a:lnTo>
                  <a:lnTo>
                    <a:pt x="1588" y="1516"/>
                  </a:lnTo>
                  <a:lnTo>
                    <a:pt x="1584" y="1516"/>
                  </a:lnTo>
                  <a:lnTo>
                    <a:pt x="1578" y="1514"/>
                  </a:lnTo>
                  <a:lnTo>
                    <a:pt x="1574" y="1512"/>
                  </a:lnTo>
                  <a:lnTo>
                    <a:pt x="1570" y="1514"/>
                  </a:lnTo>
                  <a:lnTo>
                    <a:pt x="1568" y="1516"/>
                  </a:lnTo>
                  <a:lnTo>
                    <a:pt x="1568" y="1518"/>
                  </a:lnTo>
                  <a:lnTo>
                    <a:pt x="1568" y="1522"/>
                  </a:lnTo>
                  <a:lnTo>
                    <a:pt x="1568" y="1524"/>
                  </a:lnTo>
                  <a:lnTo>
                    <a:pt x="1564" y="1524"/>
                  </a:lnTo>
                  <a:lnTo>
                    <a:pt x="1560" y="1520"/>
                  </a:lnTo>
                  <a:lnTo>
                    <a:pt x="1556" y="1518"/>
                  </a:lnTo>
                  <a:lnTo>
                    <a:pt x="1552" y="1516"/>
                  </a:lnTo>
                  <a:lnTo>
                    <a:pt x="1552" y="1518"/>
                  </a:lnTo>
                  <a:lnTo>
                    <a:pt x="1552" y="1520"/>
                  </a:lnTo>
                  <a:lnTo>
                    <a:pt x="1554" y="1530"/>
                  </a:lnTo>
                  <a:lnTo>
                    <a:pt x="1554" y="1534"/>
                  </a:lnTo>
                  <a:lnTo>
                    <a:pt x="1552" y="1536"/>
                  </a:lnTo>
                  <a:lnTo>
                    <a:pt x="1540" y="1540"/>
                  </a:lnTo>
                  <a:lnTo>
                    <a:pt x="1530" y="1542"/>
                  </a:lnTo>
                  <a:lnTo>
                    <a:pt x="1518" y="1540"/>
                  </a:lnTo>
                  <a:lnTo>
                    <a:pt x="1508" y="1536"/>
                  </a:lnTo>
                  <a:lnTo>
                    <a:pt x="1498" y="1532"/>
                  </a:lnTo>
                  <a:lnTo>
                    <a:pt x="1488" y="1530"/>
                  </a:lnTo>
                  <a:lnTo>
                    <a:pt x="1476" y="1528"/>
                  </a:lnTo>
                  <a:lnTo>
                    <a:pt x="1460" y="1526"/>
                  </a:lnTo>
                  <a:lnTo>
                    <a:pt x="1454" y="1524"/>
                  </a:lnTo>
                  <a:lnTo>
                    <a:pt x="1450" y="1524"/>
                  </a:lnTo>
                  <a:lnTo>
                    <a:pt x="1448" y="1526"/>
                  </a:lnTo>
                  <a:lnTo>
                    <a:pt x="1448" y="1528"/>
                  </a:lnTo>
                  <a:lnTo>
                    <a:pt x="1446" y="1532"/>
                  </a:lnTo>
                  <a:lnTo>
                    <a:pt x="1442" y="1534"/>
                  </a:lnTo>
                  <a:lnTo>
                    <a:pt x="1436" y="1534"/>
                  </a:lnTo>
                  <a:lnTo>
                    <a:pt x="1422" y="1534"/>
                  </a:lnTo>
                  <a:lnTo>
                    <a:pt x="1408" y="1534"/>
                  </a:lnTo>
                  <a:lnTo>
                    <a:pt x="1398" y="1538"/>
                  </a:lnTo>
                  <a:lnTo>
                    <a:pt x="1394" y="1542"/>
                  </a:lnTo>
                  <a:lnTo>
                    <a:pt x="1392" y="1544"/>
                  </a:lnTo>
                  <a:lnTo>
                    <a:pt x="1390" y="1548"/>
                  </a:lnTo>
                  <a:lnTo>
                    <a:pt x="1388" y="1550"/>
                  </a:lnTo>
                  <a:lnTo>
                    <a:pt x="1380" y="1552"/>
                  </a:lnTo>
                  <a:lnTo>
                    <a:pt x="1374" y="1554"/>
                  </a:lnTo>
                  <a:lnTo>
                    <a:pt x="1372" y="1558"/>
                  </a:lnTo>
                  <a:lnTo>
                    <a:pt x="1370" y="1562"/>
                  </a:lnTo>
                  <a:lnTo>
                    <a:pt x="1368" y="1572"/>
                  </a:lnTo>
                  <a:lnTo>
                    <a:pt x="1368" y="1580"/>
                  </a:lnTo>
                  <a:lnTo>
                    <a:pt x="1370" y="1588"/>
                  </a:lnTo>
                  <a:lnTo>
                    <a:pt x="1372" y="1594"/>
                  </a:lnTo>
                  <a:lnTo>
                    <a:pt x="1378" y="1604"/>
                  </a:lnTo>
                  <a:lnTo>
                    <a:pt x="1382" y="1610"/>
                  </a:lnTo>
                  <a:lnTo>
                    <a:pt x="1386" y="1614"/>
                  </a:lnTo>
                  <a:lnTo>
                    <a:pt x="1390" y="1614"/>
                  </a:lnTo>
                  <a:lnTo>
                    <a:pt x="1396" y="1614"/>
                  </a:lnTo>
                  <a:lnTo>
                    <a:pt x="1402" y="1610"/>
                  </a:lnTo>
                  <a:lnTo>
                    <a:pt x="1410" y="1606"/>
                  </a:lnTo>
                  <a:lnTo>
                    <a:pt x="1410" y="1608"/>
                  </a:lnTo>
                  <a:lnTo>
                    <a:pt x="1410" y="1610"/>
                  </a:lnTo>
                  <a:lnTo>
                    <a:pt x="1402" y="1640"/>
                  </a:lnTo>
                  <a:lnTo>
                    <a:pt x="1402" y="1646"/>
                  </a:lnTo>
                  <a:lnTo>
                    <a:pt x="1404" y="1654"/>
                  </a:lnTo>
                  <a:lnTo>
                    <a:pt x="1406" y="1668"/>
                  </a:lnTo>
                  <a:lnTo>
                    <a:pt x="1408" y="1676"/>
                  </a:lnTo>
                  <a:lnTo>
                    <a:pt x="1406" y="1682"/>
                  </a:lnTo>
                  <a:lnTo>
                    <a:pt x="1402" y="1686"/>
                  </a:lnTo>
                  <a:lnTo>
                    <a:pt x="1392" y="1692"/>
                  </a:lnTo>
                  <a:lnTo>
                    <a:pt x="1380" y="1694"/>
                  </a:lnTo>
                  <a:lnTo>
                    <a:pt x="1370" y="1694"/>
                  </a:lnTo>
                  <a:lnTo>
                    <a:pt x="1364" y="1690"/>
                  </a:lnTo>
                  <a:lnTo>
                    <a:pt x="1360" y="1684"/>
                  </a:lnTo>
                  <a:lnTo>
                    <a:pt x="1354" y="1672"/>
                  </a:lnTo>
                  <a:lnTo>
                    <a:pt x="1348" y="1666"/>
                  </a:lnTo>
                  <a:lnTo>
                    <a:pt x="1342" y="1662"/>
                  </a:lnTo>
                  <a:lnTo>
                    <a:pt x="1336" y="1660"/>
                  </a:lnTo>
                  <a:lnTo>
                    <a:pt x="1334" y="1656"/>
                  </a:lnTo>
                  <a:lnTo>
                    <a:pt x="1332" y="1652"/>
                  </a:lnTo>
                  <a:lnTo>
                    <a:pt x="1332" y="1650"/>
                  </a:lnTo>
                  <a:lnTo>
                    <a:pt x="1332" y="1648"/>
                  </a:lnTo>
                  <a:lnTo>
                    <a:pt x="1324" y="1648"/>
                  </a:lnTo>
                  <a:lnTo>
                    <a:pt x="1302" y="1656"/>
                  </a:lnTo>
                  <a:lnTo>
                    <a:pt x="1294" y="1660"/>
                  </a:lnTo>
                  <a:lnTo>
                    <a:pt x="1292" y="1664"/>
                  </a:lnTo>
                  <a:lnTo>
                    <a:pt x="1286" y="1674"/>
                  </a:lnTo>
                  <a:lnTo>
                    <a:pt x="1284" y="1678"/>
                  </a:lnTo>
                  <a:lnTo>
                    <a:pt x="1286" y="1684"/>
                  </a:lnTo>
                  <a:lnTo>
                    <a:pt x="1286" y="1688"/>
                  </a:lnTo>
                  <a:lnTo>
                    <a:pt x="1286" y="1690"/>
                  </a:lnTo>
                  <a:lnTo>
                    <a:pt x="1280" y="1694"/>
                  </a:lnTo>
                  <a:lnTo>
                    <a:pt x="1274" y="1700"/>
                  </a:lnTo>
                  <a:lnTo>
                    <a:pt x="1272" y="1704"/>
                  </a:lnTo>
                  <a:lnTo>
                    <a:pt x="1270" y="1710"/>
                  </a:lnTo>
                  <a:lnTo>
                    <a:pt x="1266" y="1720"/>
                  </a:lnTo>
                  <a:lnTo>
                    <a:pt x="1266" y="1732"/>
                  </a:lnTo>
                  <a:lnTo>
                    <a:pt x="1268" y="1752"/>
                  </a:lnTo>
                  <a:lnTo>
                    <a:pt x="1268" y="1766"/>
                  </a:lnTo>
                  <a:lnTo>
                    <a:pt x="1270" y="1772"/>
                  </a:lnTo>
                  <a:lnTo>
                    <a:pt x="1274" y="1776"/>
                  </a:lnTo>
                  <a:lnTo>
                    <a:pt x="1278" y="1782"/>
                  </a:lnTo>
                  <a:lnTo>
                    <a:pt x="1280" y="1790"/>
                  </a:lnTo>
                  <a:lnTo>
                    <a:pt x="1280" y="1804"/>
                  </a:lnTo>
                  <a:lnTo>
                    <a:pt x="1278" y="1806"/>
                  </a:lnTo>
                  <a:lnTo>
                    <a:pt x="1276" y="1808"/>
                  </a:lnTo>
                  <a:lnTo>
                    <a:pt x="1276" y="1816"/>
                  </a:lnTo>
                  <a:lnTo>
                    <a:pt x="1278" y="1818"/>
                  </a:lnTo>
                  <a:lnTo>
                    <a:pt x="1276" y="1822"/>
                  </a:lnTo>
                  <a:lnTo>
                    <a:pt x="1270" y="1824"/>
                  </a:lnTo>
                  <a:lnTo>
                    <a:pt x="1264" y="1826"/>
                  </a:lnTo>
                  <a:lnTo>
                    <a:pt x="1258" y="1824"/>
                  </a:lnTo>
                  <a:lnTo>
                    <a:pt x="1256" y="1824"/>
                  </a:lnTo>
                  <a:lnTo>
                    <a:pt x="1256" y="1822"/>
                  </a:lnTo>
                  <a:lnTo>
                    <a:pt x="1258" y="1816"/>
                  </a:lnTo>
                  <a:lnTo>
                    <a:pt x="1268" y="1804"/>
                  </a:lnTo>
                  <a:lnTo>
                    <a:pt x="1270" y="1800"/>
                  </a:lnTo>
                  <a:lnTo>
                    <a:pt x="1268" y="1800"/>
                  </a:lnTo>
                  <a:lnTo>
                    <a:pt x="1256" y="1814"/>
                  </a:lnTo>
                  <a:lnTo>
                    <a:pt x="1248" y="1820"/>
                  </a:lnTo>
                  <a:lnTo>
                    <a:pt x="1246" y="1822"/>
                  </a:lnTo>
                  <a:lnTo>
                    <a:pt x="1240" y="1820"/>
                  </a:lnTo>
                  <a:lnTo>
                    <a:pt x="1232" y="1820"/>
                  </a:lnTo>
                  <a:lnTo>
                    <a:pt x="1226" y="1822"/>
                  </a:lnTo>
                  <a:lnTo>
                    <a:pt x="1224" y="1824"/>
                  </a:lnTo>
                  <a:lnTo>
                    <a:pt x="1224" y="1830"/>
                  </a:lnTo>
                  <a:lnTo>
                    <a:pt x="1224" y="1836"/>
                  </a:lnTo>
                  <a:lnTo>
                    <a:pt x="1224" y="1840"/>
                  </a:lnTo>
                  <a:lnTo>
                    <a:pt x="1220" y="1846"/>
                  </a:lnTo>
                  <a:lnTo>
                    <a:pt x="1214" y="1852"/>
                  </a:lnTo>
                  <a:lnTo>
                    <a:pt x="1202" y="1858"/>
                  </a:lnTo>
                  <a:lnTo>
                    <a:pt x="1188" y="1860"/>
                  </a:lnTo>
                  <a:lnTo>
                    <a:pt x="1182" y="1858"/>
                  </a:lnTo>
                  <a:lnTo>
                    <a:pt x="1176" y="1856"/>
                  </a:lnTo>
                  <a:lnTo>
                    <a:pt x="1172" y="1854"/>
                  </a:lnTo>
                  <a:lnTo>
                    <a:pt x="1170" y="1848"/>
                  </a:lnTo>
                  <a:lnTo>
                    <a:pt x="1166" y="1836"/>
                  </a:lnTo>
                  <a:lnTo>
                    <a:pt x="1172" y="1840"/>
                  </a:lnTo>
                  <a:lnTo>
                    <a:pt x="1180" y="1844"/>
                  </a:lnTo>
                  <a:lnTo>
                    <a:pt x="1184" y="1844"/>
                  </a:lnTo>
                  <a:lnTo>
                    <a:pt x="1184" y="1842"/>
                  </a:lnTo>
                  <a:lnTo>
                    <a:pt x="1180" y="1840"/>
                  </a:lnTo>
                  <a:lnTo>
                    <a:pt x="1168" y="1832"/>
                  </a:lnTo>
                  <a:lnTo>
                    <a:pt x="1160" y="1828"/>
                  </a:lnTo>
                  <a:lnTo>
                    <a:pt x="1152" y="1828"/>
                  </a:lnTo>
                  <a:lnTo>
                    <a:pt x="1136" y="1832"/>
                  </a:lnTo>
                  <a:lnTo>
                    <a:pt x="1118" y="1836"/>
                  </a:lnTo>
                  <a:lnTo>
                    <a:pt x="1112" y="1838"/>
                  </a:lnTo>
                  <a:lnTo>
                    <a:pt x="1110" y="1840"/>
                  </a:lnTo>
                  <a:lnTo>
                    <a:pt x="1098" y="1844"/>
                  </a:lnTo>
                  <a:lnTo>
                    <a:pt x="1090" y="1848"/>
                  </a:lnTo>
                  <a:lnTo>
                    <a:pt x="1086" y="1850"/>
                  </a:lnTo>
                  <a:lnTo>
                    <a:pt x="1082" y="1856"/>
                  </a:lnTo>
                  <a:lnTo>
                    <a:pt x="1080" y="1858"/>
                  </a:lnTo>
                  <a:lnTo>
                    <a:pt x="1074" y="1862"/>
                  </a:lnTo>
                  <a:lnTo>
                    <a:pt x="1066" y="1864"/>
                  </a:lnTo>
                  <a:lnTo>
                    <a:pt x="1054" y="1868"/>
                  </a:lnTo>
                  <a:lnTo>
                    <a:pt x="1034" y="1874"/>
                  </a:lnTo>
                  <a:lnTo>
                    <a:pt x="1020" y="1880"/>
                  </a:lnTo>
                  <a:lnTo>
                    <a:pt x="1008" y="1884"/>
                  </a:lnTo>
                  <a:lnTo>
                    <a:pt x="1002" y="1884"/>
                  </a:lnTo>
                  <a:lnTo>
                    <a:pt x="996" y="1884"/>
                  </a:lnTo>
                  <a:lnTo>
                    <a:pt x="992" y="1882"/>
                  </a:lnTo>
                  <a:lnTo>
                    <a:pt x="986" y="1878"/>
                  </a:lnTo>
                  <a:lnTo>
                    <a:pt x="980" y="1870"/>
                  </a:lnTo>
                  <a:lnTo>
                    <a:pt x="978" y="1870"/>
                  </a:lnTo>
                  <a:lnTo>
                    <a:pt x="980" y="1874"/>
                  </a:lnTo>
                  <a:lnTo>
                    <a:pt x="984" y="1884"/>
                  </a:lnTo>
                  <a:lnTo>
                    <a:pt x="984" y="1886"/>
                  </a:lnTo>
                  <a:lnTo>
                    <a:pt x="984" y="1888"/>
                  </a:lnTo>
                  <a:lnTo>
                    <a:pt x="982" y="1888"/>
                  </a:lnTo>
                  <a:lnTo>
                    <a:pt x="982" y="1890"/>
                  </a:lnTo>
                  <a:lnTo>
                    <a:pt x="984" y="1890"/>
                  </a:lnTo>
                  <a:lnTo>
                    <a:pt x="988" y="1890"/>
                  </a:lnTo>
                  <a:lnTo>
                    <a:pt x="992" y="1888"/>
                  </a:lnTo>
                  <a:lnTo>
                    <a:pt x="996" y="1890"/>
                  </a:lnTo>
                  <a:lnTo>
                    <a:pt x="998" y="1892"/>
                  </a:lnTo>
                  <a:lnTo>
                    <a:pt x="1002" y="1892"/>
                  </a:lnTo>
                  <a:lnTo>
                    <a:pt x="1004" y="1890"/>
                  </a:lnTo>
                  <a:lnTo>
                    <a:pt x="1008" y="1890"/>
                  </a:lnTo>
                  <a:lnTo>
                    <a:pt x="1010" y="1894"/>
                  </a:lnTo>
                  <a:lnTo>
                    <a:pt x="1010" y="1900"/>
                  </a:lnTo>
                  <a:lnTo>
                    <a:pt x="1010" y="1902"/>
                  </a:lnTo>
                  <a:lnTo>
                    <a:pt x="1008" y="1902"/>
                  </a:lnTo>
                  <a:lnTo>
                    <a:pt x="1004" y="1900"/>
                  </a:lnTo>
                  <a:lnTo>
                    <a:pt x="998" y="1898"/>
                  </a:lnTo>
                  <a:lnTo>
                    <a:pt x="996" y="1898"/>
                  </a:lnTo>
                  <a:lnTo>
                    <a:pt x="986" y="1896"/>
                  </a:lnTo>
                  <a:lnTo>
                    <a:pt x="980" y="1892"/>
                  </a:lnTo>
                  <a:lnTo>
                    <a:pt x="980" y="1890"/>
                  </a:lnTo>
                  <a:lnTo>
                    <a:pt x="980" y="1886"/>
                  </a:lnTo>
                  <a:lnTo>
                    <a:pt x="980" y="1884"/>
                  </a:lnTo>
                  <a:lnTo>
                    <a:pt x="978" y="1882"/>
                  </a:lnTo>
                  <a:lnTo>
                    <a:pt x="976" y="1878"/>
                  </a:lnTo>
                  <a:lnTo>
                    <a:pt x="976" y="1872"/>
                  </a:lnTo>
                  <a:lnTo>
                    <a:pt x="976" y="1870"/>
                  </a:lnTo>
                  <a:lnTo>
                    <a:pt x="974" y="1870"/>
                  </a:lnTo>
                  <a:lnTo>
                    <a:pt x="970" y="1872"/>
                  </a:lnTo>
                  <a:lnTo>
                    <a:pt x="962" y="1872"/>
                  </a:lnTo>
                  <a:lnTo>
                    <a:pt x="958" y="1870"/>
                  </a:lnTo>
                  <a:lnTo>
                    <a:pt x="954" y="1868"/>
                  </a:lnTo>
                  <a:lnTo>
                    <a:pt x="950" y="1860"/>
                  </a:lnTo>
                  <a:lnTo>
                    <a:pt x="948" y="1856"/>
                  </a:lnTo>
                  <a:lnTo>
                    <a:pt x="946" y="1854"/>
                  </a:lnTo>
                  <a:lnTo>
                    <a:pt x="944" y="1854"/>
                  </a:lnTo>
                  <a:lnTo>
                    <a:pt x="938" y="1854"/>
                  </a:lnTo>
                  <a:lnTo>
                    <a:pt x="932" y="1852"/>
                  </a:lnTo>
                  <a:lnTo>
                    <a:pt x="930" y="1850"/>
                  </a:lnTo>
                  <a:lnTo>
                    <a:pt x="926" y="1850"/>
                  </a:lnTo>
                  <a:lnTo>
                    <a:pt x="924" y="1854"/>
                  </a:lnTo>
                  <a:lnTo>
                    <a:pt x="920" y="1862"/>
                  </a:lnTo>
                  <a:lnTo>
                    <a:pt x="912" y="1868"/>
                  </a:lnTo>
                  <a:lnTo>
                    <a:pt x="908" y="1870"/>
                  </a:lnTo>
                  <a:lnTo>
                    <a:pt x="900" y="1870"/>
                  </a:lnTo>
                  <a:lnTo>
                    <a:pt x="894" y="1872"/>
                  </a:lnTo>
                  <a:lnTo>
                    <a:pt x="890" y="1874"/>
                  </a:lnTo>
                  <a:lnTo>
                    <a:pt x="886" y="1880"/>
                  </a:lnTo>
                  <a:lnTo>
                    <a:pt x="884" y="1884"/>
                  </a:lnTo>
                  <a:lnTo>
                    <a:pt x="882" y="1884"/>
                  </a:lnTo>
                  <a:lnTo>
                    <a:pt x="878" y="1882"/>
                  </a:lnTo>
                  <a:lnTo>
                    <a:pt x="874" y="1880"/>
                  </a:lnTo>
                  <a:lnTo>
                    <a:pt x="870" y="1880"/>
                  </a:lnTo>
                  <a:lnTo>
                    <a:pt x="864" y="1882"/>
                  </a:lnTo>
                  <a:lnTo>
                    <a:pt x="860" y="1882"/>
                  </a:lnTo>
                  <a:lnTo>
                    <a:pt x="858" y="1882"/>
                  </a:lnTo>
                  <a:lnTo>
                    <a:pt x="856" y="1880"/>
                  </a:lnTo>
                  <a:lnTo>
                    <a:pt x="856" y="1878"/>
                  </a:lnTo>
                  <a:lnTo>
                    <a:pt x="858" y="1876"/>
                  </a:lnTo>
                  <a:lnTo>
                    <a:pt x="864" y="1872"/>
                  </a:lnTo>
                  <a:lnTo>
                    <a:pt x="870" y="1870"/>
                  </a:lnTo>
                  <a:lnTo>
                    <a:pt x="870" y="1868"/>
                  </a:lnTo>
                  <a:lnTo>
                    <a:pt x="870" y="1864"/>
                  </a:lnTo>
                  <a:lnTo>
                    <a:pt x="870" y="1862"/>
                  </a:lnTo>
                  <a:lnTo>
                    <a:pt x="870" y="1858"/>
                  </a:lnTo>
                  <a:lnTo>
                    <a:pt x="870" y="1856"/>
                  </a:lnTo>
                  <a:lnTo>
                    <a:pt x="862" y="1858"/>
                  </a:lnTo>
                  <a:lnTo>
                    <a:pt x="856" y="1860"/>
                  </a:lnTo>
                  <a:lnTo>
                    <a:pt x="852" y="1860"/>
                  </a:lnTo>
                  <a:lnTo>
                    <a:pt x="848" y="1860"/>
                  </a:lnTo>
                  <a:lnTo>
                    <a:pt x="846" y="1858"/>
                  </a:lnTo>
                  <a:lnTo>
                    <a:pt x="842" y="1854"/>
                  </a:lnTo>
                  <a:lnTo>
                    <a:pt x="840" y="1854"/>
                  </a:lnTo>
                  <a:lnTo>
                    <a:pt x="838" y="1854"/>
                  </a:lnTo>
                  <a:lnTo>
                    <a:pt x="834" y="1856"/>
                  </a:lnTo>
                  <a:lnTo>
                    <a:pt x="832" y="1854"/>
                  </a:lnTo>
                  <a:lnTo>
                    <a:pt x="830" y="1852"/>
                  </a:lnTo>
                  <a:lnTo>
                    <a:pt x="826" y="1850"/>
                  </a:lnTo>
                  <a:lnTo>
                    <a:pt x="822" y="1850"/>
                  </a:lnTo>
                  <a:lnTo>
                    <a:pt x="824" y="1848"/>
                  </a:lnTo>
                  <a:lnTo>
                    <a:pt x="826" y="1844"/>
                  </a:lnTo>
                  <a:lnTo>
                    <a:pt x="828" y="1842"/>
                  </a:lnTo>
                  <a:lnTo>
                    <a:pt x="826" y="1838"/>
                  </a:lnTo>
                  <a:lnTo>
                    <a:pt x="824" y="1834"/>
                  </a:lnTo>
                  <a:lnTo>
                    <a:pt x="822" y="1832"/>
                  </a:lnTo>
                  <a:lnTo>
                    <a:pt x="820" y="1834"/>
                  </a:lnTo>
                  <a:lnTo>
                    <a:pt x="816" y="1832"/>
                  </a:lnTo>
                  <a:lnTo>
                    <a:pt x="812" y="1830"/>
                  </a:lnTo>
                  <a:lnTo>
                    <a:pt x="808" y="1830"/>
                  </a:lnTo>
                  <a:lnTo>
                    <a:pt x="806" y="1832"/>
                  </a:lnTo>
                  <a:lnTo>
                    <a:pt x="802" y="1830"/>
                  </a:lnTo>
                  <a:lnTo>
                    <a:pt x="808" y="1826"/>
                  </a:lnTo>
                  <a:lnTo>
                    <a:pt x="810" y="1824"/>
                  </a:lnTo>
                  <a:lnTo>
                    <a:pt x="810" y="1826"/>
                  </a:lnTo>
                  <a:lnTo>
                    <a:pt x="812" y="1828"/>
                  </a:lnTo>
                  <a:lnTo>
                    <a:pt x="816" y="1828"/>
                  </a:lnTo>
                  <a:lnTo>
                    <a:pt x="818" y="1826"/>
                  </a:lnTo>
                  <a:lnTo>
                    <a:pt x="820" y="1826"/>
                  </a:lnTo>
                  <a:lnTo>
                    <a:pt x="824" y="1828"/>
                  </a:lnTo>
                  <a:lnTo>
                    <a:pt x="826" y="1826"/>
                  </a:lnTo>
                  <a:lnTo>
                    <a:pt x="828" y="1824"/>
                  </a:lnTo>
                  <a:lnTo>
                    <a:pt x="828" y="1822"/>
                  </a:lnTo>
                  <a:lnTo>
                    <a:pt x="822" y="1818"/>
                  </a:lnTo>
                  <a:lnTo>
                    <a:pt x="816" y="1814"/>
                  </a:lnTo>
                  <a:lnTo>
                    <a:pt x="812" y="1816"/>
                  </a:lnTo>
                  <a:lnTo>
                    <a:pt x="810" y="1818"/>
                  </a:lnTo>
                  <a:lnTo>
                    <a:pt x="806" y="1814"/>
                  </a:lnTo>
                  <a:lnTo>
                    <a:pt x="806" y="1812"/>
                  </a:lnTo>
                  <a:lnTo>
                    <a:pt x="806" y="1810"/>
                  </a:lnTo>
                  <a:lnTo>
                    <a:pt x="810" y="1808"/>
                  </a:lnTo>
                  <a:lnTo>
                    <a:pt x="812" y="1804"/>
                  </a:lnTo>
                  <a:lnTo>
                    <a:pt x="814" y="1804"/>
                  </a:lnTo>
                  <a:lnTo>
                    <a:pt x="812" y="1802"/>
                  </a:lnTo>
                  <a:lnTo>
                    <a:pt x="810" y="1798"/>
                  </a:lnTo>
                  <a:lnTo>
                    <a:pt x="810" y="1794"/>
                  </a:lnTo>
                  <a:lnTo>
                    <a:pt x="810" y="1792"/>
                  </a:lnTo>
                  <a:lnTo>
                    <a:pt x="808" y="1790"/>
                  </a:lnTo>
                  <a:lnTo>
                    <a:pt x="808" y="1788"/>
                  </a:lnTo>
                  <a:lnTo>
                    <a:pt x="808" y="1786"/>
                  </a:lnTo>
                  <a:lnTo>
                    <a:pt x="814" y="1784"/>
                  </a:lnTo>
                  <a:lnTo>
                    <a:pt x="818" y="1782"/>
                  </a:lnTo>
                  <a:lnTo>
                    <a:pt x="818" y="1780"/>
                  </a:lnTo>
                  <a:lnTo>
                    <a:pt x="818" y="1778"/>
                  </a:lnTo>
                  <a:lnTo>
                    <a:pt x="818" y="1776"/>
                  </a:lnTo>
                  <a:lnTo>
                    <a:pt x="822" y="1776"/>
                  </a:lnTo>
                  <a:lnTo>
                    <a:pt x="826" y="1774"/>
                  </a:lnTo>
                  <a:lnTo>
                    <a:pt x="826" y="1772"/>
                  </a:lnTo>
                  <a:lnTo>
                    <a:pt x="824" y="1768"/>
                  </a:lnTo>
                  <a:lnTo>
                    <a:pt x="820" y="1764"/>
                  </a:lnTo>
                  <a:lnTo>
                    <a:pt x="824" y="1766"/>
                  </a:lnTo>
                  <a:lnTo>
                    <a:pt x="828" y="1768"/>
                  </a:lnTo>
                  <a:lnTo>
                    <a:pt x="832" y="1768"/>
                  </a:lnTo>
                  <a:lnTo>
                    <a:pt x="834" y="1766"/>
                  </a:lnTo>
                  <a:lnTo>
                    <a:pt x="834" y="1764"/>
                  </a:lnTo>
                  <a:lnTo>
                    <a:pt x="834" y="1760"/>
                  </a:lnTo>
                  <a:lnTo>
                    <a:pt x="834" y="1750"/>
                  </a:lnTo>
                  <a:lnTo>
                    <a:pt x="836" y="1742"/>
                  </a:lnTo>
                  <a:lnTo>
                    <a:pt x="836" y="1740"/>
                  </a:lnTo>
                  <a:lnTo>
                    <a:pt x="840" y="1738"/>
                  </a:lnTo>
                  <a:lnTo>
                    <a:pt x="844" y="1738"/>
                  </a:lnTo>
                  <a:lnTo>
                    <a:pt x="844" y="1742"/>
                  </a:lnTo>
                  <a:lnTo>
                    <a:pt x="842" y="1744"/>
                  </a:lnTo>
                  <a:lnTo>
                    <a:pt x="842" y="1746"/>
                  </a:lnTo>
                  <a:lnTo>
                    <a:pt x="844" y="1748"/>
                  </a:lnTo>
                  <a:lnTo>
                    <a:pt x="848" y="1750"/>
                  </a:lnTo>
                  <a:lnTo>
                    <a:pt x="848" y="1748"/>
                  </a:lnTo>
                  <a:lnTo>
                    <a:pt x="850" y="1746"/>
                  </a:lnTo>
                  <a:lnTo>
                    <a:pt x="852" y="1746"/>
                  </a:lnTo>
                  <a:lnTo>
                    <a:pt x="854" y="1748"/>
                  </a:lnTo>
                  <a:lnTo>
                    <a:pt x="856" y="1746"/>
                  </a:lnTo>
                  <a:lnTo>
                    <a:pt x="858" y="1744"/>
                  </a:lnTo>
                  <a:lnTo>
                    <a:pt x="864" y="1732"/>
                  </a:lnTo>
                  <a:lnTo>
                    <a:pt x="864" y="1730"/>
                  </a:lnTo>
                  <a:lnTo>
                    <a:pt x="864" y="1728"/>
                  </a:lnTo>
                  <a:lnTo>
                    <a:pt x="858" y="1726"/>
                  </a:lnTo>
                  <a:lnTo>
                    <a:pt x="844" y="1724"/>
                  </a:lnTo>
                  <a:lnTo>
                    <a:pt x="840" y="1722"/>
                  </a:lnTo>
                  <a:lnTo>
                    <a:pt x="838" y="1722"/>
                  </a:lnTo>
                  <a:lnTo>
                    <a:pt x="840" y="1718"/>
                  </a:lnTo>
                  <a:lnTo>
                    <a:pt x="842" y="1714"/>
                  </a:lnTo>
                  <a:lnTo>
                    <a:pt x="840" y="1710"/>
                  </a:lnTo>
                  <a:lnTo>
                    <a:pt x="838" y="1706"/>
                  </a:lnTo>
                  <a:lnTo>
                    <a:pt x="838" y="1700"/>
                  </a:lnTo>
                  <a:lnTo>
                    <a:pt x="840" y="1690"/>
                  </a:lnTo>
                  <a:lnTo>
                    <a:pt x="842" y="1686"/>
                  </a:lnTo>
                  <a:lnTo>
                    <a:pt x="844" y="1684"/>
                  </a:lnTo>
                  <a:lnTo>
                    <a:pt x="846" y="1680"/>
                  </a:lnTo>
                  <a:lnTo>
                    <a:pt x="848" y="1676"/>
                  </a:lnTo>
                  <a:lnTo>
                    <a:pt x="848" y="1670"/>
                  </a:lnTo>
                  <a:lnTo>
                    <a:pt x="846" y="1662"/>
                  </a:lnTo>
                  <a:lnTo>
                    <a:pt x="844" y="1658"/>
                  </a:lnTo>
                  <a:lnTo>
                    <a:pt x="844" y="1656"/>
                  </a:lnTo>
                  <a:lnTo>
                    <a:pt x="846" y="1652"/>
                  </a:lnTo>
                  <a:lnTo>
                    <a:pt x="850" y="1648"/>
                  </a:lnTo>
                  <a:lnTo>
                    <a:pt x="850" y="1646"/>
                  </a:lnTo>
                  <a:lnTo>
                    <a:pt x="846" y="1646"/>
                  </a:lnTo>
                  <a:lnTo>
                    <a:pt x="844" y="1650"/>
                  </a:lnTo>
                  <a:lnTo>
                    <a:pt x="838" y="1654"/>
                  </a:lnTo>
                  <a:lnTo>
                    <a:pt x="830" y="1656"/>
                  </a:lnTo>
                  <a:lnTo>
                    <a:pt x="824" y="1658"/>
                  </a:lnTo>
                  <a:lnTo>
                    <a:pt x="822" y="1660"/>
                  </a:lnTo>
                  <a:lnTo>
                    <a:pt x="814" y="1672"/>
                  </a:lnTo>
                  <a:lnTo>
                    <a:pt x="810" y="1676"/>
                  </a:lnTo>
                  <a:lnTo>
                    <a:pt x="804" y="1680"/>
                  </a:lnTo>
                  <a:lnTo>
                    <a:pt x="796" y="1684"/>
                  </a:lnTo>
                  <a:lnTo>
                    <a:pt x="786" y="1686"/>
                  </a:lnTo>
                  <a:lnTo>
                    <a:pt x="776" y="1686"/>
                  </a:lnTo>
                  <a:lnTo>
                    <a:pt x="768" y="1690"/>
                  </a:lnTo>
                  <a:lnTo>
                    <a:pt x="762" y="1694"/>
                  </a:lnTo>
                  <a:lnTo>
                    <a:pt x="758" y="1700"/>
                  </a:lnTo>
                  <a:lnTo>
                    <a:pt x="754" y="1708"/>
                  </a:lnTo>
                  <a:lnTo>
                    <a:pt x="752" y="1718"/>
                  </a:lnTo>
                  <a:lnTo>
                    <a:pt x="748" y="1736"/>
                  </a:lnTo>
                  <a:lnTo>
                    <a:pt x="748" y="1752"/>
                  </a:lnTo>
                  <a:lnTo>
                    <a:pt x="750" y="1762"/>
                  </a:lnTo>
                  <a:lnTo>
                    <a:pt x="752" y="1770"/>
                  </a:lnTo>
                  <a:lnTo>
                    <a:pt x="750" y="1778"/>
                  </a:lnTo>
                  <a:lnTo>
                    <a:pt x="746" y="1784"/>
                  </a:lnTo>
                  <a:lnTo>
                    <a:pt x="748" y="1786"/>
                  </a:lnTo>
                  <a:lnTo>
                    <a:pt x="750" y="1786"/>
                  </a:lnTo>
                  <a:lnTo>
                    <a:pt x="754" y="1790"/>
                  </a:lnTo>
                  <a:lnTo>
                    <a:pt x="758" y="1792"/>
                  </a:lnTo>
                  <a:lnTo>
                    <a:pt x="758" y="1790"/>
                  </a:lnTo>
                  <a:lnTo>
                    <a:pt x="758" y="1788"/>
                  </a:lnTo>
                  <a:lnTo>
                    <a:pt x="762" y="1790"/>
                  </a:lnTo>
                  <a:lnTo>
                    <a:pt x="764" y="1792"/>
                  </a:lnTo>
                  <a:lnTo>
                    <a:pt x="768" y="1792"/>
                  </a:lnTo>
                  <a:lnTo>
                    <a:pt x="772" y="1796"/>
                  </a:lnTo>
                  <a:lnTo>
                    <a:pt x="772" y="1804"/>
                  </a:lnTo>
                  <a:lnTo>
                    <a:pt x="770" y="1810"/>
                  </a:lnTo>
                  <a:lnTo>
                    <a:pt x="768" y="1808"/>
                  </a:lnTo>
                  <a:lnTo>
                    <a:pt x="766" y="1806"/>
                  </a:lnTo>
                  <a:lnTo>
                    <a:pt x="764" y="1806"/>
                  </a:lnTo>
                  <a:lnTo>
                    <a:pt x="764" y="1810"/>
                  </a:lnTo>
                  <a:lnTo>
                    <a:pt x="764" y="1814"/>
                  </a:lnTo>
                  <a:lnTo>
                    <a:pt x="768" y="1812"/>
                  </a:lnTo>
                  <a:lnTo>
                    <a:pt x="770" y="1812"/>
                  </a:lnTo>
                  <a:lnTo>
                    <a:pt x="770" y="1814"/>
                  </a:lnTo>
                  <a:lnTo>
                    <a:pt x="770" y="1826"/>
                  </a:lnTo>
                  <a:lnTo>
                    <a:pt x="770" y="1830"/>
                  </a:lnTo>
                  <a:lnTo>
                    <a:pt x="774" y="1836"/>
                  </a:lnTo>
                  <a:lnTo>
                    <a:pt x="784" y="1848"/>
                  </a:lnTo>
                  <a:lnTo>
                    <a:pt x="786" y="1850"/>
                  </a:lnTo>
                  <a:lnTo>
                    <a:pt x="786" y="1852"/>
                  </a:lnTo>
                  <a:lnTo>
                    <a:pt x="782" y="1854"/>
                  </a:lnTo>
                  <a:lnTo>
                    <a:pt x="774" y="1856"/>
                  </a:lnTo>
                  <a:lnTo>
                    <a:pt x="772" y="1858"/>
                  </a:lnTo>
                  <a:lnTo>
                    <a:pt x="770" y="1860"/>
                  </a:lnTo>
                  <a:lnTo>
                    <a:pt x="770" y="1864"/>
                  </a:lnTo>
                  <a:lnTo>
                    <a:pt x="776" y="1864"/>
                  </a:lnTo>
                  <a:lnTo>
                    <a:pt x="780" y="1862"/>
                  </a:lnTo>
                  <a:lnTo>
                    <a:pt x="780" y="1864"/>
                  </a:lnTo>
                  <a:lnTo>
                    <a:pt x="778" y="1866"/>
                  </a:lnTo>
                  <a:lnTo>
                    <a:pt x="778" y="1870"/>
                  </a:lnTo>
                  <a:lnTo>
                    <a:pt x="778" y="1872"/>
                  </a:lnTo>
                  <a:lnTo>
                    <a:pt x="782" y="1874"/>
                  </a:lnTo>
                  <a:lnTo>
                    <a:pt x="786" y="1876"/>
                  </a:lnTo>
                  <a:lnTo>
                    <a:pt x="784" y="1878"/>
                  </a:lnTo>
                  <a:lnTo>
                    <a:pt x="780" y="1880"/>
                  </a:lnTo>
                  <a:lnTo>
                    <a:pt x="780" y="1882"/>
                  </a:lnTo>
                  <a:lnTo>
                    <a:pt x="782" y="1886"/>
                  </a:lnTo>
                  <a:lnTo>
                    <a:pt x="790" y="1886"/>
                  </a:lnTo>
                  <a:lnTo>
                    <a:pt x="798" y="1890"/>
                  </a:lnTo>
                  <a:lnTo>
                    <a:pt x="804" y="1894"/>
                  </a:lnTo>
                  <a:lnTo>
                    <a:pt x="804" y="1898"/>
                  </a:lnTo>
                  <a:lnTo>
                    <a:pt x="800" y="1896"/>
                  </a:lnTo>
                  <a:lnTo>
                    <a:pt x="794" y="1892"/>
                  </a:lnTo>
                  <a:lnTo>
                    <a:pt x="786" y="1890"/>
                  </a:lnTo>
                  <a:lnTo>
                    <a:pt x="780" y="1890"/>
                  </a:lnTo>
                  <a:lnTo>
                    <a:pt x="772" y="1888"/>
                  </a:lnTo>
                  <a:lnTo>
                    <a:pt x="770" y="1888"/>
                  </a:lnTo>
                  <a:lnTo>
                    <a:pt x="768" y="1890"/>
                  </a:lnTo>
                  <a:lnTo>
                    <a:pt x="768" y="1900"/>
                  </a:lnTo>
                  <a:lnTo>
                    <a:pt x="770" y="1910"/>
                  </a:lnTo>
                  <a:lnTo>
                    <a:pt x="768" y="1916"/>
                  </a:lnTo>
                  <a:lnTo>
                    <a:pt x="766" y="1918"/>
                  </a:lnTo>
                  <a:lnTo>
                    <a:pt x="764" y="1920"/>
                  </a:lnTo>
                  <a:lnTo>
                    <a:pt x="764" y="1918"/>
                  </a:lnTo>
                  <a:lnTo>
                    <a:pt x="764" y="1914"/>
                  </a:lnTo>
                  <a:lnTo>
                    <a:pt x="764" y="1908"/>
                  </a:lnTo>
                  <a:lnTo>
                    <a:pt x="764" y="1906"/>
                  </a:lnTo>
                  <a:lnTo>
                    <a:pt x="762" y="1904"/>
                  </a:lnTo>
                  <a:lnTo>
                    <a:pt x="758" y="1904"/>
                  </a:lnTo>
                  <a:lnTo>
                    <a:pt x="756" y="1906"/>
                  </a:lnTo>
                  <a:lnTo>
                    <a:pt x="756" y="1912"/>
                  </a:lnTo>
                  <a:lnTo>
                    <a:pt x="754" y="1916"/>
                  </a:lnTo>
                  <a:lnTo>
                    <a:pt x="750" y="1914"/>
                  </a:lnTo>
                  <a:lnTo>
                    <a:pt x="748" y="1912"/>
                  </a:lnTo>
                  <a:lnTo>
                    <a:pt x="748" y="1910"/>
                  </a:lnTo>
                  <a:lnTo>
                    <a:pt x="750" y="1904"/>
                  </a:lnTo>
                  <a:lnTo>
                    <a:pt x="748" y="1902"/>
                  </a:lnTo>
                  <a:lnTo>
                    <a:pt x="746" y="1900"/>
                  </a:lnTo>
                  <a:lnTo>
                    <a:pt x="742" y="1898"/>
                  </a:lnTo>
                  <a:lnTo>
                    <a:pt x="734" y="1898"/>
                  </a:lnTo>
                  <a:lnTo>
                    <a:pt x="720" y="1898"/>
                  </a:lnTo>
                  <a:lnTo>
                    <a:pt x="714" y="1900"/>
                  </a:lnTo>
                  <a:lnTo>
                    <a:pt x="710" y="1906"/>
                  </a:lnTo>
                  <a:lnTo>
                    <a:pt x="708" y="1914"/>
                  </a:lnTo>
                  <a:lnTo>
                    <a:pt x="706" y="1916"/>
                  </a:lnTo>
                  <a:lnTo>
                    <a:pt x="706" y="1920"/>
                  </a:lnTo>
                  <a:lnTo>
                    <a:pt x="710" y="1922"/>
                  </a:lnTo>
                  <a:lnTo>
                    <a:pt x="714" y="1922"/>
                  </a:lnTo>
                  <a:lnTo>
                    <a:pt x="714" y="1924"/>
                  </a:lnTo>
                  <a:lnTo>
                    <a:pt x="712" y="1926"/>
                  </a:lnTo>
                  <a:lnTo>
                    <a:pt x="708" y="1926"/>
                  </a:lnTo>
                  <a:lnTo>
                    <a:pt x="706" y="1926"/>
                  </a:lnTo>
                  <a:lnTo>
                    <a:pt x="700" y="1918"/>
                  </a:lnTo>
                  <a:lnTo>
                    <a:pt x="696" y="1914"/>
                  </a:lnTo>
                  <a:lnTo>
                    <a:pt x="688" y="1914"/>
                  </a:lnTo>
                  <a:lnTo>
                    <a:pt x="664" y="1918"/>
                  </a:lnTo>
                  <a:lnTo>
                    <a:pt x="654" y="1920"/>
                  </a:lnTo>
                  <a:lnTo>
                    <a:pt x="646" y="1924"/>
                  </a:lnTo>
                  <a:lnTo>
                    <a:pt x="640" y="1926"/>
                  </a:lnTo>
                  <a:lnTo>
                    <a:pt x="636" y="1930"/>
                  </a:lnTo>
                  <a:lnTo>
                    <a:pt x="634" y="1934"/>
                  </a:lnTo>
                  <a:lnTo>
                    <a:pt x="634" y="1938"/>
                  </a:lnTo>
                  <a:lnTo>
                    <a:pt x="634" y="1940"/>
                  </a:lnTo>
                  <a:lnTo>
                    <a:pt x="636" y="1940"/>
                  </a:lnTo>
                  <a:lnTo>
                    <a:pt x="638" y="1940"/>
                  </a:lnTo>
                  <a:lnTo>
                    <a:pt x="640" y="1942"/>
                  </a:lnTo>
                  <a:lnTo>
                    <a:pt x="640" y="1946"/>
                  </a:lnTo>
                  <a:lnTo>
                    <a:pt x="640" y="1950"/>
                  </a:lnTo>
                  <a:lnTo>
                    <a:pt x="642" y="1950"/>
                  </a:lnTo>
                  <a:lnTo>
                    <a:pt x="644" y="1952"/>
                  </a:lnTo>
                  <a:lnTo>
                    <a:pt x="646" y="1952"/>
                  </a:lnTo>
                  <a:lnTo>
                    <a:pt x="646" y="1954"/>
                  </a:lnTo>
                  <a:lnTo>
                    <a:pt x="646" y="1958"/>
                  </a:lnTo>
                  <a:lnTo>
                    <a:pt x="646" y="1962"/>
                  </a:lnTo>
                  <a:lnTo>
                    <a:pt x="648" y="1964"/>
                  </a:lnTo>
                  <a:lnTo>
                    <a:pt x="650" y="1966"/>
                  </a:lnTo>
                  <a:lnTo>
                    <a:pt x="654" y="1968"/>
                  </a:lnTo>
                  <a:lnTo>
                    <a:pt x="656" y="1972"/>
                  </a:lnTo>
                  <a:lnTo>
                    <a:pt x="654" y="1976"/>
                  </a:lnTo>
                  <a:lnTo>
                    <a:pt x="652" y="1980"/>
                  </a:lnTo>
                  <a:lnTo>
                    <a:pt x="648" y="1984"/>
                  </a:lnTo>
                  <a:lnTo>
                    <a:pt x="644" y="1986"/>
                  </a:lnTo>
                  <a:lnTo>
                    <a:pt x="638" y="1988"/>
                  </a:lnTo>
                  <a:lnTo>
                    <a:pt x="634" y="1986"/>
                  </a:lnTo>
                  <a:lnTo>
                    <a:pt x="628" y="1980"/>
                  </a:lnTo>
                  <a:lnTo>
                    <a:pt x="624" y="1974"/>
                  </a:lnTo>
                  <a:lnTo>
                    <a:pt x="624" y="1970"/>
                  </a:lnTo>
                  <a:lnTo>
                    <a:pt x="624" y="1968"/>
                  </a:lnTo>
                  <a:lnTo>
                    <a:pt x="626" y="1966"/>
                  </a:lnTo>
                  <a:lnTo>
                    <a:pt x="630" y="1964"/>
                  </a:lnTo>
                  <a:lnTo>
                    <a:pt x="634" y="1960"/>
                  </a:lnTo>
                  <a:lnTo>
                    <a:pt x="632" y="1958"/>
                  </a:lnTo>
                  <a:lnTo>
                    <a:pt x="628" y="1956"/>
                  </a:lnTo>
                  <a:lnTo>
                    <a:pt x="626" y="1952"/>
                  </a:lnTo>
                  <a:lnTo>
                    <a:pt x="626" y="1946"/>
                  </a:lnTo>
                  <a:lnTo>
                    <a:pt x="630" y="1942"/>
                  </a:lnTo>
                  <a:lnTo>
                    <a:pt x="630" y="1940"/>
                  </a:lnTo>
                  <a:lnTo>
                    <a:pt x="628" y="1940"/>
                  </a:lnTo>
                  <a:lnTo>
                    <a:pt x="618" y="1946"/>
                  </a:lnTo>
                  <a:lnTo>
                    <a:pt x="614" y="1944"/>
                  </a:lnTo>
                  <a:lnTo>
                    <a:pt x="612" y="1946"/>
                  </a:lnTo>
                  <a:lnTo>
                    <a:pt x="610" y="1954"/>
                  </a:lnTo>
                  <a:lnTo>
                    <a:pt x="606" y="1968"/>
                  </a:lnTo>
                  <a:lnTo>
                    <a:pt x="604" y="1978"/>
                  </a:lnTo>
                  <a:lnTo>
                    <a:pt x="600" y="1986"/>
                  </a:lnTo>
                  <a:lnTo>
                    <a:pt x="592" y="2000"/>
                  </a:lnTo>
                  <a:lnTo>
                    <a:pt x="588" y="2004"/>
                  </a:lnTo>
                  <a:lnTo>
                    <a:pt x="586" y="2004"/>
                  </a:lnTo>
                  <a:lnTo>
                    <a:pt x="586" y="2008"/>
                  </a:lnTo>
                  <a:lnTo>
                    <a:pt x="586" y="2010"/>
                  </a:lnTo>
                  <a:lnTo>
                    <a:pt x="584" y="2012"/>
                  </a:lnTo>
                  <a:lnTo>
                    <a:pt x="578" y="2014"/>
                  </a:lnTo>
                  <a:lnTo>
                    <a:pt x="572" y="2016"/>
                  </a:lnTo>
                  <a:lnTo>
                    <a:pt x="570" y="2018"/>
                  </a:lnTo>
                  <a:lnTo>
                    <a:pt x="572" y="2020"/>
                  </a:lnTo>
                  <a:lnTo>
                    <a:pt x="578" y="2024"/>
                  </a:lnTo>
                  <a:lnTo>
                    <a:pt x="586" y="2024"/>
                  </a:lnTo>
                  <a:lnTo>
                    <a:pt x="590" y="2026"/>
                  </a:lnTo>
                  <a:lnTo>
                    <a:pt x="584" y="2030"/>
                  </a:lnTo>
                  <a:lnTo>
                    <a:pt x="570" y="2026"/>
                  </a:lnTo>
                  <a:lnTo>
                    <a:pt x="564" y="2026"/>
                  </a:lnTo>
                  <a:lnTo>
                    <a:pt x="562" y="2028"/>
                  </a:lnTo>
                  <a:lnTo>
                    <a:pt x="562" y="2030"/>
                  </a:lnTo>
                  <a:lnTo>
                    <a:pt x="562" y="2032"/>
                  </a:lnTo>
                  <a:lnTo>
                    <a:pt x="568" y="2034"/>
                  </a:lnTo>
                  <a:lnTo>
                    <a:pt x="574" y="2036"/>
                  </a:lnTo>
                  <a:lnTo>
                    <a:pt x="580" y="2036"/>
                  </a:lnTo>
                  <a:lnTo>
                    <a:pt x="586" y="2036"/>
                  </a:lnTo>
                  <a:lnTo>
                    <a:pt x="588" y="2036"/>
                  </a:lnTo>
                  <a:lnTo>
                    <a:pt x="588" y="2038"/>
                  </a:lnTo>
                  <a:lnTo>
                    <a:pt x="588" y="2040"/>
                  </a:lnTo>
                  <a:lnTo>
                    <a:pt x="580" y="2042"/>
                  </a:lnTo>
                  <a:lnTo>
                    <a:pt x="576" y="2042"/>
                  </a:lnTo>
                  <a:lnTo>
                    <a:pt x="572" y="2042"/>
                  </a:lnTo>
                  <a:lnTo>
                    <a:pt x="566" y="2038"/>
                  </a:lnTo>
                  <a:lnTo>
                    <a:pt x="564" y="2038"/>
                  </a:lnTo>
                  <a:lnTo>
                    <a:pt x="558" y="2040"/>
                  </a:lnTo>
                  <a:lnTo>
                    <a:pt x="550" y="2044"/>
                  </a:lnTo>
                  <a:lnTo>
                    <a:pt x="540" y="2048"/>
                  </a:lnTo>
                  <a:lnTo>
                    <a:pt x="532" y="2054"/>
                  </a:lnTo>
                  <a:lnTo>
                    <a:pt x="524" y="2058"/>
                  </a:lnTo>
                  <a:lnTo>
                    <a:pt x="504" y="2060"/>
                  </a:lnTo>
                  <a:lnTo>
                    <a:pt x="492" y="2064"/>
                  </a:lnTo>
                  <a:lnTo>
                    <a:pt x="488" y="2068"/>
                  </a:lnTo>
                  <a:lnTo>
                    <a:pt x="486" y="2070"/>
                  </a:lnTo>
                  <a:lnTo>
                    <a:pt x="484" y="2074"/>
                  </a:lnTo>
                  <a:lnTo>
                    <a:pt x="484" y="2078"/>
                  </a:lnTo>
                  <a:lnTo>
                    <a:pt x="486" y="2086"/>
                  </a:lnTo>
                  <a:lnTo>
                    <a:pt x="484" y="2090"/>
                  </a:lnTo>
                  <a:lnTo>
                    <a:pt x="484" y="2094"/>
                  </a:lnTo>
                  <a:lnTo>
                    <a:pt x="486" y="2098"/>
                  </a:lnTo>
                  <a:lnTo>
                    <a:pt x="486" y="2100"/>
                  </a:lnTo>
                  <a:lnTo>
                    <a:pt x="484" y="2100"/>
                  </a:lnTo>
                  <a:lnTo>
                    <a:pt x="484" y="2102"/>
                  </a:lnTo>
                  <a:lnTo>
                    <a:pt x="486" y="2106"/>
                  </a:lnTo>
                  <a:lnTo>
                    <a:pt x="488" y="2108"/>
                  </a:lnTo>
                  <a:lnTo>
                    <a:pt x="486" y="2110"/>
                  </a:lnTo>
                  <a:lnTo>
                    <a:pt x="482" y="2112"/>
                  </a:lnTo>
                  <a:lnTo>
                    <a:pt x="480" y="2114"/>
                  </a:lnTo>
                  <a:lnTo>
                    <a:pt x="478" y="2118"/>
                  </a:lnTo>
                  <a:lnTo>
                    <a:pt x="472" y="2120"/>
                  </a:lnTo>
                  <a:lnTo>
                    <a:pt x="444" y="2132"/>
                  </a:lnTo>
                  <a:lnTo>
                    <a:pt x="434" y="2136"/>
                  </a:lnTo>
                  <a:lnTo>
                    <a:pt x="428" y="2140"/>
                  </a:lnTo>
                  <a:lnTo>
                    <a:pt x="426" y="2144"/>
                  </a:lnTo>
                  <a:lnTo>
                    <a:pt x="426" y="2146"/>
                  </a:lnTo>
                  <a:lnTo>
                    <a:pt x="426" y="2150"/>
                  </a:lnTo>
                  <a:lnTo>
                    <a:pt x="428" y="2152"/>
                  </a:lnTo>
                  <a:lnTo>
                    <a:pt x="432" y="2154"/>
                  </a:lnTo>
                  <a:lnTo>
                    <a:pt x="434" y="2154"/>
                  </a:lnTo>
                  <a:lnTo>
                    <a:pt x="432" y="2156"/>
                  </a:lnTo>
                  <a:lnTo>
                    <a:pt x="420" y="2162"/>
                  </a:lnTo>
                  <a:lnTo>
                    <a:pt x="416" y="2164"/>
                  </a:lnTo>
                  <a:lnTo>
                    <a:pt x="412" y="2164"/>
                  </a:lnTo>
                  <a:lnTo>
                    <a:pt x="402" y="2162"/>
                  </a:lnTo>
                  <a:lnTo>
                    <a:pt x="392" y="2158"/>
                  </a:lnTo>
                  <a:lnTo>
                    <a:pt x="384" y="2158"/>
                  </a:lnTo>
                  <a:lnTo>
                    <a:pt x="376" y="2160"/>
                  </a:lnTo>
                  <a:lnTo>
                    <a:pt x="374" y="2160"/>
                  </a:lnTo>
                  <a:lnTo>
                    <a:pt x="372" y="2156"/>
                  </a:lnTo>
                  <a:lnTo>
                    <a:pt x="372" y="2148"/>
                  </a:lnTo>
                  <a:lnTo>
                    <a:pt x="370" y="2142"/>
                  </a:lnTo>
                  <a:lnTo>
                    <a:pt x="368" y="2140"/>
                  </a:lnTo>
                  <a:lnTo>
                    <a:pt x="364" y="2140"/>
                  </a:lnTo>
                  <a:lnTo>
                    <a:pt x="356" y="2140"/>
                  </a:lnTo>
                  <a:lnTo>
                    <a:pt x="348" y="2140"/>
                  </a:lnTo>
                  <a:lnTo>
                    <a:pt x="346" y="2138"/>
                  </a:lnTo>
                  <a:lnTo>
                    <a:pt x="346" y="2142"/>
                  </a:lnTo>
                  <a:lnTo>
                    <a:pt x="348" y="2148"/>
                  </a:lnTo>
                  <a:lnTo>
                    <a:pt x="348" y="2152"/>
                  </a:lnTo>
                  <a:lnTo>
                    <a:pt x="348" y="2156"/>
                  </a:lnTo>
                  <a:lnTo>
                    <a:pt x="352" y="2160"/>
                  </a:lnTo>
                  <a:lnTo>
                    <a:pt x="356" y="2164"/>
                  </a:lnTo>
                  <a:lnTo>
                    <a:pt x="358" y="2172"/>
                  </a:lnTo>
                  <a:lnTo>
                    <a:pt x="360" y="2180"/>
                  </a:lnTo>
                  <a:lnTo>
                    <a:pt x="360" y="2188"/>
                  </a:lnTo>
                  <a:lnTo>
                    <a:pt x="360" y="2192"/>
                  </a:lnTo>
                  <a:lnTo>
                    <a:pt x="360" y="2194"/>
                  </a:lnTo>
                  <a:lnTo>
                    <a:pt x="362" y="2200"/>
                  </a:lnTo>
                  <a:lnTo>
                    <a:pt x="364" y="2202"/>
                  </a:lnTo>
                  <a:lnTo>
                    <a:pt x="358" y="2204"/>
                  </a:lnTo>
                  <a:lnTo>
                    <a:pt x="352" y="2204"/>
                  </a:lnTo>
                  <a:lnTo>
                    <a:pt x="350" y="2202"/>
                  </a:lnTo>
                  <a:lnTo>
                    <a:pt x="348" y="2198"/>
                  </a:lnTo>
                  <a:lnTo>
                    <a:pt x="346" y="2198"/>
                  </a:lnTo>
                  <a:lnTo>
                    <a:pt x="344" y="2198"/>
                  </a:lnTo>
                  <a:lnTo>
                    <a:pt x="344" y="2200"/>
                  </a:lnTo>
                  <a:lnTo>
                    <a:pt x="342" y="2202"/>
                  </a:lnTo>
                  <a:lnTo>
                    <a:pt x="338" y="2202"/>
                  </a:lnTo>
                  <a:lnTo>
                    <a:pt x="334" y="2202"/>
                  </a:lnTo>
                  <a:lnTo>
                    <a:pt x="332" y="2200"/>
                  </a:lnTo>
                  <a:lnTo>
                    <a:pt x="330" y="2198"/>
                  </a:lnTo>
                  <a:lnTo>
                    <a:pt x="326" y="2200"/>
                  </a:lnTo>
                  <a:lnTo>
                    <a:pt x="318" y="2206"/>
                  </a:lnTo>
                  <a:lnTo>
                    <a:pt x="314" y="2208"/>
                  </a:lnTo>
                  <a:lnTo>
                    <a:pt x="310" y="2206"/>
                  </a:lnTo>
                  <a:lnTo>
                    <a:pt x="302" y="2192"/>
                  </a:lnTo>
                  <a:lnTo>
                    <a:pt x="298" y="2186"/>
                  </a:lnTo>
                  <a:lnTo>
                    <a:pt x="296" y="2186"/>
                  </a:lnTo>
                  <a:lnTo>
                    <a:pt x="292" y="2188"/>
                  </a:lnTo>
                  <a:lnTo>
                    <a:pt x="286" y="2190"/>
                  </a:lnTo>
                  <a:lnTo>
                    <a:pt x="282" y="2190"/>
                  </a:lnTo>
                  <a:lnTo>
                    <a:pt x="280" y="2190"/>
                  </a:lnTo>
                  <a:lnTo>
                    <a:pt x="278" y="2194"/>
                  </a:lnTo>
                  <a:lnTo>
                    <a:pt x="278" y="2198"/>
                  </a:lnTo>
                  <a:lnTo>
                    <a:pt x="276" y="2200"/>
                  </a:lnTo>
                  <a:lnTo>
                    <a:pt x="270" y="2200"/>
                  </a:lnTo>
                  <a:lnTo>
                    <a:pt x="264" y="2198"/>
                  </a:lnTo>
                  <a:lnTo>
                    <a:pt x="260" y="2196"/>
                  </a:lnTo>
                  <a:lnTo>
                    <a:pt x="258" y="2198"/>
                  </a:lnTo>
                  <a:lnTo>
                    <a:pt x="250" y="2200"/>
                  </a:lnTo>
                  <a:lnTo>
                    <a:pt x="240" y="2202"/>
                  </a:lnTo>
                  <a:lnTo>
                    <a:pt x="234" y="2206"/>
                  </a:lnTo>
                  <a:lnTo>
                    <a:pt x="230" y="2212"/>
                  </a:lnTo>
                  <a:lnTo>
                    <a:pt x="230" y="2216"/>
                  </a:lnTo>
                  <a:lnTo>
                    <a:pt x="232" y="2218"/>
                  </a:lnTo>
                  <a:lnTo>
                    <a:pt x="236" y="2218"/>
                  </a:lnTo>
                  <a:lnTo>
                    <a:pt x="240" y="2218"/>
                  </a:lnTo>
                  <a:lnTo>
                    <a:pt x="244" y="2218"/>
                  </a:lnTo>
                  <a:lnTo>
                    <a:pt x="246" y="2220"/>
                  </a:lnTo>
                  <a:lnTo>
                    <a:pt x="242" y="2220"/>
                  </a:lnTo>
                  <a:lnTo>
                    <a:pt x="238" y="2222"/>
                  </a:lnTo>
                  <a:lnTo>
                    <a:pt x="238" y="2224"/>
                  </a:lnTo>
                  <a:lnTo>
                    <a:pt x="236" y="2226"/>
                  </a:lnTo>
                  <a:lnTo>
                    <a:pt x="238" y="2228"/>
                  </a:lnTo>
                  <a:lnTo>
                    <a:pt x="242" y="2228"/>
                  </a:lnTo>
                  <a:lnTo>
                    <a:pt x="246" y="2228"/>
                  </a:lnTo>
                  <a:lnTo>
                    <a:pt x="250" y="2230"/>
                  </a:lnTo>
                  <a:lnTo>
                    <a:pt x="246" y="2232"/>
                  </a:lnTo>
                  <a:lnTo>
                    <a:pt x="240" y="2234"/>
                  </a:lnTo>
                  <a:lnTo>
                    <a:pt x="234" y="2234"/>
                  </a:lnTo>
                  <a:lnTo>
                    <a:pt x="234" y="2236"/>
                  </a:lnTo>
                  <a:lnTo>
                    <a:pt x="236" y="2238"/>
                  </a:lnTo>
                  <a:lnTo>
                    <a:pt x="242" y="2244"/>
                  </a:lnTo>
                  <a:lnTo>
                    <a:pt x="244" y="2248"/>
                  </a:lnTo>
                  <a:lnTo>
                    <a:pt x="248" y="2250"/>
                  </a:lnTo>
                  <a:lnTo>
                    <a:pt x="252" y="2250"/>
                  </a:lnTo>
                  <a:lnTo>
                    <a:pt x="258" y="2248"/>
                  </a:lnTo>
                  <a:lnTo>
                    <a:pt x="264" y="2248"/>
                  </a:lnTo>
                  <a:lnTo>
                    <a:pt x="280" y="2254"/>
                  </a:lnTo>
                  <a:lnTo>
                    <a:pt x="286" y="2258"/>
                  </a:lnTo>
                  <a:lnTo>
                    <a:pt x="292" y="2260"/>
                  </a:lnTo>
                  <a:lnTo>
                    <a:pt x="296" y="2262"/>
                  </a:lnTo>
                  <a:lnTo>
                    <a:pt x="302" y="2262"/>
                  </a:lnTo>
                  <a:lnTo>
                    <a:pt x="306" y="2262"/>
                  </a:lnTo>
                  <a:lnTo>
                    <a:pt x="306" y="2266"/>
                  </a:lnTo>
                  <a:lnTo>
                    <a:pt x="306" y="2268"/>
                  </a:lnTo>
                  <a:lnTo>
                    <a:pt x="314" y="2268"/>
                  </a:lnTo>
                  <a:lnTo>
                    <a:pt x="318" y="2268"/>
                  </a:lnTo>
                  <a:lnTo>
                    <a:pt x="322" y="2268"/>
                  </a:lnTo>
                  <a:lnTo>
                    <a:pt x="324" y="2270"/>
                  </a:lnTo>
                  <a:lnTo>
                    <a:pt x="322" y="2272"/>
                  </a:lnTo>
                  <a:lnTo>
                    <a:pt x="320" y="2276"/>
                  </a:lnTo>
                  <a:lnTo>
                    <a:pt x="320" y="2280"/>
                  </a:lnTo>
                  <a:lnTo>
                    <a:pt x="322" y="2282"/>
                  </a:lnTo>
                  <a:lnTo>
                    <a:pt x="330" y="2282"/>
                  </a:lnTo>
                  <a:lnTo>
                    <a:pt x="334" y="2282"/>
                  </a:lnTo>
                  <a:lnTo>
                    <a:pt x="334" y="2286"/>
                  </a:lnTo>
                  <a:lnTo>
                    <a:pt x="332" y="2290"/>
                  </a:lnTo>
                  <a:lnTo>
                    <a:pt x="334" y="2290"/>
                  </a:lnTo>
                  <a:lnTo>
                    <a:pt x="336" y="2292"/>
                  </a:lnTo>
                  <a:lnTo>
                    <a:pt x="340" y="2292"/>
                  </a:lnTo>
                  <a:lnTo>
                    <a:pt x="342" y="2294"/>
                  </a:lnTo>
                  <a:lnTo>
                    <a:pt x="342" y="2298"/>
                  </a:lnTo>
                  <a:lnTo>
                    <a:pt x="338" y="2300"/>
                  </a:lnTo>
                  <a:lnTo>
                    <a:pt x="336" y="2302"/>
                  </a:lnTo>
                  <a:lnTo>
                    <a:pt x="336" y="2306"/>
                  </a:lnTo>
                  <a:lnTo>
                    <a:pt x="340" y="2314"/>
                  </a:lnTo>
                  <a:lnTo>
                    <a:pt x="348" y="2324"/>
                  </a:lnTo>
                  <a:lnTo>
                    <a:pt x="358" y="2332"/>
                  </a:lnTo>
                  <a:lnTo>
                    <a:pt x="368" y="2336"/>
                  </a:lnTo>
                  <a:lnTo>
                    <a:pt x="374" y="2338"/>
                  </a:lnTo>
                  <a:lnTo>
                    <a:pt x="376" y="2338"/>
                  </a:lnTo>
                  <a:lnTo>
                    <a:pt x="374" y="2342"/>
                  </a:lnTo>
                  <a:lnTo>
                    <a:pt x="374" y="2346"/>
                  </a:lnTo>
                  <a:lnTo>
                    <a:pt x="376" y="2348"/>
                  </a:lnTo>
                  <a:lnTo>
                    <a:pt x="378" y="2352"/>
                  </a:lnTo>
                  <a:lnTo>
                    <a:pt x="378" y="2360"/>
                  </a:lnTo>
                  <a:lnTo>
                    <a:pt x="376" y="2364"/>
                  </a:lnTo>
                  <a:lnTo>
                    <a:pt x="374" y="2366"/>
                  </a:lnTo>
                  <a:lnTo>
                    <a:pt x="370" y="2368"/>
                  </a:lnTo>
                  <a:lnTo>
                    <a:pt x="370" y="2370"/>
                  </a:lnTo>
                  <a:lnTo>
                    <a:pt x="378" y="2376"/>
                  </a:lnTo>
                  <a:lnTo>
                    <a:pt x="388" y="2382"/>
                  </a:lnTo>
                  <a:lnTo>
                    <a:pt x="392" y="2388"/>
                  </a:lnTo>
                  <a:lnTo>
                    <a:pt x="394" y="2396"/>
                  </a:lnTo>
                  <a:lnTo>
                    <a:pt x="394" y="2402"/>
                  </a:lnTo>
                  <a:lnTo>
                    <a:pt x="394" y="2404"/>
                  </a:lnTo>
                  <a:lnTo>
                    <a:pt x="392" y="2398"/>
                  </a:lnTo>
                  <a:lnTo>
                    <a:pt x="388" y="2388"/>
                  </a:lnTo>
                  <a:lnTo>
                    <a:pt x="384" y="2384"/>
                  </a:lnTo>
                  <a:lnTo>
                    <a:pt x="380" y="2382"/>
                  </a:lnTo>
                  <a:lnTo>
                    <a:pt x="378" y="2390"/>
                  </a:lnTo>
                  <a:lnTo>
                    <a:pt x="372" y="2410"/>
                  </a:lnTo>
                  <a:lnTo>
                    <a:pt x="370" y="2426"/>
                  </a:lnTo>
                  <a:lnTo>
                    <a:pt x="372" y="2428"/>
                  </a:lnTo>
                  <a:lnTo>
                    <a:pt x="374" y="2426"/>
                  </a:lnTo>
                  <a:lnTo>
                    <a:pt x="376" y="2426"/>
                  </a:lnTo>
                  <a:lnTo>
                    <a:pt x="378" y="2426"/>
                  </a:lnTo>
                  <a:lnTo>
                    <a:pt x="378" y="2430"/>
                  </a:lnTo>
                  <a:lnTo>
                    <a:pt x="376" y="2432"/>
                  </a:lnTo>
                  <a:lnTo>
                    <a:pt x="374" y="2432"/>
                  </a:lnTo>
                  <a:lnTo>
                    <a:pt x="372" y="2436"/>
                  </a:lnTo>
                  <a:lnTo>
                    <a:pt x="370" y="2460"/>
                  </a:lnTo>
                  <a:lnTo>
                    <a:pt x="366" y="2480"/>
                  </a:lnTo>
                  <a:lnTo>
                    <a:pt x="362" y="2492"/>
                  </a:lnTo>
                  <a:lnTo>
                    <a:pt x="358" y="2500"/>
                  </a:lnTo>
                  <a:lnTo>
                    <a:pt x="352" y="2502"/>
                  </a:lnTo>
                  <a:lnTo>
                    <a:pt x="342" y="2506"/>
                  </a:lnTo>
                  <a:lnTo>
                    <a:pt x="334" y="2506"/>
                  </a:lnTo>
                  <a:lnTo>
                    <a:pt x="326" y="2504"/>
                  </a:lnTo>
                  <a:lnTo>
                    <a:pt x="314" y="2500"/>
                  </a:lnTo>
                  <a:lnTo>
                    <a:pt x="308" y="2500"/>
                  </a:lnTo>
                  <a:lnTo>
                    <a:pt x="300" y="2502"/>
                  </a:lnTo>
                  <a:lnTo>
                    <a:pt x="286" y="2498"/>
                  </a:lnTo>
                  <a:lnTo>
                    <a:pt x="278" y="2496"/>
                  </a:lnTo>
                  <a:lnTo>
                    <a:pt x="270" y="2496"/>
                  </a:lnTo>
                  <a:lnTo>
                    <a:pt x="252" y="2498"/>
                  </a:lnTo>
                  <a:lnTo>
                    <a:pt x="232" y="2498"/>
                  </a:lnTo>
                  <a:lnTo>
                    <a:pt x="220" y="2498"/>
                  </a:lnTo>
                  <a:lnTo>
                    <a:pt x="206" y="2494"/>
                  </a:lnTo>
                  <a:lnTo>
                    <a:pt x="192" y="2490"/>
                  </a:lnTo>
                  <a:lnTo>
                    <a:pt x="182" y="2490"/>
                  </a:lnTo>
                  <a:lnTo>
                    <a:pt x="172" y="2492"/>
                  </a:lnTo>
                  <a:lnTo>
                    <a:pt x="154" y="2492"/>
                  </a:lnTo>
                  <a:lnTo>
                    <a:pt x="142" y="2492"/>
                  </a:lnTo>
                  <a:lnTo>
                    <a:pt x="134" y="2490"/>
                  </a:lnTo>
                  <a:lnTo>
                    <a:pt x="120" y="2486"/>
                  </a:lnTo>
                  <a:lnTo>
                    <a:pt x="110" y="2482"/>
                  </a:lnTo>
                  <a:lnTo>
                    <a:pt x="104" y="2484"/>
                  </a:lnTo>
                  <a:lnTo>
                    <a:pt x="98" y="2486"/>
                  </a:lnTo>
                  <a:lnTo>
                    <a:pt x="92" y="2490"/>
                  </a:lnTo>
                  <a:lnTo>
                    <a:pt x="88" y="2492"/>
                  </a:lnTo>
                  <a:lnTo>
                    <a:pt x="86" y="2500"/>
                  </a:lnTo>
                  <a:lnTo>
                    <a:pt x="86" y="2504"/>
                  </a:lnTo>
                  <a:lnTo>
                    <a:pt x="82" y="2506"/>
                  </a:lnTo>
                  <a:lnTo>
                    <a:pt x="78" y="2506"/>
                  </a:lnTo>
                  <a:lnTo>
                    <a:pt x="72" y="2506"/>
                  </a:lnTo>
                  <a:lnTo>
                    <a:pt x="66" y="2508"/>
                  </a:lnTo>
                  <a:lnTo>
                    <a:pt x="54" y="2516"/>
                  </a:lnTo>
                  <a:lnTo>
                    <a:pt x="50" y="2520"/>
                  </a:lnTo>
                  <a:lnTo>
                    <a:pt x="48" y="2524"/>
                  </a:lnTo>
                  <a:lnTo>
                    <a:pt x="48" y="2528"/>
                  </a:lnTo>
                  <a:lnTo>
                    <a:pt x="50" y="2530"/>
                  </a:lnTo>
                  <a:lnTo>
                    <a:pt x="54" y="2534"/>
                  </a:lnTo>
                  <a:lnTo>
                    <a:pt x="56" y="2540"/>
                  </a:lnTo>
                  <a:lnTo>
                    <a:pt x="58" y="2546"/>
                  </a:lnTo>
                  <a:lnTo>
                    <a:pt x="60" y="2552"/>
                  </a:lnTo>
                  <a:lnTo>
                    <a:pt x="64" y="2560"/>
                  </a:lnTo>
                  <a:lnTo>
                    <a:pt x="64" y="2570"/>
                  </a:lnTo>
                  <a:lnTo>
                    <a:pt x="64" y="2578"/>
                  </a:lnTo>
                  <a:lnTo>
                    <a:pt x="66" y="2588"/>
                  </a:lnTo>
                  <a:lnTo>
                    <a:pt x="64" y="2594"/>
                  </a:lnTo>
                  <a:lnTo>
                    <a:pt x="66" y="2596"/>
                  </a:lnTo>
                  <a:lnTo>
                    <a:pt x="68" y="2600"/>
                  </a:lnTo>
                  <a:lnTo>
                    <a:pt x="66" y="2602"/>
                  </a:lnTo>
                  <a:lnTo>
                    <a:pt x="66" y="2606"/>
                  </a:lnTo>
                  <a:lnTo>
                    <a:pt x="66" y="2612"/>
                  </a:lnTo>
                  <a:lnTo>
                    <a:pt x="74" y="2628"/>
                  </a:lnTo>
                  <a:lnTo>
                    <a:pt x="74" y="2632"/>
                  </a:lnTo>
                  <a:lnTo>
                    <a:pt x="74" y="2640"/>
                  </a:lnTo>
                  <a:lnTo>
                    <a:pt x="70" y="2654"/>
                  </a:lnTo>
                  <a:lnTo>
                    <a:pt x="66" y="2670"/>
                  </a:lnTo>
                  <a:lnTo>
                    <a:pt x="64" y="2680"/>
                  </a:lnTo>
                  <a:lnTo>
                    <a:pt x="66" y="2684"/>
                  </a:lnTo>
                  <a:lnTo>
                    <a:pt x="64" y="2688"/>
                  </a:lnTo>
                  <a:lnTo>
                    <a:pt x="60" y="2694"/>
                  </a:lnTo>
                  <a:lnTo>
                    <a:pt x="56" y="2708"/>
                  </a:lnTo>
                  <a:lnTo>
                    <a:pt x="54" y="2716"/>
                  </a:lnTo>
                  <a:lnTo>
                    <a:pt x="50" y="2720"/>
                  </a:lnTo>
                  <a:lnTo>
                    <a:pt x="46" y="2724"/>
                  </a:lnTo>
                  <a:lnTo>
                    <a:pt x="44" y="2726"/>
                  </a:lnTo>
                  <a:lnTo>
                    <a:pt x="44" y="2730"/>
                  </a:lnTo>
                  <a:lnTo>
                    <a:pt x="44" y="2734"/>
                  </a:lnTo>
                  <a:lnTo>
                    <a:pt x="44" y="2740"/>
                  </a:lnTo>
                  <a:lnTo>
                    <a:pt x="40" y="2750"/>
                  </a:lnTo>
                  <a:lnTo>
                    <a:pt x="38" y="2756"/>
                  </a:lnTo>
                  <a:lnTo>
                    <a:pt x="38" y="2760"/>
                  </a:lnTo>
                  <a:lnTo>
                    <a:pt x="40" y="2762"/>
                  </a:lnTo>
                  <a:lnTo>
                    <a:pt x="44" y="2764"/>
                  </a:lnTo>
                  <a:lnTo>
                    <a:pt x="52" y="2764"/>
                  </a:lnTo>
                  <a:lnTo>
                    <a:pt x="50" y="2766"/>
                  </a:lnTo>
                  <a:lnTo>
                    <a:pt x="50" y="2770"/>
                  </a:lnTo>
                  <a:lnTo>
                    <a:pt x="50" y="2772"/>
                  </a:lnTo>
                  <a:lnTo>
                    <a:pt x="50" y="2776"/>
                  </a:lnTo>
                  <a:lnTo>
                    <a:pt x="50" y="2778"/>
                  </a:lnTo>
                  <a:lnTo>
                    <a:pt x="52" y="2778"/>
                  </a:lnTo>
                  <a:lnTo>
                    <a:pt x="58" y="2776"/>
                  </a:lnTo>
                  <a:lnTo>
                    <a:pt x="64" y="2778"/>
                  </a:lnTo>
                  <a:lnTo>
                    <a:pt x="66" y="2780"/>
                  </a:lnTo>
                  <a:lnTo>
                    <a:pt x="66" y="2782"/>
                  </a:lnTo>
                  <a:lnTo>
                    <a:pt x="68" y="2788"/>
                  </a:lnTo>
                  <a:lnTo>
                    <a:pt x="66" y="2794"/>
                  </a:lnTo>
                  <a:lnTo>
                    <a:pt x="64" y="2804"/>
                  </a:lnTo>
                  <a:lnTo>
                    <a:pt x="66" y="2810"/>
                  </a:lnTo>
                  <a:lnTo>
                    <a:pt x="66" y="2820"/>
                  </a:lnTo>
                  <a:lnTo>
                    <a:pt x="62" y="2842"/>
                  </a:lnTo>
                  <a:lnTo>
                    <a:pt x="60" y="2856"/>
                  </a:lnTo>
                  <a:lnTo>
                    <a:pt x="62" y="2856"/>
                  </a:lnTo>
                  <a:lnTo>
                    <a:pt x="64" y="2856"/>
                  </a:lnTo>
                  <a:lnTo>
                    <a:pt x="68" y="2852"/>
                  </a:lnTo>
                  <a:lnTo>
                    <a:pt x="72" y="2850"/>
                  </a:lnTo>
                  <a:lnTo>
                    <a:pt x="80" y="2850"/>
                  </a:lnTo>
                  <a:lnTo>
                    <a:pt x="92" y="2854"/>
                  </a:lnTo>
                  <a:lnTo>
                    <a:pt x="104" y="2858"/>
                  </a:lnTo>
                  <a:lnTo>
                    <a:pt x="110" y="2856"/>
                  </a:lnTo>
                  <a:lnTo>
                    <a:pt x="114" y="2852"/>
                  </a:lnTo>
                  <a:lnTo>
                    <a:pt x="124" y="2846"/>
                  </a:lnTo>
                  <a:lnTo>
                    <a:pt x="130" y="2844"/>
                  </a:lnTo>
                  <a:lnTo>
                    <a:pt x="136" y="2844"/>
                  </a:lnTo>
                  <a:lnTo>
                    <a:pt x="142" y="2846"/>
                  </a:lnTo>
                  <a:lnTo>
                    <a:pt x="148" y="2850"/>
                  </a:lnTo>
                  <a:lnTo>
                    <a:pt x="158" y="2858"/>
                  </a:lnTo>
                  <a:lnTo>
                    <a:pt x="160" y="2862"/>
                  </a:lnTo>
                  <a:lnTo>
                    <a:pt x="162" y="2866"/>
                  </a:lnTo>
                  <a:lnTo>
                    <a:pt x="162" y="2874"/>
                  </a:lnTo>
                  <a:lnTo>
                    <a:pt x="166" y="2882"/>
                  </a:lnTo>
                  <a:lnTo>
                    <a:pt x="174" y="2892"/>
                  </a:lnTo>
                  <a:lnTo>
                    <a:pt x="182" y="2902"/>
                  </a:lnTo>
                  <a:lnTo>
                    <a:pt x="190" y="2908"/>
                  </a:lnTo>
                  <a:lnTo>
                    <a:pt x="196" y="2910"/>
                  </a:lnTo>
                  <a:lnTo>
                    <a:pt x="198" y="2910"/>
                  </a:lnTo>
                  <a:lnTo>
                    <a:pt x="202" y="2906"/>
                  </a:lnTo>
                  <a:lnTo>
                    <a:pt x="206" y="2902"/>
                  </a:lnTo>
                  <a:lnTo>
                    <a:pt x="208" y="2898"/>
                  </a:lnTo>
                  <a:lnTo>
                    <a:pt x="212" y="2892"/>
                  </a:lnTo>
                  <a:lnTo>
                    <a:pt x="214" y="2888"/>
                  </a:lnTo>
                  <a:lnTo>
                    <a:pt x="218" y="2886"/>
                  </a:lnTo>
                  <a:lnTo>
                    <a:pt x="228" y="2884"/>
                  </a:lnTo>
                  <a:lnTo>
                    <a:pt x="236" y="2884"/>
                  </a:lnTo>
                  <a:lnTo>
                    <a:pt x="238" y="2882"/>
                  </a:lnTo>
                  <a:lnTo>
                    <a:pt x="240" y="2880"/>
                  </a:lnTo>
                  <a:lnTo>
                    <a:pt x="246" y="2874"/>
                  </a:lnTo>
                  <a:lnTo>
                    <a:pt x="254" y="2868"/>
                  </a:lnTo>
                  <a:lnTo>
                    <a:pt x="264" y="2868"/>
                  </a:lnTo>
                  <a:lnTo>
                    <a:pt x="270" y="2868"/>
                  </a:lnTo>
                  <a:lnTo>
                    <a:pt x="276" y="2870"/>
                  </a:lnTo>
                  <a:lnTo>
                    <a:pt x="284" y="2872"/>
                  </a:lnTo>
                  <a:lnTo>
                    <a:pt x="292" y="2874"/>
                  </a:lnTo>
                  <a:lnTo>
                    <a:pt x="310" y="2870"/>
                  </a:lnTo>
                  <a:lnTo>
                    <a:pt x="322" y="2868"/>
                  </a:lnTo>
                  <a:lnTo>
                    <a:pt x="328" y="2866"/>
                  </a:lnTo>
                  <a:lnTo>
                    <a:pt x="332" y="2868"/>
                  </a:lnTo>
                  <a:lnTo>
                    <a:pt x="336" y="2870"/>
                  </a:lnTo>
                  <a:lnTo>
                    <a:pt x="340" y="2866"/>
                  </a:lnTo>
                  <a:lnTo>
                    <a:pt x="346" y="2852"/>
                  </a:lnTo>
                  <a:lnTo>
                    <a:pt x="350" y="2844"/>
                  </a:lnTo>
                  <a:lnTo>
                    <a:pt x="356" y="2836"/>
                  </a:lnTo>
                  <a:lnTo>
                    <a:pt x="364" y="2830"/>
                  </a:lnTo>
                  <a:lnTo>
                    <a:pt x="374" y="2828"/>
                  </a:lnTo>
                  <a:lnTo>
                    <a:pt x="390" y="2826"/>
                  </a:lnTo>
                  <a:lnTo>
                    <a:pt x="392" y="2824"/>
                  </a:lnTo>
                  <a:lnTo>
                    <a:pt x="390" y="2818"/>
                  </a:lnTo>
                  <a:lnTo>
                    <a:pt x="392" y="2808"/>
                  </a:lnTo>
                  <a:lnTo>
                    <a:pt x="396" y="2798"/>
                  </a:lnTo>
                  <a:lnTo>
                    <a:pt x="402" y="2788"/>
                  </a:lnTo>
                  <a:lnTo>
                    <a:pt x="410" y="2780"/>
                  </a:lnTo>
                  <a:lnTo>
                    <a:pt x="424" y="2768"/>
                  </a:lnTo>
                  <a:lnTo>
                    <a:pt x="428" y="2764"/>
                  </a:lnTo>
                  <a:lnTo>
                    <a:pt x="430" y="2760"/>
                  </a:lnTo>
                  <a:lnTo>
                    <a:pt x="428" y="2756"/>
                  </a:lnTo>
                  <a:lnTo>
                    <a:pt x="422" y="2752"/>
                  </a:lnTo>
                  <a:lnTo>
                    <a:pt x="416" y="2746"/>
                  </a:lnTo>
                  <a:lnTo>
                    <a:pt x="412" y="2740"/>
                  </a:lnTo>
                  <a:lnTo>
                    <a:pt x="410" y="2734"/>
                  </a:lnTo>
                  <a:lnTo>
                    <a:pt x="410" y="2724"/>
                  </a:lnTo>
                  <a:lnTo>
                    <a:pt x="412" y="2714"/>
                  </a:lnTo>
                  <a:lnTo>
                    <a:pt x="418" y="2702"/>
                  </a:lnTo>
                  <a:lnTo>
                    <a:pt x="424" y="2690"/>
                  </a:lnTo>
                  <a:lnTo>
                    <a:pt x="438" y="2670"/>
                  </a:lnTo>
                  <a:lnTo>
                    <a:pt x="446" y="2664"/>
                  </a:lnTo>
                  <a:lnTo>
                    <a:pt x="450" y="2660"/>
                  </a:lnTo>
                  <a:lnTo>
                    <a:pt x="460" y="2656"/>
                  </a:lnTo>
                  <a:lnTo>
                    <a:pt x="460" y="2654"/>
                  </a:lnTo>
                  <a:lnTo>
                    <a:pt x="460" y="2652"/>
                  </a:lnTo>
                  <a:lnTo>
                    <a:pt x="454" y="2648"/>
                  </a:lnTo>
                  <a:lnTo>
                    <a:pt x="454" y="2646"/>
                  </a:lnTo>
                  <a:lnTo>
                    <a:pt x="454" y="2642"/>
                  </a:lnTo>
                  <a:lnTo>
                    <a:pt x="458" y="2638"/>
                  </a:lnTo>
                  <a:lnTo>
                    <a:pt x="466" y="2634"/>
                  </a:lnTo>
                  <a:lnTo>
                    <a:pt x="484" y="2628"/>
                  </a:lnTo>
                  <a:lnTo>
                    <a:pt x="502" y="2624"/>
                  </a:lnTo>
                  <a:lnTo>
                    <a:pt x="508" y="2620"/>
                  </a:lnTo>
                  <a:lnTo>
                    <a:pt x="510" y="2616"/>
                  </a:lnTo>
                  <a:lnTo>
                    <a:pt x="514" y="2612"/>
                  </a:lnTo>
                  <a:lnTo>
                    <a:pt x="520" y="2608"/>
                  </a:lnTo>
                  <a:lnTo>
                    <a:pt x="536" y="2600"/>
                  </a:lnTo>
                  <a:lnTo>
                    <a:pt x="544" y="2596"/>
                  </a:lnTo>
                  <a:lnTo>
                    <a:pt x="550" y="2590"/>
                  </a:lnTo>
                  <a:lnTo>
                    <a:pt x="552" y="2584"/>
                  </a:lnTo>
                  <a:lnTo>
                    <a:pt x="552" y="2580"/>
                  </a:lnTo>
                  <a:lnTo>
                    <a:pt x="550" y="2576"/>
                  </a:lnTo>
                  <a:lnTo>
                    <a:pt x="550" y="2572"/>
                  </a:lnTo>
                  <a:lnTo>
                    <a:pt x="550" y="2570"/>
                  </a:lnTo>
                  <a:lnTo>
                    <a:pt x="554" y="2566"/>
                  </a:lnTo>
                  <a:lnTo>
                    <a:pt x="556" y="2566"/>
                  </a:lnTo>
                  <a:lnTo>
                    <a:pt x="556" y="2562"/>
                  </a:lnTo>
                  <a:lnTo>
                    <a:pt x="554" y="2560"/>
                  </a:lnTo>
                  <a:lnTo>
                    <a:pt x="548" y="2554"/>
                  </a:lnTo>
                  <a:lnTo>
                    <a:pt x="548" y="2542"/>
                  </a:lnTo>
                  <a:lnTo>
                    <a:pt x="548" y="2536"/>
                  </a:lnTo>
                  <a:lnTo>
                    <a:pt x="548" y="2532"/>
                  </a:lnTo>
                  <a:lnTo>
                    <a:pt x="548" y="2524"/>
                  </a:lnTo>
                  <a:lnTo>
                    <a:pt x="548" y="2518"/>
                  </a:lnTo>
                  <a:lnTo>
                    <a:pt x="550" y="2514"/>
                  </a:lnTo>
                  <a:lnTo>
                    <a:pt x="556" y="2510"/>
                  </a:lnTo>
                  <a:lnTo>
                    <a:pt x="564" y="2508"/>
                  </a:lnTo>
                  <a:lnTo>
                    <a:pt x="572" y="2502"/>
                  </a:lnTo>
                  <a:lnTo>
                    <a:pt x="584" y="2494"/>
                  </a:lnTo>
                  <a:lnTo>
                    <a:pt x="586" y="2494"/>
                  </a:lnTo>
                  <a:lnTo>
                    <a:pt x="588" y="2494"/>
                  </a:lnTo>
                  <a:lnTo>
                    <a:pt x="590" y="2498"/>
                  </a:lnTo>
                  <a:lnTo>
                    <a:pt x="592" y="2500"/>
                  </a:lnTo>
                  <a:lnTo>
                    <a:pt x="598" y="2502"/>
                  </a:lnTo>
                  <a:lnTo>
                    <a:pt x="604" y="2502"/>
                  </a:lnTo>
                  <a:lnTo>
                    <a:pt x="608" y="2504"/>
                  </a:lnTo>
                  <a:lnTo>
                    <a:pt x="610" y="2506"/>
                  </a:lnTo>
                  <a:lnTo>
                    <a:pt x="616" y="2506"/>
                  </a:lnTo>
                  <a:lnTo>
                    <a:pt x="626" y="2504"/>
                  </a:lnTo>
                  <a:lnTo>
                    <a:pt x="630" y="2504"/>
                  </a:lnTo>
                  <a:lnTo>
                    <a:pt x="634" y="2506"/>
                  </a:lnTo>
                  <a:lnTo>
                    <a:pt x="640" y="2512"/>
                  </a:lnTo>
                  <a:lnTo>
                    <a:pt x="644" y="2516"/>
                  </a:lnTo>
                  <a:lnTo>
                    <a:pt x="646" y="2516"/>
                  </a:lnTo>
                  <a:lnTo>
                    <a:pt x="650" y="2514"/>
                  </a:lnTo>
                  <a:lnTo>
                    <a:pt x="654" y="2516"/>
                  </a:lnTo>
                  <a:lnTo>
                    <a:pt x="656" y="2518"/>
                  </a:lnTo>
                  <a:lnTo>
                    <a:pt x="660" y="2520"/>
                  </a:lnTo>
                  <a:lnTo>
                    <a:pt x="664" y="2520"/>
                  </a:lnTo>
                  <a:lnTo>
                    <a:pt x="678" y="2518"/>
                  </a:lnTo>
                  <a:lnTo>
                    <a:pt x="690" y="2512"/>
                  </a:lnTo>
                  <a:lnTo>
                    <a:pt x="692" y="2508"/>
                  </a:lnTo>
                  <a:lnTo>
                    <a:pt x="694" y="2506"/>
                  </a:lnTo>
                  <a:lnTo>
                    <a:pt x="694" y="2502"/>
                  </a:lnTo>
                  <a:lnTo>
                    <a:pt x="696" y="2500"/>
                  </a:lnTo>
                  <a:lnTo>
                    <a:pt x="704" y="2494"/>
                  </a:lnTo>
                  <a:lnTo>
                    <a:pt x="726" y="2482"/>
                  </a:lnTo>
                  <a:lnTo>
                    <a:pt x="738" y="2476"/>
                  </a:lnTo>
                  <a:lnTo>
                    <a:pt x="748" y="2472"/>
                  </a:lnTo>
                  <a:lnTo>
                    <a:pt x="754" y="2466"/>
                  </a:lnTo>
                  <a:lnTo>
                    <a:pt x="758" y="2462"/>
                  </a:lnTo>
                  <a:lnTo>
                    <a:pt x="762" y="2452"/>
                  </a:lnTo>
                  <a:lnTo>
                    <a:pt x="766" y="2448"/>
                  </a:lnTo>
                  <a:lnTo>
                    <a:pt x="774" y="2444"/>
                  </a:lnTo>
                  <a:lnTo>
                    <a:pt x="780" y="2444"/>
                  </a:lnTo>
                  <a:lnTo>
                    <a:pt x="786" y="2444"/>
                  </a:lnTo>
                  <a:lnTo>
                    <a:pt x="792" y="2448"/>
                  </a:lnTo>
                  <a:lnTo>
                    <a:pt x="798" y="2454"/>
                  </a:lnTo>
                  <a:lnTo>
                    <a:pt x="808" y="2462"/>
                  </a:lnTo>
                  <a:lnTo>
                    <a:pt x="814" y="2466"/>
                  </a:lnTo>
                  <a:lnTo>
                    <a:pt x="820" y="2466"/>
                  </a:lnTo>
                  <a:lnTo>
                    <a:pt x="826" y="2466"/>
                  </a:lnTo>
                  <a:lnTo>
                    <a:pt x="830" y="2468"/>
                  </a:lnTo>
                  <a:lnTo>
                    <a:pt x="832" y="2474"/>
                  </a:lnTo>
                  <a:lnTo>
                    <a:pt x="834" y="2480"/>
                  </a:lnTo>
                  <a:lnTo>
                    <a:pt x="836" y="2494"/>
                  </a:lnTo>
                  <a:lnTo>
                    <a:pt x="838" y="2500"/>
                  </a:lnTo>
                  <a:lnTo>
                    <a:pt x="842" y="2504"/>
                  </a:lnTo>
                  <a:lnTo>
                    <a:pt x="844" y="2508"/>
                  </a:lnTo>
                  <a:lnTo>
                    <a:pt x="846" y="2512"/>
                  </a:lnTo>
                  <a:lnTo>
                    <a:pt x="846" y="2518"/>
                  </a:lnTo>
                  <a:lnTo>
                    <a:pt x="846" y="2522"/>
                  </a:lnTo>
                  <a:lnTo>
                    <a:pt x="846" y="2526"/>
                  </a:lnTo>
                  <a:lnTo>
                    <a:pt x="848" y="2530"/>
                  </a:lnTo>
                  <a:lnTo>
                    <a:pt x="854" y="2536"/>
                  </a:lnTo>
                  <a:lnTo>
                    <a:pt x="870" y="2546"/>
                  </a:lnTo>
                  <a:lnTo>
                    <a:pt x="872" y="2550"/>
                  </a:lnTo>
                  <a:lnTo>
                    <a:pt x="872" y="2556"/>
                  </a:lnTo>
                  <a:lnTo>
                    <a:pt x="872" y="2560"/>
                  </a:lnTo>
                  <a:lnTo>
                    <a:pt x="874" y="2562"/>
                  </a:lnTo>
                  <a:lnTo>
                    <a:pt x="882" y="2564"/>
                  </a:lnTo>
                  <a:lnTo>
                    <a:pt x="890" y="2566"/>
                  </a:lnTo>
                  <a:lnTo>
                    <a:pt x="894" y="2570"/>
                  </a:lnTo>
                  <a:lnTo>
                    <a:pt x="898" y="2576"/>
                  </a:lnTo>
                  <a:lnTo>
                    <a:pt x="902" y="2584"/>
                  </a:lnTo>
                  <a:lnTo>
                    <a:pt x="906" y="2586"/>
                  </a:lnTo>
                  <a:lnTo>
                    <a:pt x="910" y="2588"/>
                  </a:lnTo>
                  <a:lnTo>
                    <a:pt x="920" y="2598"/>
                  </a:lnTo>
                  <a:lnTo>
                    <a:pt x="932" y="2612"/>
                  </a:lnTo>
                  <a:lnTo>
                    <a:pt x="944" y="2620"/>
                  </a:lnTo>
                  <a:lnTo>
                    <a:pt x="956" y="2624"/>
                  </a:lnTo>
                  <a:lnTo>
                    <a:pt x="970" y="2624"/>
                  </a:lnTo>
                  <a:lnTo>
                    <a:pt x="974" y="2626"/>
                  </a:lnTo>
                  <a:lnTo>
                    <a:pt x="978" y="2628"/>
                  </a:lnTo>
                  <a:lnTo>
                    <a:pt x="982" y="2638"/>
                  </a:lnTo>
                  <a:lnTo>
                    <a:pt x="988" y="2646"/>
                  </a:lnTo>
                  <a:lnTo>
                    <a:pt x="990" y="2650"/>
                  </a:lnTo>
                  <a:lnTo>
                    <a:pt x="996" y="2650"/>
                  </a:lnTo>
                  <a:lnTo>
                    <a:pt x="1002" y="2650"/>
                  </a:lnTo>
                  <a:lnTo>
                    <a:pt x="1004" y="2650"/>
                  </a:lnTo>
                  <a:lnTo>
                    <a:pt x="1004" y="2656"/>
                  </a:lnTo>
                  <a:lnTo>
                    <a:pt x="1002" y="2658"/>
                  </a:lnTo>
                  <a:lnTo>
                    <a:pt x="1004" y="2658"/>
                  </a:lnTo>
                  <a:lnTo>
                    <a:pt x="1006" y="2660"/>
                  </a:lnTo>
                  <a:lnTo>
                    <a:pt x="1012" y="2658"/>
                  </a:lnTo>
                  <a:lnTo>
                    <a:pt x="1018" y="2658"/>
                  </a:lnTo>
                  <a:lnTo>
                    <a:pt x="1020" y="2660"/>
                  </a:lnTo>
                  <a:lnTo>
                    <a:pt x="1022" y="2662"/>
                  </a:lnTo>
                  <a:lnTo>
                    <a:pt x="1022" y="2666"/>
                  </a:lnTo>
                  <a:lnTo>
                    <a:pt x="1022" y="2674"/>
                  </a:lnTo>
                  <a:lnTo>
                    <a:pt x="1024" y="2680"/>
                  </a:lnTo>
                  <a:lnTo>
                    <a:pt x="1030" y="2684"/>
                  </a:lnTo>
                  <a:lnTo>
                    <a:pt x="1040" y="2690"/>
                  </a:lnTo>
                  <a:lnTo>
                    <a:pt x="1050" y="2694"/>
                  </a:lnTo>
                  <a:lnTo>
                    <a:pt x="1054" y="2698"/>
                  </a:lnTo>
                  <a:lnTo>
                    <a:pt x="1058" y="2702"/>
                  </a:lnTo>
                  <a:lnTo>
                    <a:pt x="1062" y="2710"/>
                  </a:lnTo>
                  <a:lnTo>
                    <a:pt x="1066" y="2720"/>
                  </a:lnTo>
                  <a:lnTo>
                    <a:pt x="1070" y="2740"/>
                  </a:lnTo>
                  <a:lnTo>
                    <a:pt x="1072" y="2752"/>
                  </a:lnTo>
                  <a:lnTo>
                    <a:pt x="1072" y="2758"/>
                  </a:lnTo>
                  <a:lnTo>
                    <a:pt x="1066" y="2762"/>
                  </a:lnTo>
                  <a:lnTo>
                    <a:pt x="1064" y="2768"/>
                  </a:lnTo>
                  <a:lnTo>
                    <a:pt x="1064" y="2772"/>
                  </a:lnTo>
                  <a:lnTo>
                    <a:pt x="1062" y="2776"/>
                  </a:lnTo>
                  <a:lnTo>
                    <a:pt x="1060" y="2784"/>
                  </a:lnTo>
                  <a:lnTo>
                    <a:pt x="1054" y="2790"/>
                  </a:lnTo>
                  <a:lnTo>
                    <a:pt x="1052" y="2796"/>
                  </a:lnTo>
                  <a:lnTo>
                    <a:pt x="1054" y="2802"/>
                  </a:lnTo>
                  <a:lnTo>
                    <a:pt x="1058" y="2806"/>
                  </a:lnTo>
                  <a:lnTo>
                    <a:pt x="1064" y="2808"/>
                  </a:lnTo>
                  <a:lnTo>
                    <a:pt x="1068" y="2808"/>
                  </a:lnTo>
                  <a:lnTo>
                    <a:pt x="1070" y="2806"/>
                  </a:lnTo>
                  <a:lnTo>
                    <a:pt x="1072" y="2804"/>
                  </a:lnTo>
                  <a:lnTo>
                    <a:pt x="1076" y="2794"/>
                  </a:lnTo>
                  <a:lnTo>
                    <a:pt x="1084" y="2784"/>
                  </a:lnTo>
                  <a:lnTo>
                    <a:pt x="1088" y="2780"/>
                  </a:lnTo>
                  <a:lnTo>
                    <a:pt x="1090" y="2776"/>
                  </a:lnTo>
                  <a:lnTo>
                    <a:pt x="1092" y="2768"/>
                  </a:lnTo>
                  <a:lnTo>
                    <a:pt x="1096" y="2760"/>
                  </a:lnTo>
                  <a:lnTo>
                    <a:pt x="1098" y="2756"/>
                  </a:lnTo>
                  <a:lnTo>
                    <a:pt x="1104" y="2752"/>
                  </a:lnTo>
                  <a:lnTo>
                    <a:pt x="1110" y="2748"/>
                  </a:lnTo>
                  <a:lnTo>
                    <a:pt x="1114" y="2742"/>
                  </a:lnTo>
                  <a:lnTo>
                    <a:pt x="1116" y="2738"/>
                  </a:lnTo>
                  <a:lnTo>
                    <a:pt x="1114" y="2732"/>
                  </a:lnTo>
                  <a:lnTo>
                    <a:pt x="1112" y="2726"/>
                  </a:lnTo>
                  <a:lnTo>
                    <a:pt x="1108" y="2722"/>
                  </a:lnTo>
                  <a:lnTo>
                    <a:pt x="1104" y="2718"/>
                  </a:lnTo>
                  <a:lnTo>
                    <a:pt x="1098" y="2716"/>
                  </a:lnTo>
                  <a:lnTo>
                    <a:pt x="1090" y="2712"/>
                  </a:lnTo>
                  <a:lnTo>
                    <a:pt x="1086" y="2708"/>
                  </a:lnTo>
                  <a:lnTo>
                    <a:pt x="1086" y="2704"/>
                  </a:lnTo>
                  <a:lnTo>
                    <a:pt x="1090" y="2698"/>
                  </a:lnTo>
                  <a:lnTo>
                    <a:pt x="1092" y="2692"/>
                  </a:lnTo>
                  <a:lnTo>
                    <a:pt x="1094" y="2684"/>
                  </a:lnTo>
                  <a:lnTo>
                    <a:pt x="1096" y="2676"/>
                  </a:lnTo>
                  <a:lnTo>
                    <a:pt x="1100" y="2672"/>
                  </a:lnTo>
                  <a:lnTo>
                    <a:pt x="1104" y="2670"/>
                  </a:lnTo>
                  <a:lnTo>
                    <a:pt x="1112" y="2666"/>
                  </a:lnTo>
                  <a:lnTo>
                    <a:pt x="1116" y="2668"/>
                  </a:lnTo>
                  <a:lnTo>
                    <a:pt x="1124" y="2670"/>
                  </a:lnTo>
                  <a:lnTo>
                    <a:pt x="1134" y="2672"/>
                  </a:lnTo>
                  <a:lnTo>
                    <a:pt x="1140" y="2674"/>
                  </a:lnTo>
                  <a:lnTo>
                    <a:pt x="1144" y="2678"/>
                  </a:lnTo>
                  <a:lnTo>
                    <a:pt x="1148" y="2688"/>
                  </a:lnTo>
                  <a:lnTo>
                    <a:pt x="1150" y="2696"/>
                  </a:lnTo>
                  <a:lnTo>
                    <a:pt x="1154" y="2700"/>
                  </a:lnTo>
                  <a:lnTo>
                    <a:pt x="1158" y="2702"/>
                  </a:lnTo>
                  <a:lnTo>
                    <a:pt x="1166" y="2702"/>
                  </a:lnTo>
                  <a:lnTo>
                    <a:pt x="1166" y="2700"/>
                  </a:lnTo>
                  <a:lnTo>
                    <a:pt x="1166" y="2696"/>
                  </a:lnTo>
                  <a:lnTo>
                    <a:pt x="1168" y="2688"/>
                  </a:lnTo>
                  <a:lnTo>
                    <a:pt x="1168" y="2684"/>
                  </a:lnTo>
                  <a:lnTo>
                    <a:pt x="1168" y="2678"/>
                  </a:lnTo>
                  <a:lnTo>
                    <a:pt x="1166" y="2674"/>
                  </a:lnTo>
                  <a:lnTo>
                    <a:pt x="1162" y="2670"/>
                  </a:lnTo>
                  <a:lnTo>
                    <a:pt x="1152" y="2662"/>
                  </a:lnTo>
                  <a:lnTo>
                    <a:pt x="1142" y="2654"/>
                  </a:lnTo>
                  <a:lnTo>
                    <a:pt x="1126" y="2646"/>
                  </a:lnTo>
                  <a:lnTo>
                    <a:pt x="1120" y="2642"/>
                  </a:lnTo>
                  <a:lnTo>
                    <a:pt x="1114" y="2636"/>
                  </a:lnTo>
                  <a:lnTo>
                    <a:pt x="1110" y="2632"/>
                  </a:lnTo>
                  <a:lnTo>
                    <a:pt x="1102" y="2628"/>
                  </a:lnTo>
                  <a:lnTo>
                    <a:pt x="1082" y="2620"/>
                  </a:lnTo>
                  <a:lnTo>
                    <a:pt x="1074" y="2616"/>
                  </a:lnTo>
                  <a:lnTo>
                    <a:pt x="1068" y="2610"/>
                  </a:lnTo>
                  <a:lnTo>
                    <a:pt x="1066" y="2606"/>
                  </a:lnTo>
                  <a:lnTo>
                    <a:pt x="1066" y="2602"/>
                  </a:lnTo>
                  <a:lnTo>
                    <a:pt x="1070" y="2600"/>
                  </a:lnTo>
                  <a:lnTo>
                    <a:pt x="1074" y="2594"/>
                  </a:lnTo>
                  <a:lnTo>
                    <a:pt x="1076" y="2592"/>
                  </a:lnTo>
                  <a:lnTo>
                    <a:pt x="1074" y="2590"/>
                  </a:lnTo>
                  <a:lnTo>
                    <a:pt x="1068" y="2588"/>
                  </a:lnTo>
                  <a:lnTo>
                    <a:pt x="1060" y="2586"/>
                  </a:lnTo>
                  <a:lnTo>
                    <a:pt x="1036" y="2584"/>
                  </a:lnTo>
                  <a:lnTo>
                    <a:pt x="1026" y="2580"/>
                  </a:lnTo>
                  <a:lnTo>
                    <a:pt x="1016" y="2576"/>
                  </a:lnTo>
                  <a:lnTo>
                    <a:pt x="1002" y="2560"/>
                  </a:lnTo>
                  <a:lnTo>
                    <a:pt x="990" y="2544"/>
                  </a:lnTo>
                  <a:lnTo>
                    <a:pt x="984" y="2530"/>
                  </a:lnTo>
                  <a:lnTo>
                    <a:pt x="978" y="2518"/>
                  </a:lnTo>
                  <a:lnTo>
                    <a:pt x="974" y="2498"/>
                  </a:lnTo>
                  <a:lnTo>
                    <a:pt x="970" y="2492"/>
                  </a:lnTo>
                  <a:lnTo>
                    <a:pt x="966" y="2490"/>
                  </a:lnTo>
                  <a:lnTo>
                    <a:pt x="958" y="2488"/>
                  </a:lnTo>
                  <a:lnTo>
                    <a:pt x="950" y="2484"/>
                  </a:lnTo>
                  <a:lnTo>
                    <a:pt x="944" y="2476"/>
                  </a:lnTo>
                  <a:lnTo>
                    <a:pt x="934" y="2468"/>
                  </a:lnTo>
                  <a:lnTo>
                    <a:pt x="928" y="2462"/>
                  </a:lnTo>
                  <a:lnTo>
                    <a:pt x="922" y="2456"/>
                  </a:lnTo>
                  <a:lnTo>
                    <a:pt x="920" y="2448"/>
                  </a:lnTo>
                  <a:lnTo>
                    <a:pt x="918" y="2442"/>
                  </a:lnTo>
                  <a:lnTo>
                    <a:pt x="916" y="2434"/>
                  </a:lnTo>
                  <a:lnTo>
                    <a:pt x="918" y="2428"/>
                  </a:lnTo>
                  <a:lnTo>
                    <a:pt x="920" y="2424"/>
                  </a:lnTo>
                  <a:lnTo>
                    <a:pt x="922" y="2422"/>
                  </a:lnTo>
                  <a:lnTo>
                    <a:pt x="926" y="2420"/>
                  </a:lnTo>
                  <a:lnTo>
                    <a:pt x="928" y="2418"/>
                  </a:lnTo>
                  <a:lnTo>
                    <a:pt x="926" y="2414"/>
                  </a:lnTo>
                  <a:lnTo>
                    <a:pt x="918" y="2400"/>
                  </a:lnTo>
                  <a:lnTo>
                    <a:pt x="914" y="2394"/>
                  </a:lnTo>
                  <a:lnTo>
                    <a:pt x="916" y="2388"/>
                  </a:lnTo>
                  <a:lnTo>
                    <a:pt x="920" y="2384"/>
                  </a:lnTo>
                  <a:lnTo>
                    <a:pt x="924" y="2386"/>
                  </a:lnTo>
                  <a:lnTo>
                    <a:pt x="926" y="2388"/>
                  </a:lnTo>
                  <a:lnTo>
                    <a:pt x="930" y="2388"/>
                  </a:lnTo>
                  <a:lnTo>
                    <a:pt x="934" y="2384"/>
                  </a:lnTo>
                  <a:lnTo>
                    <a:pt x="940" y="2378"/>
                  </a:lnTo>
                  <a:lnTo>
                    <a:pt x="950" y="2372"/>
                  </a:lnTo>
                  <a:lnTo>
                    <a:pt x="956" y="2370"/>
                  </a:lnTo>
                  <a:lnTo>
                    <a:pt x="958" y="2372"/>
                  </a:lnTo>
                  <a:lnTo>
                    <a:pt x="960" y="2374"/>
                  </a:lnTo>
                  <a:lnTo>
                    <a:pt x="966" y="2374"/>
                  </a:lnTo>
                  <a:lnTo>
                    <a:pt x="972" y="2372"/>
                  </a:lnTo>
                  <a:lnTo>
                    <a:pt x="974" y="2374"/>
                  </a:lnTo>
                  <a:lnTo>
                    <a:pt x="974" y="2378"/>
                  </a:lnTo>
                  <a:lnTo>
                    <a:pt x="974" y="2380"/>
                  </a:lnTo>
                  <a:lnTo>
                    <a:pt x="972" y="2382"/>
                  </a:lnTo>
                  <a:lnTo>
                    <a:pt x="970" y="2382"/>
                  </a:lnTo>
                  <a:lnTo>
                    <a:pt x="968" y="2384"/>
                  </a:lnTo>
                  <a:lnTo>
                    <a:pt x="968" y="2386"/>
                  </a:lnTo>
                  <a:lnTo>
                    <a:pt x="970" y="2398"/>
                  </a:lnTo>
                  <a:lnTo>
                    <a:pt x="976" y="2414"/>
                  </a:lnTo>
                  <a:lnTo>
                    <a:pt x="982" y="2426"/>
                  </a:lnTo>
                  <a:lnTo>
                    <a:pt x="986" y="2428"/>
                  </a:lnTo>
                  <a:lnTo>
                    <a:pt x="988" y="2424"/>
                  </a:lnTo>
                  <a:lnTo>
                    <a:pt x="994" y="2402"/>
                  </a:lnTo>
                  <a:lnTo>
                    <a:pt x="996" y="2398"/>
                  </a:lnTo>
                  <a:lnTo>
                    <a:pt x="1000" y="2394"/>
                  </a:lnTo>
                  <a:lnTo>
                    <a:pt x="1004" y="2394"/>
                  </a:lnTo>
                  <a:lnTo>
                    <a:pt x="1008" y="2398"/>
                  </a:lnTo>
                  <a:lnTo>
                    <a:pt x="1016" y="2404"/>
                  </a:lnTo>
                  <a:lnTo>
                    <a:pt x="1020" y="2410"/>
                  </a:lnTo>
                  <a:lnTo>
                    <a:pt x="1022" y="2414"/>
                  </a:lnTo>
                  <a:lnTo>
                    <a:pt x="1022" y="2420"/>
                  </a:lnTo>
                  <a:lnTo>
                    <a:pt x="1024" y="2428"/>
                  </a:lnTo>
                  <a:lnTo>
                    <a:pt x="1026" y="2434"/>
                  </a:lnTo>
                  <a:lnTo>
                    <a:pt x="1030" y="2440"/>
                  </a:lnTo>
                  <a:lnTo>
                    <a:pt x="1034" y="2446"/>
                  </a:lnTo>
                  <a:lnTo>
                    <a:pt x="1036" y="2450"/>
                  </a:lnTo>
                  <a:lnTo>
                    <a:pt x="1036" y="2452"/>
                  </a:lnTo>
                  <a:lnTo>
                    <a:pt x="1034" y="2454"/>
                  </a:lnTo>
                  <a:lnTo>
                    <a:pt x="1034" y="2456"/>
                  </a:lnTo>
                  <a:lnTo>
                    <a:pt x="1034" y="2460"/>
                  </a:lnTo>
                  <a:lnTo>
                    <a:pt x="1038" y="2464"/>
                  </a:lnTo>
                  <a:lnTo>
                    <a:pt x="1046" y="2472"/>
                  </a:lnTo>
                  <a:lnTo>
                    <a:pt x="1056" y="2480"/>
                  </a:lnTo>
                  <a:lnTo>
                    <a:pt x="1062" y="2486"/>
                  </a:lnTo>
                  <a:lnTo>
                    <a:pt x="1066" y="2494"/>
                  </a:lnTo>
                  <a:lnTo>
                    <a:pt x="1066" y="2496"/>
                  </a:lnTo>
                  <a:lnTo>
                    <a:pt x="1068" y="2496"/>
                  </a:lnTo>
                  <a:lnTo>
                    <a:pt x="1076" y="2496"/>
                  </a:lnTo>
                  <a:lnTo>
                    <a:pt x="1084" y="2496"/>
                  </a:lnTo>
                  <a:lnTo>
                    <a:pt x="1090" y="2498"/>
                  </a:lnTo>
                  <a:lnTo>
                    <a:pt x="1102" y="2504"/>
                  </a:lnTo>
                  <a:lnTo>
                    <a:pt x="1114" y="2516"/>
                  </a:lnTo>
                  <a:lnTo>
                    <a:pt x="1128" y="2528"/>
                  </a:lnTo>
                  <a:lnTo>
                    <a:pt x="1114" y="2524"/>
                  </a:lnTo>
                  <a:lnTo>
                    <a:pt x="1110" y="2524"/>
                  </a:lnTo>
                  <a:lnTo>
                    <a:pt x="1110" y="2526"/>
                  </a:lnTo>
                  <a:lnTo>
                    <a:pt x="1116" y="2530"/>
                  </a:lnTo>
                  <a:lnTo>
                    <a:pt x="1134" y="2536"/>
                  </a:lnTo>
                  <a:lnTo>
                    <a:pt x="1144" y="2540"/>
                  </a:lnTo>
                  <a:lnTo>
                    <a:pt x="1152" y="2544"/>
                  </a:lnTo>
                  <a:lnTo>
                    <a:pt x="1160" y="2552"/>
                  </a:lnTo>
                  <a:lnTo>
                    <a:pt x="1162" y="2558"/>
                  </a:lnTo>
                  <a:lnTo>
                    <a:pt x="1164" y="2560"/>
                  </a:lnTo>
                  <a:lnTo>
                    <a:pt x="1166" y="2560"/>
                  </a:lnTo>
                  <a:lnTo>
                    <a:pt x="1174" y="2560"/>
                  </a:lnTo>
                  <a:lnTo>
                    <a:pt x="1176" y="2562"/>
                  </a:lnTo>
                  <a:lnTo>
                    <a:pt x="1184" y="2566"/>
                  </a:lnTo>
                  <a:lnTo>
                    <a:pt x="1188" y="2568"/>
                  </a:lnTo>
                  <a:lnTo>
                    <a:pt x="1190" y="2574"/>
                  </a:lnTo>
                  <a:lnTo>
                    <a:pt x="1190" y="2582"/>
                  </a:lnTo>
                  <a:lnTo>
                    <a:pt x="1192" y="2584"/>
                  </a:lnTo>
                  <a:lnTo>
                    <a:pt x="1196" y="2586"/>
                  </a:lnTo>
                  <a:lnTo>
                    <a:pt x="1204" y="2588"/>
                  </a:lnTo>
                  <a:lnTo>
                    <a:pt x="1208" y="2590"/>
                  </a:lnTo>
                  <a:lnTo>
                    <a:pt x="1208" y="2596"/>
                  </a:lnTo>
                  <a:lnTo>
                    <a:pt x="1208" y="2610"/>
                  </a:lnTo>
                  <a:lnTo>
                    <a:pt x="1206" y="2626"/>
                  </a:lnTo>
                  <a:lnTo>
                    <a:pt x="1206" y="2632"/>
                  </a:lnTo>
                  <a:lnTo>
                    <a:pt x="1206" y="2636"/>
                  </a:lnTo>
                  <a:lnTo>
                    <a:pt x="1206" y="2638"/>
                  </a:lnTo>
                  <a:lnTo>
                    <a:pt x="1206" y="2640"/>
                  </a:lnTo>
                  <a:lnTo>
                    <a:pt x="1204" y="2646"/>
                  </a:lnTo>
                  <a:lnTo>
                    <a:pt x="1200" y="2652"/>
                  </a:lnTo>
                  <a:lnTo>
                    <a:pt x="1200" y="2656"/>
                  </a:lnTo>
                  <a:lnTo>
                    <a:pt x="1202" y="2662"/>
                  </a:lnTo>
                  <a:lnTo>
                    <a:pt x="1202" y="2666"/>
                  </a:lnTo>
                  <a:lnTo>
                    <a:pt x="1202" y="2670"/>
                  </a:lnTo>
                  <a:lnTo>
                    <a:pt x="1202" y="2672"/>
                  </a:lnTo>
                  <a:lnTo>
                    <a:pt x="1200" y="2674"/>
                  </a:lnTo>
                  <a:lnTo>
                    <a:pt x="1202" y="2674"/>
                  </a:lnTo>
                  <a:lnTo>
                    <a:pt x="1208" y="2680"/>
                  </a:lnTo>
                  <a:lnTo>
                    <a:pt x="1216" y="2686"/>
                  </a:lnTo>
                  <a:lnTo>
                    <a:pt x="1222" y="2690"/>
                  </a:lnTo>
                  <a:lnTo>
                    <a:pt x="1224" y="2696"/>
                  </a:lnTo>
                  <a:lnTo>
                    <a:pt x="1224" y="2700"/>
                  </a:lnTo>
                  <a:lnTo>
                    <a:pt x="1226" y="2706"/>
                  </a:lnTo>
                  <a:lnTo>
                    <a:pt x="1228" y="2708"/>
                  </a:lnTo>
                  <a:lnTo>
                    <a:pt x="1230" y="2710"/>
                  </a:lnTo>
                  <a:lnTo>
                    <a:pt x="1240" y="2726"/>
                  </a:lnTo>
                  <a:lnTo>
                    <a:pt x="1246" y="2736"/>
                  </a:lnTo>
                  <a:lnTo>
                    <a:pt x="1250" y="2740"/>
                  </a:lnTo>
                  <a:lnTo>
                    <a:pt x="1254" y="2744"/>
                  </a:lnTo>
                  <a:lnTo>
                    <a:pt x="1258" y="2748"/>
                  </a:lnTo>
                  <a:lnTo>
                    <a:pt x="1260" y="2748"/>
                  </a:lnTo>
                  <a:lnTo>
                    <a:pt x="1260" y="2746"/>
                  </a:lnTo>
                  <a:lnTo>
                    <a:pt x="1262" y="2746"/>
                  </a:lnTo>
                  <a:lnTo>
                    <a:pt x="1266" y="2746"/>
                  </a:lnTo>
                  <a:lnTo>
                    <a:pt x="1272" y="2750"/>
                  </a:lnTo>
                  <a:lnTo>
                    <a:pt x="1274" y="2752"/>
                  </a:lnTo>
                  <a:lnTo>
                    <a:pt x="1266" y="2754"/>
                  </a:lnTo>
                  <a:lnTo>
                    <a:pt x="1258" y="2754"/>
                  </a:lnTo>
                  <a:lnTo>
                    <a:pt x="1258" y="2758"/>
                  </a:lnTo>
                  <a:lnTo>
                    <a:pt x="1260" y="2762"/>
                  </a:lnTo>
                  <a:lnTo>
                    <a:pt x="1268" y="2772"/>
                  </a:lnTo>
                  <a:lnTo>
                    <a:pt x="1272" y="2780"/>
                  </a:lnTo>
                  <a:lnTo>
                    <a:pt x="1274" y="2786"/>
                  </a:lnTo>
                  <a:lnTo>
                    <a:pt x="1276" y="2786"/>
                  </a:lnTo>
                  <a:lnTo>
                    <a:pt x="1280" y="2784"/>
                  </a:lnTo>
                  <a:lnTo>
                    <a:pt x="1284" y="2780"/>
                  </a:lnTo>
                  <a:lnTo>
                    <a:pt x="1286" y="2782"/>
                  </a:lnTo>
                  <a:lnTo>
                    <a:pt x="1290" y="2782"/>
                  </a:lnTo>
                  <a:lnTo>
                    <a:pt x="1300" y="2782"/>
                  </a:lnTo>
                  <a:lnTo>
                    <a:pt x="1312" y="2780"/>
                  </a:lnTo>
                  <a:lnTo>
                    <a:pt x="1316" y="2782"/>
                  </a:lnTo>
                  <a:lnTo>
                    <a:pt x="1318" y="2784"/>
                  </a:lnTo>
                  <a:lnTo>
                    <a:pt x="1324" y="2784"/>
                  </a:lnTo>
                  <a:lnTo>
                    <a:pt x="1330" y="2782"/>
                  </a:lnTo>
                  <a:lnTo>
                    <a:pt x="1336" y="2786"/>
                  </a:lnTo>
                  <a:lnTo>
                    <a:pt x="1342" y="2790"/>
                  </a:lnTo>
                  <a:lnTo>
                    <a:pt x="1348" y="2790"/>
                  </a:lnTo>
                  <a:lnTo>
                    <a:pt x="1354" y="2790"/>
                  </a:lnTo>
                  <a:lnTo>
                    <a:pt x="1358" y="2792"/>
                  </a:lnTo>
                  <a:lnTo>
                    <a:pt x="1358" y="2794"/>
                  </a:lnTo>
                  <a:lnTo>
                    <a:pt x="1358" y="2796"/>
                  </a:lnTo>
                  <a:lnTo>
                    <a:pt x="1350" y="2800"/>
                  </a:lnTo>
                  <a:lnTo>
                    <a:pt x="1342" y="2802"/>
                  </a:lnTo>
                  <a:lnTo>
                    <a:pt x="1336" y="2800"/>
                  </a:lnTo>
                  <a:lnTo>
                    <a:pt x="1322" y="2792"/>
                  </a:lnTo>
                  <a:lnTo>
                    <a:pt x="1312" y="2788"/>
                  </a:lnTo>
                  <a:lnTo>
                    <a:pt x="1306" y="2786"/>
                  </a:lnTo>
                  <a:lnTo>
                    <a:pt x="1302" y="2786"/>
                  </a:lnTo>
                  <a:lnTo>
                    <a:pt x="1298" y="2792"/>
                  </a:lnTo>
                  <a:lnTo>
                    <a:pt x="1296" y="2794"/>
                  </a:lnTo>
                  <a:lnTo>
                    <a:pt x="1292" y="2794"/>
                  </a:lnTo>
                  <a:lnTo>
                    <a:pt x="1288" y="2792"/>
                  </a:lnTo>
                  <a:lnTo>
                    <a:pt x="1282" y="2792"/>
                  </a:lnTo>
                  <a:lnTo>
                    <a:pt x="1282" y="2794"/>
                  </a:lnTo>
                  <a:lnTo>
                    <a:pt x="1280" y="2798"/>
                  </a:lnTo>
                  <a:lnTo>
                    <a:pt x="1280" y="2802"/>
                  </a:lnTo>
                  <a:lnTo>
                    <a:pt x="1278" y="2804"/>
                  </a:lnTo>
                  <a:lnTo>
                    <a:pt x="1274" y="2808"/>
                  </a:lnTo>
                  <a:lnTo>
                    <a:pt x="1272" y="2808"/>
                  </a:lnTo>
                  <a:lnTo>
                    <a:pt x="1276" y="2812"/>
                  </a:lnTo>
                  <a:lnTo>
                    <a:pt x="1280" y="2816"/>
                  </a:lnTo>
                  <a:lnTo>
                    <a:pt x="1280" y="2820"/>
                  </a:lnTo>
                  <a:lnTo>
                    <a:pt x="1280" y="2824"/>
                  </a:lnTo>
                  <a:lnTo>
                    <a:pt x="1286" y="2824"/>
                  </a:lnTo>
                  <a:lnTo>
                    <a:pt x="1288" y="2824"/>
                  </a:lnTo>
                  <a:lnTo>
                    <a:pt x="1292" y="2826"/>
                  </a:lnTo>
                  <a:lnTo>
                    <a:pt x="1294" y="2832"/>
                  </a:lnTo>
                  <a:lnTo>
                    <a:pt x="1294" y="2838"/>
                  </a:lnTo>
                  <a:lnTo>
                    <a:pt x="1292" y="2844"/>
                  </a:lnTo>
                  <a:lnTo>
                    <a:pt x="1292" y="2848"/>
                  </a:lnTo>
                  <a:lnTo>
                    <a:pt x="1292" y="2854"/>
                  </a:lnTo>
                  <a:lnTo>
                    <a:pt x="1298" y="2864"/>
                  </a:lnTo>
                  <a:lnTo>
                    <a:pt x="1300" y="2866"/>
                  </a:lnTo>
                  <a:lnTo>
                    <a:pt x="1304" y="2868"/>
                  </a:lnTo>
                  <a:lnTo>
                    <a:pt x="1306" y="2866"/>
                  </a:lnTo>
                  <a:lnTo>
                    <a:pt x="1308" y="2862"/>
                  </a:lnTo>
                  <a:lnTo>
                    <a:pt x="1308" y="2856"/>
                  </a:lnTo>
                  <a:lnTo>
                    <a:pt x="1310" y="2854"/>
                  </a:lnTo>
                  <a:lnTo>
                    <a:pt x="1314" y="2854"/>
                  </a:lnTo>
                  <a:lnTo>
                    <a:pt x="1316" y="2856"/>
                  </a:lnTo>
                  <a:lnTo>
                    <a:pt x="1320" y="2866"/>
                  </a:lnTo>
                  <a:lnTo>
                    <a:pt x="1322" y="2880"/>
                  </a:lnTo>
                  <a:lnTo>
                    <a:pt x="1324" y="2888"/>
                  </a:lnTo>
                  <a:lnTo>
                    <a:pt x="1326" y="2888"/>
                  </a:lnTo>
                  <a:lnTo>
                    <a:pt x="1328" y="2888"/>
                  </a:lnTo>
                  <a:lnTo>
                    <a:pt x="1330" y="2882"/>
                  </a:lnTo>
                  <a:lnTo>
                    <a:pt x="1332" y="2874"/>
                  </a:lnTo>
                  <a:lnTo>
                    <a:pt x="1334" y="2866"/>
                  </a:lnTo>
                  <a:lnTo>
                    <a:pt x="1336" y="2866"/>
                  </a:lnTo>
                  <a:lnTo>
                    <a:pt x="1338" y="2868"/>
                  </a:lnTo>
                  <a:lnTo>
                    <a:pt x="1342" y="2872"/>
                  </a:lnTo>
                  <a:lnTo>
                    <a:pt x="1348" y="2882"/>
                  </a:lnTo>
                  <a:lnTo>
                    <a:pt x="1350" y="2886"/>
                  </a:lnTo>
                  <a:lnTo>
                    <a:pt x="1354" y="2888"/>
                  </a:lnTo>
                  <a:lnTo>
                    <a:pt x="1356" y="2886"/>
                  </a:lnTo>
                  <a:lnTo>
                    <a:pt x="1356" y="2884"/>
                  </a:lnTo>
                  <a:lnTo>
                    <a:pt x="1356" y="2876"/>
                  </a:lnTo>
                  <a:lnTo>
                    <a:pt x="1348" y="2854"/>
                  </a:lnTo>
                  <a:lnTo>
                    <a:pt x="1340" y="2834"/>
                  </a:lnTo>
                  <a:lnTo>
                    <a:pt x="1338" y="2828"/>
                  </a:lnTo>
                  <a:lnTo>
                    <a:pt x="1338" y="2826"/>
                  </a:lnTo>
                  <a:lnTo>
                    <a:pt x="1340" y="2824"/>
                  </a:lnTo>
                  <a:lnTo>
                    <a:pt x="1346" y="2826"/>
                  </a:lnTo>
                  <a:lnTo>
                    <a:pt x="1350" y="2828"/>
                  </a:lnTo>
                  <a:lnTo>
                    <a:pt x="1352" y="2832"/>
                  </a:lnTo>
                  <a:lnTo>
                    <a:pt x="1354" y="2838"/>
                  </a:lnTo>
                  <a:lnTo>
                    <a:pt x="1356" y="2840"/>
                  </a:lnTo>
                  <a:lnTo>
                    <a:pt x="1358" y="2840"/>
                  </a:lnTo>
                  <a:lnTo>
                    <a:pt x="1368" y="2836"/>
                  </a:lnTo>
                  <a:lnTo>
                    <a:pt x="1370" y="2834"/>
                  </a:lnTo>
                  <a:lnTo>
                    <a:pt x="1372" y="2832"/>
                  </a:lnTo>
                  <a:lnTo>
                    <a:pt x="1370" y="2828"/>
                  </a:lnTo>
                  <a:lnTo>
                    <a:pt x="1366" y="2824"/>
                  </a:lnTo>
                  <a:lnTo>
                    <a:pt x="1360" y="2822"/>
                  </a:lnTo>
                  <a:lnTo>
                    <a:pt x="1356" y="2822"/>
                  </a:lnTo>
                  <a:lnTo>
                    <a:pt x="1356" y="2820"/>
                  </a:lnTo>
                  <a:lnTo>
                    <a:pt x="1356" y="2816"/>
                  </a:lnTo>
                  <a:lnTo>
                    <a:pt x="1354" y="2812"/>
                  </a:lnTo>
                  <a:lnTo>
                    <a:pt x="1352" y="2810"/>
                  </a:lnTo>
                  <a:lnTo>
                    <a:pt x="1354" y="2808"/>
                  </a:lnTo>
                  <a:lnTo>
                    <a:pt x="1360" y="2802"/>
                  </a:lnTo>
                  <a:lnTo>
                    <a:pt x="1368" y="2800"/>
                  </a:lnTo>
                  <a:lnTo>
                    <a:pt x="1370" y="2800"/>
                  </a:lnTo>
                  <a:lnTo>
                    <a:pt x="1374" y="2802"/>
                  </a:lnTo>
                  <a:lnTo>
                    <a:pt x="1382" y="2816"/>
                  </a:lnTo>
                  <a:lnTo>
                    <a:pt x="1388" y="2820"/>
                  </a:lnTo>
                  <a:lnTo>
                    <a:pt x="1390" y="2820"/>
                  </a:lnTo>
                  <a:lnTo>
                    <a:pt x="1392" y="2820"/>
                  </a:lnTo>
                  <a:lnTo>
                    <a:pt x="1394" y="2818"/>
                  </a:lnTo>
                  <a:lnTo>
                    <a:pt x="1394" y="2816"/>
                  </a:lnTo>
                  <a:lnTo>
                    <a:pt x="1394" y="2810"/>
                  </a:lnTo>
                  <a:lnTo>
                    <a:pt x="1392" y="2804"/>
                  </a:lnTo>
                  <a:lnTo>
                    <a:pt x="1392" y="2796"/>
                  </a:lnTo>
                  <a:lnTo>
                    <a:pt x="1392" y="2794"/>
                  </a:lnTo>
                  <a:lnTo>
                    <a:pt x="1390" y="2790"/>
                  </a:lnTo>
                  <a:lnTo>
                    <a:pt x="1386" y="2788"/>
                  </a:lnTo>
                  <a:lnTo>
                    <a:pt x="1378" y="2784"/>
                  </a:lnTo>
                  <a:lnTo>
                    <a:pt x="1376" y="2782"/>
                  </a:lnTo>
                  <a:lnTo>
                    <a:pt x="1374" y="2780"/>
                  </a:lnTo>
                  <a:lnTo>
                    <a:pt x="1370" y="2774"/>
                  </a:lnTo>
                  <a:lnTo>
                    <a:pt x="1366" y="2774"/>
                  </a:lnTo>
                  <a:lnTo>
                    <a:pt x="1364" y="2772"/>
                  </a:lnTo>
                  <a:lnTo>
                    <a:pt x="1360" y="2768"/>
                  </a:lnTo>
                  <a:lnTo>
                    <a:pt x="1358" y="2764"/>
                  </a:lnTo>
                  <a:lnTo>
                    <a:pt x="1352" y="2762"/>
                  </a:lnTo>
                  <a:lnTo>
                    <a:pt x="1340" y="2758"/>
                  </a:lnTo>
                  <a:lnTo>
                    <a:pt x="1332" y="2754"/>
                  </a:lnTo>
                  <a:lnTo>
                    <a:pt x="1332" y="2752"/>
                  </a:lnTo>
                  <a:lnTo>
                    <a:pt x="1338" y="2752"/>
                  </a:lnTo>
                  <a:lnTo>
                    <a:pt x="1346" y="2750"/>
                  </a:lnTo>
                  <a:lnTo>
                    <a:pt x="1348" y="2746"/>
                  </a:lnTo>
                  <a:lnTo>
                    <a:pt x="1348" y="2744"/>
                  </a:lnTo>
                  <a:lnTo>
                    <a:pt x="1346" y="2740"/>
                  </a:lnTo>
                  <a:lnTo>
                    <a:pt x="1344" y="2732"/>
                  </a:lnTo>
                  <a:lnTo>
                    <a:pt x="1344" y="2730"/>
                  </a:lnTo>
                  <a:lnTo>
                    <a:pt x="1348" y="2730"/>
                  </a:lnTo>
                  <a:lnTo>
                    <a:pt x="1352" y="2730"/>
                  </a:lnTo>
                  <a:lnTo>
                    <a:pt x="1354" y="2732"/>
                  </a:lnTo>
                  <a:lnTo>
                    <a:pt x="1354" y="2738"/>
                  </a:lnTo>
                  <a:lnTo>
                    <a:pt x="1354" y="2742"/>
                  </a:lnTo>
                  <a:lnTo>
                    <a:pt x="1356" y="2742"/>
                  </a:lnTo>
                  <a:lnTo>
                    <a:pt x="1358" y="2742"/>
                  </a:lnTo>
                  <a:lnTo>
                    <a:pt x="1360" y="2738"/>
                  </a:lnTo>
                  <a:lnTo>
                    <a:pt x="1360" y="2736"/>
                  </a:lnTo>
                  <a:lnTo>
                    <a:pt x="1360" y="2728"/>
                  </a:lnTo>
                  <a:lnTo>
                    <a:pt x="1354" y="2720"/>
                  </a:lnTo>
                  <a:lnTo>
                    <a:pt x="1348" y="2710"/>
                  </a:lnTo>
                  <a:lnTo>
                    <a:pt x="1340" y="2702"/>
                  </a:lnTo>
                  <a:lnTo>
                    <a:pt x="1334" y="2692"/>
                  </a:lnTo>
                  <a:lnTo>
                    <a:pt x="1330" y="2682"/>
                  </a:lnTo>
                  <a:lnTo>
                    <a:pt x="1330" y="2678"/>
                  </a:lnTo>
                  <a:lnTo>
                    <a:pt x="1332" y="2674"/>
                  </a:lnTo>
                  <a:lnTo>
                    <a:pt x="1336" y="2666"/>
                  </a:lnTo>
                  <a:lnTo>
                    <a:pt x="1340" y="2660"/>
                  </a:lnTo>
                  <a:lnTo>
                    <a:pt x="1344" y="2660"/>
                  </a:lnTo>
                  <a:lnTo>
                    <a:pt x="1346" y="2660"/>
                  </a:lnTo>
                  <a:lnTo>
                    <a:pt x="1346" y="2662"/>
                  </a:lnTo>
                  <a:lnTo>
                    <a:pt x="1346" y="2668"/>
                  </a:lnTo>
                  <a:lnTo>
                    <a:pt x="1346" y="2670"/>
                  </a:lnTo>
                  <a:lnTo>
                    <a:pt x="1346" y="2672"/>
                  </a:lnTo>
                  <a:lnTo>
                    <a:pt x="1352" y="2674"/>
                  </a:lnTo>
                  <a:lnTo>
                    <a:pt x="1358" y="2676"/>
                  </a:lnTo>
                  <a:lnTo>
                    <a:pt x="1360" y="2680"/>
                  </a:lnTo>
                  <a:lnTo>
                    <a:pt x="1362" y="2686"/>
                  </a:lnTo>
                  <a:lnTo>
                    <a:pt x="1362" y="2690"/>
                  </a:lnTo>
                  <a:lnTo>
                    <a:pt x="1366" y="2694"/>
                  </a:lnTo>
                  <a:lnTo>
                    <a:pt x="1372" y="2696"/>
                  </a:lnTo>
                  <a:lnTo>
                    <a:pt x="1374" y="2696"/>
                  </a:lnTo>
                  <a:lnTo>
                    <a:pt x="1376" y="2696"/>
                  </a:lnTo>
                  <a:lnTo>
                    <a:pt x="1376" y="2694"/>
                  </a:lnTo>
                  <a:lnTo>
                    <a:pt x="1374" y="2690"/>
                  </a:lnTo>
                  <a:lnTo>
                    <a:pt x="1368" y="2684"/>
                  </a:lnTo>
                  <a:lnTo>
                    <a:pt x="1368" y="2678"/>
                  </a:lnTo>
                  <a:lnTo>
                    <a:pt x="1370" y="2678"/>
                  </a:lnTo>
                  <a:lnTo>
                    <a:pt x="1378" y="2684"/>
                  </a:lnTo>
                  <a:lnTo>
                    <a:pt x="1386" y="2692"/>
                  </a:lnTo>
                  <a:lnTo>
                    <a:pt x="1390" y="2694"/>
                  </a:lnTo>
                  <a:lnTo>
                    <a:pt x="1392" y="2694"/>
                  </a:lnTo>
                  <a:lnTo>
                    <a:pt x="1390" y="2692"/>
                  </a:lnTo>
                  <a:lnTo>
                    <a:pt x="1386" y="2684"/>
                  </a:lnTo>
                  <a:lnTo>
                    <a:pt x="1380" y="2676"/>
                  </a:lnTo>
                  <a:lnTo>
                    <a:pt x="1380" y="2674"/>
                  </a:lnTo>
                  <a:lnTo>
                    <a:pt x="1382" y="2674"/>
                  </a:lnTo>
                  <a:lnTo>
                    <a:pt x="1394" y="2680"/>
                  </a:lnTo>
                  <a:lnTo>
                    <a:pt x="1402" y="2684"/>
                  </a:lnTo>
                  <a:lnTo>
                    <a:pt x="1406" y="2684"/>
                  </a:lnTo>
                  <a:lnTo>
                    <a:pt x="1404" y="2682"/>
                  </a:lnTo>
                  <a:lnTo>
                    <a:pt x="1400" y="2676"/>
                  </a:lnTo>
                  <a:lnTo>
                    <a:pt x="1392" y="2670"/>
                  </a:lnTo>
                  <a:lnTo>
                    <a:pt x="1386" y="2668"/>
                  </a:lnTo>
                  <a:lnTo>
                    <a:pt x="1384" y="2668"/>
                  </a:lnTo>
                  <a:lnTo>
                    <a:pt x="1384" y="2664"/>
                  </a:lnTo>
                  <a:lnTo>
                    <a:pt x="1384" y="2662"/>
                  </a:lnTo>
                  <a:lnTo>
                    <a:pt x="1384" y="2660"/>
                  </a:lnTo>
                  <a:lnTo>
                    <a:pt x="1380" y="2656"/>
                  </a:lnTo>
                  <a:lnTo>
                    <a:pt x="1380" y="2654"/>
                  </a:lnTo>
                  <a:lnTo>
                    <a:pt x="1388" y="2652"/>
                  </a:lnTo>
                  <a:lnTo>
                    <a:pt x="1392" y="2652"/>
                  </a:lnTo>
                  <a:lnTo>
                    <a:pt x="1398" y="2650"/>
                  </a:lnTo>
                  <a:lnTo>
                    <a:pt x="1404" y="2644"/>
                  </a:lnTo>
                  <a:lnTo>
                    <a:pt x="1408" y="2642"/>
                  </a:lnTo>
                  <a:lnTo>
                    <a:pt x="1412" y="2640"/>
                  </a:lnTo>
                  <a:lnTo>
                    <a:pt x="1418" y="2642"/>
                  </a:lnTo>
                  <a:lnTo>
                    <a:pt x="1422" y="2644"/>
                  </a:lnTo>
                  <a:lnTo>
                    <a:pt x="1426" y="2644"/>
                  </a:lnTo>
                  <a:lnTo>
                    <a:pt x="1430" y="2640"/>
                  </a:lnTo>
                  <a:lnTo>
                    <a:pt x="1436" y="2638"/>
                  </a:lnTo>
                  <a:lnTo>
                    <a:pt x="1438" y="2638"/>
                  </a:lnTo>
                  <a:lnTo>
                    <a:pt x="1444" y="2640"/>
                  </a:lnTo>
                  <a:lnTo>
                    <a:pt x="1450" y="2644"/>
                  </a:lnTo>
                  <a:lnTo>
                    <a:pt x="1454" y="2644"/>
                  </a:lnTo>
                  <a:lnTo>
                    <a:pt x="1464" y="2644"/>
                  </a:lnTo>
                  <a:lnTo>
                    <a:pt x="1470" y="2644"/>
                  </a:lnTo>
                  <a:lnTo>
                    <a:pt x="1472" y="2646"/>
                  </a:lnTo>
                  <a:lnTo>
                    <a:pt x="1472" y="2650"/>
                  </a:lnTo>
                  <a:lnTo>
                    <a:pt x="1474" y="2656"/>
                  </a:lnTo>
                  <a:lnTo>
                    <a:pt x="1480" y="2660"/>
                  </a:lnTo>
                  <a:lnTo>
                    <a:pt x="1486" y="2660"/>
                  </a:lnTo>
                  <a:lnTo>
                    <a:pt x="1492" y="2658"/>
                  </a:lnTo>
                  <a:lnTo>
                    <a:pt x="1504" y="2656"/>
                  </a:lnTo>
                  <a:lnTo>
                    <a:pt x="1504" y="2658"/>
                  </a:lnTo>
                  <a:lnTo>
                    <a:pt x="1502" y="2660"/>
                  </a:lnTo>
                  <a:lnTo>
                    <a:pt x="1484" y="2668"/>
                  </a:lnTo>
                  <a:lnTo>
                    <a:pt x="1480" y="2672"/>
                  </a:lnTo>
                  <a:lnTo>
                    <a:pt x="1478" y="2680"/>
                  </a:lnTo>
                  <a:lnTo>
                    <a:pt x="1480" y="2684"/>
                  </a:lnTo>
                  <a:lnTo>
                    <a:pt x="1482" y="2682"/>
                  </a:lnTo>
                  <a:lnTo>
                    <a:pt x="1494" y="2670"/>
                  </a:lnTo>
                  <a:lnTo>
                    <a:pt x="1506" y="2662"/>
                  </a:lnTo>
                  <a:lnTo>
                    <a:pt x="1514" y="2658"/>
                  </a:lnTo>
                  <a:lnTo>
                    <a:pt x="1522" y="2654"/>
                  </a:lnTo>
                  <a:lnTo>
                    <a:pt x="1528" y="2646"/>
                  </a:lnTo>
                  <a:lnTo>
                    <a:pt x="1532" y="2638"/>
                  </a:lnTo>
                  <a:lnTo>
                    <a:pt x="1536" y="2636"/>
                  </a:lnTo>
                  <a:lnTo>
                    <a:pt x="1538" y="2634"/>
                  </a:lnTo>
                  <a:lnTo>
                    <a:pt x="1540" y="2636"/>
                  </a:lnTo>
                  <a:lnTo>
                    <a:pt x="1544" y="2640"/>
                  </a:lnTo>
                  <a:lnTo>
                    <a:pt x="1548" y="2640"/>
                  </a:lnTo>
                  <a:lnTo>
                    <a:pt x="1552" y="2638"/>
                  </a:lnTo>
                  <a:lnTo>
                    <a:pt x="1556" y="2634"/>
                  </a:lnTo>
                  <a:lnTo>
                    <a:pt x="1562" y="2634"/>
                  </a:lnTo>
                  <a:lnTo>
                    <a:pt x="1572" y="2638"/>
                  </a:lnTo>
                  <a:lnTo>
                    <a:pt x="1580" y="2638"/>
                  </a:lnTo>
                  <a:lnTo>
                    <a:pt x="1586" y="2638"/>
                  </a:lnTo>
                  <a:lnTo>
                    <a:pt x="1590" y="2634"/>
                  </a:lnTo>
                  <a:lnTo>
                    <a:pt x="1594" y="2626"/>
                  </a:lnTo>
                  <a:lnTo>
                    <a:pt x="1594" y="2624"/>
                  </a:lnTo>
                  <a:lnTo>
                    <a:pt x="1592" y="2624"/>
                  </a:lnTo>
                  <a:lnTo>
                    <a:pt x="1584" y="2622"/>
                  </a:lnTo>
                  <a:lnTo>
                    <a:pt x="1572" y="2616"/>
                  </a:lnTo>
                  <a:lnTo>
                    <a:pt x="1560" y="2608"/>
                  </a:lnTo>
                  <a:lnTo>
                    <a:pt x="1554" y="2600"/>
                  </a:lnTo>
                  <a:lnTo>
                    <a:pt x="1552" y="2592"/>
                  </a:lnTo>
                  <a:lnTo>
                    <a:pt x="1552" y="2582"/>
                  </a:lnTo>
                  <a:lnTo>
                    <a:pt x="1552" y="2578"/>
                  </a:lnTo>
                  <a:lnTo>
                    <a:pt x="1550" y="2576"/>
                  </a:lnTo>
                  <a:lnTo>
                    <a:pt x="1546" y="2572"/>
                  </a:lnTo>
                  <a:lnTo>
                    <a:pt x="1542" y="2570"/>
                  </a:lnTo>
                  <a:lnTo>
                    <a:pt x="1540" y="2568"/>
                  </a:lnTo>
                  <a:lnTo>
                    <a:pt x="1540" y="2564"/>
                  </a:lnTo>
                  <a:lnTo>
                    <a:pt x="1540" y="2560"/>
                  </a:lnTo>
                  <a:lnTo>
                    <a:pt x="1538" y="2558"/>
                  </a:lnTo>
                  <a:lnTo>
                    <a:pt x="1530" y="2556"/>
                  </a:lnTo>
                  <a:lnTo>
                    <a:pt x="1528" y="2556"/>
                  </a:lnTo>
                  <a:lnTo>
                    <a:pt x="1528" y="2554"/>
                  </a:lnTo>
                  <a:lnTo>
                    <a:pt x="1536" y="2546"/>
                  </a:lnTo>
                  <a:lnTo>
                    <a:pt x="1542" y="2542"/>
                  </a:lnTo>
                  <a:lnTo>
                    <a:pt x="1546" y="2538"/>
                  </a:lnTo>
                  <a:lnTo>
                    <a:pt x="1546" y="2534"/>
                  </a:lnTo>
                  <a:lnTo>
                    <a:pt x="1546" y="2530"/>
                  </a:lnTo>
                  <a:lnTo>
                    <a:pt x="1546" y="2522"/>
                  </a:lnTo>
                  <a:lnTo>
                    <a:pt x="1546" y="2516"/>
                  </a:lnTo>
                  <a:lnTo>
                    <a:pt x="1550" y="2510"/>
                  </a:lnTo>
                  <a:lnTo>
                    <a:pt x="1554" y="2504"/>
                  </a:lnTo>
                  <a:lnTo>
                    <a:pt x="1560" y="2502"/>
                  </a:lnTo>
                  <a:lnTo>
                    <a:pt x="1566" y="2504"/>
                  </a:lnTo>
                  <a:lnTo>
                    <a:pt x="1570" y="2504"/>
                  </a:lnTo>
                  <a:lnTo>
                    <a:pt x="1572" y="2502"/>
                  </a:lnTo>
                  <a:lnTo>
                    <a:pt x="1574" y="2496"/>
                  </a:lnTo>
                  <a:lnTo>
                    <a:pt x="1574" y="2484"/>
                  </a:lnTo>
                  <a:lnTo>
                    <a:pt x="1578" y="2458"/>
                  </a:lnTo>
                  <a:lnTo>
                    <a:pt x="1580" y="2448"/>
                  </a:lnTo>
                  <a:lnTo>
                    <a:pt x="1584" y="2440"/>
                  </a:lnTo>
                  <a:lnTo>
                    <a:pt x="1588" y="2434"/>
                  </a:lnTo>
                  <a:lnTo>
                    <a:pt x="1594" y="2428"/>
                  </a:lnTo>
                  <a:lnTo>
                    <a:pt x="1600" y="2426"/>
                  </a:lnTo>
                  <a:lnTo>
                    <a:pt x="1608" y="2422"/>
                  </a:lnTo>
                  <a:lnTo>
                    <a:pt x="1614" y="2418"/>
                  </a:lnTo>
                  <a:lnTo>
                    <a:pt x="1618" y="2414"/>
                  </a:lnTo>
                  <a:lnTo>
                    <a:pt x="1620" y="2406"/>
                  </a:lnTo>
                  <a:lnTo>
                    <a:pt x="1620" y="2398"/>
                  </a:lnTo>
                  <a:lnTo>
                    <a:pt x="1620" y="2390"/>
                  </a:lnTo>
                  <a:lnTo>
                    <a:pt x="1620" y="2386"/>
                  </a:lnTo>
                  <a:lnTo>
                    <a:pt x="1618" y="2384"/>
                  </a:lnTo>
                  <a:lnTo>
                    <a:pt x="1616" y="2378"/>
                  </a:lnTo>
                  <a:lnTo>
                    <a:pt x="1616" y="2372"/>
                  </a:lnTo>
                  <a:lnTo>
                    <a:pt x="1620" y="2372"/>
                  </a:lnTo>
                  <a:lnTo>
                    <a:pt x="1626" y="2372"/>
                  </a:lnTo>
                  <a:lnTo>
                    <a:pt x="1630" y="2370"/>
                  </a:lnTo>
                  <a:lnTo>
                    <a:pt x="1636" y="2366"/>
                  </a:lnTo>
                  <a:lnTo>
                    <a:pt x="1646" y="2358"/>
                  </a:lnTo>
                  <a:lnTo>
                    <a:pt x="1654" y="2348"/>
                  </a:lnTo>
                  <a:lnTo>
                    <a:pt x="1660" y="2340"/>
                  </a:lnTo>
                  <a:lnTo>
                    <a:pt x="1662" y="2330"/>
                  </a:lnTo>
                  <a:lnTo>
                    <a:pt x="1662" y="2326"/>
                  </a:lnTo>
                  <a:lnTo>
                    <a:pt x="1664" y="2324"/>
                  </a:lnTo>
                  <a:lnTo>
                    <a:pt x="1668" y="2322"/>
                  </a:lnTo>
                  <a:lnTo>
                    <a:pt x="1672" y="2320"/>
                  </a:lnTo>
                  <a:lnTo>
                    <a:pt x="1682" y="2320"/>
                  </a:lnTo>
                  <a:lnTo>
                    <a:pt x="1690" y="2318"/>
                  </a:lnTo>
                  <a:lnTo>
                    <a:pt x="1698" y="2318"/>
                  </a:lnTo>
                  <a:lnTo>
                    <a:pt x="1702" y="2318"/>
                  </a:lnTo>
                  <a:lnTo>
                    <a:pt x="1704" y="2318"/>
                  </a:lnTo>
                  <a:lnTo>
                    <a:pt x="1706" y="2312"/>
                  </a:lnTo>
                  <a:lnTo>
                    <a:pt x="1708" y="2296"/>
                  </a:lnTo>
                  <a:lnTo>
                    <a:pt x="1708" y="2294"/>
                  </a:lnTo>
                  <a:lnTo>
                    <a:pt x="1710" y="2298"/>
                  </a:lnTo>
                  <a:lnTo>
                    <a:pt x="1712" y="2308"/>
                  </a:lnTo>
                  <a:lnTo>
                    <a:pt x="1712" y="2316"/>
                  </a:lnTo>
                  <a:lnTo>
                    <a:pt x="1714" y="2320"/>
                  </a:lnTo>
                  <a:lnTo>
                    <a:pt x="1718" y="2322"/>
                  </a:lnTo>
                  <a:lnTo>
                    <a:pt x="1724" y="2322"/>
                  </a:lnTo>
                  <a:lnTo>
                    <a:pt x="1732" y="2322"/>
                  </a:lnTo>
                  <a:lnTo>
                    <a:pt x="1726" y="2324"/>
                  </a:lnTo>
                  <a:lnTo>
                    <a:pt x="1720" y="2326"/>
                  </a:lnTo>
                  <a:lnTo>
                    <a:pt x="1708" y="2324"/>
                  </a:lnTo>
                  <a:lnTo>
                    <a:pt x="1700" y="2322"/>
                  </a:lnTo>
                  <a:lnTo>
                    <a:pt x="1696" y="2322"/>
                  </a:lnTo>
                  <a:lnTo>
                    <a:pt x="1696" y="2324"/>
                  </a:lnTo>
                  <a:lnTo>
                    <a:pt x="1696" y="2326"/>
                  </a:lnTo>
                  <a:lnTo>
                    <a:pt x="1700" y="2330"/>
                  </a:lnTo>
                  <a:lnTo>
                    <a:pt x="1708" y="2336"/>
                  </a:lnTo>
                  <a:lnTo>
                    <a:pt x="1718" y="2342"/>
                  </a:lnTo>
                  <a:lnTo>
                    <a:pt x="1722" y="2346"/>
                  </a:lnTo>
                  <a:lnTo>
                    <a:pt x="1722" y="2348"/>
                  </a:lnTo>
                  <a:lnTo>
                    <a:pt x="1724" y="2350"/>
                  </a:lnTo>
                  <a:lnTo>
                    <a:pt x="1728" y="2350"/>
                  </a:lnTo>
                  <a:lnTo>
                    <a:pt x="1740" y="2350"/>
                  </a:lnTo>
                  <a:lnTo>
                    <a:pt x="1754" y="2348"/>
                  </a:lnTo>
                  <a:lnTo>
                    <a:pt x="1760" y="2348"/>
                  </a:lnTo>
                  <a:lnTo>
                    <a:pt x="1764" y="2350"/>
                  </a:lnTo>
                  <a:lnTo>
                    <a:pt x="1766" y="2352"/>
                  </a:lnTo>
                  <a:lnTo>
                    <a:pt x="1768" y="2352"/>
                  </a:lnTo>
                  <a:lnTo>
                    <a:pt x="1772" y="2350"/>
                  </a:lnTo>
                  <a:lnTo>
                    <a:pt x="1776" y="2350"/>
                  </a:lnTo>
                  <a:lnTo>
                    <a:pt x="1780" y="2356"/>
                  </a:lnTo>
                  <a:lnTo>
                    <a:pt x="1780" y="2358"/>
                  </a:lnTo>
                  <a:lnTo>
                    <a:pt x="1778" y="2360"/>
                  </a:lnTo>
                  <a:lnTo>
                    <a:pt x="1774" y="2364"/>
                  </a:lnTo>
                  <a:lnTo>
                    <a:pt x="1756" y="2374"/>
                  </a:lnTo>
                  <a:lnTo>
                    <a:pt x="1738" y="2382"/>
                  </a:lnTo>
                  <a:lnTo>
                    <a:pt x="1732" y="2386"/>
                  </a:lnTo>
                  <a:lnTo>
                    <a:pt x="1732" y="2388"/>
                  </a:lnTo>
                  <a:lnTo>
                    <a:pt x="1732" y="2390"/>
                  </a:lnTo>
                  <a:lnTo>
                    <a:pt x="1736" y="2392"/>
                  </a:lnTo>
                  <a:lnTo>
                    <a:pt x="1742" y="2394"/>
                  </a:lnTo>
                  <a:lnTo>
                    <a:pt x="1756" y="2398"/>
                  </a:lnTo>
                  <a:lnTo>
                    <a:pt x="1762" y="2400"/>
                  </a:lnTo>
                  <a:lnTo>
                    <a:pt x="1768" y="2404"/>
                  </a:lnTo>
                  <a:lnTo>
                    <a:pt x="1772" y="2410"/>
                  </a:lnTo>
                  <a:lnTo>
                    <a:pt x="1774" y="2416"/>
                  </a:lnTo>
                  <a:lnTo>
                    <a:pt x="1774" y="2424"/>
                  </a:lnTo>
                  <a:lnTo>
                    <a:pt x="1772" y="2428"/>
                  </a:lnTo>
                  <a:lnTo>
                    <a:pt x="1768" y="2432"/>
                  </a:lnTo>
                  <a:lnTo>
                    <a:pt x="1766" y="2434"/>
                  </a:lnTo>
                  <a:lnTo>
                    <a:pt x="1768" y="2434"/>
                  </a:lnTo>
                  <a:lnTo>
                    <a:pt x="1774" y="2442"/>
                  </a:lnTo>
                  <a:lnTo>
                    <a:pt x="1780" y="2446"/>
                  </a:lnTo>
                  <a:lnTo>
                    <a:pt x="1788" y="2448"/>
                  </a:lnTo>
                  <a:lnTo>
                    <a:pt x="1794" y="2446"/>
                  </a:lnTo>
                  <a:lnTo>
                    <a:pt x="1800" y="2442"/>
                  </a:lnTo>
                  <a:lnTo>
                    <a:pt x="1810" y="2432"/>
                  </a:lnTo>
                  <a:lnTo>
                    <a:pt x="1822" y="2422"/>
                  </a:lnTo>
                  <a:lnTo>
                    <a:pt x="1826" y="2420"/>
                  </a:lnTo>
                  <a:lnTo>
                    <a:pt x="1830" y="2420"/>
                  </a:lnTo>
                  <a:lnTo>
                    <a:pt x="1832" y="2422"/>
                  </a:lnTo>
                  <a:lnTo>
                    <a:pt x="1836" y="2422"/>
                  </a:lnTo>
                  <a:lnTo>
                    <a:pt x="1844" y="2416"/>
                  </a:lnTo>
                  <a:lnTo>
                    <a:pt x="1850" y="2410"/>
                  </a:lnTo>
                  <a:lnTo>
                    <a:pt x="1856" y="2408"/>
                  </a:lnTo>
                  <a:lnTo>
                    <a:pt x="1860" y="2408"/>
                  </a:lnTo>
                  <a:lnTo>
                    <a:pt x="1862" y="2408"/>
                  </a:lnTo>
                  <a:lnTo>
                    <a:pt x="1870" y="2412"/>
                  </a:lnTo>
                  <a:lnTo>
                    <a:pt x="1876" y="2414"/>
                  </a:lnTo>
                  <a:lnTo>
                    <a:pt x="1882" y="2412"/>
                  </a:lnTo>
                  <a:lnTo>
                    <a:pt x="1892" y="2408"/>
                  </a:lnTo>
                  <a:lnTo>
                    <a:pt x="1894" y="2406"/>
                  </a:lnTo>
                  <a:lnTo>
                    <a:pt x="1892" y="2404"/>
                  </a:lnTo>
                  <a:lnTo>
                    <a:pt x="1892" y="2400"/>
                  </a:lnTo>
                  <a:lnTo>
                    <a:pt x="1892" y="2398"/>
                  </a:lnTo>
                  <a:lnTo>
                    <a:pt x="1894" y="2394"/>
                  </a:lnTo>
                  <a:lnTo>
                    <a:pt x="1896" y="2390"/>
                  </a:lnTo>
                  <a:lnTo>
                    <a:pt x="1894" y="2386"/>
                  </a:lnTo>
                  <a:lnTo>
                    <a:pt x="1886" y="2384"/>
                  </a:lnTo>
                  <a:lnTo>
                    <a:pt x="1874" y="2386"/>
                  </a:lnTo>
                  <a:lnTo>
                    <a:pt x="1868" y="2388"/>
                  </a:lnTo>
                  <a:lnTo>
                    <a:pt x="1862" y="2392"/>
                  </a:lnTo>
                  <a:lnTo>
                    <a:pt x="1854" y="2396"/>
                  </a:lnTo>
                  <a:lnTo>
                    <a:pt x="1852" y="2396"/>
                  </a:lnTo>
                  <a:lnTo>
                    <a:pt x="1848" y="2392"/>
                  </a:lnTo>
                  <a:lnTo>
                    <a:pt x="1842" y="2386"/>
                  </a:lnTo>
                  <a:lnTo>
                    <a:pt x="1836" y="2376"/>
                  </a:lnTo>
                  <a:lnTo>
                    <a:pt x="1826" y="2358"/>
                  </a:lnTo>
                  <a:lnTo>
                    <a:pt x="1824" y="2348"/>
                  </a:lnTo>
                  <a:lnTo>
                    <a:pt x="1824" y="2346"/>
                  </a:lnTo>
                  <a:lnTo>
                    <a:pt x="1824" y="2344"/>
                  </a:lnTo>
                  <a:lnTo>
                    <a:pt x="1830" y="2342"/>
                  </a:lnTo>
                  <a:lnTo>
                    <a:pt x="1836" y="2340"/>
                  </a:lnTo>
                  <a:lnTo>
                    <a:pt x="1838" y="2340"/>
                  </a:lnTo>
                  <a:lnTo>
                    <a:pt x="1838" y="2342"/>
                  </a:lnTo>
                  <a:lnTo>
                    <a:pt x="1838" y="2344"/>
                  </a:lnTo>
                  <a:lnTo>
                    <a:pt x="1838" y="2348"/>
                  </a:lnTo>
                  <a:lnTo>
                    <a:pt x="1842" y="2346"/>
                  </a:lnTo>
                  <a:lnTo>
                    <a:pt x="1852" y="2336"/>
                  </a:lnTo>
                  <a:lnTo>
                    <a:pt x="1862" y="2326"/>
                  </a:lnTo>
                  <a:lnTo>
                    <a:pt x="1872" y="2318"/>
                  </a:lnTo>
                  <a:lnTo>
                    <a:pt x="1876" y="2316"/>
                  </a:lnTo>
                  <a:lnTo>
                    <a:pt x="1880" y="2316"/>
                  </a:lnTo>
                  <a:lnTo>
                    <a:pt x="1886" y="2318"/>
                  </a:lnTo>
                  <a:lnTo>
                    <a:pt x="1896" y="2316"/>
                  </a:lnTo>
                  <a:lnTo>
                    <a:pt x="1906" y="2312"/>
                  </a:lnTo>
                  <a:lnTo>
                    <a:pt x="1916" y="2308"/>
                  </a:lnTo>
                  <a:lnTo>
                    <a:pt x="1934" y="2296"/>
                  </a:lnTo>
                  <a:lnTo>
                    <a:pt x="1944" y="2292"/>
                  </a:lnTo>
                  <a:lnTo>
                    <a:pt x="1952" y="2292"/>
                  </a:lnTo>
                  <a:lnTo>
                    <a:pt x="1956" y="2294"/>
                  </a:lnTo>
                  <a:lnTo>
                    <a:pt x="1960" y="2296"/>
                  </a:lnTo>
                  <a:lnTo>
                    <a:pt x="1964" y="2294"/>
                  </a:lnTo>
                  <a:lnTo>
                    <a:pt x="1972" y="2288"/>
                  </a:lnTo>
                  <a:lnTo>
                    <a:pt x="1976" y="2288"/>
                  </a:lnTo>
                  <a:lnTo>
                    <a:pt x="1980" y="2290"/>
                  </a:lnTo>
                  <a:lnTo>
                    <a:pt x="1986" y="2288"/>
                  </a:lnTo>
                  <a:lnTo>
                    <a:pt x="1992" y="2286"/>
                  </a:lnTo>
                  <a:lnTo>
                    <a:pt x="1998" y="2284"/>
                  </a:lnTo>
                  <a:lnTo>
                    <a:pt x="2002" y="2284"/>
                  </a:lnTo>
                  <a:lnTo>
                    <a:pt x="2004" y="2286"/>
                  </a:lnTo>
                  <a:lnTo>
                    <a:pt x="2004" y="2288"/>
                  </a:lnTo>
                  <a:lnTo>
                    <a:pt x="2004" y="2290"/>
                  </a:lnTo>
                  <a:lnTo>
                    <a:pt x="2000" y="2294"/>
                  </a:lnTo>
                  <a:lnTo>
                    <a:pt x="1996" y="2298"/>
                  </a:lnTo>
                  <a:lnTo>
                    <a:pt x="1988" y="2300"/>
                  </a:lnTo>
                  <a:lnTo>
                    <a:pt x="1980" y="2302"/>
                  </a:lnTo>
                  <a:lnTo>
                    <a:pt x="1974" y="2306"/>
                  </a:lnTo>
                  <a:lnTo>
                    <a:pt x="1968" y="2312"/>
                  </a:lnTo>
                  <a:lnTo>
                    <a:pt x="1962" y="2316"/>
                  </a:lnTo>
                  <a:lnTo>
                    <a:pt x="1948" y="2318"/>
                  </a:lnTo>
                  <a:lnTo>
                    <a:pt x="1944" y="2318"/>
                  </a:lnTo>
                  <a:lnTo>
                    <a:pt x="1944" y="2320"/>
                  </a:lnTo>
                  <a:lnTo>
                    <a:pt x="1944" y="2324"/>
                  </a:lnTo>
                  <a:lnTo>
                    <a:pt x="1946" y="2326"/>
                  </a:lnTo>
                  <a:lnTo>
                    <a:pt x="1952" y="2332"/>
                  </a:lnTo>
                  <a:lnTo>
                    <a:pt x="1956" y="2334"/>
                  </a:lnTo>
                  <a:lnTo>
                    <a:pt x="1958" y="2334"/>
                  </a:lnTo>
                  <a:lnTo>
                    <a:pt x="1962" y="2334"/>
                  </a:lnTo>
                  <a:lnTo>
                    <a:pt x="1968" y="2338"/>
                  </a:lnTo>
                  <a:lnTo>
                    <a:pt x="1974" y="2344"/>
                  </a:lnTo>
                  <a:lnTo>
                    <a:pt x="1978" y="2352"/>
                  </a:lnTo>
                  <a:lnTo>
                    <a:pt x="1976" y="2354"/>
                  </a:lnTo>
                  <a:lnTo>
                    <a:pt x="1972" y="2352"/>
                  </a:lnTo>
                  <a:lnTo>
                    <a:pt x="1964" y="2350"/>
                  </a:lnTo>
                  <a:lnTo>
                    <a:pt x="1958" y="2350"/>
                  </a:lnTo>
                  <a:lnTo>
                    <a:pt x="1952" y="2354"/>
                  </a:lnTo>
                  <a:lnTo>
                    <a:pt x="1948" y="2362"/>
                  </a:lnTo>
                  <a:lnTo>
                    <a:pt x="1942" y="2376"/>
                  </a:lnTo>
                  <a:lnTo>
                    <a:pt x="1940" y="2382"/>
                  </a:lnTo>
                  <a:lnTo>
                    <a:pt x="1942" y="2388"/>
                  </a:lnTo>
                  <a:lnTo>
                    <a:pt x="1944" y="2396"/>
                  </a:lnTo>
                  <a:lnTo>
                    <a:pt x="1942" y="2396"/>
                  </a:lnTo>
                  <a:lnTo>
                    <a:pt x="1940" y="2396"/>
                  </a:lnTo>
                  <a:lnTo>
                    <a:pt x="1934" y="2394"/>
                  </a:lnTo>
                  <a:lnTo>
                    <a:pt x="1930" y="2392"/>
                  </a:lnTo>
                  <a:lnTo>
                    <a:pt x="1926" y="2394"/>
                  </a:lnTo>
                  <a:lnTo>
                    <a:pt x="1922" y="2394"/>
                  </a:lnTo>
                  <a:lnTo>
                    <a:pt x="1918" y="2392"/>
                  </a:lnTo>
                  <a:lnTo>
                    <a:pt x="1910" y="2390"/>
                  </a:lnTo>
                  <a:lnTo>
                    <a:pt x="1904" y="2388"/>
                  </a:lnTo>
                  <a:lnTo>
                    <a:pt x="1904" y="2390"/>
                  </a:lnTo>
                  <a:lnTo>
                    <a:pt x="1904" y="2392"/>
                  </a:lnTo>
                  <a:lnTo>
                    <a:pt x="1904" y="2396"/>
                  </a:lnTo>
                  <a:lnTo>
                    <a:pt x="1904" y="2398"/>
                  </a:lnTo>
                  <a:lnTo>
                    <a:pt x="1900" y="2402"/>
                  </a:lnTo>
                  <a:lnTo>
                    <a:pt x="1900" y="2404"/>
                  </a:lnTo>
                  <a:lnTo>
                    <a:pt x="1912" y="2410"/>
                  </a:lnTo>
                  <a:lnTo>
                    <a:pt x="1918" y="2414"/>
                  </a:lnTo>
                  <a:lnTo>
                    <a:pt x="1924" y="2418"/>
                  </a:lnTo>
                  <a:lnTo>
                    <a:pt x="1928" y="2424"/>
                  </a:lnTo>
                  <a:lnTo>
                    <a:pt x="1934" y="2430"/>
                  </a:lnTo>
                  <a:lnTo>
                    <a:pt x="1938" y="2432"/>
                  </a:lnTo>
                  <a:lnTo>
                    <a:pt x="1944" y="2434"/>
                  </a:lnTo>
                  <a:lnTo>
                    <a:pt x="1950" y="2434"/>
                  </a:lnTo>
                  <a:lnTo>
                    <a:pt x="1954" y="2436"/>
                  </a:lnTo>
                  <a:lnTo>
                    <a:pt x="1956" y="2440"/>
                  </a:lnTo>
                  <a:lnTo>
                    <a:pt x="1958" y="2442"/>
                  </a:lnTo>
                  <a:lnTo>
                    <a:pt x="1960" y="2446"/>
                  </a:lnTo>
                  <a:lnTo>
                    <a:pt x="1966" y="2448"/>
                  </a:lnTo>
                  <a:lnTo>
                    <a:pt x="1976" y="2452"/>
                  </a:lnTo>
                  <a:lnTo>
                    <a:pt x="1990" y="2456"/>
                  </a:lnTo>
                  <a:lnTo>
                    <a:pt x="1994" y="2458"/>
                  </a:lnTo>
                  <a:lnTo>
                    <a:pt x="1996" y="2462"/>
                  </a:lnTo>
                  <a:lnTo>
                    <a:pt x="2006" y="2474"/>
                  </a:lnTo>
                  <a:lnTo>
                    <a:pt x="2034" y="2504"/>
                  </a:lnTo>
                  <a:lnTo>
                    <a:pt x="2042" y="2510"/>
                  </a:lnTo>
                  <a:lnTo>
                    <a:pt x="2050" y="2516"/>
                  </a:lnTo>
                  <a:lnTo>
                    <a:pt x="2062" y="2520"/>
                  </a:lnTo>
                  <a:lnTo>
                    <a:pt x="2070" y="2522"/>
                  </a:lnTo>
                  <a:lnTo>
                    <a:pt x="2074" y="2526"/>
                  </a:lnTo>
                  <a:lnTo>
                    <a:pt x="2076" y="2530"/>
                  </a:lnTo>
                  <a:lnTo>
                    <a:pt x="2080" y="2534"/>
                  </a:lnTo>
                  <a:lnTo>
                    <a:pt x="2082" y="2538"/>
                  </a:lnTo>
                  <a:lnTo>
                    <a:pt x="2088" y="2538"/>
                  </a:lnTo>
                  <a:lnTo>
                    <a:pt x="2092" y="2540"/>
                  </a:lnTo>
                  <a:lnTo>
                    <a:pt x="2094" y="2544"/>
                  </a:lnTo>
                  <a:lnTo>
                    <a:pt x="2098" y="2552"/>
                  </a:lnTo>
                  <a:lnTo>
                    <a:pt x="2100" y="2562"/>
                  </a:lnTo>
                  <a:lnTo>
                    <a:pt x="2104" y="2584"/>
                  </a:lnTo>
                  <a:lnTo>
                    <a:pt x="2104" y="2598"/>
                  </a:lnTo>
                  <a:lnTo>
                    <a:pt x="2100" y="2606"/>
                  </a:lnTo>
                  <a:lnTo>
                    <a:pt x="2096" y="2610"/>
                  </a:lnTo>
                  <a:lnTo>
                    <a:pt x="2086" y="2618"/>
                  </a:lnTo>
                  <a:lnTo>
                    <a:pt x="2066" y="2630"/>
                  </a:lnTo>
                  <a:lnTo>
                    <a:pt x="2054" y="2636"/>
                  </a:lnTo>
                  <a:lnTo>
                    <a:pt x="2044" y="2640"/>
                  </a:lnTo>
                  <a:lnTo>
                    <a:pt x="2032" y="2638"/>
                  </a:lnTo>
                  <a:lnTo>
                    <a:pt x="2028" y="2638"/>
                  </a:lnTo>
                  <a:lnTo>
                    <a:pt x="2024" y="2634"/>
                  </a:lnTo>
                  <a:lnTo>
                    <a:pt x="2014" y="2630"/>
                  </a:lnTo>
                  <a:lnTo>
                    <a:pt x="2006" y="2630"/>
                  </a:lnTo>
                  <a:lnTo>
                    <a:pt x="1996" y="2632"/>
                  </a:lnTo>
                  <a:lnTo>
                    <a:pt x="1986" y="2636"/>
                  </a:lnTo>
                  <a:lnTo>
                    <a:pt x="1976" y="2640"/>
                  </a:lnTo>
                  <a:lnTo>
                    <a:pt x="1968" y="2642"/>
                  </a:lnTo>
                  <a:lnTo>
                    <a:pt x="1960" y="2642"/>
                  </a:lnTo>
                  <a:lnTo>
                    <a:pt x="1956" y="2640"/>
                  </a:lnTo>
                  <a:lnTo>
                    <a:pt x="1952" y="2636"/>
                  </a:lnTo>
                  <a:lnTo>
                    <a:pt x="1942" y="2630"/>
                  </a:lnTo>
                  <a:lnTo>
                    <a:pt x="1940" y="2630"/>
                  </a:lnTo>
                  <a:lnTo>
                    <a:pt x="1938" y="2632"/>
                  </a:lnTo>
                  <a:lnTo>
                    <a:pt x="1936" y="2634"/>
                  </a:lnTo>
                  <a:lnTo>
                    <a:pt x="1932" y="2634"/>
                  </a:lnTo>
                  <a:lnTo>
                    <a:pt x="1924" y="2630"/>
                  </a:lnTo>
                  <a:lnTo>
                    <a:pt x="1918" y="2626"/>
                  </a:lnTo>
                  <a:lnTo>
                    <a:pt x="1914" y="2622"/>
                  </a:lnTo>
                  <a:lnTo>
                    <a:pt x="1910" y="2618"/>
                  </a:lnTo>
                  <a:lnTo>
                    <a:pt x="1908" y="2616"/>
                  </a:lnTo>
                  <a:lnTo>
                    <a:pt x="1906" y="2616"/>
                  </a:lnTo>
                  <a:lnTo>
                    <a:pt x="1896" y="2620"/>
                  </a:lnTo>
                  <a:lnTo>
                    <a:pt x="1890" y="2620"/>
                  </a:lnTo>
                  <a:lnTo>
                    <a:pt x="1886" y="2618"/>
                  </a:lnTo>
                  <a:lnTo>
                    <a:pt x="1884" y="2614"/>
                  </a:lnTo>
                  <a:lnTo>
                    <a:pt x="1882" y="2608"/>
                  </a:lnTo>
                  <a:lnTo>
                    <a:pt x="1880" y="2602"/>
                  </a:lnTo>
                  <a:lnTo>
                    <a:pt x="1876" y="2598"/>
                  </a:lnTo>
                  <a:lnTo>
                    <a:pt x="1870" y="2596"/>
                  </a:lnTo>
                  <a:lnTo>
                    <a:pt x="1860" y="2598"/>
                  </a:lnTo>
                  <a:lnTo>
                    <a:pt x="1850" y="2600"/>
                  </a:lnTo>
                  <a:lnTo>
                    <a:pt x="1844" y="2596"/>
                  </a:lnTo>
                  <a:lnTo>
                    <a:pt x="1842" y="2592"/>
                  </a:lnTo>
                  <a:lnTo>
                    <a:pt x="1840" y="2586"/>
                  </a:lnTo>
                  <a:lnTo>
                    <a:pt x="1840" y="2582"/>
                  </a:lnTo>
                  <a:lnTo>
                    <a:pt x="1838" y="2578"/>
                  </a:lnTo>
                  <a:lnTo>
                    <a:pt x="1836" y="2576"/>
                  </a:lnTo>
                  <a:lnTo>
                    <a:pt x="1830" y="2580"/>
                  </a:lnTo>
                  <a:lnTo>
                    <a:pt x="1822" y="2582"/>
                  </a:lnTo>
                  <a:lnTo>
                    <a:pt x="1814" y="2584"/>
                  </a:lnTo>
                  <a:lnTo>
                    <a:pt x="1798" y="2582"/>
                  </a:lnTo>
                  <a:lnTo>
                    <a:pt x="1788" y="2580"/>
                  </a:lnTo>
                  <a:lnTo>
                    <a:pt x="1778" y="2580"/>
                  </a:lnTo>
                  <a:lnTo>
                    <a:pt x="1766" y="2582"/>
                  </a:lnTo>
                  <a:lnTo>
                    <a:pt x="1752" y="2586"/>
                  </a:lnTo>
                  <a:lnTo>
                    <a:pt x="1724" y="2596"/>
                  </a:lnTo>
                  <a:lnTo>
                    <a:pt x="1706" y="2608"/>
                  </a:lnTo>
                  <a:lnTo>
                    <a:pt x="1694" y="2618"/>
                  </a:lnTo>
                  <a:lnTo>
                    <a:pt x="1688" y="2624"/>
                  </a:lnTo>
                  <a:lnTo>
                    <a:pt x="1684" y="2630"/>
                  </a:lnTo>
                  <a:lnTo>
                    <a:pt x="1678" y="2632"/>
                  </a:lnTo>
                  <a:lnTo>
                    <a:pt x="1668" y="2632"/>
                  </a:lnTo>
                  <a:lnTo>
                    <a:pt x="1656" y="2628"/>
                  </a:lnTo>
                  <a:lnTo>
                    <a:pt x="1646" y="2626"/>
                  </a:lnTo>
                  <a:lnTo>
                    <a:pt x="1638" y="2626"/>
                  </a:lnTo>
                  <a:lnTo>
                    <a:pt x="1630" y="2628"/>
                  </a:lnTo>
                  <a:lnTo>
                    <a:pt x="1618" y="2628"/>
                  </a:lnTo>
                  <a:lnTo>
                    <a:pt x="1608" y="2624"/>
                  </a:lnTo>
                  <a:lnTo>
                    <a:pt x="1602" y="2626"/>
                  </a:lnTo>
                  <a:lnTo>
                    <a:pt x="1598" y="2628"/>
                  </a:lnTo>
                  <a:lnTo>
                    <a:pt x="1596" y="2634"/>
                  </a:lnTo>
                  <a:lnTo>
                    <a:pt x="1594" y="2638"/>
                  </a:lnTo>
                  <a:lnTo>
                    <a:pt x="1596" y="2640"/>
                  </a:lnTo>
                  <a:lnTo>
                    <a:pt x="1600" y="2642"/>
                  </a:lnTo>
                  <a:lnTo>
                    <a:pt x="1604" y="2646"/>
                  </a:lnTo>
                  <a:lnTo>
                    <a:pt x="1608" y="2650"/>
                  </a:lnTo>
                  <a:lnTo>
                    <a:pt x="1612" y="2650"/>
                  </a:lnTo>
                  <a:lnTo>
                    <a:pt x="1620" y="2652"/>
                  </a:lnTo>
                  <a:lnTo>
                    <a:pt x="1622" y="2652"/>
                  </a:lnTo>
                  <a:lnTo>
                    <a:pt x="1620" y="2652"/>
                  </a:lnTo>
                  <a:lnTo>
                    <a:pt x="1606" y="2656"/>
                  </a:lnTo>
                  <a:lnTo>
                    <a:pt x="1584" y="2660"/>
                  </a:lnTo>
                  <a:lnTo>
                    <a:pt x="1584" y="2662"/>
                  </a:lnTo>
                  <a:lnTo>
                    <a:pt x="1584" y="2664"/>
                  </a:lnTo>
                  <a:lnTo>
                    <a:pt x="1592" y="2666"/>
                  </a:lnTo>
                  <a:lnTo>
                    <a:pt x="1594" y="2668"/>
                  </a:lnTo>
                  <a:lnTo>
                    <a:pt x="1594" y="2672"/>
                  </a:lnTo>
                  <a:lnTo>
                    <a:pt x="1586" y="2674"/>
                  </a:lnTo>
                  <a:lnTo>
                    <a:pt x="1570" y="2674"/>
                  </a:lnTo>
                  <a:lnTo>
                    <a:pt x="1558" y="2672"/>
                  </a:lnTo>
                  <a:lnTo>
                    <a:pt x="1554" y="2670"/>
                  </a:lnTo>
                  <a:lnTo>
                    <a:pt x="1552" y="2666"/>
                  </a:lnTo>
                  <a:lnTo>
                    <a:pt x="1552" y="2664"/>
                  </a:lnTo>
                  <a:lnTo>
                    <a:pt x="1550" y="2662"/>
                  </a:lnTo>
                  <a:lnTo>
                    <a:pt x="1544" y="2662"/>
                  </a:lnTo>
                  <a:lnTo>
                    <a:pt x="1538" y="2666"/>
                  </a:lnTo>
                  <a:lnTo>
                    <a:pt x="1536" y="2668"/>
                  </a:lnTo>
                  <a:lnTo>
                    <a:pt x="1538" y="2670"/>
                  </a:lnTo>
                  <a:lnTo>
                    <a:pt x="1540" y="2672"/>
                  </a:lnTo>
                  <a:lnTo>
                    <a:pt x="1540" y="2674"/>
                  </a:lnTo>
                  <a:lnTo>
                    <a:pt x="1536" y="2676"/>
                  </a:lnTo>
                  <a:lnTo>
                    <a:pt x="1530" y="2676"/>
                  </a:lnTo>
                  <a:lnTo>
                    <a:pt x="1528" y="2674"/>
                  </a:lnTo>
                  <a:lnTo>
                    <a:pt x="1526" y="2672"/>
                  </a:lnTo>
                  <a:lnTo>
                    <a:pt x="1524" y="2670"/>
                  </a:lnTo>
                  <a:lnTo>
                    <a:pt x="1520" y="2668"/>
                  </a:lnTo>
                  <a:lnTo>
                    <a:pt x="1516" y="2666"/>
                  </a:lnTo>
                  <a:lnTo>
                    <a:pt x="1510" y="2668"/>
                  </a:lnTo>
                  <a:lnTo>
                    <a:pt x="1506" y="2670"/>
                  </a:lnTo>
                  <a:lnTo>
                    <a:pt x="1500" y="2672"/>
                  </a:lnTo>
                  <a:lnTo>
                    <a:pt x="1494" y="2678"/>
                  </a:lnTo>
                  <a:lnTo>
                    <a:pt x="1488" y="2686"/>
                  </a:lnTo>
                  <a:lnTo>
                    <a:pt x="1482" y="2692"/>
                  </a:lnTo>
                  <a:lnTo>
                    <a:pt x="1480" y="2694"/>
                  </a:lnTo>
                  <a:lnTo>
                    <a:pt x="1478" y="2696"/>
                  </a:lnTo>
                  <a:lnTo>
                    <a:pt x="1476" y="2706"/>
                  </a:lnTo>
                  <a:lnTo>
                    <a:pt x="1474" y="2716"/>
                  </a:lnTo>
                  <a:lnTo>
                    <a:pt x="1474" y="2718"/>
                  </a:lnTo>
                  <a:lnTo>
                    <a:pt x="1476" y="2720"/>
                  </a:lnTo>
                  <a:lnTo>
                    <a:pt x="1482" y="2720"/>
                  </a:lnTo>
                  <a:lnTo>
                    <a:pt x="1496" y="2716"/>
                  </a:lnTo>
                  <a:lnTo>
                    <a:pt x="1504" y="2716"/>
                  </a:lnTo>
                  <a:lnTo>
                    <a:pt x="1506" y="2716"/>
                  </a:lnTo>
                  <a:lnTo>
                    <a:pt x="1506" y="2718"/>
                  </a:lnTo>
                  <a:lnTo>
                    <a:pt x="1504" y="2720"/>
                  </a:lnTo>
                  <a:lnTo>
                    <a:pt x="1500" y="2728"/>
                  </a:lnTo>
                  <a:lnTo>
                    <a:pt x="1498" y="2732"/>
                  </a:lnTo>
                  <a:lnTo>
                    <a:pt x="1502" y="2734"/>
                  </a:lnTo>
                  <a:lnTo>
                    <a:pt x="1504" y="2738"/>
                  </a:lnTo>
                  <a:lnTo>
                    <a:pt x="1504" y="2740"/>
                  </a:lnTo>
                  <a:lnTo>
                    <a:pt x="1502" y="2746"/>
                  </a:lnTo>
                  <a:lnTo>
                    <a:pt x="1502" y="2750"/>
                  </a:lnTo>
                  <a:lnTo>
                    <a:pt x="1504" y="2752"/>
                  </a:lnTo>
                  <a:lnTo>
                    <a:pt x="1506" y="2752"/>
                  </a:lnTo>
                  <a:lnTo>
                    <a:pt x="1510" y="2754"/>
                  </a:lnTo>
                  <a:lnTo>
                    <a:pt x="1510" y="2756"/>
                  </a:lnTo>
                  <a:lnTo>
                    <a:pt x="1504" y="2760"/>
                  </a:lnTo>
                  <a:lnTo>
                    <a:pt x="1498" y="2766"/>
                  </a:lnTo>
                  <a:lnTo>
                    <a:pt x="1498" y="2768"/>
                  </a:lnTo>
                  <a:lnTo>
                    <a:pt x="1502" y="2770"/>
                  </a:lnTo>
                  <a:lnTo>
                    <a:pt x="1508" y="2774"/>
                  </a:lnTo>
                  <a:lnTo>
                    <a:pt x="1510" y="2778"/>
                  </a:lnTo>
                  <a:lnTo>
                    <a:pt x="1510" y="2780"/>
                  </a:lnTo>
                  <a:lnTo>
                    <a:pt x="1508" y="2782"/>
                  </a:lnTo>
                  <a:lnTo>
                    <a:pt x="1504" y="2782"/>
                  </a:lnTo>
                  <a:lnTo>
                    <a:pt x="1500" y="2782"/>
                  </a:lnTo>
                  <a:lnTo>
                    <a:pt x="1496" y="2780"/>
                  </a:lnTo>
                  <a:lnTo>
                    <a:pt x="1494" y="2774"/>
                  </a:lnTo>
                  <a:lnTo>
                    <a:pt x="1492" y="2768"/>
                  </a:lnTo>
                  <a:lnTo>
                    <a:pt x="1488" y="2768"/>
                  </a:lnTo>
                  <a:lnTo>
                    <a:pt x="1486" y="2768"/>
                  </a:lnTo>
                  <a:lnTo>
                    <a:pt x="1486" y="2772"/>
                  </a:lnTo>
                  <a:lnTo>
                    <a:pt x="1484" y="2782"/>
                  </a:lnTo>
                  <a:lnTo>
                    <a:pt x="1486" y="2788"/>
                  </a:lnTo>
                  <a:lnTo>
                    <a:pt x="1490" y="2792"/>
                  </a:lnTo>
                  <a:lnTo>
                    <a:pt x="1494" y="2794"/>
                  </a:lnTo>
                  <a:lnTo>
                    <a:pt x="1498" y="2794"/>
                  </a:lnTo>
                  <a:lnTo>
                    <a:pt x="1500" y="2794"/>
                  </a:lnTo>
                  <a:lnTo>
                    <a:pt x="1504" y="2796"/>
                  </a:lnTo>
                  <a:lnTo>
                    <a:pt x="1508" y="2800"/>
                  </a:lnTo>
                  <a:lnTo>
                    <a:pt x="1510" y="2800"/>
                  </a:lnTo>
                  <a:lnTo>
                    <a:pt x="1518" y="2802"/>
                  </a:lnTo>
                  <a:lnTo>
                    <a:pt x="1520" y="2802"/>
                  </a:lnTo>
                  <a:lnTo>
                    <a:pt x="1522" y="2804"/>
                  </a:lnTo>
                  <a:lnTo>
                    <a:pt x="1522" y="2806"/>
                  </a:lnTo>
                  <a:lnTo>
                    <a:pt x="1520" y="2810"/>
                  </a:lnTo>
                  <a:lnTo>
                    <a:pt x="1516" y="2818"/>
                  </a:lnTo>
                  <a:lnTo>
                    <a:pt x="1516" y="2822"/>
                  </a:lnTo>
                  <a:lnTo>
                    <a:pt x="1520" y="2826"/>
                  </a:lnTo>
                  <a:lnTo>
                    <a:pt x="1520" y="2832"/>
                  </a:lnTo>
                  <a:lnTo>
                    <a:pt x="1520" y="2836"/>
                  </a:lnTo>
                  <a:lnTo>
                    <a:pt x="1522" y="2838"/>
                  </a:lnTo>
                  <a:lnTo>
                    <a:pt x="1526" y="2838"/>
                  </a:lnTo>
                  <a:lnTo>
                    <a:pt x="1528" y="2840"/>
                  </a:lnTo>
                  <a:lnTo>
                    <a:pt x="1530" y="2844"/>
                  </a:lnTo>
                  <a:lnTo>
                    <a:pt x="1530" y="2848"/>
                  </a:lnTo>
                  <a:lnTo>
                    <a:pt x="1530" y="2850"/>
                  </a:lnTo>
                  <a:lnTo>
                    <a:pt x="1524" y="2850"/>
                  </a:lnTo>
                  <a:lnTo>
                    <a:pt x="1518" y="2850"/>
                  </a:lnTo>
                  <a:lnTo>
                    <a:pt x="1520" y="2854"/>
                  </a:lnTo>
                  <a:lnTo>
                    <a:pt x="1522" y="2856"/>
                  </a:lnTo>
                  <a:lnTo>
                    <a:pt x="1528" y="2858"/>
                  </a:lnTo>
                  <a:lnTo>
                    <a:pt x="1542" y="2856"/>
                  </a:lnTo>
                  <a:lnTo>
                    <a:pt x="1552" y="2856"/>
                  </a:lnTo>
                  <a:lnTo>
                    <a:pt x="1556" y="2858"/>
                  </a:lnTo>
                  <a:lnTo>
                    <a:pt x="1554" y="2860"/>
                  </a:lnTo>
                  <a:lnTo>
                    <a:pt x="1550" y="2864"/>
                  </a:lnTo>
                  <a:lnTo>
                    <a:pt x="1546" y="2866"/>
                  </a:lnTo>
                  <a:lnTo>
                    <a:pt x="1534" y="2868"/>
                  </a:lnTo>
                  <a:lnTo>
                    <a:pt x="1526" y="2870"/>
                  </a:lnTo>
                  <a:lnTo>
                    <a:pt x="1524" y="2870"/>
                  </a:lnTo>
                  <a:lnTo>
                    <a:pt x="1526" y="2872"/>
                  </a:lnTo>
                  <a:lnTo>
                    <a:pt x="1528" y="2876"/>
                  </a:lnTo>
                  <a:lnTo>
                    <a:pt x="1532" y="2876"/>
                  </a:lnTo>
                  <a:lnTo>
                    <a:pt x="1540" y="2874"/>
                  </a:lnTo>
                  <a:lnTo>
                    <a:pt x="1548" y="2872"/>
                  </a:lnTo>
                  <a:lnTo>
                    <a:pt x="1550" y="2872"/>
                  </a:lnTo>
                  <a:lnTo>
                    <a:pt x="1552" y="2876"/>
                  </a:lnTo>
                  <a:lnTo>
                    <a:pt x="1552" y="2878"/>
                  </a:lnTo>
                  <a:lnTo>
                    <a:pt x="1554" y="2878"/>
                  </a:lnTo>
                  <a:lnTo>
                    <a:pt x="1560" y="2872"/>
                  </a:lnTo>
                  <a:lnTo>
                    <a:pt x="1564" y="2870"/>
                  </a:lnTo>
                  <a:lnTo>
                    <a:pt x="1568" y="2868"/>
                  </a:lnTo>
                  <a:lnTo>
                    <a:pt x="1572" y="2868"/>
                  </a:lnTo>
                  <a:lnTo>
                    <a:pt x="1576" y="2870"/>
                  </a:lnTo>
                  <a:lnTo>
                    <a:pt x="1580" y="2874"/>
                  </a:lnTo>
                  <a:lnTo>
                    <a:pt x="1582" y="2874"/>
                  </a:lnTo>
                  <a:lnTo>
                    <a:pt x="1588" y="2874"/>
                  </a:lnTo>
                  <a:lnTo>
                    <a:pt x="1590" y="2872"/>
                  </a:lnTo>
                  <a:lnTo>
                    <a:pt x="1592" y="2874"/>
                  </a:lnTo>
                  <a:lnTo>
                    <a:pt x="1594" y="2880"/>
                  </a:lnTo>
                  <a:lnTo>
                    <a:pt x="1598" y="2886"/>
                  </a:lnTo>
                  <a:lnTo>
                    <a:pt x="1602" y="2892"/>
                  </a:lnTo>
                  <a:lnTo>
                    <a:pt x="1610" y="2900"/>
                  </a:lnTo>
                  <a:lnTo>
                    <a:pt x="1616" y="2902"/>
                  </a:lnTo>
                  <a:lnTo>
                    <a:pt x="1620" y="2904"/>
                  </a:lnTo>
                  <a:lnTo>
                    <a:pt x="1624" y="2904"/>
                  </a:lnTo>
                  <a:lnTo>
                    <a:pt x="1628" y="2902"/>
                  </a:lnTo>
                  <a:lnTo>
                    <a:pt x="1634" y="2896"/>
                  </a:lnTo>
                  <a:lnTo>
                    <a:pt x="1638" y="2894"/>
                  </a:lnTo>
                  <a:lnTo>
                    <a:pt x="1640" y="2894"/>
                  </a:lnTo>
                  <a:lnTo>
                    <a:pt x="1642" y="2896"/>
                  </a:lnTo>
                  <a:lnTo>
                    <a:pt x="1646" y="2898"/>
                  </a:lnTo>
                  <a:lnTo>
                    <a:pt x="1648" y="2896"/>
                  </a:lnTo>
                  <a:lnTo>
                    <a:pt x="1652" y="2894"/>
                  </a:lnTo>
                  <a:lnTo>
                    <a:pt x="1654" y="2890"/>
                  </a:lnTo>
                  <a:lnTo>
                    <a:pt x="1654" y="2884"/>
                  </a:lnTo>
                  <a:lnTo>
                    <a:pt x="1654" y="2872"/>
                  </a:lnTo>
                  <a:lnTo>
                    <a:pt x="1656" y="2866"/>
                  </a:lnTo>
                  <a:lnTo>
                    <a:pt x="1662" y="2864"/>
                  </a:lnTo>
                  <a:lnTo>
                    <a:pt x="1670" y="2864"/>
                  </a:lnTo>
                  <a:lnTo>
                    <a:pt x="1686" y="2868"/>
                  </a:lnTo>
                  <a:lnTo>
                    <a:pt x="1700" y="2874"/>
                  </a:lnTo>
                  <a:lnTo>
                    <a:pt x="1712" y="2882"/>
                  </a:lnTo>
                  <a:lnTo>
                    <a:pt x="1720" y="2890"/>
                  </a:lnTo>
                  <a:lnTo>
                    <a:pt x="1728" y="2898"/>
                  </a:lnTo>
                  <a:lnTo>
                    <a:pt x="1732" y="2904"/>
                  </a:lnTo>
                  <a:lnTo>
                    <a:pt x="1738" y="2908"/>
                  </a:lnTo>
                  <a:lnTo>
                    <a:pt x="1744" y="2910"/>
                  </a:lnTo>
                  <a:lnTo>
                    <a:pt x="1752" y="2908"/>
                  </a:lnTo>
                  <a:lnTo>
                    <a:pt x="1766" y="2904"/>
                  </a:lnTo>
                  <a:lnTo>
                    <a:pt x="1778" y="2902"/>
                  </a:lnTo>
                  <a:lnTo>
                    <a:pt x="1782" y="2900"/>
                  </a:lnTo>
                  <a:lnTo>
                    <a:pt x="1788" y="2898"/>
                  </a:lnTo>
                  <a:lnTo>
                    <a:pt x="1794" y="2892"/>
                  </a:lnTo>
                  <a:lnTo>
                    <a:pt x="1802" y="2884"/>
                  </a:lnTo>
                  <a:lnTo>
                    <a:pt x="1814" y="2872"/>
                  </a:lnTo>
                  <a:lnTo>
                    <a:pt x="1822" y="2868"/>
                  </a:lnTo>
                  <a:lnTo>
                    <a:pt x="1828" y="2868"/>
                  </a:lnTo>
                  <a:lnTo>
                    <a:pt x="1834" y="2872"/>
                  </a:lnTo>
                  <a:lnTo>
                    <a:pt x="1838" y="2876"/>
                  </a:lnTo>
                  <a:lnTo>
                    <a:pt x="1844" y="2880"/>
                  </a:lnTo>
                  <a:lnTo>
                    <a:pt x="1848" y="2880"/>
                  </a:lnTo>
                  <a:lnTo>
                    <a:pt x="1856" y="2876"/>
                  </a:lnTo>
                  <a:lnTo>
                    <a:pt x="1868" y="2864"/>
                  </a:lnTo>
                  <a:lnTo>
                    <a:pt x="1876" y="2860"/>
                  </a:lnTo>
                  <a:lnTo>
                    <a:pt x="1878" y="2860"/>
                  </a:lnTo>
                  <a:lnTo>
                    <a:pt x="1880" y="2862"/>
                  </a:lnTo>
                  <a:lnTo>
                    <a:pt x="1882" y="2870"/>
                  </a:lnTo>
                  <a:lnTo>
                    <a:pt x="1882" y="2874"/>
                  </a:lnTo>
                  <a:lnTo>
                    <a:pt x="1880" y="2878"/>
                  </a:lnTo>
                  <a:lnTo>
                    <a:pt x="1872" y="2886"/>
                  </a:lnTo>
                  <a:lnTo>
                    <a:pt x="1866" y="2892"/>
                  </a:lnTo>
                  <a:lnTo>
                    <a:pt x="1864" y="2894"/>
                  </a:lnTo>
                  <a:lnTo>
                    <a:pt x="1866" y="2896"/>
                  </a:lnTo>
                  <a:lnTo>
                    <a:pt x="1872" y="2906"/>
                  </a:lnTo>
                  <a:lnTo>
                    <a:pt x="1872" y="2910"/>
                  </a:lnTo>
                  <a:lnTo>
                    <a:pt x="1872" y="2914"/>
                  </a:lnTo>
                  <a:lnTo>
                    <a:pt x="1868" y="2918"/>
                  </a:lnTo>
                  <a:lnTo>
                    <a:pt x="1864" y="2924"/>
                  </a:lnTo>
                  <a:lnTo>
                    <a:pt x="1862" y="2930"/>
                  </a:lnTo>
                  <a:lnTo>
                    <a:pt x="1866" y="2940"/>
                  </a:lnTo>
                  <a:lnTo>
                    <a:pt x="1870" y="2948"/>
                  </a:lnTo>
                  <a:lnTo>
                    <a:pt x="1870" y="2956"/>
                  </a:lnTo>
                  <a:lnTo>
                    <a:pt x="1870" y="2966"/>
                  </a:lnTo>
                  <a:lnTo>
                    <a:pt x="1872" y="2980"/>
                  </a:lnTo>
                  <a:lnTo>
                    <a:pt x="1872" y="2986"/>
                  </a:lnTo>
                  <a:lnTo>
                    <a:pt x="1870" y="2990"/>
                  </a:lnTo>
                  <a:lnTo>
                    <a:pt x="1866" y="2996"/>
                  </a:lnTo>
                  <a:lnTo>
                    <a:pt x="1860" y="3000"/>
                  </a:lnTo>
                  <a:lnTo>
                    <a:pt x="1858" y="3006"/>
                  </a:lnTo>
                  <a:lnTo>
                    <a:pt x="1858" y="3012"/>
                  </a:lnTo>
                  <a:lnTo>
                    <a:pt x="1858" y="3020"/>
                  </a:lnTo>
                  <a:lnTo>
                    <a:pt x="1856" y="3020"/>
                  </a:lnTo>
                  <a:lnTo>
                    <a:pt x="1854" y="3024"/>
                  </a:lnTo>
                  <a:lnTo>
                    <a:pt x="1850" y="3034"/>
                  </a:lnTo>
                  <a:lnTo>
                    <a:pt x="1848" y="3044"/>
                  </a:lnTo>
                  <a:lnTo>
                    <a:pt x="1846" y="3050"/>
                  </a:lnTo>
                  <a:lnTo>
                    <a:pt x="1842" y="3054"/>
                  </a:lnTo>
                  <a:lnTo>
                    <a:pt x="1838" y="3064"/>
                  </a:lnTo>
                  <a:lnTo>
                    <a:pt x="1824" y="3108"/>
                  </a:lnTo>
                  <a:lnTo>
                    <a:pt x="1818" y="3130"/>
                  </a:lnTo>
                  <a:lnTo>
                    <a:pt x="1814" y="3144"/>
                  </a:lnTo>
                  <a:lnTo>
                    <a:pt x="1806" y="3154"/>
                  </a:lnTo>
                  <a:lnTo>
                    <a:pt x="1800" y="3160"/>
                  </a:lnTo>
                  <a:lnTo>
                    <a:pt x="1768" y="3170"/>
                  </a:lnTo>
                  <a:lnTo>
                    <a:pt x="1764" y="3170"/>
                  </a:lnTo>
                  <a:lnTo>
                    <a:pt x="1760" y="3166"/>
                  </a:lnTo>
                  <a:lnTo>
                    <a:pt x="1756" y="3164"/>
                  </a:lnTo>
                  <a:lnTo>
                    <a:pt x="1754" y="3166"/>
                  </a:lnTo>
                  <a:lnTo>
                    <a:pt x="1748" y="3168"/>
                  </a:lnTo>
                  <a:lnTo>
                    <a:pt x="1744" y="3170"/>
                  </a:lnTo>
                  <a:lnTo>
                    <a:pt x="1740" y="3170"/>
                  </a:lnTo>
                  <a:lnTo>
                    <a:pt x="1734" y="3168"/>
                  </a:lnTo>
                  <a:lnTo>
                    <a:pt x="1728" y="3164"/>
                  </a:lnTo>
                  <a:lnTo>
                    <a:pt x="1726" y="3162"/>
                  </a:lnTo>
                  <a:lnTo>
                    <a:pt x="1724" y="3162"/>
                  </a:lnTo>
                  <a:lnTo>
                    <a:pt x="1724" y="3164"/>
                  </a:lnTo>
                  <a:lnTo>
                    <a:pt x="1724" y="3168"/>
                  </a:lnTo>
                  <a:lnTo>
                    <a:pt x="1720" y="3170"/>
                  </a:lnTo>
                  <a:lnTo>
                    <a:pt x="1734" y="3232"/>
                  </a:lnTo>
                  <a:lnTo>
                    <a:pt x="1734" y="3230"/>
                  </a:lnTo>
                  <a:lnTo>
                    <a:pt x="1738" y="3232"/>
                  </a:lnTo>
                  <a:lnTo>
                    <a:pt x="1738" y="3236"/>
                  </a:lnTo>
                  <a:lnTo>
                    <a:pt x="1738" y="3242"/>
                  </a:lnTo>
                  <a:lnTo>
                    <a:pt x="1740" y="3252"/>
                  </a:lnTo>
                  <a:lnTo>
                    <a:pt x="1744" y="3260"/>
                  </a:lnTo>
                  <a:lnTo>
                    <a:pt x="1750" y="3266"/>
                  </a:lnTo>
                  <a:lnTo>
                    <a:pt x="1754" y="3272"/>
                  </a:lnTo>
                  <a:lnTo>
                    <a:pt x="1758" y="3278"/>
                  </a:lnTo>
                  <a:lnTo>
                    <a:pt x="1760" y="3288"/>
                  </a:lnTo>
                  <a:lnTo>
                    <a:pt x="1762" y="3300"/>
                  </a:lnTo>
                  <a:lnTo>
                    <a:pt x="1766" y="3306"/>
                  </a:lnTo>
                  <a:lnTo>
                    <a:pt x="1770" y="3312"/>
                  </a:lnTo>
                  <a:lnTo>
                    <a:pt x="1784" y="3328"/>
                  </a:lnTo>
                  <a:lnTo>
                    <a:pt x="1792" y="3340"/>
                  </a:lnTo>
                  <a:lnTo>
                    <a:pt x="1796" y="3344"/>
                  </a:lnTo>
                  <a:lnTo>
                    <a:pt x="1800" y="3346"/>
                  </a:lnTo>
                  <a:lnTo>
                    <a:pt x="1802" y="3344"/>
                  </a:lnTo>
                  <a:lnTo>
                    <a:pt x="1804" y="3340"/>
                  </a:lnTo>
                  <a:lnTo>
                    <a:pt x="1810" y="3328"/>
                  </a:lnTo>
                  <a:lnTo>
                    <a:pt x="1812" y="3314"/>
                  </a:lnTo>
                  <a:lnTo>
                    <a:pt x="1816" y="3292"/>
                  </a:lnTo>
                  <a:lnTo>
                    <a:pt x="1830" y="3254"/>
                  </a:lnTo>
                  <a:lnTo>
                    <a:pt x="1832" y="3250"/>
                  </a:lnTo>
                  <a:lnTo>
                    <a:pt x="1832" y="3256"/>
                  </a:lnTo>
                  <a:lnTo>
                    <a:pt x="1832" y="3260"/>
                  </a:lnTo>
                  <a:lnTo>
                    <a:pt x="1826" y="3286"/>
                  </a:lnTo>
                  <a:lnTo>
                    <a:pt x="1826" y="3296"/>
                  </a:lnTo>
                  <a:lnTo>
                    <a:pt x="1826" y="3302"/>
                  </a:lnTo>
                  <a:lnTo>
                    <a:pt x="1822" y="3312"/>
                  </a:lnTo>
                  <a:lnTo>
                    <a:pt x="1818" y="3328"/>
                  </a:lnTo>
                  <a:lnTo>
                    <a:pt x="1818" y="3330"/>
                  </a:lnTo>
                  <a:lnTo>
                    <a:pt x="1824" y="3328"/>
                  </a:lnTo>
                  <a:lnTo>
                    <a:pt x="1828" y="3326"/>
                  </a:lnTo>
                  <a:lnTo>
                    <a:pt x="1834" y="3326"/>
                  </a:lnTo>
                  <a:lnTo>
                    <a:pt x="1838" y="3328"/>
                  </a:lnTo>
                  <a:lnTo>
                    <a:pt x="1840" y="3330"/>
                  </a:lnTo>
                  <a:lnTo>
                    <a:pt x="1848" y="3340"/>
                  </a:lnTo>
                  <a:lnTo>
                    <a:pt x="1864" y="3372"/>
                  </a:lnTo>
                  <a:lnTo>
                    <a:pt x="1880" y="3406"/>
                  </a:lnTo>
                  <a:lnTo>
                    <a:pt x="1888" y="3418"/>
                  </a:lnTo>
                  <a:lnTo>
                    <a:pt x="1896" y="3428"/>
                  </a:lnTo>
                  <a:lnTo>
                    <a:pt x="1900" y="3434"/>
                  </a:lnTo>
                  <a:lnTo>
                    <a:pt x="1900" y="3440"/>
                  </a:lnTo>
                  <a:lnTo>
                    <a:pt x="1902" y="3444"/>
                  </a:lnTo>
                  <a:lnTo>
                    <a:pt x="1908" y="3450"/>
                  </a:lnTo>
                  <a:lnTo>
                    <a:pt x="1916" y="3458"/>
                  </a:lnTo>
                  <a:lnTo>
                    <a:pt x="1922" y="3470"/>
                  </a:lnTo>
                  <a:lnTo>
                    <a:pt x="1926" y="3482"/>
                  </a:lnTo>
                  <a:lnTo>
                    <a:pt x="1926" y="3486"/>
                  </a:lnTo>
                  <a:lnTo>
                    <a:pt x="1924" y="3492"/>
                  </a:lnTo>
                  <a:lnTo>
                    <a:pt x="1922" y="3496"/>
                  </a:lnTo>
                  <a:lnTo>
                    <a:pt x="1924" y="3502"/>
                  </a:lnTo>
                  <a:lnTo>
                    <a:pt x="1926" y="3506"/>
                  </a:lnTo>
                  <a:lnTo>
                    <a:pt x="1928" y="3512"/>
                  </a:lnTo>
                  <a:lnTo>
                    <a:pt x="1938" y="3522"/>
                  </a:lnTo>
                  <a:lnTo>
                    <a:pt x="1944" y="3526"/>
                  </a:lnTo>
                  <a:lnTo>
                    <a:pt x="1952" y="3528"/>
                  </a:lnTo>
                  <a:lnTo>
                    <a:pt x="1958" y="3532"/>
                  </a:lnTo>
                  <a:lnTo>
                    <a:pt x="1964" y="3538"/>
                  </a:lnTo>
                  <a:lnTo>
                    <a:pt x="1970" y="3548"/>
                  </a:lnTo>
                  <a:lnTo>
                    <a:pt x="1976" y="3560"/>
                  </a:lnTo>
                  <a:lnTo>
                    <a:pt x="1988" y="3586"/>
                  </a:lnTo>
                  <a:lnTo>
                    <a:pt x="1996" y="3610"/>
                  </a:lnTo>
                  <a:lnTo>
                    <a:pt x="1998" y="3620"/>
                  </a:lnTo>
                  <a:lnTo>
                    <a:pt x="1998" y="3626"/>
                  </a:lnTo>
                  <a:lnTo>
                    <a:pt x="1998" y="3632"/>
                  </a:lnTo>
                  <a:lnTo>
                    <a:pt x="1996" y="3636"/>
                  </a:lnTo>
                  <a:lnTo>
                    <a:pt x="1994" y="3638"/>
                  </a:lnTo>
                  <a:lnTo>
                    <a:pt x="1992" y="3642"/>
                  </a:lnTo>
                  <a:lnTo>
                    <a:pt x="1994" y="3648"/>
                  </a:lnTo>
                  <a:lnTo>
                    <a:pt x="1996" y="3656"/>
                  </a:lnTo>
                  <a:lnTo>
                    <a:pt x="2000" y="3664"/>
                  </a:lnTo>
                  <a:lnTo>
                    <a:pt x="2000" y="3668"/>
                  </a:lnTo>
                  <a:lnTo>
                    <a:pt x="1998" y="3670"/>
                  </a:lnTo>
                  <a:lnTo>
                    <a:pt x="1998" y="3672"/>
                  </a:lnTo>
                  <a:lnTo>
                    <a:pt x="1996" y="3674"/>
                  </a:lnTo>
                  <a:lnTo>
                    <a:pt x="1996" y="3676"/>
                  </a:lnTo>
                  <a:lnTo>
                    <a:pt x="2004" y="3690"/>
                  </a:lnTo>
                  <a:lnTo>
                    <a:pt x="2014" y="3706"/>
                  </a:lnTo>
                  <a:lnTo>
                    <a:pt x="2020" y="3716"/>
                  </a:lnTo>
                  <a:lnTo>
                    <a:pt x="2026" y="3722"/>
                  </a:lnTo>
                  <a:lnTo>
                    <a:pt x="2036" y="3726"/>
                  </a:lnTo>
                  <a:lnTo>
                    <a:pt x="2042" y="3730"/>
                  </a:lnTo>
                  <a:lnTo>
                    <a:pt x="2048" y="3734"/>
                  </a:lnTo>
                  <a:lnTo>
                    <a:pt x="2058" y="3744"/>
                  </a:lnTo>
                  <a:lnTo>
                    <a:pt x="2064" y="3758"/>
                  </a:lnTo>
                  <a:lnTo>
                    <a:pt x="2072" y="3770"/>
                  </a:lnTo>
                  <a:lnTo>
                    <a:pt x="2078" y="3778"/>
                  </a:lnTo>
                  <a:lnTo>
                    <a:pt x="2082" y="3782"/>
                  </a:lnTo>
                  <a:lnTo>
                    <a:pt x="2084" y="3786"/>
                  </a:lnTo>
                  <a:lnTo>
                    <a:pt x="2084" y="3796"/>
                  </a:lnTo>
                  <a:lnTo>
                    <a:pt x="2086" y="3804"/>
                  </a:lnTo>
                  <a:lnTo>
                    <a:pt x="2088" y="3810"/>
                  </a:lnTo>
                  <a:lnTo>
                    <a:pt x="2092" y="3816"/>
                  </a:lnTo>
                  <a:lnTo>
                    <a:pt x="2094" y="3824"/>
                  </a:lnTo>
                  <a:lnTo>
                    <a:pt x="2096" y="3830"/>
                  </a:lnTo>
                  <a:lnTo>
                    <a:pt x="2098" y="3836"/>
                  </a:lnTo>
                  <a:lnTo>
                    <a:pt x="2108" y="3848"/>
                  </a:lnTo>
                  <a:lnTo>
                    <a:pt x="2120" y="3862"/>
                  </a:lnTo>
                  <a:lnTo>
                    <a:pt x="2124" y="3870"/>
                  </a:lnTo>
                  <a:lnTo>
                    <a:pt x="2126" y="3878"/>
                  </a:lnTo>
                  <a:lnTo>
                    <a:pt x="2128" y="3884"/>
                  </a:lnTo>
                  <a:lnTo>
                    <a:pt x="2130" y="3886"/>
                  </a:lnTo>
                  <a:lnTo>
                    <a:pt x="2134" y="3886"/>
                  </a:lnTo>
                  <a:lnTo>
                    <a:pt x="2138" y="3888"/>
                  </a:lnTo>
                  <a:lnTo>
                    <a:pt x="2140" y="3892"/>
                  </a:lnTo>
                  <a:lnTo>
                    <a:pt x="2144" y="3902"/>
                  </a:lnTo>
                  <a:lnTo>
                    <a:pt x="2146" y="3918"/>
                  </a:lnTo>
                  <a:lnTo>
                    <a:pt x="2148" y="3936"/>
                  </a:lnTo>
                  <a:lnTo>
                    <a:pt x="2146" y="3944"/>
                  </a:lnTo>
                  <a:lnTo>
                    <a:pt x="2142" y="3952"/>
                  </a:lnTo>
                  <a:lnTo>
                    <a:pt x="2142" y="3954"/>
                  </a:lnTo>
                  <a:lnTo>
                    <a:pt x="2142" y="3958"/>
                  </a:lnTo>
                  <a:lnTo>
                    <a:pt x="2144" y="3964"/>
                  </a:lnTo>
                  <a:lnTo>
                    <a:pt x="2146" y="3968"/>
                  </a:lnTo>
                  <a:lnTo>
                    <a:pt x="2146" y="3972"/>
                  </a:lnTo>
                  <a:lnTo>
                    <a:pt x="2144" y="3974"/>
                  </a:lnTo>
                  <a:lnTo>
                    <a:pt x="2140" y="3976"/>
                  </a:lnTo>
                  <a:lnTo>
                    <a:pt x="2142" y="3980"/>
                  </a:lnTo>
                  <a:lnTo>
                    <a:pt x="2146" y="3982"/>
                  </a:lnTo>
                  <a:lnTo>
                    <a:pt x="2148" y="3986"/>
                  </a:lnTo>
                  <a:lnTo>
                    <a:pt x="2150" y="3988"/>
                  </a:lnTo>
                  <a:lnTo>
                    <a:pt x="2150" y="3996"/>
                  </a:lnTo>
                  <a:lnTo>
                    <a:pt x="2152" y="4000"/>
                  </a:lnTo>
                  <a:lnTo>
                    <a:pt x="2154" y="4008"/>
                  </a:lnTo>
                  <a:lnTo>
                    <a:pt x="2156" y="4020"/>
                  </a:lnTo>
                  <a:lnTo>
                    <a:pt x="2158" y="4034"/>
                  </a:lnTo>
                  <a:lnTo>
                    <a:pt x="2162" y="4044"/>
                  </a:lnTo>
                  <a:lnTo>
                    <a:pt x="2166" y="4054"/>
                  </a:lnTo>
                  <a:lnTo>
                    <a:pt x="2166" y="4058"/>
                  </a:lnTo>
                  <a:lnTo>
                    <a:pt x="2166" y="4064"/>
                  </a:lnTo>
                  <a:lnTo>
                    <a:pt x="2164" y="4072"/>
                  </a:lnTo>
                  <a:lnTo>
                    <a:pt x="2166" y="4076"/>
                  </a:lnTo>
                  <a:lnTo>
                    <a:pt x="2168" y="4082"/>
                  </a:lnTo>
                  <a:lnTo>
                    <a:pt x="2172" y="4092"/>
                  </a:lnTo>
                  <a:lnTo>
                    <a:pt x="2176" y="4100"/>
                  </a:lnTo>
                  <a:lnTo>
                    <a:pt x="2178" y="4102"/>
                  </a:lnTo>
                  <a:lnTo>
                    <a:pt x="2180" y="4102"/>
                  </a:lnTo>
                  <a:lnTo>
                    <a:pt x="2184" y="4100"/>
                  </a:lnTo>
                  <a:lnTo>
                    <a:pt x="2186" y="4102"/>
                  </a:lnTo>
                  <a:lnTo>
                    <a:pt x="2190" y="4104"/>
                  </a:lnTo>
                  <a:lnTo>
                    <a:pt x="2196" y="4108"/>
                  </a:lnTo>
                  <a:lnTo>
                    <a:pt x="2200" y="4106"/>
                  </a:lnTo>
                  <a:lnTo>
                    <a:pt x="2204" y="4104"/>
                  </a:lnTo>
                  <a:lnTo>
                    <a:pt x="2208" y="4104"/>
                  </a:lnTo>
                  <a:lnTo>
                    <a:pt x="2212" y="4104"/>
                  </a:lnTo>
                  <a:lnTo>
                    <a:pt x="2214" y="4102"/>
                  </a:lnTo>
                  <a:lnTo>
                    <a:pt x="2218" y="4098"/>
                  </a:lnTo>
                  <a:lnTo>
                    <a:pt x="2226" y="4098"/>
                  </a:lnTo>
                  <a:lnTo>
                    <a:pt x="2232" y="4100"/>
                  </a:lnTo>
                  <a:lnTo>
                    <a:pt x="2236" y="4098"/>
                  </a:lnTo>
                  <a:lnTo>
                    <a:pt x="2238" y="4096"/>
                  </a:lnTo>
                  <a:lnTo>
                    <a:pt x="2240" y="4094"/>
                  </a:lnTo>
                  <a:lnTo>
                    <a:pt x="2242" y="4090"/>
                  </a:lnTo>
                  <a:lnTo>
                    <a:pt x="2244" y="4088"/>
                  </a:lnTo>
                  <a:lnTo>
                    <a:pt x="2248" y="4088"/>
                  </a:lnTo>
                  <a:lnTo>
                    <a:pt x="2252" y="4086"/>
                  </a:lnTo>
                  <a:lnTo>
                    <a:pt x="2254" y="4084"/>
                  </a:lnTo>
                  <a:lnTo>
                    <a:pt x="2258" y="4074"/>
                  </a:lnTo>
                  <a:lnTo>
                    <a:pt x="2262" y="4070"/>
                  </a:lnTo>
                  <a:lnTo>
                    <a:pt x="2266" y="4068"/>
                  </a:lnTo>
                  <a:lnTo>
                    <a:pt x="2274" y="4066"/>
                  </a:lnTo>
                  <a:lnTo>
                    <a:pt x="2284" y="4066"/>
                  </a:lnTo>
                  <a:lnTo>
                    <a:pt x="2300" y="4066"/>
                  </a:lnTo>
                  <a:lnTo>
                    <a:pt x="2312" y="4062"/>
                  </a:lnTo>
                  <a:lnTo>
                    <a:pt x="2324" y="4058"/>
                  </a:lnTo>
                  <a:lnTo>
                    <a:pt x="2334" y="4050"/>
                  </a:lnTo>
                  <a:lnTo>
                    <a:pt x="2348" y="4038"/>
                  </a:lnTo>
                  <a:lnTo>
                    <a:pt x="2356" y="4036"/>
                  </a:lnTo>
                  <a:lnTo>
                    <a:pt x="2364" y="4036"/>
                  </a:lnTo>
                  <a:lnTo>
                    <a:pt x="2370" y="4038"/>
                  </a:lnTo>
                  <a:lnTo>
                    <a:pt x="2374" y="4038"/>
                  </a:lnTo>
                  <a:lnTo>
                    <a:pt x="2382" y="4034"/>
                  </a:lnTo>
                  <a:lnTo>
                    <a:pt x="2390" y="4028"/>
                  </a:lnTo>
                  <a:lnTo>
                    <a:pt x="2398" y="4020"/>
                  </a:lnTo>
                  <a:lnTo>
                    <a:pt x="2406" y="4010"/>
                  </a:lnTo>
                  <a:lnTo>
                    <a:pt x="2416" y="4002"/>
                  </a:lnTo>
                  <a:lnTo>
                    <a:pt x="2426" y="3998"/>
                  </a:lnTo>
                  <a:lnTo>
                    <a:pt x="2432" y="3996"/>
                  </a:lnTo>
                  <a:lnTo>
                    <a:pt x="2438" y="3998"/>
                  </a:lnTo>
                  <a:lnTo>
                    <a:pt x="2442" y="3998"/>
                  </a:lnTo>
                  <a:lnTo>
                    <a:pt x="2446" y="3996"/>
                  </a:lnTo>
                  <a:lnTo>
                    <a:pt x="2452" y="3992"/>
                  </a:lnTo>
                  <a:lnTo>
                    <a:pt x="2462" y="3986"/>
                  </a:lnTo>
                  <a:lnTo>
                    <a:pt x="2468" y="3982"/>
                  </a:lnTo>
                  <a:lnTo>
                    <a:pt x="2480" y="3978"/>
                  </a:lnTo>
                  <a:lnTo>
                    <a:pt x="2500" y="3972"/>
                  </a:lnTo>
                  <a:lnTo>
                    <a:pt x="2506" y="3968"/>
                  </a:lnTo>
                  <a:lnTo>
                    <a:pt x="2510" y="3966"/>
                  </a:lnTo>
                  <a:lnTo>
                    <a:pt x="2520" y="3962"/>
                  </a:lnTo>
                  <a:lnTo>
                    <a:pt x="2526" y="3960"/>
                  </a:lnTo>
                  <a:lnTo>
                    <a:pt x="2528" y="3954"/>
                  </a:lnTo>
                  <a:lnTo>
                    <a:pt x="2528" y="3942"/>
                  </a:lnTo>
                  <a:lnTo>
                    <a:pt x="2528" y="3934"/>
                  </a:lnTo>
                  <a:lnTo>
                    <a:pt x="2532" y="3926"/>
                  </a:lnTo>
                  <a:lnTo>
                    <a:pt x="2542" y="3916"/>
                  </a:lnTo>
                  <a:lnTo>
                    <a:pt x="2562" y="3906"/>
                  </a:lnTo>
                  <a:lnTo>
                    <a:pt x="2566" y="3902"/>
                  </a:lnTo>
                  <a:lnTo>
                    <a:pt x="2572" y="3902"/>
                  </a:lnTo>
                  <a:lnTo>
                    <a:pt x="2578" y="3902"/>
                  </a:lnTo>
                  <a:lnTo>
                    <a:pt x="2584" y="3902"/>
                  </a:lnTo>
                  <a:lnTo>
                    <a:pt x="2586" y="3900"/>
                  </a:lnTo>
                  <a:lnTo>
                    <a:pt x="2594" y="3894"/>
                  </a:lnTo>
                  <a:lnTo>
                    <a:pt x="2600" y="3892"/>
                  </a:lnTo>
                  <a:lnTo>
                    <a:pt x="2606" y="3890"/>
                  </a:lnTo>
                  <a:lnTo>
                    <a:pt x="2614" y="3888"/>
                  </a:lnTo>
                  <a:lnTo>
                    <a:pt x="2624" y="3890"/>
                  </a:lnTo>
                  <a:lnTo>
                    <a:pt x="2630" y="3890"/>
                  </a:lnTo>
                  <a:lnTo>
                    <a:pt x="2634" y="3890"/>
                  </a:lnTo>
                  <a:lnTo>
                    <a:pt x="2638" y="3888"/>
                  </a:lnTo>
                  <a:lnTo>
                    <a:pt x="2642" y="3886"/>
                  </a:lnTo>
                  <a:lnTo>
                    <a:pt x="2646" y="3878"/>
                  </a:lnTo>
                  <a:lnTo>
                    <a:pt x="2650" y="3868"/>
                  </a:lnTo>
                  <a:lnTo>
                    <a:pt x="2654" y="3858"/>
                  </a:lnTo>
                  <a:lnTo>
                    <a:pt x="2658" y="3850"/>
                  </a:lnTo>
                  <a:lnTo>
                    <a:pt x="2664" y="3844"/>
                  </a:lnTo>
                  <a:lnTo>
                    <a:pt x="2670" y="3842"/>
                  </a:lnTo>
                  <a:lnTo>
                    <a:pt x="2676" y="3842"/>
                  </a:lnTo>
                  <a:lnTo>
                    <a:pt x="2690" y="3840"/>
                  </a:lnTo>
                  <a:lnTo>
                    <a:pt x="2698" y="3836"/>
                  </a:lnTo>
                  <a:lnTo>
                    <a:pt x="2702" y="3830"/>
                  </a:lnTo>
                  <a:lnTo>
                    <a:pt x="2704" y="3822"/>
                  </a:lnTo>
                  <a:lnTo>
                    <a:pt x="2708" y="3814"/>
                  </a:lnTo>
                  <a:lnTo>
                    <a:pt x="2712" y="3806"/>
                  </a:lnTo>
                  <a:lnTo>
                    <a:pt x="2720" y="3798"/>
                  </a:lnTo>
                  <a:lnTo>
                    <a:pt x="2734" y="3794"/>
                  </a:lnTo>
                  <a:lnTo>
                    <a:pt x="2746" y="3790"/>
                  </a:lnTo>
                  <a:lnTo>
                    <a:pt x="2752" y="3786"/>
                  </a:lnTo>
                  <a:lnTo>
                    <a:pt x="2754" y="3782"/>
                  </a:lnTo>
                  <a:lnTo>
                    <a:pt x="2752" y="3776"/>
                  </a:lnTo>
                  <a:lnTo>
                    <a:pt x="2750" y="3768"/>
                  </a:lnTo>
                  <a:lnTo>
                    <a:pt x="2750" y="3758"/>
                  </a:lnTo>
                  <a:lnTo>
                    <a:pt x="2750" y="3746"/>
                  </a:lnTo>
                  <a:lnTo>
                    <a:pt x="2754" y="3730"/>
                  </a:lnTo>
                  <a:lnTo>
                    <a:pt x="2760" y="3716"/>
                  </a:lnTo>
                  <a:lnTo>
                    <a:pt x="2764" y="3710"/>
                  </a:lnTo>
                  <a:lnTo>
                    <a:pt x="2768" y="3712"/>
                  </a:lnTo>
                  <a:lnTo>
                    <a:pt x="2770" y="3714"/>
                  </a:lnTo>
                  <a:lnTo>
                    <a:pt x="2772" y="3718"/>
                  </a:lnTo>
                  <a:lnTo>
                    <a:pt x="2776" y="3720"/>
                  </a:lnTo>
                  <a:lnTo>
                    <a:pt x="2780" y="3716"/>
                  </a:lnTo>
                  <a:lnTo>
                    <a:pt x="2786" y="3704"/>
                  </a:lnTo>
                  <a:lnTo>
                    <a:pt x="2792" y="3692"/>
                  </a:lnTo>
                  <a:lnTo>
                    <a:pt x="2796" y="3684"/>
                  </a:lnTo>
                  <a:lnTo>
                    <a:pt x="2806" y="3674"/>
                  </a:lnTo>
                  <a:lnTo>
                    <a:pt x="2816" y="3664"/>
                  </a:lnTo>
                  <a:lnTo>
                    <a:pt x="2820" y="3656"/>
                  </a:lnTo>
                  <a:lnTo>
                    <a:pt x="2824" y="3644"/>
                  </a:lnTo>
                  <a:lnTo>
                    <a:pt x="2830" y="3628"/>
                  </a:lnTo>
                  <a:lnTo>
                    <a:pt x="2834" y="3618"/>
                  </a:lnTo>
                  <a:lnTo>
                    <a:pt x="2834" y="3616"/>
                  </a:lnTo>
                  <a:lnTo>
                    <a:pt x="2832" y="3614"/>
                  </a:lnTo>
                  <a:lnTo>
                    <a:pt x="2822" y="3608"/>
                  </a:lnTo>
                  <a:close/>
                  <a:moveTo>
                    <a:pt x="2468" y="3400"/>
                  </a:moveTo>
                  <a:lnTo>
                    <a:pt x="2468" y="3400"/>
                  </a:lnTo>
                  <a:lnTo>
                    <a:pt x="2470" y="3400"/>
                  </a:lnTo>
                  <a:lnTo>
                    <a:pt x="2468" y="3400"/>
                  </a:lnTo>
                  <a:close/>
                  <a:moveTo>
                    <a:pt x="1836" y="3098"/>
                  </a:moveTo>
                  <a:lnTo>
                    <a:pt x="1836" y="3098"/>
                  </a:lnTo>
                  <a:lnTo>
                    <a:pt x="1838" y="3094"/>
                  </a:lnTo>
                  <a:lnTo>
                    <a:pt x="1842" y="3094"/>
                  </a:lnTo>
                  <a:lnTo>
                    <a:pt x="1838" y="3094"/>
                  </a:lnTo>
                  <a:lnTo>
                    <a:pt x="1836" y="3098"/>
                  </a:lnTo>
                  <a:close/>
                  <a:moveTo>
                    <a:pt x="1856" y="3100"/>
                  </a:moveTo>
                  <a:lnTo>
                    <a:pt x="1856" y="3100"/>
                  </a:lnTo>
                  <a:lnTo>
                    <a:pt x="1856" y="3102"/>
                  </a:lnTo>
                  <a:lnTo>
                    <a:pt x="1856" y="3100"/>
                  </a:lnTo>
                  <a:lnTo>
                    <a:pt x="1856" y="3090"/>
                  </a:lnTo>
                  <a:lnTo>
                    <a:pt x="1858" y="3084"/>
                  </a:lnTo>
                  <a:lnTo>
                    <a:pt x="1860" y="3082"/>
                  </a:lnTo>
                  <a:lnTo>
                    <a:pt x="1858" y="3084"/>
                  </a:lnTo>
                  <a:lnTo>
                    <a:pt x="1856" y="3090"/>
                  </a:lnTo>
                  <a:lnTo>
                    <a:pt x="1856" y="3100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4" name="Freeform 6156">
              <a:extLst>
                <a:ext uri="{FF2B5EF4-FFF2-40B4-BE49-F238E27FC236}">
                  <a16:creationId xmlns:a16="http://schemas.microsoft.com/office/drawing/2014/main" id="{BD9AA44D-145D-44AC-A33D-77DC4BFA3A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7288" y="879494"/>
              <a:ext cx="3719525" cy="3473436"/>
            </a:xfrm>
            <a:custGeom>
              <a:avLst/>
              <a:gdLst>
                <a:gd name="T0" fmla="*/ 334096 w 5856"/>
                <a:gd name="T1" fmla="*/ 341505 h 5472"/>
                <a:gd name="T2" fmla="*/ 374746 w 5856"/>
                <a:gd name="T3" fmla="*/ 60938 h 5472"/>
                <a:gd name="T4" fmla="*/ 2452998 w 5856"/>
                <a:gd name="T5" fmla="*/ 316114 h 5472"/>
                <a:gd name="T6" fmla="*/ 3177084 w 5856"/>
                <a:gd name="T7" fmla="*/ 608108 h 5472"/>
                <a:gd name="T8" fmla="*/ 2139228 w 5856"/>
                <a:gd name="T9" fmla="*/ 481154 h 5472"/>
                <a:gd name="T10" fmla="*/ 256606 w 5856"/>
                <a:gd name="T11" fmla="*/ 559865 h 5472"/>
                <a:gd name="T12" fmla="*/ 48272 w 5856"/>
                <a:gd name="T13" fmla="*/ 76172 h 5472"/>
                <a:gd name="T14" fmla="*/ 461128 w 5856"/>
                <a:gd name="T15" fmla="*/ 11426 h 5472"/>
                <a:gd name="T16" fmla="*/ 438262 w 5856"/>
                <a:gd name="T17" fmla="*/ 78711 h 5472"/>
                <a:gd name="T18" fmla="*/ 1814025 w 5856"/>
                <a:gd name="T19" fmla="*/ 3336340 h 5472"/>
                <a:gd name="T20" fmla="*/ 2066820 w 5856"/>
                <a:gd name="T21" fmla="*/ 2794248 h 5472"/>
                <a:gd name="T22" fmla="*/ 2090956 w 5856"/>
                <a:gd name="T23" fmla="*/ 2845030 h 5472"/>
                <a:gd name="T24" fmla="*/ 2021088 w 5856"/>
                <a:gd name="T25" fmla="*/ 2668564 h 5472"/>
                <a:gd name="T26" fmla="*/ 2068090 w 5856"/>
                <a:gd name="T27" fmla="*/ 2759971 h 5472"/>
                <a:gd name="T28" fmla="*/ 2012196 w 5856"/>
                <a:gd name="T29" fmla="*/ 2762510 h 5472"/>
                <a:gd name="T30" fmla="*/ 2125255 w 5856"/>
                <a:gd name="T31" fmla="*/ 3088781 h 5472"/>
                <a:gd name="T32" fmla="*/ 2097307 w 5856"/>
                <a:gd name="T33" fmla="*/ 1976667 h 5472"/>
                <a:gd name="T34" fmla="*/ 2010925 w 5856"/>
                <a:gd name="T35" fmla="*/ 3324914 h 5472"/>
                <a:gd name="T36" fmla="*/ 2102389 w 5856"/>
                <a:gd name="T37" fmla="*/ 1863679 h 5472"/>
                <a:gd name="T38" fmla="*/ 1256352 w 5856"/>
                <a:gd name="T39" fmla="*/ 2824717 h 5472"/>
                <a:gd name="T40" fmla="*/ 1637450 w 5856"/>
                <a:gd name="T41" fmla="*/ 2959288 h 5472"/>
                <a:gd name="T42" fmla="*/ 1636179 w 5856"/>
                <a:gd name="T43" fmla="*/ 3313488 h 5472"/>
                <a:gd name="T44" fmla="*/ 1580285 w 5856"/>
                <a:gd name="T45" fmla="*/ 3222082 h 5472"/>
                <a:gd name="T46" fmla="*/ 1342734 w 5856"/>
                <a:gd name="T47" fmla="*/ 2956749 h 5472"/>
                <a:gd name="T48" fmla="*/ 5081 w 5856"/>
                <a:gd name="T49" fmla="*/ 3446790 h 5472"/>
                <a:gd name="T50" fmla="*/ 2179879 w 5856"/>
                <a:gd name="T51" fmla="*/ 2182332 h 5472"/>
                <a:gd name="T52" fmla="*/ 2291667 w 5856"/>
                <a:gd name="T53" fmla="*/ 2007136 h 5472"/>
                <a:gd name="T54" fmla="*/ 1948679 w 5856"/>
                <a:gd name="T55" fmla="*/ 3044347 h 5472"/>
                <a:gd name="T56" fmla="*/ 1984248 w 5856"/>
                <a:gd name="T57" fmla="*/ 3100206 h 5472"/>
                <a:gd name="T58" fmla="*/ 1942328 w 5856"/>
                <a:gd name="T59" fmla="*/ 2744736 h 5472"/>
                <a:gd name="T60" fmla="*/ 2132876 w 5856"/>
                <a:gd name="T61" fmla="*/ 3114171 h 5472"/>
                <a:gd name="T62" fmla="*/ 2483486 w 5856"/>
                <a:gd name="T63" fmla="*/ 1744342 h 5472"/>
                <a:gd name="T64" fmla="*/ 2336129 w 5856"/>
                <a:gd name="T65" fmla="*/ 1971589 h 5472"/>
                <a:gd name="T66" fmla="*/ 2107470 w 5856"/>
                <a:gd name="T67" fmla="*/ 1984284 h 5472"/>
                <a:gd name="T68" fmla="*/ 2536840 w 5856"/>
                <a:gd name="T69" fmla="*/ 1350786 h 5472"/>
                <a:gd name="T70" fmla="*/ 2451728 w 5856"/>
                <a:gd name="T71" fmla="*/ 1727838 h 5472"/>
                <a:gd name="T72" fmla="*/ 2022358 w 5856"/>
                <a:gd name="T73" fmla="*/ 2660947 h 5472"/>
                <a:gd name="T74" fmla="*/ 1906759 w 5856"/>
                <a:gd name="T75" fmla="*/ 2780283 h 5472"/>
                <a:gd name="T76" fmla="*/ 2087145 w 5856"/>
                <a:gd name="T77" fmla="*/ 2730772 h 5472"/>
                <a:gd name="T78" fmla="*/ 1878811 w 5856"/>
                <a:gd name="T79" fmla="*/ 2870420 h 5472"/>
                <a:gd name="T80" fmla="*/ 1669208 w 5856"/>
                <a:gd name="T81" fmla="*/ 3111632 h 5472"/>
                <a:gd name="T82" fmla="*/ 2046494 w 5856"/>
                <a:gd name="T83" fmla="*/ 2306747 h 5472"/>
                <a:gd name="T84" fmla="*/ 3226627 w 5856"/>
                <a:gd name="T85" fmla="*/ 603030 h 5472"/>
                <a:gd name="T86" fmla="*/ 2160824 w 5856"/>
                <a:gd name="T87" fmla="*/ 505275 h 5472"/>
                <a:gd name="T88" fmla="*/ 1448171 w 5856"/>
                <a:gd name="T89" fmla="*/ 275489 h 5472"/>
                <a:gd name="T90" fmla="*/ 899390 w 5856"/>
                <a:gd name="T91" fmla="*/ 483693 h 5472"/>
                <a:gd name="T92" fmla="*/ 736789 w 5856"/>
                <a:gd name="T93" fmla="*/ 700784 h 5472"/>
                <a:gd name="T94" fmla="*/ 137195 w 5856"/>
                <a:gd name="T95" fmla="*/ 684280 h 5472"/>
                <a:gd name="T96" fmla="*/ 415396 w 5856"/>
                <a:gd name="T97" fmla="*/ 2273739 h 5472"/>
                <a:gd name="T98" fmla="*/ 814279 w 5856"/>
                <a:gd name="T99" fmla="*/ 2748545 h 5472"/>
                <a:gd name="T100" fmla="*/ 1185214 w 5856"/>
                <a:gd name="T101" fmla="*/ 2338485 h 5472"/>
                <a:gd name="T102" fmla="*/ 1393547 w 5856"/>
                <a:gd name="T103" fmla="*/ 2695225 h 5472"/>
                <a:gd name="T104" fmla="*/ 1451982 w 5856"/>
                <a:gd name="T105" fmla="*/ 2856456 h 5472"/>
                <a:gd name="T106" fmla="*/ 1629828 w 5856"/>
                <a:gd name="T107" fmla="*/ 2740928 h 5472"/>
                <a:gd name="T108" fmla="*/ 1744157 w 5856"/>
                <a:gd name="T109" fmla="*/ 2391805 h 5472"/>
                <a:gd name="T110" fmla="*/ 1933435 w 5856"/>
                <a:gd name="T111" fmla="*/ 2254696 h 5472"/>
                <a:gd name="T112" fmla="*/ 1986789 w 5856"/>
                <a:gd name="T113" fmla="*/ 2059187 h 5472"/>
                <a:gd name="T114" fmla="*/ 1905488 w 5856"/>
                <a:gd name="T115" fmla="*/ 1812897 h 5472"/>
                <a:gd name="T116" fmla="*/ 2103659 w 5856"/>
                <a:gd name="T117" fmla="*/ 1858600 h 5472"/>
                <a:gd name="T118" fmla="*/ 2129066 w 5856"/>
                <a:gd name="T119" fmla="*/ 1809089 h 5472"/>
                <a:gd name="T120" fmla="*/ 2413618 w 5856"/>
                <a:gd name="T121" fmla="*/ 1277153 h 5472"/>
                <a:gd name="T122" fmla="*/ 3003049 w 5856"/>
                <a:gd name="T123" fmla="*/ 983890 h 5472"/>
                <a:gd name="T124" fmla="*/ 3079269 w 5856"/>
                <a:gd name="T125" fmla="*/ 1027054 h 547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56"/>
                <a:gd name="T190" fmla="*/ 0 h 5472"/>
                <a:gd name="T191" fmla="*/ 5856 w 5856"/>
                <a:gd name="T192" fmla="*/ 5472 h 547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56" h="5472">
                  <a:moveTo>
                    <a:pt x="1912" y="64"/>
                  </a:moveTo>
                  <a:lnTo>
                    <a:pt x="1912" y="64"/>
                  </a:lnTo>
                  <a:lnTo>
                    <a:pt x="1910" y="60"/>
                  </a:lnTo>
                  <a:lnTo>
                    <a:pt x="1902" y="58"/>
                  </a:lnTo>
                  <a:lnTo>
                    <a:pt x="1882" y="54"/>
                  </a:lnTo>
                  <a:lnTo>
                    <a:pt x="1862" y="54"/>
                  </a:lnTo>
                  <a:lnTo>
                    <a:pt x="1854" y="56"/>
                  </a:lnTo>
                  <a:lnTo>
                    <a:pt x="1850" y="60"/>
                  </a:lnTo>
                  <a:lnTo>
                    <a:pt x="1850" y="62"/>
                  </a:lnTo>
                  <a:lnTo>
                    <a:pt x="1852" y="64"/>
                  </a:lnTo>
                  <a:lnTo>
                    <a:pt x="1858" y="68"/>
                  </a:lnTo>
                  <a:lnTo>
                    <a:pt x="1868" y="70"/>
                  </a:lnTo>
                  <a:lnTo>
                    <a:pt x="1880" y="70"/>
                  </a:lnTo>
                  <a:lnTo>
                    <a:pt x="1902" y="68"/>
                  </a:lnTo>
                  <a:lnTo>
                    <a:pt x="1908" y="66"/>
                  </a:lnTo>
                  <a:lnTo>
                    <a:pt x="1912" y="64"/>
                  </a:lnTo>
                  <a:close/>
                  <a:moveTo>
                    <a:pt x="1078" y="706"/>
                  </a:moveTo>
                  <a:lnTo>
                    <a:pt x="1078" y="706"/>
                  </a:lnTo>
                  <a:lnTo>
                    <a:pt x="1094" y="702"/>
                  </a:lnTo>
                  <a:lnTo>
                    <a:pt x="1100" y="700"/>
                  </a:lnTo>
                  <a:lnTo>
                    <a:pt x="1104" y="698"/>
                  </a:lnTo>
                  <a:lnTo>
                    <a:pt x="1104" y="694"/>
                  </a:lnTo>
                  <a:lnTo>
                    <a:pt x="1104" y="690"/>
                  </a:lnTo>
                  <a:lnTo>
                    <a:pt x="1102" y="684"/>
                  </a:lnTo>
                  <a:lnTo>
                    <a:pt x="1094" y="678"/>
                  </a:lnTo>
                  <a:lnTo>
                    <a:pt x="1082" y="674"/>
                  </a:lnTo>
                  <a:lnTo>
                    <a:pt x="1070" y="674"/>
                  </a:lnTo>
                  <a:lnTo>
                    <a:pt x="1058" y="676"/>
                  </a:lnTo>
                  <a:lnTo>
                    <a:pt x="1048" y="682"/>
                  </a:lnTo>
                  <a:lnTo>
                    <a:pt x="1040" y="688"/>
                  </a:lnTo>
                  <a:lnTo>
                    <a:pt x="1036" y="694"/>
                  </a:lnTo>
                  <a:lnTo>
                    <a:pt x="1036" y="700"/>
                  </a:lnTo>
                  <a:lnTo>
                    <a:pt x="1040" y="704"/>
                  </a:lnTo>
                  <a:lnTo>
                    <a:pt x="1048" y="708"/>
                  </a:lnTo>
                  <a:lnTo>
                    <a:pt x="1060" y="708"/>
                  </a:lnTo>
                  <a:lnTo>
                    <a:pt x="1078" y="706"/>
                  </a:lnTo>
                  <a:close/>
                  <a:moveTo>
                    <a:pt x="1928" y="154"/>
                  </a:moveTo>
                  <a:lnTo>
                    <a:pt x="1928" y="154"/>
                  </a:lnTo>
                  <a:lnTo>
                    <a:pt x="1914" y="152"/>
                  </a:lnTo>
                  <a:lnTo>
                    <a:pt x="1902" y="154"/>
                  </a:lnTo>
                  <a:lnTo>
                    <a:pt x="1894" y="156"/>
                  </a:lnTo>
                  <a:lnTo>
                    <a:pt x="1890" y="160"/>
                  </a:lnTo>
                  <a:lnTo>
                    <a:pt x="1890" y="164"/>
                  </a:lnTo>
                  <a:lnTo>
                    <a:pt x="1894" y="168"/>
                  </a:lnTo>
                  <a:lnTo>
                    <a:pt x="1900" y="172"/>
                  </a:lnTo>
                  <a:lnTo>
                    <a:pt x="1910" y="176"/>
                  </a:lnTo>
                  <a:lnTo>
                    <a:pt x="1920" y="178"/>
                  </a:lnTo>
                  <a:lnTo>
                    <a:pt x="1926" y="180"/>
                  </a:lnTo>
                  <a:lnTo>
                    <a:pt x="1932" y="186"/>
                  </a:lnTo>
                  <a:lnTo>
                    <a:pt x="1934" y="188"/>
                  </a:lnTo>
                  <a:lnTo>
                    <a:pt x="1938" y="190"/>
                  </a:lnTo>
                  <a:lnTo>
                    <a:pt x="1956" y="188"/>
                  </a:lnTo>
                  <a:lnTo>
                    <a:pt x="1982" y="180"/>
                  </a:lnTo>
                  <a:lnTo>
                    <a:pt x="1996" y="174"/>
                  </a:lnTo>
                  <a:lnTo>
                    <a:pt x="2000" y="172"/>
                  </a:lnTo>
                  <a:lnTo>
                    <a:pt x="2000" y="170"/>
                  </a:lnTo>
                  <a:lnTo>
                    <a:pt x="1998" y="168"/>
                  </a:lnTo>
                  <a:lnTo>
                    <a:pt x="1994" y="166"/>
                  </a:lnTo>
                  <a:lnTo>
                    <a:pt x="1982" y="162"/>
                  </a:lnTo>
                  <a:lnTo>
                    <a:pt x="1964" y="158"/>
                  </a:lnTo>
                  <a:lnTo>
                    <a:pt x="1928" y="154"/>
                  </a:lnTo>
                  <a:close/>
                  <a:moveTo>
                    <a:pt x="526" y="138"/>
                  </a:moveTo>
                  <a:lnTo>
                    <a:pt x="526" y="138"/>
                  </a:lnTo>
                  <a:lnTo>
                    <a:pt x="532" y="144"/>
                  </a:lnTo>
                  <a:lnTo>
                    <a:pt x="538" y="148"/>
                  </a:lnTo>
                  <a:lnTo>
                    <a:pt x="552" y="152"/>
                  </a:lnTo>
                  <a:lnTo>
                    <a:pt x="558" y="154"/>
                  </a:lnTo>
                  <a:lnTo>
                    <a:pt x="562" y="152"/>
                  </a:lnTo>
                  <a:lnTo>
                    <a:pt x="564" y="150"/>
                  </a:lnTo>
                  <a:lnTo>
                    <a:pt x="564" y="146"/>
                  </a:lnTo>
                  <a:lnTo>
                    <a:pt x="564" y="142"/>
                  </a:lnTo>
                  <a:lnTo>
                    <a:pt x="568" y="140"/>
                  </a:lnTo>
                  <a:lnTo>
                    <a:pt x="572" y="136"/>
                  </a:lnTo>
                  <a:lnTo>
                    <a:pt x="582" y="136"/>
                  </a:lnTo>
                  <a:lnTo>
                    <a:pt x="600" y="134"/>
                  </a:lnTo>
                  <a:lnTo>
                    <a:pt x="604" y="132"/>
                  </a:lnTo>
                  <a:lnTo>
                    <a:pt x="606" y="130"/>
                  </a:lnTo>
                  <a:lnTo>
                    <a:pt x="604" y="128"/>
                  </a:lnTo>
                  <a:lnTo>
                    <a:pt x="598" y="126"/>
                  </a:lnTo>
                  <a:lnTo>
                    <a:pt x="580" y="122"/>
                  </a:lnTo>
                  <a:lnTo>
                    <a:pt x="556" y="120"/>
                  </a:lnTo>
                  <a:lnTo>
                    <a:pt x="534" y="122"/>
                  </a:lnTo>
                  <a:lnTo>
                    <a:pt x="526" y="124"/>
                  </a:lnTo>
                  <a:lnTo>
                    <a:pt x="522" y="126"/>
                  </a:lnTo>
                  <a:lnTo>
                    <a:pt x="522" y="132"/>
                  </a:lnTo>
                  <a:lnTo>
                    <a:pt x="526" y="138"/>
                  </a:lnTo>
                  <a:close/>
                  <a:moveTo>
                    <a:pt x="658" y="948"/>
                  </a:moveTo>
                  <a:lnTo>
                    <a:pt x="658" y="948"/>
                  </a:lnTo>
                  <a:lnTo>
                    <a:pt x="658" y="944"/>
                  </a:lnTo>
                  <a:lnTo>
                    <a:pt x="656" y="942"/>
                  </a:lnTo>
                  <a:lnTo>
                    <a:pt x="644" y="936"/>
                  </a:lnTo>
                  <a:lnTo>
                    <a:pt x="628" y="926"/>
                  </a:lnTo>
                  <a:lnTo>
                    <a:pt x="620" y="920"/>
                  </a:lnTo>
                  <a:lnTo>
                    <a:pt x="612" y="912"/>
                  </a:lnTo>
                  <a:lnTo>
                    <a:pt x="602" y="904"/>
                  </a:lnTo>
                  <a:lnTo>
                    <a:pt x="594" y="904"/>
                  </a:lnTo>
                  <a:lnTo>
                    <a:pt x="588" y="906"/>
                  </a:lnTo>
                  <a:lnTo>
                    <a:pt x="582" y="908"/>
                  </a:lnTo>
                  <a:lnTo>
                    <a:pt x="580" y="910"/>
                  </a:lnTo>
                  <a:lnTo>
                    <a:pt x="580" y="912"/>
                  </a:lnTo>
                  <a:lnTo>
                    <a:pt x="582" y="916"/>
                  </a:lnTo>
                  <a:lnTo>
                    <a:pt x="584" y="920"/>
                  </a:lnTo>
                  <a:lnTo>
                    <a:pt x="582" y="920"/>
                  </a:lnTo>
                  <a:lnTo>
                    <a:pt x="578" y="918"/>
                  </a:lnTo>
                  <a:lnTo>
                    <a:pt x="576" y="918"/>
                  </a:lnTo>
                  <a:lnTo>
                    <a:pt x="574" y="920"/>
                  </a:lnTo>
                  <a:lnTo>
                    <a:pt x="576" y="924"/>
                  </a:lnTo>
                  <a:lnTo>
                    <a:pt x="580" y="930"/>
                  </a:lnTo>
                  <a:lnTo>
                    <a:pt x="588" y="940"/>
                  </a:lnTo>
                  <a:lnTo>
                    <a:pt x="594" y="944"/>
                  </a:lnTo>
                  <a:lnTo>
                    <a:pt x="596" y="946"/>
                  </a:lnTo>
                  <a:lnTo>
                    <a:pt x="600" y="944"/>
                  </a:lnTo>
                  <a:lnTo>
                    <a:pt x="600" y="942"/>
                  </a:lnTo>
                  <a:lnTo>
                    <a:pt x="604" y="942"/>
                  </a:lnTo>
                  <a:lnTo>
                    <a:pt x="610" y="942"/>
                  </a:lnTo>
                  <a:lnTo>
                    <a:pt x="618" y="946"/>
                  </a:lnTo>
                  <a:lnTo>
                    <a:pt x="620" y="948"/>
                  </a:lnTo>
                  <a:lnTo>
                    <a:pt x="620" y="952"/>
                  </a:lnTo>
                  <a:lnTo>
                    <a:pt x="620" y="956"/>
                  </a:lnTo>
                  <a:lnTo>
                    <a:pt x="624" y="958"/>
                  </a:lnTo>
                  <a:lnTo>
                    <a:pt x="638" y="956"/>
                  </a:lnTo>
                  <a:lnTo>
                    <a:pt x="652" y="954"/>
                  </a:lnTo>
                  <a:lnTo>
                    <a:pt x="656" y="950"/>
                  </a:lnTo>
                  <a:lnTo>
                    <a:pt x="658" y="948"/>
                  </a:lnTo>
                  <a:close/>
                  <a:moveTo>
                    <a:pt x="768" y="460"/>
                  </a:moveTo>
                  <a:lnTo>
                    <a:pt x="768" y="460"/>
                  </a:lnTo>
                  <a:lnTo>
                    <a:pt x="752" y="466"/>
                  </a:lnTo>
                  <a:lnTo>
                    <a:pt x="742" y="468"/>
                  </a:lnTo>
                  <a:lnTo>
                    <a:pt x="736" y="468"/>
                  </a:lnTo>
                  <a:lnTo>
                    <a:pt x="732" y="466"/>
                  </a:lnTo>
                  <a:lnTo>
                    <a:pt x="728" y="462"/>
                  </a:lnTo>
                  <a:lnTo>
                    <a:pt x="722" y="460"/>
                  </a:lnTo>
                  <a:lnTo>
                    <a:pt x="712" y="458"/>
                  </a:lnTo>
                  <a:lnTo>
                    <a:pt x="698" y="460"/>
                  </a:lnTo>
                  <a:lnTo>
                    <a:pt x="682" y="462"/>
                  </a:lnTo>
                  <a:lnTo>
                    <a:pt x="674" y="464"/>
                  </a:lnTo>
                  <a:lnTo>
                    <a:pt x="672" y="468"/>
                  </a:lnTo>
                  <a:lnTo>
                    <a:pt x="672" y="470"/>
                  </a:lnTo>
                  <a:lnTo>
                    <a:pt x="674" y="474"/>
                  </a:lnTo>
                  <a:lnTo>
                    <a:pt x="674" y="476"/>
                  </a:lnTo>
                  <a:lnTo>
                    <a:pt x="672" y="478"/>
                  </a:lnTo>
                  <a:lnTo>
                    <a:pt x="664" y="476"/>
                  </a:lnTo>
                  <a:lnTo>
                    <a:pt x="652" y="478"/>
                  </a:lnTo>
                  <a:lnTo>
                    <a:pt x="636" y="480"/>
                  </a:lnTo>
                  <a:lnTo>
                    <a:pt x="620" y="484"/>
                  </a:lnTo>
                  <a:lnTo>
                    <a:pt x="602" y="492"/>
                  </a:lnTo>
                  <a:lnTo>
                    <a:pt x="584" y="500"/>
                  </a:lnTo>
                  <a:lnTo>
                    <a:pt x="568" y="508"/>
                  </a:lnTo>
                  <a:lnTo>
                    <a:pt x="554" y="518"/>
                  </a:lnTo>
                  <a:lnTo>
                    <a:pt x="544" y="528"/>
                  </a:lnTo>
                  <a:lnTo>
                    <a:pt x="538" y="536"/>
                  </a:lnTo>
                  <a:lnTo>
                    <a:pt x="532" y="538"/>
                  </a:lnTo>
                  <a:lnTo>
                    <a:pt x="528" y="538"/>
                  </a:lnTo>
                  <a:lnTo>
                    <a:pt x="526" y="538"/>
                  </a:lnTo>
                  <a:lnTo>
                    <a:pt x="524" y="536"/>
                  </a:lnTo>
                  <a:lnTo>
                    <a:pt x="520" y="534"/>
                  </a:lnTo>
                  <a:lnTo>
                    <a:pt x="514" y="536"/>
                  </a:lnTo>
                  <a:lnTo>
                    <a:pt x="506" y="542"/>
                  </a:lnTo>
                  <a:lnTo>
                    <a:pt x="498" y="548"/>
                  </a:lnTo>
                  <a:lnTo>
                    <a:pt x="494" y="550"/>
                  </a:lnTo>
                  <a:lnTo>
                    <a:pt x="490" y="548"/>
                  </a:lnTo>
                  <a:lnTo>
                    <a:pt x="488" y="546"/>
                  </a:lnTo>
                  <a:lnTo>
                    <a:pt x="488" y="544"/>
                  </a:lnTo>
                  <a:lnTo>
                    <a:pt x="484" y="542"/>
                  </a:lnTo>
                  <a:lnTo>
                    <a:pt x="480" y="542"/>
                  </a:lnTo>
                  <a:lnTo>
                    <a:pt x="474" y="546"/>
                  </a:lnTo>
                  <a:lnTo>
                    <a:pt x="470" y="550"/>
                  </a:lnTo>
                  <a:lnTo>
                    <a:pt x="468" y="554"/>
                  </a:lnTo>
                  <a:lnTo>
                    <a:pt x="470" y="558"/>
                  </a:lnTo>
                  <a:lnTo>
                    <a:pt x="474" y="560"/>
                  </a:lnTo>
                  <a:lnTo>
                    <a:pt x="480" y="564"/>
                  </a:lnTo>
                  <a:lnTo>
                    <a:pt x="480" y="568"/>
                  </a:lnTo>
                  <a:lnTo>
                    <a:pt x="476" y="570"/>
                  </a:lnTo>
                  <a:lnTo>
                    <a:pt x="472" y="572"/>
                  </a:lnTo>
                  <a:lnTo>
                    <a:pt x="470" y="576"/>
                  </a:lnTo>
                  <a:lnTo>
                    <a:pt x="472" y="578"/>
                  </a:lnTo>
                  <a:lnTo>
                    <a:pt x="476" y="580"/>
                  </a:lnTo>
                  <a:lnTo>
                    <a:pt x="478" y="582"/>
                  </a:lnTo>
                  <a:lnTo>
                    <a:pt x="478" y="584"/>
                  </a:lnTo>
                  <a:lnTo>
                    <a:pt x="476" y="586"/>
                  </a:lnTo>
                  <a:lnTo>
                    <a:pt x="468" y="586"/>
                  </a:lnTo>
                  <a:lnTo>
                    <a:pt x="460" y="588"/>
                  </a:lnTo>
                  <a:lnTo>
                    <a:pt x="454" y="594"/>
                  </a:lnTo>
                  <a:lnTo>
                    <a:pt x="450" y="600"/>
                  </a:lnTo>
                  <a:lnTo>
                    <a:pt x="446" y="606"/>
                  </a:lnTo>
                  <a:lnTo>
                    <a:pt x="442" y="614"/>
                  </a:lnTo>
                  <a:lnTo>
                    <a:pt x="436" y="622"/>
                  </a:lnTo>
                  <a:lnTo>
                    <a:pt x="426" y="630"/>
                  </a:lnTo>
                  <a:lnTo>
                    <a:pt x="414" y="636"/>
                  </a:lnTo>
                  <a:lnTo>
                    <a:pt x="390" y="648"/>
                  </a:lnTo>
                  <a:lnTo>
                    <a:pt x="384" y="654"/>
                  </a:lnTo>
                  <a:lnTo>
                    <a:pt x="380" y="658"/>
                  </a:lnTo>
                  <a:lnTo>
                    <a:pt x="380" y="662"/>
                  </a:lnTo>
                  <a:lnTo>
                    <a:pt x="382" y="666"/>
                  </a:lnTo>
                  <a:lnTo>
                    <a:pt x="390" y="666"/>
                  </a:lnTo>
                  <a:lnTo>
                    <a:pt x="400" y="666"/>
                  </a:lnTo>
                  <a:lnTo>
                    <a:pt x="408" y="668"/>
                  </a:lnTo>
                  <a:lnTo>
                    <a:pt x="410" y="670"/>
                  </a:lnTo>
                  <a:lnTo>
                    <a:pt x="408" y="674"/>
                  </a:lnTo>
                  <a:lnTo>
                    <a:pt x="406" y="678"/>
                  </a:lnTo>
                  <a:lnTo>
                    <a:pt x="402" y="680"/>
                  </a:lnTo>
                  <a:lnTo>
                    <a:pt x="402" y="684"/>
                  </a:lnTo>
                  <a:lnTo>
                    <a:pt x="406" y="684"/>
                  </a:lnTo>
                  <a:lnTo>
                    <a:pt x="416" y="682"/>
                  </a:lnTo>
                  <a:lnTo>
                    <a:pt x="438" y="676"/>
                  </a:lnTo>
                  <a:lnTo>
                    <a:pt x="446" y="676"/>
                  </a:lnTo>
                  <a:lnTo>
                    <a:pt x="454" y="676"/>
                  </a:lnTo>
                  <a:lnTo>
                    <a:pt x="460" y="678"/>
                  </a:lnTo>
                  <a:lnTo>
                    <a:pt x="466" y="682"/>
                  </a:lnTo>
                  <a:lnTo>
                    <a:pt x="486" y="692"/>
                  </a:lnTo>
                  <a:lnTo>
                    <a:pt x="496" y="696"/>
                  </a:lnTo>
                  <a:lnTo>
                    <a:pt x="508" y="694"/>
                  </a:lnTo>
                  <a:lnTo>
                    <a:pt x="514" y="692"/>
                  </a:lnTo>
                  <a:lnTo>
                    <a:pt x="518" y="690"/>
                  </a:lnTo>
                  <a:lnTo>
                    <a:pt x="522" y="686"/>
                  </a:lnTo>
                  <a:lnTo>
                    <a:pt x="524" y="680"/>
                  </a:lnTo>
                  <a:lnTo>
                    <a:pt x="526" y="674"/>
                  </a:lnTo>
                  <a:lnTo>
                    <a:pt x="528" y="672"/>
                  </a:lnTo>
                  <a:lnTo>
                    <a:pt x="538" y="670"/>
                  </a:lnTo>
                  <a:lnTo>
                    <a:pt x="542" y="668"/>
                  </a:lnTo>
                  <a:lnTo>
                    <a:pt x="546" y="664"/>
                  </a:lnTo>
                  <a:lnTo>
                    <a:pt x="550" y="660"/>
                  </a:lnTo>
                  <a:lnTo>
                    <a:pt x="554" y="650"/>
                  </a:lnTo>
                  <a:lnTo>
                    <a:pt x="558" y="640"/>
                  </a:lnTo>
                  <a:lnTo>
                    <a:pt x="562" y="634"/>
                  </a:lnTo>
                  <a:lnTo>
                    <a:pt x="566" y="630"/>
                  </a:lnTo>
                  <a:lnTo>
                    <a:pt x="572" y="628"/>
                  </a:lnTo>
                  <a:lnTo>
                    <a:pt x="580" y="624"/>
                  </a:lnTo>
                  <a:lnTo>
                    <a:pt x="584" y="622"/>
                  </a:lnTo>
                  <a:lnTo>
                    <a:pt x="586" y="616"/>
                  </a:lnTo>
                  <a:lnTo>
                    <a:pt x="588" y="606"/>
                  </a:lnTo>
                  <a:lnTo>
                    <a:pt x="590" y="602"/>
                  </a:lnTo>
                  <a:lnTo>
                    <a:pt x="594" y="600"/>
                  </a:lnTo>
                  <a:lnTo>
                    <a:pt x="610" y="594"/>
                  </a:lnTo>
                  <a:lnTo>
                    <a:pt x="638" y="584"/>
                  </a:lnTo>
                  <a:lnTo>
                    <a:pt x="652" y="578"/>
                  </a:lnTo>
                  <a:lnTo>
                    <a:pt x="658" y="572"/>
                  </a:lnTo>
                  <a:lnTo>
                    <a:pt x="662" y="568"/>
                  </a:lnTo>
                  <a:lnTo>
                    <a:pt x="664" y="564"/>
                  </a:lnTo>
                  <a:lnTo>
                    <a:pt x="668" y="558"/>
                  </a:lnTo>
                  <a:lnTo>
                    <a:pt x="674" y="552"/>
                  </a:lnTo>
                  <a:lnTo>
                    <a:pt x="688" y="544"/>
                  </a:lnTo>
                  <a:lnTo>
                    <a:pt x="712" y="534"/>
                  </a:lnTo>
                  <a:lnTo>
                    <a:pt x="744" y="522"/>
                  </a:lnTo>
                  <a:lnTo>
                    <a:pt x="778" y="512"/>
                  </a:lnTo>
                  <a:lnTo>
                    <a:pt x="854" y="492"/>
                  </a:lnTo>
                  <a:lnTo>
                    <a:pt x="924" y="474"/>
                  </a:lnTo>
                  <a:lnTo>
                    <a:pt x="956" y="464"/>
                  </a:lnTo>
                  <a:lnTo>
                    <a:pt x="980" y="454"/>
                  </a:lnTo>
                  <a:lnTo>
                    <a:pt x="990" y="448"/>
                  </a:lnTo>
                  <a:lnTo>
                    <a:pt x="998" y="444"/>
                  </a:lnTo>
                  <a:lnTo>
                    <a:pt x="1002" y="438"/>
                  </a:lnTo>
                  <a:lnTo>
                    <a:pt x="1002" y="432"/>
                  </a:lnTo>
                  <a:lnTo>
                    <a:pt x="1002" y="428"/>
                  </a:lnTo>
                  <a:lnTo>
                    <a:pt x="1000" y="424"/>
                  </a:lnTo>
                  <a:lnTo>
                    <a:pt x="996" y="420"/>
                  </a:lnTo>
                  <a:lnTo>
                    <a:pt x="990" y="416"/>
                  </a:lnTo>
                  <a:lnTo>
                    <a:pt x="974" y="410"/>
                  </a:lnTo>
                  <a:lnTo>
                    <a:pt x="954" y="406"/>
                  </a:lnTo>
                  <a:lnTo>
                    <a:pt x="932" y="408"/>
                  </a:lnTo>
                  <a:lnTo>
                    <a:pt x="908" y="412"/>
                  </a:lnTo>
                  <a:lnTo>
                    <a:pt x="878" y="422"/>
                  </a:lnTo>
                  <a:lnTo>
                    <a:pt x="874" y="426"/>
                  </a:lnTo>
                  <a:lnTo>
                    <a:pt x="870" y="428"/>
                  </a:lnTo>
                  <a:lnTo>
                    <a:pt x="868" y="430"/>
                  </a:lnTo>
                  <a:lnTo>
                    <a:pt x="864" y="434"/>
                  </a:lnTo>
                  <a:lnTo>
                    <a:pt x="856" y="438"/>
                  </a:lnTo>
                  <a:lnTo>
                    <a:pt x="842" y="444"/>
                  </a:lnTo>
                  <a:lnTo>
                    <a:pt x="818" y="450"/>
                  </a:lnTo>
                  <a:lnTo>
                    <a:pt x="808" y="450"/>
                  </a:lnTo>
                  <a:lnTo>
                    <a:pt x="798" y="452"/>
                  </a:lnTo>
                  <a:lnTo>
                    <a:pt x="768" y="460"/>
                  </a:lnTo>
                  <a:close/>
                  <a:moveTo>
                    <a:pt x="484" y="70"/>
                  </a:moveTo>
                  <a:lnTo>
                    <a:pt x="484" y="70"/>
                  </a:lnTo>
                  <a:lnTo>
                    <a:pt x="482" y="70"/>
                  </a:lnTo>
                  <a:lnTo>
                    <a:pt x="484" y="70"/>
                  </a:lnTo>
                  <a:lnTo>
                    <a:pt x="490" y="72"/>
                  </a:lnTo>
                  <a:lnTo>
                    <a:pt x="500" y="74"/>
                  </a:lnTo>
                  <a:lnTo>
                    <a:pt x="510" y="78"/>
                  </a:lnTo>
                  <a:lnTo>
                    <a:pt x="528" y="86"/>
                  </a:lnTo>
                  <a:lnTo>
                    <a:pt x="538" y="86"/>
                  </a:lnTo>
                  <a:lnTo>
                    <a:pt x="554" y="86"/>
                  </a:lnTo>
                  <a:lnTo>
                    <a:pt x="568" y="86"/>
                  </a:lnTo>
                  <a:lnTo>
                    <a:pt x="568" y="84"/>
                  </a:lnTo>
                  <a:lnTo>
                    <a:pt x="566" y="82"/>
                  </a:lnTo>
                  <a:lnTo>
                    <a:pt x="544" y="76"/>
                  </a:lnTo>
                  <a:lnTo>
                    <a:pt x="530" y="72"/>
                  </a:lnTo>
                  <a:lnTo>
                    <a:pt x="512" y="70"/>
                  </a:lnTo>
                  <a:lnTo>
                    <a:pt x="496" y="68"/>
                  </a:lnTo>
                  <a:lnTo>
                    <a:pt x="484" y="70"/>
                  </a:lnTo>
                  <a:close/>
                  <a:moveTo>
                    <a:pt x="542" y="114"/>
                  </a:moveTo>
                  <a:lnTo>
                    <a:pt x="542" y="114"/>
                  </a:lnTo>
                  <a:lnTo>
                    <a:pt x="554" y="116"/>
                  </a:lnTo>
                  <a:lnTo>
                    <a:pt x="558" y="114"/>
                  </a:lnTo>
                  <a:lnTo>
                    <a:pt x="560" y="112"/>
                  </a:lnTo>
                  <a:lnTo>
                    <a:pt x="560" y="110"/>
                  </a:lnTo>
                  <a:lnTo>
                    <a:pt x="560" y="108"/>
                  </a:lnTo>
                  <a:lnTo>
                    <a:pt x="554" y="106"/>
                  </a:lnTo>
                  <a:lnTo>
                    <a:pt x="542" y="106"/>
                  </a:lnTo>
                  <a:lnTo>
                    <a:pt x="532" y="108"/>
                  </a:lnTo>
                  <a:lnTo>
                    <a:pt x="530" y="110"/>
                  </a:lnTo>
                  <a:lnTo>
                    <a:pt x="532" y="112"/>
                  </a:lnTo>
                  <a:lnTo>
                    <a:pt x="534" y="114"/>
                  </a:lnTo>
                  <a:lnTo>
                    <a:pt x="542" y="114"/>
                  </a:lnTo>
                  <a:close/>
                  <a:moveTo>
                    <a:pt x="590" y="96"/>
                  </a:moveTo>
                  <a:lnTo>
                    <a:pt x="590" y="96"/>
                  </a:lnTo>
                  <a:lnTo>
                    <a:pt x="596" y="94"/>
                  </a:lnTo>
                  <a:lnTo>
                    <a:pt x="598" y="92"/>
                  </a:lnTo>
                  <a:lnTo>
                    <a:pt x="598" y="90"/>
                  </a:lnTo>
                  <a:lnTo>
                    <a:pt x="596" y="88"/>
                  </a:lnTo>
                  <a:lnTo>
                    <a:pt x="592" y="86"/>
                  </a:lnTo>
                  <a:lnTo>
                    <a:pt x="584" y="86"/>
                  </a:lnTo>
                  <a:lnTo>
                    <a:pt x="574" y="88"/>
                  </a:lnTo>
                  <a:lnTo>
                    <a:pt x="562" y="90"/>
                  </a:lnTo>
                  <a:lnTo>
                    <a:pt x="556" y="92"/>
                  </a:lnTo>
                  <a:lnTo>
                    <a:pt x="556" y="94"/>
                  </a:lnTo>
                  <a:lnTo>
                    <a:pt x="560" y="96"/>
                  </a:lnTo>
                  <a:lnTo>
                    <a:pt x="576" y="96"/>
                  </a:lnTo>
                  <a:lnTo>
                    <a:pt x="590" y="96"/>
                  </a:lnTo>
                  <a:close/>
                  <a:moveTo>
                    <a:pt x="554" y="70"/>
                  </a:moveTo>
                  <a:lnTo>
                    <a:pt x="554" y="70"/>
                  </a:lnTo>
                  <a:lnTo>
                    <a:pt x="554" y="72"/>
                  </a:lnTo>
                  <a:lnTo>
                    <a:pt x="554" y="74"/>
                  </a:lnTo>
                  <a:lnTo>
                    <a:pt x="562" y="78"/>
                  </a:lnTo>
                  <a:lnTo>
                    <a:pt x="572" y="80"/>
                  </a:lnTo>
                  <a:lnTo>
                    <a:pt x="582" y="80"/>
                  </a:lnTo>
                  <a:lnTo>
                    <a:pt x="584" y="78"/>
                  </a:lnTo>
                  <a:lnTo>
                    <a:pt x="584" y="76"/>
                  </a:lnTo>
                  <a:lnTo>
                    <a:pt x="576" y="72"/>
                  </a:lnTo>
                  <a:lnTo>
                    <a:pt x="564" y="68"/>
                  </a:lnTo>
                  <a:lnTo>
                    <a:pt x="558" y="68"/>
                  </a:lnTo>
                  <a:lnTo>
                    <a:pt x="554" y="70"/>
                  </a:lnTo>
                  <a:close/>
                  <a:moveTo>
                    <a:pt x="1962" y="108"/>
                  </a:moveTo>
                  <a:lnTo>
                    <a:pt x="1962" y="108"/>
                  </a:lnTo>
                  <a:lnTo>
                    <a:pt x="1950" y="114"/>
                  </a:lnTo>
                  <a:lnTo>
                    <a:pt x="1938" y="120"/>
                  </a:lnTo>
                  <a:lnTo>
                    <a:pt x="1916" y="128"/>
                  </a:lnTo>
                  <a:lnTo>
                    <a:pt x="1908" y="132"/>
                  </a:lnTo>
                  <a:lnTo>
                    <a:pt x="1906" y="134"/>
                  </a:lnTo>
                  <a:lnTo>
                    <a:pt x="1908" y="136"/>
                  </a:lnTo>
                  <a:lnTo>
                    <a:pt x="1918" y="138"/>
                  </a:lnTo>
                  <a:lnTo>
                    <a:pt x="1930" y="138"/>
                  </a:lnTo>
                  <a:lnTo>
                    <a:pt x="1938" y="142"/>
                  </a:lnTo>
                  <a:lnTo>
                    <a:pt x="1952" y="146"/>
                  </a:lnTo>
                  <a:lnTo>
                    <a:pt x="1968" y="154"/>
                  </a:lnTo>
                  <a:lnTo>
                    <a:pt x="1980" y="156"/>
                  </a:lnTo>
                  <a:lnTo>
                    <a:pt x="1994" y="158"/>
                  </a:lnTo>
                  <a:lnTo>
                    <a:pt x="2010" y="158"/>
                  </a:lnTo>
                  <a:lnTo>
                    <a:pt x="2016" y="158"/>
                  </a:lnTo>
                  <a:lnTo>
                    <a:pt x="2020" y="156"/>
                  </a:lnTo>
                  <a:lnTo>
                    <a:pt x="2022" y="152"/>
                  </a:lnTo>
                  <a:lnTo>
                    <a:pt x="2024" y="150"/>
                  </a:lnTo>
                  <a:lnTo>
                    <a:pt x="2028" y="146"/>
                  </a:lnTo>
                  <a:lnTo>
                    <a:pt x="2040" y="142"/>
                  </a:lnTo>
                  <a:lnTo>
                    <a:pt x="2058" y="140"/>
                  </a:lnTo>
                  <a:lnTo>
                    <a:pt x="2100" y="140"/>
                  </a:lnTo>
                  <a:lnTo>
                    <a:pt x="2130" y="140"/>
                  </a:lnTo>
                  <a:lnTo>
                    <a:pt x="2138" y="138"/>
                  </a:lnTo>
                  <a:lnTo>
                    <a:pt x="2142" y="136"/>
                  </a:lnTo>
                  <a:lnTo>
                    <a:pt x="2142" y="130"/>
                  </a:lnTo>
                  <a:lnTo>
                    <a:pt x="2136" y="122"/>
                  </a:lnTo>
                  <a:lnTo>
                    <a:pt x="2132" y="114"/>
                  </a:lnTo>
                  <a:lnTo>
                    <a:pt x="2132" y="112"/>
                  </a:lnTo>
                  <a:lnTo>
                    <a:pt x="2134" y="110"/>
                  </a:lnTo>
                  <a:lnTo>
                    <a:pt x="2140" y="108"/>
                  </a:lnTo>
                  <a:lnTo>
                    <a:pt x="2146" y="106"/>
                  </a:lnTo>
                  <a:lnTo>
                    <a:pt x="2162" y="104"/>
                  </a:lnTo>
                  <a:lnTo>
                    <a:pt x="2164" y="102"/>
                  </a:lnTo>
                  <a:lnTo>
                    <a:pt x="2166" y="100"/>
                  </a:lnTo>
                  <a:lnTo>
                    <a:pt x="2164" y="96"/>
                  </a:lnTo>
                  <a:lnTo>
                    <a:pt x="2160" y="92"/>
                  </a:lnTo>
                  <a:lnTo>
                    <a:pt x="2154" y="90"/>
                  </a:lnTo>
                  <a:lnTo>
                    <a:pt x="2142" y="88"/>
                  </a:lnTo>
                  <a:lnTo>
                    <a:pt x="2136" y="88"/>
                  </a:lnTo>
                  <a:lnTo>
                    <a:pt x="2128" y="86"/>
                  </a:lnTo>
                  <a:lnTo>
                    <a:pt x="2118" y="82"/>
                  </a:lnTo>
                  <a:lnTo>
                    <a:pt x="2110" y="74"/>
                  </a:lnTo>
                  <a:lnTo>
                    <a:pt x="2090" y="60"/>
                  </a:lnTo>
                  <a:lnTo>
                    <a:pt x="2082" y="56"/>
                  </a:lnTo>
                  <a:lnTo>
                    <a:pt x="2076" y="52"/>
                  </a:lnTo>
                  <a:lnTo>
                    <a:pt x="2068" y="50"/>
                  </a:lnTo>
                  <a:lnTo>
                    <a:pt x="2060" y="50"/>
                  </a:lnTo>
                  <a:lnTo>
                    <a:pt x="2052" y="54"/>
                  </a:lnTo>
                  <a:lnTo>
                    <a:pt x="2044" y="58"/>
                  </a:lnTo>
                  <a:lnTo>
                    <a:pt x="2034" y="62"/>
                  </a:lnTo>
                  <a:lnTo>
                    <a:pt x="2026" y="66"/>
                  </a:lnTo>
                  <a:lnTo>
                    <a:pt x="2008" y="68"/>
                  </a:lnTo>
                  <a:lnTo>
                    <a:pt x="1988" y="74"/>
                  </a:lnTo>
                  <a:lnTo>
                    <a:pt x="1978" y="78"/>
                  </a:lnTo>
                  <a:lnTo>
                    <a:pt x="1964" y="84"/>
                  </a:lnTo>
                  <a:lnTo>
                    <a:pt x="1954" y="92"/>
                  </a:lnTo>
                  <a:lnTo>
                    <a:pt x="1952" y="94"/>
                  </a:lnTo>
                  <a:lnTo>
                    <a:pt x="1954" y="96"/>
                  </a:lnTo>
                  <a:lnTo>
                    <a:pt x="1960" y="98"/>
                  </a:lnTo>
                  <a:lnTo>
                    <a:pt x="1964" y="98"/>
                  </a:lnTo>
                  <a:lnTo>
                    <a:pt x="1968" y="98"/>
                  </a:lnTo>
                  <a:lnTo>
                    <a:pt x="1968" y="100"/>
                  </a:lnTo>
                  <a:lnTo>
                    <a:pt x="1968" y="102"/>
                  </a:lnTo>
                  <a:lnTo>
                    <a:pt x="1962" y="108"/>
                  </a:lnTo>
                  <a:close/>
                  <a:moveTo>
                    <a:pt x="3810" y="584"/>
                  </a:moveTo>
                  <a:lnTo>
                    <a:pt x="3810" y="584"/>
                  </a:lnTo>
                  <a:lnTo>
                    <a:pt x="3826" y="588"/>
                  </a:lnTo>
                  <a:lnTo>
                    <a:pt x="3834" y="588"/>
                  </a:lnTo>
                  <a:lnTo>
                    <a:pt x="3840" y="584"/>
                  </a:lnTo>
                  <a:lnTo>
                    <a:pt x="3842" y="580"/>
                  </a:lnTo>
                  <a:lnTo>
                    <a:pt x="3842" y="574"/>
                  </a:lnTo>
                  <a:lnTo>
                    <a:pt x="3846" y="570"/>
                  </a:lnTo>
                  <a:lnTo>
                    <a:pt x="3852" y="568"/>
                  </a:lnTo>
                  <a:lnTo>
                    <a:pt x="3864" y="570"/>
                  </a:lnTo>
                  <a:lnTo>
                    <a:pt x="3878" y="574"/>
                  </a:lnTo>
                  <a:lnTo>
                    <a:pt x="3890" y="572"/>
                  </a:lnTo>
                  <a:lnTo>
                    <a:pt x="3900" y="570"/>
                  </a:lnTo>
                  <a:lnTo>
                    <a:pt x="3910" y="566"/>
                  </a:lnTo>
                  <a:lnTo>
                    <a:pt x="3918" y="562"/>
                  </a:lnTo>
                  <a:lnTo>
                    <a:pt x="3926" y="560"/>
                  </a:lnTo>
                  <a:lnTo>
                    <a:pt x="3934" y="562"/>
                  </a:lnTo>
                  <a:lnTo>
                    <a:pt x="3942" y="566"/>
                  </a:lnTo>
                  <a:lnTo>
                    <a:pt x="3952" y="570"/>
                  </a:lnTo>
                  <a:lnTo>
                    <a:pt x="3962" y="572"/>
                  </a:lnTo>
                  <a:lnTo>
                    <a:pt x="3974" y="572"/>
                  </a:lnTo>
                  <a:lnTo>
                    <a:pt x="3986" y="570"/>
                  </a:lnTo>
                  <a:lnTo>
                    <a:pt x="4014" y="562"/>
                  </a:lnTo>
                  <a:lnTo>
                    <a:pt x="4048" y="552"/>
                  </a:lnTo>
                  <a:lnTo>
                    <a:pt x="4056" y="546"/>
                  </a:lnTo>
                  <a:lnTo>
                    <a:pt x="4060" y="542"/>
                  </a:lnTo>
                  <a:lnTo>
                    <a:pt x="4060" y="538"/>
                  </a:lnTo>
                  <a:lnTo>
                    <a:pt x="4056" y="534"/>
                  </a:lnTo>
                  <a:lnTo>
                    <a:pt x="4054" y="530"/>
                  </a:lnTo>
                  <a:lnTo>
                    <a:pt x="4054" y="528"/>
                  </a:lnTo>
                  <a:lnTo>
                    <a:pt x="4056" y="524"/>
                  </a:lnTo>
                  <a:lnTo>
                    <a:pt x="4066" y="524"/>
                  </a:lnTo>
                  <a:lnTo>
                    <a:pt x="4070" y="522"/>
                  </a:lnTo>
                  <a:lnTo>
                    <a:pt x="4074" y="520"/>
                  </a:lnTo>
                  <a:lnTo>
                    <a:pt x="4076" y="518"/>
                  </a:lnTo>
                  <a:lnTo>
                    <a:pt x="4074" y="516"/>
                  </a:lnTo>
                  <a:lnTo>
                    <a:pt x="4068" y="512"/>
                  </a:lnTo>
                  <a:lnTo>
                    <a:pt x="4056" y="506"/>
                  </a:lnTo>
                  <a:lnTo>
                    <a:pt x="4042" y="500"/>
                  </a:lnTo>
                  <a:lnTo>
                    <a:pt x="4026" y="498"/>
                  </a:lnTo>
                  <a:lnTo>
                    <a:pt x="4010" y="496"/>
                  </a:lnTo>
                  <a:lnTo>
                    <a:pt x="3994" y="498"/>
                  </a:lnTo>
                  <a:lnTo>
                    <a:pt x="3980" y="498"/>
                  </a:lnTo>
                  <a:lnTo>
                    <a:pt x="3968" y="496"/>
                  </a:lnTo>
                  <a:lnTo>
                    <a:pt x="3958" y="490"/>
                  </a:lnTo>
                  <a:lnTo>
                    <a:pt x="3948" y="484"/>
                  </a:lnTo>
                  <a:lnTo>
                    <a:pt x="3938" y="478"/>
                  </a:lnTo>
                  <a:lnTo>
                    <a:pt x="3928" y="472"/>
                  </a:lnTo>
                  <a:lnTo>
                    <a:pt x="3918" y="470"/>
                  </a:lnTo>
                  <a:lnTo>
                    <a:pt x="3912" y="472"/>
                  </a:lnTo>
                  <a:lnTo>
                    <a:pt x="3906" y="474"/>
                  </a:lnTo>
                  <a:lnTo>
                    <a:pt x="3898" y="480"/>
                  </a:lnTo>
                  <a:lnTo>
                    <a:pt x="3894" y="486"/>
                  </a:lnTo>
                  <a:lnTo>
                    <a:pt x="3892" y="492"/>
                  </a:lnTo>
                  <a:lnTo>
                    <a:pt x="3894" y="498"/>
                  </a:lnTo>
                  <a:lnTo>
                    <a:pt x="3900" y="506"/>
                  </a:lnTo>
                  <a:lnTo>
                    <a:pt x="3900" y="510"/>
                  </a:lnTo>
                  <a:lnTo>
                    <a:pt x="3896" y="512"/>
                  </a:lnTo>
                  <a:lnTo>
                    <a:pt x="3890" y="512"/>
                  </a:lnTo>
                  <a:lnTo>
                    <a:pt x="3882" y="508"/>
                  </a:lnTo>
                  <a:lnTo>
                    <a:pt x="3862" y="498"/>
                  </a:lnTo>
                  <a:lnTo>
                    <a:pt x="3842" y="484"/>
                  </a:lnTo>
                  <a:lnTo>
                    <a:pt x="3822" y="472"/>
                  </a:lnTo>
                  <a:lnTo>
                    <a:pt x="3814" y="468"/>
                  </a:lnTo>
                  <a:lnTo>
                    <a:pt x="3808" y="468"/>
                  </a:lnTo>
                  <a:lnTo>
                    <a:pt x="3800" y="466"/>
                  </a:lnTo>
                  <a:lnTo>
                    <a:pt x="3794" y="468"/>
                  </a:lnTo>
                  <a:lnTo>
                    <a:pt x="3778" y="476"/>
                  </a:lnTo>
                  <a:lnTo>
                    <a:pt x="3758" y="488"/>
                  </a:lnTo>
                  <a:lnTo>
                    <a:pt x="3748" y="496"/>
                  </a:lnTo>
                  <a:lnTo>
                    <a:pt x="3746" y="502"/>
                  </a:lnTo>
                  <a:lnTo>
                    <a:pt x="3746" y="508"/>
                  </a:lnTo>
                  <a:lnTo>
                    <a:pt x="3748" y="514"/>
                  </a:lnTo>
                  <a:lnTo>
                    <a:pt x="3752" y="524"/>
                  </a:lnTo>
                  <a:lnTo>
                    <a:pt x="3752" y="530"/>
                  </a:lnTo>
                  <a:lnTo>
                    <a:pt x="3746" y="532"/>
                  </a:lnTo>
                  <a:lnTo>
                    <a:pt x="3742" y="536"/>
                  </a:lnTo>
                  <a:lnTo>
                    <a:pt x="3742" y="542"/>
                  </a:lnTo>
                  <a:lnTo>
                    <a:pt x="3744" y="548"/>
                  </a:lnTo>
                  <a:lnTo>
                    <a:pt x="3752" y="554"/>
                  </a:lnTo>
                  <a:lnTo>
                    <a:pt x="3762" y="560"/>
                  </a:lnTo>
                  <a:lnTo>
                    <a:pt x="3776" y="568"/>
                  </a:lnTo>
                  <a:lnTo>
                    <a:pt x="3810" y="584"/>
                  </a:lnTo>
                  <a:close/>
                  <a:moveTo>
                    <a:pt x="4172" y="572"/>
                  </a:moveTo>
                  <a:lnTo>
                    <a:pt x="4172" y="572"/>
                  </a:lnTo>
                  <a:lnTo>
                    <a:pt x="4198" y="578"/>
                  </a:lnTo>
                  <a:lnTo>
                    <a:pt x="4218" y="578"/>
                  </a:lnTo>
                  <a:lnTo>
                    <a:pt x="4262" y="576"/>
                  </a:lnTo>
                  <a:lnTo>
                    <a:pt x="4276" y="574"/>
                  </a:lnTo>
                  <a:lnTo>
                    <a:pt x="4288" y="570"/>
                  </a:lnTo>
                  <a:lnTo>
                    <a:pt x="4294" y="566"/>
                  </a:lnTo>
                  <a:lnTo>
                    <a:pt x="4300" y="560"/>
                  </a:lnTo>
                  <a:lnTo>
                    <a:pt x="4300" y="556"/>
                  </a:lnTo>
                  <a:lnTo>
                    <a:pt x="4300" y="552"/>
                  </a:lnTo>
                  <a:lnTo>
                    <a:pt x="4296" y="550"/>
                  </a:lnTo>
                  <a:lnTo>
                    <a:pt x="4288" y="550"/>
                  </a:lnTo>
                  <a:lnTo>
                    <a:pt x="4280" y="550"/>
                  </a:lnTo>
                  <a:lnTo>
                    <a:pt x="4274" y="548"/>
                  </a:lnTo>
                  <a:lnTo>
                    <a:pt x="4266" y="540"/>
                  </a:lnTo>
                  <a:lnTo>
                    <a:pt x="4260" y="536"/>
                  </a:lnTo>
                  <a:lnTo>
                    <a:pt x="4252" y="534"/>
                  </a:lnTo>
                  <a:lnTo>
                    <a:pt x="4244" y="536"/>
                  </a:lnTo>
                  <a:lnTo>
                    <a:pt x="4230" y="540"/>
                  </a:lnTo>
                  <a:lnTo>
                    <a:pt x="4220" y="542"/>
                  </a:lnTo>
                  <a:lnTo>
                    <a:pt x="4214" y="542"/>
                  </a:lnTo>
                  <a:lnTo>
                    <a:pt x="4212" y="540"/>
                  </a:lnTo>
                  <a:lnTo>
                    <a:pt x="4212" y="536"/>
                  </a:lnTo>
                  <a:lnTo>
                    <a:pt x="4210" y="532"/>
                  </a:lnTo>
                  <a:lnTo>
                    <a:pt x="4204" y="528"/>
                  </a:lnTo>
                  <a:lnTo>
                    <a:pt x="4194" y="526"/>
                  </a:lnTo>
                  <a:lnTo>
                    <a:pt x="4174" y="528"/>
                  </a:lnTo>
                  <a:lnTo>
                    <a:pt x="4154" y="528"/>
                  </a:lnTo>
                  <a:lnTo>
                    <a:pt x="4142" y="526"/>
                  </a:lnTo>
                  <a:lnTo>
                    <a:pt x="4132" y="524"/>
                  </a:lnTo>
                  <a:lnTo>
                    <a:pt x="4126" y="520"/>
                  </a:lnTo>
                  <a:lnTo>
                    <a:pt x="4122" y="514"/>
                  </a:lnTo>
                  <a:lnTo>
                    <a:pt x="4122" y="516"/>
                  </a:lnTo>
                  <a:lnTo>
                    <a:pt x="4118" y="518"/>
                  </a:lnTo>
                  <a:lnTo>
                    <a:pt x="4112" y="530"/>
                  </a:lnTo>
                  <a:lnTo>
                    <a:pt x="4108" y="536"/>
                  </a:lnTo>
                  <a:lnTo>
                    <a:pt x="4110" y="542"/>
                  </a:lnTo>
                  <a:lnTo>
                    <a:pt x="4114" y="550"/>
                  </a:lnTo>
                  <a:lnTo>
                    <a:pt x="4126" y="556"/>
                  </a:lnTo>
                  <a:lnTo>
                    <a:pt x="4144" y="564"/>
                  </a:lnTo>
                  <a:lnTo>
                    <a:pt x="4172" y="572"/>
                  </a:lnTo>
                  <a:close/>
                  <a:moveTo>
                    <a:pt x="5478" y="870"/>
                  </a:moveTo>
                  <a:lnTo>
                    <a:pt x="5478" y="866"/>
                  </a:lnTo>
                  <a:lnTo>
                    <a:pt x="5548" y="856"/>
                  </a:lnTo>
                  <a:lnTo>
                    <a:pt x="5558" y="854"/>
                  </a:lnTo>
                  <a:lnTo>
                    <a:pt x="5564" y="852"/>
                  </a:lnTo>
                  <a:lnTo>
                    <a:pt x="5570" y="848"/>
                  </a:lnTo>
                  <a:lnTo>
                    <a:pt x="5572" y="846"/>
                  </a:lnTo>
                  <a:lnTo>
                    <a:pt x="5570" y="842"/>
                  </a:lnTo>
                  <a:lnTo>
                    <a:pt x="5568" y="838"/>
                  </a:lnTo>
                  <a:lnTo>
                    <a:pt x="5560" y="832"/>
                  </a:lnTo>
                  <a:lnTo>
                    <a:pt x="5546" y="826"/>
                  </a:lnTo>
                  <a:lnTo>
                    <a:pt x="5530" y="820"/>
                  </a:lnTo>
                  <a:lnTo>
                    <a:pt x="5512" y="818"/>
                  </a:lnTo>
                  <a:lnTo>
                    <a:pt x="5494" y="818"/>
                  </a:lnTo>
                  <a:lnTo>
                    <a:pt x="5478" y="820"/>
                  </a:lnTo>
                  <a:lnTo>
                    <a:pt x="5478" y="818"/>
                  </a:lnTo>
                  <a:lnTo>
                    <a:pt x="5454" y="826"/>
                  </a:lnTo>
                  <a:lnTo>
                    <a:pt x="5444" y="832"/>
                  </a:lnTo>
                  <a:lnTo>
                    <a:pt x="5434" y="838"/>
                  </a:lnTo>
                  <a:lnTo>
                    <a:pt x="5428" y="844"/>
                  </a:lnTo>
                  <a:lnTo>
                    <a:pt x="5422" y="850"/>
                  </a:lnTo>
                  <a:lnTo>
                    <a:pt x="5418" y="856"/>
                  </a:lnTo>
                  <a:lnTo>
                    <a:pt x="5418" y="864"/>
                  </a:lnTo>
                  <a:lnTo>
                    <a:pt x="5418" y="868"/>
                  </a:lnTo>
                  <a:lnTo>
                    <a:pt x="5422" y="872"/>
                  </a:lnTo>
                  <a:lnTo>
                    <a:pt x="5426" y="874"/>
                  </a:lnTo>
                  <a:lnTo>
                    <a:pt x="5434" y="874"/>
                  </a:lnTo>
                  <a:lnTo>
                    <a:pt x="5452" y="874"/>
                  </a:lnTo>
                  <a:lnTo>
                    <a:pt x="5478" y="870"/>
                  </a:lnTo>
                  <a:close/>
                  <a:moveTo>
                    <a:pt x="2060" y="404"/>
                  </a:moveTo>
                  <a:lnTo>
                    <a:pt x="2060" y="404"/>
                  </a:lnTo>
                  <a:lnTo>
                    <a:pt x="2068" y="408"/>
                  </a:lnTo>
                  <a:lnTo>
                    <a:pt x="2078" y="408"/>
                  </a:lnTo>
                  <a:lnTo>
                    <a:pt x="2088" y="406"/>
                  </a:lnTo>
                  <a:lnTo>
                    <a:pt x="2096" y="404"/>
                  </a:lnTo>
                  <a:lnTo>
                    <a:pt x="2104" y="400"/>
                  </a:lnTo>
                  <a:lnTo>
                    <a:pt x="2108" y="396"/>
                  </a:lnTo>
                  <a:lnTo>
                    <a:pt x="2112" y="392"/>
                  </a:lnTo>
                  <a:lnTo>
                    <a:pt x="2112" y="388"/>
                  </a:lnTo>
                  <a:lnTo>
                    <a:pt x="2106" y="386"/>
                  </a:lnTo>
                  <a:lnTo>
                    <a:pt x="2100" y="386"/>
                  </a:lnTo>
                  <a:lnTo>
                    <a:pt x="2080" y="392"/>
                  </a:lnTo>
                  <a:lnTo>
                    <a:pt x="2064" y="398"/>
                  </a:lnTo>
                  <a:lnTo>
                    <a:pt x="2060" y="402"/>
                  </a:lnTo>
                  <a:lnTo>
                    <a:pt x="2058" y="404"/>
                  </a:lnTo>
                  <a:lnTo>
                    <a:pt x="2060" y="404"/>
                  </a:lnTo>
                  <a:close/>
                  <a:moveTo>
                    <a:pt x="3868" y="678"/>
                  </a:moveTo>
                  <a:lnTo>
                    <a:pt x="3868" y="678"/>
                  </a:lnTo>
                  <a:lnTo>
                    <a:pt x="3858" y="686"/>
                  </a:lnTo>
                  <a:lnTo>
                    <a:pt x="3856" y="688"/>
                  </a:lnTo>
                  <a:lnTo>
                    <a:pt x="3858" y="690"/>
                  </a:lnTo>
                  <a:lnTo>
                    <a:pt x="3866" y="690"/>
                  </a:lnTo>
                  <a:lnTo>
                    <a:pt x="3896" y="688"/>
                  </a:lnTo>
                  <a:lnTo>
                    <a:pt x="3916" y="688"/>
                  </a:lnTo>
                  <a:lnTo>
                    <a:pt x="3940" y="692"/>
                  </a:lnTo>
                  <a:lnTo>
                    <a:pt x="3970" y="696"/>
                  </a:lnTo>
                  <a:lnTo>
                    <a:pt x="3990" y="696"/>
                  </a:lnTo>
                  <a:lnTo>
                    <a:pt x="4004" y="694"/>
                  </a:lnTo>
                  <a:lnTo>
                    <a:pt x="4006" y="692"/>
                  </a:lnTo>
                  <a:lnTo>
                    <a:pt x="4008" y="690"/>
                  </a:lnTo>
                  <a:lnTo>
                    <a:pt x="4008" y="686"/>
                  </a:lnTo>
                  <a:lnTo>
                    <a:pt x="4006" y="682"/>
                  </a:lnTo>
                  <a:lnTo>
                    <a:pt x="4000" y="674"/>
                  </a:lnTo>
                  <a:lnTo>
                    <a:pt x="3988" y="664"/>
                  </a:lnTo>
                  <a:lnTo>
                    <a:pt x="3972" y="654"/>
                  </a:lnTo>
                  <a:lnTo>
                    <a:pt x="3956" y="648"/>
                  </a:lnTo>
                  <a:lnTo>
                    <a:pt x="3940" y="644"/>
                  </a:lnTo>
                  <a:lnTo>
                    <a:pt x="3928" y="646"/>
                  </a:lnTo>
                  <a:lnTo>
                    <a:pt x="3916" y="648"/>
                  </a:lnTo>
                  <a:lnTo>
                    <a:pt x="3904" y="654"/>
                  </a:lnTo>
                  <a:lnTo>
                    <a:pt x="3894" y="662"/>
                  </a:lnTo>
                  <a:lnTo>
                    <a:pt x="3868" y="678"/>
                  </a:lnTo>
                  <a:close/>
                  <a:moveTo>
                    <a:pt x="5044" y="956"/>
                  </a:moveTo>
                  <a:lnTo>
                    <a:pt x="5044" y="956"/>
                  </a:lnTo>
                  <a:lnTo>
                    <a:pt x="5046" y="954"/>
                  </a:lnTo>
                  <a:lnTo>
                    <a:pt x="5046" y="950"/>
                  </a:lnTo>
                  <a:lnTo>
                    <a:pt x="5044" y="948"/>
                  </a:lnTo>
                  <a:lnTo>
                    <a:pt x="5042" y="946"/>
                  </a:lnTo>
                  <a:lnTo>
                    <a:pt x="5034" y="942"/>
                  </a:lnTo>
                  <a:lnTo>
                    <a:pt x="5024" y="940"/>
                  </a:lnTo>
                  <a:lnTo>
                    <a:pt x="5012" y="938"/>
                  </a:lnTo>
                  <a:lnTo>
                    <a:pt x="5000" y="938"/>
                  </a:lnTo>
                  <a:lnTo>
                    <a:pt x="4990" y="938"/>
                  </a:lnTo>
                  <a:lnTo>
                    <a:pt x="4984" y="942"/>
                  </a:lnTo>
                  <a:lnTo>
                    <a:pt x="4982" y="944"/>
                  </a:lnTo>
                  <a:lnTo>
                    <a:pt x="4982" y="946"/>
                  </a:lnTo>
                  <a:lnTo>
                    <a:pt x="4986" y="950"/>
                  </a:lnTo>
                  <a:lnTo>
                    <a:pt x="4992" y="954"/>
                  </a:lnTo>
                  <a:lnTo>
                    <a:pt x="5002" y="958"/>
                  </a:lnTo>
                  <a:lnTo>
                    <a:pt x="5014" y="960"/>
                  </a:lnTo>
                  <a:lnTo>
                    <a:pt x="5024" y="962"/>
                  </a:lnTo>
                  <a:lnTo>
                    <a:pt x="5034" y="960"/>
                  </a:lnTo>
                  <a:lnTo>
                    <a:pt x="5044" y="956"/>
                  </a:lnTo>
                  <a:close/>
                  <a:moveTo>
                    <a:pt x="3698" y="530"/>
                  </a:moveTo>
                  <a:lnTo>
                    <a:pt x="3698" y="530"/>
                  </a:lnTo>
                  <a:lnTo>
                    <a:pt x="3704" y="524"/>
                  </a:lnTo>
                  <a:lnTo>
                    <a:pt x="3706" y="518"/>
                  </a:lnTo>
                  <a:lnTo>
                    <a:pt x="3704" y="508"/>
                  </a:lnTo>
                  <a:lnTo>
                    <a:pt x="3696" y="498"/>
                  </a:lnTo>
                  <a:lnTo>
                    <a:pt x="3694" y="496"/>
                  </a:lnTo>
                  <a:lnTo>
                    <a:pt x="3692" y="496"/>
                  </a:lnTo>
                  <a:lnTo>
                    <a:pt x="3688" y="500"/>
                  </a:lnTo>
                  <a:lnTo>
                    <a:pt x="3684" y="506"/>
                  </a:lnTo>
                  <a:lnTo>
                    <a:pt x="3682" y="514"/>
                  </a:lnTo>
                  <a:lnTo>
                    <a:pt x="3680" y="524"/>
                  </a:lnTo>
                  <a:lnTo>
                    <a:pt x="3684" y="530"/>
                  </a:lnTo>
                  <a:lnTo>
                    <a:pt x="3686" y="532"/>
                  </a:lnTo>
                  <a:lnTo>
                    <a:pt x="3688" y="532"/>
                  </a:lnTo>
                  <a:lnTo>
                    <a:pt x="3692" y="532"/>
                  </a:lnTo>
                  <a:lnTo>
                    <a:pt x="3698" y="530"/>
                  </a:lnTo>
                  <a:close/>
                  <a:moveTo>
                    <a:pt x="2260" y="322"/>
                  </a:moveTo>
                  <a:lnTo>
                    <a:pt x="2260" y="322"/>
                  </a:lnTo>
                  <a:lnTo>
                    <a:pt x="2286" y="316"/>
                  </a:lnTo>
                  <a:lnTo>
                    <a:pt x="2314" y="310"/>
                  </a:lnTo>
                  <a:lnTo>
                    <a:pt x="2350" y="306"/>
                  </a:lnTo>
                  <a:lnTo>
                    <a:pt x="2398" y="304"/>
                  </a:lnTo>
                  <a:lnTo>
                    <a:pt x="2424" y="302"/>
                  </a:lnTo>
                  <a:lnTo>
                    <a:pt x="2442" y="298"/>
                  </a:lnTo>
                  <a:lnTo>
                    <a:pt x="2456" y="294"/>
                  </a:lnTo>
                  <a:lnTo>
                    <a:pt x="2464" y="288"/>
                  </a:lnTo>
                  <a:lnTo>
                    <a:pt x="2466" y="284"/>
                  </a:lnTo>
                  <a:lnTo>
                    <a:pt x="2466" y="282"/>
                  </a:lnTo>
                  <a:lnTo>
                    <a:pt x="2462" y="274"/>
                  </a:lnTo>
                  <a:lnTo>
                    <a:pt x="2456" y="266"/>
                  </a:lnTo>
                  <a:lnTo>
                    <a:pt x="2442" y="256"/>
                  </a:lnTo>
                  <a:lnTo>
                    <a:pt x="2420" y="240"/>
                  </a:lnTo>
                  <a:lnTo>
                    <a:pt x="2412" y="234"/>
                  </a:lnTo>
                  <a:lnTo>
                    <a:pt x="2406" y="232"/>
                  </a:lnTo>
                  <a:lnTo>
                    <a:pt x="2398" y="232"/>
                  </a:lnTo>
                  <a:lnTo>
                    <a:pt x="2388" y="236"/>
                  </a:lnTo>
                  <a:lnTo>
                    <a:pt x="2376" y="242"/>
                  </a:lnTo>
                  <a:lnTo>
                    <a:pt x="2360" y="254"/>
                  </a:lnTo>
                  <a:lnTo>
                    <a:pt x="2346" y="262"/>
                  </a:lnTo>
                  <a:lnTo>
                    <a:pt x="2344" y="264"/>
                  </a:lnTo>
                  <a:lnTo>
                    <a:pt x="2344" y="262"/>
                  </a:lnTo>
                  <a:lnTo>
                    <a:pt x="2356" y="248"/>
                  </a:lnTo>
                  <a:lnTo>
                    <a:pt x="2364" y="238"/>
                  </a:lnTo>
                  <a:lnTo>
                    <a:pt x="2372" y="226"/>
                  </a:lnTo>
                  <a:lnTo>
                    <a:pt x="2376" y="218"/>
                  </a:lnTo>
                  <a:lnTo>
                    <a:pt x="2374" y="214"/>
                  </a:lnTo>
                  <a:lnTo>
                    <a:pt x="2372" y="212"/>
                  </a:lnTo>
                  <a:lnTo>
                    <a:pt x="2354" y="208"/>
                  </a:lnTo>
                  <a:lnTo>
                    <a:pt x="2344" y="206"/>
                  </a:lnTo>
                  <a:lnTo>
                    <a:pt x="2336" y="206"/>
                  </a:lnTo>
                  <a:lnTo>
                    <a:pt x="2326" y="208"/>
                  </a:lnTo>
                  <a:lnTo>
                    <a:pt x="2316" y="212"/>
                  </a:lnTo>
                  <a:lnTo>
                    <a:pt x="2306" y="222"/>
                  </a:lnTo>
                  <a:lnTo>
                    <a:pt x="2294" y="236"/>
                  </a:lnTo>
                  <a:lnTo>
                    <a:pt x="2286" y="248"/>
                  </a:lnTo>
                  <a:lnTo>
                    <a:pt x="2278" y="256"/>
                  </a:lnTo>
                  <a:lnTo>
                    <a:pt x="2266" y="264"/>
                  </a:lnTo>
                  <a:lnTo>
                    <a:pt x="2260" y="270"/>
                  </a:lnTo>
                  <a:lnTo>
                    <a:pt x="2252" y="278"/>
                  </a:lnTo>
                  <a:lnTo>
                    <a:pt x="2242" y="292"/>
                  </a:lnTo>
                  <a:lnTo>
                    <a:pt x="2230" y="314"/>
                  </a:lnTo>
                  <a:lnTo>
                    <a:pt x="2226" y="324"/>
                  </a:lnTo>
                  <a:lnTo>
                    <a:pt x="2226" y="328"/>
                  </a:lnTo>
                  <a:lnTo>
                    <a:pt x="2228" y="330"/>
                  </a:lnTo>
                  <a:lnTo>
                    <a:pt x="2238" y="328"/>
                  </a:lnTo>
                  <a:lnTo>
                    <a:pt x="2260" y="322"/>
                  </a:lnTo>
                  <a:close/>
                  <a:moveTo>
                    <a:pt x="2156" y="150"/>
                  </a:moveTo>
                  <a:lnTo>
                    <a:pt x="2156" y="150"/>
                  </a:lnTo>
                  <a:lnTo>
                    <a:pt x="2132" y="150"/>
                  </a:lnTo>
                  <a:lnTo>
                    <a:pt x="2100" y="148"/>
                  </a:lnTo>
                  <a:lnTo>
                    <a:pt x="2084" y="150"/>
                  </a:lnTo>
                  <a:lnTo>
                    <a:pt x="2068" y="152"/>
                  </a:lnTo>
                  <a:lnTo>
                    <a:pt x="2054" y="156"/>
                  </a:lnTo>
                  <a:lnTo>
                    <a:pt x="2042" y="162"/>
                  </a:lnTo>
                  <a:lnTo>
                    <a:pt x="2016" y="178"/>
                  </a:lnTo>
                  <a:lnTo>
                    <a:pt x="1988" y="192"/>
                  </a:lnTo>
                  <a:lnTo>
                    <a:pt x="1980" y="198"/>
                  </a:lnTo>
                  <a:lnTo>
                    <a:pt x="1978" y="200"/>
                  </a:lnTo>
                  <a:lnTo>
                    <a:pt x="1978" y="202"/>
                  </a:lnTo>
                  <a:lnTo>
                    <a:pt x="1980" y="204"/>
                  </a:lnTo>
                  <a:lnTo>
                    <a:pt x="1982" y="204"/>
                  </a:lnTo>
                  <a:lnTo>
                    <a:pt x="1996" y="206"/>
                  </a:lnTo>
                  <a:lnTo>
                    <a:pt x="2012" y="206"/>
                  </a:lnTo>
                  <a:lnTo>
                    <a:pt x="2020" y="208"/>
                  </a:lnTo>
                  <a:lnTo>
                    <a:pt x="2024" y="210"/>
                  </a:lnTo>
                  <a:lnTo>
                    <a:pt x="2024" y="214"/>
                  </a:lnTo>
                  <a:lnTo>
                    <a:pt x="2024" y="218"/>
                  </a:lnTo>
                  <a:lnTo>
                    <a:pt x="2026" y="224"/>
                  </a:lnTo>
                  <a:lnTo>
                    <a:pt x="2030" y="230"/>
                  </a:lnTo>
                  <a:lnTo>
                    <a:pt x="2038" y="234"/>
                  </a:lnTo>
                  <a:lnTo>
                    <a:pt x="2046" y="238"/>
                  </a:lnTo>
                  <a:lnTo>
                    <a:pt x="2054" y="238"/>
                  </a:lnTo>
                  <a:lnTo>
                    <a:pt x="2074" y="240"/>
                  </a:lnTo>
                  <a:lnTo>
                    <a:pt x="2100" y="244"/>
                  </a:lnTo>
                  <a:lnTo>
                    <a:pt x="2118" y="246"/>
                  </a:lnTo>
                  <a:lnTo>
                    <a:pt x="2138" y="252"/>
                  </a:lnTo>
                  <a:lnTo>
                    <a:pt x="2158" y="258"/>
                  </a:lnTo>
                  <a:lnTo>
                    <a:pt x="2180" y="260"/>
                  </a:lnTo>
                  <a:lnTo>
                    <a:pt x="2200" y="260"/>
                  </a:lnTo>
                  <a:lnTo>
                    <a:pt x="2218" y="258"/>
                  </a:lnTo>
                  <a:lnTo>
                    <a:pt x="2232" y="252"/>
                  </a:lnTo>
                  <a:lnTo>
                    <a:pt x="2240" y="248"/>
                  </a:lnTo>
                  <a:lnTo>
                    <a:pt x="2244" y="244"/>
                  </a:lnTo>
                  <a:lnTo>
                    <a:pt x="2244" y="240"/>
                  </a:lnTo>
                  <a:lnTo>
                    <a:pt x="2242" y="238"/>
                  </a:lnTo>
                  <a:lnTo>
                    <a:pt x="2240" y="234"/>
                  </a:lnTo>
                  <a:lnTo>
                    <a:pt x="2236" y="232"/>
                  </a:lnTo>
                  <a:lnTo>
                    <a:pt x="2236" y="228"/>
                  </a:lnTo>
                  <a:lnTo>
                    <a:pt x="2236" y="220"/>
                  </a:lnTo>
                  <a:lnTo>
                    <a:pt x="2238" y="210"/>
                  </a:lnTo>
                  <a:lnTo>
                    <a:pt x="2244" y="202"/>
                  </a:lnTo>
                  <a:lnTo>
                    <a:pt x="2248" y="192"/>
                  </a:lnTo>
                  <a:lnTo>
                    <a:pt x="2252" y="184"/>
                  </a:lnTo>
                  <a:lnTo>
                    <a:pt x="2252" y="180"/>
                  </a:lnTo>
                  <a:lnTo>
                    <a:pt x="2252" y="176"/>
                  </a:lnTo>
                  <a:lnTo>
                    <a:pt x="2250" y="174"/>
                  </a:lnTo>
                  <a:lnTo>
                    <a:pt x="2246" y="172"/>
                  </a:lnTo>
                  <a:lnTo>
                    <a:pt x="2238" y="166"/>
                  </a:lnTo>
                  <a:lnTo>
                    <a:pt x="2234" y="162"/>
                  </a:lnTo>
                  <a:lnTo>
                    <a:pt x="2230" y="160"/>
                  </a:lnTo>
                  <a:lnTo>
                    <a:pt x="2226" y="156"/>
                  </a:lnTo>
                  <a:lnTo>
                    <a:pt x="2220" y="156"/>
                  </a:lnTo>
                  <a:lnTo>
                    <a:pt x="2212" y="156"/>
                  </a:lnTo>
                  <a:lnTo>
                    <a:pt x="2184" y="164"/>
                  </a:lnTo>
                  <a:lnTo>
                    <a:pt x="2170" y="170"/>
                  </a:lnTo>
                  <a:lnTo>
                    <a:pt x="2162" y="170"/>
                  </a:lnTo>
                  <a:lnTo>
                    <a:pt x="2160" y="168"/>
                  </a:lnTo>
                  <a:lnTo>
                    <a:pt x="2162" y="164"/>
                  </a:lnTo>
                  <a:lnTo>
                    <a:pt x="2164" y="158"/>
                  </a:lnTo>
                  <a:lnTo>
                    <a:pt x="2164" y="154"/>
                  </a:lnTo>
                  <a:lnTo>
                    <a:pt x="2164" y="150"/>
                  </a:lnTo>
                  <a:lnTo>
                    <a:pt x="2156" y="150"/>
                  </a:lnTo>
                  <a:close/>
                  <a:moveTo>
                    <a:pt x="3192" y="724"/>
                  </a:moveTo>
                  <a:lnTo>
                    <a:pt x="3192" y="724"/>
                  </a:lnTo>
                  <a:lnTo>
                    <a:pt x="3218" y="728"/>
                  </a:lnTo>
                  <a:lnTo>
                    <a:pt x="3242" y="734"/>
                  </a:lnTo>
                  <a:lnTo>
                    <a:pt x="3268" y="744"/>
                  </a:lnTo>
                  <a:lnTo>
                    <a:pt x="3300" y="758"/>
                  </a:lnTo>
                  <a:lnTo>
                    <a:pt x="3308" y="762"/>
                  </a:lnTo>
                  <a:lnTo>
                    <a:pt x="3314" y="764"/>
                  </a:lnTo>
                  <a:lnTo>
                    <a:pt x="3316" y="762"/>
                  </a:lnTo>
                  <a:lnTo>
                    <a:pt x="3316" y="760"/>
                  </a:lnTo>
                  <a:lnTo>
                    <a:pt x="3314" y="752"/>
                  </a:lnTo>
                  <a:lnTo>
                    <a:pt x="3316" y="748"/>
                  </a:lnTo>
                  <a:lnTo>
                    <a:pt x="3320" y="746"/>
                  </a:lnTo>
                  <a:lnTo>
                    <a:pt x="3332" y="746"/>
                  </a:lnTo>
                  <a:lnTo>
                    <a:pt x="3338" y="746"/>
                  </a:lnTo>
                  <a:lnTo>
                    <a:pt x="3368" y="758"/>
                  </a:lnTo>
                  <a:lnTo>
                    <a:pt x="3390" y="768"/>
                  </a:lnTo>
                  <a:lnTo>
                    <a:pt x="3412" y="778"/>
                  </a:lnTo>
                  <a:lnTo>
                    <a:pt x="3420" y="782"/>
                  </a:lnTo>
                  <a:lnTo>
                    <a:pt x="3428" y="782"/>
                  </a:lnTo>
                  <a:lnTo>
                    <a:pt x="3434" y="778"/>
                  </a:lnTo>
                  <a:lnTo>
                    <a:pt x="3440" y="772"/>
                  </a:lnTo>
                  <a:lnTo>
                    <a:pt x="3440" y="766"/>
                  </a:lnTo>
                  <a:lnTo>
                    <a:pt x="3440" y="762"/>
                  </a:lnTo>
                  <a:lnTo>
                    <a:pt x="3436" y="756"/>
                  </a:lnTo>
                  <a:lnTo>
                    <a:pt x="3430" y="752"/>
                  </a:lnTo>
                  <a:lnTo>
                    <a:pt x="3422" y="748"/>
                  </a:lnTo>
                  <a:lnTo>
                    <a:pt x="3414" y="746"/>
                  </a:lnTo>
                  <a:lnTo>
                    <a:pt x="3412" y="744"/>
                  </a:lnTo>
                  <a:lnTo>
                    <a:pt x="3412" y="742"/>
                  </a:lnTo>
                  <a:lnTo>
                    <a:pt x="3414" y="742"/>
                  </a:lnTo>
                  <a:lnTo>
                    <a:pt x="3422" y="738"/>
                  </a:lnTo>
                  <a:lnTo>
                    <a:pt x="3432" y="736"/>
                  </a:lnTo>
                  <a:lnTo>
                    <a:pt x="3432" y="734"/>
                  </a:lnTo>
                  <a:lnTo>
                    <a:pt x="3432" y="732"/>
                  </a:lnTo>
                  <a:lnTo>
                    <a:pt x="3426" y="730"/>
                  </a:lnTo>
                  <a:lnTo>
                    <a:pt x="3418" y="726"/>
                  </a:lnTo>
                  <a:lnTo>
                    <a:pt x="3410" y="724"/>
                  </a:lnTo>
                  <a:lnTo>
                    <a:pt x="3406" y="720"/>
                  </a:lnTo>
                  <a:lnTo>
                    <a:pt x="3406" y="718"/>
                  </a:lnTo>
                  <a:lnTo>
                    <a:pt x="3416" y="714"/>
                  </a:lnTo>
                  <a:lnTo>
                    <a:pt x="3428" y="710"/>
                  </a:lnTo>
                  <a:lnTo>
                    <a:pt x="3430" y="708"/>
                  </a:lnTo>
                  <a:lnTo>
                    <a:pt x="3430" y="706"/>
                  </a:lnTo>
                  <a:lnTo>
                    <a:pt x="3426" y="702"/>
                  </a:lnTo>
                  <a:lnTo>
                    <a:pt x="3418" y="696"/>
                  </a:lnTo>
                  <a:lnTo>
                    <a:pt x="3392" y="686"/>
                  </a:lnTo>
                  <a:lnTo>
                    <a:pt x="3364" y="676"/>
                  </a:lnTo>
                  <a:lnTo>
                    <a:pt x="3352" y="674"/>
                  </a:lnTo>
                  <a:lnTo>
                    <a:pt x="3342" y="676"/>
                  </a:lnTo>
                  <a:lnTo>
                    <a:pt x="3336" y="678"/>
                  </a:lnTo>
                  <a:lnTo>
                    <a:pt x="3330" y="684"/>
                  </a:lnTo>
                  <a:lnTo>
                    <a:pt x="3326" y="688"/>
                  </a:lnTo>
                  <a:lnTo>
                    <a:pt x="3322" y="690"/>
                  </a:lnTo>
                  <a:lnTo>
                    <a:pt x="3320" y="688"/>
                  </a:lnTo>
                  <a:lnTo>
                    <a:pt x="3316" y="682"/>
                  </a:lnTo>
                  <a:lnTo>
                    <a:pt x="3312" y="676"/>
                  </a:lnTo>
                  <a:lnTo>
                    <a:pt x="3306" y="672"/>
                  </a:lnTo>
                  <a:lnTo>
                    <a:pt x="3302" y="668"/>
                  </a:lnTo>
                  <a:lnTo>
                    <a:pt x="3294" y="668"/>
                  </a:lnTo>
                  <a:lnTo>
                    <a:pt x="3278" y="666"/>
                  </a:lnTo>
                  <a:lnTo>
                    <a:pt x="3270" y="664"/>
                  </a:lnTo>
                  <a:lnTo>
                    <a:pt x="3258" y="660"/>
                  </a:lnTo>
                  <a:lnTo>
                    <a:pt x="3244" y="656"/>
                  </a:lnTo>
                  <a:lnTo>
                    <a:pt x="3230" y="654"/>
                  </a:lnTo>
                  <a:lnTo>
                    <a:pt x="3216" y="656"/>
                  </a:lnTo>
                  <a:lnTo>
                    <a:pt x="3204" y="660"/>
                  </a:lnTo>
                  <a:lnTo>
                    <a:pt x="3194" y="666"/>
                  </a:lnTo>
                  <a:lnTo>
                    <a:pt x="3186" y="674"/>
                  </a:lnTo>
                  <a:lnTo>
                    <a:pt x="3186" y="676"/>
                  </a:lnTo>
                  <a:lnTo>
                    <a:pt x="3186" y="680"/>
                  </a:lnTo>
                  <a:lnTo>
                    <a:pt x="3188" y="684"/>
                  </a:lnTo>
                  <a:lnTo>
                    <a:pt x="3190" y="688"/>
                  </a:lnTo>
                  <a:lnTo>
                    <a:pt x="3194" y="692"/>
                  </a:lnTo>
                  <a:lnTo>
                    <a:pt x="3196" y="696"/>
                  </a:lnTo>
                  <a:lnTo>
                    <a:pt x="3196" y="700"/>
                  </a:lnTo>
                  <a:lnTo>
                    <a:pt x="3196" y="702"/>
                  </a:lnTo>
                  <a:lnTo>
                    <a:pt x="3190" y="706"/>
                  </a:lnTo>
                  <a:lnTo>
                    <a:pt x="3184" y="712"/>
                  </a:lnTo>
                  <a:lnTo>
                    <a:pt x="3178" y="714"/>
                  </a:lnTo>
                  <a:lnTo>
                    <a:pt x="3176" y="718"/>
                  </a:lnTo>
                  <a:lnTo>
                    <a:pt x="3180" y="720"/>
                  </a:lnTo>
                  <a:lnTo>
                    <a:pt x="3192" y="724"/>
                  </a:lnTo>
                  <a:close/>
                  <a:moveTo>
                    <a:pt x="614" y="10"/>
                  </a:moveTo>
                  <a:lnTo>
                    <a:pt x="614" y="10"/>
                  </a:lnTo>
                  <a:lnTo>
                    <a:pt x="614" y="8"/>
                  </a:lnTo>
                  <a:lnTo>
                    <a:pt x="612" y="6"/>
                  </a:lnTo>
                  <a:lnTo>
                    <a:pt x="606" y="4"/>
                  </a:lnTo>
                  <a:lnTo>
                    <a:pt x="588" y="0"/>
                  </a:lnTo>
                  <a:lnTo>
                    <a:pt x="576" y="0"/>
                  </a:lnTo>
                  <a:lnTo>
                    <a:pt x="566" y="2"/>
                  </a:lnTo>
                  <a:lnTo>
                    <a:pt x="558" y="4"/>
                  </a:lnTo>
                  <a:lnTo>
                    <a:pt x="554" y="10"/>
                  </a:lnTo>
                  <a:lnTo>
                    <a:pt x="552" y="12"/>
                  </a:lnTo>
                  <a:lnTo>
                    <a:pt x="554" y="14"/>
                  </a:lnTo>
                  <a:lnTo>
                    <a:pt x="558" y="18"/>
                  </a:lnTo>
                  <a:lnTo>
                    <a:pt x="568" y="18"/>
                  </a:lnTo>
                  <a:lnTo>
                    <a:pt x="578" y="18"/>
                  </a:lnTo>
                  <a:lnTo>
                    <a:pt x="602" y="16"/>
                  </a:lnTo>
                  <a:lnTo>
                    <a:pt x="610" y="12"/>
                  </a:lnTo>
                  <a:lnTo>
                    <a:pt x="614" y="10"/>
                  </a:lnTo>
                  <a:close/>
                  <a:moveTo>
                    <a:pt x="444" y="80"/>
                  </a:moveTo>
                  <a:lnTo>
                    <a:pt x="444" y="80"/>
                  </a:lnTo>
                  <a:lnTo>
                    <a:pt x="450" y="82"/>
                  </a:lnTo>
                  <a:lnTo>
                    <a:pt x="450" y="84"/>
                  </a:lnTo>
                  <a:lnTo>
                    <a:pt x="456" y="86"/>
                  </a:lnTo>
                  <a:lnTo>
                    <a:pt x="474" y="88"/>
                  </a:lnTo>
                  <a:lnTo>
                    <a:pt x="502" y="94"/>
                  </a:lnTo>
                  <a:lnTo>
                    <a:pt x="514" y="100"/>
                  </a:lnTo>
                  <a:lnTo>
                    <a:pt x="524" y="102"/>
                  </a:lnTo>
                  <a:lnTo>
                    <a:pt x="536" y="100"/>
                  </a:lnTo>
                  <a:lnTo>
                    <a:pt x="544" y="96"/>
                  </a:lnTo>
                  <a:lnTo>
                    <a:pt x="546" y="94"/>
                  </a:lnTo>
                  <a:lnTo>
                    <a:pt x="544" y="94"/>
                  </a:lnTo>
                  <a:lnTo>
                    <a:pt x="520" y="88"/>
                  </a:lnTo>
                  <a:lnTo>
                    <a:pt x="492" y="76"/>
                  </a:lnTo>
                  <a:lnTo>
                    <a:pt x="478" y="74"/>
                  </a:lnTo>
                  <a:lnTo>
                    <a:pt x="466" y="76"/>
                  </a:lnTo>
                  <a:lnTo>
                    <a:pt x="458" y="76"/>
                  </a:lnTo>
                  <a:lnTo>
                    <a:pt x="452" y="74"/>
                  </a:lnTo>
                  <a:lnTo>
                    <a:pt x="438" y="70"/>
                  </a:lnTo>
                  <a:lnTo>
                    <a:pt x="432" y="68"/>
                  </a:lnTo>
                  <a:lnTo>
                    <a:pt x="426" y="66"/>
                  </a:lnTo>
                  <a:lnTo>
                    <a:pt x="420" y="68"/>
                  </a:lnTo>
                  <a:lnTo>
                    <a:pt x="414" y="74"/>
                  </a:lnTo>
                  <a:lnTo>
                    <a:pt x="412" y="76"/>
                  </a:lnTo>
                  <a:lnTo>
                    <a:pt x="414" y="76"/>
                  </a:lnTo>
                  <a:lnTo>
                    <a:pt x="420" y="78"/>
                  </a:lnTo>
                  <a:lnTo>
                    <a:pt x="432" y="78"/>
                  </a:lnTo>
                  <a:lnTo>
                    <a:pt x="444" y="80"/>
                  </a:lnTo>
                  <a:close/>
                  <a:moveTo>
                    <a:pt x="296" y="786"/>
                  </a:moveTo>
                  <a:lnTo>
                    <a:pt x="296" y="786"/>
                  </a:lnTo>
                  <a:lnTo>
                    <a:pt x="290" y="806"/>
                  </a:lnTo>
                  <a:lnTo>
                    <a:pt x="288" y="812"/>
                  </a:lnTo>
                  <a:lnTo>
                    <a:pt x="288" y="818"/>
                  </a:lnTo>
                  <a:lnTo>
                    <a:pt x="292" y="822"/>
                  </a:lnTo>
                  <a:lnTo>
                    <a:pt x="300" y="826"/>
                  </a:lnTo>
                  <a:lnTo>
                    <a:pt x="310" y="828"/>
                  </a:lnTo>
                  <a:lnTo>
                    <a:pt x="324" y="828"/>
                  </a:lnTo>
                  <a:lnTo>
                    <a:pt x="340" y="828"/>
                  </a:lnTo>
                  <a:lnTo>
                    <a:pt x="338" y="830"/>
                  </a:lnTo>
                  <a:lnTo>
                    <a:pt x="334" y="832"/>
                  </a:lnTo>
                  <a:lnTo>
                    <a:pt x="330" y="836"/>
                  </a:lnTo>
                  <a:lnTo>
                    <a:pt x="330" y="842"/>
                  </a:lnTo>
                  <a:lnTo>
                    <a:pt x="330" y="844"/>
                  </a:lnTo>
                  <a:lnTo>
                    <a:pt x="332" y="848"/>
                  </a:lnTo>
                  <a:lnTo>
                    <a:pt x="344" y="856"/>
                  </a:lnTo>
                  <a:lnTo>
                    <a:pt x="350" y="858"/>
                  </a:lnTo>
                  <a:lnTo>
                    <a:pt x="356" y="860"/>
                  </a:lnTo>
                  <a:lnTo>
                    <a:pt x="360" y="860"/>
                  </a:lnTo>
                  <a:lnTo>
                    <a:pt x="362" y="858"/>
                  </a:lnTo>
                  <a:lnTo>
                    <a:pt x="364" y="852"/>
                  </a:lnTo>
                  <a:lnTo>
                    <a:pt x="366" y="844"/>
                  </a:lnTo>
                  <a:lnTo>
                    <a:pt x="366" y="838"/>
                  </a:lnTo>
                  <a:lnTo>
                    <a:pt x="366" y="834"/>
                  </a:lnTo>
                  <a:lnTo>
                    <a:pt x="368" y="832"/>
                  </a:lnTo>
                  <a:lnTo>
                    <a:pt x="370" y="834"/>
                  </a:lnTo>
                  <a:lnTo>
                    <a:pt x="376" y="842"/>
                  </a:lnTo>
                  <a:lnTo>
                    <a:pt x="380" y="848"/>
                  </a:lnTo>
                  <a:lnTo>
                    <a:pt x="382" y="852"/>
                  </a:lnTo>
                  <a:lnTo>
                    <a:pt x="382" y="856"/>
                  </a:lnTo>
                  <a:lnTo>
                    <a:pt x="382" y="860"/>
                  </a:lnTo>
                  <a:lnTo>
                    <a:pt x="378" y="866"/>
                  </a:lnTo>
                  <a:lnTo>
                    <a:pt x="372" y="870"/>
                  </a:lnTo>
                  <a:lnTo>
                    <a:pt x="368" y="874"/>
                  </a:lnTo>
                  <a:lnTo>
                    <a:pt x="368" y="876"/>
                  </a:lnTo>
                  <a:lnTo>
                    <a:pt x="374" y="878"/>
                  </a:lnTo>
                  <a:lnTo>
                    <a:pt x="388" y="880"/>
                  </a:lnTo>
                  <a:lnTo>
                    <a:pt x="404" y="882"/>
                  </a:lnTo>
                  <a:lnTo>
                    <a:pt x="414" y="884"/>
                  </a:lnTo>
                  <a:lnTo>
                    <a:pt x="420" y="886"/>
                  </a:lnTo>
                  <a:lnTo>
                    <a:pt x="424" y="888"/>
                  </a:lnTo>
                  <a:lnTo>
                    <a:pt x="426" y="890"/>
                  </a:lnTo>
                  <a:lnTo>
                    <a:pt x="430" y="892"/>
                  </a:lnTo>
                  <a:lnTo>
                    <a:pt x="450" y="892"/>
                  </a:lnTo>
                  <a:lnTo>
                    <a:pt x="464" y="894"/>
                  </a:lnTo>
                  <a:lnTo>
                    <a:pt x="476" y="894"/>
                  </a:lnTo>
                  <a:lnTo>
                    <a:pt x="494" y="898"/>
                  </a:lnTo>
                  <a:lnTo>
                    <a:pt x="504" y="898"/>
                  </a:lnTo>
                  <a:lnTo>
                    <a:pt x="514" y="898"/>
                  </a:lnTo>
                  <a:lnTo>
                    <a:pt x="524" y="894"/>
                  </a:lnTo>
                  <a:lnTo>
                    <a:pt x="536" y="888"/>
                  </a:lnTo>
                  <a:lnTo>
                    <a:pt x="540" y="886"/>
                  </a:lnTo>
                  <a:lnTo>
                    <a:pt x="540" y="884"/>
                  </a:lnTo>
                  <a:lnTo>
                    <a:pt x="540" y="882"/>
                  </a:lnTo>
                  <a:lnTo>
                    <a:pt x="538" y="878"/>
                  </a:lnTo>
                  <a:lnTo>
                    <a:pt x="530" y="874"/>
                  </a:lnTo>
                  <a:lnTo>
                    <a:pt x="518" y="868"/>
                  </a:lnTo>
                  <a:lnTo>
                    <a:pt x="506" y="862"/>
                  </a:lnTo>
                  <a:lnTo>
                    <a:pt x="494" y="854"/>
                  </a:lnTo>
                  <a:lnTo>
                    <a:pt x="484" y="846"/>
                  </a:lnTo>
                  <a:lnTo>
                    <a:pt x="476" y="836"/>
                  </a:lnTo>
                  <a:lnTo>
                    <a:pt x="472" y="826"/>
                  </a:lnTo>
                  <a:lnTo>
                    <a:pt x="466" y="820"/>
                  </a:lnTo>
                  <a:lnTo>
                    <a:pt x="456" y="808"/>
                  </a:lnTo>
                  <a:lnTo>
                    <a:pt x="452" y="800"/>
                  </a:lnTo>
                  <a:lnTo>
                    <a:pt x="448" y="792"/>
                  </a:lnTo>
                  <a:lnTo>
                    <a:pt x="448" y="780"/>
                  </a:lnTo>
                  <a:lnTo>
                    <a:pt x="450" y="764"/>
                  </a:lnTo>
                  <a:lnTo>
                    <a:pt x="452" y="756"/>
                  </a:lnTo>
                  <a:lnTo>
                    <a:pt x="456" y="748"/>
                  </a:lnTo>
                  <a:lnTo>
                    <a:pt x="464" y="736"/>
                  </a:lnTo>
                  <a:lnTo>
                    <a:pt x="474" y="726"/>
                  </a:lnTo>
                  <a:lnTo>
                    <a:pt x="482" y="718"/>
                  </a:lnTo>
                  <a:lnTo>
                    <a:pt x="490" y="712"/>
                  </a:lnTo>
                  <a:lnTo>
                    <a:pt x="492" y="706"/>
                  </a:lnTo>
                  <a:lnTo>
                    <a:pt x="492" y="704"/>
                  </a:lnTo>
                  <a:lnTo>
                    <a:pt x="488" y="702"/>
                  </a:lnTo>
                  <a:lnTo>
                    <a:pt x="478" y="696"/>
                  </a:lnTo>
                  <a:lnTo>
                    <a:pt x="458" y="688"/>
                  </a:lnTo>
                  <a:lnTo>
                    <a:pt x="454" y="686"/>
                  </a:lnTo>
                  <a:lnTo>
                    <a:pt x="448" y="686"/>
                  </a:lnTo>
                  <a:lnTo>
                    <a:pt x="434" y="688"/>
                  </a:lnTo>
                  <a:lnTo>
                    <a:pt x="400" y="694"/>
                  </a:lnTo>
                  <a:lnTo>
                    <a:pt x="378" y="698"/>
                  </a:lnTo>
                  <a:lnTo>
                    <a:pt x="366" y="700"/>
                  </a:lnTo>
                  <a:lnTo>
                    <a:pt x="362" y="702"/>
                  </a:lnTo>
                  <a:lnTo>
                    <a:pt x="362" y="706"/>
                  </a:lnTo>
                  <a:lnTo>
                    <a:pt x="362" y="708"/>
                  </a:lnTo>
                  <a:lnTo>
                    <a:pt x="362" y="712"/>
                  </a:lnTo>
                  <a:lnTo>
                    <a:pt x="358" y="716"/>
                  </a:lnTo>
                  <a:lnTo>
                    <a:pt x="348" y="720"/>
                  </a:lnTo>
                  <a:lnTo>
                    <a:pt x="338" y="726"/>
                  </a:lnTo>
                  <a:lnTo>
                    <a:pt x="334" y="730"/>
                  </a:lnTo>
                  <a:lnTo>
                    <a:pt x="332" y="734"/>
                  </a:lnTo>
                  <a:lnTo>
                    <a:pt x="334" y="736"/>
                  </a:lnTo>
                  <a:lnTo>
                    <a:pt x="338" y="742"/>
                  </a:lnTo>
                  <a:lnTo>
                    <a:pt x="340" y="746"/>
                  </a:lnTo>
                  <a:lnTo>
                    <a:pt x="340" y="754"/>
                  </a:lnTo>
                  <a:lnTo>
                    <a:pt x="336" y="764"/>
                  </a:lnTo>
                  <a:lnTo>
                    <a:pt x="330" y="774"/>
                  </a:lnTo>
                  <a:lnTo>
                    <a:pt x="324" y="778"/>
                  </a:lnTo>
                  <a:lnTo>
                    <a:pt x="320" y="778"/>
                  </a:lnTo>
                  <a:lnTo>
                    <a:pt x="316" y="776"/>
                  </a:lnTo>
                  <a:lnTo>
                    <a:pt x="310" y="774"/>
                  </a:lnTo>
                  <a:lnTo>
                    <a:pt x="306" y="774"/>
                  </a:lnTo>
                  <a:lnTo>
                    <a:pt x="302" y="778"/>
                  </a:lnTo>
                  <a:lnTo>
                    <a:pt x="296" y="786"/>
                  </a:lnTo>
                  <a:close/>
                  <a:moveTo>
                    <a:pt x="282" y="168"/>
                  </a:moveTo>
                  <a:lnTo>
                    <a:pt x="282" y="168"/>
                  </a:lnTo>
                  <a:lnTo>
                    <a:pt x="290" y="168"/>
                  </a:lnTo>
                  <a:lnTo>
                    <a:pt x="294" y="164"/>
                  </a:lnTo>
                  <a:lnTo>
                    <a:pt x="292" y="160"/>
                  </a:lnTo>
                  <a:lnTo>
                    <a:pt x="288" y="158"/>
                  </a:lnTo>
                  <a:lnTo>
                    <a:pt x="280" y="154"/>
                  </a:lnTo>
                  <a:lnTo>
                    <a:pt x="270" y="152"/>
                  </a:lnTo>
                  <a:lnTo>
                    <a:pt x="260" y="152"/>
                  </a:lnTo>
                  <a:lnTo>
                    <a:pt x="250" y="156"/>
                  </a:lnTo>
                  <a:lnTo>
                    <a:pt x="242" y="160"/>
                  </a:lnTo>
                  <a:lnTo>
                    <a:pt x="240" y="164"/>
                  </a:lnTo>
                  <a:lnTo>
                    <a:pt x="240" y="166"/>
                  </a:lnTo>
                  <a:lnTo>
                    <a:pt x="244" y="166"/>
                  </a:lnTo>
                  <a:lnTo>
                    <a:pt x="260" y="168"/>
                  </a:lnTo>
                  <a:lnTo>
                    <a:pt x="282" y="168"/>
                  </a:lnTo>
                  <a:close/>
                  <a:moveTo>
                    <a:pt x="416" y="96"/>
                  </a:moveTo>
                  <a:lnTo>
                    <a:pt x="416" y="96"/>
                  </a:lnTo>
                  <a:lnTo>
                    <a:pt x="424" y="96"/>
                  </a:lnTo>
                  <a:lnTo>
                    <a:pt x="428" y="100"/>
                  </a:lnTo>
                  <a:lnTo>
                    <a:pt x="432" y="100"/>
                  </a:lnTo>
                  <a:lnTo>
                    <a:pt x="440" y="100"/>
                  </a:lnTo>
                  <a:lnTo>
                    <a:pt x="452" y="98"/>
                  </a:lnTo>
                  <a:lnTo>
                    <a:pt x="464" y="96"/>
                  </a:lnTo>
                  <a:lnTo>
                    <a:pt x="470" y="96"/>
                  </a:lnTo>
                  <a:lnTo>
                    <a:pt x="472" y="96"/>
                  </a:lnTo>
                  <a:lnTo>
                    <a:pt x="470" y="94"/>
                  </a:lnTo>
                  <a:lnTo>
                    <a:pt x="452" y="88"/>
                  </a:lnTo>
                  <a:lnTo>
                    <a:pt x="440" y="86"/>
                  </a:lnTo>
                  <a:lnTo>
                    <a:pt x="436" y="86"/>
                  </a:lnTo>
                  <a:lnTo>
                    <a:pt x="432" y="88"/>
                  </a:lnTo>
                  <a:lnTo>
                    <a:pt x="428" y="90"/>
                  </a:lnTo>
                  <a:lnTo>
                    <a:pt x="424" y="90"/>
                  </a:lnTo>
                  <a:lnTo>
                    <a:pt x="414" y="88"/>
                  </a:lnTo>
                  <a:lnTo>
                    <a:pt x="404" y="86"/>
                  </a:lnTo>
                  <a:lnTo>
                    <a:pt x="398" y="88"/>
                  </a:lnTo>
                  <a:lnTo>
                    <a:pt x="396" y="92"/>
                  </a:lnTo>
                  <a:lnTo>
                    <a:pt x="394" y="94"/>
                  </a:lnTo>
                  <a:lnTo>
                    <a:pt x="398" y="96"/>
                  </a:lnTo>
                  <a:lnTo>
                    <a:pt x="416" y="96"/>
                  </a:lnTo>
                  <a:close/>
                  <a:moveTo>
                    <a:pt x="406" y="124"/>
                  </a:moveTo>
                  <a:lnTo>
                    <a:pt x="406" y="124"/>
                  </a:lnTo>
                  <a:lnTo>
                    <a:pt x="414" y="122"/>
                  </a:lnTo>
                  <a:lnTo>
                    <a:pt x="416" y="122"/>
                  </a:lnTo>
                  <a:lnTo>
                    <a:pt x="416" y="120"/>
                  </a:lnTo>
                  <a:lnTo>
                    <a:pt x="414" y="116"/>
                  </a:lnTo>
                  <a:lnTo>
                    <a:pt x="408" y="112"/>
                  </a:lnTo>
                  <a:lnTo>
                    <a:pt x="402" y="110"/>
                  </a:lnTo>
                  <a:lnTo>
                    <a:pt x="394" y="110"/>
                  </a:lnTo>
                  <a:lnTo>
                    <a:pt x="390" y="112"/>
                  </a:lnTo>
                  <a:lnTo>
                    <a:pt x="392" y="114"/>
                  </a:lnTo>
                  <a:lnTo>
                    <a:pt x="392" y="116"/>
                  </a:lnTo>
                  <a:lnTo>
                    <a:pt x="392" y="118"/>
                  </a:lnTo>
                  <a:lnTo>
                    <a:pt x="390" y="120"/>
                  </a:lnTo>
                  <a:lnTo>
                    <a:pt x="390" y="122"/>
                  </a:lnTo>
                  <a:lnTo>
                    <a:pt x="392" y="124"/>
                  </a:lnTo>
                  <a:lnTo>
                    <a:pt x="406" y="124"/>
                  </a:lnTo>
                  <a:close/>
                  <a:moveTo>
                    <a:pt x="382" y="134"/>
                  </a:moveTo>
                  <a:lnTo>
                    <a:pt x="382" y="134"/>
                  </a:lnTo>
                  <a:lnTo>
                    <a:pt x="372" y="126"/>
                  </a:lnTo>
                  <a:lnTo>
                    <a:pt x="368" y="124"/>
                  </a:lnTo>
                  <a:lnTo>
                    <a:pt x="364" y="124"/>
                  </a:lnTo>
                  <a:lnTo>
                    <a:pt x="350" y="128"/>
                  </a:lnTo>
                  <a:lnTo>
                    <a:pt x="330" y="136"/>
                  </a:lnTo>
                  <a:lnTo>
                    <a:pt x="328" y="138"/>
                  </a:lnTo>
                  <a:lnTo>
                    <a:pt x="326" y="140"/>
                  </a:lnTo>
                  <a:lnTo>
                    <a:pt x="328" y="142"/>
                  </a:lnTo>
                  <a:lnTo>
                    <a:pt x="332" y="144"/>
                  </a:lnTo>
                  <a:lnTo>
                    <a:pt x="342" y="146"/>
                  </a:lnTo>
                  <a:lnTo>
                    <a:pt x="356" y="148"/>
                  </a:lnTo>
                  <a:lnTo>
                    <a:pt x="370" y="148"/>
                  </a:lnTo>
                  <a:lnTo>
                    <a:pt x="380" y="146"/>
                  </a:lnTo>
                  <a:lnTo>
                    <a:pt x="384" y="144"/>
                  </a:lnTo>
                  <a:lnTo>
                    <a:pt x="386" y="142"/>
                  </a:lnTo>
                  <a:lnTo>
                    <a:pt x="386" y="138"/>
                  </a:lnTo>
                  <a:lnTo>
                    <a:pt x="382" y="134"/>
                  </a:lnTo>
                  <a:close/>
                  <a:moveTo>
                    <a:pt x="46" y="116"/>
                  </a:moveTo>
                  <a:lnTo>
                    <a:pt x="46" y="116"/>
                  </a:lnTo>
                  <a:lnTo>
                    <a:pt x="54" y="118"/>
                  </a:lnTo>
                  <a:lnTo>
                    <a:pt x="62" y="114"/>
                  </a:lnTo>
                  <a:lnTo>
                    <a:pt x="66" y="114"/>
                  </a:lnTo>
                  <a:lnTo>
                    <a:pt x="70" y="116"/>
                  </a:lnTo>
                  <a:lnTo>
                    <a:pt x="76" y="120"/>
                  </a:lnTo>
                  <a:lnTo>
                    <a:pt x="80" y="122"/>
                  </a:lnTo>
                  <a:lnTo>
                    <a:pt x="86" y="124"/>
                  </a:lnTo>
                  <a:lnTo>
                    <a:pt x="92" y="122"/>
                  </a:lnTo>
                  <a:lnTo>
                    <a:pt x="102" y="118"/>
                  </a:lnTo>
                  <a:lnTo>
                    <a:pt x="118" y="110"/>
                  </a:lnTo>
                  <a:lnTo>
                    <a:pt x="130" y="104"/>
                  </a:lnTo>
                  <a:lnTo>
                    <a:pt x="134" y="102"/>
                  </a:lnTo>
                  <a:lnTo>
                    <a:pt x="140" y="102"/>
                  </a:lnTo>
                  <a:lnTo>
                    <a:pt x="148" y="102"/>
                  </a:lnTo>
                  <a:lnTo>
                    <a:pt x="158" y="106"/>
                  </a:lnTo>
                  <a:lnTo>
                    <a:pt x="168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82" y="106"/>
                  </a:lnTo>
                  <a:lnTo>
                    <a:pt x="182" y="102"/>
                  </a:lnTo>
                  <a:lnTo>
                    <a:pt x="176" y="98"/>
                  </a:lnTo>
                  <a:lnTo>
                    <a:pt x="166" y="94"/>
                  </a:lnTo>
                  <a:lnTo>
                    <a:pt x="150" y="90"/>
                  </a:lnTo>
                  <a:lnTo>
                    <a:pt x="126" y="86"/>
                  </a:lnTo>
                  <a:lnTo>
                    <a:pt x="122" y="88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4" y="94"/>
                  </a:lnTo>
                  <a:lnTo>
                    <a:pt x="108" y="98"/>
                  </a:lnTo>
                  <a:lnTo>
                    <a:pt x="96" y="100"/>
                  </a:lnTo>
                  <a:lnTo>
                    <a:pt x="64" y="104"/>
                  </a:lnTo>
                  <a:lnTo>
                    <a:pt x="42" y="108"/>
                  </a:lnTo>
                  <a:lnTo>
                    <a:pt x="34" y="110"/>
                  </a:lnTo>
                  <a:lnTo>
                    <a:pt x="32" y="112"/>
                  </a:lnTo>
                  <a:lnTo>
                    <a:pt x="36" y="114"/>
                  </a:lnTo>
                  <a:lnTo>
                    <a:pt x="46" y="116"/>
                  </a:lnTo>
                  <a:close/>
                  <a:moveTo>
                    <a:pt x="202" y="100"/>
                  </a:moveTo>
                  <a:lnTo>
                    <a:pt x="202" y="100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10" y="112"/>
                  </a:lnTo>
                  <a:lnTo>
                    <a:pt x="208" y="114"/>
                  </a:lnTo>
                  <a:lnTo>
                    <a:pt x="202" y="116"/>
                  </a:lnTo>
                  <a:lnTo>
                    <a:pt x="178" y="118"/>
                  </a:lnTo>
                  <a:lnTo>
                    <a:pt x="152" y="118"/>
                  </a:lnTo>
                  <a:lnTo>
                    <a:pt x="136" y="118"/>
                  </a:lnTo>
                  <a:lnTo>
                    <a:pt x="132" y="120"/>
                  </a:lnTo>
                  <a:lnTo>
                    <a:pt x="134" y="124"/>
                  </a:lnTo>
                  <a:lnTo>
                    <a:pt x="140" y="126"/>
                  </a:lnTo>
                  <a:lnTo>
                    <a:pt x="146" y="132"/>
                  </a:lnTo>
                  <a:lnTo>
                    <a:pt x="146" y="134"/>
                  </a:lnTo>
                  <a:lnTo>
                    <a:pt x="144" y="134"/>
                  </a:lnTo>
                  <a:lnTo>
                    <a:pt x="124" y="132"/>
                  </a:lnTo>
                  <a:lnTo>
                    <a:pt x="110" y="132"/>
                  </a:lnTo>
                  <a:lnTo>
                    <a:pt x="100" y="132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100" y="140"/>
                  </a:lnTo>
                  <a:lnTo>
                    <a:pt x="110" y="144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8" y="144"/>
                  </a:lnTo>
                  <a:lnTo>
                    <a:pt x="140" y="140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50" y="152"/>
                  </a:lnTo>
                  <a:lnTo>
                    <a:pt x="160" y="150"/>
                  </a:lnTo>
                  <a:lnTo>
                    <a:pt x="168" y="148"/>
                  </a:lnTo>
                  <a:lnTo>
                    <a:pt x="176" y="146"/>
                  </a:lnTo>
                  <a:lnTo>
                    <a:pt x="184" y="148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198" y="142"/>
                  </a:lnTo>
                  <a:lnTo>
                    <a:pt x="192" y="140"/>
                  </a:lnTo>
                  <a:lnTo>
                    <a:pt x="184" y="138"/>
                  </a:lnTo>
                  <a:lnTo>
                    <a:pt x="184" y="136"/>
                  </a:lnTo>
                  <a:lnTo>
                    <a:pt x="186" y="134"/>
                  </a:lnTo>
                  <a:lnTo>
                    <a:pt x="196" y="130"/>
                  </a:lnTo>
                  <a:lnTo>
                    <a:pt x="206" y="130"/>
                  </a:lnTo>
                  <a:lnTo>
                    <a:pt x="216" y="128"/>
                  </a:lnTo>
                  <a:lnTo>
                    <a:pt x="220" y="126"/>
                  </a:lnTo>
                  <a:lnTo>
                    <a:pt x="226" y="124"/>
                  </a:lnTo>
                  <a:lnTo>
                    <a:pt x="230" y="120"/>
                  </a:lnTo>
                  <a:lnTo>
                    <a:pt x="234" y="118"/>
                  </a:lnTo>
                  <a:lnTo>
                    <a:pt x="246" y="118"/>
                  </a:lnTo>
                  <a:lnTo>
                    <a:pt x="262" y="118"/>
                  </a:lnTo>
                  <a:lnTo>
                    <a:pt x="286" y="114"/>
                  </a:lnTo>
                  <a:lnTo>
                    <a:pt x="298" y="112"/>
                  </a:lnTo>
                  <a:lnTo>
                    <a:pt x="304" y="108"/>
                  </a:lnTo>
                  <a:lnTo>
                    <a:pt x="306" y="104"/>
                  </a:lnTo>
                  <a:lnTo>
                    <a:pt x="304" y="102"/>
                  </a:lnTo>
                  <a:lnTo>
                    <a:pt x="298" y="98"/>
                  </a:lnTo>
                  <a:lnTo>
                    <a:pt x="290" y="96"/>
                  </a:lnTo>
                  <a:lnTo>
                    <a:pt x="280" y="96"/>
                  </a:lnTo>
                  <a:lnTo>
                    <a:pt x="270" y="98"/>
                  </a:lnTo>
                  <a:lnTo>
                    <a:pt x="256" y="98"/>
                  </a:lnTo>
                  <a:lnTo>
                    <a:pt x="258" y="98"/>
                  </a:lnTo>
                  <a:lnTo>
                    <a:pt x="260" y="96"/>
                  </a:lnTo>
                  <a:lnTo>
                    <a:pt x="262" y="94"/>
                  </a:lnTo>
                  <a:lnTo>
                    <a:pt x="262" y="92"/>
                  </a:lnTo>
                  <a:lnTo>
                    <a:pt x="258" y="90"/>
                  </a:lnTo>
                  <a:lnTo>
                    <a:pt x="250" y="88"/>
                  </a:lnTo>
                  <a:lnTo>
                    <a:pt x="228" y="88"/>
                  </a:lnTo>
                  <a:lnTo>
                    <a:pt x="208" y="90"/>
                  </a:lnTo>
                  <a:lnTo>
                    <a:pt x="202" y="92"/>
                  </a:lnTo>
                  <a:lnTo>
                    <a:pt x="198" y="96"/>
                  </a:lnTo>
                  <a:lnTo>
                    <a:pt x="198" y="98"/>
                  </a:lnTo>
                  <a:lnTo>
                    <a:pt x="202" y="100"/>
                  </a:lnTo>
                  <a:close/>
                  <a:moveTo>
                    <a:pt x="272" y="70"/>
                  </a:moveTo>
                  <a:lnTo>
                    <a:pt x="272" y="70"/>
                  </a:lnTo>
                  <a:lnTo>
                    <a:pt x="276" y="66"/>
                  </a:lnTo>
                  <a:lnTo>
                    <a:pt x="278" y="64"/>
                  </a:lnTo>
                  <a:lnTo>
                    <a:pt x="276" y="62"/>
                  </a:lnTo>
                  <a:lnTo>
                    <a:pt x="274" y="60"/>
                  </a:lnTo>
                  <a:lnTo>
                    <a:pt x="268" y="60"/>
                  </a:lnTo>
                  <a:lnTo>
                    <a:pt x="262" y="60"/>
                  </a:lnTo>
                  <a:lnTo>
                    <a:pt x="256" y="62"/>
                  </a:lnTo>
                  <a:lnTo>
                    <a:pt x="250" y="66"/>
                  </a:lnTo>
                  <a:lnTo>
                    <a:pt x="246" y="72"/>
                  </a:lnTo>
                  <a:lnTo>
                    <a:pt x="244" y="76"/>
                  </a:lnTo>
                  <a:lnTo>
                    <a:pt x="244" y="78"/>
                  </a:lnTo>
                  <a:lnTo>
                    <a:pt x="248" y="78"/>
                  </a:lnTo>
                  <a:lnTo>
                    <a:pt x="258" y="74"/>
                  </a:lnTo>
                  <a:lnTo>
                    <a:pt x="272" y="70"/>
                  </a:lnTo>
                  <a:close/>
                  <a:moveTo>
                    <a:pt x="228" y="142"/>
                  </a:moveTo>
                  <a:lnTo>
                    <a:pt x="228" y="142"/>
                  </a:lnTo>
                  <a:lnTo>
                    <a:pt x="222" y="144"/>
                  </a:lnTo>
                  <a:lnTo>
                    <a:pt x="220" y="146"/>
                  </a:lnTo>
                  <a:lnTo>
                    <a:pt x="218" y="150"/>
                  </a:lnTo>
                  <a:lnTo>
                    <a:pt x="220" y="152"/>
                  </a:lnTo>
                  <a:lnTo>
                    <a:pt x="222" y="156"/>
                  </a:lnTo>
                  <a:lnTo>
                    <a:pt x="226" y="156"/>
                  </a:lnTo>
                  <a:lnTo>
                    <a:pt x="232" y="156"/>
                  </a:lnTo>
                  <a:lnTo>
                    <a:pt x="238" y="154"/>
                  </a:lnTo>
                  <a:lnTo>
                    <a:pt x="246" y="148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6" y="140"/>
                  </a:lnTo>
                  <a:lnTo>
                    <a:pt x="242" y="138"/>
                  </a:lnTo>
                  <a:lnTo>
                    <a:pt x="228" y="142"/>
                  </a:lnTo>
                  <a:close/>
                  <a:moveTo>
                    <a:pt x="790" y="22"/>
                  </a:moveTo>
                  <a:lnTo>
                    <a:pt x="790" y="22"/>
                  </a:lnTo>
                  <a:lnTo>
                    <a:pt x="792" y="20"/>
                  </a:lnTo>
                  <a:lnTo>
                    <a:pt x="792" y="18"/>
                  </a:lnTo>
                  <a:lnTo>
                    <a:pt x="788" y="14"/>
                  </a:lnTo>
                  <a:lnTo>
                    <a:pt x="780" y="12"/>
                  </a:lnTo>
                  <a:lnTo>
                    <a:pt x="770" y="12"/>
                  </a:lnTo>
                  <a:lnTo>
                    <a:pt x="748" y="12"/>
                  </a:lnTo>
                  <a:lnTo>
                    <a:pt x="736" y="14"/>
                  </a:lnTo>
                  <a:lnTo>
                    <a:pt x="728" y="18"/>
                  </a:lnTo>
                  <a:lnTo>
                    <a:pt x="726" y="18"/>
                  </a:lnTo>
                  <a:lnTo>
                    <a:pt x="726" y="20"/>
                  </a:lnTo>
                  <a:lnTo>
                    <a:pt x="730" y="22"/>
                  </a:lnTo>
                  <a:lnTo>
                    <a:pt x="750" y="26"/>
                  </a:lnTo>
                  <a:lnTo>
                    <a:pt x="774" y="26"/>
                  </a:lnTo>
                  <a:lnTo>
                    <a:pt x="784" y="26"/>
                  </a:lnTo>
                  <a:lnTo>
                    <a:pt x="790" y="22"/>
                  </a:lnTo>
                  <a:close/>
                  <a:moveTo>
                    <a:pt x="596" y="154"/>
                  </a:moveTo>
                  <a:lnTo>
                    <a:pt x="596" y="154"/>
                  </a:lnTo>
                  <a:lnTo>
                    <a:pt x="588" y="158"/>
                  </a:lnTo>
                  <a:lnTo>
                    <a:pt x="586" y="160"/>
                  </a:lnTo>
                  <a:lnTo>
                    <a:pt x="588" y="162"/>
                  </a:lnTo>
                  <a:lnTo>
                    <a:pt x="592" y="164"/>
                  </a:lnTo>
                  <a:lnTo>
                    <a:pt x="608" y="164"/>
                  </a:lnTo>
                  <a:lnTo>
                    <a:pt x="628" y="164"/>
                  </a:lnTo>
                  <a:lnTo>
                    <a:pt x="634" y="162"/>
                  </a:lnTo>
                  <a:lnTo>
                    <a:pt x="638" y="160"/>
                  </a:lnTo>
                  <a:lnTo>
                    <a:pt x="636" y="158"/>
                  </a:lnTo>
                  <a:lnTo>
                    <a:pt x="632" y="156"/>
                  </a:lnTo>
                  <a:lnTo>
                    <a:pt x="618" y="152"/>
                  </a:lnTo>
                  <a:lnTo>
                    <a:pt x="610" y="152"/>
                  </a:lnTo>
                  <a:lnTo>
                    <a:pt x="600" y="154"/>
                  </a:lnTo>
                  <a:lnTo>
                    <a:pt x="596" y="154"/>
                  </a:lnTo>
                  <a:close/>
                  <a:moveTo>
                    <a:pt x="482" y="98"/>
                  </a:moveTo>
                  <a:lnTo>
                    <a:pt x="482" y="98"/>
                  </a:lnTo>
                  <a:lnTo>
                    <a:pt x="460" y="100"/>
                  </a:lnTo>
                  <a:lnTo>
                    <a:pt x="458" y="102"/>
                  </a:lnTo>
                  <a:lnTo>
                    <a:pt x="462" y="106"/>
                  </a:lnTo>
                  <a:lnTo>
                    <a:pt x="470" y="108"/>
                  </a:lnTo>
                  <a:lnTo>
                    <a:pt x="482" y="108"/>
                  </a:lnTo>
                  <a:lnTo>
                    <a:pt x="510" y="106"/>
                  </a:lnTo>
                  <a:lnTo>
                    <a:pt x="514" y="106"/>
                  </a:lnTo>
                  <a:lnTo>
                    <a:pt x="516" y="104"/>
                  </a:lnTo>
                  <a:lnTo>
                    <a:pt x="508" y="100"/>
                  </a:lnTo>
                  <a:lnTo>
                    <a:pt x="496" y="98"/>
                  </a:lnTo>
                  <a:lnTo>
                    <a:pt x="482" y="98"/>
                  </a:lnTo>
                  <a:close/>
                  <a:moveTo>
                    <a:pt x="796" y="100"/>
                  </a:moveTo>
                  <a:lnTo>
                    <a:pt x="796" y="100"/>
                  </a:lnTo>
                  <a:lnTo>
                    <a:pt x="822" y="96"/>
                  </a:lnTo>
                  <a:lnTo>
                    <a:pt x="842" y="92"/>
                  </a:lnTo>
                  <a:lnTo>
                    <a:pt x="848" y="90"/>
                  </a:lnTo>
                  <a:lnTo>
                    <a:pt x="854" y="88"/>
                  </a:lnTo>
                  <a:lnTo>
                    <a:pt x="856" y="84"/>
                  </a:lnTo>
                  <a:lnTo>
                    <a:pt x="858" y="78"/>
                  </a:lnTo>
                  <a:lnTo>
                    <a:pt x="856" y="70"/>
                  </a:lnTo>
                  <a:lnTo>
                    <a:pt x="852" y="66"/>
                  </a:lnTo>
                  <a:lnTo>
                    <a:pt x="844" y="62"/>
                  </a:lnTo>
                  <a:lnTo>
                    <a:pt x="836" y="60"/>
                  </a:lnTo>
                  <a:lnTo>
                    <a:pt x="828" y="60"/>
                  </a:lnTo>
                  <a:lnTo>
                    <a:pt x="820" y="60"/>
                  </a:lnTo>
                  <a:lnTo>
                    <a:pt x="812" y="62"/>
                  </a:lnTo>
                  <a:lnTo>
                    <a:pt x="806" y="66"/>
                  </a:lnTo>
                  <a:lnTo>
                    <a:pt x="800" y="70"/>
                  </a:lnTo>
                  <a:lnTo>
                    <a:pt x="796" y="72"/>
                  </a:lnTo>
                  <a:lnTo>
                    <a:pt x="784" y="74"/>
                  </a:lnTo>
                  <a:lnTo>
                    <a:pt x="768" y="76"/>
                  </a:lnTo>
                  <a:lnTo>
                    <a:pt x="758" y="80"/>
                  </a:lnTo>
                  <a:lnTo>
                    <a:pt x="748" y="86"/>
                  </a:lnTo>
                  <a:lnTo>
                    <a:pt x="742" y="90"/>
                  </a:lnTo>
                  <a:lnTo>
                    <a:pt x="740" y="94"/>
                  </a:lnTo>
                  <a:lnTo>
                    <a:pt x="742" y="98"/>
                  </a:lnTo>
                  <a:lnTo>
                    <a:pt x="748" y="100"/>
                  </a:lnTo>
                  <a:lnTo>
                    <a:pt x="758" y="102"/>
                  </a:lnTo>
                  <a:lnTo>
                    <a:pt x="768" y="102"/>
                  </a:lnTo>
                  <a:lnTo>
                    <a:pt x="796" y="100"/>
                  </a:lnTo>
                  <a:close/>
                  <a:moveTo>
                    <a:pt x="506" y="132"/>
                  </a:moveTo>
                  <a:lnTo>
                    <a:pt x="506" y="132"/>
                  </a:lnTo>
                  <a:lnTo>
                    <a:pt x="494" y="134"/>
                  </a:lnTo>
                  <a:lnTo>
                    <a:pt x="482" y="132"/>
                  </a:lnTo>
                  <a:lnTo>
                    <a:pt x="476" y="134"/>
                  </a:lnTo>
                  <a:lnTo>
                    <a:pt x="472" y="136"/>
                  </a:lnTo>
                  <a:lnTo>
                    <a:pt x="468" y="140"/>
                  </a:lnTo>
                  <a:lnTo>
                    <a:pt x="466" y="148"/>
                  </a:lnTo>
                  <a:lnTo>
                    <a:pt x="466" y="154"/>
                  </a:lnTo>
                  <a:lnTo>
                    <a:pt x="468" y="156"/>
                  </a:lnTo>
                  <a:lnTo>
                    <a:pt x="472" y="158"/>
                  </a:lnTo>
                  <a:lnTo>
                    <a:pt x="478" y="158"/>
                  </a:lnTo>
                  <a:lnTo>
                    <a:pt x="494" y="158"/>
                  </a:lnTo>
                  <a:lnTo>
                    <a:pt x="512" y="158"/>
                  </a:lnTo>
                  <a:lnTo>
                    <a:pt x="520" y="156"/>
                  </a:lnTo>
                  <a:lnTo>
                    <a:pt x="524" y="154"/>
                  </a:lnTo>
                  <a:lnTo>
                    <a:pt x="526" y="150"/>
                  </a:lnTo>
                  <a:lnTo>
                    <a:pt x="524" y="144"/>
                  </a:lnTo>
                  <a:lnTo>
                    <a:pt x="522" y="138"/>
                  </a:lnTo>
                  <a:lnTo>
                    <a:pt x="516" y="134"/>
                  </a:lnTo>
                  <a:lnTo>
                    <a:pt x="512" y="132"/>
                  </a:lnTo>
                  <a:lnTo>
                    <a:pt x="506" y="132"/>
                  </a:lnTo>
                  <a:close/>
                  <a:moveTo>
                    <a:pt x="456" y="58"/>
                  </a:moveTo>
                  <a:lnTo>
                    <a:pt x="456" y="58"/>
                  </a:lnTo>
                  <a:lnTo>
                    <a:pt x="460" y="58"/>
                  </a:lnTo>
                  <a:lnTo>
                    <a:pt x="464" y="58"/>
                  </a:lnTo>
                  <a:lnTo>
                    <a:pt x="470" y="58"/>
                  </a:lnTo>
                  <a:lnTo>
                    <a:pt x="480" y="58"/>
                  </a:lnTo>
                  <a:lnTo>
                    <a:pt x="486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8" y="60"/>
                  </a:lnTo>
                  <a:lnTo>
                    <a:pt x="524" y="56"/>
                  </a:lnTo>
                  <a:lnTo>
                    <a:pt x="548" y="52"/>
                  </a:lnTo>
                  <a:lnTo>
                    <a:pt x="552" y="52"/>
                  </a:lnTo>
                  <a:lnTo>
                    <a:pt x="550" y="50"/>
                  </a:lnTo>
                  <a:lnTo>
                    <a:pt x="540" y="48"/>
                  </a:lnTo>
                  <a:lnTo>
                    <a:pt x="498" y="44"/>
                  </a:lnTo>
                  <a:lnTo>
                    <a:pt x="492" y="44"/>
                  </a:lnTo>
                  <a:lnTo>
                    <a:pt x="488" y="44"/>
                  </a:lnTo>
                  <a:lnTo>
                    <a:pt x="488" y="46"/>
                  </a:lnTo>
                  <a:lnTo>
                    <a:pt x="490" y="48"/>
                  </a:lnTo>
                  <a:lnTo>
                    <a:pt x="494" y="52"/>
                  </a:lnTo>
                  <a:lnTo>
                    <a:pt x="492" y="54"/>
                  </a:lnTo>
                  <a:lnTo>
                    <a:pt x="488" y="54"/>
                  </a:lnTo>
                  <a:lnTo>
                    <a:pt x="462" y="52"/>
                  </a:lnTo>
                  <a:lnTo>
                    <a:pt x="454" y="54"/>
                  </a:lnTo>
                  <a:lnTo>
                    <a:pt x="454" y="56"/>
                  </a:lnTo>
                  <a:lnTo>
                    <a:pt x="456" y="58"/>
                  </a:lnTo>
                  <a:close/>
                  <a:moveTo>
                    <a:pt x="678" y="84"/>
                  </a:moveTo>
                  <a:lnTo>
                    <a:pt x="678" y="84"/>
                  </a:lnTo>
                  <a:lnTo>
                    <a:pt x="688" y="82"/>
                  </a:lnTo>
                  <a:lnTo>
                    <a:pt x="696" y="78"/>
                  </a:lnTo>
                  <a:lnTo>
                    <a:pt x="704" y="74"/>
                  </a:lnTo>
                  <a:lnTo>
                    <a:pt x="710" y="70"/>
                  </a:lnTo>
                  <a:lnTo>
                    <a:pt x="710" y="68"/>
                  </a:lnTo>
                  <a:lnTo>
                    <a:pt x="710" y="66"/>
                  </a:lnTo>
                  <a:lnTo>
                    <a:pt x="704" y="64"/>
                  </a:lnTo>
                  <a:lnTo>
                    <a:pt x="692" y="64"/>
                  </a:lnTo>
                  <a:lnTo>
                    <a:pt x="670" y="68"/>
                  </a:lnTo>
                  <a:lnTo>
                    <a:pt x="654" y="72"/>
                  </a:lnTo>
                  <a:lnTo>
                    <a:pt x="646" y="76"/>
                  </a:lnTo>
                  <a:lnTo>
                    <a:pt x="644" y="80"/>
                  </a:lnTo>
                  <a:lnTo>
                    <a:pt x="646" y="82"/>
                  </a:lnTo>
                  <a:lnTo>
                    <a:pt x="658" y="84"/>
                  </a:lnTo>
                  <a:lnTo>
                    <a:pt x="678" y="84"/>
                  </a:lnTo>
                  <a:close/>
                  <a:moveTo>
                    <a:pt x="568" y="44"/>
                  </a:moveTo>
                  <a:lnTo>
                    <a:pt x="568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0" y="42"/>
                  </a:lnTo>
                  <a:lnTo>
                    <a:pt x="570" y="38"/>
                  </a:lnTo>
                  <a:lnTo>
                    <a:pt x="556" y="34"/>
                  </a:lnTo>
                  <a:lnTo>
                    <a:pt x="544" y="30"/>
                  </a:lnTo>
                  <a:lnTo>
                    <a:pt x="536" y="28"/>
                  </a:lnTo>
                  <a:lnTo>
                    <a:pt x="528" y="30"/>
                  </a:lnTo>
                  <a:lnTo>
                    <a:pt x="518" y="34"/>
                  </a:lnTo>
                  <a:lnTo>
                    <a:pt x="510" y="38"/>
                  </a:lnTo>
                  <a:lnTo>
                    <a:pt x="508" y="40"/>
                  </a:lnTo>
                  <a:lnTo>
                    <a:pt x="510" y="40"/>
                  </a:lnTo>
                  <a:lnTo>
                    <a:pt x="520" y="40"/>
                  </a:lnTo>
                  <a:lnTo>
                    <a:pt x="542" y="42"/>
                  </a:lnTo>
                  <a:lnTo>
                    <a:pt x="568" y="44"/>
                  </a:lnTo>
                  <a:close/>
                  <a:moveTo>
                    <a:pt x="672" y="122"/>
                  </a:moveTo>
                  <a:lnTo>
                    <a:pt x="672" y="122"/>
                  </a:lnTo>
                  <a:lnTo>
                    <a:pt x="682" y="124"/>
                  </a:lnTo>
                  <a:lnTo>
                    <a:pt x="690" y="124"/>
                  </a:lnTo>
                  <a:lnTo>
                    <a:pt x="694" y="124"/>
                  </a:lnTo>
                  <a:lnTo>
                    <a:pt x="698" y="120"/>
                  </a:lnTo>
                  <a:lnTo>
                    <a:pt x="706" y="116"/>
                  </a:lnTo>
                  <a:lnTo>
                    <a:pt x="710" y="112"/>
                  </a:lnTo>
                  <a:lnTo>
                    <a:pt x="718" y="112"/>
                  </a:lnTo>
                  <a:lnTo>
                    <a:pt x="724" y="110"/>
                  </a:lnTo>
                  <a:lnTo>
                    <a:pt x="728" y="106"/>
                  </a:lnTo>
                  <a:lnTo>
                    <a:pt x="730" y="100"/>
                  </a:lnTo>
                  <a:lnTo>
                    <a:pt x="728" y="94"/>
                  </a:lnTo>
                  <a:lnTo>
                    <a:pt x="724" y="88"/>
                  </a:lnTo>
                  <a:lnTo>
                    <a:pt x="716" y="84"/>
                  </a:lnTo>
                  <a:lnTo>
                    <a:pt x="704" y="84"/>
                  </a:lnTo>
                  <a:lnTo>
                    <a:pt x="688" y="88"/>
                  </a:lnTo>
                  <a:lnTo>
                    <a:pt x="670" y="94"/>
                  </a:lnTo>
                  <a:lnTo>
                    <a:pt x="656" y="94"/>
                  </a:lnTo>
                  <a:lnTo>
                    <a:pt x="644" y="92"/>
                  </a:lnTo>
                  <a:lnTo>
                    <a:pt x="634" y="90"/>
                  </a:lnTo>
                  <a:lnTo>
                    <a:pt x="626" y="90"/>
                  </a:lnTo>
                  <a:lnTo>
                    <a:pt x="620" y="90"/>
                  </a:lnTo>
                  <a:lnTo>
                    <a:pt x="614" y="94"/>
                  </a:lnTo>
                  <a:lnTo>
                    <a:pt x="608" y="104"/>
                  </a:lnTo>
                  <a:lnTo>
                    <a:pt x="606" y="116"/>
                  </a:lnTo>
                  <a:lnTo>
                    <a:pt x="606" y="118"/>
                  </a:lnTo>
                  <a:lnTo>
                    <a:pt x="608" y="122"/>
                  </a:lnTo>
                  <a:lnTo>
                    <a:pt x="614" y="124"/>
                  </a:lnTo>
                  <a:lnTo>
                    <a:pt x="622" y="124"/>
                  </a:lnTo>
                  <a:lnTo>
                    <a:pt x="646" y="120"/>
                  </a:lnTo>
                  <a:lnTo>
                    <a:pt x="660" y="120"/>
                  </a:lnTo>
                  <a:lnTo>
                    <a:pt x="672" y="122"/>
                  </a:lnTo>
                  <a:close/>
                  <a:moveTo>
                    <a:pt x="4428" y="2314"/>
                  </a:moveTo>
                  <a:lnTo>
                    <a:pt x="4428" y="2314"/>
                  </a:lnTo>
                  <a:lnTo>
                    <a:pt x="4426" y="2314"/>
                  </a:lnTo>
                  <a:lnTo>
                    <a:pt x="4428" y="2314"/>
                  </a:lnTo>
                  <a:lnTo>
                    <a:pt x="4432" y="2310"/>
                  </a:lnTo>
                  <a:lnTo>
                    <a:pt x="4436" y="2306"/>
                  </a:lnTo>
                  <a:lnTo>
                    <a:pt x="4436" y="2302"/>
                  </a:lnTo>
                  <a:lnTo>
                    <a:pt x="4432" y="2304"/>
                  </a:lnTo>
                  <a:lnTo>
                    <a:pt x="4428" y="2314"/>
                  </a:lnTo>
                  <a:close/>
                  <a:moveTo>
                    <a:pt x="4510" y="2192"/>
                  </a:moveTo>
                  <a:lnTo>
                    <a:pt x="4510" y="2192"/>
                  </a:lnTo>
                  <a:lnTo>
                    <a:pt x="4508" y="2194"/>
                  </a:lnTo>
                  <a:lnTo>
                    <a:pt x="4506" y="2196"/>
                  </a:lnTo>
                  <a:lnTo>
                    <a:pt x="4502" y="2202"/>
                  </a:lnTo>
                  <a:lnTo>
                    <a:pt x="4498" y="2210"/>
                  </a:lnTo>
                  <a:lnTo>
                    <a:pt x="4496" y="2214"/>
                  </a:lnTo>
                  <a:lnTo>
                    <a:pt x="4492" y="2216"/>
                  </a:lnTo>
                  <a:lnTo>
                    <a:pt x="4482" y="2220"/>
                  </a:lnTo>
                  <a:lnTo>
                    <a:pt x="4476" y="2224"/>
                  </a:lnTo>
                  <a:lnTo>
                    <a:pt x="4476" y="2226"/>
                  </a:lnTo>
                  <a:lnTo>
                    <a:pt x="4474" y="2228"/>
                  </a:lnTo>
                  <a:lnTo>
                    <a:pt x="4478" y="2236"/>
                  </a:lnTo>
                  <a:lnTo>
                    <a:pt x="4480" y="2238"/>
                  </a:lnTo>
                  <a:lnTo>
                    <a:pt x="4482" y="2238"/>
                  </a:lnTo>
                  <a:lnTo>
                    <a:pt x="4484" y="2236"/>
                  </a:lnTo>
                  <a:lnTo>
                    <a:pt x="4490" y="2230"/>
                  </a:lnTo>
                  <a:lnTo>
                    <a:pt x="4494" y="2228"/>
                  </a:lnTo>
                  <a:lnTo>
                    <a:pt x="4498" y="2226"/>
                  </a:lnTo>
                  <a:lnTo>
                    <a:pt x="4504" y="2224"/>
                  </a:lnTo>
                  <a:lnTo>
                    <a:pt x="4508" y="2220"/>
                  </a:lnTo>
                  <a:lnTo>
                    <a:pt x="4510" y="2214"/>
                  </a:lnTo>
                  <a:lnTo>
                    <a:pt x="4512" y="2208"/>
                  </a:lnTo>
                  <a:lnTo>
                    <a:pt x="4512" y="2198"/>
                  </a:lnTo>
                  <a:lnTo>
                    <a:pt x="4512" y="2194"/>
                  </a:lnTo>
                  <a:lnTo>
                    <a:pt x="4510" y="2192"/>
                  </a:lnTo>
                  <a:close/>
                  <a:moveTo>
                    <a:pt x="4462" y="2262"/>
                  </a:moveTo>
                  <a:lnTo>
                    <a:pt x="4462" y="2262"/>
                  </a:lnTo>
                  <a:lnTo>
                    <a:pt x="4460" y="2260"/>
                  </a:lnTo>
                  <a:lnTo>
                    <a:pt x="4456" y="2262"/>
                  </a:lnTo>
                  <a:lnTo>
                    <a:pt x="4452" y="2272"/>
                  </a:lnTo>
                  <a:lnTo>
                    <a:pt x="4448" y="2284"/>
                  </a:lnTo>
                  <a:lnTo>
                    <a:pt x="4448" y="2292"/>
                  </a:lnTo>
                  <a:lnTo>
                    <a:pt x="4448" y="2294"/>
                  </a:lnTo>
                  <a:lnTo>
                    <a:pt x="4452" y="2292"/>
                  </a:lnTo>
                  <a:lnTo>
                    <a:pt x="4458" y="2282"/>
                  </a:lnTo>
                  <a:lnTo>
                    <a:pt x="4462" y="2272"/>
                  </a:lnTo>
                  <a:lnTo>
                    <a:pt x="4462" y="2266"/>
                  </a:lnTo>
                  <a:lnTo>
                    <a:pt x="4462" y="2262"/>
                  </a:lnTo>
                  <a:close/>
                  <a:moveTo>
                    <a:pt x="4486" y="4072"/>
                  </a:moveTo>
                  <a:lnTo>
                    <a:pt x="4486" y="4072"/>
                  </a:lnTo>
                  <a:lnTo>
                    <a:pt x="4482" y="4070"/>
                  </a:lnTo>
                  <a:lnTo>
                    <a:pt x="4482" y="4068"/>
                  </a:lnTo>
                  <a:lnTo>
                    <a:pt x="4480" y="4066"/>
                  </a:lnTo>
                  <a:lnTo>
                    <a:pt x="4478" y="4064"/>
                  </a:lnTo>
                  <a:lnTo>
                    <a:pt x="4474" y="4064"/>
                  </a:lnTo>
                  <a:lnTo>
                    <a:pt x="4470" y="4064"/>
                  </a:lnTo>
                  <a:lnTo>
                    <a:pt x="4460" y="4068"/>
                  </a:lnTo>
                  <a:lnTo>
                    <a:pt x="4450" y="4076"/>
                  </a:lnTo>
                  <a:lnTo>
                    <a:pt x="4448" y="4080"/>
                  </a:lnTo>
                  <a:lnTo>
                    <a:pt x="4448" y="4084"/>
                  </a:lnTo>
                  <a:lnTo>
                    <a:pt x="4446" y="4088"/>
                  </a:lnTo>
                  <a:lnTo>
                    <a:pt x="4442" y="4094"/>
                  </a:lnTo>
                  <a:lnTo>
                    <a:pt x="4440" y="4100"/>
                  </a:lnTo>
                  <a:lnTo>
                    <a:pt x="4438" y="4104"/>
                  </a:lnTo>
                  <a:lnTo>
                    <a:pt x="4440" y="4106"/>
                  </a:lnTo>
                  <a:lnTo>
                    <a:pt x="4442" y="4104"/>
                  </a:lnTo>
                  <a:lnTo>
                    <a:pt x="4448" y="4104"/>
                  </a:lnTo>
                  <a:lnTo>
                    <a:pt x="4458" y="4106"/>
                  </a:lnTo>
                  <a:lnTo>
                    <a:pt x="4462" y="4106"/>
                  </a:lnTo>
                  <a:lnTo>
                    <a:pt x="4466" y="4106"/>
                  </a:lnTo>
                  <a:lnTo>
                    <a:pt x="4470" y="4102"/>
                  </a:lnTo>
                  <a:lnTo>
                    <a:pt x="4474" y="4098"/>
                  </a:lnTo>
                  <a:lnTo>
                    <a:pt x="4478" y="4094"/>
                  </a:lnTo>
                  <a:lnTo>
                    <a:pt x="4480" y="4092"/>
                  </a:lnTo>
                  <a:lnTo>
                    <a:pt x="4482" y="4090"/>
                  </a:lnTo>
                  <a:lnTo>
                    <a:pt x="4484" y="4082"/>
                  </a:lnTo>
                  <a:lnTo>
                    <a:pt x="4488" y="4074"/>
                  </a:lnTo>
                  <a:lnTo>
                    <a:pt x="4488" y="4072"/>
                  </a:lnTo>
                  <a:lnTo>
                    <a:pt x="4486" y="4072"/>
                  </a:lnTo>
                  <a:close/>
                  <a:moveTo>
                    <a:pt x="2916" y="5240"/>
                  </a:moveTo>
                  <a:lnTo>
                    <a:pt x="2916" y="5240"/>
                  </a:lnTo>
                  <a:lnTo>
                    <a:pt x="2912" y="5240"/>
                  </a:lnTo>
                  <a:lnTo>
                    <a:pt x="2908" y="5240"/>
                  </a:lnTo>
                  <a:lnTo>
                    <a:pt x="2902" y="5244"/>
                  </a:lnTo>
                  <a:lnTo>
                    <a:pt x="2898" y="5248"/>
                  </a:lnTo>
                  <a:lnTo>
                    <a:pt x="2896" y="5252"/>
                  </a:lnTo>
                  <a:lnTo>
                    <a:pt x="2896" y="5260"/>
                  </a:lnTo>
                  <a:lnTo>
                    <a:pt x="2896" y="5264"/>
                  </a:lnTo>
                  <a:lnTo>
                    <a:pt x="2894" y="5266"/>
                  </a:lnTo>
                  <a:lnTo>
                    <a:pt x="2890" y="5266"/>
                  </a:lnTo>
                  <a:lnTo>
                    <a:pt x="2888" y="5270"/>
                  </a:lnTo>
                  <a:lnTo>
                    <a:pt x="2892" y="5272"/>
                  </a:lnTo>
                  <a:lnTo>
                    <a:pt x="2904" y="5274"/>
                  </a:lnTo>
                  <a:lnTo>
                    <a:pt x="2914" y="5274"/>
                  </a:lnTo>
                  <a:lnTo>
                    <a:pt x="2916" y="5272"/>
                  </a:lnTo>
                  <a:lnTo>
                    <a:pt x="2918" y="5272"/>
                  </a:lnTo>
                  <a:lnTo>
                    <a:pt x="2918" y="5266"/>
                  </a:lnTo>
                  <a:lnTo>
                    <a:pt x="2920" y="5258"/>
                  </a:lnTo>
                  <a:lnTo>
                    <a:pt x="2924" y="5250"/>
                  </a:lnTo>
                  <a:lnTo>
                    <a:pt x="2924" y="5246"/>
                  </a:lnTo>
                  <a:lnTo>
                    <a:pt x="2922" y="5242"/>
                  </a:lnTo>
                  <a:lnTo>
                    <a:pt x="2916" y="5240"/>
                  </a:lnTo>
                  <a:close/>
                  <a:moveTo>
                    <a:pt x="2868" y="5234"/>
                  </a:moveTo>
                  <a:lnTo>
                    <a:pt x="2868" y="5234"/>
                  </a:lnTo>
                  <a:lnTo>
                    <a:pt x="2866" y="5232"/>
                  </a:lnTo>
                  <a:lnTo>
                    <a:pt x="2864" y="5232"/>
                  </a:lnTo>
                  <a:lnTo>
                    <a:pt x="2860" y="5234"/>
                  </a:lnTo>
                  <a:lnTo>
                    <a:pt x="2854" y="5238"/>
                  </a:lnTo>
                  <a:lnTo>
                    <a:pt x="2850" y="5238"/>
                  </a:lnTo>
                  <a:lnTo>
                    <a:pt x="2844" y="5236"/>
                  </a:lnTo>
                  <a:lnTo>
                    <a:pt x="2838" y="5234"/>
                  </a:lnTo>
                  <a:lnTo>
                    <a:pt x="2836" y="5234"/>
                  </a:lnTo>
                  <a:lnTo>
                    <a:pt x="2834" y="5236"/>
                  </a:lnTo>
                  <a:lnTo>
                    <a:pt x="2834" y="5240"/>
                  </a:lnTo>
                  <a:lnTo>
                    <a:pt x="2836" y="5246"/>
                  </a:lnTo>
                  <a:lnTo>
                    <a:pt x="2840" y="5248"/>
                  </a:lnTo>
                  <a:lnTo>
                    <a:pt x="2844" y="5250"/>
                  </a:lnTo>
                  <a:lnTo>
                    <a:pt x="2850" y="5252"/>
                  </a:lnTo>
                  <a:lnTo>
                    <a:pt x="2856" y="5256"/>
                  </a:lnTo>
                  <a:lnTo>
                    <a:pt x="2860" y="5262"/>
                  </a:lnTo>
                  <a:lnTo>
                    <a:pt x="2860" y="5266"/>
                  </a:lnTo>
                  <a:lnTo>
                    <a:pt x="2860" y="5270"/>
                  </a:lnTo>
                  <a:lnTo>
                    <a:pt x="2862" y="5270"/>
                  </a:lnTo>
                  <a:lnTo>
                    <a:pt x="2866" y="5270"/>
                  </a:lnTo>
                  <a:lnTo>
                    <a:pt x="2868" y="5266"/>
                  </a:lnTo>
                  <a:lnTo>
                    <a:pt x="2870" y="5260"/>
                  </a:lnTo>
                  <a:lnTo>
                    <a:pt x="2876" y="5254"/>
                  </a:lnTo>
                  <a:lnTo>
                    <a:pt x="2882" y="5250"/>
                  </a:lnTo>
                  <a:lnTo>
                    <a:pt x="2882" y="5246"/>
                  </a:lnTo>
                  <a:lnTo>
                    <a:pt x="2882" y="5244"/>
                  </a:lnTo>
                  <a:lnTo>
                    <a:pt x="2876" y="5240"/>
                  </a:lnTo>
                  <a:lnTo>
                    <a:pt x="2868" y="5234"/>
                  </a:lnTo>
                  <a:close/>
                  <a:moveTo>
                    <a:pt x="2906" y="5026"/>
                  </a:moveTo>
                  <a:lnTo>
                    <a:pt x="2906" y="5026"/>
                  </a:lnTo>
                  <a:lnTo>
                    <a:pt x="2906" y="5016"/>
                  </a:lnTo>
                  <a:lnTo>
                    <a:pt x="2906" y="5006"/>
                  </a:lnTo>
                  <a:lnTo>
                    <a:pt x="2904" y="5000"/>
                  </a:lnTo>
                  <a:lnTo>
                    <a:pt x="2902" y="5000"/>
                  </a:lnTo>
                  <a:lnTo>
                    <a:pt x="2900" y="5002"/>
                  </a:lnTo>
                  <a:lnTo>
                    <a:pt x="2898" y="5010"/>
                  </a:lnTo>
                  <a:lnTo>
                    <a:pt x="2898" y="5018"/>
                  </a:lnTo>
                  <a:lnTo>
                    <a:pt x="2898" y="5026"/>
                  </a:lnTo>
                  <a:lnTo>
                    <a:pt x="2896" y="5036"/>
                  </a:lnTo>
                  <a:lnTo>
                    <a:pt x="2896" y="5038"/>
                  </a:lnTo>
                  <a:lnTo>
                    <a:pt x="2898" y="5038"/>
                  </a:lnTo>
                  <a:lnTo>
                    <a:pt x="2902" y="5034"/>
                  </a:lnTo>
                  <a:lnTo>
                    <a:pt x="2906" y="5026"/>
                  </a:lnTo>
                  <a:close/>
                  <a:moveTo>
                    <a:pt x="3284" y="4314"/>
                  </a:moveTo>
                  <a:lnTo>
                    <a:pt x="3284" y="4314"/>
                  </a:lnTo>
                  <a:lnTo>
                    <a:pt x="3286" y="4316"/>
                  </a:lnTo>
                  <a:lnTo>
                    <a:pt x="3288" y="4318"/>
                  </a:lnTo>
                  <a:lnTo>
                    <a:pt x="3290" y="4318"/>
                  </a:lnTo>
                  <a:lnTo>
                    <a:pt x="3290" y="4316"/>
                  </a:lnTo>
                  <a:lnTo>
                    <a:pt x="3290" y="4314"/>
                  </a:lnTo>
                  <a:lnTo>
                    <a:pt x="3288" y="4312"/>
                  </a:lnTo>
                  <a:lnTo>
                    <a:pt x="3284" y="4314"/>
                  </a:lnTo>
                  <a:close/>
                  <a:moveTo>
                    <a:pt x="3284" y="4332"/>
                  </a:moveTo>
                  <a:lnTo>
                    <a:pt x="3284" y="4332"/>
                  </a:lnTo>
                  <a:lnTo>
                    <a:pt x="3284" y="4330"/>
                  </a:lnTo>
                  <a:lnTo>
                    <a:pt x="3282" y="4330"/>
                  </a:lnTo>
                  <a:lnTo>
                    <a:pt x="3278" y="4336"/>
                  </a:lnTo>
                  <a:lnTo>
                    <a:pt x="3278" y="4344"/>
                  </a:lnTo>
                  <a:lnTo>
                    <a:pt x="3278" y="4350"/>
                  </a:lnTo>
                  <a:lnTo>
                    <a:pt x="3282" y="4354"/>
                  </a:lnTo>
                  <a:lnTo>
                    <a:pt x="3284" y="4358"/>
                  </a:lnTo>
                  <a:lnTo>
                    <a:pt x="3286" y="4358"/>
                  </a:lnTo>
                  <a:lnTo>
                    <a:pt x="3286" y="4354"/>
                  </a:lnTo>
                  <a:lnTo>
                    <a:pt x="3284" y="4332"/>
                  </a:lnTo>
                  <a:close/>
                  <a:moveTo>
                    <a:pt x="2868" y="5178"/>
                  </a:moveTo>
                  <a:lnTo>
                    <a:pt x="2868" y="5178"/>
                  </a:lnTo>
                  <a:lnTo>
                    <a:pt x="2870" y="5178"/>
                  </a:lnTo>
                  <a:lnTo>
                    <a:pt x="2872" y="5178"/>
                  </a:lnTo>
                  <a:lnTo>
                    <a:pt x="2874" y="5178"/>
                  </a:lnTo>
                  <a:lnTo>
                    <a:pt x="2876" y="5178"/>
                  </a:lnTo>
                  <a:lnTo>
                    <a:pt x="2876" y="5176"/>
                  </a:lnTo>
                  <a:lnTo>
                    <a:pt x="2874" y="5174"/>
                  </a:lnTo>
                  <a:lnTo>
                    <a:pt x="2872" y="5172"/>
                  </a:lnTo>
                  <a:lnTo>
                    <a:pt x="2866" y="5172"/>
                  </a:lnTo>
                  <a:lnTo>
                    <a:pt x="2862" y="5174"/>
                  </a:lnTo>
                  <a:lnTo>
                    <a:pt x="2864" y="5176"/>
                  </a:lnTo>
                  <a:lnTo>
                    <a:pt x="2866" y="5178"/>
                  </a:lnTo>
                  <a:lnTo>
                    <a:pt x="2868" y="5178"/>
                  </a:lnTo>
                  <a:close/>
                  <a:moveTo>
                    <a:pt x="2798" y="5190"/>
                  </a:moveTo>
                  <a:lnTo>
                    <a:pt x="2798" y="5190"/>
                  </a:lnTo>
                  <a:lnTo>
                    <a:pt x="2804" y="5186"/>
                  </a:lnTo>
                  <a:lnTo>
                    <a:pt x="2812" y="5182"/>
                  </a:lnTo>
                  <a:lnTo>
                    <a:pt x="2818" y="5180"/>
                  </a:lnTo>
                  <a:lnTo>
                    <a:pt x="2818" y="5178"/>
                  </a:lnTo>
                  <a:lnTo>
                    <a:pt x="2818" y="5176"/>
                  </a:lnTo>
                  <a:lnTo>
                    <a:pt x="2814" y="5174"/>
                  </a:lnTo>
                  <a:lnTo>
                    <a:pt x="2810" y="5174"/>
                  </a:lnTo>
                  <a:lnTo>
                    <a:pt x="2804" y="5176"/>
                  </a:lnTo>
                  <a:lnTo>
                    <a:pt x="2794" y="5176"/>
                  </a:lnTo>
                  <a:lnTo>
                    <a:pt x="2780" y="5174"/>
                  </a:lnTo>
                  <a:lnTo>
                    <a:pt x="2770" y="5176"/>
                  </a:lnTo>
                  <a:lnTo>
                    <a:pt x="2764" y="5180"/>
                  </a:lnTo>
                  <a:lnTo>
                    <a:pt x="2764" y="5182"/>
                  </a:lnTo>
                  <a:lnTo>
                    <a:pt x="2764" y="5186"/>
                  </a:lnTo>
                  <a:lnTo>
                    <a:pt x="2768" y="5188"/>
                  </a:lnTo>
                  <a:lnTo>
                    <a:pt x="2780" y="5192"/>
                  </a:lnTo>
                  <a:lnTo>
                    <a:pt x="2790" y="5192"/>
                  </a:lnTo>
                  <a:lnTo>
                    <a:pt x="2796" y="5192"/>
                  </a:lnTo>
                  <a:lnTo>
                    <a:pt x="2798" y="5190"/>
                  </a:lnTo>
                  <a:close/>
                  <a:moveTo>
                    <a:pt x="4914" y="1916"/>
                  </a:moveTo>
                  <a:lnTo>
                    <a:pt x="4914" y="1916"/>
                  </a:lnTo>
                  <a:lnTo>
                    <a:pt x="4910" y="1920"/>
                  </a:lnTo>
                  <a:lnTo>
                    <a:pt x="4910" y="1924"/>
                  </a:lnTo>
                  <a:lnTo>
                    <a:pt x="4912" y="1928"/>
                  </a:lnTo>
                  <a:lnTo>
                    <a:pt x="4914" y="1934"/>
                  </a:lnTo>
                  <a:lnTo>
                    <a:pt x="4926" y="1944"/>
                  </a:lnTo>
                  <a:lnTo>
                    <a:pt x="4938" y="1954"/>
                  </a:lnTo>
                  <a:lnTo>
                    <a:pt x="4942" y="1958"/>
                  </a:lnTo>
                  <a:lnTo>
                    <a:pt x="4942" y="1954"/>
                  </a:lnTo>
                  <a:lnTo>
                    <a:pt x="4940" y="1946"/>
                  </a:lnTo>
                  <a:lnTo>
                    <a:pt x="4936" y="1936"/>
                  </a:lnTo>
                  <a:lnTo>
                    <a:pt x="4930" y="1926"/>
                  </a:lnTo>
                  <a:lnTo>
                    <a:pt x="4924" y="1918"/>
                  </a:lnTo>
                  <a:lnTo>
                    <a:pt x="4918" y="1914"/>
                  </a:lnTo>
                  <a:lnTo>
                    <a:pt x="4916" y="1914"/>
                  </a:lnTo>
                  <a:lnTo>
                    <a:pt x="4914" y="1916"/>
                  </a:lnTo>
                  <a:close/>
                  <a:moveTo>
                    <a:pt x="4520" y="2200"/>
                  </a:moveTo>
                  <a:lnTo>
                    <a:pt x="4520" y="2200"/>
                  </a:lnTo>
                  <a:lnTo>
                    <a:pt x="4522" y="2200"/>
                  </a:lnTo>
                  <a:lnTo>
                    <a:pt x="4524" y="2200"/>
                  </a:lnTo>
                  <a:lnTo>
                    <a:pt x="4528" y="2196"/>
                  </a:lnTo>
                  <a:lnTo>
                    <a:pt x="4528" y="2192"/>
                  </a:lnTo>
                  <a:lnTo>
                    <a:pt x="4528" y="2188"/>
                  </a:lnTo>
                  <a:lnTo>
                    <a:pt x="4524" y="2188"/>
                  </a:lnTo>
                  <a:lnTo>
                    <a:pt x="4520" y="2190"/>
                  </a:lnTo>
                  <a:lnTo>
                    <a:pt x="4518" y="2194"/>
                  </a:lnTo>
                  <a:lnTo>
                    <a:pt x="4518" y="2196"/>
                  </a:lnTo>
                  <a:lnTo>
                    <a:pt x="4520" y="2200"/>
                  </a:lnTo>
                  <a:close/>
                  <a:moveTo>
                    <a:pt x="4814" y="1702"/>
                  </a:moveTo>
                  <a:lnTo>
                    <a:pt x="4814" y="1702"/>
                  </a:lnTo>
                  <a:lnTo>
                    <a:pt x="4812" y="1704"/>
                  </a:lnTo>
                  <a:lnTo>
                    <a:pt x="4812" y="1706"/>
                  </a:lnTo>
                  <a:lnTo>
                    <a:pt x="4816" y="1706"/>
                  </a:lnTo>
                  <a:lnTo>
                    <a:pt x="4832" y="1700"/>
                  </a:lnTo>
                  <a:lnTo>
                    <a:pt x="4842" y="1696"/>
                  </a:lnTo>
                  <a:lnTo>
                    <a:pt x="4850" y="1690"/>
                  </a:lnTo>
                  <a:lnTo>
                    <a:pt x="4856" y="1684"/>
                  </a:lnTo>
                  <a:lnTo>
                    <a:pt x="4858" y="1678"/>
                  </a:lnTo>
                  <a:lnTo>
                    <a:pt x="4856" y="1674"/>
                  </a:lnTo>
                  <a:lnTo>
                    <a:pt x="4852" y="1672"/>
                  </a:lnTo>
                  <a:lnTo>
                    <a:pt x="4848" y="1672"/>
                  </a:lnTo>
                  <a:lnTo>
                    <a:pt x="4842" y="1674"/>
                  </a:lnTo>
                  <a:lnTo>
                    <a:pt x="4828" y="1686"/>
                  </a:lnTo>
                  <a:lnTo>
                    <a:pt x="4814" y="1702"/>
                  </a:lnTo>
                  <a:close/>
                  <a:moveTo>
                    <a:pt x="3278" y="4364"/>
                  </a:moveTo>
                  <a:lnTo>
                    <a:pt x="3278" y="4364"/>
                  </a:lnTo>
                  <a:lnTo>
                    <a:pt x="3276" y="4362"/>
                  </a:lnTo>
                  <a:lnTo>
                    <a:pt x="3274" y="4362"/>
                  </a:lnTo>
                  <a:lnTo>
                    <a:pt x="3278" y="4384"/>
                  </a:lnTo>
                  <a:lnTo>
                    <a:pt x="3278" y="4398"/>
                  </a:lnTo>
                  <a:lnTo>
                    <a:pt x="3278" y="4400"/>
                  </a:lnTo>
                  <a:lnTo>
                    <a:pt x="3276" y="4402"/>
                  </a:lnTo>
                  <a:lnTo>
                    <a:pt x="3272" y="4402"/>
                  </a:lnTo>
                  <a:lnTo>
                    <a:pt x="3266" y="4398"/>
                  </a:lnTo>
                  <a:lnTo>
                    <a:pt x="3264" y="4400"/>
                  </a:lnTo>
                  <a:lnTo>
                    <a:pt x="3264" y="4406"/>
                  </a:lnTo>
                  <a:lnTo>
                    <a:pt x="3262" y="4408"/>
                  </a:lnTo>
                  <a:lnTo>
                    <a:pt x="3260" y="4408"/>
                  </a:lnTo>
                  <a:lnTo>
                    <a:pt x="3256" y="4404"/>
                  </a:lnTo>
                  <a:lnTo>
                    <a:pt x="3254" y="4402"/>
                  </a:lnTo>
                  <a:lnTo>
                    <a:pt x="3252" y="4400"/>
                  </a:lnTo>
                  <a:lnTo>
                    <a:pt x="3250" y="4402"/>
                  </a:lnTo>
                  <a:lnTo>
                    <a:pt x="3248" y="4404"/>
                  </a:lnTo>
                  <a:lnTo>
                    <a:pt x="3248" y="4424"/>
                  </a:lnTo>
                  <a:lnTo>
                    <a:pt x="3248" y="4426"/>
                  </a:lnTo>
                  <a:lnTo>
                    <a:pt x="3246" y="4426"/>
                  </a:lnTo>
                  <a:lnTo>
                    <a:pt x="3240" y="4422"/>
                  </a:lnTo>
                  <a:lnTo>
                    <a:pt x="3238" y="4422"/>
                  </a:lnTo>
                  <a:lnTo>
                    <a:pt x="3234" y="4420"/>
                  </a:lnTo>
                  <a:lnTo>
                    <a:pt x="3232" y="4422"/>
                  </a:lnTo>
                  <a:lnTo>
                    <a:pt x="3230" y="4428"/>
                  </a:lnTo>
                  <a:lnTo>
                    <a:pt x="3226" y="4438"/>
                  </a:lnTo>
                  <a:lnTo>
                    <a:pt x="3224" y="4440"/>
                  </a:lnTo>
                  <a:lnTo>
                    <a:pt x="3220" y="4440"/>
                  </a:lnTo>
                  <a:lnTo>
                    <a:pt x="3214" y="4444"/>
                  </a:lnTo>
                  <a:lnTo>
                    <a:pt x="3210" y="4446"/>
                  </a:lnTo>
                  <a:lnTo>
                    <a:pt x="3212" y="4440"/>
                  </a:lnTo>
                  <a:lnTo>
                    <a:pt x="3212" y="4432"/>
                  </a:lnTo>
                  <a:lnTo>
                    <a:pt x="3210" y="4424"/>
                  </a:lnTo>
                  <a:lnTo>
                    <a:pt x="3208" y="4420"/>
                  </a:lnTo>
                  <a:lnTo>
                    <a:pt x="3204" y="4418"/>
                  </a:lnTo>
                  <a:lnTo>
                    <a:pt x="3200" y="4418"/>
                  </a:lnTo>
                  <a:lnTo>
                    <a:pt x="3198" y="4420"/>
                  </a:lnTo>
                  <a:lnTo>
                    <a:pt x="3198" y="4418"/>
                  </a:lnTo>
                  <a:lnTo>
                    <a:pt x="3196" y="4416"/>
                  </a:lnTo>
                  <a:lnTo>
                    <a:pt x="3194" y="4414"/>
                  </a:lnTo>
                  <a:lnTo>
                    <a:pt x="3192" y="4416"/>
                  </a:lnTo>
                  <a:lnTo>
                    <a:pt x="3192" y="4420"/>
                  </a:lnTo>
                  <a:lnTo>
                    <a:pt x="3190" y="4422"/>
                  </a:lnTo>
                  <a:lnTo>
                    <a:pt x="3188" y="4424"/>
                  </a:lnTo>
                  <a:lnTo>
                    <a:pt x="3186" y="4424"/>
                  </a:lnTo>
                  <a:lnTo>
                    <a:pt x="3182" y="4424"/>
                  </a:lnTo>
                  <a:lnTo>
                    <a:pt x="3178" y="4428"/>
                  </a:lnTo>
                  <a:lnTo>
                    <a:pt x="3176" y="4432"/>
                  </a:lnTo>
                  <a:lnTo>
                    <a:pt x="3178" y="4438"/>
                  </a:lnTo>
                  <a:lnTo>
                    <a:pt x="3178" y="4440"/>
                  </a:lnTo>
                  <a:lnTo>
                    <a:pt x="3174" y="4442"/>
                  </a:lnTo>
                  <a:lnTo>
                    <a:pt x="3170" y="4444"/>
                  </a:lnTo>
                  <a:lnTo>
                    <a:pt x="3166" y="4442"/>
                  </a:lnTo>
                  <a:lnTo>
                    <a:pt x="3164" y="4442"/>
                  </a:lnTo>
                  <a:lnTo>
                    <a:pt x="3162" y="4442"/>
                  </a:lnTo>
                  <a:lnTo>
                    <a:pt x="3160" y="4444"/>
                  </a:lnTo>
                  <a:lnTo>
                    <a:pt x="3156" y="4446"/>
                  </a:lnTo>
                  <a:lnTo>
                    <a:pt x="3150" y="4448"/>
                  </a:lnTo>
                  <a:lnTo>
                    <a:pt x="3146" y="4452"/>
                  </a:lnTo>
                  <a:lnTo>
                    <a:pt x="3142" y="4458"/>
                  </a:lnTo>
                  <a:lnTo>
                    <a:pt x="3140" y="4462"/>
                  </a:lnTo>
                  <a:lnTo>
                    <a:pt x="3140" y="4472"/>
                  </a:lnTo>
                  <a:lnTo>
                    <a:pt x="3138" y="4478"/>
                  </a:lnTo>
                  <a:lnTo>
                    <a:pt x="3134" y="4488"/>
                  </a:lnTo>
                  <a:lnTo>
                    <a:pt x="3132" y="4492"/>
                  </a:lnTo>
                  <a:lnTo>
                    <a:pt x="3134" y="4496"/>
                  </a:lnTo>
                  <a:lnTo>
                    <a:pt x="3136" y="4500"/>
                  </a:lnTo>
                  <a:lnTo>
                    <a:pt x="3138" y="4504"/>
                  </a:lnTo>
                  <a:lnTo>
                    <a:pt x="3140" y="4504"/>
                  </a:lnTo>
                  <a:lnTo>
                    <a:pt x="3144" y="4500"/>
                  </a:lnTo>
                  <a:lnTo>
                    <a:pt x="3148" y="4488"/>
                  </a:lnTo>
                  <a:lnTo>
                    <a:pt x="3150" y="4480"/>
                  </a:lnTo>
                  <a:lnTo>
                    <a:pt x="3152" y="4478"/>
                  </a:lnTo>
                  <a:lnTo>
                    <a:pt x="3152" y="4476"/>
                  </a:lnTo>
                  <a:lnTo>
                    <a:pt x="3154" y="4474"/>
                  </a:lnTo>
                  <a:lnTo>
                    <a:pt x="3156" y="4472"/>
                  </a:lnTo>
                  <a:lnTo>
                    <a:pt x="3156" y="4470"/>
                  </a:lnTo>
                  <a:lnTo>
                    <a:pt x="3158" y="4466"/>
                  </a:lnTo>
                  <a:lnTo>
                    <a:pt x="3160" y="4462"/>
                  </a:lnTo>
                  <a:lnTo>
                    <a:pt x="3164" y="4460"/>
                  </a:lnTo>
                  <a:lnTo>
                    <a:pt x="3168" y="4462"/>
                  </a:lnTo>
                  <a:lnTo>
                    <a:pt x="3170" y="4466"/>
                  </a:lnTo>
                  <a:lnTo>
                    <a:pt x="3168" y="4472"/>
                  </a:lnTo>
                  <a:lnTo>
                    <a:pt x="3168" y="4474"/>
                  </a:lnTo>
                  <a:lnTo>
                    <a:pt x="3172" y="4474"/>
                  </a:lnTo>
                  <a:lnTo>
                    <a:pt x="3178" y="4472"/>
                  </a:lnTo>
                  <a:lnTo>
                    <a:pt x="3182" y="4466"/>
                  </a:lnTo>
                  <a:lnTo>
                    <a:pt x="3184" y="4462"/>
                  </a:lnTo>
                  <a:lnTo>
                    <a:pt x="3184" y="4466"/>
                  </a:lnTo>
                  <a:lnTo>
                    <a:pt x="3184" y="4472"/>
                  </a:lnTo>
                  <a:lnTo>
                    <a:pt x="3184" y="4474"/>
                  </a:lnTo>
                  <a:lnTo>
                    <a:pt x="3186" y="4476"/>
                  </a:lnTo>
                  <a:lnTo>
                    <a:pt x="3192" y="4478"/>
                  </a:lnTo>
                  <a:lnTo>
                    <a:pt x="3194" y="4480"/>
                  </a:lnTo>
                  <a:lnTo>
                    <a:pt x="3194" y="4476"/>
                  </a:lnTo>
                  <a:lnTo>
                    <a:pt x="3194" y="4470"/>
                  </a:lnTo>
                  <a:lnTo>
                    <a:pt x="3196" y="4466"/>
                  </a:lnTo>
                  <a:lnTo>
                    <a:pt x="3198" y="4464"/>
                  </a:lnTo>
                  <a:lnTo>
                    <a:pt x="3196" y="4462"/>
                  </a:lnTo>
                  <a:lnTo>
                    <a:pt x="3194" y="4460"/>
                  </a:lnTo>
                  <a:lnTo>
                    <a:pt x="3196" y="4458"/>
                  </a:lnTo>
                  <a:lnTo>
                    <a:pt x="3200" y="4458"/>
                  </a:lnTo>
                  <a:lnTo>
                    <a:pt x="3206" y="4460"/>
                  </a:lnTo>
                  <a:lnTo>
                    <a:pt x="3210" y="4464"/>
                  </a:lnTo>
                  <a:lnTo>
                    <a:pt x="3216" y="4466"/>
                  </a:lnTo>
                  <a:lnTo>
                    <a:pt x="3218" y="4468"/>
                  </a:lnTo>
                  <a:lnTo>
                    <a:pt x="3222" y="4472"/>
                  </a:lnTo>
                  <a:lnTo>
                    <a:pt x="3222" y="4476"/>
                  </a:lnTo>
                  <a:lnTo>
                    <a:pt x="3224" y="4478"/>
                  </a:lnTo>
                  <a:lnTo>
                    <a:pt x="3226" y="4478"/>
                  </a:lnTo>
                  <a:lnTo>
                    <a:pt x="3226" y="4482"/>
                  </a:lnTo>
                  <a:lnTo>
                    <a:pt x="3224" y="4486"/>
                  </a:lnTo>
                  <a:lnTo>
                    <a:pt x="3220" y="4492"/>
                  </a:lnTo>
                  <a:lnTo>
                    <a:pt x="3216" y="4500"/>
                  </a:lnTo>
                  <a:lnTo>
                    <a:pt x="3216" y="4502"/>
                  </a:lnTo>
                  <a:lnTo>
                    <a:pt x="3216" y="4506"/>
                  </a:lnTo>
                  <a:lnTo>
                    <a:pt x="3218" y="4520"/>
                  </a:lnTo>
                  <a:lnTo>
                    <a:pt x="3220" y="4526"/>
                  </a:lnTo>
                  <a:lnTo>
                    <a:pt x="3222" y="4532"/>
                  </a:lnTo>
                  <a:lnTo>
                    <a:pt x="3224" y="4534"/>
                  </a:lnTo>
                  <a:lnTo>
                    <a:pt x="3224" y="4536"/>
                  </a:lnTo>
                  <a:lnTo>
                    <a:pt x="3226" y="4538"/>
                  </a:lnTo>
                  <a:lnTo>
                    <a:pt x="3234" y="4544"/>
                  </a:lnTo>
                  <a:lnTo>
                    <a:pt x="3252" y="4552"/>
                  </a:lnTo>
                  <a:lnTo>
                    <a:pt x="3256" y="4554"/>
                  </a:lnTo>
                  <a:lnTo>
                    <a:pt x="3260" y="4548"/>
                  </a:lnTo>
                  <a:lnTo>
                    <a:pt x="3264" y="4542"/>
                  </a:lnTo>
                  <a:lnTo>
                    <a:pt x="3266" y="4542"/>
                  </a:lnTo>
                  <a:lnTo>
                    <a:pt x="3268" y="4544"/>
                  </a:lnTo>
                  <a:lnTo>
                    <a:pt x="3266" y="4550"/>
                  </a:lnTo>
                  <a:lnTo>
                    <a:pt x="3266" y="4556"/>
                  </a:lnTo>
                  <a:lnTo>
                    <a:pt x="3268" y="4564"/>
                  </a:lnTo>
                  <a:lnTo>
                    <a:pt x="3270" y="4566"/>
                  </a:lnTo>
                  <a:lnTo>
                    <a:pt x="3272" y="4568"/>
                  </a:lnTo>
                  <a:lnTo>
                    <a:pt x="3274" y="4566"/>
                  </a:lnTo>
                  <a:lnTo>
                    <a:pt x="3278" y="4564"/>
                  </a:lnTo>
                  <a:lnTo>
                    <a:pt x="3282" y="4554"/>
                  </a:lnTo>
                  <a:lnTo>
                    <a:pt x="3284" y="4546"/>
                  </a:lnTo>
                  <a:lnTo>
                    <a:pt x="3286" y="4540"/>
                  </a:lnTo>
                  <a:lnTo>
                    <a:pt x="3284" y="4534"/>
                  </a:lnTo>
                  <a:lnTo>
                    <a:pt x="3280" y="4524"/>
                  </a:lnTo>
                  <a:lnTo>
                    <a:pt x="3278" y="4520"/>
                  </a:lnTo>
                  <a:lnTo>
                    <a:pt x="3276" y="4518"/>
                  </a:lnTo>
                  <a:lnTo>
                    <a:pt x="3274" y="4516"/>
                  </a:lnTo>
                  <a:lnTo>
                    <a:pt x="3274" y="4514"/>
                  </a:lnTo>
                  <a:lnTo>
                    <a:pt x="3274" y="4508"/>
                  </a:lnTo>
                  <a:lnTo>
                    <a:pt x="3276" y="4500"/>
                  </a:lnTo>
                  <a:lnTo>
                    <a:pt x="3280" y="4496"/>
                  </a:lnTo>
                  <a:lnTo>
                    <a:pt x="3284" y="4494"/>
                  </a:lnTo>
                  <a:lnTo>
                    <a:pt x="3284" y="4490"/>
                  </a:lnTo>
                  <a:lnTo>
                    <a:pt x="3284" y="4486"/>
                  </a:lnTo>
                  <a:lnTo>
                    <a:pt x="3288" y="4484"/>
                  </a:lnTo>
                  <a:lnTo>
                    <a:pt x="3290" y="4482"/>
                  </a:lnTo>
                  <a:lnTo>
                    <a:pt x="3292" y="4482"/>
                  </a:lnTo>
                  <a:lnTo>
                    <a:pt x="3292" y="4490"/>
                  </a:lnTo>
                  <a:lnTo>
                    <a:pt x="3294" y="4498"/>
                  </a:lnTo>
                  <a:lnTo>
                    <a:pt x="3296" y="4502"/>
                  </a:lnTo>
                  <a:lnTo>
                    <a:pt x="3300" y="4506"/>
                  </a:lnTo>
                  <a:lnTo>
                    <a:pt x="3302" y="4510"/>
                  </a:lnTo>
                  <a:lnTo>
                    <a:pt x="3300" y="4512"/>
                  </a:lnTo>
                  <a:lnTo>
                    <a:pt x="3300" y="4518"/>
                  </a:lnTo>
                  <a:lnTo>
                    <a:pt x="3302" y="4528"/>
                  </a:lnTo>
                  <a:lnTo>
                    <a:pt x="3304" y="4530"/>
                  </a:lnTo>
                  <a:lnTo>
                    <a:pt x="3306" y="4530"/>
                  </a:lnTo>
                  <a:lnTo>
                    <a:pt x="3306" y="4526"/>
                  </a:lnTo>
                  <a:lnTo>
                    <a:pt x="3308" y="4518"/>
                  </a:lnTo>
                  <a:lnTo>
                    <a:pt x="3306" y="4508"/>
                  </a:lnTo>
                  <a:lnTo>
                    <a:pt x="3304" y="4502"/>
                  </a:lnTo>
                  <a:lnTo>
                    <a:pt x="3308" y="4504"/>
                  </a:lnTo>
                  <a:lnTo>
                    <a:pt x="3310" y="4506"/>
                  </a:lnTo>
                  <a:lnTo>
                    <a:pt x="3312" y="4506"/>
                  </a:lnTo>
                  <a:lnTo>
                    <a:pt x="3310" y="4504"/>
                  </a:lnTo>
                  <a:lnTo>
                    <a:pt x="3310" y="4500"/>
                  </a:lnTo>
                  <a:lnTo>
                    <a:pt x="3312" y="4498"/>
                  </a:lnTo>
                  <a:lnTo>
                    <a:pt x="3316" y="4498"/>
                  </a:lnTo>
                  <a:lnTo>
                    <a:pt x="3320" y="4492"/>
                  </a:lnTo>
                  <a:lnTo>
                    <a:pt x="3322" y="4488"/>
                  </a:lnTo>
                  <a:lnTo>
                    <a:pt x="3322" y="4482"/>
                  </a:lnTo>
                  <a:lnTo>
                    <a:pt x="3320" y="4468"/>
                  </a:lnTo>
                  <a:lnTo>
                    <a:pt x="3320" y="4464"/>
                  </a:lnTo>
                  <a:lnTo>
                    <a:pt x="3318" y="4462"/>
                  </a:lnTo>
                  <a:lnTo>
                    <a:pt x="3316" y="4460"/>
                  </a:lnTo>
                  <a:lnTo>
                    <a:pt x="3314" y="4458"/>
                  </a:lnTo>
                  <a:lnTo>
                    <a:pt x="3314" y="4452"/>
                  </a:lnTo>
                  <a:lnTo>
                    <a:pt x="3316" y="4446"/>
                  </a:lnTo>
                  <a:lnTo>
                    <a:pt x="3316" y="4442"/>
                  </a:lnTo>
                  <a:lnTo>
                    <a:pt x="3314" y="4438"/>
                  </a:lnTo>
                  <a:lnTo>
                    <a:pt x="3314" y="4432"/>
                  </a:lnTo>
                  <a:lnTo>
                    <a:pt x="3314" y="4428"/>
                  </a:lnTo>
                  <a:lnTo>
                    <a:pt x="3312" y="4424"/>
                  </a:lnTo>
                  <a:lnTo>
                    <a:pt x="3310" y="4424"/>
                  </a:lnTo>
                  <a:lnTo>
                    <a:pt x="3308" y="4424"/>
                  </a:lnTo>
                  <a:lnTo>
                    <a:pt x="3304" y="4424"/>
                  </a:lnTo>
                  <a:lnTo>
                    <a:pt x="3302" y="4422"/>
                  </a:lnTo>
                  <a:lnTo>
                    <a:pt x="3302" y="4420"/>
                  </a:lnTo>
                  <a:lnTo>
                    <a:pt x="3304" y="4418"/>
                  </a:lnTo>
                  <a:lnTo>
                    <a:pt x="3308" y="4416"/>
                  </a:lnTo>
                  <a:lnTo>
                    <a:pt x="3310" y="4412"/>
                  </a:lnTo>
                  <a:lnTo>
                    <a:pt x="3312" y="4406"/>
                  </a:lnTo>
                  <a:lnTo>
                    <a:pt x="3308" y="4400"/>
                  </a:lnTo>
                  <a:lnTo>
                    <a:pt x="3306" y="4396"/>
                  </a:lnTo>
                  <a:lnTo>
                    <a:pt x="3306" y="4390"/>
                  </a:lnTo>
                  <a:lnTo>
                    <a:pt x="3306" y="4386"/>
                  </a:lnTo>
                  <a:lnTo>
                    <a:pt x="3302" y="4388"/>
                  </a:lnTo>
                  <a:lnTo>
                    <a:pt x="3300" y="4388"/>
                  </a:lnTo>
                  <a:lnTo>
                    <a:pt x="3298" y="4384"/>
                  </a:lnTo>
                  <a:lnTo>
                    <a:pt x="3296" y="4380"/>
                  </a:lnTo>
                  <a:lnTo>
                    <a:pt x="3292" y="4376"/>
                  </a:lnTo>
                  <a:lnTo>
                    <a:pt x="3288" y="4374"/>
                  </a:lnTo>
                  <a:lnTo>
                    <a:pt x="3284" y="4372"/>
                  </a:lnTo>
                  <a:lnTo>
                    <a:pt x="3282" y="4368"/>
                  </a:lnTo>
                  <a:lnTo>
                    <a:pt x="3282" y="4366"/>
                  </a:lnTo>
                  <a:lnTo>
                    <a:pt x="3278" y="4364"/>
                  </a:lnTo>
                  <a:close/>
                  <a:moveTo>
                    <a:pt x="3136" y="4268"/>
                  </a:moveTo>
                  <a:lnTo>
                    <a:pt x="3136" y="4268"/>
                  </a:lnTo>
                  <a:lnTo>
                    <a:pt x="3138" y="4270"/>
                  </a:lnTo>
                  <a:lnTo>
                    <a:pt x="3140" y="4272"/>
                  </a:lnTo>
                  <a:lnTo>
                    <a:pt x="3140" y="4278"/>
                  </a:lnTo>
                  <a:lnTo>
                    <a:pt x="3138" y="4286"/>
                  </a:lnTo>
                  <a:lnTo>
                    <a:pt x="3138" y="4296"/>
                  </a:lnTo>
                  <a:lnTo>
                    <a:pt x="3140" y="4302"/>
                  </a:lnTo>
                  <a:lnTo>
                    <a:pt x="3136" y="4306"/>
                  </a:lnTo>
                  <a:lnTo>
                    <a:pt x="3134" y="4312"/>
                  </a:lnTo>
                  <a:lnTo>
                    <a:pt x="3134" y="4324"/>
                  </a:lnTo>
                  <a:lnTo>
                    <a:pt x="3134" y="4328"/>
                  </a:lnTo>
                  <a:lnTo>
                    <a:pt x="3136" y="4330"/>
                  </a:lnTo>
                  <a:lnTo>
                    <a:pt x="3138" y="4330"/>
                  </a:lnTo>
                  <a:lnTo>
                    <a:pt x="3140" y="4328"/>
                  </a:lnTo>
                  <a:lnTo>
                    <a:pt x="3146" y="4324"/>
                  </a:lnTo>
                  <a:lnTo>
                    <a:pt x="3148" y="4320"/>
                  </a:lnTo>
                  <a:lnTo>
                    <a:pt x="3152" y="4320"/>
                  </a:lnTo>
                  <a:lnTo>
                    <a:pt x="3158" y="4318"/>
                  </a:lnTo>
                  <a:lnTo>
                    <a:pt x="3166" y="4312"/>
                  </a:lnTo>
                  <a:lnTo>
                    <a:pt x="3178" y="4298"/>
                  </a:lnTo>
                  <a:lnTo>
                    <a:pt x="3182" y="4296"/>
                  </a:lnTo>
                  <a:lnTo>
                    <a:pt x="3182" y="4292"/>
                  </a:lnTo>
                  <a:lnTo>
                    <a:pt x="3184" y="4282"/>
                  </a:lnTo>
                  <a:lnTo>
                    <a:pt x="3182" y="4276"/>
                  </a:lnTo>
                  <a:lnTo>
                    <a:pt x="3180" y="4276"/>
                  </a:lnTo>
                  <a:lnTo>
                    <a:pt x="3178" y="4276"/>
                  </a:lnTo>
                  <a:lnTo>
                    <a:pt x="3176" y="4278"/>
                  </a:lnTo>
                  <a:lnTo>
                    <a:pt x="3172" y="4276"/>
                  </a:lnTo>
                  <a:lnTo>
                    <a:pt x="3168" y="4274"/>
                  </a:lnTo>
                  <a:lnTo>
                    <a:pt x="3166" y="4274"/>
                  </a:lnTo>
                  <a:lnTo>
                    <a:pt x="3164" y="4274"/>
                  </a:lnTo>
                  <a:lnTo>
                    <a:pt x="3162" y="4276"/>
                  </a:lnTo>
                  <a:lnTo>
                    <a:pt x="3160" y="4274"/>
                  </a:lnTo>
                  <a:lnTo>
                    <a:pt x="3154" y="4270"/>
                  </a:lnTo>
                  <a:lnTo>
                    <a:pt x="3146" y="4264"/>
                  </a:lnTo>
                  <a:lnTo>
                    <a:pt x="3138" y="4258"/>
                  </a:lnTo>
                  <a:lnTo>
                    <a:pt x="3132" y="4258"/>
                  </a:lnTo>
                  <a:lnTo>
                    <a:pt x="3130" y="4260"/>
                  </a:lnTo>
                  <a:lnTo>
                    <a:pt x="3130" y="4264"/>
                  </a:lnTo>
                  <a:lnTo>
                    <a:pt x="3136" y="4268"/>
                  </a:lnTo>
                  <a:close/>
                  <a:moveTo>
                    <a:pt x="3270" y="4928"/>
                  </a:moveTo>
                  <a:lnTo>
                    <a:pt x="3270" y="4928"/>
                  </a:lnTo>
                  <a:lnTo>
                    <a:pt x="3268" y="4926"/>
                  </a:lnTo>
                  <a:lnTo>
                    <a:pt x="3264" y="4924"/>
                  </a:lnTo>
                  <a:lnTo>
                    <a:pt x="3250" y="4920"/>
                  </a:lnTo>
                  <a:lnTo>
                    <a:pt x="3244" y="4920"/>
                  </a:lnTo>
                  <a:lnTo>
                    <a:pt x="3238" y="4920"/>
                  </a:lnTo>
                  <a:lnTo>
                    <a:pt x="3232" y="4924"/>
                  </a:lnTo>
                  <a:lnTo>
                    <a:pt x="3230" y="4930"/>
                  </a:lnTo>
                  <a:lnTo>
                    <a:pt x="3232" y="4934"/>
                  </a:lnTo>
                  <a:lnTo>
                    <a:pt x="3236" y="4936"/>
                  </a:lnTo>
                  <a:lnTo>
                    <a:pt x="3242" y="4936"/>
                  </a:lnTo>
                  <a:lnTo>
                    <a:pt x="3250" y="4936"/>
                  </a:lnTo>
                  <a:lnTo>
                    <a:pt x="3264" y="4934"/>
                  </a:lnTo>
                  <a:lnTo>
                    <a:pt x="3268" y="4932"/>
                  </a:lnTo>
                  <a:lnTo>
                    <a:pt x="3270" y="4928"/>
                  </a:lnTo>
                  <a:close/>
                  <a:moveTo>
                    <a:pt x="3148" y="4520"/>
                  </a:moveTo>
                  <a:lnTo>
                    <a:pt x="3148" y="4520"/>
                  </a:lnTo>
                  <a:lnTo>
                    <a:pt x="3146" y="4516"/>
                  </a:lnTo>
                  <a:lnTo>
                    <a:pt x="3138" y="4512"/>
                  </a:lnTo>
                  <a:lnTo>
                    <a:pt x="3136" y="4512"/>
                  </a:lnTo>
                  <a:lnTo>
                    <a:pt x="3132" y="4512"/>
                  </a:lnTo>
                  <a:lnTo>
                    <a:pt x="3130" y="4516"/>
                  </a:lnTo>
                  <a:lnTo>
                    <a:pt x="3130" y="4520"/>
                  </a:lnTo>
                  <a:lnTo>
                    <a:pt x="3130" y="4524"/>
                  </a:lnTo>
                  <a:lnTo>
                    <a:pt x="3132" y="4526"/>
                  </a:lnTo>
                  <a:lnTo>
                    <a:pt x="3136" y="4528"/>
                  </a:lnTo>
                  <a:lnTo>
                    <a:pt x="3140" y="4526"/>
                  </a:lnTo>
                  <a:lnTo>
                    <a:pt x="3146" y="4524"/>
                  </a:lnTo>
                  <a:lnTo>
                    <a:pt x="3148" y="4520"/>
                  </a:lnTo>
                  <a:close/>
                  <a:moveTo>
                    <a:pt x="3204" y="4288"/>
                  </a:moveTo>
                  <a:lnTo>
                    <a:pt x="3204" y="4288"/>
                  </a:lnTo>
                  <a:lnTo>
                    <a:pt x="3204" y="4290"/>
                  </a:lnTo>
                  <a:lnTo>
                    <a:pt x="3204" y="4294"/>
                  </a:lnTo>
                  <a:lnTo>
                    <a:pt x="3206" y="4296"/>
                  </a:lnTo>
                  <a:lnTo>
                    <a:pt x="3208" y="4296"/>
                  </a:lnTo>
                  <a:lnTo>
                    <a:pt x="3208" y="4294"/>
                  </a:lnTo>
                  <a:lnTo>
                    <a:pt x="3208" y="4292"/>
                  </a:lnTo>
                  <a:lnTo>
                    <a:pt x="3206" y="4288"/>
                  </a:lnTo>
                  <a:lnTo>
                    <a:pt x="3204" y="4288"/>
                  </a:lnTo>
                  <a:close/>
                  <a:moveTo>
                    <a:pt x="3186" y="4210"/>
                  </a:moveTo>
                  <a:lnTo>
                    <a:pt x="3186" y="4210"/>
                  </a:lnTo>
                  <a:lnTo>
                    <a:pt x="3184" y="4208"/>
                  </a:lnTo>
                  <a:lnTo>
                    <a:pt x="3182" y="4204"/>
                  </a:lnTo>
                  <a:lnTo>
                    <a:pt x="3178" y="4200"/>
                  </a:lnTo>
                  <a:lnTo>
                    <a:pt x="3174" y="4198"/>
                  </a:lnTo>
                  <a:lnTo>
                    <a:pt x="3174" y="4200"/>
                  </a:lnTo>
                  <a:lnTo>
                    <a:pt x="3174" y="4202"/>
                  </a:lnTo>
                  <a:lnTo>
                    <a:pt x="3178" y="4206"/>
                  </a:lnTo>
                  <a:lnTo>
                    <a:pt x="3180" y="4212"/>
                  </a:lnTo>
                  <a:lnTo>
                    <a:pt x="3184" y="4214"/>
                  </a:lnTo>
                  <a:lnTo>
                    <a:pt x="3190" y="4220"/>
                  </a:lnTo>
                  <a:lnTo>
                    <a:pt x="3192" y="4220"/>
                  </a:lnTo>
                  <a:lnTo>
                    <a:pt x="3190" y="4216"/>
                  </a:lnTo>
                  <a:lnTo>
                    <a:pt x="3188" y="4212"/>
                  </a:lnTo>
                  <a:lnTo>
                    <a:pt x="3186" y="4210"/>
                  </a:lnTo>
                  <a:close/>
                  <a:moveTo>
                    <a:pt x="3250" y="5238"/>
                  </a:moveTo>
                  <a:lnTo>
                    <a:pt x="3250" y="5238"/>
                  </a:lnTo>
                  <a:lnTo>
                    <a:pt x="3240" y="5236"/>
                  </a:lnTo>
                  <a:lnTo>
                    <a:pt x="3236" y="5234"/>
                  </a:lnTo>
                  <a:lnTo>
                    <a:pt x="3234" y="5234"/>
                  </a:lnTo>
                  <a:lnTo>
                    <a:pt x="3232" y="5242"/>
                  </a:lnTo>
                  <a:lnTo>
                    <a:pt x="3230" y="5250"/>
                  </a:lnTo>
                  <a:lnTo>
                    <a:pt x="3232" y="5250"/>
                  </a:lnTo>
                  <a:lnTo>
                    <a:pt x="3234" y="5250"/>
                  </a:lnTo>
                  <a:lnTo>
                    <a:pt x="3244" y="5248"/>
                  </a:lnTo>
                  <a:lnTo>
                    <a:pt x="3256" y="5248"/>
                  </a:lnTo>
                  <a:lnTo>
                    <a:pt x="3260" y="5246"/>
                  </a:lnTo>
                  <a:lnTo>
                    <a:pt x="3262" y="5246"/>
                  </a:lnTo>
                  <a:lnTo>
                    <a:pt x="3264" y="5244"/>
                  </a:lnTo>
                  <a:lnTo>
                    <a:pt x="3262" y="5242"/>
                  </a:lnTo>
                  <a:lnTo>
                    <a:pt x="3258" y="5238"/>
                  </a:lnTo>
                  <a:lnTo>
                    <a:pt x="3254" y="5236"/>
                  </a:lnTo>
                  <a:lnTo>
                    <a:pt x="3250" y="5238"/>
                  </a:lnTo>
                  <a:close/>
                  <a:moveTo>
                    <a:pt x="3160" y="4332"/>
                  </a:moveTo>
                  <a:lnTo>
                    <a:pt x="3160" y="4332"/>
                  </a:lnTo>
                  <a:lnTo>
                    <a:pt x="3162" y="4332"/>
                  </a:lnTo>
                  <a:lnTo>
                    <a:pt x="3166" y="4328"/>
                  </a:lnTo>
                  <a:lnTo>
                    <a:pt x="3168" y="4322"/>
                  </a:lnTo>
                  <a:lnTo>
                    <a:pt x="3166" y="4318"/>
                  </a:lnTo>
                  <a:lnTo>
                    <a:pt x="3164" y="4318"/>
                  </a:lnTo>
                  <a:lnTo>
                    <a:pt x="3162" y="4320"/>
                  </a:lnTo>
                  <a:lnTo>
                    <a:pt x="3160" y="4322"/>
                  </a:lnTo>
                  <a:lnTo>
                    <a:pt x="3160" y="4326"/>
                  </a:lnTo>
                  <a:lnTo>
                    <a:pt x="3160" y="4328"/>
                  </a:lnTo>
                  <a:lnTo>
                    <a:pt x="3158" y="4328"/>
                  </a:lnTo>
                  <a:lnTo>
                    <a:pt x="3158" y="4330"/>
                  </a:lnTo>
                  <a:lnTo>
                    <a:pt x="3160" y="4332"/>
                  </a:lnTo>
                  <a:close/>
                  <a:moveTo>
                    <a:pt x="3190" y="5244"/>
                  </a:moveTo>
                  <a:lnTo>
                    <a:pt x="3190" y="5244"/>
                  </a:lnTo>
                  <a:lnTo>
                    <a:pt x="3188" y="5242"/>
                  </a:lnTo>
                  <a:lnTo>
                    <a:pt x="3186" y="5240"/>
                  </a:lnTo>
                  <a:lnTo>
                    <a:pt x="3182" y="5242"/>
                  </a:lnTo>
                  <a:lnTo>
                    <a:pt x="3178" y="5244"/>
                  </a:lnTo>
                  <a:lnTo>
                    <a:pt x="3176" y="5248"/>
                  </a:lnTo>
                  <a:lnTo>
                    <a:pt x="3178" y="5248"/>
                  </a:lnTo>
                  <a:lnTo>
                    <a:pt x="3184" y="5248"/>
                  </a:lnTo>
                  <a:lnTo>
                    <a:pt x="3188" y="5248"/>
                  </a:lnTo>
                  <a:lnTo>
                    <a:pt x="3190" y="5244"/>
                  </a:lnTo>
                  <a:close/>
                  <a:moveTo>
                    <a:pt x="3176" y="5252"/>
                  </a:moveTo>
                  <a:lnTo>
                    <a:pt x="3176" y="5252"/>
                  </a:lnTo>
                  <a:lnTo>
                    <a:pt x="3172" y="5254"/>
                  </a:lnTo>
                  <a:lnTo>
                    <a:pt x="3172" y="5256"/>
                  </a:lnTo>
                  <a:lnTo>
                    <a:pt x="3176" y="5258"/>
                  </a:lnTo>
                  <a:lnTo>
                    <a:pt x="3180" y="5254"/>
                  </a:lnTo>
                  <a:lnTo>
                    <a:pt x="3182" y="5252"/>
                  </a:lnTo>
                  <a:lnTo>
                    <a:pt x="3182" y="5250"/>
                  </a:lnTo>
                  <a:lnTo>
                    <a:pt x="3176" y="5252"/>
                  </a:lnTo>
                  <a:close/>
                  <a:moveTo>
                    <a:pt x="3224" y="5242"/>
                  </a:moveTo>
                  <a:lnTo>
                    <a:pt x="3224" y="5242"/>
                  </a:lnTo>
                  <a:lnTo>
                    <a:pt x="3220" y="5246"/>
                  </a:lnTo>
                  <a:lnTo>
                    <a:pt x="3218" y="5246"/>
                  </a:lnTo>
                  <a:lnTo>
                    <a:pt x="3216" y="5244"/>
                  </a:lnTo>
                  <a:lnTo>
                    <a:pt x="3214" y="5248"/>
                  </a:lnTo>
                  <a:lnTo>
                    <a:pt x="3214" y="5250"/>
                  </a:lnTo>
                  <a:lnTo>
                    <a:pt x="3216" y="5254"/>
                  </a:lnTo>
                  <a:lnTo>
                    <a:pt x="3220" y="5256"/>
                  </a:lnTo>
                  <a:lnTo>
                    <a:pt x="3222" y="5254"/>
                  </a:lnTo>
                  <a:lnTo>
                    <a:pt x="3224" y="5252"/>
                  </a:lnTo>
                  <a:lnTo>
                    <a:pt x="3228" y="5246"/>
                  </a:lnTo>
                  <a:lnTo>
                    <a:pt x="3228" y="5240"/>
                  </a:lnTo>
                  <a:lnTo>
                    <a:pt x="3228" y="5238"/>
                  </a:lnTo>
                  <a:lnTo>
                    <a:pt x="3226" y="5238"/>
                  </a:lnTo>
                  <a:lnTo>
                    <a:pt x="3224" y="5242"/>
                  </a:lnTo>
                  <a:close/>
                  <a:moveTo>
                    <a:pt x="3202" y="5252"/>
                  </a:moveTo>
                  <a:lnTo>
                    <a:pt x="3202" y="5252"/>
                  </a:lnTo>
                  <a:lnTo>
                    <a:pt x="3204" y="5250"/>
                  </a:lnTo>
                  <a:lnTo>
                    <a:pt x="3206" y="5248"/>
                  </a:lnTo>
                  <a:lnTo>
                    <a:pt x="3206" y="5246"/>
                  </a:lnTo>
                  <a:lnTo>
                    <a:pt x="3210" y="5244"/>
                  </a:lnTo>
                  <a:lnTo>
                    <a:pt x="3212" y="5240"/>
                  </a:lnTo>
                  <a:lnTo>
                    <a:pt x="3208" y="5240"/>
                  </a:lnTo>
                  <a:lnTo>
                    <a:pt x="3198" y="5240"/>
                  </a:lnTo>
                  <a:lnTo>
                    <a:pt x="3194" y="5242"/>
                  </a:lnTo>
                  <a:lnTo>
                    <a:pt x="3194" y="5246"/>
                  </a:lnTo>
                  <a:lnTo>
                    <a:pt x="3194" y="5248"/>
                  </a:lnTo>
                  <a:lnTo>
                    <a:pt x="3188" y="5254"/>
                  </a:lnTo>
                  <a:lnTo>
                    <a:pt x="3184" y="5256"/>
                  </a:lnTo>
                  <a:lnTo>
                    <a:pt x="3186" y="5256"/>
                  </a:lnTo>
                  <a:lnTo>
                    <a:pt x="3196" y="5258"/>
                  </a:lnTo>
                  <a:lnTo>
                    <a:pt x="3200" y="5256"/>
                  </a:lnTo>
                  <a:lnTo>
                    <a:pt x="3200" y="5254"/>
                  </a:lnTo>
                  <a:lnTo>
                    <a:pt x="3202" y="5252"/>
                  </a:lnTo>
                  <a:close/>
                  <a:moveTo>
                    <a:pt x="3244" y="4390"/>
                  </a:moveTo>
                  <a:lnTo>
                    <a:pt x="3244" y="4390"/>
                  </a:lnTo>
                  <a:lnTo>
                    <a:pt x="3242" y="4392"/>
                  </a:lnTo>
                  <a:lnTo>
                    <a:pt x="3242" y="4394"/>
                  </a:lnTo>
                  <a:lnTo>
                    <a:pt x="3246" y="4396"/>
                  </a:lnTo>
                  <a:lnTo>
                    <a:pt x="3250" y="4396"/>
                  </a:lnTo>
                  <a:lnTo>
                    <a:pt x="3252" y="4394"/>
                  </a:lnTo>
                  <a:lnTo>
                    <a:pt x="3250" y="4392"/>
                  </a:lnTo>
                  <a:lnTo>
                    <a:pt x="3246" y="4390"/>
                  </a:lnTo>
                  <a:lnTo>
                    <a:pt x="3244" y="4390"/>
                  </a:lnTo>
                  <a:close/>
                  <a:moveTo>
                    <a:pt x="3228" y="4278"/>
                  </a:moveTo>
                  <a:lnTo>
                    <a:pt x="3228" y="4278"/>
                  </a:lnTo>
                  <a:lnTo>
                    <a:pt x="3228" y="4280"/>
                  </a:lnTo>
                  <a:lnTo>
                    <a:pt x="3230" y="4284"/>
                  </a:lnTo>
                  <a:lnTo>
                    <a:pt x="3234" y="4290"/>
                  </a:lnTo>
                  <a:lnTo>
                    <a:pt x="3234" y="4294"/>
                  </a:lnTo>
                  <a:lnTo>
                    <a:pt x="3232" y="4298"/>
                  </a:lnTo>
                  <a:lnTo>
                    <a:pt x="3234" y="4300"/>
                  </a:lnTo>
                  <a:lnTo>
                    <a:pt x="3234" y="4302"/>
                  </a:lnTo>
                  <a:lnTo>
                    <a:pt x="3232" y="4304"/>
                  </a:lnTo>
                  <a:lnTo>
                    <a:pt x="3232" y="4306"/>
                  </a:lnTo>
                  <a:lnTo>
                    <a:pt x="3234" y="4308"/>
                  </a:lnTo>
                  <a:lnTo>
                    <a:pt x="3238" y="4308"/>
                  </a:lnTo>
                  <a:lnTo>
                    <a:pt x="3240" y="4306"/>
                  </a:lnTo>
                  <a:lnTo>
                    <a:pt x="3240" y="4304"/>
                  </a:lnTo>
                  <a:lnTo>
                    <a:pt x="3242" y="4304"/>
                  </a:lnTo>
                  <a:lnTo>
                    <a:pt x="3246" y="4308"/>
                  </a:lnTo>
                  <a:lnTo>
                    <a:pt x="3248" y="4314"/>
                  </a:lnTo>
                  <a:lnTo>
                    <a:pt x="3248" y="4318"/>
                  </a:lnTo>
                  <a:lnTo>
                    <a:pt x="3248" y="4322"/>
                  </a:lnTo>
                  <a:lnTo>
                    <a:pt x="3246" y="4328"/>
                  </a:lnTo>
                  <a:lnTo>
                    <a:pt x="3248" y="4332"/>
                  </a:lnTo>
                  <a:lnTo>
                    <a:pt x="3248" y="4334"/>
                  </a:lnTo>
                  <a:lnTo>
                    <a:pt x="3248" y="4338"/>
                  </a:lnTo>
                  <a:lnTo>
                    <a:pt x="3246" y="4342"/>
                  </a:lnTo>
                  <a:lnTo>
                    <a:pt x="3248" y="4344"/>
                  </a:lnTo>
                  <a:lnTo>
                    <a:pt x="3256" y="4348"/>
                  </a:lnTo>
                  <a:lnTo>
                    <a:pt x="3258" y="4350"/>
                  </a:lnTo>
                  <a:lnTo>
                    <a:pt x="3258" y="4344"/>
                  </a:lnTo>
                  <a:lnTo>
                    <a:pt x="3256" y="4338"/>
                  </a:lnTo>
                  <a:lnTo>
                    <a:pt x="3256" y="4336"/>
                  </a:lnTo>
                  <a:lnTo>
                    <a:pt x="3256" y="4334"/>
                  </a:lnTo>
                  <a:lnTo>
                    <a:pt x="3258" y="4336"/>
                  </a:lnTo>
                  <a:lnTo>
                    <a:pt x="3260" y="4342"/>
                  </a:lnTo>
                  <a:lnTo>
                    <a:pt x="3262" y="4348"/>
                  </a:lnTo>
                  <a:lnTo>
                    <a:pt x="3266" y="4354"/>
                  </a:lnTo>
                  <a:lnTo>
                    <a:pt x="3270" y="4356"/>
                  </a:lnTo>
                  <a:lnTo>
                    <a:pt x="3270" y="4354"/>
                  </a:lnTo>
                  <a:lnTo>
                    <a:pt x="3266" y="4344"/>
                  </a:lnTo>
                  <a:lnTo>
                    <a:pt x="3264" y="4342"/>
                  </a:lnTo>
                  <a:lnTo>
                    <a:pt x="3266" y="4342"/>
                  </a:lnTo>
                  <a:lnTo>
                    <a:pt x="3268" y="4340"/>
                  </a:lnTo>
                  <a:lnTo>
                    <a:pt x="3270" y="4338"/>
                  </a:lnTo>
                  <a:lnTo>
                    <a:pt x="3268" y="4332"/>
                  </a:lnTo>
                  <a:lnTo>
                    <a:pt x="3266" y="4330"/>
                  </a:lnTo>
                  <a:lnTo>
                    <a:pt x="3266" y="4326"/>
                  </a:lnTo>
                  <a:lnTo>
                    <a:pt x="3264" y="4322"/>
                  </a:lnTo>
                  <a:lnTo>
                    <a:pt x="3260" y="4318"/>
                  </a:lnTo>
                  <a:lnTo>
                    <a:pt x="3260" y="4316"/>
                  </a:lnTo>
                  <a:lnTo>
                    <a:pt x="3258" y="4312"/>
                  </a:lnTo>
                  <a:lnTo>
                    <a:pt x="3258" y="4304"/>
                  </a:lnTo>
                  <a:lnTo>
                    <a:pt x="3258" y="4296"/>
                  </a:lnTo>
                  <a:lnTo>
                    <a:pt x="3258" y="4294"/>
                  </a:lnTo>
                  <a:lnTo>
                    <a:pt x="3256" y="4292"/>
                  </a:lnTo>
                  <a:lnTo>
                    <a:pt x="3254" y="4290"/>
                  </a:lnTo>
                  <a:lnTo>
                    <a:pt x="3256" y="4288"/>
                  </a:lnTo>
                  <a:lnTo>
                    <a:pt x="3256" y="4284"/>
                  </a:lnTo>
                  <a:lnTo>
                    <a:pt x="3252" y="4284"/>
                  </a:lnTo>
                  <a:lnTo>
                    <a:pt x="3248" y="4284"/>
                  </a:lnTo>
                  <a:lnTo>
                    <a:pt x="3246" y="4286"/>
                  </a:lnTo>
                  <a:lnTo>
                    <a:pt x="3244" y="4288"/>
                  </a:lnTo>
                  <a:lnTo>
                    <a:pt x="3240" y="4286"/>
                  </a:lnTo>
                  <a:lnTo>
                    <a:pt x="3234" y="4280"/>
                  </a:lnTo>
                  <a:lnTo>
                    <a:pt x="3230" y="4278"/>
                  </a:lnTo>
                  <a:lnTo>
                    <a:pt x="3228" y="4278"/>
                  </a:lnTo>
                  <a:close/>
                  <a:moveTo>
                    <a:pt x="3292" y="3100"/>
                  </a:moveTo>
                  <a:lnTo>
                    <a:pt x="3292" y="3100"/>
                  </a:lnTo>
                  <a:lnTo>
                    <a:pt x="3294" y="3100"/>
                  </a:lnTo>
                  <a:lnTo>
                    <a:pt x="3296" y="3094"/>
                  </a:lnTo>
                  <a:lnTo>
                    <a:pt x="3296" y="3092"/>
                  </a:lnTo>
                  <a:lnTo>
                    <a:pt x="3294" y="3094"/>
                  </a:lnTo>
                  <a:lnTo>
                    <a:pt x="3292" y="3096"/>
                  </a:lnTo>
                  <a:lnTo>
                    <a:pt x="3292" y="3100"/>
                  </a:lnTo>
                  <a:close/>
                  <a:moveTo>
                    <a:pt x="3208" y="4238"/>
                  </a:moveTo>
                  <a:lnTo>
                    <a:pt x="3208" y="4238"/>
                  </a:lnTo>
                  <a:lnTo>
                    <a:pt x="3210" y="4234"/>
                  </a:lnTo>
                  <a:lnTo>
                    <a:pt x="3208" y="4228"/>
                  </a:lnTo>
                  <a:lnTo>
                    <a:pt x="3204" y="4224"/>
                  </a:lnTo>
                  <a:lnTo>
                    <a:pt x="3202" y="4222"/>
                  </a:lnTo>
                  <a:lnTo>
                    <a:pt x="3200" y="4222"/>
                  </a:lnTo>
                  <a:lnTo>
                    <a:pt x="3200" y="4224"/>
                  </a:lnTo>
                  <a:lnTo>
                    <a:pt x="3204" y="4230"/>
                  </a:lnTo>
                  <a:lnTo>
                    <a:pt x="3208" y="4238"/>
                  </a:lnTo>
                  <a:close/>
                  <a:moveTo>
                    <a:pt x="3164" y="4238"/>
                  </a:moveTo>
                  <a:lnTo>
                    <a:pt x="3164" y="4238"/>
                  </a:lnTo>
                  <a:lnTo>
                    <a:pt x="3164" y="4232"/>
                  </a:lnTo>
                  <a:lnTo>
                    <a:pt x="3162" y="4230"/>
                  </a:lnTo>
                  <a:lnTo>
                    <a:pt x="3158" y="4230"/>
                  </a:lnTo>
                  <a:lnTo>
                    <a:pt x="3154" y="4232"/>
                  </a:lnTo>
                  <a:lnTo>
                    <a:pt x="3152" y="4232"/>
                  </a:lnTo>
                  <a:lnTo>
                    <a:pt x="3154" y="4234"/>
                  </a:lnTo>
                  <a:lnTo>
                    <a:pt x="3156" y="4236"/>
                  </a:lnTo>
                  <a:lnTo>
                    <a:pt x="3160" y="4240"/>
                  </a:lnTo>
                  <a:lnTo>
                    <a:pt x="3162" y="4240"/>
                  </a:lnTo>
                  <a:lnTo>
                    <a:pt x="3164" y="4238"/>
                  </a:lnTo>
                  <a:close/>
                  <a:moveTo>
                    <a:pt x="3196" y="4228"/>
                  </a:moveTo>
                  <a:lnTo>
                    <a:pt x="3196" y="4228"/>
                  </a:lnTo>
                  <a:lnTo>
                    <a:pt x="3192" y="4228"/>
                  </a:lnTo>
                  <a:lnTo>
                    <a:pt x="3190" y="4228"/>
                  </a:lnTo>
                  <a:lnTo>
                    <a:pt x="3188" y="4228"/>
                  </a:lnTo>
                  <a:lnTo>
                    <a:pt x="3186" y="4232"/>
                  </a:lnTo>
                  <a:lnTo>
                    <a:pt x="3188" y="4238"/>
                  </a:lnTo>
                  <a:lnTo>
                    <a:pt x="3186" y="4242"/>
                  </a:lnTo>
                  <a:lnTo>
                    <a:pt x="3182" y="4256"/>
                  </a:lnTo>
                  <a:lnTo>
                    <a:pt x="3182" y="4258"/>
                  </a:lnTo>
                  <a:lnTo>
                    <a:pt x="3184" y="4258"/>
                  </a:lnTo>
                  <a:lnTo>
                    <a:pt x="3186" y="4254"/>
                  </a:lnTo>
                  <a:lnTo>
                    <a:pt x="3196" y="4244"/>
                  </a:lnTo>
                  <a:lnTo>
                    <a:pt x="3198" y="4244"/>
                  </a:lnTo>
                  <a:lnTo>
                    <a:pt x="3200" y="4244"/>
                  </a:lnTo>
                  <a:lnTo>
                    <a:pt x="3202" y="4250"/>
                  </a:lnTo>
                  <a:lnTo>
                    <a:pt x="3204" y="4256"/>
                  </a:lnTo>
                  <a:lnTo>
                    <a:pt x="3206" y="4258"/>
                  </a:lnTo>
                  <a:lnTo>
                    <a:pt x="3208" y="4260"/>
                  </a:lnTo>
                  <a:lnTo>
                    <a:pt x="3212" y="4262"/>
                  </a:lnTo>
                  <a:lnTo>
                    <a:pt x="3218" y="4266"/>
                  </a:lnTo>
                  <a:lnTo>
                    <a:pt x="3222" y="4268"/>
                  </a:lnTo>
                  <a:lnTo>
                    <a:pt x="3220" y="4264"/>
                  </a:lnTo>
                  <a:lnTo>
                    <a:pt x="3218" y="4258"/>
                  </a:lnTo>
                  <a:lnTo>
                    <a:pt x="3216" y="4252"/>
                  </a:lnTo>
                  <a:lnTo>
                    <a:pt x="3214" y="4246"/>
                  </a:lnTo>
                  <a:lnTo>
                    <a:pt x="3210" y="4242"/>
                  </a:lnTo>
                  <a:lnTo>
                    <a:pt x="3206" y="4240"/>
                  </a:lnTo>
                  <a:lnTo>
                    <a:pt x="3202" y="4234"/>
                  </a:lnTo>
                  <a:lnTo>
                    <a:pt x="3198" y="4230"/>
                  </a:lnTo>
                  <a:lnTo>
                    <a:pt x="3196" y="4228"/>
                  </a:lnTo>
                  <a:close/>
                  <a:moveTo>
                    <a:pt x="3152" y="5104"/>
                  </a:moveTo>
                  <a:lnTo>
                    <a:pt x="3152" y="5104"/>
                  </a:lnTo>
                  <a:lnTo>
                    <a:pt x="3160" y="5100"/>
                  </a:lnTo>
                  <a:lnTo>
                    <a:pt x="3162" y="5098"/>
                  </a:lnTo>
                  <a:lnTo>
                    <a:pt x="3162" y="5094"/>
                  </a:lnTo>
                  <a:lnTo>
                    <a:pt x="3160" y="5090"/>
                  </a:lnTo>
                  <a:lnTo>
                    <a:pt x="3162" y="5084"/>
                  </a:lnTo>
                  <a:lnTo>
                    <a:pt x="3164" y="5078"/>
                  </a:lnTo>
                  <a:lnTo>
                    <a:pt x="3166" y="5070"/>
                  </a:lnTo>
                  <a:lnTo>
                    <a:pt x="3164" y="5066"/>
                  </a:lnTo>
                  <a:lnTo>
                    <a:pt x="3164" y="5064"/>
                  </a:lnTo>
                  <a:lnTo>
                    <a:pt x="3160" y="5064"/>
                  </a:lnTo>
                  <a:lnTo>
                    <a:pt x="3158" y="5064"/>
                  </a:lnTo>
                  <a:lnTo>
                    <a:pt x="3152" y="5070"/>
                  </a:lnTo>
                  <a:lnTo>
                    <a:pt x="3150" y="5074"/>
                  </a:lnTo>
                  <a:lnTo>
                    <a:pt x="3150" y="5078"/>
                  </a:lnTo>
                  <a:lnTo>
                    <a:pt x="3150" y="5090"/>
                  </a:lnTo>
                  <a:lnTo>
                    <a:pt x="3148" y="5098"/>
                  </a:lnTo>
                  <a:lnTo>
                    <a:pt x="3148" y="5104"/>
                  </a:lnTo>
                  <a:lnTo>
                    <a:pt x="3148" y="5106"/>
                  </a:lnTo>
                  <a:lnTo>
                    <a:pt x="3152" y="5104"/>
                  </a:lnTo>
                  <a:close/>
                  <a:moveTo>
                    <a:pt x="3192" y="4332"/>
                  </a:moveTo>
                  <a:lnTo>
                    <a:pt x="3192" y="4332"/>
                  </a:lnTo>
                  <a:lnTo>
                    <a:pt x="3198" y="4322"/>
                  </a:lnTo>
                  <a:lnTo>
                    <a:pt x="3198" y="4314"/>
                  </a:lnTo>
                  <a:lnTo>
                    <a:pt x="3196" y="4308"/>
                  </a:lnTo>
                  <a:lnTo>
                    <a:pt x="3196" y="4306"/>
                  </a:lnTo>
                  <a:lnTo>
                    <a:pt x="3192" y="4306"/>
                  </a:lnTo>
                  <a:lnTo>
                    <a:pt x="3190" y="4304"/>
                  </a:lnTo>
                  <a:lnTo>
                    <a:pt x="3186" y="4304"/>
                  </a:lnTo>
                  <a:lnTo>
                    <a:pt x="3184" y="4304"/>
                  </a:lnTo>
                  <a:lnTo>
                    <a:pt x="3178" y="4306"/>
                  </a:lnTo>
                  <a:lnTo>
                    <a:pt x="3176" y="4310"/>
                  </a:lnTo>
                  <a:lnTo>
                    <a:pt x="3174" y="4312"/>
                  </a:lnTo>
                  <a:lnTo>
                    <a:pt x="3174" y="4316"/>
                  </a:lnTo>
                  <a:lnTo>
                    <a:pt x="3176" y="4320"/>
                  </a:lnTo>
                  <a:lnTo>
                    <a:pt x="3174" y="4322"/>
                  </a:lnTo>
                  <a:lnTo>
                    <a:pt x="3172" y="4324"/>
                  </a:lnTo>
                  <a:lnTo>
                    <a:pt x="3170" y="4326"/>
                  </a:lnTo>
                  <a:lnTo>
                    <a:pt x="3170" y="4330"/>
                  </a:lnTo>
                  <a:lnTo>
                    <a:pt x="3172" y="4336"/>
                  </a:lnTo>
                  <a:lnTo>
                    <a:pt x="3172" y="4344"/>
                  </a:lnTo>
                  <a:lnTo>
                    <a:pt x="3172" y="4348"/>
                  </a:lnTo>
                  <a:lnTo>
                    <a:pt x="3168" y="4352"/>
                  </a:lnTo>
                  <a:lnTo>
                    <a:pt x="3164" y="4354"/>
                  </a:lnTo>
                  <a:lnTo>
                    <a:pt x="3162" y="4354"/>
                  </a:lnTo>
                  <a:lnTo>
                    <a:pt x="3158" y="4352"/>
                  </a:lnTo>
                  <a:lnTo>
                    <a:pt x="3154" y="4352"/>
                  </a:lnTo>
                  <a:lnTo>
                    <a:pt x="3152" y="4358"/>
                  </a:lnTo>
                  <a:lnTo>
                    <a:pt x="3152" y="4364"/>
                  </a:lnTo>
                  <a:lnTo>
                    <a:pt x="3156" y="4372"/>
                  </a:lnTo>
                  <a:lnTo>
                    <a:pt x="3162" y="4380"/>
                  </a:lnTo>
                  <a:lnTo>
                    <a:pt x="3166" y="4382"/>
                  </a:lnTo>
                  <a:lnTo>
                    <a:pt x="3170" y="4384"/>
                  </a:lnTo>
                  <a:lnTo>
                    <a:pt x="3172" y="4392"/>
                  </a:lnTo>
                  <a:lnTo>
                    <a:pt x="3176" y="4398"/>
                  </a:lnTo>
                  <a:lnTo>
                    <a:pt x="3178" y="4400"/>
                  </a:lnTo>
                  <a:lnTo>
                    <a:pt x="3180" y="4400"/>
                  </a:lnTo>
                  <a:lnTo>
                    <a:pt x="3184" y="4396"/>
                  </a:lnTo>
                  <a:lnTo>
                    <a:pt x="3188" y="4392"/>
                  </a:lnTo>
                  <a:lnTo>
                    <a:pt x="3190" y="4388"/>
                  </a:lnTo>
                  <a:lnTo>
                    <a:pt x="3190" y="4384"/>
                  </a:lnTo>
                  <a:lnTo>
                    <a:pt x="3186" y="4376"/>
                  </a:lnTo>
                  <a:lnTo>
                    <a:pt x="3182" y="4364"/>
                  </a:lnTo>
                  <a:lnTo>
                    <a:pt x="3182" y="4360"/>
                  </a:lnTo>
                  <a:lnTo>
                    <a:pt x="3184" y="4356"/>
                  </a:lnTo>
                  <a:lnTo>
                    <a:pt x="3188" y="4348"/>
                  </a:lnTo>
                  <a:lnTo>
                    <a:pt x="3188" y="4344"/>
                  </a:lnTo>
                  <a:lnTo>
                    <a:pt x="3190" y="4338"/>
                  </a:lnTo>
                  <a:lnTo>
                    <a:pt x="3192" y="4332"/>
                  </a:lnTo>
                  <a:close/>
                  <a:moveTo>
                    <a:pt x="3202" y="4390"/>
                  </a:moveTo>
                  <a:lnTo>
                    <a:pt x="3202" y="4390"/>
                  </a:lnTo>
                  <a:lnTo>
                    <a:pt x="3200" y="4392"/>
                  </a:lnTo>
                  <a:lnTo>
                    <a:pt x="3196" y="4392"/>
                  </a:lnTo>
                  <a:lnTo>
                    <a:pt x="3198" y="4394"/>
                  </a:lnTo>
                  <a:lnTo>
                    <a:pt x="3202" y="4396"/>
                  </a:lnTo>
                  <a:lnTo>
                    <a:pt x="3204" y="4396"/>
                  </a:lnTo>
                  <a:lnTo>
                    <a:pt x="3206" y="4394"/>
                  </a:lnTo>
                  <a:lnTo>
                    <a:pt x="3204" y="4390"/>
                  </a:lnTo>
                  <a:lnTo>
                    <a:pt x="3202" y="4388"/>
                  </a:lnTo>
                  <a:lnTo>
                    <a:pt x="3202" y="4390"/>
                  </a:lnTo>
                  <a:close/>
                  <a:moveTo>
                    <a:pt x="3218" y="4324"/>
                  </a:moveTo>
                  <a:lnTo>
                    <a:pt x="3218" y="4324"/>
                  </a:lnTo>
                  <a:lnTo>
                    <a:pt x="3218" y="4318"/>
                  </a:lnTo>
                  <a:lnTo>
                    <a:pt x="3220" y="4314"/>
                  </a:lnTo>
                  <a:lnTo>
                    <a:pt x="3222" y="4310"/>
                  </a:lnTo>
                  <a:lnTo>
                    <a:pt x="3222" y="4308"/>
                  </a:lnTo>
                  <a:lnTo>
                    <a:pt x="3220" y="4300"/>
                  </a:lnTo>
                  <a:lnTo>
                    <a:pt x="3220" y="4292"/>
                  </a:lnTo>
                  <a:lnTo>
                    <a:pt x="3218" y="4290"/>
                  </a:lnTo>
                  <a:lnTo>
                    <a:pt x="3216" y="4298"/>
                  </a:lnTo>
                  <a:lnTo>
                    <a:pt x="3210" y="4312"/>
                  </a:lnTo>
                  <a:lnTo>
                    <a:pt x="3208" y="4316"/>
                  </a:lnTo>
                  <a:lnTo>
                    <a:pt x="3206" y="4324"/>
                  </a:lnTo>
                  <a:lnTo>
                    <a:pt x="3204" y="4334"/>
                  </a:lnTo>
                  <a:lnTo>
                    <a:pt x="3198" y="4342"/>
                  </a:lnTo>
                  <a:lnTo>
                    <a:pt x="3194" y="4348"/>
                  </a:lnTo>
                  <a:lnTo>
                    <a:pt x="3192" y="4354"/>
                  </a:lnTo>
                  <a:lnTo>
                    <a:pt x="3192" y="4362"/>
                  </a:lnTo>
                  <a:lnTo>
                    <a:pt x="3190" y="4374"/>
                  </a:lnTo>
                  <a:lnTo>
                    <a:pt x="3190" y="4380"/>
                  </a:lnTo>
                  <a:lnTo>
                    <a:pt x="3192" y="4380"/>
                  </a:lnTo>
                  <a:lnTo>
                    <a:pt x="3194" y="4376"/>
                  </a:lnTo>
                  <a:lnTo>
                    <a:pt x="3198" y="4368"/>
                  </a:lnTo>
                  <a:lnTo>
                    <a:pt x="3200" y="4362"/>
                  </a:lnTo>
                  <a:lnTo>
                    <a:pt x="3202" y="4360"/>
                  </a:lnTo>
                  <a:lnTo>
                    <a:pt x="3204" y="4358"/>
                  </a:lnTo>
                  <a:lnTo>
                    <a:pt x="3204" y="4352"/>
                  </a:lnTo>
                  <a:lnTo>
                    <a:pt x="3204" y="4348"/>
                  </a:lnTo>
                  <a:lnTo>
                    <a:pt x="3206" y="4344"/>
                  </a:lnTo>
                  <a:lnTo>
                    <a:pt x="3212" y="4340"/>
                  </a:lnTo>
                  <a:lnTo>
                    <a:pt x="3218" y="4332"/>
                  </a:lnTo>
                  <a:lnTo>
                    <a:pt x="3220" y="4328"/>
                  </a:lnTo>
                  <a:lnTo>
                    <a:pt x="3218" y="4324"/>
                  </a:lnTo>
                  <a:close/>
                  <a:moveTo>
                    <a:pt x="3226" y="4342"/>
                  </a:moveTo>
                  <a:lnTo>
                    <a:pt x="3226" y="4342"/>
                  </a:lnTo>
                  <a:lnTo>
                    <a:pt x="3222" y="4350"/>
                  </a:lnTo>
                  <a:lnTo>
                    <a:pt x="3216" y="4354"/>
                  </a:lnTo>
                  <a:lnTo>
                    <a:pt x="3214" y="4356"/>
                  </a:lnTo>
                  <a:lnTo>
                    <a:pt x="3210" y="4360"/>
                  </a:lnTo>
                  <a:lnTo>
                    <a:pt x="3210" y="4364"/>
                  </a:lnTo>
                  <a:lnTo>
                    <a:pt x="3212" y="4368"/>
                  </a:lnTo>
                  <a:lnTo>
                    <a:pt x="3214" y="4370"/>
                  </a:lnTo>
                  <a:lnTo>
                    <a:pt x="3216" y="4372"/>
                  </a:lnTo>
                  <a:lnTo>
                    <a:pt x="3224" y="4372"/>
                  </a:lnTo>
                  <a:lnTo>
                    <a:pt x="3230" y="4370"/>
                  </a:lnTo>
                  <a:lnTo>
                    <a:pt x="3234" y="4368"/>
                  </a:lnTo>
                  <a:lnTo>
                    <a:pt x="3236" y="4366"/>
                  </a:lnTo>
                  <a:lnTo>
                    <a:pt x="3240" y="4366"/>
                  </a:lnTo>
                  <a:lnTo>
                    <a:pt x="3240" y="4364"/>
                  </a:lnTo>
                  <a:lnTo>
                    <a:pt x="3240" y="4362"/>
                  </a:lnTo>
                  <a:lnTo>
                    <a:pt x="3240" y="4356"/>
                  </a:lnTo>
                  <a:lnTo>
                    <a:pt x="3242" y="4352"/>
                  </a:lnTo>
                  <a:lnTo>
                    <a:pt x="3242" y="4346"/>
                  </a:lnTo>
                  <a:lnTo>
                    <a:pt x="3242" y="4344"/>
                  </a:lnTo>
                  <a:lnTo>
                    <a:pt x="3240" y="4344"/>
                  </a:lnTo>
                  <a:lnTo>
                    <a:pt x="3238" y="4346"/>
                  </a:lnTo>
                  <a:lnTo>
                    <a:pt x="3238" y="4348"/>
                  </a:lnTo>
                  <a:lnTo>
                    <a:pt x="3234" y="4348"/>
                  </a:lnTo>
                  <a:lnTo>
                    <a:pt x="3232" y="4346"/>
                  </a:lnTo>
                  <a:lnTo>
                    <a:pt x="3228" y="4342"/>
                  </a:lnTo>
                  <a:lnTo>
                    <a:pt x="3228" y="4340"/>
                  </a:lnTo>
                  <a:lnTo>
                    <a:pt x="3226" y="4342"/>
                  </a:lnTo>
                  <a:close/>
                  <a:moveTo>
                    <a:pt x="3240" y="4278"/>
                  </a:moveTo>
                  <a:lnTo>
                    <a:pt x="3240" y="4278"/>
                  </a:lnTo>
                  <a:lnTo>
                    <a:pt x="3242" y="4278"/>
                  </a:lnTo>
                  <a:lnTo>
                    <a:pt x="3242" y="4274"/>
                  </a:lnTo>
                  <a:lnTo>
                    <a:pt x="3240" y="4270"/>
                  </a:lnTo>
                  <a:lnTo>
                    <a:pt x="3236" y="4270"/>
                  </a:lnTo>
                  <a:lnTo>
                    <a:pt x="3234" y="4270"/>
                  </a:lnTo>
                  <a:lnTo>
                    <a:pt x="3234" y="4274"/>
                  </a:lnTo>
                  <a:lnTo>
                    <a:pt x="3236" y="4278"/>
                  </a:lnTo>
                  <a:lnTo>
                    <a:pt x="3240" y="4278"/>
                  </a:lnTo>
                  <a:close/>
                  <a:moveTo>
                    <a:pt x="3164" y="5116"/>
                  </a:moveTo>
                  <a:lnTo>
                    <a:pt x="3164" y="5116"/>
                  </a:lnTo>
                  <a:lnTo>
                    <a:pt x="3166" y="5118"/>
                  </a:lnTo>
                  <a:lnTo>
                    <a:pt x="3168" y="5116"/>
                  </a:lnTo>
                  <a:lnTo>
                    <a:pt x="3172" y="5110"/>
                  </a:lnTo>
                  <a:lnTo>
                    <a:pt x="3174" y="5106"/>
                  </a:lnTo>
                  <a:lnTo>
                    <a:pt x="3176" y="5104"/>
                  </a:lnTo>
                  <a:lnTo>
                    <a:pt x="3182" y="5102"/>
                  </a:lnTo>
                  <a:lnTo>
                    <a:pt x="3184" y="5102"/>
                  </a:lnTo>
                  <a:lnTo>
                    <a:pt x="3186" y="5100"/>
                  </a:lnTo>
                  <a:lnTo>
                    <a:pt x="3180" y="5092"/>
                  </a:lnTo>
                  <a:lnTo>
                    <a:pt x="3176" y="5086"/>
                  </a:lnTo>
                  <a:lnTo>
                    <a:pt x="3176" y="5082"/>
                  </a:lnTo>
                  <a:lnTo>
                    <a:pt x="3176" y="5078"/>
                  </a:lnTo>
                  <a:lnTo>
                    <a:pt x="3178" y="5076"/>
                  </a:lnTo>
                  <a:lnTo>
                    <a:pt x="3184" y="5070"/>
                  </a:lnTo>
                  <a:lnTo>
                    <a:pt x="3184" y="5064"/>
                  </a:lnTo>
                  <a:lnTo>
                    <a:pt x="3182" y="5058"/>
                  </a:lnTo>
                  <a:lnTo>
                    <a:pt x="3180" y="5054"/>
                  </a:lnTo>
                  <a:lnTo>
                    <a:pt x="3178" y="5052"/>
                  </a:lnTo>
                  <a:lnTo>
                    <a:pt x="3174" y="5054"/>
                  </a:lnTo>
                  <a:lnTo>
                    <a:pt x="3172" y="5058"/>
                  </a:lnTo>
                  <a:lnTo>
                    <a:pt x="3170" y="5070"/>
                  </a:lnTo>
                  <a:lnTo>
                    <a:pt x="3168" y="5086"/>
                  </a:lnTo>
                  <a:lnTo>
                    <a:pt x="3166" y="5094"/>
                  </a:lnTo>
                  <a:lnTo>
                    <a:pt x="3164" y="5100"/>
                  </a:lnTo>
                  <a:lnTo>
                    <a:pt x="3160" y="5108"/>
                  </a:lnTo>
                  <a:lnTo>
                    <a:pt x="3158" y="5110"/>
                  </a:lnTo>
                  <a:lnTo>
                    <a:pt x="3158" y="5112"/>
                  </a:lnTo>
                  <a:lnTo>
                    <a:pt x="3164" y="5116"/>
                  </a:lnTo>
                  <a:close/>
                  <a:moveTo>
                    <a:pt x="3346" y="4866"/>
                  </a:moveTo>
                  <a:lnTo>
                    <a:pt x="3346" y="4866"/>
                  </a:lnTo>
                  <a:lnTo>
                    <a:pt x="3348" y="4862"/>
                  </a:lnTo>
                  <a:lnTo>
                    <a:pt x="3348" y="4858"/>
                  </a:lnTo>
                  <a:lnTo>
                    <a:pt x="3348" y="4852"/>
                  </a:lnTo>
                  <a:lnTo>
                    <a:pt x="3346" y="4852"/>
                  </a:lnTo>
                  <a:lnTo>
                    <a:pt x="3344" y="4852"/>
                  </a:lnTo>
                  <a:lnTo>
                    <a:pt x="3342" y="4856"/>
                  </a:lnTo>
                  <a:lnTo>
                    <a:pt x="3342" y="4860"/>
                  </a:lnTo>
                  <a:lnTo>
                    <a:pt x="3342" y="4864"/>
                  </a:lnTo>
                  <a:lnTo>
                    <a:pt x="3344" y="4866"/>
                  </a:lnTo>
                  <a:lnTo>
                    <a:pt x="3346" y="4866"/>
                  </a:lnTo>
                  <a:close/>
                  <a:moveTo>
                    <a:pt x="3342" y="4998"/>
                  </a:moveTo>
                  <a:lnTo>
                    <a:pt x="3342" y="4998"/>
                  </a:lnTo>
                  <a:lnTo>
                    <a:pt x="3336" y="4992"/>
                  </a:lnTo>
                  <a:lnTo>
                    <a:pt x="3330" y="4990"/>
                  </a:lnTo>
                  <a:lnTo>
                    <a:pt x="3324" y="4986"/>
                  </a:lnTo>
                  <a:lnTo>
                    <a:pt x="3316" y="4986"/>
                  </a:lnTo>
                  <a:lnTo>
                    <a:pt x="3310" y="4986"/>
                  </a:lnTo>
                  <a:lnTo>
                    <a:pt x="3304" y="4988"/>
                  </a:lnTo>
                  <a:lnTo>
                    <a:pt x="3300" y="4992"/>
                  </a:lnTo>
                  <a:lnTo>
                    <a:pt x="3298" y="4996"/>
                  </a:lnTo>
                  <a:lnTo>
                    <a:pt x="3298" y="5002"/>
                  </a:lnTo>
                  <a:lnTo>
                    <a:pt x="3304" y="5010"/>
                  </a:lnTo>
                  <a:lnTo>
                    <a:pt x="3312" y="5016"/>
                  </a:lnTo>
                  <a:lnTo>
                    <a:pt x="3320" y="5024"/>
                  </a:lnTo>
                  <a:lnTo>
                    <a:pt x="3326" y="5026"/>
                  </a:lnTo>
                  <a:lnTo>
                    <a:pt x="3332" y="5026"/>
                  </a:lnTo>
                  <a:lnTo>
                    <a:pt x="3336" y="5024"/>
                  </a:lnTo>
                  <a:lnTo>
                    <a:pt x="3342" y="5020"/>
                  </a:lnTo>
                  <a:lnTo>
                    <a:pt x="3344" y="5016"/>
                  </a:lnTo>
                  <a:lnTo>
                    <a:pt x="3346" y="5010"/>
                  </a:lnTo>
                  <a:lnTo>
                    <a:pt x="3344" y="5004"/>
                  </a:lnTo>
                  <a:lnTo>
                    <a:pt x="3342" y="4998"/>
                  </a:lnTo>
                  <a:close/>
                  <a:moveTo>
                    <a:pt x="3330" y="5214"/>
                  </a:moveTo>
                  <a:lnTo>
                    <a:pt x="3330" y="5214"/>
                  </a:lnTo>
                  <a:lnTo>
                    <a:pt x="3328" y="5212"/>
                  </a:lnTo>
                  <a:lnTo>
                    <a:pt x="3326" y="5210"/>
                  </a:lnTo>
                  <a:lnTo>
                    <a:pt x="3314" y="5210"/>
                  </a:lnTo>
                  <a:lnTo>
                    <a:pt x="3302" y="5214"/>
                  </a:lnTo>
                  <a:lnTo>
                    <a:pt x="3296" y="5216"/>
                  </a:lnTo>
                  <a:lnTo>
                    <a:pt x="3290" y="5220"/>
                  </a:lnTo>
                  <a:lnTo>
                    <a:pt x="3290" y="5224"/>
                  </a:lnTo>
                  <a:lnTo>
                    <a:pt x="3292" y="5224"/>
                  </a:lnTo>
                  <a:lnTo>
                    <a:pt x="3306" y="5224"/>
                  </a:lnTo>
                  <a:lnTo>
                    <a:pt x="3322" y="5220"/>
                  </a:lnTo>
                  <a:lnTo>
                    <a:pt x="3328" y="5216"/>
                  </a:lnTo>
                  <a:lnTo>
                    <a:pt x="3330" y="5214"/>
                  </a:lnTo>
                  <a:close/>
                  <a:moveTo>
                    <a:pt x="3294" y="4936"/>
                  </a:moveTo>
                  <a:lnTo>
                    <a:pt x="3294" y="4936"/>
                  </a:lnTo>
                  <a:lnTo>
                    <a:pt x="3292" y="4938"/>
                  </a:lnTo>
                  <a:lnTo>
                    <a:pt x="3292" y="4942"/>
                  </a:lnTo>
                  <a:lnTo>
                    <a:pt x="3296" y="4956"/>
                  </a:lnTo>
                  <a:lnTo>
                    <a:pt x="3298" y="4960"/>
                  </a:lnTo>
                  <a:lnTo>
                    <a:pt x="3300" y="4960"/>
                  </a:lnTo>
                  <a:lnTo>
                    <a:pt x="3300" y="4956"/>
                  </a:lnTo>
                  <a:lnTo>
                    <a:pt x="3298" y="4950"/>
                  </a:lnTo>
                  <a:lnTo>
                    <a:pt x="3298" y="4944"/>
                  </a:lnTo>
                  <a:lnTo>
                    <a:pt x="3296" y="4938"/>
                  </a:lnTo>
                  <a:lnTo>
                    <a:pt x="3296" y="4936"/>
                  </a:lnTo>
                  <a:lnTo>
                    <a:pt x="3294" y="4936"/>
                  </a:lnTo>
                  <a:close/>
                  <a:moveTo>
                    <a:pt x="3344" y="5246"/>
                  </a:moveTo>
                  <a:lnTo>
                    <a:pt x="3344" y="5246"/>
                  </a:lnTo>
                  <a:lnTo>
                    <a:pt x="3340" y="5244"/>
                  </a:lnTo>
                  <a:lnTo>
                    <a:pt x="3336" y="5244"/>
                  </a:lnTo>
                  <a:lnTo>
                    <a:pt x="3330" y="5248"/>
                  </a:lnTo>
                  <a:lnTo>
                    <a:pt x="3322" y="5250"/>
                  </a:lnTo>
                  <a:lnTo>
                    <a:pt x="3316" y="5250"/>
                  </a:lnTo>
                  <a:lnTo>
                    <a:pt x="3312" y="5250"/>
                  </a:lnTo>
                  <a:lnTo>
                    <a:pt x="3306" y="5252"/>
                  </a:lnTo>
                  <a:lnTo>
                    <a:pt x="3300" y="5254"/>
                  </a:lnTo>
                  <a:lnTo>
                    <a:pt x="3296" y="5254"/>
                  </a:lnTo>
                  <a:lnTo>
                    <a:pt x="3292" y="5254"/>
                  </a:lnTo>
                  <a:lnTo>
                    <a:pt x="3286" y="5254"/>
                  </a:lnTo>
                  <a:lnTo>
                    <a:pt x="3268" y="5258"/>
                  </a:lnTo>
                  <a:lnTo>
                    <a:pt x="3260" y="5262"/>
                  </a:lnTo>
                  <a:lnTo>
                    <a:pt x="3258" y="5266"/>
                  </a:lnTo>
                  <a:lnTo>
                    <a:pt x="3256" y="5272"/>
                  </a:lnTo>
                  <a:lnTo>
                    <a:pt x="3248" y="5278"/>
                  </a:lnTo>
                  <a:lnTo>
                    <a:pt x="3240" y="5284"/>
                  </a:lnTo>
                  <a:lnTo>
                    <a:pt x="3234" y="5286"/>
                  </a:lnTo>
                  <a:lnTo>
                    <a:pt x="3226" y="5290"/>
                  </a:lnTo>
                  <a:lnTo>
                    <a:pt x="3216" y="5296"/>
                  </a:lnTo>
                  <a:lnTo>
                    <a:pt x="3206" y="5304"/>
                  </a:lnTo>
                  <a:lnTo>
                    <a:pt x="3202" y="5310"/>
                  </a:lnTo>
                  <a:lnTo>
                    <a:pt x="3200" y="5322"/>
                  </a:lnTo>
                  <a:lnTo>
                    <a:pt x="3198" y="5326"/>
                  </a:lnTo>
                  <a:lnTo>
                    <a:pt x="3200" y="5328"/>
                  </a:lnTo>
                  <a:lnTo>
                    <a:pt x="3202" y="5330"/>
                  </a:lnTo>
                  <a:lnTo>
                    <a:pt x="3204" y="5330"/>
                  </a:lnTo>
                  <a:lnTo>
                    <a:pt x="3202" y="5332"/>
                  </a:lnTo>
                  <a:lnTo>
                    <a:pt x="3198" y="5336"/>
                  </a:lnTo>
                  <a:lnTo>
                    <a:pt x="3194" y="5340"/>
                  </a:lnTo>
                  <a:lnTo>
                    <a:pt x="3194" y="5342"/>
                  </a:lnTo>
                  <a:lnTo>
                    <a:pt x="3194" y="5344"/>
                  </a:lnTo>
                  <a:lnTo>
                    <a:pt x="3202" y="5346"/>
                  </a:lnTo>
                  <a:lnTo>
                    <a:pt x="3206" y="5346"/>
                  </a:lnTo>
                  <a:lnTo>
                    <a:pt x="3210" y="5344"/>
                  </a:lnTo>
                  <a:lnTo>
                    <a:pt x="3216" y="5340"/>
                  </a:lnTo>
                  <a:lnTo>
                    <a:pt x="3220" y="5336"/>
                  </a:lnTo>
                  <a:lnTo>
                    <a:pt x="3222" y="5336"/>
                  </a:lnTo>
                  <a:lnTo>
                    <a:pt x="3226" y="5336"/>
                  </a:lnTo>
                  <a:lnTo>
                    <a:pt x="3230" y="5336"/>
                  </a:lnTo>
                  <a:lnTo>
                    <a:pt x="3234" y="5334"/>
                  </a:lnTo>
                  <a:lnTo>
                    <a:pt x="3244" y="5320"/>
                  </a:lnTo>
                  <a:lnTo>
                    <a:pt x="3252" y="5312"/>
                  </a:lnTo>
                  <a:lnTo>
                    <a:pt x="3256" y="5306"/>
                  </a:lnTo>
                  <a:lnTo>
                    <a:pt x="3260" y="5300"/>
                  </a:lnTo>
                  <a:lnTo>
                    <a:pt x="3268" y="5294"/>
                  </a:lnTo>
                  <a:lnTo>
                    <a:pt x="3280" y="5288"/>
                  </a:lnTo>
                  <a:lnTo>
                    <a:pt x="3288" y="5286"/>
                  </a:lnTo>
                  <a:lnTo>
                    <a:pt x="3294" y="5284"/>
                  </a:lnTo>
                  <a:lnTo>
                    <a:pt x="3300" y="5280"/>
                  </a:lnTo>
                  <a:lnTo>
                    <a:pt x="3304" y="5278"/>
                  </a:lnTo>
                  <a:lnTo>
                    <a:pt x="3308" y="5278"/>
                  </a:lnTo>
                  <a:lnTo>
                    <a:pt x="3314" y="5276"/>
                  </a:lnTo>
                  <a:lnTo>
                    <a:pt x="3318" y="5272"/>
                  </a:lnTo>
                  <a:lnTo>
                    <a:pt x="3324" y="5266"/>
                  </a:lnTo>
                  <a:lnTo>
                    <a:pt x="3328" y="5266"/>
                  </a:lnTo>
                  <a:lnTo>
                    <a:pt x="3334" y="5264"/>
                  </a:lnTo>
                  <a:lnTo>
                    <a:pt x="3340" y="5260"/>
                  </a:lnTo>
                  <a:lnTo>
                    <a:pt x="3348" y="5252"/>
                  </a:lnTo>
                  <a:lnTo>
                    <a:pt x="3348" y="5248"/>
                  </a:lnTo>
                  <a:lnTo>
                    <a:pt x="3344" y="5246"/>
                  </a:lnTo>
                  <a:close/>
                  <a:moveTo>
                    <a:pt x="3328" y="4618"/>
                  </a:moveTo>
                  <a:lnTo>
                    <a:pt x="3328" y="4618"/>
                  </a:lnTo>
                  <a:lnTo>
                    <a:pt x="3326" y="4622"/>
                  </a:lnTo>
                  <a:lnTo>
                    <a:pt x="3326" y="4628"/>
                  </a:lnTo>
                  <a:lnTo>
                    <a:pt x="3326" y="4630"/>
                  </a:lnTo>
                  <a:lnTo>
                    <a:pt x="3328" y="4632"/>
                  </a:lnTo>
                  <a:lnTo>
                    <a:pt x="3328" y="4634"/>
                  </a:lnTo>
                  <a:lnTo>
                    <a:pt x="3326" y="4638"/>
                  </a:lnTo>
                  <a:lnTo>
                    <a:pt x="3324" y="4642"/>
                  </a:lnTo>
                  <a:lnTo>
                    <a:pt x="3326" y="4644"/>
                  </a:lnTo>
                  <a:lnTo>
                    <a:pt x="3330" y="4642"/>
                  </a:lnTo>
                  <a:lnTo>
                    <a:pt x="3330" y="4640"/>
                  </a:lnTo>
                  <a:lnTo>
                    <a:pt x="3332" y="4636"/>
                  </a:lnTo>
                  <a:lnTo>
                    <a:pt x="3332" y="4632"/>
                  </a:lnTo>
                  <a:lnTo>
                    <a:pt x="3334" y="4630"/>
                  </a:lnTo>
                  <a:lnTo>
                    <a:pt x="3334" y="4628"/>
                  </a:lnTo>
                  <a:lnTo>
                    <a:pt x="3332" y="4624"/>
                  </a:lnTo>
                  <a:lnTo>
                    <a:pt x="3332" y="4620"/>
                  </a:lnTo>
                  <a:lnTo>
                    <a:pt x="3332" y="4618"/>
                  </a:lnTo>
                  <a:lnTo>
                    <a:pt x="3328" y="4618"/>
                  </a:lnTo>
                  <a:close/>
                  <a:moveTo>
                    <a:pt x="3302" y="3114"/>
                  </a:moveTo>
                  <a:lnTo>
                    <a:pt x="3302" y="3114"/>
                  </a:lnTo>
                  <a:lnTo>
                    <a:pt x="3304" y="3116"/>
                  </a:lnTo>
                  <a:lnTo>
                    <a:pt x="3308" y="3114"/>
                  </a:lnTo>
                  <a:lnTo>
                    <a:pt x="3310" y="3112"/>
                  </a:lnTo>
                  <a:lnTo>
                    <a:pt x="3310" y="3108"/>
                  </a:lnTo>
                  <a:lnTo>
                    <a:pt x="3306" y="3108"/>
                  </a:lnTo>
                  <a:lnTo>
                    <a:pt x="3302" y="3110"/>
                  </a:lnTo>
                  <a:lnTo>
                    <a:pt x="3300" y="3112"/>
                  </a:lnTo>
                  <a:lnTo>
                    <a:pt x="3302" y="3114"/>
                  </a:lnTo>
                  <a:close/>
                  <a:moveTo>
                    <a:pt x="3298" y="3086"/>
                  </a:moveTo>
                  <a:lnTo>
                    <a:pt x="3298" y="3086"/>
                  </a:lnTo>
                  <a:lnTo>
                    <a:pt x="3296" y="3088"/>
                  </a:lnTo>
                  <a:lnTo>
                    <a:pt x="3298" y="3090"/>
                  </a:lnTo>
                  <a:lnTo>
                    <a:pt x="3302" y="3096"/>
                  </a:lnTo>
                  <a:lnTo>
                    <a:pt x="3302" y="3098"/>
                  </a:lnTo>
                  <a:lnTo>
                    <a:pt x="3304" y="3094"/>
                  </a:lnTo>
                  <a:lnTo>
                    <a:pt x="3302" y="3088"/>
                  </a:lnTo>
                  <a:lnTo>
                    <a:pt x="3300" y="3086"/>
                  </a:lnTo>
                  <a:lnTo>
                    <a:pt x="3298" y="3086"/>
                  </a:lnTo>
                  <a:close/>
                  <a:moveTo>
                    <a:pt x="3298" y="4354"/>
                  </a:moveTo>
                  <a:lnTo>
                    <a:pt x="3298" y="4354"/>
                  </a:lnTo>
                  <a:lnTo>
                    <a:pt x="3296" y="4358"/>
                  </a:lnTo>
                  <a:lnTo>
                    <a:pt x="3296" y="4362"/>
                  </a:lnTo>
                  <a:lnTo>
                    <a:pt x="3298" y="4362"/>
                  </a:lnTo>
                  <a:lnTo>
                    <a:pt x="3300" y="4364"/>
                  </a:lnTo>
                  <a:lnTo>
                    <a:pt x="3304" y="4362"/>
                  </a:lnTo>
                  <a:lnTo>
                    <a:pt x="3304" y="4360"/>
                  </a:lnTo>
                  <a:lnTo>
                    <a:pt x="3302" y="4356"/>
                  </a:lnTo>
                  <a:lnTo>
                    <a:pt x="3300" y="4348"/>
                  </a:lnTo>
                  <a:lnTo>
                    <a:pt x="3298" y="4354"/>
                  </a:lnTo>
                  <a:close/>
                  <a:moveTo>
                    <a:pt x="3274" y="4930"/>
                  </a:moveTo>
                  <a:lnTo>
                    <a:pt x="3274" y="4930"/>
                  </a:lnTo>
                  <a:lnTo>
                    <a:pt x="3274" y="4932"/>
                  </a:lnTo>
                  <a:lnTo>
                    <a:pt x="3278" y="4934"/>
                  </a:lnTo>
                  <a:lnTo>
                    <a:pt x="3288" y="4934"/>
                  </a:lnTo>
                  <a:lnTo>
                    <a:pt x="3310" y="4928"/>
                  </a:lnTo>
                  <a:lnTo>
                    <a:pt x="3312" y="4926"/>
                  </a:lnTo>
                  <a:lnTo>
                    <a:pt x="3310" y="4926"/>
                  </a:lnTo>
                  <a:lnTo>
                    <a:pt x="3296" y="4924"/>
                  </a:lnTo>
                  <a:lnTo>
                    <a:pt x="3282" y="4924"/>
                  </a:lnTo>
                  <a:lnTo>
                    <a:pt x="3276" y="4926"/>
                  </a:lnTo>
                  <a:lnTo>
                    <a:pt x="3274" y="4930"/>
                  </a:lnTo>
                  <a:close/>
                  <a:moveTo>
                    <a:pt x="3132" y="5104"/>
                  </a:moveTo>
                  <a:lnTo>
                    <a:pt x="3132" y="5104"/>
                  </a:lnTo>
                  <a:lnTo>
                    <a:pt x="3136" y="5106"/>
                  </a:lnTo>
                  <a:lnTo>
                    <a:pt x="3138" y="5104"/>
                  </a:lnTo>
                  <a:lnTo>
                    <a:pt x="3136" y="5096"/>
                  </a:lnTo>
                  <a:lnTo>
                    <a:pt x="3134" y="5090"/>
                  </a:lnTo>
                  <a:lnTo>
                    <a:pt x="3132" y="5086"/>
                  </a:lnTo>
                  <a:lnTo>
                    <a:pt x="3130" y="5088"/>
                  </a:lnTo>
                  <a:lnTo>
                    <a:pt x="3130" y="5096"/>
                  </a:lnTo>
                  <a:lnTo>
                    <a:pt x="3132" y="5104"/>
                  </a:lnTo>
                  <a:close/>
                  <a:moveTo>
                    <a:pt x="3196" y="4912"/>
                  </a:moveTo>
                  <a:lnTo>
                    <a:pt x="3196" y="4912"/>
                  </a:lnTo>
                  <a:lnTo>
                    <a:pt x="3198" y="4908"/>
                  </a:lnTo>
                  <a:lnTo>
                    <a:pt x="3198" y="4904"/>
                  </a:lnTo>
                  <a:lnTo>
                    <a:pt x="3196" y="4900"/>
                  </a:lnTo>
                  <a:lnTo>
                    <a:pt x="3192" y="4900"/>
                  </a:lnTo>
                  <a:lnTo>
                    <a:pt x="3190" y="4902"/>
                  </a:lnTo>
                  <a:lnTo>
                    <a:pt x="3188" y="4904"/>
                  </a:lnTo>
                  <a:lnTo>
                    <a:pt x="3188" y="4908"/>
                  </a:lnTo>
                  <a:lnTo>
                    <a:pt x="3192" y="4912"/>
                  </a:lnTo>
                  <a:lnTo>
                    <a:pt x="3194" y="4912"/>
                  </a:lnTo>
                  <a:lnTo>
                    <a:pt x="3196" y="4912"/>
                  </a:lnTo>
                  <a:close/>
                  <a:moveTo>
                    <a:pt x="3180" y="4896"/>
                  </a:moveTo>
                  <a:lnTo>
                    <a:pt x="3180" y="4896"/>
                  </a:lnTo>
                  <a:lnTo>
                    <a:pt x="3176" y="4896"/>
                  </a:lnTo>
                  <a:lnTo>
                    <a:pt x="3172" y="4900"/>
                  </a:lnTo>
                  <a:lnTo>
                    <a:pt x="3170" y="4906"/>
                  </a:lnTo>
                  <a:lnTo>
                    <a:pt x="3172" y="4916"/>
                  </a:lnTo>
                  <a:lnTo>
                    <a:pt x="3174" y="4916"/>
                  </a:lnTo>
                  <a:lnTo>
                    <a:pt x="3180" y="4908"/>
                  </a:lnTo>
                  <a:lnTo>
                    <a:pt x="3184" y="4900"/>
                  </a:lnTo>
                  <a:lnTo>
                    <a:pt x="3182" y="4898"/>
                  </a:lnTo>
                  <a:lnTo>
                    <a:pt x="3180" y="4896"/>
                  </a:lnTo>
                  <a:close/>
                  <a:moveTo>
                    <a:pt x="3184" y="5356"/>
                  </a:moveTo>
                  <a:lnTo>
                    <a:pt x="3184" y="5356"/>
                  </a:lnTo>
                  <a:lnTo>
                    <a:pt x="3180" y="5360"/>
                  </a:lnTo>
                  <a:lnTo>
                    <a:pt x="3174" y="5364"/>
                  </a:lnTo>
                  <a:lnTo>
                    <a:pt x="3170" y="5366"/>
                  </a:lnTo>
                  <a:lnTo>
                    <a:pt x="3168" y="5370"/>
                  </a:lnTo>
                  <a:lnTo>
                    <a:pt x="3168" y="5372"/>
                  </a:lnTo>
                  <a:lnTo>
                    <a:pt x="3170" y="5372"/>
                  </a:lnTo>
                  <a:lnTo>
                    <a:pt x="3178" y="5370"/>
                  </a:lnTo>
                  <a:lnTo>
                    <a:pt x="3190" y="5362"/>
                  </a:lnTo>
                  <a:lnTo>
                    <a:pt x="3194" y="5358"/>
                  </a:lnTo>
                  <a:lnTo>
                    <a:pt x="3192" y="5352"/>
                  </a:lnTo>
                  <a:lnTo>
                    <a:pt x="3192" y="5350"/>
                  </a:lnTo>
                  <a:lnTo>
                    <a:pt x="3190" y="5350"/>
                  </a:lnTo>
                  <a:lnTo>
                    <a:pt x="3188" y="5352"/>
                  </a:lnTo>
                  <a:lnTo>
                    <a:pt x="3184" y="5356"/>
                  </a:lnTo>
                  <a:close/>
                  <a:moveTo>
                    <a:pt x="3074" y="5152"/>
                  </a:moveTo>
                  <a:lnTo>
                    <a:pt x="3074" y="5152"/>
                  </a:lnTo>
                  <a:lnTo>
                    <a:pt x="3076" y="5154"/>
                  </a:lnTo>
                  <a:lnTo>
                    <a:pt x="3078" y="5144"/>
                  </a:lnTo>
                  <a:lnTo>
                    <a:pt x="3076" y="5132"/>
                  </a:lnTo>
                  <a:lnTo>
                    <a:pt x="3076" y="5122"/>
                  </a:lnTo>
                  <a:lnTo>
                    <a:pt x="3074" y="5122"/>
                  </a:lnTo>
                  <a:lnTo>
                    <a:pt x="3074" y="5124"/>
                  </a:lnTo>
                  <a:lnTo>
                    <a:pt x="3072" y="5130"/>
                  </a:lnTo>
                  <a:lnTo>
                    <a:pt x="3072" y="5142"/>
                  </a:lnTo>
                  <a:lnTo>
                    <a:pt x="3074" y="5152"/>
                  </a:lnTo>
                  <a:close/>
                  <a:moveTo>
                    <a:pt x="3070" y="5308"/>
                  </a:moveTo>
                  <a:lnTo>
                    <a:pt x="3070" y="5308"/>
                  </a:lnTo>
                  <a:lnTo>
                    <a:pt x="3066" y="5308"/>
                  </a:lnTo>
                  <a:lnTo>
                    <a:pt x="3066" y="5306"/>
                  </a:lnTo>
                  <a:lnTo>
                    <a:pt x="3064" y="5304"/>
                  </a:lnTo>
                  <a:lnTo>
                    <a:pt x="3060" y="5298"/>
                  </a:lnTo>
                  <a:lnTo>
                    <a:pt x="3054" y="5294"/>
                  </a:lnTo>
                  <a:lnTo>
                    <a:pt x="3048" y="5294"/>
                  </a:lnTo>
                  <a:lnTo>
                    <a:pt x="3046" y="5296"/>
                  </a:lnTo>
                  <a:lnTo>
                    <a:pt x="3042" y="5296"/>
                  </a:lnTo>
                  <a:lnTo>
                    <a:pt x="3036" y="5294"/>
                  </a:lnTo>
                  <a:lnTo>
                    <a:pt x="3026" y="5294"/>
                  </a:lnTo>
                  <a:lnTo>
                    <a:pt x="3020" y="5296"/>
                  </a:lnTo>
                  <a:lnTo>
                    <a:pt x="3016" y="5298"/>
                  </a:lnTo>
                  <a:lnTo>
                    <a:pt x="3014" y="5302"/>
                  </a:lnTo>
                  <a:lnTo>
                    <a:pt x="3012" y="5306"/>
                  </a:lnTo>
                  <a:lnTo>
                    <a:pt x="3014" y="5310"/>
                  </a:lnTo>
                  <a:lnTo>
                    <a:pt x="3016" y="5312"/>
                  </a:lnTo>
                  <a:lnTo>
                    <a:pt x="3026" y="5316"/>
                  </a:lnTo>
                  <a:lnTo>
                    <a:pt x="3036" y="5318"/>
                  </a:lnTo>
                  <a:lnTo>
                    <a:pt x="3046" y="5322"/>
                  </a:lnTo>
                  <a:lnTo>
                    <a:pt x="3054" y="5328"/>
                  </a:lnTo>
                  <a:lnTo>
                    <a:pt x="3058" y="5334"/>
                  </a:lnTo>
                  <a:lnTo>
                    <a:pt x="3060" y="5338"/>
                  </a:lnTo>
                  <a:lnTo>
                    <a:pt x="3064" y="5340"/>
                  </a:lnTo>
                  <a:lnTo>
                    <a:pt x="3068" y="5340"/>
                  </a:lnTo>
                  <a:lnTo>
                    <a:pt x="3070" y="5342"/>
                  </a:lnTo>
                  <a:lnTo>
                    <a:pt x="3074" y="5342"/>
                  </a:lnTo>
                  <a:lnTo>
                    <a:pt x="3076" y="5340"/>
                  </a:lnTo>
                  <a:lnTo>
                    <a:pt x="3078" y="5338"/>
                  </a:lnTo>
                  <a:lnTo>
                    <a:pt x="3080" y="5338"/>
                  </a:lnTo>
                  <a:lnTo>
                    <a:pt x="3082" y="5336"/>
                  </a:lnTo>
                  <a:lnTo>
                    <a:pt x="3086" y="5332"/>
                  </a:lnTo>
                  <a:lnTo>
                    <a:pt x="3086" y="5330"/>
                  </a:lnTo>
                  <a:lnTo>
                    <a:pt x="3086" y="5326"/>
                  </a:lnTo>
                  <a:lnTo>
                    <a:pt x="3082" y="5320"/>
                  </a:lnTo>
                  <a:lnTo>
                    <a:pt x="3076" y="5312"/>
                  </a:lnTo>
                  <a:lnTo>
                    <a:pt x="3070" y="5308"/>
                  </a:lnTo>
                  <a:close/>
                  <a:moveTo>
                    <a:pt x="3176" y="5238"/>
                  </a:moveTo>
                  <a:lnTo>
                    <a:pt x="3176" y="5238"/>
                  </a:lnTo>
                  <a:lnTo>
                    <a:pt x="3174" y="5234"/>
                  </a:lnTo>
                  <a:lnTo>
                    <a:pt x="3172" y="5234"/>
                  </a:lnTo>
                  <a:lnTo>
                    <a:pt x="3168" y="5234"/>
                  </a:lnTo>
                  <a:lnTo>
                    <a:pt x="3166" y="5238"/>
                  </a:lnTo>
                  <a:lnTo>
                    <a:pt x="3166" y="5240"/>
                  </a:lnTo>
                  <a:lnTo>
                    <a:pt x="3168" y="5240"/>
                  </a:lnTo>
                  <a:lnTo>
                    <a:pt x="3170" y="5242"/>
                  </a:lnTo>
                  <a:lnTo>
                    <a:pt x="3168" y="5246"/>
                  </a:lnTo>
                  <a:lnTo>
                    <a:pt x="3160" y="5248"/>
                  </a:lnTo>
                  <a:lnTo>
                    <a:pt x="3156" y="5252"/>
                  </a:lnTo>
                  <a:lnTo>
                    <a:pt x="3156" y="5256"/>
                  </a:lnTo>
                  <a:lnTo>
                    <a:pt x="3156" y="5258"/>
                  </a:lnTo>
                  <a:lnTo>
                    <a:pt x="3152" y="5260"/>
                  </a:lnTo>
                  <a:lnTo>
                    <a:pt x="3148" y="5260"/>
                  </a:lnTo>
                  <a:lnTo>
                    <a:pt x="3146" y="5260"/>
                  </a:lnTo>
                  <a:lnTo>
                    <a:pt x="3142" y="5256"/>
                  </a:lnTo>
                  <a:lnTo>
                    <a:pt x="3136" y="5252"/>
                  </a:lnTo>
                  <a:lnTo>
                    <a:pt x="3134" y="5250"/>
                  </a:lnTo>
                  <a:lnTo>
                    <a:pt x="3132" y="5252"/>
                  </a:lnTo>
                  <a:lnTo>
                    <a:pt x="3128" y="5254"/>
                  </a:lnTo>
                  <a:lnTo>
                    <a:pt x="3124" y="5254"/>
                  </a:lnTo>
                  <a:lnTo>
                    <a:pt x="3120" y="5254"/>
                  </a:lnTo>
                  <a:lnTo>
                    <a:pt x="3116" y="5256"/>
                  </a:lnTo>
                  <a:lnTo>
                    <a:pt x="3114" y="5258"/>
                  </a:lnTo>
                  <a:lnTo>
                    <a:pt x="3112" y="5256"/>
                  </a:lnTo>
                  <a:lnTo>
                    <a:pt x="3106" y="5254"/>
                  </a:lnTo>
                  <a:lnTo>
                    <a:pt x="3100" y="5250"/>
                  </a:lnTo>
                  <a:lnTo>
                    <a:pt x="3092" y="5246"/>
                  </a:lnTo>
                  <a:lnTo>
                    <a:pt x="3076" y="5242"/>
                  </a:lnTo>
                  <a:lnTo>
                    <a:pt x="3068" y="5242"/>
                  </a:lnTo>
                  <a:lnTo>
                    <a:pt x="3064" y="5242"/>
                  </a:lnTo>
                  <a:lnTo>
                    <a:pt x="3060" y="5246"/>
                  </a:lnTo>
                  <a:lnTo>
                    <a:pt x="3056" y="5250"/>
                  </a:lnTo>
                  <a:lnTo>
                    <a:pt x="3050" y="5252"/>
                  </a:lnTo>
                  <a:lnTo>
                    <a:pt x="3048" y="5256"/>
                  </a:lnTo>
                  <a:lnTo>
                    <a:pt x="3048" y="5262"/>
                  </a:lnTo>
                  <a:lnTo>
                    <a:pt x="3050" y="5270"/>
                  </a:lnTo>
                  <a:lnTo>
                    <a:pt x="3050" y="5272"/>
                  </a:lnTo>
                  <a:lnTo>
                    <a:pt x="3052" y="5272"/>
                  </a:lnTo>
                  <a:lnTo>
                    <a:pt x="3056" y="5270"/>
                  </a:lnTo>
                  <a:lnTo>
                    <a:pt x="3062" y="5268"/>
                  </a:lnTo>
                  <a:lnTo>
                    <a:pt x="3078" y="5270"/>
                  </a:lnTo>
                  <a:lnTo>
                    <a:pt x="3086" y="5272"/>
                  </a:lnTo>
                  <a:lnTo>
                    <a:pt x="3092" y="5274"/>
                  </a:lnTo>
                  <a:lnTo>
                    <a:pt x="3096" y="5278"/>
                  </a:lnTo>
                  <a:lnTo>
                    <a:pt x="3098" y="5276"/>
                  </a:lnTo>
                  <a:lnTo>
                    <a:pt x="3102" y="5274"/>
                  </a:lnTo>
                  <a:lnTo>
                    <a:pt x="3106" y="5274"/>
                  </a:lnTo>
                  <a:lnTo>
                    <a:pt x="3108" y="5274"/>
                  </a:lnTo>
                  <a:lnTo>
                    <a:pt x="3110" y="5272"/>
                  </a:lnTo>
                  <a:lnTo>
                    <a:pt x="3112" y="5270"/>
                  </a:lnTo>
                  <a:lnTo>
                    <a:pt x="3120" y="5272"/>
                  </a:lnTo>
                  <a:lnTo>
                    <a:pt x="3124" y="5272"/>
                  </a:lnTo>
                  <a:lnTo>
                    <a:pt x="3128" y="5272"/>
                  </a:lnTo>
                  <a:lnTo>
                    <a:pt x="3134" y="5270"/>
                  </a:lnTo>
                  <a:lnTo>
                    <a:pt x="3138" y="5268"/>
                  </a:lnTo>
                  <a:lnTo>
                    <a:pt x="3142" y="5266"/>
                  </a:lnTo>
                  <a:lnTo>
                    <a:pt x="3150" y="5266"/>
                  </a:lnTo>
                  <a:lnTo>
                    <a:pt x="3158" y="5264"/>
                  </a:lnTo>
                  <a:lnTo>
                    <a:pt x="3166" y="5260"/>
                  </a:lnTo>
                  <a:lnTo>
                    <a:pt x="3168" y="5258"/>
                  </a:lnTo>
                  <a:lnTo>
                    <a:pt x="3170" y="5254"/>
                  </a:lnTo>
                  <a:lnTo>
                    <a:pt x="3170" y="5252"/>
                  </a:lnTo>
                  <a:lnTo>
                    <a:pt x="3174" y="5248"/>
                  </a:lnTo>
                  <a:lnTo>
                    <a:pt x="3176" y="5244"/>
                  </a:lnTo>
                  <a:lnTo>
                    <a:pt x="3176" y="5238"/>
                  </a:lnTo>
                  <a:close/>
                  <a:moveTo>
                    <a:pt x="3042" y="5268"/>
                  </a:moveTo>
                  <a:lnTo>
                    <a:pt x="3042" y="5268"/>
                  </a:lnTo>
                  <a:lnTo>
                    <a:pt x="3044" y="5266"/>
                  </a:lnTo>
                  <a:lnTo>
                    <a:pt x="3046" y="5264"/>
                  </a:lnTo>
                  <a:lnTo>
                    <a:pt x="3044" y="5262"/>
                  </a:lnTo>
                  <a:lnTo>
                    <a:pt x="3042" y="5260"/>
                  </a:lnTo>
                  <a:lnTo>
                    <a:pt x="3040" y="5262"/>
                  </a:lnTo>
                  <a:lnTo>
                    <a:pt x="3040" y="5266"/>
                  </a:lnTo>
                  <a:lnTo>
                    <a:pt x="3040" y="5268"/>
                  </a:lnTo>
                  <a:lnTo>
                    <a:pt x="3042" y="5268"/>
                  </a:lnTo>
                  <a:close/>
                  <a:moveTo>
                    <a:pt x="3038" y="5258"/>
                  </a:moveTo>
                  <a:lnTo>
                    <a:pt x="3038" y="5258"/>
                  </a:lnTo>
                  <a:lnTo>
                    <a:pt x="3040" y="5256"/>
                  </a:lnTo>
                  <a:lnTo>
                    <a:pt x="3040" y="5254"/>
                  </a:lnTo>
                  <a:lnTo>
                    <a:pt x="3038" y="5252"/>
                  </a:lnTo>
                  <a:lnTo>
                    <a:pt x="3034" y="5250"/>
                  </a:lnTo>
                  <a:lnTo>
                    <a:pt x="3032" y="5250"/>
                  </a:lnTo>
                  <a:lnTo>
                    <a:pt x="3032" y="5252"/>
                  </a:lnTo>
                  <a:lnTo>
                    <a:pt x="3032" y="5258"/>
                  </a:lnTo>
                  <a:lnTo>
                    <a:pt x="3030" y="5262"/>
                  </a:lnTo>
                  <a:lnTo>
                    <a:pt x="3032" y="5266"/>
                  </a:lnTo>
                  <a:lnTo>
                    <a:pt x="3032" y="5264"/>
                  </a:lnTo>
                  <a:lnTo>
                    <a:pt x="3034" y="5260"/>
                  </a:lnTo>
                  <a:lnTo>
                    <a:pt x="3038" y="5258"/>
                  </a:lnTo>
                  <a:close/>
                  <a:moveTo>
                    <a:pt x="2740" y="626"/>
                  </a:moveTo>
                  <a:lnTo>
                    <a:pt x="2740" y="626"/>
                  </a:lnTo>
                  <a:lnTo>
                    <a:pt x="2756" y="630"/>
                  </a:lnTo>
                  <a:lnTo>
                    <a:pt x="2768" y="628"/>
                  </a:lnTo>
                  <a:lnTo>
                    <a:pt x="2778" y="624"/>
                  </a:lnTo>
                  <a:lnTo>
                    <a:pt x="2784" y="618"/>
                  </a:lnTo>
                  <a:lnTo>
                    <a:pt x="2786" y="612"/>
                  </a:lnTo>
                  <a:lnTo>
                    <a:pt x="2786" y="608"/>
                  </a:lnTo>
                  <a:lnTo>
                    <a:pt x="2784" y="604"/>
                  </a:lnTo>
                  <a:lnTo>
                    <a:pt x="2782" y="602"/>
                  </a:lnTo>
                  <a:lnTo>
                    <a:pt x="2776" y="600"/>
                  </a:lnTo>
                  <a:lnTo>
                    <a:pt x="2764" y="598"/>
                  </a:lnTo>
                  <a:lnTo>
                    <a:pt x="2748" y="598"/>
                  </a:lnTo>
                  <a:lnTo>
                    <a:pt x="2736" y="598"/>
                  </a:lnTo>
                  <a:lnTo>
                    <a:pt x="2726" y="600"/>
                  </a:lnTo>
                  <a:lnTo>
                    <a:pt x="2720" y="604"/>
                  </a:lnTo>
                  <a:lnTo>
                    <a:pt x="2716" y="608"/>
                  </a:lnTo>
                  <a:lnTo>
                    <a:pt x="2720" y="614"/>
                  </a:lnTo>
                  <a:lnTo>
                    <a:pt x="2726" y="618"/>
                  </a:lnTo>
                  <a:lnTo>
                    <a:pt x="2740" y="626"/>
                  </a:lnTo>
                  <a:close/>
                  <a:moveTo>
                    <a:pt x="162" y="3354"/>
                  </a:moveTo>
                  <a:lnTo>
                    <a:pt x="162" y="3354"/>
                  </a:lnTo>
                  <a:lnTo>
                    <a:pt x="160" y="3358"/>
                  </a:lnTo>
                  <a:lnTo>
                    <a:pt x="162" y="3364"/>
                  </a:lnTo>
                  <a:lnTo>
                    <a:pt x="164" y="3366"/>
                  </a:lnTo>
                  <a:lnTo>
                    <a:pt x="166" y="3368"/>
                  </a:lnTo>
                  <a:lnTo>
                    <a:pt x="168" y="3366"/>
                  </a:lnTo>
                  <a:lnTo>
                    <a:pt x="168" y="3362"/>
                  </a:lnTo>
                  <a:lnTo>
                    <a:pt x="166" y="3356"/>
                  </a:lnTo>
                  <a:lnTo>
                    <a:pt x="164" y="3352"/>
                  </a:lnTo>
                  <a:lnTo>
                    <a:pt x="162" y="3352"/>
                  </a:lnTo>
                  <a:lnTo>
                    <a:pt x="162" y="3354"/>
                  </a:lnTo>
                  <a:close/>
                  <a:moveTo>
                    <a:pt x="3766" y="1952"/>
                  </a:moveTo>
                  <a:lnTo>
                    <a:pt x="3766" y="1952"/>
                  </a:lnTo>
                  <a:lnTo>
                    <a:pt x="3772" y="1954"/>
                  </a:lnTo>
                  <a:lnTo>
                    <a:pt x="3776" y="1954"/>
                  </a:lnTo>
                  <a:lnTo>
                    <a:pt x="3780" y="1950"/>
                  </a:lnTo>
                  <a:lnTo>
                    <a:pt x="3782" y="1944"/>
                  </a:lnTo>
                  <a:lnTo>
                    <a:pt x="3784" y="1940"/>
                  </a:lnTo>
                  <a:lnTo>
                    <a:pt x="3782" y="1934"/>
                  </a:lnTo>
                  <a:lnTo>
                    <a:pt x="3780" y="1930"/>
                  </a:lnTo>
                  <a:lnTo>
                    <a:pt x="3774" y="1928"/>
                  </a:lnTo>
                  <a:lnTo>
                    <a:pt x="3768" y="1928"/>
                  </a:lnTo>
                  <a:lnTo>
                    <a:pt x="3764" y="1930"/>
                  </a:lnTo>
                  <a:lnTo>
                    <a:pt x="3760" y="1932"/>
                  </a:lnTo>
                  <a:lnTo>
                    <a:pt x="3758" y="1936"/>
                  </a:lnTo>
                  <a:lnTo>
                    <a:pt x="3758" y="1938"/>
                  </a:lnTo>
                  <a:lnTo>
                    <a:pt x="3760" y="1944"/>
                  </a:lnTo>
                  <a:lnTo>
                    <a:pt x="3762" y="1948"/>
                  </a:lnTo>
                  <a:lnTo>
                    <a:pt x="3766" y="1952"/>
                  </a:lnTo>
                  <a:close/>
                  <a:moveTo>
                    <a:pt x="3314" y="2942"/>
                  </a:moveTo>
                  <a:lnTo>
                    <a:pt x="3314" y="2942"/>
                  </a:lnTo>
                  <a:lnTo>
                    <a:pt x="3316" y="2940"/>
                  </a:lnTo>
                  <a:lnTo>
                    <a:pt x="3318" y="2936"/>
                  </a:lnTo>
                  <a:lnTo>
                    <a:pt x="3316" y="2932"/>
                  </a:lnTo>
                  <a:lnTo>
                    <a:pt x="3312" y="2930"/>
                  </a:lnTo>
                  <a:lnTo>
                    <a:pt x="3310" y="2930"/>
                  </a:lnTo>
                  <a:lnTo>
                    <a:pt x="3310" y="2932"/>
                  </a:lnTo>
                  <a:lnTo>
                    <a:pt x="3310" y="2936"/>
                  </a:lnTo>
                  <a:lnTo>
                    <a:pt x="3312" y="2940"/>
                  </a:lnTo>
                  <a:lnTo>
                    <a:pt x="3314" y="2942"/>
                  </a:lnTo>
                  <a:close/>
                  <a:moveTo>
                    <a:pt x="3310" y="2998"/>
                  </a:moveTo>
                  <a:lnTo>
                    <a:pt x="3310" y="2998"/>
                  </a:lnTo>
                  <a:lnTo>
                    <a:pt x="3308" y="2998"/>
                  </a:lnTo>
                  <a:lnTo>
                    <a:pt x="3308" y="3002"/>
                  </a:lnTo>
                  <a:lnTo>
                    <a:pt x="3310" y="3004"/>
                  </a:lnTo>
                  <a:lnTo>
                    <a:pt x="3312" y="3006"/>
                  </a:lnTo>
                  <a:lnTo>
                    <a:pt x="3314" y="3006"/>
                  </a:lnTo>
                  <a:lnTo>
                    <a:pt x="3314" y="3002"/>
                  </a:lnTo>
                  <a:lnTo>
                    <a:pt x="3312" y="2998"/>
                  </a:lnTo>
                  <a:lnTo>
                    <a:pt x="3310" y="2998"/>
                  </a:lnTo>
                  <a:close/>
                  <a:moveTo>
                    <a:pt x="468" y="3506"/>
                  </a:moveTo>
                  <a:lnTo>
                    <a:pt x="468" y="3506"/>
                  </a:lnTo>
                  <a:lnTo>
                    <a:pt x="468" y="3508"/>
                  </a:lnTo>
                  <a:lnTo>
                    <a:pt x="466" y="3510"/>
                  </a:lnTo>
                  <a:lnTo>
                    <a:pt x="458" y="3514"/>
                  </a:lnTo>
                  <a:lnTo>
                    <a:pt x="452" y="3518"/>
                  </a:lnTo>
                  <a:lnTo>
                    <a:pt x="450" y="3520"/>
                  </a:lnTo>
                  <a:lnTo>
                    <a:pt x="450" y="3522"/>
                  </a:lnTo>
                  <a:lnTo>
                    <a:pt x="452" y="3524"/>
                  </a:lnTo>
                  <a:lnTo>
                    <a:pt x="456" y="3524"/>
                  </a:lnTo>
                  <a:lnTo>
                    <a:pt x="464" y="3520"/>
                  </a:lnTo>
                  <a:lnTo>
                    <a:pt x="476" y="3514"/>
                  </a:lnTo>
                  <a:lnTo>
                    <a:pt x="484" y="3504"/>
                  </a:lnTo>
                  <a:lnTo>
                    <a:pt x="486" y="3502"/>
                  </a:lnTo>
                  <a:lnTo>
                    <a:pt x="486" y="3500"/>
                  </a:lnTo>
                  <a:lnTo>
                    <a:pt x="480" y="3502"/>
                  </a:lnTo>
                  <a:lnTo>
                    <a:pt x="468" y="3506"/>
                  </a:lnTo>
                  <a:close/>
                  <a:moveTo>
                    <a:pt x="1966" y="4176"/>
                  </a:moveTo>
                  <a:lnTo>
                    <a:pt x="1966" y="4176"/>
                  </a:lnTo>
                  <a:lnTo>
                    <a:pt x="1964" y="4176"/>
                  </a:lnTo>
                  <a:lnTo>
                    <a:pt x="1960" y="4184"/>
                  </a:lnTo>
                  <a:lnTo>
                    <a:pt x="1958" y="4200"/>
                  </a:lnTo>
                  <a:lnTo>
                    <a:pt x="1956" y="4222"/>
                  </a:lnTo>
                  <a:lnTo>
                    <a:pt x="1954" y="4242"/>
                  </a:lnTo>
                  <a:lnTo>
                    <a:pt x="1952" y="4252"/>
                  </a:lnTo>
                  <a:lnTo>
                    <a:pt x="1950" y="4260"/>
                  </a:lnTo>
                  <a:lnTo>
                    <a:pt x="1952" y="4272"/>
                  </a:lnTo>
                  <a:lnTo>
                    <a:pt x="1954" y="4278"/>
                  </a:lnTo>
                  <a:lnTo>
                    <a:pt x="1956" y="4280"/>
                  </a:lnTo>
                  <a:lnTo>
                    <a:pt x="1958" y="4274"/>
                  </a:lnTo>
                  <a:lnTo>
                    <a:pt x="1962" y="4248"/>
                  </a:lnTo>
                  <a:lnTo>
                    <a:pt x="1962" y="4240"/>
                  </a:lnTo>
                  <a:lnTo>
                    <a:pt x="1962" y="4236"/>
                  </a:lnTo>
                  <a:lnTo>
                    <a:pt x="1962" y="4234"/>
                  </a:lnTo>
                  <a:lnTo>
                    <a:pt x="1964" y="4232"/>
                  </a:lnTo>
                  <a:lnTo>
                    <a:pt x="1966" y="4228"/>
                  </a:lnTo>
                  <a:lnTo>
                    <a:pt x="1966" y="4226"/>
                  </a:lnTo>
                  <a:lnTo>
                    <a:pt x="1964" y="4218"/>
                  </a:lnTo>
                  <a:lnTo>
                    <a:pt x="1964" y="4210"/>
                  </a:lnTo>
                  <a:lnTo>
                    <a:pt x="1964" y="4206"/>
                  </a:lnTo>
                  <a:lnTo>
                    <a:pt x="1964" y="4204"/>
                  </a:lnTo>
                  <a:lnTo>
                    <a:pt x="1968" y="4200"/>
                  </a:lnTo>
                  <a:lnTo>
                    <a:pt x="1970" y="4192"/>
                  </a:lnTo>
                  <a:lnTo>
                    <a:pt x="1970" y="4182"/>
                  </a:lnTo>
                  <a:lnTo>
                    <a:pt x="1966" y="4176"/>
                  </a:lnTo>
                  <a:close/>
                  <a:moveTo>
                    <a:pt x="1508" y="4454"/>
                  </a:moveTo>
                  <a:lnTo>
                    <a:pt x="1508" y="4454"/>
                  </a:lnTo>
                  <a:lnTo>
                    <a:pt x="1504" y="4444"/>
                  </a:lnTo>
                  <a:lnTo>
                    <a:pt x="1498" y="4430"/>
                  </a:lnTo>
                  <a:lnTo>
                    <a:pt x="1492" y="4416"/>
                  </a:lnTo>
                  <a:lnTo>
                    <a:pt x="1484" y="4404"/>
                  </a:lnTo>
                  <a:lnTo>
                    <a:pt x="1478" y="4396"/>
                  </a:lnTo>
                  <a:lnTo>
                    <a:pt x="1474" y="4388"/>
                  </a:lnTo>
                  <a:lnTo>
                    <a:pt x="1472" y="4380"/>
                  </a:lnTo>
                  <a:lnTo>
                    <a:pt x="1464" y="4372"/>
                  </a:lnTo>
                  <a:lnTo>
                    <a:pt x="1456" y="4364"/>
                  </a:lnTo>
                  <a:lnTo>
                    <a:pt x="1448" y="4360"/>
                  </a:lnTo>
                  <a:lnTo>
                    <a:pt x="1442" y="4360"/>
                  </a:lnTo>
                  <a:lnTo>
                    <a:pt x="1438" y="4362"/>
                  </a:lnTo>
                  <a:lnTo>
                    <a:pt x="1438" y="4364"/>
                  </a:lnTo>
                  <a:lnTo>
                    <a:pt x="1440" y="4368"/>
                  </a:lnTo>
                  <a:lnTo>
                    <a:pt x="1444" y="4372"/>
                  </a:lnTo>
                  <a:lnTo>
                    <a:pt x="1446" y="4382"/>
                  </a:lnTo>
                  <a:lnTo>
                    <a:pt x="1446" y="4392"/>
                  </a:lnTo>
                  <a:lnTo>
                    <a:pt x="1444" y="4398"/>
                  </a:lnTo>
                  <a:lnTo>
                    <a:pt x="1440" y="4404"/>
                  </a:lnTo>
                  <a:lnTo>
                    <a:pt x="1440" y="4410"/>
                  </a:lnTo>
                  <a:lnTo>
                    <a:pt x="1440" y="4420"/>
                  </a:lnTo>
                  <a:lnTo>
                    <a:pt x="1438" y="4430"/>
                  </a:lnTo>
                  <a:lnTo>
                    <a:pt x="1436" y="4438"/>
                  </a:lnTo>
                  <a:lnTo>
                    <a:pt x="1436" y="4436"/>
                  </a:lnTo>
                  <a:lnTo>
                    <a:pt x="1434" y="4432"/>
                  </a:lnTo>
                  <a:lnTo>
                    <a:pt x="1432" y="4432"/>
                  </a:lnTo>
                  <a:lnTo>
                    <a:pt x="1430" y="4440"/>
                  </a:lnTo>
                  <a:lnTo>
                    <a:pt x="1432" y="4456"/>
                  </a:lnTo>
                  <a:lnTo>
                    <a:pt x="1434" y="4476"/>
                  </a:lnTo>
                  <a:lnTo>
                    <a:pt x="1434" y="4500"/>
                  </a:lnTo>
                  <a:lnTo>
                    <a:pt x="1436" y="4512"/>
                  </a:lnTo>
                  <a:lnTo>
                    <a:pt x="1438" y="4524"/>
                  </a:lnTo>
                  <a:lnTo>
                    <a:pt x="1442" y="4534"/>
                  </a:lnTo>
                  <a:lnTo>
                    <a:pt x="1450" y="4544"/>
                  </a:lnTo>
                  <a:lnTo>
                    <a:pt x="1458" y="4548"/>
                  </a:lnTo>
                  <a:lnTo>
                    <a:pt x="1464" y="4550"/>
                  </a:lnTo>
                  <a:lnTo>
                    <a:pt x="1470" y="4550"/>
                  </a:lnTo>
                  <a:lnTo>
                    <a:pt x="1476" y="4548"/>
                  </a:lnTo>
                  <a:lnTo>
                    <a:pt x="1488" y="4540"/>
                  </a:lnTo>
                  <a:lnTo>
                    <a:pt x="1502" y="4532"/>
                  </a:lnTo>
                  <a:lnTo>
                    <a:pt x="1508" y="4526"/>
                  </a:lnTo>
                  <a:lnTo>
                    <a:pt x="1512" y="4520"/>
                  </a:lnTo>
                  <a:lnTo>
                    <a:pt x="1516" y="4510"/>
                  </a:lnTo>
                  <a:lnTo>
                    <a:pt x="1518" y="4502"/>
                  </a:lnTo>
                  <a:lnTo>
                    <a:pt x="1518" y="4484"/>
                  </a:lnTo>
                  <a:lnTo>
                    <a:pt x="1516" y="4476"/>
                  </a:lnTo>
                  <a:lnTo>
                    <a:pt x="1514" y="4472"/>
                  </a:lnTo>
                  <a:lnTo>
                    <a:pt x="1512" y="4466"/>
                  </a:lnTo>
                  <a:lnTo>
                    <a:pt x="1512" y="4462"/>
                  </a:lnTo>
                  <a:lnTo>
                    <a:pt x="1510" y="4458"/>
                  </a:lnTo>
                  <a:lnTo>
                    <a:pt x="1508" y="4454"/>
                  </a:lnTo>
                  <a:close/>
                  <a:moveTo>
                    <a:pt x="1946" y="4308"/>
                  </a:moveTo>
                  <a:lnTo>
                    <a:pt x="1946" y="4308"/>
                  </a:lnTo>
                  <a:lnTo>
                    <a:pt x="1942" y="4310"/>
                  </a:lnTo>
                  <a:lnTo>
                    <a:pt x="1940" y="4316"/>
                  </a:lnTo>
                  <a:lnTo>
                    <a:pt x="1940" y="4322"/>
                  </a:lnTo>
                  <a:lnTo>
                    <a:pt x="1942" y="4328"/>
                  </a:lnTo>
                  <a:lnTo>
                    <a:pt x="1944" y="4328"/>
                  </a:lnTo>
                  <a:lnTo>
                    <a:pt x="1946" y="4326"/>
                  </a:lnTo>
                  <a:lnTo>
                    <a:pt x="1948" y="4320"/>
                  </a:lnTo>
                  <a:lnTo>
                    <a:pt x="1950" y="4312"/>
                  </a:lnTo>
                  <a:lnTo>
                    <a:pt x="1948" y="4310"/>
                  </a:lnTo>
                  <a:lnTo>
                    <a:pt x="1946" y="4308"/>
                  </a:lnTo>
                  <a:close/>
                  <a:moveTo>
                    <a:pt x="1996" y="4488"/>
                  </a:moveTo>
                  <a:lnTo>
                    <a:pt x="1996" y="4488"/>
                  </a:lnTo>
                  <a:lnTo>
                    <a:pt x="1994" y="4492"/>
                  </a:lnTo>
                  <a:lnTo>
                    <a:pt x="1994" y="4496"/>
                  </a:lnTo>
                  <a:lnTo>
                    <a:pt x="1994" y="4504"/>
                  </a:lnTo>
                  <a:lnTo>
                    <a:pt x="1998" y="4508"/>
                  </a:lnTo>
                  <a:lnTo>
                    <a:pt x="2000" y="4510"/>
                  </a:lnTo>
                  <a:lnTo>
                    <a:pt x="2002" y="4508"/>
                  </a:lnTo>
                  <a:lnTo>
                    <a:pt x="2004" y="4506"/>
                  </a:lnTo>
                  <a:lnTo>
                    <a:pt x="2004" y="4502"/>
                  </a:lnTo>
                  <a:lnTo>
                    <a:pt x="2004" y="4494"/>
                  </a:lnTo>
                  <a:lnTo>
                    <a:pt x="2000" y="4488"/>
                  </a:lnTo>
                  <a:lnTo>
                    <a:pt x="1998" y="4488"/>
                  </a:lnTo>
                  <a:lnTo>
                    <a:pt x="1996" y="4488"/>
                  </a:lnTo>
                  <a:close/>
                  <a:moveTo>
                    <a:pt x="1980" y="4454"/>
                  </a:moveTo>
                  <a:lnTo>
                    <a:pt x="1980" y="4454"/>
                  </a:lnTo>
                  <a:lnTo>
                    <a:pt x="1982" y="4454"/>
                  </a:lnTo>
                  <a:lnTo>
                    <a:pt x="1984" y="4454"/>
                  </a:lnTo>
                  <a:lnTo>
                    <a:pt x="1982" y="4448"/>
                  </a:lnTo>
                  <a:lnTo>
                    <a:pt x="1980" y="4448"/>
                  </a:lnTo>
                  <a:lnTo>
                    <a:pt x="1978" y="4448"/>
                  </a:lnTo>
                  <a:lnTo>
                    <a:pt x="1978" y="4450"/>
                  </a:lnTo>
                  <a:lnTo>
                    <a:pt x="1980" y="4454"/>
                  </a:lnTo>
                  <a:close/>
                  <a:moveTo>
                    <a:pt x="1954" y="4386"/>
                  </a:moveTo>
                  <a:lnTo>
                    <a:pt x="1954" y="4386"/>
                  </a:lnTo>
                  <a:lnTo>
                    <a:pt x="1952" y="4390"/>
                  </a:lnTo>
                  <a:lnTo>
                    <a:pt x="1952" y="4394"/>
                  </a:lnTo>
                  <a:lnTo>
                    <a:pt x="1954" y="4396"/>
                  </a:lnTo>
                  <a:lnTo>
                    <a:pt x="1958" y="4396"/>
                  </a:lnTo>
                  <a:lnTo>
                    <a:pt x="1960" y="4394"/>
                  </a:lnTo>
                  <a:lnTo>
                    <a:pt x="1958" y="4390"/>
                  </a:lnTo>
                  <a:lnTo>
                    <a:pt x="1958" y="4386"/>
                  </a:lnTo>
                  <a:lnTo>
                    <a:pt x="1956" y="4386"/>
                  </a:lnTo>
                  <a:lnTo>
                    <a:pt x="1954" y="4386"/>
                  </a:lnTo>
                  <a:close/>
                  <a:moveTo>
                    <a:pt x="2078" y="4702"/>
                  </a:moveTo>
                  <a:lnTo>
                    <a:pt x="2078" y="4702"/>
                  </a:lnTo>
                  <a:lnTo>
                    <a:pt x="2078" y="4706"/>
                  </a:lnTo>
                  <a:lnTo>
                    <a:pt x="2080" y="4710"/>
                  </a:lnTo>
                  <a:lnTo>
                    <a:pt x="2084" y="4714"/>
                  </a:lnTo>
                  <a:lnTo>
                    <a:pt x="2090" y="4720"/>
                  </a:lnTo>
                  <a:lnTo>
                    <a:pt x="2102" y="4728"/>
                  </a:lnTo>
                  <a:lnTo>
                    <a:pt x="2106" y="4730"/>
                  </a:lnTo>
                  <a:lnTo>
                    <a:pt x="2106" y="4726"/>
                  </a:lnTo>
                  <a:lnTo>
                    <a:pt x="2102" y="4716"/>
                  </a:lnTo>
                  <a:lnTo>
                    <a:pt x="2094" y="4706"/>
                  </a:lnTo>
                  <a:lnTo>
                    <a:pt x="2084" y="4700"/>
                  </a:lnTo>
                  <a:lnTo>
                    <a:pt x="2080" y="4700"/>
                  </a:lnTo>
                  <a:lnTo>
                    <a:pt x="2078" y="4702"/>
                  </a:lnTo>
                  <a:close/>
                  <a:moveTo>
                    <a:pt x="2508" y="4960"/>
                  </a:moveTo>
                  <a:lnTo>
                    <a:pt x="2508" y="4960"/>
                  </a:lnTo>
                  <a:lnTo>
                    <a:pt x="2502" y="4956"/>
                  </a:lnTo>
                  <a:lnTo>
                    <a:pt x="2500" y="4950"/>
                  </a:lnTo>
                  <a:lnTo>
                    <a:pt x="2496" y="4932"/>
                  </a:lnTo>
                  <a:lnTo>
                    <a:pt x="2494" y="4924"/>
                  </a:lnTo>
                  <a:lnTo>
                    <a:pt x="2490" y="4918"/>
                  </a:lnTo>
                  <a:lnTo>
                    <a:pt x="2484" y="4914"/>
                  </a:lnTo>
                  <a:lnTo>
                    <a:pt x="2476" y="4912"/>
                  </a:lnTo>
                  <a:lnTo>
                    <a:pt x="2466" y="4916"/>
                  </a:lnTo>
                  <a:lnTo>
                    <a:pt x="2464" y="4920"/>
                  </a:lnTo>
                  <a:lnTo>
                    <a:pt x="2464" y="4926"/>
                  </a:lnTo>
                  <a:lnTo>
                    <a:pt x="2462" y="4928"/>
                  </a:lnTo>
                  <a:lnTo>
                    <a:pt x="2460" y="4932"/>
                  </a:lnTo>
                  <a:lnTo>
                    <a:pt x="2456" y="4936"/>
                  </a:lnTo>
                  <a:lnTo>
                    <a:pt x="2454" y="4938"/>
                  </a:lnTo>
                  <a:lnTo>
                    <a:pt x="2454" y="4940"/>
                  </a:lnTo>
                  <a:lnTo>
                    <a:pt x="2456" y="4942"/>
                  </a:lnTo>
                  <a:lnTo>
                    <a:pt x="2464" y="4944"/>
                  </a:lnTo>
                  <a:lnTo>
                    <a:pt x="2474" y="4942"/>
                  </a:lnTo>
                  <a:lnTo>
                    <a:pt x="2478" y="4944"/>
                  </a:lnTo>
                  <a:lnTo>
                    <a:pt x="2480" y="4948"/>
                  </a:lnTo>
                  <a:lnTo>
                    <a:pt x="2484" y="4958"/>
                  </a:lnTo>
                  <a:lnTo>
                    <a:pt x="2488" y="4972"/>
                  </a:lnTo>
                  <a:lnTo>
                    <a:pt x="2490" y="4976"/>
                  </a:lnTo>
                  <a:lnTo>
                    <a:pt x="2494" y="4978"/>
                  </a:lnTo>
                  <a:lnTo>
                    <a:pt x="2502" y="4984"/>
                  </a:lnTo>
                  <a:lnTo>
                    <a:pt x="2508" y="4988"/>
                  </a:lnTo>
                  <a:lnTo>
                    <a:pt x="2512" y="4990"/>
                  </a:lnTo>
                  <a:lnTo>
                    <a:pt x="2516" y="4990"/>
                  </a:lnTo>
                  <a:lnTo>
                    <a:pt x="2518" y="4990"/>
                  </a:lnTo>
                  <a:lnTo>
                    <a:pt x="2520" y="4988"/>
                  </a:lnTo>
                  <a:lnTo>
                    <a:pt x="2518" y="4984"/>
                  </a:lnTo>
                  <a:lnTo>
                    <a:pt x="2516" y="4978"/>
                  </a:lnTo>
                  <a:lnTo>
                    <a:pt x="2514" y="4976"/>
                  </a:lnTo>
                  <a:lnTo>
                    <a:pt x="2516" y="4974"/>
                  </a:lnTo>
                  <a:lnTo>
                    <a:pt x="2518" y="4970"/>
                  </a:lnTo>
                  <a:lnTo>
                    <a:pt x="2518" y="4966"/>
                  </a:lnTo>
                  <a:lnTo>
                    <a:pt x="2514" y="4964"/>
                  </a:lnTo>
                  <a:lnTo>
                    <a:pt x="2508" y="4960"/>
                  </a:lnTo>
                  <a:close/>
                  <a:moveTo>
                    <a:pt x="2428" y="4870"/>
                  </a:moveTo>
                  <a:lnTo>
                    <a:pt x="2428" y="4870"/>
                  </a:lnTo>
                  <a:lnTo>
                    <a:pt x="2432" y="4868"/>
                  </a:lnTo>
                  <a:lnTo>
                    <a:pt x="2434" y="4862"/>
                  </a:lnTo>
                  <a:lnTo>
                    <a:pt x="2434" y="4858"/>
                  </a:lnTo>
                  <a:lnTo>
                    <a:pt x="2432" y="4856"/>
                  </a:lnTo>
                  <a:lnTo>
                    <a:pt x="2430" y="4856"/>
                  </a:lnTo>
                  <a:lnTo>
                    <a:pt x="2426" y="4858"/>
                  </a:lnTo>
                  <a:lnTo>
                    <a:pt x="2424" y="4860"/>
                  </a:lnTo>
                  <a:lnTo>
                    <a:pt x="2420" y="4866"/>
                  </a:lnTo>
                  <a:lnTo>
                    <a:pt x="2420" y="4868"/>
                  </a:lnTo>
                  <a:lnTo>
                    <a:pt x="2420" y="4872"/>
                  </a:lnTo>
                  <a:lnTo>
                    <a:pt x="2424" y="4872"/>
                  </a:lnTo>
                  <a:lnTo>
                    <a:pt x="2428" y="4870"/>
                  </a:lnTo>
                  <a:close/>
                  <a:moveTo>
                    <a:pt x="2450" y="4852"/>
                  </a:moveTo>
                  <a:lnTo>
                    <a:pt x="2450" y="4852"/>
                  </a:lnTo>
                  <a:lnTo>
                    <a:pt x="2444" y="4848"/>
                  </a:lnTo>
                  <a:lnTo>
                    <a:pt x="2434" y="4840"/>
                  </a:lnTo>
                  <a:lnTo>
                    <a:pt x="2430" y="4836"/>
                  </a:lnTo>
                  <a:lnTo>
                    <a:pt x="2428" y="4838"/>
                  </a:lnTo>
                  <a:lnTo>
                    <a:pt x="2428" y="4846"/>
                  </a:lnTo>
                  <a:lnTo>
                    <a:pt x="2430" y="4848"/>
                  </a:lnTo>
                  <a:lnTo>
                    <a:pt x="2432" y="4850"/>
                  </a:lnTo>
                  <a:lnTo>
                    <a:pt x="2438" y="4854"/>
                  </a:lnTo>
                  <a:lnTo>
                    <a:pt x="2446" y="4854"/>
                  </a:lnTo>
                  <a:lnTo>
                    <a:pt x="2450" y="4852"/>
                  </a:lnTo>
                  <a:close/>
                  <a:moveTo>
                    <a:pt x="2378" y="4806"/>
                  </a:moveTo>
                  <a:lnTo>
                    <a:pt x="2378" y="4806"/>
                  </a:lnTo>
                  <a:lnTo>
                    <a:pt x="2376" y="4806"/>
                  </a:lnTo>
                  <a:lnTo>
                    <a:pt x="2376" y="4810"/>
                  </a:lnTo>
                  <a:lnTo>
                    <a:pt x="2376" y="4812"/>
                  </a:lnTo>
                  <a:lnTo>
                    <a:pt x="2378" y="4814"/>
                  </a:lnTo>
                  <a:lnTo>
                    <a:pt x="2382" y="4814"/>
                  </a:lnTo>
                  <a:lnTo>
                    <a:pt x="2382" y="4810"/>
                  </a:lnTo>
                  <a:lnTo>
                    <a:pt x="2380" y="4806"/>
                  </a:lnTo>
                  <a:lnTo>
                    <a:pt x="2378" y="4806"/>
                  </a:lnTo>
                  <a:close/>
                  <a:moveTo>
                    <a:pt x="2422" y="4774"/>
                  </a:moveTo>
                  <a:lnTo>
                    <a:pt x="2422" y="4774"/>
                  </a:lnTo>
                  <a:lnTo>
                    <a:pt x="2414" y="4778"/>
                  </a:lnTo>
                  <a:lnTo>
                    <a:pt x="2412" y="4782"/>
                  </a:lnTo>
                  <a:lnTo>
                    <a:pt x="2410" y="4784"/>
                  </a:lnTo>
                  <a:lnTo>
                    <a:pt x="2406" y="4788"/>
                  </a:lnTo>
                  <a:lnTo>
                    <a:pt x="2406" y="4790"/>
                  </a:lnTo>
                  <a:lnTo>
                    <a:pt x="2410" y="4792"/>
                  </a:lnTo>
                  <a:lnTo>
                    <a:pt x="2414" y="4790"/>
                  </a:lnTo>
                  <a:lnTo>
                    <a:pt x="2420" y="4796"/>
                  </a:lnTo>
                  <a:lnTo>
                    <a:pt x="2416" y="4796"/>
                  </a:lnTo>
                  <a:lnTo>
                    <a:pt x="2414" y="4796"/>
                  </a:lnTo>
                  <a:lnTo>
                    <a:pt x="2414" y="4798"/>
                  </a:lnTo>
                  <a:lnTo>
                    <a:pt x="2414" y="4800"/>
                  </a:lnTo>
                  <a:lnTo>
                    <a:pt x="2418" y="4804"/>
                  </a:lnTo>
                  <a:lnTo>
                    <a:pt x="2420" y="4804"/>
                  </a:lnTo>
                  <a:lnTo>
                    <a:pt x="2422" y="4802"/>
                  </a:lnTo>
                  <a:lnTo>
                    <a:pt x="2420" y="4798"/>
                  </a:lnTo>
                  <a:lnTo>
                    <a:pt x="2432" y="4808"/>
                  </a:lnTo>
                  <a:lnTo>
                    <a:pt x="2436" y="4808"/>
                  </a:lnTo>
                  <a:lnTo>
                    <a:pt x="2438" y="4804"/>
                  </a:lnTo>
                  <a:lnTo>
                    <a:pt x="2438" y="4798"/>
                  </a:lnTo>
                  <a:lnTo>
                    <a:pt x="2438" y="4790"/>
                  </a:lnTo>
                  <a:lnTo>
                    <a:pt x="2436" y="4782"/>
                  </a:lnTo>
                  <a:lnTo>
                    <a:pt x="2434" y="4776"/>
                  </a:lnTo>
                  <a:lnTo>
                    <a:pt x="2428" y="4774"/>
                  </a:lnTo>
                  <a:lnTo>
                    <a:pt x="2422" y="4774"/>
                  </a:lnTo>
                  <a:close/>
                  <a:moveTo>
                    <a:pt x="2384" y="4796"/>
                  </a:moveTo>
                  <a:lnTo>
                    <a:pt x="2384" y="4796"/>
                  </a:lnTo>
                  <a:lnTo>
                    <a:pt x="2384" y="4798"/>
                  </a:lnTo>
                  <a:lnTo>
                    <a:pt x="2384" y="4802"/>
                  </a:lnTo>
                  <a:lnTo>
                    <a:pt x="2386" y="4806"/>
                  </a:lnTo>
                  <a:lnTo>
                    <a:pt x="2390" y="4806"/>
                  </a:lnTo>
                  <a:lnTo>
                    <a:pt x="2392" y="4806"/>
                  </a:lnTo>
                  <a:lnTo>
                    <a:pt x="2390" y="4802"/>
                  </a:lnTo>
                  <a:lnTo>
                    <a:pt x="2388" y="4798"/>
                  </a:lnTo>
                  <a:lnTo>
                    <a:pt x="2384" y="4796"/>
                  </a:lnTo>
                  <a:close/>
                  <a:moveTo>
                    <a:pt x="2578" y="4662"/>
                  </a:moveTo>
                  <a:lnTo>
                    <a:pt x="2578" y="4662"/>
                  </a:lnTo>
                  <a:lnTo>
                    <a:pt x="2580" y="4662"/>
                  </a:lnTo>
                  <a:lnTo>
                    <a:pt x="2584" y="4660"/>
                  </a:lnTo>
                  <a:lnTo>
                    <a:pt x="2584" y="4650"/>
                  </a:lnTo>
                  <a:lnTo>
                    <a:pt x="2584" y="4640"/>
                  </a:lnTo>
                  <a:lnTo>
                    <a:pt x="2582" y="4634"/>
                  </a:lnTo>
                  <a:lnTo>
                    <a:pt x="2578" y="4634"/>
                  </a:lnTo>
                  <a:lnTo>
                    <a:pt x="2574" y="4640"/>
                  </a:lnTo>
                  <a:lnTo>
                    <a:pt x="2570" y="4646"/>
                  </a:lnTo>
                  <a:lnTo>
                    <a:pt x="2572" y="4650"/>
                  </a:lnTo>
                  <a:lnTo>
                    <a:pt x="2574" y="4652"/>
                  </a:lnTo>
                  <a:lnTo>
                    <a:pt x="2578" y="4656"/>
                  </a:lnTo>
                  <a:lnTo>
                    <a:pt x="2576" y="4658"/>
                  </a:lnTo>
                  <a:lnTo>
                    <a:pt x="2574" y="4660"/>
                  </a:lnTo>
                  <a:lnTo>
                    <a:pt x="2578" y="4662"/>
                  </a:lnTo>
                  <a:close/>
                  <a:moveTo>
                    <a:pt x="2136" y="4766"/>
                  </a:moveTo>
                  <a:lnTo>
                    <a:pt x="2136" y="4766"/>
                  </a:lnTo>
                  <a:lnTo>
                    <a:pt x="2134" y="4768"/>
                  </a:lnTo>
                  <a:lnTo>
                    <a:pt x="2134" y="4772"/>
                  </a:lnTo>
                  <a:lnTo>
                    <a:pt x="2138" y="4782"/>
                  </a:lnTo>
                  <a:lnTo>
                    <a:pt x="2154" y="4806"/>
                  </a:lnTo>
                  <a:lnTo>
                    <a:pt x="2158" y="4812"/>
                  </a:lnTo>
                  <a:lnTo>
                    <a:pt x="2162" y="4812"/>
                  </a:lnTo>
                  <a:lnTo>
                    <a:pt x="2164" y="4810"/>
                  </a:lnTo>
                  <a:lnTo>
                    <a:pt x="2166" y="4806"/>
                  </a:lnTo>
                  <a:lnTo>
                    <a:pt x="2166" y="4794"/>
                  </a:lnTo>
                  <a:lnTo>
                    <a:pt x="2164" y="4790"/>
                  </a:lnTo>
                  <a:lnTo>
                    <a:pt x="2160" y="4786"/>
                  </a:lnTo>
                  <a:lnTo>
                    <a:pt x="2154" y="4780"/>
                  </a:lnTo>
                  <a:lnTo>
                    <a:pt x="2150" y="4772"/>
                  </a:lnTo>
                  <a:lnTo>
                    <a:pt x="2144" y="4768"/>
                  </a:lnTo>
                  <a:lnTo>
                    <a:pt x="2140" y="4766"/>
                  </a:lnTo>
                  <a:lnTo>
                    <a:pt x="2136" y="4766"/>
                  </a:lnTo>
                  <a:close/>
                  <a:moveTo>
                    <a:pt x="2832" y="5258"/>
                  </a:moveTo>
                  <a:lnTo>
                    <a:pt x="2832" y="5258"/>
                  </a:lnTo>
                  <a:lnTo>
                    <a:pt x="2828" y="5254"/>
                  </a:lnTo>
                  <a:lnTo>
                    <a:pt x="2828" y="5248"/>
                  </a:lnTo>
                  <a:lnTo>
                    <a:pt x="2832" y="5234"/>
                  </a:lnTo>
                  <a:lnTo>
                    <a:pt x="2832" y="5226"/>
                  </a:lnTo>
                  <a:lnTo>
                    <a:pt x="2832" y="5220"/>
                  </a:lnTo>
                  <a:lnTo>
                    <a:pt x="2828" y="5214"/>
                  </a:lnTo>
                  <a:lnTo>
                    <a:pt x="2820" y="5212"/>
                  </a:lnTo>
                  <a:lnTo>
                    <a:pt x="2808" y="5212"/>
                  </a:lnTo>
                  <a:lnTo>
                    <a:pt x="2798" y="5214"/>
                  </a:lnTo>
                  <a:lnTo>
                    <a:pt x="2786" y="5216"/>
                  </a:lnTo>
                  <a:lnTo>
                    <a:pt x="2780" y="5216"/>
                  </a:lnTo>
                  <a:lnTo>
                    <a:pt x="2772" y="5212"/>
                  </a:lnTo>
                  <a:lnTo>
                    <a:pt x="2762" y="5208"/>
                  </a:lnTo>
                  <a:lnTo>
                    <a:pt x="2762" y="5206"/>
                  </a:lnTo>
                  <a:lnTo>
                    <a:pt x="2762" y="5204"/>
                  </a:lnTo>
                  <a:lnTo>
                    <a:pt x="2762" y="5196"/>
                  </a:lnTo>
                  <a:lnTo>
                    <a:pt x="2762" y="5190"/>
                  </a:lnTo>
                  <a:lnTo>
                    <a:pt x="2758" y="5184"/>
                  </a:lnTo>
                  <a:lnTo>
                    <a:pt x="2754" y="5178"/>
                  </a:lnTo>
                  <a:lnTo>
                    <a:pt x="2752" y="5174"/>
                  </a:lnTo>
                  <a:lnTo>
                    <a:pt x="2748" y="5174"/>
                  </a:lnTo>
                  <a:lnTo>
                    <a:pt x="2746" y="5176"/>
                  </a:lnTo>
                  <a:lnTo>
                    <a:pt x="2740" y="5178"/>
                  </a:lnTo>
                  <a:lnTo>
                    <a:pt x="2738" y="5178"/>
                  </a:lnTo>
                  <a:lnTo>
                    <a:pt x="2734" y="5174"/>
                  </a:lnTo>
                  <a:lnTo>
                    <a:pt x="2730" y="5168"/>
                  </a:lnTo>
                  <a:lnTo>
                    <a:pt x="2728" y="5170"/>
                  </a:lnTo>
                  <a:lnTo>
                    <a:pt x="2726" y="5170"/>
                  </a:lnTo>
                  <a:lnTo>
                    <a:pt x="2720" y="5166"/>
                  </a:lnTo>
                  <a:lnTo>
                    <a:pt x="2718" y="5164"/>
                  </a:lnTo>
                  <a:lnTo>
                    <a:pt x="2714" y="5162"/>
                  </a:lnTo>
                  <a:lnTo>
                    <a:pt x="2708" y="5164"/>
                  </a:lnTo>
                  <a:lnTo>
                    <a:pt x="2704" y="5166"/>
                  </a:lnTo>
                  <a:lnTo>
                    <a:pt x="2700" y="5166"/>
                  </a:lnTo>
                  <a:lnTo>
                    <a:pt x="2698" y="5162"/>
                  </a:lnTo>
                  <a:lnTo>
                    <a:pt x="2694" y="5154"/>
                  </a:lnTo>
                  <a:lnTo>
                    <a:pt x="2692" y="5150"/>
                  </a:lnTo>
                  <a:lnTo>
                    <a:pt x="2688" y="5148"/>
                  </a:lnTo>
                  <a:lnTo>
                    <a:pt x="2686" y="5150"/>
                  </a:lnTo>
                  <a:lnTo>
                    <a:pt x="2682" y="5152"/>
                  </a:lnTo>
                  <a:lnTo>
                    <a:pt x="2680" y="5156"/>
                  </a:lnTo>
                  <a:lnTo>
                    <a:pt x="2676" y="5166"/>
                  </a:lnTo>
                  <a:lnTo>
                    <a:pt x="2670" y="5178"/>
                  </a:lnTo>
                  <a:lnTo>
                    <a:pt x="2668" y="5180"/>
                  </a:lnTo>
                  <a:lnTo>
                    <a:pt x="2666" y="5180"/>
                  </a:lnTo>
                  <a:lnTo>
                    <a:pt x="2660" y="5176"/>
                  </a:lnTo>
                  <a:lnTo>
                    <a:pt x="2654" y="5174"/>
                  </a:lnTo>
                  <a:lnTo>
                    <a:pt x="2646" y="5172"/>
                  </a:lnTo>
                  <a:lnTo>
                    <a:pt x="2634" y="5174"/>
                  </a:lnTo>
                  <a:lnTo>
                    <a:pt x="2630" y="5174"/>
                  </a:lnTo>
                  <a:lnTo>
                    <a:pt x="2626" y="5176"/>
                  </a:lnTo>
                  <a:lnTo>
                    <a:pt x="2620" y="5174"/>
                  </a:lnTo>
                  <a:lnTo>
                    <a:pt x="2612" y="5172"/>
                  </a:lnTo>
                  <a:lnTo>
                    <a:pt x="2604" y="5172"/>
                  </a:lnTo>
                  <a:lnTo>
                    <a:pt x="2600" y="5170"/>
                  </a:lnTo>
                  <a:lnTo>
                    <a:pt x="2596" y="5168"/>
                  </a:lnTo>
                  <a:lnTo>
                    <a:pt x="2594" y="5162"/>
                  </a:lnTo>
                  <a:lnTo>
                    <a:pt x="2590" y="5154"/>
                  </a:lnTo>
                  <a:lnTo>
                    <a:pt x="2588" y="5148"/>
                  </a:lnTo>
                  <a:lnTo>
                    <a:pt x="2586" y="5144"/>
                  </a:lnTo>
                  <a:lnTo>
                    <a:pt x="2584" y="5144"/>
                  </a:lnTo>
                  <a:lnTo>
                    <a:pt x="2582" y="5144"/>
                  </a:lnTo>
                  <a:lnTo>
                    <a:pt x="2576" y="5146"/>
                  </a:lnTo>
                  <a:lnTo>
                    <a:pt x="2574" y="5146"/>
                  </a:lnTo>
                  <a:lnTo>
                    <a:pt x="2570" y="5142"/>
                  </a:lnTo>
                  <a:lnTo>
                    <a:pt x="2566" y="5140"/>
                  </a:lnTo>
                  <a:lnTo>
                    <a:pt x="2564" y="5140"/>
                  </a:lnTo>
                  <a:lnTo>
                    <a:pt x="2558" y="5140"/>
                  </a:lnTo>
                  <a:lnTo>
                    <a:pt x="2554" y="5142"/>
                  </a:lnTo>
                  <a:lnTo>
                    <a:pt x="2552" y="5140"/>
                  </a:lnTo>
                  <a:lnTo>
                    <a:pt x="2550" y="5138"/>
                  </a:lnTo>
                  <a:lnTo>
                    <a:pt x="2544" y="5132"/>
                  </a:lnTo>
                  <a:lnTo>
                    <a:pt x="2538" y="5128"/>
                  </a:lnTo>
                  <a:lnTo>
                    <a:pt x="2532" y="5128"/>
                  </a:lnTo>
                  <a:lnTo>
                    <a:pt x="2530" y="5130"/>
                  </a:lnTo>
                  <a:lnTo>
                    <a:pt x="2530" y="5132"/>
                  </a:lnTo>
                  <a:lnTo>
                    <a:pt x="2528" y="5136"/>
                  </a:lnTo>
                  <a:lnTo>
                    <a:pt x="2526" y="5136"/>
                  </a:lnTo>
                  <a:lnTo>
                    <a:pt x="2520" y="5136"/>
                  </a:lnTo>
                  <a:lnTo>
                    <a:pt x="2512" y="5132"/>
                  </a:lnTo>
                  <a:lnTo>
                    <a:pt x="2498" y="5130"/>
                  </a:lnTo>
                  <a:lnTo>
                    <a:pt x="2492" y="5130"/>
                  </a:lnTo>
                  <a:lnTo>
                    <a:pt x="2488" y="5132"/>
                  </a:lnTo>
                  <a:lnTo>
                    <a:pt x="2486" y="5136"/>
                  </a:lnTo>
                  <a:lnTo>
                    <a:pt x="2484" y="5140"/>
                  </a:lnTo>
                  <a:lnTo>
                    <a:pt x="2482" y="5150"/>
                  </a:lnTo>
                  <a:lnTo>
                    <a:pt x="2480" y="5152"/>
                  </a:lnTo>
                  <a:lnTo>
                    <a:pt x="2478" y="5154"/>
                  </a:lnTo>
                  <a:lnTo>
                    <a:pt x="2474" y="5156"/>
                  </a:lnTo>
                  <a:lnTo>
                    <a:pt x="2472" y="5160"/>
                  </a:lnTo>
                  <a:lnTo>
                    <a:pt x="2472" y="5164"/>
                  </a:lnTo>
                  <a:lnTo>
                    <a:pt x="2464" y="5164"/>
                  </a:lnTo>
                  <a:lnTo>
                    <a:pt x="2460" y="5166"/>
                  </a:lnTo>
                  <a:lnTo>
                    <a:pt x="2458" y="5168"/>
                  </a:lnTo>
                  <a:lnTo>
                    <a:pt x="2460" y="5172"/>
                  </a:lnTo>
                  <a:lnTo>
                    <a:pt x="2464" y="5174"/>
                  </a:lnTo>
                  <a:lnTo>
                    <a:pt x="2474" y="5174"/>
                  </a:lnTo>
                  <a:lnTo>
                    <a:pt x="2482" y="5174"/>
                  </a:lnTo>
                  <a:lnTo>
                    <a:pt x="2490" y="5174"/>
                  </a:lnTo>
                  <a:lnTo>
                    <a:pt x="2494" y="5174"/>
                  </a:lnTo>
                  <a:lnTo>
                    <a:pt x="2496" y="5178"/>
                  </a:lnTo>
                  <a:lnTo>
                    <a:pt x="2500" y="5180"/>
                  </a:lnTo>
                  <a:lnTo>
                    <a:pt x="2504" y="5180"/>
                  </a:lnTo>
                  <a:lnTo>
                    <a:pt x="2510" y="5180"/>
                  </a:lnTo>
                  <a:lnTo>
                    <a:pt x="2512" y="5180"/>
                  </a:lnTo>
                  <a:lnTo>
                    <a:pt x="2508" y="5188"/>
                  </a:lnTo>
                  <a:lnTo>
                    <a:pt x="2506" y="5194"/>
                  </a:lnTo>
                  <a:lnTo>
                    <a:pt x="2508" y="5198"/>
                  </a:lnTo>
                  <a:lnTo>
                    <a:pt x="2510" y="5200"/>
                  </a:lnTo>
                  <a:lnTo>
                    <a:pt x="2516" y="5200"/>
                  </a:lnTo>
                  <a:lnTo>
                    <a:pt x="2536" y="5204"/>
                  </a:lnTo>
                  <a:lnTo>
                    <a:pt x="2550" y="5210"/>
                  </a:lnTo>
                  <a:lnTo>
                    <a:pt x="2570" y="5218"/>
                  </a:lnTo>
                  <a:lnTo>
                    <a:pt x="2576" y="5220"/>
                  </a:lnTo>
                  <a:lnTo>
                    <a:pt x="2584" y="5220"/>
                  </a:lnTo>
                  <a:lnTo>
                    <a:pt x="2588" y="5220"/>
                  </a:lnTo>
                  <a:lnTo>
                    <a:pt x="2594" y="5218"/>
                  </a:lnTo>
                  <a:lnTo>
                    <a:pt x="2602" y="5214"/>
                  </a:lnTo>
                  <a:lnTo>
                    <a:pt x="2606" y="5214"/>
                  </a:lnTo>
                  <a:lnTo>
                    <a:pt x="2608" y="5214"/>
                  </a:lnTo>
                  <a:lnTo>
                    <a:pt x="2614" y="5218"/>
                  </a:lnTo>
                  <a:lnTo>
                    <a:pt x="2620" y="5216"/>
                  </a:lnTo>
                  <a:lnTo>
                    <a:pt x="2628" y="5216"/>
                  </a:lnTo>
                  <a:lnTo>
                    <a:pt x="2642" y="5218"/>
                  </a:lnTo>
                  <a:lnTo>
                    <a:pt x="2648" y="5220"/>
                  </a:lnTo>
                  <a:lnTo>
                    <a:pt x="2654" y="5224"/>
                  </a:lnTo>
                  <a:lnTo>
                    <a:pt x="2662" y="5230"/>
                  </a:lnTo>
                  <a:lnTo>
                    <a:pt x="2668" y="5234"/>
                  </a:lnTo>
                  <a:lnTo>
                    <a:pt x="2676" y="5238"/>
                  </a:lnTo>
                  <a:lnTo>
                    <a:pt x="2690" y="5242"/>
                  </a:lnTo>
                  <a:lnTo>
                    <a:pt x="2706" y="5246"/>
                  </a:lnTo>
                  <a:lnTo>
                    <a:pt x="2722" y="5248"/>
                  </a:lnTo>
                  <a:lnTo>
                    <a:pt x="2726" y="5246"/>
                  </a:lnTo>
                  <a:lnTo>
                    <a:pt x="2728" y="5244"/>
                  </a:lnTo>
                  <a:lnTo>
                    <a:pt x="2732" y="5244"/>
                  </a:lnTo>
                  <a:lnTo>
                    <a:pt x="2752" y="5248"/>
                  </a:lnTo>
                  <a:lnTo>
                    <a:pt x="2764" y="5250"/>
                  </a:lnTo>
                  <a:lnTo>
                    <a:pt x="2770" y="5248"/>
                  </a:lnTo>
                  <a:lnTo>
                    <a:pt x="2772" y="5246"/>
                  </a:lnTo>
                  <a:lnTo>
                    <a:pt x="2774" y="5244"/>
                  </a:lnTo>
                  <a:lnTo>
                    <a:pt x="2774" y="5242"/>
                  </a:lnTo>
                  <a:lnTo>
                    <a:pt x="2776" y="5242"/>
                  </a:lnTo>
                  <a:lnTo>
                    <a:pt x="2794" y="5250"/>
                  </a:lnTo>
                  <a:lnTo>
                    <a:pt x="2806" y="5256"/>
                  </a:lnTo>
                  <a:lnTo>
                    <a:pt x="2814" y="5258"/>
                  </a:lnTo>
                  <a:lnTo>
                    <a:pt x="2820" y="5260"/>
                  </a:lnTo>
                  <a:lnTo>
                    <a:pt x="2828" y="5264"/>
                  </a:lnTo>
                  <a:lnTo>
                    <a:pt x="2834" y="5268"/>
                  </a:lnTo>
                  <a:lnTo>
                    <a:pt x="2836" y="5268"/>
                  </a:lnTo>
                  <a:lnTo>
                    <a:pt x="2836" y="5266"/>
                  </a:lnTo>
                  <a:lnTo>
                    <a:pt x="2836" y="5262"/>
                  </a:lnTo>
                  <a:lnTo>
                    <a:pt x="2832" y="5258"/>
                  </a:lnTo>
                  <a:close/>
                  <a:moveTo>
                    <a:pt x="2398" y="4778"/>
                  </a:moveTo>
                  <a:lnTo>
                    <a:pt x="2398" y="4778"/>
                  </a:lnTo>
                  <a:lnTo>
                    <a:pt x="2400" y="4780"/>
                  </a:lnTo>
                  <a:lnTo>
                    <a:pt x="2402" y="4780"/>
                  </a:lnTo>
                  <a:lnTo>
                    <a:pt x="2406" y="4780"/>
                  </a:lnTo>
                  <a:lnTo>
                    <a:pt x="2410" y="4776"/>
                  </a:lnTo>
                  <a:lnTo>
                    <a:pt x="2410" y="4774"/>
                  </a:lnTo>
                  <a:lnTo>
                    <a:pt x="2408" y="4772"/>
                  </a:lnTo>
                  <a:lnTo>
                    <a:pt x="2402" y="4772"/>
                  </a:lnTo>
                  <a:lnTo>
                    <a:pt x="2398" y="4774"/>
                  </a:lnTo>
                  <a:lnTo>
                    <a:pt x="2398" y="4776"/>
                  </a:lnTo>
                  <a:lnTo>
                    <a:pt x="2398" y="4778"/>
                  </a:lnTo>
                  <a:close/>
                  <a:moveTo>
                    <a:pt x="2330" y="4760"/>
                  </a:moveTo>
                  <a:lnTo>
                    <a:pt x="2330" y="4760"/>
                  </a:lnTo>
                  <a:lnTo>
                    <a:pt x="2330" y="4762"/>
                  </a:lnTo>
                  <a:lnTo>
                    <a:pt x="2332" y="4764"/>
                  </a:lnTo>
                  <a:lnTo>
                    <a:pt x="2340" y="4770"/>
                  </a:lnTo>
                  <a:lnTo>
                    <a:pt x="2348" y="4774"/>
                  </a:lnTo>
                  <a:lnTo>
                    <a:pt x="2350" y="4774"/>
                  </a:lnTo>
                  <a:lnTo>
                    <a:pt x="2350" y="4770"/>
                  </a:lnTo>
                  <a:lnTo>
                    <a:pt x="2350" y="4768"/>
                  </a:lnTo>
                  <a:lnTo>
                    <a:pt x="2346" y="4764"/>
                  </a:lnTo>
                  <a:lnTo>
                    <a:pt x="2340" y="4760"/>
                  </a:lnTo>
                  <a:lnTo>
                    <a:pt x="2334" y="4758"/>
                  </a:lnTo>
                  <a:lnTo>
                    <a:pt x="2332" y="4758"/>
                  </a:lnTo>
                  <a:lnTo>
                    <a:pt x="2330" y="4760"/>
                  </a:lnTo>
                  <a:close/>
                  <a:moveTo>
                    <a:pt x="2230" y="4942"/>
                  </a:moveTo>
                  <a:lnTo>
                    <a:pt x="2230" y="4942"/>
                  </a:lnTo>
                  <a:lnTo>
                    <a:pt x="2230" y="4944"/>
                  </a:lnTo>
                  <a:lnTo>
                    <a:pt x="2230" y="4946"/>
                  </a:lnTo>
                  <a:lnTo>
                    <a:pt x="2234" y="4952"/>
                  </a:lnTo>
                  <a:lnTo>
                    <a:pt x="2238" y="4956"/>
                  </a:lnTo>
                  <a:lnTo>
                    <a:pt x="2242" y="4956"/>
                  </a:lnTo>
                  <a:lnTo>
                    <a:pt x="2244" y="4954"/>
                  </a:lnTo>
                  <a:lnTo>
                    <a:pt x="2244" y="4952"/>
                  </a:lnTo>
                  <a:lnTo>
                    <a:pt x="2244" y="4950"/>
                  </a:lnTo>
                  <a:lnTo>
                    <a:pt x="2240" y="4944"/>
                  </a:lnTo>
                  <a:lnTo>
                    <a:pt x="2236" y="4940"/>
                  </a:lnTo>
                  <a:lnTo>
                    <a:pt x="2232" y="4940"/>
                  </a:lnTo>
                  <a:lnTo>
                    <a:pt x="2230" y="4942"/>
                  </a:lnTo>
                  <a:close/>
                  <a:moveTo>
                    <a:pt x="2194" y="4886"/>
                  </a:moveTo>
                  <a:lnTo>
                    <a:pt x="2194" y="4886"/>
                  </a:lnTo>
                  <a:lnTo>
                    <a:pt x="2192" y="4890"/>
                  </a:lnTo>
                  <a:lnTo>
                    <a:pt x="2192" y="4896"/>
                  </a:lnTo>
                  <a:lnTo>
                    <a:pt x="2194" y="4904"/>
                  </a:lnTo>
                  <a:lnTo>
                    <a:pt x="2198" y="4910"/>
                  </a:lnTo>
                  <a:lnTo>
                    <a:pt x="2208" y="4920"/>
                  </a:lnTo>
                  <a:lnTo>
                    <a:pt x="2214" y="4924"/>
                  </a:lnTo>
                  <a:lnTo>
                    <a:pt x="2218" y="4924"/>
                  </a:lnTo>
                  <a:lnTo>
                    <a:pt x="2220" y="4920"/>
                  </a:lnTo>
                  <a:lnTo>
                    <a:pt x="2220" y="4914"/>
                  </a:lnTo>
                  <a:lnTo>
                    <a:pt x="2214" y="4900"/>
                  </a:lnTo>
                  <a:lnTo>
                    <a:pt x="2210" y="4894"/>
                  </a:lnTo>
                  <a:lnTo>
                    <a:pt x="2204" y="4888"/>
                  </a:lnTo>
                  <a:lnTo>
                    <a:pt x="2200" y="4886"/>
                  </a:lnTo>
                  <a:lnTo>
                    <a:pt x="2194" y="4886"/>
                  </a:lnTo>
                  <a:close/>
                  <a:moveTo>
                    <a:pt x="2182" y="4866"/>
                  </a:moveTo>
                  <a:lnTo>
                    <a:pt x="2182" y="4866"/>
                  </a:lnTo>
                  <a:lnTo>
                    <a:pt x="2184" y="4868"/>
                  </a:lnTo>
                  <a:lnTo>
                    <a:pt x="2186" y="4866"/>
                  </a:lnTo>
                  <a:lnTo>
                    <a:pt x="2188" y="4862"/>
                  </a:lnTo>
                  <a:lnTo>
                    <a:pt x="2188" y="4856"/>
                  </a:lnTo>
                  <a:lnTo>
                    <a:pt x="2186" y="4850"/>
                  </a:lnTo>
                  <a:lnTo>
                    <a:pt x="2184" y="4850"/>
                  </a:lnTo>
                  <a:lnTo>
                    <a:pt x="2182" y="4850"/>
                  </a:lnTo>
                  <a:lnTo>
                    <a:pt x="2180" y="4854"/>
                  </a:lnTo>
                  <a:lnTo>
                    <a:pt x="2180" y="4860"/>
                  </a:lnTo>
                  <a:lnTo>
                    <a:pt x="2180" y="4864"/>
                  </a:lnTo>
                  <a:lnTo>
                    <a:pt x="2182" y="4866"/>
                  </a:lnTo>
                  <a:close/>
                  <a:moveTo>
                    <a:pt x="2248" y="4964"/>
                  </a:moveTo>
                  <a:lnTo>
                    <a:pt x="2248" y="4964"/>
                  </a:lnTo>
                  <a:lnTo>
                    <a:pt x="2246" y="4968"/>
                  </a:lnTo>
                  <a:lnTo>
                    <a:pt x="2246" y="4974"/>
                  </a:lnTo>
                  <a:lnTo>
                    <a:pt x="2248" y="4976"/>
                  </a:lnTo>
                  <a:lnTo>
                    <a:pt x="2252" y="4978"/>
                  </a:lnTo>
                  <a:lnTo>
                    <a:pt x="2254" y="4978"/>
                  </a:lnTo>
                  <a:lnTo>
                    <a:pt x="2256" y="4980"/>
                  </a:lnTo>
                  <a:lnTo>
                    <a:pt x="2260" y="4990"/>
                  </a:lnTo>
                  <a:lnTo>
                    <a:pt x="2262" y="4996"/>
                  </a:lnTo>
                  <a:lnTo>
                    <a:pt x="2264" y="4996"/>
                  </a:lnTo>
                  <a:lnTo>
                    <a:pt x="2266" y="4994"/>
                  </a:lnTo>
                  <a:lnTo>
                    <a:pt x="2266" y="4990"/>
                  </a:lnTo>
                  <a:lnTo>
                    <a:pt x="2266" y="4984"/>
                  </a:lnTo>
                  <a:lnTo>
                    <a:pt x="2260" y="4974"/>
                  </a:lnTo>
                  <a:lnTo>
                    <a:pt x="2254" y="4964"/>
                  </a:lnTo>
                  <a:lnTo>
                    <a:pt x="2250" y="4964"/>
                  </a:lnTo>
                  <a:lnTo>
                    <a:pt x="2248" y="4964"/>
                  </a:lnTo>
                  <a:close/>
                  <a:moveTo>
                    <a:pt x="2354" y="4788"/>
                  </a:moveTo>
                  <a:lnTo>
                    <a:pt x="2354" y="4788"/>
                  </a:lnTo>
                  <a:lnTo>
                    <a:pt x="2352" y="4784"/>
                  </a:lnTo>
                  <a:lnTo>
                    <a:pt x="2350" y="4792"/>
                  </a:lnTo>
                  <a:lnTo>
                    <a:pt x="2348" y="4796"/>
                  </a:lnTo>
                  <a:lnTo>
                    <a:pt x="2348" y="4800"/>
                  </a:lnTo>
                  <a:lnTo>
                    <a:pt x="2352" y="4800"/>
                  </a:lnTo>
                  <a:lnTo>
                    <a:pt x="2358" y="4802"/>
                  </a:lnTo>
                  <a:lnTo>
                    <a:pt x="2364" y="4802"/>
                  </a:lnTo>
                  <a:lnTo>
                    <a:pt x="2370" y="4804"/>
                  </a:lnTo>
                  <a:lnTo>
                    <a:pt x="2372" y="4804"/>
                  </a:lnTo>
                  <a:lnTo>
                    <a:pt x="2372" y="4800"/>
                  </a:lnTo>
                  <a:lnTo>
                    <a:pt x="2372" y="4798"/>
                  </a:lnTo>
                  <a:lnTo>
                    <a:pt x="2370" y="4796"/>
                  </a:lnTo>
                  <a:lnTo>
                    <a:pt x="2364" y="4794"/>
                  </a:lnTo>
                  <a:lnTo>
                    <a:pt x="2358" y="4792"/>
                  </a:lnTo>
                  <a:lnTo>
                    <a:pt x="2354" y="4788"/>
                  </a:lnTo>
                  <a:close/>
                  <a:moveTo>
                    <a:pt x="2484" y="5128"/>
                  </a:moveTo>
                  <a:lnTo>
                    <a:pt x="2484" y="5128"/>
                  </a:lnTo>
                  <a:lnTo>
                    <a:pt x="2486" y="5124"/>
                  </a:lnTo>
                  <a:lnTo>
                    <a:pt x="2486" y="5120"/>
                  </a:lnTo>
                  <a:lnTo>
                    <a:pt x="2488" y="5108"/>
                  </a:lnTo>
                  <a:lnTo>
                    <a:pt x="2486" y="5092"/>
                  </a:lnTo>
                  <a:lnTo>
                    <a:pt x="2488" y="5076"/>
                  </a:lnTo>
                  <a:lnTo>
                    <a:pt x="2488" y="5062"/>
                  </a:lnTo>
                  <a:lnTo>
                    <a:pt x="2486" y="5056"/>
                  </a:lnTo>
                  <a:lnTo>
                    <a:pt x="2484" y="5050"/>
                  </a:lnTo>
                  <a:lnTo>
                    <a:pt x="2486" y="5038"/>
                  </a:lnTo>
                  <a:lnTo>
                    <a:pt x="2488" y="5028"/>
                  </a:lnTo>
                  <a:lnTo>
                    <a:pt x="2488" y="5020"/>
                  </a:lnTo>
                  <a:lnTo>
                    <a:pt x="2486" y="5014"/>
                  </a:lnTo>
                  <a:lnTo>
                    <a:pt x="2492" y="5004"/>
                  </a:lnTo>
                  <a:lnTo>
                    <a:pt x="2494" y="4998"/>
                  </a:lnTo>
                  <a:lnTo>
                    <a:pt x="2496" y="4994"/>
                  </a:lnTo>
                  <a:lnTo>
                    <a:pt x="2494" y="4990"/>
                  </a:lnTo>
                  <a:lnTo>
                    <a:pt x="2492" y="4988"/>
                  </a:lnTo>
                  <a:lnTo>
                    <a:pt x="2486" y="4982"/>
                  </a:lnTo>
                  <a:lnTo>
                    <a:pt x="2482" y="4978"/>
                  </a:lnTo>
                  <a:lnTo>
                    <a:pt x="2480" y="4972"/>
                  </a:lnTo>
                  <a:lnTo>
                    <a:pt x="2476" y="4962"/>
                  </a:lnTo>
                  <a:lnTo>
                    <a:pt x="2472" y="4956"/>
                  </a:lnTo>
                  <a:lnTo>
                    <a:pt x="2468" y="4954"/>
                  </a:lnTo>
                  <a:lnTo>
                    <a:pt x="2460" y="4956"/>
                  </a:lnTo>
                  <a:lnTo>
                    <a:pt x="2456" y="4958"/>
                  </a:lnTo>
                  <a:lnTo>
                    <a:pt x="2452" y="4956"/>
                  </a:lnTo>
                  <a:lnTo>
                    <a:pt x="2450" y="4956"/>
                  </a:lnTo>
                  <a:lnTo>
                    <a:pt x="2446" y="4958"/>
                  </a:lnTo>
                  <a:lnTo>
                    <a:pt x="2440" y="4962"/>
                  </a:lnTo>
                  <a:lnTo>
                    <a:pt x="2442" y="4956"/>
                  </a:lnTo>
                  <a:lnTo>
                    <a:pt x="2446" y="4946"/>
                  </a:lnTo>
                  <a:lnTo>
                    <a:pt x="2446" y="4942"/>
                  </a:lnTo>
                  <a:lnTo>
                    <a:pt x="2442" y="4940"/>
                  </a:lnTo>
                  <a:lnTo>
                    <a:pt x="2438" y="4938"/>
                  </a:lnTo>
                  <a:lnTo>
                    <a:pt x="2436" y="4932"/>
                  </a:lnTo>
                  <a:lnTo>
                    <a:pt x="2430" y="4914"/>
                  </a:lnTo>
                  <a:lnTo>
                    <a:pt x="2428" y="4904"/>
                  </a:lnTo>
                  <a:lnTo>
                    <a:pt x="2426" y="4898"/>
                  </a:lnTo>
                  <a:lnTo>
                    <a:pt x="2422" y="4892"/>
                  </a:lnTo>
                  <a:lnTo>
                    <a:pt x="2420" y="4890"/>
                  </a:lnTo>
                  <a:lnTo>
                    <a:pt x="2416" y="4890"/>
                  </a:lnTo>
                  <a:lnTo>
                    <a:pt x="2410" y="4890"/>
                  </a:lnTo>
                  <a:lnTo>
                    <a:pt x="2404" y="4890"/>
                  </a:lnTo>
                  <a:lnTo>
                    <a:pt x="2394" y="4884"/>
                  </a:lnTo>
                  <a:lnTo>
                    <a:pt x="2390" y="4880"/>
                  </a:lnTo>
                  <a:lnTo>
                    <a:pt x="2388" y="4876"/>
                  </a:lnTo>
                  <a:lnTo>
                    <a:pt x="2388" y="4872"/>
                  </a:lnTo>
                  <a:lnTo>
                    <a:pt x="2388" y="4868"/>
                  </a:lnTo>
                  <a:lnTo>
                    <a:pt x="2390" y="4862"/>
                  </a:lnTo>
                  <a:lnTo>
                    <a:pt x="2392" y="4858"/>
                  </a:lnTo>
                  <a:lnTo>
                    <a:pt x="2390" y="4852"/>
                  </a:lnTo>
                  <a:lnTo>
                    <a:pt x="2390" y="4848"/>
                  </a:lnTo>
                  <a:lnTo>
                    <a:pt x="2392" y="4846"/>
                  </a:lnTo>
                  <a:lnTo>
                    <a:pt x="2396" y="4844"/>
                  </a:lnTo>
                  <a:lnTo>
                    <a:pt x="2400" y="4842"/>
                  </a:lnTo>
                  <a:lnTo>
                    <a:pt x="2402" y="4836"/>
                  </a:lnTo>
                  <a:lnTo>
                    <a:pt x="2402" y="4832"/>
                  </a:lnTo>
                  <a:lnTo>
                    <a:pt x="2400" y="4826"/>
                  </a:lnTo>
                  <a:lnTo>
                    <a:pt x="2396" y="4822"/>
                  </a:lnTo>
                  <a:lnTo>
                    <a:pt x="2392" y="4818"/>
                  </a:lnTo>
                  <a:lnTo>
                    <a:pt x="2386" y="4816"/>
                  </a:lnTo>
                  <a:lnTo>
                    <a:pt x="2380" y="4818"/>
                  </a:lnTo>
                  <a:lnTo>
                    <a:pt x="2376" y="4820"/>
                  </a:lnTo>
                  <a:lnTo>
                    <a:pt x="2374" y="4820"/>
                  </a:lnTo>
                  <a:lnTo>
                    <a:pt x="2372" y="4814"/>
                  </a:lnTo>
                  <a:lnTo>
                    <a:pt x="2372" y="4812"/>
                  </a:lnTo>
                  <a:lnTo>
                    <a:pt x="2368" y="4808"/>
                  </a:lnTo>
                  <a:lnTo>
                    <a:pt x="2364" y="4806"/>
                  </a:lnTo>
                  <a:lnTo>
                    <a:pt x="2356" y="4804"/>
                  </a:lnTo>
                  <a:lnTo>
                    <a:pt x="2348" y="4802"/>
                  </a:lnTo>
                  <a:lnTo>
                    <a:pt x="2342" y="4796"/>
                  </a:lnTo>
                  <a:lnTo>
                    <a:pt x="2340" y="4790"/>
                  </a:lnTo>
                  <a:lnTo>
                    <a:pt x="2338" y="4784"/>
                  </a:lnTo>
                  <a:lnTo>
                    <a:pt x="2336" y="4776"/>
                  </a:lnTo>
                  <a:lnTo>
                    <a:pt x="2332" y="4768"/>
                  </a:lnTo>
                  <a:lnTo>
                    <a:pt x="2324" y="4762"/>
                  </a:lnTo>
                  <a:lnTo>
                    <a:pt x="2314" y="4758"/>
                  </a:lnTo>
                  <a:lnTo>
                    <a:pt x="2308" y="4756"/>
                  </a:lnTo>
                  <a:lnTo>
                    <a:pt x="2304" y="4754"/>
                  </a:lnTo>
                  <a:lnTo>
                    <a:pt x="2302" y="4748"/>
                  </a:lnTo>
                  <a:lnTo>
                    <a:pt x="2300" y="4740"/>
                  </a:lnTo>
                  <a:lnTo>
                    <a:pt x="2298" y="4738"/>
                  </a:lnTo>
                  <a:lnTo>
                    <a:pt x="2296" y="4734"/>
                  </a:lnTo>
                  <a:lnTo>
                    <a:pt x="2288" y="4728"/>
                  </a:lnTo>
                  <a:lnTo>
                    <a:pt x="2284" y="4728"/>
                  </a:lnTo>
                  <a:lnTo>
                    <a:pt x="2282" y="4730"/>
                  </a:lnTo>
                  <a:lnTo>
                    <a:pt x="2282" y="4732"/>
                  </a:lnTo>
                  <a:lnTo>
                    <a:pt x="2282" y="4740"/>
                  </a:lnTo>
                  <a:lnTo>
                    <a:pt x="2282" y="4742"/>
                  </a:lnTo>
                  <a:lnTo>
                    <a:pt x="2280" y="4740"/>
                  </a:lnTo>
                  <a:lnTo>
                    <a:pt x="2274" y="4736"/>
                  </a:lnTo>
                  <a:lnTo>
                    <a:pt x="2270" y="4732"/>
                  </a:lnTo>
                  <a:lnTo>
                    <a:pt x="2266" y="4728"/>
                  </a:lnTo>
                  <a:lnTo>
                    <a:pt x="2262" y="4718"/>
                  </a:lnTo>
                  <a:lnTo>
                    <a:pt x="2258" y="4710"/>
                  </a:lnTo>
                  <a:lnTo>
                    <a:pt x="2254" y="4708"/>
                  </a:lnTo>
                  <a:lnTo>
                    <a:pt x="2252" y="4708"/>
                  </a:lnTo>
                  <a:lnTo>
                    <a:pt x="2248" y="4702"/>
                  </a:lnTo>
                  <a:lnTo>
                    <a:pt x="2242" y="4692"/>
                  </a:lnTo>
                  <a:lnTo>
                    <a:pt x="2234" y="4680"/>
                  </a:lnTo>
                  <a:lnTo>
                    <a:pt x="2222" y="4670"/>
                  </a:lnTo>
                  <a:lnTo>
                    <a:pt x="2214" y="4666"/>
                  </a:lnTo>
                  <a:lnTo>
                    <a:pt x="2208" y="4664"/>
                  </a:lnTo>
                  <a:lnTo>
                    <a:pt x="2204" y="4662"/>
                  </a:lnTo>
                  <a:lnTo>
                    <a:pt x="2200" y="4658"/>
                  </a:lnTo>
                  <a:lnTo>
                    <a:pt x="2196" y="4652"/>
                  </a:lnTo>
                  <a:lnTo>
                    <a:pt x="2192" y="4646"/>
                  </a:lnTo>
                  <a:lnTo>
                    <a:pt x="2190" y="4644"/>
                  </a:lnTo>
                  <a:lnTo>
                    <a:pt x="2186" y="4642"/>
                  </a:lnTo>
                  <a:lnTo>
                    <a:pt x="2182" y="4640"/>
                  </a:lnTo>
                  <a:lnTo>
                    <a:pt x="2180" y="4638"/>
                  </a:lnTo>
                  <a:lnTo>
                    <a:pt x="2180" y="4632"/>
                  </a:lnTo>
                  <a:lnTo>
                    <a:pt x="2178" y="4626"/>
                  </a:lnTo>
                  <a:lnTo>
                    <a:pt x="2176" y="4624"/>
                  </a:lnTo>
                  <a:lnTo>
                    <a:pt x="2174" y="4622"/>
                  </a:lnTo>
                  <a:lnTo>
                    <a:pt x="2170" y="4620"/>
                  </a:lnTo>
                  <a:lnTo>
                    <a:pt x="2168" y="4618"/>
                  </a:lnTo>
                  <a:lnTo>
                    <a:pt x="2166" y="4612"/>
                  </a:lnTo>
                  <a:lnTo>
                    <a:pt x="2166" y="4604"/>
                  </a:lnTo>
                  <a:lnTo>
                    <a:pt x="2162" y="4598"/>
                  </a:lnTo>
                  <a:lnTo>
                    <a:pt x="2158" y="4592"/>
                  </a:lnTo>
                  <a:lnTo>
                    <a:pt x="2150" y="4582"/>
                  </a:lnTo>
                  <a:lnTo>
                    <a:pt x="2146" y="4582"/>
                  </a:lnTo>
                  <a:lnTo>
                    <a:pt x="2146" y="4584"/>
                  </a:lnTo>
                  <a:lnTo>
                    <a:pt x="2142" y="4586"/>
                  </a:lnTo>
                  <a:lnTo>
                    <a:pt x="2138" y="4586"/>
                  </a:lnTo>
                  <a:lnTo>
                    <a:pt x="2134" y="4584"/>
                  </a:lnTo>
                  <a:lnTo>
                    <a:pt x="2130" y="4582"/>
                  </a:lnTo>
                  <a:lnTo>
                    <a:pt x="2128" y="4580"/>
                  </a:lnTo>
                  <a:lnTo>
                    <a:pt x="2122" y="4582"/>
                  </a:lnTo>
                  <a:lnTo>
                    <a:pt x="2114" y="4584"/>
                  </a:lnTo>
                  <a:lnTo>
                    <a:pt x="2108" y="4584"/>
                  </a:lnTo>
                  <a:lnTo>
                    <a:pt x="2098" y="4584"/>
                  </a:lnTo>
                  <a:lnTo>
                    <a:pt x="2088" y="4580"/>
                  </a:lnTo>
                  <a:lnTo>
                    <a:pt x="2086" y="4578"/>
                  </a:lnTo>
                  <a:lnTo>
                    <a:pt x="2084" y="4576"/>
                  </a:lnTo>
                  <a:lnTo>
                    <a:pt x="2082" y="4572"/>
                  </a:lnTo>
                  <a:lnTo>
                    <a:pt x="2078" y="4568"/>
                  </a:lnTo>
                  <a:lnTo>
                    <a:pt x="2070" y="4566"/>
                  </a:lnTo>
                  <a:lnTo>
                    <a:pt x="2062" y="4564"/>
                  </a:lnTo>
                  <a:lnTo>
                    <a:pt x="2058" y="4566"/>
                  </a:lnTo>
                  <a:lnTo>
                    <a:pt x="2056" y="4570"/>
                  </a:lnTo>
                  <a:lnTo>
                    <a:pt x="2056" y="4576"/>
                  </a:lnTo>
                  <a:lnTo>
                    <a:pt x="2058" y="4584"/>
                  </a:lnTo>
                  <a:lnTo>
                    <a:pt x="2060" y="4594"/>
                  </a:lnTo>
                  <a:lnTo>
                    <a:pt x="2070" y="4612"/>
                  </a:lnTo>
                  <a:lnTo>
                    <a:pt x="2080" y="4626"/>
                  </a:lnTo>
                  <a:lnTo>
                    <a:pt x="2086" y="4634"/>
                  </a:lnTo>
                  <a:lnTo>
                    <a:pt x="2094" y="4640"/>
                  </a:lnTo>
                  <a:lnTo>
                    <a:pt x="2102" y="4650"/>
                  </a:lnTo>
                  <a:lnTo>
                    <a:pt x="2104" y="4654"/>
                  </a:lnTo>
                  <a:lnTo>
                    <a:pt x="2108" y="4658"/>
                  </a:lnTo>
                  <a:lnTo>
                    <a:pt x="2114" y="4658"/>
                  </a:lnTo>
                  <a:lnTo>
                    <a:pt x="2116" y="4658"/>
                  </a:lnTo>
                  <a:lnTo>
                    <a:pt x="2120" y="4660"/>
                  </a:lnTo>
                  <a:lnTo>
                    <a:pt x="2124" y="4664"/>
                  </a:lnTo>
                  <a:lnTo>
                    <a:pt x="2130" y="4672"/>
                  </a:lnTo>
                  <a:lnTo>
                    <a:pt x="2138" y="4686"/>
                  </a:lnTo>
                  <a:lnTo>
                    <a:pt x="2138" y="4690"/>
                  </a:lnTo>
                  <a:lnTo>
                    <a:pt x="2138" y="4692"/>
                  </a:lnTo>
                  <a:lnTo>
                    <a:pt x="2146" y="4698"/>
                  </a:lnTo>
                  <a:lnTo>
                    <a:pt x="2152" y="4702"/>
                  </a:lnTo>
                  <a:lnTo>
                    <a:pt x="2154" y="4706"/>
                  </a:lnTo>
                  <a:lnTo>
                    <a:pt x="2154" y="4716"/>
                  </a:lnTo>
                  <a:lnTo>
                    <a:pt x="2156" y="4720"/>
                  </a:lnTo>
                  <a:lnTo>
                    <a:pt x="2158" y="4724"/>
                  </a:lnTo>
                  <a:lnTo>
                    <a:pt x="2162" y="4730"/>
                  </a:lnTo>
                  <a:lnTo>
                    <a:pt x="2172" y="4736"/>
                  </a:lnTo>
                  <a:lnTo>
                    <a:pt x="2182" y="4742"/>
                  </a:lnTo>
                  <a:lnTo>
                    <a:pt x="2192" y="4748"/>
                  </a:lnTo>
                  <a:lnTo>
                    <a:pt x="2198" y="4756"/>
                  </a:lnTo>
                  <a:lnTo>
                    <a:pt x="2200" y="4760"/>
                  </a:lnTo>
                  <a:lnTo>
                    <a:pt x="2200" y="4762"/>
                  </a:lnTo>
                  <a:lnTo>
                    <a:pt x="2198" y="4766"/>
                  </a:lnTo>
                  <a:lnTo>
                    <a:pt x="2198" y="4772"/>
                  </a:lnTo>
                  <a:lnTo>
                    <a:pt x="2206" y="4794"/>
                  </a:lnTo>
                  <a:lnTo>
                    <a:pt x="2214" y="4820"/>
                  </a:lnTo>
                  <a:lnTo>
                    <a:pt x="2218" y="4828"/>
                  </a:lnTo>
                  <a:lnTo>
                    <a:pt x="2226" y="4834"/>
                  </a:lnTo>
                  <a:lnTo>
                    <a:pt x="2234" y="4838"/>
                  </a:lnTo>
                  <a:lnTo>
                    <a:pt x="2236" y="4844"/>
                  </a:lnTo>
                  <a:lnTo>
                    <a:pt x="2240" y="4854"/>
                  </a:lnTo>
                  <a:lnTo>
                    <a:pt x="2254" y="4870"/>
                  </a:lnTo>
                  <a:lnTo>
                    <a:pt x="2260" y="4876"/>
                  </a:lnTo>
                  <a:lnTo>
                    <a:pt x="2262" y="4882"/>
                  </a:lnTo>
                  <a:lnTo>
                    <a:pt x="2264" y="4886"/>
                  </a:lnTo>
                  <a:lnTo>
                    <a:pt x="2264" y="4890"/>
                  </a:lnTo>
                  <a:lnTo>
                    <a:pt x="2262" y="4898"/>
                  </a:lnTo>
                  <a:lnTo>
                    <a:pt x="2264" y="4900"/>
                  </a:lnTo>
                  <a:lnTo>
                    <a:pt x="2266" y="4904"/>
                  </a:lnTo>
                  <a:lnTo>
                    <a:pt x="2274" y="4912"/>
                  </a:lnTo>
                  <a:lnTo>
                    <a:pt x="2278" y="4922"/>
                  </a:lnTo>
                  <a:lnTo>
                    <a:pt x="2282" y="4934"/>
                  </a:lnTo>
                  <a:lnTo>
                    <a:pt x="2284" y="4946"/>
                  </a:lnTo>
                  <a:lnTo>
                    <a:pt x="2290" y="4960"/>
                  </a:lnTo>
                  <a:lnTo>
                    <a:pt x="2300" y="4976"/>
                  </a:lnTo>
                  <a:lnTo>
                    <a:pt x="2312" y="4992"/>
                  </a:lnTo>
                  <a:lnTo>
                    <a:pt x="2326" y="5008"/>
                  </a:lnTo>
                  <a:lnTo>
                    <a:pt x="2336" y="5018"/>
                  </a:lnTo>
                  <a:lnTo>
                    <a:pt x="2342" y="5028"/>
                  </a:lnTo>
                  <a:lnTo>
                    <a:pt x="2350" y="5038"/>
                  </a:lnTo>
                  <a:lnTo>
                    <a:pt x="2364" y="5054"/>
                  </a:lnTo>
                  <a:lnTo>
                    <a:pt x="2380" y="5072"/>
                  </a:lnTo>
                  <a:lnTo>
                    <a:pt x="2394" y="5084"/>
                  </a:lnTo>
                  <a:lnTo>
                    <a:pt x="2404" y="5094"/>
                  </a:lnTo>
                  <a:lnTo>
                    <a:pt x="2416" y="5108"/>
                  </a:lnTo>
                  <a:lnTo>
                    <a:pt x="2426" y="5122"/>
                  </a:lnTo>
                  <a:lnTo>
                    <a:pt x="2434" y="5132"/>
                  </a:lnTo>
                  <a:lnTo>
                    <a:pt x="2436" y="5134"/>
                  </a:lnTo>
                  <a:lnTo>
                    <a:pt x="2438" y="5134"/>
                  </a:lnTo>
                  <a:lnTo>
                    <a:pt x="2434" y="5120"/>
                  </a:lnTo>
                  <a:lnTo>
                    <a:pt x="2434" y="5112"/>
                  </a:lnTo>
                  <a:lnTo>
                    <a:pt x="2434" y="5110"/>
                  </a:lnTo>
                  <a:lnTo>
                    <a:pt x="2438" y="5112"/>
                  </a:lnTo>
                  <a:lnTo>
                    <a:pt x="2444" y="5114"/>
                  </a:lnTo>
                  <a:lnTo>
                    <a:pt x="2450" y="5118"/>
                  </a:lnTo>
                  <a:lnTo>
                    <a:pt x="2454" y="5120"/>
                  </a:lnTo>
                  <a:lnTo>
                    <a:pt x="2458" y="5118"/>
                  </a:lnTo>
                  <a:lnTo>
                    <a:pt x="2460" y="5114"/>
                  </a:lnTo>
                  <a:lnTo>
                    <a:pt x="2462" y="5108"/>
                  </a:lnTo>
                  <a:lnTo>
                    <a:pt x="2464" y="5108"/>
                  </a:lnTo>
                  <a:lnTo>
                    <a:pt x="2470" y="5116"/>
                  </a:lnTo>
                  <a:lnTo>
                    <a:pt x="2476" y="5126"/>
                  </a:lnTo>
                  <a:lnTo>
                    <a:pt x="2480" y="5128"/>
                  </a:lnTo>
                  <a:lnTo>
                    <a:pt x="2484" y="5128"/>
                  </a:lnTo>
                  <a:close/>
                  <a:moveTo>
                    <a:pt x="2344" y="4774"/>
                  </a:moveTo>
                  <a:lnTo>
                    <a:pt x="2344" y="4774"/>
                  </a:lnTo>
                  <a:lnTo>
                    <a:pt x="2340" y="4772"/>
                  </a:lnTo>
                  <a:lnTo>
                    <a:pt x="2338" y="4772"/>
                  </a:lnTo>
                  <a:lnTo>
                    <a:pt x="2338" y="4774"/>
                  </a:lnTo>
                  <a:lnTo>
                    <a:pt x="2338" y="4776"/>
                  </a:lnTo>
                  <a:lnTo>
                    <a:pt x="2340" y="4784"/>
                  </a:lnTo>
                  <a:lnTo>
                    <a:pt x="2344" y="4792"/>
                  </a:lnTo>
                  <a:lnTo>
                    <a:pt x="2346" y="4792"/>
                  </a:lnTo>
                  <a:lnTo>
                    <a:pt x="2348" y="4788"/>
                  </a:lnTo>
                  <a:lnTo>
                    <a:pt x="2348" y="4780"/>
                  </a:lnTo>
                  <a:lnTo>
                    <a:pt x="2346" y="4776"/>
                  </a:lnTo>
                  <a:lnTo>
                    <a:pt x="2344" y="4774"/>
                  </a:lnTo>
                  <a:close/>
                  <a:moveTo>
                    <a:pt x="2374" y="4792"/>
                  </a:moveTo>
                  <a:lnTo>
                    <a:pt x="2374" y="4792"/>
                  </a:lnTo>
                  <a:lnTo>
                    <a:pt x="2372" y="4786"/>
                  </a:lnTo>
                  <a:lnTo>
                    <a:pt x="2366" y="4784"/>
                  </a:lnTo>
                  <a:lnTo>
                    <a:pt x="2360" y="4782"/>
                  </a:lnTo>
                  <a:lnTo>
                    <a:pt x="2358" y="4782"/>
                  </a:lnTo>
                  <a:lnTo>
                    <a:pt x="2358" y="4784"/>
                  </a:lnTo>
                  <a:lnTo>
                    <a:pt x="2358" y="4788"/>
                  </a:lnTo>
                  <a:lnTo>
                    <a:pt x="2364" y="4790"/>
                  </a:lnTo>
                  <a:lnTo>
                    <a:pt x="2372" y="4794"/>
                  </a:lnTo>
                  <a:lnTo>
                    <a:pt x="2374" y="4794"/>
                  </a:lnTo>
                  <a:lnTo>
                    <a:pt x="2374" y="4792"/>
                  </a:lnTo>
                  <a:close/>
                  <a:moveTo>
                    <a:pt x="2316" y="4736"/>
                  </a:moveTo>
                  <a:lnTo>
                    <a:pt x="2316" y="4736"/>
                  </a:lnTo>
                  <a:lnTo>
                    <a:pt x="2312" y="4736"/>
                  </a:lnTo>
                  <a:lnTo>
                    <a:pt x="2310" y="4736"/>
                  </a:lnTo>
                  <a:lnTo>
                    <a:pt x="2306" y="4740"/>
                  </a:lnTo>
                  <a:lnTo>
                    <a:pt x="2306" y="4746"/>
                  </a:lnTo>
                  <a:lnTo>
                    <a:pt x="2308" y="4750"/>
                  </a:lnTo>
                  <a:lnTo>
                    <a:pt x="2310" y="4752"/>
                  </a:lnTo>
                  <a:lnTo>
                    <a:pt x="2312" y="4752"/>
                  </a:lnTo>
                  <a:lnTo>
                    <a:pt x="2314" y="4752"/>
                  </a:lnTo>
                  <a:lnTo>
                    <a:pt x="2318" y="4746"/>
                  </a:lnTo>
                  <a:lnTo>
                    <a:pt x="2318" y="4740"/>
                  </a:lnTo>
                  <a:lnTo>
                    <a:pt x="2318" y="4736"/>
                  </a:lnTo>
                  <a:lnTo>
                    <a:pt x="2316" y="4736"/>
                  </a:lnTo>
                  <a:close/>
                  <a:moveTo>
                    <a:pt x="36" y="5458"/>
                  </a:moveTo>
                  <a:lnTo>
                    <a:pt x="36" y="5458"/>
                  </a:lnTo>
                  <a:lnTo>
                    <a:pt x="32" y="5458"/>
                  </a:lnTo>
                  <a:lnTo>
                    <a:pt x="30" y="5460"/>
                  </a:lnTo>
                  <a:lnTo>
                    <a:pt x="32" y="5464"/>
                  </a:lnTo>
                  <a:lnTo>
                    <a:pt x="36" y="5470"/>
                  </a:lnTo>
                  <a:lnTo>
                    <a:pt x="38" y="5472"/>
                  </a:lnTo>
                  <a:lnTo>
                    <a:pt x="40" y="5472"/>
                  </a:lnTo>
                  <a:lnTo>
                    <a:pt x="40" y="5468"/>
                  </a:lnTo>
                  <a:lnTo>
                    <a:pt x="40" y="5462"/>
                  </a:lnTo>
                  <a:lnTo>
                    <a:pt x="36" y="5458"/>
                  </a:lnTo>
                  <a:close/>
                  <a:moveTo>
                    <a:pt x="2554" y="4992"/>
                  </a:moveTo>
                  <a:lnTo>
                    <a:pt x="2554" y="4992"/>
                  </a:lnTo>
                  <a:lnTo>
                    <a:pt x="2558" y="4998"/>
                  </a:lnTo>
                  <a:lnTo>
                    <a:pt x="2560" y="4998"/>
                  </a:lnTo>
                  <a:lnTo>
                    <a:pt x="2562" y="4996"/>
                  </a:lnTo>
                  <a:lnTo>
                    <a:pt x="2564" y="4994"/>
                  </a:lnTo>
                  <a:lnTo>
                    <a:pt x="2566" y="4994"/>
                  </a:lnTo>
                  <a:lnTo>
                    <a:pt x="2570" y="4994"/>
                  </a:lnTo>
                  <a:lnTo>
                    <a:pt x="2574" y="4994"/>
                  </a:lnTo>
                  <a:lnTo>
                    <a:pt x="2578" y="4988"/>
                  </a:lnTo>
                  <a:lnTo>
                    <a:pt x="2582" y="4980"/>
                  </a:lnTo>
                  <a:lnTo>
                    <a:pt x="2582" y="4976"/>
                  </a:lnTo>
                  <a:lnTo>
                    <a:pt x="2580" y="4974"/>
                  </a:lnTo>
                  <a:lnTo>
                    <a:pt x="2576" y="4968"/>
                  </a:lnTo>
                  <a:lnTo>
                    <a:pt x="2568" y="4964"/>
                  </a:lnTo>
                  <a:lnTo>
                    <a:pt x="2562" y="4962"/>
                  </a:lnTo>
                  <a:lnTo>
                    <a:pt x="2558" y="4964"/>
                  </a:lnTo>
                  <a:lnTo>
                    <a:pt x="2556" y="4968"/>
                  </a:lnTo>
                  <a:lnTo>
                    <a:pt x="2554" y="4972"/>
                  </a:lnTo>
                  <a:lnTo>
                    <a:pt x="2552" y="4982"/>
                  </a:lnTo>
                  <a:lnTo>
                    <a:pt x="2552" y="4988"/>
                  </a:lnTo>
                  <a:lnTo>
                    <a:pt x="2554" y="4992"/>
                  </a:lnTo>
                  <a:close/>
                  <a:moveTo>
                    <a:pt x="8" y="5430"/>
                  </a:moveTo>
                  <a:lnTo>
                    <a:pt x="8" y="5430"/>
                  </a:lnTo>
                  <a:lnTo>
                    <a:pt x="6" y="5434"/>
                  </a:lnTo>
                  <a:lnTo>
                    <a:pt x="6" y="5436"/>
                  </a:lnTo>
                  <a:lnTo>
                    <a:pt x="6" y="5440"/>
                  </a:lnTo>
                  <a:lnTo>
                    <a:pt x="10" y="5444"/>
                  </a:lnTo>
                  <a:lnTo>
                    <a:pt x="14" y="5442"/>
                  </a:lnTo>
                  <a:lnTo>
                    <a:pt x="14" y="5438"/>
                  </a:lnTo>
                  <a:lnTo>
                    <a:pt x="14" y="5434"/>
                  </a:lnTo>
                  <a:lnTo>
                    <a:pt x="12" y="5430"/>
                  </a:lnTo>
                  <a:lnTo>
                    <a:pt x="10" y="5430"/>
                  </a:lnTo>
                  <a:lnTo>
                    <a:pt x="8" y="5430"/>
                  </a:lnTo>
                  <a:close/>
                  <a:moveTo>
                    <a:pt x="3222" y="4178"/>
                  </a:moveTo>
                  <a:lnTo>
                    <a:pt x="3222" y="4178"/>
                  </a:lnTo>
                  <a:lnTo>
                    <a:pt x="3224" y="4178"/>
                  </a:lnTo>
                  <a:lnTo>
                    <a:pt x="3228" y="4176"/>
                  </a:lnTo>
                  <a:lnTo>
                    <a:pt x="3232" y="4172"/>
                  </a:lnTo>
                  <a:lnTo>
                    <a:pt x="3234" y="4166"/>
                  </a:lnTo>
                  <a:lnTo>
                    <a:pt x="3232" y="4162"/>
                  </a:lnTo>
                  <a:lnTo>
                    <a:pt x="3232" y="4160"/>
                  </a:lnTo>
                  <a:lnTo>
                    <a:pt x="3230" y="4160"/>
                  </a:lnTo>
                  <a:lnTo>
                    <a:pt x="3228" y="4156"/>
                  </a:lnTo>
                  <a:lnTo>
                    <a:pt x="3226" y="4152"/>
                  </a:lnTo>
                  <a:lnTo>
                    <a:pt x="3224" y="4150"/>
                  </a:lnTo>
                  <a:lnTo>
                    <a:pt x="3222" y="4154"/>
                  </a:lnTo>
                  <a:lnTo>
                    <a:pt x="3222" y="4160"/>
                  </a:lnTo>
                  <a:lnTo>
                    <a:pt x="3222" y="4168"/>
                  </a:lnTo>
                  <a:lnTo>
                    <a:pt x="3220" y="4172"/>
                  </a:lnTo>
                  <a:lnTo>
                    <a:pt x="3218" y="4174"/>
                  </a:lnTo>
                  <a:lnTo>
                    <a:pt x="3222" y="4178"/>
                  </a:lnTo>
                  <a:close/>
                  <a:moveTo>
                    <a:pt x="3526" y="3176"/>
                  </a:moveTo>
                  <a:lnTo>
                    <a:pt x="3526" y="3176"/>
                  </a:lnTo>
                  <a:lnTo>
                    <a:pt x="3522" y="3176"/>
                  </a:lnTo>
                  <a:lnTo>
                    <a:pt x="3520" y="3174"/>
                  </a:lnTo>
                  <a:lnTo>
                    <a:pt x="3522" y="3168"/>
                  </a:lnTo>
                  <a:lnTo>
                    <a:pt x="3526" y="3162"/>
                  </a:lnTo>
                  <a:lnTo>
                    <a:pt x="3526" y="3158"/>
                  </a:lnTo>
                  <a:lnTo>
                    <a:pt x="3526" y="3154"/>
                  </a:lnTo>
                  <a:lnTo>
                    <a:pt x="3522" y="3152"/>
                  </a:lnTo>
                  <a:lnTo>
                    <a:pt x="3518" y="3152"/>
                  </a:lnTo>
                  <a:lnTo>
                    <a:pt x="3510" y="3156"/>
                  </a:lnTo>
                  <a:lnTo>
                    <a:pt x="3506" y="3156"/>
                  </a:lnTo>
                  <a:lnTo>
                    <a:pt x="3504" y="3156"/>
                  </a:lnTo>
                  <a:lnTo>
                    <a:pt x="3500" y="3154"/>
                  </a:lnTo>
                  <a:lnTo>
                    <a:pt x="3500" y="3148"/>
                  </a:lnTo>
                  <a:lnTo>
                    <a:pt x="3498" y="3146"/>
                  </a:lnTo>
                  <a:lnTo>
                    <a:pt x="3496" y="3142"/>
                  </a:lnTo>
                  <a:lnTo>
                    <a:pt x="3490" y="3140"/>
                  </a:lnTo>
                  <a:lnTo>
                    <a:pt x="3486" y="3140"/>
                  </a:lnTo>
                  <a:lnTo>
                    <a:pt x="3482" y="3140"/>
                  </a:lnTo>
                  <a:lnTo>
                    <a:pt x="3478" y="3144"/>
                  </a:lnTo>
                  <a:lnTo>
                    <a:pt x="3476" y="3148"/>
                  </a:lnTo>
                  <a:lnTo>
                    <a:pt x="3474" y="3154"/>
                  </a:lnTo>
                  <a:lnTo>
                    <a:pt x="3470" y="3154"/>
                  </a:lnTo>
                  <a:lnTo>
                    <a:pt x="3466" y="3154"/>
                  </a:lnTo>
                  <a:lnTo>
                    <a:pt x="3464" y="3160"/>
                  </a:lnTo>
                  <a:lnTo>
                    <a:pt x="3462" y="3164"/>
                  </a:lnTo>
                  <a:lnTo>
                    <a:pt x="3460" y="3164"/>
                  </a:lnTo>
                  <a:lnTo>
                    <a:pt x="3456" y="3160"/>
                  </a:lnTo>
                  <a:lnTo>
                    <a:pt x="3454" y="3158"/>
                  </a:lnTo>
                  <a:lnTo>
                    <a:pt x="3452" y="3164"/>
                  </a:lnTo>
                  <a:lnTo>
                    <a:pt x="3452" y="3168"/>
                  </a:lnTo>
                  <a:lnTo>
                    <a:pt x="3448" y="3170"/>
                  </a:lnTo>
                  <a:lnTo>
                    <a:pt x="3444" y="3168"/>
                  </a:lnTo>
                  <a:lnTo>
                    <a:pt x="3440" y="3168"/>
                  </a:lnTo>
                  <a:lnTo>
                    <a:pt x="3442" y="3174"/>
                  </a:lnTo>
                  <a:lnTo>
                    <a:pt x="3444" y="3182"/>
                  </a:lnTo>
                  <a:lnTo>
                    <a:pt x="3444" y="3186"/>
                  </a:lnTo>
                  <a:lnTo>
                    <a:pt x="3444" y="3190"/>
                  </a:lnTo>
                  <a:lnTo>
                    <a:pt x="3446" y="3196"/>
                  </a:lnTo>
                  <a:lnTo>
                    <a:pt x="3448" y="3200"/>
                  </a:lnTo>
                  <a:lnTo>
                    <a:pt x="3450" y="3204"/>
                  </a:lnTo>
                  <a:lnTo>
                    <a:pt x="3450" y="3210"/>
                  </a:lnTo>
                  <a:lnTo>
                    <a:pt x="3456" y="3204"/>
                  </a:lnTo>
                  <a:lnTo>
                    <a:pt x="3460" y="3202"/>
                  </a:lnTo>
                  <a:lnTo>
                    <a:pt x="3464" y="3200"/>
                  </a:lnTo>
                  <a:lnTo>
                    <a:pt x="3464" y="3202"/>
                  </a:lnTo>
                  <a:lnTo>
                    <a:pt x="3464" y="3204"/>
                  </a:lnTo>
                  <a:lnTo>
                    <a:pt x="3466" y="3208"/>
                  </a:lnTo>
                  <a:lnTo>
                    <a:pt x="3468" y="3208"/>
                  </a:lnTo>
                  <a:lnTo>
                    <a:pt x="3472" y="3206"/>
                  </a:lnTo>
                  <a:lnTo>
                    <a:pt x="3474" y="3204"/>
                  </a:lnTo>
                  <a:lnTo>
                    <a:pt x="3474" y="3200"/>
                  </a:lnTo>
                  <a:lnTo>
                    <a:pt x="3472" y="3198"/>
                  </a:lnTo>
                  <a:lnTo>
                    <a:pt x="3468" y="3194"/>
                  </a:lnTo>
                  <a:lnTo>
                    <a:pt x="3466" y="3192"/>
                  </a:lnTo>
                  <a:lnTo>
                    <a:pt x="3464" y="3188"/>
                  </a:lnTo>
                  <a:lnTo>
                    <a:pt x="3466" y="3182"/>
                  </a:lnTo>
                  <a:lnTo>
                    <a:pt x="3466" y="3180"/>
                  </a:lnTo>
                  <a:lnTo>
                    <a:pt x="3468" y="3180"/>
                  </a:lnTo>
                  <a:lnTo>
                    <a:pt x="3470" y="3182"/>
                  </a:lnTo>
                  <a:lnTo>
                    <a:pt x="3474" y="3186"/>
                  </a:lnTo>
                  <a:lnTo>
                    <a:pt x="3480" y="3196"/>
                  </a:lnTo>
                  <a:lnTo>
                    <a:pt x="3482" y="3208"/>
                  </a:lnTo>
                  <a:lnTo>
                    <a:pt x="3480" y="3218"/>
                  </a:lnTo>
                  <a:lnTo>
                    <a:pt x="3474" y="3228"/>
                  </a:lnTo>
                  <a:lnTo>
                    <a:pt x="3468" y="3236"/>
                  </a:lnTo>
                  <a:lnTo>
                    <a:pt x="3466" y="3242"/>
                  </a:lnTo>
                  <a:lnTo>
                    <a:pt x="3470" y="3258"/>
                  </a:lnTo>
                  <a:lnTo>
                    <a:pt x="3470" y="3266"/>
                  </a:lnTo>
                  <a:lnTo>
                    <a:pt x="3468" y="3270"/>
                  </a:lnTo>
                  <a:lnTo>
                    <a:pt x="3466" y="3274"/>
                  </a:lnTo>
                  <a:lnTo>
                    <a:pt x="3466" y="3276"/>
                  </a:lnTo>
                  <a:lnTo>
                    <a:pt x="3476" y="3280"/>
                  </a:lnTo>
                  <a:lnTo>
                    <a:pt x="3482" y="3282"/>
                  </a:lnTo>
                  <a:lnTo>
                    <a:pt x="3486" y="3286"/>
                  </a:lnTo>
                  <a:lnTo>
                    <a:pt x="3486" y="3290"/>
                  </a:lnTo>
                  <a:lnTo>
                    <a:pt x="3486" y="3292"/>
                  </a:lnTo>
                  <a:lnTo>
                    <a:pt x="3488" y="3292"/>
                  </a:lnTo>
                  <a:lnTo>
                    <a:pt x="3496" y="3288"/>
                  </a:lnTo>
                  <a:lnTo>
                    <a:pt x="3500" y="3284"/>
                  </a:lnTo>
                  <a:lnTo>
                    <a:pt x="3502" y="3280"/>
                  </a:lnTo>
                  <a:lnTo>
                    <a:pt x="3502" y="3278"/>
                  </a:lnTo>
                  <a:lnTo>
                    <a:pt x="3502" y="3276"/>
                  </a:lnTo>
                  <a:lnTo>
                    <a:pt x="3500" y="3272"/>
                  </a:lnTo>
                  <a:lnTo>
                    <a:pt x="3502" y="3270"/>
                  </a:lnTo>
                  <a:lnTo>
                    <a:pt x="3506" y="3268"/>
                  </a:lnTo>
                  <a:lnTo>
                    <a:pt x="3508" y="3270"/>
                  </a:lnTo>
                  <a:lnTo>
                    <a:pt x="3510" y="3274"/>
                  </a:lnTo>
                  <a:lnTo>
                    <a:pt x="3514" y="3272"/>
                  </a:lnTo>
                  <a:lnTo>
                    <a:pt x="3516" y="3268"/>
                  </a:lnTo>
                  <a:lnTo>
                    <a:pt x="3518" y="3260"/>
                  </a:lnTo>
                  <a:lnTo>
                    <a:pt x="3522" y="3236"/>
                  </a:lnTo>
                  <a:lnTo>
                    <a:pt x="3528" y="3212"/>
                  </a:lnTo>
                  <a:lnTo>
                    <a:pt x="3532" y="3202"/>
                  </a:lnTo>
                  <a:lnTo>
                    <a:pt x="3534" y="3200"/>
                  </a:lnTo>
                  <a:lnTo>
                    <a:pt x="3538" y="3198"/>
                  </a:lnTo>
                  <a:lnTo>
                    <a:pt x="3540" y="3196"/>
                  </a:lnTo>
                  <a:lnTo>
                    <a:pt x="3542" y="3194"/>
                  </a:lnTo>
                  <a:lnTo>
                    <a:pt x="3540" y="3186"/>
                  </a:lnTo>
                  <a:lnTo>
                    <a:pt x="3534" y="3180"/>
                  </a:lnTo>
                  <a:lnTo>
                    <a:pt x="3530" y="3178"/>
                  </a:lnTo>
                  <a:lnTo>
                    <a:pt x="3526" y="3176"/>
                  </a:lnTo>
                  <a:close/>
                  <a:moveTo>
                    <a:pt x="3432" y="3438"/>
                  </a:moveTo>
                  <a:lnTo>
                    <a:pt x="3432" y="3438"/>
                  </a:lnTo>
                  <a:lnTo>
                    <a:pt x="3432" y="3442"/>
                  </a:lnTo>
                  <a:lnTo>
                    <a:pt x="3434" y="3442"/>
                  </a:lnTo>
                  <a:lnTo>
                    <a:pt x="3440" y="3436"/>
                  </a:lnTo>
                  <a:lnTo>
                    <a:pt x="3446" y="3428"/>
                  </a:lnTo>
                  <a:lnTo>
                    <a:pt x="3448" y="3424"/>
                  </a:lnTo>
                  <a:lnTo>
                    <a:pt x="3448" y="3422"/>
                  </a:lnTo>
                  <a:lnTo>
                    <a:pt x="3444" y="3422"/>
                  </a:lnTo>
                  <a:lnTo>
                    <a:pt x="3438" y="3424"/>
                  </a:lnTo>
                  <a:lnTo>
                    <a:pt x="3434" y="3430"/>
                  </a:lnTo>
                  <a:lnTo>
                    <a:pt x="3432" y="3434"/>
                  </a:lnTo>
                  <a:lnTo>
                    <a:pt x="3432" y="3438"/>
                  </a:lnTo>
                  <a:close/>
                  <a:moveTo>
                    <a:pt x="3434" y="3100"/>
                  </a:moveTo>
                  <a:lnTo>
                    <a:pt x="3434" y="3100"/>
                  </a:lnTo>
                  <a:lnTo>
                    <a:pt x="3432" y="3102"/>
                  </a:lnTo>
                  <a:lnTo>
                    <a:pt x="3430" y="3106"/>
                  </a:lnTo>
                  <a:lnTo>
                    <a:pt x="3430" y="3110"/>
                  </a:lnTo>
                  <a:lnTo>
                    <a:pt x="3428" y="3116"/>
                  </a:lnTo>
                  <a:lnTo>
                    <a:pt x="3426" y="3126"/>
                  </a:lnTo>
                  <a:lnTo>
                    <a:pt x="3426" y="3130"/>
                  </a:lnTo>
                  <a:lnTo>
                    <a:pt x="3428" y="3128"/>
                  </a:lnTo>
                  <a:lnTo>
                    <a:pt x="3430" y="3124"/>
                  </a:lnTo>
                  <a:lnTo>
                    <a:pt x="3432" y="3120"/>
                  </a:lnTo>
                  <a:lnTo>
                    <a:pt x="3434" y="3114"/>
                  </a:lnTo>
                  <a:lnTo>
                    <a:pt x="3436" y="3110"/>
                  </a:lnTo>
                  <a:lnTo>
                    <a:pt x="3438" y="3104"/>
                  </a:lnTo>
                  <a:lnTo>
                    <a:pt x="3438" y="3100"/>
                  </a:lnTo>
                  <a:lnTo>
                    <a:pt x="3436" y="3100"/>
                  </a:lnTo>
                  <a:lnTo>
                    <a:pt x="3434" y="3100"/>
                  </a:lnTo>
                  <a:close/>
                  <a:moveTo>
                    <a:pt x="4106" y="2564"/>
                  </a:moveTo>
                  <a:lnTo>
                    <a:pt x="4106" y="2564"/>
                  </a:lnTo>
                  <a:lnTo>
                    <a:pt x="4098" y="2576"/>
                  </a:lnTo>
                  <a:lnTo>
                    <a:pt x="4088" y="2586"/>
                  </a:lnTo>
                  <a:lnTo>
                    <a:pt x="4084" y="2594"/>
                  </a:lnTo>
                  <a:lnTo>
                    <a:pt x="4082" y="2598"/>
                  </a:lnTo>
                  <a:lnTo>
                    <a:pt x="4084" y="2604"/>
                  </a:lnTo>
                  <a:lnTo>
                    <a:pt x="4086" y="2604"/>
                  </a:lnTo>
                  <a:lnTo>
                    <a:pt x="4088" y="2602"/>
                  </a:lnTo>
                  <a:lnTo>
                    <a:pt x="4094" y="2592"/>
                  </a:lnTo>
                  <a:lnTo>
                    <a:pt x="4098" y="2586"/>
                  </a:lnTo>
                  <a:lnTo>
                    <a:pt x="4104" y="2580"/>
                  </a:lnTo>
                  <a:lnTo>
                    <a:pt x="4112" y="2574"/>
                  </a:lnTo>
                  <a:lnTo>
                    <a:pt x="4122" y="2570"/>
                  </a:lnTo>
                  <a:lnTo>
                    <a:pt x="4126" y="2568"/>
                  </a:lnTo>
                  <a:lnTo>
                    <a:pt x="4126" y="2566"/>
                  </a:lnTo>
                  <a:lnTo>
                    <a:pt x="4120" y="2562"/>
                  </a:lnTo>
                  <a:lnTo>
                    <a:pt x="4112" y="2562"/>
                  </a:lnTo>
                  <a:lnTo>
                    <a:pt x="4108" y="2562"/>
                  </a:lnTo>
                  <a:lnTo>
                    <a:pt x="4106" y="2564"/>
                  </a:lnTo>
                  <a:close/>
                  <a:moveTo>
                    <a:pt x="3472" y="4884"/>
                  </a:moveTo>
                  <a:lnTo>
                    <a:pt x="3472" y="4884"/>
                  </a:lnTo>
                  <a:lnTo>
                    <a:pt x="3474" y="4884"/>
                  </a:lnTo>
                  <a:lnTo>
                    <a:pt x="3476" y="4884"/>
                  </a:lnTo>
                  <a:lnTo>
                    <a:pt x="3484" y="4882"/>
                  </a:lnTo>
                  <a:lnTo>
                    <a:pt x="3488" y="4880"/>
                  </a:lnTo>
                  <a:lnTo>
                    <a:pt x="3490" y="4878"/>
                  </a:lnTo>
                  <a:lnTo>
                    <a:pt x="3488" y="4878"/>
                  </a:lnTo>
                  <a:lnTo>
                    <a:pt x="3478" y="4878"/>
                  </a:lnTo>
                  <a:lnTo>
                    <a:pt x="3472" y="4880"/>
                  </a:lnTo>
                  <a:lnTo>
                    <a:pt x="3472" y="4882"/>
                  </a:lnTo>
                  <a:lnTo>
                    <a:pt x="3472" y="4884"/>
                  </a:lnTo>
                  <a:close/>
                  <a:moveTo>
                    <a:pt x="3468" y="3214"/>
                  </a:moveTo>
                  <a:lnTo>
                    <a:pt x="3468" y="3214"/>
                  </a:lnTo>
                  <a:lnTo>
                    <a:pt x="3468" y="3212"/>
                  </a:lnTo>
                  <a:lnTo>
                    <a:pt x="3466" y="3212"/>
                  </a:lnTo>
                  <a:lnTo>
                    <a:pt x="3462" y="3212"/>
                  </a:lnTo>
                  <a:lnTo>
                    <a:pt x="3460" y="3218"/>
                  </a:lnTo>
                  <a:lnTo>
                    <a:pt x="3460" y="3224"/>
                  </a:lnTo>
                  <a:lnTo>
                    <a:pt x="3460" y="3226"/>
                  </a:lnTo>
                  <a:lnTo>
                    <a:pt x="3462" y="3226"/>
                  </a:lnTo>
                  <a:lnTo>
                    <a:pt x="3464" y="3224"/>
                  </a:lnTo>
                  <a:lnTo>
                    <a:pt x="3468" y="3220"/>
                  </a:lnTo>
                  <a:lnTo>
                    <a:pt x="3468" y="3214"/>
                  </a:lnTo>
                  <a:close/>
                  <a:moveTo>
                    <a:pt x="3482" y="3322"/>
                  </a:moveTo>
                  <a:lnTo>
                    <a:pt x="3482" y="3322"/>
                  </a:lnTo>
                  <a:lnTo>
                    <a:pt x="3478" y="3322"/>
                  </a:lnTo>
                  <a:lnTo>
                    <a:pt x="3476" y="3326"/>
                  </a:lnTo>
                  <a:lnTo>
                    <a:pt x="3478" y="3330"/>
                  </a:lnTo>
                  <a:lnTo>
                    <a:pt x="3482" y="3332"/>
                  </a:lnTo>
                  <a:lnTo>
                    <a:pt x="3486" y="3332"/>
                  </a:lnTo>
                  <a:lnTo>
                    <a:pt x="3486" y="3328"/>
                  </a:lnTo>
                  <a:lnTo>
                    <a:pt x="3484" y="3324"/>
                  </a:lnTo>
                  <a:lnTo>
                    <a:pt x="3482" y="3322"/>
                  </a:lnTo>
                  <a:close/>
                  <a:moveTo>
                    <a:pt x="3652" y="3124"/>
                  </a:moveTo>
                  <a:lnTo>
                    <a:pt x="3652" y="3124"/>
                  </a:lnTo>
                  <a:lnTo>
                    <a:pt x="3654" y="3126"/>
                  </a:lnTo>
                  <a:lnTo>
                    <a:pt x="3656" y="3124"/>
                  </a:lnTo>
                  <a:lnTo>
                    <a:pt x="3658" y="3118"/>
                  </a:lnTo>
                  <a:lnTo>
                    <a:pt x="3662" y="3112"/>
                  </a:lnTo>
                  <a:lnTo>
                    <a:pt x="3662" y="3106"/>
                  </a:lnTo>
                  <a:lnTo>
                    <a:pt x="3662" y="3104"/>
                  </a:lnTo>
                  <a:lnTo>
                    <a:pt x="3660" y="3104"/>
                  </a:lnTo>
                  <a:lnTo>
                    <a:pt x="3656" y="3110"/>
                  </a:lnTo>
                  <a:lnTo>
                    <a:pt x="3652" y="3116"/>
                  </a:lnTo>
                  <a:lnTo>
                    <a:pt x="3652" y="3120"/>
                  </a:lnTo>
                  <a:lnTo>
                    <a:pt x="3652" y="3124"/>
                  </a:lnTo>
                  <a:close/>
                  <a:moveTo>
                    <a:pt x="3482" y="4890"/>
                  </a:moveTo>
                  <a:lnTo>
                    <a:pt x="3482" y="4890"/>
                  </a:lnTo>
                  <a:lnTo>
                    <a:pt x="3486" y="4896"/>
                  </a:lnTo>
                  <a:lnTo>
                    <a:pt x="3492" y="4904"/>
                  </a:lnTo>
                  <a:lnTo>
                    <a:pt x="3494" y="4904"/>
                  </a:lnTo>
                  <a:lnTo>
                    <a:pt x="3498" y="4898"/>
                  </a:lnTo>
                  <a:lnTo>
                    <a:pt x="3498" y="4890"/>
                  </a:lnTo>
                  <a:lnTo>
                    <a:pt x="3498" y="4888"/>
                  </a:lnTo>
                  <a:lnTo>
                    <a:pt x="3496" y="4886"/>
                  </a:lnTo>
                  <a:lnTo>
                    <a:pt x="3492" y="4884"/>
                  </a:lnTo>
                  <a:lnTo>
                    <a:pt x="3486" y="4884"/>
                  </a:lnTo>
                  <a:lnTo>
                    <a:pt x="3482" y="4886"/>
                  </a:lnTo>
                  <a:lnTo>
                    <a:pt x="3482" y="4888"/>
                  </a:lnTo>
                  <a:lnTo>
                    <a:pt x="3482" y="4890"/>
                  </a:lnTo>
                  <a:close/>
                  <a:moveTo>
                    <a:pt x="3640" y="3122"/>
                  </a:moveTo>
                  <a:lnTo>
                    <a:pt x="3640" y="3122"/>
                  </a:lnTo>
                  <a:lnTo>
                    <a:pt x="3634" y="3120"/>
                  </a:lnTo>
                  <a:lnTo>
                    <a:pt x="3628" y="3116"/>
                  </a:lnTo>
                  <a:lnTo>
                    <a:pt x="3620" y="3116"/>
                  </a:lnTo>
                  <a:lnTo>
                    <a:pt x="3612" y="3120"/>
                  </a:lnTo>
                  <a:lnTo>
                    <a:pt x="3608" y="3122"/>
                  </a:lnTo>
                  <a:lnTo>
                    <a:pt x="3604" y="3126"/>
                  </a:lnTo>
                  <a:lnTo>
                    <a:pt x="3602" y="3132"/>
                  </a:lnTo>
                  <a:lnTo>
                    <a:pt x="3600" y="3136"/>
                  </a:lnTo>
                  <a:lnTo>
                    <a:pt x="3598" y="3138"/>
                  </a:lnTo>
                  <a:lnTo>
                    <a:pt x="3596" y="3136"/>
                  </a:lnTo>
                  <a:lnTo>
                    <a:pt x="3592" y="3136"/>
                  </a:lnTo>
                  <a:lnTo>
                    <a:pt x="3590" y="3136"/>
                  </a:lnTo>
                  <a:lnTo>
                    <a:pt x="3586" y="3138"/>
                  </a:lnTo>
                  <a:lnTo>
                    <a:pt x="3582" y="3140"/>
                  </a:lnTo>
                  <a:lnTo>
                    <a:pt x="3580" y="3136"/>
                  </a:lnTo>
                  <a:lnTo>
                    <a:pt x="3580" y="3130"/>
                  </a:lnTo>
                  <a:lnTo>
                    <a:pt x="3578" y="3128"/>
                  </a:lnTo>
                  <a:lnTo>
                    <a:pt x="3576" y="3128"/>
                  </a:lnTo>
                  <a:lnTo>
                    <a:pt x="3574" y="3132"/>
                  </a:lnTo>
                  <a:lnTo>
                    <a:pt x="3568" y="3144"/>
                  </a:lnTo>
                  <a:lnTo>
                    <a:pt x="3564" y="3150"/>
                  </a:lnTo>
                  <a:lnTo>
                    <a:pt x="3560" y="3156"/>
                  </a:lnTo>
                  <a:lnTo>
                    <a:pt x="3550" y="3164"/>
                  </a:lnTo>
                  <a:lnTo>
                    <a:pt x="3544" y="3168"/>
                  </a:lnTo>
                  <a:lnTo>
                    <a:pt x="3548" y="3168"/>
                  </a:lnTo>
                  <a:lnTo>
                    <a:pt x="3554" y="3168"/>
                  </a:lnTo>
                  <a:lnTo>
                    <a:pt x="3556" y="3170"/>
                  </a:lnTo>
                  <a:lnTo>
                    <a:pt x="3558" y="3172"/>
                  </a:lnTo>
                  <a:lnTo>
                    <a:pt x="3558" y="3174"/>
                  </a:lnTo>
                  <a:lnTo>
                    <a:pt x="3558" y="3182"/>
                  </a:lnTo>
                  <a:lnTo>
                    <a:pt x="3558" y="3186"/>
                  </a:lnTo>
                  <a:lnTo>
                    <a:pt x="3562" y="3190"/>
                  </a:lnTo>
                  <a:lnTo>
                    <a:pt x="3564" y="3192"/>
                  </a:lnTo>
                  <a:lnTo>
                    <a:pt x="3564" y="3196"/>
                  </a:lnTo>
                  <a:lnTo>
                    <a:pt x="3564" y="3198"/>
                  </a:lnTo>
                  <a:lnTo>
                    <a:pt x="3562" y="3200"/>
                  </a:lnTo>
                  <a:lnTo>
                    <a:pt x="3564" y="3200"/>
                  </a:lnTo>
                  <a:lnTo>
                    <a:pt x="3574" y="3202"/>
                  </a:lnTo>
                  <a:lnTo>
                    <a:pt x="3578" y="3202"/>
                  </a:lnTo>
                  <a:lnTo>
                    <a:pt x="3580" y="3198"/>
                  </a:lnTo>
                  <a:lnTo>
                    <a:pt x="3584" y="3186"/>
                  </a:lnTo>
                  <a:lnTo>
                    <a:pt x="3588" y="3178"/>
                  </a:lnTo>
                  <a:lnTo>
                    <a:pt x="3590" y="3172"/>
                  </a:lnTo>
                  <a:lnTo>
                    <a:pt x="3594" y="3166"/>
                  </a:lnTo>
                  <a:lnTo>
                    <a:pt x="3602" y="3164"/>
                  </a:lnTo>
                  <a:lnTo>
                    <a:pt x="3608" y="3162"/>
                  </a:lnTo>
                  <a:lnTo>
                    <a:pt x="3614" y="3164"/>
                  </a:lnTo>
                  <a:lnTo>
                    <a:pt x="3620" y="3170"/>
                  </a:lnTo>
                  <a:lnTo>
                    <a:pt x="3624" y="3172"/>
                  </a:lnTo>
                  <a:lnTo>
                    <a:pt x="3626" y="3172"/>
                  </a:lnTo>
                  <a:lnTo>
                    <a:pt x="3628" y="3170"/>
                  </a:lnTo>
                  <a:lnTo>
                    <a:pt x="3630" y="3166"/>
                  </a:lnTo>
                  <a:lnTo>
                    <a:pt x="3632" y="3160"/>
                  </a:lnTo>
                  <a:lnTo>
                    <a:pt x="3636" y="3156"/>
                  </a:lnTo>
                  <a:lnTo>
                    <a:pt x="3642" y="3150"/>
                  </a:lnTo>
                  <a:lnTo>
                    <a:pt x="3646" y="3148"/>
                  </a:lnTo>
                  <a:lnTo>
                    <a:pt x="3648" y="3144"/>
                  </a:lnTo>
                  <a:lnTo>
                    <a:pt x="3646" y="3140"/>
                  </a:lnTo>
                  <a:lnTo>
                    <a:pt x="3644" y="3132"/>
                  </a:lnTo>
                  <a:lnTo>
                    <a:pt x="3644" y="3128"/>
                  </a:lnTo>
                  <a:lnTo>
                    <a:pt x="3644" y="3126"/>
                  </a:lnTo>
                  <a:lnTo>
                    <a:pt x="3640" y="3122"/>
                  </a:lnTo>
                  <a:close/>
                  <a:moveTo>
                    <a:pt x="3450" y="4936"/>
                  </a:moveTo>
                  <a:lnTo>
                    <a:pt x="3450" y="4936"/>
                  </a:lnTo>
                  <a:lnTo>
                    <a:pt x="3456" y="4938"/>
                  </a:lnTo>
                  <a:lnTo>
                    <a:pt x="3462" y="4940"/>
                  </a:lnTo>
                  <a:lnTo>
                    <a:pt x="3468" y="4940"/>
                  </a:lnTo>
                  <a:lnTo>
                    <a:pt x="3470" y="4938"/>
                  </a:lnTo>
                  <a:lnTo>
                    <a:pt x="3472" y="4934"/>
                  </a:lnTo>
                  <a:lnTo>
                    <a:pt x="3474" y="4926"/>
                  </a:lnTo>
                  <a:lnTo>
                    <a:pt x="3472" y="4922"/>
                  </a:lnTo>
                  <a:lnTo>
                    <a:pt x="3466" y="4922"/>
                  </a:lnTo>
                  <a:lnTo>
                    <a:pt x="3458" y="4924"/>
                  </a:lnTo>
                  <a:lnTo>
                    <a:pt x="3448" y="4930"/>
                  </a:lnTo>
                  <a:lnTo>
                    <a:pt x="3448" y="4932"/>
                  </a:lnTo>
                  <a:lnTo>
                    <a:pt x="3450" y="4936"/>
                  </a:lnTo>
                  <a:close/>
                  <a:moveTo>
                    <a:pt x="3012" y="5270"/>
                  </a:moveTo>
                  <a:lnTo>
                    <a:pt x="3012" y="5270"/>
                  </a:lnTo>
                  <a:lnTo>
                    <a:pt x="3008" y="5266"/>
                  </a:lnTo>
                  <a:lnTo>
                    <a:pt x="3006" y="5264"/>
                  </a:lnTo>
                  <a:lnTo>
                    <a:pt x="3008" y="5262"/>
                  </a:lnTo>
                  <a:lnTo>
                    <a:pt x="3012" y="5264"/>
                  </a:lnTo>
                  <a:lnTo>
                    <a:pt x="3020" y="5266"/>
                  </a:lnTo>
                  <a:lnTo>
                    <a:pt x="3022" y="5266"/>
                  </a:lnTo>
                  <a:lnTo>
                    <a:pt x="3022" y="5264"/>
                  </a:lnTo>
                  <a:lnTo>
                    <a:pt x="3022" y="5258"/>
                  </a:lnTo>
                  <a:lnTo>
                    <a:pt x="3020" y="5250"/>
                  </a:lnTo>
                  <a:lnTo>
                    <a:pt x="3014" y="5244"/>
                  </a:lnTo>
                  <a:lnTo>
                    <a:pt x="3010" y="5242"/>
                  </a:lnTo>
                  <a:lnTo>
                    <a:pt x="3008" y="5244"/>
                  </a:lnTo>
                  <a:lnTo>
                    <a:pt x="3006" y="5246"/>
                  </a:lnTo>
                  <a:lnTo>
                    <a:pt x="3004" y="5246"/>
                  </a:lnTo>
                  <a:lnTo>
                    <a:pt x="3000" y="5242"/>
                  </a:lnTo>
                  <a:lnTo>
                    <a:pt x="2998" y="5240"/>
                  </a:lnTo>
                  <a:lnTo>
                    <a:pt x="2994" y="5240"/>
                  </a:lnTo>
                  <a:lnTo>
                    <a:pt x="2992" y="5242"/>
                  </a:lnTo>
                  <a:lnTo>
                    <a:pt x="2988" y="5244"/>
                  </a:lnTo>
                  <a:lnTo>
                    <a:pt x="2986" y="5244"/>
                  </a:lnTo>
                  <a:lnTo>
                    <a:pt x="2982" y="5240"/>
                  </a:lnTo>
                  <a:lnTo>
                    <a:pt x="2978" y="5236"/>
                  </a:lnTo>
                  <a:lnTo>
                    <a:pt x="2974" y="5234"/>
                  </a:lnTo>
                  <a:lnTo>
                    <a:pt x="2970" y="5234"/>
                  </a:lnTo>
                  <a:lnTo>
                    <a:pt x="2966" y="5236"/>
                  </a:lnTo>
                  <a:lnTo>
                    <a:pt x="2964" y="5238"/>
                  </a:lnTo>
                  <a:lnTo>
                    <a:pt x="2964" y="5240"/>
                  </a:lnTo>
                  <a:lnTo>
                    <a:pt x="2966" y="5244"/>
                  </a:lnTo>
                  <a:lnTo>
                    <a:pt x="2970" y="5250"/>
                  </a:lnTo>
                  <a:lnTo>
                    <a:pt x="2974" y="5252"/>
                  </a:lnTo>
                  <a:lnTo>
                    <a:pt x="2978" y="5252"/>
                  </a:lnTo>
                  <a:lnTo>
                    <a:pt x="2984" y="5256"/>
                  </a:lnTo>
                  <a:lnTo>
                    <a:pt x="2986" y="5260"/>
                  </a:lnTo>
                  <a:lnTo>
                    <a:pt x="2984" y="5260"/>
                  </a:lnTo>
                  <a:lnTo>
                    <a:pt x="2982" y="5260"/>
                  </a:lnTo>
                  <a:lnTo>
                    <a:pt x="2976" y="5262"/>
                  </a:lnTo>
                  <a:lnTo>
                    <a:pt x="2972" y="5264"/>
                  </a:lnTo>
                  <a:lnTo>
                    <a:pt x="2970" y="5264"/>
                  </a:lnTo>
                  <a:lnTo>
                    <a:pt x="2966" y="5260"/>
                  </a:lnTo>
                  <a:lnTo>
                    <a:pt x="2960" y="5252"/>
                  </a:lnTo>
                  <a:lnTo>
                    <a:pt x="2956" y="5252"/>
                  </a:lnTo>
                  <a:lnTo>
                    <a:pt x="2954" y="5252"/>
                  </a:lnTo>
                  <a:lnTo>
                    <a:pt x="2948" y="5250"/>
                  </a:lnTo>
                  <a:lnTo>
                    <a:pt x="2944" y="5248"/>
                  </a:lnTo>
                  <a:lnTo>
                    <a:pt x="2940" y="5246"/>
                  </a:lnTo>
                  <a:lnTo>
                    <a:pt x="2938" y="5248"/>
                  </a:lnTo>
                  <a:lnTo>
                    <a:pt x="2936" y="5250"/>
                  </a:lnTo>
                  <a:lnTo>
                    <a:pt x="2932" y="5254"/>
                  </a:lnTo>
                  <a:lnTo>
                    <a:pt x="2928" y="5256"/>
                  </a:lnTo>
                  <a:lnTo>
                    <a:pt x="2926" y="5258"/>
                  </a:lnTo>
                  <a:lnTo>
                    <a:pt x="2926" y="5266"/>
                  </a:lnTo>
                  <a:lnTo>
                    <a:pt x="2926" y="5270"/>
                  </a:lnTo>
                  <a:lnTo>
                    <a:pt x="2926" y="5276"/>
                  </a:lnTo>
                  <a:lnTo>
                    <a:pt x="2926" y="5278"/>
                  </a:lnTo>
                  <a:lnTo>
                    <a:pt x="2928" y="5280"/>
                  </a:lnTo>
                  <a:lnTo>
                    <a:pt x="2938" y="5282"/>
                  </a:lnTo>
                  <a:lnTo>
                    <a:pt x="2948" y="5282"/>
                  </a:lnTo>
                  <a:lnTo>
                    <a:pt x="2960" y="5278"/>
                  </a:lnTo>
                  <a:lnTo>
                    <a:pt x="2970" y="5274"/>
                  </a:lnTo>
                  <a:lnTo>
                    <a:pt x="2978" y="5272"/>
                  </a:lnTo>
                  <a:lnTo>
                    <a:pt x="2984" y="5272"/>
                  </a:lnTo>
                  <a:lnTo>
                    <a:pt x="2986" y="5268"/>
                  </a:lnTo>
                  <a:lnTo>
                    <a:pt x="2988" y="5268"/>
                  </a:lnTo>
                  <a:lnTo>
                    <a:pt x="2990" y="5270"/>
                  </a:lnTo>
                  <a:lnTo>
                    <a:pt x="2992" y="5272"/>
                  </a:lnTo>
                  <a:lnTo>
                    <a:pt x="2994" y="5270"/>
                  </a:lnTo>
                  <a:lnTo>
                    <a:pt x="2998" y="5270"/>
                  </a:lnTo>
                  <a:lnTo>
                    <a:pt x="3004" y="5270"/>
                  </a:lnTo>
                  <a:lnTo>
                    <a:pt x="3014" y="5272"/>
                  </a:lnTo>
                  <a:lnTo>
                    <a:pt x="3016" y="5272"/>
                  </a:lnTo>
                  <a:lnTo>
                    <a:pt x="3012" y="5270"/>
                  </a:lnTo>
                  <a:close/>
                  <a:moveTo>
                    <a:pt x="3240" y="4810"/>
                  </a:moveTo>
                  <a:lnTo>
                    <a:pt x="3240" y="4810"/>
                  </a:lnTo>
                  <a:lnTo>
                    <a:pt x="3258" y="4782"/>
                  </a:lnTo>
                  <a:lnTo>
                    <a:pt x="3262" y="4776"/>
                  </a:lnTo>
                  <a:lnTo>
                    <a:pt x="3264" y="4770"/>
                  </a:lnTo>
                  <a:lnTo>
                    <a:pt x="3264" y="4764"/>
                  </a:lnTo>
                  <a:lnTo>
                    <a:pt x="3262" y="4760"/>
                  </a:lnTo>
                  <a:lnTo>
                    <a:pt x="3258" y="4756"/>
                  </a:lnTo>
                  <a:lnTo>
                    <a:pt x="3254" y="4756"/>
                  </a:lnTo>
                  <a:lnTo>
                    <a:pt x="3250" y="4758"/>
                  </a:lnTo>
                  <a:lnTo>
                    <a:pt x="3246" y="4764"/>
                  </a:lnTo>
                  <a:lnTo>
                    <a:pt x="3236" y="4776"/>
                  </a:lnTo>
                  <a:lnTo>
                    <a:pt x="3228" y="4792"/>
                  </a:lnTo>
                  <a:lnTo>
                    <a:pt x="3222" y="4796"/>
                  </a:lnTo>
                  <a:lnTo>
                    <a:pt x="3216" y="4798"/>
                  </a:lnTo>
                  <a:lnTo>
                    <a:pt x="3208" y="4798"/>
                  </a:lnTo>
                  <a:lnTo>
                    <a:pt x="3198" y="4798"/>
                  </a:lnTo>
                  <a:lnTo>
                    <a:pt x="3182" y="4794"/>
                  </a:lnTo>
                  <a:lnTo>
                    <a:pt x="3176" y="4794"/>
                  </a:lnTo>
                  <a:lnTo>
                    <a:pt x="3174" y="4796"/>
                  </a:lnTo>
                  <a:lnTo>
                    <a:pt x="3170" y="4798"/>
                  </a:lnTo>
                  <a:lnTo>
                    <a:pt x="3168" y="4798"/>
                  </a:lnTo>
                  <a:lnTo>
                    <a:pt x="3158" y="4794"/>
                  </a:lnTo>
                  <a:lnTo>
                    <a:pt x="3146" y="4792"/>
                  </a:lnTo>
                  <a:lnTo>
                    <a:pt x="3138" y="4790"/>
                  </a:lnTo>
                  <a:lnTo>
                    <a:pt x="3130" y="4790"/>
                  </a:lnTo>
                  <a:lnTo>
                    <a:pt x="3122" y="4790"/>
                  </a:lnTo>
                  <a:lnTo>
                    <a:pt x="3118" y="4788"/>
                  </a:lnTo>
                  <a:lnTo>
                    <a:pt x="3116" y="4786"/>
                  </a:lnTo>
                  <a:lnTo>
                    <a:pt x="3114" y="4784"/>
                  </a:lnTo>
                  <a:lnTo>
                    <a:pt x="3114" y="4780"/>
                  </a:lnTo>
                  <a:lnTo>
                    <a:pt x="3114" y="4778"/>
                  </a:lnTo>
                  <a:lnTo>
                    <a:pt x="3112" y="4778"/>
                  </a:lnTo>
                  <a:lnTo>
                    <a:pt x="3104" y="4778"/>
                  </a:lnTo>
                  <a:lnTo>
                    <a:pt x="3098" y="4776"/>
                  </a:lnTo>
                  <a:lnTo>
                    <a:pt x="3092" y="4776"/>
                  </a:lnTo>
                  <a:lnTo>
                    <a:pt x="3090" y="4778"/>
                  </a:lnTo>
                  <a:lnTo>
                    <a:pt x="3088" y="4780"/>
                  </a:lnTo>
                  <a:lnTo>
                    <a:pt x="3084" y="4788"/>
                  </a:lnTo>
                  <a:lnTo>
                    <a:pt x="3080" y="4796"/>
                  </a:lnTo>
                  <a:lnTo>
                    <a:pt x="3078" y="4800"/>
                  </a:lnTo>
                  <a:lnTo>
                    <a:pt x="3074" y="4800"/>
                  </a:lnTo>
                  <a:lnTo>
                    <a:pt x="3072" y="4800"/>
                  </a:lnTo>
                  <a:lnTo>
                    <a:pt x="3068" y="4796"/>
                  </a:lnTo>
                  <a:lnTo>
                    <a:pt x="3066" y="4792"/>
                  </a:lnTo>
                  <a:lnTo>
                    <a:pt x="3064" y="4792"/>
                  </a:lnTo>
                  <a:lnTo>
                    <a:pt x="3060" y="4798"/>
                  </a:lnTo>
                  <a:lnTo>
                    <a:pt x="3056" y="4810"/>
                  </a:lnTo>
                  <a:lnTo>
                    <a:pt x="3052" y="4820"/>
                  </a:lnTo>
                  <a:lnTo>
                    <a:pt x="3048" y="4824"/>
                  </a:lnTo>
                  <a:lnTo>
                    <a:pt x="3048" y="4828"/>
                  </a:lnTo>
                  <a:lnTo>
                    <a:pt x="3048" y="4834"/>
                  </a:lnTo>
                  <a:lnTo>
                    <a:pt x="3048" y="4838"/>
                  </a:lnTo>
                  <a:lnTo>
                    <a:pt x="3046" y="4840"/>
                  </a:lnTo>
                  <a:lnTo>
                    <a:pt x="3044" y="4842"/>
                  </a:lnTo>
                  <a:lnTo>
                    <a:pt x="3040" y="4844"/>
                  </a:lnTo>
                  <a:lnTo>
                    <a:pt x="3040" y="4848"/>
                  </a:lnTo>
                  <a:lnTo>
                    <a:pt x="3042" y="4854"/>
                  </a:lnTo>
                  <a:lnTo>
                    <a:pt x="3044" y="4864"/>
                  </a:lnTo>
                  <a:lnTo>
                    <a:pt x="3040" y="4876"/>
                  </a:lnTo>
                  <a:lnTo>
                    <a:pt x="3034" y="4886"/>
                  </a:lnTo>
                  <a:lnTo>
                    <a:pt x="3030" y="4900"/>
                  </a:lnTo>
                  <a:lnTo>
                    <a:pt x="3030" y="4908"/>
                  </a:lnTo>
                  <a:lnTo>
                    <a:pt x="3030" y="4918"/>
                  </a:lnTo>
                  <a:lnTo>
                    <a:pt x="3030" y="4932"/>
                  </a:lnTo>
                  <a:lnTo>
                    <a:pt x="3028" y="4934"/>
                  </a:lnTo>
                  <a:lnTo>
                    <a:pt x="3026" y="4936"/>
                  </a:lnTo>
                  <a:lnTo>
                    <a:pt x="3024" y="4936"/>
                  </a:lnTo>
                  <a:lnTo>
                    <a:pt x="3024" y="4938"/>
                  </a:lnTo>
                  <a:lnTo>
                    <a:pt x="3022" y="4944"/>
                  </a:lnTo>
                  <a:lnTo>
                    <a:pt x="3020" y="4952"/>
                  </a:lnTo>
                  <a:lnTo>
                    <a:pt x="3020" y="4960"/>
                  </a:lnTo>
                  <a:lnTo>
                    <a:pt x="3016" y="4964"/>
                  </a:lnTo>
                  <a:lnTo>
                    <a:pt x="3014" y="4968"/>
                  </a:lnTo>
                  <a:lnTo>
                    <a:pt x="3010" y="4968"/>
                  </a:lnTo>
                  <a:lnTo>
                    <a:pt x="3006" y="4970"/>
                  </a:lnTo>
                  <a:lnTo>
                    <a:pt x="3006" y="4972"/>
                  </a:lnTo>
                  <a:lnTo>
                    <a:pt x="3008" y="4976"/>
                  </a:lnTo>
                  <a:lnTo>
                    <a:pt x="3010" y="4984"/>
                  </a:lnTo>
                  <a:lnTo>
                    <a:pt x="3008" y="4986"/>
                  </a:lnTo>
                  <a:lnTo>
                    <a:pt x="3006" y="4990"/>
                  </a:lnTo>
                  <a:lnTo>
                    <a:pt x="3008" y="5002"/>
                  </a:lnTo>
                  <a:lnTo>
                    <a:pt x="3012" y="5008"/>
                  </a:lnTo>
                  <a:lnTo>
                    <a:pt x="3014" y="5010"/>
                  </a:lnTo>
                  <a:lnTo>
                    <a:pt x="3018" y="5010"/>
                  </a:lnTo>
                  <a:lnTo>
                    <a:pt x="3020" y="5010"/>
                  </a:lnTo>
                  <a:lnTo>
                    <a:pt x="3024" y="5010"/>
                  </a:lnTo>
                  <a:lnTo>
                    <a:pt x="3028" y="5010"/>
                  </a:lnTo>
                  <a:lnTo>
                    <a:pt x="3032" y="5014"/>
                  </a:lnTo>
                  <a:lnTo>
                    <a:pt x="3036" y="5022"/>
                  </a:lnTo>
                  <a:lnTo>
                    <a:pt x="3040" y="5034"/>
                  </a:lnTo>
                  <a:lnTo>
                    <a:pt x="3040" y="5046"/>
                  </a:lnTo>
                  <a:lnTo>
                    <a:pt x="3038" y="5058"/>
                  </a:lnTo>
                  <a:lnTo>
                    <a:pt x="3036" y="5070"/>
                  </a:lnTo>
                  <a:lnTo>
                    <a:pt x="3032" y="5082"/>
                  </a:lnTo>
                  <a:lnTo>
                    <a:pt x="3030" y="5092"/>
                  </a:lnTo>
                  <a:lnTo>
                    <a:pt x="3030" y="5102"/>
                  </a:lnTo>
                  <a:lnTo>
                    <a:pt x="3034" y="5112"/>
                  </a:lnTo>
                  <a:lnTo>
                    <a:pt x="3038" y="5116"/>
                  </a:lnTo>
                  <a:lnTo>
                    <a:pt x="3042" y="5118"/>
                  </a:lnTo>
                  <a:lnTo>
                    <a:pt x="3046" y="5118"/>
                  </a:lnTo>
                  <a:lnTo>
                    <a:pt x="3050" y="5116"/>
                  </a:lnTo>
                  <a:lnTo>
                    <a:pt x="3058" y="5114"/>
                  </a:lnTo>
                  <a:lnTo>
                    <a:pt x="3068" y="5112"/>
                  </a:lnTo>
                  <a:lnTo>
                    <a:pt x="3072" y="5112"/>
                  </a:lnTo>
                  <a:lnTo>
                    <a:pt x="3072" y="5110"/>
                  </a:lnTo>
                  <a:lnTo>
                    <a:pt x="3070" y="5100"/>
                  </a:lnTo>
                  <a:lnTo>
                    <a:pt x="3068" y="5088"/>
                  </a:lnTo>
                  <a:lnTo>
                    <a:pt x="3068" y="5082"/>
                  </a:lnTo>
                  <a:lnTo>
                    <a:pt x="3070" y="5076"/>
                  </a:lnTo>
                  <a:lnTo>
                    <a:pt x="3072" y="5070"/>
                  </a:lnTo>
                  <a:lnTo>
                    <a:pt x="3074" y="5064"/>
                  </a:lnTo>
                  <a:lnTo>
                    <a:pt x="3072" y="5050"/>
                  </a:lnTo>
                  <a:lnTo>
                    <a:pt x="3072" y="5034"/>
                  </a:lnTo>
                  <a:lnTo>
                    <a:pt x="3072" y="5014"/>
                  </a:lnTo>
                  <a:lnTo>
                    <a:pt x="3074" y="5004"/>
                  </a:lnTo>
                  <a:lnTo>
                    <a:pt x="3072" y="4998"/>
                  </a:lnTo>
                  <a:lnTo>
                    <a:pt x="3068" y="4990"/>
                  </a:lnTo>
                  <a:lnTo>
                    <a:pt x="3068" y="4988"/>
                  </a:lnTo>
                  <a:lnTo>
                    <a:pt x="3068" y="4984"/>
                  </a:lnTo>
                  <a:lnTo>
                    <a:pt x="3076" y="4974"/>
                  </a:lnTo>
                  <a:lnTo>
                    <a:pt x="3084" y="4970"/>
                  </a:lnTo>
                  <a:lnTo>
                    <a:pt x="3090" y="4968"/>
                  </a:lnTo>
                  <a:lnTo>
                    <a:pt x="3094" y="4968"/>
                  </a:lnTo>
                  <a:lnTo>
                    <a:pt x="3098" y="4972"/>
                  </a:lnTo>
                  <a:lnTo>
                    <a:pt x="3100" y="4976"/>
                  </a:lnTo>
                  <a:lnTo>
                    <a:pt x="3100" y="4982"/>
                  </a:lnTo>
                  <a:lnTo>
                    <a:pt x="3098" y="4990"/>
                  </a:lnTo>
                  <a:lnTo>
                    <a:pt x="3094" y="4996"/>
                  </a:lnTo>
                  <a:lnTo>
                    <a:pt x="3092" y="5002"/>
                  </a:lnTo>
                  <a:lnTo>
                    <a:pt x="3090" y="5008"/>
                  </a:lnTo>
                  <a:lnTo>
                    <a:pt x="3092" y="5012"/>
                  </a:lnTo>
                  <a:lnTo>
                    <a:pt x="3094" y="5016"/>
                  </a:lnTo>
                  <a:lnTo>
                    <a:pt x="3102" y="5024"/>
                  </a:lnTo>
                  <a:lnTo>
                    <a:pt x="3112" y="5034"/>
                  </a:lnTo>
                  <a:lnTo>
                    <a:pt x="3116" y="5040"/>
                  </a:lnTo>
                  <a:lnTo>
                    <a:pt x="3116" y="5046"/>
                  </a:lnTo>
                  <a:lnTo>
                    <a:pt x="3114" y="5062"/>
                  </a:lnTo>
                  <a:lnTo>
                    <a:pt x="3114" y="5068"/>
                  </a:lnTo>
                  <a:lnTo>
                    <a:pt x="3116" y="5074"/>
                  </a:lnTo>
                  <a:lnTo>
                    <a:pt x="3120" y="5076"/>
                  </a:lnTo>
                  <a:lnTo>
                    <a:pt x="3130" y="5078"/>
                  </a:lnTo>
                  <a:lnTo>
                    <a:pt x="3136" y="5076"/>
                  </a:lnTo>
                  <a:lnTo>
                    <a:pt x="3138" y="5076"/>
                  </a:lnTo>
                  <a:lnTo>
                    <a:pt x="3140" y="5072"/>
                  </a:lnTo>
                  <a:lnTo>
                    <a:pt x="3140" y="5070"/>
                  </a:lnTo>
                  <a:lnTo>
                    <a:pt x="3140" y="5062"/>
                  </a:lnTo>
                  <a:lnTo>
                    <a:pt x="3142" y="5060"/>
                  </a:lnTo>
                  <a:lnTo>
                    <a:pt x="3148" y="5056"/>
                  </a:lnTo>
                  <a:lnTo>
                    <a:pt x="3152" y="5056"/>
                  </a:lnTo>
                  <a:lnTo>
                    <a:pt x="3156" y="5054"/>
                  </a:lnTo>
                  <a:lnTo>
                    <a:pt x="3164" y="5056"/>
                  </a:lnTo>
                  <a:lnTo>
                    <a:pt x="3166" y="5056"/>
                  </a:lnTo>
                  <a:lnTo>
                    <a:pt x="3168" y="5056"/>
                  </a:lnTo>
                  <a:lnTo>
                    <a:pt x="3172" y="5048"/>
                  </a:lnTo>
                  <a:lnTo>
                    <a:pt x="3172" y="5042"/>
                  </a:lnTo>
                  <a:lnTo>
                    <a:pt x="3170" y="5036"/>
                  </a:lnTo>
                  <a:lnTo>
                    <a:pt x="3164" y="5032"/>
                  </a:lnTo>
                  <a:lnTo>
                    <a:pt x="3158" y="5028"/>
                  </a:lnTo>
                  <a:lnTo>
                    <a:pt x="3152" y="5026"/>
                  </a:lnTo>
                  <a:lnTo>
                    <a:pt x="3148" y="5022"/>
                  </a:lnTo>
                  <a:lnTo>
                    <a:pt x="3146" y="5016"/>
                  </a:lnTo>
                  <a:lnTo>
                    <a:pt x="3148" y="5012"/>
                  </a:lnTo>
                  <a:lnTo>
                    <a:pt x="3152" y="5006"/>
                  </a:lnTo>
                  <a:lnTo>
                    <a:pt x="3152" y="4998"/>
                  </a:lnTo>
                  <a:lnTo>
                    <a:pt x="3150" y="4990"/>
                  </a:lnTo>
                  <a:lnTo>
                    <a:pt x="3148" y="4980"/>
                  </a:lnTo>
                  <a:lnTo>
                    <a:pt x="3136" y="4962"/>
                  </a:lnTo>
                  <a:lnTo>
                    <a:pt x="3122" y="4946"/>
                  </a:lnTo>
                  <a:lnTo>
                    <a:pt x="3118" y="4940"/>
                  </a:lnTo>
                  <a:lnTo>
                    <a:pt x="3118" y="4934"/>
                  </a:lnTo>
                  <a:lnTo>
                    <a:pt x="3122" y="4930"/>
                  </a:lnTo>
                  <a:lnTo>
                    <a:pt x="3128" y="4926"/>
                  </a:lnTo>
                  <a:lnTo>
                    <a:pt x="3146" y="4916"/>
                  </a:lnTo>
                  <a:lnTo>
                    <a:pt x="3154" y="4908"/>
                  </a:lnTo>
                  <a:lnTo>
                    <a:pt x="3162" y="4898"/>
                  </a:lnTo>
                  <a:lnTo>
                    <a:pt x="3168" y="4888"/>
                  </a:lnTo>
                  <a:lnTo>
                    <a:pt x="3172" y="4884"/>
                  </a:lnTo>
                  <a:lnTo>
                    <a:pt x="3176" y="4884"/>
                  </a:lnTo>
                  <a:lnTo>
                    <a:pt x="3180" y="4886"/>
                  </a:lnTo>
                  <a:lnTo>
                    <a:pt x="3186" y="4890"/>
                  </a:lnTo>
                  <a:lnTo>
                    <a:pt x="3190" y="4890"/>
                  </a:lnTo>
                  <a:lnTo>
                    <a:pt x="3192" y="4888"/>
                  </a:lnTo>
                  <a:lnTo>
                    <a:pt x="3196" y="4880"/>
                  </a:lnTo>
                  <a:lnTo>
                    <a:pt x="3196" y="4876"/>
                  </a:lnTo>
                  <a:lnTo>
                    <a:pt x="3194" y="4874"/>
                  </a:lnTo>
                  <a:lnTo>
                    <a:pt x="3192" y="4872"/>
                  </a:lnTo>
                  <a:lnTo>
                    <a:pt x="3188" y="4870"/>
                  </a:lnTo>
                  <a:lnTo>
                    <a:pt x="3170" y="4870"/>
                  </a:lnTo>
                  <a:lnTo>
                    <a:pt x="3160" y="4872"/>
                  </a:lnTo>
                  <a:lnTo>
                    <a:pt x="3152" y="4874"/>
                  </a:lnTo>
                  <a:lnTo>
                    <a:pt x="3144" y="4880"/>
                  </a:lnTo>
                  <a:lnTo>
                    <a:pt x="3136" y="4884"/>
                  </a:lnTo>
                  <a:lnTo>
                    <a:pt x="3130" y="4884"/>
                  </a:lnTo>
                  <a:lnTo>
                    <a:pt x="3124" y="4884"/>
                  </a:lnTo>
                  <a:lnTo>
                    <a:pt x="3116" y="4882"/>
                  </a:lnTo>
                  <a:lnTo>
                    <a:pt x="3112" y="4886"/>
                  </a:lnTo>
                  <a:lnTo>
                    <a:pt x="3108" y="4890"/>
                  </a:lnTo>
                  <a:lnTo>
                    <a:pt x="3106" y="4894"/>
                  </a:lnTo>
                  <a:lnTo>
                    <a:pt x="3104" y="4900"/>
                  </a:lnTo>
                  <a:lnTo>
                    <a:pt x="3100" y="4904"/>
                  </a:lnTo>
                  <a:lnTo>
                    <a:pt x="3096" y="4908"/>
                  </a:lnTo>
                  <a:lnTo>
                    <a:pt x="3088" y="4908"/>
                  </a:lnTo>
                  <a:lnTo>
                    <a:pt x="3082" y="4906"/>
                  </a:lnTo>
                  <a:lnTo>
                    <a:pt x="3078" y="4904"/>
                  </a:lnTo>
                  <a:lnTo>
                    <a:pt x="3078" y="4902"/>
                  </a:lnTo>
                  <a:lnTo>
                    <a:pt x="3078" y="4898"/>
                  </a:lnTo>
                  <a:lnTo>
                    <a:pt x="3076" y="4892"/>
                  </a:lnTo>
                  <a:lnTo>
                    <a:pt x="3074" y="4888"/>
                  </a:lnTo>
                  <a:lnTo>
                    <a:pt x="3068" y="4882"/>
                  </a:lnTo>
                  <a:lnTo>
                    <a:pt x="3064" y="4880"/>
                  </a:lnTo>
                  <a:lnTo>
                    <a:pt x="3062" y="4876"/>
                  </a:lnTo>
                  <a:lnTo>
                    <a:pt x="3058" y="4866"/>
                  </a:lnTo>
                  <a:lnTo>
                    <a:pt x="3058" y="4852"/>
                  </a:lnTo>
                  <a:lnTo>
                    <a:pt x="3060" y="4840"/>
                  </a:lnTo>
                  <a:lnTo>
                    <a:pt x="3066" y="4828"/>
                  </a:lnTo>
                  <a:lnTo>
                    <a:pt x="3072" y="4818"/>
                  </a:lnTo>
                  <a:lnTo>
                    <a:pt x="3074" y="4816"/>
                  </a:lnTo>
                  <a:lnTo>
                    <a:pt x="3078" y="4814"/>
                  </a:lnTo>
                  <a:lnTo>
                    <a:pt x="3082" y="4814"/>
                  </a:lnTo>
                  <a:lnTo>
                    <a:pt x="3086" y="4816"/>
                  </a:lnTo>
                  <a:lnTo>
                    <a:pt x="3092" y="4818"/>
                  </a:lnTo>
                  <a:lnTo>
                    <a:pt x="3096" y="4820"/>
                  </a:lnTo>
                  <a:lnTo>
                    <a:pt x="3106" y="4818"/>
                  </a:lnTo>
                  <a:lnTo>
                    <a:pt x="3116" y="4818"/>
                  </a:lnTo>
                  <a:lnTo>
                    <a:pt x="3122" y="4818"/>
                  </a:lnTo>
                  <a:lnTo>
                    <a:pt x="3126" y="4818"/>
                  </a:lnTo>
                  <a:lnTo>
                    <a:pt x="3132" y="4820"/>
                  </a:lnTo>
                  <a:lnTo>
                    <a:pt x="3140" y="4820"/>
                  </a:lnTo>
                  <a:lnTo>
                    <a:pt x="3156" y="4818"/>
                  </a:lnTo>
                  <a:lnTo>
                    <a:pt x="3172" y="4816"/>
                  </a:lnTo>
                  <a:lnTo>
                    <a:pt x="3178" y="4818"/>
                  </a:lnTo>
                  <a:lnTo>
                    <a:pt x="3182" y="4820"/>
                  </a:lnTo>
                  <a:lnTo>
                    <a:pt x="3186" y="4822"/>
                  </a:lnTo>
                  <a:lnTo>
                    <a:pt x="3192" y="4824"/>
                  </a:lnTo>
                  <a:lnTo>
                    <a:pt x="3200" y="4826"/>
                  </a:lnTo>
                  <a:lnTo>
                    <a:pt x="3208" y="4826"/>
                  </a:lnTo>
                  <a:lnTo>
                    <a:pt x="3218" y="4824"/>
                  </a:lnTo>
                  <a:lnTo>
                    <a:pt x="3226" y="4822"/>
                  </a:lnTo>
                  <a:lnTo>
                    <a:pt x="3234" y="4816"/>
                  </a:lnTo>
                  <a:lnTo>
                    <a:pt x="3240" y="4810"/>
                  </a:lnTo>
                  <a:close/>
                  <a:moveTo>
                    <a:pt x="2954" y="5244"/>
                  </a:moveTo>
                  <a:lnTo>
                    <a:pt x="2954" y="5244"/>
                  </a:lnTo>
                  <a:lnTo>
                    <a:pt x="2954" y="5248"/>
                  </a:lnTo>
                  <a:lnTo>
                    <a:pt x="2956" y="5246"/>
                  </a:lnTo>
                  <a:lnTo>
                    <a:pt x="2960" y="5240"/>
                  </a:lnTo>
                  <a:lnTo>
                    <a:pt x="2962" y="5238"/>
                  </a:lnTo>
                  <a:lnTo>
                    <a:pt x="2960" y="5236"/>
                  </a:lnTo>
                  <a:lnTo>
                    <a:pt x="2958" y="5236"/>
                  </a:lnTo>
                  <a:lnTo>
                    <a:pt x="2954" y="5240"/>
                  </a:lnTo>
                  <a:lnTo>
                    <a:pt x="2954" y="5244"/>
                  </a:lnTo>
                  <a:close/>
                  <a:moveTo>
                    <a:pt x="3346" y="4878"/>
                  </a:moveTo>
                  <a:lnTo>
                    <a:pt x="3346" y="4878"/>
                  </a:lnTo>
                  <a:lnTo>
                    <a:pt x="3350" y="4878"/>
                  </a:lnTo>
                  <a:lnTo>
                    <a:pt x="3352" y="4876"/>
                  </a:lnTo>
                  <a:lnTo>
                    <a:pt x="3350" y="4874"/>
                  </a:lnTo>
                  <a:lnTo>
                    <a:pt x="3348" y="4872"/>
                  </a:lnTo>
                  <a:lnTo>
                    <a:pt x="3346" y="4872"/>
                  </a:lnTo>
                  <a:lnTo>
                    <a:pt x="3344" y="4874"/>
                  </a:lnTo>
                  <a:lnTo>
                    <a:pt x="3344" y="4876"/>
                  </a:lnTo>
                  <a:lnTo>
                    <a:pt x="3346" y="4878"/>
                  </a:lnTo>
                  <a:close/>
                  <a:moveTo>
                    <a:pt x="3352" y="4858"/>
                  </a:moveTo>
                  <a:lnTo>
                    <a:pt x="3352" y="4858"/>
                  </a:lnTo>
                  <a:lnTo>
                    <a:pt x="3350" y="4862"/>
                  </a:lnTo>
                  <a:lnTo>
                    <a:pt x="3354" y="4868"/>
                  </a:lnTo>
                  <a:lnTo>
                    <a:pt x="3358" y="4874"/>
                  </a:lnTo>
                  <a:lnTo>
                    <a:pt x="3360" y="4876"/>
                  </a:lnTo>
                  <a:lnTo>
                    <a:pt x="3364" y="4874"/>
                  </a:lnTo>
                  <a:lnTo>
                    <a:pt x="3364" y="4866"/>
                  </a:lnTo>
                  <a:lnTo>
                    <a:pt x="3362" y="4858"/>
                  </a:lnTo>
                  <a:lnTo>
                    <a:pt x="3360" y="4854"/>
                  </a:lnTo>
                  <a:lnTo>
                    <a:pt x="3356" y="4854"/>
                  </a:lnTo>
                  <a:lnTo>
                    <a:pt x="3352" y="4858"/>
                  </a:lnTo>
                  <a:close/>
                  <a:moveTo>
                    <a:pt x="3452" y="4980"/>
                  </a:moveTo>
                  <a:lnTo>
                    <a:pt x="3452" y="4980"/>
                  </a:lnTo>
                  <a:lnTo>
                    <a:pt x="3440" y="4974"/>
                  </a:lnTo>
                  <a:lnTo>
                    <a:pt x="3438" y="4974"/>
                  </a:lnTo>
                  <a:lnTo>
                    <a:pt x="3436" y="4976"/>
                  </a:lnTo>
                  <a:lnTo>
                    <a:pt x="3428" y="4978"/>
                  </a:lnTo>
                  <a:lnTo>
                    <a:pt x="3422" y="4980"/>
                  </a:lnTo>
                  <a:lnTo>
                    <a:pt x="3414" y="4978"/>
                  </a:lnTo>
                  <a:lnTo>
                    <a:pt x="3404" y="4978"/>
                  </a:lnTo>
                  <a:lnTo>
                    <a:pt x="3396" y="4978"/>
                  </a:lnTo>
                  <a:lnTo>
                    <a:pt x="3390" y="4980"/>
                  </a:lnTo>
                  <a:lnTo>
                    <a:pt x="3384" y="4982"/>
                  </a:lnTo>
                  <a:lnTo>
                    <a:pt x="3378" y="4986"/>
                  </a:lnTo>
                  <a:lnTo>
                    <a:pt x="3376" y="4990"/>
                  </a:lnTo>
                  <a:lnTo>
                    <a:pt x="3374" y="4996"/>
                  </a:lnTo>
                  <a:lnTo>
                    <a:pt x="3374" y="5002"/>
                  </a:lnTo>
                  <a:lnTo>
                    <a:pt x="3376" y="5010"/>
                  </a:lnTo>
                  <a:lnTo>
                    <a:pt x="3378" y="5006"/>
                  </a:lnTo>
                  <a:lnTo>
                    <a:pt x="3380" y="4998"/>
                  </a:lnTo>
                  <a:lnTo>
                    <a:pt x="3382" y="4994"/>
                  </a:lnTo>
                  <a:lnTo>
                    <a:pt x="3384" y="4992"/>
                  </a:lnTo>
                  <a:lnTo>
                    <a:pt x="3386" y="4992"/>
                  </a:lnTo>
                  <a:lnTo>
                    <a:pt x="3388" y="4994"/>
                  </a:lnTo>
                  <a:lnTo>
                    <a:pt x="3392" y="5000"/>
                  </a:lnTo>
                  <a:lnTo>
                    <a:pt x="3396" y="5002"/>
                  </a:lnTo>
                  <a:lnTo>
                    <a:pt x="3400" y="5004"/>
                  </a:lnTo>
                  <a:lnTo>
                    <a:pt x="3404" y="5004"/>
                  </a:lnTo>
                  <a:lnTo>
                    <a:pt x="3408" y="5000"/>
                  </a:lnTo>
                  <a:lnTo>
                    <a:pt x="3414" y="4998"/>
                  </a:lnTo>
                  <a:lnTo>
                    <a:pt x="3418" y="4998"/>
                  </a:lnTo>
                  <a:lnTo>
                    <a:pt x="3428" y="5002"/>
                  </a:lnTo>
                  <a:lnTo>
                    <a:pt x="3436" y="5006"/>
                  </a:lnTo>
                  <a:lnTo>
                    <a:pt x="3438" y="5008"/>
                  </a:lnTo>
                  <a:lnTo>
                    <a:pt x="3440" y="5006"/>
                  </a:lnTo>
                  <a:lnTo>
                    <a:pt x="3442" y="5002"/>
                  </a:lnTo>
                  <a:lnTo>
                    <a:pt x="3446" y="5002"/>
                  </a:lnTo>
                  <a:lnTo>
                    <a:pt x="3456" y="5006"/>
                  </a:lnTo>
                  <a:lnTo>
                    <a:pt x="3468" y="5014"/>
                  </a:lnTo>
                  <a:lnTo>
                    <a:pt x="3482" y="5022"/>
                  </a:lnTo>
                  <a:lnTo>
                    <a:pt x="3488" y="5026"/>
                  </a:lnTo>
                  <a:lnTo>
                    <a:pt x="3492" y="5028"/>
                  </a:lnTo>
                  <a:lnTo>
                    <a:pt x="3494" y="5026"/>
                  </a:lnTo>
                  <a:lnTo>
                    <a:pt x="3496" y="5024"/>
                  </a:lnTo>
                  <a:lnTo>
                    <a:pt x="3494" y="5012"/>
                  </a:lnTo>
                  <a:lnTo>
                    <a:pt x="3484" y="4994"/>
                  </a:lnTo>
                  <a:lnTo>
                    <a:pt x="3478" y="4988"/>
                  </a:lnTo>
                  <a:lnTo>
                    <a:pt x="3476" y="4984"/>
                  </a:lnTo>
                  <a:lnTo>
                    <a:pt x="3472" y="4982"/>
                  </a:lnTo>
                  <a:lnTo>
                    <a:pt x="3470" y="4984"/>
                  </a:lnTo>
                  <a:lnTo>
                    <a:pt x="3464" y="4984"/>
                  </a:lnTo>
                  <a:lnTo>
                    <a:pt x="3458" y="4984"/>
                  </a:lnTo>
                  <a:lnTo>
                    <a:pt x="3452" y="4980"/>
                  </a:lnTo>
                  <a:close/>
                  <a:moveTo>
                    <a:pt x="3092" y="4546"/>
                  </a:moveTo>
                  <a:lnTo>
                    <a:pt x="3092" y="4546"/>
                  </a:lnTo>
                  <a:lnTo>
                    <a:pt x="3090" y="4552"/>
                  </a:lnTo>
                  <a:lnTo>
                    <a:pt x="3092" y="4552"/>
                  </a:lnTo>
                  <a:lnTo>
                    <a:pt x="3094" y="4552"/>
                  </a:lnTo>
                  <a:lnTo>
                    <a:pt x="3098" y="4552"/>
                  </a:lnTo>
                  <a:lnTo>
                    <a:pt x="3104" y="4552"/>
                  </a:lnTo>
                  <a:lnTo>
                    <a:pt x="3108" y="4554"/>
                  </a:lnTo>
                  <a:lnTo>
                    <a:pt x="3112" y="4552"/>
                  </a:lnTo>
                  <a:lnTo>
                    <a:pt x="3112" y="4548"/>
                  </a:lnTo>
                  <a:lnTo>
                    <a:pt x="3110" y="4548"/>
                  </a:lnTo>
                  <a:lnTo>
                    <a:pt x="3106" y="4546"/>
                  </a:lnTo>
                  <a:lnTo>
                    <a:pt x="3102" y="4542"/>
                  </a:lnTo>
                  <a:lnTo>
                    <a:pt x="3100" y="4540"/>
                  </a:lnTo>
                  <a:lnTo>
                    <a:pt x="3098" y="4540"/>
                  </a:lnTo>
                  <a:lnTo>
                    <a:pt x="3096" y="4542"/>
                  </a:lnTo>
                  <a:lnTo>
                    <a:pt x="3092" y="4546"/>
                  </a:lnTo>
                  <a:close/>
                  <a:moveTo>
                    <a:pt x="3058" y="4324"/>
                  </a:moveTo>
                  <a:lnTo>
                    <a:pt x="3058" y="4324"/>
                  </a:lnTo>
                  <a:lnTo>
                    <a:pt x="3056" y="4322"/>
                  </a:lnTo>
                  <a:lnTo>
                    <a:pt x="3052" y="4322"/>
                  </a:lnTo>
                  <a:lnTo>
                    <a:pt x="3048" y="4326"/>
                  </a:lnTo>
                  <a:lnTo>
                    <a:pt x="3048" y="4330"/>
                  </a:lnTo>
                  <a:lnTo>
                    <a:pt x="3050" y="4330"/>
                  </a:lnTo>
                  <a:lnTo>
                    <a:pt x="3058" y="4324"/>
                  </a:lnTo>
                  <a:close/>
                  <a:moveTo>
                    <a:pt x="3358" y="4790"/>
                  </a:moveTo>
                  <a:lnTo>
                    <a:pt x="3358" y="4790"/>
                  </a:lnTo>
                  <a:lnTo>
                    <a:pt x="3360" y="4800"/>
                  </a:lnTo>
                  <a:lnTo>
                    <a:pt x="3358" y="4806"/>
                  </a:lnTo>
                  <a:lnTo>
                    <a:pt x="3358" y="4812"/>
                  </a:lnTo>
                  <a:lnTo>
                    <a:pt x="3358" y="4816"/>
                  </a:lnTo>
                  <a:lnTo>
                    <a:pt x="3362" y="4820"/>
                  </a:lnTo>
                  <a:lnTo>
                    <a:pt x="3364" y="4826"/>
                  </a:lnTo>
                  <a:lnTo>
                    <a:pt x="3364" y="4830"/>
                  </a:lnTo>
                  <a:lnTo>
                    <a:pt x="3364" y="4838"/>
                  </a:lnTo>
                  <a:lnTo>
                    <a:pt x="3364" y="4846"/>
                  </a:lnTo>
                  <a:lnTo>
                    <a:pt x="3364" y="4850"/>
                  </a:lnTo>
                  <a:lnTo>
                    <a:pt x="3368" y="4856"/>
                  </a:lnTo>
                  <a:lnTo>
                    <a:pt x="3382" y="4876"/>
                  </a:lnTo>
                  <a:lnTo>
                    <a:pt x="3388" y="4882"/>
                  </a:lnTo>
                  <a:lnTo>
                    <a:pt x="3390" y="4884"/>
                  </a:lnTo>
                  <a:lnTo>
                    <a:pt x="3394" y="4884"/>
                  </a:lnTo>
                  <a:lnTo>
                    <a:pt x="3394" y="4882"/>
                  </a:lnTo>
                  <a:lnTo>
                    <a:pt x="3394" y="4880"/>
                  </a:lnTo>
                  <a:lnTo>
                    <a:pt x="3390" y="4876"/>
                  </a:lnTo>
                  <a:lnTo>
                    <a:pt x="3384" y="4868"/>
                  </a:lnTo>
                  <a:lnTo>
                    <a:pt x="3380" y="4860"/>
                  </a:lnTo>
                  <a:lnTo>
                    <a:pt x="3376" y="4848"/>
                  </a:lnTo>
                  <a:lnTo>
                    <a:pt x="3374" y="4836"/>
                  </a:lnTo>
                  <a:lnTo>
                    <a:pt x="3374" y="4826"/>
                  </a:lnTo>
                  <a:lnTo>
                    <a:pt x="3376" y="4820"/>
                  </a:lnTo>
                  <a:lnTo>
                    <a:pt x="3380" y="4818"/>
                  </a:lnTo>
                  <a:lnTo>
                    <a:pt x="3382" y="4818"/>
                  </a:lnTo>
                  <a:lnTo>
                    <a:pt x="3390" y="4820"/>
                  </a:lnTo>
                  <a:lnTo>
                    <a:pt x="3402" y="4824"/>
                  </a:lnTo>
                  <a:lnTo>
                    <a:pt x="3406" y="4826"/>
                  </a:lnTo>
                  <a:lnTo>
                    <a:pt x="3410" y="4826"/>
                  </a:lnTo>
                  <a:lnTo>
                    <a:pt x="3410" y="4822"/>
                  </a:lnTo>
                  <a:lnTo>
                    <a:pt x="3406" y="4816"/>
                  </a:lnTo>
                  <a:lnTo>
                    <a:pt x="3400" y="4812"/>
                  </a:lnTo>
                  <a:lnTo>
                    <a:pt x="3394" y="4810"/>
                  </a:lnTo>
                  <a:lnTo>
                    <a:pt x="3390" y="4806"/>
                  </a:lnTo>
                  <a:lnTo>
                    <a:pt x="3386" y="4804"/>
                  </a:lnTo>
                  <a:lnTo>
                    <a:pt x="3386" y="4802"/>
                  </a:lnTo>
                  <a:lnTo>
                    <a:pt x="3388" y="4800"/>
                  </a:lnTo>
                  <a:lnTo>
                    <a:pt x="3394" y="4796"/>
                  </a:lnTo>
                  <a:lnTo>
                    <a:pt x="3400" y="4792"/>
                  </a:lnTo>
                  <a:lnTo>
                    <a:pt x="3404" y="4788"/>
                  </a:lnTo>
                  <a:lnTo>
                    <a:pt x="3406" y="4784"/>
                  </a:lnTo>
                  <a:lnTo>
                    <a:pt x="3408" y="4774"/>
                  </a:lnTo>
                  <a:lnTo>
                    <a:pt x="3406" y="4770"/>
                  </a:lnTo>
                  <a:lnTo>
                    <a:pt x="3404" y="4766"/>
                  </a:lnTo>
                  <a:lnTo>
                    <a:pt x="3400" y="4766"/>
                  </a:lnTo>
                  <a:lnTo>
                    <a:pt x="3396" y="4766"/>
                  </a:lnTo>
                  <a:lnTo>
                    <a:pt x="3390" y="4770"/>
                  </a:lnTo>
                  <a:lnTo>
                    <a:pt x="3386" y="4774"/>
                  </a:lnTo>
                  <a:lnTo>
                    <a:pt x="3378" y="4788"/>
                  </a:lnTo>
                  <a:lnTo>
                    <a:pt x="3372" y="4800"/>
                  </a:lnTo>
                  <a:lnTo>
                    <a:pt x="3370" y="4800"/>
                  </a:lnTo>
                  <a:lnTo>
                    <a:pt x="3368" y="4798"/>
                  </a:lnTo>
                  <a:lnTo>
                    <a:pt x="3366" y="4792"/>
                  </a:lnTo>
                  <a:lnTo>
                    <a:pt x="3368" y="4788"/>
                  </a:lnTo>
                  <a:lnTo>
                    <a:pt x="3372" y="4782"/>
                  </a:lnTo>
                  <a:lnTo>
                    <a:pt x="3378" y="4772"/>
                  </a:lnTo>
                  <a:lnTo>
                    <a:pt x="3378" y="4766"/>
                  </a:lnTo>
                  <a:lnTo>
                    <a:pt x="3378" y="4762"/>
                  </a:lnTo>
                  <a:lnTo>
                    <a:pt x="3376" y="4754"/>
                  </a:lnTo>
                  <a:lnTo>
                    <a:pt x="3374" y="4750"/>
                  </a:lnTo>
                  <a:lnTo>
                    <a:pt x="3374" y="4748"/>
                  </a:lnTo>
                  <a:lnTo>
                    <a:pt x="3374" y="4744"/>
                  </a:lnTo>
                  <a:lnTo>
                    <a:pt x="3378" y="4734"/>
                  </a:lnTo>
                  <a:lnTo>
                    <a:pt x="3378" y="4732"/>
                  </a:lnTo>
                  <a:lnTo>
                    <a:pt x="3376" y="4732"/>
                  </a:lnTo>
                  <a:lnTo>
                    <a:pt x="3370" y="4736"/>
                  </a:lnTo>
                  <a:lnTo>
                    <a:pt x="3366" y="4740"/>
                  </a:lnTo>
                  <a:lnTo>
                    <a:pt x="3362" y="4746"/>
                  </a:lnTo>
                  <a:lnTo>
                    <a:pt x="3356" y="4760"/>
                  </a:lnTo>
                  <a:lnTo>
                    <a:pt x="3356" y="4776"/>
                  </a:lnTo>
                  <a:lnTo>
                    <a:pt x="3356" y="4784"/>
                  </a:lnTo>
                  <a:lnTo>
                    <a:pt x="3358" y="4790"/>
                  </a:lnTo>
                  <a:close/>
                  <a:moveTo>
                    <a:pt x="3086" y="4178"/>
                  </a:moveTo>
                  <a:lnTo>
                    <a:pt x="3086" y="4178"/>
                  </a:lnTo>
                  <a:lnTo>
                    <a:pt x="3076" y="4178"/>
                  </a:lnTo>
                  <a:lnTo>
                    <a:pt x="3070" y="4180"/>
                  </a:lnTo>
                  <a:lnTo>
                    <a:pt x="3068" y="4184"/>
                  </a:lnTo>
                  <a:lnTo>
                    <a:pt x="3072" y="4186"/>
                  </a:lnTo>
                  <a:lnTo>
                    <a:pt x="3076" y="4188"/>
                  </a:lnTo>
                  <a:lnTo>
                    <a:pt x="3076" y="4190"/>
                  </a:lnTo>
                  <a:lnTo>
                    <a:pt x="3078" y="4194"/>
                  </a:lnTo>
                  <a:lnTo>
                    <a:pt x="3080" y="4196"/>
                  </a:lnTo>
                  <a:lnTo>
                    <a:pt x="3084" y="4202"/>
                  </a:lnTo>
                  <a:lnTo>
                    <a:pt x="3088" y="4212"/>
                  </a:lnTo>
                  <a:lnTo>
                    <a:pt x="3092" y="4224"/>
                  </a:lnTo>
                  <a:lnTo>
                    <a:pt x="3098" y="4238"/>
                  </a:lnTo>
                  <a:lnTo>
                    <a:pt x="3102" y="4244"/>
                  </a:lnTo>
                  <a:lnTo>
                    <a:pt x="3104" y="4244"/>
                  </a:lnTo>
                  <a:lnTo>
                    <a:pt x="3106" y="4244"/>
                  </a:lnTo>
                  <a:lnTo>
                    <a:pt x="3112" y="4240"/>
                  </a:lnTo>
                  <a:lnTo>
                    <a:pt x="3116" y="4232"/>
                  </a:lnTo>
                  <a:lnTo>
                    <a:pt x="3118" y="4224"/>
                  </a:lnTo>
                  <a:lnTo>
                    <a:pt x="3118" y="4220"/>
                  </a:lnTo>
                  <a:lnTo>
                    <a:pt x="3116" y="4216"/>
                  </a:lnTo>
                  <a:lnTo>
                    <a:pt x="3116" y="4208"/>
                  </a:lnTo>
                  <a:lnTo>
                    <a:pt x="3118" y="4204"/>
                  </a:lnTo>
                  <a:lnTo>
                    <a:pt x="3116" y="4198"/>
                  </a:lnTo>
                  <a:lnTo>
                    <a:pt x="3114" y="4194"/>
                  </a:lnTo>
                  <a:lnTo>
                    <a:pt x="3110" y="4190"/>
                  </a:lnTo>
                  <a:lnTo>
                    <a:pt x="3100" y="4184"/>
                  </a:lnTo>
                  <a:lnTo>
                    <a:pt x="3086" y="4178"/>
                  </a:lnTo>
                  <a:close/>
                  <a:moveTo>
                    <a:pt x="3138" y="4192"/>
                  </a:moveTo>
                  <a:lnTo>
                    <a:pt x="3138" y="4192"/>
                  </a:lnTo>
                  <a:lnTo>
                    <a:pt x="3140" y="4190"/>
                  </a:lnTo>
                  <a:lnTo>
                    <a:pt x="3142" y="4186"/>
                  </a:lnTo>
                  <a:lnTo>
                    <a:pt x="3140" y="4180"/>
                  </a:lnTo>
                  <a:lnTo>
                    <a:pt x="3138" y="4178"/>
                  </a:lnTo>
                  <a:lnTo>
                    <a:pt x="3134" y="4178"/>
                  </a:lnTo>
                  <a:lnTo>
                    <a:pt x="3132" y="4178"/>
                  </a:lnTo>
                  <a:lnTo>
                    <a:pt x="3130" y="4178"/>
                  </a:lnTo>
                  <a:lnTo>
                    <a:pt x="3130" y="4184"/>
                  </a:lnTo>
                  <a:lnTo>
                    <a:pt x="3130" y="4188"/>
                  </a:lnTo>
                  <a:lnTo>
                    <a:pt x="3132" y="4192"/>
                  </a:lnTo>
                  <a:lnTo>
                    <a:pt x="3134" y="4194"/>
                  </a:lnTo>
                  <a:lnTo>
                    <a:pt x="3138" y="4192"/>
                  </a:lnTo>
                  <a:close/>
                  <a:moveTo>
                    <a:pt x="3386" y="4736"/>
                  </a:moveTo>
                  <a:lnTo>
                    <a:pt x="3386" y="4736"/>
                  </a:lnTo>
                  <a:lnTo>
                    <a:pt x="3388" y="4742"/>
                  </a:lnTo>
                  <a:lnTo>
                    <a:pt x="3392" y="4742"/>
                  </a:lnTo>
                  <a:lnTo>
                    <a:pt x="3396" y="4740"/>
                  </a:lnTo>
                  <a:lnTo>
                    <a:pt x="3398" y="4736"/>
                  </a:lnTo>
                  <a:lnTo>
                    <a:pt x="3402" y="4732"/>
                  </a:lnTo>
                  <a:lnTo>
                    <a:pt x="3404" y="4726"/>
                  </a:lnTo>
                  <a:lnTo>
                    <a:pt x="3404" y="4720"/>
                  </a:lnTo>
                  <a:lnTo>
                    <a:pt x="3404" y="4714"/>
                  </a:lnTo>
                  <a:lnTo>
                    <a:pt x="3400" y="4712"/>
                  </a:lnTo>
                  <a:lnTo>
                    <a:pt x="3398" y="4712"/>
                  </a:lnTo>
                  <a:lnTo>
                    <a:pt x="3394" y="4714"/>
                  </a:lnTo>
                  <a:lnTo>
                    <a:pt x="3392" y="4718"/>
                  </a:lnTo>
                  <a:lnTo>
                    <a:pt x="3388" y="4726"/>
                  </a:lnTo>
                  <a:lnTo>
                    <a:pt x="3386" y="4736"/>
                  </a:lnTo>
                  <a:close/>
                  <a:moveTo>
                    <a:pt x="3378" y="4912"/>
                  </a:moveTo>
                  <a:lnTo>
                    <a:pt x="3378" y="4912"/>
                  </a:lnTo>
                  <a:lnTo>
                    <a:pt x="3374" y="4908"/>
                  </a:lnTo>
                  <a:lnTo>
                    <a:pt x="3370" y="4906"/>
                  </a:lnTo>
                  <a:lnTo>
                    <a:pt x="3364" y="4904"/>
                  </a:lnTo>
                  <a:lnTo>
                    <a:pt x="3362" y="4904"/>
                  </a:lnTo>
                  <a:lnTo>
                    <a:pt x="3358" y="4906"/>
                  </a:lnTo>
                  <a:lnTo>
                    <a:pt x="3356" y="4908"/>
                  </a:lnTo>
                  <a:lnTo>
                    <a:pt x="3354" y="4912"/>
                  </a:lnTo>
                  <a:lnTo>
                    <a:pt x="3354" y="4916"/>
                  </a:lnTo>
                  <a:lnTo>
                    <a:pt x="3354" y="4922"/>
                  </a:lnTo>
                  <a:lnTo>
                    <a:pt x="3358" y="4924"/>
                  </a:lnTo>
                  <a:lnTo>
                    <a:pt x="3366" y="4922"/>
                  </a:lnTo>
                  <a:lnTo>
                    <a:pt x="3382" y="4922"/>
                  </a:lnTo>
                  <a:lnTo>
                    <a:pt x="3384" y="4922"/>
                  </a:lnTo>
                  <a:lnTo>
                    <a:pt x="3384" y="4920"/>
                  </a:lnTo>
                  <a:lnTo>
                    <a:pt x="3378" y="4912"/>
                  </a:lnTo>
                  <a:close/>
                  <a:moveTo>
                    <a:pt x="3378" y="5236"/>
                  </a:moveTo>
                  <a:lnTo>
                    <a:pt x="3378" y="5236"/>
                  </a:lnTo>
                  <a:lnTo>
                    <a:pt x="3374" y="5234"/>
                  </a:lnTo>
                  <a:lnTo>
                    <a:pt x="3370" y="5234"/>
                  </a:lnTo>
                  <a:lnTo>
                    <a:pt x="3368" y="5236"/>
                  </a:lnTo>
                  <a:lnTo>
                    <a:pt x="3372" y="5240"/>
                  </a:lnTo>
                  <a:lnTo>
                    <a:pt x="3376" y="5242"/>
                  </a:lnTo>
                  <a:lnTo>
                    <a:pt x="3380" y="5240"/>
                  </a:lnTo>
                  <a:lnTo>
                    <a:pt x="3380" y="5238"/>
                  </a:lnTo>
                  <a:lnTo>
                    <a:pt x="3378" y="5236"/>
                  </a:lnTo>
                  <a:close/>
                  <a:moveTo>
                    <a:pt x="3444" y="5230"/>
                  </a:moveTo>
                  <a:lnTo>
                    <a:pt x="3444" y="5230"/>
                  </a:lnTo>
                  <a:lnTo>
                    <a:pt x="3448" y="5232"/>
                  </a:lnTo>
                  <a:lnTo>
                    <a:pt x="3450" y="5230"/>
                  </a:lnTo>
                  <a:lnTo>
                    <a:pt x="3452" y="5228"/>
                  </a:lnTo>
                  <a:lnTo>
                    <a:pt x="3452" y="5224"/>
                  </a:lnTo>
                  <a:lnTo>
                    <a:pt x="3448" y="5220"/>
                  </a:lnTo>
                  <a:lnTo>
                    <a:pt x="3442" y="5218"/>
                  </a:lnTo>
                  <a:lnTo>
                    <a:pt x="3440" y="5220"/>
                  </a:lnTo>
                  <a:lnTo>
                    <a:pt x="3442" y="5224"/>
                  </a:lnTo>
                  <a:lnTo>
                    <a:pt x="3444" y="5230"/>
                  </a:lnTo>
                  <a:close/>
                  <a:moveTo>
                    <a:pt x="3364" y="4876"/>
                  </a:moveTo>
                  <a:lnTo>
                    <a:pt x="3364" y="4876"/>
                  </a:lnTo>
                  <a:lnTo>
                    <a:pt x="3364" y="4878"/>
                  </a:lnTo>
                  <a:lnTo>
                    <a:pt x="3366" y="4880"/>
                  </a:lnTo>
                  <a:lnTo>
                    <a:pt x="3370" y="4882"/>
                  </a:lnTo>
                  <a:lnTo>
                    <a:pt x="3372" y="4880"/>
                  </a:lnTo>
                  <a:lnTo>
                    <a:pt x="3374" y="4876"/>
                  </a:lnTo>
                  <a:lnTo>
                    <a:pt x="3372" y="4874"/>
                  </a:lnTo>
                  <a:lnTo>
                    <a:pt x="3368" y="4874"/>
                  </a:lnTo>
                  <a:lnTo>
                    <a:pt x="3364" y="4876"/>
                  </a:lnTo>
                  <a:close/>
                  <a:moveTo>
                    <a:pt x="3374" y="5022"/>
                  </a:moveTo>
                  <a:lnTo>
                    <a:pt x="3374" y="5022"/>
                  </a:lnTo>
                  <a:lnTo>
                    <a:pt x="3378" y="5024"/>
                  </a:lnTo>
                  <a:lnTo>
                    <a:pt x="3384" y="5022"/>
                  </a:lnTo>
                  <a:lnTo>
                    <a:pt x="3388" y="5018"/>
                  </a:lnTo>
                  <a:lnTo>
                    <a:pt x="3390" y="5012"/>
                  </a:lnTo>
                  <a:lnTo>
                    <a:pt x="3390" y="5010"/>
                  </a:lnTo>
                  <a:lnTo>
                    <a:pt x="3388" y="5010"/>
                  </a:lnTo>
                  <a:lnTo>
                    <a:pt x="3382" y="5012"/>
                  </a:lnTo>
                  <a:lnTo>
                    <a:pt x="3376" y="5018"/>
                  </a:lnTo>
                  <a:lnTo>
                    <a:pt x="3374" y="5020"/>
                  </a:lnTo>
                  <a:lnTo>
                    <a:pt x="3374" y="5022"/>
                  </a:lnTo>
                  <a:close/>
                  <a:moveTo>
                    <a:pt x="3412" y="3200"/>
                  </a:moveTo>
                  <a:lnTo>
                    <a:pt x="3412" y="3200"/>
                  </a:lnTo>
                  <a:lnTo>
                    <a:pt x="3408" y="3200"/>
                  </a:lnTo>
                  <a:lnTo>
                    <a:pt x="3406" y="3202"/>
                  </a:lnTo>
                  <a:lnTo>
                    <a:pt x="3404" y="3206"/>
                  </a:lnTo>
                  <a:lnTo>
                    <a:pt x="3406" y="3208"/>
                  </a:lnTo>
                  <a:lnTo>
                    <a:pt x="3408" y="3208"/>
                  </a:lnTo>
                  <a:lnTo>
                    <a:pt x="3414" y="3206"/>
                  </a:lnTo>
                  <a:lnTo>
                    <a:pt x="3416" y="3204"/>
                  </a:lnTo>
                  <a:lnTo>
                    <a:pt x="3416" y="3202"/>
                  </a:lnTo>
                  <a:lnTo>
                    <a:pt x="3412" y="3200"/>
                  </a:lnTo>
                  <a:close/>
                  <a:moveTo>
                    <a:pt x="3402" y="3084"/>
                  </a:moveTo>
                  <a:lnTo>
                    <a:pt x="3402" y="3084"/>
                  </a:lnTo>
                  <a:lnTo>
                    <a:pt x="3400" y="3088"/>
                  </a:lnTo>
                  <a:lnTo>
                    <a:pt x="3398" y="3092"/>
                  </a:lnTo>
                  <a:lnTo>
                    <a:pt x="3400" y="3096"/>
                  </a:lnTo>
                  <a:lnTo>
                    <a:pt x="3402" y="3098"/>
                  </a:lnTo>
                  <a:lnTo>
                    <a:pt x="3404" y="3096"/>
                  </a:lnTo>
                  <a:lnTo>
                    <a:pt x="3406" y="3092"/>
                  </a:lnTo>
                  <a:lnTo>
                    <a:pt x="3406" y="3088"/>
                  </a:lnTo>
                  <a:lnTo>
                    <a:pt x="3406" y="3084"/>
                  </a:lnTo>
                  <a:lnTo>
                    <a:pt x="3404" y="3084"/>
                  </a:lnTo>
                  <a:lnTo>
                    <a:pt x="3402" y="3084"/>
                  </a:lnTo>
                  <a:close/>
                  <a:moveTo>
                    <a:pt x="3416" y="3464"/>
                  </a:moveTo>
                  <a:lnTo>
                    <a:pt x="3416" y="3464"/>
                  </a:lnTo>
                  <a:lnTo>
                    <a:pt x="3420" y="3466"/>
                  </a:lnTo>
                  <a:lnTo>
                    <a:pt x="3422" y="3464"/>
                  </a:lnTo>
                  <a:lnTo>
                    <a:pt x="3422" y="3460"/>
                  </a:lnTo>
                  <a:lnTo>
                    <a:pt x="3420" y="3454"/>
                  </a:lnTo>
                  <a:lnTo>
                    <a:pt x="3418" y="3452"/>
                  </a:lnTo>
                  <a:lnTo>
                    <a:pt x="3416" y="3454"/>
                  </a:lnTo>
                  <a:lnTo>
                    <a:pt x="3414" y="3458"/>
                  </a:lnTo>
                  <a:lnTo>
                    <a:pt x="3416" y="3464"/>
                  </a:lnTo>
                  <a:close/>
                  <a:moveTo>
                    <a:pt x="2806" y="3776"/>
                  </a:moveTo>
                  <a:lnTo>
                    <a:pt x="2806" y="3776"/>
                  </a:lnTo>
                  <a:lnTo>
                    <a:pt x="2810" y="3778"/>
                  </a:lnTo>
                  <a:lnTo>
                    <a:pt x="2814" y="3778"/>
                  </a:lnTo>
                  <a:lnTo>
                    <a:pt x="2816" y="3776"/>
                  </a:lnTo>
                  <a:lnTo>
                    <a:pt x="2818" y="3774"/>
                  </a:lnTo>
                  <a:lnTo>
                    <a:pt x="2820" y="3768"/>
                  </a:lnTo>
                  <a:lnTo>
                    <a:pt x="2818" y="3762"/>
                  </a:lnTo>
                  <a:lnTo>
                    <a:pt x="2820" y="3758"/>
                  </a:lnTo>
                  <a:lnTo>
                    <a:pt x="2820" y="3754"/>
                  </a:lnTo>
                  <a:lnTo>
                    <a:pt x="2820" y="3752"/>
                  </a:lnTo>
                  <a:lnTo>
                    <a:pt x="2818" y="3752"/>
                  </a:lnTo>
                  <a:lnTo>
                    <a:pt x="2814" y="3752"/>
                  </a:lnTo>
                  <a:lnTo>
                    <a:pt x="2812" y="3752"/>
                  </a:lnTo>
                  <a:lnTo>
                    <a:pt x="2814" y="3752"/>
                  </a:lnTo>
                  <a:lnTo>
                    <a:pt x="2814" y="3750"/>
                  </a:lnTo>
                  <a:lnTo>
                    <a:pt x="2812" y="3748"/>
                  </a:lnTo>
                  <a:lnTo>
                    <a:pt x="2810" y="3750"/>
                  </a:lnTo>
                  <a:lnTo>
                    <a:pt x="2808" y="3752"/>
                  </a:lnTo>
                  <a:lnTo>
                    <a:pt x="2808" y="3756"/>
                  </a:lnTo>
                  <a:lnTo>
                    <a:pt x="2806" y="3758"/>
                  </a:lnTo>
                  <a:lnTo>
                    <a:pt x="2802" y="3760"/>
                  </a:lnTo>
                  <a:lnTo>
                    <a:pt x="2802" y="3766"/>
                  </a:lnTo>
                  <a:lnTo>
                    <a:pt x="2802" y="3774"/>
                  </a:lnTo>
                  <a:lnTo>
                    <a:pt x="2800" y="3774"/>
                  </a:lnTo>
                  <a:lnTo>
                    <a:pt x="2802" y="3774"/>
                  </a:lnTo>
                  <a:lnTo>
                    <a:pt x="2804" y="3774"/>
                  </a:lnTo>
                  <a:lnTo>
                    <a:pt x="2806" y="3776"/>
                  </a:lnTo>
                  <a:close/>
                  <a:moveTo>
                    <a:pt x="3380" y="3090"/>
                  </a:moveTo>
                  <a:lnTo>
                    <a:pt x="3380" y="3090"/>
                  </a:lnTo>
                  <a:lnTo>
                    <a:pt x="3378" y="3088"/>
                  </a:lnTo>
                  <a:lnTo>
                    <a:pt x="3376" y="3086"/>
                  </a:lnTo>
                  <a:lnTo>
                    <a:pt x="3372" y="3088"/>
                  </a:lnTo>
                  <a:lnTo>
                    <a:pt x="3370" y="3090"/>
                  </a:lnTo>
                  <a:lnTo>
                    <a:pt x="3370" y="3092"/>
                  </a:lnTo>
                  <a:lnTo>
                    <a:pt x="3376" y="3096"/>
                  </a:lnTo>
                  <a:lnTo>
                    <a:pt x="3378" y="3096"/>
                  </a:lnTo>
                  <a:lnTo>
                    <a:pt x="3380" y="3096"/>
                  </a:lnTo>
                  <a:lnTo>
                    <a:pt x="3380" y="3090"/>
                  </a:lnTo>
                  <a:close/>
                  <a:moveTo>
                    <a:pt x="3918" y="2740"/>
                  </a:moveTo>
                  <a:lnTo>
                    <a:pt x="3918" y="2740"/>
                  </a:lnTo>
                  <a:lnTo>
                    <a:pt x="3918" y="2736"/>
                  </a:lnTo>
                  <a:lnTo>
                    <a:pt x="3918" y="2734"/>
                  </a:lnTo>
                  <a:lnTo>
                    <a:pt x="3914" y="2732"/>
                  </a:lnTo>
                  <a:lnTo>
                    <a:pt x="3908" y="2730"/>
                  </a:lnTo>
                  <a:lnTo>
                    <a:pt x="3902" y="2728"/>
                  </a:lnTo>
                  <a:lnTo>
                    <a:pt x="3900" y="2726"/>
                  </a:lnTo>
                  <a:lnTo>
                    <a:pt x="3898" y="2728"/>
                  </a:lnTo>
                  <a:lnTo>
                    <a:pt x="3894" y="2736"/>
                  </a:lnTo>
                  <a:lnTo>
                    <a:pt x="3894" y="2740"/>
                  </a:lnTo>
                  <a:lnTo>
                    <a:pt x="3894" y="2744"/>
                  </a:lnTo>
                  <a:lnTo>
                    <a:pt x="3898" y="2746"/>
                  </a:lnTo>
                  <a:lnTo>
                    <a:pt x="3902" y="2744"/>
                  </a:lnTo>
                  <a:lnTo>
                    <a:pt x="3906" y="2744"/>
                  </a:lnTo>
                  <a:lnTo>
                    <a:pt x="3910" y="2746"/>
                  </a:lnTo>
                  <a:lnTo>
                    <a:pt x="3910" y="2748"/>
                  </a:lnTo>
                  <a:lnTo>
                    <a:pt x="3912" y="2752"/>
                  </a:lnTo>
                  <a:lnTo>
                    <a:pt x="3908" y="2760"/>
                  </a:lnTo>
                  <a:lnTo>
                    <a:pt x="3906" y="2762"/>
                  </a:lnTo>
                  <a:lnTo>
                    <a:pt x="3904" y="2760"/>
                  </a:lnTo>
                  <a:lnTo>
                    <a:pt x="3900" y="2758"/>
                  </a:lnTo>
                  <a:lnTo>
                    <a:pt x="3898" y="2760"/>
                  </a:lnTo>
                  <a:lnTo>
                    <a:pt x="3894" y="2762"/>
                  </a:lnTo>
                  <a:lnTo>
                    <a:pt x="3890" y="2764"/>
                  </a:lnTo>
                  <a:lnTo>
                    <a:pt x="3888" y="2762"/>
                  </a:lnTo>
                  <a:lnTo>
                    <a:pt x="3888" y="2756"/>
                  </a:lnTo>
                  <a:lnTo>
                    <a:pt x="3886" y="2746"/>
                  </a:lnTo>
                  <a:lnTo>
                    <a:pt x="3884" y="2742"/>
                  </a:lnTo>
                  <a:lnTo>
                    <a:pt x="3880" y="2740"/>
                  </a:lnTo>
                  <a:lnTo>
                    <a:pt x="3878" y="2742"/>
                  </a:lnTo>
                  <a:lnTo>
                    <a:pt x="3876" y="2744"/>
                  </a:lnTo>
                  <a:lnTo>
                    <a:pt x="3874" y="2750"/>
                  </a:lnTo>
                  <a:lnTo>
                    <a:pt x="3874" y="2758"/>
                  </a:lnTo>
                  <a:lnTo>
                    <a:pt x="3872" y="2764"/>
                  </a:lnTo>
                  <a:lnTo>
                    <a:pt x="3870" y="2768"/>
                  </a:lnTo>
                  <a:lnTo>
                    <a:pt x="3866" y="2768"/>
                  </a:lnTo>
                  <a:lnTo>
                    <a:pt x="3862" y="2770"/>
                  </a:lnTo>
                  <a:lnTo>
                    <a:pt x="3858" y="2770"/>
                  </a:lnTo>
                  <a:lnTo>
                    <a:pt x="3856" y="2772"/>
                  </a:lnTo>
                  <a:lnTo>
                    <a:pt x="3856" y="2776"/>
                  </a:lnTo>
                  <a:lnTo>
                    <a:pt x="3856" y="2786"/>
                  </a:lnTo>
                  <a:lnTo>
                    <a:pt x="3858" y="2796"/>
                  </a:lnTo>
                  <a:lnTo>
                    <a:pt x="3860" y="2802"/>
                  </a:lnTo>
                  <a:lnTo>
                    <a:pt x="3858" y="2806"/>
                  </a:lnTo>
                  <a:lnTo>
                    <a:pt x="3856" y="2808"/>
                  </a:lnTo>
                  <a:lnTo>
                    <a:pt x="3852" y="2810"/>
                  </a:lnTo>
                  <a:lnTo>
                    <a:pt x="3850" y="2812"/>
                  </a:lnTo>
                  <a:lnTo>
                    <a:pt x="3850" y="2814"/>
                  </a:lnTo>
                  <a:lnTo>
                    <a:pt x="3850" y="2816"/>
                  </a:lnTo>
                  <a:lnTo>
                    <a:pt x="3852" y="2818"/>
                  </a:lnTo>
                  <a:lnTo>
                    <a:pt x="3854" y="2818"/>
                  </a:lnTo>
                  <a:lnTo>
                    <a:pt x="3858" y="2820"/>
                  </a:lnTo>
                  <a:lnTo>
                    <a:pt x="3860" y="2824"/>
                  </a:lnTo>
                  <a:lnTo>
                    <a:pt x="3860" y="2832"/>
                  </a:lnTo>
                  <a:lnTo>
                    <a:pt x="3858" y="2846"/>
                  </a:lnTo>
                  <a:lnTo>
                    <a:pt x="3854" y="2866"/>
                  </a:lnTo>
                  <a:lnTo>
                    <a:pt x="3850" y="2884"/>
                  </a:lnTo>
                  <a:lnTo>
                    <a:pt x="3844" y="2896"/>
                  </a:lnTo>
                  <a:lnTo>
                    <a:pt x="3840" y="2904"/>
                  </a:lnTo>
                  <a:lnTo>
                    <a:pt x="3834" y="2912"/>
                  </a:lnTo>
                  <a:lnTo>
                    <a:pt x="3822" y="2926"/>
                  </a:lnTo>
                  <a:lnTo>
                    <a:pt x="3808" y="2942"/>
                  </a:lnTo>
                  <a:lnTo>
                    <a:pt x="3802" y="2952"/>
                  </a:lnTo>
                  <a:lnTo>
                    <a:pt x="3794" y="2960"/>
                  </a:lnTo>
                  <a:lnTo>
                    <a:pt x="3788" y="2964"/>
                  </a:lnTo>
                  <a:lnTo>
                    <a:pt x="3782" y="2968"/>
                  </a:lnTo>
                  <a:lnTo>
                    <a:pt x="3768" y="2974"/>
                  </a:lnTo>
                  <a:lnTo>
                    <a:pt x="3760" y="2978"/>
                  </a:lnTo>
                  <a:lnTo>
                    <a:pt x="3752" y="2984"/>
                  </a:lnTo>
                  <a:lnTo>
                    <a:pt x="3742" y="2990"/>
                  </a:lnTo>
                  <a:lnTo>
                    <a:pt x="3742" y="2988"/>
                  </a:lnTo>
                  <a:lnTo>
                    <a:pt x="3742" y="2986"/>
                  </a:lnTo>
                  <a:lnTo>
                    <a:pt x="3744" y="2978"/>
                  </a:lnTo>
                  <a:lnTo>
                    <a:pt x="3744" y="2974"/>
                  </a:lnTo>
                  <a:lnTo>
                    <a:pt x="3740" y="2970"/>
                  </a:lnTo>
                  <a:lnTo>
                    <a:pt x="3740" y="2968"/>
                  </a:lnTo>
                  <a:lnTo>
                    <a:pt x="3740" y="2966"/>
                  </a:lnTo>
                  <a:lnTo>
                    <a:pt x="3748" y="2960"/>
                  </a:lnTo>
                  <a:lnTo>
                    <a:pt x="3754" y="2952"/>
                  </a:lnTo>
                  <a:lnTo>
                    <a:pt x="3756" y="2948"/>
                  </a:lnTo>
                  <a:lnTo>
                    <a:pt x="3754" y="2944"/>
                  </a:lnTo>
                  <a:lnTo>
                    <a:pt x="3752" y="2944"/>
                  </a:lnTo>
                  <a:lnTo>
                    <a:pt x="3748" y="2944"/>
                  </a:lnTo>
                  <a:lnTo>
                    <a:pt x="3738" y="2948"/>
                  </a:lnTo>
                  <a:lnTo>
                    <a:pt x="3734" y="2952"/>
                  </a:lnTo>
                  <a:lnTo>
                    <a:pt x="3730" y="2956"/>
                  </a:lnTo>
                  <a:lnTo>
                    <a:pt x="3728" y="2962"/>
                  </a:lnTo>
                  <a:lnTo>
                    <a:pt x="3730" y="2966"/>
                  </a:lnTo>
                  <a:lnTo>
                    <a:pt x="3730" y="2976"/>
                  </a:lnTo>
                  <a:lnTo>
                    <a:pt x="3728" y="2986"/>
                  </a:lnTo>
                  <a:lnTo>
                    <a:pt x="3722" y="2996"/>
                  </a:lnTo>
                  <a:lnTo>
                    <a:pt x="3716" y="3006"/>
                  </a:lnTo>
                  <a:lnTo>
                    <a:pt x="3704" y="3022"/>
                  </a:lnTo>
                  <a:lnTo>
                    <a:pt x="3700" y="3026"/>
                  </a:lnTo>
                  <a:lnTo>
                    <a:pt x="3698" y="3030"/>
                  </a:lnTo>
                  <a:lnTo>
                    <a:pt x="3700" y="3036"/>
                  </a:lnTo>
                  <a:lnTo>
                    <a:pt x="3700" y="3044"/>
                  </a:lnTo>
                  <a:lnTo>
                    <a:pt x="3698" y="3046"/>
                  </a:lnTo>
                  <a:lnTo>
                    <a:pt x="3694" y="3050"/>
                  </a:lnTo>
                  <a:lnTo>
                    <a:pt x="3690" y="3052"/>
                  </a:lnTo>
                  <a:lnTo>
                    <a:pt x="3682" y="3054"/>
                  </a:lnTo>
                  <a:lnTo>
                    <a:pt x="3676" y="3054"/>
                  </a:lnTo>
                  <a:lnTo>
                    <a:pt x="3672" y="3052"/>
                  </a:lnTo>
                  <a:lnTo>
                    <a:pt x="3672" y="3048"/>
                  </a:lnTo>
                  <a:lnTo>
                    <a:pt x="3674" y="3044"/>
                  </a:lnTo>
                  <a:lnTo>
                    <a:pt x="3672" y="3042"/>
                  </a:lnTo>
                  <a:lnTo>
                    <a:pt x="3668" y="3040"/>
                  </a:lnTo>
                  <a:lnTo>
                    <a:pt x="3662" y="3042"/>
                  </a:lnTo>
                  <a:lnTo>
                    <a:pt x="3652" y="3044"/>
                  </a:lnTo>
                  <a:lnTo>
                    <a:pt x="3626" y="3052"/>
                  </a:lnTo>
                  <a:lnTo>
                    <a:pt x="3614" y="3056"/>
                  </a:lnTo>
                  <a:lnTo>
                    <a:pt x="3602" y="3058"/>
                  </a:lnTo>
                  <a:lnTo>
                    <a:pt x="3594" y="3058"/>
                  </a:lnTo>
                  <a:lnTo>
                    <a:pt x="3592" y="3056"/>
                  </a:lnTo>
                  <a:lnTo>
                    <a:pt x="3590" y="3054"/>
                  </a:lnTo>
                  <a:lnTo>
                    <a:pt x="3588" y="3050"/>
                  </a:lnTo>
                  <a:lnTo>
                    <a:pt x="3584" y="3050"/>
                  </a:lnTo>
                  <a:lnTo>
                    <a:pt x="3580" y="3050"/>
                  </a:lnTo>
                  <a:lnTo>
                    <a:pt x="3574" y="3052"/>
                  </a:lnTo>
                  <a:lnTo>
                    <a:pt x="3562" y="3062"/>
                  </a:lnTo>
                  <a:lnTo>
                    <a:pt x="3548" y="3080"/>
                  </a:lnTo>
                  <a:lnTo>
                    <a:pt x="3542" y="3088"/>
                  </a:lnTo>
                  <a:lnTo>
                    <a:pt x="3536" y="3092"/>
                  </a:lnTo>
                  <a:lnTo>
                    <a:pt x="3530" y="3096"/>
                  </a:lnTo>
                  <a:lnTo>
                    <a:pt x="3524" y="3098"/>
                  </a:lnTo>
                  <a:lnTo>
                    <a:pt x="3518" y="3106"/>
                  </a:lnTo>
                  <a:lnTo>
                    <a:pt x="3514" y="3112"/>
                  </a:lnTo>
                  <a:lnTo>
                    <a:pt x="3510" y="3114"/>
                  </a:lnTo>
                  <a:lnTo>
                    <a:pt x="3502" y="3114"/>
                  </a:lnTo>
                  <a:lnTo>
                    <a:pt x="3500" y="3116"/>
                  </a:lnTo>
                  <a:lnTo>
                    <a:pt x="3498" y="3116"/>
                  </a:lnTo>
                  <a:lnTo>
                    <a:pt x="3496" y="3120"/>
                  </a:lnTo>
                  <a:lnTo>
                    <a:pt x="3496" y="3126"/>
                  </a:lnTo>
                  <a:lnTo>
                    <a:pt x="3496" y="3132"/>
                  </a:lnTo>
                  <a:lnTo>
                    <a:pt x="3500" y="3136"/>
                  </a:lnTo>
                  <a:lnTo>
                    <a:pt x="3504" y="3136"/>
                  </a:lnTo>
                  <a:lnTo>
                    <a:pt x="3508" y="3136"/>
                  </a:lnTo>
                  <a:lnTo>
                    <a:pt x="3522" y="3134"/>
                  </a:lnTo>
                  <a:lnTo>
                    <a:pt x="3528" y="3134"/>
                  </a:lnTo>
                  <a:lnTo>
                    <a:pt x="3536" y="3138"/>
                  </a:lnTo>
                  <a:lnTo>
                    <a:pt x="3542" y="3140"/>
                  </a:lnTo>
                  <a:lnTo>
                    <a:pt x="3544" y="3140"/>
                  </a:lnTo>
                  <a:lnTo>
                    <a:pt x="3546" y="3138"/>
                  </a:lnTo>
                  <a:lnTo>
                    <a:pt x="3546" y="3134"/>
                  </a:lnTo>
                  <a:lnTo>
                    <a:pt x="3546" y="3124"/>
                  </a:lnTo>
                  <a:lnTo>
                    <a:pt x="3548" y="3120"/>
                  </a:lnTo>
                  <a:lnTo>
                    <a:pt x="3550" y="3118"/>
                  </a:lnTo>
                  <a:lnTo>
                    <a:pt x="3556" y="3116"/>
                  </a:lnTo>
                  <a:lnTo>
                    <a:pt x="3558" y="3118"/>
                  </a:lnTo>
                  <a:lnTo>
                    <a:pt x="3562" y="3120"/>
                  </a:lnTo>
                  <a:lnTo>
                    <a:pt x="3570" y="3120"/>
                  </a:lnTo>
                  <a:lnTo>
                    <a:pt x="3596" y="3116"/>
                  </a:lnTo>
                  <a:lnTo>
                    <a:pt x="3620" y="3108"/>
                  </a:lnTo>
                  <a:lnTo>
                    <a:pt x="3626" y="3104"/>
                  </a:lnTo>
                  <a:lnTo>
                    <a:pt x="3630" y="3102"/>
                  </a:lnTo>
                  <a:lnTo>
                    <a:pt x="3632" y="3098"/>
                  </a:lnTo>
                  <a:lnTo>
                    <a:pt x="3632" y="3096"/>
                  </a:lnTo>
                  <a:lnTo>
                    <a:pt x="3636" y="3096"/>
                  </a:lnTo>
                  <a:lnTo>
                    <a:pt x="3648" y="3098"/>
                  </a:lnTo>
                  <a:lnTo>
                    <a:pt x="3656" y="3100"/>
                  </a:lnTo>
                  <a:lnTo>
                    <a:pt x="3662" y="3100"/>
                  </a:lnTo>
                  <a:lnTo>
                    <a:pt x="3670" y="3098"/>
                  </a:lnTo>
                  <a:lnTo>
                    <a:pt x="3674" y="3098"/>
                  </a:lnTo>
                  <a:lnTo>
                    <a:pt x="3676" y="3102"/>
                  </a:lnTo>
                  <a:lnTo>
                    <a:pt x="3678" y="3106"/>
                  </a:lnTo>
                  <a:lnTo>
                    <a:pt x="3676" y="3110"/>
                  </a:lnTo>
                  <a:lnTo>
                    <a:pt x="3672" y="3114"/>
                  </a:lnTo>
                  <a:lnTo>
                    <a:pt x="3666" y="3118"/>
                  </a:lnTo>
                  <a:lnTo>
                    <a:pt x="3666" y="3120"/>
                  </a:lnTo>
                  <a:lnTo>
                    <a:pt x="3666" y="3124"/>
                  </a:lnTo>
                  <a:lnTo>
                    <a:pt x="3666" y="3130"/>
                  </a:lnTo>
                  <a:lnTo>
                    <a:pt x="3664" y="3136"/>
                  </a:lnTo>
                  <a:lnTo>
                    <a:pt x="3664" y="3142"/>
                  </a:lnTo>
                  <a:lnTo>
                    <a:pt x="3664" y="3144"/>
                  </a:lnTo>
                  <a:lnTo>
                    <a:pt x="3668" y="3146"/>
                  </a:lnTo>
                  <a:lnTo>
                    <a:pt x="3674" y="3150"/>
                  </a:lnTo>
                  <a:lnTo>
                    <a:pt x="3674" y="3152"/>
                  </a:lnTo>
                  <a:lnTo>
                    <a:pt x="3676" y="3156"/>
                  </a:lnTo>
                  <a:lnTo>
                    <a:pt x="3684" y="3162"/>
                  </a:lnTo>
                  <a:lnTo>
                    <a:pt x="3684" y="3164"/>
                  </a:lnTo>
                  <a:lnTo>
                    <a:pt x="3688" y="3166"/>
                  </a:lnTo>
                  <a:lnTo>
                    <a:pt x="3692" y="3164"/>
                  </a:lnTo>
                  <a:lnTo>
                    <a:pt x="3696" y="3160"/>
                  </a:lnTo>
                  <a:lnTo>
                    <a:pt x="3700" y="3156"/>
                  </a:lnTo>
                  <a:lnTo>
                    <a:pt x="3716" y="3130"/>
                  </a:lnTo>
                  <a:lnTo>
                    <a:pt x="3720" y="3124"/>
                  </a:lnTo>
                  <a:lnTo>
                    <a:pt x="3724" y="3122"/>
                  </a:lnTo>
                  <a:lnTo>
                    <a:pt x="3734" y="3118"/>
                  </a:lnTo>
                  <a:lnTo>
                    <a:pt x="3738" y="3116"/>
                  </a:lnTo>
                  <a:lnTo>
                    <a:pt x="3738" y="3114"/>
                  </a:lnTo>
                  <a:lnTo>
                    <a:pt x="3736" y="3112"/>
                  </a:lnTo>
                  <a:lnTo>
                    <a:pt x="3730" y="3108"/>
                  </a:lnTo>
                  <a:lnTo>
                    <a:pt x="3724" y="3104"/>
                  </a:lnTo>
                  <a:lnTo>
                    <a:pt x="3722" y="3098"/>
                  </a:lnTo>
                  <a:lnTo>
                    <a:pt x="3722" y="3090"/>
                  </a:lnTo>
                  <a:lnTo>
                    <a:pt x="3724" y="3086"/>
                  </a:lnTo>
                  <a:lnTo>
                    <a:pt x="3728" y="3082"/>
                  </a:lnTo>
                  <a:lnTo>
                    <a:pt x="3732" y="3080"/>
                  </a:lnTo>
                  <a:lnTo>
                    <a:pt x="3734" y="3082"/>
                  </a:lnTo>
                  <a:lnTo>
                    <a:pt x="3734" y="3086"/>
                  </a:lnTo>
                  <a:lnTo>
                    <a:pt x="3736" y="3092"/>
                  </a:lnTo>
                  <a:lnTo>
                    <a:pt x="3738" y="3094"/>
                  </a:lnTo>
                  <a:lnTo>
                    <a:pt x="3742" y="3096"/>
                  </a:lnTo>
                  <a:lnTo>
                    <a:pt x="3746" y="3096"/>
                  </a:lnTo>
                  <a:lnTo>
                    <a:pt x="3750" y="3096"/>
                  </a:lnTo>
                  <a:lnTo>
                    <a:pt x="3746" y="3100"/>
                  </a:lnTo>
                  <a:lnTo>
                    <a:pt x="3742" y="3104"/>
                  </a:lnTo>
                  <a:lnTo>
                    <a:pt x="3750" y="3104"/>
                  </a:lnTo>
                  <a:lnTo>
                    <a:pt x="3762" y="3102"/>
                  </a:lnTo>
                  <a:lnTo>
                    <a:pt x="3774" y="3102"/>
                  </a:lnTo>
                  <a:lnTo>
                    <a:pt x="3782" y="3104"/>
                  </a:lnTo>
                  <a:lnTo>
                    <a:pt x="3786" y="3104"/>
                  </a:lnTo>
                  <a:lnTo>
                    <a:pt x="3788" y="3100"/>
                  </a:lnTo>
                  <a:lnTo>
                    <a:pt x="3792" y="3092"/>
                  </a:lnTo>
                  <a:lnTo>
                    <a:pt x="3800" y="3082"/>
                  </a:lnTo>
                  <a:lnTo>
                    <a:pt x="3806" y="3076"/>
                  </a:lnTo>
                  <a:lnTo>
                    <a:pt x="3810" y="3076"/>
                  </a:lnTo>
                  <a:lnTo>
                    <a:pt x="3810" y="3078"/>
                  </a:lnTo>
                  <a:lnTo>
                    <a:pt x="3812" y="3082"/>
                  </a:lnTo>
                  <a:lnTo>
                    <a:pt x="3810" y="3090"/>
                  </a:lnTo>
                  <a:lnTo>
                    <a:pt x="3810" y="3096"/>
                  </a:lnTo>
                  <a:lnTo>
                    <a:pt x="3810" y="3102"/>
                  </a:lnTo>
                  <a:lnTo>
                    <a:pt x="3812" y="3104"/>
                  </a:lnTo>
                  <a:lnTo>
                    <a:pt x="3814" y="3104"/>
                  </a:lnTo>
                  <a:lnTo>
                    <a:pt x="3820" y="3098"/>
                  </a:lnTo>
                  <a:lnTo>
                    <a:pt x="3824" y="3086"/>
                  </a:lnTo>
                  <a:lnTo>
                    <a:pt x="3826" y="3076"/>
                  </a:lnTo>
                  <a:lnTo>
                    <a:pt x="3828" y="3068"/>
                  </a:lnTo>
                  <a:lnTo>
                    <a:pt x="3830" y="3066"/>
                  </a:lnTo>
                  <a:lnTo>
                    <a:pt x="3834" y="3066"/>
                  </a:lnTo>
                  <a:lnTo>
                    <a:pt x="3842" y="3070"/>
                  </a:lnTo>
                  <a:lnTo>
                    <a:pt x="3848" y="3074"/>
                  </a:lnTo>
                  <a:lnTo>
                    <a:pt x="3848" y="3072"/>
                  </a:lnTo>
                  <a:lnTo>
                    <a:pt x="3848" y="3064"/>
                  </a:lnTo>
                  <a:lnTo>
                    <a:pt x="3848" y="3060"/>
                  </a:lnTo>
                  <a:lnTo>
                    <a:pt x="3850" y="3054"/>
                  </a:lnTo>
                  <a:lnTo>
                    <a:pt x="3852" y="3050"/>
                  </a:lnTo>
                  <a:lnTo>
                    <a:pt x="3856" y="3048"/>
                  </a:lnTo>
                  <a:lnTo>
                    <a:pt x="3862" y="3046"/>
                  </a:lnTo>
                  <a:lnTo>
                    <a:pt x="3864" y="3048"/>
                  </a:lnTo>
                  <a:lnTo>
                    <a:pt x="3864" y="3050"/>
                  </a:lnTo>
                  <a:lnTo>
                    <a:pt x="3864" y="3052"/>
                  </a:lnTo>
                  <a:lnTo>
                    <a:pt x="3862" y="3056"/>
                  </a:lnTo>
                  <a:lnTo>
                    <a:pt x="3858" y="3066"/>
                  </a:lnTo>
                  <a:lnTo>
                    <a:pt x="3854" y="3080"/>
                  </a:lnTo>
                  <a:lnTo>
                    <a:pt x="3854" y="3090"/>
                  </a:lnTo>
                  <a:lnTo>
                    <a:pt x="3856" y="3090"/>
                  </a:lnTo>
                  <a:lnTo>
                    <a:pt x="3860" y="3086"/>
                  </a:lnTo>
                  <a:lnTo>
                    <a:pt x="3864" y="3080"/>
                  </a:lnTo>
                  <a:lnTo>
                    <a:pt x="3866" y="3078"/>
                  </a:lnTo>
                  <a:lnTo>
                    <a:pt x="3872" y="3076"/>
                  </a:lnTo>
                  <a:lnTo>
                    <a:pt x="3874" y="3076"/>
                  </a:lnTo>
                  <a:lnTo>
                    <a:pt x="3876" y="3072"/>
                  </a:lnTo>
                  <a:lnTo>
                    <a:pt x="3878" y="3060"/>
                  </a:lnTo>
                  <a:lnTo>
                    <a:pt x="3880" y="3052"/>
                  </a:lnTo>
                  <a:lnTo>
                    <a:pt x="3886" y="3048"/>
                  </a:lnTo>
                  <a:lnTo>
                    <a:pt x="3890" y="3048"/>
                  </a:lnTo>
                  <a:lnTo>
                    <a:pt x="3894" y="3048"/>
                  </a:lnTo>
                  <a:lnTo>
                    <a:pt x="3898" y="3048"/>
                  </a:lnTo>
                  <a:lnTo>
                    <a:pt x="3900" y="3046"/>
                  </a:lnTo>
                  <a:lnTo>
                    <a:pt x="3898" y="3042"/>
                  </a:lnTo>
                  <a:lnTo>
                    <a:pt x="3892" y="3034"/>
                  </a:lnTo>
                  <a:lnTo>
                    <a:pt x="3888" y="3028"/>
                  </a:lnTo>
                  <a:lnTo>
                    <a:pt x="3886" y="3022"/>
                  </a:lnTo>
                  <a:lnTo>
                    <a:pt x="3884" y="3010"/>
                  </a:lnTo>
                  <a:lnTo>
                    <a:pt x="3886" y="3000"/>
                  </a:lnTo>
                  <a:lnTo>
                    <a:pt x="3892" y="2988"/>
                  </a:lnTo>
                  <a:lnTo>
                    <a:pt x="3896" y="2978"/>
                  </a:lnTo>
                  <a:lnTo>
                    <a:pt x="3902" y="2966"/>
                  </a:lnTo>
                  <a:lnTo>
                    <a:pt x="3902" y="2952"/>
                  </a:lnTo>
                  <a:lnTo>
                    <a:pt x="3900" y="2938"/>
                  </a:lnTo>
                  <a:lnTo>
                    <a:pt x="3898" y="2928"/>
                  </a:lnTo>
                  <a:lnTo>
                    <a:pt x="3898" y="2920"/>
                  </a:lnTo>
                  <a:lnTo>
                    <a:pt x="3898" y="2912"/>
                  </a:lnTo>
                  <a:lnTo>
                    <a:pt x="3900" y="2906"/>
                  </a:lnTo>
                  <a:lnTo>
                    <a:pt x="3904" y="2902"/>
                  </a:lnTo>
                  <a:lnTo>
                    <a:pt x="3908" y="2900"/>
                  </a:lnTo>
                  <a:lnTo>
                    <a:pt x="3912" y="2900"/>
                  </a:lnTo>
                  <a:lnTo>
                    <a:pt x="3918" y="2902"/>
                  </a:lnTo>
                  <a:lnTo>
                    <a:pt x="3922" y="2906"/>
                  </a:lnTo>
                  <a:lnTo>
                    <a:pt x="3924" y="2906"/>
                  </a:lnTo>
                  <a:lnTo>
                    <a:pt x="3924" y="2898"/>
                  </a:lnTo>
                  <a:lnTo>
                    <a:pt x="3924" y="2884"/>
                  </a:lnTo>
                  <a:lnTo>
                    <a:pt x="3926" y="2876"/>
                  </a:lnTo>
                  <a:lnTo>
                    <a:pt x="3930" y="2868"/>
                  </a:lnTo>
                  <a:lnTo>
                    <a:pt x="3936" y="2860"/>
                  </a:lnTo>
                  <a:lnTo>
                    <a:pt x="3940" y="2850"/>
                  </a:lnTo>
                  <a:lnTo>
                    <a:pt x="3942" y="2840"/>
                  </a:lnTo>
                  <a:lnTo>
                    <a:pt x="3944" y="2830"/>
                  </a:lnTo>
                  <a:lnTo>
                    <a:pt x="3942" y="2820"/>
                  </a:lnTo>
                  <a:lnTo>
                    <a:pt x="3940" y="2810"/>
                  </a:lnTo>
                  <a:lnTo>
                    <a:pt x="3936" y="2802"/>
                  </a:lnTo>
                  <a:lnTo>
                    <a:pt x="3932" y="2794"/>
                  </a:lnTo>
                  <a:lnTo>
                    <a:pt x="3926" y="2788"/>
                  </a:lnTo>
                  <a:lnTo>
                    <a:pt x="3922" y="2780"/>
                  </a:lnTo>
                  <a:lnTo>
                    <a:pt x="3918" y="2766"/>
                  </a:lnTo>
                  <a:lnTo>
                    <a:pt x="3918" y="2752"/>
                  </a:lnTo>
                  <a:lnTo>
                    <a:pt x="3918" y="2740"/>
                  </a:lnTo>
                  <a:close/>
                  <a:moveTo>
                    <a:pt x="3276" y="3612"/>
                  </a:moveTo>
                  <a:lnTo>
                    <a:pt x="3276" y="3612"/>
                  </a:lnTo>
                  <a:lnTo>
                    <a:pt x="3274" y="3610"/>
                  </a:lnTo>
                  <a:lnTo>
                    <a:pt x="3270" y="3612"/>
                  </a:lnTo>
                  <a:lnTo>
                    <a:pt x="3268" y="3614"/>
                  </a:lnTo>
                  <a:lnTo>
                    <a:pt x="3268" y="3618"/>
                  </a:lnTo>
                  <a:lnTo>
                    <a:pt x="3272" y="3618"/>
                  </a:lnTo>
                  <a:lnTo>
                    <a:pt x="3274" y="3618"/>
                  </a:lnTo>
                  <a:lnTo>
                    <a:pt x="3276" y="3614"/>
                  </a:lnTo>
                  <a:lnTo>
                    <a:pt x="3276" y="3612"/>
                  </a:lnTo>
                  <a:close/>
                  <a:moveTo>
                    <a:pt x="3322" y="3130"/>
                  </a:moveTo>
                  <a:lnTo>
                    <a:pt x="3322" y="3130"/>
                  </a:lnTo>
                  <a:lnTo>
                    <a:pt x="3324" y="3128"/>
                  </a:lnTo>
                  <a:lnTo>
                    <a:pt x="3322" y="3126"/>
                  </a:lnTo>
                  <a:lnTo>
                    <a:pt x="3318" y="3126"/>
                  </a:lnTo>
                  <a:lnTo>
                    <a:pt x="3316" y="3128"/>
                  </a:lnTo>
                  <a:lnTo>
                    <a:pt x="3318" y="3130"/>
                  </a:lnTo>
                  <a:lnTo>
                    <a:pt x="3320" y="3130"/>
                  </a:lnTo>
                  <a:lnTo>
                    <a:pt x="3322" y="3130"/>
                  </a:lnTo>
                  <a:close/>
                  <a:moveTo>
                    <a:pt x="3302" y="3176"/>
                  </a:moveTo>
                  <a:lnTo>
                    <a:pt x="3302" y="3176"/>
                  </a:lnTo>
                  <a:lnTo>
                    <a:pt x="3304" y="3178"/>
                  </a:lnTo>
                  <a:lnTo>
                    <a:pt x="3310" y="3178"/>
                  </a:lnTo>
                  <a:lnTo>
                    <a:pt x="3320" y="3176"/>
                  </a:lnTo>
                  <a:lnTo>
                    <a:pt x="3330" y="3170"/>
                  </a:lnTo>
                  <a:lnTo>
                    <a:pt x="3334" y="3166"/>
                  </a:lnTo>
                  <a:lnTo>
                    <a:pt x="3334" y="3162"/>
                  </a:lnTo>
                  <a:lnTo>
                    <a:pt x="3332" y="3158"/>
                  </a:lnTo>
                  <a:lnTo>
                    <a:pt x="3326" y="3158"/>
                  </a:lnTo>
                  <a:lnTo>
                    <a:pt x="3322" y="3158"/>
                  </a:lnTo>
                  <a:lnTo>
                    <a:pt x="3314" y="3160"/>
                  </a:lnTo>
                  <a:lnTo>
                    <a:pt x="3310" y="3164"/>
                  </a:lnTo>
                  <a:lnTo>
                    <a:pt x="3304" y="3166"/>
                  </a:lnTo>
                  <a:lnTo>
                    <a:pt x="3302" y="3172"/>
                  </a:lnTo>
                  <a:lnTo>
                    <a:pt x="3302" y="3176"/>
                  </a:lnTo>
                  <a:close/>
                  <a:moveTo>
                    <a:pt x="3372" y="3542"/>
                  </a:moveTo>
                  <a:lnTo>
                    <a:pt x="3372" y="3542"/>
                  </a:lnTo>
                  <a:lnTo>
                    <a:pt x="3374" y="3538"/>
                  </a:lnTo>
                  <a:lnTo>
                    <a:pt x="3376" y="3534"/>
                  </a:lnTo>
                  <a:lnTo>
                    <a:pt x="3386" y="3520"/>
                  </a:lnTo>
                  <a:lnTo>
                    <a:pt x="3392" y="3512"/>
                  </a:lnTo>
                  <a:lnTo>
                    <a:pt x="3394" y="3508"/>
                  </a:lnTo>
                  <a:lnTo>
                    <a:pt x="3390" y="3508"/>
                  </a:lnTo>
                  <a:lnTo>
                    <a:pt x="3384" y="3512"/>
                  </a:lnTo>
                  <a:lnTo>
                    <a:pt x="3374" y="3522"/>
                  </a:lnTo>
                  <a:lnTo>
                    <a:pt x="3370" y="3528"/>
                  </a:lnTo>
                  <a:lnTo>
                    <a:pt x="3366" y="3538"/>
                  </a:lnTo>
                  <a:lnTo>
                    <a:pt x="3366" y="3544"/>
                  </a:lnTo>
                  <a:lnTo>
                    <a:pt x="3368" y="3546"/>
                  </a:lnTo>
                  <a:lnTo>
                    <a:pt x="3372" y="3544"/>
                  </a:lnTo>
                  <a:lnTo>
                    <a:pt x="3372" y="3542"/>
                  </a:lnTo>
                  <a:close/>
                  <a:moveTo>
                    <a:pt x="3932" y="2136"/>
                  </a:moveTo>
                  <a:lnTo>
                    <a:pt x="3932" y="2136"/>
                  </a:lnTo>
                  <a:lnTo>
                    <a:pt x="3930" y="2138"/>
                  </a:lnTo>
                  <a:lnTo>
                    <a:pt x="3932" y="2138"/>
                  </a:lnTo>
                  <a:lnTo>
                    <a:pt x="3936" y="2142"/>
                  </a:lnTo>
                  <a:lnTo>
                    <a:pt x="3942" y="2150"/>
                  </a:lnTo>
                  <a:lnTo>
                    <a:pt x="3950" y="2162"/>
                  </a:lnTo>
                  <a:lnTo>
                    <a:pt x="3952" y="2168"/>
                  </a:lnTo>
                  <a:lnTo>
                    <a:pt x="3952" y="2174"/>
                  </a:lnTo>
                  <a:lnTo>
                    <a:pt x="3948" y="2186"/>
                  </a:lnTo>
                  <a:lnTo>
                    <a:pt x="3944" y="2198"/>
                  </a:lnTo>
                  <a:lnTo>
                    <a:pt x="3944" y="2206"/>
                  </a:lnTo>
                  <a:lnTo>
                    <a:pt x="3946" y="2214"/>
                  </a:lnTo>
                  <a:lnTo>
                    <a:pt x="3948" y="2224"/>
                  </a:lnTo>
                  <a:lnTo>
                    <a:pt x="3948" y="2236"/>
                  </a:lnTo>
                  <a:lnTo>
                    <a:pt x="3948" y="2266"/>
                  </a:lnTo>
                  <a:lnTo>
                    <a:pt x="3944" y="2294"/>
                  </a:lnTo>
                  <a:lnTo>
                    <a:pt x="3940" y="2304"/>
                  </a:lnTo>
                  <a:lnTo>
                    <a:pt x="3938" y="2312"/>
                  </a:lnTo>
                  <a:lnTo>
                    <a:pt x="3936" y="2316"/>
                  </a:lnTo>
                  <a:lnTo>
                    <a:pt x="3938" y="2320"/>
                  </a:lnTo>
                  <a:lnTo>
                    <a:pt x="3944" y="2330"/>
                  </a:lnTo>
                  <a:lnTo>
                    <a:pt x="3946" y="2336"/>
                  </a:lnTo>
                  <a:lnTo>
                    <a:pt x="3948" y="2344"/>
                  </a:lnTo>
                  <a:lnTo>
                    <a:pt x="3946" y="2356"/>
                  </a:lnTo>
                  <a:lnTo>
                    <a:pt x="3942" y="2370"/>
                  </a:lnTo>
                  <a:lnTo>
                    <a:pt x="3940" y="2378"/>
                  </a:lnTo>
                  <a:lnTo>
                    <a:pt x="3940" y="2386"/>
                  </a:lnTo>
                  <a:lnTo>
                    <a:pt x="3942" y="2400"/>
                  </a:lnTo>
                  <a:lnTo>
                    <a:pt x="3944" y="2412"/>
                  </a:lnTo>
                  <a:lnTo>
                    <a:pt x="3944" y="2418"/>
                  </a:lnTo>
                  <a:lnTo>
                    <a:pt x="3940" y="2424"/>
                  </a:lnTo>
                  <a:lnTo>
                    <a:pt x="3936" y="2436"/>
                  </a:lnTo>
                  <a:lnTo>
                    <a:pt x="3934" y="2444"/>
                  </a:lnTo>
                  <a:lnTo>
                    <a:pt x="3936" y="2454"/>
                  </a:lnTo>
                  <a:lnTo>
                    <a:pt x="3938" y="2468"/>
                  </a:lnTo>
                  <a:lnTo>
                    <a:pt x="3942" y="2478"/>
                  </a:lnTo>
                  <a:lnTo>
                    <a:pt x="3944" y="2478"/>
                  </a:lnTo>
                  <a:lnTo>
                    <a:pt x="3946" y="2478"/>
                  </a:lnTo>
                  <a:lnTo>
                    <a:pt x="3950" y="2470"/>
                  </a:lnTo>
                  <a:lnTo>
                    <a:pt x="3954" y="2456"/>
                  </a:lnTo>
                  <a:lnTo>
                    <a:pt x="3958" y="2442"/>
                  </a:lnTo>
                  <a:lnTo>
                    <a:pt x="3962" y="2434"/>
                  </a:lnTo>
                  <a:lnTo>
                    <a:pt x="3966" y="2432"/>
                  </a:lnTo>
                  <a:lnTo>
                    <a:pt x="3968" y="2432"/>
                  </a:lnTo>
                  <a:lnTo>
                    <a:pt x="3972" y="2434"/>
                  </a:lnTo>
                  <a:lnTo>
                    <a:pt x="3976" y="2438"/>
                  </a:lnTo>
                  <a:lnTo>
                    <a:pt x="3980" y="2440"/>
                  </a:lnTo>
                  <a:lnTo>
                    <a:pt x="3984" y="2438"/>
                  </a:lnTo>
                  <a:lnTo>
                    <a:pt x="3990" y="2440"/>
                  </a:lnTo>
                  <a:lnTo>
                    <a:pt x="3994" y="2442"/>
                  </a:lnTo>
                  <a:lnTo>
                    <a:pt x="3996" y="2446"/>
                  </a:lnTo>
                  <a:lnTo>
                    <a:pt x="3998" y="2456"/>
                  </a:lnTo>
                  <a:lnTo>
                    <a:pt x="4000" y="2464"/>
                  </a:lnTo>
                  <a:lnTo>
                    <a:pt x="4000" y="2466"/>
                  </a:lnTo>
                  <a:lnTo>
                    <a:pt x="4002" y="2466"/>
                  </a:lnTo>
                  <a:lnTo>
                    <a:pt x="4006" y="2454"/>
                  </a:lnTo>
                  <a:lnTo>
                    <a:pt x="4006" y="2448"/>
                  </a:lnTo>
                  <a:lnTo>
                    <a:pt x="4004" y="2444"/>
                  </a:lnTo>
                  <a:lnTo>
                    <a:pt x="4002" y="2434"/>
                  </a:lnTo>
                  <a:lnTo>
                    <a:pt x="4002" y="2426"/>
                  </a:lnTo>
                  <a:lnTo>
                    <a:pt x="3998" y="2426"/>
                  </a:lnTo>
                  <a:lnTo>
                    <a:pt x="3992" y="2426"/>
                  </a:lnTo>
                  <a:lnTo>
                    <a:pt x="3990" y="2422"/>
                  </a:lnTo>
                  <a:lnTo>
                    <a:pt x="3986" y="2420"/>
                  </a:lnTo>
                  <a:lnTo>
                    <a:pt x="3984" y="2410"/>
                  </a:lnTo>
                  <a:lnTo>
                    <a:pt x="3980" y="2400"/>
                  </a:lnTo>
                  <a:lnTo>
                    <a:pt x="3976" y="2394"/>
                  </a:lnTo>
                  <a:lnTo>
                    <a:pt x="3972" y="2390"/>
                  </a:lnTo>
                  <a:lnTo>
                    <a:pt x="3966" y="2382"/>
                  </a:lnTo>
                  <a:lnTo>
                    <a:pt x="3964" y="2372"/>
                  </a:lnTo>
                  <a:lnTo>
                    <a:pt x="3964" y="2362"/>
                  </a:lnTo>
                  <a:lnTo>
                    <a:pt x="3964" y="2350"/>
                  </a:lnTo>
                  <a:lnTo>
                    <a:pt x="3970" y="2328"/>
                  </a:lnTo>
                  <a:lnTo>
                    <a:pt x="3978" y="2314"/>
                  </a:lnTo>
                  <a:lnTo>
                    <a:pt x="3980" y="2308"/>
                  </a:lnTo>
                  <a:lnTo>
                    <a:pt x="3982" y="2304"/>
                  </a:lnTo>
                  <a:lnTo>
                    <a:pt x="3982" y="2294"/>
                  </a:lnTo>
                  <a:lnTo>
                    <a:pt x="3984" y="2290"/>
                  </a:lnTo>
                  <a:lnTo>
                    <a:pt x="3984" y="2288"/>
                  </a:lnTo>
                  <a:lnTo>
                    <a:pt x="3988" y="2284"/>
                  </a:lnTo>
                  <a:lnTo>
                    <a:pt x="3994" y="2282"/>
                  </a:lnTo>
                  <a:lnTo>
                    <a:pt x="4004" y="2280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6" y="2294"/>
                  </a:lnTo>
                  <a:lnTo>
                    <a:pt x="4048" y="2314"/>
                  </a:lnTo>
                  <a:lnTo>
                    <a:pt x="4052" y="2316"/>
                  </a:lnTo>
                  <a:lnTo>
                    <a:pt x="4052" y="2312"/>
                  </a:lnTo>
                  <a:lnTo>
                    <a:pt x="4048" y="2302"/>
                  </a:lnTo>
                  <a:lnTo>
                    <a:pt x="4040" y="2294"/>
                  </a:lnTo>
                  <a:lnTo>
                    <a:pt x="4034" y="2282"/>
                  </a:lnTo>
                  <a:lnTo>
                    <a:pt x="4032" y="2276"/>
                  </a:lnTo>
                  <a:lnTo>
                    <a:pt x="4030" y="2268"/>
                  </a:lnTo>
                  <a:lnTo>
                    <a:pt x="4026" y="2252"/>
                  </a:lnTo>
                  <a:lnTo>
                    <a:pt x="4020" y="2234"/>
                  </a:lnTo>
                  <a:lnTo>
                    <a:pt x="4012" y="2214"/>
                  </a:lnTo>
                  <a:lnTo>
                    <a:pt x="4010" y="2206"/>
                  </a:lnTo>
                  <a:lnTo>
                    <a:pt x="4010" y="2196"/>
                  </a:lnTo>
                  <a:lnTo>
                    <a:pt x="4008" y="2180"/>
                  </a:lnTo>
                  <a:lnTo>
                    <a:pt x="4004" y="2168"/>
                  </a:lnTo>
                  <a:lnTo>
                    <a:pt x="4002" y="2158"/>
                  </a:lnTo>
                  <a:lnTo>
                    <a:pt x="3998" y="2148"/>
                  </a:lnTo>
                  <a:lnTo>
                    <a:pt x="3998" y="2144"/>
                  </a:lnTo>
                  <a:lnTo>
                    <a:pt x="3994" y="2146"/>
                  </a:lnTo>
                  <a:lnTo>
                    <a:pt x="3992" y="2146"/>
                  </a:lnTo>
                  <a:lnTo>
                    <a:pt x="3992" y="2138"/>
                  </a:lnTo>
                  <a:lnTo>
                    <a:pt x="3994" y="2128"/>
                  </a:lnTo>
                  <a:lnTo>
                    <a:pt x="3992" y="2128"/>
                  </a:lnTo>
                  <a:lnTo>
                    <a:pt x="3990" y="2128"/>
                  </a:lnTo>
                  <a:lnTo>
                    <a:pt x="3988" y="2124"/>
                  </a:lnTo>
                  <a:lnTo>
                    <a:pt x="3988" y="2116"/>
                  </a:lnTo>
                  <a:lnTo>
                    <a:pt x="3988" y="2108"/>
                  </a:lnTo>
                  <a:lnTo>
                    <a:pt x="3992" y="2096"/>
                  </a:lnTo>
                  <a:lnTo>
                    <a:pt x="3994" y="2090"/>
                  </a:lnTo>
                  <a:lnTo>
                    <a:pt x="3996" y="2082"/>
                  </a:lnTo>
                  <a:lnTo>
                    <a:pt x="3996" y="2072"/>
                  </a:lnTo>
                  <a:lnTo>
                    <a:pt x="3994" y="2058"/>
                  </a:lnTo>
                  <a:lnTo>
                    <a:pt x="3990" y="2042"/>
                  </a:lnTo>
                  <a:lnTo>
                    <a:pt x="3988" y="2036"/>
                  </a:lnTo>
                  <a:lnTo>
                    <a:pt x="3986" y="2034"/>
                  </a:lnTo>
                  <a:lnTo>
                    <a:pt x="3988" y="2032"/>
                  </a:lnTo>
                  <a:lnTo>
                    <a:pt x="3988" y="2028"/>
                  </a:lnTo>
                  <a:lnTo>
                    <a:pt x="3986" y="2026"/>
                  </a:lnTo>
                  <a:lnTo>
                    <a:pt x="3984" y="2026"/>
                  </a:lnTo>
                  <a:lnTo>
                    <a:pt x="3982" y="2022"/>
                  </a:lnTo>
                  <a:lnTo>
                    <a:pt x="3982" y="2014"/>
                  </a:lnTo>
                  <a:lnTo>
                    <a:pt x="3978" y="2010"/>
                  </a:lnTo>
                  <a:lnTo>
                    <a:pt x="3978" y="2006"/>
                  </a:lnTo>
                  <a:lnTo>
                    <a:pt x="3980" y="2000"/>
                  </a:lnTo>
                  <a:lnTo>
                    <a:pt x="3984" y="1994"/>
                  </a:lnTo>
                  <a:lnTo>
                    <a:pt x="3982" y="1988"/>
                  </a:lnTo>
                  <a:lnTo>
                    <a:pt x="3978" y="1984"/>
                  </a:lnTo>
                  <a:lnTo>
                    <a:pt x="3974" y="1976"/>
                  </a:lnTo>
                  <a:lnTo>
                    <a:pt x="3970" y="1972"/>
                  </a:lnTo>
                  <a:lnTo>
                    <a:pt x="3970" y="1974"/>
                  </a:lnTo>
                  <a:lnTo>
                    <a:pt x="3966" y="1978"/>
                  </a:lnTo>
                  <a:lnTo>
                    <a:pt x="3962" y="1980"/>
                  </a:lnTo>
                  <a:lnTo>
                    <a:pt x="3958" y="1982"/>
                  </a:lnTo>
                  <a:lnTo>
                    <a:pt x="3954" y="1982"/>
                  </a:lnTo>
                  <a:lnTo>
                    <a:pt x="3954" y="1984"/>
                  </a:lnTo>
                  <a:lnTo>
                    <a:pt x="3960" y="1990"/>
                  </a:lnTo>
                  <a:lnTo>
                    <a:pt x="3966" y="1998"/>
                  </a:lnTo>
                  <a:lnTo>
                    <a:pt x="3968" y="2004"/>
                  </a:lnTo>
                  <a:lnTo>
                    <a:pt x="3970" y="2008"/>
                  </a:lnTo>
                  <a:lnTo>
                    <a:pt x="3966" y="2016"/>
                  </a:lnTo>
                  <a:lnTo>
                    <a:pt x="3964" y="2018"/>
                  </a:lnTo>
                  <a:lnTo>
                    <a:pt x="3962" y="2018"/>
                  </a:lnTo>
                  <a:lnTo>
                    <a:pt x="3960" y="2020"/>
                  </a:lnTo>
                  <a:lnTo>
                    <a:pt x="3960" y="2024"/>
                  </a:lnTo>
                  <a:lnTo>
                    <a:pt x="3962" y="2024"/>
                  </a:lnTo>
                  <a:lnTo>
                    <a:pt x="3964" y="2026"/>
                  </a:lnTo>
                  <a:lnTo>
                    <a:pt x="3966" y="2028"/>
                  </a:lnTo>
                  <a:lnTo>
                    <a:pt x="3966" y="2030"/>
                  </a:lnTo>
                  <a:lnTo>
                    <a:pt x="3962" y="2034"/>
                  </a:lnTo>
                  <a:lnTo>
                    <a:pt x="3958" y="2038"/>
                  </a:lnTo>
                  <a:lnTo>
                    <a:pt x="3954" y="2038"/>
                  </a:lnTo>
                  <a:lnTo>
                    <a:pt x="3954" y="2036"/>
                  </a:lnTo>
                  <a:lnTo>
                    <a:pt x="3952" y="2034"/>
                  </a:lnTo>
                  <a:lnTo>
                    <a:pt x="3952" y="2030"/>
                  </a:lnTo>
                  <a:lnTo>
                    <a:pt x="3950" y="2028"/>
                  </a:lnTo>
                  <a:lnTo>
                    <a:pt x="3946" y="2030"/>
                  </a:lnTo>
                  <a:lnTo>
                    <a:pt x="3940" y="2032"/>
                  </a:lnTo>
                  <a:lnTo>
                    <a:pt x="3936" y="2034"/>
                  </a:lnTo>
                  <a:lnTo>
                    <a:pt x="3932" y="2036"/>
                  </a:lnTo>
                  <a:lnTo>
                    <a:pt x="3934" y="2044"/>
                  </a:lnTo>
                  <a:lnTo>
                    <a:pt x="3936" y="2054"/>
                  </a:lnTo>
                  <a:lnTo>
                    <a:pt x="3938" y="2066"/>
                  </a:lnTo>
                  <a:lnTo>
                    <a:pt x="3936" y="2078"/>
                  </a:lnTo>
                  <a:lnTo>
                    <a:pt x="3930" y="2090"/>
                  </a:lnTo>
                  <a:lnTo>
                    <a:pt x="3928" y="2098"/>
                  </a:lnTo>
                  <a:lnTo>
                    <a:pt x="3928" y="2104"/>
                  </a:lnTo>
                  <a:lnTo>
                    <a:pt x="3930" y="2108"/>
                  </a:lnTo>
                  <a:lnTo>
                    <a:pt x="3928" y="2118"/>
                  </a:lnTo>
                  <a:lnTo>
                    <a:pt x="3926" y="2124"/>
                  </a:lnTo>
                  <a:lnTo>
                    <a:pt x="3928" y="2128"/>
                  </a:lnTo>
                  <a:lnTo>
                    <a:pt x="3930" y="2132"/>
                  </a:lnTo>
                  <a:lnTo>
                    <a:pt x="3934" y="2134"/>
                  </a:lnTo>
                  <a:lnTo>
                    <a:pt x="3934" y="2136"/>
                  </a:lnTo>
                  <a:lnTo>
                    <a:pt x="3932" y="2136"/>
                  </a:lnTo>
                  <a:close/>
                  <a:moveTo>
                    <a:pt x="4070" y="2610"/>
                  </a:moveTo>
                  <a:lnTo>
                    <a:pt x="4070" y="2610"/>
                  </a:lnTo>
                  <a:lnTo>
                    <a:pt x="4068" y="2602"/>
                  </a:lnTo>
                  <a:lnTo>
                    <a:pt x="4068" y="2594"/>
                  </a:lnTo>
                  <a:lnTo>
                    <a:pt x="4070" y="2586"/>
                  </a:lnTo>
                  <a:lnTo>
                    <a:pt x="4072" y="2580"/>
                  </a:lnTo>
                  <a:lnTo>
                    <a:pt x="4078" y="2572"/>
                  </a:lnTo>
                  <a:lnTo>
                    <a:pt x="4078" y="2570"/>
                  </a:lnTo>
                  <a:lnTo>
                    <a:pt x="4076" y="2568"/>
                  </a:lnTo>
                  <a:lnTo>
                    <a:pt x="4072" y="2570"/>
                  </a:lnTo>
                  <a:lnTo>
                    <a:pt x="4068" y="2572"/>
                  </a:lnTo>
                  <a:lnTo>
                    <a:pt x="4062" y="2582"/>
                  </a:lnTo>
                  <a:lnTo>
                    <a:pt x="4054" y="2590"/>
                  </a:lnTo>
                  <a:lnTo>
                    <a:pt x="4050" y="2592"/>
                  </a:lnTo>
                  <a:lnTo>
                    <a:pt x="4044" y="2592"/>
                  </a:lnTo>
                  <a:lnTo>
                    <a:pt x="4040" y="2592"/>
                  </a:lnTo>
                  <a:lnTo>
                    <a:pt x="4038" y="2590"/>
                  </a:lnTo>
                  <a:lnTo>
                    <a:pt x="4036" y="2586"/>
                  </a:lnTo>
                  <a:lnTo>
                    <a:pt x="4034" y="2582"/>
                  </a:lnTo>
                  <a:lnTo>
                    <a:pt x="4032" y="2580"/>
                  </a:lnTo>
                  <a:lnTo>
                    <a:pt x="4028" y="2578"/>
                  </a:lnTo>
                  <a:lnTo>
                    <a:pt x="4022" y="2578"/>
                  </a:lnTo>
                  <a:lnTo>
                    <a:pt x="4012" y="2576"/>
                  </a:lnTo>
                  <a:lnTo>
                    <a:pt x="4004" y="2570"/>
                  </a:lnTo>
                  <a:lnTo>
                    <a:pt x="3994" y="2562"/>
                  </a:lnTo>
                  <a:lnTo>
                    <a:pt x="3984" y="2554"/>
                  </a:lnTo>
                  <a:lnTo>
                    <a:pt x="3966" y="2534"/>
                  </a:lnTo>
                  <a:lnTo>
                    <a:pt x="3952" y="2516"/>
                  </a:lnTo>
                  <a:lnTo>
                    <a:pt x="3946" y="2510"/>
                  </a:lnTo>
                  <a:lnTo>
                    <a:pt x="3940" y="2506"/>
                  </a:lnTo>
                  <a:lnTo>
                    <a:pt x="3934" y="2504"/>
                  </a:lnTo>
                  <a:lnTo>
                    <a:pt x="3930" y="2504"/>
                  </a:lnTo>
                  <a:lnTo>
                    <a:pt x="3926" y="2508"/>
                  </a:lnTo>
                  <a:lnTo>
                    <a:pt x="3924" y="2512"/>
                  </a:lnTo>
                  <a:lnTo>
                    <a:pt x="3924" y="2520"/>
                  </a:lnTo>
                  <a:lnTo>
                    <a:pt x="3928" y="2530"/>
                  </a:lnTo>
                  <a:lnTo>
                    <a:pt x="3932" y="2540"/>
                  </a:lnTo>
                  <a:lnTo>
                    <a:pt x="3932" y="2546"/>
                  </a:lnTo>
                  <a:lnTo>
                    <a:pt x="3932" y="2552"/>
                  </a:lnTo>
                  <a:lnTo>
                    <a:pt x="3930" y="2556"/>
                  </a:lnTo>
                  <a:lnTo>
                    <a:pt x="3928" y="2564"/>
                  </a:lnTo>
                  <a:lnTo>
                    <a:pt x="3926" y="2568"/>
                  </a:lnTo>
                  <a:lnTo>
                    <a:pt x="3928" y="2574"/>
                  </a:lnTo>
                  <a:lnTo>
                    <a:pt x="3928" y="2580"/>
                  </a:lnTo>
                  <a:lnTo>
                    <a:pt x="3928" y="2584"/>
                  </a:lnTo>
                  <a:lnTo>
                    <a:pt x="3922" y="2594"/>
                  </a:lnTo>
                  <a:lnTo>
                    <a:pt x="3918" y="2602"/>
                  </a:lnTo>
                  <a:lnTo>
                    <a:pt x="3916" y="2606"/>
                  </a:lnTo>
                  <a:lnTo>
                    <a:pt x="3916" y="2610"/>
                  </a:lnTo>
                  <a:lnTo>
                    <a:pt x="3918" y="2620"/>
                  </a:lnTo>
                  <a:lnTo>
                    <a:pt x="3918" y="2630"/>
                  </a:lnTo>
                  <a:lnTo>
                    <a:pt x="3914" y="2634"/>
                  </a:lnTo>
                  <a:lnTo>
                    <a:pt x="3912" y="2636"/>
                  </a:lnTo>
                  <a:lnTo>
                    <a:pt x="3906" y="2636"/>
                  </a:lnTo>
                  <a:lnTo>
                    <a:pt x="3900" y="2632"/>
                  </a:lnTo>
                  <a:lnTo>
                    <a:pt x="3886" y="2626"/>
                  </a:lnTo>
                  <a:lnTo>
                    <a:pt x="3876" y="2624"/>
                  </a:lnTo>
                  <a:lnTo>
                    <a:pt x="3874" y="2624"/>
                  </a:lnTo>
                  <a:lnTo>
                    <a:pt x="3872" y="2628"/>
                  </a:lnTo>
                  <a:lnTo>
                    <a:pt x="3874" y="2630"/>
                  </a:lnTo>
                  <a:lnTo>
                    <a:pt x="3878" y="2636"/>
                  </a:lnTo>
                  <a:lnTo>
                    <a:pt x="3880" y="2640"/>
                  </a:lnTo>
                  <a:lnTo>
                    <a:pt x="3880" y="2642"/>
                  </a:lnTo>
                  <a:lnTo>
                    <a:pt x="3878" y="2648"/>
                  </a:lnTo>
                  <a:lnTo>
                    <a:pt x="3872" y="2656"/>
                  </a:lnTo>
                  <a:lnTo>
                    <a:pt x="3866" y="2662"/>
                  </a:lnTo>
                  <a:lnTo>
                    <a:pt x="3858" y="2670"/>
                  </a:lnTo>
                  <a:lnTo>
                    <a:pt x="3854" y="2676"/>
                  </a:lnTo>
                  <a:lnTo>
                    <a:pt x="3852" y="2680"/>
                  </a:lnTo>
                  <a:lnTo>
                    <a:pt x="3852" y="2682"/>
                  </a:lnTo>
                  <a:lnTo>
                    <a:pt x="3854" y="2686"/>
                  </a:lnTo>
                  <a:lnTo>
                    <a:pt x="3856" y="2690"/>
                  </a:lnTo>
                  <a:lnTo>
                    <a:pt x="3862" y="2694"/>
                  </a:lnTo>
                  <a:lnTo>
                    <a:pt x="3866" y="2700"/>
                  </a:lnTo>
                  <a:lnTo>
                    <a:pt x="3866" y="2706"/>
                  </a:lnTo>
                  <a:lnTo>
                    <a:pt x="3864" y="2710"/>
                  </a:lnTo>
                  <a:lnTo>
                    <a:pt x="3860" y="2722"/>
                  </a:lnTo>
                  <a:lnTo>
                    <a:pt x="3862" y="2726"/>
                  </a:lnTo>
                  <a:lnTo>
                    <a:pt x="3864" y="2732"/>
                  </a:lnTo>
                  <a:lnTo>
                    <a:pt x="3866" y="2734"/>
                  </a:lnTo>
                  <a:lnTo>
                    <a:pt x="3870" y="2736"/>
                  </a:lnTo>
                  <a:lnTo>
                    <a:pt x="3874" y="2732"/>
                  </a:lnTo>
                  <a:lnTo>
                    <a:pt x="3880" y="2720"/>
                  </a:lnTo>
                  <a:lnTo>
                    <a:pt x="3884" y="2712"/>
                  </a:lnTo>
                  <a:lnTo>
                    <a:pt x="3888" y="2710"/>
                  </a:lnTo>
                  <a:lnTo>
                    <a:pt x="3890" y="2712"/>
                  </a:lnTo>
                  <a:lnTo>
                    <a:pt x="3896" y="2714"/>
                  </a:lnTo>
                  <a:lnTo>
                    <a:pt x="3900" y="2714"/>
                  </a:lnTo>
                  <a:lnTo>
                    <a:pt x="3908" y="2712"/>
                  </a:lnTo>
                  <a:lnTo>
                    <a:pt x="3912" y="2710"/>
                  </a:lnTo>
                  <a:lnTo>
                    <a:pt x="3910" y="2706"/>
                  </a:lnTo>
                  <a:lnTo>
                    <a:pt x="3894" y="2698"/>
                  </a:lnTo>
                  <a:lnTo>
                    <a:pt x="3886" y="2692"/>
                  </a:lnTo>
                  <a:lnTo>
                    <a:pt x="3878" y="2686"/>
                  </a:lnTo>
                  <a:lnTo>
                    <a:pt x="3874" y="2680"/>
                  </a:lnTo>
                  <a:lnTo>
                    <a:pt x="3874" y="2676"/>
                  </a:lnTo>
                  <a:lnTo>
                    <a:pt x="3876" y="2672"/>
                  </a:lnTo>
                  <a:lnTo>
                    <a:pt x="3882" y="2666"/>
                  </a:lnTo>
                  <a:lnTo>
                    <a:pt x="3886" y="2666"/>
                  </a:lnTo>
                  <a:lnTo>
                    <a:pt x="3888" y="2668"/>
                  </a:lnTo>
                  <a:lnTo>
                    <a:pt x="3892" y="2670"/>
                  </a:lnTo>
                  <a:lnTo>
                    <a:pt x="3896" y="2674"/>
                  </a:lnTo>
                  <a:lnTo>
                    <a:pt x="3900" y="2676"/>
                  </a:lnTo>
                  <a:lnTo>
                    <a:pt x="3906" y="2676"/>
                  </a:lnTo>
                  <a:lnTo>
                    <a:pt x="3912" y="2674"/>
                  </a:lnTo>
                  <a:lnTo>
                    <a:pt x="3918" y="2670"/>
                  </a:lnTo>
                  <a:lnTo>
                    <a:pt x="3924" y="2668"/>
                  </a:lnTo>
                  <a:lnTo>
                    <a:pt x="3930" y="2666"/>
                  </a:lnTo>
                  <a:lnTo>
                    <a:pt x="3936" y="2668"/>
                  </a:lnTo>
                  <a:lnTo>
                    <a:pt x="3954" y="2678"/>
                  </a:lnTo>
                  <a:lnTo>
                    <a:pt x="3984" y="2698"/>
                  </a:lnTo>
                  <a:lnTo>
                    <a:pt x="3992" y="2700"/>
                  </a:lnTo>
                  <a:lnTo>
                    <a:pt x="3996" y="2698"/>
                  </a:lnTo>
                  <a:lnTo>
                    <a:pt x="4000" y="2692"/>
                  </a:lnTo>
                  <a:lnTo>
                    <a:pt x="4002" y="2684"/>
                  </a:lnTo>
                  <a:lnTo>
                    <a:pt x="4008" y="2664"/>
                  </a:lnTo>
                  <a:lnTo>
                    <a:pt x="4012" y="2656"/>
                  </a:lnTo>
                  <a:lnTo>
                    <a:pt x="4018" y="2652"/>
                  </a:lnTo>
                  <a:lnTo>
                    <a:pt x="4030" y="2648"/>
                  </a:lnTo>
                  <a:lnTo>
                    <a:pt x="4042" y="2646"/>
                  </a:lnTo>
                  <a:lnTo>
                    <a:pt x="4054" y="2644"/>
                  </a:lnTo>
                  <a:lnTo>
                    <a:pt x="4068" y="2640"/>
                  </a:lnTo>
                  <a:lnTo>
                    <a:pt x="4090" y="2630"/>
                  </a:lnTo>
                  <a:lnTo>
                    <a:pt x="4096" y="2626"/>
                  </a:lnTo>
                  <a:lnTo>
                    <a:pt x="4096" y="2624"/>
                  </a:lnTo>
                  <a:lnTo>
                    <a:pt x="4094" y="2622"/>
                  </a:lnTo>
                  <a:lnTo>
                    <a:pt x="4092" y="2620"/>
                  </a:lnTo>
                  <a:lnTo>
                    <a:pt x="4090" y="2620"/>
                  </a:lnTo>
                  <a:lnTo>
                    <a:pt x="4084" y="2622"/>
                  </a:lnTo>
                  <a:lnTo>
                    <a:pt x="4082" y="2622"/>
                  </a:lnTo>
                  <a:lnTo>
                    <a:pt x="4078" y="2622"/>
                  </a:lnTo>
                  <a:lnTo>
                    <a:pt x="4074" y="2618"/>
                  </a:lnTo>
                  <a:lnTo>
                    <a:pt x="4070" y="2610"/>
                  </a:lnTo>
                  <a:close/>
                  <a:moveTo>
                    <a:pt x="3802" y="2924"/>
                  </a:moveTo>
                  <a:lnTo>
                    <a:pt x="3802" y="2924"/>
                  </a:lnTo>
                  <a:lnTo>
                    <a:pt x="3806" y="2916"/>
                  </a:lnTo>
                  <a:lnTo>
                    <a:pt x="3806" y="2908"/>
                  </a:lnTo>
                  <a:lnTo>
                    <a:pt x="3804" y="2906"/>
                  </a:lnTo>
                  <a:lnTo>
                    <a:pt x="3802" y="2904"/>
                  </a:lnTo>
                  <a:lnTo>
                    <a:pt x="3800" y="2906"/>
                  </a:lnTo>
                  <a:lnTo>
                    <a:pt x="3796" y="2910"/>
                  </a:lnTo>
                  <a:lnTo>
                    <a:pt x="3792" y="2914"/>
                  </a:lnTo>
                  <a:lnTo>
                    <a:pt x="3792" y="2918"/>
                  </a:lnTo>
                  <a:lnTo>
                    <a:pt x="3792" y="2922"/>
                  </a:lnTo>
                  <a:lnTo>
                    <a:pt x="3792" y="2924"/>
                  </a:lnTo>
                  <a:lnTo>
                    <a:pt x="3794" y="2926"/>
                  </a:lnTo>
                  <a:lnTo>
                    <a:pt x="3798" y="2928"/>
                  </a:lnTo>
                  <a:lnTo>
                    <a:pt x="3800" y="2926"/>
                  </a:lnTo>
                  <a:lnTo>
                    <a:pt x="3802" y="2924"/>
                  </a:lnTo>
                  <a:close/>
                  <a:moveTo>
                    <a:pt x="3594" y="3018"/>
                  </a:moveTo>
                  <a:lnTo>
                    <a:pt x="3594" y="3018"/>
                  </a:lnTo>
                  <a:lnTo>
                    <a:pt x="3596" y="3016"/>
                  </a:lnTo>
                  <a:lnTo>
                    <a:pt x="3596" y="3014"/>
                  </a:lnTo>
                  <a:lnTo>
                    <a:pt x="3594" y="3010"/>
                  </a:lnTo>
                  <a:lnTo>
                    <a:pt x="3592" y="3010"/>
                  </a:lnTo>
                  <a:lnTo>
                    <a:pt x="3590" y="3012"/>
                  </a:lnTo>
                  <a:lnTo>
                    <a:pt x="3588" y="3014"/>
                  </a:lnTo>
                  <a:lnTo>
                    <a:pt x="3590" y="3018"/>
                  </a:lnTo>
                  <a:lnTo>
                    <a:pt x="3594" y="3018"/>
                  </a:lnTo>
                  <a:close/>
                  <a:moveTo>
                    <a:pt x="3048" y="4040"/>
                  </a:moveTo>
                  <a:lnTo>
                    <a:pt x="3048" y="4040"/>
                  </a:lnTo>
                  <a:lnTo>
                    <a:pt x="3046" y="4042"/>
                  </a:lnTo>
                  <a:lnTo>
                    <a:pt x="3044" y="4044"/>
                  </a:lnTo>
                  <a:lnTo>
                    <a:pt x="3042" y="4050"/>
                  </a:lnTo>
                  <a:lnTo>
                    <a:pt x="3044" y="4056"/>
                  </a:lnTo>
                  <a:lnTo>
                    <a:pt x="3046" y="4062"/>
                  </a:lnTo>
                  <a:lnTo>
                    <a:pt x="3048" y="4064"/>
                  </a:lnTo>
                  <a:lnTo>
                    <a:pt x="3050" y="4068"/>
                  </a:lnTo>
                  <a:lnTo>
                    <a:pt x="3052" y="4098"/>
                  </a:lnTo>
                  <a:lnTo>
                    <a:pt x="3054" y="4116"/>
                  </a:lnTo>
                  <a:lnTo>
                    <a:pt x="3056" y="4120"/>
                  </a:lnTo>
                  <a:lnTo>
                    <a:pt x="3058" y="4120"/>
                  </a:lnTo>
                  <a:lnTo>
                    <a:pt x="3062" y="4120"/>
                  </a:lnTo>
                  <a:lnTo>
                    <a:pt x="3064" y="4122"/>
                  </a:lnTo>
                  <a:lnTo>
                    <a:pt x="3066" y="4126"/>
                  </a:lnTo>
                  <a:lnTo>
                    <a:pt x="3070" y="4134"/>
                  </a:lnTo>
                  <a:lnTo>
                    <a:pt x="3074" y="4138"/>
                  </a:lnTo>
                  <a:lnTo>
                    <a:pt x="3076" y="4134"/>
                  </a:lnTo>
                  <a:lnTo>
                    <a:pt x="3076" y="4128"/>
                  </a:lnTo>
                  <a:lnTo>
                    <a:pt x="3078" y="4120"/>
                  </a:lnTo>
                  <a:lnTo>
                    <a:pt x="3078" y="4118"/>
                  </a:lnTo>
                  <a:lnTo>
                    <a:pt x="3082" y="4118"/>
                  </a:lnTo>
                  <a:lnTo>
                    <a:pt x="3086" y="4122"/>
                  </a:lnTo>
                  <a:lnTo>
                    <a:pt x="3090" y="4126"/>
                  </a:lnTo>
                  <a:lnTo>
                    <a:pt x="3092" y="4130"/>
                  </a:lnTo>
                  <a:lnTo>
                    <a:pt x="3090" y="4134"/>
                  </a:lnTo>
                  <a:lnTo>
                    <a:pt x="3086" y="4140"/>
                  </a:lnTo>
                  <a:lnTo>
                    <a:pt x="3080" y="4146"/>
                  </a:lnTo>
                  <a:lnTo>
                    <a:pt x="3076" y="4156"/>
                  </a:lnTo>
                  <a:lnTo>
                    <a:pt x="3078" y="4164"/>
                  </a:lnTo>
                  <a:lnTo>
                    <a:pt x="3078" y="4166"/>
                  </a:lnTo>
                  <a:lnTo>
                    <a:pt x="3082" y="4166"/>
                  </a:lnTo>
                  <a:lnTo>
                    <a:pt x="3084" y="4164"/>
                  </a:lnTo>
                  <a:lnTo>
                    <a:pt x="3088" y="4166"/>
                  </a:lnTo>
                  <a:lnTo>
                    <a:pt x="3092" y="4170"/>
                  </a:lnTo>
                  <a:lnTo>
                    <a:pt x="3096" y="4174"/>
                  </a:lnTo>
                  <a:lnTo>
                    <a:pt x="3100" y="4176"/>
                  </a:lnTo>
                  <a:lnTo>
                    <a:pt x="3104" y="4178"/>
                  </a:lnTo>
                  <a:lnTo>
                    <a:pt x="3112" y="4176"/>
                  </a:lnTo>
                  <a:lnTo>
                    <a:pt x="3112" y="4174"/>
                  </a:lnTo>
                  <a:lnTo>
                    <a:pt x="3112" y="4168"/>
                  </a:lnTo>
                  <a:lnTo>
                    <a:pt x="3112" y="4166"/>
                  </a:lnTo>
                  <a:lnTo>
                    <a:pt x="3116" y="4164"/>
                  </a:lnTo>
                  <a:lnTo>
                    <a:pt x="3120" y="4160"/>
                  </a:lnTo>
                  <a:lnTo>
                    <a:pt x="3124" y="4160"/>
                  </a:lnTo>
                  <a:lnTo>
                    <a:pt x="3138" y="4172"/>
                  </a:lnTo>
                  <a:lnTo>
                    <a:pt x="3144" y="4176"/>
                  </a:lnTo>
                  <a:lnTo>
                    <a:pt x="3148" y="4180"/>
                  </a:lnTo>
                  <a:lnTo>
                    <a:pt x="3152" y="4188"/>
                  </a:lnTo>
                  <a:lnTo>
                    <a:pt x="3154" y="4196"/>
                  </a:lnTo>
                  <a:lnTo>
                    <a:pt x="3156" y="4198"/>
                  </a:lnTo>
                  <a:lnTo>
                    <a:pt x="3158" y="4198"/>
                  </a:lnTo>
                  <a:lnTo>
                    <a:pt x="3162" y="4198"/>
                  </a:lnTo>
                  <a:lnTo>
                    <a:pt x="3162" y="4196"/>
                  </a:lnTo>
                  <a:lnTo>
                    <a:pt x="3162" y="4188"/>
                  </a:lnTo>
                  <a:lnTo>
                    <a:pt x="3154" y="4170"/>
                  </a:lnTo>
                  <a:lnTo>
                    <a:pt x="3154" y="4166"/>
                  </a:lnTo>
                  <a:lnTo>
                    <a:pt x="3154" y="4164"/>
                  </a:lnTo>
                  <a:lnTo>
                    <a:pt x="3160" y="4164"/>
                  </a:lnTo>
                  <a:lnTo>
                    <a:pt x="3164" y="4168"/>
                  </a:lnTo>
                  <a:lnTo>
                    <a:pt x="3168" y="4174"/>
                  </a:lnTo>
                  <a:lnTo>
                    <a:pt x="3172" y="4180"/>
                  </a:lnTo>
                  <a:lnTo>
                    <a:pt x="3176" y="4182"/>
                  </a:lnTo>
                  <a:lnTo>
                    <a:pt x="3180" y="4186"/>
                  </a:lnTo>
                  <a:lnTo>
                    <a:pt x="3184" y="4192"/>
                  </a:lnTo>
                  <a:lnTo>
                    <a:pt x="3186" y="4198"/>
                  </a:lnTo>
                  <a:lnTo>
                    <a:pt x="3186" y="4202"/>
                  </a:lnTo>
                  <a:lnTo>
                    <a:pt x="3188" y="4206"/>
                  </a:lnTo>
                  <a:lnTo>
                    <a:pt x="3196" y="4210"/>
                  </a:lnTo>
                  <a:lnTo>
                    <a:pt x="3206" y="4216"/>
                  </a:lnTo>
                  <a:lnTo>
                    <a:pt x="3210" y="4218"/>
                  </a:lnTo>
                  <a:lnTo>
                    <a:pt x="3212" y="4222"/>
                  </a:lnTo>
                  <a:lnTo>
                    <a:pt x="3212" y="4228"/>
                  </a:lnTo>
                  <a:lnTo>
                    <a:pt x="3216" y="4232"/>
                  </a:lnTo>
                  <a:lnTo>
                    <a:pt x="3218" y="4230"/>
                  </a:lnTo>
                  <a:lnTo>
                    <a:pt x="3220" y="4224"/>
                  </a:lnTo>
                  <a:lnTo>
                    <a:pt x="3222" y="4216"/>
                  </a:lnTo>
                  <a:lnTo>
                    <a:pt x="3222" y="4208"/>
                  </a:lnTo>
                  <a:lnTo>
                    <a:pt x="3220" y="4204"/>
                  </a:lnTo>
                  <a:lnTo>
                    <a:pt x="3218" y="4202"/>
                  </a:lnTo>
                  <a:lnTo>
                    <a:pt x="3210" y="4200"/>
                  </a:lnTo>
                  <a:lnTo>
                    <a:pt x="3206" y="4200"/>
                  </a:lnTo>
                  <a:lnTo>
                    <a:pt x="3206" y="4196"/>
                  </a:lnTo>
                  <a:lnTo>
                    <a:pt x="3206" y="4194"/>
                  </a:lnTo>
                  <a:lnTo>
                    <a:pt x="3206" y="4192"/>
                  </a:lnTo>
                  <a:lnTo>
                    <a:pt x="3204" y="4186"/>
                  </a:lnTo>
                  <a:lnTo>
                    <a:pt x="3198" y="4182"/>
                  </a:lnTo>
                  <a:lnTo>
                    <a:pt x="3196" y="4178"/>
                  </a:lnTo>
                  <a:lnTo>
                    <a:pt x="3194" y="4174"/>
                  </a:lnTo>
                  <a:lnTo>
                    <a:pt x="3196" y="4174"/>
                  </a:lnTo>
                  <a:lnTo>
                    <a:pt x="3198" y="4174"/>
                  </a:lnTo>
                  <a:lnTo>
                    <a:pt x="3206" y="4174"/>
                  </a:lnTo>
                  <a:lnTo>
                    <a:pt x="3210" y="4172"/>
                  </a:lnTo>
                  <a:lnTo>
                    <a:pt x="3212" y="4172"/>
                  </a:lnTo>
                  <a:lnTo>
                    <a:pt x="3214" y="4168"/>
                  </a:lnTo>
                  <a:lnTo>
                    <a:pt x="3210" y="4164"/>
                  </a:lnTo>
                  <a:lnTo>
                    <a:pt x="3194" y="4156"/>
                  </a:lnTo>
                  <a:lnTo>
                    <a:pt x="3190" y="4154"/>
                  </a:lnTo>
                  <a:lnTo>
                    <a:pt x="3186" y="4156"/>
                  </a:lnTo>
                  <a:lnTo>
                    <a:pt x="3186" y="4158"/>
                  </a:lnTo>
                  <a:lnTo>
                    <a:pt x="3184" y="4162"/>
                  </a:lnTo>
                  <a:lnTo>
                    <a:pt x="3184" y="4170"/>
                  </a:lnTo>
                  <a:lnTo>
                    <a:pt x="3182" y="4172"/>
                  </a:lnTo>
                  <a:lnTo>
                    <a:pt x="3180" y="4170"/>
                  </a:lnTo>
                  <a:lnTo>
                    <a:pt x="3178" y="4168"/>
                  </a:lnTo>
                  <a:lnTo>
                    <a:pt x="3176" y="4164"/>
                  </a:lnTo>
                  <a:lnTo>
                    <a:pt x="3176" y="4158"/>
                  </a:lnTo>
                  <a:lnTo>
                    <a:pt x="3176" y="4154"/>
                  </a:lnTo>
                  <a:lnTo>
                    <a:pt x="3174" y="4150"/>
                  </a:lnTo>
                  <a:lnTo>
                    <a:pt x="3170" y="4146"/>
                  </a:lnTo>
                  <a:lnTo>
                    <a:pt x="3164" y="4142"/>
                  </a:lnTo>
                  <a:lnTo>
                    <a:pt x="3158" y="4140"/>
                  </a:lnTo>
                  <a:lnTo>
                    <a:pt x="3154" y="4140"/>
                  </a:lnTo>
                  <a:lnTo>
                    <a:pt x="3152" y="4140"/>
                  </a:lnTo>
                  <a:lnTo>
                    <a:pt x="3150" y="4142"/>
                  </a:lnTo>
                  <a:lnTo>
                    <a:pt x="3148" y="4146"/>
                  </a:lnTo>
                  <a:lnTo>
                    <a:pt x="3144" y="4146"/>
                  </a:lnTo>
                  <a:lnTo>
                    <a:pt x="3142" y="4146"/>
                  </a:lnTo>
                  <a:lnTo>
                    <a:pt x="3140" y="4148"/>
                  </a:lnTo>
                  <a:lnTo>
                    <a:pt x="3140" y="4152"/>
                  </a:lnTo>
                  <a:lnTo>
                    <a:pt x="3140" y="4158"/>
                  </a:lnTo>
                  <a:lnTo>
                    <a:pt x="3138" y="4158"/>
                  </a:lnTo>
                  <a:lnTo>
                    <a:pt x="3136" y="4158"/>
                  </a:lnTo>
                  <a:lnTo>
                    <a:pt x="3130" y="4156"/>
                  </a:lnTo>
                  <a:lnTo>
                    <a:pt x="3126" y="4152"/>
                  </a:lnTo>
                  <a:lnTo>
                    <a:pt x="3122" y="4142"/>
                  </a:lnTo>
                  <a:lnTo>
                    <a:pt x="3120" y="4132"/>
                  </a:lnTo>
                  <a:lnTo>
                    <a:pt x="3120" y="4124"/>
                  </a:lnTo>
                  <a:lnTo>
                    <a:pt x="3120" y="4120"/>
                  </a:lnTo>
                  <a:lnTo>
                    <a:pt x="3120" y="4116"/>
                  </a:lnTo>
                  <a:lnTo>
                    <a:pt x="3116" y="4104"/>
                  </a:lnTo>
                  <a:lnTo>
                    <a:pt x="3112" y="4092"/>
                  </a:lnTo>
                  <a:lnTo>
                    <a:pt x="3112" y="4086"/>
                  </a:lnTo>
                  <a:lnTo>
                    <a:pt x="3116" y="4082"/>
                  </a:lnTo>
                  <a:lnTo>
                    <a:pt x="3120" y="4072"/>
                  </a:lnTo>
                  <a:lnTo>
                    <a:pt x="3120" y="4066"/>
                  </a:lnTo>
                  <a:lnTo>
                    <a:pt x="3120" y="4062"/>
                  </a:lnTo>
                  <a:lnTo>
                    <a:pt x="3124" y="4054"/>
                  </a:lnTo>
                  <a:lnTo>
                    <a:pt x="3128" y="4052"/>
                  </a:lnTo>
                  <a:lnTo>
                    <a:pt x="3130" y="4050"/>
                  </a:lnTo>
                  <a:lnTo>
                    <a:pt x="3132" y="4052"/>
                  </a:lnTo>
                  <a:lnTo>
                    <a:pt x="3134" y="4052"/>
                  </a:lnTo>
                  <a:lnTo>
                    <a:pt x="3136" y="4056"/>
                  </a:lnTo>
                  <a:lnTo>
                    <a:pt x="3138" y="4056"/>
                  </a:lnTo>
                  <a:lnTo>
                    <a:pt x="3144" y="4046"/>
                  </a:lnTo>
                  <a:lnTo>
                    <a:pt x="3148" y="4034"/>
                  </a:lnTo>
                  <a:lnTo>
                    <a:pt x="3154" y="4008"/>
                  </a:lnTo>
                  <a:lnTo>
                    <a:pt x="3154" y="4006"/>
                  </a:lnTo>
                  <a:lnTo>
                    <a:pt x="3152" y="4002"/>
                  </a:lnTo>
                  <a:lnTo>
                    <a:pt x="3146" y="3992"/>
                  </a:lnTo>
                  <a:lnTo>
                    <a:pt x="3144" y="3986"/>
                  </a:lnTo>
                  <a:lnTo>
                    <a:pt x="3142" y="3978"/>
                  </a:lnTo>
                  <a:lnTo>
                    <a:pt x="3142" y="3970"/>
                  </a:lnTo>
                  <a:lnTo>
                    <a:pt x="3144" y="3960"/>
                  </a:lnTo>
                  <a:lnTo>
                    <a:pt x="3148" y="3944"/>
                  </a:lnTo>
                  <a:lnTo>
                    <a:pt x="3146" y="3936"/>
                  </a:lnTo>
                  <a:lnTo>
                    <a:pt x="3146" y="3934"/>
                  </a:lnTo>
                  <a:lnTo>
                    <a:pt x="3142" y="3934"/>
                  </a:lnTo>
                  <a:lnTo>
                    <a:pt x="3140" y="3936"/>
                  </a:lnTo>
                  <a:lnTo>
                    <a:pt x="3136" y="3942"/>
                  </a:lnTo>
                  <a:lnTo>
                    <a:pt x="3132" y="3946"/>
                  </a:lnTo>
                  <a:lnTo>
                    <a:pt x="3126" y="3944"/>
                  </a:lnTo>
                  <a:lnTo>
                    <a:pt x="3122" y="3942"/>
                  </a:lnTo>
                  <a:lnTo>
                    <a:pt x="3114" y="3938"/>
                  </a:lnTo>
                  <a:lnTo>
                    <a:pt x="3100" y="3930"/>
                  </a:lnTo>
                  <a:lnTo>
                    <a:pt x="3094" y="3926"/>
                  </a:lnTo>
                  <a:lnTo>
                    <a:pt x="3086" y="3928"/>
                  </a:lnTo>
                  <a:lnTo>
                    <a:pt x="3076" y="3932"/>
                  </a:lnTo>
                  <a:lnTo>
                    <a:pt x="3076" y="3936"/>
                  </a:lnTo>
                  <a:lnTo>
                    <a:pt x="3074" y="3938"/>
                  </a:lnTo>
                  <a:lnTo>
                    <a:pt x="3074" y="3946"/>
                  </a:lnTo>
                  <a:lnTo>
                    <a:pt x="3074" y="3952"/>
                  </a:lnTo>
                  <a:lnTo>
                    <a:pt x="3072" y="3958"/>
                  </a:lnTo>
                  <a:lnTo>
                    <a:pt x="3068" y="3966"/>
                  </a:lnTo>
                  <a:lnTo>
                    <a:pt x="3068" y="3972"/>
                  </a:lnTo>
                  <a:lnTo>
                    <a:pt x="3068" y="3986"/>
                  </a:lnTo>
                  <a:lnTo>
                    <a:pt x="3070" y="4000"/>
                  </a:lnTo>
                  <a:lnTo>
                    <a:pt x="3068" y="4010"/>
                  </a:lnTo>
                  <a:lnTo>
                    <a:pt x="3066" y="4018"/>
                  </a:lnTo>
                  <a:lnTo>
                    <a:pt x="3064" y="4026"/>
                  </a:lnTo>
                  <a:lnTo>
                    <a:pt x="3062" y="4032"/>
                  </a:lnTo>
                  <a:lnTo>
                    <a:pt x="3064" y="4038"/>
                  </a:lnTo>
                  <a:lnTo>
                    <a:pt x="3066" y="4040"/>
                  </a:lnTo>
                  <a:lnTo>
                    <a:pt x="3068" y="4046"/>
                  </a:lnTo>
                  <a:lnTo>
                    <a:pt x="3070" y="4050"/>
                  </a:lnTo>
                  <a:lnTo>
                    <a:pt x="3068" y="4054"/>
                  </a:lnTo>
                  <a:lnTo>
                    <a:pt x="3066" y="4058"/>
                  </a:lnTo>
                  <a:lnTo>
                    <a:pt x="3062" y="4060"/>
                  </a:lnTo>
                  <a:lnTo>
                    <a:pt x="3060" y="4056"/>
                  </a:lnTo>
                  <a:lnTo>
                    <a:pt x="3058" y="4054"/>
                  </a:lnTo>
                  <a:lnTo>
                    <a:pt x="3052" y="4044"/>
                  </a:lnTo>
                  <a:lnTo>
                    <a:pt x="3050" y="4042"/>
                  </a:lnTo>
                  <a:lnTo>
                    <a:pt x="3048" y="4040"/>
                  </a:lnTo>
                  <a:close/>
                  <a:moveTo>
                    <a:pt x="3012" y="4336"/>
                  </a:moveTo>
                  <a:lnTo>
                    <a:pt x="3012" y="4336"/>
                  </a:lnTo>
                  <a:lnTo>
                    <a:pt x="2996" y="4362"/>
                  </a:lnTo>
                  <a:lnTo>
                    <a:pt x="2978" y="4384"/>
                  </a:lnTo>
                  <a:lnTo>
                    <a:pt x="2960" y="4400"/>
                  </a:lnTo>
                  <a:lnTo>
                    <a:pt x="2950" y="4412"/>
                  </a:lnTo>
                  <a:lnTo>
                    <a:pt x="2948" y="4420"/>
                  </a:lnTo>
                  <a:lnTo>
                    <a:pt x="2944" y="4428"/>
                  </a:lnTo>
                  <a:lnTo>
                    <a:pt x="2944" y="4432"/>
                  </a:lnTo>
                  <a:lnTo>
                    <a:pt x="2946" y="4434"/>
                  </a:lnTo>
                  <a:lnTo>
                    <a:pt x="2950" y="4432"/>
                  </a:lnTo>
                  <a:lnTo>
                    <a:pt x="2954" y="4426"/>
                  </a:lnTo>
                  <a:lnTo>
                    <a:pt x="2960" y="4422"/>
                  </a:lnTo>
                  <a:lnTo>
                    <a:pt x="2968" y="4410"/>
                  </a:lnTo>
                  <a:lnTo>
                    <a:pt x="2994" y="4388"/>
                  </a:lnTo>
                  <a:lnTo>
                    <a:pt x="3002" y="4380"/>
                  </a:lnTo>
                  <a:lnTo>
                    <a:pt x="3006" y="4372"/>
                  </a:lnTo>
                  <a:lnTo>
                    <a:pt x="3008" y="4368"/>
                  </a:lnTo>
                  <a:lnTo>
                    <a:pt x="3008" y="4364"/>
                  </a:lnTo>
                  <a:lnTo>
                    <a:pt x="3010" y="4358"/>
                  </a:lnTo>
                  <a:lnTo>
                    <a:pt x="3012" y="4356"/>
                  </a:lnTo>
                  <a:lnTo>
                    <a:pt x="3016" y="4354"/>
                  </a:lnTo>
                  <a:lnTo>
                    <a:pt x="3022" y="4352"/>
                  </a:lnTo>
                  <a:lnTo>
                    <a:pt x="3024" y="4350"/>
                  </a:lnTo>
                  <a:lnTo>
                    <a:pt x="3028" y="4344"/>
                  </a:lnTo>
                  <a:lnTo>
                    <a:pt x="3030" y="4338"/>
                  </a:lnTo>
                  <a:lnTo>
                    <a:pt x="3030" y="4336"/>
                  </a:lnTo>
                  <a:lnTo>
                    <a:pt x="3034" y="4336"/>
                  </a:lnTo>
                  <a:lnTo>
                    <a:pt x="3038" y="4334"/>
                  </a:lnTo>
                  <a:lnTo>
                    <a:pt x="3042" y="4330"/>
                  </a:lnTo>
                  <a:lnTo>
                    <a:pt x="3044" y="4324"/>
                  </a:lnTo>
                  <a:lnTo>
                    <a:pt x="3042" y="4316"/>
                  </a:lnTo>
                  <a:lnTo>
                    <a:pt x="3040" y="4312"/>
                  </a:lnTo>
                  <a:lnTo>
                    <a:pt x="3040" y="4306"/>
                  </a:lnTo>
                  <a:lnTo>
                    <a:pt x="3040" y="4296"/>
                  </a:lnTo>
                  <a:lnTo>
                    <a:pt x="3040" y="4288"/>
                  </a:lnTo>
                  <a:lnTo>
                    <a:pt x="3038" y="4286"/>
                  </a:lnTo>
                  <a:lnTo>
                    <a:pt x="3036" y="4284"/>
                  </a:lnTo>
                  <a:lnTo>
                    <a:pt x="3034" y="4284"/>
                  </a:lnTo>
                  <a:lnTo>
                    <a:pt x="3032" y="4286"/>
                  </a:lnTo>
                  <a:lnTo>
                    <a:pt x="3032" y="4294"/>
                  </a:lnTo>
                  <a:lnTo>
                    <a:pt x="3030" y="4302"/>
                  </a:lnTo>
                  <a:lnTo>
                    <a:pt x="3028" y="4304"/>
                  </a:lnTo>
                  <a:lnTo>
                    <a:pt x="3026" y="4306"/>
                  </a:lnTo>
                  <a:lnTo>
                    <a:pt x="3024" y="4306"/>
                  </a:lnTo>
                  <a:lnTo>
                    <a:pt x="3024" y="4308"/>
                  </a:lnTo>
                  <a:lnTo>
                    <a:pt x="3026" y="4312"/>
                  </a:lnTo>
                  <a:lnTo>
                    <a:pt x="3028" y="4318"/>
                  </a:lnTo>
                  <a:lnTo>
                    <a:pt x="3028" y="4322"/>
                  </a:lnTo>
                  <a:lnTo>
                    <a:pt x="3026" y="4326"/>
                  </a:lnTo>
                  <a:lnTo>
                    <a:pt x="3022" y="4330"/>
                  </a:lnTo>
                  <a:lnTo>
                    <a:pt x="3020" y="4328"/>
                  </a:lnTo>
                  <a:lnTo>
                    <a:pt x="3018" y="4328"/>
                  </a:lnTo>
                  <a:lnTo>
                    <a:pt x="3012" y="4336"/>
                  </a:lnTo>
                  <a:close/>
                  <a:moveTo>
                    <a:pt x="3126" y="3596"/>
                  </a:moveTo>
                  <a:lnTo>
                    <a:pt x="3126" y="3596"/>
                  </a:lnTo>
                  <a:lnTo>
                    <a:pt x="3122" y="3592"/>
                  </a:lnTo>
                  <a:lnTo>
                    <a:pt x="3118" y="3590"/>
                  </a:lnTo>
                  <a:lnTo>
                    <a:pt x="3116" y="3590"/>
                  </a:lnTo>
                  <a:lnTo>
                    <a:pt x="3114" y="3590"/>
                  </a:lnTo>
                  <a:lnTo>
                    <a:pt x="3110" y="3594"/>
                  </a:lnTo>
                  <a:lnTo>
                    <a:pt x="3104" y="3598"/>
                  </a:lnTo>
                  <a:lnTo>
                    <a:pt x="3098" y="3600"/>
                  </a:lnTo>
                  <a:lnTo>
                    <a:pt x="3092" y="3608"/>
                  </a:lnTo>
                  <a:lnTo>
                    <a:pt x="3072" y="3644"/>
                  </a:lnTo>
                  <a:lnTo>
                    <a:pt x="3062" y="3662"/>
                  </a:lnTo>
                  <a:lnTo>
                    <a:pt x="3060" y="3678"/>
                  </a:lnTo>
                  <a:lnTo>
                    <a:pt x="3060" y="3694"/>
                  </a:lnTo>
                  <a:lnTo>
                    <a:pt x="3062" y="3712"/>
                  </a:lnTo>
                  <a:lnTo>
                    <a:pt x="3066" y="3726"/>
                  </a:lnTo>
                  <a:lnTo>
                    <a:pt x="3070" y="3730"/>
                  </a:lnTo>
                  <a:lnTo>
                    <a:pt x="3074" y="3734"/>
                  </a:lnTo>
                  <a:lnTo>
                    <a:pt x="3078" y="3742"/>
                  </a:lnTo>
                  <a:lnTo>
                    <a:pt x="3082" y="3752"/>
                  </a:lnTo>
                  <a:lnTo>
                    <a:pt x="3086" y="3762"/>
                  </a:lnTo>
                  <a:lnTo>
                    <a:pt x="3088" y="3764"/>
                  </a:lnTo>
                  <a:lnTo>
                    <a:pt x="3090" y="3762"/>
                  </a:lnTo>
                  <a:lnTo>
                    <a:pt x="3090" y="3756"/>
                  </a:lnTo>
                  <a:lnTo>
                    <a:pt x="3090" y="3748"/>
                  </a:lnTo>
                  <a:lnTo>
                    <a:pt x="3092" y="3738"/>
                  </a:lnTo>
                  <a:lnTo>
                    <a:pt x="3094" y="3730"/>
                  </a:lnTo>
                  <a:lnTo>
                    <a:pt x="3096" y="3726"/>
                  </a:lnTo>
                  <a:lnTo>
                    <a:pt x="3098" y="3722"/>
                  </a:lnTo>
                  <a:lnTo>
                    <a:pt x="3102" y="3718"/>
                  </a:lnTo>
                  <a:lnTo>
                    <a:pt x="3106" y="3712"/>
                  </a:lnTo>
                  <a:lnTo>
                    <a:pt x="3110" y="3702"/>
                  </a:lnTo>
                  <a:lnTo>
                    <a:pt x="3114" y="3690"/>
                  </a:lnTo>
                  <a:lnTo>
                    <a:pt x="3120" y="3662"/>
                  </a:lnTo>
                  <a:lnTo>
                    <a:pt x="3126" y="3644"/>
                  </a:lnTo>
                  <a:lnTo>
                    <a:pt x="3130" y="3632"/>
                  </a:lnTo>
                  <a:lnTo>
                    <a:pt x="3130" y="3628"/>
                  </a:lnTo>
                  <a:lnTo>
                    <a:pt x="3128" y="3622"/>
                  </a:lnTo>
                  <a:lnTo>
                    <a:pt x="3128" y="3618"/>
                  </a:lnTo>
                  <a:lnTo>
                    <a:pt x="3128" y="3614"/>
                  </a:lnTo>
                  <a:lnTo>
                    <a:pt x="3130" y="3610"/>
                  </a:lnTo>
                  <a:lnTo>
                    <a:pt x="3132" y="3608"/>
                  </a:lnTo>
                  <a:lnTo>
                    <a:pt x="3132" y="3604"/>
                  </a:lnTo>
                  <a:lnTo>
                    <a:pt x="3130" y="3600"/>
                  </a:lnTo>
                  <a:lnTo>
                    <a:pt x="3126" y="3596"/>
                  </a:lnTo>
                  <a:close/>
                  <a:moveTo>
                    <a:pt x="4186" y="2510"/>
                  </a:moveTo>
                  <a:lnTo>
                    <a:pt x="4186" y="2510"/>
                  </a:lnTo>
                  <a:lnTo>
                    <a:pt x="4182" y="2506"/>
                  </a:lnTo>
                  <a:lnTo>
                    <a:pt x="4182" y="2510"/>
                  </a:lnTo>
                  <a:lnTo>
                    <a:pt x="4180" y="2516"/>
                  </a:lnTo>
                  <a:lnTo>
                    <a:pt x="4180" y="2518"/>
                  </a:lnTo>
                  <a:lnTo>
                    <a:pt x="4176" y="2522"/>
                  </a:lnTo>
                  <a:lnTo>
                    <a:pt x="4166" y="2526"/>
                  </a:lnTo>
                  <a:lnTo>
                    <a:pt x="4156" y="2534"/>
                  </a:lnTo>
                  <a:lnTo>
                    <a:pt x="4148" y="2544"/>
                  </a:lnTo>
                  <a:lnTo>
                    <a:pt x="4140" y="2558"/>
                  </a:lnTo>
                  <a:lnTo>
                    <a:pt x="4140" y="2560"/>
                  </a:lnTo>
                  <a:lnTo>
                    <a:pt x="4140" y="2562"/>
                  </a:lnTo>
                  <a:lnTo>
                    <a:pt x="4142" y="2564"/>
                  </a:lnTo>
                  <a:lnTo>
                    <a:pt x="4144" y="2562"/>
                  </a:lnTo>
                  <a:lnTo>
                    <a:pt x="4152" y="2556"/>
                  </a:lnTo>
                  <a:lnTo>
                    <a:pt x="4162" y="2546"/>
                  </a:lnTo>
                  <a:lnTo>
                    <a:pt x="4170" y="2536"/>
                  </a:lnTo>
                  <a:lnTo>
                    <a:pt x="4176" y="2532"/>
                  </a:lnTo>
                  <a:lnTo>
                    <a:pt x="4182" y="2528"/>
                  </a:lnTo>
                  <a:lnTo>
                    <a:pt x="4192" y="2522"/>
                  </a:lnTo>
                  <a:lnTo>
                    <a:pt x="4196" y="2518"/>
                  </a:lnTo>
                  <a:lnTo>
                    <a:pt x="4202" y="2516"/>
                  </a:lnTo>
                  <a:lnTo>
                    <a:pt x="4212" y="2512"/>
                  </a:lnTo>
                  <a:lnTo>
                    <a:pt x="4216" y="2510"/>
                  </a:lnTo>
                  <a:lnTo>
                    <a:pt x="4218" y="2508"/>
                  </a:lnTo>
                  <a:lnTo>
                    <a:pt x="4218" y="2506"/>
                  </a:lnTo>
                  <a:lnTo>
                    <a:pt x="4216" y="2502"/>
                  </a:lnTo>
                  <a:lnTo>
                    <a:pt x="4214" y="2500"/>
                  </a:lnTo>
                  <a:lnTo>
                    <a:pt x="4210" y="2500"/>
                  </a:lnTo>
                  <a:lnTo>
                    <a:pt x="4204" y="2504"/>
                  </a:lnTo>
                  <a:lnTo>
                    <a:pt x="4194" y="2510"/>
                  </a:lnTo>
                  <a:lnTo>
                    <a:pt x="4190" y="2510"/>
                  </a:lnTo>
                  <a:lnTo>
                    <a:pt x="4186" y="2510"/>
                  </a:lnTo>
                  <a:close/>
                  <a:moveTo>
                    <a:pt x="3264" y="4226"/>
                  </a:moveTo>
                  <a:lnTo>
                    <a:pt x="3264" y="4226"/>
                  </a:lnTo>
                  <a:lnTo>
                    <a:pt x="3258" y="4226"/>
                  </a:lnTo>
                  <a:lnTo>
                    <a:pt x="3250" y="4226"/>
                  </a:lnTo>
                  <a:lnTo>
                    <a:pt x="3242" y="4228"/>
                  </a:lnTo>
                  <a:lnTo>
                    <a:pt x="3234" y="4226"/>
                  </a:lnTo>
                  <a:lnTo>
                    <a:pt x="3230" y="4226"/>
                  </a:lnTo>
                  <a:lnTo>
                    <a:pt x="3228" y="4228"/>
                  </a:lnTo>
                  <a:lnTo>
                    <a:pt x="3228" y="4234"/>
                  </a:lnTo>
                  <a:lnTo>
                    <a:pt x="3234" y="4244"/>
                  </a:lnTo>
                  <a:lnTo>
                    <a:pt x="3242" y="4252"/>
                  </a:lnTo>
                  <a:lnTo>
                    <a:pt x="3246" y="4258"/>
                  </a:lnTo>
                  <a:lnTo>
                    <a:pt x="3248" y="4260"/>
                  </a:lnTo>
                  <a:lnTo>
                    <a:pt x="3250" y="4262"/>
                  </a:lnTo>
                  <a:lnTo>
                    <a:pt x="3254" y="4264"/>
                  </a:lnTo>
                  <a:lnTo>
                    <a:pt x="3258" y="4266"/>
                  </a:lnTo>
                  <a:lnTo>
                    <a:pt x="3258" y="4268"/>
                  </a:lnTo>
                  <a:lnTo>
                    <a:pt x="3256" y="4272"/>
                  </a:lnTo>
                  <a:lnTo>
                    <a:pt x="3254" y="4276"/>
                  </a:lnTo>
                  <a:lnTo>
                    <a:pt x="3252" y="4276"/>
                  </a:lnTo>
                  <a:lnTo>
                    <a:pt x="3252" y="4278"/>
                  </a:lnTo>
                  <a:lnTo>
                    <a:pt x="3256" y="4282"/>
                  </a:lnTo>
                  <a:lnTo>
                    <a:pt x="3260" y="4288"/>
                  </a:lnTo>
                  <a:lnTo>
                    <a:pt x="3264" y="4296"/>
                  </a:lnTo>
                  <a:lnTo>
                    <a:pt x="3266" y="4298"/>
                  </a:lnTo>
                  <a:lnTo>
                    <a:pt x="3268" y="4300"/>
                  </a:lnTo>
                  <a:lnTo>
                    <a:pt x="3272" y="4298"/>
                  </a:lnTo>
                  <a:lnTo>
                    <a:pt x="3276" y="4298"/>
                  </a:lnTo>
                  <a:lnTo>
                    <a:pt x="3280" y="4298"/>
                  </a:lnTo>
                  <a:lnTo>
                    <a:pt x="3282" y="4300"/>
                  </a:lnTo>
                  <a:lnTo>
                    <a:pt x="3286" y="4302"/>
                  </a:lnTo>
                  <a:lnTo>
                    <a:pt x="3288" y="4300"/>
                  </a:lnTo>
                  <a:lnTo>
                    <a:pt x="3286" y="4296"/>
                  </a:lnTo>
                  <a:lnTo>
                    <a:pt x="3282" y="4292"/>
                  </a:lnTo>
                  <a:lnTo>
                    <a:pt x="3282" y="4290"/>
                  </a:lnTo>
                  <a:lnTo>
                    <a:pt x="3282" y="4288"/>
                  </a:lnTo>
                  <a:lnTo>
                    <a:pt x="3282" y="4284"/>
                  </a:lnTo>
                  <a:lnTo>
                    <a:pt x="3278" y="4280"/>
                  </a:lnTo>
                  <a:lnTo>
                    <a:pt x="3276" y="4276"/>
                  </a:lnTo>
                  <a:lnTo>
                    <a:pt x="3276" y="4272"/>
                  </a:lnTo>
                  <a:lnTo>
                    <a:pt x="3276" y="4260"/>
                  </a:lnTo>
                  <a:lnTo>
                    <a:pt x="3276" y="4248"/>
                  </a:lnTo>
                  <a:lnTo>
                    <a:pt x="3276" y="4242"/>
                  </a:lnTo>
                  <a:lnTo>
                    <a:pt x="3274" y="4240"/>
                  </a:lnTo>
                  <a:lnTo>
                    <a:pt x="3270" y="4236"/>
                  </a:lnTo>
                  <a:lnTo>
                    <a:pt x="3270" y="4234"/>
                  </a:lnTo>
                  <a:lnTo>
                    <a:pt x="3268" y="4230"/>
                  </a:lnTo>
                  <a:lnTo>
                    <a:pt x="3264" y="4226"/>
                  </a:lnTo>
                  <a:close/>
                  <a:moveTo>
                    <a:pt x="2906" y="4970"/>
                  </a:moveTo>
                  <a:lnTo>
                    <a:pt x="2906" y="4970"/>
                  </a:lnTo>
                  <a:lnTo>
                    <a:pt x="2908" y="4964"/>
                  </a:lnTo>
                  <a:lnTo>
                    <a:pt x="2910" y="4962"/>
                  </a:lnTo>
                  <a:lnTo>
                    <a:pt x="2914" y="4960"/>
                  </a:lnTo>
                  <a:lnTo>
                    <a:pt x="2918" y="4958"/>
                  </a:lnTo>
                  <a:lnTo>
                    <a:pt x="2918" y="4956"/>
                  </a:lnTo>
                  <a:lnTo>
                    <a:pt x="2918" y="4950"/>
                  </a:lnTo>
                  <a:lnTo>
                    <a:pt x="2916" y="4942"/>
                  </a:lnTo>
                  <a:lnTo>
                    <a:pt x="2914" y="4932"/>
                  </a:lnTo>
                  <a:lnTo>
                    <a:pt x="2914" y="4924"/>
                  </a:lnTo>
                  <a:lnTo>
                    <a:pt x="2916" y="4918"/>
                  </a:lnTo>
                  <a:lnTo>
                    <a:pt x="2920" y="4912"/>
                  </a:lnTo>
                  <a:lnTo>
                    <a:pt x="2930" y="4902"/>
                  </a:lnTo>
                  <a:lnTo>
                    <a:pt x="2934" y="4898"/>
                  </a:lnTo>
                  <a:lnTo>
                    <a:pt x="2938" y="4892"/>
                  </a:lnTo>
                  <a:lnTo>
                    <a:pt x="2940" y="4888"/>
                  </a:lnTo>
                  <a:lnTo>
                    <a:pt x="2944" y="4886"/>
                  </a:lnTo>
                  <a:lnTo>
                    <a:pt x="2952" y="4882"/>
                  </a:lnTo>
                  <a:lnTo>
                    <a:pt x="2954" y="4882"/>
                  </a:lnTo>
                  <a:lnTo>
                    <a:pt x="2958" y="4878"/>
                  </a:lnTo>
                  <a:lnTo>
                    <a:pt x="2958" y="4872"/>
                  </a:lnTo>
                  <a:lnTo>
                    <a:pt x="2958" y="4862"/>
                  </a:lnTo>
                  <a:lnTo>
                    <a:pt x="2956" y="4840"/>
                  </a:lnTo>
                  <a:lnTo>
                    <a:pt x="2958" y="4822"/>
                  </a:lnTo>
                  <a:lnTo>
                    <a:pt x="2962" y="4808"/>
                  </a:lnTo>
                  <a:lnTo>
                    <a:pt x="2964" y="4804"/>
                  </a:lnTo>
                  <a:lnTo>
                    <a:pt x="2968" y="4800"/>
                  </a:lnTo>
                  <a:lnTo>
                    <a:pt x="2972" y="4796"/>
                  </a:lnTo>
                  <a:lnTo>
                    <a:pt x="2974" y="4792"/>
                  </a:lnTo>
                  <a:lnTo>
                    <a:pt x="2978" y="4792"/>
                  </a:lnTo>
                  <a:lnTo>
                    <a:pt x="2982" y="4796"/>
                  </a:lnTo>
                  <a:lnTo>
                    <a:pt x="2988" y="4800"/>
                  </a:lnTo>
                  <a:lnTo>
                    <a:pt x="2992" y="4802"/>
                  </a:lnTo>
                  <a:lnTo>
                    <a:pt x="3002" y="4802"/>
                  </a:lnTo>
                  <a:lnTo>
                    <a:pt x="3010" y="4800"/>
                  </a:lnTo>
                  <a:lnTo>
                    <a:pt x="3012" y="4798"/>
                  </a:lnTo>
                  <a:lnTo>
                    <a:pt x="3014" y="4796"/>
                  </a:lnTo>
                  <a:lnTo>
                    <a:pt x="3012" y="4792"/>
                  </a:lnTo>
                  <a:lnTo>
                    <a:pt x="3006" y="4786"/>
                  </a:lnTo>
                  <a:lnTo>
                    <a:pt x="2988" y="4770"/>
                  </a:lnTo>
                  <a:lnTo>
                    <a:pt x="2980" y="4760"/>
                  </a:lnTo>
                  <a:lnTo>
                    <a:pt x="2972" y="4752"/>
                  </a:lnTo>
                  <a:lnTo>
                    <a:pt x="2970" y="4744"/>
                  </a:lnTo>
                  <a:lnTo>
                    <a:pt x="2970" y="4742"/>
                  </a:lnTo>
                  <a:lnTo>
                    <a:pt x="2970" y="4738"/>
                  </a:lnTo>
                  <a:lnTo>
                    <a:pt x="2974" y="4734"/>
                  </a:lnTo>
                  <a:lnTo>
                    <a:pt x="2976" y="4730"/>
                  </a:lnTo>
                  <a:lnTo>
                    <a:pt x="2974" y="4726"/>
                  </a:lnTo>
                  <a:lnTo>
                    <a:pt x="2972" y="4722"/>
                  </a:lnTo>
                  <a:lnTo>
                    <a:pt x="2966" y="4714"/>
                  </a:lnTo>
                  <a:lnTo>
                    <a:pt x="2964" y="4708"/>
                  </a:lnTo>
                  <a:lnTo>
                    <a:pt x="2962" y="4702"/>
                  </a:lnTo>
                  <a:lnTo>
                    <a:pt x="2960" y="4696"/>
                  </a:lnTo>
                  <a:lnTo>
                    <a:pt x="2958" y="4692"/>
                  </a:lnTo>
                  <a:lnTo>
                    <a:pt x="2954" y="4690"/>
                  </a:lnTo>
                  <a:lnTo>
                    <a:pt x="2950" y="4686"/>
                  </a:lnTo>
                  <a:lnTo>
                    <a:pt x="2948" y="4684"/>
                  </a:lnTo>
                  <a:lnTo>
                    <a:pt x="2950" y="4678"/>
                  </a:lnTo>
                  <a:lnTo>
                    <a:pt x="2950" y="4672"/>
                  </a:lnTo>
                  <a:lnTo>
                    <a:pt x="2952" y="4668"/>
                  </a:lnTo>
                  <a:lnTo>
                    <a:pt x="2956" y="4666"/>
                  </a:lnTo>
                  <a:lnTo>
                    <a:pt x="2958" y="4666"/>
                  </a:lnTo>
                  <a:lnTo>
                    <a:pt x="2964" y="4666"/>
                  </a:lnTo>
                  <a:lnTo>
                    <a:pt x="2966" y="4666"/>
                  </a:lnTo>
                  <a:lnTo>
                    <a:pt x="2966" y="4662"/>
                  </a:lnTo>
                  <a:lnTo>
                    <a:pt x="2964" y="4658"/>
                  </a:lnTo>
                  <a:lnTo>
                    <a:pt x="2956" y="4648"/>
                  </a:lnTo>
                  <a:lnTo>
                    <a:pt x="2954" y="4644"/>
                  </a:lnTo>
                  <a:lnTo>
                    <a:pt x="2954" y="4642"/>
                  </a:lnTo>
                  <a:lnTo>
                    <a:pt x="2954" y="4640"/>
                  </a:lnTo>
                  <a:lnTo>
                    <a:pt x="2956" y="4638"/>
                  </a:lnTo>
                  <a:lnTo>
                    <a:pt x="2958" y="4638"/>
                  </a:lnTo>
                  <a:lnTo>
                    <a:pt x="2960" y="4636"/>
                  </a:lnTo>
                  <a:lnTo>
                    <a:pt x="2958" y="4630"/>
                  </a:lnTo>
                  <a:lnTo>
                    <a:pt x="2958" y="4628"/>
                  </a:lnTo>
                  <a:lnTo>
                    <a:pt x="2966" y="4632"/>
                  </a:lnTo>
                  <a:lnTo>
                    <a:pt x="2972" y="4636"/>
                  </a:lnTo>
                  <a:lnTo>
                    <a:pt x="2976" y="4636"/>
                  </a:lnTo>
                  <a:lnTo>
                    <a:pt x="2980" y="4632"/>
                  </a:lnTo>
                  <a:lnTo>
                    <a:pt x="2986" y="4632"/>
                  </a:lnTo>
                  <a:lnTo>
                    <a:pt x="2992" y="4630"/>
                  </a:lnTo>
                  <a:lnTo>
                    <a:pt x="2998" y="4628"/>
                  </a:lnTo>
                  <a:lnTo>
                    <a:pt x="2998" y="4626"/>
                  </a:lnTo>
                  <a:lnTo>
                    <a:pt x="2998" y="4624"/>
                  </a:lnTo>
                  <a:lnTo>
                    <a:pt x="2990" y="4618"/>
                  </a:lnTo>
                  <a:lnTo>
                    <a:pt x="2982" y="4610"/>
                  </a:lnTo>
                  <a:lnTo>
                    <a:pt x="2980" y="4606"/>
                  </a:lnTo>
                  <a:lnTo>
                    <a:pt x="2982" y="4602"/>
                  </a:lnTo>
                  <a:lnTo>
                    <a:pt x="2986" y="4598"/>
                  </a:lnTo>
                  <a:lnTo>
                    <a:pt x="2988" y="4598"/>
                  </a:lnTo>
                  <a:lnTo>
                    <a:pt x="2990" y="4598"/>
                  </a:lnTo>
                  <a:lnTo>
                    <a:pt x="2994" y="4600"/>
                  </a:lnTo>
                  <a:lnTo>
                    <a:pt x="3002" y="4600"/>
                  </a:lnTo>
                  <a:lnTo>
                    <a:pt x="3014" y="4596"/>
                  </a:lnTo>
                  <a:lnTo>
                    <a:pt x="3020" y="4592"/>
                  </a:lnTo>
                  <a:lnTo>
                    <a:pt x="3024" y="4586"/>
                  </a:lnTo>
                  <a:lnTo>
                    <a:pt x="3024" y="4580"/>
                  </a:lnTo>
                  <a:lnTo>
                    <a:pt x="3022" y="4578"/>
                  </a:lnTo>
                  <a:lnTo>
                    <a:pt x="3022" y="4576"/>
                  </a:lnTo>
                  <a:lnTo>
                    <a:pt x="3018" y="4576"/>
                  </a:lnTo>
                  <a:lnTo>
                    <a:pt x="3014" y="4578"/>
                  </a:lnTo>
                  <a:lnTo>
                    <a:pt x="3012" y="4578"/>
                  </a:lnTo>
                  <a:lnTo>
                    <a:pt x="3010" y="4576"/>
                  </a:lnTo>
                  <a:lnTo>
                    <a:pt x="3006" y="4572"/>
                  </a:lnTo>
                  <a:lnTo>
                    <a:pt x="3004" y="4572"/>
                  </a:lnTo>
                  <a:lnTo>
                    <a:pt x="3000" y="4570"/>
                  </a:lnTo>
                  <a:lnTo>
                    <a:pt x="2998" y="4566"/>
                  </a:lnTo>
                  <a:lnTo>
                    <a:pt x="2994" y="4562"/>
                  </a:lnTo>
                  <a:lnTo>
                    <a:pt x="2988" y="4560"/>
                  </a:lnTo>
                  <a:lnTo>
                    <a:pt x="2984" y="4560"/>
                  </a:lnTo>
                  <a:lnTo>
                    <a:pt x="2982" y="4560"/>
                  </a:lnTo>
                  <a:lnTo>
                    <a:pt x="2976" y="4564"/>
                  </a:lnTo>
                  <a:lnTo>
                    <a:pt x="2974" y="4564"/>
                  </a:lnTo>
                  <a:lnTo>
                    <a:pt x="2972" y="4562"/>
                  </a:lnTo>
                  <a:lnTo>
                    <a:pt x="2972" y="4560"/>
                  </a:lnTo>
                  <a:lnTo>
                    <a:pt x="2974" y="4558"/>
                  </a:lnTo>
                  <a:lnTo>
                    <a:pt x="2976" y="4556"/>
                  </a:lnTo>
                  <a:lnTo>
                    <a:pt x="2976" y="4550"/>
                  </a:lnTo>
                  <a:lnTo>
                    <a:pt x="2974" y="4548"/>
                  </a:lnTo>
                  <a:lnTo>
                    <a:pt x="2972" y="4548"/>
                  </a:lnTo>
                  <a:lnTo>
                    <a:pt x="2968" y="4548"/>
                  </a:lnTo>
                  <a:lnTo>
                    <a:pt x="2964" y="4550"/>
                  </a:lnTo>
                  <a:lnTo>
                    <a:pt x="2962" y="4550"/>
                  </a:lnTo>
                  <a:lnTo>
                    <a:pt x="2960" y="4548"/>
                  </a:lnTo>
                  <a:lnTo>
                    <a:pt x="2960" y="4542"/>
                  </a:lnTo>
                  <a:lnTo>
                    <a:pt x="2960" y="4536"/>
                  </a:lnTo>
                  <a:lnTo>
                    <a:pt x="2962" y="4530"/>
                  </a:lnTo>
                  <a:lnTo>
                    <a:pt x="2958" y="4522"/>
                  </a:lnTo>
                  <a:lnTo>
                    <a:pt x="2954" y="4518"/>
                  </a:lnTo>
                  <a:lnTo>
                    <a:pt x="2952" y="4520"/>
                  </a:lnTo>
                  <a:lnTo>
                    <a:pt x="2948" y="4520"/>
                  </a:lnTo>
                  <a:lnTo>
                    <a:pt x="2946" y="4518"/>
                  </a:lnTo>
                  <a:lnTo>
                    <a:pt x="2944" y="4510"/>
                  </a:lnTo>
                  <a:lnTo>
                    <a:pt x="2942" y="4504"/>
                  </a:lnTo>
                  <a:lnTo>
                    <a:pt x="2940" y="4502"/>
                  </a:lnTo>
                  <a:lnTo>
                    <a:pt x="2938" y="4502"/>
                  </a:lnTo>
                  <a:lnTo>
                    <a:pt x="2936" y="4504"/>
                  </a:lnTo>
                  <a:lnTo>
                    <a:pt x="2934" y="4508"/>
                  </a:lnTo>
                  <a:lnTo>
                    <a:pt x="2932" y="4514"/>
                  </a:lnTo>
                  <a:lnTo>
                    <a:pt x="2928" y="4520"/>
                  </a:lnTo>
                  <a:lnTo>
                    <a:pt x="2926" y="4522"/>
                  </a:lnTo>
                  <a:lnTo>
                    <a:pt x="2924" y="4520"/>
                  </a:lnTo>
                  <a:lnTo>
                    <a:pt x="2926" y="4512"/>
                  </a:lnTo>
                  <a:lnTo>
                    <a:pt x="2928" y="4504"/>
                  </a:lnTo>
                  <a:lnTo>
                    <a:pt x="2926" y="4500"/>
                  </a:lnTo>
                  <a:lnTo>
                    <a:pt x="2924" y="4500"/>
                  </a:lnTo>
                  <a:lnTo>
                    <a:pt x="2920" y="4502"/>
                  </a:lnTo>
                  <a:lnTo>
                    <a:pt x="2918" y="4506"/>
                  </a:lnTo>
                  <a:lnTo>
                    <a:pt x="2916" y="4514"/>
                  </a:lnTo>
                  <a:lnTo>
                    <a:pt x="2910" y="4528"/>
                  </a:lnTo>
                  <a:lnTo>
                    <a:pt x="2904" y="4538"/>
                  </a:lnTo>
                  <a:lnTo>
                    <a:pt x="2900" y="4542"/>
                  </a:lnTo>
                  <a:lnTo>
                    <a:pt x="2896" y="4544"/>
                  </a:lnTo>
                  <a:lnTo>
                    <a:pt x="2896" y="4548"/>
                  </a:lnTo>
                  <a:lnTo>
                    <a:pt x="2894" y="4556"/>
                  </a:lnTo>
                  <a:lnTo>
                    <a:pt x="2892" y="4558"/>
                  </a:lnTo>
                  <a:lnTo>
                    <a:pt x="2890" y="4560"/>
                  </a:lnTo>
                  <a:lnTo>
                    <a:pt x="2890" y="4562"/>
                  </a:lnTo>
                  <a:lnTo>
                    <a:pt x="2888" y="4570"/>
                  </a:lnTo>
                  <a:lnTo>
                    <a:pt x="2884" y="4572"/>
                  </a:lnTo>
                  <a:lnTo>
                    <a:pt x="2882" y="4574"/>
                  </a:lnTo>
                  <a:lnTo>
                    <a:pt x="2880" y="4572"/>
                  </a:lnTo>
                  <a:lnTo>
                    <a:pt x="2876" y="4570"/>
                  </a:lnTo>
                  <a:lnTo>
                    <a:pt x="2874" y="4572"/>
                  </a:lnTo>
                  <a:lnTo>
                    <a:pt x="2868" y="4580"/>
                  </a:lnTo>
                  <a:lnTo>
                    <a:pt x="2868" y="4582"/>
                  </a:lnTo>
                  <a:lnTo>
                    <a:pt x="2868" y="4584"/>
                  </a:lnTo>
                  <a:lnTo>
                    <a:pt x="2872" y="4586"/>
                  </a:lnTo>
                  <a:lnTo>
                    <a:pt x="2876" y="4592"/>
                  </a:lnTo>
                  <a:lnTo>
                    <a:pt x="2874" y="4594"/>
                  </a:lnTo>
                  <a:lnTo>
                    <a:pt x="2872" y="4598"/>
                  </a:lnTo>
                  <a:lnTo>
                    <a:pt x="2868" y="4602"/>
                  </a:lnTo>
                  <a:lnTo>
                    <a:pt x="2864" y="4600"/>
                  </a:lnTo>
                  <a:lnTo>
                    <a:pt x="2862" y="4600"/>
                  </a:lnTo>
                  <a:lnTo>
                    <a:pt x="2858" y="4604"/>
                  </a:lnTo>
                  <a:lnTo>
                    <a:pt x="2854" y="4608"/>
                  </a:lnTo>
                  <a:lnTo>
                    <a:pt x="2854" y="4604"/>
                  </a:lnTo>
                  <a:lnTo>
                    <a:pt x="2856" y="4598"/>
                  </a:lnTo>
                  <a:lnTo>
                    <a:pt x="2856" y="4596"/>
                  </a:lnTo>
                  <a:lnTo>
                    <a:pt x="2854" y="4596"/>
                  </a:lnTo>
                  <a:lnTo>
                    <a:pt x="2850" y="4598"/>
                  </a:lnTo>
                  <a:lnTo>
                    <a:pt x="2844" y="4602"/>
                  </a:lnTo>
                  <a:lnTo>
                    <a:pt x="2836" y="4610"/>
                  </a:lnTo>
                  <a:lnTo>
                    <a:pt x="2828" y="4616"/>
                  </a:lnTo>
                  <a:lnTo>
                    <a:pt x="2822" y="4618"/>
                  </a:lnTo>
                  <a:lnTo>
                    <a:pt x="2816" y="4618"/>
                  </a:lnTo>
                  <a:lnTo>
                    <a:pt x="2814" y="4618"/>
                  </a:lnTo>
                  <a:lnTo>
                    <a:pt x="2812" y="4618"/>
                  </a:lnTo>
                  <a:lnTo>
                    <a:pt x="2812" y="4630"/>
                  </a:lnTo>
                  <a:lnTo>
                    <a:pt x="2810" y="4634"/>
                  </a:lnTo>
                  <a:lnTo>
                    <a:pt x="2806" y="4640"/>
                  </a:lnTo>
                  <a:lnTo>
                    <a:pt x="2798" y="4652"/>
                  </a:lnTo>
                  <a:lnTo>
                    <a:pt x="2786" y="4666"/>
                  </a:lnTo>
                  <a:lnTo>
                    <a:pt x="2780" y="4674"/>
                  </a:lnTo>
                  <a:lnTo>
                    <a:pt x="2778" y="4684"/>
                  </a:lnTo>
                  <a:lnTo>
                    <a:pt x="2774" y="4688"/>
                  </a:lnTo>
                  <a:lnTo>
                    <a:pt x="2766" y="4692"/>
                  </a:lnTo>
                  <a:lnTo>
                    <a:pt x="2746" y="4696"/>
                  </a:lnTo>
                  <a:lnTo>
                    <a:pt x="2724" y="4700"/>
                  </a:lnTo>
                  <a:lnTo>
                    <a:pt x="2716" y="4704"/>
                  </a:lnTo>
                  <a:lnTo>
                    <a:pt x="2712" y="4706"/>
                  </a:lnTo>
                  <a:lnTo>
                    <a:pt x="2710" y="4710"/>
                  </a:lnTo>
                  <a:lnTo>
                    <a:pt x="2708" y="4716"/>
                  </a:lnTo>
                  <a:lnTo>
                    <a:pt x="2710" y="4724"/>
                  </a:lnTo>
                  <a:lnTo>
                    <a:pt x="2708" y="4728"/>
                  </a:lnTo>
                  <a:lnTo>
                    <a:pt x="2704" y="4726"/>
                  </a:lnTo>
                  <a:lnTo>
                    <a:pt x="2702" y="4724"/>
                  </a:lnTo>
                  <a:lnTo>
                    <a:pt x="2700" y="4724"/>
                  </a:lnTo>
                  <a:lnTo>
                    <a:pt x="2698" y="4728"/>
                  </a:lnTo>
                  <a:lnTo>
                    <a:pt x="2698" y="4734"/>
                  </a:lnTo>
                  <a:lnTo>
                    <a:pt x="2700" y="4738"/>
                  </a:lnTo>
                  <a:lnTo>
                    <a:pt x="2702" y="4738"/>
                  </a:lnTo>
                  <a:lnTo>
                    <a:pt x="2702" y="4740"/>
                  </a:lnTo>
                  <a:lnTo>
                    <a:pt x="2700" y="4742"/>
                  </a:lnTo>
                  <a:lnTo>
                    <a:pt x="2698" y="4750"/>
                  </a:lnTo>
                  <a:lnTo>
                    <a:pt x="2696" y="4756"/>
                  </a:lnTo>
                  <a:lnTo>
                    <a:pt x="2692" y="4760"/>
                  </a:lnTo>
                  <a:lnTo>
                    <a:pt x="2692" y="4764"/>
                  </a:lnTo>
                  <a:lnTo>
                    <a:pt x="2696" y="4768"/>
                  </a:lnTo>
                  <a:lnTo>
                    <a:pt x="2698" y="4772"/>
                  </a:lnTo>
                  <a:lnTo>
                    <a:pt x="2698" y="4774"/>
                  </a:lnTo>
                  <a:lnTo>
                    <a:pt x="2690" y="4768"/>
                  </a:lnTo>
                  <a:lnTo>
                    <a:pt x="2684" y="4766"/>
                  </a:lnTo>
                  <a:lnTo>
                    <a:pt x="2678" y="4766"/>
                  </a:lnTo>
                  <a:lnTo>
                    <a:pt x="2672" y="4764"/>
                  </a:lnTo>
                  <a:lnTo>
                    <a:pt x="2672" y="4762"/>
                  </a:lnTo>
                  <a:lnTo>
                    <a:pt x="2672" y="4760"/>
                  </a:lnTo>
                  <a:lnTo>
                    <a:pt x="2674" y="4756"/>
                  </a:lnTo>
                  <a:lnTo>
                    <a:pt x="2672" y="4756"/>
                  </a:lnTo>
                  <a:lnTo>
                    <a:pt x="2670" y="4756"/>
                  </a:lnTo>
                  <a:lnTo>
                    <a:pt x="2666" y="4754"/>
                  </a:lnTo>
                  <a:lnTo>
                    <a:pt x="2664" y="4752"/>
                  </a:lnTo>
                  <a:lnTo>
                    <a:pt x="2664" y="4754"/>
                  </a:lnTo>
                  <a:lnTo>
                    <a:pt x="2662" y="4756"/>
                  </a:lnTo>
                  <a:lnTo>
                    <a:pt x="2656" y="4758"/>
                  </a:lnTo>
                  <a:lnTo>
                    <a:pt x="2650" y="4758"/>
                  </a:lnTo>
                  <a:lnTo>
                    <a:pt x="2644" y="4756"/>
                  </a:lnTo>
                  <a:lnTo>
                    <a:pt x="2640" y="4750"/>
                  </a:lnTo>
                  <a:lnTo>
                    <a:pt x="2638" y="4742"/>
                  </a:lnTo>
                  <a:lnTo>
                    <a:pt x="2632" y="4744"/>
                  </a:lnTo>
                  <a:lnTo>
                    <a:pt x="2628" y="4746"/>
                  </a:lnTo>
                  <a:lnTo>
                    <a:pt x="2622" y="4750"/>
                  </a:lnTo>
                  <a:lnTo>
                    <a:pt x="2620" y="4758"/>
                  </a:lnTo>
                  <a:lnTo>
                    <a:pt x="2618" y="4764"/>
                  </a:lnTo>
                  <a:lnTo>
                    <a:pt x="2614" y="4772"/>
                  </a:lnTo>
                  <a:lnTo>
                    <a:pt x="2610" y="4780"/>
                  </a:lnTo>
                  <a:lnTo>
                    <a:pt x="2606" y="4802"/>
                  </a:lnTo>
                  <a:lnTo>
                    <a:pt x="2606" y="4812"/>
                  </a:lnTo>
                  <a:lnTo>
                    <a:pt x="2608" y="4820"/>
                  </a:lnTo>
                  <a:lnTo>
                    <a:pt x="2610" y="4826"/>
                  </a:lnTo>
                  <a:lnTo>
                    <a:pt x="2616" y="4830"/>
                  </a:lnTo>
                  <a:lnTo>
                    <a:pt x="2620" y="4834"/>
                  </a:lnTo>
                  <a:lnTo>
                    <a:pt x="2620" y="4836"/>
                  </a:lnTo>
                  <a:lnTo>
                    <a:pt x="2616" y="4844"/>
                  </a:lnTo>
                  <a:lnTo>
                    <a:pt x="2614" y="4848"/>
                  </a:lnTo>
                  <a:lnTo>
                    <a:pt x="2614" y="4854"/>
                  </a:lnTo>
                  <a:lnTo>
                    <a:pt x="2614" y="4858"/>
                  </a:lnTo>
                  <a:lnTo>
                    <a:pt x="2618" y="4864"/>
                  </a:lnTo>
                  <a:lnTo>
                    <a:pt x="2622" y="4870"/>
                  </a:lnTo>
                  <a:lnTo>
                    <a:pt x="2624" y="4874"/>
                  </a:lnTo>
                  <a:lnTo>
                    <a:pt x="2624" y="4876"/>
                  </a:lnTo>
                  <a:lnTo>
                    <a:pt x="2622" y="4878"/>
                  </a:lnTo>
                  <a:lnTo>
                    <a:pt x="2620" y="4880"/>
                  </a:lnTo>
                  <a:lnTo>
                    <a:pt x="2626" y="4882"/>
                  </a:lnTo>
                  <a:lnTo>
                    <a:pt x="2630" y="4886"/>
                  </a:lnTo>
                  <a:lnTo>
                    <a:pt x="2632" y="4888"/>
                  </a:lnTo>
                  <a:lnTo>
                    <a:pt x="2632" y="4890"/>
                  </a:lnTo>
                  <a:lnTo>
                    <a:pt x="2630" y="4892"/>
                  </a:lnTo>
                  <a:lnTo>
                    <a:pt x="2628" y="4898"/>
                  </a:lnTo>
                  <a:lnTo>
                    <a:pt x="2626" y="4900"/>
                  </a:lnTo>
                  <a:lnTo>
                    <a:pt x="2628" y="4902"/>
                  </a:lnTo>
                  <a:lnTo>
                    <a:pt x="2632" y="4904"/>
                  </a:lnTo>
                  <a:lnTo>
                    <a:pt x="2634" y="4904"/>
                  </a:lnTo>
                  <a:lnTo>
                    <a:pt x="2640" y="4900"/>
                  </a:lnTo>
                  <a:lnTo>
                    <a:pt x="2646" y="4898"/>
                  </a:lnTo>
                  <a:lnTo>
                    <a:pt x="2650" y="4898"/>
                  </a:lnTo>
                  <a:lnTo>
                    <a:pt x="2652" y="4902"/>
                  </a:lnTo>
                  <a:lnTo>
                    <a:pt x="2652" y="4908"/>
                  </a:lnTo>
                  <a:lnTo>
                    <a:pt x="2652" y="4910"/>
                  </a:lnTo>
                  <a:lnTo>
                    <a:pt x="2650" y="4918"/>
                  </a:lnTo>
                  <a:lnTo>
                    <a:pt x="2648" y="4926"/>
                  </a:lnTo>
                  <a:lnTo>
                    <a:pt x="2648" y="4934"/>
                  </a:lnTo>
                  <a:lnTo>
                    <a:pt x="2652" y="4942"/>
                  </a:lnTo>
                  <a:lnTo>
                    <a:pt x="2658" y="4960"/>
                  </a:lnTo>
                  <a:lnTo>
                    <a:pt x="2660" y="4972"/>
                  </a:lnTo>
                  <a:lnTo>
                    <a:pt x="2660" y="4980"/>
                  </a:lnTo>
                  <a:lnTo>
                    <a:pt x="2660" y="4984"/>
                  </a:lnTo>
                  <a:lnTo>
                    <a:pt x="2660" y="4986"/>
                  </a:lnTo>
                  <a:lnTo>
                    <a:pt x="2666" y="4986"/>
                  </a:lnTo>
                  <a:lnTo>
                    <a:pt x="2678" y="4988"/>
                  </a:lnTo>
                  <a:lnTo>
                    <a:pt x="2684" y="4992"/>
                  </a:lnTo>
                  <a:lnTo>
                    <a:pt x="2692" y="4992"/>
                  </a:lnTo>
                  <a:lnTo>
                    <a:pt x="2698" y="4986"/>
                  </a:lnTo>
                  <a:lnTo>
                    <a:pt x="2702" y="4982"/>
                  </a:lnTo>
                  <a:lnTo>
                    <a:pt x="2706" y="4982"/>
                  </a:lnTo>
                  <a:lnTo>
                    <a:pt x="2712" y="4982"/>
                  </a:lnTo>
                  <a:lnTo>
                    <a:pt x="2716" y="4984"/>
                  </a:lnTo>
                  <a:lnTo>
                    <a:pt x="2720" y="4986"/>
                  </a:lnTo>
                  <a:lnTo>
                    <a:pt x="2722" y="4992"/>
                  </a:lnTo>
                  <a:lnTo>
                    <a:pt x="2724" y="4996"/>
                  </a:lnTo>
                  <a:lnTo>
                    <a:pt x="2724" y="5002"/>
                  </a:lnTo>
                  <a:lnTo>
                    <a:pt x="2724" y="5010"/>
                  </a:lnTo>
                  <a:lnTo>
                    <a:pt x="2726" y="5012"/>
                  </a:lnTo>
                  <a:lnTo>
                    <a:pt x="2728" y="5012"/>
                  </a:lnTo>
                  <a:lnTo>
                    <a:pt x="2734" y="5010"/>
                  </a:lnTo>
                  <a:lnTo>
                    <a:pt x="2740" y="5004"/>
                  </a:lnTo>
                  <a:lnTo>
                    <a:pt x="2742" y="5002"/>
                  </a:lnTo>
                  <a:lnTo>
                    <a:pt x="2746" y="5002"/>
                  </a:lnTo>
                  <a:lnTo>
                    <a:pt x="2754" y="5004"/>
                  </a:lnTo>
                  <a:lnTo>
                    <a:pt x="2756" y="5004"/>
                  </a:lnTo>
                  <a:lnTo>
                    <a:pt x="2760" y="5004"/>
                  </a:lnTo>
                  <a:lnTo>
                    <a:pt x="2764" y="5002"/>
                  </a:lnTo>
                  <a:lnTo>
                    <a:pt x="2768" y="4998"/>
                  </a:lnTo>
                  <a:lnTo>
                    <a:pt x="2770" y="4992"/>
                  </a:lnTo>
                  <a:lnTo>
                    <a:pt x="2774" y="4990"/>
                  </a:lnTo>
                  <a:lnTo>
                    <a:pt x="2776" y="4990"/>
                  </a:lnTo>
                  <a:lnTo>
                    <a:pt x="2778" y="4992"/>
                  </a:lnTo>
                  <a:lnTo>
                    <a:pt x="2784" y="4996"/>
                  </a:lnTo>
                  <a:lnTo>
                    <a:pt x="2788" y="4998"/>
                  </a:lnTo>
                  <a:lnTo>
                    <a:pt x="2792" y="4998"/>
                  </a:lnTo>
                  <a:lnTo>
                    <a:pt x="2794" y="4998"/>
                  </a:lnTo>
                  <a:lnTo>
                    <a:pt x="2796" y="5000"/>
                  </a:lnTo>
                  <a:lnTo>
                    <a:pt x="2796" y="5004"/>
                  </a:lnTo>
                  <a:lnTo>
                    <a:pt x="2796" y="5006"/>
                  </a:lnTo>
                  <a:lnTo>
                    <a:pt x="2798" y="5008"/>
                  </a:lnTo>
                  <a:lnTo>
                    <a:pt x="2800" y="5008"/>
                  </a:lnTo>
                  <a:lnTo>
                    <a:pt x="2806" y="5006"/>
                  </a:lnTo>
                  <a:lnTo>
                    <a:pt x="2814" y="5004"/>
                  </a:lnTo>
                  <a:lnTo>
                    <a:pt x="2820" y="5004"/>
                  </a:lnTo>
                  <a:lnTo>
                    <a:pt x="2826" y="5008"/>
                  </a:lnTo>
                  <a:lnTo>
                    <a:pt x="2830" y="5012"/>
                  </a:lnTo>
                  <a:lnTo>
                    <a:pt x="2834" y="5016"/>
                  </a:lnTo>
                  <a:lnTo>
                    <a:pt x="2836" y="5022"/>
                  </a:lnTo>
                  <a:lnTo>
                    <a:pt x="2836" y="5030"/>
                  </a:lnTo>
                  <a:lnTo>
                    <a:pt x="2836" y="5036"/>
                  </a:lnTo>
                  <a:lnTo>
                    <a:pt x="2836" y="5040"/>
                  </a:lnTo>
                  <a:lnTo>
                    <a:pt x="2840" y="5042"/>
                  </a:lnTo>
                  <a:lnTo>
                    <a:pt x="2846" y="5040"/>
                  </a:lnTo>
                  <a:lnTo>
                    <a:pt x="2852" y="5036"/>
                  </a:lnTo>
                  <a:lnTo>
                    <a:pt x="2868" y="5026"/>
                  </a:lnTo>
                  <a:lnTo>
                    <a:pt x="2876" y="5024"/>
                  </a:lnTo>
                  <a:lnTo>
                    <a:pt x="2882" y="5022"/>
                  </a:lnTo>
                  <a:lnTo>
                    <a:pt x="2886" y="5020"/>
                  </a:lnTo>
                  <a:lnTo>
                    <a:pt x="2890" y="5018"/>
                  </a:lnTo>
                  <a:lnTo>
                    <a:pt x="2894" y="5008"/>
                  </a:lnTo>
                  <a:lnTo>
                    <a:pt x="2896" y="4996"/>
                  </a:lnTo>
                  <a:lnTo>
                    <a:pt x="2898" y="4986"/>
                  </a:lnTo>
                  <a:lnTo>
                    <a:pt x="2898" y="4982"/>
                  </a:lnTo>
                  <a:lnTo>
                    <a:pt x="2902" y="4980"/>
                  </a:lnTo>
                  <a:lnTo>
                    <a:pt x="2904" y="4978"/>
                  </a:lnTo>
                  <a:lnTo>
                    <a:pt x="2906" y="4970"/>
                  </a:lnTo>
                  <a:close/>
                  <a:moveTo>
                    <a:pt x="2606" y="3938"/>
                  </a:moveTo>
                  <a:lnTo>
                    <a:pt x="2606" y="3938"/>
                  </a:lnTo>
                  <a:lnTo>
                    <a:pt x="2616" y="3942"/>
                  </a:lnTo>
                  <a:lnTo>
                    <a:pt x="2622" y="3944"/>
                  </a:lnTo>
                  <a:lnTo>
                    <a:pt x="2624" y="3944"/>
                  </a:lnTo>
                  <a:lnTo>
                    <a:pt x="2626" y="3944"/>
                  </a:lnTo>
                  <a:lnTo>
                    <a:pt x="2630" y="3948"/>
                  </a:lnTo>
                  <a:lnTo>
                    <a:pt x="2634" y="3950"/>
                  </a:lnTo>
                  <a:lnTo>
                    <a:pt x="2638" y="3948"/>
                  </a:lnTo>
                  <a:lnTo>
                    <a:pt x="2640" y="3942"/>
                  </a:lnTo>
                  <a:lnTo>
                    <a:pt x="2640" y="3940"/>
                  </a:lnTo>
                  <a:lnTo>
                    <a:pt x="2642" y="3940"/>
                  </a:lnTo>
                  <a:lnTo>
                    <a:pt x="2646" y="3940"/>
                  </a:lnTo>
                  <a:lnTo>
                    <a:pt x="2652" y="3938"/>
                  </a:lnTo>
                  <a:lnTo>
                    <a:pt x="2654" y="3938"/>
                  </a:lnTo>
                  <a:lnTo>
                    <a:pt x="2654" y="3934"/>
                  </a:lnTo>
                  <a:lnTo>
                    <a:pt x="2656" y="3930"/>
                  </a:lnTo>
                  <a:lnTo>
                    <a:pt x="2658" y="3928"/>
                  </a:lnTo>
                  <a:lnTo>
                    <a:pt x="2664" y="3926"/>
                  </a:lnTo>
                  <a:lnTo>
                    <a:pt x="2666" y="3924"/>
                  </a:lnTo>
                  <a:lnTo>
                    <a:pt x="2670" y="3922"/>
                  </a:lnTo>
                  <a:lnTo>
                    <a:pt x="2670" y="3918"/>
                  </a:lnTo>
                  <a:lnTo>
                    <a:pt x="2672" y="3912"/>
                  </a:lnTo>
                  <a:lnTo>
                    <a:pt x="2674" y="3902"/>
                  </a:lnTo>
                  <a:lnTo>
                    <a:pt x="2678" y="3892"/>
                  </a:lnTo>
                  <a:lnTo>
                    <a:pt x="2684" y="3884"/>
                  </a:lnTo>
                  <a:lnTo>
                    <a:pt x="2690" y="3878"/>
                  </a:lnTo>
                  <a:lnTo>
                    <a:pt x="2692" y="3874"/>
                  </a:lnTo>
                  <a:lnTo>
                    <a:pt x="2692" y="3868"/>
                  </a:lnTo>
                  <a:lnTo>
                    <a:pt x="2690" y="3862"/>
                  </a:lnTo>
                  <a:lnTo>
                    <a:pt x="2686" y="3858"/>
                  </a:lnTo>
                  <a:lnTo>
                    <a:pt x="2682" y="3856"/>
                  </a:lnTo>
                  <a:lnTo>
                    <a:pt x="2680" y="3854"/>
                  </a:lnTo>
                  <a:lnTo>
                    <a:pt x="2676" y="3852"/>
                  </a:lnTo>
                  <a:lnTo>
                    <a:pt x="2674" y="3854"/>
                  </a:lnTo>
                  <a:lnTo>
                    <a:pt x="2670" y="3856"/>
                  </a:lnTo>
                  <a:lnTo>
                    <a:pt x="2666" y="3856"/>
                  </a:lnTo>
                  <a:lnTo>
                    <a:pt x="2660" y="3856"/>
                  </a:lnTo>
                  <a:lnTo>
                    <a:pt x="2654" y="3858"/>
                  </a:lnTo>
                  <a:lnTo>
                    <a:pt x="2652" y="3860"/>
                  </a:lnTo>
                  <a:lnTo>
                    <a:pt x="2648" y="3860"/>
                  </a:lnTo>
                  <a:lnTo>
                    <a:pt x="2642" y="3858"/>
                  </a:lnTo>
                  <a:lnTo>
                    <a:pt x="2636" y="3858"/>
                  </a:lnTo>
                  <a:lnTo>
                    <a:pt x="2634" y="3858"/>
                  </a:lnTo>
                  <a:lnTo>
                    <a:pt x="2632" y="3862"/>
                  </a:lnTo>
                  <a:lnTo>
                    <a:pt x="2630" y="3864"/>
                  </a:lnTo>
                  <a:lnTo>
                    <a:pt x="2626" y="3864"/>
                  </a:lnTo>
                  <a:lnTo>
                    <a:pt x="2622" y="3862"/>
                  </a:lnTo>
                  <a:lnTo>
                    <a:pt x="2620" y="3864"/>
                  </a:lnTo>
                  <a:lnTo>
                    <a:pt x="2618" y="3866"/>
                  </a:lnTo>
                  <a:lnTo>
                    <a:pt x="2616" y="3870"/>
                  </a:lnTo>
                  <a:lnTo>
                    <a:pt x="2616" y="3872"/>
                  </a:lnTo>
                  <a:lnTo>
                    <a:pt x="2614" y="3874"/>
                  </a:lnTo>
                  <a:lnTo>
                    <a:pt x="2608" y="3882"/>
                  </a:lnTo>
                  <a:lnTo>
                    <a:pt x="2604" y="3886"/>
                  </a:lnTo>
                  <a:lnTo>
                    <a:pt x="2598" y="3890"/>
                  </a:lnTo>
                  <a:lnTo>
                    <a:pt x="2596" y="3896"/>
                  </a:lnTo>
                  <a:lnTo>
                    <a:pt x="2596" y="3908"/>
                  </a:lnTo>
                  <a:lnTo>
                    <a:pt x="2596" y="3920"/>
                  </a:lnTo>
                  <a:lnTo>
                    <a:pt x="2596" y="3926"/>
                  </a:lnTo>
                  <a:lnTo>
                    <a:pt x="2600" y="3932"/>
                  </a:lnTo>
                  <a:lnTo>
                    <a:pt x="2606" y="3938"/>
                  </a:lnTo>
                  <a:close/>
                  <a:moveTo>
                    <a:pt x="3234" y="3626"/>
                  </a:moveTo>
                  <a:lnTo>
                    <a:pt x="3234" y="3626"/>
                  </a:lnTo>
                  <a:lnTo>
                    <a:pt x="3234" y="3624"/>
                  </a:lnTo>
                  <a:lnTo>
                    <a:pt x="3232" y="3624"/>
                  </a:lnTo>
                  <a:lnTo>
                    <a:pt x="3226" y="3626"/>
                  </a:lnTo>
                  <a:lnTo>
                    <a:pt x="3222" y="3632"/>
                  </a:lnTo>
                  <a:lnTo>
                    <a:pt x="3222" y="3634"/>
                  </a:lnTo>
                  <a:lnTo>
                    <a:pt x="3224" y="3636"/>
                  </a:lnTo>
                  <a:lnTo>
                    <a:pt x="3226" y="3636"/>
                  </a:lnTo>
                  <a:lnTo>
                    <a:pt x="3230" y="3634"/>
                  </a:lnTo>
                  <a:lnTo>
                    <a:pt x="3234" y="3626"/>
                  </a:lnTo>
                  <a:close/>
                  <a:moveTo>
                    <a:pt x="3140" y="4236"/>
                  </a:moveTo>
                  <a:lnTo>
                    <a:pt x="3140" y="4236"/>
                  </a:lnTo>
                  <a:lnTo>
                    <a:pt x="3142" y="4224"/>
                  </a:lnTo>
                  <a:lnTo>
                    <a:pt x="3142" y="4222"/>
                  </a:lnTo>
                  <a:lnTo>
                    <a:pt x="3138" y="4224"/>
                  </a:lnTo>
                  <a:lnTo>
                    <a:pt x="3136" y="4226"/>
                  </a:lnTo>
                  <a:lnTo>
                    <a:pt x="3136" y="4230"/>
                  </a:lnTo>
                  <a:lnTo>
                    <a:pt x="3134" y="4236"/>
                  </a:lnTo>
                  <a:lnTo>
                    <a:pt x="3134" y="4240"/>
                  </a:lnTo>
                  <a:lnTo>
                    <a:pt x="3136" y="4242"/>
                  </a:lnTo>
                  <a:lnTo>
                    <a:pt x="3138" y="4242"/>
                  </a:lnTo>
                  <a:lnTo>
                    <a:pt x="3140" y="4236"/>
                  </a:lnTo>
                  <a:close/>
                  <a:moveTo>
                    <a:pt x="3216" y="3638"/>
                  </a:moveTo>
                  <a:lnTo>
                    <a:pt x="3216" y="3638"/>
                  </a:lnTo>
                  <a:lnTo>
                    <a:pt x="3216" y="3634"/>
                  </a:lnTo>
                  <a:lnTo>
                    <a:pt x="3212" y="3632"/>
                  </a:lnTo>
                  <a:lnTo>
                    <a:pt x="3208" y="3632"/>
                  </a:lnTo>
                  <a:lnTo>
                    <a:pt x="3206" y="3636"/>
                  </a:lnTo>
                  <a:lnTo>
                    <a:pt x="3208" y="3638"/>
                  </a:lnTo>
                  <a:lnTo>
                    <a:pt x="3210" y="3640"/>
                  </a:lnTo>
                  <a:lnTo>
                    <a:pt x="3214" y="3640"/>
                  </a:lnTo>
                  <a:lnTo>
                    <a:pt x="3216" y="3638"/>
                  </a:lnTo>
                  <a:close/>
                  <a:moveTo>
                    <a:pt x="3130" y="4102"/>
                  </a:moveTo>
                  <a:lnTo>
                    <a:pt x="3130" y="4102"/>
                  </a:lnTo>
                  <a:lnTo>
                    <a:pt x="3128" y="4106"/>
                  </a:lnTo>
                  <a:lnTo>
                    <a:pt x="3128" y="4108"/>
                  </a:lnTo>
                  <a:lnTo>
                    <a:pt x="3132" y="4120"/>
                  </a:lnTo>
                  <a:lnTo>
                    <a:pt x="3134" y="4124"/>
                  </a:lnTo>
                  <a:lnTo>
                    <a:pt x="3136" y="4124"/>
                  </a:lnTo>
                  <a:lnTo>
                    <a:pt x="3136" y="4120"/>
                  </a:lnTo>
                  <a:lnTo>
                    <a:pt x="3136" y="4116"/>
                  </a:lnTo>
                  <a:lnTo>
                    <a:pt x="3134" y="4104"/>
                  </a:lnTo>
                  <a:lnTo>
                    <a:pt x="3132" y="4102"/>
                  </a:lnTo>
                  <a:lnTo>
                    <a:pt x="3130" y="4102"/>
                  </a:lnTo>
                  <a:close/>
                  <a:moveTo>
                    <a:pt x="3462" y="5402"/>
                  </a:moveTo>
                  <a:lnTo>
                    <a:pt x="3462" y="5402"/>
                  </a:lnTo>
                  <a:lnTo>
                    <a:pt x="3462" y="5410"/>
                  </a:lnTo>
                  <a:lnTo>
                    <a:pt x="3462" y="5414"/>
                  </a:lnTo>
                  <a:lnTo>
                    <a:pt x="3466" y="5416"/>
                  </a:lnTo>
                  <a:lnTo>
                    <a:pt x="3472" y="5418"/>
                  </a:lnTo>
                  <a:lnTo>
                    <a:pt x="3476" y="5418"/>
                  </a:lnTo>
                  <a:lnTo>
                    <a:pt x="3478" y="5416"/>
                  </a:lnTo>
                  <a:lnTo>
                    <a:pt x="3478" y="5412"/>
                  </a:lnTo>
                  <a:lnTo>
                    <a:pt x="3474" y="5404"/>
                  </a:lnTo>
                  <a:lnTo>
                    <a:pt x="3468" y="5398"/>
                  </a:lnTo>
                  <a:lnTo>
                    <a:pt x="3464" y="5394"/>
                  </a:lnTo>
                  <a:lnTo>
                    <a:pt x="3462" y="5396"/>
                  </a:lnTo>
                  <a:lnTo>
                    <a:pt x="3462" y="5402"/>
                  </a:lnTo>
                  <a:close/>
                  <a:moveTo>
                    <a:pt x="4244" y="2492"/>
                  </a:moveTo>
                  <a:lnTo>
                    <a:pt x="4244" y="2492"/>
                  </a:lnTo>
                  <a:lnTo>
                    <a:pt x="4244" y="2496"/>
                  </a:lnTo>
                  <a:lnTo>
                    <a:pt x="4248" y="2496"/>
                  </a:lnTo>
                  <a:lnTo>
                    <a:pt x="4256" y="2492"/>
                  </a:lnTo>
                  <a:lnTo>
                    <a:pt x="4264" y="2486"/>
                  </a:lnTo>
                  <a:lnTo>
                    <a:pt x="4280" y="2470"/>
                  </a:lnTo>
                  <a:lnTo>
                    <a:pt x="4284" y="2464"/>
                  </a:lnTo>
                  <a:lnTo>
                    <a:pt x="4284" y="2460"/>
                  </a:lnTo>
                  <a:lnTo>
                    <a:pt x="4282" y="2460"/>
                  </a:lnTo>
                  <a:lnTo>
                    <a:pt x="4276" y="2460"/>
                  </a:lnTo>
                  <a:lnTo>
                    <a:pt x="4266" y="2466"/>
                  </a:lnTo>
                  <a:lnTo>
                    <a:pt x="4254" y="2476"/>
                  </a:lnTo>
                  <a:lnTo>
                    <a:pt x="4248" y="2484"/>
                  </a:lnTo>
                  <a:lnTo>
                    <a:pt x="4244" y="2492"/>
                  </a:lnTo>
                  <a:close/>
                  <a:moveTo>
                    <a:pt x="4364" y="2396"/>
                  </a:moveTo>
                  <a:lnTo>
                    <a:pt x="4364" y="2396"/>
                  </a:lnTo>
                  <a:lnTo>
                    <a:pt x="4368" y="2398"/>
                  </a:lnTo>
                  <a:lnTo>
                    <a:pt x="4370" y="2396"/>
                  </a:lnTo>
                  <a:lnTo>
                    <a:pt x="4370" y="2394"/>
                  </a:lnTo>
                  <a:lnTo>
                    <a:pt x="4368" y="2392"/>
                  </a:lnTo>
                  <a:lnTo>
                    <a:pt x="4366" y="2390"/>
                  </a:lnTo>
                  <a:lnTo>
                    <a:pt x="4364" y="2392"/>
                  </a:lnTo>
                  <a:lnTo>
                    <a:pt x="4364" y="2394"/>
                  </a:lnTo>
                  <a:lnTo>
                    <a:pt x="4364" y="2396"/>
                  </a:lnTo>
                  <a:close/>
                  <a:moveTo>
                    <a:pt x="4388" y="2374"/>
                  </a:moveTo>
                  <a:lnTo>
                    <a:pt x="4388" y="2374"/>
                  </a:lnTo>
                  <a:lnTo>
                    <a:pt x="4392" y="2376"/>
                  </a:lnTo>
                  <a:lnTo>
                    <a:pt x="4392" y="2374"/>
                  </a:lnTo>
                  <a:lnTo>
                    <a:pt x="4394" y="2370"/>
                  </a:lnTo>
                  <a:lnTo>
                    <a:pt x="4392" y="2368"/>
                  </a:lnTo>
                  <a:lnTo>
                    <a:pt x="4390" y="2366"/>
                  </a:lnTo>
                  <a:lnTo>
                    <a:pt x="4388" y="2368"/>
                  </a:lnTo>
                  <a:lnTo>
                    <a:pt x="4388" y="2372"/>
                  </a:lnTo>
                  <a:lnTo>
                    <a:pt x="4388" y="2374"/>
                  </a:lnTo>
                  <a:close/>
                  <a:moveTo>
                    <a:pt x="264" y="3518"/>
                  </a:moveTo>
                  <a:lnTo>
                    <a:pt x="264" y="3518"/>
                  </a:lnTo>
                  <a:lnTo>
                    <a:pt x="266" y="3518"/>
                  </a:lnTo>
                  <a:lnTo>
                    <a:pt x="264" y="3518"/>
                  </a:lnTo>
                  <a:close/>
                  <a:moveTo>
                    <a:pt x="5798" y="1166"/>
                  </a:moveTo>
                  <a:lnTo>
                    <a:pt x="5798" y="1166"/>
                  </a:lnTo>
                  <a:lnTo>
                    <a:pt x="5790" y="1156"/>
                  </a:lnTo>
                  <a:lnTo>
                    <a:pt x="5782" y="1148"/>
                  </a:lnTo>
                  <a:lnTo>
                    <a:pt x="5772" y="1144"/>
                  </a:lnTo>
                  <a:lnTo>
                    <a:pt x="5760" y="1140"/>
                  </a:lnTo>
                  <a:lnTo>
                    <a:pt x="5732" y="1138"/>
                  </a:lnTo>
                  <a:lnTo>
                    <a:pt x="5698" y="1136"/>
                  </a:lnTo>
                  <a:lnTo>
                    <a:pt x="5692" y="1138"/>
                  </a:lnTo>
                  <a:lnTo>
                    <a:pt x="5688" y="1140"/>
                  </a:lnTo>
                  <a:lnTo>
                    <a:pt x="5686" y="1144"/>
                  </a:lnTo>
                  <a:lnTo>
                    <a:pt x="5686" y="1148"/>
                  </a:lnTo>
                  <a:lnTo>
                    <a:pt x="5690" y="1160"/>
                  </a:lnTo>
                  <a:lnTo>
                    <a:pt x="5696" y="1172"/>
                  </a:lnTo>
                  <a:lnTo>
                    <a:pt x="5702" y="1184"/>
                  </a:lnTo>
                  <a:lnTo>
                    <a:pt x="5704" y="1190"/>
                  </a:lnTo>
                  <a:lnTo>
                    <a:pt x="5704" y="1192"/>
                  </a:lnTo>
                  <a:lnTo>
                    <a:pt x="5700" y="1192"/>
                  </a:lnTo>
                  <a:lnTo>
                    <a:pt x="5684" y="1186"/>
                  </a:lnTo>
                  <a:lnTo>
                    <a:pt x="5676" y="1180"/>
                  </a:lnTo>
                  <a:lnTo>
                    <a:pt x="5670" y="1174"/>
                  </a:lnTo>
                  <a:lnTo>
                    <a:pt x="5666" y="1168"/>
                  </a:lnTo>
                  <a:lnTo>
                    <a:pt x="5664" y="1162"/>
                  </a:lnTo>
                  <a:lnTo>
                    <a:pt x="5664" y="1150"/>
                  </a:lnTo>
                  <a:lnTo>
                    <a:pt x="5666" y="1138"/>
                  </a:lnTo>
                  <a:lnTo>
                    <a:pt x="5666" y="1126"/>
                  </a:lnTo>
                  <a:lnTo>
                    <a:pt x="5664" y="1120"/>
                  </a:lnTo>
                  <a:lnTo>
                    <a:pt x="5660" y="1114"/>
                  </a:lnTo>
                  <a:lnTo>
                    <a:pt x="5654" y="1106"/>
                  </a:lnTo>
                  <a:lnTo>
                    <a:pt x="5646" y="1100"/>
                  </a:lnTo>
                  <a:lnTo>
                    <a:pt x="5634" y="1092"/>
                  </a:lnTo>
                  <a:lnTo>
                    <a:pt x="5618" y="1084"/>
                  </a:lnTo>
                  <a:lnTo>
                    <a:pt x="5580" y="1068"/>
                  </a:lnTo>
                  <a:lnTo>
                    <a:pt x="5546" y="1050"/>
                  </a:lnTo>
                  <a:lnTo>
                    <a:pt x="5478" y="1014"/>
                  </a:lnTo>
                  <a:lnTo>
                    <a:pt x="5478" y="1008"/>
                  </a:lnTo>
                  <a:lnTo>
                    <a:pt x="5448" y="994"/>
                  </a:lnTo>
                  <a:lnTo>
                    <a:pt x="5418" y="982"/>
                  </a:lnTo>
                  <a:lnTo>
                    <a:pt x="5386" y="970"/>
                  </a:lnTo>
                  <a:lnTo>
                    <a:pt x="5356" y="962"/>
                  </a:lnTo>
                  <a:lnTo>
                    <a:pt x="5310" y="952"/>
                  </a:lnTo>
                  <a:lnTo>
                    <a:pt x="5294" y="946"/>
                  </a:lnTo>
                  <a:lnTo>
                    <a:pt x="5270" y="944"/>
                  </a:lnTo>
                  <a:lnTo>
                    <a:pt x="5210" y="940"/>
                  </a:lnTo>
                  <a:lnTo>
                    <a:pt x="5170" y="936"/>
                  </a:lnTo>
                  <a:lnTo>
                    <a:pt x="5144" y="930"/>
                  </a:lnTo>
                  <a:lnTo>
                    <a:pt x="5126" y="924"/>
                  </a:lnTo>
                  <a:lnTo>
                    <a:pt x="5116" y="918"/>
                  </a:lnTo>
                  <a:lnTo>
                    <a:pt x="5108" y="916"/>
                  </a:lnTo>
                  <a:lnTo>
                    <a:pt x="5102" y="918"/>
                  </a:lnTo>
                  <a:lnTo>
                    <a:pt x="5096" y="926"/>
                  </a:lnTo>
                  <a:lnTo>
                    <a:pt x="5086" y="942"/>
                  </a:lnTo>
                  <a:lnTo>
                    <a:pt x="5080" y="950"/>
                  </a:lnTo>
                  <a:lnTo>
                    <a:pt x="5078" y="958"/>
                  </a:lnTo>
                  <a:lnTo>
                    <a:pt x="5078" y="964"/>
                  </a:lnTo>
                  <a:lnTo>
                    <a:pt x="5080" y="968"/>
                  </a:lnTo>
                  <a:lnTo>
                    <a:pt x="5084" y="972"/>
                  </a:lnTo>
                  <a:lnTo>
                    <a:pt x="5088" y="974"/>
                  </a:lnTo>
                  <a:lnTo>
                    <a:pt x="5100" y="978"/>
                  </a:lnTo>
                  <a:lnTo>
                    <a:pt x="5110" y="982"/>
                  </a:lnTo>
                  <a:lnTo>
                    <a:pt x="5114" y="986"/>
                  </a:lnTo>
                  <a:lnTo>
                    <a:pt x="5116" y="988"/>
                  </a:lnTo>
                  <a:lnTo>
                    <a:pt x="5116" y="992"/>
                  </a:lnTo>
                  <a:lnTo>
                    <a:pt x="5114" y="998"/>
                  </a:lnTo>
                  <a:lnTo>
                    <a:pt x="5108" y="1004"/>
                  </a:lnTo>
                  <a:lnTo>
                    <a:pt x="5100" y="1012"/>
                  </a:lnTo>
                  <a:lnTo>
                    <a:pt x="5084" y="1024"/>
                  </a:lnTo>
                  <a:lnTo>
                    <a:pt x="5076" y="1028"/>
                  </a:lnTo>
                  <a:lnTo>
                    <a:pt x="5072" y="1030"/>
                  </a:lnTo>
                  <a:lnTo>
                    <a:pt x="5068" y="1028"/>
                  </a:lnTo>
                  <a:lnTo>
                    <a:pt x="5064" y="1026"/>
                  </a:lnTo>
                  <a:lnTo>
                    <a:pt x="5058" y="1020"/>
                  </a:lnTo>
                  <a:lnTo>
                    <a:pt x="5052" y="1012"/>
                  </a:lnTo>
                  <a:lnTo>
                    <a:pt x="5044" y="1004"/>
                  </a:lnTo>
                  <a:lnTo>
                    <a:pt x="5040" y="1000"/>
                  </a:lnTo>
                  <a:lnTo>
                    <a:pt x="5034" y="996"/>
                  </a:lnTo>
                  <a:lnTo>
                    <a:pt x="5028" y="996"/>
                  </a:lnTo>
                  <a:lnTo>
                    <a:pt x="5020" y="994"/>
                  </a:lnTo>
                  <a:lnTo>
                    <a:pt x="5012" y="994"/>
                  </a:lnTo>
                  <a:lnTo>
                    <a:pt x="5006" y="992"/>
                  </a:lnTo>
                  <a:lnTo>
                    <a:pt x="5004" y="990"/>
                  </a:lnTo>
                  <a:lnTo>
                    <a:pt x="5002" y="988"/>
                  </a:lnTo>
                  <a:lnTo>
                    <a:pt x="5000" y="978"/>
                  </a:lnTo>
                  <a:lnTo>
                    <a:pt x="5000" y="970"/>
                  </a:lnTo>
                  <a:lnTo>
                    <a:pt x="5000" y="962"/>
                  </a:lnTo>
                  <a:lnTo>
                    <a:pt x="4998" y="960"/>
                  </a:lnTo>
                  <a:lnTo>
                    <a:pt x="4994" y="958"/>
                  </a:lnTo>
                  <a:lnTo>
                    <a:pt x="4988" y="956"/>
                  </a:lnTo>
                  <a:lnTo>
                    <a:pt x="4980" y="958"/>
                  </a:lnTo>
                  <a:lnTo>
                    <a:pt x="4958" y="964"/>
                  </a:lnTo>
                  <a:lnTo>
                    <a:pt x="4944" y="968"/>
                  </a:lnTo>
                  <a:lnTo>
                    <a:pt x="4930" y="970"/>
                  </a:lnTo>
                  <a:lnTo>
                    <a:pt x="4920" y="972"/>
                  </a:lnTo>
                  <a:lnTo>
                    <a:pt x="4908" y="972"/>
                  </a:lnTo>
                  <a:lnTo>
                    <a:pt x="4890" y="968"/>
                  </a:lnTo>
                  <a:lnTo>
                    <a:pt x="4870" y="964"/>
                  </a:lnTo>
                  <a:lnTo>
                    <a:pt x="4850" y="958"/>
                  </a:lnTo>
                  <a:lnTo>
                    <a:pt x="4828" y="954"/>
                  </a:lnTo>
                  <a:lnTo>
                    <a:pt x="4814" y="954"/>
                  </a:lnTo>
                  <a:lnTo>
                    <a:pt x="4800" y="954"/>
                  </a:lnTo>
                  <a:lnTo>
                    <a:pt x="4784" y="956"/>
                  </a:lnTo>
                  <a:lnTo>
                    <a:pt x="4766" y="958"/>
                  </a:lnTo>
                  <a:lnTo>
                    <a:pt x="4732" y="966"/>
                  </a:lnTo>
                  <a:lnTo>
                    <a:pt x="4706" y="966"/>
                  </a:lnTo>
                  <a:lnTo>
                    <a:pt x="4686" y="964"/>
                  </a:lnTo>
                  <a:lnTo>
                    <a:pt x="4674" y="960"/>
                  </a:lnTo>
                  <a:lnTo>
                    <a:pt x="4668" y="956"/>
                  </a:lnTo>
                  <a:lnTo>
                    <a:pt x="4666" y="952"/>
                  </a:lnTo>
                  <a:lnTo>
                    <a:pt x="4662" y="944"/>
                  </a:lnTo>
                  <a:lnTo>
                    <a:pt x="4664" y="934"/>
                  </a:lnTo>
                  <a:lnTo>
                    <a:pt x="4668" y="924"/>
                  </a:lnTo>
                  <a:lnTo>
                    <a:pt x="4670" y="918"/>
                  </a:lnTo>
                  <a:lnTo>
                    <a:pt x="4670" y="912"/>
                  </a:lnTo>
                  <a:lnTo>
                    <a:pt x="4668" y="906"/>
                  </a:lnTo>
                  <a:lnTo>
                    <a:pt x="4662" y="898"/>
                  </a:lnTo>
                  <a:lnTo>
                    <a:pt x="4656" y="892"/>
                  </a:lnTo>
                  <a:lnTo>
                    <a:pt x="4648" y="884"/>
                  </a:lnTo>
                  <a:lnTo>
                    <a:pt x="4636" y="878"/>
                  </a:lnTo>
                  <a:lnTo>
                    <a:pt x="4624" y="872"/>
                  </a:lnTo>
                  <a:lnTo>
                    <a:pt x="4608" y="868"/>
                  </a:lnTo>
                  <a:lnTo>
                    <a:pt x="4592" y="862"/>
                  </a:lnTo>
                  <a:lnTo>
                    <a:pt x="4572" y="860"/>
                  </a:lnTo>
                  <a:lnTo>
                    <a:pt x="4552" y="856"/>
                  </a:lnTo>
                  <a:lnTo>
                    <a:pt x="4528" y="856"/>
                  </a:lnTo>
                  <a:lnTo>
                    <a:pt x="4504" y="856"/>
                  </a:lnTo>
                  <a:lnTo>
                    <a:pt x="4476" y="860"/>
                  </a:lnTo>
                  <a:lnTo>
                    <a:pt x="4448" y="864"/>
                  </a:lnTo>
                  <a:lnTo>
                    <a:pt x="4420" y="868"/>
                  </a:lnTo>
                  <a:lnTo>
                    <a:pt x="4396" y="870"/>
                  </a:lnTo>
                  <a:lnTo>
                    <a:pt x="4374" y="868"/>
                  </a:lnTo>
                  <a:lnTo>
                    <a:pt x="4358" y="866"/>
                  </a:lnTo>
                  <a:lnTo>
                    <a:pt x="4342" y="860"/>
                  </a:lnTo>
                  <a:lnTo>
                    <a:pt x="4328" y="854"/>
                  </a:lnTo>
                  <a:lnTo>
                    <a:pt x="4318" y="848"/>
                  </a:lnTo>
                  <a:lnTo>
                    <a:pt x="4308" y="840"/>
                  </a:lnTo>
                  <a:lnTo>
                    <a:pt x="4292" y="822"/>
                  </a:lnTo>
                  <a:lnTo>
                    <a:pt x="4278" y="804"/>
                  </a:lnTo>
                  <a:lnTo>
                    <a:pt x="4264" y="788"/>
                  </a:lnTo>
                  <a:lnTo>
                    <a:pt x="4256" y="782"/>
                  </a:lnTo>
                  <a:lnTo>
                    <a:pt x="4246" y="778"/>
                  </a:lnTo>
                  <a:lnTo>
                    <a:pt x="4228" y="772"/>
                  </a:lnTo>
                  <a:lnTo>
                    <a:pt x="4214" y="768"/>
                  </a:lnTo>
                  <a:lnTo>
                    <a:pt x="4186" y="768"/>
                  </a:lnTo>
                  <a:lnTo>
                    <a:pt x="4154" y="764"/>
                  </a:lnTo>
                  <a:lnTo>
                    <a:pt x="4130" y="762"/>
                  </a:lnTo>
                  <a:lnTo>
                    <a:pt x="4100" y="754"/>
                  </a:lnTo>
                  <a:lnTo>
                    <a:pt x="4068" y="748"/>
                  </a:lnTo>
                  <a:lnTo>
                    <a:pt x="4044" y="744"/>
                  </a:lnTo>
                  <a:lnTo>
                    <a:pt x="4002" y="740"/>
                  </a:lnTo>
                  <a:lnTo>
                    <a:pt x="3964" y="738"/>
                  </a:lnTo>
                  <a:lnTo>
                    <a:pt x="3944" y="734"/>
                  </a:lnTo>
                  <a:lnTo>
                    <a:pt x="3922" y="730"/>
                  </a:lnTo>
                  <a:lnTo>
                    <a:pt x="3902" y="724"/>
                  </a:lnTo>
                  <a:lnTo>
                    <a:pt x="3892" y="724"/>
                  </a:lnTo>
                  <a:lnTo>
                    <a:pt x="3892" y="726"/>
                  </a:lnTo>
                  <a:lnTo>
                    <a:pt x="3890" y="728"/>
                  </a:lnTo>
                  <a:lnTo>
                    <a:pt x="3890" y="734"/>
                  </a:lnTo>
                  <a:lnTo>
                    <a:pt x="3892" y="740"/>
                  </a:lnTo>
                  <a:lnTo>
                    <a:pt x="3890" y="744"/>
                  </a:lnTo>
                  <a:lnTo>
                    <a:pt x="3888" y="746"/>
                  </a:lnTo>
                  <a:lnTo>
                    <a:pt x="3882" y="750"/>
                  </a:lnTo>
                  <a:lnTo>
                    <a:pt x="3876" y="752"/>
                  </a:lnTo>
                  <a:lnTo>
                    <a:pt x="3854" y="754"/>
                  </a:lnTo>
                  <a:lnTo>
                    <a:pt x="3842" y="756"/>
                  </a:lnTo>
                  <a:lnTo>
                    <a:pt x="3834" y="758"/>
                  </a:lnTo>
                  <a:lnTo>
                    <a:pt x="3830" y="764"/>
                  </a:lnTo>
                  <a:lnTo>
                    <a:pt x="3830" y="768"/>
                  </a:lnTo>
                  <a:lnTo>
                    <a:pt x="3832" y="776"/>
                  </a:lnTo>
                  <a:lnTo>
                    <a:pt x="3836" y="782"/>
                  </a:lnTo>
                  <a:lnTo>
                    <a:pt x="3846" y="798"/>
                  </a:lnTo>
                  <a:lnTo>
                    <a:pt x="3856" y="812"/>
                  </a:lnTo>
                  <a:lnTo>
                    <a:pt x="3860" y="818"/>
                  </a:lnTo>
                  <a:lnTo>
                    <a:pt x="3862" y="822"/>
                  </a:lnTo>
                  <a:lnTo>
                    <a:pt x="3860" y="826"/>
                  </a:lnTo>
                  <a:lnTo>
                    <a:pt x="3856" y="828"/>
                  </a:lnTo>
                  <a:lnTo>
                    <a:pt x="3848" y="826"/>
                  </a:lnTo>
                  <a:lnTo>
                    <a:pt x="3836" y="824"/>
                  </a:lnTo>
                  <a:lnTo>
                    <a:pt x="3810" y="818"/>
                  </a:lnTo>
                  <a:lnTo>
                    <a:pt x="3792" y="818"/>
                  </a:lnTo>
                  <a:lnTo>
                    <a:pt x="3778" y="818"/>
                  </a:lnTo>
                  <a:lnTo>
                    <a:pt x="3770" y="820"/>
                  </a:lnTo>
                  <a:lnTo>
                    <a:pt x="3760" y="824"/>
                  </a:lnTo>
                  <a:lnTo>
                    <a:pt x="3750" y="824"/>
                  </a:lnTo>
                  <a:lnTo>
                    <a:pt x="3736" y="824"/>
                  </a:lnTo>
                  <a:lnTo>
                    <a:pt x="3716" y="820"/>
                  </a:lnTo>
                  <a:lnTo>
                    <a:pt x="3704" y="818"/>
                  </a:lnTo>
                  <a:lnTo>
                    <a:pt x="3694" y="818"/>
                  </a:lnTo>
                  <a:lnTo>
                    <a:pt x="3686" y="818"/>
                  </a:lnTo>
                  <a:lnTo>
                    <a:pt x="3676" y="820"/>
                  </a:lnTo>
                  <a:lnTo>
                    <a:pt x="3662" y="826"/>
                  </a:lnTo>
                  <a:lnTo>
                    <a:pt x="3650" y="832"/>
                  </a:lnTo>
                  <a:lnTo>
                    <a:pt x="3638" y="836"/>
                  </a:lnTo>
                  <a:lnTo>
                    <a:pt x="3632" y="838"/>
                  </a:lnTo>
                  <a:lnTo>
                    <a:pt x="3624" y="836"/>
                  </a:lnTo>
                  <a:lnTo>
                    <a:pt x="3616" y="836"/>
                  </a:lnTo>
                  <a:lnTo>
                    <a:pt x="3608" y="832"/>
                  </a:lnTo>
                  <a:lnTo>
                    <a:pt x="3598" y="826"/>
                  </a:lnTo>
                  <a:lnTo>
                    <a:pt x="3586" y="818"/>
                  </a:lnTo>
                  <a:lnTo>
                    <a:pt x="3576" y="812"/>
                  </a:lnTo>
                  <a:lnTo>
                    <a:pt x="3566" y="810"/>
                  </a:lnTo>
                  <a:lnTo>
                    <a:pt x="3558" y="810"/>
                  </a:lnTo>
                  <a:lnTo>
                    <a:pt x="3552" y="814"/>
                  </a:lnTo>
                  <a:lnTo>
                    <a:pt x="3546" y="820"/>
                  </a:lnTo>
                  <a:lnTo>
                    <a:pt x="3540" y="828"/>
                  </a:lnTo>
                  <a:lnTo>
                    <a:pt x="3530" y="848"/>
                  </a:lnTo>
                  <a:lnTo>
                    <a:pt x="3520" y="864"/>
                  </a:lnTo>
                  <a:lnTo>
                    <a:pt x="3514" y="872"/>
                  </a:lnTo>
                  <a:lnTo>
                    <a:pt x="3508" y="876"/>
                  </a:lnTo>
                  <a:lnTo>
                    <a:pt x="3500" y="878"/>
                  </a:lnTo>
                  <a:lnTo>
                    <a:pt x="3492" y="878"/>
                  </a:lnTo>
                  <a:lnTo>
                    <a:pt x="3482" y="872"/>
                  </a:lnTo>
                  <a:lnTo>
                    <a:pt x="3470" y="864"/>
                  </a:lnTo>
                  <a:lnTo>
                    <a:pt x="3428" y="824"/>
                  </a:lnTo>
                  <a:lnTo>
                    <a:pt x="3402" y="796"/>
                  </a:lnTo>
                  <a:lnTo>
                    <a:pt x="3390" y="784"/>
                  </a:lnTo>
                  <a:lnTo>
                    <a:pt x="3380" y="776"/>
                  </a:lnTo>
                  <a:lnTo>
                    <a:pt x="3368" y="768"/>
                  </a:lnTo>
                  <a:lnTo>
                    <a:pt x="3352" y="762"/>
                  </a:lnTo>
                  <a:lnTo>
                    <a:pt x="3346" y="760"/>
                  </a:lnTo>
                  <a:lnTo>
                    <a:pt x="3342" y="760"/>
                  </a:lnTo>
                  <a:lnTo>
                    <a:pt x="3338" y="762"/>
                  </a:lnTo>
                  <a:lnTo>
                    <a:pt x="3338" y="764"/>
                  </a:lnTo>
                  <a:lnTo>
                    <a:pt x="3340" y="772"/>
                  </a:lnTo>
                  <a:lnTo>
                    <a:pt x="3344" y="782"/>
                  </a:lnTo>
                  <a:lnTo>
                    <a:pt x="3348" y="792"/>
                  </a:lnTo>
                  <a:lnTo>
                    <a:pt x="3350" y="798"/>
                  </a:lnTo>
                  <a:lnTo>
                    <a:pt x="3348" y="798"/>
                  </a:lnTo>
                  <a:lnTo>
                    <a:pt x="3346" y="798"/>
                  </a:lnTo>
                  <a:lnTo>
                    <a:pt x="3336" y="790"/>
                  </a:lnTo>
                  <a:lnTo>
                    <a:pt x="3318" y="778"/>
                  </a:lnTo>
                  <a:lnTo>
                    <a:pt x="3296" y="766"/>
                  </a:lnTo>
                  <a:lnTo>
                    <a:pt x="3270" y="754"/>
                  </a:lnTo>
                  <a:lnTo>
                    <a:pt x="3242" y="744"/>
                  </a:lnTo>
                  <a:lnTo>
                    <a:pt x="3208" y="734"/>
                  </a:lnTo>
                  <a:lnTo>
                    <a:pt x="3170" y="728"/>
                  </a:lnTo>
                  <a:lnTo>
                    <a:pt x="3128" y="722"/>
                  </a:lnTo>
                  <a:lnTo>
                    <a:pt x="3082" y="716"/>
                  </a:lnTo>
                  <a:lnTo>
                    <a:pt x="3030" y="712"/>
                  </a:lnTo>
                  <a:lnTo>
                    <a:pt x="3012" y="708"/>
                  </a:lnTo>
                  <a:lnTo>
                    <a:pt x="3000" y="704"/>
                  </a:lnTo>
                  <a:lnTo>
                    <a:pt x="2994" y="702"/>
                  </a:lnTo>
                  <a:lnTo>
                    <a:pt x="2992" y="698"/>
                  </a:lnTo>
                  <a:lnTo>
                    <a:pt x="2992" y="694"/>
                  </a:lnTo>
                  <a:lnTo>
                    <a:pt x="2994" y="690"/>
                  </a:lnTo>
                  <a:lnTo>
                    <a:pt x="3002" y="684"/>
                  </a:lnTo>
                  <a:lnTo>
                    <a:pt x="3008" y="678"/>
                  </a:lnTo>
                  <a:lnTo>
                    <a:pt x="3008" y="676"/>
                  </a:lnTo>
                  <a:lnTo>
                    <a:pt x="3006" y="674"/>
                  </a:lnTo>
                  <a:lnTo>
                    <a:pt x="3002" y="672"/>
                  </a:lnTo>
                  <a:lnTo>
                    <a:pt x="2992" y="670"/>
                  </a:lnTo>
                  <a:lnTo>
                    <a:pt x="2946" y="666"/>
                  </a:lnTo>
                  <a:lnTo>
                    <a:pt x="2904" y="664"/>
                  </a:lnTo>
                  <a:lnTo>
                    <a:pt x="2864" y="664"/>
                  </a:lnTo>
                  <a:lnTo>
                    <a:pt x="2844" y="666"/>
                  </a:lnTo>
                  <a:lnTo>
                    <a:pt x="2822" y="670"/>
                  </a:lnTo>
                  <a:lnTo>
                    <a:pt x="2814" y="670"/>
                  </a:lnTo>
                  <a:lnTo>
                    <a:pt x="2806" y="670"/>
                  </a:lnTo>
                  <a:lnTo>
                    <a:pt x="2800" y="670"/>
                  </a:lnTo>
                  <a:lnTo>
                    <a:pt x="2794" y="668"/>
                  </a:lnTo>
                  <a:lnTo>
                    <a:pt x="2790" y="662"/>
                  </a:lnTo>
                  <a:lnTo>
                    <a:pt x="2786" y="654"/>
                  </a:lnTo>
                  <a:lnTo>
                    <a:pt x="2784" y="648"/>
                  </a:lnTo>
                  <a:lnTo>
                    <a:pt x="2780" y="644"/>
                  </a:lnTo>
                  <a:lnTo>
                    <a:pt x="2778" y="642"/>
                  </a:lnTo>
                  <a:lnTo>
                    <a:pt x="2774" y="642"/>
                  </a:lnTo>
                  <a:lnTo>
                    <a:pt x="2762" y="648"/>
                  </a:lnTo>
                  <a:lnTo>
                    <a:pt x="2748" y="654"/>
                  </a:lnTo>
                  <a:lnTo>
                    <a:pt x="2738" y="654"/>
                  </a:lnTo>
                  <a:lnTo>
                    <a:pt x="2730" y="652"/>
                  </a:lnTo>
                  <a:lnTo>
                    <a:pt x="2722" y="648"/>
                  </a:lnTo>
                  <a:lnTo>
                    <a:pt x="2714" y="644"/>
                  </a:lnTo>
                  <a:lnTo>
                    <a:pt x="2704" y="640"/>
                  </a:lnTo>
                  <a:lnTo>
                    <a:pt x="2692" y="638"/>
                  </a:lnTo>
                  <a:lnTo>
                    <a:pt x="2676" y="640"/>
                  </a:lnTo>
                  <a:lnTo>
                    <a:pt x="2660" y="644"/>
                  </a:lnTo>
                  <a:lnTo>
                    <a:pt x="2652" y="650"/>
                  </a:lnTo>
                  <a:lnTo>
                    <a:pt x="2650" y="658"/>
                  </a:lnTo>
                  <a:lnTo>
                    <a:pt x="2648" y="664"/>
                  </a:lnTo>
                  <a:lnTo>
                    <a:pt x="2642" y="672"/>
                  </a:lnTo>
                  <a:lnTo>
                    <a:pt x="2634" y="680"/>
                  </a:lnTo>
                  <a:lnTo>
                    <a:pt x="2614" y="686"/>
                  </a:lnTo>
                  <a:lnTo>
                    <a:pt x="2586" y="692"/>
                  </a:lnTo>
                  <a:lnTo>
                    <a:pt x="2554" y="696"/>
                  </a:lnTo>
                  <a:lnTo>
                    <a:pt x="2530" y="698"/>
                  </a:lnTo>
                  <a:lnTo>
                    <a:pt x="2516" y="696"/>
                  </a:lnTo>
                  <a:lnTo>
                    <a:pt x="2512" y="694"/>
                  </a:lnTo>
                  <a:lnTo>
                    <a:pt x="2512" y="692"/>
                  </a:lnTo>
                  <a:lnTo>
                    <a:pt x="2512" y="690"/>
                  </a:lnTo>
                  <a:lnTo>
                    <a:pt x="2516" y="686"/>
                  </a:lnTo>
                  <a:lnTo>
                    <a:pt x="2528" y="676"/>
                  </a:lnTo>
                  <a:lnTo>
                    <a:pt x="2550" y="666"/>
                  </a:lnTo>
                  <a:lnTo>
                    <a:pt x="2580" y="652"/>
                  </a:lnTo>
                  <a:lnTo>
                    <a:pt x="2610" y="640"/>
                  </a:lnTo>
                  <a:lnTo>
                    <a:pt x="2632" y="628"/>
                  </a:lnTo>
                  <a:lnTo>
                    <a:pt x="2660" y="610"/>
                  </a:lnTo>
                  <a:lnTo>
                    <a:pt x="2672" y="602"/>
                  </a:lnTo>
                  <a:lnTo>
                    <a:pt x="2688" y="594"/>
                  </a:lnTo>
                  <a:lnTo>
                    <a:pt x="2706" y="586"/>
                  </a:lnTo>
                  <a:lnTo>
                    <a:pt x="2734" y="576"/>
                  </a:lnTo>
                  <a:lnTo>
                    <a:pt x="2762" y="566"/>
                  </a:lnTo>
                  <a:lnTo>
                    <a:pt x="2782" y="554"/>
                  </a:lnTo>
                  <a:lnTo>
                    <a:pt x="2788" y="548"/>
                  </a:lnTo>
                  <a:lnTo>
                    <a:pt x="2794" y="542"/>
                  </a:lnTo>
                  <a:lnTo>
                    <a:pt x="2802" y="528"/>
                  </a:lnTo>
                  <a:lnTo>
                    <a:pt x="2806" y="514"/>
                  </a:lnTo>
                  <a:lnTo>
                    <a:pt x="2806" y="502"/>
                  </a:lnTo>
                  <a:lnTo>
                    <a:pt x="2802" y="490"/>
                  </a:lnTo>
                  <a:lnTo>
                    <a:pt x="2798" y="478"/>
                  </a:lnTo>
                  <a:lnTo>
                    <a:pt x="2792" y="470"/>
                  </a:lnTo>
                  <a:lnTo>
                    <a:pt x="2784" y="464"/>
                  </a:lnTo>
                  <a:lnTo>
                    <a:pt x="2776" y="462"/>
                  </a:lnTo>
                  <a:lnTo>
                    <a:pt x="2768" y="460"/>
                  </a:lnTo>
                  <a:lnTo>
                    <a:pt x="2748" y="454"/>
                  </a:lnTo>
                  <a:lnTo>
                    <a:pt x="2738" y="448"/>
                  </a:lnTo>
                  <a:lnTo>
                    <a:pt x="2724" y="438"/>
                  </a:lnTo>
                  <a:lnTo>
                    <a:pt x="2712" y="430"/>
                  </a:lnTo>
                  <a:lnTo>
                    <a:pt x="2700" y="426"/>
                  </a:lnTo>
                  <a:lnTo>
                    <a:pt x="2686" y="424"/>
                  </a:lnTo>
                  <a:lnTo>
                    <a:pt x="2672" y="424"/>
                  </a:lnTo>
                  <a:lnTo>
                    <a:pt x="2644" y="428"/>
                  </a:lnTo>
                  <a:lnTo>
                    <a:pt x="2628" y="428"/>
                  </a:lnTo>
                  <a:lnTo>
                    <a:pt x="2612" y="426"/>
                  </a:lnTo>
                  <a:lnTo>
                    <a:pt x="2598" y="424"/>
                  </a:lnTo>
                  <a:lnTo>
                    <a:pt x="2590" y="424"/>
                  </a:lnTo>
                  <a:lnTo>
                    <a:pt x="2582" y="426"/>
                  </a:lnTo>
                  <a:lnTo>
                    <a:pt x="2578" y="428"/>
                  </a:lnTo>
                  <a:lnTo>
                    <a:pt x="2574" y="432"/>
                  </a:lnTo>
                  <a:lnTo>
                    <a:pt x="2566" y="436"/>
                  </a:lnTo>
                  <a:lnTo>
                    <a:pt x="2554" y="440"/>
                  </a:lnTo>
                  <a:lnTo>
                    <a:pt x="2538" y="444"/>
                  </a:lnTo>
                  <a:lnTo>
                    <a:pt x="2516" y="444"/>
                  </a:lnTo>
                  <a:lnTo>
                    <a:pt x="2512" y="444"/>
                  </a:lnTo>
                  <a:lnTo>
                    <a:pt x="2512" y="442"/>
                  </a:lnTo>
                  <a:lnTo>
                    <a:pt x="2516" y="436"/>
                  </a:lnTo>
                  <a:lnTo>
                    <a:pt x="2528" y="428"/>
                  </a:lnTo>
                  <a:lnTo>
                    <a:pt x="2538" y="420"/>
                  </a:lnTo>
                  <a:lnTo>
                    <a:pt x="2540" y="416"/>
                  </a:lnTo>
                  <a:lnTo>
                    <a:pt x="2542" y="412"/>
                  </a:lnTo>
                  <a:lnTo>
                    <a:pt x="2540" y="410"/>
                  </a:lnTo>
                  <a:lnTo>
                    <a:pt x="2534" y="406"/>
                  </a:lnTo>
                  <a:lnTo>
                    <a:pt x="2524" y="404"/>
                  </a:lnTo>
                  <a:lnTo>
                    <a:pt x="2508" y="402"/>
                  </a:lnTo>
                  <a:lnTo>
                    <a:pt x="2478" y="400"/>
                  </a:lnTo>
                  <a:lnTo>
                    <a:pt x="2458" y="398"/>
                  </a:lnTo>
                  <a:lnTo>
                    <a:pt x="2448" y="394"/>
                  </a:lnTo>
                  <a:lnTo>
                    <a:pt x="2446" y="394"/>
                  </a:lnTo>
                  <a:lnTo>
                    <a:pt x="2446" y="392"/>
                  </a:lnTo>
                  <a:lnTo>
                    <a:pt x="2450" y="388"/>
                  </a:lnTo>
                  <a:lnTo>
                    <a:pt x="2458" y="386"/>
                  </a:lnTo>
                  <a:lnTo>
                    <a:pt x="2486" y="378"/>
                  </a:lnTo>
                  <a:lnTo>
                    <a:pt x="2492" y="376"/>
                  </a:lnTo>
                  <a:lnTo>
                    <a:pt x="2496" y="374"/>
                  </a:lnTo>
                  <a:lnTo>
                    <a:pt x="2496" y="370"/>
                  </a:lnTo>
                  <a:lnTo>
                    <a:pt x="2496" y="366"/>
                  </a:lnTo>
                  <a:lnTo>
                    <a:pt x="2492" y="364"/>
                  </a:lnTo>
                  <a:lnTo>
                    <a:pt x="2486" y="360"/>
                  </a:lnTo>
                  <a:lnTo>
                    <a:pt x="2470" y="352"/>
                  </a:lnTo>
                  <a:lnTo>
                    <a:pt x="2448" y="348"/>
                  </a:lnTo>
                  <a:lnTo>
                    <a:pt x="2422" y="348"/>
                  </a:lnTo>
                  <a:lnTo>
                    <a:pt x="2408" y="348"/>
                  </a:lnTo>
                  <a:lnTo>
                    <a:pt x="2392" y="352"/>
                  </a:lnTo>
                  <a:lnTo>
                    <a:pt x="2378" y="356"/>
                  </a:lnTo>
                  <a:lnTo>
                    <a:pt x="2362" y="362"/>
                  </a:lnTo>
                  <a:lnTo>
                    <a:pt x="2342" y="370"/>
                  </a:lnTo>
                  <a:lnTo>
                    <a:pt x="2326" y="380"/>
                  </a:lnTo>
                  <a:lnTo>
                    <a:pt x="2314" y="388"/>
                  </a:lnTo>
                  <a:lnTo>
                    <a:pt x="2304" y="396"/>
                  </a:lnTo>
                  <a:lnTo>
                    <a:pt x="2296" y="402"/>
                  </a:lnTo>
                  <a:lnTo>
                    <a:pt x="2292" y="408"/>
                  </a:lnTo>
                  <a:lnTo>
                    <a:pt x="2286" y="420"/>
                  </a:lnTo>
                  <a:lnTo>
                    <a:pt x="2284" y="428"/>
                  </a:lnTo>
                  <a:lnTo>
                    <a:pt x="2280" y="434"/>
                  </a:lnTo>
                  <a:lnTo>
                    <a:pt x="2276" y="436"/>
                  </a:lnTo>
                  <a:lnTo>
                    <a:pt x="2272" y="438"/>
                  </a:lnTo>
                  <a:lnTo>
                    <a:pt x="2256" y="440"/>
                  </a:lnTo>
                  <a:lnTo>
                    <a:pt x="2224" y="442"/>
                  </a:lnTo>
                  <a:lnTo>
                    <a:pt x="2208" y="444"/>
                  </a:lnTo>
                  <a:lnTo>
                    <a:pt x="2206" y="444"/>
                  </a:lnTo>
                  <a:lnTo>
                    <a:pt x="2206" y="446"/>
                  </a:lnTo>
                  <a:lnTo>
                    <a:pt x="2206" y="448"/>
                  </a:lnTo>
                  <a:lnTo>
                    <a:pt x="2210" y="452"/>
                  </a:lnTo>
                  <a:lnTo>
                    <a:pt x="2208" y="456"/>
                  </a:lnTo>
                  <a:lnTo>
                    <a:pt x="2206" y="458"/>
                  </a:lnTo>
                  <a:lnTo>
                    <a:pt x="2192" y="464"/>
                  </a:lnTo>
                  <a:lnTo>
                    <a:pt x="2162" y="472"/>
                  </a:lnTo>
                  <a:lnTo>
                    <a:pt x="2132" y="478"/>
                  </a:lnTo>
                  <a:lnTo>
                    <a:pt x="2118" y="478"/>
                  </a:lnTo>
                  <a:lnTo>
                    <a:pt x="2114" y="476"/>
                  </a:lnTo>
                  <a:lnTo>
                    <a:pt x="2112" y="474"/>
                  </a:lnTo>
                  <a:lnTo>
                    <a:pt x="2112" y="470"/>
                  </a:lnTo>
                  <a:lnTo>
                    <a:pt x="2110" y="468"/>
                  </a:lnTo>
                  <a:lnTo>
                    <a:pt x="2108" y="464"/>
                  </a:lnTo>
                  <a:lnTo>
                    <a:pt x="2106" y="462"/>
                  </a:lnTo>
                  <a:lnTo>
                    <a:pt x="2098" y="462"/>
                  </a:lnTo>
                  <a:lnTo>
                    <a:pt x="2076" y="460"/>
                  </a:lnTo>
                  <a:lnTo>
                    <a:pt x="2034" y="464"/>
                  </a:lnTo>
                  <a:lnTo>
                    <a:pt x="1994" y="472"/>
                  </a:lnTo>
                  <a:lnTo>
                    <a:pt x="1982" y="474"/>
                  </a:lnTo>
                  <a:lnTo>
                    <a:pt x="1974" y="478"/>
                  </a:lnTo>
                  <a:lnTo>
                    <a:pt x="1970" y="482"/>
                  </a:lnTo>
                  <a:lnTo>
                    <a:pt x="1968" y="484"/>
                  </a:lnTo>
                  <a:lnTo>
                    <a:pt x="1970" y="490"/>
                  </a:lnTo>
                  <a:lnTo>
                    <a:pt x="1970" y="494"/>
                  </a:lnTo>
                  <a:lnTo>
                    <a:pt x="1970" y="496"/>
                  </a:lnTo>
                  <a:lnTo>
                    <a:pt x="1968" y="500"/>
                  </a:lnTo>
                  <a:lnTo>
                    <a:pt x="1964" y="502"/>
                  </a:lnTo>
                  <a:lnTo>
                    <a:pt x="1954" y="504"/>
                  </a:lnTo>
                  <a:lnTo>
                    <a:pt x="1942" y="506"/>
                  </a:lnTo>
                  <a:lnTo>
                    <a:pt x="1898" y="512"/>
                  </a:lnTo>
                  <a:lnTo>
                    <a:pt x="1850" y="516"/>
                  </a:lnTo>
                  <a:lnTo>
                    <a:pt x="1818" y="522"/>
                  </a:lnTo>
                  <a:lnTo>
                    <a:pt x="1800" y="526"/>
                  </a:lnTo>
                  <a:lnTo>
                    <a:pt x="1790" y="532"/>
                  </a:lnTo>
                  <a:lnTo>
                    <a:pt x="1784" y="538"/>
                  </a:lnTo>
                  <a:lnTo>
                    <a:pt x="1776" y="542"/>
                  </a:lnTo>
                  <a:lnTo>
                    <a:pt x="1764" y="546"/>
                  </a:lnTo>
                  <a:lnTo>
                    <a:pt x="1742" y="550"/>
                  </a:lnTo>
                  <a:lnTo>
                    <a:pt x="1728" y="550"/>
                  </a:lnTo>
                  <a:lnTo>
                    <a:pt x="1718" y="554"/>
                  </a:lnTo>
                  <a:lnTo>
                    <a:pt x="1708" y="558"/>
                  </a:lnTo>
                  <a:lnTo>
                    <a:pt x="1698" y="562"/>
                  </a:lnTo>
                  <a:lnTo>
                    <a:pt x="1692" y="566"/>
                  </a:lnTo>
                  <a:lnTo>
                    <a:pt x="1686" y="572"/>
                  </a:lnTo>
                  <a:lnTo>
                    <a:pt x="1682" y="578"/>
                  </a:lnTo>
                  <a:lnTo>
                    <a:pt x="1680" y="584"/>
                  </a:lnTo>
                  <a:lnTo>
                    <a:pt x="1678" y="590"/>
                  </a:lnTo>
                  <a:lnTo>
                    <a:pt x="1678" y="596"/>
                  </a:lnTo>
                  <a:lnTo>
                    <a:pt x="1680" y="602"/>
                  </a:lnTo>
                  <a:lnTo>
                    <a:pt x="1682" y="608"/>
                  </a:lnTo>
                  <a:lnTo>
                    <a:pt x="1686" y="612"/>
                  </a:lnTo>
                  <a:lnTo>
                    <a:pt x="1690" y="616"/>
                  </a:lnTo>
                  <a:lnTo>
                    <a:pt x="1696" y="618"/>
                  </a:lnTo>
                  <a:lnTo>
                    <a:pt x="1704" y="620"/>
                  </a:lnTo>
                  <a:lnTo>
                    <a:pt x="1716" y="622"/>
                  </a:lnTo>
                  <a:lnTo>
                    <a:pt x="1724" y="624"/>
                  </a:lnTo>
                  <a:lnTo>
                    <a:pt x="1726" y="628"/>
                  </a:lnTo>
                  <a:lnTo>
                    <a:pt x="1724" y="634"/>
                  </a:lnTo>
                  <a:lnTo>
                    <a:pt x="1716" y="638"/>
                  </a:lnTo>
                  <a:lnTo>
                    <a:pt x="1704" y="644"/>
                  </a:lnTo>
                  <a:lnTo>
                    <a:pt x="1690" y="648"/>
                  </a:lnTo>
                  <a:lnTo>
                    <a:pt x="1672" y="652"/>
                  </a:lnTo>
                  <a:lnTo>
                    <a:pt x="1638" y="658"/>
                  </a:lnTo>
                  <a:lnTo>
                    <a:pt x="1604" y="662"/>
                  </a:lnTo>
                  <a:lnTo>
                    <a:pt x="1542" y="662"/>
                  </a:lnTo>
                  <a:lnTo>
                    <a:pt x="1514" y="662"/>
                  </a:lnTo>
                  <a:lnTo>
                    <a:pt x="1490" y="666"/>
                  </a:lnTo>
                  <a:lnTo>
                    <a:pt x="1480" y="668"/>
                  </a:lnTo>
                  <a:lnTo>
                    <a:pt x="1470" y="672"/>
                  </a:lnTo>
                  <a:lnTo>
                    <a:pt x="1462" y="676"/>
                  </a:lnTo>
                  <a:lnTo>
                    <a:pt x="1458" y="682"/>
                  </a:lnTo>
                  <a:lnTo>
                    <a:pt x="1450" y="692"/>
                  </a:lnTo>
                  <a:lnTo>
                    <a:pt x="1450" y="696"/>
                  </a:lnTo>
                  <a:lnTo>
                    <a:pt x="1452" y="698"/>
                  </a:lnTo>
                  <a:lnTo>
                    <a:pt x="1456" y="702"/>
                  </a:lnTo>
                  <a:lnTo>
                    <a:pt x="1462" y="704"/>
                  </a:lnTo>
                  <a:lnTo>
                    <a:pt x="1470" y="706"/>
                  </a:lnTo>
                  <a:lnTo>
                    <a:pt x="1476" y="710"/>
                  </a:lnTo>
                  <a:lnTo>
                    <a:pt x="1476" y="714"/>
                  </a:lnTo>
                  <a:lnTo>
                    <a:pt x="1476" y="718"/>
                  </a:lnTo>
                  <a:lnTo>
                    <a:pt x="1476" y="724"/>
                  </a:lnTo>
                  <a:lnTo>
                    <a:pt x="1472" y="732"/>
                  </a:lnTo>
                  <a:lnTo>
                    <a:pt x="1468" y="738"/>
                  </a:lnTo>
                  <a:lnTo>
                    <a:pt x="1468" y="744"/>
                  </a:lnTo>
                  <a:lnTo>
                    <a:pt x="1468" y="748"/>
                  </a:lnTo>
                  <a:lnTo>
                    <a:pt x="1472" y="752"/>
                  </a:lnTo>
                  <a:lnTo>
                    <a:pt x="1480" y="756"/>
                  </a:lnTo>
                  <a:lnTo>
                    <a:pt x="1492" y="758"/>
                  </a:lnTo>
                  <a:lnTo>
                    <a:pt x="1506" y="760"/>
                  </a:lnTo>
                  <a:lnTo>
                    <a:pt x="1520" y="764"/>
                  </a:lnTo>
                  <a:lnTo>
                    <a:pt x="1524" y="766"/>
                  </a:lnTo>
                  <a:lnTo>
                    <a:pt x="1528" y="770"/>
                  </a:lnTo>
                  <a:lnTo>
                    <a:pt x="1532" y="774"/>
                  </a:lnTo>
                  <a:lnTo>
                    <a:pt x="1532" y="780"/>
                  </a:lnTo>
                  <a:lnTo>
                    <a:pt x="1534" y="786"/>
                  </a:lnTo>
                  <a:lnTo>
                    <a:pt x="1536" y="790"/>
                  </a:lnTo>
                  <a:lnTo>
                    <a:pt x="1540" y="792"/>
                  </a:lnTo>
                  <a:lnTo>
                    <a:pt x="1546" y="794"/>
                  </a:lnTo>
                  <a:lnTo>
                    <a:pt x="1556" y="796"/>
                  </a:lnTo>
                  <a:lnTo>
                    <a:pt x="1568" y="796"/>
                  </a:lnTo>
                  <a:lnTo>
                    <a:pt x="1580" y="798"/>
                  </a:lnTo>
                  <a:lnTo>
                    <a:pt x="1584" y="800"/>
                  </a:lnTo>
                  <a:lnTo>
                    <a:pt x="1586" y="804"/>
                  </a:lnTo>
                  <a:lnTo>
                    <a:pt x="1588" y="806"/>
                  </a:lnTo>
                  <a:lnTo>
                    <a:pt x="1588" y="812"/>
                  </a:lnTo>
                  <a:lnTo>
                    <a:pt x="1586" y="818"/>
                  </a:lnTo>
                  <a:lnTo>
                    <a:pt x="1582" y="828"/>
                  </a:lnTo>
                  <a:lnTo>
                    <a:pt x="1578" y="836"/>
                  </a:lnTo>
                  <a:lnTo>
                    <a:pt x="1576" y="844"/>
                  </a:lnTo>
                  <a:lnTo>
                    <a:pt x="1576" y="852"/>
                  </a:lnTo>
                  <a:lnTo>
                    <a:pt x="1578" y="858"/>
                  </a:lnTo>
                  <a:lnTo>
                    <a:pt x="1582" y="868"/>
                  </a:lnTo>
                  <a:lnTo>
                    <a:pt x="1590" y="876"/>
                  </a:lnTo>
                  <a:lnTo>
                    <a:pt x="1596" y="882"/>
                  </a:lnTo>
                  <a:lnTo>
                    <a:pt x="1598" y="886"/>
                  </a:lnTo>
                  <a:lnTo>
                    <a:pt x="1598" y="890"/>
                  </a:lnTo>
                  <a:lnTo>
                    <a:pt x="1598" y="896"/>
                  </a:lnTo>
                  <a:lnTo>
                    <a:pt x="1596" y="900"/>
                  </a:lnTo>
                  <a:lnTo>
                    <a:pt x="1590" y="906"/>
                  </a:lnTo>
                  <a:lnTo>
                    <a:pt x="1584" y="912"/>
                  </a:lnTo>
                  <a:lnTo>
                    <a:pt x="1570" y="922"/>
                  </a:lnTo>
                  <a:lnTo>
                    <a:pt x="1566" y="924"/>
                  </a:lnTo>
                  <a:lnTo>
                    <a:pt x="1564" y="922"/>
                  </a:lnTo>
                  <a:lnTo>
                    <a:pt x="1566" y="912"/>
                  </a:lnTo>
                  <a:lnTo>
                    <a:pt x="1568" y="898"/>
                  </a:lnTo>
                  <a:lnTo>
                    <a:pt x="1572" y="884"/>
                  </a:lnTo>
                  <a:lnTo>
                    <a:pt x="1572" y="878"/>
                  </a:lnTo>
                  <a:lnTo>
                    <a:pt x="1572" y="872"/>
                  </a:lnTo>
                  <a:lnTo>
                    <a:pt x="1570" y="866"/>
                  </a:lnTo>
                  <a:lnTo>
                    <a:pt x="1566" y="864"/>
                  </a:lnTo>
                  <a:lnTo>
                    <a:pt x="1560" y="864"/>
                  </a:lnTo>
                  <a:lnTo>
                    <a:pt x="1552" y="866"/>
                  </a:lnTo>
                  <a:lnTo>
                    <a:pt x="1542" y="868"/>
                  </a:lnTo>
                  <a:lnTo>
                    <a:pt x="1538" y="868"/>
                  </a:lnTo>
                  <a:lnTo>
                    <a:pt x="1536" y="866"/>
                  </a:lnTo>
                  <a:lnTo>
                    <a:pt x="1536" y="864"/>
                  </a:lnTo>
                  <a:lnTo>
                    <a:pt x="1542" y="856"/>
                  </a:lnTo>
                  <a:lnTo>
                    <a:pt x="1550" y="844"/>
                  </a:lnTo>
                  <a:lnTo>
                    <a:pt x="1560" y="832"/>
                  </a:lnTo>
                  <a:lnTo>
                    <a:pt x="1562" y="826"/>
                  </a:lnTo>
                  <a:lnTo>
                    <a:pt x="1564" y="820"/>
                  </a:lnTo>
                  <a:lnTo>
                    <a:pt x="1562" y="816"/>
                  </a:lnTo>
                  <a:lnTo>
                    <a:pt x="1558" y="812"/>
                  </a:lnTo>
                  <a:lnTo>
                    <a:pt x="1552" y="810"/>
                  </a:lnTo>
                  <a:lnTo>
                    <a:pt x="1540" y="810"/>
                  </a:lnTo>
                  <a:lnTo>
                    <a:pt x="1518" y="810"/>
                  </a:lnTo>
                  <a:lnTo>
                    <a:pt x="1504" y="806"/>
                  </a:lnTo>
                  <a:lnTo>
                    <a:pt x="1492" y="798"/>
                  </a:lnTo>
                  <a:lnTo>
                    <a:pt x="1482" y="792"/>
                  </a:lnTo>
                  <a:lnTo>
                    <a:pt x="1472" y="782"/>
                  </a:lnTo>
                  <a:lnTo>
                    <a:pt x="1460" y="774"/>
                  </a:lnTo>
                  <a:lnTo>
                    <a:pt x="1442" y="768"/>
                  </a:lnTo>
                  <a:lnTo>
                    <a:pt x="1416" y="762"/>
                  </a:lnTo>
                  <a:lnTo>
                    <a:pt x="1400" y="760"/>
                  </a:lnTo>
                  <a:lnTo>
                    <a:pt x="1386" y="760"/>
                  </a:lnTo>
                  <a:lnTo>
                    <a:pt x="1374" y="760"/>
                  </a:lnTo>
                  <a:lnTo>
                    <a:pt x="1364" y="762"/>
                  </a:lnTo>
                  <a:lnTo>
                    <a:pt x="1358" y="764"/>
                  </a:lnTo>
                  <a:lnTo>
                    <a:pt x="1352" y="768"/>
                  </a:lnTo>
                  <a:lnTo>
                    <a:pt x="1346" y="776"/>
                  </a:lnTo>
                  <a:lnTo>
                    <a:pt x="1342" y="784"/>
                  </a:lnTo>
                  <a:lnTo>
                    <a:pt x="1340" y="790"/>
                  </a:lnTo>
                  <a:lnTo>
                    <a:pt x="1336" y="794"/>
                  </a:lnTo>
                  <a:lnTo>
                    <a:pt x="1334" y="794"/>
                  </a:lnTo>
                  <a:lnTo>
                    <a:pt x="1330" y="792"/>
                  </a:lnTo>
                  <a:lnTo>
                    <a:pt x="1316" y="788"/>
                  </a:lnTo>
                  <a:lnTo>
                    <a:pt x="1302" y="788"/>
                  </a:lnTo>
                  <a:lnTo>
                    <a:pt x="1292" y="792"/>
                  </a:lnTo>
                  <a:lnTo>
                    <a:pt x="1284" y="796"/>
                  </a:lnTo>
                  <a:lnTo>
                    <a:pt x="1282" y="800"/>
                  </a:lnTo>
                  <a:lnTo>
                    <a:pt x="1282" y="804"/>
                  </a:lnTo>
                  <a:lnTo>
                    <a:pt x="1282" y="808"/>
                  </a:lnTo>
                  <a:lnTo>
                    <a:pt x="1284" y="812"/>
                  </a:lnTo>
                  <a:lnTo>
                    <a:pt x="1288" y="816"/>
                  </a:lnTo>
                  <a:lnTo>
                    <a:pt x="1294" y="820"/>
                  </a:lnTo>
                  <a:lnTo>
                    <a:pt x="1314" y="828"/>
                  </a:lnTo>
                  <a:lnTo>
                    <a:pt x="1332" y="834"/>
                  </a:lnTo>
                  <a:lnTo>
                    <a:pt x="1342" y="840"/>
                  </a:lnTo>
                  <a:lnTo>
                    <a:pt x="1344" y="842"/>
                  </a:lnTo>
                  <a:lnTo>
                    <a:pt x="1344" y="844"/>
                  </a:lnTo>
                  <a:lnTo>
                    <a:pt x="1340" y="846"/>
                  </a:lnTo>
                  <a:lnTo>
                    <a:pt x="1332" y="848"/>
                  </a:lnTo>
                  <a:lnTo>
                    <a:pt x="1318" y="848"/>
                  </a:lnTo>
                  <a:lnTo>
                    <a:pt x="1280" y="844"/>
                  </a:lnTo>
                  <a:lnTo>
                    <a:pt x="1270" y="842"/>
                  </a:lnTo>
                  <a:lnTo>
                    <a:pt x="1264" y="840"/>
                  </a:lnTo>
                  <a:lnTo>
                    <a:pt x="1260" y="836"/>
                  </a:lnTo>
                  <a:lnTo>
                    <a:pt x="1256" y="830"/>
                  </a:lnTo>
                  <a:lnTo>
                    <a:pt x="1256" y="824"/>
                  </a:lnTo>
                  <a:lnTo>
                    <a:pt x="1256" y="818"/>
                  </a:lnTo>
                  <a:lnTo>
                    <a:pt x="1260" y="804"/>
                  </a:lnTo>
                  <a:lnTo>
                    <a:pt x="1264" y="788"/>
                  </a:lnTo>
                  <a:lnTo>
                    <a:pt x="1268" y="772"/>
                  </a:lnTo>
                  <a:lnTo>
                    <a:pt x="1270" y="758"/>
                  </a:lnTo>
                  <a:lnTo>
                    <a:pt x="1268" y="750"/>
                  </a:lnTo>
                  <a:lnTo>
                    <a:pt x="1266" y="744"/>
                  </a:lnTo>
                  <a:lnTo>
                    <a:pt x="1258" y="734"/>
                  </a:lnTo>
                  <a:lnTo>
                    <a:pt x="1250" y="726"/>
                  </a:lnTo>
                  <a:lnTo>
                    <a:pt x="1244" y="722"/>
                  </a:lnTo>
                  <a:lnTo>
                    <a:pt x="1240" y="722"/>
                  </a:lnTo>
                  <a:lnTo>
                    <a:pt x="1236" y="724"/>
                  </a:lnTo>
                  <a:lnTo>
                    <a:pt x="1234" y="730"/>
                  </a:lnTo>
                  <a:lnTo>
                    <a:pt x="1234" y="738"/>
                  </a:lnTo>
                  <a:lnTo>
                    <a:pt x="1238" y="752"/>
                  </a:lnTo>
                  <a:lnTo>
                    <a:pt x="1240" y="762"/>
                  </a:lnTo>
                  <a:lnTo>
                    <a:pt x="1238" y="772"/>
                  </a:lnTo>
                  <a:lnTo>
                    <a:pt x="1236" y="778"/>
                  </a:lnTo>
                  <a:lnTo>
                    <a:pt x="1230" y="784"/>
                  </a:lnTo>
                  <a:lnTo>
                    <a:pt x="1224" y="788"/>
                  </a:lnTo>
                  <a:lnTo>
                    <a:pt x="1216" y="792"/>
                  </a:lnTo>
                  <a:lnTo>
                    <a:pt x="1198" y="798"/>
                  </a:lnTo>
                  <a:lnTo>
                    <a:pt x="1182" y="804"/>
                  </a:lnTo>
                  <a:lnTo>
                    <a:pt x="1176" y="808"/>
                  </a:lnTo>
                  <a:lnTo>
                    <a:pt x="1170" y="812"/>
                  </a:lnTo>
                  <a:lnTo>
                    <a:pt x="1168" y="818"/>
                  </a:lnTo>
                  <a:lnTo>
                    <a:pt x="1168" y="824"/>
                  </a:lnTo>
                  <a:lnTo>
                    <a:pt x="1172" y="832"/>
                  </a:lnTo>
                  <a:lnTo>
                    <a:pt x="1178" y="842"/>
                  </a:lnTo>
                  <a:lnTo>
                    <a:pt x="1200" y="870"/>
                  </a:lnTo>
                  <a:lnTo>
                    <a:pt x="1208" y="878"/>
                  </a:lnTo>
                  <a:lnTo>
                    <a:pt x="1212" y="886"/>
                  </a:lnTo>
                  <a:lnTo>
                    <a:pt x="1212" y="894"/>
                  </a:lnTo>
                  <a:lnTo>
                    <a:pt x="1210" y="902"/>
                  </a:lnTo>
                  <a:lnTo>
                    <a:pt x="1204" y="912"/>
                  </a:lnTo>
                  <a:lnTo>
                    <a:pt x="1194" y="926"/>
                  </a:lnTo>
                  <a:lnTo>
                    <a:pt x="1184" y="940"/>
                  </a:lnTo>
                  <a:lnTo>
                    <a:pt x="1180" y="950"/>
                  </a:lnTo>
                  <a:lnTo>
                    <a:pt x="1180" y="956"/>
                  </a:lnTo>
                  <a:lnTo>
                    <a:pt x="1182" y="962"/>
                  </a:lnTo>
                  <a:lnTo>
                    <a:pt x="1190" y="974"/>
                  </a:lnTo>
                  <a:lnTo>
                    <a:pt x="1192" y="982"/>
                  </a:lnTo>
                  <a:lnTo>
                    <a:pt x="1194" y="992"/>
                  </a:lnTo>
                  <a:lnTo>
                    <a:pt x="1194" y="996"/>
                  </a:lnTo>
                  <a:lnTo>
                    <a:pt x="1196" y="1000"/>
                  </a:lnTo>
                  <a:lnTo>
                    <a:pt x="1200" y="1002"/>
                  </a:lnTo>
                  <a:lnTo>
                    <a:pt x="1204" y="1002"/>
                  </a:lnTo>
                  <a:lnTo>
                    <a:pt x="1218" y="1000"/>
                  </a:lnTo>
                  <a:lnTo>
                    <a:pt x="1234" y="996"/>
                  </a:lnTo>
                  <a:lnTo>
                    <a:pt x="1254" y="992"/>
                  </a:lnTo>
                  <a:lnTo>
                    <a:pt x="1276" y="992"/>
                  </a:lnTo>
                  <a:lnTo>
                    <a:pt x="1288" y="992"/>
                  </a:lnTo>
                  <a:lnTo>
                    <a:pt x="1298" y="994"/>
                  </a:lnTo>
                  <a:lnTo>
                    <a:pt x="1310" y="998"/>
                  </a:lnTo>
                  <a:lnTo>
                    <a:pt x="1322" y="1004"/>
                  </a:lnTo>
                  <a:lnTo>
                    <a:pt x="1340" y="1016"/>
                  </a:lnTo>
                  <a:lnTo>
                    <a:pt x="1352" y="1028"/>
                  </a:lnTo>
                  <a:lnTo>
                    <a:pt x="1358" y="1036"/>
                  </a:lnTo>
                  <a:lnTo>
                    <a:pt x="1360" y="1044"/>
                  </a:lnTo>
                  <a:lnTo>
                    <a:pt x="1360" y="1050"/>
                  </a:lnTo>
                  <a:lnTo>
                    <a:pt x="1356" y="1054"/>
                  </a:lnTo>
                  <a:lnTo>
                    <a:pt x="1350" y="1066"/>
                  </a:lnTo>
                  <a:lnTo>
                    <a:pt x="1342" y="1078"/>
                  </a:lnTo>
                  <a:lnTo>
                    <a:pt x="1334" y="1092"/>
                  </a:lnTo>
                  <a:lnTo>
                    <a:pt x="1332" y="1096"/>
                  </a:lnTo>
                  <a:lnTo>
                    <a:pt x="1330" y="1098"/>
                  </a:lnTo>
                  <a:lnTo>
                    <a:pt x="1330" y="1092"/>
                  </a:lnTo>
                  <a:lnTo>
                    <a:pt x="1332" y="1082"/>
                  </a:lnTo>
                  <a:lnTo>
                    <a:pt x="1334" y="1066"/>
                  </a:lnTo>
                  <a:lnTo>
                    <a:pt x="1334" y="1052"/>
                  </a:lnTo>
                  <a:lnTo>
                    <a:pt x="1330" y="1038"/>
                  </a:lnTo>
                  <a:lnTo>
                    <a:pt x="1322" y="1026"/>
                  </a:lnTo>
                  <a:lnTo>
                    <a:pt x="1318" y="1020"/>
                  </a:lnTo>
                  <a:lnTo>
                    <a:pt x="1312" y="1016"/>
                  </a:lnTo>
                  <a:lnTo>
                    <a:pt x="1304" y="1014"/>
                  </a:lnTo>
                  <a:lnTo>
                    <a:pt x="1298" y="1012"/>
                  </a:lnTo>
                  <a:lnTo>
                    <a:pt x="1288" y="1010"/>
                  </a:lnTo>
                  <a:lnTo>
                    <a:pt x="1278" y="1010"/>
                  </a:lnTo>
                  <a:lnTo>
                    <a:pt x="1266" y="1012"/>
                  </a:lnTo>
                  <a:lnTo>
                    <a:pt x="1254" y="1016"/>
                  </a:lnTo>
                  <a:lnTo>
                    <a:pt x="1242" y="1020"/>
                  </a:lnTo>
                  <a:lnTo>
                    <a:pt x="1234" y="1026"/>
                  </a:lnTo>
                  <a:lnTo>
                    <a:pt x="1228" y="1032"/>
                  </a:lnTo>
                  <a:lnTo>
                    <a:pt x="1224" y="1036"/>
                  </a:lnTo>
                  <a:lnTo>
                    <a:pt x="1222" y="1044"/>
                  </a:lnTo>
                  <a:lnTo>
                    <a:pt x="1222" y="1050"/>
                  </a:lnTo>
                  <a:lnTo>
                    <a:pt x="1226" y="1062"/>
                  </a:lnTo>
                  <a:lnTo>
                    <a:pt x="1230" y="1076"/>
                  </a:lnTo>
                  <a:lnTo>
                    <a:pt x="1234" y="1088"/>
                  </a:lnTo>
                  <a:lnTo>
                    <a:pt x="1234" y="1092"/>
                  </a:lnTo>
                  <a:lnTo>
                    <a:pt x="1232" y="1098"/>
                  </a:lnTo>
                  <a:lnTo>
                    <a:pt x="1228" y="1102"/>
                  </a:lnTo>
                  <a:lnTo>
                    <a:pt x="1222" y="1106"/>
                  </a:lnTo>
                  <a:lnTo>
                    <a:pt x="1210" y="1112"/>
                  </a:lnTo>
                  <a:lnTo>
                    <a:pt x="1202" y="1120"/>
                  </a:lnTo>
                  <a:lnTo>
                    <a:pt x="1198" y="1128"/>
                  </a:lnTo>
                  <a:lnTo>
                    <a:pt x="1196" y="1136"/>
                  </a:lnTo>
                  <a:lnTo>
                    <a:pt x="1194" y="1144"/>
                  </a:lnTo>
                  <a:lnTo>
                    <a:pt x="1188" y="1152"/>
                  </a:lnTo>
                  <a:lnTo>
                    <a:pt x="1180" y="1160"/>
                  </a:lnTo>
                  <a:lnTo>
                    <a:pt x="1166" y="1168"/>
                  </a:lnTo>
                  <a:lnTo>
                    <a:pt x="1152" y="1176"/>
                  </a:lnTo>
                  <a:lnTo>
                    <a:pt x="1144" y="1184"/>
                  </a:lnTo>
                  <a:lnTo>
                    <a:pt x="1136" y="1196"/>
                  </a:lnTo>
                  <a:lnTo>
                    <a:pt x="1130" y="1200"/>
                  </a:lnTo>
                  <a:lnTo>
                    <a:pt x="1118" y="1202"/>
                  </a:lnTo>
                  <a:lnTo>
                    <a:pt x="1100" y="1200"/>
                  </a:lnTo>
                  <a:lnTo>
                    <a:pt x="1070" y="1196"/>
                  </a:lnTo>
                  <a:lnTo>
                    <a:pt x="1044" y="1190"/>
                  </a:lnTo>
                  <a:lnTo>
                    <a:pt x="1036" y="1186"/>
                  </a:lnTo>
                  <a:lnTo>
                    <a:pt x="1040" y="1184"/>
                  </a:lnTo>
                  <a:lnTo>
                    <a:pt x="1052" y="1180"/>
                  </a:lnTo>
                  <a:lnTo>
                    <a:pt x="1072" y="1176"/>
                  </a:lnTo>
                  <a:lnTo>
                    <a:pt x="1094" y="1168"/>
                  </a:lnTo>
                  <a:lnTo>
                    <a:pt x="1104" y="1162"/>
                  </a:lnTo>
                  <a:lnTo>
                    <a:pt x="1114" y="1156"/>
                  </a:lnTo>
                  <a:lnTo>
                    <a:pt x="1122" y="1148"/>
                  </a:lnTo>
                  <a:lnTo>
                    <a:pt x="1128" y="1138"/>
                  </a:lnTo>
                  <a:lnTo>
                    <a:pt x="1138" y="1122"/>
                  </a:lnTo>
                  <a:lnTo>
                    <a:pt x="1146" y="1112"/>
                  </a:lnTo>
                  <a:lnTo>
                    <a:pt x="1154" y="1106"/>
                  </a:lnTo>
                  <a:lnTo>
                    <a:pt x="1160" y="1104"/>
                  </a:lnTo>
                  <a:lnTo>
                    <a:pt x="1166" y="1100"/>
                  </a:lnTo>
                  <a:lnTo>
                    <a:pt x="1170" y="1096"/>
                  </a:lnTo>
                  <a:lnTo>
                    <a:pt x="1174" y="1088"/>
                  </a:lnTo>
                  <a:lnTo>
                    <a:pt x="1176" y="1072"/>
                  </a:lnTo>
                  <a:lnTo>
                    <a:pt x="1176" y="1058"/>
                  </a:lnTo>
                  <a:lnTo>
                    <a:pt x="1174" y="1044"/>
                  </a:lnTo>
                  <a:lnTo>
                    <a:pt x="1166" y="1034"/>
                  </a:lnTo>
                  <a:lnTo>
                    <a:pt x="1160" y="1026"/>
                  </a:lnTo>
                  <a:lnTo>
                    <a:pt x="1152" y="1016"/>
                  </a:lnTo>
                  <a:lnTo>
                    <a:pt x="1146" y="1004"/>
                  </a:lnTo>
                  <a:lnTo>
                    <a:pt x="1142" y="988"/>
                  </a:lnTo>
                  <a:lnTo>
                    <a:pt x="1142" y="968"/>
                  </a:lnTo>
                  <a:lnTo>
                    <a:pt x="1150" y="928"/>
                  </a:lnTo>
                  <a:lnTo>
                    <a:pt x="1152" y="910"/>
                  </a:lnTo>
                  <a:lnTo>
                    <a:pt x="1154" y="896"/>
                  </a:lnTo>
                  <a:lnTo>
                    <a:pt x="1152" y="882"/>
                  </a:lnTo>
                  <a:lnTo>
                    <a:pt x="1148" y="868"/>
                  </a:lnTo>
                  <a:lnTo>
                    <a:pt x="1140" y="856"/>
                  </a:lnTo>
                  <a:lnTo>
                    <a:pt x="1126" y="844"/>
                  </a:lnTo>
                  <a:lnTo>
                    <a:pt x="1116" y="832"/>
                  </a:lnTo>
                  <a:lnTo>
                    <a:pt x="1114" y="828"/>
                  </a:lnTo>
                  <a:lnTo>
                    <a:pt x="1112" y="824"/>
                  </a:lnTo>
                  <a:lnTo>
                    <a:pt x="1114" y="822"/>
                  </a:lnTo>
                  <a:lnTo>
                    <a:pt x="1118" y="818"/>
                  </a:lnTo>
                  <a:lnTo>
                    <a:pt x="1126" y="812"/>
                  </a:lnTo>
                  <a:lnTo>
                    <a:pt x="1136" y="804"/>
                  </a:lnTo>
                  <a:lnTo>
                    <a:pt x="1146" y="796"/>
                  </a:lnTo>
                  <a:lnTo>
                    <a:pt x="1150" y="790"/>
                  </a:lnTo>
                  <a:lnTo>
                    <a:pt x="1154" y="782"/>
                  </a:lnTo>
                  <a:lnTo>
                    <a:pt x="1156" y="774"/>
                  </a:lnTo>
                  <a:lnTo>
                    <a:pt x="1156" y="764"/>
                  </a:lnTo>
                  <a:lnTo>
                    <a:pt x="1156" y="754"/>
                  </a:lnTo>
                  <a:lnTo>
                    <a:pt x="1152" y="744"/>
                  </a:lnTo>
                  <a:lnTo>
                    <a:pt x="1148" y="738"/>
                  </a:lnTo>
                  <a:lnTo>
                    <a:pt x="1142" y="732"/>
                  </a:lnTo>
                  <a:lnTo>
                    <a:pt x="1134" y="728"/>
                  </a:lnTo>
                  <a:lnTo>
                    <a:pt x="1126" y="724"/>
                  </a:lnTo>
                  <a:lnTo>
                    <a:pt x="1106" y="722"/>
                  </a:lnTo>
                  <a:lnTo>
                    <a:pt x="1086" y="722"/>
                  </a:lnTo>
                  <a:lnTo>
                    <a:pt x="1064" y="724"/>
                  </a:lnTo>
                  <a:lnTo>
                    <a:pt x="1044" y="724"/>
                  </a:lnTo>
                  <a:lnTo>
                    <a:pt x="1028" y="722"/>
                  </a:lnTo>
                  <a:lnTo>
                    <a:pt x="1020" y="722"/>
                  </a:lnTo>
                  <a:lnTo>
                    <a:pt x="1012" y="722"/>
                  </a:lnTo>
                  <a:lnTo>
                    <a:pt x="1006" y="726"/>
                  </a:lnTo>
                  <a:lnTo>
                    <a:pt x="1002" y="732"/>
                  </a:lnTo>
                  <a:lnTo>
                    <a:pt x="994" y="748"/>
                  </a:lnTo>
                  <a:lnTo>
                    <a:pt x="988" y="766"/>
                  </a:lnTo>
                  <a:lnTo>
                    <a:pt x="980" y="788"/>
                  </a:lnTo>
                  <a:lnTo>
                    <a:pt x="970" y="808"/>
                  </a:lnTo>
                  <a:lnTo>
                    <a:pt x="964" y="816"/>
                  </a:lnTo>
                  <a:lnTo>
                    <a:pt x="958" y="824"/>
                  </a:lnTo>
                  <a:lnTo>
                    <a:pt x="948" y="832"/>
                  </a:lnTo>
                  <a:lnTo>
                    <a:pt x="938" y="838"/>
                  </a:lnTo>
                  <a:lnTo>
                    <a:pt x="916" y="848"/>
                  </a:lnTo>
                  <a:lnTo>
                    <a:pt x="908" y="854"/>
                  </a:lnTo>
                  <a:lnTo>
                    <a:pt x="906" y="858"/>
                  </a:lnTo>
                  <a:lnTo>
                    <a:pt x="904" y="862"/>
                  </a:lnTo>
                  <a:lnTo>
                    <a:pt x="906" y="866"/>
                  </a:lnTo>
                  <a:lnTo>
                    <a:pt x="912" y="874"/>
                  </a:lnTo>
                  <a:lnTo>
                    <a:pt x="920" y="884"/>
                  </a:lnTo>
                  <a:lnTo>
                    <a:pt x="922" y="888"/>
                  </a:lnTo>
                  <a:lnTo>
                    <a:pt x="926" y="894"/>
                  </a:lnTo>
                  <a:lnTo>
                    <a:pt x="926" y="902"/>
                  </a:lnTo>
                  <a:lnTo>
                    <a:pt x="926" y="910"/>
                  </a:lnTo>
                  <a:lnTo>
                    <a:pt x="922" y="918"/>
                  </a:lnTo>
                  <a:lnTo>
                    <a:pt x="916" y="928"/>
                  </a:lnTo>
                  <a:lnTo>
                    <a:pt x="912" y="938"/>
                  </a:lnTo>
                  <a:lnTo>
                    <a:pt x="910" y="948"/>
                  </a:lnTo>
                  <a:lnTo>
                    <a:pt x="912" y="954"/>
                  </a:lnTo>
                  <a:lnTo>
                    <a:pt x="916" y="962"/>
                  </a:lnTo>
                  <a:lnTo>
                    <a:pt x="924" y="968"/>
                  </a:lnTo>
                  <a:lnTo>
                    <a:pt x="932" y="974"/>
                  </a:lnTo>
                  <a:lnTo>
                    <a:pt x="952" y="986"/>
                  </a:lnTo>
                  <a:lnTo>
                    <a:pt x="974" y="996"/>
                  </a:lnTo>
                  <a:lnTo>
                    <a:pt x="982" y="1002"/>
                  </a:lnTo>
                  <a:lnTo>
                    <a:pt x="990" y="1008"/>
                  </a:lnTo>
                  <a:lnTo>
                    <a:pt x="996" y="1014"/>
                  </a:lnTo>
                  <a:lnTo>
                    <a:pt x="998" y="1022"/>
                  </a:lnTo>
                  <a:lnTo>
                    <a:pt x="998" y="1030"/>
                  </a:lnTo>
                  <a:lnTo>
                    <a:pt x="992" y="1040"/>
                  </a:lnTo>
                  <a:lnTo>
                    <a:pt x="982" y="1054"/>
                  </a:lnTo>
                  <a:lnTo>
                    <a:pt x="978" y="1058"/>
                  </a:lnTo>
                  <a:lnTo>
                    <a:pt x="974" y="1060"/>
                  </a:lnTo>
                  <a:lnTo>
                    <a:pt x="970" y="1060"/>
                  </a:lnTo>
                  <a:lnTo>
                    <a:pt x="966" y="1060"/>
                  </a:lnTo>
                  <a:lnTo>
                    <a:pt x="956" y="1052"/>
                  </a:lnTo>
                  <a:lnTo>
                    <a:pt x="942" y="1040"/>
                  </a:lnTo>
                  <a:lnTo>
                    <a:pt x="918" y="1024"/>
                  </a:lnTo>
                  <a:lnTo>
                    <a:pt x="884" y="1004"/>
                  </a:lnTo>
                  <a:lnTo>
                    <a:pt x="862" y="994"/>
                  </a:lnTo>
                  <a:lnTo>
                    <a:pt x="838" y="984"/>
                  </a:lnTo>
                  <a:lnTo>
                    <a:pt x="810" y="974"/>
                  </a:lnTo>
                  <a:lnTo>
                    <a:pt x="786" y="966"/>
                  </a:lnTo>
                  <a:lnTo>
                    <a:pt x="762" y="960"/>
                  </a:lnTo>
                  <a:lnTo>
                    <a:pt x="742" y="956"/>
                  </a:lnTo>
                  <a:lnTo>
                    <a:pt x="724" y="954"/>
                  </a:lnTo>
                  <a:lnTo>
                    <a:pt x="706" y="952"/>
                  </a:lnTo>
                  <a:lnTo>
                    <a:pt x="692" y="952"/>
                  </a:lnTo>
                  <a:lnTo>
                    <a:pt x="678" y="954"/>
                  </a:lnTo>
                  <a:lnTo>
                    <a:pt x="668" y="956"/>
                  </a:lnTo>
                  <a:lnTo>
                    <a:pt x="660" y="960"/>
                  </a:lnTo>
                  <a:lnTo>
                    <a:pt x="654" y="964"/>
                  </a:lnTo>
                  <a:lnTo>
                    <a:pt x="650" y="968"/>
                  </a:lnTo>
                  <a:lnTo>
                    <a:pt x="650" y="974"/>
                  </a:lnTo>
                  <a:lnTo>
                    <a:pt x="650" y="980"/>
                  </a:lnTo>
                  <a:lnTo>
                    <a:pt x="654" y="986"/>
                  </a:lnTo>
                  <a:lnTo>
                    <a:pt x="660" y="994"/>
                  </a:lnTo>
                  <a:lnTo>
                    <a:pt x="664" y="998"/>
                  </a:lnTo>
                  <a:lnTo>
                    <a:pt x="664" y="1004"/>
                  </a:lnTo>
                  <a:lnTo>
                    <a:pt x="664" y="1010"/>
                  </a:lnTo>
                  <a:lnTo>
                    <a:pt x="662" y="1016"/>
                  </a:lnTo>
                  <a:lnTo>
                    <a:pt x="654" y="1028"/>
                  </a:lnTo>
                  <a:lnTo>
                    <a:pt x="642" y="1038"/>
                  </a:lnTo>
                  <a:lnTo>
                    <a:pt x="628" y="1044"/>
                  </a:lnTo>
                  <a:lnTo>
                    <a:pt x="622" y="1046"/>
                  </a:lnTo>
                  <a:lnTo>
                    <a:pt x="618" y="1046"/>
                  </a:lnTo>
                  <a:lnTo>
                    <a:pt x="612" y="1046"/>
                  </a:lnTo>
                  <a:lnTo>
                    <a:pt x="608" y="1042"/>
                  </a:lnTo>
                  <a:lnTo>
                    <a:pt x="606" y="1038"/>
                  </a:lnTo>
                  <a:lnTo>
                    <a:pt x="606" y="1030"/>
                  </a:lnTo>
                  <a:lnTo>
                    <a:pt x="604" y="1018"/>
                  </a:lnTo>
                  <a:lnTo>
                    <a:pt x="602" y="1010"/>
                  </a:lnTo>
                  <a:lnTo>
                    <a:pt x="596" y="1006"/>
                  </a:lnTo>
                  <a:lnTo>
                    <a:pt x="590" y="1006"/>
                  </a:lnTo>
                  <a:lnTo>
                    <a:pt x="582" y="1010"/>
                  </a:lnTo>
                  <a:lnTo>
                    <a:pt x="570" y="1016"/>
                  </a:lnTo>
                  <a:lnTo>
                    <a:pt x="542" y="1034"/>
                  </a:lnTo>
                  <a:lnTo>
                    <a:pt x="526" y="1042"/>
                  </a:lnTo>
                  <a:lnTo>
                    <a:pt x="520" y="1042"/>
                  </a:lnTo>
                  <a:lnTo>
                    <a:pt x="516" y="1042"/>
                  </a:lnTo>
                  <a:lnTo>
                    <a:pt x="506" y="1040"/>
                  </a:lnTo>
                  <a:lnTo>
                    <a:pt x="498" y="1036"/>
                  </a:lnTo>
                  <a:lnTo>
                    <a:pt x="488" y="1032"/>
                  </a:lnTo>
                  <a:lnTo>
                    <a:pt x="478" y="1032"/>
                  </a:lnTo>
                  <a:lnTo>
                    <a:pt x="470" y="1032"/>
                  </a:lnTo>
                  <a:lnTo>
                    <a:pt x="462" y="1034"/>
                  </a:lnTo>
                  <a:lnTo>
                    <a:pt x="440" y="1046"/>
                  </a:lnTo>
                  <a:lnTo>
                    <a:pt x="420" y="1056"/>
                  </a:lnTo>
                  <a:lnTo>
                    <a:pt x="412" y="1060"/>
                  </a:lnTo>
                  <a:lnTo>
                    <a:pt x="406" y="1060"/>
                  </a:lnTo>
                  <a:lnTo>
                    <a:pt x="400" y="1060"/>
                  </a:lnTo>
                  <a:lnTo>
                    <a:pt x="396" y="1058"/>
                  </a:lnTo>
                  <a:lnTo>
                    <a:pt x="392" y="1054"/>
                  </a:lnTo>
                  <a:lnTo>
                    <a:pt x="390" y="1052"/>
                  </a:lnTo>
                  <a:lnTo>
                    <a:pt x="388" y="1042"/>
                  </a:lnTo>
                  <a:lnTo>
                    <a:pt x="392" y="1030"/>
                  </a:lnTo>
                  <a:lnTo>
                    <a:pt x="396" y="1020"/>
                  </a:lnTo>
                  <a:lnTo>
                    <a:pt x="406" y="1012"/>
                  </a:lnTo>
                  <a:lnTo>
                    <a:pt x="410" y="1006"/>
                  </a:lnTo>
                  <a:lnTo>
                    <a:pt x="412" y="1004"/>
                  </a:lnTo>
                  <a:lnTo>
                    <a:pt x="410" y="1004"/>
                  </a:lnTo>
                  <a:lnTo>
                    <a:pt x="402" y="1004"/>
                  </a:lnTo>
                  <a:lnTo>
                    <a:pt x="388" y="1008"/>
                  </a:lnTo>
                  <a:lnTo>
                    <a:pt x="368" y="1014"/>
                  </a:lnTo>
                  <a:lnTo>
                    <a:pt x="342" y="1024"/>
                  </a:lnTo>
                  <a:lnTo>
                    <a:pt x="312" y="1038"/>
                  </a:lnTo>
                  <a:lnTo>
                    <a:pt x="276" y="1054"/>
                  </a:lnTo>
                  <a:lnTo>
                    <a:pt x="242" y="1070"/>
                  </a:lnTo>
                  <a:lnTo>
                    <a:pt x="216" y="1078"/>
                  </a:lnTo>
                  <a:lnTo>
                    <a:pt x="196" y="1084"/>
                  </a:lnTo>
                  <a:lnTo>
                    <a:pt x="180" y="1086"/>
                  </a:lnTo>
                  <a:lnTo>
                    <a:pt x="168" y="1088"/>
                  </a:lnTo>
                  <a:lnTo>
                    <a:pt x="158" y="1094"/>
                  </a:lnTo>
                  <a:lnTo>
                    <a:pt x="152" y="1106"/>
                  </a:lnTo>
                  <a:lnTo>
                    <a:pt x="144" y="1124"/>
                  </a:lnTo>
                  <a:lnTo>
                    <a:pt x="138" y="1142"/>
                  </a:lnTo>
                  <a:lnTo>
                    <a:pt x="132" y="1152"/>
                  </a:lnTo>
                  <a:lnTo>
                    <a:pt x="126" y="1158"/>
                  </a:lnTo>
                  <a:lnTo>
                    <a:pt x="120" y="1158"/>
                  </a:lnTo>
                  <a:lnTo>
                    <a:pt x="106" y="1156"/>
                  </a:lnTo>
                  <a:lnTo>
                    <a:pt x="98" y="1156"/>
                  </a:lnTo>
                  <a:lnTo>
                    <a:pt x="86" y="1160"/>
                  </a:lnTo>
                  <a:lnTo>
                    <a:pt x="78" y="1164"/>
                  </a:lnTo>
                  <a:lnTo>
                    <a:pt x="54" y="1230"/>
                  </a:lnTo>
                  <a:lnTo>
                    <a:pt x="44" y="1256"/>
                  </a:lnTo>
                  <a:lnTo>
                    <a:pt x="36" y="1274"/>
                  </a:lnTo>
                  <a:lnTo>
                    <a:pt x="28" y="1292"/>
                  </a:lnTo>
                  <a:lnTo>
                    <a:pt x="20" y="1312"/>
                  </a:lnTo>
                  <a:lnTo>
                    <a:pt x="8" y="1346"/>
                  </a:lnTo>
                  <a:lnTo>
                    <a:pt x="0" y="1382"/>
                  </a:lnTo>
                  <a:lnTo>
                    <a:pt x="0" y="1562"/>
                  </a:lnTo>
                  <a:lnTo>
                    <a:pt x="60" y="1706"/>
                  </a:lnTo>
                  <a:lnTo>
                    <a:pt x="180" y="1898"/>
                  </a:lnTo>
                  <a:lnTo>
                    <a:pt x="236" y="2142"/>
                  </a:lnTo>
                  <a:lnTo>
                    <a:pt x="172" y="2176"/>
                  </a:lnTo>
                  <a:lnTo>
                    <a:pt x="166" y="2200"/>
                  </a:lnTo>
                  <a:lnTo>
                    <a:pt x="124" y="2214"/>
                  </a:lnTo>
                  <a:lnTo>
                    <a:pt x="104" y="2206"/>
                  </a:lnTo>
                  <a:lnTo>
                    <a:pt x="92" y="2204"/>
                  </a:lnTo>
                  <a:lnTo>
                    <a:pt x="86" y="2204"/>
                  </a:lnTo>
                  <a:lnTo>
                    <a:pt x="84" y="2208"/>
                  </a:lnTo>
                  <a:lnTo>
                    <a:pt x="70" y="2258"/>
                  </a:lnTo>
                  <a:lnTo>
                    <a:pt x="60" y="2304"/>
                  </a:lnTo>
                  <a:lnTo>
                    <a:pt x="76" y="2364"/>
                  </a:lnTo>
                  <a:lnTo>
                    <a:pt x="114" y="2388"/>
                  </a:lnTo>
                  <a:lnTo>
                    <a:pt x="142" y="2422"/>
                  </a:lnTo>
                  <a:lnTo>
                    <a:pt x="148" y="2454"/>
                  </a:lnTo>
                  <a:lnTo>
                    <a:pt x="130" y="2486"/>
                  </a:lnTo>
                  <a:lnTo>
                    <a:pt x="98" y="2508"/>
                  </a:lnTo>
                  <a:lnTo>
                    <a:pt x="70" y="2552"/>
                  </a:lnTo>
                  <a:lnTo>
                    <a:pt x="80" y="2588"/>
                  </a:lnTo>
                  <a:lnTo>
                    <a:pt x="132" y="2652"/>
                  </a:lnTo>
                  <a:lnTo>
                    <a:pt x="156" y="2704"/>
                  </a:lnTo>
                  <a:lnTo>
                    <a:pt x="182" y="2744"/>
                  </a:lnTo>
                  <a:lnTo>
                    <a:pt x="180" y="2776"/>
                  </a:lnTo>
                  <a:lnTo>
                    <a:pt x="182" y="2792"/>
                  </a:lnTo>
                  <a:lnTo>
                    <a:pt x="186" y="2844"/>
                  </a:lnTo>
                  <a:lnTo>
                    <a:pt x="190" y="2864"/>
                  </a:lnTo>
                  <a:lnTo>
                    <a:pt x="186" y="2882"/>
                  </a:lnTo>
                  <a:lnTo>
                    <a:pt x="188" y="2896"/>
                  </a:lnTo>
                  <a:lnTo>
                    <a:pt x="182" y="2898"/>
                  </a:lnTo>
                  <a:lnTo>
                    <a:pt x="178" y="2898"/>
                  </a:lnTo>
                  <a:lnTo>
                    <a:pt x="176" y="2896"/>
                  </a:lnTo>
                  <a:lnTo>
                    <a:pt x="176" y="2894"/>
                  </a:lnTo>
                  <a:lnTo>
                    <a:pt x="174" y="2888"/>
                  </a:lnTo>
                  <a:lnTo>
                    <a:pt x="172" y="2886"/>
                  </a:lnTo>
                  <a:lnTo>
                    <a:pt x="170" y="2886"/>
                  </a:lnTo>
                  <a:lnTo>
                    <a:pt x="172" y="2886"/>
                  </a:lnTo>
                  <a:lnTo>
                    <a:pt x="174" y="2888"/>
                  </a:lnTo>
                  <a:lnTo>
                    <a:pt x="176" y="2894"/>
                  </a:lnTo>
                  <a:lnTo>
                    <a:pt x="176" y="2896"/>
                  </a:lnTo>
                  <a:lnTo>
                    <a:pt x="178" y="2898"/>
                  </a:lnTo>
                  <a:lnTo>
                    <a:pt x="182" y="2898"/>
                  </a:lnTo>
                  <a:lnTo>
                    <a:pt x="188" y="2896"/>
                  </a:lnTo>
                  <a:lnTo>
                    <a:pt x="174" y="2986"/>
                  </a:lnTo>
                  <a:lnTo>
                    <a:pt x="174" y="3028"/>
                  </a:lnTo>
                  <a:lnTo>
                    <a:pt x="168" y="3124"/>
                  </a:lnTo>
                  <a:lnTo>
                    <a:pt x="174" y="3168"/>
                  </a:lnTo>
                  <a:lnTo>
                    <a:pt x="210" y="3264"/>
                  </a:lnTo>
                  <a:lnTo>
                    <a:pt x="248" y="3338"/>
                  </a:lnTo>
                  <a:lnTo>
                    <a:pt x="248" y="3362"/>
                  </a:lnTo>
                  <a:lnTo>
                    <a:pt x="254" y="3368"/>
                  </a:lnTo>
                  <a:lnTo>
                    <a:pt x="258" y="3372"/>
                  </a:lnTo>
                  <a:lnTo>
                    <a:pt x="262" y="3384"/>
                  </a:lnTo>
                  <a:lnTo>
                    <a:pt x="264" y="3394"/>
                  </a:lnTo>
                  <a:lnTo>
                    <a:pt x="268" y="3400"/>
                  </a:lnTo>
                  <a:lnTo>
                    <a:pt x="272" y="3406"/>
                  </a:lnTo>
                  <a:lnTo>
                    <a:pt x="276" y="3412"/>
                  </a:lnTo>
                  <a:lnTo>
                    <a:pt x="278" y="3416"/>
                  </a:lnTo>
                  <a:lnTo>
                    <a:pt x="278" y="3424"/>
                  </a:lnTo>
                  <a:lnTo>
                    <a:pt x="280" y="3432"/>
                  </a:lnTo>
                  <a:lnTo>
                    <a:pt x="282" y="3438"/>
                  </a:lnTo>
                  <a:lnTo>
                    <a:pt x="286" y="3444"/>
                  </a:lnTo>
                  <a:lnTo>
                    <a:pt x="294" y="3452"/>
                  </a:lnTo>
                  <a:lnTo>
                    <a:pt x="302" y="3456"/>
                  </a:lnTo>
                  <a:lnTo>
                    <a:pt x="320" y="3464"/>
                  </a:lnTo>
                  <a:lnTo>
                    <a:pt x="334" y="3470"/>
                  </a:lnTo>
                  <a:lnTo>
                    <a:pt x="338" y="3474"/>
                  </a:lnTo>
                  <a:lnTo>
                    <a:pt x="338" y="3478"/>
                  </a:lnTo>
                  <a:lnTo>
                    <a:pt x="338" y="3480"/>
                  </a:lnTo>
                  <a:lnTo>
                    <a:pt x="340" y="3484"/>
                  </a:lnTo>
                  <a:lnTo>
                    <a:pt x="350" y="3490"/>
                  </a:lnTo>
                  <a:lnTo>
                    <a:pt x="360" y="3496"/>
                  </a:lnTo>
                  <a:lnTo>
                    <a:pt x="366" y="3500"/>
                  </a:lnTo>
                  <a:lnTo>
                    <a:pt x="374" y="3508"/>
                  </a:lnTo>
                  <a:lnTo>
                    <a:pt x="382" y="3512"/>
                  </a:lnTo>
                  <a:lnTo>
                    <a:pt x="388" y="3514"/>
                  </a:lnTo>
                  <a:lnTo>
                    <a:pt x="394" y="3514"/>
                  </a:lnTo>
                  <a:lnTo>
                    <a:pt x="404" y="3516"/>
                  </a:lnTo>
                  <a:lnTo>
                    <a:pt x="410" y="3516"/>
                  </a:lnTo>
                  <a:lnTo>
                    <a:pt x="414" y="3522"/>
                  </a:lnTo>
                  <a:lnTo>
                    <a:pt x="420" y="3524"/>
                  </a:lnTo>
                  <a:lnTo>
                    <a:pt x="424" y="3526"/>
                  </a:lnTo>
                  <a:lnTo>
                    <a:pt x="428" y="3524"/>
                  </a:lnTo>
                  <a:lnTo>
                    <a:pt x="432" y="3522"/>
                  </a:lnTo>
                  <a:lnTo>
                    <a:pt x="442" y="3514"/>
                  </a:lnTo>
                  <a:lnTo>
                    <a:pt x="446" y="3512"/>
                  </a:lnTo>
                  <a:lnTo>
                    <a:pt x="450" y="3512"/>
                  </a:lnTo>
                  <a:lnTo>
                    <a:pt x="456" y="3510"/>
                  </a:lnTo>
                  <a:lnTo>
                    <a:pt x="458" y="3508"/>
                  </a:lnTo>
                  <a:lnTo>
                    <a:pt x="462" y="3504"/>
                  </a:lnTo>
                  <a:lnTo>
                    <a:pt x="464" y="3502"/>
                  </a:lnTo>
                  <a:lnTo>
                    <a:pt x="468" y="3502"/>
                  </a:lnTo>
                  <a:lnTo>
                    <a:pt x="472" y="3500"/>
                  </a:lnTo>
                  <a:lnTo>
                    <a:pt x="476" y="3498"/>
                  </a:lnTo>
                  <a:lnTo>
                    <a:pt x="480" y="3494"/>
                  </a:lnTo>
                  <a:lnTo>
                    <a:pt x="482" y="3492"/>
                  </a:lnTo>
                  <a:lnTo>
                    <a:pt x="488" y="3490"/>
                  </a:lnTo>
                  <a:lnTo>
                    <a:pt x="492" y="3490"/>
                  </a:lnTo>
                  <a:lnTo>
                    <a:pt x="500" y="3492"/>
                  </a:lnTo>
                  <a:lnTo>
                    <a:pt x="508" y="3496"/>
                  </a:lnTo>
                  <a:lnTo>
                    <a:pt x="514" y="3502"/>
                  </a:lnTo>
                  <a:lnTo>
                    <a:pt x="518" y="3512"/>
                  </a:lnTo>
                  <a:lnTo>
                    <a:pt x="520" y="3522"/>
                  </a:lnTo>
                  <a:lnTo>
                    <a:pt x="524" y="3542"/>
                  </a:lnTo>
                  <a:lnTo>
                    <a:pt x="526" y="3558"/>
                  </a:lnTo>
                  <a:lnTo>
                    <a:pt x="528" y="3562"/>
                  </a:lnTo>
                  <a:lnTo>
                    <a:pt x="532" y="3564"/>
                  </a:lnTo>
                  <a:lnTo>
                    <a:pt x="542" y="3566"/>
                  </a:lnTo>
                  <a:lnTo>
                    <a:pt x="550" y="3568"/>
                  </a:lnTo>
                  <a:lnTo>
                    <a:pt x="554" y="3570"/>
                  </a:lnTo>
                  <a:lnTo>
                    <a:pt x="558" y="3572"/>
                  </a:lnTo>
                  <a:lnTo>
                    <a:pt x="562" y="3576"/>
                  </a:lnTo>
                  <a:lnTo>
                    <a:pt x="566" y="3574"/>
                  </a:lnTo>
                  <a:lnTo>
                    <a:pt x="570" y="3574"/>
                  </a:lnTo>
                  <a:lnTo>
                    <a:pt x="580" y="3574"/>
                  </a:lnTo>
                  <a:lnTo>
                    <a:pt x="586" y="3574"/>
                  </a:lnTo>
                  <a:lnTo>
                    <a:pt x="590" y="3576"/>
                  </a:lnTo>
                  <a:lnTo>
                    <a:pt x="596" y="3580"/>
                  </a:lnTo>
                  <a:lnTo>
                    <a:pt x="600" y="3584"/>
                  </a:lnTo>
                  <a:lnTo>
                    <a:pt x="604" y="3584"/>
                  </a:lnTo>
                  <a:lnTo>
                    <a:pt x="608" y="3582"/>
                  </a:lnTo>
                  <a:lnTo>
                    <a:pt x="614" y="3580"/>
                  </a:lnTo>
                  <a:lnTo>
                    <a:pt x="620" y="3582"/>
                  </a:lnTo>
                  <a:lnTo>
                    <a:pt x="636" y="3584"/>
                  </a:lnTo>
                  <a:lnTo>
                    <a:pt x="650" y="3588"/>
                  </a:lnTo>
                  <a:lnTo>
                    <a:pt x="652" y="3588"/>
                  </a:lnTo>
                  <a:lnTo>
                    <a:pt x="654" y="3586"/>
                  </a:lnTo>
                  <a:lnTo>
                    <a:pt x="654" y="3582"/>
                  </a:lnTo>
                  <a:lnTo>
                    <a:pt x="656" y="3580"/>
                  </a:lnTo>
                  <a:lnTo>
                    <a:pt x="658" y="3582"/>
                  </a:lnTo>
                  <a:lnTo>
                    <a:pt x="662" y="3586"/>
                  </a:lnTo>
                  <a:lnTo>
                    <a:pt x="664" y="3590"/>
                  </a:lnTo>
                  <a:lnTo>
                    <a:pt x="670" y="3592"/>
                  </a:lnTo>
                  <a:lnTo>
                    <a:pt x="678" y="3594"/>
                  </a:lnTo>
                  <a:lnTo>
                    <a:pt x="688" y="3598"/>
                  </a:lnTo>
                  <a:lnTo>
                    <a:pt x="692" y="3600"/>
                  </a:lnTo>
                  <a:lnTo>
                    <a:pt x="696" y="3600"/>
                  </a:lnTo>
                  <a:lnTo>
                    <a:pt x="696" y="3596"/>
                  </a:lnTo>
                  <a:lnTo>
                    <a:pt x="698" y="3592"/>
                  </a:lnTo>
                  <a:lnTo>
                    <a:pt x="700" y="3592"/>
                  </a:lnTo>
                  <a:lnTo>
                    <a:pt x="702" y="3592"/>
                  </a:lnTo>
                  <a:lnTo>
                    <a:pt x="706" y="3598"/>
                  </a:lnTo>
                  <a:lnTo>
                    <a:pt x="710" y="3600"/>
                  </a:lnTo>
                  <a:lnTo>
                    <a:pt x="712" y="3600"/>
                  </a:lnTo>
                  <a:lnTo>
                    <a:pt x="716" y="3598"/>
                  </a:lnTo>
                  <a:lnTo>
                    <a:pt x="724" y="3594"/>
                  </a:lnTo>
                  <a:lnTo>
                    <a:pt x="726" y="3592"/>
                  </a:lnTo>
                  <a:lnTo>
                    <a:pt x="730" y="3594"/>
                  </a:lnTo>
                  <a:lnTo>
                    <a:pt x="732" y="3594"/>
                  </a:lnTo>
                  <a:lnTo>
                    <a:pt x="734" y="3594"/>
                  </a:lnTo>
                  <a:lnTo>
                    <a:pt x="738" y="3590"/>
                  </a:lnTo>
                  <a:lnTo>
                    <a:pt x="740" y="3588"/>
                  </a:lnTo>
                  <a:lnTo>
                    <a:pt x="746" y="3588"/>
                  </a:lnTo>
                  <a:lnTo>
                    <a:pt x="752" y="3588"/>
                  </a:lnTo>
                  <a:lnTo>
                    <a:pt x="762" y="3590"/>
                  </a:lnTo>
                  <a:lnTo>
                    <a:pt x="770" y="3594"/>
                  </a:lnTo>
                  <a:lnTo>
                    <a:pt x="774" y="3594"/>
                  </a:lnTo>
                  <a:lnTo>
                    <a:pt x="776" y="3592"/>
                  </a:lnTo>
                  <a:lnTo>
                    <a:pt x="778" y="3590"/>
                  </a:lnTo>
                  <a:lnTo>
                    <a:pt x="780" y="3588"/>
                  </a:lnTo>
                  <a:lnTo>
                    <a:pt x="782" y="3586"/>
                  </a:lnTo>
                  <a:lnTo>
                    <a:pt x="786" y="3586"/>
                  </a:lnTo>
                  <a:lnTo>
                    <a:pt x="794" y="3586"/>
                  </a:lnTo>
                  <a:lnTo>
                    <a:pt x="810" y="3590"/>
                  </a:lnTo>
                  <a:lnTo>
                    <a:pt x="820" y="3594"/>
                  </a:lnTo>
                  <a:lnTo>
                    <a:pt x="824" y="3594"/>
                  </a:lnTo>
                  <a:lnTo>
                    <a:pt x="828" y="3590"/>
                  </a:lnTo>
                  <a:lnTo>
                    <a:pt x="832" y="3588"/>
                  </a:lnTo>
                  <a:lnTo>
                    <a:pt x="840" y="3586"/>
                  </a:lnTo>
                  <a:lnTo>
                    <a:pt x="866" y="3582"/>
                  </a:lnTo>
                  <a:lnTo>
                    <a:pt x="892" y="3582"/>
                  </a:lnTo>
                  <a:lnTo>
                    <a:pt x="900" y="3584"/>
                  </a:lnTo>
                  <a:lnTo>
                    <a:pt x="904" y="3586"/>
                  </a:lnTo>
                  <a:lnTo>
                    <a:pt x="904" y="3588"/>
                  </a:lnTo>
                  <a:lnTo>
                    <a:pt x="904" y="3598"/>
                  </a:lnTo>
                  <a:lnTo>
                    <a:pt x="904" y="3606"/>
                  </a:lnTo>
                  <a:lnTo>
                    <a:pt x="904" y="3608"/>
                  </a:lnTo>
                  <a:lnTo>
                    <a:pt x="906" y="3610"/>
                  </a:lnTo>
                  <a:lnTo>
                    <a:pt x="916" y="3612"/>
                  </a:lnTo>
                  <a:lnTo>
                    <a:pt x="920" y="3612"/>
                  </a:lnTo>
                  <a:lnTo>
                    <a:pt x="924" y="3614"/>
                  </a:lnTo>
                  <a:lnTo>
                    <a:pt x="926" y="3616"/>
                  </a:lnTo>
                  <a:lnTo>
                    <a:pt x="926" y="3620"/>
                  </a:lnTo>
                  <a:lnTo>
                    <a:pt x="926" y="3626"/>
                  </a:lnTo>
                  <a:lnTo>
                    <a:pt x="926" y="3630"/>
                  </a:lnTo>
                  <a:lnTo>
                    <a:pt x="928" y="3634"/>
                  </a:lnTo>
                  <a:lnTo>
                    <a:pt x="932" y="3638"/>
                  </a:lnTo>
                  <a:lnTo>
                    <a:pt x="932" y="3642"/>
                  </a:lnTo>
                  <a:lnTo>
                    <a:pt x="932" y="3646"/>
                  </a:lnTo>
                  <a:lnTo>
                    <a:pt x="934" y="3652"/>
                  </a:lnTo>
                  <a:lnTo>
                    <a:pt x="938" y="3654"/>
                  </a:lnTo>
                  <a:lnTo>
                    <a:pt x="936" y="3656"/>
                  </a:lnTo>
                  <a:lnTo>
                    <a:pt x="936" y="3658"/>
                  </a:lnTo>
                  <a:lnTo>
                    <a:pt x="940" y="3662"/>
                  </a:lnTo>
                  <a:lnTo>
                    <a:pt x="944" y="3664"/>
                  </a:lnTo>
                  <a:lnTo>
                    <a:pt x="946" y="3664"/>
                  </a:lnTo>
                  <a:lnTo>
                    <a:pt x="950" y="3664"/>
                  </a:lnTo>
                  <a:lnTo>
                    <a:pt x="952" y="3662"/>
                  </a:lnTo>
                  <a:lnTo>
                    <a:pt x="956" y="3664"/>
                  </a:lnTo>
                  <a:lnTo>
                    <a:pt x="958" y="3666"/>
                  </a:lnTo>
                  <a:lnTo>
                    <a:pt x="962" y="3670"/>
                  </a:lnTo>
                  <a:lnTo>
                    <a:pt x="966" y="3674"/>
                  </a:lnTo>
                  <a:lnTo>
                    <a:pt x="972" y="3676"/>
                  </a:lnTo>
                  <a:lnTo>
                    <a:pt x="976" y="3680"/>
                  </a:lnTo>
                  <a:lnTo>
                    <a:pt x="982" y="3690"/>
                  </a:lnTo>
                  <a:lnTo>
                    <a:pt x="986" y="3696"/>
                  </a:lnTo>
                  <a:lnTo>
                    <a:pt x="992" y="3702"/>
                  </a:lnTo>
                  <a:lnTo>
                    <a:pt x="1000" y="3708"/>
                  </a:lnTo>
                  <a:lnTo>
                    <a:pt x="1008" y="3712"/>
                  </a:lnTo>
                  <a:lnTo>
                    <a:pt x="1016" y="3716"/>
                  </a:lnTo>
                  <a:lnTo>
                    <a:pt x="1024" y="3716"/>
                  </a:lnTo>
                  <a:lnTo>
                    <a:pt x="1032" y="3716"/>
                  </a:lnTo>
                  <a:lnTo>
                    <a:pt x="1038" y="3712"/>
                  </a:lnTo>
                  <a:lnTo>
                    <a:pt x="1044" y="3708"/>
                  </a:lnTo>
                  <a:lnTo>
                    <a:pt x="1048" y="3708"/>
                  </a:lnTo>
                  <a:lnTo>
                    <a:pt x="1052" y="3710"/>
                  </a:lnTo>
                  <a:lnTo>
                    <a:pt x="1052" y="3714"/>
                  </a:lnTo>
                  <a:lnTo>
                    <a:pt x="1050" y="3720"/>
                  </a:lnTo>
                  <a:lnTo>
                    <a:pt x="1046" y="3726"/>
                  </a:lnTo>
                  <a:lnTo>
                    <a:pt x="1040" y="3730"/>
                  </a:lnTo>
                  <a:lnTo>
                    <a:pt x="1028" y="3734"/>
                  </a:lnTo>
                  <a:lnTo>
                    <a:pt x="1016" y="3736"/>
                  </a:lnTo>
                  <a:lnTo>
                    <a:pt x="1006" y="3734"/>
                  </a:lnTo>
                  <a:lnTo>
                    <a:pt x="992" y="3732"/>
                  </a:lnTo>
                  <a:lnTo>
                    <a:pt x="992" y="3734"/>
                  </a:lnTo>
                  <a:lnTo>
                    <a:pt x="994" y="3740"/>
                  </a:lnTo>
                  <a:lnTo>
                    <a:pt x="1018" y="3770"/>
                  </a:lnTo>
                  <a:lnTo>
                    <a:pt x="1048" y="3804"/>
                  </a:lnTo>
                  <a:lnTo>
                    <a:pt x="1060" y="3814"/>
                  </a:lnTo>
                  <a:lnTo>
                    <a:pt x="1070" y="3820"/>
                  </a:lnTo>
                  <a:lnTo>
                    <a:pt x="1078" y="3822"/>
                  </a:lnTo>
                  <a:lnTo>
                    <a:pt x="1090" y="3818"/>
                  </a:lnTo>
                  <a:lnTo>
                    <a:pt x="1102" y="3810"/>
                  </a:lnTo>
                  <a:lnTo>
                    <a:pt x="1116" y="3798"/>
                  </a:lnTo>
                  <a:lnTo>
                    <a:pt x="1124" y="3790"/>
                  </a:lnTo>
                  <a:lnTo>
                    <a:pt x="1128" y="3782"/>
                  </a:lnTo>
                  <a:lnTo>
                    <a:pt x="1128" y="3772"/>
                  </a:lnTo>
                  <a:lnTo>
                    <a:pt x="1128" y="3764"/>
                  </a:lnTo>
                  <a:lnTo>
                    <a:pt x="1128" y="3756"/>
                  </a:lnTo>
                  <a:lnTo>
                    <a:pt x="1128" y="3750"/>
                  </a:lnTo>
                  <a:lnTo>
                    <a:pt x="1132" y="3744"/>
                  </a:lnTo>
                  <a:lnTo>
                    <a:pt x="1138" y="3742"/>
                  </a:lnTo>
                  <a:lnTo>
                    <a:pt x="1144" y="3740"/>
                  </a:lnTo>
                  <a:lnTo>
                    <a:pt x="1148" y="3740"/>
                  </a:lnTo>
                  <a:lnTo>
                    <a:pt x="1148" y="3742"/>
                  </a:lnTo>
                  <a:lnTo>
                    <a:pt x="1146" y="3746"/>
                  </a:lnTo>
                  <a:lnTo>
                    <a:pt x="1142" y="3754"/>
                  </a:lnTo>
                  <a:lnTo>
                    <a:pt x="1142" y="3760"/>
                  </a:lnTo>
                  <a:lnTo>
                    <a:pt x="1144" y="3764"/>
                  </a:lnTo>
                  <a:lnTo>
                    <a:pt x="1146" y="3770"/>
                  </a:lnTo>
                  <a:lnTo>
                    <a:pt x="1146" y="3774"/>
                  </a:lnTo>
                  <a:lnTo>
                    <a:pt x="1144" y="3778"/>
                  </a:lnTo>
                  <a:lnTo>
                    <a:pt x="1144" y="3782"/>
                  </a:lnTo>
                  <a:lnTo>
                    <a:pt x="1144" y="3788"/>
                  </a:lnTo>
                  <a:lnTo>
                    <a:pt x="1146" y="3794"/>
                  </a:lnTo>
                  <a:lnTo>
                    <a:pt x="1150" y="3804"/>
                  </a:lnTo>
                  <a:lnTo>
                    <a:pt x="1154" y="3814"/>
                  </a:lnTo>
                  <a:lnTo>
                    <a:pt x="1154" y="3822"/>
                  </a:lnTo>
                  <a:lnTo>
                    <a:pt x="1150" y="3838"/>
                  </a:lnTo>
                  <a:lnTo>
                    <a:pt x="1148" y="3848"/>
                  </a:lnTo>
                  <a:lnTo>
                    <a:pt x="1148" y="3864"/>
                  </a:lnTo>
                  <a:lnTo>
                    <a:pt x="1148" y="3884"/>
                  </a:lnTo>
                  <a:lnTo>
                    <a:pt x="1152" y="3912"/>
                  </a:lnTo>
                  <a:lnTo>
                    <a:pt x="1170" y="4010"/>
                  </a:lnTo>
                  <a:lnTo>
                    <a:pt x="1176" y="4042"/>
                  </a:lnTo>
                  <a:lnTo>
                    <a:pt x="1184" y="4060"/>
                  </a:lnTo>
                  <a:lnTo>
                    <a:pt x="1194" y="4084"/>
                  </a:lnTo>
                  <a:lnTo>
                    <a:pt x="1210" y="4122"/>
                  </a:lnTo>
                  <a:lnTo>
                    <a:pt x="1224" y="4164"/>
                  </a:lnTo>
                  <a:lnTo>
                    <a:pt x="1230" y="4184"/>
                  </a:lnTo>
                  <a:lnTo>
                    <a:pt x="1232" y="4204"/>
                  </a:lnTo>
                  <a:lnTo>
                    <a:pt x="1236" y="4220"/>
                  </a:lnTo>
                  <a:lnTo>
                    <a:pt x="1240" y="4232"/>
                  </a:lnTo>
                  <a:lnTo>
                    <a:pt x="1254" y="4256"/>
                  </a:lnTo>
                  <a:lnTo>
                    <a:pt x="1262" y="4268"/>
                  </a:lnTo>
                  <a:lnTo>
                    <a:pt x="1268" y="4284"/>
                  </a:lnTo>
                  <a:lnTo>
                    <a:pt x="1276" y="4304"/>
                  </a:lnTo>
                  <a:lnTo>
                    <a:pt x="1282" y="4330"/>
                  </a:lnTo>
                  <a:lnTo>
                    <a:pt x="1290" y="4358"/>
                  </a:lnTo>
                  <a:lnTo>
                    <a:pt x="1296" y="4384"/>
                  </a:lnTo>
                  <a:lnTo>
                    <a:pt x="1306" y="4406"/>
                  </a:lnTo>
                  <a:lnTo>
                    <a:pt x="1314" y="4424"/>
                  </a:lnTo>
                  <a:lnTo>
                    <a:pt x="1324" y="4436"/>
                  </a:lnTo>
                  <a:lnTo>
                    <a:pt x="1328" y="4442"/>
                  </a:lnTo>
                  <a:lnTo>
                    <a:pt x="1334" y="4444"/>
                  </a:lnTo>
                  <a:lnTo>
                    <a:pt x="1338" y="4446"/>
                  </a:lnTo>
                  <a:lnTo>
                    <a:pt x="1344" y="4446"/>
                  </a:lnTo>
                  <a:lnTo>
                    <a:pt x="1348" y="4444"/>
                  </a:lnTo>
                  <a:lnTo>
                    <a:pt x="1354" y="4440"/>
                  </a:lnTo>
                  <a:lnTo>
                    <a:pt x="1362" y="4432"/>
                  </a:lnTo>
                  <a:lnTo>
                    <a:pt x="1366" y="4424"/>
                  </a:lnTo>
                  <a:lnTo>
                    <a:pt x="1368" y="4416"/>
                  </a:lnTo>
                  <a:lnTo>
                    <a:pt x="1368" y="4410"/>
                  </a:lnTo>
                  <a:lnTo>
                    <a:pt x="1368" y="4406"/>
                  </a:lnTo>
                  <a:lnTo>
                    <a:pt x="1372" y="4400"/>
                  </a:lnTo>
                  <a:lnTo>
                    <a:pt x="1376" y="4396"/>
                  </a:lnTo>
                  <a:lnTo>
                    <a:pt x="1384" y="4394"/>
                  </a:lnTo>
                  <a:lnTo>
                    <a:pt x="1402" y="4390"/>
                  </a:lnTo>
                  <a:lnTo>
                    <a:pt x="1412" y="4390"/>
                  </a:lnTo>
                  <a:lnTo>
                    <a:pt x="1418" y="4390"/>
                  </a:lnTo>
                  <a:lnTo>
                    <a:pt x="1420" y="4390"/>
                  </a:lnTo>
                  <a:lnTo>
                    <a:pt x="1420" y="4388"/>
                  </a:lnTo>
                  <a:lnTo>
                    <a:pt x="1420" y="4386"/>
                  </a:lnTo>
                  <a:lnTo>
                    <a:pt x="1416" y="4384"/>
                  </a:lnTo>
                  <a:lnTo>
                    <a:pt x="1408" y="4382"/>
                  </a:lnTo>
                  <a:lnTo>
                    <a:pt x="1404" y="4380"/>
                  </a:lnTo>
                  <a:lnTo>
                    <a:pt x="1400" y="4376"/>
                  </a:lnTo>
                  <a:lnTo>
                    <a:pt x="1402" y="4370"/>
                  </a:lnTo>
                  <a:lnTo>
                    <a:pt x="1406" y="4362"/>
                  </a:lnTo>
                  <a:lnTo>
                    <a:pt x="1410" y="4354"/>
                  </a:lnTo>
                  <a:lnTo>
                    <a:pt x="1412" y="4348"/>
                  </a:lnTo>
                  <a:lnTo>
                    <a:pt x="1412" y="4342"/>
                  </a:lnTo>
                  <a:lnTo>
                    <a:pt x="1414" y="4340"/>
                  </a:lnTo>
                  <a:lnTo>
                    <a:pt x="1428" y="4338"/>
                  </a:lnTo>
                  <a:lnTo>
                    <a:pt x="1434" y="4336"/>
                  </a:lnTo>
                  <a:lnTo>
                    <a:pt x="1436" y="4334"/>
                  </a:lnTo>
                  <a:lnTo>
                    <a:pt x="1438" y="4332"/>
                  </a:lnTo>
                  <a:lnTo>
                    <a:pt x="1438" y="4322"/>
                  </a:lnTo>
                  <a:lnTo>
                    <a:pt x="1436" y="4312"/>
                  </a:lnTo>
                  <a:lnTo>
                    <a:pt x="1434" y="4298"/>
                  </a:lnTo>
                  <a:lnTo>
                    <a:pt x="1432" y="4284"/>
                  </a:lnTo>
                  <a:lnTo>
                    <a:pt x="1434" y="4266"/>
                  </a:lnTo>
                  <a:lnTo>
                    <a:pt x="1440" y="4246"/>
                  </a:lnTo>
                  <a:lnTo>
                    <a:pt x="1448" y="4226"/>
                  </a:lnTo>
                  <a:lnTo>
                    <a:pt x="1454" y="4206"/>
                  </a:lnTo>
                  <a:lnTo>
                    <a:pt x="1456" y="4196"/>
                  </a:lnTo>
                  <a:lnTo>
                    <a:pt x="1454" y="4186"/>
                  </a:lnTo>
                  <a:lnTo>
                    <a:pt x="1452" y="4172"/>
                  </a:lnTo>
                  <a:lnTo>
                    <a:pt x="1448" y="4154"/>
                  </a:lnTo>
                  <a:lnTo>
                    <a:pt x="1448" y="4144"/>
                  </a:lnTo>
                  <a:lnTo>
                    <a:pt x="1450" y="4138"/>
                  </a:lnTo>
                  <a:lnTo>
                    <a:pt x="1450" y="4128"/>
                  </a:lnTo>
                  <a:lnTo>
                    <a:pt x="1446" y="4108"/>
                  </a:lnTo>
                  <a:lnTo>
                    <a:pt x="1444" y="4098"/>
                  </a:lnTo>
                  <a:lnTo>
                    <a:pt x="1442" y="4088"/>
                  </a:lnTo>
                  <a:lnTo>
                    <a:pt x="1444" y="4082"/>
                  </a:lnTo>
                  <a:lnTo>
                    <a:pt x="1444" y="4076"/>
                  </a:lnTo>
                  <a:lnTo>
                    <a:pt x="1448" y="4074"/>
                  </a:lnTo>
                  <a:lnTo>
                    <a:pt x="1452" y="4070"/>
                  </a:lnTo>
                  <a:lnTo>
                    <a:pt x="1460" y="4068"/>
                  </a:lnTo>
                  <a:lnTo>
                    <a:pt x="1470" y="4066"/>
                  </a:lnTo>
                  <a:lnTo>
                    <a:pt x="1480" y="4064"/>
                  </a:lnTo>
                  <a:lnTo>
                    <a:pt x="1488" y="4058"/>
                  </a:lnTo>
                  <a:lnTo>
                    <a:pt x="1490" y="4054"/>
                  </a:lnTo>
                  <a:lnTo>
                    <a:pt x="1492" y="4050"/>
                  </a:lnTo>
                  <a:lnTo>
                    <a:pt x="1494" y="4040"/>
                  </a:lnTo>
                  <a:lnTo>
                    <a:pt x="1496" y="4038"/>
                  </a:lnTo>
                  <a:lnTo>
                    <a:pt x="1498" y="4038"/>
                  </a:lnTo>
                  <a:lnTo>
                    <a:pt x="1502" y="4040"/>
                  </a:lnTo>
                  <a:lnTo>
                    <a:pt x="1506" y="4042"/>
                  </a:lnTo>
                  <a:lnTo>
                    <a:pt x="1512" y="4042"/>
                  </a:lnTo>
                  <a:lnTo>
                    <a:pt x="1520" y="4040"/>
                  </a:lnTo>
                  <a:lnTo>
                    <a:pt x="1530" y="4032"/>
                  </a:lnTo>
                  <a:lnTo>
                    <a:pt x="1536" y="4024"/>
                  </a:lnTo>
                  <a:lnTo>
                    <a:pt x="1538" y="4020"/>
                  </a:lnTo>
                  <a:lnTo>
                    <a:pt x="1538" y="4016"/>
                  </a:lnTo>
                  <a:lnTo>
                    <a:pt x="1538" y="4014"/>
                  </a:lnTo>
                  <a:lnTo>
                    <a:pt x="1538" y="4010"/>
                  </a:lnTo>
                  <a:lnTo>
                    <a:pt x="1542" y="4004"/>
                  </a:lnTo>
                  <a:lnTo>
                    <a:pt x="1550" y="3996"/>
                  </a:lnTo>
                  <a:lnTo>
                    <a:pt x="1566" y="3982"/>
                  </a:lnTo>
                  <a:lnTo>
                    <a:pt x="1584" y="3966"/>
                  </a:lnTo>
                  <a:lnTo>
                    <a:pt x="1600" y="3950"/>
                  </a:lnTo>
                  <a:lnTo>
                    <a:pt x="1624" y="3918"/>
                  </a:lnTo>
                  <a:lnTo>
                    <a:pt x="1644" y="3892"/>
                  </a:lnTo>
                  <a:lnTo>
                    <a:pt x="1654" y="3880"/>
                  </a:lnTo>
                  <a:lnTo>
                    <a:pt x="1666" y="3870"/>
                  </a:lnTo>
                  <a:lnTo>
                    <a:pt x="1674" y="3866"/>
                  </a:lnTo>
                  <a:lnTo>
                    <a:pt x="1680" y="3864"/>
                  </a:lnTo>
                  <a:lnTo>
                    <a:pt x="1688" y="3864"/>
                  </a:lnTo>
                  <a:lnTo>
                    <a:pt x="1692" y="3864"/>
                  </a:lnTo>
                  <a:lnTo>
                    <a:pt x="1696" y="3860"/>
                  </a:lnTo>
                  <a:lnTo>
                    <a:pt x="1704" y="3852"/>
                  </a:lnTo>
                  <a:lnTo>
                    <a:pt x="1714" y="3840"/>
                  </a:lnTo>
                  <a:lnTo>
                    <a:pt x="1722" y="3828"/>
                  </a:lnTo>
                  <a:lnTo>
                    <a:pt x="1724" y="3816"/>
                  </a:lnTo>
                  <a:lnTo>
                    <a:pt x="1724" y="3808"/>
                  </a:lnTo>
                  <a:lnTo>
                    <a:pt x="1722" y="3802"/>
                  </a:lnTo>
                  <a:lnTo>
                    <a:pt x="1720" y="3796"/>
                  </a:lnTo>
                  <a:lnTo>
                    <a:pt x="1720" y="3790"/>
                  </a:lnTo>
                  <a:lnTo>
                    <a:pt x="1724" y="3784"/>
                  </a:lnTo>
                  <a:lnTo>
                    <a:pt x="1736" y="3778"/>
                  </a:lnTo>
                  <a:lnTo>
                    <a:pt x="1748" y="3772"/>
                  </a:lnTo>
                  <a:lnTo>
                    <a:pt x="1756" y="3766"/>
                  </a:lnTo>
                  <a:lnTo>
                    <a:pt x="1768" y="3758"/>
                  </a:lnTo>
                  <a:lnTo>
                    <a:pt x="1770" y="3756"/>
                  </a:lnTo>
                  <a:lnTo>
                    <a:pt x="1772" y="3756"/>
                  </a:lnTo>
                  <a:lnTo>
                    <a:pt x="1774" y="3766"/>
                  </a:lnTo>
                  <a:lnTo>
                    <a:pt x="1774" y="3772"/>
                  </a:lnTo>
                  <a:lnTo>
                    <a:pt x="1778" y="3776"/>
                  </a:lnTo>
                  <a:lnTo>
                    <a:pt x="1780" y="3778"/>
                  </a:lnTo>
                  <a:lnTo>
                    <a:pt x="1784" y="3778"/>
                  </a:lnTo>
                  <a:lnTo>
                    <a:pt x="1790" y="3774"/>
                  </a:lnTo>
                  <a:lnTo>
                    <a:pt x="1794" y="3774"/>
                  </a:lnTo>
                  <a:lnTo>
                    <a:pt x="1798" y="3774"/>
                  </a:lnTo>
                  <a:lnTo>
                    <a:pt x="1804" y="3776"/>
                  </a:lnTo>
                  <a:lnTo>
                    <a:pt x="1808" y="3776"/>
                  </a:lnTo>
                  <a:lnTo>
                    <a:pt x="1810" y="3774"/>
                  </a:lnTo>
                  <a:lnTo>
                    <a:pt x="1808" y="3768"/>
                  </a:lnTo>
                  <a:lnTo>
                    <a:pt x="1806" y="3760"/>
                  </a:lnTo>
                  <a:lnTo>
                    <a:pt x="1806" y="3758"/>
                  </a:lnTo>
                  <a:lnTo>
                    <a:pt x="1810" y="3756"/>
                  </a:lnTo>
                  <a:lnTo>
                    <a:pt x="1812" y="3762"/>
                  </a:lnTo>
                  <a:lnTo>
                    <a:pt x="1816" y="3766"/>
                  </a:lnTo>
                  <a:lnTo>
                    <a:pt x="1818" y="3766"/>
                  </a:lnTo>
                  <a:lnTo>
                    <a:pt x="1820" y="3766"/>
                  </a:lnTo>
                  <a:lnTo>
                    <a:pt x="1824" y="3766"/>
                  </a:lnTo>
                  <a:lnTo>
                    <a:pt x="1826" y="3766"/>
                  </a:lnTo>
                  <a:lnTo>
                    <a:pt x="1828" y="3768"/>
                  </a:lnTo>
                  <a:lnTo>
                    <a:pt x="1830" y="3770"/>
                  </a:lnTo>
                  <a:lnTo>
                    <a:pt x="1832" y="3770"/>
                  </a:lnTo>
                  <a:lnTo>
                    <a:pt x="1836" y="3764"/>
                  </a:lnTo>
                  <a:lnTo>
                    <a:pt x="1842" y="3760"/>
                  </a:lnTo>
                  <a:lnTo>
                    <a:pt x="1844" y="3760"/>
                  </a:lnTo>
                  <a:lnTo>
                    <a:pt x="1848" y="3762"/>
                  </a:lnTo>
                  <a:lnTo>
                    <a:pt x="1852" y="3766"/>
                  </a:lnTo>
                  <a:lnTo>
                    <a:pt x="1856" y="3764"/>
                  </a:lnTo>
                  <a:lnTo>
                    <a:pt x="1860" y="3762"/>
                  </a:lnTo>
                  <a:lnTo>
                    <a:pt x="1864" y="3756"/>
                  </a:lnTo>
                  <a:lnTo>
                    <a:pt x="1866" y="3748"/>
                  </a:lnTo>
                  <a:lnTo>
                    <a:pt x="1868" y="3740"/>
                  </a:lnTo>
                  <a:lnTo>
                    <a:pt x="1868" y="3734"/>
                  </a:lnTo>
                  <a:lnTo>
                    <a:pt x="1866" y="3726"/>
                  </a:lnTo>
                  <a:lnTo>
                    <a:pt x="1864" y="3716"/>
                  </a:lnTo>
                  <a:lnTo>
                    <a:pt x="1866" y="3706"/>
                  </a:lnTo>
                  <a:lnTo>
                    <a:pt x="1866" y="3698"/>
                  </a:lnTo>
                  <a:lnTo>
                    <a:pt x="1866" y="3690"/>
                  </a:lnTo>
                  <a:lnTo>
                    <a:pt x="1864" y="3686"/>
                  </a:lnTo>
                  <a:lnTo>
                    <a:pt x="1866" y="3684"/>
                  </a:lnTo>
                  <a:lnTo>
                    <a:pt x="1868" y="3680"/>
                  </a:lnTo>
                  <a:lnTo>
                    <a:pt x="1870" y="3676"/>
                  </a:lnTo>
                  <a:lnTo>
                    <a:pt x="1872" y="3678"/>
                  </a:lnTo>
                  <a:lnTo>
                    <a:pt x="1872" y="3684"/>
                  </a:lnTo>
                  <a:lnTo>
                    <a:pt x="1876" y="3710"/>
                  </a:lnTo>
                  <a:lnTo>
                    <a:pt x="1880" y="3720"/>
                  </a:lnTo>
                  <a:lnTo>
                    <a:pt x="1882" y="3724"/>
                  </a:lnTo>
                  <a:lnTo>
                    <a:pt x="1884" y="3726"/>
                  </a:lnTo>
                  <a:lnTo>
                    <a:pt x="1888" y="3726"/>
                  </a:lnTo>
                  <a:lnTo>
                    <a:pt x="1890" y="3726"/>
                  </a:lnTo>
                  <a:lnTo>
                    <a:pt x="1898" y="3722"/>
                  </a:lnTo>
                  <a:lnTo>
                    <a:pt x="1900" y="3720"/>
                  </a:lnTo>
                  <a:lnTo>
                    <a:pt x="1904" y="3720"/>
                  </a:lnTo>
                  <a:lnTo>
                    <a:pt x="1906" y="3722"/>
                  </a:lnTo>
                  <a:lnTo>
                    <a:pt x="1910" y="3726"/>
                  </a:lnTo>
                  <a:lnTo>
                    <a:pt x="1916" y="3738"/>
                  </a:lnTo>
                  <a:lnTo>
                    <a:pt x="1922" y="3760"/>
                  </a:lnTo>
                  <a:lnTo>
                    <a:pt x="1926" y="3768"/>
                  </a:lnTo>
                  <a:lnTo>
                    <a:pt x="1928" y="3772"/>
                  </a:lnTo>
                  <a:lnTo>
                    <a:pt x="1928" y="3774"/>
                  </a:lnTo>
                  <a:lnTo>
                    <a:pt x="1928" y="3780"/>
                  </a:lnTo>
                  <a:lnTo>
                    <a:pt x="1926" y="3786"/>
                  </a:lnTo>
                  <a:lnTo>
                    <a:pt x="1926" y="3792"/>
                  </a:lnTo>
                  <a:lnTo>
                    <a:pt x="1930" y="3804"/>
                  </a:lnTo>
                  <a:lnTo>
                    <a:pt x="1934" y="3814"/>
                  </a:lnTo>
                  <a:lnTo>
                    <a:pt x="1936" y="3810"/>
                  </a:lnTo>
                  <a:lnTo>
                    <a:pt x="1936" y="3800"/>
                  </a:lnTo>
                  <a:lnTo>
                    <a:pt x="1938" y="3806"/>
                  </a:lnTo>
                  <a:lnTo>
                    <a:pt x="1942" y="3816"/>
                  </a:lnTo>
                  <a:lnTo>
                    <a:pt x="1946" y="3828"/>
                  </a:lnTo>
                  <a:lnTo>
                    <a:pt x="1952" y="3838"/>
                  </a:lnTo>
                  <a:lnTo>
                    <a:pt x="1968" y="3862"/>
                  </a:lnTo>
                  <a:lnTo>
                    <a:pt x="1972" y="3864"/>
                  </a:lnTo>
                  <a:lnTo>
                    <a:pt x="1974" y="3860"/>
                  </a:lnTo>
                  <a:lnTo>
                    <a:pt x="1976" y="3856"/>
                  </a:lnTo>
                  <a:lnTo>
                    <a:pt x="1978" y="3854"/>
                  </a:lnTo>
                  <a:lnTo>
                    <a:pt x="1980" y="3854"/>
                  </a:lnTo>
                  <a:lnTo>
                    <a:pt x="1982" y="3854"/>
                  </a:lnTo>
                  <a:lnTo>
                    <a:pt x="1990" y="3862"/>
                  </a:lnTo>
                  <a:lnTo>
                    <a:pt x="1994" y="3870"/>
                  </a:lnTo>
                  <a:lnTo>
                    <a:pt x="1998" y="3876"/>
                  </a:lnTo>
                  <a:lnTo>
                    <a:pt x="2004" y="3882"/>
                  </a:lnTo>
                  <a:lnTo>
                    <a:pt x="2008" y="3886"/>
                  </a:lnTo>
                  <a:lnTo>
                    <a:pt x="2008" y="3888"/>
                  </a:lnTo>
                  <a:lnTo>
                    <a:pt x="2006" y="3890"/>
                  </a:lnTo>
                  <a:lnTo>
                    <a:pt x="2002" y="3892"/>
                  </a:lnTo>
                  <a:lnTo>
                    <a:pt x="2000" y="3892"/>
                  </a:lnTo>
                  <a:lnTo>
                    <a:pt x="1996" y="3890"/>
                  </a:lnTo>
                  <a:lnTo>
                    <a:pt x="1992" y="3886"/>
                  </a:lnTo>
                  <a:lnTo>
                    <a:pt x="1990" y="3886"/>
                  </a:lnTo>
                  <a:lnTo>
                    <a:pt x="1988" y="3888"/>
                  </a:lnTo>
                  <a:lnTo>
                    <a:pt x="1986" y="3890"/>
                  </a:lnTo>
                  <a:lnTo>
                    <a:pt x="1986" y="3894"/>
                  </a:lnTo>
                  <a:lnTo>
                    <a:pt x="1992" y="3904"/>
                  </a:lnTo>
                  <a:lnTo>
                    <a:pt x="1998" y="3910"/>
                  </a:lnTo>
                  <a:lnTo>
                    <a:pt x="2000" y="3912"/>
                  </a:lnTo>
                  <a:lnTo>
                    <a:pt x="2000" y="3910"/>
                  </a:lnTo>
                  <a:lnTo>
                    <a:pt x="2002" y="3904"/>
                  </a:lnTo>
                  <a:lnTo>
                    <a:pt x="2004" y="3900"/>
                  </a:lnTo>
                  <a:lnTo>
                    <a:pt x="2006" y="3900"/>
                  </a:lnTo>
                  <a:lnTo>
                    <a:pt x="2010" y="3912"/>
                  </a:lnTo>
                  <a:lnTo>
                    <a:pt x="2016" y="3930"/>
                  </a:lnTo>
                  <a:lnTo>
                    <a:pt x="2024" y="3950"/>
                  </a:lnTo>
                  <a:lnTo>
                    <a:pt x="2028" y="3960"/>
                  </a:lnTo>
                  <a:lnTo>
                    <a:pt x="2032" y="3972"/>
                  </a:lnTo>
                  <a:lnTo>
                    <a:pt x="2032" y="3982"/>
                  </a:lnTo>
                  <a:lnTo>
                    <a:pt x="2030" y="3992"/>
                  </a:lnTo>
                  <a:lnTo>
                    <a:pt x="2016" y="4034"/>
                  </a:lnTo>
                  <a:lnTo>
                    <a:pt x="2014" y="4050"/>
                  </a:lnTo>
                  <a:lnTo>
                    <a:pt x="2014" y="4056"/>
                  </a:lnTo>
                  <a:lnTo>
                    <a:pt x="2016" y="4058"/>
                  </a:lnTo>
                  <a:lnTo>
                    <a:pt x="2020" y="4058"/>
                  </a:lnTo>
                  <a:lnTo>
                    <a:pt x="2022" y="4056"/>
                  </a:lnTo>
                  <a:lnTo>
                    <a:pt x="2026" y="4050"/>
                  </a:lnTo>
                  <a:lnTo>
                    <a:pt x="2028" y="4044"/>
                  </a:lnTo>
                  <a:lnTo>
                    <a:pt x="2030" y="4042"/>
                  </a:lnTo>
                  <a:lnTo>
                    <a:pt x="2034" y="4042"/>
                  </a:lnTo>
                  <a:lnTo>
                    <a:pt x="2036" y="4042"/>
                  </a:lnTo>
                  <a:lnTo>
                    <a:pt x="2036" y="4044"/>
                  </a:lnTo>
                  <a:lnTo>
                    <a:pt x="2032" y="4048"/>
                  </a:lnTo>
                  <a:lnTo>
                    <a:pt x="2032" y="4054"/>
                  </a:lnTo>
                  <a:lnTo>
                    <a:pt x="2032" y="4056"/>
                  </a:lnTo>
                  <a:lnTo>
                    <a:pt x="2036" y="4060"/>
                  </a:lnTo>
                  <a:lnTo>
                    <a:pt x="2040" y="4064"/>
                  </a:lnTo>
                  <a:lnTo>
                    <a:pt x="2042" y="4064"/>
                  </a:lnTo>
                  <a:lnTo>
                    <a:pt x="2046" y="4062"/>
                  </a:lnTo>
                  <a:lnTo>
                    <a:pt x="2048" y="4060"/>
                  </a:lnTo>
                  <a:lnTo>
                    <a:pt x="2050" y="4060"/>
                  </a:lnTo>
                  <a:lnTo>
                    <a:pt x="2052" y="4062"/>
                  </a:lnTo>
                  <a:lnTo>
                    <a:pt x="2056" y="4066"/>
                  </a:lnTo>
                  <a:lnTo>
                    <a:pt x="2062" y="4070"/>
                  </a:lnTo>
                  <a:lnTo>
                    <a:pt x="2066" y="4068"/>
                  </a:lnTo>
                  <a:lnTo>
                    <a:pt x="2068" y="4066"/>
                  </a:lnTo>
                  <a:lnTo>
                    <a:pt x="2072" y="4060"/>
                  </a:lnTo>
                  <a:lnTo>
                    <a:pt x="2080" y="4048"/>
                  </a:lnTo>
                  <a:lnTo>
                    <a:pt x="2086" y="4042"/>
                  </a:lnTo>
                  <a:lnTo>
                    <a:pt x="2092" y="4038"/>
                  </a:lnTo>
                  <a:lnTo>
                    <a:pt x="2106" y="4032"/>
                  </a:lnTo>
                  <a:lnTo>
                    <a:pt x="2112" y="4028"/>
                  </a:lnTo>
                  <a:lnTo>
                    <a:pt x="2118" y="4024"/>
                  </a:lnTo>
                  <a:lnTo>
                    <a:pt x="2122" y="4016"/>
                  </a:lnTo>
                  <a:lnTo>
                    <a:pt x="2124" y="4008"/>
                  </a:lnTo>
                  <a:lnTo>
                    <a:pt x="2126" y="3998"/>
                  </a:lnTo>
                  <a:lnTo>
                    <a:pt x="2122" y="3986"/>
                  </a:lnTo>
                  <a:lnTo>
                    <a:pt x="2128" y="3990"/>
                  </a:lnTo>
                  <a:lnTo>
                    <a:pt x="2130" y="3992"/>
                  </a:lnTo>
                  <a:lnTo>
                    <a:pt x="2132" y="3998"/>
                  </a:lnTo>
                  <a:lnTo>
                    <a:pt x="2132" y="4002"/>
                  </a:lnTo>
                  <a:lnTo>
                    <a:pt x="2136" y="4004"/>
                  </a:lnTo>
                  <a:lnTo>
                    <a:pt x="2138" y="4008"/>
                  </a:lnTo>
                  <a:lnTo>
                    <a:pt x="2140" y="4020"/>
                  </a:lnTo>
                  <a:lnTo>
                    <a:pt x="2144" y="4028"/>
                  </a:lnTo>
                  <a:lnTo>
                    <a:pt x="2146" y="4030"/>
                  </a:lnTo>
                  <a:lnTo>
                    <a:pt x="2148" y="4032"/>
                  </a:lnTo>
                  <a:lnTo>
                    <a:pt x="2152" y="4030"/>
                  </a:lnTo>
                  <a:lnTo>
                    <a:pt x="2156" y="4028"/>
                  </a:lnTo>
                  <a:lnTo>
                    <a:pt x="2158" y="4028"/>
                  </a:lnTo>
                  <a:lnTo>
                    <a:pt x="2156" y="4032"/>
                  </a:lnTo>
                  <a:lnTo>
                    <a:pt x="2152" y="4040"/>
                  </a:lnTo>
                  <a:lnTo>
                    <a:pt x="2150" y="4046"/>
                  </a:lnTo>
                  <a:lnTo>
                    <a:pt x="2150" y="4052"/>
                  </a:lnTo>
                  <a:lnTo>
                    <a:pt x="2154" y="4060"/>
                  </a:lnTo>
                  <a:lnTo>
                    <a:pt x="2156" y="4070"/>
                  </a:lnTo>
                  <a:lnTo>
                    <a:pt x="2158" y="4092"/>
                  </a:lnTo>
                  <a:lnTo>
                    <a:pt x="2160" y="4114"/>
                  </a:lnTo>
                  <a:lnTo>
                    <a:pt x="2164" y="4128"/>
                  </a:lnTo>
                  <a:lnTo>
                    <a:pt x="2168" y="4140"/>
                  </a:lnTo>
                  <a:lnTo>
                    <a:pt x="2172" y="4154"/>
                  </a:lnTo>
                  <a:lnTo>
                    <a:pt x="2172" y="4172"/>
                  </a:lnTo>
                  <a:lnTo>
                    <a:pt x="2174" y="4172"/>
                  </a:lnTo>
                  <a:lnTo>
                    <a:pt x="2176" y="4166"/>
                  </a:lnTo>
                  <a:lnTo>
                    <a:pt x="2178" y="4168"/>
                  </a:lnTo>
                  <a:lnTo>
                    <a:pt x="2180" y="4172"/>
                  </a:lnTo>
                  <a:lnTo>
                    <a:pt x="2184" y="4186"/>
                  </a:lnTo>
                  <a:lnTo>
                    <a:pt x="2188" y="4198"/>
                  </a:lnTo>
                  <a:lnTo>
                    <a:pt x="2190" y="4208"/>
                  </a:lnTo>
                  <a:lnTo>
                    <a:pt x="2192" y="4216"/>
                  </a:lnTo>
                  <a:lnTo>
                    <a:pt x="2194" y="4224"/>
                  </a:lnTo>
                  <a:lnTo>
                    <a:pt x="2192" y="4232"/>
                  </a:lnTo>
                  <a:lnTo>
                    <a:pt x="2192" y="4240"/>
                  </a:lnTo>
                  <a:lnTo>
                    <a:pt x="2192" y="4242"/>
                  </a:lnTo>
                  <a:lnTo>
                    <a:pt x="2194" y="4246"/>
                  </a:lnTo>
                  <a:lnTo>
                    <a:pt x="2194" y="4248"/>
                  </a:lnTo>
                  <a:lnTo>
                    <a:pt x="2194" y="4250"/>
                  </a:lnTo>
                  <a:lnTo>
                    <a:pt x="2192" y="4258"/>
                  </a:lnTo>
                  <a:lnTo>
                    <a:pt x="2190" y="4266"/>
                  </a:lnTo>
                  <a:lnTo>
                    <a:pt x="2192" y="4268"/>
                  </a:lnTo>
                  <a:lnTo>
                    <a:pt x="2196" y="4268"/>
                  </a:lnTo>
                  <a:lnTo>
                    <a:pt x="2198" y="4268"/>
                  </a:lnTo>
                  <a:lnTo>
                    <a:pt x="2200" y="4270"/>
                  </a:lnTo>
                  <a:lnTo>
                    <a:pt x="2200" y="4276"/>
                  </a:lnTo>
                  <a:lnTo>
                    <a:pt x="2196" y="4286"/>
                  </a:lnTo>
                  <a:lnTo>
                    <a:pt x="2196" y="4298"/>
                  </a:lnTo>
                  <a:lnTo>
                    <a:pt x="2194" y="4306"/>
                  </a:lnTo>
                  <a:lnTo>
                    <a:pt x="2192" y="4310"/>
                  </a:lnTo>
                  <a:lnTo>
                    <a:pt x="2190" y="4320"/>
                  </a:lnTo>
                  <a:lnTo>
                    <a:pt x="2188" y="4344"/>
                  </a:lnTo>
                  <a:lnTo>
                    <a:pt x="2188" y="4352"/>
                  </a:lnTo>
                  <a:lnTo>
                    <a:pt x="2190" y="4352"/>
                  </a:lnTo>
                  <a:lnTo>
                    <a:pt x="2198" y="4336"/>
                  </a:lnTo>
                  <a:lnTo>
                    <a:pt x="2198" y="4340"/>
                  </a:lnTo>
                  <a:lnTo>
                    <a:pt x="2198" y="4346"/>
                  </a:lnTo>
                  <a:lnTo>
                    <a:pt x="2190" y="4360"/>
                  </a:lnTo>
                  <a:lnTo>
                    <a:pt x="2186" y="4368"/>
                  </a:lnTo>
                  <a:lnTo>
                    <a:pt x="2188" y="4372"/>
                  </a:lnTo>
                  <a:lnTo>
                    <a:pt x="2188" y="4374"/>
                  </a:lnTo>
                  <a:lnTo>
                    <a:pt x="2186" y="4380"/>
                  </a:lnTo>
                  <a:lnTo>
                    <a:pt x="2182" y="4390"/>
                  </a:lnTo>
                  <a:lnTo>
                    <a:pt x="2182" y="4396"/>
                  </a:lnTo>
                  <a:lnTo>
                    <a:pt x="2182" y="4400"/>
                  </a:lnTo>
                  <a:lnTo>
                    <a:pt x="2180" y="4406"/>
                  </a:lnTo>
                  <a:lnTo>
                    <a:pt x="2178" y="4416"/>
                  </a:lnTo>
                  <a:lnTo>
                    <a:pt x="2176" y="4426"/>
                  </a:lnTo>
                  <a:lnTo>
                    <a:pt x="2178" y="4434"/>
                  </a:lnTo>
                  <a:lnTo>
                    <a:pt x="2180" y="4440"/>
                  </a:lnTo>
                  <a:lnTo>
                    <a:pt x="2182" y="4442"/>
                  </a:lnTo>
                  <a:lnTo>
                    <a:pt x="2184" y="4442"/>
                  </a:lnTo>
                  <a:lnTo>
                    <a:pt x="2186" y="4438"/>
                  </a:lnTo>
                  <a:lnTo>
                    <a:pt x="2190" y="4432"/>
                  </a:lnTo>
                  <a:lnTo>
                    <a:pt x="2190" y="4430"/>
                  </a:lnTo>
                  <a:lnTo>
                    <a:pt x="2192" y="4430"/>
                  </a:lnTo>
                  <a:lnTo>
                    <a:pt x="2198" y="4438"/>
                  </a:lnTo>
                  <a:lnTo>
                    <a:pt x="2204" y="4450"/>
                  </a:lnTo>
                  <a:lnTo>
                    <a:pt x="2210" y="4464"/>
                  </a:lnTo>
                  <a:lnTo>
                    <a:pt x="2220" y="4480"/>
                  </a:lnTo>
                  <a:lnTo>
                    <a:pt x="2224" y="4484"/>
                  </a:lnTo>
                  <a:lnTo>
                    <a:pt x="2228" y="4484"/>
                  </a:lnTo>
                  <a:lnTo>
                    <a:pt x="2232" y="4486"/>
                  </a:lnTo>
                  <a:lnTo>
                    <a:pt x="2234" y="4488"/>
                  </a:lnTo>
                  <a:lnTo>
                    <a:pt x="2234" y="4494"/>
                  </a:lnTo>
                  <a:lnTo>
                    <a:pt x="2234" y="4498"/>
                  </a:lnTo>
                  <a:lnTo>
                    <a:pt x="2236" y="4502"/>
                  </a:lnTo>
                  <a:lnTo>
                    <a:pt x="2238" y="4508"/>
                  </a:lnTo>
                  <a:lnTo>
                    <a:pt x="2248" y="4516"/>
                  </a:lnTo>
                  <a:lnTo>
                    <a:pt x="2254" y="4526"/>
                  </a:lnTo>
                  <a:lnTo>
                    <a:pt x="2258" y="4536"/>
                  </a:lnTo>
                  <a:lnTo>
                    <a:pt x="2262" y="4544"/>
                  </a:lnTo>
                  <a:lnTo>
                    <a:pt x="2266" y="4562"/>
                  </a:lnTo>
                  <a:lnTo>
                    <a:pt x="2266" y="4578"/>
                  </a:lnTo>
                  <a:lnTo>
                    <a:pt x="2266" y="4588"/>
                  </a:lnTo>
                  <a:lnTo>
                    <a:pt x="2264" y="4592"/>
                  </a:lnTo>
                  <a:lnTo>
                    <a:pt x="2264" y="4596"/>
                  </a:lnTo>
                  <a:lnTo>
                    <a:pt x="2268" y="4600"/>
                  </a:lnTo>
                  <a:lnTo>
                    <a:pt x="2270" y="4602"/>
                  </a:lnTo>
                  <a:lnTo>
                    <a:pt x="2272" y="4606"/>
                  </a:lnTo>
                  <a:lnTo>
                    <a:pt x="2274" y="4612"/>
                  </a:lnTo>
                  <a:lnTo>
                    <a:pt x="2272" y="4622"/>
                  </a:lnTo>
                  <a:lnTo>
                    <a:pt x="2272" y="4634"/>
                  </a:lnTo>
                  <a:lnTo>
                    <a:pt x="2276" y="4638"/>
                  </a:lnTo>
                  <a:lnTo>
                    <a:pt x="2278" y="4640"/>
                  </a:lnTo>
                  <a:lnTo>
                    <a:pt x="2278" y="4644"/>
                  </a:lnTo>
                  <a:lnTo>
                    <a:pt x="2278" y="4648"/>
                  </a:lnTo>
                  <a:lnTo>
                    <a:pt x="2282" y="4654"/>
                  </a:lnTo>
                  <a:lnTo>
                    <a:pt x="2292" y="4666"/>
                  </a:lnTo>
                  <a:lnTo>
                    <a:pt x="2296" y="4672"/>
                  </a:lnTo>
                  <a:lnTo>
                    <a:pt x="2300" y="4680"/>
                  </a:lnTo>
                  <a:lnTo>
                    <a:pt x="2302" y="4688"/>
                  </a:lnTo>
                  <a:lnTo>
                    <a:pt x="2302" y="4696"/>
                  </a:lnTo>
                  <a:lnTo>
                    <a:pt x="2302" y="4700"/>
                  </a:lnTo>
                  <a:lnTo>
                    <a:pt x="2302" y="4702"/>
                  </a:lnTo>
                  <a:lnTo>
                    <a:pt x="2308" y="4708"/>
                  </a:lnTo>
                  <a:lnTo>
                    <a:pt x="2320" y="4716"/>
                  </a:lnTo>
                  <a:lnTo>
                    <a:pt x="2330" y="4724"/>
                  </a:lnTo>
                  <a:lnTo>
                    <a:pt x="2344" y="4736"/>
                  </a:lnTo>
                  <a:lnTo>
                    <a:pt x="2354" y="4746"/>
                  </a:lnTo>
                  <a:lnTo>
                    <a:pt x="2364" y="4754"/>
                  </a:lnTo>
                  <a:lnTo>
                    <a:pt x="2376" y="4760"/>
                  </a:lnTo>
                  <a:lnTo>
                    <a:pt x="2382" y="4764"/>
                  </a:lnTo>
                  <a:lnTo>
                    <a:pt x="2384" y="4766"/>
                  </a:lnTo>
                  <a:lnTo>
                    <a:pt x="2386" y="4770"/>
                  </a:lnTo>
                  <a:lnTo>
                    <a:pt x="2390" y="4776"/>
                  </a:lnTo>
                  <a:lnTo>
                    <a:pt x="2392" y="4774"/>
                  </a:lnTo>
                  <a:lnTo>
                    <a:pt x="2396" y="4770"/>
                  </a:lnTo>
                  <a:lnTo>
                    <a:pt x="2400" y="4770"/>
                  </a:lnTo>
                  <a:lnTo>
                    <a:pt x="2404" y="4770"/>
                  </a:lnTo>
                  <a:lnTo>
                    <a:pt x="2408" y="4770"/>
                  </a:lnTo>
                  <a:lnTo>
                    <a:pt x="2410" y="4768"/>
                  </a:lnTo>
                  <a:lnTo>
                    <a:pt x="2410" y="4764"/>
                  </a:lnTo>
                  <a:lnTo>
                    <a:pt x="2414" y="4764"/>
                  </a:lnTo>
                  <a:lnTo>
                    <a:pt x="2416" y="4766"/>
                  </a:lnTo>
                  <a:lnTo>
                    <a:pt x="2414" y="4770"/>
                  </a:lnTo>
                  <a:lnTo>
                    <a:pt x="2414" y="4772"/>
                  </a:lnTo>
                  <a:lnTo>
                    <a:pt x="2418" y="4774"/>
                  </a:lnTo>
                  <a:lnTo>
                    <a:pt x="2420" y="4774"/>
                  </a:lnTo>
                  <a:lnTo>
                    <a:pt x="2422" y="4772"/>
                  </a:lnTo>
                  <a:lnTo>
                    <a:pt x="2422" y="4766"/>
                  </a:lnTo>
                  <a:lnTo>
                    <a:pt x="2420" y="4756"/>
                  </a:lnTo>
                  <a:lnTo>
                    <a:pt x="2416" y="4750"/>
                  </a:lnTo>
                  <a:lnTo>
                    <a:pt x="2414" y="4744"/>
                  </a:lnTo>
                  <a:lnTo>
                    <a:pt x="2412" y="4740"/>
                  </a:lnTo>
                  <a:lnTo>
                    <a:pt x="2410" y="4730"/>
                  </a:lnTo>
                  <a:lnTo>
                    <a:pt x="2406" y="4718"/>
                  </a:lnTo>
                  <a:lnTo>
                    <a:pt x="2402" y="4714"/>
                  </a:lnTo>
                  <a:lnTo>
                    <a:pt x="2398" y="4708"/>
                  </a:lnTo>
                  <a:lnTo>
                    <a:pt x="2392" y="4704"/>
                  </a:lnTo>
                  <a:lnTo>
                    <a:pt x="2388" y="4698"/>
                  </a:lnTo>
                  <a:lnTo>
                    <a:pt x="2388" y="4690"/>
                  </a:lnTo>
                  <a:lnTo>
                    <a:pt x="2388" y="4684"/>
                  </a:lnTo>
                  <a:lnTo>
                    <a:pt x="2390" y="4672"/>
                  </a:lnTo>
                  <a:lnTo>
                    <a:pt x="2390" y="4668"/>
                  </a:lnTo>
                  <a:lnTo>
                    <a:pt x="2386" y="4664"/>
                  </a:lnTo>
                  <a:lnTo>
                    <a:pt x="2384" y="4658"/>
                  </a:lnTo>
                  <a:lnTo>
                    <a:pt x="2386" y="4654"/>
                  </a:lnTo>
                  <a:lnTo>
                    <a:pt x="2386" y="4648"/>
                  </a:lnTo>
                  <a:lnTo>
                    <a:pt x="2388" y="4642"/>
                  </a:lnTo>
                  <a:lnTo>
                    <a:pt x="2388" y="4636"/>
                  </a:lnTo>
                  <a:lnTo>
                    <a:pt x="2388" y="4628"/>
                  </a:lnTo>
                  <a:lnTo>
                    <a:pt x="2390" y="4616"/>
                  </a:lnTo>
                  <a:lnTo>
                    <a:pt x="2386" y="4600"/>
                  </a:lnTo>
                  <a:lnTo>
                    <a:pt x="2384" y="4592"/>
                  </a:lnTo>
                  <a:lnTo>
                    <a:pt x="2378" y="4584"/>
                  </a:lnTo>
                  <a:lnTo>
                    <a:pt x="2366" y="4570"/>
                  </a:lnTo>
                  <a:lnTo>
                    <a:pt x="2354" y="4558"/>
                  </a:lnTo>
                  <a:lnTo>
                    <a:pt x="2350" y="4552"/>
                  </a:lnTo>
                  <a:lnTo>
                    <a:pt x="2348" y="4546"/>
                  </a:lnTo>
                  <a:lnTo>
                    <a:pt x="2344" y="4540"/>
                  </a:lnTo>
                  <a:lnTo>
                    <a:pt x="2342" y="4538"/>
                  </a:lnTo>
                  <a:lnTo>
                    <a:pt x="2334" y="4536"/>
                  </a:lnTo>
                  <a:lnTo>
                    <a:pt x="2324" y="4526"/>
                  </a:lnTo>
                  <a:lnTo>
                    <a:pt x="2310" y="4508"/>
                  </a:lnTo>
                  <a:lnTo>
                    <a:pt x="2306" y="4502"/>
                  </a:lnTo>
                  <a:lnTo>
                    <a:pt x="2304" y="4502"/>
                  </a:lnTo>
                  <a:lnTo>
                    <a:pt x="2300" y="4504"/>
                  </a:lnTo>
                  <a:lnTo>
                    <a:pt x="2296" y="4504"/>
                  </a:lnTo>
                  <a:lnTo>
                    <a:pt x="2292" y="4504"/>
                  </a:lnTo>
                  <a:lnTo>
                    <a:pt x="2286" y="4500"/>
                  </a:lnTo>
                  <a:lnTo>
                    <a:pt x="2276" y="4494"/>
                  </a:lnTo>
                  <a:lnTo>
                    <a:pt x="2272" y="4486"/>
                  </a:lnTo>
                  <a:lnTo>
                    <a:pt x="2270" y="4476"/>
                  </a:lnTo>
                  <a:lnTo>
                    <a:pt x="2264" y="4454"/>
                  </a:lnTo>
                  <a:lnTo>
                    <a:pt x="2262" y="4434"/>
                  </a:lnTo>
                  <a:lnTo>
                    <a:pt x="2260" y="4428"/>
                  </a:lnTo>
                  <a:lnTo>
                    <a:pt x="2258" y="4426"/>
                  </a:lnTo>
                  <a:lnTo>
                    <a:pt x="2254" y="4426"/>
                  </a:lnTo>
                  <a:lnTo>
                    <a:pt x="2252" y="4424"/>
                  </a:lnTo>
                  <a:lnTo>
                    <a:pt x="2248" y="4416"/>
                  </a:lnTo>
                  <a:lnTo>
                    <a:pt x="2244" y="4402"/>
                  </a:lnTo>
                  <a:lnTo>
                    <a:pt x="2244" y="4388"/>
                  </a:lnTo>
                  <a:lnTo>
                    <a:pt x="2242" y="4386"/>
                  </a:lnTo>
                  <a:lnTo>
                    <a:pt x="2240" y="4384"/>
                  </a:lnTo>
                  <a:lnTo>
                    <a:pt x="2230" y="4388"/>
                  </a:lnTo>
                  <a:lnTo>
                    <a:pt x="2226" y="4390"/>
                  </a:lnTo>
                  <a:lnTo>
                    <a:pt x="2222" y="4390"/>
                  </a:lnTo>
                  <a:lnTo>
                    <a:pt x="2220" y="4388"/>
                  </a:lnTo>
                  <a:lnTo>
                    <a:pt x="2220" y="4382"/>
                  </a:lnTo>
                  <a:lnTo>
                    <a:pt x="2218" y="4352"/>
                  </a:lnTo>
                  <a:lnTo>
                    <a:pt x="2218" y="4330"/>
                  </a:lnTo>
                  <a:lnTo>
                    <a:pt x="2220" y="4320"/>
                  </a:lnTo>
                  <a:lnTo>
                    <a:pt x="2224" y="4316"/>
                  </a:lnTo>
                  <a:lnTo>
                    <a:pt x="2226" y="4310"/>
                  </a:lnTo>
                  <a:lnTo>
                    <a:pt x="2228" y="4306"/>
                  </a:lnTo>
                  <a:lnTo>
                    <a:pt x="2232" y="4296"/>
                  </a:lnTo>
                  <a:lnTo>
                    <a:pt x="2234" y="4284"/>
                  </a:lnTo>
                  <a:lnTo>
                    <a:pt x="2236" y="4274"/>
                  </a:lnTo>
                  <a:lnTo>
                    <a:pt x="2242" y="4258"/>
                  </a:lnTo>
                  <a:lnTo>
                    <a:pt x="2248" y="4232"/>
                  </a:lnTo>
                  <a:lnTo>
                    <a:pt x="2252" y="4208"/>
                  </a:lnTo>
                  <a:lnTo>
                    <a:pt x="2252" y="4200"/>
                  </a:lnTo>
                  <a:lnTo>
                    <a:pt x="2252" y="4196"/>
                  </a:lnTo>
                  <a:lnTo>
                    <a:pt x="2248" y="4192"/>
                  </a:lnTo>
                  <a:lnTo>
                    <a:pt x="2248" y="4190"/>
                  </a:lnTo>
                  <a:lnTo>
                    <a:pt x="2248" y="4186"/>
                  </a:lnTo>
                  <a:lnTo>
                    <a:pt x="2250" y="4184"/>
                  </a:lnTo>
                  <a:lnTo>
                    <a:pt x="2252" y="4180"/>
                  </a:lnTo>
                  <a:lnTo>
                    <a:pt x="2256" y="4178"/>
                  </a:lnTo>
                  <a:lnTo>
                    <a:pt x="2272" y="4176"/>
                  </a:lnTo>
                  <a:lnTo>
                    <a:pt x="2278" y="4178"/>
                  </a:lnTo>
                  <a:lnTo>
                    <a:pt x="2282" y="4180"/>
                  </a:lnTo>
                  <a:lnTo>
                    <a:pt x="2286" y="4182"/>
                  </a:lnTo>
                  <a:lnTo>
                    <a:pt x="2286" y="4184"/>
                  </a:lnTo>
                  <a:lnTo>
                    <a:pt x="2284" y="4194"/>
                  </a:lnTo>
                  <a:lnTo>
                    <a:pt x="2282" y="4210"/>
                  </a:lnTo>
                  <a:lnTo>
                    <a:pt x="2282" y="4220"/>
                  </a:lnTo>
                  <a:lnTo>
                    <a:pt x="2284" y="4222"/>
                  </a:lnTo>
                  <a:lnTo>
                    <a:pt x="2286" y="4222"/>
                  </a:lnTo>
                  <a:lnTo>
                    <a:pt x="2292" y="4222"/>
                  </a:lnTo>
                  <a:lnTo>
                    <a:pt x="2296" y="4222"/>
                  </a:lnTo>
                  <a:lnTo>
                    <a:pt x="2300" y="4222"/>
                  </a:lnTo>
                  <a:lnTo>
                    <a:pt x="2304" y="4224"/>
                  </a:lnTo>
                  <a:lnTo>
                    <a:pt x="2306" y="4224"/>
                  </a:lnTo>
                  <a:lnTo>
                    <a:pt x="2310" y="4220"/>
                  </a:lnTo>
                  <a:lnTo>
                    <a:pt x="2316" y="4218"/>
                  </a:lnTo>
                  <a:lnTo>
                    <a:pt x="2318" y="4218"/>
                  </a:lnTo>
                  <a:lnTo>
                    <a:pt x="2322" y="4220"/>
                  </a:lnTo>
                  <a:lnTo>
                    <a:pt x="2330" y="4228"/>
                  </a:lnTo>
                  <a:lnTo>
                    <a:pt x="2336" y="4236"/>
                  </a:lnTo>
                  <a:lnTo>
                    <a:pt x="2342" y="4244"/>
                  </a:lnTo>
                  <a:lnTo>
                    <a:pt x="2346" y="4246"/>
                  </a:lnTo>
                  <a:lnTo>
                    <a:pt x="2350" y="4248"/>
                  </a:lnTo>
                  <a:lnTo>
                    <a:pt x="2354" y="4250"/>
                  </a:lnTo>
                  <a:lnTo>
                    <a:pt x="2356" y="4252"/>
                  </a:lnTo>
                  <a:lnTo>
                    <a:pt x="2360" y="4258"/>
                  </a:lnTo>
                  <a:lnTo>
                    <a:pt x="2362" y="4266"/>
                  </a:lnTo>
                  <a:lnTo>
                    <a:pt x="2364" y="4268"/>
                  </a:lnTo>
                  <a:lnTo>
                    <a:pt x="2368" y="4268"/>
                  </a:lnTo>
                  <a:lnTo>
                    <a:pt x="2362" y="4256"/>
                  </a:lnTo>
                  <a:lnTo>
                    <a:pt x="2362" y="4246"/>
                  </a:lnTo>
                  <a:lnTo>
                    <a:pt x="2362" y="4256"/>
                  </a:lnTo>
                  <a:lnTo>
                    <a:pt x="2368" y="4268"/>
                  </a:lnTo>
                  <a:lnTo>
                    <a:pt x="2374" y="4280"/>
                  </a:lnTo>
                  <a:lnTo>
                    <a:pt x="2376" y="4286"/>
                  </a:lnTo>
                  <a:lnTo>
                    <a:pt x="2374" y="4292"/>
                  </a:lnTo>
                  <a:lnTo>
                    <a:pt x="2374" y="4300"/>
                  </a:lnTo>
                  <a:lnTo>
                    <a:pt x="2376" y="4310"/>
                  </a:lnTo>
                  <a:lnTo>
                    <a:pt x="2378" y="4310"/>
                  </a:lnTo>
                  <a:lnTo>
                    <a:pt x="2380" y="4308"/>
                  </a:lnTo>
                  <a:lnTo>
                    <a:pt x="2386" y="4308"/>
                  </a:lnTo>
                  <a:lnTo>
                    <a:pt x="2388" y="4308"/>
                  </a:lnTo>
                  <a:lnTo>
                    <a:pt x="2388" y="4304"/>
                  </a:lnTo>
                  <a:lnTo>
                    <a:pt x="2388" y="4298"/>
                  </a:lnTo>
                  <a:lnTo>
                    <a:pt x="2388" y="4296"/>
                  </a:lnTo>
                  <a:lnTo>
                    <a:pt x="2390" y="4294"/>
                  </a:lnTo>
                  <a:lnTo>
                    <a:pt x="2392" y="4296"/>
                  </a:lnTo>
                  <a:lnTo>
                    <a:pt x="2396" y="4300"/>
                  </a:lnTo>
                  <a:lnTo>
                    <a:pt x="2398" y="4304"/>
                  </a:lnTo>
                  <a:lnTo>
                    <a:pt x="2398" y="4308"/>
                  </a:lnTo>
                  <a:lnTo>
                    <a:pt x="2394" y="4314"/>
                  </a:lnTo>
                  <a:lnTo>
                    <a:pt x="2390" y="4320"/>
                  </a:lnTo>
                  <a:lnTo>
                    <a:pt x="2390" y="4322"/>
                  </a:lnTo>
                  <a:lnTo>
                    <a:pt x="2392" y="4324"/>
                  </a:lnTo>
                  <a:lnTo>
                    <a:pt x="2396" y="4326"/>
                  </a:lnTo>
                  <a:lnTo>
                    <a:pt x="2398" y="4326"/>
                  </a:lnTo>
                  <a:lnTo>
                    <a:pt x="2402" y="4324"/>
                  </a:lnTo>
                  <a:lnTo>
                    <a:pt x="2404" y="4322"/>
                  </a:lnTo>
                  <a:lnTo>
                    <a:pt x="2406" y="4320"/>
                  </a:lnTo>
                  <a:lnTo>
                    <a:pt x="2406" y="4322"/>
                  </a:lnTo>
                  <a:lnTo>
                    <a:pt x="2412" y="4324"/>
                  </a:lnTo>
                  <a:lnTo>
                    <a:pt x="2416" y="4324"/>
                  </a:lnTo>
                  <a:lnTo>
                    <a:pt x="2422" y="4326"/>
                  </a:lnTo>
                  <a:lnTo>
                    <a:pt x="2424" y="4328"/>
                  </a:lnTo>
                  <a:lnTo>
                    <a:pt x="2428" y="4334"/>
                  </a:lnTo>
                  <a:lnTo>
                    <a:pt x="2430" y="4340"/>
                  </a:lnTo>
                  <a:lnTo>
                    <a:pt x="2434" y="4344"/>
                  </a:lnTo>
                  <a:lnTo>
                    <a:pt x="2436" y="4344"/>
                  </a:lnTo>
                  <a:lnTo>
                    <a:pt x="2438" y="4344"/>
                  </a:lnTo>
                  <a:lnTo>
                    <a:pt x="2444" y="4342"/>
                  </a:lnTo>
                  <a:lnTo>
                    <a:pt x="2446" y="4342"/>
                  </a:lnTo>
                  <a:lnTo>
                    <a:pt x="2450" y="4346"/>
                  </a:lnTo>
                  <a:lnTo>
                    <a:pt x="2452" y="4350"/>
                  </a:lnTo>
                  <a:lnTo>
                    <a:pt x="2452" y="4352"/>
                  </a:lnTo>
                  <a:lnTo>
                    <a:pt x="2448" y="4360"/>
                  </a:lnTo>
                  <a:lnTo>
                    <a:pt x="2444" y="4370"/>
                  </a:lnTo>
                  <a:lnTo>
                    <a:pt x="2442" y="4378"/>
                  </a:lnTo>
                  <a:lnTo>
                    <a:pt x="2440" y="4388"/>
                  </a:lnTo>
                  <a:lnTo>
                    <a:pt x="2440" y="4410"/>
                  </a:lnTo>
                  <a:lnTo>
                    <a:pt x="2442" y="4422"/>
                  </a:lnTo>
                  <a:lnTo>
                    <a:pt x="2444" y="4424"/>
                  </a:lnTo>
                  <a:lnTo>
                    <a:pt x="2446" y="4424"/>
                  </a:lnTo>
                  <a:lnTo>
                    <a:pt x="2450" y="4422"/>
                  </a:lnTo>
                  <a:lnTo>
                    <a:pt x="2456" y="4416"/>
                  </a:lnTo>
                  <a:lnTo>
                    <a:pt x="2478" y="4396"/>
                  </a:lnTo>
                  <a:lnTo>
                    <a:pt x="2488" y="4388"/>
                  </a:lnTo>
                  <a:lnTo>
                    <a:pt x="2496" y="4384"/>
                  </a:lnTo>
                  <a:lnTo>
                    <a:pt x="2500" y="4382"/>
                  </a:lnTo>
                  <a:lnTo>
                    <a:pt x="2502" y="4380"/>
                  </a:lnTo>
                  <a:lnTo>
                    <a:pt x="2502" y="4376"/>
                  </a:lnTo>
                  <a:lnTo>
                    <a:pt x="2502" y="4374"/>
                  </a:lnTo>
                  <a:lnTo>
                    <a:pt x="2508" y="4372"/>
                  </a:lnTo>
                  <a:lnTo>
                    <a:pt x="2512" y="4370"/>
                  </a:lnTo>
                  <a:lnTo>
                    <a:pt x="2516" y="4364"/>
                  </a:lnTo>
                  <a:lnTo>
                    <a:pt x="2520" y="4346"/>
                  </a:lnTo>
                  <a:lnTo>
                    <a:pt x="2524" y="4328"/>
                  </a:lnTo>
                  <a:lnTo>
                    <a:pt x="2526" y="4324"/>
                  </a:lnTo>
                  <a:lnTo>
                    <a:pt x="2526" y="4322"/>
                  </a:lnTo>
                  <a:lnTo>
                    <a:pt x="2528" y="4324"/>
                  </a:lnTo>
                  <a:lnTo>
                    <a:pt x="2534" y="4328"/>
                  </a:lnTo>
                  <a:lnTo>
                    <a:pt x="2536" y="4330"/>
                  </a:lnTo>
                  <a:lnTo>
                    <a:pt x="2538" y="4332"/>
                  </a:lnTo>
                  <a:lnTo>
                    <a:pt x="2544" y="4332"/>
                  </a:lnTo>
                  <a:lnTo>
                    <a:pt x="2548" y="4330"/>
                  </a:lnTo>
                  <a:lnTo>
                    <a:pt x="2556" y="4326"/>
                  </a:lnTo>
                  <a:lnTo>
                    <a:pt x="2566" y="4318"/>
                  </a:lnTo>
                  <a:lnTo>
                    <a:pt x="2576" y="4310"/>
                  </a:lnTo>
                  <a:lnTo>
                    <a:pt x="2584" y="4304"/>
                  </a:lnTo>
                  <a:lnTo>
                    <a:pt x="2598" y="4296"/>
                  </a:lnTo>
                  <a:lnTo>
                    <a:pt x="2604" y="4292"/>
                  </a:lnTo>
                  <a:lnTo>
                    <a:pt x="2610" y="4286"/>
                  </a:lnTo>
                  <a:lnTo>
                    <a:pt x="2614" y="4280"/>
                  </a:lnTo>
                  <a:lnTo>
                    <a:pt x="2618" y="4272"/>
                  </a:lnTo>
                  <a:lnTo>
                    <a:pt x="2622" y="4252"/>
                  </a:lnTo>
                  <a:lnTo>
                    <a:pt x="2622" y="4238"/>
                  </a:lnTo>
                  <a:lnTo>
                    <a:pt x="2624" y="4228"/>
                  </a:lnTo>
                  <a:lnTo>
                    <a:pt x="2624" y="4224"/>
                  </a:lnTo>
                  <a:lnTo>
                    <a:pt x="2626" y="4222"/>
                  </a:lnTo>
                  <a:lnTo>
                    <a:pt x="2628" y="4222"/>
                  </a:lnTo>
                  <a:lnTo>
                    <a:pt x="2630" y="4220"/>
                  </a:lnTo>
                  <a:lnTo>
                    <a:pt x="2630" y="4214"/>
                  </a:lnTo>
                  <a:lnTo>
                    <a:pt x="2628" y="4206"/>
                  </a:lnTo>
                  <a:lnTo>
                    <a:pt x="2624" y="4198"/>
                  </a:lnTo>
                  <a:lnTo>
                    <a:pt x="2622" y="4194"/>
                  </a:lnTo>
                  <a:lnTo>
                    <a:pt x="2622" y="4190"/>
                  </a:lnTo>
                  <a:lnTo>
                    <a:pt x="2624" y="4174"/>
                  </a:lnTo>
                  <a:lnTo>
                    <a:pt x="2624" y="4152"/>
                  </a:lnTo>
                  <a:lnTo>
                    <a:pt x="2622" y="4138"/>
                  </a:lnTo>
                  <a:lnTo>
                    <a:pt x="2616" y="4122"/>
                  </a:lnTo>
                  <a:lnTo>
                    <a:pt x="2606" y="4096"/>
                  </a:lnTo>
                  <a:lnTo>
                    <a:pt x="2598" y="4080"/>
                  </a:lnTo>
                  <a:lnTo>
                    <a:pt x="2590" y="4068"/>
                  </a:lnTo>
                  <a:lnTo>
                    <a:pt x="2584" y="4056"/>
                  </a:lnTo>
                  <a:lnTo>
                    <a:pt x="2580" y="4046"/>
                  </a:lnTo>
                  <a:lnTo>
                    <a:pt x="2572" y="4042"/>
                  </a:lnTo>
                  <a:lnTo>
                    <a:pt x="2562" y="4034"/>
                  </a:lnTo>
                  <a:lnTo>
                    <a:pt x="2548" y="4020"/>
                  </a:lnTo>
                  <a:lnTo>
                    <a:pt x="2534" y="4002"/>
                  </a:lnTo>
                  <a:lnTo>
                    <a:pt x="2522" y="3986"/>
                  </a:lnTo>
                  <a:lnTo>
                    <a:pt x="2514" y="3972"/>
                  </a:lnTo>
                  <a:lnTo>
                    <a:pt x="2510" y="3966"/>
                  </a:lnTo>
                  <a:lnTo>
                    <a:pt x="2510" y="3960"/>
                  </a:lnTo>
                  <a:lnTo>
                    <a:pt x="2508" y="3954"/>
                  </a:lnTo>
                  <a:lnTo>
                    <a:pt x="2506" y="3950"/>
                  </a:lnTo>
                  <a:lnTo>
                    <a:pt x="2500" y="3946"/>
                  </a:lnTo>
                  <a:lnTo>
                    <a:pt x="2492" y="3940"/>
                  </a:lnTo>
                  <a:lnTo>
                    <a:pt x="2486" y="3934"/>
                  </a:lnTo>
                  <a:lnTo>
                    <a:pt x="2482" y="3926"/>
                  </a:lnTo>
                  <a:lnTo>
                    <a:pt x="2478" y="3916"/>
                  </a:lnTo>
                  <a:lnTo>
                    <a:pt x="2478" y="3904"/>
                  </a:lnTo>
                  <a:lnTo>
                    <a:pt x="2480" y="3894"/>
                  </a:lnTo>
                  <a:lnTo>
                    <a:pt x="2482" y="3884"/>
                  </a:lnTo>
                  <a:lnTo>
                    <a:pt x="2486" y="3874"/>
                  </a:lnTo>
                  <a:lnTo>
                    <a:pt x="2492" y="3864"/>
                  </a:lnTo>
                  <a:lnTo>
                    <a:pt x="2498" y="3856"/>
                  </a:lnTo>
                  <a:lnTo>
                    <a:pt x="2506" y="3848"/>
                  </a:lnTo>
                  <a:lnTo>
                    <a:pt x="2512" y="3842"/>
                  </a:lnTo>
                  <a:lnTo>
                    <a:pt x="2516" y="3836"/>
                  </a:lnTo>
                  <a:lnTo>
                    <a:pt x="2518" y="3826"/>
                  </a:lnTo>
                  <a:lnTo>
                    <a:pt x="2520" y="3816"/>
                  </a:lnTo>
                  <a:lnTo>
                    <a:pt x="2522" y="3812"/>
                  </a:lnTo>
                  <a:lnTo>
                    <a:pt x="2526" y="3808"/>
                  </a:lnTo>
                  <a:lnTo>
                    <a:pt x="2532" y="3806"/>
                  </a:lnTo>
                  <a:lnTo>
                    <a:pt x="2534" y="3806"/>
                  </a:lnTo>
                  <a:lnTo>
                    <a:pt x="2536" y="3808"/>
                  </a:lnTo>
                  <a:lnTo>
                    <a:pt x="2540" y="3808"/>
                  </a:lnTo>
                  <a:lnTo>
                    <a:pt x="2544" y="3804"/>
                  </a:lnTo>
                  <a:lnTo>
                    <a:pt x="2546" y="3800"/>
                  </a:lnTo>
                  <a:lnTo>
                    <a:pt x="2548" y="3794"/>
                  </a:lnTo>
                  <a:lnTo>
                    <a:pt x="2554" y="3790"/>
                  </a:lnTo>
                  <a:lnTo>
                    <a:pt x="2562" y="3784"/>
                  </a:lnTo>
                  <a:lnTo>
                    <a:pt x="2568" y="3782"/>
                  </a:lnTo>
                  <a:lnTo>
                    <a:pt x="2572" y="3782"/>
                  </a:lnTo>
                  <a:lnTo>
                    <a:pt x="2574" y="3778"/>
                  </a:lnTo>
                  <a:lnTo>
                    <a:pt x="2576" y="3780"/>
                  </a:lnTo>
                  <a:lnTo>
                    <a:pt x="2578" y="3780"/>
                  </a:lnTo>
                  <a:lnTo>
                    <a:pt x="2582" y="3780"/>
                  </a:lnTo>
                  <a:lnTo>
                    <a:pt x="2584" y="3776"/>
                  </a:lnTo>
                  <a:lnTo>
                    <a:pt x="2584" y="3774"/>
                  </a:lnTo>
                  <a:lnTo>
                    <a:pt x="2586" y="3776"/>
                  </a:lnTo>
                  <a:lnTo>
                    <a:pt x="2590" y="3778"/>
                  </a:lnTo>
                  <a:lnTo>
                    <a:pt x="2592" y="3778"/>
                  </a:lnTo>
                  <a:lnTo>
                    <a:pt x="2594" y="3774"/>
                  </a:lnTo>
                  <a:lnTo>
                    <a:pt x="2592" y="3772"/>
                  </a:lnTo>
                  <a:lnTo>
                    <a:pt x="2592" y="3768"/>
                  </a:lnTo>
                  <a:lnTo>
                    <a:pt x="2592" y="3762"/>
                  </a:lnTo>
                  <a:lnTo>
                    <a:pt x="2592" y="3760"/>
                  </a:lnTo>
                  <a:lnTo>
                    <a:pt x="2594" y="3762"/>
                  </a:lnTo>
                  <a:lnTo>
                    <a:pt x="2596" y="3766"/>
                  </a:lnTo>
                  <a:lnTo>
                    <a:pt x="2602" y="3772"/>
                  </a:lnTo>
                  <a:lnTo>
                    <a:pt x="2604" y="3774"/>
                  </a:lnTo>
                  <a:lnTo>
                    <a:pt x="2610" y="3776"/>
                  </a:lnTo>
                  <a:lnTo>
                    <a:pt x="2614" y="3776"/>
                  </a:lnTo>
                  <a:lnTo>
                    <a:pt x="2616" y="3778"/>
                  </a:lnTo>
                  <a:lnTo>
                    <a:pt x="2614" y="3782"/>
                  </a:lnTo>
                  <a:lnTo>
                    <a:pt x="2614" y="3784"/>
                  </a:lnTo>
                  <a:lnTo>
                    <a:pt x="2616" y="3786"/>
                  </a:lnTo>
                  <a:lnTo>
                    <a:pt x="2620" y="3786"/>
                  </a:lnTo>
                  <a:lnTo>
                    <a:pt x="2630" y="3784"/>
                  </a:lnTo>
                  <a:lnTo>
                    <a:pt x="2632" y="3782"/>
                  </a:lnTo>
                  <a:lnTo>
                    <a:pt x="2634" y="3778"/>
                  </a:lnTo>
                  <a:lnTo>
                    <a:pt x="2632" y="3772"/>
                  </a:lnTo>
                  <a:lnTo>
                    <a:pt x="2634" y="3772"/>
                  </a:lnTo>
                  <a:lnTo>
                    <a:pt x="2636" y="3778"/>
                  </a:lnTo>
                  <a:lnTo>
                    <a:pt x="2640" y="3782"/>
                  </a:lnTo>
                  <a:lnTo>
                    <a:pt x="2642" y="3782"/>
                  </a:lnTo>
                  <a:lnTo>
                    <a:pt x="2644" y="3782"/>
                  </a:lnTo>
                  <a:lnTo>
                    <a:pt x="2648" y="3784"/>
                  </a:lnTo>
                  <a:lnTo>
                    <a:pt x="2648" y="3786"/>
                  </a:lnTo>
                  <a:lnTo>
                    <a:pt x="2646" y="3788"/>
                  </a:lnTo>
                  <a:lnTo>
                    <a:pt x="2642" y="3794"/>
                  </a:lnTo>
                  <a:lnTo>
                    <a:pt x="2640" y="3802"/>
                  </a:lnTo>
                  <a:lnTo>
                    <a:pt x="2638" y="3810"/>
                  </a:lnTo>
                  <a:lnTo>
                    <a:pt x="2640" y="3816"/>
                  </a:lnTo>
                  <a:lnTo>
                    <a:pt x="2642" y="3818"/>
                  </a:lnTo>
                  <a:lnTo>
                    <a:pt x="2642" y="3820"/>
                  </a:lnTo>
                  <a:lnTo>
                    <a:pt x="2642" y="3824"/>
                  </a:lnTo>
                  <a:lnTo>
                    <a:pt x="2644" y="3828"/>
                  </a:lnTo>
                  <a:lnTo>
                    <a:pt x="2646" y="3832"/>
                  </a:lnTo>
                  <a:lnTo>
                    <a:pt x="2648" y="3836"/>
                  </a:lnTo>
                  <a:lnTo>
                    <a:pt x="2648" y="3840"/>
                  </a:lnTo>
                  <a:lnTo>
                    <a:pt x="2648" y="3842"/>
                  </a:lnTo>
                  <a:lnTo>
                    <a:pt x="2652" y="3844"/>
                  </a:lnTo>
                  <a:lnTo>
                    <a:pt x="2664" y="3842"/>
                  </a:lnTo>
                  <a:lnTo>
                    <a:pt x="2672" y="3838"/>
                  </a:lnTo>
                  <a:lnTo>
                    <a:pt x="2674" y="3836"/>
                  </a:lnTo>
                  <a:lnTo>
                    <a:pt x="2674" y="3834"/>
                  </a:lnTo>
                  <a:lnTo>
                    <a:pt x="2670" y="3828"/>
                  </a:lnTo>
                  <a:lnTo>
                    <a:pt x="2668" y="3820"/>
                  </a:lnTo>
                  <a:lnTo>
                    <a:pt x="2666" y="3814"/>
                  </a:lnTo>
                  <a:lnTo>
                    <a:pt x="2662" y="3812"/>
                  </a:lnTo>
                  <a:lnTo>
                    <a:pt x="2660" y="3812"/>
                  </a:lnTo>
                  <a:lnTo>
                    <a:pt x="2658" y="3810"/>
                  </a:lnTo>
                  <a:lnTo>
                    <a:pt x="2660" y="3804"/>
                  </a:lnTo>
                  <a:lnTo>
                    <a:pt x="2666" y="3800"/>
                  </a:lnTo>
                  <a:lnTo>
                    <a:pt x="2684" y="3788"/>
                  </a:lnTo>
                  <a:lnTo>
                    <a:pt x="2692" y="3784"/>
                  </a:lnTo>
                  <a:lnTo>
                    <a:pt x="2698" y="3782"/>
                  </a:lnTo>
                  <a:lnTo>
                    <a:pt x="2704" y="3784"/>
                  </a:lnTo>
                  <a:lnTo>
                    <a:pt x="2716" y="3780"/>
                  </a:lnTo>
                  <a:lnTo>
                    <a:pt x="2722" y="3778"/>
                  </a:lnTo>
                  <a:lnTo>
                    <a:pt x="2726" y="3774"/>
                  </a:lnTo>
                  <a:lnTo>
                    <a:pt x="2730" y="3768"/>
                  </a:lnTo>
                  <a:lnTo>
                    <a:pt x="2730" y="3764"/>
                  </a:lnTo>
                  <a:lnTo>
                    <a:pt x="2736" y="3766"/>
                  </a:lnTo>
                  <a:lnTo>
                    <a:pt x="2740" y="3768"/>
                  </a:lnTo>
                  <a:lnTo>
                    <a:pt x="2742" y="3772"/>
                  </a:lnTo>
                  <a:lnTo>
                    <a:pt x="2746" y="3768"/>
                  </a:lnTo>
                  <a:lnTo>
                    <a:pt x="2750" y="3764"/>
                  </a:lnTo>
                  <a:lnTo>
                    <a:pt x="2752" y="3766"/>
                  </a:lnTo>
                  <a:lnTo>
                    <a:pt x="2754" y="3768"/>
                  </a:lnTo>
                  <a:lnTo>
                    <a:pt x="2758" y="3764"/>
                  </a:lnTo>
                  <a:lnTo>
                    <a:pt x="2762" y="3760"/>
                  </a:lnTo>
                  <a:lnTo>
                    <a:pt x="2764" y="3760"/>
                  </a:lnTo>
                  <a:lnTo>
                    <a:pt x="2768" y="3760"/>
                  </a:lnTo>
                  <a:lnTo>
                    <a:pt x="2772" y="3762"/>
                  </a:lnTo>
                  <a:lnTo>
                    <a:pt x="2774" y="3760"/>
                  </a:lnTo>
                  <a:lnTo>
                    <a:pt x="2774" y="3756"/>
                  </a:lnTo>
                  <a:lnTo>
                    <a:pt x="2776" y="3750"/>
                  </a:lnTo>
                  <a:lnTo>
                    <a:pt x="2778" y="3752"/>
                  </a:lnTo>
                  <a:lnTo>
                    <a:pt x="2780" y="3754"/>
                  </a:lnTo>
                  <a:lnTo>
                    <a:pt x="2782" y="3754"/>
                  </a:lnTo>
                  <a:lnTo>
                    <a:pt x="2784" y="3752"/>
                  </a:lnTo>
                  <a:lnTo>
                    <a:pt x="2788" y="3748"/>
                  </a:lnTo>
                  <a:lnTo>
                    <a:pt x="2790" y="3748"/>
                  </a:lnTo>
                  <a:lnTo>
                    <a:pt x="2792" y="3748"/>
                  </a:lnTo>
                  <a:lnTo>
                    <a:pt x="2796" y="3744"/>
                  </a:lnTo>
                  <a:lnTo>
                    <a:pt x="2798" y="3740"/>
                  </a:lnTo>
                  <a:lnTo>
                    <a:pt x="2798" y="3736"/>
                  </a:lnTo>
                  <a:lnTo>
                    <a:pt x="2794" y="3724"/>
                  </a:lnTo>
                  <a:lnTo>
                    <a:pt x="2792" y="3714"/>
                  </a:lnTo>
                  <a:lnTo>
                    <a:pt x="2790" y="3712"/>
                  </a:lnTo>
                  <a:lnTo>
                    <a:pt x="2792" y="3708"/>
                  </a:lnTo>
                  <a:lnTo>
                    <a:pt x="2794" y="3708"/>
                  </a:lnTo>
                  <a:lnTo>
                    <a:pt x="2796" y="3710"/>
                  </a:lnTo>
                  <a:lnTo>
                    <a:pt x="2804" y="3720"/>
                  </a:lnTo>
                  <a:lnTo>
                    <a:pt x="2808" y="3726"/>
                  </a:lnTo>
                  <a:lnTo>
                    <a:pt x="2812" y="3730"/>
                  </a:lnTo>
                  <a:lnTo>
                    <a:pt x="2810" y="3734"/>
                  </a:lnTo>
                  <a:lnTo>
                    <a:pt x="2810" y="3738"/>
                  </a:lnTo>
                  <a:lnTo>
                    <a:pt x="2812" y="3738"/>
                  </a:lnTo>
                  <a:lnTo>
                    <a:pt x="2818" y="3740"/>
                  </a:lnTo>
                  <a:lnTo>
                    <a:pt x="2820" y="3742"/>
                  </a:lnTo>
                  <a:lnTo>
                    <a:pt x="2824" y="3742"/>
                  </a:lnTo>
                  <a:lnTo>
                    <a:pt x="2826" y="3740"/>
                  </a:lnTo>
                  <a:lnTo>
                    <a:pt x="2828" y="3736"/>
                  </a:lnTo>
                  <a:lnTo>
                    <a:pt x="2828" y="3734"/>
                  </a:lnTo>
                  <a:lnTo>
                    <a:pt x="2826" y="3730"/>
                  </a:lnTo>
                  <a:lnTo>
                    <a:pt x="2826" y="3726"/>
                  </a:lnTo>
                  <a:lnTo>
                    <a:pt x="2826" y="3724"/>
                  </a:lnTo>
                  <a:lnTo>
                    <a:pt x="2828" y="3724"/>
                  </a:lnTo>
                  <a:lnTo>
                    <a:pt x="2830" y="3728"/>
                  </a:lnTo>
                  <a:lnTo>
                    <a:pt x="2834" y="3730"/>
                  </a:lnTo>
                  <a:lnTo>
                    <a:pt x="2836" y="3732"/>
                  </a:lnTo>
                  <a:lnTo>
                    <a:pt x="2838" y="3730"/>
                  </a:lnTo>
                  <a:lnTo>
                    <a:pt x="2840" y="3728"/>
                  </a:lnTo>
                  <a:lnTo>
                    <a:pt x="2838" y="3724"/>
                  </a:lnTo>
                  <a:lnTo>
                    <a:pt x="2836" y="3720"/>
                  </a:lnTo>
                  <a:lnTo>
                    <a:pt x="2838" y="3718"/>
                  </a:lnTo>
                  <a:lnTo>
                    <a:pt x="2840" y="3716"/>
                  </a:lnTo>
                  <a:lnTo>
                    <a:pt x="2842" y="3716"/>
                  </a:lnTo>
                  <a:lnTo>
                    <a:pt x="2844" y="3718"/>
                  </a:lnTo>
                  <a:lnTo>
                    <a:pt x="2846" y="3724"/>
                  </a:lnTo>
                  <a:lnTo>
                    <a:pt x="2846" y="3726"/>
                  </a:lnTo>
                  <a:lnTo>
                    <a:pt x="2848" y="3728"/>
                  </a:lnTo>
                  <a:lnTo>
                    <a:pt x="2850" y="3728"/>
                  </a:lnTo>
                  <a:lnTo>
                    <a:pt x="2854" y="3724"/>
                  </a:lnTo>
                  <a:lnTo>
                    <a:pt x="2860" y="3718"/>
                  </a:lnTo>
                  <a:lnTo>
                    <a:pt x="2864" y="3716"/>
                  </a:lnTo>
                  <a:lnTo>
                    <a:pt x="2874" y="3722"/>
                  </a:lnTo>
                  <a:lnTo>
                    <a:pt x="2876" y="3722"/>
                  </a:lnTo>
                  <a:lnTo>
                    <a:pt x="2878" y="3722"/>
                  </a:lnTo>
                  <a:lnTo>
                    <a:pt x="2878" y="3718"/>
                  </a:lnTo>
                  <a:lnTo>
                    <a:pt x="2878" y="3714"/>
                  </a:lnTo>
                  <a:lnTo>
                    <a:pt x="2878" y="3712"/>
                  </a:lnTo>
                  <a:lnTo>
                    <a:pt x="2880" y="3712"/>
                  </a:lnTo>
                  <a:lnTo>
                    <a:pt x="2882" y="3712"/>
                  </a:lnTo>
                  <a:lnTo>
                    <a:pt x="2884" y="3716"/>
                  </a:lnTo>
                  <a:lnTo>
                    <a:pt x="2886" y="3718"/>
                  </a:lnTo>
                  <a:lnTo>
                    <a:pt x="2894" y="3716"/>
                  </a:lnTo>
                  <a:lnTo>
                    <a:pt x="2902" y="3712"/>
                  </a:lnTo>
                  <a:lnTo>
                    <a:pt x="2910" y="3710"/>
                  </a:lnTo>
                  <a:lnTo>
                    <a:pt x="2914" y="3706"/>
                  </a:lnTo>
                  <a:lnTo>
                    <a:pt x="2916" y="3702"/>
                  </a:lnTo>
                  <a:lnTo>
                    <a:pt x="2918" y="3698"/>
                  </a:lnTo>
                  <a:lnTo>
                    <a:pt x="2918" y="3696"/>
                  </a:lnTo>
                  <a:lnTo>
                    <a:pt x="2922" y="3694"/>
                  </a:lnTo>
                  <a:lnTo>
                    <a:pt x="2926" y="3692"/>
                  </a:lnTo>
                  <a:lnTo>
                    <a:pt x="2924" y="3690"/>
                  </a:lnTo>
                  <a:lnTo>
                    <a:pt x="2922" y="3688"/>
                  </a:lnTo>
                  <a:lnTo>
                    <a:pt x="2924" y="3686"/>
                  </a:lnTo>
                  <a:lnTo>
                    <a:pt x="2926" y="3684"/>
                  </a:lnTo>
                  <a:lnTo>
                    <a:pt x="2930" y="3678"/>
                  </a:lnTo>
                  <a:lnTo>
                    <a:pt x="2932" y="3674"/>
                  </a:lnTo>
                  <a:lnTo>
                    <a:pt x="2936" y="3674"/>
                  </a:lnTo>
                  <a:lnTo>
                    <a:pt x="2940" y="3674"/>
                  </a:lnTo>
                  <a:lnTo>
                    <a:pt x="2944" y="3672"/>
                  </a:lnTo>
                  <a:lnTo>
                    <a:pt x="2948" y="3668"/>
                  </a:lnTo>
                  <a:lnTo>
                    <a:pt x="2954" y="3662"/>
                  </a:lnTo>
                  <a:lnTo>
                    <a:pt x="2956" y="3662"/>
                  </a:lnTo>
                  <a:lnTo>
                    <a:pt x="2956" y="3664"/>
                  </a:lnTo>
                  <a:lnTo>
                    <a:pt x="2958" y="3666"/>
                  </a:lnTo>
                  <a:lnTo>
                    <a:pt x="2960" y="3662"/>
                  </a:lnTo>
                  <a:lnTo>
                    <a:pt x="2974" y="3648"/>
                  </a:lnTo>
                  <a:lnTo>
                    <a:pt x="2980" y="3642"/>
                  </a:lnTo>
                  <a:lnTo>
                    <a:pt x="2980" y="3638"/>
                  </a:lnTo>
                  <a:lnTo>
                    <a:pt x="2978" y="3636"/>
                  </a:lnTo>
                  <a:lnTo>
                    <a:pt x="2976" y="3632"/>
                  </a:lnTo>
                  <a:lnTo>
                    <a:pt x="2978" y="3626"/>
                  </a:lnTo>
                  <a:lnTo>
                    <a:pt x="2980" y="3624"/>
                  </a:lnTo>
                  <a:lnTo>
                    <a:pt x="2982" y="3624"/>
                  </a:lnTo>
                  <a:lnTo>
                    <a:pt x="2984" y="3626"/>
                  </a:lnTo>
                  <a:lnTo>
                    <a:pt x="2986" y="3628"/>
                  </a:lnTo>
                  <a:lnTo>
                    <a:pt x="2988" y="3626"/>
                  </a:lnTo>
                  <a:lnTo>
                    <a:pt x="2990" y="3626"/>
                  </a:lnTo>
                  <a:lnTo>
                    <a:pt x="2994" y="3628"/>
                  </a:lnTo>
                  <a:lnTo>
                    <a:pt x="2998" y="3630"/>
                  </a:lnTo>
                  <a:lnTo>
                    <a:pt x="3000" y="3624"/>
                  </a:lnTo>
                  <a:lnTo>
                    <a:pt x="3004" y="3616"/>
                  </a:lnTo>
                  <a:lnTo>
                    <a:pt x="3008" y="3614"/>
                  </a:lnTo>
                  <a:lnTo>
                    <a:pt x="3012" y="3610"/>
                  </a:lnTo>
                  <a:lnTo>
                    <a:pt x="3016" y="3608"/>
                  </a:lnTo>
                  <a:lnTo>
                    <a:pt x="3016" y="3606"/>
                  </a:lnTo>
                  <a:lnTo>
                    <a:pt x="3012" y="3602"/>
                  </a:lnTo>
                  <a:lnTo>
                    <a:pt x="3010" y="3598"/>
                  </a:lnTo>
                  <a:lnTo>
                    <a:pt x="3010" y="3594"/>
                  </a:lnTo>
                  <a:lnTo>
                    <a:pt x="3012" y="3590"/>
                  </a:lnTo>
                  <a:lnTo>
                    <a:pt x="3014" y="3594"/>
                  </a:lnTo>
                  <a:lnTo>
                    <a:pt x="3018" y="3596"/>
                  </a:lnTo>
                  <a:lnTo>
                    <a:pt x="3022" y="3596"/>
                  </a:lnTo>
                  <a:lnTo>
                    <a:pt x="3026" y="3594"/>
                  </a:lnTo>
                  <a:lnTo>
                    <a:pt x="3030" y="3590"/>
                  </a:lnTo>
                  <a:lnTo>
                    <a:pt x="3030" y="3588"/>
                  </a:lnTo>
                  <a:lnTo>
                    <a:pt x="3028" y="3588"/>
                  </a:lnTo>
                  <a:lnTo>
                    <a:pt x="3024" y="3588"/>
                  </a:lnTo>
                  <a:lnTo>
                    <a:pt x="3020" y="3586"/>
                  </a:lnTo>
                  <a:lnTo>
                    <a:pt x="3020" y="3582"/>
                  </a:lnTo>
                  <a:lnTo>
                    <a:pt x="3022" y="3578"/>
                  </a:lnTo>
                  <a:lnTo>
                    <a:pt x="3024" y="3576"/>
                  </a:lnTo>
                  <a:lnTo>
                    <a:pt x="3026" y="3576"/>
                  </a:lnTo>
                  <a:lnTo>
                    <a:pt x="3030" y="3578"/>
                  </a:lnTo>
                  <a:lnTo>
                    <a:pt x="3032" y="3580"/>
                  </a:lnTo>
                  <a:lnTo>
                    <a:pt x="3038" y="3586"/>
                  </a:lnTo>
                  <a:lnTo>
                    <a:pt x="3040" y="3586"/>
                  </a:lnTo>
                  <a:lnTo>
                    <a:pt x="3042" y="3582"/>
                  </a:lnTo>
                  <a:lnTo>
                    <a:pt x="3038" y="3576"/>
                  </a:lnTo>
                  <a:lnTo>
                    <a:pt x="3036" y="3572"/>
                  </a:lnTo>
                  <a:lnTo>
                    <a:pt x="3038" y="3568"/>
                  </a:lnTo>
                  <a:lnTo>
                    <a:pt x="3042" y="3558"/>
                  </a:lnTo>
                  <a:lnTo>
                    <a:pt x="3044" y="3552"/>
                  </a:lnTo>
                  <a:lnTo>
                    <a:pt x="3040" y="3552"/>
                  </a:lnTo>
                  <a:lnTo>
                    <a:pt x="3038" y="3552"/>
                  </a:lnTo>
                  <a:lnTo>
                    <a:pt x="3036" y="3550"/>
                  </a:lnTo>
                  <a:lnTo>
                    <a:pt x="3038" y="3546"/>
                  </a:lnTo>
                  <a:lnTo>
                    <a:pt x="3042" y="3540"/>
                  </a:lnTo>
                  <a:lnTo>
                    <a:pt x="3048" y="3536"/>
                  </a:lnTo>
                  <a:lnTo>
                    <a:pt x="3052" y="3534"/>
                  </a:lnTo>
                  <a:lnTo>
                    <a:pt x="3052" y="3532"/>
                  </a:lnTo>
                  <a:lnTo>
                    <a:pt x="3050" y="3532"/>
                  </a:lnTo>
                  <a:lnTo>
                    <a:pt x="3046" y="3526"/>
                  </a:lnTo>
                  <a:lnTo>
                    <a:pt x="3042" y="3522"/>
                  </a:lnTo>
                  <a:lnTo>
                    <a:pt x="3040" y="3518"/>
                  </a:lnTo>
                  <a:lnTo>
                    <a:pt x="3038" y="3518"/>
                  </a:lnTo>
                  <a:lnTo>
                    <a:pt x="3042" y="3516"/>
                  </a:lnTo>
                  <a:lnTo>
                    <a:pt x="3046" y="3514"/>
                  </a:lnTo>
                  <a:lnTo>
                    <a:pt x="3046" y="3516"/>
                  </a:lnTo>
                  <a:lnTo>
                    <a:pt x="3048" y="3520"/>
                  </a:lnTo>
                  <a:lnTo>
                    <a:pt x="3050" y="3524"/>
                  </a:lnTo>
                  <a:lnTo>
                    <a:pt x="3054" y="3524"/>
                  </a:lnTo>
                  <a:lnTo>
                    <a:pt x="3058" y="3522"/>
                  </a:lnTo>
                  <a:lnTo>
                    <a:pt x="3060" y="3520"/>
                  </a:lnTo>
                  <a:lnTo>
                    <a:pt x="3062" y="3518"/>
                  </a:lnTo>
                  <a:lnTo>
                    <a:pt x="3062" y="3512"/>
                  </a:lnTo>
                  <a:lnTo>
                    <a:pt x="3060" y="3510"/>
                  </a:lnTo>
                  <a:lnTo>
                    <a:pt x="3060" y="3508"/>
                  </a:lnTo>
                  <a:lnTo>
                    <a:pt x="3062" y="3506"/>
                  </a:lnTo>
                  <a:lnTo>
                    <a:pt x="3068" y="3502"/>
                  </a:lnTo>
                  <a:lnTo>
                    <a:pt x="3074" y="3492"/>
                  </a:lnTo>
                  <a:lnTo>
                    <a:pt x="3080" y="3482"/>
                  </a:lnTo>
                  <a:lnTo>
                    <a:pt x="3080" y="3478"/>
                  </a:lnTo>
                  <a:lnTo>
                    <a:pt x="3080" y="3474"/>
                  </a:lnTo>
                  <a:lnTo>
                    <a:pt x="3080" y="3470"/>
                  </a:lnTo>
                  <a:lnTo>
                    <a:pt x="3080" y="3468"/>
                  </a:lnTo>
                  <a:lnTo>
                    <a:pt x="3084" y="3462"/>
                  </a:lnTo>
                  <a:lnTo>
                    <a:pt x="3090" y="3454"/>
                  </a:lnTo>
                  <a:lnTo>
                    <a:pt x="3098" y="3440"/>
                  </a:lnTo>
                  <a:lnTo>
                    <a:pt x="3100" y="3436"/>
                  </a:lnTo>
                  <a:lnTo>
                    <a:pt x="3102" y="3432"/>
                  </a:lnTo>
                  <a:lnTo>
                    <a:pt x="3104" y="3434"/>
                  </a:lnTo>
                  <a:lnTo>
                    <a:pt x="3106" y="3436"/>
                  </a:lnTo>
                  <a:lnTo>
                    <a:pt x="3108" y="3440"/>
                  </a:lnTo>
                  <a:lnTo>
                    <a:pt x="3110" y="3440"/>
                  </a:lnTo>
                  <a:lnTo>
                    <a:pt x="3112" y="3440"/>
                  </a:lnTo>
                  <a:lnTo>
                    <a:pt x="3116" y="3436"/>
                  </a:lnTo>
                  <a:lnTo>
                    <a:pt x="3120" y="3434"/>
                  </a:lnTo>
                  <a:lnTo>
                    <a:pt x="3122" y="3432"/>
                  </a:lnTo>
                  <a:lnTo>
                    <a:pt x="3118" y="3424"/>
                  </a:lnTo>
                  <a:lnTo>
                    <a:pt x="3116" y="3420"/>
                  </a:lnTo>
                  <a:lnTo>
                    <a:pt x="3116" y="3416"/>
                  </a:lnTo>
                  <a:lnTo>
                    <a:pt x="3118" y="3414"/>
                  </a:lnTo>
                  <a:lnTo>
                    <a:pt x="3122" y="3412"/>
                  </a:lnTo>
                  <a:lnTo>
                    <a:pt x="3122" y="3410"/>
                  </a:lnTo>
                  <a:lnTo>
                    <a:pt x="3122" y="3408"/>
                  </a:lnTo>
                  <a:lnTo>
                    <a:pt x="3122" y="3402"/>
                  </a:lnTo>
                  <a:lnTo>
                    <a:pt x="3122" y="3400"/>
                  </a:lnTo>
                  <a:lnTo>
                    <a:pt x="3124" y="3398"/>
                  </a:lnTo>
                  <a:lnTo>
                    <a:pt x="3120" y="3392"/>
                  </a:lnTo>
                  <a:lnTo>
                    <a:pt x="3118" y="3390"/>
                  </a:lnTo>
                  <a:lnTo>
                    <a:pt x="3124" y="3390"/>
                  </a:lnTo>
                  <a:lnTo>
                    <a:pt x="3128" y="3390"/>
                  </a:lnTo>
                  <a:lnTo>
                    <a:pt x="3132" y="3388"/>
                  </a:lnTo>
                  <a:lnTo>
                    <a:pt x="3134" y="3384"/>
                  </a:lnTo>
                  <a:lnTo>
                    <a:pt x="3134" y="3376"/>
                  </a:lnTo>
                  <a:lnTo>
                    <a:pt x="3134" y="3370"/>
                  </a:lnTo>
                  <a:lnTo>
                    <a:pt x="3132" y="3366"/>
                  </a:lnTo>
                  <a:lnTo>
                    <a:pt x="3128" y="3362"/>
                  </a:lnTo>
                  <a:lnTo>
                    <a:pt x="3136" y="3356"/>
                  </a:lnTo>
                  <a:lnTo>
                    <a:pt x="3140" y="3352"/>
                  </a:lnTo>
                  <a:lnTo>
                    <a:pt x="3136" y="3350"/>
                  </a:lnTo>
                  <a:lnTo>
                    <a:pt x="3128" y="3348"/>
                  </a:lnTo>
                  <a:lnTo>
                    <a:pt x="3122" y="3344"/>
                  </a:lnTo>
                  <a:lnTo>
                    <a:pt x="3118" y="3338"/>
                  </a:lnTo>
                  <a:lnTo>
                    <a:pt x="3112" y="3332"/>
                  </a:lnTo>
                  <a:lnTo>
                    <a:pt x="3108" y="3330"/>
                  </a:lnTo>
                  <a:lnTo>
                    <a:pt x="3102" y="3330"/>
                  </a:lnTo>
                  <a:lnTo>
                    <a:pt x="3096" y="3334"/>
                  </a:lnTo>
                  <a:lnTo>
                    <a:pt x="3086" y="3338"/>
                  </a:lnTo>
                  <a:lnTo>
                    <a:pt x="3082" y="3338"/>
                  </a:lnTo>
                  <a:lnTo>
                    <a:pt x="3078" y="3334"/>
                  </a:lnTo>
                  <a:lnTo>
                    <a:pt x="3076" y="3332"/>
                  </a:lnTo>
                  <a:lnTo>
                    <a:pt x="3074" y="3330"/>
                  </a:lnTo>
                  <a:lnTo>
                    <a:pt x="3070" y="3332"/>
                  </a:lnTo>
                  <a:lnTo>
                    <a:pt x="3070" y="3328"/>
                  </a:lnTo>
                  <a:lnTo>
                    <a:pt x="3072" y="3326"/>
                  </a:lnTo>
                  <a:lnTo>
                    <a:pt x="3074" y="3324"/>
                  </a:lnTo>
                  <a:lnTo>
                    <a:pt x="3082" y="3326"/>
                  </a:lnTo>
                  <a:lnTo>
                    <a:pt x="3088" y="3326"/>
                  </a:lnTo>
                  <a:lnTo>
                    <a:pt x="3090" y="3326"/>
                  </a:lnTo>
                  <a:lnTo>
                    <a:pt x="3092" y="3324"/>
                  </a:lnTo>
                  <a:lnTo>
                    <a:pt x="3098" y="3316"/>
                  </a:lnTo>
                  <a:lnTo>
                    <a:pt x="3106" y="3310"/>
                  </a:lnTo>
                  <a:lnTo>
                    <a:pt x="3116" y="3304"/>
                  </a:lnTo>
                  <a:lnTo>
                    <a:pt x="3124" y="3302"/>
                  </a:lnTo>
                  <a:lnTo>
                    <a:pt x="3128" y="3300"/>
                  </a:lnTo>
                  <a:lnTo>
                    <a:pt x="3132" y="3298"/>
                  </a:lnTo>
                  <a:lnTo>
                    <a:pt x="3132" y="3294"/>
                  </a:lnTo>
                  <a:lnTo>
                    <a:pt x="3130" y="3290"/>
                  </a:lnTo>
                  <a:lnTo>
                    <a:pt x="3122" y="3278"/>
                  </a:lnTo>
                  <a:lnTo>
                    <a:pt x="3110" y="3268"/>
                  </a:lnTo>
                  <a:lnTo>
                    <a:pt x="3100" y="3258"/>
                  </a:lnTo>
                  <a:lnTo>
                    <a:pt x="3090" y="3254"/>
                  </a:lnTo>
                  <a:lnTo>
                    <a:pt x="3086" y="3252"/>
                  </a:lnTo>
                  <a:lnTo>
                    <a:pt x="3086" y="3250"/>
                  </a:lnTo>
                  <a:lnTo>
                    <a:pt x="3086" y="3248"/>
                  </a:lnTo>
                  <a:lnTo>
                    <a:pt x="3086" y="3246"/>
                  </a:lnTo>
                  <a:lnTo>
                    <a:pt x="3086" y="3244"/>
                  </a:lnTo>
                  <a:lnTo>
                    <a:pt x="3082" y="3242"/>
                  </a:lnTo>
                  <a:lnTo>
                    <a:pt x="3078" y="3240"/>
                  </a:lnTo>
                  <a:lnTo>
                    <a:pt x="3074" y="3242"/>
                  </a:lnTo>
                  <a:lnTo>
                    <a:pt x="3068" y="3246"/>
                  </a:lnTo>
                  <a:lnTo>
                    <a:pt x="3062" y="3246"/>
                  </a:lnTo>
                  <a:lnTo>
                    <a:pt x="3056" y="3244"/>
                  </a:lnTo>
                  <a:lnTo>
                    <a:pt x="3050" y="3242"/>
                  </a:lnTo>
                  <a:lnTo>
                    <a:pt x="3046" y="3236"/>
                  </a:lnTo>
                  <a:lnTo>
                    <a:pt x="3044" y="3232"/>
                  </a:lnTo>
                  <a:lnTo>
                    <a:pt x="3042" y="3228"/>
                  </a:lnTo>
                  <a:lnTo>
                    <a:pt x="3044" y="3224"/>
                  </a:lnTo>
                  <a:lnTo>
                    <a:pt x="3046" y="3224"/>
                  </a:lnTo>
                  <a:lnTo>
                    <a:pt x="3048" y="3224"/>
                  </a:lnTo>
                  <a:lnTo>
                    <a:pt x="3052" y="3230"/>
                  </a:lnTo>
                  <a:lnTo>
                    <a:pt x="3056" y="3238"/>
                  </a:lnTo>
                  <a:lnTo>
                    <a:pt x="3060" y="3242"/>
                  </a:lnTo>
                  <a:lnTo>
                    <a:pt x="3062" y="3244"/>
                  </a:lnTo>
                  <a:lnTo>
                    <a:pt x="3066" y="3242"/>
                  </a:lnTo>
                  <a:lnTo>
                    <a:pt x="3072" y="3240"/>
                  </a:lnTo>
                  <a:lnTo>
                    <a:pt x="3078" y="3236"/>
                  </a:lnTo>
                  <a:lnTo>
                    <a:pt x="3080" y="3236"/>
                  </a:lnTo>
                  <a:lnTo>
                    <a:pt x="3084" y="3236"/>
                  </a:lnTo>
                  <a:lnTo>
                    <a:pt x="3088" y="3240"/>
                  </a:lnTo>
                  <a:lnTo>
                    <a:pt x="3090" y="3242"/>
                  </a:lnTo>
                  <a:lnTo>
                    <a:pt x="3092" y="3246"/>
                  </a:lnTo>
                  <a:lnTo>
                    <a:pt x="3094" y="3248"/>
                  </a:lnTo>
                  <a:lnTo>
                    <a:pt x="3098" y="3248"/>
                  </a:lnTo>
                  <a:lnTo>
                    <a:pt x="3104" y="3248"/>
                  </a:lnTo>
                  <a:lnTo>
                    <a:pt x="3110" y="3250"/>
                  </a:lnTo>
                  <a:lnTo>
                    <a:pt x="3122" y="3256"/>
                  </a:lnTo>
                  <a:lnTo>
                    <a:pt x="3128" y="3258"/>
                  </a:lnTo>
                  <a:lnTo>
                    <a:pt x="3130" y="3258"/>
                  </a:lnTo>
                  <a:lnTo>
                    <a:pt x="3132" y="3256"/>
                  </a:lnTo>
                  <a:lnTo>
                    <a:pt x="3132" y="3254"/>
                  </a:lnTo>
                  <a:lnTo>
                    <a:pt x="3128" y="3244"/>
                  </a:lnTo>
                  <a:lnTo>
                    <a:pt x="3120" y="3236"/>
                  </a:lnTo>
                  <a:lnTo>
                    <a:pt x="3114" y="3230"/>
                  </a:lnTo>
                  <a:lnTo>
                    <a:pt x="3112" y="3226"/>
                  </a:lnTo>
                  <a:lnTo>
                    <a:pt x="3108" y="3220"/>
                  </a:lnTo>
                  <a:lnTo>
                    <a:pt x="3100" y="3212"/>
                  </a:lnTo>
                  <a:lnTo>
                    <a:pt x="3092" y="3206"/>
                  </a:lnTo>
                  <a:lnTo>
                    <a:pt x="3090" y="3200"/>
                  </a:lnTo>
                  <a:lnTo>
                    <a:pt x="3090" y="3192"/>
                  </a:lnTo>
                  <a:lnTo>
                    <a:pt x="3088" y="3186"/>
                  </a:lnTo>
                  <a:lnTo>
                    <a:pt x="3086" y="3178"/>
                  </a:lnTo>
                  <a:lnTo>
                    <a:pt x="3082" y="3168"/>
                  </a:lnTo>
                  <a:lnTo>
                    <a:pt x="3078" y="3158"/>
                  </a:lnTo>
                  <a:lnTo>
                    <a:pt x="3072" y="3138"/>
                  </a:lnTo>
                  <a:lnTo>
                    <a:pt x="3070" y="3130"/>
                  </a:lnTo>
                  <a:lnTo>
                    <a:pt x="3066" y="3122"/>
                  </a:lnTo>
                  <a:lnTo>
                    <a:pt x="3060" y="3116"/>
                  </a:lnTo>
                  <a:lnTo>
                    <a:pt x="3052" y="3112"/>
                  </a:lnTo>
                  <a:lnTo>
                    <a:pt x="3044" y="3108"/>
                  </a:lnTo>
                  <a:lnTo>
                    <a:pt x="3040" y="3104"/>
                  </a:lnTo>
                  <a:lnTo>
                    <a:pt x="3036" y="3098"/>
                  </a:lnTo>
                  <a:lnTo>
                    <a:pt x="3034" y="3094"/>
                  </a:lnTo>
                  <a:lnTo>
                    <a:pt x="3032" y="3094"/>
                  </a:lnTo>
                  <a:lnTo>
                    <a:pt x="3026" y="3096"/>
                  </a:lnTo>
                  <a:lnTo>
                    <a:pt x="3022" y="3096"/>
                  </a:lnTo>
                  <a:lnTo>
                    <a:pt x="3022" y="3092"/>
                  </a:lnTo>
                  <a:lnTo>
                    <a:pt x="3024" y="3084"/>
                  </a:lnTo>
                  <a:lnTo>
                    <a:pt x="3026" y="3076"/>
                  </a:lnTo>
                  <a:lnTo>
                    <a:pt x="3038" y="3058"/>
                  </a:lnTo>
                  <a:lnTo>
                    <a:pt x="3044" y="3052"/>
                  </a:lnTo>
                  <a:lnTo>
                    <a:pt x="3048" y="3048"/>
                  </a:lnTo>
                  <a:lnTo>
                    <a:pt x="3054" y="3044"/>
                  </a:lnTo>
                  <a:lnTo>
                    <a:pt x="3056" y="3042"/>
                  </a:lnTo>
                  <a:lnTo>
                    <a:pt x="3058" y="3038"/>
                  </a:lnTo>
                  <a:lnTo>
                    <a:pt x="3062" y="3034"/>
                  </a:lnTo>
                  <a:lnTo>
                    <a:pt x="3064" y="3032"/>
                  </a:lnTo>
                  <a:lnTo>
                    <a:pt x="3064" y="3028"/>
                  </a:lnTo>
                  <a:lnTo>
                    <a:pt x="3062" y="3024"/>
                  </a:lnTo>
                  <a:lnTo>
                    <a:pt x="3060" y="3020"/>
                  </a:lnTo>
                  <a:lnTo>
                    <a:pt x="3060" y="3018"/>
                  </a:lnTo>
                  <a:lnTo>
                    <a:pt x="3062" y="3018"/>
                  </a:lnTo>
                  <a:lnTo>
                    <a:pt x="3064" y="3016"/>
                  </a:lnTo>
                  <a:lnTo>
                    <a:pt x="3066" y="3016"/>
                  </a:lnTo>
                  <a:lnTo>
                    <a:pt x="3066" y="3020"/>
                  </a:lnTo>
                  <a:lnTo>
                    <a:pt x="3068" y="3022"/>
                  </a:lnTo>
                  <a:lnTo>
                    <a:pt x="3070" y="3024"/>
                  </a:lnTo>
                  <a:lnTo>
                    <a:pt x="3072" y="3024"/>
                  </a:lnTo>
                  <a:lnTo>
                    <a:pt x="3076" y="3022"/>
                  </a:lnTo>
                  <a:lnTo>
                    <a:pt x="3080" y="3020"/>
                  </a:lnTo>
                  <a:lnTo>
                    <a:pt x="3082" y="3018"/>
                  </a:lnTo>
                  <a:lnTo>
                    <a:pt x="3084" y="3012"/>
                  </a:lnTo>
                  <a:lnTo>
                    <a:pt x="3086" y="3008"/>
                  </a:lnTo>
                  <a:lnTo>
                    <a:pt x="3088" y="3006"/>
                  </a:lnTo>
                  <a:lnTo>
                    <a:pt x="3090" y="3008"/>
                  </a:lnTo>
                  <a:lnTo>
                    <a:pt x="3092" y="3008"/>
                  </a:lnTo>
                  <a:lnTo>
                    <a:pt x="3094" y="3006"/>
                  </a:lnTo>
                  <a:lnTo>
                    <a:pt x="3096" y="3002"/>
                  </a:lnTo>
                  <a:lnTo>
                    <a:pt x="3100" y="2996"/>
                  </a:lnTo>
                  <a:lnTo>
                    <a:pt x="3106" y="2990"/>
                  </a:lnTo>
                  <a:lnTo>
                    <a:pt x="3114" y="2988"/>
                  </a:lnTo>
                  <a:lnTo>
                    <a:pt x="3118" y="2988"/>
                  </a:lnTo>
                  <a:lnTo>
                    <a:pt x="3122" y="2986"/>
                  </a:lnTo>
                  <a:lnTo>
                    <a:pt x="3128" y="2982"/>
                  </a:lnTo>
                  <a:lnTo>
                    <a:pt x="3134" y="2976"/>
                  </a:lnTo>
                  <a:lnTo>
                    <a:pt x="3136" y="2976"/>
                  </a:lnTo>
                  <a:lnTo>
                    <a:pt x="3138" y="2978"/>
                  </a:lnTo>
                  <a:lnTo>
                    <a:pt x="3140" y="2978"/>
                  </a:lnTo>
                  <a:lnTo>
                    <a:pt x="3142" y="2976"/>
                  </a:lnTo>
                  <a:lnTo>
                    <a:pt x="3142" y="2978"/>
                  </a:lnTo>
                  <a:lnTo>
                    <a:pt x="3144" y="2980"/>
                  </a:lnTo>
                  <a:lnTo>
                    <a:pt x="3144" y="2982"/>
                  </a:lnTo>
                  <a:lnTo>
                    <a:pt x="3148" y="2984"/>
                  </a:lnTo>
                  <a:lnTo>
                    <a:pt x="3152" y="2982"/>
                  </a:lnTo>
                  <a:lnTo>
                    <a:pt x="3156" y="2980"/>
                  </a:lnTo>
                  <a:lnTo>
                    <a:pt x="3158" y="2978"/>
                  </a:lnTo>
                  <a:lnTo>
                    <a:pt x="3156" y="2974"/>
                  </a:lnTo>
                  <a:lnTo>
                    <a:pt x="3156" y="2972"/>
                  </a:lnTo>
                  <a:lnTo>
                    <a:pt x="3156" y="2970"/>
                  </a:lnTo>
                  <a:lnTo>
                    <a:pt x="3158" y="2966"/>
                  </a:lnTo>
                  <a:lnTo>
                    <a:pt x="3162" y="2960"/>
                  </a:lnTo>
                  <a:lnTo>
                    <a:pt x="3164" y="2958"/>
                  </a:lnTo>
                  <a:lnTo>
                    <a:pt x="3164" y="2956"/>
                  </a:lnTo>
                  <a:lnTo>
                    <a:pt x="3158" y="2952"/>
                  </a:lnTo>
                  <a:lnTo>
                    <a:pt x="3150" y="2950"/>
                  </a:lnTo>
                  <a:lnTo>
                    <a:pt x="3144" y="2946"/>
                  </a:lnTo>
                  <a:lnTo>
                    <a:pt x="3140" y="2942"/>
                  </a:lnTo>
                  <a:lnTo>
                    <a:pt x="3138" y="2944"/>
                  </a:lnTo>
                  <a:lnTo>
                    <a:pt x="3134" y="2948"/>
                  </a:lnTo>
                  <a:lnTo>
                    <a:pt x="3132" y="2948"/>
                  </a:lnTo>
                  <a:lnTo>
                    <a:pt x="3126" y="2950"/>
                  </a:lnTo>
                  <a:lnTo>
                    <a:pt x="3116" y="2948"/>
                  </a:lnTo>
                  <a:lnTo>
                    <a:pt x="3114" y="2944"/>
                  </a:lnTo>
                  <a:lnTo>
                    <a:pt x="3112" y="2942"/>
                  </a:lnTo>
                  <a:lnTo>
                    <a:pt x="3108" y="2942"/>
                  </a:lnTo>
                  <a:lnTo>
                    <a:pt x="3102" y="2942"/>
                  </a:lnTo>
                  <a:lnTo>
                    <a:pt x="3100" y="2938"/>
                  </a:lnTo>
                  <a:lnTo>
                    <a:pt x="3096" y="2934"/>
                  </a:lnTo>
                  <a:lnTo>
                    <a:pt x="3094" y="2930"/>
                  </a:lnTo>
                  <a:lnTo>
                    <a:pt x="3090" y="2930"/>
                  </a:lnTo>
                  <a:lnTo>
                    <a:pt x="3080" y="2930"/>
                  </a:lnTo>
                  <a:lnTo>
                    <a:pt x="3072" y="2934"/>
                  </a:lnTo>
                  <a:lnTo>
                    <a:pt x="3066" y="2940"/>
                  </a:lnTo>
                  <a:lnTo>
                    <a:pt x="3062" y="2946"/>
                  </a:lnTo>
                  <a:lnTo>
                    <a:pt x="3056" y="2950"/>
                  </a:lnTo>
                  <a:lnTo>
                    <a:pt x="3052" y="2952"/>
                  </a:lnTo>
                  <a:lnTo>
                    <a:pt x="3050" y="2954"/>
                  </a:lnTo>
                  <a:lnTo>
                    <a:pt x="3050" y="2958"/>
                  </a:lnTo>
                  <a:lnTo>
                    <a:pt x="3052" y="2962"/>
                  </a:lnTo>
                  <a:lnTo>
                    <a:pt x="3050" y="2964"/>
                  </a:lnTo>
                  <a:lnTo>
                    <a:pt x="3044" y="2966"/>
                  </a:lnTo>
                  <a:lnTo>
                    <a:pt x="3032" y="2968"/>
                  </a:lnTo>
                  <a:lnTo>
                    <a:pt x="3026" y="2968"/>
                  </a:lnTo>
                  <a:lnTo>
                    <a:pt x="3020" y="2964"/>
                  </a:lnTo>
                  <a:lnTo>
                    <a:pt x="3018" y="2960"/>
                  </a:lnTo>
                  <a:lnTo>
                    <a:pt x="3014" y="2956"/>
                  </a:lnTo>
                  <a:lnTo>
                    <a:pt x="3014" y="2946"/>
                  </a:lnTo>
                  <a:lnTo>
                    <a:pt x="3014" y="2940"/>
                  </a:lnTo>
                  <a:lnTo>
                    <a:pt x="3016" y="2938"/>
                  </a:lnTo>
                  <a:lnTo>
                    <a:pt x="3018" y="2934"/>
                  </a:lnTo>
                  <a:lnTo>
                    <a:pt x="3018" y="2930"/>
                  </a:lnTo>
                  <a:lnTo>
                    <a:pt x="3014" y="2922"/>
                  </a:lnTo>
                  <a:lnTo>
                    <a:pt x="3008" y="2914"/>
                  </a:lnTo>
                  <a:lnTo>
                    <a:pt x="3004" y="2912"/>
                  </a:lnTo>
                  <a:lnTo>
                    <a:pt x="3002" y="2912"/>
                  </a:lnTo>
                  <a:lnTo>
                    <a:pt x="2996" y="2914"/>
                  </a:lnTo>
                  <a:lnTo>
                    <a:pt x="2988" y="2914"/>
                  </a:lnTo>
                  <a:lnTo>
                    <a:pt x="2980" y="2914"/>
                  </a:lnTo>
                  <a:lnTo>
                    <a:pt x="2976" y="2912"/>
                  </a:lnTo>
                  <a:lnTo>
                    <a:pt x="2974" y="2910"/>
                  </a:lnTo>
                  <a:lnTo>
                    <a:pt x="2970" y="2906"/>
                  </a:lnTo>
                  <a:lnTo>
                    <a:pt x="2966" y="2904"/>
                  </a:lnTo>
                  <a:lnTo>
                    <a:pt x="2962" y="2900"/>
                  </a:lnTo>
                  <a:lnTo>
                    <a:pt x="2958" y="2890"/>
                  </a:lnTo>
                  <a:lnTo>
                    <a:pt x="2958" y="2880"/>
                  </a:lnTo>
                  <a:lnTo>
                    <a:pt x="2960" y="2872"/>
                  </a:lnTo>
                  <a:lnTo>
                    <a:pt x="2962" y="2868"/>
                  </a:lnTo>
                  <a:lnTo>
                    <a:pt x="2964" y="2862"/>
                  </a:lnTo>
                  <a:lnTo>
                    <a:pt x="2966" y="2856"/>
                  </a:lnTo>
                  <a:lnTo>
                    <a:pt x="2970" y="2854"/>
                  </a:lnTo>
                  <a:lnTo>
                    <a:pt x="2976" y="2854"/>
                  </a:lnTo>
                  <a:lnTo>
                    <a:pt x="2982" y="2860"/>
                  </a:lnTo>
                  <a:lnTo>
                    <a:pt x="2986" y="2864"/>
                  </a:lnTo>
                  <a:lnTo>
                    <a:pt x="2988" y="2864"/>
                  </a:lnTo>
                  <a:lnTo>
                    <a:pt x="2992" y="2862"/>
                  </a:lnTo>
                  <a:lnTo>
                    <a:pt x="2996" y="2856"/>
                  </a:lnTo>
                  <a:lnTo>
                    <a:pt x="3000" y="2856"/>
                  </a:lnTo>
                  <a:lnTo>
                    <a:pt x="3002" y="2856"/>
                  </a:lnTo>
                  <a:lnTo>
                    <a:pt x="3010" y="2856"/>
                  </a:lnTo>
                  <a:lnTo>
                    <a:pt x="3018" y="2854"/>
                  </a:lnTo>
                  <a:lnTo>
                    <a:pt x="3024" y="2846"/>
                  </a:lnTo>
                  <a:lnTo>
                    <a:pt x="3026" y="2836"/>
                  </a:lnTo>
                  <a:lnTo>
                    <a:pt x="3026" y="2830"/>
                  </a:lnTo>
                  <a:lnTo>
                    <a:pt x="3032" y="2824"/>
                  </a:lnTo>
                  <a:lnTo>
                    <a:pt x="3044" y="2814"/>
                  </a:lnTo>
                  <a:lnTo>
                    <a:pt x="3058" y="2806"/>
                  </a:lnTo>
                  <a:lnTo>
                    <a:pt x="3070" y="2802"/>
                  </a:lnTo>
                  <a:lnTo>
                    <a:pt x="3076" y="2798"/>
                  </a:lnTo>
                  <a:lnTo>
                    <a:pt x="3078" y="2794"/>
                  </a:lnTo>
                  <a:lnTo>
                    <a:pt x="3080" y="2786"/>
                  </a:lnTo>
                  <a:lnTo>
                    <a:pt x="3088" y="2778"/>
                  </a:lnTo>
                  <a:lnTo>
                    <a:pt x="3094" y="2770"/>
                  </a:lnTo>
                  <a:lnTo>
                    <a:pt x="3094" y="2768"/>
                  </a:lnTo>
                  <a:lnTo>
                    <a:pt x="3096" y="2766"/>
                  </a:lnTo>
                  <a:lnTo>
                    <a:pt x="3100" y="2762"/>
                  </a:lnTo>
                  <a:lnTo>
                    <a:pt x="3104" y="2760"/>
                  </a:lnTo>
                  <a:lnTo>
                    <a:pt x="3108" y="2760"/>
                  </a:lnTo>
                  <a:lnTo>
                    <a:pt x="3114" y="2760"/>
                  </a:lnTo>
                  <a:lnTo>
                    <a:pt x="3120" y="2762"/>
                  </a:lnTo>
                  <a:lnTo>
                    <a:pt x="3122" y="2762"/>
                  </a:lnTo>
                  <a:lnTo>
                    <a:pt x="3124" y="2762"/>
                  </a:lnTo>
                  <a:lnTo>
                    <a:pt x="3128" y="2760"/>
                  </a:lnTo>
                  <a:lnTo>
                    <a:pt x="3130" y="2760"/>
                  </a:lnTo>
                  <a:lnTo>
                    <a:pt x="3132" y="2764"/>
                  </a:lnTo>
                  <a:lnTo>
                    <a:pt x="3138" y="2770"/>
                  </a:lnTo>
                  <a:lnTo>
                    <a:pt x="3144" y="2778"/>
                  </a:lnTo>
                  <a:lnTo>
                    <a:pt x="3146" y="2782"/>
                  </a:lnTo>
                  <a:lnTo>
                    <a:pt x="3144" y="2790"/>
                  </a:lnTo>
                  <a:lnTo>
                    <a:pt x="3138" y="2800"/>
                  </a:lnTo>
                  <a:lnTo>
                    <a:pt x="3132" y="2806"/>
                  </a:lnTo>
                  <a:lnTo>
                    <a:pt x="3128" y="2810"/>
                  </a:lnTo>
                  <a:lnTo>
                    <a:pt x="3120" y="2816"/>
                  </a:lnTo>
                  <a:lnTo>
                    <a:pt x="3114" y="2820"/>
                  </a:lnTo>
                  <a:lnTo>
                    <a:pt x="3114" y="2822"/>
                  </a:lnTo>
                  <a:lnTo>
                    <a:pt x="3114" y="2824"/>
                  </a:lnTo>
                  <a:lnTo>
                    <a:pt x="3116" y="2826"/>
                  </a:lnTo>
                  <a:lnTo>
                    <a:pt x="3114" y="2828"/>
                  </a:lnTo>
                  <a:lnTo>
                    <a:pt x="3110" y="2832"/>
                  </a:lnTo>
                  <a:lnTo>
                    <a:pt x="3104" y="2834"/>
                  </a:lnTo>
                  <a:lnTo>
                    <a:pt x="3104" y="2836"/>
                  </a:lnTo>
                  <a:lnTo>
                    <a:pt x="3106" y="2836"/>
                  </a:lnTo>
                  <a:lnTo>
                    <a:pt x="3110" y="2840"/>
                  </a:lnTo>
                  <a:lnTo>
                    <a:pt x="3116" y="2844"/>
                  </a:lnTo>
                  <a:lnTo>
                    <a:pt x="3120" y="2850"/>
                  </a:lnTo>
                  <a:lnTo>
                    <a:pt x="3122" y="2854"/>
                  </a:lnTo>
                  <a:lnTo>
                    <a:pt x="3122" y="2858"/>
                  </a:lnTo>
                  <a:lnTo>
                    <a:pt x="3120" y="2862"/>
                  </a:lnTo>
                  <a:lnTo>
                    <a:pt x="3118" y="2864"/>
                  </a:lnTo>
                  <a:lnTo>
                    <a:pt x="3116" y="2862"/>
                  </a:lnTo>
                  <a:lnTo>
                    <a:pt x="3112" y="2860"/>
                  </a:lnTo>
                  <a:lnTo>
                    <a:pt x="3110" y="2862"/>
                  </a:lnTo>
                  <a:lnTo>
                    <a:pt x="3108" y="2864"/>
                  </a:lnTo>
                  <a:lnTo>
                    <a:pt x="3106" y="2868"/>
                  </a:lnTo>
                  <a:lnTo>
                    <a:pt x="3102" y="2868"/>
                  </a:lnTo>
                  <a:lnTo>
                    <a:pt x="3100" y="2876"/>
                  </a:lnTo>
                  <a:lnTo>
                    <a:pt x="3100" y="2880"/>
                  </a:lnTo>
                  <a:lnTo>
                    <a:pt x="3102" y="2882"/>
                  </a:lnTo>
                  <a:lnTo>
                    <a:pt x="3104" y="2882"/>
                  </a:lnTo>
                  <a:lnTo>
                    <a:pt x="3106" y="2880"/>
                  </a:lnTo>
                  <a:lnTo>
                    <a:pt x="3112" y="2878"/>
                  </a:lnTo>
                  <a:lnTo>
                    <a:pt x="3120" y="2874"/>
                  </a:lnTo>
                  <a:lnTo>
                    <a:pt x="3124" y="2874"/>
                  </a:lnTo>
                  <a:lnTo>
                    <a:pt x="3124" y="2872"/>
                  </a:lnTo>
                  <a:lnTo>
                    <a:pt x="3124" y="2868"/>
                  </a:lnTo>
                  <a:lnTo>
                    <a:pt x="3124" y="2866"/>
                  </a:lnTo>
                  <a:lnTo>
                    <a:pt x="3128" y="2866"/>
                  </a:lnTo>
                  <a:lnTo>
                    <a:pt x="3132" y="2866"/>
                  </a:lnTo>
                  <a:lnTo>
                    <a:pt x="3136" y="2864"/>
                  </a:lnTo>
                  <a:lnTo>
                    <a:pt x="3142" y="2856"/>
                  </a:lnTo>
                  <a:lnTo>
                    <a:pt x="3148" y="2848"/>
                  </a:lnTo>
                  <a:lnTo>
                    <a:pt x="3152" y="2844"/>
                  </a:lnTo>
                  <a:lnTo>
                    <a:pt x="3156" y="2840"/>
                  </a:lnTo>
                  <a:lnTo>
                    <a:pt x="3162" y="2836"/>
                  </a:lnTo>
                  <a:lnTo>
                    <a:pt x="3164" y="2834"/>
                  </a:lnTo>
                  <a:lnTo>
                    <a:pt x="3168" y="2832"/>
                  </a:lnTo>
                  <a:lnTo>
                    <a:pt x="3176" y="2830"/>
                  </a:lnTo>
                  <a:lnTo>
                    <a:pt x="3182" y="2830"/>
                  </a:lnTo>
                  <a:lnTo>
                    <a:pt x="3186" y="2828"/>
                  </a:lnTo>
                  <a:lnTo>
                    <a:pt x="3188" y="2826"/>
                  </a:lnTo>
                  <a:lnTo>
                    <a:pt x="3190" y="2822"/>
                  </a:lnTo>
                  <a:lnTo>
                    <a:pt x="3194" y="2822"/>
                  </a:lnTo>
                  <a:lnTo>
                    <a:pt x="3196" y="2824"/>
                  </a:lnTo>
                  <a:lnTo>
                    <a:pt x="3200" y="2822"/>
                  </a:lnTo>
                  <a:lnTo>
                    <a:pt x="3202" y="2820"/>
                  </a:lnTo>
                  <a:lnTo>
                    <a:pt x="3206" y="2820"/>
                  </a:lnTo>
                  <a:lnTo>
                    <a:pt x="3212" y="2820"/>
                  </a:lnTo>
                  <a:lnTo>
                    <a:pt x="3220" y="2818"/>
                  </a:lnTo>
                  <a:lnTo>
                    <a:pt x="3226" y="2816"/>
                  </a:lnTo>
                  <a:lnTo>
                    <a:pt x="3230" y="2812"/>
                  </a:lnTo>
                  <a:lnTo>
                    <a:pt x="3232" y="2808"/>
                  </a:lnTo>
                  <a:lnTo>
                    <a:pt x="3230" y="2812"/>
                  </a:lnTo>
                  <a:lnTo>
                    <a:pt x="3232" y="2818"/>
                  </a:lnTo>
                  <a:lnTo>
                    <a:pt x="3236" y="2824"/>
                  </a:lnTo>
                  <a:lnTo>
                    <a:pt x="3242" y="2828"/>
                  </a:lnTo>
                  <a:lnTo>
                    <a:pt x="3244" y="2830"/>
                  </a:lnTo>
                  <a:lnTo>
                    <a:pt x="3246" y="2828"/>
                  </a:lnTo>
                  <a:lnTo>
                    <a:pt x="3250" y="2828"/>
                  </a:lnTo>
                  <a:lnTo>
                    <a:pt x="3254" y="2828"/>
                  </a:lnTo>
                  <a:lnTo>
                    <a:pt x="3264" y="2832"/>
                  </a:lnTo>
                  <a:lnTo>
                    <a:pt x="3268" y="2836"/>
                  </a:lnTo>
                  <a:lnTo>
                    <a:pt x="3272" y="2840"/>
                  </a:lnTo>
                  <a:lnTo>
                    <a:pt x="3274" y="2846"/>
                  </a:lnTo>
                  <a:lnTo>
                    <a:pt x="3272" y="2850"/>
                  </a:lnTo>
                  <a:lnTo>
                    <a:pt x="3264" y="2868"/>
                  </a:lnTo>
                  <a:lnTo>
                    <a:pt x="3262" y="2876"/>
                  </a:lnTo>
                  <a:lnTo>
                    <a:pt x="3262" y="2878"/>
                  </a:lnTo>
                  <a:lnTo>
                    <a:pt x="3264" y="2880"/>
                  </a:lnTo>
                  <a:lnTo>
                    <a:pt x="3266" y="2884"/>
                  </a:lnTo>
                  <a:lnTo>
                    <a:pt x="3262" y="2886"/>
                  </a:lnTo>
                  <a:lnTo>
                    <a:pt x="3258" y="2892"/>
                  </a:lnTo>
                  <a:lnTo>
                    <a:pt x="3254" y="2900"/>
                  </a:lnTo>
                  <a:lnTo>
                    <a:pt x="3250" y="2906"/>
                  </a:lnTo>
                  <a:lnTo>
                    <a:pt x="3248" y="2910"/>
                  </a:lnTo>
                  <a:lnTo>
                    <a:pt x="3244" y="2914"/>
                  </a:lnTo>
                  <a:lnTo>
                    <a:pt x="3242" y="2914"/>
                  </a:lnTo>
                  <a:lnTo>
                    <a:pt x="3252" y="2916"/>
                  </a:lnTo>
                  <a:lnTo>
                    <a:pt x="3258" y="2918"/>
                  </a:lnTo>
                  <a:lnTo>
                    <a:pt x="3260" y="2918"/>
                  </a:lnTo>
                  <a:lnTo>
                    <a:pt x="3258" y="2920"/>
                  </a:lnTo>
                  <a:lnTo>
                    <a:pt x="3258" y="2922"/>
                  </a:lnTo>
                  <a:lnTo>
                    <a:pt x="3254" y="2924"/>
                  </a:lnTo>
                  <a:lnTo>
                    <a:pt x="3256" y="2926"/>
                  </a:lnTo>
                  <a:lnTo>
                    <a:pt x="3262" y="2928"/>
                  </a:lnTo>
                  <a:lnTo>
                    <a:pt x="3268" y="2928"/>
                  </a:lnTo>
                  <a:lnTo>
                    <a:pt x="3270" y="2930"/>
                  </a:lnTo>
                  <a:lnTo>
                    <a:pt x="3270" y="2932"/>
                  </a:lnTo>
                  <a:lnTo>
                    <a:pt x="3270" y="2934"/>
                  </a:lnTo>
                  <a:lnTo>
                    <a:pt x="3270" y="2938"/>
                  </a:lnTo>
                  <a:lnTo>
                    <a:pt x="3274" y="2936"/>
                  </a:lnTo>
                  <a:lnTo>
                    <a:pt x="3278" y="2934"/>
                  </a:lnTo>
                  <a:lnTo>
                    <a:pt x="3280" y="2930"/>
                  </a:lnTo>
                  <a:lnTo>
                    <a:pt x="3282" y="2924"/>
                  </a:lnTo>
                  <a:lnTo>
                    <a:pt x="3284" y="2922"/>
                  </a:lnTo>
                  <a:lnTo>
                    <a:pt x="3292" y="2926"/>
                  </a:lnTo>
                  <a:lnTo>
                    <a:pt x="3300" y="2934"/>
                  </a:lnTo>
                  <a:lnTo>
                    <a:pt x="3302" y="2934"/>
                  </a:lnTo>
                  <a:lnTo>
                    <a:pt x="3304" y="2930"/>
                  </a:lnTo>
                  <a:lnTo>
                    <a:pt x="3304" y="2928"/>
                  </a:lnTo>
                  <a:lnTo>
                    <a:pt x="3306" y="2926"/>
                  </a:lnTo>
                  <a:lnTo>
                    <a:pt x="3312" y="2928"/>
                  </a:lnTo>
                  <a:lnTo>
                    <a:pt x="3318" y="2930"/>
                  </a:lnTo>
                  <a:lnTo>
                    <a:pt x="3324" y="2930"/>
                  </a:lnTo>
                  <a:lnTo>
                    <a:pt x="3324" y="2934"/>
                  </a:lnTo>
                  <a:lnTo>
                    <a:pt x="3322" y="2934"/>
                  </a:lnTo>
                  <a:lnTo>
                    <a:pt x="3320" y="2938"/>
                  </a:lnTo>
                  <a:lnTo>
                    <a:pt x="3320" y="2942"/>
                  </a:lnTo>
                  <a:lnTo>
                    <a:pt x="3324" y="2948"/>
                  </a:lnTo>
                  <a:lnTo>
                    <a:pt x="3326" y="2954"/>
                  </a:lnTo>
                  <a:lnTo>
                    <a:pt x="3326" y="2958"/>
                  </a:lnTo>
                  <a:lnTo>
                    <a:pt x="3324" y="2960"/>
                  </a:lnTo>
                  <a:lnTo>
                    <a:pt x="3324" y="2962"/>
                  </a:lnTo>
                  <a:lnTo>
                    <a:pt x="3324" y="2966"/>
                  </a:lnTo>
                  <a:lnTo>
                    <a:pt x="3328" y="2970"/>
                  </a:lnTo>
                  <a:lnTo>
                    <a:pt x="3332" y="2974"/>
                  </a:lnTo>
                  <a:lnTo>
                    <a:pt x="3334" y="2976"/>
                  </a:lnTo>
                  <a:lnTo>
                    <a:pt x="3334" y="2980"/>
                  </a:lnTo>
                  <a:lnTo>
                    <a:pt x="3332" y="2982"/>
                  </a:lnTo>
                  <a:lnTo>
                    <a:pt x="3330" y="2980"/>
                  </a:lnTo>
                  <a:lnTo>
                    <a:pt x="3328" y="2976"/>
                  </a:lnTo>
                  <a:lnTo>
                    <a:pt x="3326" y="2974"/>
                  </a:lnTo>
                  <a:lnTo>
                    <a:pt x="3322" y="2974"/>
                  </a:lnTo>
                  <a:lnTo>
                    <a:pt x="3312" y="2974"/>
                  </a:lnTo>
                  <a:lnTo>
                    <a:pt x="3310" y="2974"/>
                  </a:lnTo>
                  <a:lnTo>
                    <a:pt x="3312" y="2978"/>
                  </a:lnTo>
                  <a:lnTo>
                    <a:pt x="3312" y="2980"/>
                  </a:lnTo>
                  <a:lnTo>
                    <a:pt x="3312" y="2982"/>
                  </a:lnTo>
                  <a:lnTo>
                    <a:pt x="3310" y="2982"/>
                  </a:lnTo>
                  <a:lnTo>
                    <a:pt x="3308" y="2980"/>
                  </a:lnTo>
                  <a:lnTo>
                    <a:pt x="3306" y="2980"/>
                  </a:lnTo>
                  <a:lnTo>
                    <a:pt x="3302" y="2984"/>
                  </a:lnTo>
                  <a:lnTo>
                    <a:pt x="3302" y="2988"/>
                  </a:lnTo>
                  <a:lnTo>
                    <a:pt x="3304" y="2992"/>
                  </a:lnTo>
                  <a:lnTo>
                    <a:pt x="3308" y="2994"/>
                  </a:lnTo>
                  <a:lnTo>
                    <a:pt x="3312" y="2992"/>
                  </a:lnTo>
                  <a:lnTo>
                    <a:pt x="3314" y="2992"/>
                  </a:lnTo>
                  <a:lnTo>
                    <a:pt x="3316" y="2998"/>
                  </a:lnTo>
                  <a:lnTo>
                    <a:pt x="3318" y="3014"/>
                  </a:lnTo>
                  <a:lnTo>
                    <a:pt x="3318" y="3020"/>
                  </a:lnTo>
                  <a:lnTo>
                    <a:pt x="3320" y="3022"/>
                  </a:lnTo>
                  <a:lnTo>
                    <a:pt x="3324" y="3026"/>
                  </a:lnTo>
                  <a:lnTo>
                    <a:pt x="3324" y="3028"/>
                  </a:lnTo>
                  <a:lnTo>
                    <a:pt x="3322" y="3030"/>
                  </a:lnTo>
                  <a:lnTo>
                    <a:pt x="3324" y="3034"/>
                  </a:lnTo>
                  <a:lnTo>
                    <a:pt x="3326" y="3038"/>
                  </a:lnTo>
                  <a:lnTo>
                    <a:pt x="3324" y="3042"/>
                  </a:lnTo>
                  <a:lnTo>
                    <a:pt x="3320" y="3046"/>
                  </a:lnTo>
                  <a:lnTo>
                    <a:pt x="3316" y="3054"/>
                  </a:lnTo>
                  <a:lnTo>
                    <a:pt x="3308" y="3070"/>
                  </a:lnTo>
                  <a:lnTo>
                    <a:pt x="3308" y="3076"/>
                  </a:lnTo>
                  <a:lnTo>
                    <a:pt x="3308" y="3078"/>
                  </a:lnTo>
                  <a:lnTo>
                    <a:pt x="3310" y="3082"/>
                  </a:lnTo>
                  <a:lnTo>
                    <a:pt x="3310" y="3084"/>
                  </a:lnTo>
                  <a:lnTo>
                    <a:pt x="3312" y="3088"/>
                  </a:lnTo>
                  <a:lnTo>
                    <a:pt x="3312" y="3092"/>
                  </a:lnTo>
                  <a:lnTo>
                    <a:pt x="3314" y="3096"/>
                  </a:lnTo>
                  <a:lnTo>
                    <a:pt x="3312" y="3096"/>
                  </a:lnTo>
                  <a:lnTo>
                    <a:pt x="3308" y="3096"/>
                  </a:lnTo>
                  <a:lnTo>
                    <a:pt x="3308" y="3100"/>
                  </a:lnTo>
                  <a:lnTo>
                    <a:pt x="3310" y="3104"/>
                  </a:lnTo>
                  <a:lnTo>
                    <a:pt x="3312" y="3104"/>
                  </a:lnTo>
                  <a:lnTo>
                    <a:pt x="3316" y="3104"/>
                  </a:lnTo>
                  <a:lnTo>
                    <a:pt x="3316" y="3110"/>
                  </a:lnTo>
                  <a:lnTo>
                    <a:pt x="3316" y="3116"/>
                  </a:lnTo>
                  <a:lnTo>
                    <a:pt x="3318" y="3118"/>
                  </a:lnTo>
                  <a:lnTo>
                    <a:pt x="3322" y="3116"/>
                  </a:lnTo>
                  <a:lnTo>
                    <a:pt x="3326" y="3110"/>
                  </a:lnTo>
                  <a:lnTo>
                    <a:pt x="3330" y="3104"/>
                  </a:lnTo>
                  <a:lnTo>
                    <a:pt x="3330" y="3106"/>
                  </a:lnTo>
                  <a:lnTo>
                    <a:pt x="3330" y="3110"/>
                  </a:lnTo>
                  <a:lnTo>
                    <a:pt x="3330" y="3112"/>
                  </a:lnTo>
                  <a:lnTo>
                    <a:pt x="3334" y="3110"/>
                  </a:lnTo>
                  <a:lnTo>
                    <a:pt x="3334" y="3108"/>
                  </a:lnTo>
                  <a:lnTo>
                    <a:pt x="3338" y="3102"/>
                  </a:lnTo>
                  <a:lnTo>
                    <a:pt x="3342" y="3098"/>
                  </a:lnTo>
                  <a:lnTo>
                    <a:pt x="3346" y="3094"/>
                  </a:lnTo>
                  <a:lnTo>
                    <a:pt x="3348" y="3094"/>
                  </a:lnTo>
                  <a:lnTo>
                    <a:pt x="3348" y="3096"/>
                  </a:lnTo>
                  <a:lnTo>
                    <a:pt x="3346" y="3100"/>
                  </a:lnTo>
                  <a:lnTo>
                    <a:pt x="3344" y="3106"/>
                  </a:lnTo>
                  <a:lnTo>
                    <a:pt x="3346" y="3108"/>
                  </a:lnTo>
                  <a:lnTo>
                    <a:pt x="3350" y="3110"/>
                  </a:lnTo>
                  <a:lnTo>
                    <a:pt x="3354" y="3108"/>
                  </a:lnTo>
                  <a:lnTo>
                    <a:pt x="3356" y="3106"/>
                  </a:lnTo>
                  <a:lnTo>
                    <a:pt x="3356" y="3104"/>
                  </a:lnTo>
                  <a:lnTo>
                    <a:pt x="3354" y="3096"/>
                  </a:lnTo>
                  <a:lnTo>
                    <a:pt x="3354" y="3094"/>
                  </a:lnTo>
                  <a:lnTo>
                    <a:pt x="3356" y="3092"/>
                  </a:lnTo>
                  <a:lnTo>
                    <a:pt x="3358" y="3092"/>
                  </a:lnTo>
                  <a:lnTo>
                    <a:pt x="3358" y="3094"/>
                  </a:lnTo>
                  <a:lnTo>
                    <a:pt x="3360" y="3102"/>
                  </a:lnTo>
                  <a:lnTo>
                    <a:pt x="3362" y="3100"/>
                  </a:lnTo>
                  <a:lnTo>
                    <a:pt x="3366" y="3096"/>
                  </a:lnTo>
                  <a:lnTo>
                    <a:pt x="3368" y="3094"/>
                  </a:lnTo>
                  <a:lnTo>
                    <a:pt x="3368" y="3092"/>
                  </a:lnTo>
                  <a:lnTo>
                    <a:pt x="3364" y="3088"/>
                  </a:lnTo>
                  <a:lnTo>
                    <a:pt x="3362" y="3086"/>
                  </a:lnTo>
                  <a:lnTo>
                    <a:pt x="3366" y="3084"/>
                  </a:lnTo>
                  <a:lnTo>
                    <a:pt x="3376" y="3084"/>
                  </a:lnTo>
                  <a:lnTo>
                    <a:pt x="3384" y="3086"/>
                  </a:lnTo>
                  <a:lnTo>
                    <a:pt x="3390" y="3090"/>
                  </a:lnTo>
                  <a:lnTo>
                    <a:pt x="3394" y="3090"/>
                  </a:lnTo>
                  <a:lnTo>
                    <a:pt x="3396" y="3088"/>
                  </a:lnTo>
                  <a:lnTo>
                    <a:pt x="3396" y="3084"/>
                  </a:lnTo>
                  <a:lnTo>
                    <a:pt x="3396" y="3082"/>
                  </a:lnTo>
                  <a:lnTo>
                    <a:pt x="3400" y="3078"/>
                  </a:lnTo>
                  <a:lnTo>
                    <a:pt x="3406" y="3076"/>
                  </a:lnTo>
                  <a:lnTo>
                    <a:pt x="3412" y="3078"/>
                  </a:lnTo>
                  <a:lnTo>
                    <a:pt x="3418" y="3078"/>
                  </a:lnTo>
                  <a:lnTo>
                    <a:pt x="3422" y="3076"/>
                  </a:lnTo>
                  <a:lnTo>
                    <a:pt x="3428" y="3070"/>
                  </a:lnTo>
                  <a:lnTo>
                    <a:pt x="3434" y="3058"/>
                  </a:lnTo>
                  <a:lnTo>
                    <a:pt x="3438" y="3044"/>
                  </a:lnTo>
                  <a:lnTo>
                    <a:pt x="3440" y="3032"/>
                  </a:lnTo>
                  <a:lnTo>
                    <a:pt x="3440" y="3026"/>
                  </a:lnTo>
                  <a:lnTo>
                    <a:pt x="3436" y="3026"/>
                  </a:lnTo>
                  <a:lnTo>
                    <a:pt x="3434" y="3026"/>
                  </a:lnTo>
                  <a:lnTo>
                    <a:pt x="3432" y="3018"/>
                  </a:lnTo>
                  <a:lnTo>
                    <a:pt x="3434" y="3008"/>
                  </a:lnTo>
                  <a:lnTo>
                    <a:pt x="3436" y="3002"/>
                  </a:lnTo>
                  <a:lnTo>
                    <a:pt x="3436" y="2994"/>
                  </a:lnTo>
                  <a:lnTo>
                    <a:pt x="3436" y="2980"/>
                  </a:lnTo>
                  <a:lnTo>
                    <a:pt x="3432" y="2964"/>
                  </a:lnTo>
                  <a:lnTo>
                    <a:pt x="3426" y="2948"/>
                  </a:lnTo>
                  <a:lnTo>
                    <a:pt x="3418" y="2934"/>
                  </a:lnTo>
                  <a:lnTo>
                    <a:pt x="3410" y="2922"/>
                  </a:lnTo>
                  <a:lnTo>
                    <a:pt x="3402" y="2910"/>
                  </a:lnTo>
                  <a:lnTo>
                    <a:pt x="3398" y="2902"/>
                  </a:lnTo>
                  <a:lnTo>
                    <a:pt x="3392" y="2886"/>
                  </a:lnTo>
                  <a:lnTo>
                    <a:pt x="3388" y="2882"/>
                  </a:lnTo>
                  <a:lnTo>
                    <a:pt x="3386" y="2880"/>
                  </a:lnTo>
                  <a:lnTo>
                    <a:pt x="3380" y="2876"/>
                  </a:lnTo>
                  <a:lnTo>
                    <a:pt x="3374" y="2866"/>
                  </a:lnTo>
                  <a:lnTo>
                    <a:pt x="3370" y="2862"/>
                  </a:lnTo>
                  <a:lnTo>
                    <a:pt x="3366" y="2858"/>
                  </a:lnTo>
                  <a:lnTo>
                    <a:pt x="3360" y="2856"/>
                  </a:lnTo>
                  <a:lnTo>
                    <a:pt x="3354" y="2856"/>
                  </a:lnTo>
                  <a:lnTo>
                    <a:pt x="3352" y="2852"/>
                  </a:lnTo>
                  <a:lnTo>
                    <a:pt x="3352" y="2850"/>
                  </a:lnTo>
                  <a:lnTo>
                    <a:pt x="3354" y="2848"/>
                  </a:lnTo>
                  <a:lnTo>
                    <a:pt x="3356" y="2848"/>
                  </a:lnTo>
                  <a:lnTo>
                    <a:pt x="3358" y="2848"/>
                  </a:lnTo>
                  <a:lnTo>
                    <a:pt x="3360" y="2848"/>
                  </a:lnTo>
                  <a:lnTo>
                    <a:pt x="3360" y="2838"/>
                  </a:lnTo>
                  <a:lnTo>
                    <a:pt x="3358" y="2830"/>
                  </a:lnTo>
                  <a:lnTo>
                    <a:pt x="3358" y="2826"/>
                  </a:lnTo>
                  <a:lnTo>
                    <a:pt x="3360" y="2822"/>
                  </a:lnTo>
                  <a:lnTo>
                    <a:pt x="3362" y="2822"/>
                  </a:lnTo>
                  <a:lnTo>
                    <a:pt x="3368" y="2820"/>
                  </a:lnTo>
                  <a:lnTo>
                    <a:pt x="3372" y="2818"/>
                  </a:lnTo>
                  <a:lnTo>
                    <a:pt x="3374" y="2814"/>
                  </a:lnTo>
                  <a:lnTo>
                    <a:pt x="3376" y="2810"/>
                  </a:lnTo>
                  <a:lnTo>
                    <a:pt x="3378" y="2808"/>
                  </a:lnTo>
                  <a:lnTo>
                    <a:pt x="3384" y="2810"/>
                  </a:lnTo>
                  <a:lnTo>
                    <a:pt x="3386" y="2810"/>
                  </a:lnTo>
                  <a:lnTo>
                    <a:pt x="3390" y="2810"/>
                  </a:lnTo>
                  <a:lnTo>
                    <a:pt x="3396" y="2806"/>
                  </a:lnTo>
                  <a:lnTo>
                    <a:pt x="3402" y="2800"/>
                  </a:lnTo>
                  <a:lnTo>
                    <a:pt x="3426" y="2776"/>
                  </a:lnTo>
                  <a:lnTo>
                    <a:pt x="3434" y="2768"/>
                  </a:lnTo>
                  <a:lnTo>
                    <a:pt x="3442" y="2766"/>
                  </a:lnTo>
                  <a:lnTo>
                    <a:pt x="3444" y="2764"/>
                  </a:lnTo>
                  <a:lnTo>
                    <a:pt x="3446" y="2762"/>
                  </a:lnTo>
                  <a:lnTo>
                    <a:pt x="3448" y="2754"/>
                  </a:lnTo>
                  <a:lnTo>
                    <a:pt x="3448" y="2746"/>
                  </a:lnTo>
                  <a:lnTo>
                    <a:pt x="3448" y="2738"/>
                  </a:lnTo>
                  <a:lnTo>
                    <a:pt x="3448" y="2734"/>
                  </a:lnTo>
                  <a:lnTo>
                    <a:pt x="3448" y="2732"/>
                  </a:lnTo>
                  <a:lnTo>
                    <a:pt x="3446" y="2730"/>
                  </a:lnTo>
                  <a:lnTo>
                    <a:pt x="3444" y="2728"/>
                  </a:lnTo>
                  <a:lnTo>
                    <a:pt x="3444" y="2724"/>
                  </a:lnTo>
                  <a:lnTo>
                    <a:pt x="3450" y="2714"/>
                  </a:lnTo>
                  <a:lnTo>
                    <a:pt x="3464" y="2694"/>
                  </a:lnTo>
                  <a:lnTo>
                    <a:pt x="3474" y="2684"/>
                  </a:lnTo>
                  <a:lnTo>
                    <a:pt x="3478" y="2682"/>
                  </a:lnTo>
                  <a:lnTo>
                    <a:pt x="3480" y="2684"/>
                  </a:lnTo>
                  <a:lnTo>
                    <a:pt x="3482" y="2684"/>
                  </a:lnTo>
                  <a:lnTo>
                    <a:pt x="3488" y="2682"/>
                  </a:lnTo>
                  <a:lnTo>
                    <a:pt x="3492" y="2678"/>
                  </a:lnTo>
                  <a:lnTo>
                    <a:pt x="3492" y="2674"/>
                  </a:lnTo>
                  <a:lnTo>
                    <a:pt x="3492" y="2666"/>
                  </a:lnTo>
                  <a:lnTo>
                    <a:pt x="3492" y="2664"/>
                  </a:lnTo>
                  <a:lnTo>
                    <a:pt x="3498" y="2664"/>
                  </a:lnTo>
                  <a:lnTo>
                    <a:pt x="3506" y="2666"/>
                  </a:lnTo>
                  <a:lnTo>
                    <a:pt x="3510" y="2664"/>
                  </a:lnTo>
                  <a:lnTo>
                    <a:pt x="3514" y="2658"/>
                  </a:lnTo>
                  <a:lnTo>
                    <a:pt x="3518" y="2650"/>
                  </a:lnTo>
                  <a:lnTo>
                    <a:pt x="3524" y="2640"/>
                  </a:lnTo>
                  <a:lnTo>
                    <a:pt x="3524" y="2632"/>
                  </a:lnTo>
                  <a:lnTo>
                    <a:pt x="3526" y="2628"/>
                  </a:lnTo>
                  <a:lnTo>
                    <a:pt x="3528" y="2626"/>
                  </a:lnTo>
                  <a:lnTo>
                    <a:pt x="3532" y="2626"/>
                  </a:lnTo>
                  <a:lnTo>
                    <a:pt x="3536" y="2626"/>
                  </a:lnTo>
                  <a:lnTo>
                    <a:pt x="3536" y="2628"/>
                  </a:lnTo>
                  <a:lnTo>
                    <a:pt x="3536" y="2634"/>
                  </a:lnTo>
                  <a:lnTo>
                    <a:pt x="3534" y="2638"/>
                  </a:lnTo>
                  <a:lnTo>
                    <a:pt x="3536" y="2638"/>
                  </a:lnTo>
                  <a:lnTo>
                    <a:pt x="3538" y="2638"/>
                  </a:lnTo>
                  <a:lnTo>
                    <a:pt x="3542" y="2636"/>
                  </a:lnTo>
                  <a:lnTo>
                    <a:pt x="3548" y="2632"/>
                  </a:lnTo>
                  <a:lnTo>
                    <a:pt x="3550" y="2632"/>
                  </a:lnTo>
                  <a:lnTo>
                    <a:pt x="3552" y="2634"/>
                  </a:lnTo>
                  <a:lnTo>
                    <a:pt x="3552" y="2638"/>
                  </a:lnTo>
                  <a:lnTo>
                    <a:pt x="3552" y="2646"/>
                  </a:lnTo>
                  <a:lnTo>
                    <a:pt x="3554" y="2648"/>
                  </a:lnTo>
                  <a:lnTo>
                    <a:pt x="3556" y="2650"/>
                  </a:lnTo>
                  <a:lnTo>
                    <a:pt x="3570" y="2654"/>
                  </a:lnTo>
                  <a:lnTo>
                    <a:pt x="3580" y="2660"/>
                  </a:lnTo>
                  <a:lnTo>
                    <a:pt x="3584" y="2660"/>
                  </a:lnTo>
                  <a:lnTo>
                    <a:pt x="3590" y="2658"/>
                  </a:lnTo>
                  <a:lnTo>
                    <a:pt x="3598" y="2656"/>
                  </a:lnTo>
                  <a:lnTo>
                    <a:pt x="3608" y="2652"/>
                  </a:lnTo>
                  <a:lnTo>
                    <a:pt x="3616" y="2650"/>
                  </a:lnTo>
                  <a:lnTo>
                    <a:pt x="3622" y="2644"/>
                  </a:lnTo>
                  <a:lnTo>
                    <a:pt x="3632" y="2638"/>
                  </a:lnTo>
                  <a:lnTo>
                    <a:pt x="3648" y="2628"/>
                  </a:lnTo>
                  <a:lnTo>
                    <a:pt x="3658" y="2620"/>
                  </a:lnTo>
                  <a:lnTo>
                    <a:pt x="3666" y="2610"/>
                  </a:lnTo>
                  <a:lnTo>
                    <a:pt x="3686" y="2584"/>
                  </a:lnTo>
                  <a:lnTo>
                    <a:pt x="3712" y="2550"/>
                  </a:lnTo>
                  <a:lnTo>
                    <a:pt x="3728" y="2530"/>
                  </a:lnTo>
                  <a:lnTo>
                    <a:pt x="3748" y="2508"/>
                  </a:lnTo>
                  <a:lnTo>
                    <a:pt x="3768" y="2488"/>
                  </a:lnTo>
                  <a:lnTo>
                    <a:pt x="3780" y="2468"/>
                  </a:lnTo>
                  <a:lnTo>
                    <a:pt x="3790" y="2454"/>
                  </a:lnTo>
                  <a:lnTo>
                    <a:pt x="3796" y="2440"/>
                  </a:lnTo>
                  <a:lnTo>
                    <a:pt x="3804" y="2418"/>
                  </a:lnTo>
                  <a:lnTo>
                    <a:pt x="3808" y="2408"/>
                  </a:lnTo>
                  <a:lnTo>
                    <a:pt x="3816" y="2400"/>
                  </a:lnTo>
                  <a:lnTo>
                    <a:pt x="3824" y="2394"/>
                  </a:lnTo>
                  <a:lnTo>
                    <a:pt x="3828" y="2388"/>
                  </a:lnTo>
                  <a:lnTo>
                    <a:pt x="3832" y="2378"/>
                  </a:lnTo>
                  <a:lnTo>
                    <a:pt x="3834" y="2372"/>
                  </a:lnTo>
                  <a:lnTo>
                    <a:pt x="3838" y="2366"/>
                  </a:lnTo>
                  <a:lnTo>
                    <a:pt x="3844" y="2358"/>
                  </a:lnTo>
                  <a:lnTo>
                    <a:pt x="3854" y="2346"/>
                  </a:lnTo>
                  <a:lnTo>
                    <a:pt x="3860" y="2340"/>
                  </a:lnTo>
                  <a:lnTo>
                    <a:pt x="3866" y="2334"/>
                  </a:lnTo>
                  <a:lnTo>
                    <a:pt x="3874" y="2316"/>
                  </a:lnTo>
                  <a:lnTo>
                    <a:pt x="3880" y="2296"/>
                  </a:lnTo>
                  <a:lnTo>
                    <a:pt x="3882" y="2276"/>
                  </a:lnTo>
                  <a:lnTo>
                    <a:pt x="3884" y="2256"/>
                  </a:lnTo>
                  <a:lnTo>
                    <a:pt x="3884" y="2238"/>
                  </a:lnTo>
                  <a:lnTo>
                    <a:pt x="3882" y="2224"/>
                  </a:lnTo>
                  <a:lnTo>
                    <a:pt x="3880" y="2212"/>
                  </a:lnTo>
                  <a:lnTo>
                    <a:pt x="3878" y="2204"/>
                  </a:lnTo>
                  <a:lnTo>
                    <a:pt x="3878" y="2198"/>
                  </a:lnTo>
                  <a:lnTo>
                    <a:pt x="3880" y="2192"/>
                  </a:lnTo>
                  <a:lnTo>
                    <a:pt x="3882" y="2188"/>
                  </a:lnTo>
                  <a:lnTo>
                    <a:pt x="3888" y="2178"/>
                  </a:lnTo>
                  <a:lnTo>
                    <a:pt x="3892" y="2170"/>
                  </a:lnTo>
                  <a:lnTo>
                    <a:pt x="3896" y="2160"/>
                  </a:lnTo>
                  <a:lnTo>
                    <a:pt x="3898" y="2150"/>
                  </a:lnTo>
                  <a:lnTo>
                    <a:pt x="3904" y="2142"/>
                  </a:lnTo>
                  <a:lnTo>
                    <a:pt x="3914" y="2128"/>
                  </a:lnTo>
                  <a:lnTo>
                    <a:pt x="3920" y="2122"/>
                  </a:lnTo>
                  <a:lnTo>
                    <a:pt x="3922" y="2116"/>
                  </a:lnTo>
                  <a:lnTo>
                    <a:pt x="3920" y="2110"/>
                  </a:lnTo>
                  <a:lnTo>
                    <a:pt x="3916" y="2104"/>
                  </a:lnTo>
                  <a:lnTo>
                    <a:pt x="3910" y="2098"/>
                  </a:lnTo>
                  <a:lnTo>
                    <a:pt x="3908" y="2094"/>
                  </a:lnTo>
                  <a:lnTo>
                    <a:pt x="3908" y="2090"/>
                  </a:lnTo>
                  <a:lnTo>
                    <a:pt x="3910" y="2086"/>
                  </a:lnTo>
                  <a:lnTo>
                    <a:pt x="3910" y="2078"/>
                  </a:lnTo>
                  <a:lnTo>
                    <a:pt x="3910" y="2072"/>
                  </a:lnTo>
                  <a:lnTo>
                    <a:pt x="3906" y="2066"/>
                  </a:lnTo>
                  <a:lnTo>
                    <a:pt x="3904" y="2062"/>
                  </a:lnTo>
                  <a:lnTo>
                    <a:pt x="3906" y="2058"/>
                  </a:lnTo>
                  <a:lnTo>
                    <a:pt x="3914" y="2052"/>
                  </a:lnTo>
                  <a:lnTo>
                    <a:pt x="3918" y="2050"/>
                  </a:lnTo>
                  <a:lnTo>
                    <a:pt x="3920" y="2046"/>
                  </a:lnTo>
                  <a:lnTo>
                    <a:pt x="3918" y="2042"/>
                  </a:lnTo>
                  <a:lnTo>
                    <a:pt x="3910" y="2034"/>
                  </a:lnTo>
                  <a:lnTo>
                    <a:pt x="3892" y="2020"/>
                  </a:lnTo>
                  <a:lnTo>
                    <a:pt x="3880" y="2010"/>
                  </a:lnTo>
                  <a:lnTo>
                    <a:pt x="3864" y="1990"/>
                  </a:lnTo>
                  <a:lnTo>
                    <a:pt x="3858" y="1986"/>
                  </a:lnTo>
                  <a:lnTo>
                    <a:pt x="3854" y="1984"/>
                  </a:lnTo>
                  <a:lnTo>
                    <a:pt x="3842" y="1984"/>
                  </a:lnTo>
                  <a:lnTo>
                    <a:pt x="3832" y="1986"/>
                  </a:lnTo>
                  <a:lnTo>
                    <a:pt x="3826" y="1986"/>
                  </a:lnTo>
                  <a:lnTo>
                    <a:pt x="3820" y="1984"/>
                  </a:lnTo>
                  <a:lnTo>
                    <a:pt x="3814" y="1982"/>
                  </a:lnTo>
                  <a:lnTo>
                    <a:pt x="3812" y="1984"/>
                  </a:lnTo>
                  <a:lnTo>
                    <a:pt x="3808" y="1996"/>
                  </a:lnTo>
                  <a:lnTo>
                    <a:pt x="3804" y="2004"/>
                  </a:lnTo>
                  <a:lnTo>
                    <a:pt x="3800" y="2012"/>
                  </a:lnTo>
                  <a:lnTo>
                    <a:pt x="3792" y="2018"/>
                  </a:lnTo>
                  <a:lnTo>
                    <a:pt x="3780" y="2024"/>
                  </a:lnTo>
                  <a:lnTo>
                    <a:pt x="3772" y="2026"/>
                  </a:lnTo>
                  <a:lnTo>
                    <a:pt x="3766" y="2026"/>
                  </a:lnTo>
                  <a:lnTo>
                    <a:pt x="3764" y="2024"/>
                  </a:lnTo>
                  <a:lnTo>
                    <a:pt x="3762" y="2022"/>
                  </a:lnTo>
                  <a:lnTo>
                    <a:pt x="3760" y="2018"/>
                  </a:lnTo>
                  <a:lnTo>
                    <a:pt x="3762" y="2014"/>
                  </a:lnTo>
                  <a:lnTo>
                    <a:pt x="3764" y="2002"/>
                  </a:lnTo>
                  <a:lnTo>
                    <a:pt x="3768" y="1992"/>
                  </a:lnTo>
                  <a:lnTo>
                    <a:pt x="3772" y="1984"/>
                  </a:lnTo>
                  <a:lnTo>
                    <a:pt x="3770" y="1982"/>
                  </a:lnTo>
                  <a:lnTo>
                    <a:pt x="3768" y="1980"/>
                  </a:lnTo>
                  <a:lnTo>
                    <a:pt x="3766" y="1980"/>
                  </a:lnTo>
                  <a:lnTo>
                    <a:pt x="3760" y="1982"/>
                  </a:lnTo>
                  <a:lnTo>
                    <a:pt x="3750" y="1986"/>
                  </a:lnTo>
                  <a:lnTo>
                    <a:pt x="3746" y="1992"/>
                  </a:lnTo>
                  <a:lnTo>
                    <a:pt x="3746" y="1996"/>
                  </a:lnTo>
                  <a:lnTo>
                    <a:pt x="3748" y="2000"/>
                  </a:lnTo>
                  <a:lnTo>
                    <a:pt x="3750" y="2002"/>
                  </a:lnTo>
                  <a:lnTo>
                    <a:pt x="3750" y="2004"/>
                  </a:lnTo>
                  <a:lnTo>
                    <a:pt x="3746" y="2008"/>
                  </a:lnTo>
                  <a:lnTo>
                    <a:pt x="3738" y="2008"/>
                  </a:lnTo>
                  <a:lnTo>
                    <a:pt x="3732" y="2008"/>
                  </a:lnTo>
                  <a:lnTo>
                    <a:pt x="3730" y="2008"/>
                  </a:lnTo>
                  <a:lnTo>
                    <a:pt x="3728" y="2006"/>
                  </a:lnTo>
                  <a:lnTo>
                    <a:pt x="3728" y="2002"/>
                  </a:lnTo>
                  <a:lnTo>
                    <a:pt x="3730" y="1994"/>
                  </a:lnTo>
                  <a:lnTo>
                    <a:pt x="3734" y="1986"/>
                  </a:lnTo>
                  <a:lnTo>
                    <a:pt x="3736" y="1976"/>
                  </a:lnTo>
                  <a:lnTo>
                    <a:pt x="3736" y="1972"/>
                  </a:lnTo>
                  <a:lnTo>
                    <a:pt x="3734" y="1968"/>
                  </a:lnTo>
                  <a:lnTo>
                    <a:pt x="3732" y="1966"/>
                  </a:lnTo>
                  <a:lnTo>
                    <a:pt x="3728" y="1962"/>
                  </a:lnTo>
                  <a:lnTo>
                    <a:pt x="3722" y="1962"/>
                  </a:lnTo>
                  <a:lnTo>
                    <a:pt x="3714" y="1960"/>
                  </a:lnTo>
                  <a:lnTo>
                    <a:pt x="3696" y="1962"/>
                  </a:lnTo>
                  <a:lnTo>
                    <a:pt x="3682" y="1960"/>
                  </a:lnTo>
                  <a:lnTo>
                    <a:pt x="3672" y="1958"/>
                  </a:lnTo>
                  <a:lnTo>
                    <a:pt x="3666" y="1954"/>
                  </a:lnTo>
                  <a:lnTo>
                    <a:pt x="3666" y="1950"/>
                  </a:lnTo>
                  <a:lnTo>
                    <a:pt x="3666" y="1948"/>
                  </a:lnTo>
                  <a:lnTo>
                    <a:pt x="3674" y="1938"/>
                  </a:lnTo>
                  <a:lnTo>
                    <a:pt x="3686" y="1928"/>
                  </a:lnTo>
                  <a:lnTo>
                    <a:pt x="3706" y="1912"/>
                  </a:lnTo>
                  <a:lnTo>
                    <a:pt x="3746" y="1886"/>
                  </a:lnTo>
                  <a:lnTo>
                    <a:pt x="3768" y="1868"/>
                  </a:lnTo>
                  <a:lnTo>
                    <a:pt x="3776" y="1862"/>
                  </a:lnTo>
                  <a:lnTo>
                    <a:pt x="3782" y="1852"/>
                  </a:lnTo>
                  <a:lnTo>
                    <a:pt x="3788" y="1844"/>
                  </a:lnTo>
                  <a:lnTo>
                    <a:pt x="3794" y="1832"/>
                  </a:lnTo>
                  <a:lnTo>
                    <a:pt x="3802" y="1818"/>
                  </a:lnTo>
                  <a:lnTo>
                    <a:pt x="3812" y="1808"/>
                  </a:lnTo>
                  <a:lnTo>
                    <a:pt x="3824" y="1800"/>
                  </a:lnTo>
                  <a:lnTo>
                    <a:pt x="3838" y="1790"/>
                  </a:lnTo>
                  <a:lnTo>
                    <a:pt x="3852" y="1782"/>
                  </a:lnTo>
                  <a:lnTo>
                    <a:pt x="3866" y="1772"/>
                  </a:lnTo>
                  <a:lnTo>
                    <a:pt x="3878" y="1760"/>
                  </a:lnTo>
                  <a:lnTo>
                    <a:pt x="3882" y="1752"/>
                  </a:lnTo>
                  <a:lnTo>
                    <a:pt x="3886" y="1746"/>
                  </a:lnTo>
                  <a:lnTo>
                    <a:pt x="3894" y="1728"/>
                  </a:lnTo>
                  <a:lnTo>
                    <a:pt x="3908" y="1712"/>
                  </a:lnTo>
                  <a:lnTo>
                    <a:pt x="3926" y="1696"/>
                  </a:lnTo>
                  <a:lnTo>
                    <a:pt x="3944" y="1682"/>
                  </a:lnTo>
                  <a:lnTo>
                    <a:pt x="3966" y="1672"/>
                  </a:lnTo>
                  <a:lnTo>
                    <a:pt x="3986" y="1664"/>
                  </a:lnTo>
                  <a:lnTo>
                    <a:pt x="4006" y="1660"/>
                  </a:lnTo>
                  <a:lnTo>
                    <a:pt x="4014" y="1660"/>
                  </a:lnTo>
                  <a:lnTo>
                    <a:pt x="4022" y="1662"/>
                  </a:lnTo>
                  <a:lnTo>
                    <a:pt x="4036" y="1664"/>
                  </a:lnTo>
                  <a:lnTo>
                    <a:pt x="4048" y="1666"/>
                  </a:lnTo>
                  <a:lnTo>
                    <a:pt x="4068" y="1664"/>
                  </a:lnTo>
                  <a:lnTo>
                    <a:pt x="4082" y="1664"/>
                  </a:lnTo>
                  <a:lnTo>
                    <a:pt x="4090" y="1666"/>
                  </a:lnTo>
                  <a:lnTo>
                    <a:pt x="4098" y="1670"/>
                  </a:lnTo>
                  <a:lnTo>
                    <a:pt x="4104" y="1672"/>
                  </a:lnTo>
                  <a:lnTo>
                    <a:pt x="4108" y="1672"/>
                  </a:lnTo>
                  <a:lnTo>
                    <a:pt x="4110" y="1670"/>
                  </a:lnTo>
                  <a:lnTo>
                    <a:pt x="4112" y="1666"/>
                  </a:lnTo>
                  <a:lnTo>
                    <a:pt x="4116" y="1662"/>
                  </a:lnTo>
                  <a:lnTo>
                    <a:pt x="4124" y="1660"/>
                  </a:lnTo>
                  <a:lnTo>
                    <a:pt x="4136" y="1658"/>
                  </a:lnTo>
                  <a:lnTo>
                    <a:pt x="4154" y="1660"/>
                  </a:lnTo>
                  <a:lnTo>
                    <a:pt x="4188" y="1668"/>
                  </a:lnTo>
                  <a:lnTo>
                    <a:pt x="4200" y="1670"/>
                  </a:lnTo>
                  <a:lnTo>
                    <a:pt x="4208" y="1670"/>
                  </a:lnTo>
                  <a:lnTo>
                    <a:pt x="4214" y="1670"/>
                  </a:lnTo>
                  <a:lnTo>
                    <a:pt x="4220" y="1666"/>
                  </a:lnTo>
                  <a:lnTo>
                    <a:pt x="4224" y="1658"/>
                  </a:lnTo>
                  <a:lnTo>
                    <a:pt x="4228" y="1648"/>
                  </a:lnTo>
                  <a:lnTo>
                    <a:pt x="4230" y="1646"/>
                  </a:lnTo>
                  <a:lnTo>
                    <a:pt x="4236" y="1644"/>
                  </a:lnTo>
                  <a:lnTo>
                    <a:pt x="4250" y="1642"/>
                  </a:lnTo>
                  <a:lnTo>
                    <a:pt x="4272" y="1642"/>
                  </a:lnTo>
                  <a:lnTo>
                    <a:pt x="4294" y="1644"/>
                  </a:lnTo>
                  <a:lnTo>
                    <a:pt x="4314" y="1648"/>
                  </a:lnTo>
                  <a:lnTo>
                    <a:pt x="4322" y="1652"/>
                  </a:lnTo>
                  <a:lnTo>
                    <a:pt x="4328" y="1656"/>
                  </a:lnTo>
                  <a:lnTo>
                    <a:pt x="4330" y="1660"/>
                  </a:lnTo>
                  <a:lnTo>
                    <a:pt x="4330" y="1664"/>
                  </a:lnTo>
                  <a:lnTo>
                    <a:pt x="4328" y="1670"/>
                  </a:lnTo>
                  <a:lnTo>
                    <a:pt x="4320" y="1676"/>
                  </a:lnTo>
                  <a:lnTo>
                    <a:pt x="4314" y="1682"/>
                  </a:lnTo>
                  <a:lnTo>
                    <a:pt x="4312" y="1686"/>
                  </a:lnTo>
                  <a:lnTo>
                    <a:pt x="4312" y="1688"/>
                  </a:lnTo>
                  <a:lnTo>
                    <a:pt x="4314" y="1690"/>
                  </a:lnTo>
                  <a:lnTo>
                    <a:pt x="4324" y="1692"/>
                  </a:lnTo>
                  <a:lnTo>
                    <a:pt x="4340" y="1690"/>
                  </a:lnTo>
                  <a:lnTo>
                    <a:pt x="4358" y="1688"/>
                  </a:lnTo>
                  <a:lnTo>
                    <a:pt x="4374" y="1684"/>
                  </a:lnTo>
                  <a:lnTo>
                    <a:pt x="4386" y="1680"/>
                  </a:lnTo>
                  <a:lnTo>
                    <a:pt x="4394" y="1676"/>
                  </a:lnTo>
                  <a:lnTo>
                    <a:pt x="4398" y="1670"/>
                  </a:lnTo>
                  <a:lnTo>
                    <a:pt x="4404" y="1670"/>
                  </a:lnTo>
                  <a:lnTo>
                    <a:pt x="4410" y="1674"/>
                  </a:lnTo>
                  <a:lnTo>
                    <a:pt x="4418" y="1678"/>
                  </a:lnTo>
                  <a:lnTo>
                    <a:pt x="4426" y="1682"/>
                  </a:lnTo>
                  <a:lnTo>
                    <a:pt x="4436" y="1684"/>
                  </a:lnTo>
                  <a:lnTo>
                    <a:pt x="4448" y="1682"/>
                  </a:lnTo>
                  <a:lnTo>
                    <a:pt x="4454" y="1680"/>
                  </a:lnTo>
                  <a:lnTo>
                    <a:pt x="4462" y="1676"/>
                  </a:lnTo>
                  <a:lnTo>
                    <a:pt x="4466" y="1672"/>
                  </a:lnTo>
                  <a:lnTo>
                    <a:pt x="4468" y="1668"/>
                  </a:lnTo>
                  <a:lnTo>
                    <a:pt x="4468" y="1664"/>
                  </a:lnTo>
                  <a:lnTo>
                    <a:pt x="4466" y="1660"/>
                  </a:lnTo>
                  <a:lnTo>
                    <a:pt x="4458" y="1652"/>
                  </a:lnTo>
                  <a:lnTo>
                    <a:pt x="4448" y="1646"/>
                  </a:lnTo>
                  <a:lnTo>
                    <a:pt x="4442" y="1642"/>
                  </a:lnTo>
                  <a:lnTo>
                    <a:pt x="4440" y="1636"/>
                  </a:lnTo>
                  <a:lnTo>
                    <a:pt x="4438" y="1632"/>
                  </a:lnTo>
                  <a:lnTo>
                    <a:pt x="4438" y="1626"/>
                  </a:lnTo>
                  <a:lnTo>
                    <a:pt x="4440" y="1618"/>
                  </a:lnTo>
                  <a:lnTo>
                    <a:pt x="4446" y="1612"/>
                  </a:lnTo>
                  <a:lnTo>
                    <a:pt x="4456" y="1602"/>
                  </a:lnTo>
                  <a:lnTo>
                    <a:pt x="4468" y="1592"/>
                  </a:lnTo>
                  <a:lnTo>
                    <a:pt x="4496" y="1572"/>
                  </a:lnTo>
                  <a:lnTo>
                    <a:pt x="4514" y="1556"/>
                  </a:lnTo>
                  <a:lnTo>
                    <a:pt x="4536" y="1530"/>
                  </a:lnTo>
                  <a:lnTo>
                    <a:pt x="4546" y="1522"/>
                  </a:lnTo>
                  <a:lnTo>
                    <a:pt x="4562" y="1514"/>
                  </a:lnTo>
                  <a:lnTo>
                    <a:pt x="4584" y="1508"/>
                  </a:lnTo>
                  <a:lnTo>
                    <a:pt x="4616" y="1502"/>
                  </a:lnTo>
                  <a:lnTo>
                    <a:pt x="4630" y="1502"/>
                  </a:lnTo>
                  <a:lnTo>
                    <a:pt x="4642" y="1504"/>
                  </a:lnTo>
                  <a:lnTo>
                    <a:pt x="4650" y="1508"/>
                  </a:lnTo>
                  <a:lnTo>
                    <a:pt x="4656" y="1514"/>
                  </a:lnTo>
                  <a:lnTo>
                    <a:pt x="4660" y="1520"/>
                  </a:lnTo>
                  <a:lnTo>
                    <a:pt x="4664" y="1528"/>
                  </a:lnTo>
                  <a:lnTo>
                    <a:pt x="4664" y="1546"/>
                  </a:lnTo>
                  <a:lnTo>
                    <a:pt x="4666" y="1562"/>
                  </a:lnTo>
                  <a:lnTo>
                    <a:pt x="4666" y="1568"/>
                  </a:lnTo>
                  <a:lnTo>
                    <a:pt x="4668" y="1574"/>
                  </a:lnTo>
                  <a:lnTo>
                    <a:pt x="4672" y="1578"/>
                  </a:lnTo>
                  <a:lnTo>
                    <a:pt x="4676" y="1580"/>
                  </a:lnTo>
                  <a:lnTo>
                    <a:pt x="4684" y="1578"/>
                  </a:lnTo>
                  <a:lnTo>
                    <a:pt x="4694" y="1574"/>
                  </a:lnTo>
                  <a:lnTo>
                    <a:pt x="4714" y="1562"/>
                  </a:lnTo>
                  <a:lnTo>
                    <a:pt x="4728" y="1550"/>
                  </a:lnTo>
                  <a:lnTo>
                    <a:pt x="4738" y="1540"/>
                  </a:lnTo>
                  <a:lnTo>
                    <a:pt x="4746" y="1530"/>
                  </a:lnTo>
                  <a:lnTo>
                    <a:pt x="4752" y="1524"/>
                  </a:lnTo>
                  <a:lnTo>
                    <a:pt x="4758" y="1520"/>
                  </a:lnTo>
                  <a:lnTo>
                    <a:pt x="4766" y="1518"/>
                  </a:lnTo>
                  <a:lnTo>
                    <a:pt x="4778" y="1520"/>
                  </a:lnTo>
                  <a:lnTo>
                    <a:pt x="4784" y="1522"/>
                  </a:lnTo>
                  <a:lnTo>
                    <a:pt x="4788" y="1520"/>
                  </a:lnTo>
                  <a:lnTo>
                    <a:pt x="4790" y="1518"/>
                  </a:lnTo>
                  <a:lnTo>
                    <a:pt x="4792" y="1514"/>
                  </a:lnTo>
                  <a:lnTo>
                    <a:pt x="4790" y="1502"/>
                  </a:lnTo>
                  <a:lnTo>
                    <a:pt x="4788" y="1486"/>
                  </a:lnTo>
                  <a:lnTo>
                    <a:pt x="4788" y="1472"/>
                  </a:lnTo>
                  <a:lnTo>
                    <a:pt x="4790" y="1464"/>
                  </a:lnTo>
                  <a:lnTo>
                    <a:pt x="4792" y="1458"/>
                  </a:lnTo>
                  <a:lnTo>
                    <a:pt x="4796" y="1452"/>
                  </a:lnTo>
                  <a:lnTo>
                    <a:pt x="4802" y="1448"/>
                  </a:lnTo>
                  <a:lnTo>
                    <a:pt x="4812" y="1446"/>
                  </a:lnTo>
                  <a:lnTo>
                    <a:pt x="4824" y="1446"/>
                  </a:lnTo>
                  <a:lnTo>
                    <a:pt x="4854" y="1446"/>
                  </a:lnTo>
                  <a:lnTo>
                    <a:pt x="4856" y="1448"/>
                  </a:lnTo>
                  <a:lnTo>
                    <a:pt x="4858" y="1448"/>
                  </a:lnTo>
                  <a:lnTo>
                    <a:pt x="4854" y="1452"/>
                  </a:lnTo>
                  <a:lnTo>
                    <a:pt x="4848" y="1460"/>
                  </a:lnTo>
                  <a:lnTo>
                    <a:pt x="4838" y="1472"/>
                  </a:lnTo>
                  <a:lnTo>
                    <a:pt x="4830" y="1490"/>
                  </a:lnTo>
                  <a:lnTo>
                    <a:pt x="4828" y="1500"/>
                  </a:lnTo>
                  <a:lnTo>
                    <a:pt x="4824" y="1512"/>
                  </a:lnTo>
                  <a:lnTo>
                    <a:pt x="4822" y="1526"/>
                  </a:lnTo>
                  <a:lnTo>
                    <a:pt x="4818" y="1536"/>
                  </a:lnTo>
                  <a:lnTo>
                    <a:pt x="4814" y="1544"/>
                  </a:lnTo>
                  <a:lnTo>
                    <a:pt x="4810" y="1552"/>
                  </a:lnTo>
                  <a:lnTo>
                    <a:pt x="4798" y="1564"/>
                  </a:lnTo>
                  <a:lnTo>
                    <a:pt x="4784" y="1572"/>
                  </a:lnTo>
                  <a:lnTo>
                    <a:pt x="4766" y="1582"/>
                  </a:lnTo>
                  <a:lnTo>
                    <a:pt x="4748" y="1594"/>
                  </a:lnTo>
                  <a:lnTo>
                    <a:pt x="4726" y="1612"/>
                  </a:lnTo>
                  <a:lnTo>
                    <a:pt x="4716" y="1622"/>
                  </a:lnTo>
                  <a:lnTo>
                    <a:pt x="4704" y="1636"/>
                  </a:lnTo>
                  <a:lnTo>
                    <a:pt x="4664" y="1686"/>
                  </a:lnTo>
                  <a:lnTo>
                    <a:pt x="4646" y="1706"/>
                  </a:lnTo>
                  <a:lnTo>
                    <a:pt x="4630" y="1722"/>
                  </a:lnTo>
                  <a:lnTo>
                    <a:pt x="4614" y="1734"/>
                  </a:lnTo>
                  <a:lnTo>
                    <a:pt x="4600" y="1744"/>
                  </a:lnTo>
                  <a:lnTo>
                    <a:pt x="4584" y="1752"/>
                  </a:lnTo>
                  <a:lnTo>
                    <a:pt x="4568" y="1756"/>
                  </a:lnTo>
                  <a:lnTo>
                    <a:pt x="4554" y="1760"/>
                  </a:lnTo>
                  <a:lnTo>
                    <a:pt x="4546" y="1764"/>
                  </a:lnTo>
                  <a:lnTo>
                    <a:pt x="4544" y="1770"/>
                  </a:lnTo>
                  <a:lnTo>
                    <a:pt x="4542" y="1776"/>
                  </a:lnTo>
                  <a:lnTo>
                    <a:pt x="4542" y="1784"/>
                  </a:lnTo>
                  <a:lnTo>
                    <a:pt x="4540" y="1792"/>
                  </a:lnTo>
                  <a:lnTo>
                    <a:pt x="4532" y="1802"/>
                  </a:lnTo>
                  <a:lnTo>
                    <a:pt x="4520" y="1812"/>
                  </a:lnTo>
                  <a:lnTo>
                    <a:pt x="4514" y="1820"/>
                  </a:lnTo>
                  <a:lnTo>
                    <a:pt x="4508" y="1828"/>
                  </a:lnTo>
                  <a:lnTo>
                    <a:pt x="4502" y="1840"/>
                  </a:lnTo>
                  <a:lnTo>
                    <a:pt x="4498" y="1854"/>
                  </a:lnTo>
                  <a:lnTo>
                    <a:pt x="4496" y="1868"/>
                  </a:lnTo>
                  <a:lnTo>
                    <a:pt x="4494" y="1886"/>
                  </a:lnTo>
                  <a:lnTo>
                    <a:pt x="4494" y="1922"/>
                  </a:lnTo>
                  <a:lnTo>
                    <a:pt x="4496" y="1962"/>
                  </a:lnTo>
                  <a:lnTo>
                    <a:pt x="4502" y="2006"/>
                  </a:lnTo>
                  <a:lnTo>
                    <a:pt x="4508" y="2050"/>
                  </a:lnTo>
                  <a:lnTo>
                    <a:pt x="4518" y="2092"/>
                  </a:lnTo>
                  <a:lnTo>
                    <a:pt x="4520" y="2110"/>
                  </a:lnTo>
                  <a:lnTo>
                    <a:pt x="4522" y="2132"/>
                  </a:lnTo>
                  <a:lnTo>
                    <a:pt x="4526" y="2152"/>
                  </a:lnTo>
                  <a:lnTo>
                    <a:pt x="4530" y="2168"/>
                  </a:lnTo>
                  <a:lnTo>
                    <a:pt x="4532" y="2172"/>
                  </a:lnTo>
                  <a:lnTo>
                    <a:pt x="4536" y="2176"/>
                  </a:lnTo>
                  <a:lnTo>
                    <a:pt x="4542" y="2178"/>
                  </a:lnTo>
                  <a:lnTo>
                    <a:pt x="4548" y="2176"/>
                  </a:lnTo>
                  <a:lnTo>
                    <a:pt x="4556" y="2172"/>
                  </a:lnTo>
                  <a:lnTo>
                    <a:pt x="4564" y="2164"/>
                  </a:lnTo>
                  <a:lnTo>
                    <a:pt x="4574" y="2152"/>
                  </a:lnTo>
                  <a:lnTo>
                    <a:pt x="4588" y="2136"/>
                  </a:lnTo>
                  <a:lnTo>
                    <a:pt x="4594" y="2124"/>
                  </a:lnTo>
                  <a:lnTo>
                    <a:pt x="4600" y="2114"/>
                  </a:lnTo>
                  <a:lnTo>
                    <a:pt x="4608" y="2094"/>
                  </a:lnTo>
                  <a:lnTo>
                    <a:pt x="4610" y="2080"/>
                  </a:lnTo>
                  <a:lnTo>
                    <a:pt x="4612" y="2068"/>
                  </a:lnTo>
                  <a:lnTo>
                    <a:pt x="4612" y="2060"/>
                  </a:lnTo>
                  <a:lnTo>
                    <a:pt x="4614" y="2056"/>
                  </a:lnTo>
                  <a:lnTo>
                    <a:pt x="4618" y="2054"/>
                  </a:lnTo>
                  <a:lnTo>
                    <a:pt x="4626" y="2050"/>
                  </a:lnTo>
                  <a:lnTo>
                    <a:pt x="4644" y="2050"/>
                  </a:lnTo>
                  <a:lnTo>
                    <a:pt x="4654" y="2048"/>
                  </a:lnTo>
                  <a:lnTo>
                    <a:pt x="4660" y="2046"/>
                  </a:lnTo>
                  <a:lnTo>
                    <a:pt x="4664" y="2042"/>
                  </a:lnTo>
                  <a:lnTo>
                    <a:pt x="4668" y="2038"/>
                  </a:lnTo>
                  <a:lnTo>
                    <a:pt x="4670" y="2024"/>
                  </a:lnTo>
                  <a:lnTo>
                    <a:pt x="4670" y="2010"/>
                  </a:lnTo>
                  <a:lnTo>
                    <a:pt x="4670" y="1996"/>
                  </a:lnTo>
                  <a:lnTo>
                    <a:pt x="4672" y="1988"/>
                  </a:lnTo>
                  <a:lnTo>
                    <a:pt x="4676" y="1982"/>
                  </a:lnTo>
                  <a:lnTo>
                    <a:pt x="4680" y="1976"/>
                  </a:lnTo>
                  <a:lnTo>
                    <a:pt x="4686" y="1972"/>
                  </a:lnTo>
                  <a:lnTo>
                    <a:pt x="4694" y="1968"/>
                  </a:lnTo>
                  <a:lnTo>
                    <a:pt x="4704" y="1968"/>
                  </a:lnTo>
                  <a:lnTo>
                    <a:pt x="4730" y="1964"/>
                  </a:lnTo>
                  <a:lnTo>
                    <a:pt x="4740" y="1960"/>
                  </a:lnTo>
                  <a:lnTo>
                    <a:pt x="4744" y="1956"/>
                  </a:lnTo>
                  <a:lnTo>
                    <a:pt x="4748" y="1952"/>
                  </a:lnTo>
                  <a:lnTo>
                    <a:pt x="4750" y="1948"/>
                  </a:lnTo>
                  <a:lnTo>
                    <a:pt x="4750" y="1944"/>
                  </a:lnTo>
                  <a:lnTo>
                    <a:pt x="4748" y="1938"/>
                  </a:lnTo>
                  <a:lnTo>
                    <a:pt x="4744" y="1926"/>
                  </a:lnTo>
                  <a:lnTo>
                    <a:pt x="4740" y="1912"/>
                  </a:lnTo>
                  <a:lnTo>
                    <a:pt x="4738" y="1904"/>
                  </a:lnTo>
                  <a:lnTo>
                    <a:pt x="4738" y="1896"/>
                  </a:lnTo>
                  <a:lnTo>
                    <a:pt x="4740" y="1888"/>
                  </a:lnTo>
                  <a:lnTo>
                    <a:pt x="4744" y="1880"/>
                  </a:lnTo>
                  <a:lnTo>
                    <a:pt x="4748" y="1874"/>
                  </a:lnTo>
                  <a:lnTo>
                    <a:pt x="4752" y="1870"/>
                  </a:lnTo>
                  <a:lnTo>
                    <a:pt x="4756" y="1866"/>
                  </a:lnTo>
                  <a:lnTo>
                    <a:pt x="4760" y="1866"/>
                  </a:lnTo>
                  <a:lnTo>
                    <a:pt x="4770" y="1866"/>
                  </a:lnTo>
                  <a:lnTo>
                    <a:pt x="4778" y="1870"/>
                  </a:lnTo>
                  <a:lnTo>
                    <a:pt x="4784" y="1874"/>
                  </a:lnTo>
                  <a:lnTo>
                    <a:pt x="4792" y="1874"/>
                  </a:lnTo>
                  <a:lnTo>
                    <a:pt x="4794" y="1874"/>
                  </a:lnTo>
                  <a:lnTo>
                    <a:pt x="4796" y="1872"/>
                  </a:lnTo>
                  <a:lnTo>
                    <a:pt x="4800" y="1862"/>
                  </a:lnTo>
                  <a:lnTo>
                    <a:pt x="4800" y="1854"/>
                  </a:lnTo>
                  <a:lnTo>
                    <a:pt x="4800" y="1846"/>
                  </a:lnTo>
                  <a:lnTo>
                    <a:pt x="4798" y="1840"/>
                  </a:lnTo>
                  <a:lnTo>
                    <a:pt x="4796" y="1836"/>
                  </a:lnTo>
                  <a:lnTo>
                    <a:pt x="4788" y="1828"/>
                  </a:lnTo>
                  <a:lnTo>
                    <a:pt x="4782" y="1822"/>
                  </a:lnTo>
                  <a:lnTo>
                    <a:pt x="4774" y="1816"/>
                  </a:lnTo>
                  <a:lnTo>
                    <a:pt x="4772" y="1814"/>
                  </a:lnTo>
                  <a:lnTo>
                    <a:pt x="4772" y="1810"/>
                  </a:lnTo>
                  <a:lnTo>
                    <a:pt x="4772" y="1806"/>
                  </a:lnTo>
                  <a:lnTo>
                    <a:pt x="4774" y="1802"/>
                  </a:lnTo>
                  <a:lnTo>
                    <a:pt x="4782" y="1790"/>
                  </a:lnTo>
                  <a:lnTo>
                    <a:pt x="4790" y="1780"/>
                  </a:lnTo>
                  <a:lnTo>
                    <a:pt x="4794" y="1772"/>
                  </a:lnTo>
                  <a:lnTo>
                    <a:pt x="4794" y="1766"/>
                  </a:lnTo>
                  <a:lnTo>
                    <a:pt x="4792" y="1760"/>
                  </a:lnTo>
                  <a:lnTo>
                    <a:pt x="4788" y="1756"/>
                  </a:lnTo>
                  <a:lnTo>
                    <a:pt x="4782" y="1752"/>
                  </a:lnTo>
                  <a:lnTo>
                    <a:pt x="4768" y="1748"/>
                  </a:lnTo>
                  <a:lnTo>
                    <a:pt x="4756" y="1744"/>
                  </a:lnTo>
                  <a:lnTo>
                    <a:pt x="4750" y="1740"/>
                  </a:lnTo>
                  <a:lnTo>
                    <a:pt x="4746" y="1738"/>
                  </a:lnTo>
                  <a:lnTo>
                    <a:pt x="4746" y="1732"/>
                  </a:lnTo>
                  <a:lnTo>
                    <a:pt x="4748" y="1728"/>
                  </a:lnTo>
                  <a:lnTo>
                    <a:pt x="4752" y="1720"/>
                  </a:lnTo>
                  <a:lnTo>
                    <a:pt x="4762" y="1712"/>
                  </a:lnTo>
                  <a:lnTo>
                    <a:pt x="4782" y="1694"/>
                  </a:lnTo>
                  <a:lnTo>
                    <a:pt x="4794" y="1678"/>
                  </a:lnTo>
                  <a:lnTo>
                    <a:pt x="4800" y="1664"/>
                  </a:lnTo>
                  <a:lnTo>
                    <a:pt x="4804" y="1652"/>
                  </a:lnTo>
                  <a:lnTo>
                    <a:pt x="4806" y="1642"/>
                  </a:lnTo>
                  <a:lnTo>
                    <a:pt x="4810" y="1634"/>
                  </a:lnTo>
                  <a:lnTo>
                    <a:pt x="4816" y="1628"/>
                  </a:lnTo>
                  <a:lnTo>
                    <a:pt x="4828" y="1622"/>
                  </a:lnTo>
                  <a:lnTo>
                    <a:pt x="4840" y="1618"/>
                  </a:lnTo>
                  <a:lnTo>
                    <a:pt x="4848" y="1618"/>
                  </a:lnTo>
                  <a:lnTo>
                    <a:pt x="4852" y="1620"/>
                  </a:lnTo>
                  <a:lnTo>
                    <a:pt x="4854" y="1622"/>
                  </a:lnTo>
                  <a:lnTo>
                    <a:pt x="4856" y="1624"/>
                  </a:lnTo>
                  <a:lnTo>
                    <a:pt x="4862" y="1622"/>
                  </a:lnTo>
                  <a:lnTo>
                    <a:pt x="4872" y="1616"/>
                  </a:lnTo>
                  <a:lnTo>
                    <a:pt x="4888" y="1606"/>
                  </a:lnTo>
                  <a:lnTo>
                    <a:pt x="4900" y="1598"/>
                  </a:lnTo>
                  <a:lnTo>
                    <a:pt x="4908" y="1592"/>
                  </a:lnTo>
                  <a:lnTo>
                    <a:pt x="4914" y="1592"/>
                  </a:lnTo>
                  <a:lnTo>
                    <a:pt x="4916" y="1592"/>
                  </a:lnTo>
                  <a:lnTo>
                    <a:pt x="4918" y="1596"/>
                  </a:lnTo>
                  <a:lnTo>
                    <a:pt x="4918" y="1600"/>
                  </a:lnTo>
                  <a:lnTo>
                    <a:pt x="4914" y="1612"/>
                  </a:lnTo>
                  <a:lnTo>
                    <a:pt x="4910" y="1624"/>
                  </a:lnTo>
                  <a:lnTo>
                    <a:pt x="4910" y="1628"/>
                  </a:lnTo>
                  <a:lnTo>
                    <a:pt x="4910" y="1632"/>
                  </a:lnTo>
                  <a:lnTo>
                    <a:pt x="4912" y="1632"/>
                  </a:lnTo>
                  <a:lnTo>
                    <a:pt x="4916" y="1632"/>
                  </a:lnTo>
                  <a:lnTo>
                    <a:pt x="4934" y="1618"/>
                  </a:lnTo>
                  <a:lnTo>
                    <a:pt x="4958" y="1600"/>
                  </a:lnTo>
                  <a:lnTo>
                    <a:pt x="4980" y="1588"/>
                  </a:lnTo>
                  <a:lnTo>
                    <a:pt x="4990" y="1586"/>
                  </a:lnTo>
                  <a:lnTo>
                    <a:pt x="5000" y="1584"/>
                  </a:lnTo>
                  <a:lnTo>
                    <a:pt x="5016" y="1584"/>
                  </a:lnTo>
                  <a:lnTo>
                    <a:pt x="5032" y="1588"/>
                  </a:lnTo>
                  <a:lnTo>
                    <a:pt x="5048" y="1596"/>
                  </a:lnTo>
                  <a:lnTo>
                    <a:pt x="5060" y="1606"/>
                  </a:lnTo>
                  <a:lnTo>
                    <a:pt x="5072" y="1618"/>
                  </a:lnTo>
                  <a:lnTo>
                    <a:pt x="5080" y="1628"/>
                  </a:lnTo>
                  <a:lnTo>
                    <a:pt x="5082" y="1630"/>
                  </a:lnTo>
                  <a:lnTo>
                    <a:pt x="5084" y="1628"/>
                  </a:lnTo>
                  <a:lnTo>
                    <a:pt x="5086" y="1620"/>
                  </a:lnTo>
                  <a:lnTo>
                    <a:pt x="5094" y="1608"/>
                  </a:lnTo>
                  <a:lnTo>
                    <a:pt x="5108" y="1592"/>
                  </a:lnTo>
                  <a:lnTo>
                    <a:pt x="5118" y="1584"/>
                  </a:lnTo>
                  <a:lnTo>
                    <a:pt x="5132" y="1574"/>
                  </a:lnTo>
                  <a:lnTo>
                    <a:pt x="5148" y="1564"/>
                  </a:lnTo>
                  <a:lnTo>
                    <a:pt x="5168" y="1552"/>
                  </a:lnTo>
                  <a:lnTo>
                    <a:pt x="5186" y="1542"/>
                  </a:lnTo>
                  <a:lnTo>
                    <a:pt x="5202" y="1532"/>
                  </a:lnTo>
                  <a:lnTo>
                    <a:pt x="5236" y="1508"/>
                  </a:lnTo>
                  <a:lnTo>
                    <a:pt x="5252" y="1496"/>
                  </a:lnTo>
                  <a:lnTo>
                    <a:pt x="5272" y="1484"/>
                  </a:lnTo>
                  <a:lnTo>
                    <a:pt x="5290" y="1474"/>
                  </a:lnTo>
                  <a:lnTo>
                    <a:pt x="5312" y="1466"/>
                  </a:lnTo>
                  <a:lnTo>
                    <a:pt x="5330" y="1460"/>
                  </a:lnTo>
                  <a:lnTo>
                    <a:pt x="5348" y="1456"/>
                  </a:lnTo>
                  <a:lnTo>
                    <a:pt x="5362" y="1454"/>
                  </a:lnTo>
                  <a:lnTo>
                    <a:pt x="5374" y="1454"/>
                  </a:lnTo>
                  <a:lnTo>
                    <a:pt x="5396" y="1456"/>
                  </a:lnTo>
                  <a:lnTo>
                    <a:pt x="5410" y="1460"/>
                  </a:lnTo>
                  <a:lnTo>
                    <a:pt x="5422" y="1464"/>
                  </a:lnTo>
                  <a:lnTo>
                    <a:pt x="5430" y="1466"/>
                  </a:lnTo>
                  <a:lnTo>
                    <a:pt x="5434" y="1466"/>
                  </a:lnTo>
                  <a:lnTo>
                    <a:pt x="5438" y="1464"/>
                  </a:lnTo>
                  <a:lnTo>
                    <a:pt x="5448" y="1458"/>
                  </a:lnTo>
                  <a:lnTo>
                    <a:pt x="5454" y="1448"/>
                  </a:lnTo>
                  <a:lnTo>
                    <a:pt x="5458" y="1440"/>
                  </a:lnTo>
                  <a:lnTo>
                    <a:pt x="5456" y="1432"/>
                  </a:lnTo>
                  <a:lnTo>
                    <a:pt x="5450" y="1422"/>
                  </a:lnTo>
                  <a:lnTo>
                    <a:pt x="5436" y="1400"/>
                  </a:lnTo>
                  <a:lnTo>
                    <a:pt x="5428" y="1386"/>
                  </a:lnTo>
                  <a:lnTo>
                    <a:pt x="5420" y="1368"/>
                  </a:lnTo>
                  <a:lnTo>
                    <a:pt x="5412" y="1348"/>
                  </a:lnTo>
                  <a:lnTo>
                    <a:pt x="5404" y="1338"/>
                  </a:lnTo>
                  <a:lnTo>
                    <a:pt x="5400" y="1336"/>
                  </a:lnTo>
                  <a:lnTo>
                    <a:pt x="5396" y="1336"/>
                  </a:lnTo>
                  <a:lnTo>
                    <a:pt x="5390" y="1336"/>
                  </a:lnTo>
                  <a:lnTo>
                    <a:pt x="5384" y="1338"/>
                  </a:lnTo>
                  <a:lnTo>
                    <a:pt x="5378" y="1338"/>
                  </a:lnTo>
                  <a:lnTo>
                    <a:pt x="5376" y="1336"/>
                  </a:lnTo>
                  <a:lnTo>
                    <a:pt x="5374" y="1334"/>
                  </a:lnTo>
                  <a:lnTo>
                    <a:pt x="5368" y="1322"/>
                  </a:lnTo>
                  <a:lnTo>
                    <a:pt x="5368" y="1316"/>
                  </a:lnTo>
                  <a:lnTo>
                    <a:pt x="5368" y="1312"/>
                  </a:lnTo>
                  <a:lnTo>
                    <a:pt x="5372" y="1310"/>
                  </a:lnTo>
                  <a:lnTo>
                    <a:pt x="5374" y="1308"/>
                  </a:lnTo>
                  <a:lnTo>
                    <a:pt x="5384" y="1308"/>
                  </a:lnTo>
                  <a:lnTo>
                    <a:pt x="5398" y="1310"/>
                  </a:lnTo>
                  <a:lnTo>
                    <a:pt x="5414" y="1312"/>
                  </a:lnTo>
                  <a:lnTo>
                    <a:pt x="5432" y="1310"/>
                  </a:lnTo>
                  <a:lnTo>
                    <a:pt x="5440" y="1308"/>
                  </a:lnTo>
                  <a:lnTo>
                    <a:pt x="5448" y="1304"/>
                  </a:lnTo>
                  <a:lnTo>
                    <a:pt x="5454" y="1298"/>
                  </a:lnTo>
                  <a:lnTo>
                    <a:pt x="5462" y="1292"/>
                  </a:lnTo>
                  <a:lnTo>
                    <a:pt x="5478" y="1272"/>
                  </a:lnTo>
                  <a:lnTo>
                    <a:pt x="5478" y="1258"/>
                  </a:lnTo>
                  <a:lnTo>
                    <a:pt x="5486" y="1248"/>
                  </a:lnTo>
                  <a:lnTo>
                    <a:pt x="5490" y="1244"/>
                  </a:lnTo>
                  <a:lnTo>
                    <a:pt x="5490" y="1240"/>
                  </a:lnTo>
                  <a:lnTo>
                    <a:pt x="5490" y="1236"/>
                  </a:lnTo>
                  <a:lnTo>
                    <a:pt x="5488" y="1232"/>
                  </a:lnTo>
                  <a:lnTo>
                    <a:pt x="5480" y="1220"/>
                  </a:lnTo>
                  <a:lnTo>
                    <a:pt x="5478" y="1216"/>
                  </a:lnTo>
                  <a:lnTo>
                    <a:pt x="5478" y="1204"/>
                  </a:lnTo>
                  <a:lnTo>
                    <a:pt x="5480" y="1200"/>
                  </a:lnTo>
                  <a:lnTo>
                    <a:pt x="5484" y="1200"/>
                  </a:lnTo>
                  <a:lnTo>
                    <a:pt x="5490" y="1200"/>
                  </a:lnTo>
                  <a:lnTo>
                    <a:pt x="5496" y="1202"/>
                  </a:lnTo>
                  <a:lnTo>
                    <a:pt x="5502" y="1206"/>
                  </a:lnTo>
                  <a:lnTo>
                    <a:pt x="5510" y="1212"/>
                  </a:lnTo>
                  <a:lnTo>
                    <a:pt x="5516" y="1220"/>
                  </a:lnTo>
                  <a:lnTo>
                    <a:pt x="5520" y="1230"/>
                  </a:lnTo>
                  <a:lnTo>
                    <a:pt x="5524" y="1238"/>
                  </a:lnTo>
                  <a:lnTo>
                    <a:pt x="5530" y="1242"/>
                  </a:lnTo>
                  <a:lnTo>
                    <a:pt x="5536" y="1244"/>
                  </a:lnTo>
                  <a:lnTo>
                    <a:pt x="5542" y="1246"/>
                  </a:lnTo>
                  <a:lnTo>
                    <a:pt x="5556" y="1244"/>
                  </a:lnTo>
                  <a:lnTo>
                    <a:pt x="5572" y="1242"/>
                  </a:lnTo>
                  <a:lnTo>
                    <a:pt x="5588" y="1238"/>
                  </a:lnTo>
                  <a:lnTo>
                    <a:pt x="5596" y="1238"/>
                  </a:lnTo>
                  <a:lnTo>
                    <a:pt x="5604" y="1238"/>
                  </a:lnTo>
                  <a:lnTo>
                    <a:pt x="5610" y="1242"/>
                  </a:lnTo>
                  <a:lnTo>
                    <a:pt x="5618" y="1246"/>
                  </a:lnTo>
                  <a:lnTo>
                    <a:pt x="5624" y="1252"/>
                  </a:lnTo>
                  <a:lnTo>
                    <a:pt x="5628" y="1262"/>
                  </a:lnTo>
                  <a:lnTo>
                    <a:pt x="5638" y="1278"/>
                  </a:lnTo>
                  <a:lnTo>
                    <a:pt x="5648" y="1290"/>
                  </a:lnTo>
                  <a:lnTo>
                    <a:pt x="5656" y="1294"/>
                  </a:lnTo>
                  <a:lnTo>
                    <a:pt x="5664" y="1296"/>
                  </a:lnTo>
                  <a:lnTo>
                    <a:pt x="5674" y="1298"/>
                  </a:lnTo>
                  <a:lnTo>
                    <a:pt x="5682" y="1298"/>
                  </a:lnTo>
                  <a:lnTo>
                    <a:pt x="5690" y="1302"/>
                  </a:lnTo>
                  <a:lnTo>
                    <a:pt x="5696" y="1310"/>
                  </a:lnTo>
                  <a:lnTo>
                    <a:pt x="5700" y="1316"/>
                  </a:lnTo>
                  <a:lnTo>
                    <a:pt x="5706" y="1320"/>
                  </a:lnTo>
                  <a:lnTo>
                    <a:pt x="5710" y="1322"/>
                  </a:lnTo>
                  <a:lnTo>
                    <a:pt x="5716" y="1322"/>
                  </a:lnTo>
                  <a:lnTo>
                    <a:pt x="5726" y="1322"/>
                  </a:lnTo>
                  <a:lnTo>
                    <a:pt x="5738" y="1318"/>
                  </a:lnTo>
                  <a:lnTo>
                    <a:pt x="5748" y="1310"/>
                  </a:lnTo>
                  <a:lnTo>
                    <a:pt x="5756" y="1298"/>
                  </a:lnTo>
                  <a:lnTo>
                    <a:pt x="5764" y="1284"/>
                  </a:lnTo>
                  <a:lnTo>
                    <a:pt x="5766" y="1268"/>
                  </a:lnTo>
                  <a:lnTo>
                    <a:pt x="5768" y="1254"/>
                  </a:lnTo>
                  <a:lnTo>
                    <a:pt x="5770" y="1248"/>
                  </a:lnTo>
                  <a:lnTo>
                    <a:pt x="5774" y="1246"/>
                  </a:lnTo>
                  <a:lnTo>
                    <a:pt x="5782" y="1240"/>
                  </a:lnTo>
                  <a:lnTo>
                    <a:pt x="5792" y="1238"/>
                  </a:lnTo>
                  <a:lnTo>
                    <a:pt x="5802" y="1238"/>
                  </a:lnTo>
                  <a:lnTo>
                    <a:pt x="5816" y="1234"/>
                  </a:lnTo>
                  <a:lnTo>
                    <a:pt x="5830" y="1228"/>
                  </a:lnTo>
                  <a:lnTo>
                    <a:pt x="5836" y="1222"/>
                  </a:lnTo>
                  <a:lnTo>
                    <a:pt x="5844" y="1216"/>
                  </a:lnTo>
                  <a:lnTo>
                    <a:pt x="5854" y="1204"/>
                  </a:lnTo>
                  <a:lnTo>
                    <a:pt x="5856" y="1198"/>
                  </a:lnTo>
                  <a:lnTo>
                    <a:pt x="5856" y="1196"/>
                  </a:lnTo>
                  <a:lnTo>
                    <a:pt x="5854" y="1194"/>
                  </a:lnTo>
                  <a:lnTo>
                    <a:pt x="5846" y="1194"/>
                  </a:lnTo>
                  <a:lnTo>
                    <a:pt x="5836" y="1192"/>
                  </a:lnTo>
                  <a:lnTo>
                    <a:pt x="5824" y="1188"/>
                  </a:lnTo>
                  <a:lnTo>
                    <a:pt x="5816" y="1184"/>
                  </a:lnTo>
                  <a:lnTo>
                    <a:pt x="5810" y="1180"/>
                  </a:lnTo>
                  <a:lnTo>
                    <a:pt x="5804" y="1174"/>
                  </a:lnTo>
                  <a:lnTo>
                    <a:pt x="5798" y="116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5" name="Freeform 6004">
              <a:extLst>
                <a:ext uri="{FF2B5EF4-FFF2-40B4-BE49-F238E27FC236}">
                  <a16:creationId xmlns:a16="http://schemas.microsoft.com/office/drawing/2014/main" id="{8084EDEE-D2EB-49B3-9ADC-8C3B1203D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599" y="3604608"/>
              <a:ext cx="5080" cy="634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grpSp>
          <p:nvGrpSpPr>
            <p:cNvPr id="16" name="Gruppe 224">
              <a:extLst>
                <a:ext uri="{FF2B5EF4-FFF2-40B4-BE49-F238E27FC236}">
                  <a16:creationId xmlns:a16="http://schemas.microsoft.com/office/drawing/2014/main" id="{2155B84D-46D0-41D5-84D1-1E8824965BEE}"/>
                </a:ext>
              </a:extLst>
            </p:cNvPr>
            <p:cNvGrpSpPr/>
            <p:nvPr/>
          </p:nvGrpSpPr>
          <p:grpSpPr bwMode="auto">
            <a:xfrm>
              <a:off x="61885" y="752495"/>
              <a:ext cx="3986212" cy="2951162"/>
              <a:chOff x="93979" y="699453"/>
              <a:chExt cx="3986530" cy="2951480"/>
            </a:xfrm>
            <a:grpFill/>
          </p:grpSpPr>
          <p:sp>
            <p:nvSpPr>
              <p:cNvPr id="24" name="Freeform 6016">
                <a:extLst>
                  <a:ext uri="{FF2B5EF4-FFF2-40B4-BE49-F238E27FC236}">
                    <a16:creationId xmlns:a16="http://schemas.microsoft.com/office/drawing/2014/main" id="{7596B081-98FC-4084-922B-4FA14F143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550" y="1099503"/>
                <a:ext cx="40640" cy="2667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54" y="2"/>
                  </a:cxn>
                  <a:cxn ang="0">
                    <a:pos x="32" y="12"/>
                  </a:cxn>
                  <a:cxn ang="0">
                    <a:pos x="10" y="24"/>
                  </a:cxn>
                  <a:cxn ang="0">
                    <a:pos x="4" y="30"/>
                  </a:cxn>
                  <a:cxn ang="0">
                    <a:pos x="0" y="36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40" y="36"/>
                  </a:cxn>
                  <a:cxn ang="0">
                    <a:pos x="50" y="28"/>
                  </a:cxn>
                  <a:cxn ang="0">
                    <a:pos x="58" y="20"/>
                  </a:cxn>
                  <a:cxn ang="0">
                    <a:pos x="62" y="10"/>
                  </a:cxn>
                  <a:cxn ang="0">
                    <a:pos x="64" y="4"/>
                  </a:cxn>
                  <a:cxn ang="0">
                    <a:pos x="64" y="2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2"/>
                  </a:cxn>
                  <a:cxn ang="0">
                    <a:pos x="54" y="2"/>
                  </a:cxn>
                </a:cxnLst>
                <a:rect l="0" t="0" r="r" b="b"/>
                <a:pathLst>
                  <a:path w="64" h="42">
                    <a:moveTo>
                      <a:pt x="54" y="2"/>
                    </a:moveTo>
                    <a:lnTo>
                      <a:pt x="54" y="2"/>
                    </a:lnTo>
                    <a:lnTo>
                      <a:pt x="32" y="12"/>
                    </a:lnTo>
                    <a:lnTo>
                      <a:pt x="10" y="24"/>
                    </a:lnTo>
                    <a:lnTo>
                      <a:pt x="4" y="3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22" y="42"/>
                    </a:lnTo>
                    <a:lnTo>
                      <a:pt x="28" y="42"/>
                    </a:lnTo>
                    <a:lnTo>
                      <a:pt x="40" y="36"/>
                    </a:lnTo>
                    <a:lnTo>
                      <a:pt x="50" y="28"/>
                    </a:lnTo>
                    <a:lnTo>
                      <a:pt x="58" y="20"/>
                    </a:lnTo>
                    <a:lnTo>
                      <a:pt x="62" y="10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5" name="Freeform 6017">
                <a:extLst>
                  <a:ext uri="{FF2B5EF4-FFF2-40B4-BE49-F238E27FC236}">
                    <a16:creationId xmlns:a16="http://schemas.microsoft.com/office/drawing/2014/main" id="{B959F5FD-8FF7-4CE7-BD23-C7AFE8034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910" y="1173163"/>
                <a:ext cx="270510" cy="165100"/>
              </a:xfrm>
              <a:custGeom>
                <a:avLst/>
                <a:gdLst/>
                <a:ahLst/>
                <a:cxnLst>
                  <a:cxn ang="0">
                    <a:pos x="20" y="198"/>
                  </a:cxn>
                  <a:cxn ang="0">
                    <a:pos x="68" y="214"/>
                  </a:cxn>
                  <a:cxn ang="0">
                    <a:pos x="92" y="232"/>
                  </a:cxn>
                  <a:cxn ang="0">
                    <a:pos x="106" y="256"/>
                  </a:cxn>
                  <a:cxn ang="0">
                    <a:pos x="116" y="260"/>
                  </a:cxn>
                  <a:cxn ang="0">
                    <a:pos x="146" y="248"/>
                  </a:cxn>
                  <a:cxn ang="0">
                    <a:pos x="168" y="236"/>
                  </a:cxn>
                  <a:cxn ang="0">
                    <a:pos x="184" y="238"/>
                  </a:cxn>
                  <a:cxn ang="0">
                    <a:pos x="208" y="232"/>
                  </a:cxn>
                  <a:cxn ang="0">
                    <a:pos x="216" y="226"/>
                  </a:cxn>
                  <a:cxn ang="0">
                    <a:pos x="224" y="200"/>
                  </a:cxn>
                  <a:cxn ang="0">
                    <a:pos x="232" y="178"/>
                  </a:cxn>
                  <a:cxn ang="0">
                    <a:pos x="254" y="172"/>
                  </a:cxn>
                  <a:cxn ang="0">
                    <a:pos x="266" y="158"/>
                  </a:cxn>
                  <a:cxn ang="0">
                    <a:pos x="280" y="140"/>
                  </a:cxn>
                  <a:cxn ang="0">
                    <a:pos x="322" y="124"/>
                  </a:cxn>
                  <a:cxn ang="0">
                    <a:pos x="392" y="94"/>
                  </a:cxn>
                  <a:cxn ang="0">
                    <a:pos x="418" y="86"/>
                  </a:cxn>
                  <a:cxn ang="0">
                    <a:pos x="424" y="72"/>
                  </a:cxn>
                  <a:cxn ang="0">
                    <a:pos x="408" y="64"/>
                  </a:cxn>
                  <a:cxn ang="0">
                    <a:pos x="370" y="40"/>
                  </a:cxn>
                  <a:cxn ang="0">
                    <a:pos x="334" y="22"/>
                  </a:cxn>
                  <a:cxn ang="0">
                    <a:pos x="302" y="22"/>
                  </a:cxn>
                  <a:cxn ang="0">
                    <a:pos x="284" y="30"/>
                  </a:cxn>
                  <a:cxn ang="0">
                    <a:pos x="276" y="40"/>
                  </a:cxn>
                  <a:cxn ang="0">
                    <a:pos x="272" y="36"/>
                  </a:cxn>
                  <a:cxn ang="0">
                    <a:pos x="268" y="26"/>
                  </a:cxn>
                  <a:cxn ang="0">
                    <a:pos x="260" y="26"/>
                  </a:cxn>
                  <a:cxn ang="0">
                    <a:pos x="234" y="22"/>
                  </a:cxn>
                  <a:cxn ang="0">
                    <a:pos x="192" y="2"/>
                  </a:cxn>
                  <a:cxn ang="0">
                    <a:pos x="168" y="0"/>
                  </a:cxn>
                  <a:cxn ang="0">
                    <a:pos x="138" y="6"/>
                  </a:cxn>
                  <a:cxn ang="0">
                    <a:pos x="54" y="16"/>
                  </a:cxn>
                  <a:cxn ang="0">
                    <a:pos x="50" y="20"/>
                  </a:cxn>
                  <a:cxn ang="0">
                    <a:pos x="56" y="28"/>
                  </a:cxn>
                  <a:cxn ang="0">
                    <a:pos x="64" y="46"/>
                  </a:cxn>
                  <a:cxn ang="0">
                    <a:pos x="76" y="52"/>
                  </a:cxn>
                  <a:cxn ang="0">
                    <a:pos x="86" y="60"/>
                  </a:cxn>
                  <a:cxn ang="0">
                    <a:pos x="74" y="72"/>
                  </a:cxn>
                  <a:cxn ang="0">
                    <a:pos x="72" y="80"/>
                  </a:cxn>
                  <a:cxn ang="0">
                    <a:pos x="58" y="84"/>
                  </a:cxn>
                  <a:cxn ang="0">
                    <a:pos x="56" y="90"/>
                  </a:cxn>
                  <a:cxn ang="0">
                    <a:pos x="48" y="106"/>
                  </a:cxn>
                  <a:cxn ang="0">
                    <a:pos x="46" y="114"/>
                  </a:cxn>
                  <a:cxn ang="0">
                    <a:pos x="56" y="122"/>
                  </a:cxn>
                  <a:cxn ang="0">
                    <a:pos x="44" y="126"/>
                  </a:cxn>
                  <a:cxn ang="0">
                    <a:pos x="30" y="130"/>
                  </a:cxn>
                  <a:cxn ang="0">
                    <a:pos x="34" y="140"/>
                  </a:cxn>
                  <a:cxn ang="0">
                    <a:pos x="22" y="160"/>
                  </a:cxn>
                  <a:cxn ang="0">
                    <a:pos x="4" y="182"/>
                  </a:cxn>
                  <a:cxn ang="0">
                    <a:pos x="0" y="192"/>
                  </a:cxn>
                  <a:cxn ang="0">
                    <a:pos x="2" y="196"/>
                  </a:cxn>
                </a:cxnLst>
                <a:rect l="0" t="0" r="r" b="b"/>
                <a:pathLst>
                  <a:path w="426" h="260">
                    <a:moveTo>
                      <a:pt x="2" y="196"/>
                    </a:moveTo>
                    <a:lnTo>
                      <a:pt x="2" y="196"/>
                    </a:lnTo>
                    <a:lnTo>
                      <a:pt x="20" y="198"/>
                    </a:lnTo>
                    <a:lnTo>
                      <a:pt x="38" y="204"/>
                    </a:lnTo>
                    <a:lnTo>
                      <a:pt x="68" y="214"/>
                    </a:lnTo>
                    <a:lnTo>
                      <a:pt x="68" y="214"/>
                    </a:lnTo>
                    <a:lnTo>
                      <a:pt x="78" y="220"/>
                    </a:lnTo>
                    <a:lnTo>
                      <a:pt x="86" y="226"/>
                    </a:lnTo>
                    <a:lnTo>
                      <a:pt x="92" y="232"/>
                    </a:lnTo>
                    <a:lnTo>
                      <a:pt x="96" y="240"/>
                    </a:lnTo>
                    <a:lnTo>
                      <a:pt x="102" y="252"/>
                    </a:lnTo>
                    <a:lnTo>
                      <a:pt x="106" y="256"/>
                    </a:lnTo>
                    <a:lnTo>
                      <a:pt x="110" y="260"/>
                    </a:lnTo>
                    <a:lnTo>
                      <a:pt x="110" y="260"/>
                    </a:lnTo>
                    <a:lnTo>
                      <a:pt x="116" y="260"/>
                    </a:lnTo>
                    <a:lnTo>
                      <a:pt x="122" y="260"/>
                    </a:lnTo>
                    <a:lnTo>
                      <a:pt x="134" y="256"/>
                    </a:lnTo>
                    <a:lnTo>
                      <a:pt x="146" y="248"/>
                    </a:lnTo>
                    <a:lnTo>
                      <a:pt x="160" y="240"/>
                    </a:lnTo>
                    <a:lnTo>
                      <a:pt x="160" y="240"/>
                    </a:lnTo>
                    <a:lnTo>
                      <a:pt x="168" y="236"/>
                    </a:lnTo>
                    <a:lnTo>
                      <a:pt x="172" y="234"/>
                    </a:lnTo>
                    <a:lnTo>
                      <a:pt x="180" y="236"/>
                    </a:lnTo>
                    <a:lnTo>
                      <a:pt x="184" y="238"/>
                    </a:lnTo>
                    <a:lnTo>
                      <a:pt x="190" y="238"/>
                    </a:lnTo>
                    <a:lnTo>
                      <a:pt x="198" y="236"/>
                    </a:lnTo>
                    <a:lnTo>
                      <a:pt x="208" y="232"/>
                    </a:lnTo>
                    <a:lnTo>
                      <a:pt x="208" y="232"/>
                    </a:lnTo>
                    <a:lnTo>
                      <a:pt x="212" y="230"/>
                    </a:lnTo>
                    <a:lnTo>
                      <a:pt x="216" y="226"/>
                    </a:lnTo>
                    <a:lnTo>
                      <a:pt x="222" y="218"/>
                    </a:lnTo>
                    <a:lnTo>
                      <a:pt x="224" y="210"/>
                    </a:lnTo>
                    <a:lnTo>
                      <a:pt x="224" y="200"/>
                    </a:lnTo>
                    <a:lnTo>
                      <a:pt x="224" y="192"/>
                    </a:lnTo>
                    <a:lnTo>
                      <a:pt x="226" y="184"/>
                    </a:lnTo>
                    <a:lnTo>
                      <a:pt x="232" y="178"/>
                    </a:lnTo>
                    <a:lnTo>
                      <a:pt x="244" y="174"/>
                    </a:lnTo>
                    <a:lnTo>
                      <a:pt x="244" y="174"/>
                    </a:lnTo>
                    <a:lnTo>
                      <a:pt x="254" y="172"/>
                    </a:lnTo>
                    <a:lnTo>
                      <a:pt x="260" y="170"/>
                    </a:lnTo>
                    <a:lnTo>
                      <a:pt x="264" y="164"/>
                    </a:lnTo>
                    <a:lnTo>
                      <a:pt x="266" y="158"/>
                    </a:lnTo>
                    <a:lnTo>
                      <a:pt x="268" y="152"/>
                    </a:lnTo>
                    <a:lnTo>
                      <a:pt x="272" y="146"/>
                    </a:lnTo>
                    <a:lnTo>
                      <a:pt x="280" y="140"/>
                    </a:lnTo>
                    <a:lnTo>
                      <a:pt x="292" y="136"/>
                    </a:lnTo>
                    <a:lnTo>
                      <a:pt x="292" y="136"/>
                    </a:lnTo>
                    <a:lnTo>
                      <a:pt x="322" y="124"/>
                    </a:lnTo>
                    <a:lnTo>
                      <a:pt x="348" y="112"/>
                    </a:lnTo>
                    <a:lnTo>
                      <a:pt x="370" y="102"/>
                    </a:lnTo>
                    <a:lnTo>
                      <a:pt x="392" y="94"/>
                    </a:lnTo>
                    <a:lnTo>
                      <a:pt x="392" y="94"/>
                    </a:lnTo>
                    <a:lnTo>
                      <a:pt x="408" y="90"/>
                    </a:lnTo>
                    <a:lnTo>
                      <a:pt x="418" y="86"/>
                    </a:lnTo>
                    <a:lnTo>
                      <a:pt x="424" y="82"/>
                    </a:lnTo>
                    <a:lnTo>
                      <a:pt x="426" y="76"/>
                    </a:lnTo>
                    <a:lnTo>
                      <a:pt x="424" y="72"/>
                    </a:lnTo>
                    <a:lnTo>
                      <a:pt x="420" y="70"/>
                    </a:lnTo>
                    <a:lnTo>
                      <a:pt x="408" y="64"/>
                    </a:lnTo>
                    <a:lnTo>
                      <a:pt x="408" y="64"/>
                    </a:lnTo>
                    <a:lnTo>
                      <a:pt x="398" y="60"/>
                    </a:lnTo>
                    <a:lnTo>
                      <a:pt x="390" y="54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48" y="26"/>
                    </a:lnTo>
                    <a:lnTo>
                      <a:pt x="334" y="22"/>
                    </a:lnTo>
                    <a:lnTo>
                      <a:pt x="318" y="22"/>
                    </a:lnTo>
                    <a:lnTo>
                      <a:pt x="318" y="22"/>
                    </a:lnTo>
                    <a:lnTo>
                      <a:pt x="302" y="22"/>
                    </a:lnTo>
                    <a:lnTo>
                      <a:pt x="294" y="24"/>
                    </a:lnTo>
                    <a:lnTo>
                      <a:pt x="288" y="26"/>
                    </a:lnTo>
                    <a:lnTo>
                      <a:pt x="284" y="30"/>
                    </a:lnTo>
                    <a:lnTo>
                      <a:pt x="282" y="36"/>
                    </a:lnTo>
                    <a:lnTo>
                      <a:pt x="280" y="38"/>
                    </a:lnTo>
                    <a:lnTo>
                      <a:pt x="276" y="40"/>
                    </a:lnTo>
                    <a:lnTo>
                      <a:pt x="276" y="40"/>
                    </a:lnTo>
                    <a:lnTo>
                      <a:pt x="272" y="40"/>
                    </a:lnTo>
                    <a:lnTo>
                      <a:pt x="272" y="36"/>
                    </a:lnTo>
                    <a:lnTo>
                      <a:pt x="272" y="32"/>
                    </a:lnTo>
                    <a:lnTo>
                      <a:pt x="272" y="30"/>
                    </a:lnTo>
                    <a:lnTo>
                      <a:pt x="268" y="26"/>
                    </a:lnTo>
                    <a:lnTo>
                      <a:pt x="268" y="26"/>
                    </a:lnTo>
                    <a:lnTo>
                      <a:pt x="266" y="26"/>
                    </a:lnTo>
                    <a:lnTo>
                      <a:pt x="260" y="26"/>
                    </a:lnTo>
                    <a:lnTo>
                      <a:pt x="250" y="24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18" y="16"/>
                    </a:lnTo>
                    <a:lnTo>
                      <a:pt x="208" y="12"/>
                    </a:lnTo>
                    <a:lnTo>
                      <a:pt x="192" y="2"/>
                    </a:lnTo>
                    <a:lnTo>
                      <a:pt x="186" y="0"/>
                    </a:lnTo>
                    <a:lnTo>
                      <a:pt x="178" y="0"/>
                    </a:lnTo>
                    <a:lnTo>
                      <a:pt x="168" y="0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38" y="6"/>
                    </a:lnTo>
                    <a:lnTo>
                      <a:pt x="120" y="8"/>
                    </a:lnTo>
                    <a:lnTo>
                      <a:pt x="82" y="12"/>
                    </a:lnTo>
                    <a:lnTo>
                      <a:pt x="54" y="16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4" y="24"/>
                    </a:lnTo>
                    <a:lnTo>
                      <a:pt x="56" y="28"/>
                    </a:lnTo>
                    <a:lnTo>
                      <a:pt x="58" y="36"/>
                    </a:lnTo>
                    <a:lnTo>
                      <a:pt x="60" y="42"/>
                    </a:lnTo>
                    <a:lnTo>
                      <a:pt x="64" y="46"/>
                    </a:lnTo>
                    <a:lnTo>
                      <a:pt x="68" y="48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84" y="5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84" y="64"/>
                    </a:lnTo>
                    <a:lnTo>
                      <a:pt x="76" y="68"/>
                    </a:lnTo>
                    <a:lnTo>
                      <a:pt x="74" y="72"/>
                    </a:lnTo>
                    <a:lnTo>
                      <a:pt x="72" y="76"/>
                    </a:lnTo>
                    <a:lnTo>
                      <a:pt x="72" y="76"/>
                    </a:lnTo>
                    <a:lnTo>
                      <a:pt x="72" y="80"/>
                    </a:lnTo>
                    <a:lnTo>
                      <a:pt x="70" y="82"/>
                    </a:lnTo>
                    <a:lnTo>
                      <a:pt x="64" y="82"/>
                    </a:lnTo>
                    <a:lnTo>
                      <a:pt x="58" y="84"/>
                    </a:lnTo>
                    <a:lnTo>
                      <a:pt x="56" y="86"/>
                    </a:lnTo>
                    <a:lnTo>
                      <a:pt x="56" y="90"/>
                    </a:lnTo>
                    <a:lnTo>
                      <a:pt x="56" y="90"/>
                    </a:lnTo>
                    <a:lnTo>
                      <a:pt x="56" y="94"/>
                    </a:lnTo>
                    <a:lnTo>
                      <a:pt x="54" y="98"/>
                    </a:lnTo>
                    <a:lnTo>
                      <a:pt x="48" y="106"/>
                    </a:lnTo>
                    <a:lnTo>
                      <a:pt x="44" y="110"/>
                    </a:lnTo>
                    <a:lnTo>
                      <a:pt x="44" y="112"/>
                    </a:lnTo>
                    <a:lnTo>
                      <a:pt x="46" y="114"/>
                    </a:lnTo>
                    <a:lnTo>
                      <a:pt x="46" y="114"/>
                    </a:lnTo>
                    <a:lnTo>
                      <a:pt x="54" y="118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4" y="124"/>
                    </a:lnTo>
                    <a:lnTo>
                      <a:pt x="44" y="126"/>
                    </a:lnTo>
                    <a:lnTo>
                      <a:pt x="44" y="126"/>
                    </a:lnTo>
                    <a:lnTo>
                      <a:pt x="34" y="128"/>
                    </a:lnTo>
                    <a:lnTo>
                      <a:pt x="30" y="130"/>
                    </a:lnTo>
                    <a:lnTo>
                      <a:pt x="30" y="134"/>
                    </a:lnTo>
                    <a:lnTo>
                      <a:pt x="34" y="140"/>
                    </a:lnTo>
                    <a:lnTo>
                      <a:pt x="34" y="140"/>
                    </a:lnTo>
                    <a:lnTo>
                      <a:pt x="34" y="144"/>
                    </a:lnTo>
                    <a:lnTo>
                      <a:pt x="32" y="150"/>
                    </a:lnTo>
                    <a:lnTo>
                      <a:pt x="22" y="160"/>
                    </a:lnTo>
                    <a:lnTo>
                      <a:pt x="10" y="172"/>
                    </a:lnTo>
                    <a:lnTo>
                      <a:pt x="6" y="178"/>
                    </a:lnTo>
                    <a:lnTo>
                      <a:pt x="4" y="182"/>
                    </a:lnTo>
                    <a:lnTo>
                      <a:pt x="4" y="182"/>
                    </a:lnTo>
                    <a:lnTo>
                      <a:pt x="2" y="188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2" y="196"/>
                    </a:lnTo>
                    <a:lnTo>
                      <a:pt x="2" y="19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6" name="Freeform 6018">
                <a:extLst>
                  <a:ext uri="{FF2B5EF4-FFF2-40B4-BE49-F238E27FC236}">
                    <a16:creationId xmlns:a16="http://schemas.microsoft.com/office/drawing/2014/main" id="{56EFAADF-ED32-4AA0-BB48-0DD304755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570" y="1024573"/>
                <a:ext cx="190500" cy="87630"/>
              </a:xfrm>
              <a:custGeom>
                <a:avLst/>
                <a:gdLst/>
                <a:ahLst/>
                <a:cxnLst>
                  <a:cxn ang="0">
                    <a:pos x="12" y="124"/>
                  </a:cxn>
                  <a:cxn ang="0">
                    <a:pos x="16" y="130"/>
                  </a:cxn>
                  <a:cxn ang="0">
                    <a:pos x="36" y="120"/>
                  </a:cxn>
                  <a:cxn ang="0">
                    <a:pos x="50" y="118"/>
                  </a:cxn>
                  <a:cxn ang="0">
                    <a:pos x="66" y="124"/>
                  </a:cxn>
                  <a:cxn ang="0">
                    <a:pos x="76" y="124"/>
                  </a:cxn>
                  <a:cxn ang="0">
                    <a:pos x="88" y="114"/>
                  </a:cxn>
                  <a:cxn ang="0">
                    <a:pos x="94" y="122"/>
                  </a:cxn>
                  <a:cxn ang="0">
                    <a:pos x="112" y="138"/>
                  </a:cxn>
                  <a:cxn ang="0">
                    <a:pos x="132" y="132"/>
                  </a:cxn>
                  <a:cxn ang="0">
                    <a:pos x="138" y="114"/>
                  </a:cxn>
                  <a:cxn ang="0">
                    <a:pos x="146" y="110"/>
                  </a:cxn>
                  <a:cxn ang="0">
                    <a:pos x="156" y="114"/>
                  </a:cxn>
                  <a:cxn ang="0">
                    <a:pos x="174" y="94"/>
                  </a:cxn>
                  <a:cxn ang="0">
                    <a:pos x="182" y="76"/>
                  </a:cxn>
                  <a:cxn ang="0">
                    <a:pos x="186" y="66"/>
                  </a:cxn>
                  <a:cxn ang="0">
                    <a:pos x="206" y="56"/>
                  </a:cxn>
                  <a:cxn ang="0">
                    <a:pos x="208" y="64"/>
                  </a:cxn>
                  <a:cxn ang="0">
                    <a:pos x="206" y="88"/>
                  </a:cxn>
                  <a:cxn ang="0">
                    <a:pos x="214" y="96"/>
                  </a:cxn>
                  <a:cxn ang="0">
                    <a:pos x="236" y="100"/>
                  </a:cxn>
                  <a:cxn ang="0">
                    <a:pos x="244" y="92"/>
                  </a:cxn>
                  <a:cxn ang="0">
                    <a:pos x="246" y="80"/>
                  </a:cxn>
                  <a:cxn ang="0">
                    <a:pos x="274" y="74"/>
                  </a:cxn>
                  <a:cxn ang="0">
                    <a:pos x="294" y="60"/>
                  </a:cxn>
                  <a:cxn ang="0">
                    <a:pos x="280" y="42"/>
                  </a:cxn>
                  <a:cxn ang="0">
                    <a:pos x="272" y="36"/>
                  </a:cxn>
                  <a:cxn ang="0">
                    <a:pos x="278" y="28"/>
                  </a:cxn>
                  <a:cxn ang="0">
                    <a:pos x="300" y="18"/>
                  </a:cxn>
                  <a:cxn ang="0">
                    <a:pos x="288" y="8"/>
                  </a:cxn>
                  <a:cxn ang="0">
                    <a:pos x="258" y="0"/>
                  </a:cxn>
                  <a:cxn ang="0">
                    <a:pos x="244" y="4"/>
                  </a:cxn>
                  <a:cxn ang="0">
                    <a:pos x="234" y="16"/>
                  </a:cxn>
                  <a:cxn ang="0">
                    <a:pos x="202" y="12"/>
                  </a:cxn>
                  <a:cxn ang="0">
                    <a:pos x="160" y="18"/>
                  </a:cxn>
                  <a:cxn ang="0">
                    <a:pos x="128" y="38"/>
                  </a:cxn>
                  <a:cxn ang="0">
                    <a:pos x="102" y="58"/>
                  </a:cxn>
                  <a:cxn ang="0">
                    <a:pos x="82" y="66"/>
                  </a:cxn>
                  <a:cxn ang="0">
                    <a:pos x="66" y="78"/>
                  </a:cxn>
                  <a:cxn ang="0">
                    <a:pos x="44" y="90"/>
                  </a:cxn>
                  <a:cxn ang="0">
                    <a:pos x="28" y="86"/>
                  </a:cxn>
                  <a:cxn ang="0">
                    <a:pos x="12" y="96"/>
                  </a:cxn>
                  <a:cxn ang="0">
                    <a:pos x="2" y="112"/>
                  </a:cxn>
                  <a:cxn ang="0">
                    <a:pos x="14" y="116"/>
                  </a:cxn>
                </a:cxnLst>
                <a:rect l="0" t="0" r="r" b="b"/>
                <a:pathLst>
                  <a:path w="300" h="138">
                    <a:moveTo>
                      <a:pt x="14" y="120"/>
                    </a:moveTo>
                    <a:lnTo>
                      <a:pt x="14" y="120"/>
                    </a:lnTo>
                    <a:lnTo>
                      <a:pt x="12" y="124"/>
                    </a:lnTo>
                    <a:lnTo>
                      <a:pt x="12" y="126"/>
                    </a:lnTo>
                    <a:lnTo>
                      <a:pt x="14" y="128"/>
                    </a:lnTo>
                    <a:lnTo>
                      <a:pt x="16" y="130"/>
                    </a:lnTo>
                    <a:lnTo>
                      <a:pt x="24" y="128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42" y="118"/>
                    </a:lnTo>
                    <a:lnTo>
                      <a:pt x="46" y="116"/>
                    </a:lnTo>
                    <a:lnTo>
                      <a:pt x="50" y="118"/>
                    </a:lnTo>
                    <a:lnTo>
                      <a:pt x="52" y="118"/>
                    </a:lnTo>
                    <a:lnTo>
                      <a:pt x="60" y="124"/>
                    </a:lnTo>
                    <a:lnTo>
                      <a:pt x="66" y="124"/>
                    </a:lnTo>
                    <a:lnTo>
                      <a:pt x="72" y="126"/>
                    </a:lnTo>
                    <a:lnTo>
                      <a:pt x="72" y="126"/>
                    </a:lnTo>
                    <a:lnTo>
                      <a:pt x="76" y="124"/>
                    </a:lnTo>
                    <a:lnTo>
                      <a:pt x="82" y="122"/>
                    </a:lnTo>
                    <a:lnTo>
                      <a:pt x="86" y="116"/>
                    </a:lnTo>
                    <a:lnTo>
                      <a:pt x="88" y="114"/>
                    </a:lnTo>
                    <a:lnTo>
                      <a:pt x="90" y="114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8" y="130"/>
                    </a:lnTo>
                    <a:lnTo>
                      <a:pt x="104" y="134"/>
                    </a:lnTo>
                    <a:lnTo>
                      <a:pt x="112" y="138"/>
                    </a:lnTo>
                    <a:lnTo>
                      <a:pt x="118" y="138"/>
                    </a:lnTo>
                    <a:lnTo>
                      <a:pt x="126" y="136"/>
                    </a:lnTo>
                    <a:lnTo>
                      <a:pt x="132" y="132"/>
                    </a:lnTo>
                    <a:lnTo>
                      <a:pt x="136" y="124"/>
                    </a:lnTo>
                    <a:lnTo>
                      <a:pt x="138" y="114"/>
                    </a:lnTo>
                    <a:lnTo>
                      <a:pt x="138" y="114"/>
                    </a:lnTo>
                    <a:lnTo>
                      <a:pt x="138" y="106"/>
                    </a:lnTo>
                    <a:lnTo>
                      <a:pt x="140" y="104"/>
                    </a:lnTo>
                    <a:lnTo>
                      <a:pt x="146" y="110"/>
                    </a:lnTo>
                    <a:lnTo>
                      <a:pt x="150" y="114"/>
                    </a:lnTo>
                    <a:lnTo>
                      <a:pt x="154" y="114"/>
                    </a:lnTo>
                    <a:lnTo>
                      <a:pt x="156" y="114"/>
                    </a:lnTo>
                    <a:lnTo>
                      <a:pt x="160" y="112"/>
                    </a:lnTo>
                    <a:lnTo>
                      <a:pt x="164" y="108"/>
                    </a:lnTo>
                    <a:lnTo>
                      <a:pt x="174" y="94"/>
                    </a:lnTo>
                    <a:lnTo>
                      <a:pt x="174" y="94"/>
                    </a:lnTo>
                    <a:lnTo>
                      <a:pt x="180" y="82"/>
                    </a:lnTo>
                    <a:lnTo>
                      <a:pt x="182" y="76"/>
                    </a:lnTo>
                    <a:lnTo>
                      <a:pt x="182" y="68"/>
                    </a:lnTo>
                    <a:lnTo>
                      <a:pt x="184" y="66"/>
                    </a:lnTo>
                    <a:lnTo>
                      <a:pt x="186" y="66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206" y="56"/>
                    </a:lnTo>
                    <a:lnTo>
                      <a:pt x="208" y="58"/>
                    </a:lnTo>
                    <a:lnTo>
                      <a:pt x="210" y="58"/>
                    </a:lnTo>
                    <a:lnTo>
                      <a:pt x="208" y="64"/>
                    </a:lnTo>
                    <a:lnTo>
                      <a:pt x="206" y="72"/>
                    </a:lnTo>
                    <a:lnTo>
                      <a:pt x="204" y="80"/>
                    </a:lnTo>
                    <a:lnTo>
                      <a:pt x="206" y="88"/>
                    </a:lnTo>
                    <a:lnTo>
                      <a:pt x="208" y="92"/>
                    </a:lnTo>
                    <a:lnTo>
                      <a:pt x="210" y="94"/>
                    </a:lnTo>
                    <a:lnTo>
                      <a:pt x="214" y="96"/>
                    </a:lnTo>
                    <a:lnTo>
                      <a:pt x="222" y="98"/>
                    </a:lnTo>
                    <a:lnTo>
                      <a:pt x="222" y="98"/>
                    </a:lnTo>
                    <a:lnTo>
                      <a:pt x="236" y="100"/>
                    </a:lnTo>
                    <a:lnTo>
                      <a:pt x="242" y="98"/>
                    </a:lnTo>
                    <a:lnTo>
                      <a:pt x="246" y="96"/>
                    </a:lnTo>
                    <a:lnTo>
                      <a:pt x="244" y="92"/>
                    </a:lnTo>
                    <a:lnTo>
                      <a:pt x="244" y="86"/>
                    </a:lnTo>
                    <a:lnTo>
                      <a:pt x="244" y="82"/>
                    </a:lnTo>
                    <a:lnTo>
                      <a:pt x="246" y="80"/>
                    </a:lnTo>
                    <a:lnTo>
                      <a:pt x="254" y="78"/>
                    </a:lnTo>
                    <a:lnTo>
                      <a:pt x="254" y="78"/>
                    </a:lnTo>
                    <a:lnTo>
                      <a:pt x="274" y="74"/>
                    </a:lnTo>
                    <a:lnTo>
                      <a:pt x="284" y="70"/>
                    </a:lnTo>
                    <a:lnTo>
                      <a:pt x="290" y="66"/>
                    </a:lnTo>
                    <a:lnTo>
                      <a:pt x="294" y="60"/>
                    </a:lnTo>
                    <a:lnTo>
                      <a:pt x="294" y="54"/>
                    </a:lnTo>
                    <a:lnTo>
                      <a:pt x="290" y="48"/>
                    </a:lnTo>
                    <a:lnTo>
                      <a:pt x="280" y="42"/>
                    </a:lnTo>
                    <a:lnTo>
                      <a:pt x="280" y="42"/>
                    </a:lnTo>
                    <a:lnTo>
                      <a:pt x="274" y="38"/>
                    </a:lnTo>
                    <a:lnTo>
                      <a:pt x="272" y="36"/>
                    </a:lnTo>
                    <a:lnTo>
                      <a:pt x="272" y="34"/>
                    </a:lnTo>
                    <a:lnTo>
                      <a:pt x="272" y="32"/>
                    </a:lnTo>
                    <a:lnTo>
                      <a:pt x="278" y="28"/>
                    </a:lnTo>
                    <a:lnTo>
                      <a:pt x="288" y="24"/>
                    </a:lnTo>
                    <a:lnTo>
                      <a:pt x="296" y="22"/>
                    </a:lnTo>
                    <a:lnTo>
                      <a:pt x="300" y="18"/>
                    </a:lnTo>
                    <a:lnTo>
                      <a:pt x="300" y="16"/>
                    </a:lnTo>
                    <a:lnTo>
                      <a:pt x="298" y="14"/>
                    </a:lnTo>
                    <a:lnTo>
                      <a:pt x="288" y="8"/>
                    </a:lnTo>
                    <a:lnTo>
                      <a:pt x="288" y="8"/>
                    </a:lnTo>
                    <a:lnTo>
                      <a:pt x="266" y="0"/>
                    </a:lnTo>
                    <a:lnTo>
                      <a:pt x="258" y="0"/>
                    </a:lnTo>
                    <a:lnTo>
                      <a:pt x="254" y="0"/>
                    </a:lnTo>
                    <a:lnTo>
                      <a:pt x="248" y="2"/>
                    </a:lnTo>
                    <a:lnTo>
                      <a:pt x="244" y="4"/>
                    </a:lnTo>
                    <a:lnTo>
                      <a:pt x="238" y="14"/>
                    </a:lnTo>
                    <a:lnTo>
                      <a:pt x="238" y="14"/>
                    </a:lnTo>
                    <a:lnTo>
                      <a:pt x="234" y="16"/>
                    </a:lnTo>
                    <a:lnTo>
                      <a:pt x="232" y="16"/>
                    </a:lnTo>
                    <a:lnTo>
                      <a:pt x="224" y="16"/>
                    </a:lnTo>
                    <a:lnTo>
                      <a:pt x="202" y="12"/>
                    </a:lnTo>
                    <a:lnTo>
                      <a:pt x="186" y="12"/>
                    </a:lnTo>
                    <a:lnTo>
                      <a:pt x="170" y="14"/>
                    </a:lnTo>
                    <a:lnTo>
                      <a:pt x="160" y="18"/>
                    </a:lnTo>
                    <a:lnTo>
                      <a:pt x="150" y="22"/>
                    </a:lnTo>
                    <a:lnTo>
                      <a:pt x="140" y="28"/>
                    </a:lnTo>
                    <a:lnTo>
                      <a:pt x="128" y="38"/>
                    </a:lnTo>
                    <a:lnTo>
                      <a:pt x="128" y="38"/>
                    </a:lnTo>
                    <a:lnTo>
                      <a:pt x="112" y="50"/>
                    </a:lnTo>
                    <a:lnTo>
                      <a:pt x="102" y="58"/>
                    </a:lnTo>
                    <a:lnTo>
                      <a:pt x="94" y="62"/>
                    </a:lnTo>
                    <a:lnTo>
                      <a:pt x="90" y="62"/>
                    </a:lnTo>
                    <a:lnTo>
                      <a:pt x="82" y="66"/>
                    </a:lnTo>
                    <a:lnTo>
                      <a:pt x="76" y="70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58" y="86"/>
                    </a:lnTo>
                    <a:lnTo>
                      <a:pt x="50" y="88"/>
                    </a:lnTo>
                    <a:lnTo>
                      <a:pt x="44" y="90"/>
                    </a:lnTo>
                    <a:lnTo>
                      <a:pt x="38" y="88"/>
                    </a:lnTo>
                    <a:lnTo>
                      <a:pt x="34" y="86"/>
                    </a:lnTo>
                    <a:lnTo>
                      <a:pt x="28" y="86"/>
                    </a:lnTo>
                    <a:lnTo>
                      <a:pt x="20" y="90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4" y="104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4" y="112"/>
                    </a:lnTo>
                    <a:lnTo>
                      <a:pt x="12" y="114"/>
                    </a:lnTo>
                    <a:lnTo>
                      <a:pt x="14" y="116"/>
                    </a:lnTo>
                    <a:lnTo>
                      <a:pt x="14" y="120"/>
                    </a:lnTo>
                    <a:lnTo>
                      <a:pt x="14" y="12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" name="Freeform 6019">
                <a:extLst>
                  <a:ext uri="{FF2B5EF4-FFF2-40B4-BE49-F238E27FC236}">
                    <a16:creationId xmlns:a16="http://schemas.microsoft.com/office/drawing/2014/main" id="{734119CC-5285-455D-B00B-09C290707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120" y="1056323"/>
                <a:ext cx="35560" cy="1016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4" y="14"/>
                  </a:cxn>
                  <a:cxn ang="0">
                    <a:pos x="18" y="16"/>
                  </a:cxn>
                  <a:cxn ang="0">
                    <a:pos x="38" y="16"/>
                  </a:cxn>
                  <a:cxn ang="0">
                    <a:pos x="46" y="14"/>
                  </a:cxn>
                  <a:cxn ang="0">
                    <a:pos x="54" y="12"/>
                  </a:cxn>
                  <a:cxn ang="0">
                    <a:pos x="54" y="12"/>
                  </a:cxn>
                  <a:cxn ang="0">
                    <a:pos x="56" y="10"/>
                  </a:cxn>
                  <a:cxn ang="0">
                    <a:pos x="56" y="8"/>
                  </a:cxn>
                  <a:cxn ang="0">
                    <a:pos x="54" y="6"/>
                  </a:cxn>
                  <a:cxn ang="0">
                    <a:pos x="46" y="2"/>
                  </a:cxn>
                  <a:cxn ang="0">
                    <a:pos x="36" y="2"/>
                  </a:cxn>
                  <a:cxn ang="0">
                    <a:pos x="26" y="0"/>
                  </a:cxn>
                  <a:cxn ang="0">
                    <a:pos x="16" y="2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56" h="16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8" y="16"/>
                    </a:lnTo>
                    <a:lnTo>
                      <a:pt x="38" y="16"/>
                    </a:lnTo>
                    <a:lnTo>
                      <a:pt x="46" y="14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4" y="6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" name="Freeform 6020">
                <a:extLst>
                  <a:ext uri="{FF2B5EF4-FFF2-40B4-BE49-F238E27FC236}">
                    <a16:creationId xmlns:a16="http://schemas.microsoft.com/office/drawing/2014/main" id="{700CEBC1-1DE2-471B-89DF-06F749388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310" y="996633"/>
                <a:ext cx="34290" cy="19050"/>
              </a:xfrm>
              <a:custGeom>
                <a:avLst/>
                <a:gdLst/>
                <a:ahLst/>
                <a:cxnLst>
                  <a:cxn ang="0">
                    <a:pos x="42" y="30"/>
                  </a:cxn>
                  <a:cxn ang="0">
                    <a:pos x="42" y="30"/>
                  </a:cxn>
                  <a:cxn ang="0">
                    <a:pos x="52" y="28"/>
                  </a:cxn>
                  <a:cxn ang="0">
                    <a:pos x="54" y="26"/>
                  </a:cxn>
                  <a:cxn ang="0">
                    <a:pos x="54" y="24"/>
                  </a:cxn>
                  <a:cxn ang="0">
                    <a:pos x="50" y="18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34" y="4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8" y="22"/>
                  </a:cxn>
                  <a:cxn ang="0">
                    <a:pos x="24" y="28"/>
                  </a:cxn>
                  <a:cxn ang="0">
                    <a:pos x="32" y="28"/>
                  </a:cxn>
                  <a:cxn ang="0">
                    <a:pos x="42" y="30"/>
                  </a:cxn>
                  <a:cxn ang="0">
                    <a:pos x="42" y="30"/>
                  </a:cxn>
                </a:cxnLst>
                <a:rect l="0" t="0" r="r" b="b"/>
                <a:pathLst>
                  <a:path w="54" h="30">
                    <a:moveTo>
                      <a:pt x="42" y="30"/>
                    </a:moveTo>
                    <a:lnTo>
                      <a:pt x="42" y="30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0" y="1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34" y="4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4" y="28"/>
                    </a:lnTo>
                    <a:lnTo>
                      <a:pt x="32" y="28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" name="Freeform 6021">
                <a:extLst>
                  <a:ext uri="{FF2B5EF4-FFF2-40B4-BE49-F238E27FC236}">
                    <a16:creationId xmlns:a16="http://schemas.microsoft.com/office/drawing/2014/main" id="{FBA35CF1-15FF-4706-BB28-9FB987A05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994093"/>
                <a:ext cx="97790" cy="39370"/>
              </a:xfrm>
              <a:custGeom>
                <a:avLst/>
                <a:gdLst/>
                <a:ahLst/>
                <a:cxnLst>
                  <a:cxn ang="0">
                    <a:pos x="106" y="56"/>
                  </a:cxn>
                  <a:cxn ang="0">
                    <a:pos x="106" y="56"/>
                  </a:cxn>
                  <a:cxn ang="0">
                    <a:pos x="120" y="52"/>
                  </a:cxn>
                  <a:cxn ang="0">
                    <a:pos x="130" y="48"/>
                  </a:cxn>
                  <a:cxn ang="0">
                    <a:pos x="136" y="44"/>
                  </a:cxn>
                  <a:cxn ang="0">
                    <a:pos x="138" y="40"/>
                  </a:cxn>
                  <a:cxn ang="0">
                    <a:pos x="138" y="34"/>
                  </a:cxn>
                  <a:cxn ang="0">
                    <a:pos x="132" y="30"/>
                  </a:cxn>
                  <a:cxn ang="0">
                    <a:pos x="124" y="28"/>
                  </a:cxn>
                  <a:cxn ang="0">
                    <a:pos x="114" y="26"/>
                  </a:cxn>
                  <a:cxn ang="0">
                    <a:pos x="114" y="26"/>
                  </a:cxn>
                  <a:cxn ang="0">
                    <a:pos x="104" y="24"/>
                  </a:cxn>
                  <a:cxn ang="0">
                    <a:pos x="104" y="24"/>
                  </a:cxn>
                  <a:cxn ang="0">
                    <a:pos x="118" y="22"/>
                  </a:cxn>
                  <a:cxn ang="0">
                    <a:pos x="138" y="16"/>
                  </a:cxn>
                  <a:cxn ang="0">
                    <a:pos x="148" y="12"/>
                  </a:cxn>
                  <a:cxn ang="0">
                    <a:pos x="152" y="8"/>
                  </a:cxn>
                  <a:cxn ang="0">
                    <a:pos x="152" y="8"/>
                  </a:cxn>
                  <a:cxn ang="0">
                    <a:pos x="154" y="4"/>
                  </a:cxn>
                  <a:cxn ang="0">
                    <a:pos x="152" y="2"/>
                  </a:cxn>
                  <a:cxn ang="0">
                    <a:pos x="148" y="0"/>
                  </a:cxn>
                  <a:cxn ang="0">
                    <a:pos x="138" y="0"/>
                  </a:cxn>
                  <a:cxn ang="0">
                    <a:pos x="124" y="0"/>
                  </a:cxn>
                  <a:cxn ang="0">
                    <a:pos x="90" y="4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18" y="14"/>
                  </a:cxn>
                  <a:cxn ang="0">
                    <a:pos x="8" y="18"/>
                  </a:cxn>
                  <a:cxn ang="0">
                    <a:pos x="4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8" y="46"/>
                  </a:cxn>
                  <a:cxn ang="0">
                    <a:pos x="8" y="46"/>
                  </a:cxn>
                  <a:cxn ang="0">
                    <a:pos x="14" y="52"/>
                  </a:cxn>
                  <a:cxn ang="0">
                    <a:pos x="22" y="58"/>
                  </a:cxn>
                  <a:cxn ang="0">
                    <a:pos x="32" y="60"/>
                  </a:cxn>
                  <a:cxn ang="0">
                    <a:pos x="46" y="62"/>
                  </a:cxn>
                  <a:cxn ang="0">
                    <a:pos x="74" y="60"/>
                  </a:cxn>
                  <a:cxn ang="0">
                    <a:pos x="106" y="56"/>
                  </a:cxn>
                  <a:cxn ang="0">
                    <a:pos x="106" y="56"/>
                  </a:cxn>
                </a:cxnLst>
                <a:rect l="0" t="0" r="r" b="b"/>
                <a:pathLst>
                  <a:path w="154" h="62">
                    <a:moveTo>
                      <a:pt x="106" y="56"/>
                    </a:moveTo>
                    <a:lnTo>
                      <a:pt x="106" y="56"/>
                    </a:lnTo>
                    <a:lnTo>
                      <a:pt x="120" y="52"/>
                    </a:lnTo>
                    <a:lnTo>
                      <a:pt x="130" y="48"/>
                    </a:lnTo>
                    <a:lnTo>
                      <a:pt x="136" y="44"/>
                    </a:lnTo>
                    <a:lnTo>
                      <a:pt x="138" y="40"/>
                    </a:lnTo>
                    <a:lnTo>
                      <a:pt x="138" y="34"/>
                    </a:lnTo>
                    <a:lnTo>
                      <a:pt x="132" y="30"/>
                    </a:lnTo>
                    <a:lnTo>
                      <a:pt x="124" y="28"/>
                    </a:lnTo>
                    <a:lnTo>
                      <a:pt x="114" y="26"/>
                    </a:lnTo>
                    <a:lnTo>
                      <a:pt x="11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18" y="22"/>
                    </a:lnTo>
                    <a:lnTo>
                      <a:pt x="138" y="16"/>
                    </a:lnTo>
                    <a:lnTo>
                      <a:pt x="148" y="12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38" y="0"/>
                    </a:lnTo>
                    <a:lnTo>
                      <a:pt x="124" y="0"/>
                    </a:lnTo>
                    <a:lnTo>
                      <a:pt x="90" y="4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18" y="14"/>
                    </a:lnTo>
                    <a:lnTo>
                      <a:pt x="8" y="18"/>
                    </a:lnTo>
                    <a:lnTo>
                      <a:pt x="4" y="22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4" y="52"/>
                    </a:lnTo>
                    <a:lnTo>
                      <a:pt x="22" y="58"/>
                    </a:lnTo>
                    <a:lnTo>
                      <a:pt x="32" y="60"/>
                    </a:lnTo>
                    <a:lnTo>
                      <a:pt x="46" y="62"/>
                    </a:lnTo>
                    <a:lnTo>
                      <a:pt x="74" y="60"/>
                    </a:lnTo>
                    <a:lnTo>
                      <a:pt x="106" y="56"/>
                    </a:lnTo>
                    <a:lnTo>
                      <a:pt x="106" y="5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" name="Freeform 6022">
                <a:extLst>
                  <a:ext uri="{FF2B5EF4-FFF2-40B4-BE49-F238E27FC236}">
                    <a16:creationId xmlns:a16="http://schemas.microsoft.com/office/drawing/2014/main" id="{26755C6D-2B06-47F9-91C1-7DAD2A050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920" y="1067753"/>
                <a:ext cx="143510" cy="87630"/>
              </a:xfrm>
              <a:custGeom>
                <a:avLst/>
                <a:gdLst/>
                <a:ahLst/>
                <a:cxnLst>
                  <a:cxn ang="0">
                    <a:pos x="144" y="12"/>
                  </a:cxn>
                  <a:cxn ang="0">
                    <a:pos x="130" y="4"/>
                  </a:cxn>
                  <a:cxn ang="0">
                    <a:pos x="104" y="4"/>
                  </a:cxn>
                  <a:cxn ang="0">
                    <a:pos x="88" y="8"/>
                  </a:cxn>
                  <a:cxn ang="0">
                    <a:pos x="78" y="14"/>
                  </a:cxn>
                  <a:cxn ang="0">
                    <a:pos x="84" y="22"/>
                  </a:cxn>
                  <a:cxn ang="0">
                    <a:pos x="124" y="62"/>
                  </a:cxn>
                  <a:cxn ang="0">
                    <a:pos x="102" y="50"/>
                  </a:cxn>
                  <a:cxn ang="0">
                    <a:pos x="82" y="34"/>
                  </a:cxn>
                  <a:cxn ang="0">
                    <a:pos x="74" y="24"/>
                  </a:cxn>
                  <a:cxn ang="0">
                    <a:pos x="64" y="20"/>
                  </a:cxn>
                  <a:cxn ang="0">
                    <a:pos x="54" y="18"/>
                  </a:cxn>
                  <a:cxn ang="0">
                    <a:pos x="32" y="20"/>
                  </a:cxn>
                  <a:cxn ang="0">
                    <a:pos x="26" y="26"/>
                  </a:cxn>
                  <a:cxn ang="0">
                    <a:pos x="32" y="36"/>
                  </a:cxn>
                  <a:cxn ang="0">
                    <a:pos x="46" y="52"/>
                  </a:cxn>
                  <a:cxn ang="0">
                    <a:pos x="56" y="64"/>
                  </a:cxn>
                  <a:cxn ang="0">
                    <a:pos x="42" y="60"/>
                  </a:cxn>
                  <a:cxn ang="0">
                    <a:pos x="32" y="62"/>
                  </a:cxn>
                  <a:cxn ang="0">
                    <a:pos x="26" y="66"/>
                  </a:cxn>
                  <a:cxn ang="0">
                    <a:pos x="8" y="74"/>
                  </a:cxn>
                  <a:cxn ang="0">
                    <a:pos x="0" y="78"/>
                  </a:cxn>
                  <a:cxn ang="0">
                    <a:pos x="4" y="86"/>
                  </a:cxn>
                  <a:cxn ang="0">
                    <a:pos x="8" y="88"/>
                  </a:cxn>
                  <a:cxn ang="0">
                    <a:pos x="26" y="90"/>
                  </a:cxn>
                  <a:cxn ang="0">
                    <a:pos x="66" y="86"/>
                  </a:cxn>
                  <a:cxn ang="0">
                    <a:pos x="122" y="76"/>
                  </a:cxn>
                  <a:cxn ang="0">
                    <a:pos x="136" y="76"/>
                  </a:cxn>
                  <a:cxn ang="0">
                    <a:pos x="138" y="80"/>
                  </a:cxn>
                  <a:cxn ang="0">
                    <a:pos x="106" y="90"/>
                  </a:cxn>
                  <a:cxn ang="0">
                    <a:pos x="92" y="98"/>
                  </a:cxn>
                  <a:cxn ang="0">
                    <a:pos x="90" y="104"/>
                  </a:cxn>
                  <a:cxn ang="0">
                    <a:pos x="92" y="106"/>
                  </a:cxn>
                  <a:cxn ang="0">
                    <a:pos x="100" y="120"/>
                  </a:cxn>
                  <a:cxn ang="0">
                    <a:pos x="104" y="136"/>
                  </a:cxn>
                  <a:cxn ang="0">
                    <a:pos x="116" y="136"/>
                  </a:cxn>
                  <a:cxn ang="0">
                    <a:pos x="126" y="134"/>
                  </a:cxn>
                  <a:cxn ang="0">
                    <a:pos x="142" y="128"/>
                  </a:cxn>
                  <a:cxn ang="0">
                    <a:pos x="166" y="132"/>
                  </a:cxn>
                  <a:cxn ang="0">
                    <a:pos x="200" y="128"/>
                  </a:cxn>
                  <a:cxn ang="0">
                    <a:pos x="208" y="122"/>
                  </a:cxn>
                  <a:cxn ang="0">
                    <a:pos x="208" y="112"/>
                  </a:cxn>
                  <a:cxn ang="0">
                    <a:pos x="202" y="100"/>
                  </a:cxn>
                  <a:cxn ang="0">
                    <a:pos x="202" y="88"/>
                  </a:cxn>
                  <a:cxn ang="0">
                    <a:pos x="210" y="88"/>
                  </a:cxn>
                  <a:cxn ang="0">
                    <a:pos x="214" y="92"/>
                  </a:cxn>
                  <a:cxn ang="0">
                    <a:pos x="226" y="98"/>
                  </a:cxn>
                  <a:cxn ang="0">
                    <a:pos x="224" y="90"/>
                  </a:cxn>
                  <a:cxn ang="0">
                    <a:pos x="216" y="76"/>
                  </a:cxn>
                  <a:cxn ang="0">
                    <a:pos x="212" y="60"/>
                  </a:cxn>
                  <a:cxn ang="0">
                    <a:pos x="208" y="30"/>
                  </a:cxn>
                  <a:cxn ang="0">
                    <a:pos x="196" y="10"/>
                  </a:cxn>
                  <a:cxn ang="0">
                    <a:pos x="184" y="4"/>
                  </a:cxn>
                  <a:cxn ang="0">
                    <a:pos x="164" y="0"/>
                  </a:cxn>
                  <a:cxn ang="0">
                    <a:pos x="156" y="6"/>
                  </a:cxn>
                  <a:cxn ang="0">
                    <a:pos x="148" y="14"/>
                  </a:cxn>
                  <a:cxn ang="0">
                    <a:pos x="144" y="12"/>
                  </a:cxn>
                </a:cxnLst>
                <a:rect l="0" t="0" r="r" b="b"/>
                <a:pathLst>
                  <a:path w="226" h="138">
                    <a:moveTo>
                      <a:pt x="144" y="12"/>
                    </a:moveTo>
                    <a:lnTo>
                      <a:pt x="144" y="12"/>
                    </a:lnTo>
                    <a:lnTo>
                      <a:pt x="138" y="6"/>
                    </a:lnTo>
                    <a:lnTo>
                      <a:pt x="130" y="4"/>
                    </a:lnTo>
                    <a:lnTo>
                      <a:pt x="118" y="2"/>
                    </a:lnTo>
                    <a:lnTo>
                      <a:pt x="104" y="4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0" y="10"/>
                    </a:lnTo>
                    <a:lnTo>
                      <a:pt x="78" y="14"/>
                    </a:lnTo>
                    <a:lnTo>
                      <a:pt x="80" y="18"/>
                    </a:lnTo>
                    <a:lnTo>
                      <a:pt x="84" y="22"/>
                    </a:lnTo>
                    <a:lnTo>
                      <a:pt x="102" y="38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02" y="50"/>
                    </a:lnTo>
                    <a:lnTo>
                      <a:pt x="90" y="42"/>
                    </a:lnTo>
                    <a:lnTo>
                      <a:pt x="82" y="34"/>
                    </a:lnTo>
                    <a:lnTo>
                      <a:pt x="78" y="28"/>
                    </a:lnTo>
                    <a:lnTo>
                      <a:pt x="74" y="24"/>
                    </a:lnTo>
                    <a:lnTo>
                      <a:pt x="70" y="22"/>
                    </a:lnTo>
                    <a:lnTo>
                      <a:pt x="64" y="20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40" y="18"/>
                    </a:lnTo>
                    <a:lnTo>
                      <a:pt x="32" y="20"/>
                    </a:lnTo>
                    <a:lnTo>
                      <a:pt x="28" y="22"/>
                    </a:lnTo>
                    <a:lnTo>
                      <a:pt x="26" y="26"/>
                    </a:lnTo>
                    <a:lnTo>
                      <a:pt x="28" y="30"/>
                    </a:lnTo>
                    <a:lnTo>
                      <a:pt x="32" y="36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2" y="62"/>
                    </a:lnTo>
                    <a:lnTo>
                      <a:pt x="42" y="60"/>
                    </a:lnTo>
                    <a:lnTo>
                      <a:pt x="36" y="6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26" y="66"/>
                    </a:lnTo>
                    <a:lnTo>
                      <a:pt x="20" y="70"/>
                    </a:lnTo>
                    <a:lnTo>
                      <a:pt x="8" y="74"/>
                    </a:lnTo>
                    <a:lnTo>
                      <a:pt x="4" y="76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8" y="88"/>
                    </a:lnTo>
                    <a:lnTo>
                      <a:pt x="12" y="90"/>
                    </a:lnTo>
                    <a:lnTo>
                      <a:pt x="26" y="90"/>
                    </a:lnTo>
                    <a:lnTo>
                      <a:pt x="44" y="88"/>
                    </a:lnTo>
                    <a:lnTo>
                      <a:pt x="66" y="86"/>
                    </a:lnTo>
                    <a:lnTo>
                      <a:pt x="106" y="78"/>
                    </a:lnTo>
                    <a:lnTo>
                      <a:pt x="122" y="7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40" y="78"/>
                    </a:lnTo>
                    <a:lnTo>
                      <a:pt x="138" y="80"/>
                    </a:lnTo>
                    <a:lnTo>
                      <a:pt x="118" y="86"/>
                    </a:lnTo>
                    <a:lnTo>
                      <a:pt x="106" y="90"/>
                    </a:lnTo>
                    <a:lnTo>
                      <a:pt x="96" y="94"/>
                    </a:lnTo>
                    <a:lnTo>
                      <a:pt x="92" y="98"/>
                    </a:lnTo>
                    <a:lnTo>
                      <a:pt x="90" y="100"/>
                    </a:lnTo>
                    <a:lnTo>
                      <a:pt x="90" y="104"/>
                    </a:lnTo>
                    <a:lnTo>
                      <a:pt x="92" y="106"/>
                    </a:lnTo>
                    <a:lnTo>
                      <a:pt x="92" y="106"/>
                    </a:lnTo>
                    <a:lnTo>
                      <a:pt x="98" y="114"/>
                    </a:lnTo>
                    <a:lnTo>
                      <a:pt x="100" y="120"/>
                    </a:lnTo>
                    <a:lnTo>
                      <a:pt x="102" y="132"/>
                    </a:lnTo>
                    <a:lnTo>
                      <a:pt x="104" y="136"/>
                    </a:lnTo>
                    <a:lnTo>
                      <a:pt x="108" y="138"/>
                    </a:lnTo>
                    <a:lnTo>
                      <a:pt x="116" y="136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36" y="130"/>
                    </a:lnTo>
                    <a:lnTo>
                      <a:pt x="142" y="128"/>
                    </a:lnTo>
                    <a:lnTo>
                      <a:pt x="166" y="132"/>
                    </a:lnTo>
                    <a:lnTo>
                      <a:pt x="166" y="132"/>
                    </a:lnTo>
                    <a:lnTo>
                      <a:pt x="184" y="132"/>
                    </a:lnTo>
                    <a:lnTo>
                      <a:pt x="200" y="128"/>
                    </a:lnTo>
                    <a:lnTo>
                      <a:pt x="206" y="126"/>
                    </a:lnTo>
                    <a:lnTo>
                      <a:pt x="208" y="122"/>
                    </a:lnTo>
                    <a:lnTo>
                      <a:pt x="210" y="118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2" y="100"/>
                    </a:lnTo>
                    <a:lnTo>
                      <a:pt x="202" y="92"/>
                    </a:lnTo>
                    <a:lnTo>
                      <a:pt x="202" y="88"/>
                    </a:lnTo>
                    <a:lnTo>
                      <a:pt x="206" y="88"/>
                    </a:lnTo>
                    <a:lnTo>
                      <a:pt x="210" y="88"/>
                    </a:lnTo>
                    <a:lnTo>
                      <a:pt x="214" y="92"/>
                    </a:lnTo>
                    <a:lnTo>
                      <a:pt x="214" y="92"/>
                    </a:lnTo>
                    <a:lnTo>
                      <a:pt x="224" y="98"/>
                    </a:lnTo>
                    <a:lnTo>
                      <a:pt x="226" y="98"/>
                    </a:lnTo>
                    <a:lnTo>
                      <a:pt x="226" y="98"/>
                    </a:lnTo>
                    <a:lnTo>
                      <a:pt x="224" y="90"/>
                    </a:lnTo>
                    <a:lnTo>
                      <a:pt x="216" y="76"/>
                    </a:lnTo>
                    <a:lnTo>
                      <a:pt x="216" y="76"/>
                    </a:lnTo>
                    <a:lnTo>
                      <a:pt x="214" y="68"/>
                    </a:lnTo>
                    <a:lnTo>
                      <a:pt x="212" y="60"/>
                    </a:lnTo>
                    <a:lnTo>
                      <a:pt x="210" y="40"/>
                    </a:lnTo>
                    <a:lnTo>
                      <a:pt x="208" y="30"/>
                    </a:lnTo>
                    <a:lnTo>
                      <a:pt x="204" y="20"/>
                    </a:lnTo>
                    <a:lnTo>
                      <a:pt x="196" y="10"/>
                    </a:lnTo>
                    <a:lnTo>
                      <a:pt x="184" y="4"/>
                    </a:lnTo>
                    <a:lnTo>
                      <a:pt x="184" y="4"/>
                    </a:lnTo>
                    <a:lnTo>
                      <a:pt x="172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56" y="6"/>
                    </a:lnTo>
                    <a:lnTo>
                      <a:pt x="152" y="14"/>
                    </a:lnTo>
                    <a:lnTo>
                      <a:pt x="148" y="14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1" name="Freeform 6023">
                <a:extLst>
                  <a:ext uri="{FF2B5EF4-FFF2-40B4-BE49-F238E27FC236}">
                    <a16:creationId xmlns:a16="http://schemas.microsoft.com/office/drawing/2014/main" id="{BB524794-0877-4BB0-855E-84F00EBB5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770" y="887413"/>
                <a:ext cx="36830" cy="25400"/>
              </a:xfrm>
              <a:custGeom>
                <a:avLst/>
                <a:gdLst/>
                <a:ahLst/>
                <a:cxnLst>
                  <a:cxn ang="0">
                    <a:pos x="30" y="32"/>
                  </a:cxn>
                  <a:cxn ang="0">
                    <a:pos x="30" y="32"/>
                  </a:cxn>
                  <a:cxn ang="0">
                    <a:pos x="40" y="38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6" y="34"/>
                  </a:cxn>
                  <a:cxn ang="0">
                    <a:pos x="58" y="28"/>
                  </a:cxn>
                  <a:cxn ang="0">
                    <a:pos x="56" y="20"/>
                  </a:cxn>
                  <a:cxn ang="0">
                    <a:pos x="56" y="20"/>
                  </a:cxn>
                  <a:cxn ang="0">
                    <a:pos x="52" y="12"/>
                  </a:cxn>
                  <a:cxn ang="0">
                    <a:pos x="46" y="6"/>
                  </a:cxn>
                  <a:cxn ang="0">
                    <a:pos x="36" y="2"/>
                  </a:cxn>
                  <a:cxn ang="0">
                    <a:pos x="26" y="0"/>
                  </a:cxn>
                  <a:cxn ang="0">
                    <a:pos x="16" y="0"/>
                  </a:cxn>
                  <a:cxn ang="0">
                    <a:pos x="6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4" y="22"/>
                  </a:cxn>
                  <a:cxn ang="0">
                    <a:pos x="10" y="24"/>
                  </a:cxn>
                  <a:cxn ang="0">
                    <a:pos x="18" y="26"/>
                  </a:cxn>
                  <a:cxn ang="0">
                    <a:pos x="24" y="28"/>
                  </a:cxn>
                  <a:cxn ang="0">
                    <a:pos x="30" y="32"/>
                  </a:cxn>
                  <a:cxn ang="0">
                    <a:pos x="30" y="32"/>
                  </a:cxn>
                </a:cxnLst>
                <a:rect l="0" t="0" r="r" b="b"/>
                <a:pathLst>
                  <a:path w="58" h="40">
                    <a:moveTo>
                      <a:pt x="30" y="32"/>
                    </a:moveTo>
                    <a:lnTo>
                      <a:pt x="30" y="32"/>
                    </a:lnTo>
                    <a:lnTo>
                      <a:pt x="40" y="38"/>
                    </a:lnTo>
                    <a:lnTo>
                      <a:pt x="46" y="40"/>
                    </a:lnTo>
                    <a:lnTo>
                      <a:pt x="50" y="40"/>
                    </a:lnTo>
                    <a:lnTo>
                      <a:pt x="54" y="38"/>
                    </a:lnTo>
                    <a:lnTo>
                      <a:pt x="56" y="34"/>
                    </a:lnTo>
                    <a:lnTo>
                      <a:pt x="58" y="28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2" y="12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2"/>
                    </a:lnTo>
                    <a:lnTo>
                      <a:pt x="10" y="24"/>
                    </a:lnTo>
                    <a:lnTo>
                      <a:pt x="18" y="26"/>
                    </a:lnTo>
                    <a:lnTo>
                      <a:pt x="24" y="28"/>
                    </a:lnTo>
                    <a:lnTo>
                      <a:pt x="30" y="32"/>
                    </a:lnTo>
                    <a:lnTo>
                      <a:pt x="30" y="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2" name="Freeform 6024">
                <a:extLst>
                  <a:ext uri="{FF2B5EF4-FFF2-40B4-BE49-F238E27FC236}">
                    <a16:creationId xmlns:a16="http://schemas.microsoft.com/office/drawing/2014/main" id="{BA716EE0-209F-4C0F-8603-B51C7A4A0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490" y="963613"/>
                <a:ext cx="102870" cy="24130"/>
              </a:xfrm>
              <a:custGeom>
                <a:avLst/>
                <a:gdLst/>
                <a:ahLst/>
                <a:cxnLst>
                  <a:cxn ang="0">
                    <a:pos x="20" y="34"/>
                  </a:cxn>
                  <a:cxn ang="0">
                    <a:pos x="20" y="34"/>
                  </a:cxn>
                  <a:cxn ang="0">
                    <a:pos x="26" y="32"/>
                  </a:cxn>
                  <a:cxn ang="0">
                    <a:pos x="34" y="32"/>
                  </a:cxn>
                  <a:cxn ang="0">
                    <a:pos x="60" y="36"/>
                  </a:cxn>
                  <a:cxn ang="0">
                    <a:pos x="60" y="36"/>
                  </a:cxn>
                  <a:cxn ang="0">
                    <a:pos x="72" y="38"/>
                  </a:cxn>
                  <a:cxn ang="0">
                    <a:pos x="76" y="36"/>
                  </a:cxn>
                  <a:cxn ang="0">
                    <a:pos x="84" y="34"/>
                  </a:cxn>
                  <a:cxn ang="0">
                    <a:pos x="108" y="34"/>
                  </a:cxn>
                  <a:cxn ang="0">
                    <a:pos x="108" y="34"/>
                  </a:cxn>
                  <a:cxn ang="0">
                    <a:pos x="124" y="36"/>
                  </a:cxn>
                  <a:cxn ang="0">
                    <a:pos x="138" y="34"/>
                  </a:cxn>
                  <a:cxn ang="0">
                    <a:pos x="150" y="32"/>
                  </a:cxn>
                  <a:cxn ang="0">
                    <a:pos x="158" y="28"/>
                  </a:cxn>
                  <a:cxn ang="0">
                    <a:pos x="162" y="24"/>
                  </a:cxn>
                  <a:cxn ang="0">
                    <a:pos x="162" y="22"/>
                  </a:cxn>
                  <a:cxn ang="0">
                    <a:pos x="160" y="18"/>
                  </a:cxn>
                  <a:cxn ang="0">
                    <a:pos x="152" y="1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22" y="0"/>
                  </a:cxn>
                  <a:cxn ang="0">
                    <a:pos x="108" y="0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64" y="10"/>
                  </a:cxn>
                  <a:cxn ang="0">
                    <a:pos x="52" y="14"/>
                  </a:cxn>
                  <a:cxn ang="0">
                    <a:pos x="36" y="16"/>
                  </a:cxn>
                  <a:cxn ang="0">
                    <a:pos x="36" y="16"/>
                  </a:cxn>
                  <a:cxn ang="0">
                    <a:pos x="22" y="20"/>
                  </a:cxn>
                  <a:cxn ang="0">
                    <a:pos x="10" y="24"/>
                  </a:cxn>
                  <a:cxn ang="0">
                    <a:pos x="4" y="28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4" y="36"/>
                  </a:cxn>
                  <a:cxn ang="0">
                    <a:pos x="10" y="36"/>
                  </a:cxn>
                  <a:cxn ang="0">
                    <a:pos x="20" y="34"/>
                  </a:cxn>
                  <a:cxn ang="0">
                    <a:pos x="20" y="34"/>
                  </a:cxn>
                </a:cxnLst>
                <a:rect l="0" t="0" r="r" b="b"/>
                <a:pathLst>
                  <a:path w="162" h="38">
                    <a:moveTo>
                      <a:pt x="20" y="34"/>
                    </a:moveTo>
                    <a:lnTo>
                      <a:pt x="20" y="34"/>
                    </a:lnTo>
                    <a:lnTo>
                      <a:pt x="26" y="32"/>
                    </a:lnTo>
                    <a:lnTo>
                      <a:pt x="34" y="32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72" y="38"/>
                    </a:lnTo>
                    <a:lnTo>
                      <a:pt x="76" y="36"/>
                    </a:lnTo>
                    <a:lnTo>
                      <a:pt x="84" y="34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24" y="36"/>
                    </a:lnTo>
                    <a:lnTo>
                      <a:pt x="138" y="34"/>
                    </a:lnTo>
                    <a:lnTo>
                      <a:pt x="150" y="32"/>
                    </a:lnTo>
                    <a:lnTo>
                      <a:pt x="158" y="28"/>
                    </a:lnTo>
                    <a:lnTo>
                      <a:pt x="162" y="24"/>
                    </a:lnTo>
                    <a:lnTo>
                      <a:pt x="162" y="22"/>
                    </a:lnTo>
                    <a:lnTo>
                      <a:pt x="160" y="18"/>
                    </a:lnTo>
                    <a:lnTo>
                      <a:pt x="152" y="12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22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6" y="2"/>
                    </a:lnTo>
                    <a:lnTo>
                      <a:pt x="64" y="10"/>
                    </a:lnTo>
                    <a:lnTo>
                      <a:pt x="52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22" y="20"/>
                    </a:lnTo>
                    <a:lnTo>
                      <a:pt x="10" y="24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20" y="34"/>
                    </a:lnTo>
                    <a:lnTo>
                      <a:pt x="20" y="3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3" name="Freeform 6025">
                <a:extLst>
                  <a:ext uri="{FF2B5EF4-FFF2-40B4-BE49-F238E27FC236}">
                    <a16:creationId xmlns:a16="http://schemas.microsoft.com/office/drawing/2014/main" id="{5F33CE2D-A760-44F5-9011-C8085D4F6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070" y="928053"/>
                <a:ext cx="168910" cy="82550"/>
              </a:xfrm>
              <a:custGeom>
                <a:avLst/>
                <a:gdLst/>
                <a:ahLst/>
                <a:cxnLst>
                  <a:cxn ang="0">
                    <a:pos x="30" y="40"/>
                  </a:cxn>
                  <a:cxn ang="0">
                    <a:pos x="32" y="50"/>
                  </a:cxn>
                  <a:cxn ang="0">
                    <a:pos x="40" y="46"/>
                  </a:cxn>
                  <a:cxn ang="0">
                    <a:pos x="52" y="44"/>
                  </a:cxn>
                  <a:cxn ang="0">
                    <a:pos x="66" y="54"/>
                  </a:cxn>
                  <a:cxn ang="0">
                    <a:pos x="72" y="62"/>
                  </a:cxn>
                  <a:cxn ang="0">
                    <a:pos x="68" y="70"/>
                  </a:cxn>
                  <a:cxn ang="0">
                    <a:pos x="44" y="68"/>
                  </a:cxn>
                  <a:cxn ang="0">
                    <a:pos x="26" y="70"/>
                  </a:cxn>
                  <a:cxn ang="0">
                    <a:pos x="24" y="74"/>
                  </a:cxn>
                  <a:cxn ang="0">
                    <a:pos x="24" y="82"/>
                  </a:cxn>
                  <a:cxn ang="0">
                    <a:pos x="36" y="90"/>
                  </a:cxn>
                  <a:cxn ang="0">
                    <a:pos x="60" y="92"/>
                  </a:cxn>
                  <a:cxn ang="0">
                    <a:pos x="78" y="88"/>
                  </a:cxn>
                  <a:cxn ang="0">
                    <a:pos x="108" y="82"/>
                  </a:cxn>
                  <a:cxn ang="0">
                    <a:pos x="114" y="86"/>
                  </a:cxn>
                  <a:cxn ang="0">
                    <a:pos x="120" y="92"/>
                  </a:cxn>
                  <a:cxn ang="0">
                    <a:pos x="146" y="90"/>
                  </a:cxn>
                  <a:cxn ang="0">
                    <a:pos x="156" y="90"/>
                  </a:cxn>
                  <a:cxn ang="0">
                    <a:pos x="170" y="92"/>
                  </a:cxn>
                  <a:cxn ang="0">
                    <a:pos x="182" y="102"/>
                  </a:cxn>
                  <a:cxn ang="0">
                    <a:pos x="194" y="120"/>
                  </a:cxn>
                  <a:cxn ang="0">
                    <a:pos x="204" y="126"/>
                  </a:cxn>
                  <a:cxn ang="0">
                    <a:pos x="220" y="130"/>
                  </a:cxn>
                  <a:cxn ang="0">
                    <a:pos x="244" y="128"/>
                  </a:cxn>
                  <a:cxn ang="0">
                    <a:pos x="254" y="126"/>
                  </a:cxn>
                  <a:cxn ang="0">
                    <a:pos x="266" y="122"/>
                  </a:cxn>
                  <a:cxn ang="0">
                    <a:pos x="266" y="114"/>
                  </a:cxn>
                  <a:cxn ang="0">
                    <a:pos x="258" y="102"/>
                  </a:cxn>
                  <a:cxn ang="0">
                    <a:pos x="234" y="82"/>
                  </a:cxn>
                  <a:cxn ang="0">
                    <a:pos x="238" y="78"/>
                  </a:cxn>
                  <a:cxn ang="0">
                    <a:pos x="242" y="76"/>
                  </a:cxn>
                  <a:cxn ang="0">
                    <a:pos x="248" y="68"/>
                  </a:cxn>
                  <a:cxn ang="0">
                    <a:pos x="242" y="58"/>
                  </a:cxn>
                  <a:cxn ang="0">
                    <a:pos x="224" y="50"/>
                  </a:cxn>
                  <a:cxn ang="0">
                    <a:pos x="210" y="48"/>
                  </a:cxn>
                  <a:cxn ang="0">
                    <a:pos x="186" y="44"/>
                  </a:cxn>
                  <a:cxn ang="0">
                    <a:pos x="184" y="40"/>
                  </a:cxn>
                  <a:cxn ang="0">
                    <a:pos x="176" y="32"/>
                  </a:cxn>
                  <a:cxn ang="0">
                    <a:pos x="164" y="28"/>
                  </a:cxn>
                  <a:cxn ang="0">
                    <a:pos x="140" y="26"/>
                  </a:cxn>
                  <a:cxn ang="0">
                    <a:pos x="130" y="32"/>
                  </a:cxn>
                  <a:cxn ang="0">
                    <a:pos x="124" y="36"/>
                  </a:cxn>
                  <a:cxn ang="0">
                    <a:pos x="118" y="28"/>
                  </a:cxn>
                  <a:cxn ang="0">
                    <a:pos x="114" y="24"/>
                  </a:cxn>
                  <a:cxn ang="0">
                    <a:pos x="96" y="10"/>
                  </a:cxn>
                  <a:cxn ang="0">
                    <a:pos x="58" y="0"/>
                  </a:cxn>
                  <a:cxn ang="0">
                    <a:pos x="22" y="2"/>
                  </a:cxn>
                  <a:cxn ang="0">
                    <a:pos x="10" y="8"/>
                  </a:cxn>
                  <a:cxn ang="0">
                    <a:pos x="2" y="18"/>
                  </a:cxn>
                  <a:cxn ang="0">
                    <a:pos x="0" y="28"/>
                  </a:cxn>
                  <a:cxn ang="0">
                    <a:pos x="8" y="34"/>
                  </a:cxn>
                  <a:cxn ang="0">
                    <a:pos x="20" y="30"/>
                  </a:cxn>
                  <a:cxn ang="0">
                    <a:pos x="28" y="34"/>
                  </a:cxn>
                  <a:cxn ang="0">
                    <a:pos x="30" y="40"/>
                  </a:cxn>
                </a:cxnLst>
                <a:rect l="0" t="0" r="r" b="b"/>
                <a:pathLst>
                  <a:path w="266" h="130">
                    <a:moveTo>
                      <a:pt x="30" y="40"/>
                    </a:moveTo>
                    <a:lnTo>
                      <a:pt x="30" y="40"/>
                    </a:lnTo>
                    <a:lnTo>
                      <a:pt x="30" y="48"/>
                    </a:lnTo>
                    <a:lnTo>
                      <a:pt x="32" y="50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6" y="44"/>
                    </a:lnTo>
                    <a:lnTo>
                      <a:pt x="52" y="44"/>
                    </a:lnTo>
                    <a:lnTo>
                      <a:pt x="58" y="46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72" y="62"/>
                    </a:lnTo>
                    <a:lnTo>
                      <a:pt x="72" y="66"/>
                    </a:lnTo>
                    <a:lnTo>
                      <a:pt x="68" y="70"/>
                    </a:lnTo>
                    <a:lnTo>
                      <a:pt x="60" y="70"/>
                    </a:lnTo>
                    <a:lnTo>
                      <a:pt x="44" y="68"/>
                    </a:lnTo>
                    <a:lnTo>
                      <a:pt x="34" y="68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24" y="74"/>
                    </a:lnTo>
                    <a:lnTo>
                      <a:pt x="22" y="78"/>
                    </a:lnTo>
                    <a:lnTo>
                      <a:pt x="24" y="82"/>
                    </a:lnTo>
                    <a:lnTo>
                      <a:pt x="28" y="86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60" y="92"/>
                    </a:lnTo>
                    <a:lnTo>
                      <a:pt x="78" y="88"/>
                    </a:lnTo>
                    <a:lnTo>
                      <a:pt x="78" y="88"/>
                    </a:lnTo>
                    <a:lnTo>
                      <a:pt x="98" y="82"/>
                    </a:lnTo>
                    <a:lnTo>
                      <a:pt x="108" y="82"/>
                    </a:lnTo>
                    <a:lnTo>
                      <a:pt x="112" y="82"/>
                    </a:lnTo>
                    <a:lnTo>
                      <a:pt x="114" y="86"/>
                    </a:lnTo>
                    <a:lnTo>
                      <a:pt x="116" y="88"/>
                    </a:lnTo>
                    <a:lnTo>
                      <a:pt x="120" y="92"/>
                    </a:lnTo>
                    <a:lnTo>
                      <a:pt x="130" y="92"/>
                    </a:lnTo>
                    <a:lnTo>
                      <a:pt x="146" y="90"/>
                    </a:lnTo>
                    <a:lnTo>
                      <a:pt x="146" y="90"/>
                    </a:lnTo>
                    <a:lnTo>
                      <a:pt x="156" y="90"/>
                    </a:lnTo>
                    <a:lnTo>
                      <a:pt x="164" y="90"/>
                    </a:lnTo>
                    <a:lnTo>
                      <a:pt x="170" y="92"/>
                    </a:lnTo>
                    <a:lnTo>
                      <a:pt x="174" y="94"/>
                    </a:lnTo>
                    <a:lnTo>
                      <a:pt x="182" y="102"/>
                    </a:lnTo>
                    <a:lnTo>
                      <a:pt x="186" y="110"/>
                    </a:lnTo>
                    <a:lnTo>
                      <a:pt x="194" y="120"/>
                    </a:lnTo>
                    <a:lnTo>
                      <a:pt x="198" y="124"/>
                    </a:lnTo>
                    <a:lnTo>
                      <a:pt x="204" y="126"/>
                    </a:lnTo>
                    <a:lnTo>
                      <a:pt x="210" y="128"/>
                    </a:lnTo>
                    <a:lnTo>
                      <a:pt x="220" y="130"/>
                    </a:lnTo>
                    <a:lnTo>
                      <a:pt x="230" y="130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54" y="126"/>
                    </a:lnTo>
                    <a:lnTo>
                      <a:pt x="262" y="124"/>
                    </a:lnTo>
                    <a:lnTo>
                      <a:pt x="266" y="122"/>
                    </a:lnTo>
                    <a:lnTo>
                      <a:pt x="266" y="118"/>
                    </a:lnTo>
                    <a:lnTo>
                      <a:pt x="266" y="114"/>
                    </a:lnTo>
                    <a:lnTo>
                      <a:pt x="264" y="110"/>
                    </a:lnTo>
                    <a:lnTo>
                      <a:pt x="258" y="102"/>
                    </a:lnTo>
                    <a:lnTo>
                      <a:pt x="240" y="88"/>
                    </a:lnTo>
                    <a:lnTo>
                      <a:pt x="234" y="82"/>
                    </a:lnTo>
                    <a:lnTo>
                      <a:pt x="234" y="80"/>
                    </a:lnTo>
                    <a:lnTo>
                      <a:pt x="238" y="78"/>
                    </a:lnTo>
                    <a:lnTo>
                      <a:pt x="238" y="78"/>
                    </a:lnTo>
                    <a:lnTo>
                      <a:pt x="242" y="76"/>
                    </a:lnTo>
                    <a:lnTo>
                      <a:pt x="246" y="72"/>
                    </a:lnTo>
                    <a:lnTo>
                      <a:pt x="248" y="68"/>
                    </a:lnTo>
                    <a:lnTo>
                      <a:pt x="246" y="64"/>
                    </a:lnTo>
                    <a:lnTo>
                      <a:pt x="242" y="58"/>
                    </a:lnTo>
                    <a:lnTo>
                      <a:pt x="236" y="54"/>
                    </a:lnTo>
                    <a:lnTo>
                      <a:pt x="224" y="50"/>
                    </a:lnTo>
                    <a:lnTo>
                      <a:pt x="210" y="48"/>
                    </a:lnTo>
                    <a:lnTo>
                      <a:pt x="210" y="48"/>
                    </a:lnTo>
                    <a:lnTo>
                      <a:pt x="190" y="46"/>
                    </a:lnTo>
                    <a:lnTo>
                      <a:pt x="186" y="44"/>
                    </a:lnTo>
                    <a:lnTo>
                      <a:pt x="186" y="42"/>
                    </a:lnTo>
                    <a:lnTo>
                      <a:pt x="184" y="40"/>
                    </a:lnTo>
                    <a:lnTo>
                      <a:pt x="182" y="36"/>
                    </a:lnTo>
                    <a:lnTo>
                      <a:pt x="176" y="32"/>
                    </a:lnTo>
                    <a:lnTo>
                      <a:pt x="164" y="28"/>
                    </a:lnTo>
                    <a:lnTo>
                      <a:pt x="164" y="28"/>
                    </a:lnTo>
                    <a:lnTo>
                      <a:pt x="150" y="26"/>
                    </a:lnTo>
                    <a:lnTo>
                      <a:pt x="140" y="26"/>
                    </a:lnTo>
                    <a:lnTo>
                      <a:pt x="134" y="28"/>
                    </a:lnTo>
                    <a:lnTo>
                      <a:pt x="130" y="32"/>
                    </a:lnTo>
                    <a:lnTo>
                      <a:pt x="126" y="34"/>
                    </a:lnTo>
                    <a:lnTo>
                      <a:pt x="124" y="36"/>
                    </a:lnTo>
                    <a:lnTo>
                      <a:pt x="122" y="34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4" y="24"/>
                    </a:lnTo>
                    <a:lnTo>
                      <a:pt x="110" y="18"/>
                    </a:lnTo>
                    <a:lnTo>
                      <a:pt x="96" y="10"/>
                    </a:lnTo>
                    <a:lnTo>
                      <a:pt x="78" y="4"/>
                    </a:lnTo>
                    <a:lnTo>
                      <a:pt x="58" y="0"/>
                    </a:lnTo>
                    <a:lnTo>
                      <a:pt x="40" y="0"/>
                    </a:lnTo>
                    <a:lnTo>
                      <a:pt x="22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4" y="1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8" y="34"/>
                    </a:lnTo>
                    <a:lnTo>
                      <a:pt x="14" y="32"/>
                    </a:lnTo>
                    <a:lnTo>
                      <a:pt x="20" y="30"/>
                    </a:lnTo>
                    <a:lnTo>
                      <a:pt x="24" y="30"/>
                    </a:lnTo>
                    <a:lnTo>
                      <a:pt x="28" y="34"/>
                    </a:lnTo>
                    <a:lnTo>
                      <a:pt x="30" y="40"/>
                    </a:lnTo>
                    <a:lnTo>
                      <a:pt x="30" y="4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4" name="Freeform 6026">
                <a:extLst>
                  <a:ext uri="{FF2B5EF4-FFF2-40B4-BE49-F238E27FC236}">
                    <a16:creationId xmlns:a16="http://schemas.microsoft.com/office/drawing/2014/main" id="{64AC6F8C-7AD9-4332-9890-89CB483C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180" y="1013143"/>
                <a:ext cx="44450" cy="33020"/>
              </a:xfrm>
              <a:custGeom>
                <a:avLst/>
                <a:gdLst/>
                <a:ahLst/>
                <a:cxnLst>
                  <a:cxn ang="0">
                    <a:pos x="56" y="52"/>
                  </a:cxn>
                  <a:cxn ang="0">
                    <a:pos x="56" y="52"/>
                  </a:cxn>
                  <a:cxn ang="0">
                    <a:pos x="66" y="50"/>
                  </a:cxn>
                  <a:cxn ang="0">
                    <a:pos x="68" y="48"/>
                  </a:cxn>
                  <a:cxn ang="0">
                    <a:pos x="70" y="46"/>
                  </a:cxn>
                  <a:cxn ang="0">
                    <a:pos x="70" y="44"/>
                  </a:cxn>
                  <a:cxn ang="0">
                    <a:pos x="68" y="40"/>
                  </a:cxn>
                  <a:cxn ang="0">
                    <a:pos x="56" y="26"/>
                  </a:cxn>
                  <a:cxn ang="0">
                    <a:pos x="56" y="26"/>
                  </a:cxn>
                  <a:cxn ang="0">
                    <a:pos x="46" y="18"/>
                  </a:cxn>
                  <a:cxn ang="0">
                    <a:pos x="36" y="12"/>
                  </a:cxn>
                  <a:cxn ang="0">
                    <a:pos x="26" y="6"/>
                  </a:cxn>
                  <a:cxn ang="0">
                    <a:pos x="16" y="2"/>
                  </a:cxn>
                  <a:cxn ang="0">
                    <a:pos x="8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8" y="22"/>
                  </a:cxn>
                  <a:cxn ang="0">
                    <a:pos x="18" y="36"/>
                  </a:cxn>
                  <a:cxn ang="0">
                    <a:pos x="24" y="44"/>
                  </a:cxn>
                  <a:cxn ang="0">
                    <a:pos x="32" y="48"/>
                  </a:cxn>
                  <a:cxn ang="0">
                    <a:pos x="42" y="52"/>
                  </a:cxn>
                  <a:cxn ang="0">
                    <a:pos x="56" y="52"/>
                  </a:cxn>
                  <a:cxn ang="0">
                    <a:pos x="56" y="52"/>
                  </a:cxn>
                </a:cxnLst>
                <a:rect l="0" t="0" r="r" b="b"/>
                <a:pathLst>
                  <a:path w="70" h="52">
                    <a:moveTo>
                      <a:pt x="56" y="52"/>
                    </a:moveTo>
                    <a:lnTo>
                      <a:pt x="56" y="52"/>
                    </a:lnTo>
                    <a:lnTo>
                      <a:pt x="66" y="50"/>
                    </a:lnTo>
                    <a:lnTo>
                      <a:pt x="68" y="48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68" y="40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46" y="18"/>
                    </a:lnTo>
                    <a:lnTo>
                      <a:pt x="36" y="12"/>
                    </a:lnTo>
                    <a:lnTo>
                      <a:pt x="26" y="6"/>
                    </a:lnTo>
                    <a:lnTo>
                      <a:pt x="16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22"/>
                    </a:lnTo>
                    <a:lnTo>
                      <a:pt x="18" y="36"/>
                    </a:lnTo>
                    <a:lnTo>
                      <a:pt x="24" y="44"/>
                    </a:lnTo>
                    <a:lnTo>
                      <a:pt x="32" y="48"/>
                    </a:lnTo>
                    <a:lnTo>
                      <a:pt x="42" y="52"/>
                    </a:lnTo>
                    <a:lnTo>
                      <a:pt x="56" y="52"/>
                    </a:lnTo>
                    <a:lnTo>
                      <a:pt x="56" y="5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5" name="Freeform 6027">
                <a:extLst>
                  <a:ext uri="{FF2B5EF4-FFF2-40B4-BE49-F238E27FC236}">
                    <a16:creationId xmlns:a16="http://schemas.microsoft.com/office/drawing/2014/main" id="{76C437A4-7383-47B9-AC71-136CC4D3E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10" y="957263"/>
                <a:ext cx="95250" cy="54610"/>
              </a:xfrm>
              <a:custGeom>
                <a:avLst/>
                <a:gdLst/>
                <a:ahLst/>
                <a:cxnLst>
                  <a:cxn ang="0">
                    <a:pos x="14" y="38"/>
                  </a:cxn>
                  <a:cxn ang="0">
                    <a:pos x="22" y="44"/>
                  </a:cxn>
                  <a:cxn ang="0">
                    <a:pos x="44" y="54"/>
                  </a:cxn>
                  <a:cxn ang="0">
                    <a:pos x="50" y="56"/>
                  </a:cxn>
                  <a:cxn ang="0">
                    <a:pos x="52" y="58"/>
                  </a:cxn>
                  <a:cxn ang="0">
                    <a:pos x="42" y="64"/>
                  </a:cxn>
                  <a:cxn ang="0">
                    <a:pos x="32" y="68"/>
                  </a:cxn>
                  <a:cxn ang="0">
                    <a:pos x="40" y="68"/>
                  </a:cxn>
                  <a:cxn ang="0">
                    <a:pos x="50" y="70"/>
                  </a:cxn>
                  <a:cxn ang="0">
                    <a:pos x="56" y="76"/>
                  </a:cxn>
                  <a:cxn ang="0">
                    <a:pos x="60" y="84"/>
                  </a:cxn>
                  <a:cxn ang="0">
                    <a:pos x="66" y="86"/>
                  </a:cxn>
                  <a:cxn ang="0">
                    <a:pos x="74" y="82"/>
                  </a:cxn>
                  <a:cxn ang="0">
                    <a:pos x="98" y="76"/>
                  </a:cxn>
                  <a:cxn ang="0">
                    <a:pos x="132" y="70"/>
                  </a:cxn>
                  <a:cxn ang="0">
                    <a:pos x="142" y="64"/>
                  </a:cxn>
                  <a:cxn ang="0">
                    <a:pos x="140" y="60"/>
                  </a:cxn>
                  <a:cxn ang="0">
                    <a:pos x="140" y="52"/>
                  </a:cxn>
                  <a:cxn ang="0">
                    <a:pos x="150" y="42"/>
                  </a:cxn>
                  <a:cxn ang="0">
                    <a:pos x="148" y="36"/>
                  </a:cxn>
                  <a:cxn ang="0">
                    <a:pos x="140" y="32"/>
                  </a:cxn>
                  <a:cxn ang="0">
                    <a:pos x="122" y="24"/>
                  </a:cxn>
                  <a:cxn ang="0">
                    <a:pos x="100" y="22"/>
                  </a:cxn>
                  <a:cxn ang="0">
                    <a:pos x="82" y="14"/>
                  </a:cxn>
                  <a:cxn ang="0">
                    <a:pos x="68" y="8"/>
                  </a:cxn>
                  <a:cxn ang="0">
                    <a:pos x="42" y="0"/>
                  </a:cxn>
                  <a:cxn ang="0">
                    <a:pos x="18" y="0"/>
                  </a:cxn>
                  <a:cxn ang="0">
                    <a:pos x="8" y="8"/>
                  </a:cxn>
                  <a:cxn ang="0">
                    <a:pos x="8" y="14"/>
                  </a:cxn>
                  <a:cxn ang="0">
                    <a:pos x="10" y="20"/>
                  </a:cxn>
                  <a:cxn ang="0">
                    <a:pos x="6" y="28"/>
                  </a:cxn>
                  <a:cxn ang="0">
                    <a:pos x="0" y="30"/>
                  </a:cxn>
                  <a:cxn ang="0">
                    <a:pos x="14" y="38"/>
                  </a:cxn>
                </a:cxnLst>
                <a:rect l="0" t="0" r="r" b="b"/>
                <a:pathLst>
                  <a:path w="150" h="86">
                    <a:moveTo>
                      <a:pt x="14" y="38"/>
                    </a:moveTo>
                    <a:lnTo>
                      <a:pt x="14" y="38"/>
                    </a:lnTo>
                    <a:lnTo>
                      <a:pt x="20" y="42"/>
                    </a:lnTo>
                    <a:lnTo>
                      <a:pt x="22" y="44"/>
                    </a:lnTo>
                    <a:lnTo>
                      <a:pt x="28" y="48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48" y="62"/>
                    </a:lnTo>
                    <a:lnTo>
                      <a:pt x="42" y="64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50" y="70"/>
                    </a:lnTo>
                    <a:lnTo>
                      <a:pt x="54" y="74"/>
                    </a:lnTo>
                    <a:lnTo>
                      <a:pt x="56" y="76"/>
                    </a:lnTo>
                    <a:lnTo>
                      <a:pt x="58" y="80"/>
                    </a:lnTo>
                    <a:lnTo>
                      <a:pt x="60" y="84"/>
                    </a:lnTo>
                    <a:lnTo>
                      <a:pt x="62" y="86"/>
                    </a:lnTo>
                    <a:lnTo>
                      <a:pt x="66" y="86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86" y="78"/>
                    </a:lnTo>
                    <a:lnTo>
                      <a:pt x="98" y="76"/>
                    </a:lnTo>
                    <a:lnTo>
                      <a:pt x="122" y="72"/>
                    </a:lnTo>
                    <a:lnTo>
                      <a:pt x="132" y="70"/>
                    </a:lnTo>
                    <a:lnTo>
                      <a:pt x="138" y="68"/>
                    </a:lnTo>
                    <a:lnTo>
                      <a:pt x="142" y="64"/>
                    </a:lnTo>
                    <a:lnTo>
                      <a:pt x="140" y="60"/>
                    </a:lnTo>
                    <a:lnTo>
                      <a:pt x="140" y="60"/>
                    </a:lnTo>
                    <a:lnTo>
                      <a:pt x="138" y="54"/>
                    </a:lnTo>
                    <a:lnTo>
                      <a:pt x="140" y="52"/>
                    </a:lnTo>
                    <a:lnTo>
                      <a:pt x="146" y="46"/>
                    </a:lnTo>
                    <a:lnTo>
                      <a:pt x="150" y="42"/>
                    </a:lnTo>
                    <a:lnTo>
                      <a:pt x="150" y="40"/>
                    </a:lnTo>
                    <a:lnTo>
                      <a:pt x="148" y="36"/>
                    </a:lnTo>
                    <a:lnTo>
                      <a:pt x="140" y="32"/>
                    </a:lnTo>
                    <a:lnTo>
                      <a:pt x="140" y="32"/>
                    </a:lnTo>
                    <a:lnTo>
                      <a:pt x="128" y="26"/>
                    </a:lnTo>
                    <a:lnTo>
                      <a:pt x="122" y="24"/>
                    </a:lnTo>
                    <a:lnTo>
                      <a:pt x="110" y="24"/>
                    </a:lnTo>
                    <a:lnTo>
                      <a:pt x="100" y="22"/>
                    </a:lnTo>
                    <a:lnTo>
                      <a:pt x="92" y="20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68" y="8"/>
                    </a:lnTo>
                    <a:lnTo>
                      <a:pt x="56" y="2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14" y="38"/>
                    </a:lnTo>
                    <a:lnTo>
                      <a:pt x="14" y="3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6" name="Freeform 6033">
                <a:extLst>
                  <a:ext uri="{FF2B5EF4-FFF2-40B4-BE49-F238E27FC236}">
                    <a16:creationId xmlns:a16="http://schemas.microsoft.com/office/drawing/2014/main" id="{E667BE6A-E78F-4B05-913F-4DEDB5E6D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30" y="1806893"/>
                <a:ext cx="15240" cy="889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4" y="14"/>
                  </a:cxn>
                  <a:cxn ang="0">
                    <a:pos x="8" y="1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4" y="0"/>
                  </a:cxn>
                  <a:cxn ang="0">
                    <a:pos x="14" y="0"/>
                  </a:cxn>
                </a:cxnLst>
                <a:rect l="0" t="0" r="r" b="b"/>
                <a:pathLst>
                  <a:path w="24" h="14">
                    <a:moveTo>
                      <a:pt x="14" y="0"/>
                    </a:moveTo>
                    <a:lnTo>
                      <a:pt x="14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7" name="Freeform 6037">
                <a:extLst>
                  <a:ext uri="{FF2B5EF4-FFF2-40B4-BE49-F238E27FC236}">
                    <a16:creationId xmlns:a16="http://schemas.microsoft.com/office/drawing/2014/main" id="{D0B15623-F208-4965-94D4-6D7C33511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50" y="1811973"/>
                <a:ext cx="24130" cy="2286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8" y="2"/>
                  </a:cxn>
                  <a:cxn ang="0">
                    <a:pos x="18" y="16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20" y="30"/>
                  </a:cxn>
                  <a:cxn ang="0">
                    <a:pos x="22" y="26"/>
                  </a:cxn>
                  <a:cxn ang="0">
                    <a:pos x="26" y="20"/>
                  </a:cxn>
                  <a:cxn ang="0">
                    <a:pos x="32" y="12"/>
                  </a:cxn>
                  <a:cxn ang="0">
                    <a:pos x="32" y="12"/>
                  </a:cxn>
                  <a:cxn ang="0">
                    <a:pos x="36" y="4"/>
                  </a:cxn>
                  <a:cxn ang="0">
                    <a:pos x="38" y="2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38" h="36">
                    <a:moveTo>
                      <a:pt x="28" y="2"/>
                    </a:moveTo>
                    <a:lnTo>
                      <a:pt x="28" y="2"/>
                    </a:lnTo>
                    <a:lnTo>
                      <a:pt x="18" y="1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4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20" y="30"/>
                    </a:lnTo>
                    <a:lnTo>
                      <a:pt x="22" y="26"/>
                    </a:lnTo>
                    <a:lnTo>
                      <a:pt x="26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8" name="Freeform 6054">
                <a:extLst>
                  <a:ext uri="{FF2B5EF4-FFF2-40B4-BE49-F238E27FC236}">
                    <a16:creationId xmlns:a16="http://schemas.microsoft.com/office/drawing/2014/main" id="{389328A6-4B03-49FD-87C4-7C238520A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30" y="1058863"/>
                <a:ext cx="317500" cy="121920"/>
              </a:xfrm>
              <a:custGeom>
                <a:avLst/>
                <a:gdLst/>
                <a:ahLst/>
                <a:cxnLst>
                  <a:cxn ang="0">
                    <a:pos x="314" y="78"/>
                  </a:cxn>
                  <a:cxn ang="0">
                    <a:pos x="338" y="86"/>
                  </a:cxn>
                  <a:cxn ang="0">
                    <a:pos x="354" y="100"/>
                  </a:cxn>
                  <a:cxn ang="0">
                    <a:pos x="340" y="106"/>
                  </a:cxn>
                  <a:cxn ang="0">
                    <a:pos x="280" y="102"/>
                  </a:cxn>
                  <a:cxn ang="0">
                    <a:pos x="258" y="102"/>
                  </a:cxn>
                  <a:cxn ang="0">
                    <a:pos x="236" y="72"/>
                  </a:cxn>
                  <a:cxn ang="0">
                    <a:pos x="186" y="46"/>
                  </a:cxn>
                  <a:cxn ang="0">
                    <a:pos x="154" y="54"/>
                  </a:cxn>
                  <a:cxn ang="0">
                    <a:pos x="138" y="36"/>
                  </a:cxn>
                  <a:cxn ang="0">
                    <a:pos x="102" y="32"/>
                  </a:cxn>
                  <a:cxn ang="0">
                    <a:pos x="42" y="58"/>
                  </a:cxn>
                  <a:cxn ang="0">
                    <a:pos x="46" y="66"/>
                  </a:cxn>
                  <a:cxn ang="0">
                    <a:pos x="22" y="88"/>
                  </a:cxn>
                  <a:cxn ang="0">
                    <a:pos x="24" y="98"/>
                  </a:cxn>
                  <a:cxn ang="0">
                    <a:pos x="14" y="110"/>
                  </a:cxn>
                  <a:cxn ang="0">
                    <a:pos x="6" y="132"/>
                  </a:cxn>
                  <a:cxn ang="0">
                    <a:pos x="66" y="146"/>
                  </a:cxn>
                  <a:cxn ang="0">
                    <a:pos x="94" y="138"/>
                  </a:cxn>
                  <a:cxn ang="0">
                    <a:pos x="106" y="146"/>
                  </a:cxn>
                  <a:cxn ang="0">
                    <a:pos x="124" y="148"/>
                  </a:cxn>
                  <a:cxn ang="0">
                    <a:pos x="144" y="126"/>
                  </a:cxn>
                  <a:cxn ang="0">
                    <a:pos x="152" y="130"/>
                  </a:cxn>
                  <a:cxn ang="0">
                    <a:pos x="158" y="140"/>
                  </a:cxn>
                  <a:cxn ang="0">
                    <a:pos x="232" y="132"/>
                  </a:cxn>
                  <a:cxn ang="0">
                    <a:pos x="264" y="134"/>
                  </a:cxn>
                  <a:cxn ang="0">
                    <a:pos x="212" y="148"/>
                  </a:cxn>
                  <a:cxn ang="0">
                    <a:pos x="144" y="160"/>
                  </a:cxn>
                  <a:cxn ang="0">
                    <a:pos x="134" y="176"/>
                  </a:cxn>
                  <a:cxn ang="0">
                    <a:pos x="166" y="190"/>
                  </a:cxn>
                  <a:cxn ang="0">
                    <a:pos x="234" y="184"/>
                  </a:cxn>
                  <a:cxn ang="0">
                    <a:pos x="296" y="164"/>
                  </a:cxn>
                  <a:cxn ang="0">
                    <a:pos x="350" y="146"/>
                  </a:cxn>
                  <a:cxn ang="0">
                    <a:pos x="378" y="152"/>
                  </a:cxn>
                  <a:cxn ang="0">
                    <a:pos x="394" y="144"/>
                  </a:cxn>
                  <a:cxn ang="0">
                    <a:pos x="420" y="150"/>
                  </a:cxn>
                  <a:cxn ang="0">
                    <a:pos x="460" y="138"/>
                  </a:cxn>
                  <a:cxn ang="0">
                    <a:pos x="492" y="106"/>
                  </a:cxn>
                  <a:cxn ang="0">
                    <a:pos x="498" y="84"/>
                  </a:cxn>
                  <a:cxn ang="0">
                    <a:pos x="470" y="68"/>
                  </a:cxn>
                  <a:cxn ang="0">
                    <a:pos x="436" y="70"/>
                  </a:cxn>
                  <a:cxn ang="0">
                    <a:pos x="398" y="80"/>
                  </a:cxn>
                  <a:cxn ang="0">
                    <a:pos x="400" y="68"/>
                  </a:cxn>
                  <a:cxn ang="0">
                    <a:pos x="384" y="60"/>
                  </a:cxn>
                  <a:cxn ang="0">
                    <a:pos x="384" y="52"/>
                  </a:cxn>
                  <a:cxn ang="0">
                    <a:pos x="382" y="40"/>
                  </a:cxn>
                  <a:cxn ang="0">
                    <a:pos x="370" y="18"/>
                  </a:cxn>
                  <a:cxn ang="0">
                    <a:pos x="358" y="0"/>
                  </a:cxn>
                  <a:cxn ang="0">
                    <a:pos x="300" y="28"/>
                  </a:cxn>
                  <a:cxn ang="0">
                    <a:pos x="290" y="40"/>
                  </a:cxn>
                  <a:cxn ang="0">
                    <a:pos x="318" y="54"/>
                  </a:cxn>
                  <a:cxn ang="0">
                    <a:pos x="328" y="66"/>
                  </a:cxn>
                </a:cxnLst>
                <a:rect l="0" t="0" r="r" b="b"/>
                <a:pathLst>
                  <a:path w="500" h="192">
                    <a:moveTo>
                      <a:pt x="322" y="70"/>
                    </a:moveTo>
                    <a:lnTo>
                      <a:pt x="322" y="70"/>
                    </a:lnTo>
                    <a:lnTo>
                      <a:pt x="316" y="76"/>
                    </a:lnTo>
                    <a:lnTo>
                      <a:pt x="314" y="78"/>
                    </a:lnTo>
                    <a:lnTo>
                      <a:pt x="316" y="80"/>
                    </a:lnTo>
                    <a:lnTo>
                      <a:pt x="320" y="82"/>
                    </a:lnTo>
                    <a:lnTo>
                      <a:pt x="330" y="84"/>
                    </a:lnTo>
                    <a:lnTo>
                      <a:pt x="338" y="86"/>
                    </a:lnTo>
                    <a:lnTo>
                      <a:pt x="348" y="90"/>
                    </a:lnTo>
                    <a:lnTo>
                      <a:pt x="354" y="94"/>
                    </a:lnTo>
                    <a:lnTo>
                      <a:pt x="356" y="96"/>
                    </a:lnTo>
                    <a:lnTo>
                      <a:pt x="354" y="100"/>
                    </a:lnTo>
                    <a:lnTo>
                      <a:pt x="354" y="100"/>
                    </a:lnTo>
                    <a:lnTo>
                      <a:pt x="352" y="104"/>
                    </a:lnTo>
                    <a:lnTo>
                      <a:pt x="346" y="108"/>
                    </a:lnTo>
                    <a:lnTo>
                      <a:pt x="340" y="106"/>
                    </a:lnTo>
                    <a:lnTo>
                      <a:pt x="332" y="106"/>
                    </a:lnTo>
                    <a:lnTo>
                      <a:pt x="310" y="102"/>
                    </a:lnTo>
                    <a:lnTo>
                      <a:pt x="296" y="100"/>
                    </a:lnTo>
                    <a:lnTo>
                      <a:pt x="280" y="102"/>
                    </a:lnTo>
                    <a:lnTo>
                      <a:pt x="280" y="102"/>
                    </a:lnTo>
                    <a:lnTo>
                      <a:pt x="268" y="104"/>
                    </a:lnTo>
                    <a:lnTo>
                      <a:pt x="260" y="104"/>
                    </a:lnTo>
                    <a:lnTo>
                      <a:pt x="258" y="102"/>
                    </a:lnTo>
                    <a:lnTo>
                      <a:pt x="256" y="98"/>
                    </a:lnTo>
                    <a:lnTo>
                      <a:pt x="252" y="90"/>
                    </a:lnTo>
                    <a:lnTo>
                      <a:pt x="246" y="82"/>
                    </a:lnTo>
                    <a:lnTo>
                      <a:pt x="236" y="72"/>
                    </a:lnTo>
                    <a:lnTo>
                      <a:pt x="220" y="60"/>
                    </a:lnTo>
                    <a:lnTo>
                      <a:pt x="220" y="60"/>
                    </a:lnTo>
                    <a:lnTo>
                      <a:pt x="200" y="50"/>
                    </a:lnTo>
                    <a:lnTo>
                      <a:pt x="186" y="46"/>
                    </a:lnTo>
                    <a:lnTo>
                      <a:pt x="174" y="46"/>
                    </a:lnTo>
                    <a:lnTo>
                      <a:pt x="166" y="50"/>
                    </a:lnTo>
                    <a:lnTo>
                      <a:pt x="160" y="52"/>
                    </a:lnTo>
                    <a:lnTo>
                      <a:pt x="154" y="54"/>
                    </a:lnTo>
                    <a:lnTo>
                      <a:pt x="150" y="52"/>
                    </a:lnTo>
                    <a:lnTo>
                      <a:pt x="144" y="44"/>
                    </a:lnTo>
                    <a:lnTo>
                      <a:pt x="144" y="44"/>
                    </a:lnTo>
                    <a:lnTo>
                      <a:pt x="138" y="36"/>
                    </a:lnTo>
                    <a:lnTo>
                      <a:pt x="130" y="30"/>
                    </a:lnTo>
                    <a:lnTo>
                      <a:pt x="122" y="30"/>
                    </a:lnTo>
                    <a:lnTo>
                      <a:pt x="112" y="30"/>
                    </a:lnTo>
                    <a:lnTo>
                      <a:pt x="102" y="32"/>
                    </a:lnTo>
                    <a:lnTo>
                      <a:pt x="88" y="38"/>
                    </a:lnTo>
                    <a:lnTo>
                      <a:pt x="60" y="50"/>
                    </a:lnTo>
                    <a:lnTo>
                      <a:pt x="60" y="50"/>
                    </a:lnTo>
                    <a:lnTo>
                      <a:pt x="42" y="58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4"/>
                    </a:lnTo>
                    <a:lnTo>
                      <a:pt x="46" y="66"/>
                    </a:lnTo>
                    <a:lnTo>
                      <a:pt x="42" y="72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22" y="88"/>
                    </a:lnTo>
                    <a:lnTo>
                      <a:pt x="20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98"/>
                    </a:lnTo>
                    <a:lnTo>
                      <a:pt x="26" y="100"/>
                    </a:lnTo>
                    <a:lnTo>
                      <a:pt x="22" y="104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4" y="118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6" y="132"/>
                    </a:lnTo>
                    <a:lnTo>
                      <a:pt x="26" y="138"/>
                    </a:lnTo>
                    <a:lnTo>
                      <a:pt x="54" y="144"/>
                    </a:lnTo>
                    <a:lnTo>
                      <a:pt x="54" y="144"/>
                    </a:lnTo>
                    <a:lnTo>
                      <a:pt x="66" y="146"/>
                    </a:lnTo>
                    <a:lnTo>
                      <a:pt x="76" y="146"/>
                    </a:lnTo>
                    <a:lnTo>
                      <a:pt x="84" y="144"/>
                    </a:lnTo>
                    <a:lnTo>
                      <a:pt x="88" y="142"/>
                    </a:lnTo>
                    <a:lnTo>
                      <a:pt x="94" y="138"/>
                    </a:lnTo>
                    <a:lnTo>
                      <a:pt x="96" y="136"/>
                    </a:lnTo>
                    <a:lnTo>
                      <a:pt x="98" y="140"/>
                    </a:lnTo>
                    <a:lnTo>
                      <a:pt x="98" y="140"/>
                    </a:lnTo>
                    <a:lnTo>
                      <a:pt x="106" y="146"/>
                    </a:lnTo>
                    <a:lnTo>
                      <a:pt x="110" y="148"/>
                    </a:lnTo>
                    <a:lnTo>
                      <a:pt x="114" y="150"/>
                    </a:lnTo>
                    <a:lnTo>
                      <a:pt x="118" y="150"/>
                    </a:lnTo>
                    <a:lnTo>
                      <a:pt x="124" y="148"/>
                    </a:lnTo>
                    <a:lnTo>
                      <a:pt x="128" y="144"/>
                    </a:lnTo>
                    <a:lnTo>
                      <a:pt x="134" y="138"/>
                    </a:lnTo>
                    <a:lnTo>
                      <a:pt x="134" y="138"/>
                    </a:lnTo>
                    <a:lnTo>
                      <a:pt x="144" y="126"/>
                    </a:lnTo>
                    <a:lnTo>
                      <a:pt x="150" y="122"/>
                    </a:lnTo>
                    <a:lnTo>
                      <a:pt x="152" y="122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52" y="130"/>
                    </a:lnTo>
                    <a:lnTo>
                      <a:pt x="150" y="134"/>
                    </a:lnTo>
                    <a:lnTo>
                      <a:pt x="154" y="138"/>
                    </a:lnTo>
                    <a:lnTo>
                      <a:pt x="158" y="140"/>
                    </a:lnTo>
                    <a:lnTo>
                      <a:pt x="166" y="142"/>
                    </a:lnTo>
                    <a:lnTo>
                      <a:pt x="192" y="140"/>
                    </a:lnTo>
                    <a:lnTo>
                      <a:pt x="232" y="132"/>
                    </a:lnTo>
                    <a:lnTo>
                      <a:pt x="232" y="132"/>
                    </a:lnTo>
                    <a:lnTo>
                      <a:pt x="252" y="130"/>
                    </a:lnTo>
                    <a:lnTo>
                      <a:pt x="262" y="130"/>
                    </a:lnTo>
                    <a:lnTo>
                      <a:pt x="266" y="130"/>
                    </a:lnTo>
                    <a:lnTo>
                      <a:pt x="264" y="134"/>
                    </a:lnTo>
                    <a:lnTo>
                      <a:pt x="256" y="138"/>
                    </a:lnTo>
                    <a:lnTo>
                      <a:pt x="244" y="142"/>
                    </a:lnTo>
                    <a:lnTo>
                      <a:pt x="228" y="144"/>
                    </a:lnTo>
                    <a:lnTo>
                      <a:pt x="212" y="148"/>
                    </a:lnTo>
                    <a:lnTo>
                      <a:pt x="212" y="148"/>
                    </a:lnTo>
                    <a:lnTo>
                      <a:pt x="176" y="152"/>
                    </a:lnTo>
                    <a:lnTo>
                      <a:pt x="158" y="156"/>
                    </a:lnTo>
                    <a:lnTo>
                      <a:pt x="144" y="160"/>
                    </a:lnTo>
                    <a:lnTo>
                      <a:pt x="136" y="166"/>
                    </a:lnTo>
                    <a:lnTo>
                      <a:pt x="134" y="168"/>
                    </a:lnTo>
                    <a:lnTo>
                      <a:pt x="134" y="172"/>
                    </a:lnTo>
                    <a:lnTo>
                      <a:pt x="134" y="176"/>
                    </a:lnTo>
                    <a:lnTo>
                      <a:pt x="138" y="178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66" y="190"/>
                    </a:lnTo>
                    <a:lnTo>
                      <a:pt x="178" y="192"/>
                    </a:lnTo>
                    <a:lnTo>
                      <a:pt x="192" y="192"/>
                    </a:lnTo>
                    <a:lnTo>
                      <a:pt x="206" y="190"/>
                    </a:lnTo>
                    <a:lnTo>
                      <a:pt x="234" y="184"/>
                    </a:lnTo>
                    <a:lnTo>
                      <a:pt x="266" y="174"/>
                    </a:lnTo>
                    <a:lnTo>
                      <a:pt x="266" y="174"/>
                    </a:lnTo>
                    <a:lnTo>
                      <a:pt x="282" y="170"/>
                    </a:lnTo>
                    <a:lnTo>
                      <a:pt x="296" y="164"/>
                    </a:lnTo>
                    <a:lnTo>
                      <a:pt x="318" y="154"/>
                    </a:lnTo>
                    <a:lnTo>
                      <a:pt x="328" y="150"/>
                    </a:lnTo>
                    <a:lnTo>
                      <a:pt x="338" y="146"/>
                    </a:lnTo>
                    <a:lnTo>
                      <a:pt x="350" y="146"/>
                    </a:lnTo>
                    <a:lnTo>
                      <a:pt x="360" y="148"/>
                    </a:lnTo>
                    <a:lnTo>
                      <a:pt x="360" y="148"/>
                    </a:lnTo>
                    <a:lnTo>
                      <a:pt x="370" y="150"/>
                    </a:lnTo>
                    <a:lnTo>
                      <a:pt x="378" y="152"/>
                    </a:lnTo>
                    <a:lnTo>
                      <a:pt x="382" y="150"/>
                    </a:lnTo>
                    <a:lnTo>
                      <a:pt x="386" y="148"/>
                    </a:lnTo>
                    <a:lnTo>
                      <a:pt x="388" y="146"/>
                    </a:lnTo>
                    <a:lnTo>
                      <a:pt x="394" y="144"/>
                    </a:lnTo>
                    <a:lnTo>
                      <a:pt x="400" y="144"/>
                    </a:lnTo>
                    <a:lnTo>
                      <a:pt x="410" y="146"/>
                    </a:lnTo>
                    <a:lnTo>
                      <a:pt x="410" y="146"/>
                    </a:lnTo>
                    <a:lnTo>
                      <a:pt x="420" y="150"/>
                    </a:lnTo>
                    <a:lnTo>
                      <a:pt x="430" y="150"/>
                    </a:lnTo>
                    <a:lnTo>
                      <a:pt x="440" y="148"/>
                    </a:lnTo>
                    <a:lnTo>
                      <a:pt x="450" y="144"/>
                    </a:lnTo>
                    <a:lnTo>
                      <a:pt x="460" y="138"/>
                    </a:lnTo>
                    <a:lnTo>
                      <a:pt x="470" y="130"/>
                    </a:lnTo>
                    <a:lnTo>
                      <a:pt x="482" y="120"/>
                    </a:lnTo>
                    <a:lnTo>
                      <a:pt x="492" y="106"/>
                    </a:lnTo>
                    <a:lnTo>
                      <a:pt x="492" y="106"/>
                    </a:lnTo>
                    <a:lnTo>
                      <a:pt x="496" y="100"/>
                    </a:lnTo>
                    <a:lnTo>
                      <a:pt x="500" y="94"/>
                    </a:lnTo>
                    <a:lnTo>
                      <a:pt x="500" y="88"/>
                    </a:lnTo>
                    <a:lnTo>
                      <a:pt x="498" y="84"/>
                    </a:lnTo>
                    <a:lnTo>
                      <a:pt x="496" y="80"/>
                    </a:lnTo>
                    <a:lnTo>
                      <a:pt x="492" y="76"/>
                    </a:lnTo>
                    <a:lnTo>
                      <a:pt x="482" y="70"/>
                    </a:lnTo>
                    <a:lnTo>
                      <a:pt x="470" y="68"/>
                    </a:lnTo>
                    <a:lnTo>
                      <a:pt x="456" y="66"/>
                    </a:lnTo>
                    <a:lnTo>
                      <a:pt x="444" y="68"/>
                    </a:lnTo>
                    <a:lnTo>
                      <a:pt x="436" y="70"/>
                    </a:lnTo>
                    <a:lnTo>
                      <a:pt x="436" y="70"/>
                    </a:lnTo>
                    <a:lnTo>
                      <a:pt x="420" y="76"/>
                    </a:lnTo>
                    <a:lnTo>
                      <a:pt x="406" y="80"/>
                    </a:lnTo>
                    <a:lnTo>
                      <a:pt x="402" y="82"/>
                    </a:lnTo>
                    <a:lnTo>
                      <a:pt x="398" y="80"/>
                    </a:lnTo>
                    <a:lnTo>
                      <a:pt x="398" y="78"/>
                    </a:lnTo>
                    <a:lnTo>
                      <a:pt x="400" y="72"/>
                    </a:lnTo>
                    <a:lnTo>
                      <a:pt x="400" y="72"/>
                    </a:lnTo>
                    <a:lnTo>
                      <a:pt x="400" y="68"/>
                    </a:lnTo>
                    <a:lnTo>
                      <a:pt x="398" y="64"/>
                    </a:lnTo>
                    <a:lnTo>
                      <a:pt x="394" y="62"/>
                    </a:lnTo>
                    <a:lnTo>
                      <a:pt x="390" y="62"/>
                    </a:lnTo>
                    <a:lnTo>
                      <a:pt x="384" y="60"/>
                    </a:lnTo>
                    <a:lnTo>
                      <a:pt x="380" y="60"/>
                    </a:lnTo>
                    <a:lnTo>
                      <a:pt x="380" y="56"/>
                    </a:lnTo>
                    <a:lnTo>
                      <a:pt x="384" y="52"/>
                    </a:lnTo>
                    <a:lnTo>
                      <a:pt x="384" y="52"/>
                    </a:lnTo>
                    <a:lnTo>
                      <a:pt x="388" y="46"/>
                    </a:lnTo>
                    <a:lnTo>
                      <a:pt x="388" y="44"/>
                    </a:lnTo>
                    <a:lnTo>
                      <a:pt x="386" y="42"/>
                    </a:lnTo>
                    <a:lnTo>
                      <a:pt x="382" y="40"/>
                    </a:lnTo>
                    <a:lnTo>
                      <a:pt x="378" y="38"/>
                    </a:lnTo>
                    <a:lnTo>
                      <a:pt x="374" y="34"/>
                    </a:lnTo>
                    <a:lnTo>
                      <a:pt x="372" y="28"/>
                    </a:lnTo>
                    <a:lnTo>
                      <a:pt x="370" y="18"/>
                    </a:lnTo>
                    <a:lnTo>
                      <a:pt x="370" y="18"/>
                    </a:lnTo>
                    <a:lnTo>
                      <a:pt x="368" y="8"/>
                    </a:lnTo>
                    <a:lnTo>
                      <a:pt x="364" y="2"/>
                    </a:lnTo>
                    <a:lnTo>
                      <a:pt x="358" y="0"/>
                    </a:lnTo>
                    <a:lnTo>
                      <a:pt x="350" y="2"/>
                    </a:lnTo>
                    <a:lnTo>
                      <a:pt x="340" y="6"/>
                    </a:lnTo>
                    <a:lnTo>
                      <a:pt x="328" y="12"/>
                    </a:lnTo>
                    <a:lnTo>
                      <a:pt x="300" y="28"/>
                    </a:lnTo>
                    <a:lnTo>
                      <a:pt x="300" y="28"/>
                    </a:lnTo>
                    <a:lnTo>
                      <a:pt x="294" y="32"/>
                    </a:lnTo>
                    <a:lnTo>
                      <a:pt x="292" y="36"/>
                    </a:lnTo>
                    <a:lnTo>
                      <a:pt x="290" y="40"/>
                    </a:lnTo>
                    <a:lnTo>
                      <a:pt x="292" y="42"/>
                    </a:lnTo>
                    <a:lnTo>
                      <a:pt x="298" y="46"/>
                    </a:lnTo>
                    <a:lnTo>
                      <a:pt x="308" y="50"/>
                    </a:lnTo>
                    <a:lnTo>
                      <a:pt x="318" y="54"/>
                    </a:lnTo>
                    <a:lnTo>
                      <a:pt x="326" y="58"/>
                    </a:lnTo>
                    <a:lnTo>
                      <a:pt x="328" y="60"/>
                    </a:lnTo>
                    <a:lnTo>
                      <a:pt x="328" y="64"/>
                    </a:lnTo>
                    <a:lnTo>
                      <a:pt x="328" y="66"/>
                    </a:lnTo>
                    <a:lnTo>
                      <a:pt x="322" y="70"/>
                    </a:lnTo>
                    <a:lnTo>
                      <a:pt x="322" y="7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9" name="Freeform 6074">
                <a:extLst>
                  <a:ext uri="{FF2B5EF4-FFF2-40B4-BE49-F238E27FC236}">
                    <a16:creationId xmlns:a16="http://schemas.microsoft.com/office/drawing/2014/main" id="{64F2C0C5-9B0D-40D1-B93D-3D3C9DC70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930" y="3139123"/>
                <a:ext cx="278130" cy="109220"/>
              </a:xfrm>
              <a:custGeom>
                <a:avLst/>
                <a:gdLst/>
                <a:ahLst/>
                <a:cxnLst>
                  <a:cxn ang="0">
                    <a:pos x="416" y="160"/>
                  </a:cxn>
                  <a:cxn ang="0">
                    <a:pos x="436" y="156"/>
                  </a:cxn>
                  <a:cxn ang="0">
                    <a:pos x="428" y="148"/>
                  </a:cxn>
                  <a:cxn ang="0">
                    <a:pos x="414" y="136"/>
                  </a:cxn>
                  <a:cxn ang="0">
                    <a:pos x="384" y="126"/>
                  </a:cxn>
                  <a:cxn ang="0">
                    <a:pos x="374" y="120"/>
                  </a:cxn>
                  <a:cxn ang="0">
                    <a:pos x="376" y="108"/>
                  </a:cxn>
                  <a:cxn ang="0">
                    <a:pos x="358" y="106"/>
                  </a:cxn>
                  <a:cxn ang="0">
                    <a:pos x="350" y="100"/>
                  </a:cxn>
                  <a:cxn ang="0">
                    <a:pos x="338" y="100"/>
                  </a:cxn>
                  <a:cxn ang="0">
                    <a:pos x="326" y="92"/>
                  </a:cxn>
                  <a:cxn ang="0">
                    <a:pos x="300" y="68"/>
                  </a:cxn>
                  <a:cxn ang="0">
                    <a:pos x="300" y="76"/>
                  </a:cxn>
                  <a:cxn ang="0">
                    <a:pos x="292" y="64"/>
                  </a:cxn>
                  <a:cxn ang="0">
                    <a:pos x="286" y="60"/>
                  </a:cxn>
                  <a:cxn ang="0">
                    <a:pos x="260" y="48"/>
                  </a:cxn>
                  <a:cxn ang="0">
                    <a:pos x="230" y="40"/>
                  </a:cxn>
                  <a:cxn ang="0">
                    <a:pos x="216" y="28"/>
                  </a:cxn>
                  <a:cxn ang="0">
                    <a:pos x="194" y="14"/>
                  </a:cxn>
                  <a:cxn ang="0">
                    <a:pos x="180" y="8"/>
                  </a:cxn>
                  <a:cxn ang="0">
                    <a:pos x="164" y="8"/>
                  </a:cxn>
                  <a:cxn ang="0">
                    <a:pos x="150" y="0"/>
                  </a:cxn>
                  <a:cxn ang="0">
                    <a:pos x="136" y="4"/>
                  </a:cxn>
                  <a:cxn ang="0">
                    <a:pos x="112" y="0"/>
                  </a:cxn>
                  <a:cxn ang="0">
                    <a:pos x="92" y="10"/>
                  </a:cxn>
                  <a:cxn ang="0">
                    <a:pos x="56" y="18"/>
                  </a:cxn>
                  <a:cxn ang="0">
                    <a:pos x="24" y="42"/>
                  </a:cxn>
                  <a:cxn ang="0">
                    <a:pos x="24" y="58"/>
                  </a:cxn>
                  <a:cxn ang="0">
                    <a:pos x="2" y="66"/>
                  </a:cxn>
                  <a:cxn ang="0">
                    <a:pos x="4" y="72"/>
                  </a:cxn>
                  <a:cxn ang="0">
                    <a:pos x="18" y="72"/>
                  </a:cxn>
                  <a:cxn ang="0">
                    <a:pos x="24" y="72"/>
                  </a:cxn>
                  <a:cxn ang="0">
                    <a:pos x="40" y="62"/>
                  </a:cxn>
                  <a:cxn ang="0">
                    <a:pos x="70" y="44"/>
                  </a:cxn>
                  <a:cxn ang="0">
                    <a:pos x="92" y="30"/>
                  </a:cxn>
                  <a:cxn ang="0">
                    <a:pos x="132" y="32"/>
                  </a:cxn>
                  <a:cxn ang="0">
                    <a:pos x="124" y="38"/>
                  </a:cxn>
                  <a:cxn ang="0">
                    <a:pos x="118" y="46"/>
                  </a:cxn>
                  <a:cxn ang="0">
                    <a:pos x="164" y="58"/>
                  </a:cxn>
                  <a:cxn ang="0">
                    <a:pos x="186" y="62"/>
                  </a:cxn>
                  <a:cxn ang="0">
                    <a:pos x="214" y="80"/>
                  </a:cxn>
                  <a:cxn ang="0">
                    <a:pos x="242" y="84"/>
                  </a:cxn>
                  <a:cxn ang="0">
                    <a:pos x="256" y="94"/>
                  </a:cxn>
                  <a:cxn ang="0">
                    <a:pos x="268" y="120"/>
                  </a:cxn>
                  <a:cxn ang="0">
                    <a:pos x="288" y="128"/>
                  </a:cxn>
                  <a:cxn ang="0">
                    <a:pos x="318" y="136"/>
                  </a:cxn>
                  <a:cxn ang="0">
                    <a:pos x="310" y="150"/>
                  </a:cxn>
                  <a:cxn ang="0">
                    <a:pos x="290" y="168"/>
                  </a:cxn>
                  <a:cxn ang="0">
                    <a:pos x="348" y="164"/>
                  </a:cxn>
                  <a:cxn ang="0">
                    <a:pos x="382" y="170"/>
                  </a:cxn>
                  <a:cxn ang="0">
                    <a:pos x="400" y="166"/>
                  </a:cxn>
                </a:cxnLst>
                <a:rect l="0" t="0" r="r" b="b"/>
                <a:pathLst>
                  <a:path w="438" h="172">
                    <a:moveTo>
                      <a:pt x="400" y="166"/>
                    </a:moveTo>
                    <a:lnTo>
                      <a:pt x="400" y="166"/>
                    </a:lnTo>
                    <a:lnTo>
                      <a:pt x="410" y="162"/>
                    </a:lnTo>
                    <a:lnTo>
                      <a:pt x="416" y="160"/>
                    </a:lnTo>
                    <a:lnTo>
                      <a:pt x="426" y="160"/>
                    </a:lnTo>
                    <a:lnTo>
                      <a:pt x="432" y="162"/>
                    </a:lnTo>
                    <a:lnTo>
                      <a:pt x="436" y="156"/>
                    </a:lnTo>
                    <a:lnTo>
                      <a:pt x="436" y="156"/>
                    </a:lnTo>
                    <a:lnTo>
                      <a:pt x="438" y="152"/>
                    </a:lnTo>
                    <a:lnTo>
                      <a:pt x="438" y="150"/>
                    </a:lnTo>
                    <a:lnTo>
                      <a:pt x="434" y="150"/>
                    </a:lnTo>
                    <a:lnTo>
                      <a:pt x="428" y="148"/>
                    </a:lnTo>
                    <a:lnTo>
                      <a:pt x="424" y="146"/>
                    </a:lnTo>
                    <a:lnTo>
                      <a:pt x="420" y="144"/>
                    </a:lnTo>
                    <a:lnTo>
                      <a:pt x="420" y="144"/>
                    </a:lnTo>
                    <a:lnTo>
                      <a:pt x="414" y="136"/>
                    </a:lnTo>
                    <a:lnTo>
                      <a:pt x="410" y="132"/>
                    </a:lnTo>
                    <a:lnTo>
                      <a:pt x="400" y="128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72" y="124"/>
                    </a:lnTo>
                    <a:lnTo>
                      <a:pt x="370" y="124"/>
                    </a:lnTo>
                    <a:lnTo>
                      <a:pt x="372" y="122"/>
                    </a:lnTo>
                    <a:lnTo>
                      <a:pt x="374" y="120"/>
                    </a:lnTo>
                    <a:lnTo>
                      <a:pt x="376" y="116"/>
                    </a:lnTo>
                    <a:lnTo>
                      <a:pt x="376" y="112"/>
                    </a:lnTo>
                    <a:lnTo>
                      <a:pt x="376" y="112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68" y="106"/>
                    </a:lnTo>
                    <a:lnTo>
                      <a:pt x="362" y="106"/>
                    </a:lnTo>
                    <a:lnTo>
                      <a:pt x="358" y="106"/>
                    </a:lnTo>
                    <a:lnTo>
                      <a:pt x="356" y="104"/>
                    </a:lnTo>
                    <a:lnTo>
                      <a:pt x="356" y="104"/>
                    </a:lnTo>
                    <a:lnTo>
                      <a:pt x="352" y="102"/>
                    </a:lnTo>
                    <a:lnTo>
                      <a:pt x="350" y="100"/>
                    </a:lnTo>
                    <a:lnTo>
                      <a:pt x="344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8" y="100"/>
                    </a:lnTo>
                    <a:lnTo>
                      <a:pt x="334" y="96"/>
                    </a:lnTo>
                    <a:lnTo>
                      <a:pt x="332" y="94"/>
                    </a:lnTo>
                    <a:lnTo>
                      <a:pt x="326" y="92"/>
                    </a:lnTo>
                    <a:lnTo>
                      <a:pt x="320" y="86"/>
                    </a:lnTo>
                    <a:lnTo>
                      <a:pt x="320" y="86"/>
                    </a:lnTo>
                    <a:lnTo>
                      <a:pt x="304" y="70"/>
                    </a:lnTo>
                    <a:lnTo>
                      <a:pt x="300" y="68"/>
                    </a:lnTo>
                    <a:lnTo>
                      <a:pt x="300" y="70"/>
                    </a:lnTo>
                    <a:lnTo>
                      <a:pt x="300" y="72"/>
                    </a:lnTo>
                    <a:lnTo>
                      <a:pt x="300" y="72"/>
                    </a:lnTo>
                    <a:lnTo>
                      <a:pt x="300" y="76"/>
                    </a:lnTo>
                    <a:lnTo>
                      <a:pt x="300" y="76"/>
                    </a:lnTo>
                    <a:lnTo>
                      <a:pt x="296" y="76"/>
                    </a:lnTo>
                    <a:lnTo>
                      <a:pt x="294" y="70"/>
                    </a:lnTo>
                    <a:lnTo>
                      <a:pt x="292" y="64"/>
                    </a:lnTo>
                    <a:lnTo>
                      <a:pt x="292" y="64"/>
                    </a:lnTo>
                    <a:lnTo>
                      <a:pt x="292" y="62"/>
                    </a:lnTo>
                    <a:lnTo>
                      <a:pt x="292" y="60"/>
                    </a:lnTo>
                    <a:lnTo>
                      <a:pt x="286" y="60"/>
                    </a:lnTo>
                    <a:lnTo>
                      <a:pt x="276" y="56"/>
                    </a:lnTo>
                    <a:lnTo>
                      <a:pt x="268" y="54"/>
                    </a:lnTo>
                    <a:lnTo>
                      <a:pt x="260" y="48"/>
                    </a:lnTo>
                    <a:lnTo>
                      <a:pt x="260" y="48"/>
                    </a:lnTo>
                    <a:lnTo>
                      <a:pt x="252" y="42"/>
                    </a:lnTo>
                    <a:lnTo>
                      <a:pt x="244" y="40"/>
                    </a:lnTo>
                    <a:lnTo>
                      <a:pt x="234" y="40"/>
                    </a:lnTo>
                    <a:lnTo>
                      <a:pt x="230" y="40"/>
                    </a:lnTo>
                    <a:lnTo>
                      <a:pt x="226" y="38"/>
                    </a:lnTo>
                    <a:lnTo>
                      <a:pt x="220" y="34"/>
                    </a:lnTo>
                    <a:lnTo>
                      <a:pt x="216" y="28"/>
                    </a:lnTo>
                    <a:lnTo>
                      <a:pt x="216" y="28"/>
                    </a:lnTo>
                    <a:lnTo>
                      <a:pt x="210" y="20"/>
                    </a:lnTo>
                    <a:lnTo>
                      <a:pt x="204" y="16"/>
                    </a:lnTo>
                    <a:lnTo>
                      <a:pt x="200" y="14"/>
                    </a:lnTo>
                    <a:lnTo>
                      <a:pt x="194" y="14"/>
                    </a:lnTo>
                    <a:lnTo>
                      <a:pt x="186" y="14"/>
                    </a:lnTo>
                    <a:lnTo>
                      <a:pt x="182" y="12"/>
                    </a:lnTo>
                    <a:lnTo>
                      <a:pt x="180" y="8"/>
                    </a:lnTo>
                    <a:lnTo>
                      <a:pt x="180" y="8"/>
                    </a:lnTo>
                    <a:lnTo>
                      <a:pt x="176" y="6"/>
                    </a:lnTo>
                    <a:lnTo>
                      <a:pt x="174" y="4"/>
                    </a:lnTo>
                    <a:lnTo>
                      <a:pt x="168" y="6"/>
                    </a:lnTo>
                    <a:lnTo>
                      <a:pt x="164" y="8"/>
                    </a:lnTo>
                    <a:lnTo>
                      <a:pt x="160" y="6"/>
                    </a:lnTo>
                    <a:lnTo>
                      <a:pt x="156" y="4"/>
                    </a:lnTo>
                    <a:lnTo>
                      <a:pt x="156" y="4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6" y="2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26" y="2"/>
                    </a:lnTo>
                    <a:lnTo>
                      <a:pt x="126" y="2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4" y="4"/>
                    </a:lnTo>
                    <a:lnTo>
                      <a:pt x="98" y="8"/>
                    </a:lnTo>
                    <a:lnTo>
                      <a:pt x="92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68" y="14"/>
                    </a:lnTo>
                    <a:lnTo>
                      <a:pt x="56" y="18"/>
                    </a:lnTo>
                    <a:lnTo>
                      <a:pt x="44" y="22"/>
                    </a:lnTo>
                    <a:lnTo>
                      <a:pt x="36" y="28"/>
                    </a:lnTo>
                    <a:lnTo>
                      <a:pt x="28" y="34"/>
                    </a:lnTo>
                    <a:lnTo>
                      <a:pt x="24" y="42"/>
                    </a:lnTo>
                    <a:lnTo>
                      <a:pt x="22" y="48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4" y="58"/>
                    </a:lnTo>
                    <a:lnTo>
                      <a:pt x="22" y="60"/>
                    </a:lnTo>
                    <a:lnTo>
                      <a:pt x="14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0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2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40" y="62"/>
                    </a:lnTo>
                    <a:lnTo>
                      <a:pt x="42" y="58"/>
                    </a:lnTo>
                    <a:lnTo>
                      <a:pt x="52" y="54"/>
                    </a:lnTo>
                    <a:lnTo>
                      <a:pt x="62" y="48"/>
                    </a:lnTo>
                    <a:lnTo>
                      <a:pt x="70" y="44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84" y="34"/>
                    </a:lnTo>
                    <a:lnTo>
                      <a:pt x="92" y="30"/>
                    </a:lnTo>
                    <a:lnTo>
                      <a:pt x="100" y="28"/>
                    </a:lnTo>
                    <a:lnTo>
                      <a:pt x="108" y="28"/>
                    </a:lnTo>
                    <a:lnTo>
                      <a:pt x="124" y="28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34" y="34"/>
                    </a:lnTo>
                    <a:lnTo>
                      <a:pt x="132" y="36"/>
                    </a:lnTo>
                    <a:lnTo>
                      <a:pt x="124" y="38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26" y="52"/>
                    </a:lnTo>
                    <a:lnTo>
                      <a:pt x="134" y="56"/>
                    </a:lnTo>
                    <a:lnTo>
                      <a:pt x="146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74" y="58"/>
                    </a:lnTo>
                    <a:lnTo>
                      <a:pt x="180" y="60"/>
                    </a:lnTo>
                    <a:lnTo>
                      <a:pt x="186" y="62"/>
                    </a:lnTo>
                    <a:lnTo>
                      <a:pt x="190" y="66"/>
                    </a:lnTo>
                    <a:lnTo>
                      <a:pt x="200" y="74"/>
                    </a:lnTo>
                    <a:lnTo>
                      <a:pt x="206" y="78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22" y="84"/>
                    </a:lnTo>
                    <a:lnTo>
                      <a:pt x="230" y="84"/>
                    </a:lnTo>
                    <a:lnTo>
                      <a:pt x="242" y="84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2" y="88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60" y="106"/>
                    </a:lnTo>
                    <a:lnTo>
                      <a:pt x="266" y="116"/>
                    </a:lnTo>
                    <a:lnTo>
                      <a:pt x="268" y="120"/>
                    </a:lnTo>
                    <a:lnTo>
                      <a:pt x="274" y="124"/>
                    </a:lnTo>
                    <a:lnTo>
                      <a:pt x="280" y="126"/>
                    </a:lnTo>
                    <a:lnTo>
                      <a:pt x="288" y="128"/>
                    </a:lnTo>
                    <a:lnTo>
                      <a:pt x="288" y="128"/>
                    </a:lnTo>
                    <a:lnTo>
                      <a:pt x="304" y="128"/>
                    </a:lnTo>
                    <a:lnTo>
                      <a:pt x="310" y="130"/>
                    </a:lnTo>
                    <a:lnTo>
                      <a:pt x="316" y="134"/>
                    </a:lnTo>
                    <a:lnTo>
                      <a:pt x="318" y="136"/>
                    </a:lnTo>
                    <a:lnTo>
                      <a:pt x="318" y="140"/>
                    </a:lnTo>
                    <a:lnTo>
                      <a:pt x="316" y="144"/>
                    </a:lnTo>
                    <a:lnTo>
                      <a:pt x="310" y="150"/>
                    </a:lnTo>
                    <a:lnTo>
                      <a:pt x="310" y="150"/>
                    </a:lnTo>
                    <a:lnTo>
                      <a:pt x="298" y="158"/>
                    </a:lnTo>
                    <a:lnTo>
                      <a:pt x="292" y="162"/>
                    </a:lnTo>
                    <a:lnTo>
                      <a:pt x="290" y="166"/>
                    </a:lnTo>
                    <a:lnTo>
                      <a:pt x="290" y="168"/>
                    </a:lnTo>
                    <a:lnTo>
                      <a:pt x="296" y="170"/>
                    </a:lnTo>
                    <a:lnTo>
                      <a:pt x="328" y="166"/>
                    </a:lnTo>
                    <a:lnTo>
                      <a:pt x="328" y="166"/>
                    </a:lnTo>
                    <a:lnTo>
                      <a:pt x="348" y="164"/>
                    </a:lnTo>
                    <a:lnTo>
                      <a:pt x="360" y="166"/>
                    </a:lnTo>
                    <a:lnTo>
                      <a:pt x="370" y="166"/>
                    </a:lnTo>
                    <a:lnTo>
                      <a:pt x="376" y="168"/>
                    </a:lnTo>
                    <a:lnTo>
                      <a:pt x="382" y="170"/>
                    </a:lnTo>
                    <a:lnTo>
                      <a:pt x="386" y="172"/>
                    </a:lnTo>
                    <a:lnTo>
                      <a:pt x="392" y="170"/>
                    </a:lnTo>
                    <a:lnTo>
                      <a:pt x="400" y="166"/>
                    </a:lnTo>
                    <a:lnTo>
                      <a:pt x="400" y="16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0" name="Freeform 6084">
                <a:extLst>
                  <a:ext uri="{FF2B5EF4-FFF2-40B4-BE49-F238E27FC236}">
                    <a16:creationId xmlns:a16="http://schemas.microsoft.com/office/drawing/2014/main" id="{810B0AAA-5E9C-4103-99F0-614716D1E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460" y="3296603"/>
                <a:ext cx="5080" cy="508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8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1" name="Freeform 6086">
                <a:extLst>
                  <a:ext uri="{FF2B5EF4-FFF2-40B4-BE49-F238E27FC236}">
                    <a16:creationId xmlns:a16="http://schemas.microsoft.com/office/drawing/2014/main" id="{4BDAF60B-FC8E-4381-B91C-90DA4335A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979" y="1296353"/>
                <a:ext cx="2874010" cy="2354580"/>
              </a:xfrm>
              <a:custGeom>
                <a:avLst/>
                <a:gdLst/>
                <a:ahLst/>
                <a:cxnLst>
                  <a:cxn ang="0">
                    <a:pos x="3400" y="3516"/>
                  </a:cxn>
                  <a:cxn ang="0">
                    <a:pos x="3292" y="3276"/>
                  </a:cxn>
                  <a:cxn ang="0">
                    <a:pos x="3246" y="3102"/>
                  </a:cxn>
                  <a:cxn ang="0">
                    <a:pos x="3116" y="3080"/>
                  </a:cxn>
                  <a:cxn ang="0">
                    <a:pos x="2830" y="2916"/>
                  </a:cxn>
                  <a:cxn ang="0">
                    <a:pos x="3078" y="2572"/>
                  </a:cxn>
                  <a:cxn ang="0">
                    <a:pos x="3134" y="2554"/>
                  </a:cxn>
                  <a:cxn ang="0">
                    <a:pos x="3436" y="2646"/>
                  </a:cxn>
                  <a:cxn ang="0">
                    <a:pos x="3526" y="2642"/>
                  </a:cxn>
                  <a:cxn ang="0">
                    <a:pos x="3686" y="2282"/>
                  </a:cxn>
                  <a:cxn ang="0">
                    <a:pos x="3698" y="2162"/>
                  </a:cxn>
                  <a:cxn ang="0">
                    <a:pos x="3748" y="2092"/>
                  </a:cxn>
                  <a:cxn ang="0">
                    <a:pos x="3924" y="1928"/>
                  </a:cxn>
                  <a:cxn ang="0">
                    <a:pos x="4006" y="1782"/>
                  </a:cxn>
                  <a:cxn ang="0">
                    <a:pos x="4138" y="1824"/>
                  </a:cxn>
                  <a:cxn ang="0">
                    <a:pos x="4150" y="1496"/>
                  </a:cxn>
                  <a:cxn ang="0">
                    <a:pos x="4522" y="1296"/>
                  </a:cxn>
                  <a:cxn ang="0">
                    <a:pos x="4314" y="1090"/>
                  </a:cxn>
                  <a:cxn ang="0">
                    <a:pos x="4060" y="934"/>
                  </a:cxn>
                  <a:cxn ang="0">
                    <a:pos x="3720" y="680"/>
                  </a:cxn>
                  <a:cxn ang="0">
                    <a:pos x="3570" y="1166"/>
                  </a:cxn>
                  <a:cxn ang="0">
                    <a:pos x="3346" y="1132"/>
                  </a:cxn>
                  <a:cxn ang="0">
                    <a:pos x="3060" y="648"/>
                  </a:cxn>
                  <a:cxn ang="0">
                    <a:pos x="3304" y="420"/>
                  </a:cxn>
                  <a:cxn ang="0">
                    <a:pos x="3452" y="258"/>
                  </a:cxn>
                  <a:cxn ang="0">
                    <a:pos x="3282" y="322"/>
                  </a:cxn>
                  <a:cxn ang="0">
                    <a:pos x="3048" y="164"/>
                  </a:cxn>
                  <a:cxn ang="0">
                    <a:pos x="2954" y="232"/>
                  </a:cxn>
                  <a:cxn ang="0">
                    <a:pos x="2726" y="298"/>
                  </a:cxn>
                  <a:cxn ang="0">
                    <a:pos x="2330" y="286"/>
                  </a:cxn>
                  <a:cxn ang="0">
                    <a:pos x="1732" y="136"/>
                  </a:cxn>
                  <a:cxn ang="0">
                    <a:pos x="1406" y="178"/>
                  </a:cxn>
                  <a:cxn ang="0">
                    <a:pos x="636" y="94"/>
                  </a:cxn>
                  <a:cxn ang="0">
                    <a:pos x="54" y="266"/>
                  </a:cxn>
                  <a:cxn ang="0">
                    <a:pos x="28" y="440"/>
                  </a:cxn>
                  <a:cxn ang="0">
                    <a:pos x="270" y="598"/>
                  </a:cxn>
                  <a:cxn ang="0">
                    <a:pos x="246" y="900"/>
                  </a:cxn>
                  <a:cxn ang="0">
                    <a:pos x="218" y="1124"/>
                  </a:cxn>
                  <a:cxn ang="0">
                    <a:pos x="548" y="956"/>
                  </a:cxn>
                  <a:cxn ang="0">
                    <a:pos x="648" y="882"/>
                  </a:cxn>
                  <a:cxn ang="0">
                    <a:pos x="1136" y="842"/>
                  </a:cxn>
                  <a:cxn ang="0">
                    <a:pos x="1412" y="1020"/>
                  </a:cxn>
                  <a:cxn ang="0">
                    <a:pos x="1524" y="1162"/>
                  </a:cxn>
                  <a:cxn ang="0">
                    <a:pos x="1646" y="1306"/>
                  </a:cxn>
                  <a:cxn ang="0">
                    <a:pos x="1750" y="1434"/>
                  </a:cxn>
                  <a:cxn ang="0">
                    <a:pos x="1840" y="1570"/>
                  </a:cxn>
                  <a:cxn ang="0">
                    <a:pos x="1838" y="2170"/>
                  </a:cxn>
                  <a:cxn ang="0">
                    <a:pos x="2146" y="2682"/>
                  </a:cxn>
                  <a:cxn ang="0">
                    <a:pos x="2168" y="2564"/>
                  </a:cxn>
                  <a:cxn ang="0">
                    <a:pos x="2530" y="2998"/>
                  </a:cxn>
                  <a:cxn ang="0">
                    <a:pos x="3202" y="3400"/>
                  </a:cxn>
                  <a:cxn ang="0">
                    <a:pos x="3330" y="3570"/>
                  </a:cxn>
                  <a:cxn ang="0">
                    <a:pos x="3432" y="3656"/>
                  </a:cxn>
                  <a:cxn ang="0">
                    <a:pos x="3562" y="3616"/>
                  </a:cxn>
                  <a:cxn ang="0">
                    <a:pos x="3408" y="1922"/>
                  </a:cxn>
                  <a:cxn ang="0">
                    <a:pos x="3590" y="1870"/>
                  </a:cxn>
                  <a:cxn ang="0">
                    <a:pos x="3578" y="1812"/>
                  </a:cxn>
                  <a:cxn ang="0">
                    <a:pos x="3344" y="1588"/>
                  </a:cxn>
                  <a:cxn ang="0">
                    <a:pos x="3548" y="1750"/>
                  </a:cxn>
                  <a:cxn ang="0">
                    <a:pos x="3418" y="1798"/>
                  </a:cxn>
                  <a:cxn ang="0">
                    <a:pos x="3294" y="1766"/>
                  </a:cxn>
                  <a:cxn ang="0">
                    <a:pos x="3244" y="1726"/>
                  </a:cxn>
                  <a:cxn ang="0">
                    <a:pos x="3258" y="1654"/>
                  </a:cxn>
                </a:cxnLst>
                <a:rect l="0" t="0" r="r" b="b"/>
                <a:pathLst>
                  <a:path w="4526" h="3708">
                    <a:moveTo>
                      <a:pt x="3654" y="3626"/>
                    </a:moveTo>
                    <a:lnTo>
                      <a:pt x="3654" y="3626"/>
                    </a:lnTo>
                    <a:lnTo>
                      <a:pt x="3654" y="3626"/>
                    </a:lnTo>
                    <a:lnTo>
                      <a:pt x="3654" y="3626"/>
                    </a:lnTo>
                    <a:lnTo>
                      <a:pt x="3642" y="3614"/>
                    </a:lnTo>
                    <a:lnTo>
                      <a:pt x="3628" y="3600"/>
                    </a:lnTo>
                    <a:lnTo>
                      <a:pt x="3622" y="3596"/>
                    </a:lnTo>
                    <a:lnTo>
                      <a:pt x="3614" y="3592"/>
                    </a:lnTo>
                    <a:lnTo>
                      <a:pt x="3606" y="3590"/>
                    </a:lnTo>
                    <a:lnTo>
                      <a:pt x="3598" y="3588"/>
                    </a:lnTo>
                    <a:lnTo>
                      <a:pt x="3598" y="3588"/>
                    </a:lnTo>
                    <a:lnTo>
                      <a:pt x="3588" y="3590"/>
                    </a:lnTo>
                    <a:lnTo>
                      <a:pt x="3588" y="3588"/>
                    </a:lnTo>
                    <a:lnTo>
                      <a:pt x="3588" y="3588"/>
                    </a:lnTo>
                    <a:lnTo>
                      <a:pt x="3588" y="3586"/>
                    </a:lnTo>
                    <a:lnTo>
                      <a:pt x="3586" y="3584"/>
                    </a:lnTo>
                    <a:lnTo>
                      <a:pt x="3574" y="3582"/>
                    </a:lnTo>
                    <a:lnTo>
                      <a:pt x="3574" y="3582"/>
                    </a:lnTo>
                    <a:lnTo>
                      <a:pt x="3562" y="3582"/>
                    </a:lnTo>
                    <a:lnTo>
                      <a:pt x="3560" y="3582"/>
                    </a:lnTo>
                    <a:lnTo>
                      <a:pt x="3560" y="3584"/>
                    </a:lnTo>
                    <a:lnTo>
                      <a:pt x="3556" y="3590"/>
                    </a:lnTo>
                    <a:lnTo>
                      <a:pt x="3552" y="3594"/>
                    </a:lnTo>
                    <a:lnTo>
                      <a:pt x="3546" y="3598"/>
                    </a:lnTo>
                    <a:lnTo>
                      <a:pt x="3546" y="3598"/>
                    </a:lnTo>
                    <a:lnTo>
                      <a:pt x="3524" y="3608"/>
                    </a:lnTo>
                    <a:lnTo>
                      <a:pt x="3518" y="3612"/>
                    </a:lnTo>
                    <a:lnTo>
                      <a:pt x="3514" y="3616"/>
                    </a:lnTo>
                    <a:lnTo>
                      <a:pt x="3496" y="3622"/>
                    </a:lnTo>
                    <a:lnTo>
                      <a:pt x="3496" y="3622"/>
                    </a:lnTo>
                    <a:lnTo>
                      <a:pt x="3492" y="3622"/>
                    </a:lnTo>
                    <a:lnTo>
                      <a:pt x="3488" y="3620"/>
                    </a:lnTo>
                    <a:lnTo>
                      <a:pt x="3480" y="3612"/>
                    </a:lnTo>
                    <a:lnTo>
                      <a:pt x="3480" y="3612"/>
                    </a:lnTo>
                    <a:lnTo>
                      <a:pt x="3476" y="3608"/>
                    </a:lnTo>
                    <a:lnTo>
                      <a:pt x="3474" y="3604"/>
                    </a:lnTo>
                    <a:lnTo>
                      <a:pt x="3474" y="3604"/>
                    </a:lnTo>
                    <a:lnTo>
                      <a:pt x="3472" y="3602"/>
                    </a:lnTo>
                    <a:lnTo>
                      <a:pt x="3470" y="3602"/>
                    </a:lnTo>
                    <a:lnTo>
                      <a:pt x="3468" y="3604"/>
                    </a:lnTo>
                    <a:lnTo>
                      <a:pt x="3470" y="3610"/>
                    </a:lnTo>
                    <a:lnTo>
                      <a:pt x="3470" y="3610"/>
                    </a:lnTo>
                    <a:lnTo>
                      <a:pt x="3470" y="3610"/>
                    </a:lnTo>
                    <a:lnTo>
                      <a:pt x="3468" y="3612"/>
                    </a:lnTo>
                    <a:lnTo>
                      <a:pt x="3464" y="3612"/>
                    </a:lnTo>
                    <a:lnTo>
                      <a:pt x="3460" y="3610"/>
                    </a:lnTo>
                    <a:lnTo>
                      <a:pt x="3456" y="3608"/>
                    </a:lnTo>
                    <a:lnTo>
                      <a:pt x="3456" y="3608"/>
                    </a:lnTo>
                    <a:lnTo>
                      <a:pt x="3458" y="3604"/>
                    </a:lnTo>
                    <a:lnTo>
                      <a:pt x="3460" y="3604"/>
                    </a:lnTo>
                    <a:lnTo>
                      <a:pt x="3460" y="3602"/>
                    </a:lnTo>
                    <a:lnTo>
                      <a:pt x="3460" y="3600"/>
                    </a:lnTo>
                    <a:lnTo>
                      <a:pt x="3460" y="3600"/>
                    </a:lnTo>
                    <a:lnTo>
                      <a:pt x="3458" y="3600"/>
                    </a:lnTo>
                    <a:lnTo>
                      <a:pt x="3454" y="3600"/>
                    </a:lnTo>
                    <a:lnTo>
                      <a:pt x="3452" y="3600"/>
                    </a:lnTo>
                    <a:lnTo>
                      <a:pt x="3452" y="3596"/>
                    </a:lnTo>
                    <a:lnTo>
                      <a:pt x="3452" y="3596"/>
                    </a:lnTo>
                    <a:lnTo>
                      <a:pt x="3452" y="3590"/>
                    </a:lnTo>
                    <a:lnTo>
                      <a:pt x="3450" y="3588"/>
                    </a:lnTo>
                    <a:lnTo>
                      <a:pt x="3444" y="3584"/>
                    </a:lnTo>
                    <a:lnTo>
                      <a:pt x="3444" y="3584"/>
                    </a:lnTo>
                    <a:lnTo>
                      <a:pt x="3440" y="3578"/>
                    </a:lnTo>
                    <a:lnTo>
                      <a:pt x="3432" y="3568"/>
                    </a:lnTo>
                    <a:lnTo>
                      <a:pt x="3422" y="3558"/>
                    </a:lnTo>
                    <a:lnTo>
                      <a:pt x="3412" y="3544"/>
                    </a:lnTo>
                    <a:lnTo>
                      <a:pt x="3412" y="3544"/>
                    </a:lnTo>
                    <a:lnTo>
                      <a:pt x="3406" y="3534"/>
                    </a:lnTo>
                    <a:lnTo>
                      <a:pt x="3404" y="3528"/>
                    </a:lnTo>
                    <a:lnTo>
                      <a:pt x="3404" y="3522"/>
                    </a:lnTo>
                    <a:lnTo>
                      <a:pt x="3400" y="3516"/>
                    </a:lnTo>
                    <a:lnTo>
                      <a:pt x="3400" y="3516"/>
                    </a:lnTo>
                    <a:lnTo>
                      <a:pt x="3396" y="3512"/>
                    </a:lnTo>
                    <a:lnTo>
                      <a:pt x="3392" y="3504"/>
                    </a:lnTo>
                    <a:lnTo>
                      <a:pt x="3392" y="3504"/>
                    </a:lnTo>
                    <a:lnTo>
                      <a:pt x="3392" y="3498"/>
                    </a:lnTo>
                    <a:lnTo>
                      <a:pt x="3392" y="3492"/>
                    </a:lnTo>
                    <a:lnTo>
                      <a:pt x="3396" y="3486"/>
                    </a:lnTo>
                    <a:lnTo>
                      <a:pt x="3398" y="3484"/>
                    </a:lnTo>
                    <a:lnTo>
                      <a:pt x="3398" y="3484"/>
                    </a:lnTo>
                    <a:lnTo>
                      <a:pt x="3400" y="3482"/>
                    </a:lnTo>
                    <a:lnTo>
                      <a:pt x="3400" y="3478"/>
                    </a:lnTo>
                    <a:lnTo>
                      <a:pt x="3398" y="3474"/>
                    </a:lnTo>
                    <a:lnTo>
                      <a:pt x="3396" y="3472"/>
                    </a:lnTo>
                    <a:lnTo>
                      <a:pt x="3396" y="3472"/>
                    </a:lnTo>
                    <a:lnTo>
                      <a:pt x="3396" y="3470"/>
                    </a:lnTo>
                    <a:lnTo>
                      <a:pt x="3394" y="3470"/>
                    </a:lnTo>
                    <a:lnTo>
                      <a:pt x="3396" y="3464"/>
                    </a:lnTo>
                    <a:lnTo>
                      <a:pt x="3400" y="3452"/>
                    </a:lnTo>
                    <a:lnTo>
                      <a:pt x="3400" y="3452"/>
                    </a:lnTo>
                    <a:lnTo>
                      <a:pt x="3400" y="3446"/>
                    </a:lnTo>
                    <a:lnTo>
                      <a:pt x="3402" y="3444"/>
                    </a:lnTo>
                    <a:lnTo>
                      <a:pt x="3404" y="3444"/>
                    </a:lnTo>
                    <a:lnTo>
                      <a:pt x="3404" y="3444"/>
                    </a:lnTo>
                    <a:lnTo>
                      <a:pt x="3408" y="3444"/>
                    </a:lnTo>
                    <a:lnTo>
                      <a:pt x="3406" y="3438"/>
                    </a:lnTo>
                    <a:lnTo>
                      <a:pt x="3406" y="3438"/>
                    </a:lnTo>
                    <a:lnTo>
                      <a:pt x="3406" y="3424"/>
                    </a:lnTo>
                    <a:lnTo>
                      <a:pt x="3404" y="3404"/>
                    </a:lnTo>
                    <a:lnTo>
                      <a:pt x="3404" y="3404"/>
                    </a:lnTo>
                    <a:lnTo>
                      <a:pt x="3402" y="3396"/>
                    </a:lnTo>
                    <a:lnTo>
                      <a:pt x="3404" y="3392"/>
                    </a:lnTo>
                    <a:lnTo>
                      <a:pt x="3406" y="3386"/>
                    </a:lnTo>
                    <a:lnTo>
                      <a:pt x="3408" y="3378"/>
                    </a:lnTo>
                    <a:lnTo>
                      <a:pt x="3408" y="3378"/>
                    </a:lnTo>
                    <a:lnTo>
                      <a:pt x="3410" y="3368"/>
                    </a:lnTo>
                    <a:lnTo>
                      <a:pt x="3414" y="3358"/>
                    </a:lnTo>
                    <a:lnTo>
                      <a:pt x="3418" y="3350"/>
                    </a:lnTo>
                    <a:lnTo>
                      <a:pt x="3418" y="3346"/>
                    </a:lnTo>
                    <a:lnTo>
                      <a:pt x="3418" y="3342"/>
                    </a:lnTo>
                    <a:lnTo>
                      <a:pt x="3418" y="3342"/>
                    </a:lnTo>
                    <a:lnTo>
                      <a:pt x="3416" y="3334"/>
                    </a:lnTo>
                    <a:lnTo>
                      <a:pt x="3416" y="3328"/>
                    </a:lnTo>
                    <a:lnTo>
                      <a:pt x="3418" y="3324"/>
                    </a:lnTo>
                    <a:lnTo>
                      <a:pt x="3420" y="3318"/>
                    </a:lnTo>
                    <a:lnTo>
                      <a:pt x="3420" y="3318"/>
                    </a:lnTo>
                    <a:lnTo>
                      <a:pt x="3420" y="3314"/>
                    </a:lnTo>
                    <a:lnTo>
                      <a:pt x="3418" y="3310"/>
                    </a:lnTo>
                    <a:lnTo>
                      <a:pt x="3412" y="3304"/>
                    </a:lnTo>
                    <a:lnTo>
                      <a:pt x="3406" y="3300"/>
                    </a:lnTo>
                    <a:lnTo>
                      <a:pt x="3406" y="3300"/>
                    </a:lnTo>
                    <a:lnTo>
                      <a:pt x="3388" y="3290"/>
                    </a:lnTo>
                    <a:lnTo>
                      <a:pt x="3380" y="3280"/>
                    </a:lnTo>
                    <a:lnTo>
                      <a:pt x="3380" y="3280"/>
                    </a:lnTo>
                    <a:lnTo>
                      <a:pt x="3372" y="3274"/>
                    </a:lnTo>
                    <a:lnTo>
                      <a:pt x="3360" y="3270"/>
                    </a:lnTo>
                    <a:lnTo>
                      <a:pt x="3350" y="3268"/>
                    </a:lnTo>
                    <a:lnTo>
                      <a:pt x="3344" y="3268"/>
                    </a:lnTo>
                    <a:lnTo>
                      <a:pt x="3344" y="3268"/>
                    </a:lnTo>
                    <a:lnTo>
                      <a:pt x="3340" y="3270"/>
                    </a:lnTo>
                    <a:lnTo>
                      <a:pt x="3334" y="3270"/>
                    </a:lnTo>
                    <a:lnTo>
                      <a:pt x="3326" y="3270"/>
                    </a:lnTo>
                    <a:lnTo>
                      <a:pt x="3320" y="3268"/>
                    </a:lnTo>
                    <a:lnTo>
                      <a:pt x="3320" y="3268"/>
                    </a:lnTo>
                    <a:lnTo>
                      <a:pt x="3308" y="3264"/>
                    </a:lnTo>
                    <a:lnTo>
                      <a:pt x="3306" y="3264"/>
                    </a:lnTo>
                    <a:lnTo>
                      <a:pt x="3308" y="3266"/>
                    </a:lnTo>
                    <a:lnTo>
                      <a:pt x="3308" y="3266"/>
                    </a:lnTo>
                    <a:lnTo>
                      <a:pt x="3308" y="3268"/>
                    </a:lnTo>
                    <a:lnTo>
                      <a:pt x="3308" y="3270"/>
                    </a:lnTo>
                    <a:lnTo>
                      <a:pt x="3304" y="3272"/>
                    </a:lnTo>
                    <a:lnTo>
                      <a:pt x="3292" y="3276"/>
                    </a:lnTo>
                    <a:lnTo>
                      <a:pt x="3292" y="3276"/>
                    </a:lnTo>
                    <a:lnTo>
                      <a:pt x="3278" y="3278"/>
                    </a:lnTo>
                    <a:lnTo>
                      <a:pt x="3266" y="3276"/>
                    </a:lnTo>
                    <a:lnTo>
                      <a:pt x="3258" y="3274"/>
                    </a:lnTo>
                    <a:lnTo>
                      <a:pt x="3248" y="3274"/>
                    </a:lnTo>
                    <a:lnTo>
                      <a:pt x="3248" y="3274"/>
                    </a:lnTo>
                    <a:lnTo>
                      <a:pt x="3244" y="3276"/>
                    </a:lnTo>
                    <a:lnTo>
                      <a:pt x="3242" y="3274"/>
                    </a:lnTo>
                    <a:lnTo>
                      <a:pt x="3240" y="3272"/>
                    </a:lnTo>
                    <a:lnTo>
                      <a:pt x="3238" y="3270"/>
                    </a:lnTo>
                    <a:lnTo>
                      <a:pt x="3238" y="3270"/>
                    </a:lnTo>
                    <a:lnTo>
                      <a:pt x="3236" y="3270"/>
                    </a:lnTo>
                    <a:lnTo>
                      <a:pt x="3232" y="3272"/>
                    </a:lnTo>
                    <a:lnTo>
                      <a:pt x="3226" y="3276"/>
                    </a:lnTo>
                    <a:lnTo>
                      <a:pt x="3222" y="3282"/>
                    </a:lnTo>
                    <a:lnTo>
                      <a:pt x="3218" y="3282"/>
                    </a:lnTo>
                    <a:lnTo>
                      <a:pt x="3216" y="3280"/>
                    </a:lnTo>
                    <a:lnTo>
                      <a:pt x="3216" y="3280"/>
                    </a:lnTo>
                    <a:lnTo>
                      <a:pt x="3206" y="3272"/>
                    </a:lnTo>
                    <a:lnTo>
                      <a:pt x="3202" y="3268"/>
                    </a:lnTo>
                    <a:lnTo>
                      <a:pt x="3200" y="3268"/>
                    </a:lnTo>
                    <a:lnTo>
                      <a:pt x="3202" y="3270"/>
                    </a:lnTo>
                    <a:lnTo>
                      <a:pt x="3202" y="3270"/>
                    </a:lnTo>
                    <a:lnTo>
                      <a:pt x="3204" y="3274"/>
                    </a:lnTo>
                    <a:lnTo>
                      <a:pt x="3202" y="3280"/>
                    </a:lnTo>
                    <a:lnTo>
                      <a:pt x="3202" y="3280"/>
                    </a:lnTo>
                    <a:lnTo>
                      <a:pt x="3200" y="3282"/>
                    </a:lnTo>
                    <a:lnTo>
                      <a:pt x="3198" y="3280"/>
                    </a:lnTo>
                    <a:lnTo>
                      <a:pt x="3194" y="3274"/>
                    </a:lnTo>
                    <a:lnTo>
                      <a:pt x="3188" y="3270"/>
                    </a:lnTo>
                    <a:lnTo>
                      <a:pt x="3188" y="3270"/>
                    </a:lnTo>
                    <a:lnTo>
                      <a:pt x="3188" y="3268"/>
                    </a:lnTo>
                    <a:lnTo>
                      <a:pt x="3190" y="3264"/>
                    </a:lnTo>
                    <a:lnTo>
                      <a:pt x="3196" y="3256"/>
                    </a:lnTo>
                    <a:lnTo>
                      <a:pt x="3202" y="3250"/>
                    </a:lnTo>
                    <a:lnTo>
                      <a:pt x="3208" y="3242"/>
                    </a:lnTo>
                    <a:lnTo>
                      <a:pt x="3208" y="3242"/>
                    </a:lnTo>
                    <a:lnTo>
                      <a:pt x="3212" y="3236"/>
                    </a:lnTo>
                    <a:lnTo>
                      <a:pt x="3214" y="3228"/>
                    </a:lnTo>
                    <a:lnTo>
                      <a:pt x="3216" y="3206"/>
                    </a:lnTo>
                    <a:lnTo>
                      <a:pt x="3218" y="3182"/>
                    </a:lnTo>
                    <a:lnTo>
                      <a:pt x="3222" y="3160"/>
                    </a:lnTo>
                    <a:lnTo>
                      <a:pt x="3222" y="3160"/>
                    </a:lnTo>
                    <a:lnTo>
                      <a:pt x="3222" y="3154"/>
                    </a:lnTo>
                    <a:lnTo>
                      <a:pt x="3220" y="3150"/>
                    </a:lnTo>
                    <a:lnTo>
                      <a:pt x="3218" y="3148"/>
                    </a:lnTo>
                    <a:lnTo>
                      <a:pt x="3216" y="3148"/>
                    </a:lnTo>
                    <a:lnTo>
                      <a:pt x="3216" y="3148"/>
                    </a:lnTo>
                    <a:lnTo>
                      <a:pt x="3214" y="3150"/>
                    </a:lnTo>
                    <a:lnTo>
                      <a:pt x="3212" y="3150"/>
                    </a:lnTo>
                    <a:lnTo>
                      <a:pt x="3212" y="3144"/>
                    </a:lnTo>
                    <a:lnTo>
                      <a:pt x="3212" y="3144"/>
                    </a:lnTo>
                    <a:lnTo>
                      <a:pt x="3220" y="3128"/>
                    </a:lnTo>
                    <a:lnTo>
                      <a:pt x="3220" y="3128"/>
                    </a:lnTo>
                    <a:lnTo>
                      <a:pt x="3222" y="3124"/>
                    </a:lnTo>
                    <a:lnTo>
                      <a:pt x="3224" y="3124"/>
                    </a:lnTo>
                    <a:lnTo>
                      <a:pt x="3224" y="3128"/>
                    </a:lnTo>
                    <a:lnTo>
                      <a:pt x="3222" y="3134"/>
                    </a:lnTo>
                    <a:lnTo>
                      <a:pt x="3222" y="3134"/>
                    </a:lnTo>
                    <a:lnTo>
                      <a:pt x="3222" y="3140"/>
                    </a:lnTo>
                    <a:lnTo>
                      <a:pt x="3224" y="3144"/>
                    </a:lnTo>
                    <a:lnTo>
                      <a:pt x="3226" y="3148"/>
                    </a:lnTo>
                    <a:lnTo>
                      <a:pt x="3230" y="3154"/>
                    </a:lnTo>
                    <a:lnTo>
                      <a:pt x="3230" y="3154"/>
                    </a:lnTo>
                    <a:lnTo>
                      <a:pt x="3232" y="3156"/>
                    </a:lnTo>
                    <a:lnTo>
                      <a:pt x="3232" y="3152"/>
                    </a:lnTo>
                    <a:lnTo>
                      <a:pt x="3236" y="3138"/>
                    </a:lnTo>
                    <a:lnTo>
                      <a:pt x="3242" y="3118"/>
                    </a:lnTo>
                    <a:lnTo>
                      <a:pt x="3244" y="3104"/>
                    </a:lnTo>
                    <a:lnTo>
                      <a:pt x="3244" y="3104"/>
                    </a:lnTo>
                    <a:lnTo>
                      <a:pt x="3246" y="3102"/>
                    </a:lnTo>
                    <a:lnTo>
                      <a:pt x="3244" y="3102"/>
                    </a:lnTo>
                    <a:lnTo>
                      <a:pt x="3240" y="3102"/>
                    </a:lnTo>
                    <a:lnTo>
                      <a:pt x="3238" y="3102"/>
                    </a:lnTo>
                    <a:lnTo>
                      <a:pt x="3242" y="3098"/>
                    </a:lnTo>
                    <a:lnTo>
                      <a:pt x="3242" y="3098"/>
                    </a:lnTo>
                    <a:lnTo>
                      <a:pt x="3250" y="3088"/>
                    </a:lnTo>
                    <a:lnTo>
                      <a:pt x="3248" y="3086"/>
                    </a:lnTo>
                    <a:lnTo>
                      <a:pt x="3244" y="3088"/>
                    </a:lnTo>
                    <a:lnTo>
                      <a:pt x="3244" y="3088"/>
                    </a:lnTo>
                    <a:lnTo>
                      <a:pt x="3238" y="3090"/>
                    </a:lnTo>
                    <a:lnTo>
                      <a:pt x="3236" y="3088"/>
                    </a:lnTo>
                    <a:lnTo>
                      <a:pt x="3236" y="3084"/>
                    </a:lnTo>
                    <a:lnTo>
                      <a:pt x="3242" y="3078"/>
                    </a:lnTo>
                    <a:lnTo>
                      <a:pt x="3242" y="3078"/>
                    </a:lnTo>
                    <a:lnTo>
                      <a:pt x="3246" y="3076"/>
                    </a:lnTo>
                    <a:lnTo>
                      <a:pt x="3248" y="3072"/>
                    </a:lnTo>
                    <a:lnTo>
                      <a:pt x="3248" y="3064"/>
                    </a:lnTo>
                    <a:lnTo>
                      <a:pt x="3252" y="3050"/>
                    </a:lnTo>
                    <a:lnTo>
                      <a:pt x="3256" y="3040"/>
                    </a:lnTo>
                    <a:lnTo>
                      <a:pt x="3264" y="3030"/>
                    </a:lnTo>
                    <a:lnTo>
                      <a:pt x="3264" y="3030"/>
                    </a:lnTo>
                    <a:lnTo>
                      <a:pt x="3274" y="3016"/>
                    </a:lnTo>
                    <a:lnTo>
                      <a:pt x="3276" y="3010"/>
                    </a:lnTo>
                    <a:lnTo>
                      <a:pt x="3274" y="3006"/>
                    </a:lnTo>
                    <a:lnTo>
                      <a:pt x="3272" y="3002"/>
                    </a:lnTo>
                    <a:lnTo>
                      <a:pt x="3272" y="3002"/>
                    </a:lnTo>
                    <a:lnTo>
                      <a:pt x="3272" y="2996"/>
                    </a:lnTo>
                    <a:lnTo>
                      <a:pt x="3272" y="2994"/>
                    </a:lnTo>
                    <a:lnTo>
                      <a:pt x="3268" y="2992"/>
                    </a:lnTo>
                    <a:lnTo>
                      <a:pt x="3266" y="2988"/>
                    </a:lnTo>
                    <a:lnTo>
                      <a:pt x="3266" y="2988"/>
                    </a:lnTo>
                    <a:lnTo>
                      <a:pt x="3264" y="2986"/>
                    </a:lnTo>
                    <a:lnTo>
                      <a:pt x="3260" y="2986"/>
                    </a:lnTo>
                    <a:lnTo>
                      <a:pt x="3256" y="2986"/>
                    </a:lnTo>
                    <a:lnTo>
                      <a:pt x="3252" y="2988"/>
                    </a:lnTo>
                    <a:lnTo>
                      <a:pt x="3252" y="2988"/>
                    </a:lnTo>
                    <a:lnTo>
                      <a:pt x="3254" y="2990"/>
                    </a:lnTo>
                    <a:lnTo>
                      <a:pt x="3254" y="2990"/>
                    </a:lnTo>
                    <a:lnTo>
                      <a:pt x="3260" y="2990"/>
                    </a:lnTo>
                    <a:lnTo>
                      <a:pt x="3260" y="2992"/>
                    </a:lnTo>
                    <a:lnTo>
                      <a:pt x="3256" y="2994"/>
                    </a:lnTo>
                    <a:lnTo>
                      <a:pt x="3256" y="2994"/>
                    </a:lnTo>
                    <a:lnTo>
                      <a:pt x="3254" y="2994"/>
                    </a:lnTo>
                    <a:lnTo>
                      <a:pt x="3250" y="2994"/>
                    </a:lnTo>
                    <a:lnTo>
                      <a:pt x="3242" y="2990"/>
                    </a:lnTo>
                    <a:lnTo>
                      <a:pt x="3230" y="2988"/>
                    </a:lnTo>
                    <a:lnTo>
                      <a:pt x="3222" y="2986"/>
                    </a:lnTo>
                    <a:lnTo>
                      <a:pt x="3214" y="2986"/>
                    </a:lnTo>
                    <a:lnTo>
                      <a:pt x="3214" y="2986"/>
                    </a:lnTo>
                    <a:lnTo>
                      <a:pt x="3202" y="2990"/>
                    </a:lnTo>
                    <a:lnTo>
                      <a:pt x="3196" y="2992"/>
                    </a:lnTo>
                    <a:lnTo>
                      <a:pt x="3190" y="2996"/>
                    </a:lnTo>
                    <a:lnTo>
                      <a:pt x="3180" y="2998"/>
                    </a:lnTo>
                    <a:lnTo>
                      <a:pt x="3180" y="2998"/>
                    </a:lnTo>
                    <a:lnTo>
                      <a:pt x="3162" y="3000"/>
                    </a:lnTo>
                    <a:lnTo>
                      <a:pt x="3146" y="3004"/>
                    </a:lnTo>
                    <a:lnTo>
                      <a:pt x="3140" y="3008"/>
                    </a:lnTo>
                    <a:lnTo>
                      <a:pt x="3134" y="3012"/>
                    </a:lnTo>
                    <a:lnTo>
                      <a:pt x="3130" y="3016"/>
                    </a:lnTo>
                    <a:lnTo>
                      <a:pt x="3130" y="3020"/>
                    </a:lnTo>
                    <a:lnTo>
                      <a:pt x="3130" y="3020"/>
                    </a:lnTo>
                    <a:lnTo>
                      <a:pt x="3128" y="3028"/>
                    </a:lnTo>
                    <a:lnTo>
                      <a:pt x="3126" y="3034"/>
                    </a:lnTo>
                    <a:lnTo>
                      <a:pt x="3124" y="3040"/>
                    </a:lnTo>
                    <a:lnTo>
                      <a:pt x="3124" y="3056"/>
                    </a:lnTo>
                    <a:lnTo>
                      <a:pt x="3124" y="3056"/>
                    </a:lnTo>
                    <a:lnTo>
                      <a:pt x="3126" y="3068"/>
                    </a:lnTo>
                    <a:lnTo>
                      <a:pt x="3124" y="3070"/>
                    </a:lnTo>
                    <a:lnTo>
                      <a:pt x="3122" y="3072"/>
                    </a:lnTo>
                    <a:lnTo>
                      <a:pt x="3118" y="3076"/>
                    </a:lnTo>
                    <a:lnTo>
                      <a:pt x="3116" y="3080"/>
                    </a:lnTo>
                    <a:lnTo>
                      <a:pt x="3116" y="3088"/>
                    </a:lnTo>
                    <a:lnTo>
                      <a:pt x="3116" y="3088"/>
                    </a:lnTo>
                    <a:lnTo>
                      <a:pt x="3114" y="3096"/>
                    </a:lnTo>
                    <a:lnTo>
                      <a:pt x="3112" y="3102"/>
                    </a:lnTo>
                    <a:lnTo>
                      <a:pt x="3108" y="3108"/>
                    </a:lnTo>
                    <a:lnTo>
                      <a:pt x="3104" y="3112"/>
                    </a:lnTo>
                    <a:lnTo>
                      <a:pt x="3094" y="3118"/>
                    </a:lnTo>
                    <a:lnTo>
                      <a:pt x="3086" y="3122"/>
                    </a:lnTo>
                    <a:lnTo>
                      <a:pt x="3086" y="3122"/>
                    </a:lnTo>
                    <a:lnTo>
                      <a:pt x="3084" y="3126"/>
                    </a:lnTo>
                    <a:lnTo>
                      <a:pt x="3084" y="3126"/>
                    </a:lnTo>
                    <a:lnTo>
                      <a:pt x="3088" y="3128"/>
                    </a:lnTo>
                    <a:lnTo>
                      <a:pt x="3092" y="3132"/>
                    </a:lnTo>
                    <a:lnTo>
                      <a:pt x="3092" y="3134"/>
                    </a:lnTo>
                    <a:lnTo>
                      <a:pt x="3090" y="3138"/>
                    </a:lnTo>
                    <a:lnTo>
                      <a:pt x="3090" y="3138"/>
                    </a:lnTo>
                    <a:lnTo>
                      <a:pt x="3086" y="3142"/>
                    </a:lnTo>
                    <a:lnTo>
                      <a:pt x="3078" y="3144"/>
                    </a:lnTo>
                    <a:lnTo>
                      <a:pt x="3072" y="3144"/>
                    </a:lnTo>
                    <a:lnTo>
                      <a:pt x="3070" y="3142"/>
                    </a:lnTo>
                    <a:lnTo>
                      <a:pt x="3070" y="3140"/>
                    </a:lnTo>
                    <a:lnTo>
                      <a:pt x="3070" y="3140"/>
                    </a:lnTo>
                    <a:lnTo>
                      <a:pt x="3068" y="3134"/>
                    </a:lnTo>
                    <a:lnTo>
                      <a:pt x="3066" y="3132"/>
                    </a:lnTo>
                    <a:lnTo>
                      <a:pt x="3058" y="3132"/>
                    </a:lnTo>
                    <a:lnTo>
                      <a:pt x="3046" y="3132"/>
                    </a:lnTo>
                    <a:lnTo>
                      <a:pt x="3046" y="3132"/>
                    </a:lnTo>
                    <a:lnTo>
                      <a:pt x="3038" y="3134"/>
                    </a:lnTo>
                    <a:lnTo>
                      <a:pt x="3034" y="3138"/>
                    </a:lnTo>
                    <a:lnTo>
                      <a:pt x="3028" y="3142"/>
                    </a:lnTo>
                    <a:lnTo>
                      <a:pt x="3010" y="3144"/>
                    </a:lnTo>
                    <a:lnTo>
                      <a:pt x="3010" y="3144"/>
                    </a:lnTo>
                    <a:lnTo>
                      <a:pt x="2996" y="3146"/>
                    </a:lnTo>
                    <a:lnTo>
                      <a:pt x="2986" y="3152"/>
                    </a:lnTo>
                    <a:lnTo>
                      <a:pt x="2978" y="3156"/>
                    </a:lnTo>
                    <a:lnTo>
                      <a:pt x="2968" y="3160"/>
                    </a:lnTo>
                    <a:lnTo>
                      <a:pt x="2968" y="3160"/>
                    </a:lnTo>
                    <a:lnTo>
                      <a:pt x="2964" y="3160"/>
                    </a:lnTo>
                    <a:lnTo>
                      <a:pt x="2960" y="3158"/>
                    </a:lnTo>
                    <a:lnTo>
                      <a:pt x="2956" y="3148"/>
                    </a:lnTo>
                    <a:lnTo>
                      <a:pt x="2952" y="3144"/>
                    </a:lnTo>
                    <a:lnTo>
                      <a:pt x="2946" y="3138"/>
                    </a:lnTo>
                    <a:lnTo>
                      <a:pt x="2938" y="3134"/>
                    </a:lnTo>
                    <a:lnTo>
                      <a:pt x="2924" y="3130"/>
                    </a:lnTo>
                    <a:lnTo>
                      <a:pt x="2924" y="3130"/>
                    </a:lnTo>
                    <a:lnTo>
                      <a:pt x="2912" y="3126"/>
                    </a:lnTo>
                    <a:lnTo>
                      <a:pt x="2904" y="3120"/>
                    </a:lnTo>
                    <a:lnTo>
                      <a:pt x="2898" y="3112"/>
                    </a:lnTo>
                    <a:lnTo>
                      <a:pt x="2894" y="3102"/>
                    </a:lnTo>
                    <a:lnTo>
                      <a:pt x="2884" y="3076"/>
                    </a:lnTo>
                    <a:lnTo>
                      <a:pt x="2876" y="3062"/>
                    </a:lnTo>
                    <a:lnTo>
                      <a:pt x="2864" y="3046"/>
                    </a:lnTo>
                    <a:lnTo>
                      <a:pt x="2864" y="3046"/>
                    </a:lnTo>
                    <a:lnTo>
                      <a:pt x="2858" y="3036"/>
                    </a:lnTo>
                    <a:lnTo>
                      <a:pt x="2852" y="3028"/>
                    </a:lnTo>
                    <a:lnTo>
                      <a:pt x="2848" y="3010"/>
                    </a:lnTo>
                    <a:lnTo>
                      <a:pt x="2844" y="2998"/>
                    </a:lnTo>
                    <a:lnTo>
                      <a:pt x="2844" y="2994"/>
                    </a:lnTo>
                    <a:lnTo>
                      <a:pt x="2842" y="2992"/>
                    </a:lnTo>
                    <a:lnTo>
                      <a:pt x="2842" y="2992"/>
                    </a:lnTo>
                    <a:lnTo>
                      <a:pt x="2838" y="2990"/>
                    </a:lnTo>
                    <a:lnTo>
                      <a:pt x="2836" y="2988"/>
                    </a:lnTo>
                    <a:lnTo>
                      <a:pt x="2834" y="2976"/>
                    </a:lnTo>
                    <a:lnTo>
                      <a:pt x="2830" y="2948"/>
                    </a:lnTo>
                    <a:lnTo>
                      <a:pt x="2830" y="2948"/>
                    </a:lnTo>
                    <a:lnTo>
                      <a:pt x="2830" y="2938"/>
                    </a:lnTo>
                    <a:lnTo>
                      <a:pt x="2828" y="2934"/>
                    </a:lnTo>
                    <a:lnTo>
                      <a:pt x="2828" y="2932"/>
                    </a:lnTo>
                    <a:lnTo>
                      <a:pt x="2830" y="2926"/>
                    </a:lnTo>
                    <a:lnTo>
                      <a:pt x="2830" y="2926"/>
                    </a:lnTo>
                    <a:lnTo>
                      <a:pt x="2830" y="2916"/>
                    </a:lnTo>
                    <a:lnTo>
                      <a:pt x="2830" y="2906"/>
                    </a:lnTo>
                    <a:lnTo>
                      <a:pt x="2830" y="2886"/>
                    </a:lnTo>
                    <a:lnTo>
                      <a:pt x="2834" y="2854"/>
                    </a:lnTo>
                    <a:lnTo>
                      <a:pt x="2834" y="2854"/>
                    </a:lnTo>
                    <a:lnTo>
                      <a:pt x="2840" y="2820"/>
                    </a:lnTo>
                    <a:lnTo>
                      <a:pt x="2846" y="2800"/>
                    </a:lnTo>
                    <a:lnTo>
                      <a:pt x="2852" y="2784"/>
                    </a:lnTo>
                    <a:lnTo>
                      <a:pt x="2856" y="2766"/>
                    </a:lnTo>
                    <a:lnTo>
                      <a:pt x="2856" y="2766"/>
                    </a:lnTo>
                    <a:lnTo>
                      <a:pt x="2854" y="2748"/>
                    </a:lnTo>
                    <a:lnTo>
                      <a:pt x="2850" y="2728"/>
                    </a:lnTo>
                    <a:lnTo>
                      <a:pt x="2846" y="2710"/>
                    </a:lnTo>
                    <a:lnTo>
                      <a:pt x="2846" y="2696"/>
                    </a:lnTo>
                    <a:lnTo>
                      <a:pt x="2846" y="2696"/>
                    </a:lnTo>
                    <a:lnTo>
                      <a:pt x="2850" y="2686"/>
                    </a:lnTo>
                    <a:lnTo>
                      <a:pt x="2854" y="2678"/>
                    </a:lnTo>
                    <a:lnTo>
                      <a:pt x="2858" y="2672"/>
                    </a:lnTo>
                    <a:lnTo>
                      <a:pt x="2864" y="2662"/>
                    </a:lnTo>
                    <a:lnTo>
                      <a:pt x="2864" y="2662"/>
                    </a:lnTo>
                    <a:lnTo>
                      <a:pt x="2866" y="2658"/>
                    </a:lnTo>
                    <a:lnTo>
                      <a:pt x="2870" y="2654"/>
                    </a:lnTo>
                    <a:lnTo>
                      <a:pt x="2880" y="2646"/>
                    </a:lnTo>
                    <a:lnTo>
                      <a:pt x="2886" y="2642"/>
                    </a:lnTo>
                    <a:lnTo>
                      <a:pt x="2888" y="2640"/>
                    </a:lnTo>
                    <a:lnTo>
                      <a:pt x="2886" y="2638"/>
                    </a:lnTo>
                    <a:lnTo>
                      <a:pt x="2886" y="2638"/>
                    </a:lnTo>
                    <a:lnTo>
                      <a:pt x="2880" y="2628"/>
                    </a:lnTo>
                    <a:lnTo>
                      <a:pt x="2878" y="2626"/>
                    </a:lnTo>
                    <a:lnTo>
                      <a:pt x="2882" y="2628"/>
                    </a:lnTo>
                    <a:lnTo>
                      <a:pt x="2882" y="2628"/>
                    </a:lnTo>
                    <a:lnTo>
                      <a:pt x="2886" y="2628"/>
                    </a:lnTo>
                    <a:lnTo>
                      <a:pt x="2890" y="2628"/>
                    </a:lnTo>
                    <a:lnTo>
                      <a:pt x="2892" y="2626"/>
                    </a:lnTo>
                    <a:lnTo>
                      <a:pt x="2894" y="2628"/>
                    </a:lnTo>
                    <a:lnTo>
                      <a:pt x="2894" y="2628"/>
                    </a:lnTo>
                    <a:lnTo>
                      <a:pt x="2896" y="2628"/>
                    </a:lnTo>
                    <a:lnTo>
                      <a:pt x="2902" y="2628"/>
                    </a:lnTo>
                    <a:lnTo>
                      <a:pt x="2912" y="2624"/>
                    </a:lnTo>
                    <a:lnTo>
                      <a:pt x="2926" y="2616"/>
                    </a:lnTo>
                    <a:lnTo>
                      <a:pt x="2936" y="2606"/>
                    </a:lnTo>
                    <a:lnTo>
                      <a:pt x="2936" y="2606"/>
                    </a:lnTo>
                    <a:lnTo>
                      <a:pt x="2942" y="2600"/>
                    </a:lnTo>
                    <a:lnTo>
                      <a:pt x="2948" y="2594"/>
                    </a:lnTo>
                    <a:lnTo>
                      <a:pt x="2964" y="2584"/>
                    </a:lnTo>
                    <a:lnTo>
                      <a:pt x="2964" y="2584"/>
                    </a:lnTo>
                    <a:lnTo>
                      <a:pt x="2980" y="2572"/>
                    </a:lnTo>
                    <a:lnTo>
                      <a:pt x="2990" y="2570"/>
                    </a:lnTo>
                    <a:lnTo>
                      <a:pt x="3006" y="2568"/>
                    </a:lnTo>
                    <a:lnTo>
                      <a:pt x="3006" y="2568"/>
                    </a:lnTo>
                    <a:lnTo>
                      <a:pt x="3014" y="2568"/>
                    </a:lnTo>
                    <a:lnTo>
                      <a:pt x="3020" y="2570"/>
                    </a:lnTo>
                    <a:lnTo>
                      <a:pt x="3032" y="2574"/>
                    </a:lnTo>
                    <a:lnTo>
                      <a:pt x="3040" y="2580"/>
                    </a:lnTo>
                    <a:lnTo>
                      <a:pt x="3046" y="2580"/>
                    </a:lnTo>
                    <a:lnTo>
                      <a:pt x="3050" y="2580"/>
                    </a:lnTo>
                    <a:lnTo>
                      <a:pt x="3050" y="2580"/>
                    </a:lnTo>
                    <a:lnTo>
                      <a:pt x="3060" y="2578"/>
                    </a:lnTo>
                    <a:lnTo>
                      <a:pt x="3064" y="2580"/>
                    </a:lnTo>
                    <a:lnTo>
                      <a:pt x="3068" y="2582"/>
                    </a:lnTo>
                    <a:lnTo>
                      <a:pt x="3072" y="2580"/>
                    </a:lnTo>
                    <a:lnTo>
                      <a:pt x="3072" y="2580"/>
                    </a:lnTo>
                    <a:lnTo>
                      <a:pt x="3074" y="2578"/>
                    </a:lnTo>
                    <a:lnTo>
                      <a:pt x="3072" y="2578"/>
                    </a:lnTo>
                    <a:lnTo>
                      <a:pt x="3066" y="2576"/>
                    </a:lnTo>
                    <a:lnTo>
                      <a:pt x="3058" y="2572"/>
                    </a:lnTo>
                    <a:lnTo>
                      <a:pt x="3058" y="2572"/>
                    </a:lnTo>
                    <a:lnTo>
                      <a:pt x="3060" y="2568"/>
                    </a:lnTo>
                    <a:lnTo>
                      <a:pt x="3060" y="2568"/>
                    </a:lnTo>
                    <a:lnTo>
                      <a:pt x="3068" y="2566"/>
                    </a:lnTo>
                    <a:lnTo>
                      <a:pt x="3074" y="2568"/>
                    </a:lnTo>
                    <a:lnTo>
                      <a:pt x="3078" y="2572"/>
                    </a:lnTo>
                    <a:lnTo>
                      <a:pt x="3082" y="2578"/>
                    </a:lnTo>
                    <a:lnTo>
                      <a:pt x="3082" y="2578"/>
                    </a:lnTo>
                    <a:lnTo>
                      <a:pt x="3084" y="2580"/>
                    </a:lnTo>
                    <a:lnTo>
                      <a:pt x="3086" y="2582"/>
                    </a:lnTo>
                    <a:lnTo>
                      <a:pt x="3092" y="2584"/>
                    </a:lnTo>
                    <a:lnTo>
                      <a:pt x="3096" y="2586"/>
                    </a:lnTo>
                    <a:lnTo>
                      <a:pt x="3094" y="2588"/>
                    </a:lnTo>
                    <a:lnTo>
                      <a:pt x="3092" y="2590"/>
                    </a:lnTo>
                    <a:lnTo>
                      <a:pt x="3092" y="2590"/>
                    </a:lnTo>
                    <a:lnTo>
                      <a:pt x="3092" y="2594"/>
                    </a:lnTo>
                    <a:lnTo>
                      <a:pt x="3094" y="2596"/>
                    </a:lnTo>
                    <a:lnTo>
                      <a:pt x="3102" y="2600"/>
                    </a:lnTo>
                    <a:lnTo>
                      <a:pt x="3112" y="2600"/>
                    </a:lnTo>
                    <a:lnTo>
                      <a:pt x="3118" y="2600"/>
                    </a:lnTo>
                    <a:lnTo>
                      <a:pt x="3118" y="2600"/>
                    </a:lnTo>
                    <a:lnTo>
                      <a:pt x="3120" y="2596"/>
                    </a:lnTo>
                    <a:lnTo>
                      <a:pt x="3126" y="2594"/>
                    </a:lnTo>
                    <a:lnTo>
                      <a:pt x="3130" y="2594"/>
                    </a:lnTo>
                    <a:lnTo>
                      <a:pt x="3134" y="2600"/>
                    </a:lnTo>
                    <a:lnTo>
                      <a:pt x="3134" y="2600"/>
                    </a:lnTo>
                    <a:lnTo>
                      <a:pt x="3136" y="2602"/>
                    </a:lnTo>
                    <a:lnTo>
                      <a:pt x="3138" y="2604"/>
                    </a:lnTo>
                    <a:lnTo>
                      <a:pt x="3142" y="2602"/>
                    </a:lnTo>
                    <a:lnTo>
                      <a:pt x="3144" y="2596"/>
                    </a:lnTo>
                    <a:lnTo>
                      <a:pt x="3144" y="2592"/>
                    </a:lnTo>
                    <a:lnTo>
                      <a:pt x="3142" y="2588"/>
                    </a:lnTo>
                    <a:lnTo>
                      <a:pt x="3142" y="2588"/>
                    </a:lnTo>
                    <a:lnTo>
                      <a:pt x="3142" y="2584"/>
                    </a:lnTo>
                    <a:lnTo>
                      <a:pt x="3146" y="2584"/>
                    </a:lnTo>
                    <a:lnTo>
                      <a:pt x="3152" y="2586"/>
                    </a:lnTo>
                    <a:lnTo>
                      <a:pt x="3160" y="2594"/>
                    </a:lnTo>
                    <a:lnTo>
                      <a:pt x="3160" y="2594"/>
                    </a:lnTo>
                    <a:lnTo>
                      <a:pt x="3166" y="2602"/>
                    </a:lnTo>
                    <a:lnTo>
                      <a:pt x="3168" y="2608"/>
                    </a:lnTo>
                    <a:lnTo>
                      <a:pt x="3168" y="2610"/>
                    </a:lnTo>
                    <a:lnTo>
                      <a:pt x="3170" y="2610"/>
                    </a:lnTo>
                    <a:lnTo>
                      <a:pt x="3176" y="2606"/>
                    </a:lnTo>
                    <a:lnTo>
                      <a:pt x="3176" y="2606"/>
                    </a:lnTo>
                    <a:lnTo>
                      <a:pt x="3180" y="2602"/>
                    </a:lnTo>
                    <a:lnTo>
                      <a:pt x="3182" y="2600"/>
                    </a:lnTo>
                    <a:lnTo>
                      <a:pt x="3182" y="2596"/>
                    </a:lnTo>
                    <a:lnTo>
                      <a:pt x="3180" y="2594"/>
                    </a:lnTo>
                    <a:lnTo>
                      <a:pt x="3174" y="2590"/>
                    </a:lnTo>
                    <a:lnTo>
                      <a:pt x="3162" y="2584"/>
                    </a:lnTo>
                    <a:lnTo>
                      <a:pt x="3162" y="2584"/>
                    </a:lnTo>
                    <a:lnTo>
                      <a:pt x="3158" y="2580"/>
                    </a:lnTo>
                    <a:lnTo>
                      <a:pt x="3158" y="2578"/>
                    </a:lnTo>
                    <a:lnTo>
                      <a:pt x="3160" y="2576"/>
                    </a:lnTo>
                    <a:lnTo>
                      <a:pt x="3164" y="2574"/>
                    </a:lnTo>
                    <a:lnTo>
                      <a:pt x="3170" y="2568"/>
                    </a:lnTo>
                    <a:lnTo>
                      <a:pt x="3172" y="2564"/>
                    </a:lnTo>
                    <a:lnTo>
                      <a:pt x="3172" y="2560"/>
                    </a:lnTo>
                    <a:lnTo>
                      <a:pt x="3172" y="2560"/>
                    </a:lnTo>
                    <a:lnTo>
                      <a:pt x="3170" y="2556"/>
                    </a:lnTo>
                    <a:lnTo>
                      <a:pt x="3168" y="2556"/>
                    </a:lnTo>
                    <a:lnTo>
                      <a:pt x="3164" y="2558"/>
                    </a:lnTo>
                    <a:lnTo>
                      <a:pt x="3160" y="2562"/>
                    </a:lnTo>
                    <a:lnTo>
                      <a:pt x="3158" y="2562"/>
                    </a:lnTo>
                    <a:lnTo>
                      <a:pt x="3156" y="2562"/>
                    </a:lnTo>
                    <a:lnTo>
                      <a:pt x="3156" y="2562"/>
                    </a:lnTo>
                    <a:lnTo>
                      <a:pt x="3154" y="2560"/>
                    </a:lnTo>
                    <a:lnTo>
                      <a:pt x="3154" y="2558"/>
                    </a:lnTo>
                    <a:lnTo>
                      <a:pt x="3156" y="2556"/>
                    </a:lnTo>
                    <a:lnTo>
                      <a:pt x="3158" y="2552"/>
                    </a:lnTo>
                    <a:lnTo>
                      <a:pt x="3154" y="2550"/>
                    </a:lnTo>
                    <a:lnTo>
                      <a:pt x="3154" y="2550"/>
                    </a:lnTo>
                    <a:lnTo>
                      <a:pt x="3148" y="2550"/>
                    </a:lnTo>
                    <a:lnTo>
                      <a:pt x="3144" y="2554"/>
                    </a:lnTo>
                    <a:lnTo>
                      <a:pt x="3142" y="2556"/>
                    </a:lnTo>
                    <a:lnTo>
                      <a:pt x="3134" y="2554"/>
                    </a:lnTo>
                    <a:lnTo>
                      <a:pt x="3134" y="2554"/>
                    </a:lnTo>
                    <a:lnTo>
                      <a:pt x="3130" y="2550"/>
                    </a:lnTo>
                    <a:lnTo>
                      <a:pt x="3128" y="2548"/>
                    </a:lnTo>
                    <a:lnTo>
                      <a:pt x="3128" y="2544"/>
                    </a:lnTo>
                    <a:lnTo>
                      <a:pt x="3130" y="2540"/>
                    </a:lnTo>
                    <a:lnTo>
                      <a:pt x="3132" y="2538"/>
                    </a:lnTo>
                    <a:lnTo>
                      <a:pt x="3136" y="2536"/>
                    </a:lnTo>
                    <a:lnTo>
                      <a:pt x="3142" y="2536"/>
                    </a:lnTo>
                    <a:lnTo>
                      <a:pt x="3148" y="2538"/>
                    </a:lnTo>
                    <a:lnTo>
                      <a:pt x="3148" y="2538"/>
                    </a:lnTo>
                    <a:lnTo>
                      <a:pt x="3156" y="2544"/>
                    </a:lnTo>
                    <a:lnTo>
                      <a:pt x="3164" y="2546"/>
                    </a:lnTo>
                    <a:lnTo>
                      <a:pt x="3170" y="2544"/>
                    </a:lnTo>
                    <a:lnTo>
                      <a:pt x="3178" y="2538"/>
                    </a:lnTo>
                    <a:lnTo>
                      <a:pt x="3178" y="2538"/>
                    </a:lnTo>
                    <a:lnTo>
                      <a:pt x="3182" y="2536"/>
                    </a:lnTo>
                    <a:lnTo>
                      <a:pt x="3190" y="2536"/>
                    </a:lnTo>
                    <a:lnTo>
                      <a:pt x="3202" y="2536"/>
                    </a:lnTo>
                    <a:lnTo>
                      <a:pt x="3214" y="2538"/>
                    </a:lnTo>
                    <a:lnTo>
                      <a:pt x="3218" y="2538"/>
                    </a:lnTo>
                    <a:lnTo>
                      <a:pt x="3220" y="2536"/>
                    </a:lnTo>
                    <a:lnTo>
                      <a:pt x="3220" y="2536"/>
                    </a:lnTo>
                    <a:lnTo>
                      <a:pt x="3222" y="2522"/>
                    </a:lnTo>
                    <a:lnTo>
                      <a:pt x="3224" y="2520"/>
                    </a:lnTo>
                    <a:lnTo>
                      <a:pt x="3226" y="2522"/>
                    </a:lnTo>
                    <a:lnTo>
                      <a:pt x="3232" y="2534"/>
                    </a:lnTo>
                    <a:lnTo>
                      <a:pt x="3232" y="2534"/>
                    </a:lnTo>
                    <a:lnTo>
                      <a:pt x="3232" y="2538"/>
                    </a:lnTo>
                    <a:lnTo>
                      <a:pt x="3230" y="2540"/>
                    </a:lnTo>
                    <a:lnTo>
                      <a:pt x="3226" y="2544"/>
                    </a:lnTo>
                    <a:lnTo>
                      <a:pt x="3224" y="2546"/>
                    </a:lnTo>
                    <a:lnTo>
                      <a:pt x="3234" y="2544"/>
                    </a:lnTo>
                    <a:lnTo>
                      <a:pt x="3234" y="2544"/>
                    </a:lnTo>
                    <a:lnTo>
                      <a:pt x="3268" y="2536"/>
                    </a:lnTo>
                    <a:lnTo>
                      <a:pt x="3282" y="2536"/>
                    </a:lnTo>
                    <a:lnTo>
                      <a:pt x="3296" y="2538"/>
                    </a:lnTo>
                    <a:lnTo>
                      <a:pt x="3296" y="2538"/>
                    </a:lnTo>
                    <a:lnTo>
                      <a:pt x="3312" y="2544"/>
                    </a:lnTo>
                    <a:lnTo>
                      <a:pt x="3318" y="2546"/>
                    </a:lnTo>
                    <a:lnTo>
                      <a:pt x="3320" y="2552"/>
                    </a:lnTo>
                    <a:lnTo>
                      <a:pt x="3320" y="2552"/>
                    </a:lnTo>
                    <a:lnTo>
                      <a:pt x="3324" y="2556"/>
                    </a:lnTo>
                    <a:lnTo>
                      <a:pt x="3326" y="2556"/>
                    </a:lnTo>
                    <a:lnTo>
                      <a:pt x="3330" y="2560"/>
                    </a:lnTo>
                    <a:lnTo>
                      <a:pt x="3330" y="2566"/>
                    </a:lnTo>
                    <a:lnTo>
                      <a:pt x="3330" y="2566"/>
                    </a:lnTo>
                    <a:lnTo>
                      <a:pt x="3332" y="2570"/>
                    </a:lnTo>
                    <a:lnTo>
                      <a:pt x="3336" y="2572"/>
                    </a:lnTo>
                    <a:lnTo>
                      <a:pt x="3340" y="2570"/>
                    </a:lnTo>
                    <a:lnTo>
                      <a:pt x="3346" y="2570"/>
                    </a:lnTo>
                    <a:lnTo>
                      <a:pt x="3360" y="2564"/>
                    </a:lnTo>
                    <a:lnTo>
                      <a:pt x="3368" y="2562"/>
                    </a:lnTo>
                    <a:lnTo>
                      <a:pt x="3368" y="2562"/>
                    </a:lnTo>
                    <a:lnTo>
                      <a:pt x="3370" y="2560"/>
                    </a:lnTo>
                    <a:lnTo>
                      <a:pt x="3372" y="2560"/>
                    </a:lnTo>
                    <a:lnTo>
                      <a:pt x="3372" y="2556"/>
                    </a:lnTo>
                    <a:lnTo>
                      <a:pt x="3376" y="2552"/>
                    </a:lnTo>
                    <a:lnTo>
                      <a:pt x="3382" y="2552"/>
                    </a:lnTo>
                    <a:lnTo>
                      <a:pt x="3382" y="2552"/>
                    </a:lnTo>
                    <a:lnTo>
                      <a:pt x="3388" y="2554"/>
                    </a:lnTo>
                    <a:lnTo>
                      <a:pt x="3394" y="2558"/>
                    </a:lnTo>
                    <a:lnTo>
                      <a:pt x="3406" y="2574"/>
                    </a:lnTo>
                    <a:lnTo>
                      <a:pt x="3418" y="2592"/>
                    </a:lnTo>
                    <a:lnTo>
                      <a:pt x="3424" y="2596"/>
                    </a:lnTo>
                    <a:lnTo>
                      <a:pt x="3428" y="2598"/>
                    </a:lnTo>
                    <a:lnTo>
                      <a:pt x="3428" y="2598"/>
                    </a:lnTo>
                    <a:lnTo>
                      <a:pt x="3432" y="2600"/>
                    </a:lnTo>
                    <a:lnTo>
                      <a:pt x="3434" y="2604"/>
                    </a:lnTo>
                    <a:lnTo>
                      <a:pt x="3438" y="2616"/>
                    </a:lnTo>
                    <a:lnTo>
                      <a:pt x="3440" y="2630"/>
                    </a:lnTo>
                    <a:lnTo>
                      <a:pt x="3436" y="2646"/>
                    </a:lnTo>
                    <a:lnTo>
                      <a:pt x="3436" y="2646"/>
                    </a:lnTo>
                    <a:lnTo>
                      <a:pt x="3434" y="2658"/>
                    </a:lnTo>
                    <a:lnTo>
                      <a:pt x="3434" y="2670"/>
                    </a:lnTo>
                    <a:lnTo>
                      <a:pt x="3436" y="2676"/>
                    </a:lnTo>
                    <a:lnTo>
                      <a:pt x="3438" y="2678"/>
                    </a:lnTo>
                    <a:lnTo>
                      <a:pt x="3440" y="2676"/>
                    </a:lnTo>
                    <a:lnTo>
                      <a:pt x="3440" y="2676"/>
                    </a:lnTo>
                    <a:lnTo>
                      <a:pt x="3446" y="2672"/>
                    </a:lnTo>
                    <a:lnTo>
                      <a:pt x="3450" y="2670"/>
                    </a:lnTo>
                    <a:lnTo>
                      <a:pt x="3450" y="2670"/>
                    </a:lnTo>
                    <a:lnTo>
                      <a:pt x="3452" y="2672"/>
                    </a:lnTo>
                    <a:lnTo>
                      <a:pt x="3448" y="2678"/>
                    </a:lnTo>
                    <a:lnTo>
                      <a:pt x="3448" y="2678"/>
                    </a:lnTo>
                    <a:lnTo>
                      <a:pt x="3444" y="2682"/>
                    </a:lnTo>
                    <a:lnTo>
                      <a:pt x="3444" y="2688"/>
                    </a:lnTo>
                    <a:lnTo>
                      <a:pt x="3446" y="2698"/>
                    </a:lnTo>
                    <a:lnTo>
                      <a:pt x="3450" y="2710"/>
                    </a:lnTo>
                    <a:lnTo>
                      <a:pt x="3456" y="2718"/>
                    </a:lnTo>
                    <a:lnTo>
                      <a:pt x="3456" y="2718"/>
                    </a:lnTo>
                    <a:lnTo>
                      <a:pt x="3458" y="2720"/>
                    </a:lnTo>
                    <a:lnTo>
                      <a:pt x="3460" y="2720"/>
                    </a:lnTo>
                    <a:lnTo>
                      <a:pt x="3462" y="2720"/>
                    </a:lnTo>
                    <a:lnTo>
                      <a:pt x="3462" y="2718"/>
                    </a:lnTo>
                    <a:lnTo>
                      <a:pt x="3462" y="2720"/>
                    </a:lnTo>
                    <a:lnTo>
                      <a:pt x="3464" y="2726"/>
                    </a:lnTo>
                    <a:lnTo>
                      <a:pt x="3464" y="2726"/>
                    </a:lnTo>
                    <a:lnTo>
                      <a:pt x="3466" y="2734"/>
                    </a:lnTo>
                    <a:lnTo>
                      <a:pt x="3470" y="2738"/>
                    </a:lnTo>
                    <a:lnTo>
                      <a:pt x="3474" y="2742"/>
                    </a:lnTo>
                    <a:lnTo>
                      <a:pt x="3476" y="2754"/>
                    </a:lnTo>
                    <a:lnTo>
                      <a:pt x="3476" y="2754"/>
                    </a:lnTo>
                    <a:lnTo>
                      <a:pt x="3478" y="2760"/>
                    </a:lnTo>
                    <a:lnTo>
                      <a:pt x="3480" y="2764"/>
                    </a:lnTo>
                    <a:lnTo>
                      <a:pt x="3484" y="2768"/>
                    </a:lnTo>
                    <a:lnTo>
                      <a:pt x="3486" y="2768"/>
                    </a:lnTo>
                    <a:lnTo>
                      <a:pt x="3492" y="2772"/>
                    </a:lnTo>
                    <a:lnTo>
                      <a:pt x="3496" y="2776"/>
                    </a:lnTo>
                    <a:lnTo>
                      <a:pt x="3498" y="2782"/>
                    </a:lnTo>
                    <a:lnTo>
                      <a:pt x="3498" y="2782"/>
                    </a:lnTo>
                    <a:lnTo>
                      <a:pt x="3500" y="2792"/>
                    </a:lnTo>
                    <a:lnTo>
                      <a:pt x="3504" y="2796"/>
                    </a:lnTo>
                    <a:lnTo>
                      <a:pt x="3506" y="2796"/>
                    </a:lnTo>
                    <a:lnTo>
                      <a:pt x="3504" y="2798"/>
                    </a:lnTo>
                    <a:lnTo>
                      <a:pt x="3504" y="2798"/>
                    </a:lnTo>
                    <a:lnTo>
                      <a:pt x="3502" y="2804"/>
                    </a:lnTo>
                    <a:lnTo>
                      <a:pt x="3504" y="2808"/>
                    </a:lnTo>
                    <a:lnTo>
                      <a:pt x="3508" y="2808"/>
                    </a:lnTo>
                    <a:lnTo>
                      <a:pt x="3518" y="2806"/>
                    </a:lnTo>
                    <a:lnTo>
                      <a:pt x="3518" y="2806"/>
                    </a:lnTo>
                    <a:lnTo>
                      <a:pt x="3522" y="2806"/>
                    </a:lnTo>
                    <a:lnTo>
                      <a:pt x="3524" y="2806"/>
                    </a:lnTo>
                    <a:lnTo>
                      <a:pt x="3526" y="2810"/>
                    </a:lnTo>
                    <a:lnTo>
                      <a:pt x="3526" y="2810"/>
                    </a:lnTo>
                    <a:lnTo>
                      <a:pt x="3530" y="2804"/>
                    </a:lnTo>
                    <a:lnTo>
                      <a:pt x="3530" y="2804"/>
                    </a:lnTo>
                    <a:lnTo>
                      <a:pt x="3534" y="2796"/>
                    </a:lnTo>
                    <a:lnTo>
                      <a:pt x="3536" y="2790"/>
                    </a:lnTo>
                    <a:lnTo>
                      <a:pt x="3536" y="2786"/>
                    </a:lnTo>
                    <a:lnTo>
                      <a:pt x="3540" y="2778"/>
                    </a:lnTo>
                    <a:lnTo>
                      <a:pt x="3540" y="2778"/>
                    </a:lnTo>
                    <a:lnTo>
                      <a:pt x="3544" y="2768"/>
                    </a:lnTo>
                    <a:lnTo>
                      <a:pt x="3544" y="2758"/>
                    </a:lnTo>
                    <a:lnTo>
                      <a:pt x="3544" y="2746"/>
                    </a:lnTo>
                    <a:lnTo>
                      <a:pt x="3546" y="2732"/>
                    </a:lnTo>
                    <a:lnTo>
                      <a:pt x="3546" y="2732"/>
                    </a:lnTo>
                    <a:lnTo>
                      <a:pt x="3546" y="2722"/>
                    </a:lnTo>
                    <a:lnTo>
                      <a:pt x="3544" y="2712"/>
                    </a:lnTo>
                    <a:lnTo>
                      <a:pt x="3536" y="2686"/>
                    </a:lnTo>
                    <a:lnTo>
                      <a:pt x="3526" y="2662"/>
                    </a:lnTo>
                    <a:lnTo>
                      <a:pt x="3526" y="2650"/>
                    </a:lnTo>
                    <a:lnTo>
                      <a:pt x="3526" y="2642"/>
                    </a:lnTo>
                    <a:lnTo>
                      <a:pt x="3526" y="2642"/>
                    </a:lnTo>
                    <a:lnTo>
                      <a:pt x="3526" y="2636"/>
                    </a:lnTo>
                    <a:lnTo>
                      <a:pt x="3524" y="2630"/>
                    </a:lnTo>
                    <a:lnTo>
                      <a:pt x="3514" y="2610"/>
                    </a:lnTo>
                    <a:lnTo>
                      <a:pt x="3506" y="2598"/>
                    </a:lnTo>
                    <a:lnTo>
                      <a:pt x="3500" y="2582"/>
                    </a:lnTo>
                    <a:lnTo>
                      <a:pt x="3496" y="2564"/>
                    </a:lnTo>
                    <a:lnTo>
                      <a:pt x="3492" y="2542"/>
                    </a:lnTo>
                    <a:lnTo>
                      <a:pt x="3492" y="2542"/>
                    </a:lnTo>
                    <a:lnTo>
                      <a:pt x="3490" y="2520"/>
                    </a:lnTo>
                    <a:lnTo>
                      <a:pt x="3492" y="2500"/>
                    </a:lnTo>
                    <a:lnTo>
                      <a:pt x="3496" y="2484"/>
                    </a:lnTo>
                    <a:lnTo>
                      <a:pt x="3502" y="2470"/>
                    </a:lnTo>
                    <a:lnTo>
                      <a:pt x="3508" y="2458"/>
                    </a:lnTo>
                    <a:lnTo>
                      <a:pt x="3514" y="2448"/>
                    </a:lnTo>
                    <a:lnTo>
                      <a:pt x="3524" y="2438"/>
                    </a:lnTo>
                    <a:lnTo>
                      <a:pt x="3524" y="2438"/>
                    </a:lnTo>
                    <a:lnTo>
                      <a:pt x="3528" y="2434"/>
                    </a:lnTo>
                    <a:lnTo>
                      <a:pt x="3528" y="2432"/>
                    </a:lnTo>
                    <a:lnTo>
                      <a:pt x="3528" y="2428"/>
                    </a:lnTo>
                    <a:lnTo>
                      <a:pt x="3528" y="2426"/>
                    </a:lnTo>
                    <a:lnTo>
                      <a:pt x="3528" y="2426"/>
                    </a:lnTo>
                    <a:lnTo>
                      <a:pt x="3536" y="2424"/>
                    </a:lnTo>
                    <a:lnTo>
                      <a:pt x="3536" y="2424"/>
                    </a:lnTo>
                    <a:lnTo>
                      <a:pt x="3542" y="2424"/>
                    </a:lnTo>
                    <a:lnTo>
                      <a:pt x="3548" y="2420"/>
                    </a:lnTo>
                    <a:lnTo>
                      <a:pt x="3556" y="2412"/>
                    </a:lnTo>
                    <a:lnTo>
                      <a:pt x="3564" y="2402"/>
                    </a:lnTo>
                    <a:lnTo>
                      <a:pt x="3568" y="2400"/>
                    </a:lnTo>
                    <a:lnTo>
                      <a:pt x="3570" y="2398"/>
                    </a:lnTo>
                    <a:lnTo>
                      <a:pt x="3570" y="2398"/>
                    </a:lnTo>
                    <a:lnTo>
                      <a:pt x="3574" y="2398"/>
                    </a:lnTo>
                    <a:lnTo>
                      <a:pt x="3576" y="2394"/>
                    </a:lnTo>
                    <a:lnTo>
                      <a:pt x="3580" y="2384"/>
                    </a:lnTo>
                    <a:lnTo>
                      <a:pt x="3588" y="2370"/>
                    </a:lnTo>
                    <a:lnTo>
                      <a:pt x="3592" y="2362"/>
                    </a:lnTo>
                    <a:lnTo>
                      <a:pt x="3600" y="2356"/>
                    </a:lnTo>
                    <a:lnTo>
                      <a:pt x="3600" y="2356"/>
                    </a:lnTo>
                    <a:lnTo>
                      <a:pt x="3606" y="2352"/>
                    </a:lnTo>
                    <a:lnTo>
                      <a:pt x="3612" y="2350"/>
                    </a:lnTo>
                    <a:lnTo>
                      <a:pt x="3624" y="2350"/>
                    </a:lnTo>
                    <a:lnTo>
                      <a:pt x="3628" y="2350"/>
                    </a:lnTo>
                    <a:lnTo>
                      <a:pt x="3630" y="2350"/>
                    </a:lnTo>
                    <a:lnTo>
                      <a:pt x="3634" y="2346"/>
                    </a:lnTo>
                    <a:lnTo>
                      <a:pt x="3636" y="2342"/>
                    </a:lnTo>
                    <a:lnTo>
                      <a:pt x="3636" y="2342"/>
                    </a:lnTo>
                    <a:lnTo>
                      <a:pt x="3638" y="2334"/>
                    </a:lnTo>
                    <a:lnTo>
                      <a:pt x="3642" y="2328"/>
                    </a:lnTo>
                    <a:lnTo>
                      <a:pt x="3654" y="2318"/>
                    </a:lnTo>
                    <a:lnTo>
                      <a:pt x="3666" y="2310"/>
                    </a:lnTo>
                    <a:lnTo>
                      <a:pt x="3680" y="2306"/>
                    </a:lnTo>
                    <a:lnTo>
                      <a:pt x="3680" y="2306"/>
                    </a:lnTo>
                    <a:lnTo>
                      <a:pt x="3690" y="2304"/>
                    </a:lnTo>
                    <a:lnTo>
                      <a:pt x="3696" y="2300"/>
                    </a:lnTo>
                    <a:lnTo>
                      <a:pt x="3698" y="2294"/>
                    </a:lnTo>
                    <a:lnTo>
                      <a:pt x="3698" y="2292"/>
                    </a:lnTo>
                    <a:lnTo>
                      <a:pt x="3696" y="2290"/>
                    </a:lnTo>
                    <a:lnTo>
                      <a:pt x="3696" y="2290"/>
                    </a:lnTo>
                    <a:lnTo>
                      <a:pt x="3694" y="2290"/>
                    </a:lnTo>
                    <a:lnTo>
                      <a:pt x="3690" y="2290"/>
                    </a:lnTo>
                    <a:lnTo>
                      <a:pt x="3686" y="2294"/>
                    </a:lnTo>
                    <a:lnTo>
                      <a:pt x="3680" y="2296"/>
                    </a:lnTo>
                    <a:lnTo>
                      <a:pt x="3676" y="2298"/>
                    </a:lnTo>
                    <a:lnTo>
                      <a:pt x="3674" y="2296"/>
                    </a:lnTo>
                    <a:lnTo>
                      <a:pt x="3674" y="2296"/>
                    </a:lnTo>
                    <a:lnTo>
                      <a:pt x="3672" y="2294"/>
                    </a:lnTo>
                    <a:lnTo>
                      <a:pt x="3674" y="2292"/>
                    </a:lnTo>
                    <a:lnTo>
                      <a:pt x="3680" y="2290"/>
                    </a:lnTo>
                    <a:lnTo>
                      <a:pt x="3682" y="2288"/>
                    </a:lnTo>
                    <a:lnTo>
                      <a:pt x="3684" y="2286"/>
                    </a:lnTo>
                    <a:lnTo>
                      <a:pt x="3684" y="2286"/>
                    </a:lnTo>
                    <a:lnTo>
                      <a:pt x="3686" y="2282"/>
                    </a:lnTo>
                    <a:lnTo>
                      <a:pt x="3684" y="2278"/>
                    </a:lnTo>
                    <a:lnTo>
                      <a:pt x="3678" y="2272"/>
                    </a:lnTo>
                    <a:lnTo>
                      <a:pt x="3676" y="2268"/>
                    </a:lnTo>
                    <a:lnTo>
                      <a:pt x="3682" y="2268"/>
                    </a:lnTo>
                    <a:lnTo>
                      <a:pt x="3682" y="2268"/>
                    </a:lnTo>
                    <a:lnTo>
                      <a:pt x="3692" y="2272"/>
                    </a:lnTo>
                    <a:lnTo>
                      <a:pt x="3696" y="2274"/>
                    </a:lnTo>
                    <a:lnTo>
                      <a:pt x="3698" y="2276"/>
                    </a:lnTo>
                    <a:lnTo>
                      <a:pt x="3700" y="2274"/>
                    </a:lnTo>
                    <a:lnTo>
                      <a:pt x="3706" y="2270"/>
                    </a:lnTo>
                    <a:lnTo>
                      <a:pt x="3706" y="2270"/>
                    </a:lnTo>
                    <a:lnTo>
                      <a:pt x="3710" y="2264"/>
                    </a:lnTo>
                    <a:lnTo>
                      <a:pt x="3714" y="2262"/>
                    </a:lnTo>
                    <a:lnTo>
                      <a:pt x="3716" y="2260"/>
                    </a:lnTo>
                    <a:lnTo>
                      <a:pt x="3718" y="2254"/>
                    </a:lnTo>
                    <a:lnTo>
                      <a:pt x="3718" y="2254"/>
                    </a:lnTo>
                    <a:lnTo>
                      <a:pt x="3720" y="2246"/>
                    </a:lnTo>
                    <a:lnTo>
                      <a:pt x="3718" y="2242"/>
                    </a:lnTo>
                    <a:lnTo>
                      <a:pt x="3714" y="2240"/>
                    </a:lnTo>
                    <a:lnTo>
                      <a:pt x="3710" y="2244"/>
                    </a:lnTo>
                    <a:lnTo>
                      <a:pt x="3710" y="2244"/>
                    </a:lnTo>
                    <a:lnTo>
                      <a:pt x="3708" y="2244"/>
                    </a:lnTo>
                    <a:lnTo>
                      <a:pt x="3708" y="2242"/>
                    </a:lnTo>
                    <a:lnTo>
                      <a:pt x="3704" y="2240"/>
                    </a:lnTo>
                    <a:lnTo>
                      <a:pt x="3694" y="2240"/>
                    </a:lnTo>
                    <a:lnTo>
                      <a:pt x="3694" y="2240"/>
                    </a:lnTo>
                    <a:lnTo>
                      <a:pt x="3684" y="2242"/>
                    </a:lnTo>
                    <a:lnTo>
                      <a:pt x="3678" y="2240"/>
                    </a:lnTo>
                    <a:lnTo>
                      <a:pt x="3678" y="2236"/>
                    </a:lnTo>
                    <a:lnTo>
                      <a:pt x="3678" y="2230"/>
                    </a:lnTo>
                    <a:lnTo>
                      <a:pt x="3678" y="2230"/>
                    </a:lnTo>
                    <a:lnTo>
                      <a:pt x="3678" y="2228"/>
                    </a:lnTo>
                    <a:lnTo>
                      <a:pt x="3678" y="2228"/>
                    </a:lnTo>
                    <a:lnTo>
                      <a:pt x="3680" y="2232"/>
                    </a:lnTo>
                    <a:lnTo>
                      <a:pt x="3684" y="2236"/>
                    </a:lnTo>
                    <a:lnTo>
                      <a:pt x="3686" y="2236"/>
                    </a:lnTo>
                    <a:lnTo>
                      <a:pt x="3690" y="2236"/>
                    </a:lnTo>
                    <a:lnTo>
                      <a:pt x="3696" y="2234"/>
                    </a:lnTo>
                    <a:lnTo>
                      <a:pt x="3696" y="2234"/>
                    </a:lnTo>
                    <a:lnTo>
                      <a:pt x="3704" y="2230"/>
                    </a:lnTo>
                    <a:lnTo>
                      <a:pt x="3708" y="2230"/>
                    </a:lnTo>
                    <a:lnTo>
                      <a:pt x="3714" y="2232"/>
                    </a:lnTo>
                    <a:lnTo>
                      <a:pt x="3718" y="2236"/>
                    </a:lnTo>
                    <a:lnTo>
                      <a:pt x="3724" y="2244"/>
                    </a:lnTo>
                    <a:lnTo>
                      <a:pt x="3726" y="2248"/>
                    </a:lnTo>
                    <a:lnTo>
                      <a:pt x="3728" y="2248"/>
                    </a:lnTo>
                    <a:lnTo>
                      <a:pt x="3728" y="2248"/>
                    </a:lnTo>
                    <a:lnTo>
                      <a:pt x="3728" y="2246"/>
                    </a:lnTo>
                    <a:lnTo>
                      <a:pt x="3728" y="2244"/>
                    </a:lnTo>
                    <a:lnTo>
                      <a:pt x="3724" y="2236"/>
                    </a:lnTo>
                    <a:lnTo>
                      <a:pt x="3718" y="2222"/>
                    </a:lnTo>
                    <a:lnTo>
                      <a:pt x="3712" y="2198"/>
                    </a:lnTo>
                    <a:lnTo>
                      <a:pt x="3712" y="2198"/>
                    </a:lnTo>
                    <a:lnTo>
                      <a:pt x="3708" y="2188"/>
                    </a:lnTo>
                    <a:lnTo>
                      <a:pt x="3706" y="2186"/>
                    </a:lnTo>
                    <a:lnTo>
                      <a:pt x="3704" y="2186"/>
                    </a:lnTo>
                    <a:lnTo>
                      <a:pt x="3700" y="2188"/>
                    </a:lnTo>
                    <a:lnTo>
                      <a:pt x="3694" y="2190"/>
                    </a:lnTo>
                    <a:lnTo>
                      <a:pt x="3694" y="2190"/>
                    </a:lnTo>
                    <a:lnTo>
                      <a:pt x="3692" y="2190"/>
                    </a:lnTo>
                    <a:lnTo>
                      <a:pt x="3692" y="2190"/>
                    </a:lnTo>
                    <a:lnTo>
                      <a:pt x="3696" y="2186"/>
                    </a:lnTo>
                    <a:lnTo>
                      <a:pt x="3698" y="2180"/>
                    </a:lnTo>
                    <a:lnTo>
                      <a:pt x="3698" y="2176"/>
                    </a:lnTo>
                    <a:lnTo>
                      <a:pt x="3694" y="2174"/>
                    </a:lnTo>
                    <a:lnTo>
                      <a:pt x="3694" y="2174"/>
                    </a:lnTo>
                    <a:lnTo>
                      <a:pt x="3690" y="2170"/>
                    </a:lnTo>
                    <a:lnTo>
                      <a:pt x="3692" y="2170"/>
                    </a:lnTo>
                    <a:lnTo>
                      <a:pt x="3696" y="2168"/>
                    </a:lnTo>
                    <a:lnTo>
                      <a:pt x="3698" y="2166"/>
                    </a:lnTo>
                    <a:lnTo>
                      <a:pt x="3698" y="2162"/>
                    </a:lnTo>
                    <a:lnTo>
                      <a:pt x="3698" y="2156"/>
                    </a:lnTo>
                    <a:lnTo>
                      <a:pt x="3698" y="2156"/>
                    </a:lnTo>
                    <a:lnTo>
                      <a:pt x="3696" y="2144"/>
                    </a:lnTo>
                    <a:lnTo>
                      <a:pt x="3696" y="2140"/>
                    </a:lnTo>
                    <a:lnTo>
                      <a:pt x="3696" y="2136"/>
                    </a:lnTo>
                    <a:lnTo>
                      <a:pt x="3690" y="2130"/>
                    </a:lnTo>
                    <a:lnTo>
                      <a:pt x="3690" y="2130"/>
                    </a:lnTo>
                    <a:lnTo>
                      <a:pt x="3678" y="2118"/>
                    </a:lnTo>
                    <a:lnTo>
                      <a:pt x="3678" y="2118"/>
                    </a:lnTo>
                    <a:lnTo>
                      <a:pt x="3678" y="2118"/>
                    </a:lnTo>
                    <a:lnTo>
                      <a:pt x="3686" y="2122"/>
                    </a:lnTo>
                    <a:lnTo>
                      <a:pt x="3686" y="2122"/>
                    </a:lnTo>
                    <a:lnTo>
                      <a:pt x="3694" y="2126"/>
                    </a:lnTo>
                    <a:lnTo>
                      <a:pt x="3696" y="2124"/>
                    </a:lnTo>
                    <a:lnTo>
                      <a:pt x="3696" y="2124"/>
                    </a:lnTo>
                    <a:lnTo>
                      <a:pt x="3692" y="2108"/>
                    </a:lnTo>
                    <a:lnTo>
                      <a:pt x="3692" y="2108"/>
                    </a:lnTo>
                    <a:lnTo>
                      <a:pt x="3688" y="2092"/>
                    </a:lnTo>
                    <a:lnTo>
                      <a:pt x="3690" y="2076"/>
                    </a:lnTo>
                    <a:lnTo>
                      <a:pt x="3690" y="2076"/>
                    </a:lnTo>
                    <a:lnTo>
                      <a:pt x="3692" y="2064"/>
                    </a:lnTo>
                    <a:lnTo>
                      <a:pt x="3696" y="2058"/>
                    </a:lnTo>
                    <a:lnTo>
                      <a:pt x="3702" y="2054"/>
                    </a:lnTo>
                    <a:lnTo>
                      <a:pt x="3702" y="2054"/>
                    </a:lnTo>
                    <a:lnTo>
                      <a:pt x="3704" y="2050"/>
                    </a:lnTo>
                    <a:lnTo>
                      <a:pt x="3704" y="2052"/>
                    </a:lnTo>
                    <a:lnTo>
                      <a:pt x="3700" y="2058"/>
                    </a:lnTo>
                    <a:lnTo>
                      <a:pt x="3698" y="2064"/>
                    </a:lnTo>
                    <a:lnTo>
                      <a:pt x="3698" y="2064"/>
                    </a:lnTo>
                    <a:lnTo>
                      <a:pt x="3694" y="2076"/>
                    </a:lnTo>
                    <a:lnTo>
                      <a:pt x="3694" y="2082"/>
                    </a:lnTo>
                    <a:lnTo>
                      <a:pt x="3696" y="2086"/>
                    </a:lnTo>
                    <a:lnTo>
                      <a:pt x="3696" y="2086"/>
                    </a:lnTo>
                    <a:lnTo>
                      <a:pt x="3696" y="2088"/>
                    </a:lnTo>
                    <a:lnTo>
                      <a:pt x="3696" y="2090"/>
                    </a:lnTo>
                    <a:lnTo>
                      <a:pt x="3694" y="2094"/>
                    </a:lnTo>
                    <a:lnTo>
                      <a:pt x="3696" y="2098"/>
                    </a:lnTo>
                    <a:lnTo>
                      <a:pt x="3696" y="2098"/>
                    </a:lnTo>
                    <a:lnTo>
                      <a:pt x="3698" y="2104"/>
                    </a:lnTo>
                    <a:lnTo>
                      <a:pt x="3696" y="2106"/>
                    </a:lnTo>
                    <a:lnTo>
                      <a:pt x="3696" y="2110"/>
                    </a:lnTo>
                    <a:lnTo>
                      <a:pt x="3700" y="2114"/>
                    </a:lnTo>
                    <a:lnTo>
                      <a:pt x="3700" y="2114"/>
                    </a:lnTo>
                    <a:lnTo>
                      <a:pt x="3706" y="2116"/>
                    </a:lnTo>
                    <a:lnTo>
                      <a:pt x="3708" y="2116"/>
                    </a:lnTo>
                    <a:lnTo>
                      <a:pt x="3710" y="2116"/>
                    </a:lnTo>
                    <a:lnTo>
                      <a:pt x="3712" y="2120"/>
                    </a:lnTo>
                    <a:lnTo>
                      <a:pt x="3712" y="2120"/>
                    </a:lnTo>
                    <a:lnTo>
                      <a:pt x="3712" y="2126"/>
                    </a:lnTo>
                    <a:lnTo>
                      <a:pt x="3712" y="2130"/>
                    </a:lnTo>
                    <a:lnTo>
                      <a:pt x="3712" y="2134"/>
                    </a:lnTo>
                    <a:lnTo>
                      <a:pt x="3716" y="2136"/>
                    </a:lnTo>
                    <a:lnTo>
                      <a:pt x="3716" y="2136"/>
                    </a:lnTo>
                    <a:lnTo>
                      <a:pt x="3718" y="2138"/>
                    </a:lnTo>
                    <a:lnTo>
                      <a:pt x="3716" y="2142"/>
                    </a:lnTo>
                    <a:lnTo>
                      <a:pt x="3710" y="2154"/>
                    </a:lnTo>
                    <a:lnTo>
                      <a:pt x="3706" y="2166"/>
                    </a:lnTo>
                    <a:lnTo>
                      <a:pt x="3706" y="2172"/>
                    </a:lnTo>
                    <a:lnTo>
                      <a:pt x="3710" y="2176"/>
                    </a:lnTo>
                    <a:lnTo>
                      <a:pt x="3710" y="2176"/>
                    </a:lnTo>
                    <a:lnTo>
                      <a:pt x="3712" y="2176"/>
                    </a:lnTo>
                    <a:lnTo>
                      <a:pt x="3714" y="2172"/>
                    </a:lnTo>
                    <a:lnTo>
                      <a:pt x="3720" y="2158"/>
                    </a:lnTo>
                    <a:lnTo>
                      <a:pt x="3728" y="2138"/>
                    </a:lnTo>
                    <a:lnTo>
                      <a:pt x="3738" y="2122"/>
                    </a:lnTo>
                    <a:lnTo>
                      <a:pt x="3738" y="2122"/>
                    </a:lnTo>
                    <a:lnTo>
                      <a:pt x="3744" y="2114"/>
                    </a:lnTo>
                    <a:lnTo>
                      <a:pt x="3746" y="2108"/>
                    </a:lnTo>
                    <a:lnTo>
                      <a:pt x="3748" y="2102"/>
                    </a:lnTo>
                    <a:lnTo>
                      <a:pt x="3748" y="2096"/>
                    </a:lnTo>
                    <a:lnTo>
                      <a:pt x="3748" y="2092"/>
                    </a:lnTo>
                    <a:lnTo>
                      <a:pt x="3746" y="2088"/>
                    </a:lnTo>
                    <a:lnTo>
                      <a:pt x="3744" y="2086"/>
                    </a:lnTo>
                    <a:lnTo>
                      <a:pt x="3740" y="2086"/>
                    </a:lnTo>
                    <a:lnTo>
                      <a:pt x="3740" y="2086"/>
                    </a:lnTo>
                    <a:lnTo>
                      <a:pt x="3738" y="2084"/>
                    </a:lnTo>
                    <a:lnTo>
                      <a:pt x="3736" y="2082"/>
                    </a:lnTo>
                    <a:lnTo>
                      <a:pt x="3732" y="2074"/>
                    </a:lnTo>
                    <a:lnTo>
                      <a:pt x="3726" y="2054"/>
                    </a:lnTo>
                    <a:lnTo>
                      <a:pt x="3726" y="2054"/>
                    </a:lnTo>
                    <a:lnTo>
                      <a:pt x="3724" y="2044"/>
                    </a:lnTo>
                    <a:lnTo>
                      <a:pt x="3726" y="2036"/>
                    </a:lnTo>
                    <a:lnTo>
                      <a:pt x="3730" y="2030"/>
                    </a:lnTo>
                    <a:lnTo>
                      <a:pt x="3738" y="2024"/>
                    </a:lnTo>
                    <a:lnTo>
                      <a:pt x="3738" y="2024"/>
                    </a:lnTo>
                    <a:lnTo>
                      <a:pt x="3742" y="2024"/>
                    </a:lnTo>
                    <a:lnTo>
                      <a:pt x="3736" y="2030"/>
                    </a:lnTo>
                    <a:lnTo>
                      <a:pt x="3732" y="2034"/>
                    </a:lnTo>
                    <a:lnTo>
                      <a:pt x="3730" y="2040"/>
                    </a:lnTo>
                    <a:lnTo>
                      <a:pt x="3730" y="2046"/>
                    </a:lnTo>
                    <a:lnTo>
                      <a:pt x="3732" y="2054"/>
                    </a:lnTo>
                    <a:lnTo>
                      <a:pt x="3732" y="2054"/>
                    </a:lnTo>
                    <a:lnTo>
                      <a:pt x="3738" y="2060"/>
                    </a:lnTo>
                    <a:lnTo>
                      <a:pt x="3742" y="2062"/>
                    </a:lnTo>
                    <a:lnTo>
                      <a:pt x="3748" y="2064"/>
                    </a:lnTo>
                    <a:lnTo>
                      <a:pt x="3750" y="2066"/>
                    </a:lnTo>
                    <a:lnTo>
                      <a:pt x="3750" y="2072"/>
                    </a:lnTo>
                    <a:lnTo>
                      <a:pt x="3750" y="2072"/>
                    </a:lnTo>
                    <a:lnTo>
                      <a:pt x="3750" y="2078"/>
                    </a:lnTo>
                    <a:lnTo>
                      <a:pt x="3752" y="2078"/>
                    </a:lnTo>
                    <a:lnTo>
                      <a:pt x="3754" y="2078"/>
                    </a:lnTo>
                    <a:lnTo>
                      <a:pt x="3758" y="2074"/>
                    </a:lnTo>
                    <a:lnTo>
                      <a:pt x="3766" y="2062"/>
                    </a:lnTo>
                    <a:lnTo>
                      <a:pt x="3774" y="2048"/>
                    </a:lnTo>
                    <a:lnTo>
                      <a:pt x="3774" y="2048"/>
                    </a:lnTo>
                    <a:lnTo>
                      <a:pt x="3784" y="2030"/>
                    </a:lnTo>
                    <a:lnTo>
                      <a:pt x="3790" y="2014"/>
                    </a:lnTo>
                    <a:lnTo>
                      <a:pt x="3790" y="2008"/>
                    </a:lnTo>
                    <a:lnTo>
                      <a:pt x="3790" y="2002"/>
                    </a:lnTo>
                    <a:lnTo>
                      <a:pt x="3790" y="2000"/>
                    </a:lnTo>
                    <a:lnTo>
                      <a:pt x="3786" y="1998"/>
                    </a:lnTo>
                    <a:lnTo>
                      <a:pt x="3786" y="1998"/>
                    </a:lnTo>
                    <a:lnTo>
                      <a:pt x="3778" y="1996"/>
                    </a:lnTo>
                    <a:lnTo>
                      <a:pt x="3776" y="1996"/>
                    </a:lnTo>
                    <a:lnTo>
                      <a:pt x="3776" y="1994"/>
                    </a:lnTo>
                    <a:lnTo>
                      <a:pt x="3778" y="1988"/>
                    </a:lnTo>
                    <a:lnTo>
                      <a:pt x="3784" y="1980"/>
                    </a:lnTo>
                    <a:lnTo>
                      <a:pt x="3784" y="1980"/>
                    </a:lnTo>
                    <a:lnTo>
                      <a:pt x="3796" y="1972"/>
                    </a:lnTo>
                    <a:lnTo>
                      <a:pt x="3808" y="1962"/>
                    </a:lnTo>
                    <a:lnTo>
                      <a:pt x="3824" y="1956"/>
                    </a:lnTo>
                    <a:lnTo>
                      <a:pt x="3838" y="1950"/>
                    </a:lnTo>
                    <a:lnTo>
                      <a:pt x="3838" y="1950"/>
                    </a:lnTo>
                    <a:lnTo>
                      <a:pt x="3854" y="1948"/>
                    </a:lnTo>
                    <a:lnTo>
                      <a:pt x="3870" y="1946"/>
                    </a:lnTo>
                    <a:lnTo>
                      <a:pt x="3886" y="1944"/>
                    </a:lnTo>
                    <a:lnTo>
                      <a:pt x="3890" y="1944"/>
                    </a:lnTo>
                    <a:lnTo>
                      <a:pt x="3892" y="1940"/>
                    </a:lnTo>
                    <a:lnTo>
                      <a:pt x="3892" y="1940"/>
                    </a:lnTo>
                    <a:lnTo>
                      <a:pt x="3894" y="1926"/>
                    </a:lnTo>
                    <a:lnTo>
                      <a:pt x="3896" y="1924"/>
                    </a:lnTo>
                    <a:lnTo>
                      <a:pt x="3898" y="1928"/>
                    </a:lnTo>
                    <a:lnTo>
                      <a:pt x="3898" y="1928"/>
                    </a:lnTo>
                    <a:lnTo>
                      <a:pt x="3900" y="1936"/>
                    </a:lnTo>
                    <a:lnTo>
                      <a:pt x="3904" y="1940"/>
                    </a:lnTo>
                    <a:lnTo>
                      <a:pt x="3906" y="1940"/>
                    </a:lnTo>
                    <a:lnTo>
                      <a:pt x="3908" y="1940"/>
                    </a:lnTo>
                    <a:lnTo>
                      <a:pt x="3914" y="1932"/>
                    </a:lnTo>
                    <a:lnTo>
                      <a:pt x="3914" y="1932"/>
                    </a:lnTo>
                    <a:lnTo>
                      <a:pt x="3920" y="1928"/>
                    </a:lnTo>
                    <a:lnTo>
                      <a:pt x="3922" y="1926"/>
                    </a:lnTo>
                    <a:lnTo>
                      <a:pt x="3924" y="1928"/>
                    </a:lnTo>
                    <a:lnTo>
                      <a:pt x="3924" y="1930"/>
                    </a:lnTo>
                    <a:lnTo>
                      <a:pt x="3924" y="1936"/>
                    </a:lnTo>
                    <a:lnTo>
                      <a:pt x="3926" y="1936"/>
                    </a:lnTo>
                    <a:lnTo>
                      <a:pt x="3928" y="1934"/>
                    </a:lnTo>
                    <a:lnTo>
                      <a:pt x="3928" y="1934"/>
                    </a:lnTo>
                    <a:lnTo>
                      <a:pt x="3932" y="1932"/>
                    </a:lnTo>
                    <a:lnTo>
                      <a:pt x="3936" y="1930"/>
                    </a:lnTo>
                    <a:lnTo>
                      <a:pt x="3946" y="1930"/>
                    </a:lnTo>
                    <a:lnTo>
                      <a:pt x="3952" y="1928"/>
                    </a:lnTo>
                    <a:lnTo>
                      <a:pt x="3952" y="1924"/>
                    </a:lnTo>
                    <a:lnTo>
                      <a:pt x="3952" y="1920"/>
                    </a:lnTo>
                    <a:lnTo>
                      <a:pt x="3952" y="1920"/>
                    </a:lnTo>
                    <a:lnTo>
                      <a:pt x="3948" y="1906"/>
                    </a:lnTo>
                    <a:lnTo>
                      <a:pt x="3946" y="1904"/>
                    </a:lnTo>
                    <a:lnTo>
                      <a:pt x="3942" y="1904"/>
                    </a:lnTo>
                    <a:lnTo>
                      <a:pt x="3942" y="1904"/>
                    </a:lnTo>
                    <a:lnTo>
                      <a:pt x="3940" y="1904"/>
                    </a:lnTo>
                    <a:lnTo>
                      <a:pt x="3942" y="1906"/>
                    </a:lnTo>
                    <a:lnTo>
                      <a:pt x="3946" y="1908"/>
                    </a:lnTo>
                    <a:lnTo>
                      <a:pt x="3948" y="1914"/>
                    </a:lnTo>
                    <a:lnTo>
                      <a:pt x="3948" y="1914"/>
                    </a:lnTo>
                    <a:lnTo>
                      <a:pt x="3944" y="1920"/>
                    </a:lnTo>
                    <a:lnTo>
                      <a:pt x="3940" y="1924"/>
                    </a:lnTo>
                    <a:lnTo>
                      <a:pt x="3936" y="1926"/>
                    </a:lnTo>
                    <a:lnTo>
                      <a:pt x="3932" y="1926"/>
                    </a:lnTo>
                    <a:lnTo>
                      <a:pt x="3930" y="1922"/>
                    </a:lnTo>
                    <a:lnTo>
                      <a:pt x="3928" y="1918"/>
                    </a:lnTo>
                    <a:lnTo>
                      <a:pt x="3928" y="1918"/>
                    </a:lnTo>
                    <a:lnTo>
                      <a:pt x="3924" y="1908"/>
                    </a:lnTo>
                    <a:lnTo>
                      <a:pt x="3924" y="1902"/>
                    </a:lnTo>
                    <a:lnTo>
                      <a:pt x="3920" y="1896"/>
                    </a:lnTo>
                    <a:lnTo>
                      <a:pt x="3912" y="1894"/>
                    </a:lnTo>
                    <a:lnTo>
                      <a:pt x="3912" y="1894"/>
                    </a:lnTo>
                    <a:lnTo>
                      <a:pt x="3910" y="1894"/>
                    </a:lnTo>
                    <a:lnTo>
                      <a:pt x="3910" y="1892"/>
                    </a:lnTo>
                    <a:lnTo>
                      <a:pt x="3918" y="1884"/>
                    </a:lnTo>
                    <a:lnTo>
                      <a:pt x="3926" y="1876"/>
                    </a:lnTo>
                    <a:lnTo>
                      <a:pt x="3926" y="1874"/>
                    </a:lnTo>
                    <a:lnTo>
                      <a:pt x="3924" y="1872"/>
                    </a:lnTo>
                    <a:lnTo>
                      <a:pt x="3924" y="1872"/>
                    </a:lnTo>
                    <a:lnTo>
                      <a:pt x="3922" y="1868"/>
                    </a:lnTo>
                    <a:lnTo>
                      <a:pt x="3920" y="1864"/>
                    </a:lnTo>
                    <a:lnTo>
                      <a:pt x="3922" y="1850"/>
                    </a:lnTo>
                    <a:lnTo>
                      <a:pt x="3928" y="1836"/>
                    </a:lnTo>
                    <a:lnTo>
                      <a:pt x="3936" y="1826"/>
                    </a:lnTo>
                    <a:lnTo>
                      <a:pt x="3936" y="1826"/>
                    </a:lnTo>
                    <a:lnTo>
                      <a:pt x="3940" y="1820"/>
                    </a:lnTo>
                    <a:lnTo>
                      <a:pt x="3940" y="1816"/>
                    </a:lnTo>
                    <a:lnTo>
                      <a:pt x="3940" y="1814"/>
                    </a:lnTo>
                    <a:lnTo>
                      <a:pt x="3942" y="1810"/>
                    </a:lnTo>
                    <a:lnTo>
                      <a:pt x="3942" y="1810"/>
                    </a:lnTo>
                    <a:lnTo>
                      <a:pt x="3944" y="1808"/>
                    </a:lnTo>
                    <a:lnTo>
                      <a:pt x="3946" y="1808"/>
                    </a:lnTo>
                    <a:lnTo>
                      <a:pt x="3948" y="1812"/>
                    </a:lnTo>
                    <a:lnTo>
                      <a:pt x="3952" y="1814"/>
                    </a:lnTo>
                    <a:lnTo>
                      <a:pt x="3954" y="1814"/>
                    </a:lnTo>
                    <a:lnTo>
                      <a:pt x="3958" y="1812"/>
                    </a:lnTo>
                    <a:lnTo>
                      <a:pt x="3958" y="1812"/>
                    </a:lnTo>
                    <a:lnTo>
                      <a:pt x="3966" y="1806"/>
                    </a:lnTo>
                    <a:lnTo>
                      <a:pt x="3970" y="1802"/>
                    </a:lnTo>
                    <a:lnTo>
                      <a:pt x="3974" y="1800"/>
                    </a:lnTo>
                    <a:lnTo>
                      <a:pt x="3976" y="1800"/>
                    </a:lnTo>
                    <a:lnTo>
                      <a:pt x="3976" y="1800"/>
                    </a:lnTo>
                    <a:lnTo>
                      <a:pt x="3982" y="1798"/>
                    </a:lnTo>
                    <a:lnTo>
                      <a:pt x="3984" y="1796"/>
                    </a:lnTo>
                    <a:lnTo>
                      <a:pt x="3988" y="1786"/>
                    </a:lnTo>
                    <a:lnTo>
                      <a:pt x="3992" y="1778"/>
                    </a:lnTo>
                    <a:lnTo>
                      <a:pt x="3996" y="1776"/>
                    </a:lnTo>
                    <a:lnTo>
                      <a:pt x="4000" y="1778"/>
                    </a:lnTo>
                    <a:lnTo>
                      <a:pt x="4000" y="1778"/>
                    </a:lnTo>
                    <a:lnTo>
                      <a:pt x="4006" y="1782"/>
                    </a:lnTo>
                    <a:lnTo>
                      <a:pt x="4008" y="1780"/>
                    </a:lnTo>
                    <a:lnTo>
                      <a:pt x="4010" y="1780"/>
                    </a:lnTo>
                    <a:lnTo>
                      <a:pt x="4012" y="1776"/>
                    </a:lnTo>
                    <a:lnTo>
                      <a:pt x="4016" y="1772"/>
                    </a:lnTo>
                    <a:lnTo>
                      <a:pt x="4016" y="1772"/>
                    </a:lnTo>
                    <a:lnTo>
                      <a:pt x="4022" y="1772"/>
                    </a:lnTo>
                    <a:lnTo>
                      <a:pt x="4024" y="1774"/>
                    </a:lnTo>
                    <a:lnTo>
                      <a:pt x="4028" y="1776"/>
                    </a:lnTo>
                    <a:lnTo>
                      <a:pt x="4036" y="1772"/>
                    </a:lnTo>
                    <a:lnTo>
                      <a:pt x="4036" y="1772"/>
                    </a:lnTo>
                    <a:lnTo>
                      <a:pt x="4044" y="1766"/>
                    </a:lnTo>
                    <a:lnTo>
                      <a:pt x="4052" y="1764"/>
                    </a:lnTo>
                    <a:lnTo>
                      <a:pt x="4060" y="1762"/>
                    </a:lnTo>
                    <a:lnTo>
                      <a:pt x="4066" y="1756"/>
                    </a:lnTo>
                    <a:lnTo>
                      <a:pt x="4066" y="1756"/>
                    </a:lnTo>
                    <a:lnTo>
                      <a:pt x="4070" y="1752"/>
                    </a:lnTo>
                    <a:lnTo>
                      <a:pt x="4070" y="1748"/>
                    </a:lnTo>
                    <a:lnTo>
                      <a:pt x="4068" y="1746"/>
                    </a:lnTo>
                    <a:lnTo>
                      <a:pt x="4066" y="1742"/>
                    </a:lnTo>
                    <a:lnTo>
                      <a:pt x="4066" y="1742"/>
                    </a:lnTo>
                    <a:lnTo>
                      <a:pt x="4064" y="1736"/>
                    </a:lnTo>
                    <a:lnTo>
                      <a:pt x="4062" y="1734"/>
                    </a:lnTo>
                    <a:lnTo>
                      <a:pt x="4054" y="1730"/>
                    </a:lnTo>
                    <a:lnTo>
                      <a:pt x="4054" y="1730"/>
                    </a:lnTo>
                    <a:lnTo>
                      <a:pt x="4052" y="1726"/>
                    </a:lnTo>
                    <a:lnTo>
                      <a:pt x="4050" y="1718"/>
                    </a:lnTo>
                    <a:lnTo>
                      <a:pt x="4050" y="1704"/>
                    </a:lnTo>
                    <a:lnTo>
                      <a:pt x="4050" y="1704"/>
                    </a:lnTo>
                    <a:lnTo>
                      <a:pt x="4052" y="1706"/>
                    </a:lnTo>
                    <a:lnTo>
                      <a:pt x="4054" y="1708"/>
                    </a:lnTo>
                    <a:lnTo>
                      <a:pt x="4054" y="1716"/>
                    </a:lnTo>
                    <a:lnTo>
                      <a:pt x="4054" y="1716"/>
                    </a:lnTo>
                    <a:lnTo>
                      <a:pt x="4054" y="1720"/>
                    </a:lnTo>
                    <a:lnTo>
                      <a:pt x="4056" y="1724"/>
                    </a:lnTo>
                    <a:lnTo>
                      <a:pt x="4060" y="1728"/>
                    </a:lnTo>
                    <a:lnTo>
                      <a:pt x="4066" y="1730"/>
                    </a:lnTo>
                    <a:lnTo>
                      <a:pt x="4066" y="1730"/>
                    </a:lnTo>
                    <a:lnTo>
                      <a:pt x="4078" y="1734"/>
                    </a:lnTo>
                    <a:lnTo>
                      <a:pt x="4088" y="1734"/>
                    </a:lnTo>
                    <a:lnTo>
                      <a:pt x="4096" y="1734"/>
                    </a:lnTo>
                    <a:lnTo>
                      <a:pt x="4106" y="1732"/>
                    </a:lnTo>
                    <a:lnTo>
                      <a:pt x="4122" y="1724"/>
                    </a:lnTo>
                    <a:lnTo>
                      <a:pt x="4144" y="1714"/>
                    </a:lnTo>
                    <a:lnTo>
                      <a:pt x="4144" y="1714"/>
                    </a:lnTo>
                    <a:lnTo>
                      <a:pt x="4152" y="1708"/>
                    </a:lnTo>
                    <a:lnTo>
                      <a:pt x="4156" y="1708"/>
                    </a:lnTo>
                    <a:lnTo>
                      <a:pt x="4156" y="1708"/>
                    </a:lnTo>
                    <a:lnTo>
                      <a:pt x="4158" y="1712"/>
                    </a:lnTo>
                    <a:lnTo>
                      <a:pt x="4160" y="1714"/>
                    </a:lnTo>
                    <a:lnTo>
                      <a:pt x="4164" y="1718"/>
                    </a:lnTo>
                    <a:lnTo>
                      <a:pt x="4172" y="1718"/>
                    </a:lnTo>
                    <a:lnTo>
                      <a:pt x="4188" y="1716"/>
                    </a:lnTo>
                    <a:lnTo>
                      <a:pt x="4188" y="1716"/>
                    </a:lnTo>
                    <a:lnTo>
                      <a:pt x="4202" y="1716"/>
                    </a:lnTo>
                    <a:lnTo>
                      <a:pt x="4194" y="1720"/>
                    </a:lnTo>
                    <a:lnTo>
                      <a:pt x="4172" y="1728"/>
                    </a:lnTo>
                    <a:lnTo>
                      <a:pt x="4148" y="1740"/>
                    </a:lnTo>
                    <a:lnTo>
                      <a:pt x="4148" y="1740"/>
                    </a:lnTo>
                    <a:lnTo>
                      <a:pt x="4136" y="1746"/>
                    </a:lnTo>
                    <a:lnTo>
                      <a:pt x="4126" y="1754"/>
                    </a:lnTo>
                    <a:lnTo>
                      <a:pt x="4118" y="1762"/>
                    </a:lnTo>
                    <a:lnTo>
                      <a:pt x="4110" y="1770"/>
                    </a:lnTo>
                    <a:lnTo>
                      <a:pt x="4106" y="1780"/>
                    </a:lnTo>
                    <a:lnTo>
                      <a:pt x="4104" y="1790"/>
                    </a:lnTo>
                    <a:lnTo>
                      <a:pt x="4106" y="1802"/>
                    </a:lnTo>
                    <a:lnTo>
                      <a:pt x="4110" y="1812"/>
                    </a:lnTo>
                    <a:lnTo>
                      <a:pt x="4110" y="1812"/>
                    </a:lnTo>
                    <a:lnTo>
                      <a:pt x="4116" y="1822"/>
                    </a:lnTo>
                    <a:lnTo>
                      <a:pt x="4124" y="1826"/>
                    </a:lnTo>
                    <a:lnTo>
                      <a:pt x="4130" y="1828"/>
                    </a:lnTo>
                    <a:lnTo>
                      <a:pt x="4138" y="1824"/>
                    </a:lnTo>
                    <a:lnTo>
                      <a:pt x="4146" y="1818"/>
                    </a:lnTo>
                    <a:lnTo>
                      <a:pt x="4154" y="1810"/>
                    </a:lnTo>
                    <a:lnTo>
                      <a:pt x="4174" y="1786"/>
                    </a:lnTo>
                    <a:lnTo>
                      <a:pt x="4174" y="1786"/>
                    </a:lnTo>
                    <a:lnTo>
                      <a:pt x="4182" y="1776"/>
                    </a:lnTo>
                    <a:lnTo>
                      <a:pt x="4190" y="1770"/>
                    </a:lnTo>
                    <a:lnTo>
                      <a:pt x="4196" y="1768"/>
                    </a:lnTo>
                    <a:lnTo>
                      <a:pt x="4202" y="1768"/>
                    </a:lnTo>
                    <a:lnTo>
                      <a:pt x="4208" y="1768"/>
                    </a:lnTo>
                    <a:lnTo>
                      <a:pt x="4216" y="1766"/>
                    </a:lnTo>
                    <a:lnTo>
                      <a:pt x="4224" y="1764"/>
                    </a:lnTo>
                    <a:lnTo>
                      <a:pt x="4238" y="1756"/>
                    </a:lnTo>
                    <a:lnTo>
                      <a:pt x="4238" y="1756"/>
                    </a:lnTo>
                    <a:lnTo>
                      <a:pt x="4252" y="1748"/>
                    </a:lnTo>
                    <a:lnTo>
                      <a:pt x="4266" y="1742"/>
                    </a:lnTo>
                    <a:lnTo>
                      <a:pt x="4290" y="1734"/>
                    </a:lnTo>
                    <a:lnTo>
                      <a:pt x="4300" y="1730"/>
                    </a:lnTo>
                    <a:lnTo>
                      <a:pt x="4306" y="1728"/>
                    </a:lnTo>
                    <a:lnTo>
                      <a:pt x="4308" y="1724"/>
                    </a:lnTo>
                    <a:lnTo>
                      <a:pt x="4304" y="1720"/>
                    </a:lnTo>
                    <a:lnTo>
                      <a:pt x="4304" y="1720"/>
                    </a:lnTo>
                    <a:lnTo>
                      <a:pt x="4284" y="1700"/>
                    </a:lnTo>
                    <a:lnTo>
                      <a:pt x="4280" y="1698"/>
                    </a:lnTo>
                    <a:lnTo>
                      <a:pt x="4276" y="1696"/>
                    </a:lnTo>
                    <a:lnTo>
                      <a:pt x="4270" y="1696"/>
                    </a:lnTo>
                    <a:lnTo>
                      <a:pt x="4264" y="1698"/>
                    </a:lnTo>
                    <a:lnTo>
                      <a:pt x="4264" y="1698"/>
                    </a:lnTo>
                    <a:lnTo>
                      <a:pt x="4258" y="1700"/>
                    </a:lnTo>
                    <a:lnTo>
                      <a:pt x="4246" y="1700"/>
                    </a:lnTo>
                    <a:lnTo>
                      <a:pt x="4236" y="1700"/>
                    </a:lnTo>
                    <a:lnTo>
                      <a:pt x="4224" y="1696"/>
                    </a:lnTo>
                    <a:lnTo>
                      <a:pt x="4212" y="1694"/>
                    </a:lnTo>
                    <a:lnTo>
                      <a:pt x="4204" y="1690"/>
                    </a:lnTo>
                    <a:lnTo>
                      <a:pt x="4198" y="1684"/>
                    </a:lnTo>
                    <a:lnTo>
                      <a:pt x="4196" y="1682"/>
                    </a:lnTo>
                    <a:lnTo>
                      <a:pt x="4196" y="1680"/>
                    </a:lnTo>
                    <a:lnTo>
                      <a:pt x="4196" y="1680"/>
                    </a:lnTo>
                    <a:lnTo>
                      <a:pt x="4196" y="1676"/>
                    </a:lnTo>
                    <a:lnTo>
                      <a:pt x="4194" y="1674"/>
                    </a:lnTo>
                    <a:lnTo>
                      <a:pt x="4186" y="1672"/>
                    </a:lnTo>
                    <a:lnTo>
                      <a:pt x="4178" y="1668"/>
                    </a:lnTo>
                    <a:lnTo>
                      <a:pt x="4172" y="1664"/>
                    </a:lnTo>
                    <a:lnTo>
                      <a:pt x="4166" y="1654"/>
                    </a:lnTo>
                    <a:lnTo>
                      <a:pt x="4160" y="1640"/>
                    </a:lnTo>
                    <a:lnTo>
                      <a:pt x="4160" y="1640"/>
                    </a:lnTo>
                    <a:lnTo>
                      <a:pt x="4156" y="1624"/>
                    </a:lnTo>
                    <a:lnTo>
                      <a:pt x="4156" y="1610"/>
                    </a:lnTo>
                    <a:lnTo>
                      <a:pt x="4158" y="1598"/>
                    </a:lnTo>
                    <a:lnTo>
                      <a:pt x="4160" y="1588"/>
                    </a:lnTo>
                    <a:lnTo>
                      <a:pt x="4162" y="1580"/>
                    </a:lnTo>
                    <a:lnTo>
                      <a:pt x="4162" y="1576"/>
                    </a:lnTo>
                    <a:lnTo>
                      <a:pt x="4158" y="1574"/>
                    </a:lnTo>
                    <a:lnTo>
                      <a:pt x="4148" y="1576"/>
                    </a:lnTo>
                    <a:lnTo>
                      <a:pt x="4148" y="1576"/>
                    </a:lnTo>
                    <a:lnTo>
                      <a:pt x="4134" y="1578"/>
                    </a:lnTo>
                    <a:lnTo>
                      <a:pt x="4126" y="1580"/>
                    </a:lnTo>
                    <a:lnTo>
                      <a:pt x="4124" y="1578"/>
                    </a:lnTo>
                    <a:lnTo>
                      <a:pt x="4126" y="1574"/>
                    </a:lnTo>
                    <a:lnTo>
                      <a:pt x="4140" y="1564"/>
                    </a:lnTo>
                    <a:lnTo>
                      <a:pt x="4164" y="1550"/>
                    </a:lnTo>
                    <a:lnTo>
                      <a:pt x="4164" y="1550"/>
                    </a:lnTo>
                    <a:lnTo>
                      <a:pt x="4178" y="1538"/>
                    </a:lnTo>
                    <a:lnTo>
                      <a:pt x="4182" y="1532"/>
                    </a:lnTo>
                    <a:lnTo>
                      <a:pt x="4184" y="1528"/>
                    </a:lnTo>
                    <a:lnTo>
                      <a:pt x="4184" y="1522"/>
                    </a:lnTo>
                    <a:lnTo>
                      <a:pt x="4180" y="1516"/>
                    </a:lnTo>
                    <a:lnTo>
                      <a:pt x="4174" y="1508"/>
                    </a:lnTo>
                    <a:lnTo>
                      <a:pt x="4166" y="1502"/>
                    </a:lnTo>
                    <a:lnTo>
                      <a:pt x="4166" y="1502"/>
                    </a:lnTo>
                    <a:lnTo>
                      <a:pt x="4160" y="1498"/>
                    </a:lnTo>
                    <a:lnTo>
                      <a:pt x="4150" y="1496"/>
                    </a:lnTo>
                    <a:lnTo>
                      <a:pt x="4140" y="1496"/>
                    </a:lnTo>
                    <a:lnTo>
                      <a:pt x="4130" y="1496"/>
                    </a:lnTo>
                    <a:lnTo>
                      <a:pt x="4102" y="1500"/>
                    </a:lnTo>
                    <a:lnTo>
                      <a:pt x="4074" y="1508"/>
                    </a:lnTo>
                    <a:lnTo>
                      <a:pt x="4044" y="1518"/>
                    </a:lnTo>
                    <a:lnTo>
                      <a:pt x="4018" y="1532"/>
                    </a:lnTo>
                    <a:lnTo>
                      <a:pt x="3996" y="1546"/>
                    </a:lnTo>
                    <a:lnTo>
                      <a:pt x="3988" y="1554"/>
                    </a:lnTo>
                    <a:lnTo>
                      <a:pt x="3982" y="1560"/>
                    </a:lnTo>
                    <a:lnTo>
                      <a:pt x="3982" y="1560"/>
                    </a:lnTo>
                    <a:lnTo>
                      <a:pt x="3964" y="1584"/>
                    </a:lnTo>
                    <a:lnTo>
                      <a:pt x="3948" y="1602"/>
                    </a:lnTo>
                    <a:lnTo>
                      <a:pt x="3934" y="1616"/>
                    </a:lnTo>
                    <a:lnTo>
                      <a:pt x="3922" y="1626"/>
                    </a:lnTo>
                    <a:lnTo>
                      <a:pt x="3914" y="1634"/>
                    </a:lnTo>
                    <a:lnTo>
                      <a:pt x="3908" y="1636"/>
                    </a:lnTo>
                    <a:lnTo>
                      <a:pt x="3908" y="1636"/>
                    </a:lnTo>
                    <a:lnTo>
                      <a:pt x="3908" y="1634"/>
                    </a:lnTo>
                    <a:lnTo>
                      <a:pt x="3914" y="1628"/>
                    </a:lnTo>
                    <a:lnTo>
                      <a:pt x="3914" y="1628"/>
                    </a:lnTo>
                    <a:lnTo>
                      <a:pt x="3924" y="1616"/>
                    </a:lnTo>
                    <a:lnTo>
                      <a:pt x="3936" y="1600"/>
                    </a:lnTo>
                    <a:lnTo>
                      <a:pt x="3964" y="1560"/>
                    </a:lnTo>
                    <a:lnTo>
                      <a:pt x="3978" y="1542"/>
                    </a:lnTo>
                    <a:lnTo>
                      <a:pt x="3994" y="1524"/>
                    </a:lnTo>
                    <a:lnTo>
                      <a:pt x="4010" y="1510"/>
                    </a:lnTo>
                    <a:lnTo>
                      <a:pt x="4020" y="1504"/>
                    </a:lnTo>
                    <a:lnTo>
                      <a:pt x="4030" y="1500"/>
                    </a:lnTo>
                    <a:lnTo>
                      <a:pt x="4030" y="1500"/>
                    </a:lnTo>
                    <a:lnTo>
                      <a:pt x="4040" y="1496"/>
                    </a:lnTo>
                    <a:lnTo>
                      <a:pt x="4050" y="1490"/>
                    </a:lnTo>
                    <a:lnTo>
                      <a:pt x="4056" y="1486"/>
                    </a:lnTo>
                    <a:lnTo>
                      <a:pt x="4060" y="1482"/>
                    </a:lnTo>
                    <a:lnTo>
                      <a:pt x="4066" y="1472"/>
                    </a:lnTo>
                    <a:lnTo>
                      <a:pt x="4068" y="1464"/>
                    </a:lnTo>
                    <a:lnTo>
                      <a:pt x="4072" y="1456"/>
                    </a:lnTo>
                    <a:lnTo>
                      <a:pt x="4076" y="1452"/>
                    </a:lnTo>
                    <a:lnTo>
                      <a:pt x="4082" y="1448"/>
                    </a:lnTo>
                    <a:lnTo>
                      <a:pt x="4090" y="1444"/>
                    </a:lnTo>
                    <a:lnTo>
                      <a:pt x="4102" y="1440"/>
                    </a:lnTo>
                    <a:lnTo>
                      <a:pt x="4136" y="1432"/>
                    </a:lnTo>
                    <a:lnTo>
                      <a:pt x="4136" y="1432"/>
                    </a:lnTo>
                    <a:lnTo>
                      <a:pt x="4160" y="1430"/>
                    </a:lnTo>
                    <a:lnTo>
                      <a:pt x="4182" y="1428"/>
                    </a:lnTo>
                    <a:lnTo>
                      <a:pt x="4202" y="1430"/>
                    </a:lnTo>
                    <a:lnTo>
                      <a:pt x="4220" y="1432"/>
                    </a:lnTo>
                    <a:lnTo>
                      <a:pt x="4252" y="1436"/>
                    </a:lnTo>
                    <a:lnTo>
                      <a:pt x="4278" y="1442"/>
                    </a:lnTo>
                    <a:lnTo>
                      <a:pt x="4304" y="1446"/>
                    </a:lnTo>
                    <a:lnTo>
                      <a:pt x="4316" y="1444"/>
                    </a:lnTo>
                    <a:lnTo>
                      <a:pt x="4330" y="1442"/>
                    </a:lnTo>
                    <a:lnTo>
                      <a:pt x="4342" y="1438"/>
                    </a:lnTo>
                    <a:lnTo>
                      <a:pt x="4356" y="1430"/>
                    </a:lnTo>
                    <a:lnTo>
                      <a:pt x="4370" y="1420"/>
                    </a:lnTo>
                    <a:lnTo>
                      <a:pt x="4386" y="1406"/>
                    </a:lnTo>
                    <a:lnTo>
                      <a:pt x="4386" y="1406"/>
                    </a:lnTo>
                    <a:lnTo>
                      <a:pt x="4414" y="1382"/>
                    </a:lnTo>
                    <a:lnTo>
                      <a:pt x="4434" y="1368"/>
                    </a:lnTo>
                    <a:lnTo>
                      <a:pt x="4448" y="1362"/>
                    </a:lnTo>
                    <a:lnTo>
                      <a:pt x="4458" y="1362"/>
                    </a:lnTo>
                    <a:lnTo>
                      <a:pt x="4470" y="1366"/>
                    </a:lnTo>
                    <a:lnTo>
                      <a:pt x="4474" y="1366"/>
                    </a:lnTo>
                    <a:lnTo>
                      <a:pt x="4482" y="1358"/>
                    </a:lnTo>
                    <a:lnTo>
                      <a:pt x="4482" y="1358"/>
                    </a:lnTo>
                    <a:lnTo>
                      <a:pt x="4492" y="1348"/>
                    </a:lnTo>
                    <a:lnTo>
                      <a:pt x="4502" y="1342"/>
                    </a:lnTo>
                    <a:lnTo>
                      <a:pt x="4518" y="1330"/>
                    </a:lnTo>
                    <a:lnTo>
                      <a:pt x="4524" y="1324"/>
                    </a:lnTo>
                    <a:lnTo>
                      <a:pt x="4526" y="1316"/>
                    </a:lnTo>
                    <a:lnTo>
                      <a:pt x="4526" y="1308"/>
                    </a:lnTo>
                    <a:lnTo>
                      <a:pt x="4522" y="1296"/>
                    </a:lnTo>
                    <a:lnTo>
                      <a:pt x="4522" y="1296"/>
                    </a:lnTo>
                    <a:lnTo>
                      <a:pt x="4518" y="1284"/>
                    </a:lnTo>
                    <a:lnTo>
                      <a:pt x="4518" y="1278"/>
                    </a:lnTo>
                    <a:lnTo>
                      <a:pt x="4518" y="1274"/>
                    </a:lnTo>
                    <a:lnTo>
                      <a:pt x="4522" y="1270"/>
                    </a:lnTo>
                    <a:lnTo>
                      <a:pt x="4524" y="1268"/>
                    </a:lnTo>
                    <a:lnTo>
                      <a:pt x="4526" y="1264"/>
                    </a:lnTo>
                    <a:lnTo>
                      <a:pt x="4524" y="1258"/>
                    </a:lnTo>
                    <a:lnTo>
                      <a:pt x="4522" y="1248"/>
                    </a:lnTo>
                    <a:lnTo>
                      <a:pt x="4522" y="1248"/>
                    </a:lnTo>
                    <a:lnTo>
                      <a:pt x="4516" y="1238"/>
                    </a:lnTo>
                    <a:lnTo>
                      <a:pt x="4510" y="1234"/>
                    </a:lnTo>
                    <a:lnTo>
                      <a:pt x="4502" y="1232"/>
                    </a:lnTo>
                    <a:lnTo>
                      <a:pt x="4496" y="1230"/>
                    </a:lnTo>
                    <a:lnTo>
                      <a:pt x="4488" y="1230"/>
                    </a:lnTo>
                    <a:lnTo>
                      <a:pt x="4480" y="1228"/>
                    </a:lnTo>
                    <a:lnTo>
                      <a:pt x="4472" y="1222"/>
                    </a:lnTo>
                    <a:lnTo>
                      <a:pt x="4464" y="1214"/>
                    </a:lnTo>
                    <a:lnTo>
                      <a:pt x="4464" y="1214"/>
                    </a:lnTo>
                    <a:lnTo>
                      <a:pt x="4454" y="1204"/>
                    </a:lnTo>
                    <a:lnTo>
                      <a:pt x="4446" y="1198"/>
                    </a:lnTo>
                    <a:lnTo>
                      <a:pt x="4436" y="1198"/>
                    </a:lnTo>
                    <a:lnTo>
                      <a:pt x="4428" y="1200"/>
                    </a:lnTo>
                    <a:lnTo>
                      <a:pt x="4416" y="1204"/>
                    </a:lnTo>
                    <a:lnTo>
                      <a:pt x="4406" y="1212"/>
                    </a:lnTo>
                    <a:lnTo>
                      <a:pt x="4376" y="1234"/>
                    </a:lnTo>
                    <a:lnTo>
                      <a:pt x="4376" y="1234"/>
                    </a:lnTo>
                    <a:lnTo>
                      <a:pt x="4362" y="1242"/>
                    </a:lnTo>
                    <a:lnTo>
                      <a:pt x="4352" y="1246"/>
                    </a:lnTo>
                    <a:lnTo>
                      <a:pt x="4344" y="1246"/>
                    </a:lnTo>
                    <a:lnTo>
                      <a:pt x="4342" y="1242"/>
                    </a:lnTo>
                    <a:lnTo>
                      <a:pt x="4342" y="1238"/>
                    </a:lnTo>
                    <a:lnTo>
                      <a:pt x="4346" y="1230"/>
                    </a:lnTo>
                    <a:lnTo>
                      <a:pt x="4354" y="1226"/>
                    </a:lnTo>
                    <a:lnTo>
                      <a:pt x="4364" y="1220"/>
                    </a:lnTo>
                    <a:lnTo>
                      <a:pt x="4364" y="1220"/>
                    </a:lnTo>
                    <a:lnTo>
                      <a:pt x="4376" y="1218"/>
                    </a:lnTo>
                    <a:lnTo>
                      <a:pt x="4386" y="1214"/>
                    </a:lnTo>
                    <a:lnTo>
                      <a:pt x="4400" y="1204"/>
                    </a:lnTo>
                    <a:lnTo>
                      <a:pt x="4414" y="1196"/>
                    </a:lnTo>
                    <a:lnTo>
                      <a:pt x="4424" y="1192"/>
                    </a:lnTo>
                    <a:lnTo>
                      <a:pt x="4438" y="1190"/>
                    </a:lnTo>
                    <a:lnTo>
                      <a:pt x="4438" y="1190"/>
                    </a:lnTo>
                    <a:lnTo>
                      <a:pt x="4450" y="1186"/>
                    </a:lnTo>
                    <a:lnTo>
                      <a:pt x="4456" y="1184"/>
                    </a:lnTo>
                    <a:lnTo>
                      <a:pt x="4458" y="1178"/>
                    </a:lnTo>
                    <a:lnTo>
                      <a:pt x="4456" y="1174"/>
                    </a:lnTo>
                    <a:lnTo>
                      <a:pt x="4450" y="1170"/>
                    </a:lnTo>
                    <a:lnTo>
                      <a:pt x="4442" y="1166"/>
                    </a:lnTo>
                    <a:lnTo>
                      <a:pt x="4432" y="1162"/>
                    </a:lnTo>
                    <a:lnTo>
                      <a:pt x="4418" y="1160"/>
                    </a:lnTo>
                    <a:lnTo>
                      <a:pt x="4418" y="1160"/>
                    </a:lnTo>
                    <a:lnTo>
                      <a:pt x="4406" y="1158"/>
                    </a:lnTo>
                    <a:lnTo>
                      <a:pt x="4400" y="1154"/>
                    </a:lnTo>
                    <a:lnTo>
                      <a:pt x="4396" y="1150"/>
                    </a:lnTo>
                    <a:lnTo>
                      <a:pt x="4394" y="1146"/>
                    </a:lnTo>
                    <a:lnTo>
                      <a:pt x="4392" y="1142"/>
                    </a:lnTo>
                    <a:lnTo>
                      <a:pt x="4388" y="1138"/>
                    </a:lnTo>
                    <a:lnTo>
                      <a:pt x="4378" y="1136"/>
                    </a:lnTo>
                    <a:lnTo>
                      <a:pt x="4364" y="1132"/>
                    </a:lnTo>
                    <a:lnTo>
                      <a:pt x="4364" y="1132"/>
                    </a:lnTo>
                    <a:lnTo>
                      <a:pt x="4350" y="1130"/>
                    </a:lnTo>
                    <a:lnTo>
                      <a:pt x="4342" y="1126"/>
                    </a:lnTo>
                    <a:lnTo>
                      <a:pt x="4340" y="1122"/>
                    </a:lnTo>
                    <a:lnTo>
                      <a:pt x="4338" y="1116"/>
                    </a:lnTo>
                    <a:lnTo>
                      <a:pt x="4340" y="1112"/>
                    </a:lnTo>
                    <a:lnTo>
                      <a:pt x="4338" y="1106"/>
                    </a:lnTo>
                    <a:lnTo>
                      <a:pt x="4334" y="1102"/>
                    </a:lnTo>
                    <a:lnTo>
                      <a:pt x="4324" y="1096"/>
                    </a:lnTo>
                    <a:lnTo>
                      <a:pt x="4324" y="1096"/>
                    </a:lnTo>
                    <a:lnTo>
                      <a:pt x="4314" y="1090"/>
                    </a:lnTo>
                    <a:lnTo>
                      <a:pt x="4304" y="1084"/>
                    </a:lnTo>
                    <a:lnTo>
                      <a:pt x="4296" y="1078"/>
                    </a:lnTo>
                    <a:lnTo>
                      <a:pt x="4290" y="1070"/>
                    </a:lnTo>
                    <a:lnTo>
                      <a:pt x="4286" y="1062"/>
                    </a:lnTo>
                    <a:lnTo>
                      <a:pt x="4286" y="1052"/>
                    </a:lnTo>
                    <a:lnTo>
                      <a:pt x="4288" y="1042"/>
                    </a:lnTo>
                    <a:lnTo>
                      <a:pt x="4294" y="1030"/>
                    </a:lnTo>
                    <a:lnTo>
                      <a:pt x="4294" y="1030"/>
                    </a:lnTo>
                    <a:lnTo>
                      <a:pt x="4298" y="1024"/>
                    </a:lnTo>
                    <a:lnTo>
                      <a:pt x="4298" y="1020"/>
                    </a:lnTo>
                    <a:lnTo>
                      <a:pt x="4298" y="1016"/>
                    </a:lnTo>
                    <a:lnTo>
                      <a:pt x="4296" y="1012"/>
                    </a:lnTo>
                    <a:lnTo>
                      <a:pt x="4290" y="1008"/>
                    </a:lnTo>
                    <a:lnTo>
                      <a:pt x="4282" y="1004"/>
                    </a:lnTo>
                    <a:lnTo>
                      <a:pt x="4274" y="1002"/>
                    </a:lnTo>
                    <a:lnTo>
                      <a:pt x="4268" y="998"/>
                    </a:lnTo>
                    <a:lnTo>
                      <a:pt x="4266" y="996"/>
                    </a:lnTo>
                    <a:lnTo>
                      <a:pt x="4266" y="994"/>
                    </a:lnTo>
                    <a:lnTo>
                      <a:pt x="4266" y="990"/>
                    </a:lnTo>
                    <a:lnTo>
                      <a:pt x="4270" y="986"/>
                    </a:lnTo>
                    <a:lnTo>
                      <a:pt x="4270" y="986"/>
                    </a:lnTo>
                    <a:lnTo>
                      <a:pt x="4274" y="978"/>
                    </a:lnTo>
                    <a:lnTo>
                      <a:pt x="4274" y="970"/>
                    </a:lnTo>
                    <a:lnTo>
                      <a:pt x="4270" y="966"/>
                    </a:lnTo>
                    <a:lnTo>
                      <a:pt x="4264" y="960"/>
                    </a:lnTo>
                    <a:lnTo>
                      <a:pt x="4258" y="954"/>
                    </a:lnTo>
                    <a:lnTo>
                      <a:pt x="4252" y="948"/>
                    </a:lnTo>
                    <a:lnTo>
                      <a:pt x="4246" y="940"/>
                    </a:lnTo>
                    <a:lnTo>
                      <a:pt x="4244" y="928"/>
                    </a:lnTo>
                    <a:lnTo>
                      <a:pt x="4244" y="928"/>
                    </a:lnTo>
                    <a:lnTo>
                      <a:pt x="4240" y="912"/>
                    </a:lnTo>
                    <a:lnTo>
                      <a:pt x="4238" y="908"/>
                    </a:lnTo>
                    <a:lnTo>
                      <a:pt x="4236" y="906"/>
                    </a:lnTo>
                    <a:lnTo>
                      <a:pt x="4230" y="902"/>
                    </a:lnTo>
                    <a:lnTo>
                      <a:pt x="4228" y="898"/>
                    </a:lnTo>
                    <a:lnTo>
                      <a:pt x="4226" y="890"/>
                    </a:lnTo>
                    <a:lnTo>
                      <a:pt x="4226" y="890"/>
                    </a:lnTo>
                    <a:lnTo>
                      <a:pt x="4222" y="882"/>
                    </a:lnTo>
                    <a:lnTo>
                      <a:pt x="4218" y="878"/>
                    </a:lnTo>
                    <a:lnTo>
                      <a:pt x="4210" y="872"/>
                    </a:lnTo>
                    <a:lnTo>
                      <a:pt x="4206" y="868"/>
                    </a:lnTo>
                    <a:lnTo>
                      <a:pt x="4200" y="862"/>
                    </a:lnTo>
                    <a:lnTo>
                      <a:pt x="4194" y="852"/>
                    </a:lnTo>
                    <a:lnTo>
                      <a:pt x="4186" y="838"/>
                    </a:lnTo>
                    <a:lnTo>
                      <a:pt x="4186" y="838"/>
                    </a:lnTo>
                    <a:lnTo>
                      <a:pt x="4180" y="824"/>
                    </a:lnTo>
                    <a:lnTo>
                      <a:pt x="4174" y="816"/>
                    </a:lnTo>
                    <a:lnTo>
                      <a:pt x="4168" y="812"/>
                    </a:lnTo>
                    <a:lnTo>
                      <a:pt x="4164" y="812"/>
                    </a:lnTo>
                    <a:lnTo>
                      <a:pt x="4158" y="814"/>
                    </a:lnTo>
                    <a:lnTo>
                      <a:pt x="4154" y="820"/>
                    </a:lnTo>
                    <a:lnTo>
                      <a:pt x="4140" y="836"/>
                    </a:lnTo>
                    <a:lnTo>
                      <a:pt x="4140" y="836"/>
                    </a:lnTo>
                    <a:lnTo>
                      <a:pt x="4132" y="848"/>
                    </a:lnTo>
                    <a:lnTo>
                      <a:pt x="4128" y="860"/>
                    </a:lnTo>
                    <a:lnTo>
                      <a:pt x="4124" y="884"/>
                    </a:lnTo>
                    <a:lnTo>
                      <a:pt x="4120" y="896"/>
                    </a:lnTo>
                    <a:lnTo>
                      <a:pt x="4116" y="904"/>
                    </a:lnTo>
                    <a:lnTo>
                      <a:pt x="4114" y="906"/>
                    </a:lnTo>
                    <a:lnTo>
                      <a:pt x="4110" y="908"/>
                    </a:lnTo>
                    <a:lnTo>
                      <a:pt x="4106" y="908"/>
                    </a:lnTo>
                    <a:lnTo>
                      <a:pt x="4100" y="906"/>
                    </a:lnTo>
                    <a:lnTo>
                      <a:pt x="4100" y="906"/>
                    </a:lnTo>
                    <a:lnTo>
                      <a:pt x="4090" y="904"/>
                    </a:lnTo>
                    <a:lnTo>
                      <a:pt x="4086" y="906"/>
                    </a:lnTo>
                    <a:lnTo>
                      <a:pt x="4084" y="908"/>
                    </a:lnTo>
                    <a:lnTo>
                      <a:pt x="4084" y="912"/>
                    </a:lnTo>
                    <a:lnTo>
                      <a:pt x="4082" y="916"/>
                    </a:lnTo>
                    <a:lnTo>
                      <a:pt x="4080" y="922"/>
                    </a:lnTo>
                    <a:lnTo>
                      <a:pt x="4074" y="928"/>
                    </a:lnTo>
                    <a:lnTo>
                      <a:pt x="4060" y="934"/>
                    </a:lnTo>
                    <a:lnTo>
                      <a:pt x="4060" y="934"/>
                    </a:lnTo>
                    <a:lnTo>
                      <a:pt x="4048" y="936"/>
                    </a:lnTo>
                    <a:lnTo>
                      <a:pt x="4038" y="934"/>
                    </a:lnTo>
                    <a:lnTo>
                      <a:pt x="4030" y="930"/>
                    </a:lnTo>
                    <a:lnTo>
                      <a:pt x="4024" y="922"/>
                    </a:lnTo>
                    <a:lnTo>
                      <a:pt x="4018" y="914"/>
                    </a:lnTo>
                    <a:lnTo>
                      <a:pt x="4010" y="908"/>
                    </a:lnTo>
                    <a:lnTo>
                      <a:pt x="4002" y="902"/>
                    </a:lnTo>
                    <a:lnTo>
                      <a:pt x="3988" y="900"/>
                    </a:lnTo>
                    <a:lnTo>
                      <a:pt x="3988" y="900"/>
                    </a:lnTo>
                    <a:lnTo>
                      <a:pt x="3976" y="900"/>
                    </a:lnTo>
                    <a:lnTo>
                      <a:pt x="3972" y="900"/>
                    </a:lnTo>
                    <a:lnTo>
                      <a:pt x="3970" y="896"/>
                    </a:lnTo>
                    <a:lnTo>
                      <a:pt x="3972" y="892"/>
                    </a:lnTo>
                    <a:lnTo>
                      <a:pt x="3974" y="888"/>
                    </a:lnTo>
                    <a:lnTo>
                      <a:pt x="3976" y="884"/>
                    </a:lnTo>
                    <a:lnTo>
                      <a:pt x="3974" y="880"/>
                    </a:lnTo>
                    <a:lnTo>
                      <a:pt x="3968" y="874"/>
                    </a:lnTo>
                    <a:lnTo>
                      <a:pt x="3968" y="874"/>
                    </a:lnTo>
                    <a:lnTo>
                      <a:pt x="3962" y="870"/>
                    </a:lnTo>
                    <a:lnTo>
                      <a:pt x="3960" y="866"/>
                    </a:lnTo>
                    <a:lnTo>
                      <a:pt x="3962" y="864"/>
                    </a:lnTo>
                    <a:lnTo>
                      <a:pt x="3964" y="860"/>
                    </a:lnTo>
                    <a:lnTo>
                      <a:pt x="3966" y="856"/>
                    </a:lnTo>
                    <a:lnTo>
                      <a:pt x="3968" y="850"/>
                    </a:lnTo>
                    <a:lnTo>
                      <a:pt x="3968" y="844"/>
                    </a:lnTo>
                    <a:lnTo>
                      <a:pt x="3964" y="836"/>
                    </a:lnTo>
                    <a:lnTo>
                      <a:pt x="3964" y="836"/>
                    </a:lnTo>
                    <a:lnTo>
                      <a:pt x="3960" y="824"/>
                    </a:lnTo>
                    <a:lnTo>
                      <a:pt x="3958" y="814"/>
                    </a:lnTo>
                    <a:lnTo>
                      <a:pt x="3962" y="802"/>
                    </a:lnTo>
                    <a:lnTo>
                      <a:pt x="3966" y="794"/>
                    </a:lnTo>
                    <a:lnTo>
                      <a:pt x="3974" y="776"/>
                    </a:lnTo>
                    <a:lnTo>
                      <a:pt x="3974" y="770"/>
                    </a:lnTo>
                    <a:lnTo>
                      <a:pt x="3972" y="764"/>
                    </a:lnTo>
                    <a:lnTo>
                      <a:pt x="3972" y="764"/>
                    </a:lnTo>
                    <a:lnTo>
                      <a:pt x="3968" y="758"/>
                    </a:lnTo>
                    <a:lnTo>
                      <a:pt x="3964" y="758"/>
                    </a:lnTo>
                    <a:lnTo>
                      <a:pt x="3960" y="760"/>
                    </a:lnTo>
                    <a:lnTo>
                      <a:pt x="3958" y="764"/>
                    </a:lnTo>
                    <a:lnTo>
                      <a:pt x="3954" y="770"/>
                    </a:lnTo>
                    <a:lnTo>
                      <a:pt x="3952" y="772"/>
                    </a:lnTo>
                    <a:lnTo>
                      <a:pt x="3950" y="770"/>
                    </a:lnTo>
                    <a:lnTo>
                      <a:pt x="3950" y="770"/>
                    </a:lnTo>
                    <a:lnTo>
                      <a:pt x="3944" y="766"/>
                    </a:lnTo>
                    <a:lnTo>
                      <a:pt x="3936" y="762"/>
                    </a:lnTo>
                    <a:lnTo>
                      <a:pt x="3914" y="756"/>
                    </a:lnTo>
                    <a:lnTo>
                      <a:pt x="3902" y="752"/>
                    </a:lnTo>
                    <a:lnTo>
                      <a:pt x="3894" y="748"/>
                    </a:lnTo>
                    <a:lnTo>
                      <a:pt x="3888" y="742"/>
                    </a:lnTo>
                    <a:lnTo>
                      <a:pt x="3886" y="740"/>
                    </a:lnTo>
                    <a:lnTo>
                      <a:pt x="3886" y="736"/>
                    </a:lnTo>
                    <a:lnTo>
                      <a:pt x="3886" y="736"/>
                    </a:lnTo>
                    <a:lnTo>
                      <a:pt x="3886" y="728"/>
                    </a:lnTo>
                    <a:lnTo>
                      <a:pt x="3882" y="722"/>
                    </a:lnTo>
                    <a:lnTo>
                      <a:pt x="3878" y="716"/>
                    </a:lnTo>
                    <a:lnTo>
                      <a:pt x="3870" y="710"/>
                    </a:lnTo>
                    <a:lnTo>
                      <a:pt x="3826" y="680"/>
                    </a:lnTo>
                    <a:lnTo>
                      <a:pt x="3826" y="680"/>
                    </a:lnTo>
                    <a:lnTo>
                      <a:pt x="3806" y="668"/>
                    </a:lnTo>
                    <a:lnTo>
                      <a:pt x="3800" y="668"/>
                    </a:lnTo>
                    <a:lnTo>
                      <a:pt x="3796" y="666"/>
                    </a:lnTo>
                    <a:lnTo>
                      <a:pt x="3790" y="668"/>
                    </a:lnTo>
                    <a:lnTo>
                      <a:pt x="3788" y="670"/>
                    </a:lnTo>
                    <a:lnTo>
                      <a:pt x="3780" y="678"/>
                    </a:lnTo>
                    <a:lnTo>
                      <a:pt x="3774" y="680"/>
                    </a:lnTo>
                    <a:lnTo>
                      <a:pt x="3768" y="684"/>
                    </a:lnTo>
                    <a:lnTo>
                      <a:pt x="3760" y="684"/>
                    </a:lnTo>
                    <a:lnTo>
                      <a:pt x="3750" y="686"/>
                    </a:lnTo>
                    <a:lnTo>
                      <a:pt x="3736" y="684"/>
                    </a:lnTo>
                    <a:lnTo>
                      <a:pt x="3720" y="680"/>
                    </a:lnTo>
                    <a:lnTo>
                      <a:pt x="3700" y="674"/>
                    </a:lnTo>
                    <a:lnTo>
                      <a:pt x="3676" y="664"/>
                    </a:lnTo>
                    <a:lnTo>
                      <a:pt x="3676" y="664"/>
                    </a:lnTo>
                    <a:lnTo>
                      <a:pt x="3666" y="662"/>
                    </a:lnTo>
                    <a:lnTo>
                      <a:pt x="3656" y="660"/>
                    </a:lnTo>
                    <a:lnTo>
                      <a:pt x="3648" y="660"/>
                    </a:lnTo>
                    <a:lnTo>
                      <a:pt x="3642" y="662"/>
                    </a:lnTo>
                    <a:lnTo>
                      <a:pt x="3636" y="664"/>
                    </a:lnTo>
                    <a:lnTo>
                      <a:pt x="3632" y="668"/>
                    </a:lnTo>
                    <a:lnTo>
                      <a:pt x="3626" y="678"/>
                    </a:lnTo>
                    <a:lnTo>
                      <a:pt x="3622" y="690"/>
                    </a:lnTo>
                    <a:lnTo>
                      <a:pt x="3622" y="702"/>
                    </a:lnTo>
                    <a:lnTo>
                      <a:pt x="3626" y="712"/>
                    </a:lnTo>
                    <a:lnTo>
                      <a:pt x="3630" y="720"/>
                    </a:lnTo>
                    <a:lnTo>
                      <a:pt x="3630" y="720"/>
                    </a:lnTo>
                    <a:lnTo>
                      <a:pt x="3634" y="726"/>
                    </a:lnTo>
                    <a:lnTo>
                      <a:pt x="3636" y="732"/>
                    </a:lnTo>
                    <a:lnTo>
                      <a:pt x="3638" y="738"/>
                    </a:lnTo>
                    <a:lnTo>
                      <a:pt x="3638" y="746"/>
                    </a:lnTo>
                    <a:lnTo>
                      <a:pt x="3634" y="760"/>
                    </a:lnTo>
                    <a:lnTo>
                      <a:pt x="3626" y="772"/>
                    </a:lnTo>
                    <a:lnTo>
                      <a:pt x="3626" y="772"/>
                    </a:lnTo>
                    <a:lnTo>
                      <a:pt x="3622" y="776"/>
                    </a:lnTo>
                    <a:lnTo>
                      <a:pt x="3622" y="780"/>
                    </a:lnTo>
                    <a:lnTo>
                      <a:pt x="3624" y="782"/>
                    </a:lnTo>
                    <a:lnTo>
                      <a:pt x="3626" y="786"/>
                    </a:lnTo>
                    <a:lnTo>
                      <a:pt x="3634" y="794"/>
                    </a:lnTo>
                    <a:lnTo>
                      <a:pt x="3640" y="802"/>
                    </a:lnTo>
                    <a:lnTo>
                      <a:pt x="3644" y="814"/>
                    </a:lnTo>
                    <a:lnTo>
                      <a:pt x="3644" y="814"/>
                    </a:lnTo>
                    <a:lnTo>
                      <a:pt x="3648" y="824"/>
                    </a:lnTo>
                    <a:lnTo>
                      <a:pt x="3650" y="832"/>
                    </a:lnTo>
                    <a:lnTo>
                      <a:pt x="3650" y="840"/>
                    </a:lnTo>
                    <a:lnTo>
                      <a:pt x="3648" y="844"/>
                    </a:lnTo>
                    <a:lnTo>
                      <a:pt x="3642" y="854"/>
                    </a:lnTo>
                    <a:lnTo>
                      <a:pt x="3636" y="870"/>
                    </a:lnTo>
                    <a:lnTo>
                      <a:pt x="3636" y="870"/>
                    </a:lnTo>
                    <a:lnTo>
                      <a:pt x="3634" y="878"/>
                    </a:lnTo>
                    <a:lnTo>
                      <a:pt x="3630" y="882"/>
                    </a:lnTo>
                    <a:lnTo>
                      <a:pt x="3620" y="888"/>
                    </a:lnTo>
                    <a:lnTo>
                      <a:pt x="3616" y="890"/>
                    </a:lnTo>
                    <a:lnTo>
                      <a:pt x="3612" y="894"/>
                    </a:lnTo>
                    <a:lnTo>
                      <a:pt x="3610" y="900"/>
                    </a:lnTo>
                    <a:lnTo>
                      <a:pt x="3606" y="910"/>
                    </a:lnTo>
                    <a:lnTo>
                      <a:pt x="3606" y="910"/>
                    </a:lnTo>
                    <a:lnTo>
                      <a:pt x="3606" y="916"/>
                    </a:lnTo>
                    <a:lnTo>
                      <a:pt x="3608" y="920"/>
                    </a:lnTo>
                    <a:lnTo>
                      <a:pt x="3614" y="926"/>
                    </a:lnTo>
                    <a:lnTo>
                      <a:pt x="3622" y="932"/>
                    </a:lnTo>
                    <a:lnTo>
                      <a:pt x="3634" y="940"/>
                    </a:lnTo>
                    <a:lnTo>
                      <a:pt x="3648" y="950"/>
                    </a:lnTo>
                    <a:lnTo>
                      <a:pt x="3660" y="964"/>
                    </a:lnTo>
                    <a:lnTo>
                      <a:pt x="3666" y="972"/>
                    </a:lnTo>
                    <a:lnTo>
                      <a:pt x="3672" y="984"/>
                    </a:lnTo>
                    <a:lnTo>
                      <a:pt x="3678" y="996"/>
                    </a:lnTo>
                    <a:lnTo>
                      <a:pt x="3684" y="1010"/>
                    </a:lnTo>
                    <a:lnTo>
                      <a:pt x="3684" y="1010"/>
                    </a:lnTo>
                    <a:lnTo>
                      <a:pt x="3686" y="1026"/>
                    </a:lnTo>
                    <a:lnTo>
                      <a:pt x="3688" y="1040"/>
                    </a:lnTo>
                    <a:lnTo>
                      <a:pt x="3688" y="1052"/>
                    </a:lnTo>
                    <a:lnTo>
                      <a:pt x="3684" y="1066"/>
                    </a:lnTo>
                    <a:lnTo>
                      <a:pt x="3680" y="1078"/>
                    </a:lnTo>
                    <a:lnTo>
                      <a:pt x="3674" y="1088"/>
                    </a:lnTo>
                    <a:lnTo>
                      <a:pt x="3668" y="1100"/>
                    </a:lnTo>
                    <a:lnTo>
                      <a:pt x="3660" y="1108"/>
                    </a:lnTo>
                    <a:lnTo>
                      <a:pt x="3642" y="1126"/>
                    </a:lnTo>
                    <a:lnTo>
                      <a:pt x="3624" y="1140"/>
                    </a:lnTo>
                    <a:lnTo>
                      <a:pt x="3604" y="1150"/>
                    </a:lnTo>
                    <a:lnTo>
                      <a:pt x="3584" y="1158"/>
                    </a:lnTo>
                    <a:lnTo>
                      <a:pt x="3584" y="1158"/>
                    </a:lnTo>
                    <a:lnTo>
                      <a:pt x="3570" y="1166"/>
                    </a:lnTo>
                    <a:lnTo>
                      <a:pt x="3562" y="1172"/>
                    </a:lnTo>
                    <a:lnTo>
                      <a:pt x="3562" y="1174"/>
                    </a:lnTo>
                    <a:lnTo>
                      <a:pt x="3562" y="1176"/>
                    </a:lnTo>
                    <a:lnTo>
                      <a:pt x="3566" y="1184"/>
                    </a:lnTo>
                    <a:lnTo>
                      <a:pt x="3572" y="1190"/>
                    </a:lnTo>
                    <a:lnTo>
                      <a:pt x="3578" y="1200"/>
                    </a:lnTo>
                    <a:lnTo>
                      <a:pt x="3582" y="1212"/>
                    </a:lnTo>
                    <a:lnTo>
                      <a:pt x="3584" y="1220"/>
                    </a:lnTo>
                    <a:lnTo>
                      <a:pt x="3584" y="1228"/>
                    </a:lnTo>
                    <a:lnTo>
                      <a:pt x="3584" y="1228"/>
                    </a:lnTo>
                    <a:lnTo>
                      <a:pt x="3586" y="1244"/>
                    </a:lnTo>
                    <a:lnTo>
                      <a:pt x="3588" y="1260"/>
                    </a:lnTo>
                    <a:lnTo>
                      <a:pt x="3598" y="1290"/>
                    </a:lnTo>
                    <a:lnTo>
                      <a:pt x="3602" y="1302"/>
                    </a:lnTo>
                    <a:lnTo>
                      <a:pt x="3604" y="1314"/>
                    </a:lnTo>
                    <a:lnTo>
                      <a:pt x="3604" y="1324"/>
                    </a:lnTo>
                    <a:lnTo>
                      <a:pt x="3600" y="1328"/>
                    </a:lnTo>
                    <a:lnTo>
                      <a:pt x="3598" y="1330"/>
                    </a:lnTo>
                    <a:lnTo>
                      <a:pt x="3598" y="1330"/>
                    </a:lnTo>
                    <a:lnTo>
                      <a:pt x="3594" y="1334"/>
                    </a:lnTo>
                    <a:lnTo>
                      <a:pt x="3592" y="1336"/>
                    </a:lnTo>
                    <a:lnTo>
                      <a:pt x="3590" y="1344"/>
                    </a:lnTo>
                    <a:lnTo>
                      <a:pt x="3592" y="1352"/>
                    </a:lnTo>
                    <a:lnTo>
                      <a:pt x="3594" y="1358"/>
                    </a:lnTo>
                    <a:lnTo>
                      <a:pt x="3596" y="1362"/>
                    </a:lnTo>
                    <a:lnTo>
                      <a:pt x="3594" y="1366"/>
                    </a:lnTo>
                    <a:lnTo>
                      <a:pt x="3590" y="1364"/>
                    </a:lnTo>
                    <a:lnTo>
                      <a:pt x="3580" y="1358"/>
                    </a:lnTo>
                    <a:lnTo>
                      <a:pt x="3580" y="1358"/>
                    </a:lnTo>
                    <a:lnTo>
                      <a:pt x="3570" y="1354"/>
                    </a:lnTo>
                    <a:lnTo>
                      <a:pt x="3568" y="1354"/>
                    </a:lnTo>
                    <a:lnTo>
                      <a:pt x="3566" y="1356"/>
                    </a:lnTo>
                    <a:lnTo>
                      <a:pt x="3562" y="1362"/>
                    </a:lnTo>
                    <a:lnTo>
                      <a:pt x="3562" y="1370"/>
                    </a:lnTo>
                    <a:lnTo>
                      <a:pt x="3562" y="1376"/>
                    </a:lnTo>
                    <a:lnTo>
                      <a:pt x="3560" y="1382"/>
                    </a:lnTo>
                    <a:lnTo>
                      <a:pt x="3558" y="1384"/>
                    </a:lnTo>
                    <a:lnTo>
                      <a:pt x="3554" y="1384"/>
                    </a:lnTo>
                    <a:lnTo>
                      <a:pt x="3546" y="1380"/>
                    </a:lnTo>
                    <a:lnTo>
                      <a:pt x="3546" y="1380"/>
                    </a:lnTo>
                    <a:lnTo>
                      <a:pt x="3536" y="1372"/>
                    </a:lnTo>
                    <a:lnTo>
                      <a:pt x="3530" y="1366"/>
                    </a:lnTo>
                    <a:lnTo>
                      <a:pt x="3522" y="1352"/>
                    </a:lnTo>
                    <a:lnTo>
                      <a:pt x="3516" y="1342"/>
                    </a:lnTo>
                    <a:lnTo>
                      <a:pt x="3508" y="1332"/>
                    </a:lnTo>
                    <a:lnTo>
                      <a:pt x="3494" y="1316"/>
                    </a:lnTo>
                    <a:lnTo>
                      <a:pt x="3474" y="1298"/>
                    </a:lnTo>
                    <a:lnTo>
                      <a:pt x="3474" y="1298"/>
                    </a:lnTo>
                    <a:lnTo>
                      <a:pt x="3464" y="1286"/>
                    </a:lnTo>
                    <a:lnTo>
                      <a:pt x="3458" y="1276"/>
                    </a:lnTo>
                    <a:lnTo>
                      <a:pt x="3456" y="1266"/>
                    </a:lnTo>
                    <a:lnTo>
                      <a:pt x="3456" y="1254"/>
                    </a:lnTo>
                    <a:lnTo>
                      <a:pt x="3456" y="1234"/>
                    </a:lnTo>
                    <a:lnTo>
                      <a:pt x="3456" y="1222"/>
                    </a:lnTo>
                    <a:lnTo>
                      <a:pt x="3454" y="1210"/>
                    </a:lnTo>
                    <a:lnTo>
                      <a:pt x="3454" y="1210"/>
                    </a:lnTo>
                    <a:lnTo>
                      <a:pt x="3450" y="1194"/>
                    </a:lnTo>
                    <a:lnTo>
                      <a:pt x="3450" y="1182"/>
                    </a:lnTo>
                    <a:lnTo>
                      <a:pt x="3454" y="1172"/>
                    </a:lnTo>
                    <a:lnTo>
                      <a:pt x="3456" y="1162"/>
                    </a:lnTo>
                    <a:lnTo>
                      <a:pt x="3458" y="1154"/>
                    </a:lnTo>
                    <a:lnTo>
                      <a:pt x="3456" y="1148"/>
                    </a:lnTo>
                    <a:lnTo>
                      <a:pt x="3452" y="1142"/>
                    </a:lnTo>
                    <a:lnTo>
                      <a:pt x="3440" y="1138"/>
                    </a:lnTo>
                    <a:lnTo>
                      <a:pt x="3440" y="1138"/>
                    </a:lnTo>
                    <a:lnTo>
                      <a:pt x="3414" y="1134"/>
                    </a:lnTo>
                    <a:lnTo>
                      <a:pt x="3394" y="1130"/>
                    </a:lnTo>
                    <a:lnTo>
                      <a:pt x="3378" y="1130"/>
                    </a:lnTo>
                    <a:lnTo>
                      <a:pt x="3368" y="1130"/>
                    </a:lnTo>
                    <a:lnTo>
                      <a:pt x="3354" y="1132"/>
                    </a:lnTo>
                    <a:lnTo>
                      <a:pt x="3346" y="1132"/>
                    </a:lnTo>
                    <a:lnTo>
                      <a:pt x="3340" y="1130"/>
                    </a:lnTo>
                    <a:lnTo>
                      <a:pt x="3340" y="1130"/>
                    </a:lnTo>
                    <a:lnTo>
                      <a:pt x="3334" y="1128"/>
                    </a:lnTo>
                    <a:lnTo>
                      <a:pt x="3330" y="1124"/>
                    </a:lnTo>
                    <a:lnTo>
                      <a:pt x="3322" y="1116"/>
                    </a:lnTo>
                    <a:lnTo>
                      <a:pt x="3316" y="1110"/>
                    </a:lnTo>
                    <a:lnTo>
                      <a:pt x="3306" y="1104"/>
                    </a:lnTo>
                    <a:lnTo>
                      <a:pt x="3290" y="1098"/>
                    </a:lnTo>
                    <a:lnTo>
                      <a:pt x="3268" y="1092"/>
                    </a:lnTo>
                    <a:lnTo>
                      <a:pt x="3268" y="1092"/>
                    </a:lnTo>
                    <a:lnTo>
                      <a:pt x="3246" y="1084"/>
                    </a:lnTo>
                    <a:lnTo>
                      <a:pt x="3236" y="1078"/>
                    </a:lnTo>
                    <a:lnTo>
                      <a:pt x="3232" y="1072"/>
                    </a:lnTo>
                    <a:lnTo>
                      <a:pt x="3230" y="1066"/>
                    </a:lnTo>
                    <a:lnTo>
                      <a:pt x="3226" y="1058"/>
                    </a:lnTo>
                    <a:lnTo>
                      <a:pt x="3216" y="1048"/>
                    </a:lnTo>
                    <a:lnTo>
                      <a:pt x="3198" y="1036"/>
                    </a:lnTo>
                    <a:lnTo>
                      <a:pt x="3166" y="1022"/>
                    </a:lnTo>
                    <a:lnTo>
                      <a:pt x="3166" y="1022"/>
                    </a:lnTo>
                    <a:lnTo>
                      <a:pt x="3146" y="1016"/>
                    </a:lnTo>
                    <a:lnTo>
                      <a:pt x="3130" y="1012"/>
                    </a:lnTo>
                    <a:lnTo>
                      <a:pt x="3114" y="1010"/>
                    </a:lnTo>
                    <a:lnTo>
                      <a:pt x="3102" y="1010"/>
                    </a:lnTo>
                    <a:lnTo>
                      <a:pt x="3090" y="1012"/>
                    </a:lnTo>
                    <a:lnTo>
                      <a:pt x="3080" y="1014"/>
                    </a:lnTo>
                    <a:lnTo>
                      <a:pt x="3064" y="1020"/>
                    </a:lnTo>
                    <a:lnTo>
                      <a:pt x="3052" y="1026"/>
                    </a:lnTo>
                    <a:lnTo>
                      <a:pt x="3046" y="1028"/>
                    </a:lnTo>
                    <a:lnTo>
                      <a:pt x="3044" y="1026"/>
                    </a:lnTo>
                    <a:lnTo>
                      <a:pt x="3042" y="1022"/>
                    </a:lnTo>
                    <a:lnTo>
                      <a:pt x="3040" y="1008"/>
                    </a:lnTo>
                    <a:lnTo>
                      <a:pt x="3040" y="1008"/>
                    </a:lnTo>
                    <a:lnTo>
                      <a:pt x="3040" y="992"/>
                    </a:lnTo>
                    <a:lnTo>
                      <a:pt x="3038" y="978"/>
                    </a:lnTo>
                    <a:lnTo>
                      <a:pt x="3032" y="962"/>
                    </a:lnTo>
                    <a:lnTo>
                      <a:pt x="3026" y="948"/>
                    </a:lnTo>
                    <a:lnTo>
                      <a:pt x="3024" y="938"/>
                    </a:lnTo>
                    <a:lnTo>
                      <a:pt x="3020" y="928"/>
                    </a:lnTo>
                    <a:lnTo>
                      <a:pt x="3020" y="928"/>
                    </a:lnTo>
                    <a:lnTo>
                      <a:pt x="3018" y="922"/>
                    </a:lnTo>
                    <a:lnTo>
                      <a:pt x="3016" y="918"/>
                    </a:lnTo>
                    <a:lnTo>
                      <a:pt x="3012" y="914"/>
                    </a:lnTo>
                    <a:lnTo>
                      <a:pt x="3008" y="914"/>
                    </a:lnTo>
                    <a:lnTo>
                      <a:pt x="2998" y="912"/>
                    </a:lnTo>
                    <a:lnTo>
                      <a:pt x="2986" y="912"/>
                    </a:lnTo>
                    <a:lnTo>
                      <a:pt x="2974" y="910"/>
                    </a:lnTo>
                    <a:lnTo>
                      <a:pt x="2968" y="908"/>
                    </a:lnTo>
                    <a:lnTo>
                      <a:pt x="2962" y="904"/>
                    </a:lnTo>
                    <a:lnTo>
                      <a:pt x="2958" y="898"/>
                    </a:lnTo>
                    <a:lnTo>
                      <a:pt x="2954" y="890"/>
                    </a:lnTo>
                    <a:lnTo>
                      <a:pt x="2950" y="882"/>
                    </a:lnTo>
                    <a:lnTo>
                      <a:pt x="2948" y="868"/>
                    </a:lnTo>
                    <a:lnTo>
                      <a:pt x="2948" y="868"/>
                    </a:lnTo>
                    <a:lnTo>
                      <a:pt x="2948" y="854"/>
                    </a:lnTo>
                    <a:lnTo>
                      <a:pt x="2948" y="840"/>
                    </a:lnTo>
                    <a:lnTo>
                      <a:pt x="2952" y="824"/>
                    </a:lnTo>
                    <a:lnTo>
                      <a:pt x="2956" y="808"/>
                    </a:lnTo>
                    <a:lnTo>
                      <a:pt x="2968" y="778"/>
                    </a:lnTo>
                    <a:lnTo>
                      <a:pt x="2982" y="750"/>
                    </a:lnTo>
                    <a:lnTo>
                      <a:pt x="2998" y="724"/>
                    </a:lnTo>
                    <a:lnTo>
                      <a:pt x="3014" y="706"/>
                    </a:lnTo>
                    <a:lnTo>
                      <a:pt x="3026" y="692"/>
                    </a:lnTo>
                    <a:lnTo>
                      <a:pt x="3030" y="690"/>
                    </a:lnTo>
                    <a:lnTo>
                      <a:pt x="3034" y="690"/>
                    </a:lnTo>
                    <a:lnTo>
                      <a:pt x="3034" y="690"/>
                    </a:lnTo>
                    <a:lnTo>
                      <a:pt x="3038" y="688"/>
                    </a:lnTo>
                    <a:lnTo>
                      <a:pt x="3042" y="684"/>
                    </a:lnTo>
                    <a:lnTo>
                      <a:pt x="3044" y="670"/>
                    </a:lnTo>
                    <a:lnTo>
                      <a:pt x="3048" y="662"/>
                    </a:lnTo>
                    <a:lnTo>
                      <a:pt x="3052" y="654"/>
                    </a:lnTo>
                    <a:lnTo>
                      <a:pt x="3060" y="648"/>
                    </a:lnTo>
                    <a:lnTo>
                      <a:pt x="3070" y="646"/>
                    </a:lnTo>
                    <a:lnTo>
                      <a:pt x="3070" y="646"/>
                    </a:lnTo>
                    <a:lnTo>
                      <a:pt x="3096" y="644"/>
                    </a:lnTo>
                    <a:lnTo>
                      <a:pt x="3106" y="640"/>
                    </a:lnTo>
                    <a:lnTo>
                      <a:pt x="3116" y="636"/>
                    </a:lnTo>
                    <a:lnTo>
                      <a:pt x="3120" y="630"/>
                    </a:lnTo>
                    <a:lnTo>
                      <a:pt x="3120" y="624"/>
                    </a:lnTo>
                    <a:lnTo>
                      <a:pt x="3116" y="614"/>
                    </a:lnTo>
                    <a:lnTo>
                      <a:pt x="3106" y="604"/>
                    </a:lnTo>
                    <a:lnTo>
                      <a:pt x="3106" y="604"/>
                    </a:lnTo>
                    <a:lnTo>
                      <a:pt x="3098" y="596"/>
                    </a:lnTo>
                    <a:lnTo>
                      <a:pt x="3098" y="594"/>
                    </a:lnTo>
                    <a:lnTo>
                      <a:pt x="3098" y="592"/>
                    </a:lnTo>
                    <a:lnTo>
                      <a:pt x="3104" y="590"/>
                    </a:lnTo>
                    <a:lnTo>
                      <a:pt x="3112" y="590"/>
                    </a:lnTo>
                    <a:lnTo>
                      <a:pt x="3124" y="590"/>
                    </a:lnTo>
                    <a:lnTo>
                      <a:pt x="3136" y="586"/>
                    </a:lnTo>
                    <a:lnTo>
                      <a:pt x="3140" y="584"/>
                    </a:lnTo>
                    <a:lnTo>
                      <a:pt x="3144" y="580"/>
                    </a:lnTo>
                    <a:lnTo>
                      <a:pt x="3148" y="576"/>
                    </a:lnTo>
                    <a:lnTo>
                      <a:pt x="3150" y="568"/>
                    </a:lnTo>
                    <a:lnTo>
                      <a:pt x="3150" y="568"/>
                    </a:lnTo>
                    <a:lnTo>
                      <a:pt x="3152" y="562"/>
                    </a:lnTo>
                    <a:lnTo>
                      <a:pt x="3154" y="558"/>
                    </a:lnTo>
                    <a:lnTo>
                      <a:pt x="3156" y="556"/>
                    </a:lnTo>
                    <a:lnTo>
                      <a:pt x="3158" y="556"/>
                    </a:lnTo>
                    <a:lnTo>
                      <a:pt x="3166" y="560"/>
                    </a:lnTo>
                    <a:lnTo>
                      <a:pt x="3176" y="566"/>
                    </a:lnTo>
                    <a:lnTo>
                      <a:pt x="3188" y="570"/>
                    </a:lnTo>
                    <a:lnTo>
                      <a:pt x="3194" y="572"/>
                    </a:lnTo>
                    <a:lnTo>
                      <a:pt x="3200" y="570"/>
                    </a:lnTo>
                    <a:lnTo>
                      <a:pt x="3206" y="568"/>
                    </a:lnTo>
                    <a:lnTo>
                      <a:pt x="3214" y="562"/>
                    </a:lnTo>
                    <a:lnTo>
                      <a:pt x="3220" y="554"/>
                    </a:lnTo>
                    <a:lnTo>
                      <a:pt x="3228" y="542"/>
                    </a:lnTo>
                    <a:lnTo>
                      <a:pt x="3228" y="542"/>
                    </a:lnTo>
                    <a:lnTo>
                      <a:pt x="3242" y="520"/>
                    </a:lnTo>
                    <a:lnTo>
                      <a:pt x="3252" y="506"/>
                    </a:lnTo>
                    <a:lnTo>
                      <a:pt x="3258" y="496"/>
                    </a:lnTo>
                    <a:lnTo>
                      <a:pt x="3260" y="492"/>
                    </a:lnTo>
                    <a:lnTo>
                      <a:pt x="3258" y="490"/>
                    </a:lnTo>
                    <a:lnTo>
                      <a:pt x="3256" y="488"/>
                    </a:lnTo>
                    <a:lnTo>
                      <a:pt x="3244" y="486"/>
                    </a:lnTo>
                    <a:lnTo>
                      <a:pt x="3228" y="484"/>
                    </a:lnTo>
                    <a:lnTo>
                      <a:pt x="3204" y="478"/>
                    </a:lnTo>
                    <a:lnTo>
                      <a:pt x="3204" y="478"/>
                    </a:lnTo>
                    <a:lnTo>
                      <a:pt x="3186" y="474"/>
                    </a:lnTo>
                    <a:lnTo>
                      <a:pt x="3176" y="470"/>
                    </a:lnTo>
                    <a:lnTo>
                      <a:pt x="3170" y="464"/>
                    </a:lnTo>
                    <a:lnTo>
                      <a:pt x="3164" y="460"/>
                    </a:lnTo>
                    <a:lnTo>
                      <a:pt x="3154" y="450"/>
                    </a:lnTo>
                    <a:lnTo>
                      <a:pt x="3144" y="444"/>
                    </a:lnTo>
                    <a:lnTo>
                      <a:pt x="3132" y="438"/>
                    </a:lnTo>
                    <a:lnTo>
                      <a:pt x="3132" y="438"/>
                    </a:lnTo>
                    <a:lnTo>
                      <a:pt x="3140" y="438"/>
                    </a:lnTo>
                    <a:lnTo>
                      <a:pt x="3148" y="438"/>
                    </a:lnTo>
                    <a:lnTo>
                      <a:pt x="3158" y="440"/>
                    </a:lnTo>
                    <a:lnTo>
                      <a:pt x="3166" y="442"/>
                    </a:lnTo>
                    <a:lnTo>
                      <a:pt x="3184" y="452"/>
                    </a:lnTo>
                    <a:lnTo>
                      <a:pt x="3202" y="462"/>
                    </a:lnTo>
                    <a:lnTo>
                      <a:pt x="3220" y="470"/>
                    </a:lnTo>
                    <a:lnTo>
                      <a:pt x="3230" y="472"/>
                    </a:lnTo>
                    <a:lnTo>
                      <a:pt x="3238" y="474"/>
                    </a:lnTo>
                    <a:lnTo>
                      <a:pt x="3246" y="474"/>
                    </a:lnTo>
                    <a:lnTo>
                      <a:pt x="3254" y="472"/>
                    </a:lnTo>
                    <a:lnTo>
                      <a:pt x="3262" y="466"/>
                    </a:lnTo>
                    <a:lnTo>
                      <a:pt x="3270" y="460"/>
                    </a:lnTo>
                    <a:lnTo>
                      <a:pt x="3270" y="460"/>
                    </a:lnTo>
                    <a:lnTo>
                      <a:pt x="3296" y="434"/>
                    </a:lnTo>
                    <a:lnTo>
                      <a:pt x="3302" y="426"/>
                    </a:lnTo>
                    <a:lnTo>
                      <a:pt x="3304" y="420"/>
                    </a:lnTo>
                    <a:lnTo>
                      <a:pt x="3304" y="416"/>
                    </a:lnTo>
                    <a:lnTo>
                      <a:pt x="3298" y="412"/>
                    </a:lnTo>
                    <a:lnTo>
                      <a:pt x="3278" y="402"/>
                    </a:lnTo>
                    <a:lnTo>
                      <a:pt x="3278" y="402"/>
                    </a:lnTo>
                    <a:lnTo>
                      <a:pt x="3270" y="394"/>
                    </a:lnTo>
                    <a:lnTo>
                      <a:pt x="3270" y="392"/>
                    </a:lnTo>
                    <a:lnTo>
                      <a:pt x="3270" y="390"/>
                    </a:lnTo>
                    <a:lnTo>
                      <a:pt x="3278" y="388"/>
                    </a:lnTo>
                    <a:lnTo>
                      <a:pt x="3288" y="388"/>
                    </a:lnTo>
                    <a:lnTo>
                      <a:pt x="3302" y="388"/>
                    </a:lnTo>
                    <a:lnTo>
                      <a:pt x="3316" y="390"/>
                    </a:lnTo>
                    <a:lnTo>
                      <a:pt x="3328" y="394"/>
                    </a:lnTo>
                    <a:lnTo>
                      <a:pt x="3336" y="400"/>
                    </a:lnTo>
                    <a:lnTo>
                      <a:pt x="3336" y="400"/>
                    </a:lnTo>
                    <a:lnTo>
                      <a:pt x="3346" y="410"/>
                    </a:lnTo>
                    <a:lnTo>
                      <a:pt x="3356" y="418"/>
                    </a:lnTo>
                    <a:lnTo>
                      <a:pt x="3366" y="426"/>
                    </a:lnTo>
                    <a:lnTo>
                      <a:pt x="3374" y="438"/>
                    </a:lnTo>
                    <a:lnTo>
                      <a:pt x="3374" y="438"/>
                    </a:lnTo>
                    <a:lnTo>
                      <a:pt x="3380" y="448"/>
                    </a:lnTo>
                    <a:lnTo>
                      <a:pt x="3388" y="452"/>
                    </a:lnTo>
                    <a:lnTo>
                      <a:pt x="3398" y="454"/>
                    </a:lnTo>
                    <a:lnTo>
                      <a:pt x="3410" y="452"/>
                    </a:lnTo>
                    <a:lnTo>
                      <a:pt x="3410" y="452"/>
                    </a:lnTo>
                    <a:lnTo>
                      <a:pt x="3412" y="450"/>
                    </a:lnTo>
                    <a:lnTo>
                      <a:pt x="3414" y="448"/>
                    </a:lnTo>
                    <a:lnTo>
                      <a:pt x="3412" y="444"/>
                    </a:lnTo>
                    <a:lnTo>
                      <a:pt x="3398" y="436"/>
                    </a:lnTo>
                    <a:lnTo>
                      <a:pt x="3392" y="432"/>
                    </a:lnTo>
                    <a:lnTo>
                      <a:pt x="3386" y="426"/>
                    </a:lnTo>
                    <a:lnTo>
                      <a:pt x="3384" y="424"/>
                    </a:lnTo>
                    <a:lnTo>
                      <a:pt x="3384" y="422"/>
                    </a:lnTo>
                    <a:lnTo>
                      <a:pt x="3386" y="418"/>
                    </a:lnTo>
                    <a:lnTo>
                      <a:pt x="3390" y="416"/>
                    </a:lnTo>
                    <a:lnTo>
                      <a:pt x="3390" y="416"/>
                    </a:lnTo>
                    <a:lnTo>
                      <a:pt x="3398" y="412"/>
                    </a:lnTo>
                    <a:lnTo>
                      <a:pt x="3404" y="406"/>
                    </a:lnTo>
                    <a:lnTo>
                      <a:pt x="3414" y="396"/>
                    </a:lnTo>
                    <a:lnTo>
                      <a:pt x="3426" y="388"/>
                    </a:lnTo>
                    <a:lnTo>
                      <a:pt x="3432" y="386"/>
                    </a:lnTo>
                    <a:lnTo>
                      <a:pt x="3438" y="386"/>
                    </a:lnTo>
                    <a:lnTo>
                      <a:pt x="3438" y="386"/>
                    </a:lnTo>
                    <a:lnTo>
                      <a:pt x="3444" y="386"/>
                    </a:lnTo>
                    <a:lnTo>
                      <a:pt x="3450" y="384"/>
                    </a:lnTo>
                    <a:lnTo>
                      <a:pt x="3456" y="380"/>
                    </a:lnTo>
                    <a:lnTo>
                      <a:pt x="3460" y="374"/>
                    </a:lnTo>
                    <a:lnTo>
                      <a:pt x="3468" y="364"/>
                    </a:lnTo>
                    <a:lnTo>
                      <a:pt x="3474" y="360"/>
                    </a:lnTo>
                    <a:lnTo>
                      <a:pt x="3478" y="360"/>
                    </a:lnTo>
                    <a:lnTo>
                      <a:pt x="3478" y="360"/>
                    </a:lnTo>
                    <a:lnTo>
                      <a:pt x="3484" y="358"/>
                    </a:lnTo>
                    <a:lnTo>
                      <a:pt x="3490" y="354"/>
                    </a:lnTo>
                    <a:lnTo>
                      <a:pt x="3492" y="348"/>
                    </a:lnTo>
                    <a:lnTo>
                      <a:pt x="3494" y="342"/>
                    </a:lnTo>
                    <a:lnTo>
                      <a:pt x="3492" y="334"/>
                    </a:lnTo>
                    <a:lnTo>
                      <a:pt x="3488" y="324"/>
                    </a:lnTo>
                    <a:lnTo>
                      <a:pt x="3482" y="316"/>
                    </a:lnTo>
                    <a:lnTo>
                      <a:pt x="3472" y="306"/>
                    </a:lnTo>
                    <a:lnTo>
                      <a:pt x="3472" y="306"/>
                    </a:lnTo>
                    <a:lnTo>
                      <a:pt x="3464" y="298"/>
                    </a:lnTo>
                    <a:lnTo>
                      <a:pt x="3460" y="292"/>
                    </a:lnTo>
                    <a:lnTo>
                      <a:pt x="3460" y="288"/>
                    </a:lnTo>
                    <a:lnTo>
                      <a:pt x="3462" y="284"/>
                    </a:lnTo>
                    <a:lnTo>
                      <a:pt x="3464" y="282"/>
                    </a:lnTo>
                    <a:lnTo>
                      <a:pt x="3466" y="278"/>
                    </a:lnTo>
                    <a:lnTo>
                      <a:pt x="3464" y="272"/>
                    </a:lnTo>
                    <a:lnTo>
                      <a:pt x="3458" y="266"/>
                    </a:lnTo>
                    <a:lnTo>
                      <a:pt x="3458" y="266"/>
                    </a:lnTo>
                    <a:lnTo>
                      <a:pt x="3452" y="260"/>
                    </a:lnTo>
                    <a:lnTo>
                      <a:pt x="3452" y="258"/>
                    </a:lnTo>
                    <a:lnTo>
                      <a:pt x="3452" y="258"/>
                    </a:lnTo>
                    <a:lnTo>
                      <a:pt x="3458" y="256"/>
                    </a:lnTo>
                    <a:lnTo>
                      <a:pt x="3466" y="256"/>
                    </a:lnTo>
                    <a:lnTo>
                      <a:pt x="3476" y="256"/>
                    </a:lnTo>
                    <a:lnTo>
                      <a:pt x="3484" y="254"/>
                    </a:lnTo>
                    <a:lnTo>
                      <a:pt x="3492" y="250"/>
                    </a:lnTo>
                    <a:lnTo>
                      <a:pt x="3494" y="248"/>
                    </a:lnTo>
                    <a:lnTo>
                      <a:pt x="3496" y="242"/>
                    </a:lnTo>
                    <a:lnTo>
                      <a:pt x="3496" y="242"/>
                    </a:lnTo>
                    <a:lnTo>
                      <a:pt x="3498" y="234"/>
                    </a:lnTo>
                    <a:lnTo>
                      <a:pt x="3496" y="230"/>
                    </a:lnTo>
                    <a:lnTo>
                      <a:pt x="3492" y="228"/>
                    </a:lnTo>
                    <a:lnTo>
                      <a:pt x="3488" y="226"/>
                    </a:lnTo>
                    <a:lnTo>
                      <a:pt x="3486" y="224"/>
                    </a:lnTo>
                    <a:lnTo>
                      <a:pt x="3484" y="222"/>
                    </a:lnTo>
                    <a:lnTo>
                      <a:pt x="3484" y="220"/>
                    </a:lnTo>
                    <a:lnTo>
                      <a:pt x="3490" y="214"/>
                    </a:lnTo>
                    <a:lnTo>
                      <a:pt x="3490" y="214"/>
                    </a:lnTo>
                    <a:lnTo>
                      <a:pt x="3492" y="206"/>
                    </a:lnTo>
                    <a:lnTo>
                      <a:pt x="3492" y="204"/>
                    </a:lnTo>
                    <a:lnTo>
                      <a:pt x="3486" y="202"/>
                    </a:lnTo>
                    <a:lnTo>
                      <a:pt x="3480" y="200"/>
                    </a:lnTo>
                    <a:lnTo>
                      <a:pt x="3472" y="198"/>
                    </a:lnTo>
                    <a:lnTo>
                      <a:pt x="3464" y="196"/>
                    </a:lnTo>
                    <a:lnTo>
                      <a:pt x="3458" y="192"/>
                    </a:lnTo>
                    <a:lnTo>
                      <a:pt x="3454" y="182"/>
                    </a:lnTo>
                    <a:lnTo>
                      <a:pt x="3454" y="182"/>
                    </a:lnTo>
                    <a:lnTo>
                      <a:pt x="3452" y="174"/>
                    </a:lnTo>
                    <a:lnTo>
                      <a:pt x="3446" y="170"/>
                    </a:lnTo>
                    <a:lnTo>
                      <a:pt x="3438" y="168"/>
                    </a:lnTo>
                    <a:lnTo>
                      <a:pt x="3428" y="168"/>
                    </a:lnTo>
                    <a:lnTo>
                      <a:pt x="3404" y="166"/>
                    </a:lnTo>
                    <a:lnTo>
                      <a:pt x="3392" y="164"/>
                    </a:lnTo>
                    <a:lnTo>
                      <a:pt x="3378" y="160"/>
                    </a:lnTo>
                    <a:lnTo>
                      <a:pt x="3378" y="160"/>
                    </a:lnTo>
                    <a:lnTo>
                      <a:pt x="3360" y="152"/>
                    </a:lnTo>
                    <a:lnTo>
                      <a:pt x="3356" y="152"/>
                    </a:lnTo>
                    <a:lnTo>
                      <a:pt x="3354" y="152"/>
                    </a:lnTo>
                    <a:lnTo>
                      <a:pt x="3348" y="156"/>
                    </a:lnTo>
                    <a:lnTo>
                      <a:pt x="3344" y="158"/>
                    </a:lnTo>
                    <a:lnTo>
                      <a:pt x="3334" y="158"/>
                    </a:lnTo>
                    <a:lnTo>
                      <a:pt x="3334" y="158"/>
                    </a:lnTo>
                    <a:lnTo>
                      <a:pt x="3326" y="160"/>
                    </a:lnTo>
                    <a:lnTo>
                      <a:pt x="3320" y="164"/>
                    </a:lnTo>
                    <a:lnTo>
                      <a:pt x="3318" y="172"/>
                    </a:lnTo>
                    <a:lnTo>
                      <a:pt x="3318" y="180"/>
                    </a:lnTo>
                    <a:lnTo>
                      <a:pt x="3322" y="190"/>
                    </a:lnTo>
                    <a:lnTo>
                      <a:pt x="3326" y="198"/>
                    </a:lnTo>
                    <a:lnTo>
                      <a:pt x="3330" y="206"/>
                    </a:lnTo>
                    <a:lnTo>
                      <a:pt x="3338" y="210"/>
                    </a:lnTo>
                    <a:lnTo>
                      <a:pt x="3338" y="210"/>
                    </a:lnTo>
                    <a:lnTo>
                      <a:pt x="3342" y="212"/>
                    </a:lnTo>
                    <a:lnTo>
                      <a:pt x="3346" y="216"/>
                    </a:lnTo>
                    <a:lnTo>
                      <a:pt x="3346" y="222"/>
                    </a:lnTo>
                    <a:lnTo>
                      <a:pt x="3344" y="226"/>
                    </a:lnTo>
                    <a:lnTo>
                      <a:pt x="3342" y="230"/>
                    </a:lnTo>
                    <a:lnTo>
                      <a:pt x="3338" y="232"/>
                    </a:lnTo>
                    <a:lnTo>
                      <a:pt x="3332" y="234"/>
                    </a:lnTo>
                    <a:lnTo>
                      <a:pt x="3326" y="234"/>
                    </a:lnTo>
                    <a:lnTo>
                      <a:pt x="3326" y="234"/>
                    </a:lnTo>
                    <a:lnTo>
                      <a:pt x="3322" y="236"/>
                    </a:lnTo>
                    <a:lnTo>
                      <a:pt x="3320" y="240"/>
                    </a:lnTo>
                    <a:lnTo>
                      <a:pt x="3318" y="256"/>
                    </a:lnTo>
                    <a:lnTo>
                      <a:pt x="3318" y="266"/>
                    </a:lnTo>
                    <a:lnTo>
                      <a:pt x="3316" y="278"/>
                    </a:lnTo>
                    <a:lnTo>
                      <a:pt x="3310" y="288"/>
                    </a:lnTo>
                    <a:lnTo>
                      <a:pt x="3300" y="296"/>
                    </a:lnTo>
                    <a:lnTo>
                      <a:pt x="3300" y="296"/>
                    </a:lnTo>
                    <a:lnTo>
                      <a:pt x="3292" y="302"/>
                    </a:lnTo>
                    <a:lnTo>
                      <a:pt x="3286" y="310"/>
                    </a:lnTo>
                    <a:lnTo>
                      <a:pt x="3284" y="316"/>
                    </a:lnTo>
                    <a:lnTo>
                      <a:pt x="3282" y="322"/>
                    </a:lnTo>
                    <a:lnTo>
                      <a:pt x="3280" y="328"/>
                    </a:lnTo>
                    <a:lnTo>
                      <a:pt x="3278" y="332"/>
                    </a:lnTo>
                    <a:lnTo>
                      <a:pt x="3274" y="338"/>
                    </a:lnTo>
                    <a:lnTo>
                      <a:pt x="3264" y="342"/>
                    </a:lnTo>
                    <a:lnTo>
                      <a:pt x="3264" y="342"/>
                    </a:lnTo>
                    <a:lnTo>
                      <a:pt x="3250" y="344"/>
                    </a:lnTo>
                    <a:lnTo>
                      <a:pt x="3246" y="344"/>
                    </a:lnTo>
                    <a:lnTo>
                      <a:pt x="3244" y="340"/>
                    </a:lnTo>
                    <a:lnTo>
                      <a:pt x="3238" y="330"/>
                    </a:lnTo>
                    <a:lnTo>
                      <a:pt x="3232" y="322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14" y="304"/>
                    </a:lnTo>
                    <a:lnTo>
                      <a:pt x="3210" y="298"/>
                    </a:lnTo>
                    <a:lnTo>
                      <a:pt x="3212" y="292"/>
                    </a:lnTo>
                    <a:lnTo>
                      <a:pt x="3216" y="288"/>
                    </a:lnTo>
                    <a:lnTo>
                      <a:pt x="3226" y="280"/>
                    </a:lnTo>
                    <a:lnTo>
                      <a:pt x="3232" y="276"/>
                    </a:lnTo>
                    <a:lnTo>
                      <a:pt x="3234" y="270"/>
                    </a:lnTo>
                    <a:lnTo>
                      <a:pt x="3234" y="270"/>
                    </a:lnTo>
                    <a:lnTo>
                      <a:pt x="3232" y="260"/>
                    </a:lnTo>
                    <a:lnTo>
                      <a:pt x="3228" y="248"/>
                    </a:lnTo>
                    <a:lnTo>
                      <a:pt x="3220" y="234"/>
                    </a:lnTo>
                    <a:lnTo>
                      <a:pt x="3212" y="220"/>
                    </a:lnTo>
                    <a:lnTo>
                      <a:pt x="3200" y="210"/>
                    </a:lnTo>
                    <a:lnTo>
                      <a:pt x="3190" y="202"/>
                    </a:lnTo>
                    <a:lnTo>
                      <a:pt x="3184" y="200"/>
                    </a:lnTo>
                    <a:lnTo>
                      <a:pt x="3178" y="200"/>
                    </a:lnTo>
                    <a:lnTo>
                      <a:pt x="3172" y="202"/>
                    </a:lnTo>
                    <a:lnTo>
                      <a:pt x="3168" y="206"/>
                    </a:lnTo>
                    <a:lnTo>
                      <a:pt x="3168" y="206"/>
                    </a:lnTo>
                    <a:lnTo>
                      <a:pt x="3158" y="216"/>
                    </a:lnTo>
                    <a:lnTo>
                      <a:pt x="3154" y="230"/>
                    </a:lnTo>
                    <a:lnTo>
                      <a:pt x="3148" y="254"/>
                    </a:lnTo>
                    <a:lnTo>
                      <a:pt x="3146" y="262"/>
                    </a:lnTo>
                    <a:lnTo>
                      <a:pt x="3142" y="268"/>
                    </a:lnTo>
                    <a:lnTo>
                      <a:pt x="3140" y="268"/>
                    </a:lnTo>
                    <a:lnTo>
                      <a:pt x="3138" y="268"/>
                    </a:lnTo>
                    <a:lnTo>
                      <a:pt x="3130" y="260"/>
                    </a:lnTo>
                    <a:lnTo>
                      <a:pt x="3130" y="260"/>
                    </a:lnTo>
                    <a:lnTo>
                      <a:pt x="3124" y="252"/>
                    </a:lnTo>
                    <a:lnTo>
                      <a:pt x="3122" y="246"/>
                    </a:lnTo>
                    <a:lnTo>
                      <a:pt x="3122" y="242"/>
                    </a:lnTo>
                    <a:lnTo>
                      <a:pt x="3124" y="238"/>
                    </a:lnTo>
                    <a:lnTo>
                      <a:pt x="3126" y="236"/>
                    </a:lnTo>
                    <a:lnTo>
                      <a:pt x="3128" y="232"/>
                    </a:lnTo>
                    <a:lnTo>
                      <a:pt x="3124" y="226"/>
                    </a:lnTo>
                    <a:lnTo>
                      <a:pt x="3118" y="216"/>
                    </a:lnTo>
                    <a:lnTo>
                      <a:pt x="3118" y="216"/>
                    </a:lnTo>
                    <a:lnTo>
                      <a:pt x="3112" y="208"/>
                    </a:lnTo>
                    <a:lnTo>
                      <a:pt x="3110" y="204"/>
                    </a:lnTo>
                    <a:lnTo>
                      <a:pt x="3110" y="202"/>
                    </a:lnTo>
                    <a:lnTo>
                      <a:pt x="3114" y="198"/>
                    </a:lnTo>
                    <a:lnTo>
                      <a:pt x="3120" y="194"/>
                    </a:lnTo>
                    <a:lnTo>
                      <a:pt x="3126" y="192"/>
                    </a:lnTo>
                    <a:lnTo>
                      <a:pt x="3128" y="190"/>
                    </a:lnTo>
                    <a:lnTo>
                      <a:pt x="3126" y="186"/>
                    </a:lnTo>
                    <a:lnTo>
                      <a:pt x="3116" y="180"/>
                    </a:lnTo>
                    <a:lnTo>
                      <a:pt x="3116" y="180"/>
                    </a:lnTo>
                    <a:lnTo>
                      <a:pt x="3104" y="174"/>
                    </a:lnTo>
                    <a:lnTo>
                      <a:pt x="3094" y="172"/>
                    </a:lnTo>
                    <a:lnTo>
                      <a:pt x="3088" y="172"/>
                    </a:lnTo>
                    <a:lnTo>
                      <a:pt x="3082" y="174"/>
                    </a:lnTo>
                    <a:lnTo>
                      <a:pt x="3076" y="176"/>
                    </a:lnTo>
                    <a:lnTo>
                      <a:pt x="3070" y="178"/>
                    </a:lnTo>
                    <a:lnTo>
                      <a:pt x="3064" y="176"/>
                    </a:lnTo>
                    <a:lnTo>
                      <a:pt x="3054" y="172"/>
                    </a:lnTo>
                    <a:lnTo>
                      <a:pt x="3054" y="172"/>
                    </a:lnTo>
                    <a:lnTo>
                      <a:pt x="3050" y="170"/>
                    </a:lnTo>
                    <a:lnTo>
                      <a:pt x="3048" y="168"/>
                    </a:lnTo>
                    <a:lnTo>
                      <a:pt x="3048" y="164"/>
                    </a:lnTo>
                    <a:lnTo>
                      <a:pt x="3048" y="162"/>
                    </a:lnTo>
                    <a:lnTo>
                      <a:pt x="3054" y="154"/>
                    </a:lnTo>
                    <a:lnTo>
                      <a:pt x="3062" y="148"/>
                    </a:lnTo>
                    <a:lnTo>
                      <a:pt x="3076" y="134"/>
                    </a:lnTo>
                    <a:lnTo>
                      <a:pt x="3080" y="130"/>
                    </a:lnTo>
                    <a:lnTo>
                      <a:pt x="3080" y="126"/>
                    </a:lnTo>
                    <a:lnTo>
                      <a:pt x="3078" y="124"/>
                    </a:lnTo>
                    <a:lnTo>
                      <a:pt x="3078" y="124"/>
                    </a:lnTo>
                    <a:lnTo>
                      <a:pt x="3064" y="114"/>
                    </a:lnTo>
                    <a:lnTo>
                      <a:pt x="3046" y="102"/>
                    </a:lnTo>
                    <a:lnTo>
                      <a:pt x="3038" y="94"/>
                    </a:lnTo>
                    <a:lnTo>
                      <a:pt x="3032" y="86"/>
                    </a:lnTo>
                    <a:lnTo>
                      <a:pt x="3028" y="78"/>
                    </a:lnTo>
                    <a:lnTo>
                      <a:pt x="3026" y="66"/>
                    </a:lnTo>
                    <a:lnTo>
                      <a:pt x="3026" y="66"/>
                    </a:lnTo>
                    <a:lnTo>
                      <a:pt x="3026" y="62"/>
                    </a:lnTo>
                    <a:lnTo>
                      <a:pt x="3026" y="56"/>
                    </a:lnTo>
                    <a:lnTo>
                      <a:pt x="3020" y="44"/>
                    </a:lnTo>
                    <a:lnTo>
                      <a:pt x="3010" y="34"/>
                    </a:lnTo>
                    <a:lnTo>
                      <a:pt x="2998" y="24"/>
                    </a:lnTo>
                    <a:lnTo>
                      <a:pt x="2986" y="14"/>
                    </a:lnTo>
                    <a:lnTo>
                      <a:pt x="2972" y="8"/>
                    </a:lnTo>
                    <a:lnTo>
                      <a:pt x="2960" y="2"/>
                    </a:lnTo>
                    <a:lnTo>
                      <a:pt x="2948" y="0"/>
                    </a:lnTo>
                    <a:lnTo>
                      <a:pt x="2948" y="0"/>
                    </a:lnTo>
                    <a:lnTo>
                      <a:pt x="2940" y="0"/>
                    </a:lnTo>
                    <a:lnTo>
                      <a:pt x="2936" y="2"/>
                    </a:lnTo>
                    <a:lnTo>
                      <a:pt x="2934" y="4"/>
                    </a:lnTo>
                    <a:lnTo>
                      <a:pt x="2932" y="8"/>
                    </a:lnTo>
                    <a:lnTo>
                      <a:pt x="2932" y="12"/>
                    </a:lnTo>
                    <a:lnTo>
                      <a:pt x="2928" y="16"/>
                    </a:lnTo>
                    <a:lnTo>
                      <a:pt x="2924" y="20"/>
                    </a:lnTo>
                    <a:lnTo>
                      <a:pt x="2916" y="22"/>
                    </a:lnTo>
                    <a:lnTo>
                      <a:pt x="2916" y="22"/>
                    </a:lnTo>
                    <a:lnTo>
                      <a:pt x="2908" y="26"/>
                    </a:lnTo>
                    <a:lnTo>
                      <a:pt x="2904" y="28"/>
                    </a:lnTo>
                    <a:lnTo>
                      <a:pt x="2902" y="30"/>
                    </a:lnTo>
                    <a:lnTo>
                      <a:pt x="2902" y="34"/>
                    </a:lnTo>
                    <a:lnTo>
                      <a:pt x="2902" y="38"/>
                    </a:lnTo>
                    <a:lnTo>
                      <a:pt x="2900" y="42"/>
                    </a:lnTo>
                    <a:lnTo>
                      <a:pt x="2894" y="46"/>
                    </a:lnTo>
                    <a:lnTo>
                      <a:pt x="2886" y="50"/>
                    </a:lnTo>
                    <a:lnTo>
                      <a:pt x="2886" y="50"/>
                    </a:lnTo>
                    <a:lnTo>
                      <a:pt x="2878" y="56"/>
                    </a:lnTo>
                    <a:lnTo>
                      <a:pt x="2876" y="62"/>
                    </a:lnTo>
                    <a:lnTo>
                      <a:pt x="2876" y="70"/>
                    </a:lnTo>
                    <a:lnTo>
                      <a:pt x="2878" y="80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86" y="114"/>
                    </a:lnTo>
                    <a:lnTo>
                      <a:pt x="2886" y="114"/>
                    </a:lnTo>
                    <a:lnTo>
                      <a:pt x="2884" y="128"/>
                    </a:lnTo>
                    <a:lnTo>
                      <a:pt x="2884" y="136"/>
                    </a:lnTo>
                    <a:lnTo>
                      <a:pt x="2886" y="142"/>
                    </a:lnTo>
                    <a:lnTo>
                      <a:pt x="2890" y="150"/>
                    </a:lnTo>
                    <a:lnTo>
                      <a:pt x="2898" y="156"/>
                    </a:lnTo>
                    <a:lnTo>
                      <a:pt x="2910" y="162"/>
                    </a:lnTo>
                    <a:lnTo>
                      <a:pt x="2924" y="168"/>
                    </a:lnTo>
                    <a:lnTo>
                      <a:pt x="2924" y="168"/>
                    </a:lnTo>
                    <a:lnTo>
                      <a:pt x="2940" y="172"/>
                    </a:lnTo>
                    <a:lnTo>
                      <a:pt x="2954" y="180"/>
                    </a:lnTo>
                    <a:lnTo>
                      <a:pt x="2964" y="186"/>
                    </a:lnTo>
                    <a:lnTo>
                      <a:pt x="2970" y="194"/>
                    </a:lnTo>
                    <a:lnTo>
                      <a:pt x="2974" y="202"/>
                    </a:lnTo>
                    <a:lnTo>
                      <a:pt x="2974" y="208"/>
                    </a:lnTo>
                    <a:lnTo>
                      <a:pt x="2972" y="214"/>
                    </a:lnTo>
                    <a:lnTo>
                      <a:pt x="2966" y="218"/>
                    </a:lnTo>
                    <a:lnTo>
                      <a:pt x="2966" y="218"/>
                    </a:lnTo>
                    <a:lnTo>
                      <a:pt x="2958" y="222"/>
                    </a:lnTo>
                    <a:lnTo>
                      <a:pt x="2954" y="226"/>
                    </a:lnTo>
                    <a:lnTo>
                      <a:pt x="2954" y="232"/>
                    </a:lnTo>
                    <a:lnTo>
                      <a:pt x="2956" y="234"/>
                    </a:lnTo>
                    <a:lnTo>
                      <a:pt x="2960" y="238"/>
                    </a:lnTo>
                    <a:lnTo>
                      <a:pt x="2966" y="238"/>
                    </a:lnTo>
                    <a:lnTo>
                      <a:pt x="2972" y="236"/>
                    </a:lnTo>
                    <a:lnTo>
                      <a:pt x="2980" y="234"/>
                    </a:lnTo>
                    <a:lnTo>
                      <a:pt x="2980" y="234"/>
                    </a:lnTo>
                    <a:lnTo>
                      <a:pt x="2986" y="230"/>
                    </a:lnTo>
                    <a:lnTo>
                      <a:pt x="2992" y="230"/>
                    </a:lnTo>
                    <a:lnTo>
                      <a:pt x="2996" y="232"/>
                    </a:lnTo>
                    <a:lnTo>
                      <a:pt x="2996" y="238"/>
                    </a:lnTo>
                    <a:lnTo>
                      <a:pt x="2994" y="246"/>
                    </a:lnTo>
                    <a:lnTo>
                      <a:pt x="2988" y="254"/>
                    </a:lnTo>
                    <a:lnTo>
                      <a:pt x="2980" y="262"/>
                    </a:lnTo>
                    <a:lnTo>
                      <a:pt x="2968" y="272"/>
                    </a:lnTo>
                    <a:lnTo>
                      <a:pt x="2968" y="272"/>
                    </a:lnTo>
                    <a:lnTo>
                      <a:pt x="2956" y="280"/>
                    </a:lnTo>
                    <a:lnTo>
                      <a:pt x="2946" y="282"/>
                    </a:lnTo>
                    <a:lnTo>
                      <a:pt x="2940" y="284"/>
                    </a:lnTo>
                    <a:lnTo>
                      <a:pt x="2934" y="282"/>
                    </a:lnTo>
                    <a:lnTo>
                      <a:pt x="2930" y="280"/>
                    </a:lnTo>
                    <a:lnTo>
                      <a:pt x="2928" y="282"/>
                    </a:lnTo>
                    <a:lnTo>
                      <a:pt x="2926" y="284"/>
                    </a:lnTo>
                    <a:lnTo>
                      <a:pt x="2922" y="290"/>
                    </a:lnTo>
                    <a:lnTo>
                      <a:pt x="2922" y="290"/>
                    </a:lnTo>
                    <a:lnTo>
                      <a:pt x="2920" y="300"/>
                    </a:lnTo>
                    <a:lnTo>
                      <a:pt x="2924" y="312"/>
                    </a:lnTo>
                    <a:lnTo>
                      <a:pt x="2930" y="334"/>
                    </a:lnTo>
                    <a:lnTo>
                      <a:pt x="2934" y="342"/>
                    </a:lnTo>
                    <a:lnTo>
                      <a:pt x="2934" y="348"/>
                    </a:lnTo>
                    <a:lnTo>
                      <a:pt x="2934" y="350"/>
                    </a:lnTo>
                    <a:lnTo>
                      <a:pt x="2930" y="348"/>
                    </a:lnTo>
                    <a:lnTo>
                      <a:pt x="2922" y="344"/>
                    </a:lnTo>
                    <a:lnTo>
                      <a:pt x="2922" y="344"/>
                    </a:lnTo>
                    <a:lnTo>
                      <a:pt x="2902" y="330"/>
                    </a:lnTo>
                    <a:lnTo>
                      <a:pt x="2896" y="326"/>
                    </a:lnTo>
                    <a:lnTo>
                      <a:pt x="2892" y="320"/>
                    </a:lnTo>
                    <a:lnTo>
                      <a:pt x="2892" y="316"/>
                    </a:lnTo>
                    <a:lnTo>
                      <a:pt x="2892" y="312"/>
                    </a:lnTo>
                    <a:lnTo>
                      <a:pt x="2896" y="298"/>
                    </a:lnTo>
                    <a:lnTo>
                      <a:pt x="2896" y="298"/>
                    </a:lnTo>
                    <a:lnTo>
                      <a:pt x="2900" y="286"/>
                    </a:lnTo>
                    <a:lnTo>
                      <a:pt x="2902" y="280"/>
                    </a:lnTo>
                    <a:lnTo>
                      <a:pt x="2900" y="276"/>
                    </a:lnTo>
                    <a:lnTo>
                      <a:pt x="2898" y="272"/>
                    </a:lnTo>
                    <a:lnTo>
                      <a:pt x="2892" y="270"/>
                    </a:lnTo>
                    <a:lnTo>
                      <a:pt x="2886" y="270"/>
                    </a:lnTo>
                    <a:lnTo>
                      <a:pt x="2876" y="270"/>
                    </a:lnTo>
                    <a:lnTo>
                      <a:pt x="2876" y="270"/>
                    </a:lnTo>
                    <a:lnTo>
                      <a:pt x="2866" y="270"/>
                    </a:lnTo>
                    <a:lnTo>
                      <a:pt x="2858" y="268"/>
                    </a:lnTo>
                    <a:lnTo>
                      <a:pt x="2844" y="260"/>
                    </a:lnTo>
                    <a:lnTo>
                      <a:pt x="2838" y="256"/>
                    </a:lnTo>
                    <a:lnTo>
                      <a:pt x="2830" y="254"/>
                    </a:lnTo>
                    <a:lnTo>
                      <a:pt x="2820" y="254"/>
                    </a:lnTo>
                    <a:lnTo>
                      <a:pt x="2810" y="258"/>
                    </a:lnTo>
                    <a:lnTo>
                      <a:pt x="2810" y="258"/>
                    </a:lnTo>
                    <a:lnTo>
                      <a:pt x="2800" y="264"/>
                    </a:lnTo>
                    <a:lnTo>
                      <a:pt x="2796" y="272"/>
                    </a:lnTo>
                    <a:lnTo>
                      <a:pt x="2796" y="278"/>
                    </a:lnTo>
                    <a:lnTo>
                      <a:pt x="2796" y="286"/>
                    </a:lnTo>
                    <a:lnTo>
                      <a:pt x="2798" y="292"/>
                    </a:lnTo>
                    <a:lnTo>
                      <a:pt x="2798" y="298"/>
                    </a:lnTo>
                    <a:lnTo>
                      <a:pt x="2794" y="304"/>
                    </a:lnTo>
                    <a:lnTo>
                      <a:pt x="2786" y="308"/>
                    </a:lnTo>
                    <a:lnTo>
                      <a:pt x="2786" y="308"/>
                    </a:lnTo>
                    <a:lnTo>
                      <a:pt x="2778" y="310"/>
                    </a:lnTo>
                    <a:lnTo>
                      <a:pt x="2772" y="308"/>
                    </a:lnTo>
                    <a:lnTo>
                      <a:pt x="2760" y="302"/>
                    </a:lnTo>
                    <a:lnTo>
                      <a:pt x="2752" y="300"/>
                    </a:lnTo>
                    <a:lnTo>
                      <a:pt x="2742" y="298"/>
                    </a:lnTo>
                    <a:lnTo>
                      <a:pt x="2726" y="298"/>
                    </a:lnTo>
                    <a:lnTo>
                      <a:pt x="2708" y="302"/>
                    </a:lnTo>
                    <a:lnTo>
                      <a:pt x="2708" y="302"/>
                    </a:lnTo>
                    <a:lnTo>
                      <a:pt x="2680" y="306"/>
                    </a:lnTo>
                    <a:lnTo>
                      <a:pt x="2658" y="306"/>
                    </a:lnTo>
                    <a:lnTo>
                      <a:pt x="2640" y="302"/>
                    </a:lnTo>
                    <a:lnTo>
                      <a:pt x="2626" y="298"/>
                    </a:lnTo>
                    <a:lnTo>
                      <a:pt x="2606" y="286"/>
                    </a:lnTo>
                    <a:lnTo>
                      <a:pt x="2598" y="284"/>
                    </a:lnTo>
                    <a:lnTo>
                      <a:pt x="2590" y="286"/>
                    </a:lnTo>
                    <a:lnTo>
                      <a:pt x="2590" y="286"/>
                    </a:lnTo>
                    <a:lnTo>
                      <a:pt x="2580" y="288"/>
                    </a:lnTo>
                    <a:lnTo>
                      <a:pt x="2572" y="288"/>
                    </a:lnTo>
                    <a:lnTo>
                      <a:pt x="2564" y="286"/>
                    </a:lnTo>
                    <a:lnTo>
                      <a:pt x="2556" y="282"/>
                    </a:lnTo>
                    <a:lnTo>
                      <a:pt x="2544" y="272"/>
                    </a:lnTo>
                    <a:lnTo>
                      <a:pt x="2532" y="260"/>
                    </a:lnTo>
                    <a:lnTo>
                      <a:pt x="2520" y="246"/>
                    </a:lnTo>
                    <a:lnTo>
                      <a:pt x="2510" y="234"/>
                    </a:lnTo>
                    <a:lnTo>
                      <a:pt x="2504" y="230"/>
                    </a:lnTo>
                    <a:lnTo>
                      <a:pt x="2498" y="226"/>
                    </a:lnTo>
                    <a:lnTo>
                      <a:pt x="2492" y="224"/>
                    </a:lnTo>
                    <a:lnTo>
                      <a:pt x="2486" y="224"/>
                    </a:lnTo>
                    <a:lnTo>
                      <a:pt x="2486" y="224"/>
                    </a:lnTo>
                    <a:lnTo>
                      <a:pt x="2456" y="230"/>
                    </a:lnTo>
                    <a:lnTo>
                      <a:pt x="2438" y="234"/>
                    </a:lnTo>
                    <a:lnTo>
                      <a:pt x="2422" y="240"/>
                    </a:lnTo>
                    <a:lnTo>
                      <a:pt x="2408" y="246"/>
                    </a:lnTo>
                    <a:lnTo>
                      <a:pt x="2398" y="252"/>
                    </a:lnTo>
                    <a:lnTo>
                      <a:pt x="2394" y="256"/>
                    </a:lnTo>
                    <a:lnTo>
                      <a:pt x="2392" y="262"/>
                    </a:lnTo>
                    <a:lnTo>
                      <a:pt x="2392" y="266"/>
                    </a:lnTo>
                    <a:lnTo>
                      <a:pt x="2394" y="270"/>
                    </a:lnTo>
                    <a:lnTo>
                      <a:pt x="2394" y="270"/>
                    </a:lnTo>
                    <a:lnTo>
                      <a:pt x="2398" y="274"/>
                    </a:lnTo>
                    <a:lnTo>
                      <a:pt x="2400" y="278"/>
                    </a:lnTo>
                    <a:lnTo>
                      <a:pt x="2406" y="280"/>
                    </a:lnTo>
                    <a:lnTo>
                      <a:pt x="2410" y="280"/>
                    </a:lnTo>
                    <a:lnTo>
                      <a:pt x="2420" y="278"/>
                    </a:lnTo>
                    <a:lnTo>
                      <a:pt x="2432" y="274"/>
                    </a:lnTo>
                    <a:lnTo>
                      <a:pt x="2456" y="264"/>
                    </a:lnTo>
                    <a:lnTo>
                      <a:pt x="2464" y="262"/>
                    </a:lnTo>
                    <a:lnTo>
                      <a:pt x="2468" y="262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4" y="266"/>
                    </a:lnTo>
                    <a:lnTo>
                      <a:pt x="2476" y="268"/>
                    </a:lnTo>
                    <a:lnTo>
                      <a:pt x="2472" y="272"/>
                    </a:lnTo>
                    <a:lnTo>
                      <a:pt x="2456" y="278"/>
                    </a:lnTo>
                    <a:lnTo>
                      <a:pt x="2436" y="286"/>
                    </a:lnTo>
                    <a:lnTo>
                      <a:pt x="2428" y="292"/>
                    </a:lnTo>
                    <a:lnTo>
                      <a:pt x="2422" y="298"/>
                    </a:lnTo>
                    <a:lnTo>
                      <a:pt x="2422" y="298"/>
                    </a:lnTo>
                    <a:lnTo>
                      <a:pt x="2422" y="304"/>
                    </a:lnTo>
                    <a:lnTo>
                      <a:pt x="2424" y="308"/>
                    </a:lnTo>
                    <a:lnTo>
                      <a:pt x="2428" y="320"/>
                    </a:lnTo>
                    <a:lnTo>
                      <a:pt x="2440" y="342"/>
                    </a:lnTo>
                    <a:lnTo>
                      <a:pt x="2444" y="350"/>
                    </a:lnTo>
                    <a:lnTo>
                      <a:pt x="2444" y="352"/>
                    </a:lnTo>
                    <a:lnTo>
                      <a:pt x="2444" y="354"/>
                    </a:lnTo>
                    <a:lnTo>
                      <a:pt x="2436" y="350"/>
                    </a:lnTo>
                    <a:lnTo>
                      <a:pt x="2418" y="340"/>
                    </a:lnTo>
                    <a:lnTo>
                      <a:pt x="2418" y="340"/>
                    </a:lnTo>
                    <a:lnTo>
                      <a:pt x="2398" y="326"/>
                    </a:lnTo>
                    <a:lnTo>
                      <a:pt x="2382" y="318"/>
                    </a:lnTo>
                    <a:lnTo>
                      <a:pt x="2364" y="310"/>
                    </a:lnTo>
                    <a:lnTo>
                      <a:pt x="2354" y="306"/>
                    </a:lnTo>
                    <a:lnTo>
                      <a:pt x="2348" y="302"/>
                    </a:lnTo>
                    <a:lnTo>
                      <a:pt x="2340" y="294"/>
                    </a:lnTo>
                    <a:lnTo>
                      <a:pt x="2340" y="294"/>
                    </a:lnTo>
                    <a:lnTo>
                      <a:pt x="2334" y="288"/>
                    </a:lnTo>
                    <a:lnTo>
                      <a:pt x="2330" y="286"/>
                    </a:lnTo>
                    <a:lnTo>
                      <a:pt x="2326" y="288"/>
                    </a:lnTo>
                    <a:lnTo>
                      <a:pt x="2320" y="290"/>
                    </a:lnTo>
                    <a:lnTo>
                      <a:pt x="2314" y="296"/>
                    </a:lnTo>
                    <a:lnTo>
                      <a:pt x="2304" y="300"/>
                    </a:lnTo>
                    <a:lnTo>
                      <a:pt x="2286" y="304"/>
                    </a:lnTo>
                    <a:lnTo>
                      <a:pt x="2262" y="308"/>
                    </a:lnTo>
                    <a:lnTo>
                      <a:pt x="2262" y="308"/>
                    </a:lnTo>
                    <a:lnTo>
                      <a:pt x="2206" y="308"/>
                    </a:lnTo>
                    <a:lnTo>
                      <a:pt x="2180" y="308"/>
                    </a:lnTo>
                    <a:lnTo>
                      <a:pt x="2156" y="306"/>
                    </a:lnTo>
                    <a:lnTo>
                      <a:pt x="2140" y="302"/>
                    </a:lnTo>
                    <a:lnTo>
                      <a:pt x="2128" y="298"/>
                    </a:lnTo>
                    <a:lnTo>
                      <a:pt x="2124" y="296"/>
                    </a:lnTo>
                    <a:lnTo>
                      <a:pt x="2124" y="292"/>
                    </a:lnTo>
                    <a:lnTo>
                      <a:pt x="2126" y="288"/>
                    </a:lnTo>
                    <a:lnTo>
                      <a:pt x="2130" y="284"/>
                    </a:lnTo>
                    <a:lnTo>
                      <a:pt x="2130" y="284"/>
                    </a:lnTo>
                    <a:lnTo>
                      <a:pt x="2142" y="278"/>
                    </a:lnTo>
                    <a:lnTo>
                      <a:pt x="2154" y="274"/>
                    </a:lnTo>
                    <a:lnTo>
                      <a:pt x="2172" y="272"/>
                    </a:lnTo>
                    <a:lnTo>
                      <a:pt x="2178" y="270"/>
                    </a:lnTo>
                    <a:lnTo>
                      <a:pt x="2180" y="268"/>
                    </a:lnTo>
                    <a:lnTo>
                      <a:pt x="2178" y="264"/>
                    </a:lnTo>
                    <a:lnTo>
                      <a:pt x="2170" y="256"/>
                    </a:lnTo>
                    <a:lnTo>
                      <a:pt x="2170" y="256"/>
                    </a:lnTo>
                    <a:lnTo>
                      <a:pt x="2154" y="240"/>
                    </a:lnTo>
                    <a:lnTo>
                      <a:pt x="2144" y="232"/>
                    </a:lnTo>
                    <a:lnTo>
                      <a:pt x="2134" y="228"/>
                    </a:lnTo>
                    <a:lnTo>
                      <a:pt x="2124" y="222"/>
                    </a:lnTo>
                    <a:lnTo>
                      <a:pt x="2110" y="220"/>
                    </a:lnTo>
                    <a:lnTo>
                      <a:pt x="2096" y="220"/>
                    </a:lnTo>
                    <a:lnTo>
                      <a:pt x="2080" y="220"/>
                    </a:lnTo>
                    <a:lnTo>
                      <a:pt x="2080" y="220"/>
                    </a:lnTo>
                    <a:lnTo>
                      <a:pt x="2064" y="222"/>
                    </a:lnTo>
                    <a:lnTo>
                      <a:pt x="2046" y="220"/>
                    </a:lnTo>
                    <a:lnTo>
                      <a:pt x="2030" y="218"/>
                    </a:lnTo>
                    <a:lnTo>
                      <a:pt x="2014" y="212"/>
                    </a:lnTo>
                    <a:lnTo>
                      <a:pt x="1982" y="202"/>
                    </a:lnTo>
                    <a:lnTo>
                      <a:pt x="1948" y="194"/>
                    </a:lnTo>
                    <a:lnTo>
                      <a:pt x="1948" y="194"/>
                    </a:lnTo>
                    <a:lnTo>
                      <a:pt x="1932" y="190"/>
                    </a:lnTo>
                    <a:lnTo>
                      <a:pt x="1918" y="184"/>
                    </a:lnTo>
                    <a:lnTo>
                      <a:pt x="1890" y="172"/>
                    </a:lnTo>
                    <a:lnTo>
                      <a:pt x="1876" y="166"/>
                    </a:lnTo>
                    <a:lnTo>
                      <a:pt x="1862" y="160"/>
                    </a:lnTo>
                    <a:lnTo>
                      <a:pt x="1848" y="158"/>
                    </a:lnTo>
                    <a:lnTo>
                      <a:pt x="1832" y="158"/>
                    </a:lnTo>
                    <a:lnTo>
                      <a:pt x="1832" y="158"/>
                    </a:lnTo>
                    <a:lnTo>
                      <a:pt x="1820" y="160"/>
                    </a:lnTo>
                    <a:lnTo>
                      <a:pt x="1812" y="164"/>
                    </a:lnTo>
                    <a:lnTo>
                      <a:pt x="1808" y="170"/>
                    </a:lnTo>
                    <a:lnTo>
                      <a:pt x="1806" y="176"/>
                    </a:lnTo>
                    <a:lnTo>
                      <a:pt x="1804" y="182"/>
                    </a:lnTo>
                    <a:lnTo>
                      <a:pt x="1800" y="186"/>
                    </a:lnTo>
                    <a:lnTo>
                      <a:pt x="1792" y="188"/>
                    </a:lnTo>
                    <a:lnTo>
                      <a:pt x="1780" y="188"/>
                    </a:lnTo>
                    <a:lnTo>
                      <a:pt x="1780" y="188"/>
                    </a:lnTo>
                    <a:lnTo>
                      <a:pt x="1774" y="186"/>
                    </a:lnTo>
                    <a:lnTo>
                      <a:pt x="1768" y="184"/>
                    </a:lnTo>
                    <a:lnTo>
                      <a:pt x="1764" y="180"/>
                    </a:lnTo>
                    <a:lnTo>
                      <a:pt x="1762" y="176"/>
                    </a:lnTo>
                    <a:lnTo>
                      <a:pt x="1760" y="166"/>
                    </a:lnTo>
                    <a:lnTo>
                      <a:pt x="1760" y="156"/>
                    </a:lnTo>
                    <a:lnTo>
                      <a:pt x="1760" y="146"/>
                    </a:lnTo>
                    <a:lnTo>
                      <a:pt x="1758" y="138"/>
                    </a:lnTo>
                    <a:lnTo>
                      <a:pt x="1756" y="136"/>
                    </a:lnTo>
                    <a:lnTo>
                      <a:pt x="1750" y="134"/>
                    </a:lnTo>
                    <a:lnTo>
                      <a:pt x="1744" y="134"/>
                    </a:lnTo>
                    <a:lnTo>
                      <a:pt x="1736" y="134"/>
                    </a:lnTo>
                    <a:lnTo>
                      <a:pt x="1736" y="134"/>
                    </a:lnTo>
                    <a:lnTo>
                      <a:pt x="1732" y="136"/>
                    </a:lnTo>
                    <a:lnTo>
                      <a:pt x="1730" y="140"/>
                    </a:lnTo>
                    <a:lnTo>
                      <a:pt x="1726" y="148"/>
                    </a:lnTo>
                    <a:lnTo>
                      <a:pt x="1724" y="172"/>
                    </a:lnTo>
                    <a:lnTo>
                      <a:pt x="1720" y="182"/>
                    </a:lnTo>
                    <a:lnTo>
                      <a:pt x="1718" y="186"/>
                    </a:lnTo>
                    <a:lnTo>
                      <a:pt x="1716" y="190"/>
                    </a:lnTo>
                    <a:lnTo>
                      <a:pt x="1712" y="190"/>
                    </a:lnTo>
                    <a:lnTo>
                      <a:pt x="1706" y="190"/>
                    </a:lnTo>
                    <a:lnTo>
                      <a:pt x="1698" y="188"/>
                    </a:lnTo>
                    <a:lnTo>
                      <a:pt x="1688" y="184"/>
                    </a:lnTo>
                    <a:lnTo>
                      <a:pt x="1688" y="184"/>
                    </a:lnTo>
                    <a:lnTo>
                      <a:pt x="1684" y="182"/>
                    </a:lnTo>
                    <a:lnTo>
                      <a:pt x="1678" y="176"/>
                    </a:lnTo>
                    <a:lnTo>
                      <a:pt x="1668" y="162"/>
                    </a:lnTo>
                    <a:lnTo>
                      <a:pt x="1650" y="132"/>
                    </a:lnTo>
                    <a:lnTo>
                      <a:pt x="1640" y="116"/>
                    </a:lnTo>
                    <a:lnTo>
                      <a:pt x="1630" y="106"/>
                    </a:lnTo>
                    <a:lnTo>
                      <a:pt x="1624" y="104"/>
                    </a:lnTo>
                    <a:lnTo>
                      <a:pt x="1620" y="102"/>
                    </a:lnTo>
                    <a:lnTo>
                      <a:pt x="1614" y="102"/>
                    </a:lnTo>
                    <a:lnTo>
                      <a:pt x="1608" y="106"/>
                    </a:lnTo>
                    <a:lnTo>
                      <a:pt x="1608" y="106"/>
                    </a:lnTo>
                    <a:lnTo>
                      <a:pt x="1600" y="114"/>
                    </a:lnTo>
                    <a:lnTo>
                      <a:pt x="1598" y="116"/>
                    </a:lnTo>
                    <a:lnTo>
                      <a:pt x="1600" y="118"/>
                    </a:lnTo>
                    <a:lnTo>
                      <a:pt x="1604" y="120"/>
                    </a:lnTo>
                    <a:lnTo>
                      <a:pt x="1610" y="122"/>
                    </a:lnTo>
                    <a:lnTo>
                      <a:pt x="1616" y="124"/>
                    </a:lnTo>
                    <a:lnTo>
                      <a:pt x="1616" y="126"/>
                    </a:lnTo>
                    <a:lnTo>
                      <a:pt x="1616" y="130"/>
                    </a:lnTo>
                    <a:lnTo>
                      <a:pt x="1610" y="138"/>
                    </a:lnTo>
                    <a:lnTo>
                      <a:pt x="1592" y="150"/>
                    </a:lnTo>
                    <a:lnTo>
                      <a:pt x="1592" y="150"/>
                    </a:lnTo>
                    <a:lnTo>
                      <a:pt x="1574" y="160"/>
                    </a:lnTo>
                    <a:lnTo>
                      <a:pt x="1572" y="160"/>
                    </a:lnTo>
                    <a:lnTo>
                      <a:pt x="1570" y="158"/>
                    </a:lnTo>
                    <a:lnTo>
                      <a:pt x="1568" y="156"/>
                    </a:lnTo>
                    <a:lnTo>
                      <a:pt x="1560" y="156"/>
                    </a:lnTo>
                    <a:lnTo>
                      <a:pt x="1546" y="160"/>
                    </a:lnTo>
                    <a:lnTo>
                      <a:pt x="1522" y="168"/>
                    </a:lnTo>
                    <a:lnTo>
                      <a:pt x="1522" y="168"/>
                    </a:lnTo>
                    <a:lnTo>
                      <a:pt x="1482" y="180"/>
                    </a:lnTo>
                    <a:lnTo>
                      <a:pt x="1476" y="182"/>
                    </a:lnTo>
                    <a:lnTo>
                      <a:pt x="1476" y="180"/>
                    </a:lnTo>
                    <a:lnTo>
                      <a:pt x="1476" y="180"/>
                    </a:lnTo>
                    <a:lnTo>
                      <a:pt x="1494" y="168"/>
                    </a:lnTo>
                    <a:lnTo>
                      <a:pt x="1526" y="152"/>
                    </a:lnTo>
                    <a:lnTo>
                      <a:pt x="1526" y="152"/>
                    </a:lnTo>
                    <a:lnTo>
                      <a:pt x="1552" y="140"/>
                    </a:lnTo>
                    <a:lnTo>
                      <a:pt x="1558" y="136"/>
                    </a:lnTo>
                    <a:lnTo>
                      <a:pt x="1560" y="132"/>
                    </a:lnTo>
                    <a:lnTo>
                      <a:pt x="1560" y="132"/>
                    </a:lnTo>
                    <a:lnTo>
                      <a:pt x="1556" y="132"/>
                    </a:lnTo>
                    <a:lnTo>
                      <a:pt x="1538" y="134"/>
                    </a:lnTo>
                    <a:lnTo>
                      <a:pt x="1538" y="134"/>
                    </a:lnTo>
                    <a:lnTo>
                      <a:pt x="1530" y="136"/>
                    </a:lnTo>
                    <a:lnTo>
                      <a:pt x="1522" y="134"/>
                    </a:lnTo>
                    <a:lnTo>
                      <a:pt x="1510" y="134"/>
                    </a:lnTo>
                    <a:lnTo>
                      <a:pt x="1506" y="134"/>
                    </a:lnTo>
                    <a:lnTo>
                      <a:pt x="1498" y="136"/>
                    </a:lnTo>
                    <a:lnTo>
                      <a:pt x="1488" y="140"/>
                    </a:lnTo>
                    <a:lnTo>
                      <a:pt x="1474" y="148"/>
                    </a:lnTo>
                    <a:lnTo>
                      <a:pt x="1474" y="148"/>
                    </a:lnTo>
                    <a:lnTo>
                      <a:pt x="1462" y="156"/>
                    </a:lnTo>
                    <a:lnTo>
                      <a:pt x="1454" y="160"/>
                    </a:lnTo>
                    <a:lnTo>
                      <a:pt x="1448" y="160"/>
                    </a:lnTo>
                    <a:lnTo>
                      <a:pt x="1442" y="162"/>
                    </a:lnTo>
                    <a:lnTo>
                      <a:pt x="1438" y="162"/>
                    </a:lnTo>
                    <a:lnTo>
                      <a:pt x="1432" y="164"/>
                    </a:lnTo>
                    <a:lnTo>
                      <a:pt x="1422" y="168"/>
                    </a:lnTo>
                    <a:lnTo>
                      <a:pt x="1406" y="178"/>
                    </a:lnTo>
                    <a:lnTo>
                      <a:pt x="1406" y="178"/>
                    </a:lnTo>
                    <a:lnTo>
                      <a:pt x="1378" y="198"/>
                    </a:lnTo>
                    <a:lnTo>
                      <a:pt x="1358" y="210"/>
                    </a:lnTo>
                    <a:lnTo>
                      <a:pt x="1352" y="214"/>
                    </a:lnTo>
                    <a:lnTo>
                      <a:pt x="1350" y="218"/>
                    </a:lnTo>
                    <a:lnTo>
                      <a:pt x="1350" y="224"/>
                    </a:lnTo>
                    <a:lnTo>
                      <a:pt x="1352" y="230"/>
                    </a:lnTo>
                    <a:lnTo>
                      <a:pt x="1352" y="230"/>
                    </a:lnTo>
                    <a:lnTo>
                      <a:pt x="1352" y="234"/>
                    </a:lnTo>
                    <a:lnTo>
                      <a:pt x="1352" y="236"/>
                    </a:lnTo>
                    <a:lnTo>
                      <a:pt x="1340" y="232"/>
                    </a:lnTo>
                    <a:lnTo>
                      <a:pt x="1332" y="230"/>
                    </a:lnTo>
                    <a:lnTo>
                      <a:pt x="1324" y="228"/>
                    </a:lnTo>
                    <a:lnTo>
                      <a:pt x="1316" y="230"/>
                    </a:lnTo>
                    <a:lnTo>
                      <a:pt x="1308" y="232"/>
                    </a:lnTo>
                    <a:lnTo>
                      <a:pt x="1308" y="232"/>
                    </a:lnTo>
                    <a:lnTo>
                      <a:pt x="1300" y="236"/>
                    </a:lnTo>
                    <a:lnTo>
                      <a:pt x="1296" y="236"/>
                    </a:lnTo>
                    <a:lnTo>
                      <a:pt x="1294" y="236"/>
                    </a:lnTo>
                    <a:lnTo>
                      <a:pt x="1290" y="232"/>
                    </a:lnTo>
                    <a:lnTo>
                      <a:pt x="1286" y="228"/>
                    </a:lnTo>
                    <a:lnTo>
                      <a:pt x="1280" y="226"/>
                    </a:lnTo>
                    <a:lnTo>
                      <a:pt x="1270" y="224"/>
                    </a:lnTo>
                    <a:lnTo>
                      <a:pt x="1258" y="222"/>
                    </a:lnTo>
                    <a:lnTo>
                      <a:pt x="1258" y="222"/>
                    </a:lnTo>
                    <a:lnTo>
                      <a:pt x="1236" y="220"/>
                    </a:lnTo>
                    <a:lnTo>
                      <a:pt x="1216" y="214"/>
                    </a:lnTo>
                    <a:lnTo>
                      <a:pt x="1198" y="206"/>
                    </a:lnTo>
                    <a:lnTo>
                      <a:pt x="1178" y="196"/>
                    </a:lnTo>
                    <a:lnTo>
                      <a:pt x="1160" y="186"/>
                    </a:lnTo>
                    <a:lnTo>
                      <a:pt x="1138" y="178"/>
                    </a:lnTo>
                    <a:lnTo>
                      <a:pt x="1114" y="172"/>
                    </a:lnTo>
                    <a:lnTo>
                      <a:pt x="1102" y="172"/>
                    </a:lnTo>
                    <a:lnTo>
                      <a:pt x="1088" y="172"/>
                    </a:lnTo>
                    <a:lnTo>
                      <a:pt x="1088" y="172"/>
                    </a:lnTo>
                    <a:lnTo>
                      <a:pt x="1074" y="170"/>
                    </a:lnTo>
                    <a:lnTo>
                      <a:pt x="1062" y="168"/>
                    </a:lnTo>
                    <a:lnTo>
                      <a:pt x="1052" y="162"/>
                    </a:lnTo>
                    <a:lnTo>
                      <a:pt x="1044" y="158"/>
                    </a:lnTo>
                    <a:lnTo>
                      <a:pt x="1036" y="152"/>
                    </a:lnTo>
                    <a:lnTo>
                      <a:pt x="1026" y="146"/>
                    </a:lnTo>
                    <a:lnTo>
                      <a:pt x="1014" y="142"/>
                    </a:lnTo>
                    <a:lnTo>
                      <a:pt x="998" y="140"/>
                    </a:lnTo>
                    <a:lnTo>
                      <a:pt x="998" y="140"/>
                    </a:lnTo>
                    <a:lnTo>
                      <a:pt x="982" y="138"/>
                    </a:lnTo>
                    <a:lnTo>
                      <a:pt x="970" y="140"/>
                    </a:lnTo>
                    <a:lnTo>
                      <a:pt x="950" y="144"/>
                    </a:lnTo>
                    <a:lnTo>
                      <a:pt x="940" y="146"/>
                    </a:lnTo>
                    <a:lnTo>
                      <a:pt x="932" y="146"/>
                    </a:lnTo>
                    <a:lnTo>
                      <a:pt x="922" y="146"/>
                    </a:lnTo>
                    <a:lnTo>
                      <a:pt x="912" y="142"/>
                    </a:lnTo>
                    <a:lnTo>
                      <a:pt x="912" y="142"/>
                    </a:lnTo>
                    <a:lnTo>
                      <a:pt x="898" y="138"/>
                    </a:lnTo>
                    <a:lnTo>
                      <a:pt x="884" y="134"/>
                    </a:lnTo>
                    <a:lnTo>
                      <a:pt x="852" y="132"/>
                    </a:lnTo>
                    <a:lnTo>
                      <a:pt x="816" y="128"/>
                    </a:lnTo>
                    <a:lnTo>
                      <a:pt x="798" y="122"/>
                    </a:lnTo>
                    <a:lnTo>
                      <a:pt x="778" y="116"/>
                    </a:lnTo>
                    <a:lnTo>
                      <a:pt x="778" y="116"/>
                    </a:lnTo>
                    <a:lnTo>
                      <a:pt x="758" y="110"/>
                    </a:lnTo>
                    <a:lnTo>
                      <a:pt x="744" y="108"/>
                    </a:lnTo>
                    <a:lnTo>
                      <a:pt x="732" y="108"/>
                    </a:lnTo>
                    <a:lnTo>
                      <a:pt x="722" y="110"/>
                    </a:lnTo>
                    <a:lnTo>
                      <a:pt x="710" y="114"/>
                    </a:lnTo>
                    <a:lnTo>
                      <a:pt x="698" y="116"/>
                    </a:lnTo>
                    <a:lnTo>
                      <a:pt x="682" y="114"/>
                    </a:lnTo>
                    <a:lnTo>
                      <a:pt x="664" y="110"/>
                    </a:lnTo>
                    <a:lnTo>
                      <a:pt x="664" y="110"/>
                    </a:lnTo>
                    <a:lnTo>
                      <a:pt x="648" y="104"/>
                    </a:lnTo>
                    <a:lnTo>
                      <a:pt x="640" y="98"/>
                    </a:lnTo>
                    <a:lnTo>
                      <a:pt x="636" y="94"/>
                    </a:lnTo>
                    <a:lnTo>
                      <a:pt x="636" y="90"/>
                    </a:lnTo>
                    <a:lnTo>
                      <a:pt x="634" y="86"/>
                    </a:lnTo>
                    <a:lnTo>
                      <a:pt x="630" y="82"/>
                    </a:lnTo>
                    <a:lnTo>
                      <a:pt x="622" y="82"/>
                    </a:lnTo>
                    <a:lnTo>
                      <a:pt x="604" y="80"/>
                    </a:lnTo>
                    <a:lnTo>
                      <a:pt x="604" y="80"/>
                    </a:lnTo>
                    <a:lnTo>
                      <a:pt x="572" y="82"/>
                    </a:lnTo>
                    <a:lnTo>
                      <a:pt x="556" y="82"/>
                    </a:lnTo>
                    <a:lnTo>
                      <a:pt x="552" y="82"/>
                    </a:lnTo>
                    <a:lnTo>
                      <a:pt x="548" y="80"/>
                    </a:lnTo>
                    <a:lnTo>
                      <a:pt x="540" y="72"/>
                    </a:lnTo>
                    <a:lnTo>
                      <a:pt x="540" y="72"/>
                    </a:lnTo>
                    <a:lnTo>
                      <a:pt x="534" y="66"/>
                    </a:lnTo>
                    <a:lnTo>
                      <a:pt x="528" y="66"/>
                    </a:lnTo>
                    <a:lnTo>
                      <a:pt x="524" y="66"/>
                    </a:lnTo>
                    <a:lnTo>
                      <a:pt x="518" y="68"/>
                    </a:lnTo>
                    <a:lnTo>
                      <a:pt x="510" y="70"/>
                    </a:lnTo>
                    <a:lnTo>
                      <a:pt x="506" y="70"/>
                    </a:lnTo>
                    <a:lnTo>
                      <a:pt x="500" y="66"/>
                    </a:lnTo>
                    <a:lnTo>
                      <a:pt x="500" y="66"/>
                    </a:lnTo>
                    <a:lnTo>
                      <a:pt x="488" y="56"/>
                    </a:lnTo>
                    <a:lnTo>
                      <a:pt x="482" y="52"/>
                    </a:lnTo>
                    <a:lnTo>
                      <a:pt x="474" y="50"/>
                    </a:lnTo>
                    <a:lnTo>
                      <a:pt x="466" y="50"/>
                    </a:lnTo>
                    <a:lnTo>
                      <a:pt x="456" y="52"/>
                    </a:lnTo>
                    <a:lnTo>
                      <a:pt x="444" y="58"/>
                    </a:lnTo>
                    <a:lnTo>
                      <a:pt x="432" y="68"/>
                    </a:lnTo>
                    <a:lnTo>
                      <a:pt x="432" y="68"/>
                    </a:lnTo>
                    <a:lnTo>
                      <a:pt x="418" y="78"/>
                    </a:lnTo>
                    <a:lnTo>
                      <a:pt x="404" y="82"/>
                    </a:lnTo>
                    <a:lnTo>
                      <a:pt x="392" y="84"/>
                    </a:lnTo>
                    <a:lnTo>
                      <a:pt x="378" y="84"/>
                    </a:lnTo>
                    <a:lnTo>
                      <a:pt x="364" y="84"/>
                    </a:lnTo>
                    <a:lnTo>
                      <a:pt x="348" y="86"/>
                    </a:lnTo>
                    <a:lnTo>
                      <a:pt x="330" y="94"/>
                    </a:lnTo>
                    <a:lnTo>
                      <a:pt x="310" y="106"/>
                    </a:lnTo>
                    <a:lnTo>
                      <a:pt x="310" y="106"/>
                    </a:lnTo>
                    <a:lnTo>
                      <a:pt x="300" y="114"/>
                    </a:lnTo>
                    <a:lnTo>
                      <a:pt x="290" y="120"/>
                    </a:lnTo>
                    <a:lnTo>
                      <a:pt x="282" y="122"/>
                    </a:lnTo>
                    <a:lnTo>
                      <a:pt x="274" y="124"/>
                    </a:lnTo>
                    <a:lnTo>
                      <a:pt x="260" y="126"/>
                    </a:lnTo>
                    <a:lnTo>
                      <a:pt x="250" y="124"/>
                    </a:lnTo>
                    <a:lnTo>
                      <a:pt x="240" y="124"/>
                    </a:lnTo>
                    <a:lnTo>
                      <a:pt x="236" y="124"/>
                    </a:lnTo>
                    <a:lnTo>
                      <a:pt x="230" y="126"/>
                    </a:lnTo>
                    <a:lnTo>
                      <a:pt x="226" y="130"/>
                    </a:lnTo>
                    <a:lnTo>
                      <a:pt x="222" y="134"/>
                    </a:lnTo>
                    <a:lnTo>
                      <a:pt x="212" y="152"/>
                    </a:lnTo>
                    <a:lnTo>
                      <a:pt x="212" y="152"/>
                    </a:lnTo>
                    <a:lnTo>
                      <a:pt x="202" y="172"/>
                    </a:lnTo>
                    <a:lnTo>
                      <a:pt x="192" y="188"/>
                    </a:lnTo>
                    <a:lnTo>
                      <a:pt x="182" y="202"/>
                    </a:lnTo>
                    <a:lnTo>
                      <a:pt x="172" y="212"/>
                    </a:lnTo>
                    <a:lnTo>
                      <a:pt x="158" y="220"/>
                    </a:lnTo>
                    <a:lnTo>
                      <a:pt x="142" y="224"/>
                    </a:lnTo>
                    <a:lnTo>
                      <a:pt x="122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84" y="230"/>
                    </a:lnTo>
                    <a:lnTo>
                      <a:pt x="78" y="232"/>
                    </a:lnTo>
                    <a:lnTo>
                      <a:pt x="74" y="236"/>
                    </a:lnTo>
                    <a:lnTo>
                      <a:pt x="74" y="240"/>
                    </a:lnTo>
                    <a:lnTo>
                      <a:pt x="74" y="244"/>
                    </a:lnTo>
                    <a:lnTo>
                      <a:pt x="72" y="250"/>
                    </a:lnTo>
                    <a:lnTo>
                      <a:pt x="66" y="254"/>
                    </a:lnTo>
                    <a:lnTo>
                      <a:pt x="58" y="258"/>
                    </a:lnTo>
                    <a:lnTo>
                      <a:pt x="58" y="258"/>
                    </a:lnTo>
                    <a:lnTo>
                      <a:pt x="54" y="260"/>
                    </a:lnTo>
                    <a:lnTo>
                      <a:pt x="52" y="262"/>
                    </a:lnTo>
                    <a:lnTo>
                      <a:pt x="54" y="266"/>
                    </a:lnTo>
                    <a:lnTo>
                      <a:pt x="58" y="268"/>
                    </a:lnTo>
                    <a:lnTo>
                      <a:pt x="72" y="274"/>
                    </a:lnTo>
                    <a:lnTo>
                      <a:pt x="92" y="282"/>
                    </a:lnTo>
                    <a:lnTo>
                      <a:pt x="114" y="292"/>
                    </a:lnTo>
                    <a:lnTo>
                      <a:pt x="136" y="304"/>
                    </a:lnTo>
                    <a:lnTo>
                      <a:pt x="156" y="318"/>
                    </a:lnTo>
                    <a:lnTo>
                      <a:pt x="162" y="326"/>
                    </a:lnTo>
                    <a:lnTo>
                      <a:pt x="168" y="334"/>
                    </a:lnTo>
                    <a:lnTo>
                      <a:pt x="168" y="334"/>
                    </a:lnTo>
                    <a:lnTo>
                      <a:pt x="172" y="342"/>
                    </a:lnTo>
                    <a:lnTo>
                      <a:pt x="176" y="346"/>
                    </a:lnTo>
                    <a:lnTo>
                      <a:pt x="186" y="354"/>
                    </a:lnTo>
                    <a:lnTo>
                      <a:pt x="196" y="356"/>
                    </a:lnTo>
                    <a:lnTo>
                      <a:pt x="206" y="356"/>
                    </a:lnTo>
                    <a:lnTo>
                      <a:pt x="212" y="356"/>
                    </a:lnTo>
                    <a:lnTo>
                      <a:pt x="218" y="356"/>
                    </a:lnTo>
                    <a:lnTo>
                      <a:pt x="220" y="356"/>
                    </a:lnTo>
                    <a:lnTo>
                      <a:pt x="222" y="358"/>
                    </a:lnTo>
                    <a:lnTo>
                      <a:pt x="220" y="364"/>
                    </a:lnTo>
                    <a:lnTo>
                      <a:pt x="220" y="364"/>
                    </a:lnTo>
                    <a:lnTo>
                      <a:pt x="220" y="372"/>
                    </a:lnTo>
                    <a:lnTo>
                      <a:pt x="220" y="376"/>
                    </a:lnTo>
                    <a:lnTo>
                      <a:pt x="224" y="378"/>
                    </a:lnTo>
                    <a:lnTo>
                      <a:pt x="228" y="380"/>
                    </a:lnTo>
                    <a:lnTo>
                      <a:pt x="232" y="380"/>
                    </a:lnTo>
                    <a:lnTo>
                      <a:pt x="236" y="382"/>
                    </a:lnTo>
                    <a:lnTo>
                      <a:pt x="240" y="386"/>
                    </a:lnTo>
                    <a:lnTo>
                      <a:pt x="242" y="392"/>
                    </a:lnTo>
                    <a:lnTo>
                      <a:pt x="242" y="392"/>
                    </a:lnTo>
                    <a:lnTo>
                      <a:pt x="244" y="400"/>
                    </a:lnTo>
                    <a:lnTo>
                      <a:pt x="248" y="402"/>
                    </a:lnTo>
                    <a:lnTo>
                      <a:pt x="254" y="404"/>
                    </a:lnTo>
                    <a:lnTo>
                      <a:pt x="260" y="402"/>
                    </a:lnTo>
                    <a:lnTo>
                      <a:pt x="266" y="402"/>
                    </a:lnTo>
                    <a:lnTo>
                      <a:pt x="270" y="402"/>
                    </a:lnTo>
                    <a:lnTo>
                      <a:pt x="274" y="404"/>
                    </a:lnTo>
                    <a:lnTo>
                      <a:pt x="276" y="410"/>
                    </a:lnTo>
                    <a:lnTo>
                      <a:pt x="276" y="410"/>
                    </a:lnTo>
                    <a:lnTo>
                      <a:pt x="274" y="418"/>
                    </a:lnTo>
                    <a:lnTo>
                      <a:pt x="272" y="418"/>
                    </a:lnTo>
                    <a:lnTo>
                      <a:pt x="270" y="418"/>
                    </a:lnTo>
                    <a:lnTo>
                      <a:pt x="266" y="416"/>
                    </a:lnTo>
                    <a:lnTo>
                      <a:pt x="262" y="416"/>
                    </a:lnTo>
                    <a:lnTo>
                      <a:pt x="258" y="418"/>
                    </a:lnTo>
                    <a:lnTo>
                      <a:pt x="252" y="424"/>
                    </a:lnTo>
                    <a:lnTo>
                      <a:pt x="252" y="424"/>
                    </a:lnTo>
                    <a:lnTo>
                      <a:pt x="250" y="426"/>
                    </a:lnTo>
                    <a:lnTo>
                      <a:pt x="248" y="426"/>
                    </a:lnTo>
                    <a:lnTo>
                      <a:pt x="240" y="422"/>
                    </a:lnTo>
                    <a:lnTo>
                      <a:pt x="234" y="420"/>
                    </a:lnTo>
                    <a:lnTo>
                      <a:pt x="224" y="420"/>
                    </a:lnTo>
                    <a:lnTo>
                      <a:pt x="212" y="420"/>
                    </a:lnTo>
                    <a:lnTo>
                      <a:pt x="194" y="422"/>
                    </a:lnTo>
                    <a:lnTo>
                      <a:pt x="194" y="422"/>
                    </a:lnTo>
                    <a:lnTo>
                      <a:pt x="186" y="422"/>
                    </a:lnTo>
                    <a:lnTo>
                      <a:pt x="180" y="420"/>
                    </a:lnTo>
                    <a:lnTo>
                      <a:pt x="176" y="418"/>
                    </a:lnTo>
                    <a:lnTo>
                      <a:pt x="174" y="416"/>
                    </a:lnTo>
                    <a:lnTo>
                      <a:pt x="174" y="408"/>
                    </a:lnTo>
                    <a:lnTo>
                      <a:pt x="176" y="398"/>
                    </a:lnTo>
                    <a:lnTo>
                      <a:pt x="176" y="390"/>
                    </a:lnTo>
                    <a:lnTo>
                      <a:pt x="174" y="388"/>
                    </a:lnTo>
                    <a:lnTo>
                      <a:pt x="172" y="384"/>
                    </a:lnTo>
                    <a:lnTo>
                      <a:pt x="168" y="384"/>
                    </a:lnTo>
                    <a:lnTo>
                      <a:pt x="162" y="384"/>
                    </a:lnTo>
                    <a:lnTo>
                      <a:pt x="140" y="388"/>
                    </a:lnTo>
                    <a:lnTo>
                      <a:pt x="140" y="388"/>
                    </a:lnTo>
                    <a:lnTo>
                      <a:pt x="116" y="396"/>
                    </a:lnTo>
                    <a:lnTo>
                      <a:pt x="92" y="406"/>
                    </a:lnTo>
                    <a:lnTo>
                      <a:pt x="56" y="424"/>
                    </a:lnTo>
                    <a:lnTo>
                      <a:pt x="28" y="440"/>
                    </a:lnTo>
                    <a:lnTo>
                      <a:pt x="18" y="444"/>
                    </a:lnTo>
                    <a:lnTo>
                      <a:pt x="10" y="446"/>
                    </a:lnTo>
                    <a:lnTo>
                      <a:pt x="10" y="446"/>
                    </a:lnTo>
                    <a:lnTo>
                      <a:pt x="4" y="448"/>
                    </a:lnTo>
                    <a:lnTo>
                      <a:pt x="0" y="452"/>
                    </a:lnTo>
                    <a:lnTo>
                      <a:pt x="0" y="456"/>
                    </a:lnTo>
                    <a:lnTo>
                      <a:pt x="2" y="460"/>
                    </a:lnTo>
                    <a:lnTo>
                      <a:pt x="8" y="466"/>
                    </a:lnTo>
                    <a:lnTo>
                      <a:pt x="16" y="470"/>
                    </a:lnTo>
                    <a:lnTo>
                      <a:pt x="28" y="472"/>
                    </a:lnTo>
                    <a:lnTo>
                      <a:pt x="42" y="474"/>
                    </a:lnTo>
                    <a:lnTo>
                      <a:pt x="42" y="474"/>
                    </a:lnTo>
                    <a:lnTo>
                      <a:pt x="54" y="474"/>
                    </a:lnTo>
                    <a:lnTo>
                      <a:pt x="60" y="478"/>
                    </a:lnTo>
                    <a:lnTo>
                      <a:pt x="58" y="480"/>
                    </a:lnTo>
                    <a:lnTo>
                      <a:pt x="56" y="484"/>
                    </a:lnTo>
                    <a:lnTo>
                      <a:pt x="52" y="488"/>
                    </a:lnTo>
                    <a:lnTo>
                      <a:pt x="50" y="492"/>
                    </a:lnTo>
                    <a:lnTo>
                      <a:pt x="50" y="498"/>
                    </a:lnTo>
                    <a:lnTo>
                      <a:pt x="56" y="502"/>
                    </a:lnTo>
                    <a:lnTo>
                      <a:pt x="56" y="502"/>
                    </a:lnTo>
                    <a:lnTo>
                      <a:pt x="64" y="506"/>
                    </a:lnTo>
                    <a:lnTo>
                      <a:pt x="66" y="512"/>
                    </a:lnTo>
                    <a:lnTo>
                      <a:pt x="68" y="520"/>
                    </a:lnTo>
                    <a:lnTo>
                      <a:pt x="70" y="524"/>
                    </a:lnTo>
                    <a:lnTo>
                      <a:pt x="74" y="528"/>
                    </a:lnTo>
                    <a:lnTo>
                      <a:pt x="82" y="532"/>
                    </a:lnTo>
                    <a:lnTo>
                      <a:pt x="94" y="534"/>
                    </a:lnTo>
                    <a:lnTo>
                      <a:pt x="94" y="534"/>
                    </a:lnTo>
                    <a:lnTo>
                      <a:pt x="110" y="534"/>
                    </a:lnTo>
                    <a:lnTo>
                      <a:pt x="122" y="534"/>
                    </a:lnTo>
                    <a:lnTo>
                      <a:pt x="144" y="528"/>
                    </a:lnTo>
                    <a:lnTo>
                      <a:pt x="154" y="526"/>
                    </a:lnTo>
                    <a:lnTo>
                      <a:pt x="166" y="526"/>
                    </a:lnTo>
                    <a:lnTo>
                      <a:pt x="176" y="528"/>
                    </a:lnTo>
                    <a:lnTo>
                      <a:pt x="190" y="534"/>
                    </a:lnTo>
                    <a:lnTo>
                      <a:pt x="190" y="534"/>
                    </a:lnTo>
                    <a:lnTo>
                      <a:pt x="198" y="536"/>
                    </a:lnTo>
                    <a:lnTo>
                      <a:pt x="204" y="538"/>
                    </a:lnTo>
                    <a:lnTo>
                      <a:pt x="210" y="538"/>
                    </a:lnTo>
                    <a:lnTo>
                      <a:pt x="218" y="536"/>
                    </a:lnTo>
                    <a:lnTo>
                      <a:pt x="230" y="530"/>
                    </a:lnTo>
                    <a:lnTo>
                      <a:pt x="242" y="522"/>
                    </a:lnTo>
                    <a:lnTo>
                      <a:pt x="254" y="512"/>
                    </a:lnTo>
                    <a:lnTo>
                      <a:pt x="266" y="506"/>
                    </a:lnTo>
                    <a:lnTo>
                      <a:pt x="270" y="506"/>
                    </a:lnTo>
                    <a:lnTo>
                      <a:pt x="276" y="506"/>
                    </a:lnTo>
                    <a:lnTo>
                      <a:pt x="280" y="508"/>
                    </a:lnTo>
                    <a:lnTo>
                      <a:pt x="286" y="510"/>
                    </a:lnTo>
                    <a:lnTo>
                      <a:pt x="286" y="510"/>
                    </a:lnTo>
                    <a:lnTo>
                      <a:pt x="290" y="516"/>
                    </a:lnTo>
                    <a:lnTo>
                      <a:pt x="290" y="518"/>
                    </a:lnTo>
                    <a:lnTo>
                      <a:pt x="290" y="522"/>
                    </a:lnTo>
                    <a:lnTo>
                      <a:pt x="288" y="524"/>
                    </a:lnTo>
                    <a:lnTo>
                      <a:pt x="282" y="526"/>
                    </a:lnTo>
                    <a:lnTo>
                      <a:pt x="272" y="528"/>
                    </a:lnTo>
                    <a:lnTo>
                      <a:pt x="264" y="530"/>
                    </a:lnTo>
                    <a:lnTo>
                      <a:pt x="260" y="534"/>
                    </a:lnTo>
                    <a:lnTo>
                      <a:pt x="260" y="536"/>
                    </a:lnTo>
                    <a:lnTo>
                      <a:pt x="262" y="538"/>
                    </a:lnTo>
                    <a:lnTo>
                      <a:pt x="274" y="544"/>
                    </a:lnTo>
                    <a:lnTo>
                      <a:pt x="274" y="544"/>
                    </a:lnTo>
                    <a:lnTo>
                      <a:pt x="280" y="550"/>
                    </a:lnTo>
                    <a:lnTo>
                      <a:pt x="286" y="554"/>
                    </a:lnTo>
                    <a:lnTo>
                      <a:pt x="290" y="558"/>
                    </a:lnTo>
                    <a:lnTo>
                      <a:pt x="292" y="564"/>
                    </a:lnTo>
                    <a:lnTo>
                      <a:pt x="292" y="570"/>
                    </a:lnTo>
                    <a:lnTo>
                      <a:pt x="292" y="574"/>
                    </a:lnTo>
                    <a:lnTo>
                      <a:pt x="288" y="584"/>
                    </a:lnTo>
                    <a:lnTo>
                      <a:pt x="280" y="592"/>
                    </a:lnTo>
                    <a:lnTo>
                      <a:pt x="270" y="598"/>
                    </a:lnTo>
                    <a:lnTo>
                      <a:pt x="258" y="600"/>
                    </a:lnTo>
                    <a:lnTo>
                      <a:pt x="244" y="598"/>
                    </a:lnTo>
                    <a:lnTo>
                      <a:pt x="244" y="598"/>
                    </a:lnTo>
                    <a:lnTo>
                      <a:pt x="240" y="598"/>
                    </a:lnTo>
                    <a:lnTo>
                      <a:pt x="234" y="598"/>
                    </a:lnTo>
                    <a:lnTo>
                      <a:pt x="226" y="602"/>
                    </a:lnTo>
                    <a:lnTo>
                      <a:pt x="220" y="610"/>
                    </a:lnTo>
                    <a:lnTo>
                      <a:pt x="214" y="618"/>
                    </a:lnTo>
                    <a:lnTo>
                      <a:pt x="210" y="624"/>
                    </a:lnTo>
                    <a:lnTo>
                      <a:pt x="202" y="630"/>
                    </a:lnTo>
                    <a:lnTo>
                      <a:pt x="198" y="630"/>
                    </a:lnTo>
                    <a:lnTo>
                      <a:pt x="192" y="630"/>
                    </a:lnTo>
                    <a:lnTo>
                      <a:pt x="186" y="628"/>
                    </a:lnTo>
                    <a:lnTo>
                      <a:pt x="180" y="624"/>
                    </a:lnTo>
                    <a:lnTo>
                      <a:pt x="180" y="624"/>
                    </a:lnTo>
                    <a:lnTo>
                      <a:pt x="172" y="620"/>
                    </a:lnTo>
                    <a:lnTo>
                      <a:pt x="166" y="618"/>
                    </a:lnTo>
                    <a:lnTo>
                      <a:pt x="160" y="618"/>
                    </a:lnTo>
                    <a:lnTo>
                      <a:pt x="154" y="620"/>
                    </a:lnTo>
                    <a:lnTo>
                      <a:pt x="144" y="626"/>
                    </a:lnTo>
                    <a:lnTo>
                      <a:pt x="136" y="636"/>
                    </a:lnTo>
                    <a:lnTo>
                      <a:pt x="124" y="658"/>
                    </a:lnTo>
                    <a:lnTo>
                      <a:pt x="118" y="666"/>
                    </a:lnTo>
                    <a:lnTo>
                      <a:pt x="112" y="672"/>
                    </a:lnTo>
                    <a:lnTo>
                      <a:pt x="112" y="672"/>
                    </a:lnTo>
                    <a:lnTo>
                      <a:pt x="106" y="674"/>
                    </a:lnTo>
                    <a:lnTo>
                      <a:pt x="102" y="678"/>
                    </a:lnTo>
                    <a:lnTo>
                      <a:pt x="96" y="690"/>
                    </a:lnTo>
                    <a:lnTo>
                      <a:pt x="92" y="702"/>
                    </a:lnTo>
                    <a:lnTo>
                      <a:pt x="88" y="708"/>
                    </a:lnTo>
                    <a:lnTo>
                      <a:pt x="82" y="712"/>
                    </a:lnTo>
                    <a:lnTo>
                      <a:pt x="82" y="712"/>
                    </a:lnTo>
                    <a:lnTo>
                      <a:pt x="76" y="716"/>
                    </a:lnTo>
                    <a:lnTo>
                      <a:pt x="74" y="720"/>
                    </a:lnTo>
                    <a:lnTo>
                      <a:pt x="74" y="726"/>
                    </a:lnTo>
                    <a:lnTo>
                      <a:pt x="76" y="730"/>
                    </a:lnTo>
                    <a:lnTo>
                      <a:pt x="88" y="740"/>
                    </a:lnTo>
                    <a:lnTo>
                      <a:pt x="108" y="756"/>
                    </a:lnTo>
                    <a:lnTo>
                      <a:pt x="108" y="756"/>
                    </a:lnTo>
                    <a:lnTo>
                      <a:pt x="116" y="764"/>
                    </a:lnTo>
                    <a:lnTo>
                      <a:pt x="118" y="772"/>
                    </a:lnTo>
                    <a:lnTo>
                      <a:pt x="118" y="778"/>
                    </a:lnTo>
                    <a:lnTo>
                      <a:pt x="116" y="784"/>
                    </a:lnTo>
                    <a:lnTo>
                      <a:pt x="114" y="790"/>
                    </a:lnTo>
                    <a:lnTo>
                      <a:pt x="112" y="794"/>
                    </a:lnTo>
                    <a:lnTo>
                      <a:pt x="112" y="800"/>
                    </a:lnTo>
                    <a:lnTo>
                      <a:pt x="116" y="804"/>
                    </a:lnTo>
                    <a:lnTo>
                      <a:pt x="116" y="804"/>
                    </a:lnTo>
                    <a:lnTo>
                      <a:pt x="132" y="818"/>
                    </a:lnTo>
                    <a:lnTo>
                      <a:pt x="148" y="834"/>
                    </a:lnTo>
                    <a:lnTo>
                      <a:pt x="158" y="840"/>
                    </a:lnTo>
                    <a:lnTo>
                      <a:pt x="168" y="844"/>
                    </a:lnTo>
                    <a:lnTo>
                      <a:pt x="180" y="844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208" y="836"/>
                    </a:lnTo>
                    <a:lnTo>
                      <a:pt x="218" y="834"/>
                    </a:lnTo>
                    <a:lnTo>
                      <a:pt x="228" y="836"/>
                    </a:lnTo>
                    <a:lnTo>
                      <a:pt x="234" y="838"/>
                    </a:lnTo>
                    <a:lnTo>
                      <a:pt x="240" y="842"/>
                    </a:lnTo>
                    <a:lnTo>
                      <a:pt x="242" y="848"/>
                    </a:lnTo>
                    <a:lnTo>
                      <a:pt x="242" y="858"/>
                    </a:lnTo>
                    <a:lnTo>
                      <a:pt x="238" y="868"/>
                    </a:lnTo>
                    <a:lnTo>
                      <a:pt x="238" y="868"/>
                    </a:lnTo>
                    <a:lnTo>
                      <a:pt x="236" y="878"/>
                    </a:lnTo>
                    <a:lnTo>
                      <a:pt x="236" y="884"/>
                    </a:lnTo>
                    <a:lnTo>
                      <a:pt x="238" y="888"/>
                    </a:lnTo>
                    <a:lnTo>
                      <a:pt x="242" y="890"/>
                    </a:lnTo>
                    <a:lnTo>
                      <a:pt x="244" y="892"/>
                    </a:lnTo>
                    <a:lnTo>
                      <a:pt x="246" y="896"/>
                    </a:lnTo>
                    <a:lnTo>
                      <a:pt x="246" y="900"/>
                    </a:lnTo>
                    <a:lnTo>
                      <a:pt x="244" y="908"/>
                    </a:lnTo>
                    <a:lnTo>
                      <a:pt x="244" y="908"/>
                    </a:lnTo>
                    <a:lnTo>
                      <a:pt x="242" y="918"/>
                    </a:lnTo>
                    <a:lnTo>
                      <a:pt x="244" y="922"/>
                    </a:lnTo>
                    <a:lnTo>
                      <a:pt x="248" y="924"/>
                    </a:lnTo>
                    <a:lnTo>
                      <a:pt x="254" y="924"/>
                    </a:lnTo>
                    <a:lnTo>
                      <a:pt x="262" y="920"/>
                    </a:lnTo>
                    <a:lnTo>
                      <a:pt x="270" y="916"/>
                    </a:lnTo>
                    <a:lnTo>
                      <a:pt x="284" y="904"/>
                    </a:lnTo>
                    <a:lnTo>
                      <a:pt x="284" y="904"/>
                    </a:lnTo>
                    <a:lnTo>
                      <a:pt x="292" y="900"/>
                    </a:lnTo>
                    <a:lnTo>
                      <a:pt x="300" y="898"/>
                    </a:lnTo>
                    <a:lnTo>
                      <a:pt x="308" y="898"/>
                    </a:lnTo>
                    <a:lnTo>
                      <a:pt x="316" y="902"/>
                    </a:lnTo>
                    <a:lnTo>
                      <a:pt x="326" y="906"/>
                    </a:lnTo>
                    <a:lnTo>
                      <a:pt x="336" y="912"/>
                    </a:lnTo>
                    <a:lnTo>
                      <a:pt x="352" y="926"/>
                    </a:lnTo>
                    <a:lnTo>
                      <a:pt x="352" y="926"/>
                    </a:lnTo>
                    <a:lnTo>
                      <a:pt x="358" y="930"/>
                    </a:lnTo>
                    <a:lnTo>
                      <a:pt x="362" y="932"/>
                    </a:lnTo>
                    <a:lnTo>
                      <a:pt x="366" y="930"/>
                    </a:lnTo>
                    <a:lnTo>
                      <a:pt x="370" y="926"/>
                    </a:lnTo>
                    <a:lnTo>
                      <a:pt x="376" y="918"/>
                    </a:lnTo>
                    <a:lnTo>
                      <a:pt x="380" y="916"/>
                    </a:lnTo>
                    <a:lnTo>
                      <a:pt x="386" y="918"/>
                    </a:lnTo>
                    <a:lnTo>
                      <a:pt x="386" y="918"/>
                    </a:lnTo>
                    <a:lnTo>
                      <a:pt x="392" y="920"/>
                    </a:lnTo>
                    <a:lnTo>
                      <a:pt x="402" y="918"/>
                    </a:lnTo>
                    <a:lnTo>
                      <a:pt x="420" y="912"/>
                    </a:lnTo>
                    <a:lnTo>
                      <a:pt x="432" y="908"/>
                    </a:lnTo>
                    <a:lnTo>
                      <a:pt x="432" y="908"/>
                    </a:lnTo>
                    <a:lnTo>
                      <a:pt x="432" y="910"/>
                    </a:lnTo>
                    <a:lnTo>
                      <a:pt x="430" y="916"/>
                    </a:lnTo>
                    <a:lnTo>
                      <a:pt x="430" y="916"/>
                    </a:lnTo>
                    <a:lnTo>
                      <a:pt x="418" y="932"/>
                    </a:lnTo>
                    <a:lnTo>
                      <a:pt x="412" y="946"/>
                    </a:lnTo>
                    <a:lnTo>
                      <a:pt x="410" y="962"/>
                    </a:lnTo>
                    <a:lnTo>
                      <a:pt x="410" y="978"/>
                    </a:lnTo>
                    <a:lnTo>
                      <a:pt x="410" y="978"/>
                    </a:lnTo>
                    <a:lnTo>
                      <a:pt x="408" y="986"/>
                    </a:lnTo>
                    <a:lnTo>
                      <a:pt x="406" y="990"/>
                    </a:lnTo>
                    <a:lnTo>
                      <a:pt x="402" y="992"/>
                    </a:lnTo>
                    <a:lnTo>
                      <a:pt x="396" y="994"/>
                    </a:lnTo>
                    <a:lnTo>
                      <a:pt x="392" y="998"/>
                    </a:lnTo>
                    <a:lnTo>
                      <a:pt x="386" y="1000"/>
                    </a:lnTo>
                    <a:lnTo>
                      <a:pt x="380" y="1008"/>
                    </a:lnTo>
                    <a:lnTo>
                      <a:pt x="374" y="1018"/>
                    </a:lnTo>
                    <a:lnTo>
                      <a:pt x="374" y="1018"/>
                    </a:lnTo>
                    <a:lnTo>
                      <a:pt x="368" y="1028"/>
                    </a:lnTo>
                    <a:lnTo>
                      <a:pt x="360" y="1036"/>
                    </a:lnTo>
                    <a:lnTo>
                      <a:pt x="352" y="1040"/>
                    </a:lnTo>
                    <a:lnTo>
                      <a:pt x="342" y="1044"/>
                    </a:lnTo>
                    <a:lnTo>
                      <a:pt x="332" y="1048"/>
                    </a:lnTo>
                    <a:lnTo>
                      <a:pt x="324" y="1054"/>
                    </a:lnTo>
                    <a:lnTo>
                      <a:pt x="314" y="1060"/>
                    </a:lnTo>
                    <a:lnTo>
                      <a:pt x="306" y="1072"/>
                    </a:lnTo>
                    <a:lnTo>
                      <a:pt x="306" y="1072"/>
                    </a:lnTo>
                    <a:lnTo>
                      <a:pt x="300" y="1082"/>
                    </a:lnTo>
                    <a:lnTo>
                      <a:pt x="296" y="1088"/>
                    </a:lnTo>
                    <a:lnTo>
                      <a:pt x="292" y="1090"/>
                    </a:lnTo>
                    <a:lnTo>
                      <a:pt x="288" y="1088"/>
                    </a:lnTo>
                    <a:lnTo>
                      <a:pt x="276" y="1086"/>
                    </a:lnTo>
                    <a:lnTo>
                      <a:pt x="268" y="1088"/>
                    </a:lnTo>
                    <a:lnTo>
                      <a:pt x="254" y="1090"/>
                    </a:lnTo>
                    <a:lnTo>
                      <a:pt x="254" y="1090"/>
                    </a:lnTo>
                    <a:lnTo>
                      <a:pt x="244" y="1096"/>
                    </a:lnTo>
                    <a:lnTo>
                      <a:pt x="236" y="1100"/>
                    </a:lnTo>
                    <a:lnTo>
                      <a:pt x="232" y="1104"/>
                    </a:lnTo>
                    <a:lnTo>
                      <a:pt x="228" y="1110"/>
                    </a:lnTo>
                    <a:lnTo>
                      <a:pt x="222" y="1118"/>
                    </a:lnTo>
                    <a:lnTo>
                      <a:pt x="218" y="1124"/>
                    </a:lnTo>
                    <a:lnTo>
                      <a:pt x="210" y="1128"/>
                    </a:lnTo>
                    <a:lnTo>
                      <a:pt x="210" y="1128"/>
                    </a:lnTo>
                    <a:lnTo>
                      <a:pt x="200" y="1132"/>
                    </a:lnTo>
                    <a:lnTo>
                      <a:pt x="194" y="1138"/>
                    </a:lnTo>
                    <a:lnTo>
                      <a:pt x="188" y="1144"/>
                    </a:lnTo>
                    <a:lnTo>
                      <a:pt x="186" y="1148"/>
                    </a:lnTo>
                    <a:lnTo>
                      <a:pt x="188" y="1152"/>
                    </a:lnTo>
                    <a:lnTo>
                      <a:pt x="192" y="1154"/>
                    </a:lnTo>
                    <a:lnTo>
                      <a:pt x="200" y="1154"/>
                    </a:lnTo>
                    <a:lnTo>
                      <a:pt x="212" y="1150"/>
                    </a:lnTo>
                    <a:lnTo>
                      <a:pt x="212" y="1150"/>
                    </a:lnTo>
                    <a:lnTo>
                      <a:pt x="224" y="1144"/>
                    </a:lnTo>
                    <a:lnTo>
                      <a:pt x="234" y="1138"/>
                    </a:lnTo>
                    <a:lnTo>
                      <a:pt x="248" y="1124"/>
                    </a:lnTo>
                    <a:lnTo>
                      <a:pt x="256" y="1116"/>
                    </a:lnTo>
                    <a:lnTo>
                      <a:pt x="258" y="1116"/>
                    </a:lnTo>
                    <a:lnTo>
                      <a:pt x="262" y="1120"/>
                    </a:lnTo>
                    <a:lnTo>
                      <a:pt x="262" y="1120"/>
                    </a:lnTo>
                    <a:lnTo>
                      <a:pt x="266" y="1124"/>
                    </a:lnTo>
                    <a:lnTo>
                      <a:pt x="270" y="1124"/>
                    </a:lnTo>
                    <a:lnTo>
                      <a:pt x="278" y="1122"/>
                    </a:lnTo>
                    <a:lnTo>
                      <a:pt x="282" y="1120"/>
                    </a:lnTo>
                    <a:lnTo>
                      <a:pt x="284" y="1120"/>
                    </a:lnTo>
                    <a:lnTo>
                      <a:pt x="288" y="1124"/>
                    </a:lnTo>
                    <a:lnTo>
                      <a:pt x="290" y="1128"/>
                    </a:lnTo>
                    <a:lnTo>
                      <a:pt x="290" y="1128"/>
                    </a:lnTo>
                    <a:lnTo>
                      <a:pt x="292" y="1136"/>
                    </a:lnTo>
                    <a:lnTo>
                      <a:pt x="296" y="1138"/>
                    </a:lnTo>
                    <a:lnTo>
                      <a:pt x="298" y="1140"/>
                    </a:lnTo>
                    <a:lnTo>
                      <a:pt x="302" y="1138"/>
                    </a:lnTo>
                    <a:lnTo>
                      <a:pt x="306" y="1136"/>
                    </a:lnTo>
                    <a:lnTo>
                      <a:pt x="308" y="1130"/>
                    </a:lnTo>
                    <a:lnTo>
                      <a:pt x="308" y="1126"/>
                    </a:lnTo>
                    <a:lnTo>
                      <a:pt x="306" y="1120"/>
                    </a:lnTo>
                    <a:lnTo>
                      <a:pt x="306" y="1120"/>
                    </a:lnTo>
                    <a:lnTo>
                      <a:pt x="306" y="1114"/>
                    </a:lnTo>
                    <a:lnTo>
                      <a:pt x="308" y="1110"/>
                    </a:lnTo>
                    <a:lnTo>
                      <a:pt x="312" y="1106"/>
                    </a:lnTo>
                    <a:lnTo>
                      <a:pt x="316" y="1102"/>
                    </a:lnTo>
                    <a:lnTo>
                      <a:pt x="322" y="1100"/>
                    </a:lnTo>
                    <a:lnTo>
                      <a:pt x="328" y="1100"/>
                    </a:lnTo>
                    <a:lnTo>
                      <a:pt x="332" y="1102"/>
                    </a:lnTo>
                    <a:lnTo>
                      <a:pt x="334" y="1108"/>
                    </a:lnTo>
                    <a:lnTo>
                      <a:pt x="334" y="1108"/>
                    </a:lnTo>
                    <a:lnTo>
                      <a:pt x="334" y="1110"/>
                    </a:lnTo>
                    <a:lnTo>
                      <a:pt x="336" y="1110"/>
                    </a:lnTo>
                    <a:lnTo>
                      <a:pt x="340" y="1110"/>
                    </a:lnTo>
                    <a:lnTo>
                      <a:pt x="354" y="1100"/>
                    </a:lnTo>
                    <a:lnTo>
                      <a:pt x="372" y="1088"/>
                    </a:lnTo>
                    <a:lnTo>
                      <a:pt x="380" y="1084"/>
                    </a:lnTo>
                    <a:lnTo>
                      <a:pt x="388" y="1082"/>
                    </a:lnTo>
                    <a:lnTo>
                      <a:pt x="388" y="1082"/>
                    </a:lnTo>
                    <a:lnTo>
                      <a:pt x="394" y="1082"/>
                    </a:lnTo>
                    <a:lnTo>
                      <a:pt x="396" y="1080"/>
                    </a:lnTo>
                    <a:lnTo>
                      <a:pt x="394" y="1074"/>
                    </a:lnTo>
                    <a:lnTo>
                      <a:pt x="394" y="1068"/>
                    </a:lnTo>
                    <a:lnTo>
                      <a:pt x="398" y="1062"/>
                    </a:lnTo>
                    <a:lnTo>
                      <a:pt x="408" y="1052"/>
                    </a:lnTo>
                    <a:lnTo>
                      <a:pt x="424" y="1042"/>
                    </a:lnTo>
                    <a:lnTo>
                      <a:pt x="424" y="1042"/>
                    </a:lnTo>
                    <a:lnTo>
                      <a:pt x="440" y="1032"/>
                    </a:lnTo>
                    <a:lnTo>
                      <a:pt x="452" y="1024"/>
                    </a:lnTo>
                    <a:lnTo>
                      <a:pt x="462" y="1016"/>
                    </a:lnTo>
                    <a:lnTo>
                      <a:pt x="468" y="1010"/>
                    </a:lnTo>
                    <a:lnTo>
                      <a:pt x="478" y="998"/>
                    </a:lnTo>
                    <a:lnTo>
                      <a:pt x="484" y="994"/>
                    </a:lnTo>
                    <a:lnTo>
                      <a:pt x="492" y="988"/>
                    </a:lnTo>
                    <a:lnTo>
                      <a:pt x="492" y="988"/>
                    </a:lnTo>
                    <a:lnTo>
                      <a:pt x="516" y="976"/>
                    </a:lnTo>
                    <a:lnTo>
                      <a:pt x="538" y="964"/>
                    </a:lnTo>
                    <a:lnTo>
                      <a:pt x="548" y="956"/>
                    </a:lnTo>
                    <a:lnTo>
                      <a:pt x="556" y="950"/>
                    </a:lnTo>
                    <a:lnTo>
                      <a:pt x="562" y="942"/>
                    </a:lnTo>
                    <a:lnTo>
                      <a:pt x="566" y="934"/>
                    </a:lnTo>
                    <a:lnTo>
                      <a:pt x="566" y="934"/>
                    </a:lnTo>
                    <a:lnTo>
                      <a:pt x="568" y="928"/>
                    </a:lnTo>
                    <a:lnTo>
                      <a:pt x="572" y="922"/>
                    </a:lnTo>
                    <a:lnTo>
                      <a:pt x="580" y="916"/>
                    </a:lnTo>
                    <a:lnTo>
                      <a:pt x="588" y="912"/>
                    </a:lnTo>
                    <a:lnTo>
                      <a:pt x="592" y="906"/>
                    </a:lnTo>
                    <a:lnTo>
                      <a:pt x="592" y="900"/>
                    </a:lnTo>
                    <a:lnTo>
                      <a:pt x="592" y="900"/>
                    </a:lnTo>
                    <a:lnTo>
                      <a:pt x="592" y="898"/>
                    </a:lnTo>
                    <a:lnTo>
                      <a:pt x="590" y="896"/>
                    </a:lnTo>
                    <a:lnTo>
                      <a:pt x="582" y="892"/>
                    </a:lnTo>
                    <a:lnTo>
                      <a:pt x="564" y="892"/>
                    </a:lnTo>
                    <a:lnTo>
                      <a:pt x="556" y="890"/>
                    </a:lnTo>
                    <a:lnTo>
                      <a:pt x="554" y="890"/>
                    </a:lnTo>
                    <a:lnTo>
                      <a:pt x="554" y="888"/>
                    </a:lnTo>
                    <a:lnTo>
                      <a:pt x="554" y="886"/>
                    </a:lnTo>
                    <a:lnTo>
                      <a:pt x="556" y="882"/>
                    </a:lnTo>
                    <a:lnTo>
                      <a:pt x="570" y="870"/>
                    </a:lnTo>
                    <a:lnTo>
                      <a:pt x="570" y="870"/>
                    </a:lnTo>
                    <a:lnTo>
                      <a:pt x="598" y="846"/>
                    </a:lnTo>
                    <a:lnTo>
                      <a:pt x="616" y="828"/>
                    </a:lnTo>
                    <a:lnTo>
                      <a:pt x="630" y="810"/>
                    </a:lnTo>
                    <a:lnTo>
                      <a:pt x="644" y="786"/>
                    </a:lnTo>
                    <a:lnTo>
                      <a:pt x="644" y="786"/>
                    </a:lnTo>
                    <a:lnTo>
                      <a:pt x="654" y="774"/>
                    </a:lnTo>
                    <a:lnTo>
                      <a:pt x="666" y="764"/>
                    </a:lnTo>
                    <a:lnTo>
                      <a:pt x="680" y="756"/>
                    </a:lnTo>
                    <a:lnTo>
                      <a:pt x="694" y="750"/>
                    </a:lnTo>
                    <a:lnTo>
                      <a:pt x="710" y="750"/>
                    </a:lnTo>
                    <a:lnTo>
                      <a:pt x="726" y="752"/>
                    </a:lnTo>
                    <a:lnTo>
                      <a:pt x="742" y="758"/>
                    </a:lnTo>
                    <a:lnTo>
                      <a:pt x="750" y="764"/>
                    </a:lnTo>
                    <a:lnTo>
                      <a:pt x="758" y="770"/>
                    </a:lnTo>
                    <a:lnTo>
                      <a:pt x="758" y="770"/>
                    </a:lnTo>
                    <a:lnTo>
                      <a:pt x="768" y="782"/>
                    </a:lnTo>
                    <a:lnTo>
                      <a:pt x="770" y="784"/>
                    </a:lnTo>
                    <a:lnTo>
                      <a:pt x="770" y="784"/>
                    </a:lnTo>
                    <a:lnTo>
                      <a:pt x="752" y="776"/>
                    </a:lnTo>
                    <a:lnTo>
                      <a:pt x="738" y="768"/>
                    </a:lnTo>
                    <a:lnTo>
                      <a:pt x="720" y="764"/>
                    </a:lnTo>
                    <a:lnTo>
                      <a:pt x="712" y="762"/>
                    </a:lnTo>
                    <a:lnTo>
                      <a:pt x="704" y="762"/>
                    </a:lnTo>
                    <a:lnTo>
                      <a:pt x="696" y="764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80" y="776"/>
                    </a:lnTo>
                    <a:lnTo>
                      <a:pt x="674" y="784"/>
                    </a:lnTo>
                    <a:lnTo>
                      <a:pt x="672" y="790"/>
                    </a:lnTo>
                    <a:lnTo>
                      <a:pt x="672" y="796"/>
                    </a:lnTo>
                    <a:lnTo>
                      <a:pt x="672" y="802"/>
                    </a:lnTo>
                    <a:lnTo>
                      <a:pt x="670" y="810"/>
                    </a:lnTo>
                    <a:lnTo>
                      <a:pt x="666" y="818"/>
                    </a:lnTo>
                    <a:lnTo>
                      <a:pt x="658" y="828"/>
                    </a:lnTo>
                    <a:lnTo>
                      <a:pt x="658" y="828"/>
                    </a:lnTo>
                    <a:lnTo>
                      <a:pt x="652" y="836"/>
                    </a:lnTo>
                    <a:lnTo>
                      <a:pt x="650" y="844"/>
                    </a:lnTo>
                    <a:lnTo>
                      <a:pt x="652" y="848"/>
                    </a:lnTo>
                    <a:lnTo>
                      <a:pt x="656" y="852"/>
                    </a:lnTo>
                    <a:lnTo>
                      <a:pt x="660" y="856"/>
                    </a:lnTo>
                    <a:lnTo>
                      <a:pt x="662" y="858"/>
                    </a:lnTo>
                    <a:lnTo>
                      <a:pt x="662" y="862"/>
                    </a:lnTo>
                    <a:lnTo>
                      <a:pt x="656" y="866"/>
                    </a:lnTo>
                    <a:lnTo>
                      <a:pt x="656" y="866"/>
                    </a:lnTo>
                    <a:lnTo>
                      <a:pt x="646" y="874"/>
                    </a:lnTo>
                    <a:lnTo>
                      <a:pt x="644" y="876"/>
                    </a:lnTo>
                    <a:lnTo>
                      <a:pt x="644" y="878"/>
                    </a:lnTo>
                    <a:lnTo>
                      <a:pt x="646" y="880"/>
                    </a:lnTo>
                    <a:lnTo>
                      <a:pt x="648" y="882"/>
                    </a:lnTo>
                    <a:lnTo>
                      <a:pt x="658" y="884"/>
                    </a:lnTo>
                    <a:lnTo>
                      <a:pt x="670" y="884"/>
                    </a:lnTo>
                    <a:lnTo>
                      <a:pt x="684" y="882"/>
                    </a:lnTo>
                    <a:lnTo>
                      <a:pt x="698" y="876"/>
                    </a:lnTo>
                    <a:lnTo>
                      <a:pt x="712" y="866"/>
                    </a:lnTo>
                    <a:lnTo>
                      <a:pt x="712" y="866"/>
                    </a:lnTo>
                    <a:lnTo>
                      <a:pt x="732" y="850"/>
                    </a:lnTo>
                    <a:lnTo>
                      <a:pt x="748" y="840"/>
                    </a:lnTo>
                    <a:lnTo>
                      <a:pt x="762" y="834"/>
                    </a:lnTo>
                    <a:lnTo>
                      <a:pt x="778" y="834"/>
                    </a:lnTo>
                    <a:lnTo>
                      <a:pt x="778" y="834"/>
                    </a:lnTo>
                    <a:lnTo>
                      <a:pt x="786" y="832"/>
                    </a:lnTo>
                    <a:lnTo>
                      <a:pt x="790" y="830"/>
                    </a:lnTo>
                    <a:lnTo>
                      <a:pt x="790" y="828"/>
                    </a:lnTo>
                    <a:lnTo>
                      <a:pt x="790" y="824"/>
                    </a:lnTo>
                    <a:lnTo>
                      <a:pt x="790" y="820"/>
                    </a:lnTo>
                    <a:lnTo>
                      <a:pt x="790" y="818"/>
                    </a:lnTo>
                    <a:lnTo>
                      <a:pt x="794" y="814"/>
                    </a:lnTo>
                    <a:lnTo>
                      <a:pt x="800" y="810"/>
                    </a:lnTo>
                    <a:lnTo>
                      <a:pt x="800" y="810"/>
                    </a:lnTo>
                    <a:lnTo>
                      <a:pt x="804" y="806"/>
                    </a:lnTo>
                    <a:lnTo>
                      <a:pt x="806" y="802"/>
                    </a:lnTo>
                    <a:lnTo>
                      <a:pt x="804" y="796"/>
                    </a:lnTo>
                    <a:lnTo>
                      <a:pt x="802" y="790"/>
                    </a:lnTo>
                    <a:lnTo>
                      <a:pt x="800" y="784"/>
                    </a:lnTo>
                    <a:lnTo>
                      <a:pt x="800" y="780"/>
                    </a:lnTo>
                    <a:lnTo>
                      <a:pt x="804" y="776"/>
                    </a:lnTo>
                    <a:lnTo>
                      <a:pt x="812" y="774"/>
                    </a:lnTo>
                    <a:lnTo>
                      <a:pt x="812" y="774"/>
                    </a:lnTo>
                    <a:lnTo>
                      <a:pt x="824" y="772"/>
                    </a:lnTo>
                    <a:lnTo>
                      <a:pt x="834" y="770"/>
                    </a:lnTo>
                    <a:lnTo>
                      <a:pt x="850" y="764"/>
                    </a:lnTo>
                    <a:lnTo>
                      <a:pt x="856" y="764"/>
                    </a:lnTo>
                    <a:lnTo>
                      <a:pt x="860" y="764"/>
                    </a:lnTo>
                    <a:lnTo>
                      <a:pt x="862" y="768"/>
                    </a:lnTo>
                    <a:lnTo>
                      <a:pt x="862" y="774"/>
                    </a:lnTo>
                    <a:lnTo>
                      <a:pt x="862" y="774"/>
                    </a:lnTo>
                    <a:lnTo>
                      <a:pt x="862" y="780"/>
                    </a:lnTo>
                    <a:lnTo>
                      <a:pt x="866" y="784"/>
                    </a:lnTo>
                    <a:lnTo>
                      <a:pt x="870" y="788"/>
                    </a:lnTo>
                    <a:lnTo>
                      <a:pt x="874" y="790"/>
                    </a:lnTo>
                    <a:lnTo>
                      <a:pt x="888" y="794"/>
                    </a:lnTo>
                    <a:lnTo>
                      <a:pt x="896" y="798"/>
                    </a:lnTo>
                    <a:lnTo>
                      <a:pt x="906" y="802"/>
                    </a:lnTo>
                    <a:lnTo>
                      <a:pt x="906" y="802"/>
                    </a:lnTo>
                    <a:lnTo>
                      <a:pt x="912" y="806"/>
                    </a:lnTo>
                    <a:lnTo>
                      <a:pt x="918" y="806"/>
                    </a:lnTo>
                    <a:lnTo>
                      <a:pt x="922" y="804"/>
                    </a:lnTo>
                    <a:lnTo>
                      <a:pt x="924" y="802"/>
                    </a:lnTo>
                    <a:lnTo>
                      <a:pt x="926" y="800"/>
                    </a:lnTo>
                    <a:lnTo>
                      <a:pt x="930" y="800"/>
                    </a:lnTo>
                    <a:lnTo>
                      <a:pt x="934" y="804"/>
                    </a:lnTo>
                    <a:lnTo>
                      <a:pt x="940" y="810"/>
                    </a:lnTo>
                    <a:lnTo>
                      <a:pt x="940" y="810"/>
                    </a:lnTo>
                    <a:lnTo>
                      <a:pt x="948" y="820"/>
                    </a:lnTo>
                    <a:lnTo>
                      <a:pt x="958" y="824"/>
                    </a:lnTo>
                    <a:lnTo>
                      <a:pt x="968" y="828"/>
                    </a:lnTo>
                    <a:lnTo>
                      <a:pt x="978" y="828"/>
                    </a:lnTo>
                    <a:lnTo>
                      <a:pt x="1002" y="826"/>
                    </a:lnTo>
                    <a:lnTo>
                      <a:pt x="1024" y="824"/>
                    </a:lnTo>
                    <a:lnTo>
                      <a:pt x="1024" y="824"/>
                    </a:lnTo>
                    <a:lnTo>
                      <a:pt x="1036" y="826"/>
                    </a:lnTo>
                    <a:lnTo>
                      <a:pt x="1050" y="830"/>
                    </a:lnTo>
                    <a:lnTo>
                      <a:pt x="1076" y="842"/>
                    </a:lnTo>
                    <a:lnTo>
                      <a:pt x="1090" y="846"/>
                    </a:lnTo>
                    <a:lnTo>
                      <a:pt x="1104" y="850"/>
                    </a:lnTo>
                    <a:lnTo>
                      <a:pt x="1116" y="850"/>
                    </a:lnTo>
                    <a:lnTo>
                      <a:pt x="1122" y="848"/>
                    </a:lnTo>
                    <a:lnTo>
                      <a:pt x="1126" y="846"/>
                    </a:lnTo>
                    <a:lnTo>
                      <a:pt x="1126" y="846"/>
                    </a:lnTo>
                    <a:lnTo>
                      <a:pt x="1136" y="842"/>
                    </a:lnTo>
                    <a:lnTo>
                      <a:pt x="1142" y="840"/>
                    </a:lnTo>
                    <a:lnTo>
                      <a:pt x="1146" y="840"/>
                    </a:lnTo>
                    <a:lnTo>
                      <a:pt x="1150" y="842"/>
                    </a:lnTo>
                    <a:lnTo>
                      <a:pt x="1150" y="846"/>
                    </a:lnTo>
                    <a:lnTo>
                      <a:pt x="1150" y="850"/>
                    </a:lnTo>
                    <a:lnTo>
                      <a:pt x="1146" y="854"/>
                    </a:lnTo>
                    <a:lnTo>
                      <a:pt x="1142" y="858"/>
                    </a:lnTo>
                    <a:lnTo>
                      <a:pt x="1142" y="858"/>
                    </a:lnTo>
                    <a:lnTo>
                      <a:pt x="1138" y="860"/>
                    </a:lnTo>
                    <a:lnTo>
                      <a:pt x="1140" y="864"/>
                    </a:lnTo>
                    <a:lnTo>
                      <a:pt x="1146" y="868"/>
                    </a:lnTo>
                    <a:lnTo>
                      <a:pt x="1154" y="874"/>
                    </a:lnTo>
                    <a:lnTo>
                      <a:pt x="1174" y="882"/>
                    </a:lnTo>
                    <a:lnTo>
                      <a:pt x="1192" y="892"/>
                    </a:lnTo>
                    <a:lnTo>
                      <a:pt x="1192" y="892"/>
                    </a:lnTo>
                    <a:lnTo>
                      <a:pt x="1206" y="900"/>
                    </a:lnTo>
                    <a:lnTo>
                      <a:pt x="1216" y="912"/>
                    </a:lnTo>
                    <a:lnTo>
                      <a:pt x="1228" y="924"/>
                    </a:lnTo>
                    <a:lnTo>
                      <a:pt x="1244" y="934"/>
                    </a:lnTo>
                    <a:lnTo>
                      <a:pt x="1244" y="934"/>
                    </a:lnTo>
                    <a:lnTo>
                      <a:pt x="1254" y="938"/>
                    </a:lnTo>
                    <a:lnTo>
                      <a:pt x="1264" y="940"/>
                    </a:lnTo>
                    <a:lnTo>
                      <a:pt x="1272" y="940"/>
                    </a:lnTo>
                    <a:lnTo>
                      <a:pt x="1278" y="940"/>
                    </a:lnTo>
                    <a:lnTo>
                      <a:pt x="1282" y="938"/>
                    </a:lnTo>
                    <a:lnTo>
                      <a:pt x="1284" y="934"/>
                    </a:lnTo>
                    <a:lnTo>
                      <a:pt x="1284" y="930"/>
                    </a:lnTo>
                    <a:lnTo>
                      <a:pt x="1280" y="924"/>
                    </a:lnTo>
                    <a:lnTo>
                      <a:pt x="1280" y="924"/>
                    </a:lnTo>
                    <a:lnTo>
                      <a:pt x="1272" y="912"/>
                    </a:lnTo>
                    <a:lnTo>
                      <a:pt x="1268" y="904"/>
                    </a:lnTo>
                    <a:lnTo>
                      <a:pt x="1268" y="902"/>
                    </a:lnTo>
                    <a:lnTo>
                      <a:pt x="1270" y="902"/>
                    </a:lnTo>
                    <a:lnTo>
                      <a:pt x="1282" y="912"/>
                    </a:lnTo>
                    <a:lnTo>
                      <a:pt x="1282" y="912"/>
                    </a:lnTo>
                    <a:lnTo>
                      <a:pt x="1298" y="928"/>
                    </a:lnTo>
                    <a:lnTo>
                      <a:pt x="1314" y="938"/>
                    </a:lnTo>
                    <a:lnTo>
                      <a:pt x="1320" y="940"/>
                    </a:lnTo>
                    <a:lnTo>
                      <a:pt x="1324" y="940"/>
                    </a:lnTo>
                    <a:lnTo>
                      <a:pt x="1326" y="938"/>
                    </a:lnTo>
                    <a:lnTo>
                      <a:pt x="1326" y="930"/>
                    </a:lnTo>
                    <a:lnTo>
                      <a:pt x="1326" y="930"/>
                    </a:lnTo>
                    <a:lnTo>
                      <a:pt x="1322" y="916"/>
                    </a:lnTo>
                    <a:lnTo>
                      <a:pt x="1322" y="908"/>
                    </a:lnTo>
                    <a:lnTo>
                      <a:pt x="1322" y="906"/>
                    </a:lnTo>
                    <a:lnTo>
                      <a:pt x="1324" y="908"/>
                    </a:lnTo>
                    <a:lnTo>
                      <a:pt x="1332" y="922"/>
                    </a:lnTo>
                    <a:lnTo>
                      <a:pt x="1332" y="922"/>
                    </a:lnTo>
                    <a:lnTo>
                      <a:pt x="1338" y="930"/>
                    </a:lnTo>
                    <a:lnTo>
                      <a:pt x="1344" y="934"/>
                    </a:lnTo>
                    <a:lnTo>
                      <a:pt x="1348" y="936"/>
                    </a:lnTo>
                    <a:lnTo>
                      <a:pt x="1354" y="938"/>
                    </a:lnTo>
                    <a:lnTo>
                      <a:pt x="1358" y="938"/>
                    </a:lnTo>
                    <a:lnTo>
                      <a:pt x="1362" y="940"/>
                    </a:lnTo>
                    <a:lnTo>
                      <a:pt x="1368" y="942"/>
                    </a:lnTo>
                    <a:lnTo>
                      <a:pt x="1372" y="950"/>
                    </a:lnTo>
                    <a:lnTo>
                      <a:pt x="1372" y="950"/>
                    </a:lnTo>
                    <a:lnTo>
                      <a:pt x="1378" y="966"/>
                    </a:lnTo>
                    <a:lnTo>
                      <a:pt x="1382" y="976"/>
                    </a:lnTo>
                    <a:lnTo>
                      <a:pt x="1384" y="982"/>
                    </a:lnTo>
                    <a:lnTo>
                      <a:pt x="1390" y="988"/>
                    </a:lnTo>
                    <a:lnTo>
                      <a:pt x="1390" y="988"/>
                    </a:lnTo>
                    <a:lnTo>
                      <a:pt x="1394" y="992"/>
                    </a:lnTo>
                    <a:lnTo>
                      <a:pt x="1394" y="996"/>
                    </a:lnTo>
                    <a:lnTo>
                      <a:pt x="1390" y="1002"/>
                    </a:lnTo>
                    <a:lnTo>
                      <a:pt x="1388" y="1006"/>
                    </a:lnTo>
                    <a:lnTo>
                      <a:pt x="1388" y="1008"/>
                    </a:lnTo>
                    <a:lnTo>
                      <a:pt x="1392" y="1012"/>
                    </a:lnTo>
                    <a:lnTo>
                      <a:pt x="1398" y="1014"/>
                    </a:lnTo>
                    <a:lnTo>
                      <a:pt x="1398" y="1014"/>
                    </a:lnTo>
                    <a:lnTo>
                      <a:pt x="1412" y="1020"/>
                    </a:lnTo>
                    <a:lnTo>
                      <a:pt x="1414" y="1024"/>
                    </a:lnTo>
                    <a:lnTo>
                      <a:pt x="1416" y="1026"/>
                    </a:lnTo>
                    <a:lnTo>
                      <a:pt x="1422" y="1036"/>
                    </a:lnTo>
                    <a:lnTo>
                      <a:pt x="1426" y="1042"/>
                    </a:lnTo>
                    <a:lnTo>
                      <a:pt x="1434" y="1052"/>
                    </a:lnTo>
                    <a:lnTo>
                      <a:pt x="1434" y="1052"/>
                    </a:lnTo>
                    <a:lnTo>
                      <a:pt x="1452" y="1064"/>
                    </a:lnTo>
                    <a:lnTo>
                      <a:pt x="1464" y="1070"/>
                    </a:lnTo>
                    <a:lnTo>
                      <a:pt x="1466" y="1074"/>
                    </a:lnTo>
                    <a:lnTo>
                      <a:pt x="1460" y="1076"/>
                    </a:lnTo>
                    <a:lnTo>
                      <a:pt x="1460" y="1076"/>
                    </a:lnTo>
                    <a:lnTo>
                      <a:pt x="1452" y="1080"/>
                    </a:lnTo>
                    <a:lnTo>
                      <a:pt x="1450" y="1086"/>
                    </a:lnTo>
                    <a:lnTo>
                      <a:pt x="1448" y="1092"/>
                    </a:lnTo>
                    <a:lnTo>
                      <a:pt x="1442" y="1100"/>
                    </a:lnTo>
                    <a:lnTo>
                      <a:pt x="1442" y="1100"/>
                    </a:lnTo>
                    <a:lnTo>
                      <a:pt x="1440" y="1104"/>
                    </a:lnTo>
                    <a:lnTo>
                      <a:pt x="1440" y="1108"/>
                    </a:lnTo>
                    <a:lnTo>
                      <a:pt x="1440" y="1112"/>
                    </a:lnTo>
                    <a:lnTo>
                      <a:pt x="1442" y="1114"/>
                    </a:lnTo>
                    <a:lnTo>
                      <a:pt x="1446" y="1116"/>
                    </a:lnTo>
                    <a:lnTo>
                      <a:pt x="1450" y="1114"/>
                    </a:lnTo>
                    <a:lnTo>
                      <a:pt x="1452" y="1112"/>
                    </a:lnTo>
                    <a:lnTo>
                      <a:pt x="1456" y="1106"/>
                    </a:lnTo>
                    <a:lnTo>
                      <a:pt x="1456" y="1106"/>
                    </a:lnTo>
                    <a:lnTo>
                      <a:pt x="1462" y="1092"/>
                    </a:lnTo>
                    <a:lnTo>
                      <a:pt x="1466" y="1088"/>
                    </a:lnTo>
                    <a:lnTo>
                      <a:pt x="1470" y="1084"/>
                    </a:lnTo>
                    <a:lnTo>
                      <a:pt x="1474" y="1082"/>
                    </a:lnTo>
                    <a:lnTo>
                      <a:pt x="1478" y="1084"/>
                    </a:lnTo>
                    <a:lnTo>
                      <a:pt x="1484" y="1088"/>
                    </a:lnTo>
                    <a:lnTo>
                      <a:pt x="1488" y="1094"/>
                    </a:lnTo>
                    <a:lnTo>
                      <a:pt x="1488" y="1094"/>
                    </a:lnTo>
                    <a:lnTo>
                      <a:pt x="1492" y="1104"/>
                    </a:lnTo>
                    <a:lnTo>
                      <a:pt x="1494" y="1112"/>
                    </a:lnTo>
                    <a:lnTo>
                      <a:pt x="1494" y="1118"/>
                    </a:lnTo>
                    <a:lnTo>
                      <a:pt x="1492" y="1124"/>
                    </a:lnTo>
                    <a:lnTo>
                      <a:pt x="1488" y="1134"/>
                    </a:lnTo>
                    <a:lnTo>
                      <a:pt x="1488" y="1138"/>
                    </a:lnTo>
                    <a:lnTo>
                      <a:pt x="1488" y="1144"/>
                    </a:lnTo>
                    <a:lnTo>
                      <a:pt x="1488" y="1144"/>
                    </a:lnTo>
                    <a:lnTo>
                      <a:pt x="1492" y="1152"/>
                    </a:lnTo>
                    <a:lnTo>
                      <a:pt x="1494" y="1160"/>
                    </a:lnTo>
                    <a:lnTo>
                      <a:pt x="1496" y="1164"/>
                    </a:lnTo>
                    <a:lnTo>
                      <a:pt x="1498" y="1164"/>
                    </a:lnTo>
                    <a:lnTo>
                      <a:pt x="1502" y="1162"/>
                    </a:lnTo>
                    <a:lnTo>
                      <a:pt x="1508" y="1158"/>
                    </a:lnTo>
                    <a:lnTo>
                      <a:pt x="1508" y="1158"/>
                    </a:lnTo>
                    <a:lnTo>
                      <a:pt x="1516" y="1150"/>
                    </a:lnTo>
                    <a:lnTo>
                      <a:pt x="1524" y="1142"/>
                    </a:lnTo>
                    <a:lnTo>
                      <a:pt x="1526" y="1138"/>
                    </a:lnTo>
                    <a:lnTo>
                      <a:pt x="1526" y="1132"/>
                    </a:lnTo>
                    <a:lnTo>
                      <a:pt x="1524" y="1118"/>
                    </a:lnTo>
                    <a:lnTo>
                      <a:pt x="1524" y="1118"/>
                    </a:lnTo>
                    <a:lnTo>
                      <a:pt x="1522" y="1106"/>
                    </a:lnTo>
                    <a:lnTo>
                      <a:pt x="1524" y="1098"/>
                    </a:lnTo>
                    <a:lnTo>
                      <a:pt x="1528" y="1094"/>
                    </a:lnTo>
                    <a:lnTo>
                      <a:pt x="1530" y="1090"/>
                    </a:lnTo>
                    <a:lnTo>
                      <a:pt x="1530" y="1090"/>
                    </a:lnTo>
                    <a:lnTo>
                      <a:pt x="1528" y="1098"/>
                    </a:lnTo>
                    <a:lnTo>
                      <a:pt x="1530" y="1106"/>
                    </a:lnTo>
                    <a:lnTo>
                      <a:pt x="1532" y="1118"/>
                    </a:lnTo>
                    <a:lnTo>
                      <a:pt x="1534" y="1130"/>
                    </a:lnTo>
                    <a:lnTo>
                      <a:pt x="1532" y="1136"/>
                    </a:lnTo>
                    <a:lnTo>
                      <a:pt x="1530" y="1140"/>
                    </a:lnTo>
                    <a:lnTo>
                      <a:pt x="1530" y="1140"/>
                    </a:lnTo>
                    <a:lnTo>
                      <a:pt x="1526" y="1142"/>
                    </a:lnTo>
                    <a:lnTo>
                      <a:pt x="1526" y="1146"/>
                    </a:lnTo>
                    <a:lnTo>
                      <a:pt x="1526" y="1152"/>
                    </a:lnTo>
                    <a:lnTo>
                      <a:pt x="1526" y="1160"/>
                    </a:lnTo>
                    <a:lnTo>
                      <a:pt x="1524" y="1162"/>
                    </a:lnTo>
                    <a:lnTo>
                      <a:pt x="1522" y="1166"/>
                    </a:lnTo>
                    <a:lnTo>
                      <a:pt x="1522" y="1166"/>
                    </a:lnTo>
                    <a:lnTo>
                      <a:pt x="1516" y="1172"/>
                    </a:lnTo>
                    <a:lnTo>
                      <a:pt x="1512" y="1178"/>
                    </a:lnTo>
                    <a:lnTo>
                      <a:pt x="1512" y="1182"/>
                    </a:lnTo>
                    <a:lnTo>
                      <a:pt x="1512" y="1186"/>
                    </a:lnTo>
                    <a:lnTo>
                      <a:pt x="1518" y="1192"/>
                    </a:lnTo>
                    <a:lnTo>
                      <a:pt x="1520" y="1194"/>
                    </a:lnTo>
                    <a:lnTo>
                      <a:pt x="1524" y="1198"/>
                    </a:lnTo>
                    <a:lnTo>
                      <a:pt x="1524" y="1198"/>
                    </a:lnTo>
                    <a:lnTo>
                      <a:pt x="1528" y="1210"/>
                    </a:lnTo>
                    <a:lnTo>
                      <a:pt x="1534" y="1222"/>
                    </a:lnTo>
                    <a:lnTo>
                      <a:pt x="1542" y="1232"/>
                    </a:lnTo>
                    <a:lnTo>
                      <a:pt x="1554" y="1244"/>
                    </a:lnTo>
                    <a:lnTo>
                      <a:pt x="1554" y="1244"/>
                    </a:lnTo>
                    <a:lnTo>
                      <a:pt x="1558" y="1246"/>
                    </a:lnTo>
                    <a:lnTo>
                      <a:pt x="1560" y="1244"/>
                    </a:lnTo>
                    <a:lnTo>
                      <a:pt x="1562" y="1236"/>
                    </a:lnTo>
                    <a:lnTo>
                      <a:pt x="1564" y="1230"/>
                    </a:lnTo>
                    <a:lnTo>
                      <a:pt x="1566" y="1224"/>
                    </a:lnTo>
                    <a:lnTo>
                      <a:pt x="1574" y="1218"/>
                    </a:lnTo>
                    <a:lnTo>
                      <a:pt x="1584" y="1216"/>
                    </a:lnTo>
                    <a:lnTo>
                      <a:pt x="1584" y="1216"/>
                    </a:lnTo>
                    <a:lnTo>
                      <a:pt x="1592" y="1216"/>
                    </a:lnTo>
                    <a:lnTo>
                      <a:pt x="1594" y="1216"/>
                    </a:lnTo>
                    <a:lnTo>
                      <a:pt x="1586" y="1222"/>
                    </a:lnTo>
                    <a:lnTo>
                      <a:pt x="1582" y="1228"/>
                    </a:lnTo>
                    <a:lnTo>
                      <a:pt x="1578" y="1234"/>
                    </a:lnTo>
                    <a:lnTo>
                      <a:pt x="1574" y="1240"/>
                    </a:lnTo>
                    <a:lnTo>
                      <a:pt x="1576" y="1248"/>
                    </a:lnTo>
                    <a:lnTo>
                      <a:pt x="1576" y="1248"/>
                    </a:lnTo>
                    <a:lnTo>
                      <a:pt x="1582" y="1258"/>
                    </a:lnTo>
                    <a:lnTo>
                      <a:pt x="1586" y="1260"/>
                    </a:lnTo>
                    <a:lnTo>
                      <a:pt x="1588" y="1262"/>
                    </a:lnTo>
                    <a:lnTo>
                      <a:pt x="1590" y="1274"/>
                    </a:lnTo>
                    <a:lnTo>
                      <a:pt x="1590" y="1274"/>
                    </a:lnTo>
                    <a:lnTo>
                      <a:pt x="1592" y="1280"/>
                    </a:lnTo>
                    <a:lnTo>
                      <a:pt x="1596" y="1280"/>
                    </a:lnTo>
                    <a:lnTo>
                      <a:pt x="1600" y="1280"/>
                    </a:lnTo>
                    <a:lnTo>
                      <a:pt x="1604" y="1278"/>
                    </a:lnTo>
                    <a:lnTo>
                      <a:pt x="1608" y="1278"/>
                    </a:lnTo>
                    <a:lnTo>
                      <a:pt x="1610" y="1278"/>
                    </a:lnTo>
                    <a:lnTo>
                      <a:pt x="1610" y="1280"/>
                    </a:lnTo>
                    <a:lnTo>
                      <a:pt x="1606" y="1290"/>
                    </a:lnTo>
                    <a:lnTo>
                      <a:pt x="1606" y="1290"/>
                    </a:lnTo>
                    <a:lnTo>
                      <a:pt x="1598" y="1306"/>
                    </a:lnTo>
                    <a:lnTo>
                      <a:pt x="1596" y="1318"/>
                    </a:lnTo>
                    <a:lnTo>
                      <a:pt x="1598" y="1322"/>
                    </a:lnTo>
                    <a:lnTo>
                      <a:pt x="1600" y="1322"/>
                    </a:lnTo>
                    <a:lnTo>
                      <a:pt x="1600" y="1322"/>
                    </a:lnTo>
                    <a:lnTo>
                      <a:pt x="1602" y="1322"/>
                    </a:lnTo>
                    <a:lnTo>
                      <a:pt x="1602" y="1324"/>
                    </a:lnTo>
                    <a:lnTo>
                      <a:pt x="1602" y="1330"/>
                    </a:lnTo>
                    <a:lnTo>
                      <a:pt x="1602" y="1336"/>
                    </a:lnTo>
                    <a:lnTo>
                      <a:pt x="1604" y="1340"/>
                    </a:lnTo>
                    <a:lnTo>
                      <a:pt x="1608" y="1342"/>
                    </a:lnTo>
                    <a:lnTo>
                      <a:pt x="1608" y="1342"/>
                    </a:lnTo>
                    <a:lnTo>
                      <a:pt x="1610" y="1342"/>
                    </a:lnTo>
                    <a:lnTo>
                      <a:pt x="1612" y="1340"/>
                    </a:lnTo>
                    <a:lnTo>
                      <a:pt x="1614" y="1330"/>
                    </a:lnTo>
                    <a:lnTo>
                      <a:pt x="1616" y="1320"/>
                    </a:lnTo>
                    <a:lnTo>
                      <a:pt x="1618" y="1316"/>
                    </a:lnTo>
                    <a:lnTo>
                      <a:pt x="1622" y="1314"/>
                    </a:lnTo>
                    <a:lnTo>
                      <a:pt x="1622" y="1314"/>
                    </a:lnTo>
                    <a:lnTo>
                      <a:pt x="1630" y="1310"/>
                    </a:lnTo>
                    <a:lnTo>
                      <a:pt x="1636" y="1304"/>
                    </a:lnTo>
                    <a:lnTo>
                      <a:pt x="1642" y="1300"/>
                    </a:lnTo>
                    <a:lnTo>
                      <a:pt x="1642" y="1300"/>
                    </a:lnTo>
                    <a:lnTo>
                      <a:pt x="1644" y="1304"/>
                    </a:lnTo>
                    <a:lnTo>
                      <a:pt x="1644" y="1304"/>
                    </a:lnTo>
                    <a:lnTo>
                      <a:pt x="1646" y="1306"/>
                    </a:lnTo>
                    <a:lnTo>
                      <a:pt x="1648" y="1308"/>
                    </a:lnTo>
                    <a:lnTo>
                      <a:pt x="1654" y="1308"/>
                    </a:lnTo>
                    <a:lnTo>
                      <a:pt x="1660" y="1308"/>
                    </a:lnTo>
                    <a:lnTo>
                      <a:pt x="1660" y="1310"/>
                    </a:lnTo>
                    <a:lnTo>
                      <a:pt x="1660" y="1314"/>
                    </a:lnTo>
                    <a:lnTo>
                      <a:pt x="1660" y="1314"/>
                    </a:lnTo>
                    <a:lnTo>
                      <a:pt x="1660" y="1318"/>
                    </a:lnTo>
                    <a:lnTo>
                      <a:pt x="1658" y="1318"/>
                    </a:lnTo>
                    <a:lnTo>
                      <a:pt x="1656" y="1316"/>
                    </a:lnTo>
                    <a:lnTo>
                      <a:pt x="1652" y="1314"/>
                    </a:lnTo>
                    <a:lnTo>
                      <a:pt x="1648" y="1312"/>
                    </a:lnTo>
                    <a:lnTo>
                      <a:pt x="1642" y="1314"/>
                    </a:lnTo>
                    <a:lnTo>
                      <a:pt x="1634" y="1318"/>
                    </a:lnTo>
                    <a:lnTo>
                      <a:pt x="1634" y="1318"/>
                    </a:lnTo>
                    <a:lnTo>
                      <a:pt x="1622" y="1330"/>
                    </a:lnTo>
                    <a:lnTo>
                      <a:pt x="1618" y="1336"/>
                    </a:lnTo>
                    <a:lnTo>
                      <a:pt x="1618" y="1342"/>
                    </a:lnTo>
                    <a:lnTo>
                      <a:pt x="1618" y="1350"/>
                    </a:lnTo>
                    <a:lnTo>
                      <a:pt x="1618" y="1350"/>
                    </a:lnTo>
                    <a:lnTo>
                      <a:pt x="1620" y="1356"/>
                    </a:lnTo>
                    <a:lnTo>
                      <a:pt x="1622" y="1358"/>
                    </a:lnTo>
                    <a:lnTo>
                      <a:pt x="1626" y="1360"/>
                    </a:lnTo>
                    <a:lnTo>
                      <a:pt x="1628" y="1362"/>
                    </a:lnTo>
                    <a:lnTo>
                      <a:pt x="1624" y="1366"/>
                    </a:lnTo>
                    <a:lnTo>
                      <a:pt x="1624" y="1366"/>
                    </a:lnTo>
                    <a:lnTo>
                      <a:pt x="1622" y="1368"/>
                    </a:lnTo>
                    <a:lnTo>
                      <a:pt x="1622" y="1370"/>
                    </a:lnTo>
                    <a:lnTo>
                      <a:pt x="1624" y="1372"/>
                    </a:lnTo>
                    <a:lnTo>
                      <a:pt x="1626" y="1374"/>
                    </a:lnTo>
                    <a:lnTo>
                      <a:pt x="1624" y="1376"/>
                    </a:lnTo>
                    <a:lnTo>
                      <a:pt x="1624" y="1376"/>
                    </a:lnTo>
                    <a:lnTo>
                      <a:pt x="1620" y="1378"/>
                    </a:lnTo>
                    <a:lnTo>
                      <a:pt x="1620" y="1382"/>
                    </a:lnTo>
                    <a:lnTo>
                      <a:pt x="1620" y="1384"/>
                    </a:lnTo>
                    <a:lnTo>
                      <a:pt x="1622" y="1386"/>
                    </a:lnTo>
                    <a:lnTo>
                      <a:pt x="1630" y="1392"/>
                    </a:lnTo>
                    <a:lnTo>
                      <a:pt x="1642" y="1396"/>
                    </a:lnTo>
                    <a:lnTo>
                      <a:pt x="1642" y="1396"/>
                    </a:lnTo>
                    <a:lnTo>
                      <a:pt x="1650" y="1398"/>
                    </a:lnTo>
                    <a:lnTo>
                      <a:pt x="1656" y="1396"/>
                    </a:lnTo>
                    <a:lnTo>
                      <a:pt x="1662" y="1394"/>
                    </a:lnTo>
                    <a:lnTo>
                      <a:pt x="1670" y="1394"/>
                    </a:lnTo>
                    <a:lnTo>
                      <a:pt x="1670" y="1394"/>
                    </a:lnTo>
                    <a:lnTo>
                      <a:pt x="1676" y="1396"/>
                    </a:lnTo>
                    <a:lnTo>
                      <a:pt x="1676" y="1398"/>
                    </a:lnTo>
                    <a:lnTo>
                      <a:pt x="1676" y="1400"/>
                    </a:lnTo>
                    <a:lnTo>
                      <a:pt x="1682" y="1400"/>
                    </a:lnTo>
                    <a:lnTo>
                      <a:pt x="1682" y="1400"/>
                    </a:lnTo>
                    <a:lnTo>
                      <a:pt x="1688" y="1402"/>
                    </a:lnTo>
                    <a:lnTo>
                      <a:pt x="1688" y="1404"/>
                    </a:lnTo>
                    <a:lnTo>
                      <a:pt x="1686" y="1412"/>
                    </a:lnTo>
                    <a:lnTo>
                      <a:pt x="1686" y="1416"/>
                    </a:lnTo>
                    <a:lnTo>
                      <a:pt x="1686" y="1420"/>
                    </a:lnTo>
                    <a:lnTo>
                      <a:pt x="1688" y="1422"/>
                    </a:lnTo>
                    <a:lnTo>
                      <a:pt x="1694" y="1420"/>
                    </a:lnTo>
                    <a:lnTo>
                      <a:pt x="1694" y="1420"/>
                    </a:lnTo>
                    <a:lnTo>
                      <a:pt x="1700" y="1420"/>
                    </a:lnTo>
                    <a:lnTo>
                      <a:pt x="1702" y="1422"/>
                    </a:lnTo>
                    <a:lnTo>
                      <a:pt x="1706" y="1424"/>
                    </a:lnTo>
                    <a:lnTo>
                      <a:pt x="1714" y="1422"/>
                    </a:lnTo>
                    <a:lnTo>
                      <a:pt x="1714" y="1422"/>
                    </a:lnTo>
                    <a:lnTo>
                      <a:pt x="1718" y="1422"/>
                    </a:lnTo>
                    <a:lnTo>
                      <a:pt x="1722" y="1422"/>
                    </a:lnTo>
                    <a:lnTo>
                      <a:pt x="1730" y="1426"/>
                    </a:lnTo>
                    <a:lnTo>
                      <a:pt x="1736" y="1430"/>
                    </a:lnTo>
                    <a:lnTo>
                      <a:pt x="1738" y="1430"/>
                    </a:lnTo>
                    <a:lnTo>
                      <a:pt x="1742" y="1428"/>
                    </a:lnTo>
                    <a:lnTo>
                      <a:pt x="1742" y="1428"/>
                    </a:lnTo>
                    <a:lnTo>
                      <a:pt x="1744" y="1428"/>
                    </a:lnTo>
                    <a:lnTo>
                      <a:pt x="1748" y="1430"/>
                    </a:lnTo>
                    <a:lnTo>
                      <a:pt x="1750" y="1434"/>
                    </a:lnTo>
                    <a:lnTo>
                      <a:pt x="1750" y="1442"/>
                    </a:lnTo>
                    <a:lnTo>
                      <a:pt x="1748" y="1444"/>
                    </a:lnTo>
                    <a:lnTo>
                      <a:pt x="1744" y="1446"/>
                    </a:lnTo>
                    <a:lnTo>
                      <a:pt x="1744" y="1446"/>
                    </a:lnTo>
                    <a:lnTo>
                      <a:pt x="1742" y="1448"/>
                    </a:lnTo>
                    <a:lnTo>
                      <a:pt x="1742" y="1450"/>
                    </a:lnTo>
                    <a:lnTo>
                      <a:pt x="1748" y="1458"/>
                    </a:lnTo>
                    <a:lnTo>
                      <a:pt x="1758" y="1464"/>
                    </a:lnTo>
                    <a:lnTo>
                      <a:pt x="1764" y="1464"/>
                    </a:lnTo>
                    <a:lnTo>
                      <a:pt x="1768" y="1464"/>
                    </a:lnTo>
                    <a:lnTo>
                      <a:pt x="1768" y="1464"/>
                    </a:lnTo>
                    <a:lnTo>
                      <a:pt x="1774" y="1458"/>
                    </a:lnTo>
                    <a:lnTo>
                      <a:pt x="1778" y="1454"/>
                    </a:lnTo>
                    <a:lnTo>
                      <a:pt x="1778" y="1452"/>
                    </a:lnTo>
                    <a:lnTo>
                      <a:pt x="1778" y="1454"/>
                    </a:lnTo>
                    <a:lnTo>
                      <a:pt x="1780" y="1460"/>
                    </a:lnTo>
                    <a:lnTo>
                      <a:pt x="1780" y="1460"/>
                    </a:lnTo>
                    <a:lnTo>
                      <a:pt x="1780" y="1468"/>
                    </a:lnTo>
                    <a:lnTo>
                      <a:pt x="1784" y="1470"/>
                    </a:lnTo>
                    <a:lnTo>
                      <a:pt x="1786" y="1470"/>
                    </a:lnTo>
                    <a:lnTo>
                      <a:pt x="1786" y="1474"/>
                    </a:lnTo>
                    <a:lnTo>
                      <a:pt x="1786" y="1474"/>
                    </a:lnTo>
                    <a:lnTo>
                      <a:pt x="1784" y="1476"/>
                    </a:lnTo>
                    <a:lnTo>
                      <a:pt x="1782" y="1476"/>
                    </a:lnTo>
                    <a:lnTo>
                      <a:pt x="1780" y="1472"/>
                    </a:lnTo>
                    <a:lnTo>
                      <a:pt x="1776" y="1468"/>
                    </a:lnTo>
                    <a:lnTo>
                      <a:pt x="1774" y="1468"/>
                    </a:lnTo>
                    <a:lnTo>
                      <a:pt x="1772" y="1470"/>
                    </a:lnTo>
                    <a:lnTo>
                      <a:pt x="1772" y="1470"/>
                    </a:lnTo>
                    <a:lnTo>
                      <a:pt x="1770" y="1472"/>
                    </a:lnTo>
                    <a:lnTo>
                      <a:pt x="1772" y="1476"/>
                    </a:lnTo>
                    <a:lnTo>
                      <a:pt x="1780" y="1484"/>
                    </a:lnTo>
                    <a:lnTo>
                      <a:pt x="1790" y="1486"/>
                    </a:lnTo>
                    <a:lnTo>
                      <a:pt x="1794" y="1486"/>
                    </a:lnTo>
                    <a:lnTo>
                      <a:pt x="1794" y="1484"/>
                    </a:lnTo>
                    <a:lnTo>
                      <a:pt x="1794" y="1484"/>
                    </a:lnTo>
                    <a:lnTo>
                      <a:pt x="1796" y="1478"/>
                    </a:lnTo>
                    <a:lnTo>
                      <a:pt x="1800" y="1474"/>
                    </a:lnTo>
                    <a:lnTo>
                      <a:pt x="1804" y="1474"/>
                    </a:lnTo>
                    <a:lnTo>
                      <a:pt x="1804" y="1478"/>
                    </a:lnTo>
                    <a:lnTo>
                      <a:pt x="1804" y="1478"/>
                    </a:lnTo>
                    <a:lnTo>
                      <a:pt x="1804" y="1486"/>
                    </a:lnTo>
                    <a:lnTo>
                      <a:pt x="1806" y="1492"/>
                    </a:lnTo>
                    <a:lnTo>
                      <a:pt x="1808" y="1498"/>
                    </a:lnTo>
                    <a:lnTo>
                      <a:pt x="1808" y="1504"/>
                    </a:lnTo>
                    <a:lnTo>
                      <a:pt x="1808" y="1504"/>
                    </a:lnTo>
                    <a:lnTo>
                      <a:pt x="1808" y="1510"/>
                    </a:lnTo>
                    <a:lnTo>
                      <a:pt x="1810" y="1512"/>
                    </a:lnTo>
                    <a:lnTo>
                      <a:pt x="1812" y="1510"/>
                    </a:lnTo>
                    <a:lnTo>
                      <a:pt x="1816" y="1506"/>
                    </a:lnTo>
                    <a:lnTo>
                      <a:pt x="1816" y="1506"/>
                    </a:lnTo>
                    <a:lnTo>
                      <a:pt x="1818" y="1504"/>
                    </a:lnTo>
                    <a:lnTo>
                      <a:pt x="1820" y="1506"/>
                    </a:lnTo>
                    <a:lnTo>
                      <a:pt x="1822" y="1508"/>
                    </a:lnTo>
                    <a:lnTo>
                      <a:pt x="1822" y="1508"/>
                    </a:lnTo>
                    <a:lnTo>
                      <a:pt x="1822" y="1516"/>
                    </a:lnTo>
                    <a:lnTo>
                      <a:pt x="1824" y="1520"/>
                    </a:lnTo>
                    <a:lnTo>
                      <a:pt x="1828" y="1526"/>
                    </a:lnTo>
                    <a:lnTo>
                      <a:pt x="1832" y="1528"/>
                    </a:lnTo>
                    <a:lnTo>
                      <a:pt x="1832" y="1530"/>
                    </a:lnTo>
                    <a:lnTo>
                      <a:pt x="1832" y="1534"/>
                    </a:lnTo>
                    <a:lnTo>
                      <a:pt x="1832" y="1534"/>
                    </a:lnTo>
                    <a:lnTo>
                      <a:pt x="1832" y="1538"/>
                    </a:lnTo>
                    <a:lnTo>
                      <a:pt x="1830" y="1538"/>
                    </a:lnTo>
                    <a:lnTo>
                      <a:pt x="1826" y="1540"/>
                    </a:lnTo>
                    <a:lnTo>
                      <a:pt x="1824" y="1540"/>
                    </a:lnTo>
                    <a:lnTo>
                      <a:pt x="1824" y="1542"/>
                    </a:lnTo>
                    <a:lnTo>
                      <a:pt x="1830" y="1550"/>
                    </a:lnTo>
                    <a:lnTo>
                      <a:pt x="1830" y="1550"/>
                    </a:lnTo>
                    <a:lnTo>
                      <a:pt x="1836" y="1562"/>
                    </a:lnTo>
                    <a:lnTo>
                      <a:pt x="1840" y="1570"/>
                    </a:lnTo>
                    <a:lnTo>
                      <a:pt x="1840" y="1582"/>
                    </a:lnTo>
                    <a:lnTo>
                      <a:pt x="1840" y="1600"/>
                    </a:lnTo>
                    <a:lnTo>
                      <a:pt x="1840" y="1600"/>
                    </a:lnTo>
                    <a:lnTo>
                      <a:pt x="1838" y="1608"/>
                    </a:lnTo>
                    <a:lnTo>
                      <a:pt x="1836" y="1610"/>
                    </a:lnTo>
                    <a:lnTo>
                      <a:pt x="1834" y="1608"/>
                    </a:lnTo>
                    <a:lnTo>
                      <a:pt x="1834" y="1604"/>
                    </a:lnTo>
                    <a:lnTo>
                      <a:pt x="1828" y="1570"/>
                    </a:lnTo>
                    <a:lnTo>
                      <a:pt x="1828" y="1570"/>
                    </a:lnTo>
                    <a:lnTo>
                      <a:pt x="1824" y="1564"/>
                    </a:lnTo>
                    <a:lnTo>
                      <a:pt x="1816" y="1560"/>
                    </a:lnTo>
                    <a:lnTo>
                      <a:pt x="1808" y="1558"/>
                    </a:lnTo>
                    <a:lnTo>
                      <a:pt x="1798" y="1556"/>
                    </a:lnTo>
                    <a:lnTo>
                      <a:pt x="1776" y="1554"/>
                    </a:lnTo>
                    <a:lnTo>
                      <a:pt x="1766" y="1552"/>
                    </a:lnTo>
                    <a:lnTo>
                      <a:pt x="1758" y="1548"/>
                    </a:lnTo>
                    <a:lnTo>
                      <a:pt x="1758" y="1548"/>
                    </a:lnTo>
                    <a:lnTo>
                      <a:pt x="1752" y="1546"/>
                    </a:lnTo>
                    <a:lnTo>
                      <a:pt x="1746" y="1546"/>
                    </a:lnTo>
                    <a:lnTo>
                      <a:pt x="1744" y="1548"/>
                    </a:lnTo>
                    <a:lnTo>
                      <a:pt x="1742" y="1552"/>
                    </a:lnTo>
                    <a:lnTo>
                      <a:pt x="1744" y="1556"/>
                    </a:lnTo>
                    <a:lnTo>
                      <a:pt x="1746" y="1564"/>
                    </a:lnTo>
                    <a:lnTo>
                      <a:pt x="1754" y="1578"/>
                    </a:lnTo>
                    <a:lnTo>
                      <a:pt x="1754" y="1578"/>
                    </a:lnTo>
                    <a:lnTo>
                      <a:pt x="1758" y="1586"/>
                    </a:lnTo>
                    <a:lnTo>
                      <a:pt x="1764" y="1598"/>
                    </a:lnTo>
                    <a:lnTo>
                      <a:pt x="1770" y="1626"/>
                    </a:lnTo>
                    <a:lnTo>
                      <a:pt x="1774" y="1658"/>
                    </a:lnTo>
                    <a:lnTo>
                      <a:pt x="1774" y="1690"/>
                    </a:lnTo>
                    <a:lnTo>
                      <a:pt x="1774" y="1690"/>
                    </a:lnTo>
                    <a:lnTo>
                      <a:pt x="1774" y="1726"/>
                    </a:lnTo>
                    <a:lnTo>
                      <a:pt x="1770" y="1768"/>
                    </a:lnTo>
                    <a:lnTo>
                      <a:pt x="1766" y="1810"/>
                    </a:lnTo>
                    <a:lnTo>
                      <a:pt x="1762" y="1828"/>
                    </a:lnTo>
                    <a:lnTo>
                      <a:pt x="1756" y="1842"/>
                    </a:lnTo>
                    <a:lnTo>
                      <a:pt x="1756" y="1842"/>
                    </a:lnTo>
                    <a:lnTo>
                      <a:pt x="1754" y="1854"/>
                    </a:lnTo>
                    <a:lnTo>
                      <a:pt x="1754" y="1870"/>
                    </a:lnTo>
                    <a:lnTo>
                      <a:pt x="1756" y="1886"/>
                    </a:lnTo>
                    <a:lnTo>
                      <a:pt x="1760" y="1904"/>
                    </a:lnTo>
                    <a:lnTo>
                      <a:pt x="1764" y="1920"/>
                    </a:lnTo>
                    <a:lnTo>
                      <a:pt x="1766" y="1938"/>
                    </a:lnTo>
                    <a:lnTo>
                      <a:pt x="1766" y="1956"/>
                    </a:lnTo>
                    <a:lnTo>
                      <a:pt x="1762" y="1972"/>
                    </a:lnTo>
                    <a:lnTo>
                      <a:pt x="1762" y="1972"/>
                    </a:lnTo>
                    <a:lnTo>
                      <a:pt x="1760" y="1986"/>
                    </a:lnTo>
                    <a:lnTo>
                      <a:pt x="1758" y="1996"/>
                    </a:lnTo>
                    <a:lnTo>
                      <a:pt x="1762" y="2006"/>
                    </a:lnTo>
                    <a:lnTo>
                      <a:pt x="1766" y="2012"/>
                    </a:lnTo>
                    <a:lnTo>
                      <a:pt x="1774" y="2030"/>
                    </a:lnTo>
                    <a:lnTo>
                      <a:pt x="1778" y="2042"/>
                    </a:lnTo>
                    <a:lnTo>
                      <a:pt x="1780" y="2056"/>
                    </a:lnTo>
                    <a:lnTo>
                      <a:pt x="1780" y="2056"/>
                    </a:lnTo>
                    <a:lnTo>
                      <a:pt x="1784" y="2072"/>
                    </a:lnTo>
                    <a:lnTo>
                      <a:pt x="1786" y="2082"/>
                    </a:lnTo>
                    <a:lnTo>
                      <a:pt x="1792" y="2090"/>
                    </a:lnTo>
                    <a:lnTo>
                      <a:pt x="1798" y="2096"/>
                    </a:lnTo>
                    <a:lnTo>
                      <a:pt x="1808" y="2104"/>
                    </a:lnTo>
                    <a:lnTo>
                      <a:pt x="1812" y="2110"/>
                    </a:lnTo>
                    <a:lnTo>
                      <a:pt x="1814" y="2118"/>
                    </a:lnTo>
                    <a:lnTo>
                      <a:pt x="1814" y="2118"/>
                    </a:lnTo>
                    <a:lnTo>
                      <a:pt x="1816" y="2124"/>
                    </a:lnTo>
                    <a:lnTo>
                      <a:pt x="1818" y="2128"/>
                    </a:lnTo>
                    <a:lnTo>
                      <a:pt x="1824" y="2132"/>
                    </a:lnTo>
                    <a:lnTo>
                      <a:pt x="1828" y="2136"/>
                    </a:lnTo>
                    <a:lnTo>
                      <a:pt x="1832" y="2140"/>
                    </a:lnTo>
                    <a:lnTo>
                      <a:pt x="1834" y="2146"/>
                    </a:lnTo>
                    <a:lnTo>
                      <a:pt x="1836" y="2158"/>
                    </a:lnTo>
                    <a:lnTo>
                      <a:pt x="1836" y="2158"/>
                    </a:lnTo>
                    <a:lnTo>
                      <a:pt x="1838" y="2170"/>
                    </a:lnTo>
                    <a:lnTo>
                      <a:pt x="1842" y="2178"/>
                    </a:lnTo>
                    <a:lnTo>
                      <a:pt x="1846" y="2182"/>
                    </a:lnTo>
                    <a:lnTo>
                      <a:pt x="1852" y="2186"/>
                    </a:lnTo>
                    <a:lnTo>
                      <a:pt x="1856" y="2188"/>
                    </a:lnTo>
                    <a:lnTo>
                      <a:pt x="1860" y="2190"/>
                    </a:lnTo>
                    <a:lnTo>
                      <a:pt x="1862" y="2194"/>
                    </a:lnTo>
                    <a:lnTo>
                      <a:pt x="1860" y="2200"/>
                    </a:lnTo>
                    <a:lnTo>
                      <a:pt x="1860" y="2200"/>
                    </a:lnTo>
                    <a:lnTo>
                      <a:pt x="1858" y="2208"/>
                    </a:lnTo>
                    <a:lnTo>
                      <a:pt x="1858" y="2214"/>
                    </a:lnTo>
                    <a:lnTo>
                      <a:pt x="1860" y="2218"/>
                    </a:lnTo>
                    <a:lnTo>
                      <a:pt x="1862" y="2224"/>
                    </a:lnTo>
                    <a:lnTo>
                      <a:pt x="1872" y="2238"/>
                    </a:lnTo>
                    <a:lnTo>
                      <a:pt x="1890" y="2260"/>
                    </a:lnTo>
                    <a:lnTo>
                      <a:pt x="1890" y="2260"/>
                    </a:lnTo>
                    <a:lnTo>
                      <a:pt x="1900" y="2272"/>
                    </a:lnTo>
                    <a:lnTo>
                      <a:pt x="1904" y="2282"/>
                    </a:lnTo>
                    <a:lnTo>
                      <a:pt x="1908" y="2292"/>
                    </a:lnTo>
                    <a:lnTo>
                      <a:pt x="1908" y="2298"/>
                    </a:lnTo>
                    <a:lnTo>
                      <a:pt x="1910" y="2310"/>
                    </a:lnTo>
                    <a:lnTo>
                      <a:pt x="1912" y="2314"/>
                    </a:lnTo>
                    <a:lnTo>
                      <a:pt x="1916" y="2318"/>
                    </a:lnTo>
                    <a:lnTo>
                      <a:pt x="1916" y="2318"/>
                    </a:lnTo>
                    <a:lnTo>
                      <a:pt x="1920" y="2322"/>
                    </a:lnTo>
                    <a:lnTo>
                      <a:pt x="1926" y="2324"/>
                    </a:lnTo>
                    <a:lnTo>
                      <a:pt x="1940" y="2326"/>
                    </a:lnTo>
                    <a:lnTo>
                      <a:pt x="1948" y="2328"/>
                    </a:lnTo>
                    <a:lnTo>
                      <a:pt x="1958" y="2332"/>
                    </a:lnTo>
                    <a:lnTo>
                      <a:pt x="1968" y="2336"/>
                    </a:lnTo>
                    <a:lnTo>
                      <a:pt x="1978" y="2344"/>
                    </a:lnTo>
                    <a:lnTo>
                      <a:pt x="1978" y="2344"/>
                    </a:lnTo>
                    <a:lnTo>
                      <a:pt x="1986" y="2352"/>
                    </a:lnTo>
                    <a:lnTo>
                      <a:pt x="1994" y="2358"/>
                    </a:lnTo>
                    <a:lnTo>
                      <a:pt x="2006" y="2360"/>
                    </a:lnTo>
                    <a:lnTo>
                      <a:pt x="2016" y="2364"/>
                    </a:lnTo>
                    <a:lnTo>
                      <a:pt x="2022" y="2368"/>
                    </a:lnTo>
                    <a:lnTo>
                      <a:pt x="2030" y="2374"/>
                    </a:lnTo>
                    <a:lnTo>
                      <a:pt x="2030" y="2374"/>
                    </a:lnTo>
                    <a:lnTo>
                      <a:pt x="2036" y="2382"/>
                    </a:lnTo>
                    <a:lnTo>
                      <a:pt x="2040" y="2388"/>
                    </a:lnTo>
                    <a:lnTo>
                      <a:pt x="2046" y="2400"/>
                    </a:lnTo>
                    <a:lnTo>
                      <a:pt x="2048" y="2410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66" y="2454"/>
                    </a:lnTo>
                    <a:lnTo>
                      <a:pt x="2078" y="2480"/>
                    </a:lnTo>
                    <a:lnTo>
                      <a:pt x="2092" y="2520"/>
                    </a:lnTo>
                    <a:lnTo>
                      <a:pt x="2100" y="2548"/>
                    </a:lnTo>
                    <a:lnTo>
                      <a:pt x="2106" y="2560"/>
                    </a:lnTo>
                    <a:lnTo>
                      <a:pt x="2112" y="2568"/>
                    </a:lnTo>
                    <a:lnTo>
                      <a:pt x="2112" y="2568"/>
                    </a:lnTo>
                    <a:lnTo>
                      <a:pt x="2120" y="2578"/>
                    </a:lnTo>
                    <a:lnTo>
                      <a:pt x="2130" y="2586"/>
                    </a:lnTo>
                    <a:lnTo>
                      <a:pt x="2150" y="2604"/>
                    </a:lnTo>
                    <a:lnTo>
                      <a:pt x="2160" y="2614"/>
                    </a:lnTo>
                    <a:lnTo>
                      <a:pt x="2166" y="2624"/>
                    </a:lnTo>
                    <a:lnTo>
                      <a:pt x="2170" y="2636"/>
                    </a:lnTo>
                    <a:lnTo>
                      <a:pt x="2170" y="2650"/>
                    </a:lnTo>
                    <a:lnTo>
                      <a:pt x="2170" y="2650"/>
                    </a:lnTo>
                    <a:lnTo>
                      <a:pt x="2170" y="2656"/>
                    </a:lnTo>
                    <a:lnTo>
                      <a:pt x="2168" y="2662"/>
                    </a:lnTo>
                    <a:lnTo>
                      <a:pt x="2164" y="2664"/>
                    </a:lnTo>
                    <a:lnTo>
                      <a:pt x="2162" y="2668"/>
                    </a:lnTo>
                    <a:lnTo>
                      <a:pt x="2154" y="2668"/>
                    </a:lnTo>
                    <a:lnTo>
                      <a:pt x="2148" y="2668"/>
                    </a:lnTo>
                    <a:lnTo>
                      <a:pt x="2142" y="2668"/>
                    </a:lnTo>
                    <a:lnTo>
                      <a:pt x="2138" y="2668"/>
                    </a:lnTo>
                    <a:lnTo>
                      <a:pt x="2140" y="2672"/>
                    </a:lnTo>
                    <a:lnTo>
                      <a:pt x="2146" y="2682"/>
                    </a:lnTo>
                    <a:lnTo>
                      <a:pt x="2146" y="2682"/>
                    </a:lnTo>
                    <a:lnTo>
                      <a:pt x="2156" y="2692"/>
                    </a:lnTo>
                    <a:lnTo>
                      <a:pt x="2166" y="2700"/>
                    </a:lnTo>
                    <a:lnTo>
                      <a:pt x="2188" y="2716"/>
                    </a:lnTo>
                    <a:lnTo>
                      <a:pt x="2212" y="2730"/>
                    </a:lnTo>
                    <a:lnTo>
                      <a:pt x="2226" y="2738"/>
                    </a:lnTo>
                    <a:lnTo>
                      <a:pt x="2238" y="2748"/>
                    </a:lnTo>
                    <a:lnTo>
                      <a:pt x="2238" y="2748"/>
                    </a:lnTo>
                    <a:lnTo>
                      <a:pt x="2244" y="2754"/>
                    </a:lnTo>
                    <a:lnTo>
                      <a:pt x="2248" y="2758"/>
                    </a:lnTo>
                    <a:lnTo>
                      <a:pt x="2250" y="2764"/>
                    </a:lnTo>
                    <a:lnTo>
                      <a:pt x="2252" y="2770"/>
                    </a:lnTo>
                    <a:lnTo>
                      <a:pt x="2250" y="2782"/>
                    </a:lnTo>
                    <a:lnTo>
                      <a:pt x="2250" y="2794"/>
                    </a:lnTo>
                    <a:lnTo>
                      <a:pt x="2248" y="2808"/>
                    </a:lnTo>
                    <a:lnTo>
                      <a:pt x="2250" y="2814"/>
                    </a:lnTo>
                    <a:lnTo>
                      <a:pt x="2252" y="2820"/>
                    </a:lnTo>
                    <a:lnTo>
                      <a:pt x="2256" y="2828"/>
                    </a:lnTo>
                    <a:lnTo>
                      <a:pt x="2262" y="2834"/>
                    </a:lnTo>
                    <a:lnTo>
                      <a:pt x="2270" y="2842"/>
                    </a:lnTo>
                    <a:lnTo>
                      <a:pt x="2280" y="2850"/>
                    </a:lnTo>
                    <a:lnTo>
                      <a:pt x="2280" y="2850"/>
                    </a:lnTo>
                    <a:lnTo>
                      <a:pt x="2300" y="2866"/>
                    </a:lnTo>
                    <a:lnTo>
                      <a:pt x="2316" y="2882"/>
                    </a:lnTo>
                    <a:lnTo>
                      <a:pt x="2326" y="2894"/>
                    </a:lnTo>
                    <a:lnTo>
                      <a:pt x="2332" y="2906"/>
                    </a:lnTo>
                    <a:lnTo>
                      <a:pt x="2336" y="2914"/>
                    </a:lnTo>
                    <a:lnTo>
                      <a:pt x="2340" y="2918"/>
                    </a:lnTo>
                    <a:lnTo>
                      <a:pt x="2344" y="2920"/>
                    </a:lnTo>
                    <a:lnTo>
                      <a:pt x="2350" y="2916"/>
                    </a:lnTo>
                    <a:lnTo>
                      <a:pt x="2350" y="2916"/>
                    </a:lnTo>
                    <a:lnTo>
                      <a:pt x="2358" y="2910"/>
                    </a:lnTo>
                    <a:lnTo>
                      <a:pt x="2362" y="2906"/>
                    </a:lnTo>
                    <a:lnTo>
                      <a:pt x="2364" y="2900"/>
                    </a:lnTo>
                    <a:lnTo>
                      <a:pt x="2364" y="2896"/>
                    </a:lnTo>
                    <a:lnTo>
                      <a:pt x="2358" y="2884"/>
                    </a:lnTo>
                    <a:lnTo>
                      <a:pt x="2346" y="2864"/>
                    </a:lnTo>
                    <a:lnTo>
                      <a:pt x="2346" y="2864"/>
                    </a:lnTo>
                    <a:lnTo>
                      <a:pt x="2340" y="2856"/>
                    </a:lnTo>
                    <a:lnTo>
                      <a:pt x="2336" y="2850"/>
                    </a:lnTo>
                    <a:lnTo>
                      <a:pt x="2332" y="2850"/>
                    </a:lnTo>
                    <a:lnTo>
                      <a:pt x="2330" y="2850"/>
                    </a:lnTo>
                    <a:lnTo>
                      <a:pt x="2324" y="2854"/>
                    </a:lnTo>
                    <a:lnTo>
                      <a:pt x="2320" y="2854"/>
                    </a:lnTo>
                    <a:lnTo>
                      <a:pt x="2316" y="2850"/>
                    </a:lnTo>
                    <a:lnTo>
                      <a:pt x="2316" y="2850"/>
                    </a:lnTo>
                    <a:lnTo>
                      <a:pt x="2312" y="2846"/>
                    </a:lnTo>
                    <a:lnTo>
                      <a:pt x="2310" y="2842"/>
                    </a:lnTo>
                    <a:lnTo>
                      <a:pt x="2310" y="2832"/>
                    </a:lnTo>
                    <a:lnTo>
                      <a:pt x="2310" y="2826"/>
                    </a:lnTo>
                    <a:lnTo>
                      <a:pt x="2310" y="2820"/>
                    </a:lnTo>
                    <a:lnTo>
                      <a:pt x="2306" y="2810"/>
                    </a:lnTo>
                    <a:lnTo>
                      <a:pt x="2300" y="2798"/>
                    </a:lnTo>
                    <a:lnTo>
                      <a:pt x="2300" y="2798"/>
                    </a:lnTo>
                    <a:lnTo>
                      <a:pt x="2290" y="2776"/>
                    </a:lnTo>
                    <a:lnTo>
                      <a:pt x="2286" y="2762"/>
                    </a:lnTo>
                    <a:lnTo>
                      <a:pt x="2282" y="2748"/>
                    </a:lnTo>
                    <a:lnTo>
                      <a:pt x="2276" y="2730"/>
                    </a:lnTo>
                    <a:lnTo>
                      <a:pt x="2276" y="2730"/>
                    </a:lnTo>
                    <a:lnTo>
                      <a:pt x="2270" y="2718"/>
                    </a:lnTo>
                    <a:lnTo>
                      <a:pt x="2264" y="2708"/>
                    </a:lnTo>
                    <a:lnTo>
                      <a:pt x="2250" y="2690"/>
                    </a:lnTo>
                    <a:lnTo>
                      <a:pt x="2236" y="2672"/>
                    </a:lnTo>
                    <a:lnTo>
                      <a:pt x="2230" y="2662"/>
                    </a:lnTo>
                    <a:lnTo>
                      <a:pt x="2224" y="2648"/>
                    </a:lnTo>
                    <a:lnTo>
                      <a:pt x="2224" y="2648"/>
                    </a:lnTo>
                    <a:lnTo>
                      <a:pt x="2220" y="2636"/>
                    </a:lnTo>
                    <a:lnTo>
                      <a:pt x="2214" y="2624"/>
                    </a:lnTo>
                    <a:lnTo>
                      <a:pt x="2198" y="2604"/>
                    </a:lnTo>
                    <a:lnTo>
                      <a:pt x="2182" y="2584"/>
                    </a:lnTo>
                    <a:lnTo>
                      <a:pt x="2168" y="2564"/>
                    </a:lnTo>
                    <a:lnTo>
                      <a:pt x="2168" y="2564"/>
                    </a:lnTo>
                    <a:lnTo>
                      <a:pt x="2160" y="2550"/>
                    </a:lnTo>
                    <a:lnTo>
                      <a:pt x="2154" y="2534"/>
                    </a:lnTo>
                    <a:lnTo>
                      <a:pt x="2148" y="2516"/>
                    </a:lnTo>
                    <a:lnTo>
                      <a:pt x="2144" y="2498"/>
                    </a:lnTo>
                    <a:lnTo>
                      <a:pt x="2142" y="2482"/>
                    </a:lnTo>
                    <a:lnTo>
                      <a:pt x="2142" y="2470"/>
                    </a:lnTo>
                    <a:lnTo>
                      <a:pt x="2144" y="2466"/>
                    </a:lnTo>
                    <a:lnTo>
                      <a:pt x="2146" y="2464"/>
                    </a:lnTo>
                    <a:lnTo>
                      <a:pt x="2148" y="2464"/>
                    </a:lnTo>
                    <a:lnTo>
                      <a:pt x="2154" y="2466"/>
                    </a:lnTo>
                    <a:lnTo>
                      <a:pt x="2154" y="2466"/>
                    </a:lnTo>
                    <a:lnTo>
                      <a:pt x="2168" y="2474"/>
                    </a:lnTo>
                    <a:lnTo>
                      <a:pt x="2172" y="2476"/>
                    </a:lnTo>
                    <a:lnTo>
                      <a:pt x="2178" y="2474"/>
                    </a:lnTo>
                    <a:lnTo>
                      <a:pt x="2186" y="2478"/>
                    </a:lnTo>
                    <a:lnTo>
                      <a:pt x="2186" y="2478"/>
                    </a:lnTo>
                    <a:lnTo>
                      <a:pt x="2198" y="2484"/>
                    </a:lnTo>
                    <a:lnTo>
                      <a:pt x="2202" y="2488"/>
                    </a:lnTo>
                    <a:lnTo>
                      <a:pt x="2206" y="2492"/>
                    </a:lnTo>
                    <a:lnTo>
                      <a:pt x="2214" y="2508"/>
                    </a:lnTo>
                    <a:lnTo>
                      <a:pt x="2222" y="2536"/>
                    </a:lnTo>
                    <a:lnTo>
                      <a:pt x="2222" y="2536"/>
                    </a:lnTo>
                    <a:lnTo>
                      <a:pt x="2228" y="2556"/>
                    </a:lnTo>
                    <a:lnTo>
                      <a:pt x="2236" y="2574"/>
                    </a:lnTo>
                    <a:lnTo>
                      <a:pt x="2244" y="2594"/>
                    </a:lnTo>
                    <a:lnTo>
                      <a:pt x="2254" y="2612"/>
                    </a:lnTo>
                    <a:lnTo>
                      <a:pt x="2264" y="2628"/>
                    </a:lnTo>
                    <a:lnTo>
                      <a:pt x="2276" y="2642"/>
                    </a:lnTo>
                    <a:lnTo>
                      <a:pt x="2288" y="2654"/>
                    </a:lnTo>
                    <a:lnTo>
                      <a:pt x="2300" y="2664"/>
                    </a:lnTo>
                    <a:lnTo>
                      <a:pt x="2300" y="2664"/>
                    </a:lnTo>
                    <a:lnTo>
                      <a:pt x="2308" y="2672"/>
                    </a:lnTo>
                    <a:lnTo>
                      <a:pt x="2314" y="2678"/>
                    </a:lnTo>
                    <a:lnTo>
                      <a:pt x="2320" y="2694"/>
                    </a:lnTo>
                    <a:lnTo>
                      <a:pt x="2324" y="2700"/>
                    </a:lnTo>
                    <a:lnTo>
                      <a:pt x="2328" y="2706"/>
                    </a:lnTo>
                    <a:lnTo>
                      <a:pt x="2338" y="2714"/>
                    </a:lnTo>
                    <a:lnTo>
                      <a:pt x="2352" y="2722"/>
                    </a:lnTo>
                    <a:lnTo>
                      <a:pt x="2352" y="2722"/>
                    </a:lnTo>
                    <a:lnTo>
                      <a:pt x="2360" y="2724"/>
                    </a:lnTo>
                    <a:lnTo>
                      <a:pt x="2364" y="2728"/>
                    </a:lnTo>
                    <a:lnTo>
                      <a:pt x="2368" y="2732"/>
                    </a:lnTo>
                    <a:lnTo>
                      <a:pt x="2370" y="2736"/>
                    </a:lnTo>
                    <a:lnTo>
                      <a:pt x="2368" y="2746"/>
                    </a:lnTo>
                    <a:lnTo>
                      <a:pt x="2366" y="2754"/>
                    </a:lnTo>
                    <a:lnTo>
                      <a:pt x="2364" y="2764"/>
                    </a:lnTo>
                    <a:lnTo>
                      <a:pt x="2362" y="2772"/>
                    </a:lnTo>
                    <a:lnTo>
                      <a:pt x="2364" y="2776"/>
                    </a:lnTo>
                    <a:lnTo>
                      <a:pt x="2368" y="2782"/>
                    </a:lnTo>
                    <a:lnTo>
                      <a:pt x="2372" y="2786"/>
                    </a:lnTo>
                    <a:lnTo>
                      <a:pt x="2380" y="2790"/>
                    </a:lnTo>
                    <a:lnTo>
                      <a:pt x="2380" y="2790"/>
                    </a:lnTo>
                    <a:lnTo>
                      <a:pt x="2394" y="2798"/>
                    </a:lnTo>
                    <a:lnTo>
                      <a:pt x="2402" y="2804"/>
                    </a:lnTo>
                    <a:lnTo>
                      <a:pt x="2408" y="2810"/>
                    </a:lnTo>
                    <a:lnTo>
                      <a:pt x="2410" y="2816"/>
                    </a:lnTo>
                    <a:lnTo>
                      <a:pt x="2422" y="2834"/>
                    </a:lnTo>
                    <a:lnTo>
                      <a:pt x="2432" y="2848"/>
                    </a:lnTo>
                    <a:lnTo>
                      <a:pt x="2450" y="2864"/>
                    </a:lnTo>
                    <a:lnTo>
                      <a:pt x="2450" y="2864"/>
                    </a:lnTo>
                    <a:lnTo>
                      <a:pt x="2476" y="2890"/>
                    </a:lnTo>
                    <a:lnTo>
                      <a:pt x="2494" y="2912"/>
                    </a:lnTo>
                    <a:lnTo>
                      <a:pt x="2504" y="2928"/>
                    </a:lnTo>
                    <a:lnTo>
                      <a:pt x="2512" y="2942"/>
                    </a:lnTo>
                    <a:lnTo>
                      <a:pt x="2516" y="2954"/>
                    </a:lnTo>
                    <a:lnTo>
                      <a:pt x="2518" y="2964"/>
                    </a:lnTo>
                    <a:lnTo>
                      <a:pt x="2522" y="2976"/>
                    </a:lnTo>
                    <a:lnTo>
                      <a:pt x="2526" y="2988"/>
                    </a:lnTo>
                    <a:lnTo>
                      <a:pt x="2526" y="2988"/>
                    </a:lnTo>
                    <a:lnTo>
                      <a:pt x="2530" y="2998"/>
                    </a:lnTo>
                    <a:lnTo>
                      <a:pt x="2530" y="3010"/>
                    </a:lnTo>
                    <a:lnTo>
                      <a:pt x="2528" y="3020"/>
                    </a:lnTo>
                    <a:lnTo>
                      <a:pt x="2524" y="3028"/>
                    </a:lnTo>
                    <a:lnTo>
                      <a:pt x="2518" y="3038"/>
                    </a:lnTo>
                    <a:lnTo>
                      <a:pt x="2516" y="3050"/>
                    </a:lnTo>
                    <a:lnTo>
                      <a:pt x="2516" y="3060"/>
                    </a:lnTo>
                    <a:lnTo>
                      <a:pt x="2520" y="3072"/>
                    </a:lnTo>
                    <a:lnTo>
                      <a:pt x="2520" y="3072"/>
                    </a:lnTo>
                    <a:lnTo>
                      <a:pt x="2528" y="3084"/>
                    </a:lnTo>
                    <a:lnTo>
                      <a:pt x="2534" y="3094"/>
                    </a:lnTo>
                    <a:lnTo>
                      <a:pt x="2550" y="3106"/>
                    </a:lnTo>
                    <a:lnTo>
                      <a:pt x="2570" y="3120"/>
                    </a:lnTo>
                    <a:lnTo>
                      <a:pt x="2580" y="3130"/>
                    </a:lnTo>
                    <a:lnTo>
                      <a:pt x="2594" y="3140"/>
                    </a:lnTo>
                    <a:lnTo>
                      <a:pt x="2594" y="3140"/>
                    </a:lnTo>
                    <a:lnTo>
                      <a:pt x="2606" y="3152"/>
                    </a:lnTo>
                    <a:lnTo>
                      <a:pt x="2618" y="3158"/>
                    </a:lnTo>
                    <a:lnTo>
                      <a:pt x="2628" y="3162"/>
                    </a:lnTo>
                    <a:lnTo>
                      <a:pt x="2638" y="3164"/>
                    </a:lnTo>
                    <a:lnTo>
                      <a:pt x="2648" y="3168"/>
                    </a:lnTo>
                    <a:lnTo>
                      <a:pt x="2658" y="3170"/>
                    </a:lnTo>
                    <a:lnTo>
                      <a:pt x="2668" y="3176"/>
                    </a:lnTo>
                    <a:lnTo>
                      <a:pt x="2680" y="3186"/>
                    </a:lnTo>
                    <a:lnTo>
                      <a:pt x="2680" y="3186"/>
                    </a:lnTo>
                    <a:lnTo>
                      <a:pt x="2694" y="3198"/>
                    </a:lnTo>
                    <a:lnTo>
                      <a:pt x="2714" y="3210"/>
                    </a:lnTo>
                    <a:lnTo>
                      <a:pt x="2736" y="3224"/>
                    </a:lnTo>
                    <a:lnTo>
                      <a:pt x="2762" y="3236"/>
                    </a:lnTo>
                    <a:lnTo>
                      <a:pt x="2814" y="3260"/>
                    </a:lnTo>
                    <a:lnTo>
                      <a:pt x="2862" y="3278"/>
                    </a:lnTo>
                    <a:lnTo>
                      <a:pt x="2862" y="3278"/>
                    </a:lnTo>
                    <a:lnTo>
                      <a:pt x="2880" y="3282"/>
                    </a:lnTo>
                    <a:lnTo>
                      <a:pt x="2894" y="3282"/>
                    </a:lnTo>
                    <a:lnTo>
                      <a:pt x="2906" y="3278"/>
                    </a:lnTo>
                    <a:lnTo>
                      <a:pt x="2916" y="3272"/>
                    </a:lnTo>
                    <a:lnTo>
                      <a:pt x="2926" y="3266"/>
                    </a:lnTo>
                    <a:lnTo>
                      <a:pt x="2938" y="3260"/>
                    </a:lnTo>
                    <a:lnTo>
                      <a:pt x="2950" y="3258"/>
                    </a:lnTo>
                    <a:lnTo>
                      <a:pt x="2968" y="3260"/>
                    </a:lnTo>
                    <a:lnTo>
                      <a:pt x="2968" y="3260"/>
                    </a:lnTo>
                    <a:lnTo>
                      <a:pt x="2984" y="3264"/>
                    </a:lnTo>
                    <a:lnTo>
                      <a:pt x="2996" y="3272"/>
                    </a:lnTo>
                    <a:lnTo>
                      <a:pt x="3006" y="3280"/>
                    </a:lnTo>
                    <a:lnTo>
                      <a:pt x="3014" y="3290"/>
                    </a:lnTo>
                    <a:lnTo>
                      <a:pt x="3032" y="3314"/>
                    </a:lnTo>
                    <a:lnTo>
                      <a:pt x="3042" y="3326"/>
                    </a:lnTo>
                    <a:lnTo>
                      <a:pt x="3054" y="3338"/>
                    </a:lnTo>
                    <a:lnTo>
                      <a:pt x="3054" y="3338"/>
                    </a:lnTo>
                    <a:lnTo>
                      <a:pt x="3072" y="3356"/>
                    </a:lnTo>
                    <a:lnTo>
                      <a:pt x="3086" y="3364"/>
                    </a:lnTo>
                    <a:lnTo>
                      <a:pt x="3094" y="3368"/>
                    </a:lnTo>
                    <a:lnTo>
                      <a:pt x="3104" y="3368"/>
                    </a:lnTo>
                    <a:lnTo>
                      <a:pt x="3104" y="3368"/>
                    </a:lnTo>
                    <a:lnTo>
                      <a:pt x="3116" y="3368"/>
                    </a:lnTo>
                    <a:lnTo>
                      <a:pt x="3124" y="3370"/>
                    </a:lnTo>
                    <a:lnTo>
                      <a:pt x="3140" y="3376"/>
                    </a:lnTo>
                    <a:lnTo>
                      <a:pt x="3140" y="3376"/>
                    </a:lnTo>
                    <a:lnTo>
                      <a:pt x="3146" y="3382"/>
                    </a:lnTo>
                    <a:lnTo>
                      <a:pt x="3150" y="3386"/>
                    </a:lnTo>
                    <a:lnTo>
                      <a:pt x="3152" y="3388"/>
                    </a:lnTo>
                    <a:lnTo>
                      <a:pt x="3160" y="3390"/>
                    </a:lnTo>
                    <a:lnTo>
                      <a:pt x="3160" y="3390"/>
                    </a:lnTo>
                    <a:lnTo>
                      <a:pt x="3174" y="3392"/>
                    </a:lnTo>
                    <a:lnTo>
                      <a:pt x="3186" y="3398"/>
                    </a:lnTo>
                    <a:lnTo>
                      <a:pt x="3196" y="3404"/>
                    </a:lnTo>
                    <a:lnTo>
                      <a:pt x="3204" y="3406"/>
                    </a:lnTo>
                    <a:lnTo>
                      <a:pt x="3204" y="3406"/>
                    </a:lnTo>
                    <a:lnTo>
                      <a:pt x="3204" y="3406"/>
                    </a:lnTo>
                    <a:lnTo>
                      <a:pt x="3204" y="3404"/>
                    </a:lnTo>
                    <a:lnTo>
                      <a:pt x="3202" y="3402"/>
                    </a:lnTo>
                    <a:lnTo>
                      <a:pt x="3202" y="3400"/>
                    </a:lnTo>
                    <a:lnTo>
                      <a:pt x="3210" y="3404"/>
                    </a:lnTo>
                    <a:lnTo>
                      <a:pt x="3210" y="3404"/>
                    </a:lnTo>
                    <a:lnTo>
                      <a:pt x="3212" y="3406"/>
                    </a:lnTo>
                    <a:lnTo>
                      <a:pt x="3218" y="3406"/>
                    </a:lnTo>
                    <a:lnTo>
                      <a:pt x="3226" y="3406"/>
                    </a:lnTo>
                    <a:lnTo>
                      <a:pt x="3234" y="3404"/>
                    </a:lnTo>
                    <a:lnTo>
                      <a:pt x="3236" y="3402"/>
                    </a:lnTo>
                    <a:lnTo>
                      <a:pt x="3234" y="3400"/>
                    </a:lnTo>
                    <a:lnTo>
                      <a:pt x="3234" y="3400"/>
                    </a:lnTo>
                    <a:lnTo>
                      <a:pt x="3230" y="3398"/>
                    </a:lnTo>
                    <a:lnTo>
                      <a:pt x="3230" y="3396"/>
                    </a:lnTo>
                    <a:lnTo>
                      <a:pt x="3230" y="3394"/>
                    </a:lnTo>
                    <a:lnTo>
                      <a:pt x="3232" y="3394"/>
                    </a:lnTo>
                    <a:lnTo>
                      <a:pt x="3232" y="3394"/>
                    </a:lnTo>
                    <a:lnTo>
                      <a:pt x="3236" y="3396"/>
                    </a:lnTo>
                    <a:lnTo>
                      <a:pt x="3238" y="3396"/>
                    </a:lnTo>
                    <a:lnTo>
                      <a:pt x="3240" y="3392"/>
                    </a:lnTo>
                    <a:lnTo>
                      <a:pt x="3240" y="3392"/>
                    </a:lnTo>
                    <a:lnTo>
                      <a:pt x="3242" y="3398"/>
                    </a:lnTo>
                    <a:lnTo>
                      <a:pt x="3242" y="3398"/>
                    </a:lnTo>
                    <a:lnTo>
                      <a:pt x="3248" y="3406"/>
                    </a:lnTo>
                    <a:lnTo>
                      <a:pt x="3252" y="3410"/>
                    </a:lnTo>
                    <a:lnTo>
                      <a:pt x="3254" y="3412"/>
                    </a:lnTo>
                    <a:lnTo>
                      <a:pt x="3252" y="3416"/>
                    </a:lnTo>
                    <a:lnTo>
                      <a:pt x="3252" y="3416"/>
                    </a:lnTo>
                    <a:lnTo>
                      <a:pt x="3250" y="3418"/>
                    </a:lnTo>
                    <a:lnTo>
                      <a:pt x="3250" y="3418"/>
                    </a:lnTo>
                    <a:lnTo>
                      <a:pt x="3246" y="3416"/>
                    </a:lnTo>
                    <a:lnTo>
                      <a:pt x="3244" y="3412"/>
                    </a:lnTo>
                    <a:lnTo>
                      <a:pt x="3242" y="3412"/>
                    </a:lnTo>
                    <a:lnTo>
                      <a:pt x="3240" y="3414"/>
                    </a:lnTo>
                    <a:lnTo>
                      <a:pt x="3240" y="3414"/>
                    </a:lnTo>
                    <a:lnTo>
                      <a:pt x="3238" y="3418"/>
                    </a:lnTo>
                    <a:lnTo>
                      <a:pt x="3242" y="3422"/>
                    </a:lnTo>
                    <a:lnTo>
                      <a:pt x="3246" y="3426"/>
                    </a:lnTo>
                    <a:lnTo>
                      <a:pt x="3252" y="3434"/>
                    </a:lnTo>
                    <a:lnTo>
                      <a:pt x="3252" y="3434"/>
                    </a:lnTo>
                    <a:lnTo>
                      <a:pt x="3258" y="3442"/>
                    </a:lnTo>
                    <a:lnTo>
                      <a:pt x="3266" y="3448"/>
                    </a:lnTo>
                    <a:lnTo>
                      <a:pt x="3274" y="3454"/>
                    </a:lnTo>
                    <a:lnTo>
                      <a:pt x="3278" y="3460"/>
                    </a:lnTo>
                    <a:lnTo>
                      <a:pt x="3282" y="3466"/>
                    </a:lnTo>
                    <a:lnTo>
                      <a:pt x="3282" y="3466"/>
                    </a:lnTo>
                    <a:lnTo>
                      <a:pt x="3288" y="3478"/>
                    </a:lnTo>
                    <a:lnTo>
                      <a:pt x="3294" y="3486"/>
                    </a:lnTo>
                    <a:lnTo>
                      <a:pt x="3304" y="3494"/>
                    </a:lnTo>
                    <a:lnTo>
                      <a:pt x="3316" y="3506"/>
                    </a:lnTo>
                    <a:lnTo>
                      <a:pt x="3316" y="3506"/>
                    </a:lnTo>
                    <a:lnTo>
                      <a:pt x="3318" y="3510"/>
                    </a:lnTo>
                    <a:lnTo>
                      <a:pt x="3318" y="3512"/>
                    </a:lnTo>
                    <a:lnTo>
                      <a:pt x="3314" y="3514"/>
                    </a:lnTo>
                    <a:lnTo>
                      <a:pt x="3310" y="3518"/>
                    </a:lnTo>
                    <a:lnTo>
                      <a:pt x="3310" y="3518"/>
                    </a:lnTo>
                    <a:lnTo>
                      <a:pt x="3310" y="3520"/>
                    </a:lnTo>
                    <a:lnTo>
                      <a:pt x="3310" y="3520"/>
                    </a:lnTo>
                    <a:lnTo>
                      <a:pt x="3316" y="3522"/>
                    </a:lnTo>
                    <a:lnTo>
                      <a:pt x="3318" y="3522"/>
                    </a:lnTo>
                    <a:lnTo>
                      <a:pt x="3318" y="3522"/>
                    </a:lnTo>
                    <a:lnTo>
                      <a:pt x="3318" y="3528"/>
                    </a:lnTo>
                    <a:lnTo>
                      <a:pt x="3318" y="3528"/>
                    </a:lnTo>
                    <a:lnTo>
                      <a:pt x="3318" y="3534"/>
                    </a:lnTo>
                    <a:lnTo>
                      <a:pt x="3316" y="3534"/>
                    </a:lnTo>
                    <a:lnTo>
                      <a:pt x="3314" y="3536"/>
                    </a:lnTo>
                    <a:lnTo>
                      <a:pt x="3312" y="3540"/>
                    </a:lnTo>
                    <a:lnTo>
                      <a:pt x="3312" y="3540"/>
                    </a:lnTo>
                    <a:lnTo>
                      <a:pt x="3312" y="3550"/>
                    </a:lnTo>
                    <a:lnTo>
                      <a:pt x="3314" y="3558"/>
                    </a:lnTo>
                    <a:lnTo>
                      <a:pt x="3318" y="3564"/>
                    </a:lnTo>
                    <a:lnTo>
                      <a:pt x="3322" y="3566"/>
                    </a:lnTo>
                    <a:lnTo>
                      <a:pt x="3322" y="3566"/>
                    </a:lnTo>
                    <a:lnTo>
                      <a:pt x="3330" y="3570"/>
                    </a:lnTo>
                    <a:lnTo>
                      <a:pt x="3334" y="3574"/>
                    </a:lnTo>
                    <a:lnTo>
                      <a:pt x="3338" y="3578"/>
                    </a:lnTo>
                    <a:lnTo>
                      <a:pt x="3338" y="3578"/>
                    </a:lnTo>
                    <a:lnTo>
                      <a:pt x="3340" y="3582"/>
                    </a:lnTo>
                    <a:lnTo>
                      <a:pt x="3342" y="3580"/>
                    </a:lnTo>
                    <a:lnTo>
                      <a:pt x="3348" y="3574"/>
                    </a:lnTo>
                    <a:lnTo>
                      <a:pt x="3348" y="3574"/>
                    </a:lnTo>
                    <a:lnTo>
                      <a:pt x="3350" y="3572"/>
                    </a:lnTo>
                    <a:lnTo>
                      <a:pt x="3350" y="3570"/>
                    </a:lnTo>
                    <a:lnTo>
                      <a:pt x="3348" y="3566"/>
                    </a:lnTo>
                    <a:lnTo>
                      <a:pt x="3338" y="3558"/>
                    </a:lnTo>
                    <a:lnTo>
                      <a:pt x="3338" y="3558"/>
                    </a:lnTo>
                    <a:lnTo>
                      <a:pt x="3336" y="3554"/>
                    </a:lnTo>
                    <a:lnTo>
                      <a:pt x="3336" y="3552"/>
                    </a:lnTo>
                    <a:lnTo>
                      <a:pt x="3336" y="3550"/>
                    </a:lnTo>
                    <a:lnTo>
                      <a:pt x="3338" y="3552"/>
                    </a:lnTo>
                    <a:lnTo>
                      <a:pt x="3338" y="3552"/>
                    </a:lnTo>
                    <a:lnTo>
                      <a:pt x="3342" y="3554"/>
                    </a:lnTo>
                    <a:lnTo>
                      <a:pt x="3348" y="3558"/>
                    </a:lnTo>
                    <a:lnTo>
                      <a:pt x="3354" y="3562"/>
                    </a:lnTo>
                    <a:lnTo>
                      <a:pt x="3358" y="3566"/>
                    </a:lnTo>
                    <a:lnTo>
                      <a:pt x="3358" y="3566"/>
                    </a:lnTo>
                    <a:lnTo>
                      <a:pt x="3358" y="3576"/>
                    </a:lnTo>
                    <a:lnTo>
                      <a:pt x="3360" y="3578"/>
                    </a:lnTo>
                    <a:lnTo>
                      <a:pt x="3362" y="3582"/>
                    </a:lnTo>
                    <a:lnTo>
                      <a:pt x="3362" y="3582"/>
                    </a:lnTo>
                    <a:lnTo>
                      <a:pt x="3366" y="3584"/>
                    </a:lnTo>
                    <a:lnTo>
                      <a:pt x="3368" y="3586"/>
                    </a:lnTo>
                    <a:lnTo>
                      <a:pt x="3374" y="3586"/>
                    </a:lnTo>
                    <a:lnTo>
                      <a:pt x="3384" y="3592"/>
                    </a:lnTo>
                    <a:lnTo>
                      <a:pt x="3384" y="3592"/>
                    </a:lnTo>
                    <a:lnTo>
                      <a:pt x="3398" y="3604"/>
                    </a:lnTo>
                    <a:lnTo>
                      <a:pt x="3402" y="3608"/>
                    </a:lnTo>
                    <a:lnTo>
                      <a:pt x="3402" y="3612"/>
                    </a:lnTo>
                    <a:lnTo>
                      <a:pt x="3402" y="3612"/>
                    </a:lnTo>
                    <a:lnTo>
                      <a:pt x="3402" y="3620"/>
                    </a:lnTo>
                    <a:lnTo>
                      <a:pt x="3400" y="3624"/>
                    </a:lnTo>
                    <a:lnTo>
                      <a:pt x="3398" y="3626"/>
                    </a:lnTo>
                    <a:lnTo>
                      <a:pt x="3398" y="3626"/>
                    </a:lnTo>
                    <a:lnTo>
                      <a:pt x="3398" y="3628"/>
                    </a:lnTo>
                    <a:lnTo>
                      <a:pt x="3396" y="3630"/>
                    </a:lnTo>
                    <a:lnTo>
                      <a:pt x="3400" y="3634"/>
                    </a:lnTo>
                    <a:lnTo>
                      <a:pt x="3404" y="3636"/>
                    </a:lnTo>
                    <a:lnTo>
                      <a:pt x="3408" y="3638"/>
                    </a:lnTo>
                    <a:lnTo>
                      <a:pt x="3408" y="3638"/>
                    </a:lnTo>
                    <a:lnTo>
                      <a:pt x="3410" y="3640"/>
                    </a:lnTo>
                    <a:lnTo>
                      <a:pt x="3414" y="3640"/>
                    </a:lnTo>
                    <a:lnTo>
                      <a:pt x="3414" y="3642"/>
                    </a:lnTo>
                    <a:lnTo>
                      <a:pt x="3416" y="3640"/>
                    </a:lnTo>
                    <a:lnTo>
                      <a:pt x="3416" y="3640"/>
                    </a:lnTo>
                    <a:lnTo>
                      <a:pt x="3416" y="3636"/>
                    </a:lnTo>
                    <a:lnTo>
                      <a:pt x="3414" y="3634"/>
                    </a:lnTo>
                    <a:lnTo>
                      <a:pt x="3410" y="3630"/>
                    </a:lnTo>
                    <a:lnTo>
                      <a:pt x="3406" y="3626"/>
                    </a:lnTo>
                    <a:lnTo>
                      <a:pt x="3408" y="3626"/>
                    </a:lnTo>
                    <a:lnTo>
                      <a:pt x="3410" y="3624"/>
                    </a:lnTo>
                    <a:lnTo>
                      <a:pt x="3410" y="3624"/>
                    </a:lnTo>
                    <a:lnTo>
                      <a:pt x="3414" y="3622"/>
                    </a:lnTo>
                    <a:lnTo>
                      <a:pt x="3414" y="3624"/>
                    </a:lnTo>
                    <a:lnTo>
                      <a:pt x="3416" y="3628"/>
                    </a:lnTo>
                    <a:lnTo>
                      <a:pt x="3418" y="3630"/>
                    </a:lnTo>
                    <a:lnTo>
                      <a:pt x="3418" y="3630"/>
                    </a:lnTo>
                    <a:lnTo>
                      <a:pt x="3420" y="3630"/>
                    </a:lnTo>
                    <a:lnTo>
                      <a:pt x="3422" y="3632"/>
                    </a:lnTo>
                    <a:lnTo>
                      <a:pt x="3422" y="3636"/>
                    </a:lnTo>
                    <a:lnTo>
                      <a:pt x="3422" y="3642"/>
                    </a:lnTo>
                    <a:lnTo>
                      <a:pt x="3422" y="3646"/>
                    </a:lnTo>
                    <a:lnTo>
                      <a:pt x="3422" y="3646"/>
                    </a:lnTo>
                    <a:lnTo>
                      <a:pt x="3428" y="3654"/>
                    </a:lnTo>
                    <a:lnTo>
                      <a:pt x="3430" y="3656"/>
                    </a:lnTo>
                    <a:lnTo>
                      <a:pt x="3432" y="3656"/>
                    </a:lnTo>
                    <a:lnTo>
                      <a:pt x="3432" y="3656"/>
                    </a:lnTo>
                    <a:lnTo>
                      <a:pt x="3434" y="3648"/>
                    </a:lnTo>
                    <a:lnTo>
                      <a:pt x="3436" y="3646"/>
                    </a:lnTo>
                    <a:lnTo>
                      <a:pt x="3440" y="3644"/>
                    </a:lnTo>
                    <a:lnTo>
                      <a:pt x="3440" y="3644"/>
                    </a:lnTo>
                    <a:lnTo>
                      <a:pt x="3452" y="3646"/>
                    </a:lnTo>
                    <a:lnTo>
                      <a:pt x="3464" y="3650"/>
                    </a:lnTo>
                    <a:lnTo>
                      <a:pt x="3472" y="3652"/>
                    </a:lnTo>
                    <a:lnTo>
                      <a:pt x="3476" y="3654"/>
                    </a:lnTo>
                    <a:lnTo>
                      <a:pt x="3476" y="3654"/>
                    </a:lnTo>
                    <a:lnTo>
                      <a:pt x="3478" y="3652"/>
                    </a:lnTo>
                    <a:lnTo>
                      <a:pt x="3480" y="3654"/>
                    </a:lnTo>
                    <a:lnTo>
                      <a:pt x="3482" y="3662"/>
                    </a:lnTo>
                    <a:lnTo>
                      <a:pt x="3482" y="3662"/>
                    </a:lnTo>
                    <a:lnTo>
                      <a:pt x="3484" y="3666"/>
                    </a:lnTo>
                    <a:lnTo>
                      <a:pt x="3484" y="3670"/>
                    </a:lnTo>
                    <a:lnTo>
                      <a:pt x="3486" y="3672"/>
                    </a:lnTo>
                    <a:lnTo>
                      <a:pt x="3490" y="3676"/>
                    </a:lnTo>
                    <a:lnTo>
                      <a:pt x="3490" y="3676"/>
                    </a:lnTo>
                    <a:lnTo>
                      <a:pt x="3496" y="3678"/>
                    </a:lnTo>
                    <a:lnTo>
                      <a:pt x="3498" y="3678"/>
                    </a:lnTo>
                    <a:lnTo>
                      <a:pt x="3498" y="3674"/>
                    </a:lnTo>
                    <a:lnTo>
                      <a:pt x="3498" y="3674"/>
                    </a:lnTo>
                    <a:lnTo>
                      <a:pt x="3500" y="3668"/>
                    </a:lnTo>
                    <a:lnTo>
                      <a:pt x="3502" y="3666"/>
                    </a:lnTo>
                    <a:lnTo>
                      <a:pt x="3504" y="3666"/>
                    </a:lnTo>
                    <a:lnTo>
                      <a:pt x="3504" y="3668"/>
                    </a:lnTo>
                    <a:lnTo>
                      <a:pt x="3504" y="3668"/>
                    </a:lnTo>
                    <a:lnTo>
                      <a:pt x="3504" y="3672"/>
                    </a:lnTo>
                    <a:lnTo>
                      <a:pt x="3508" y="3680"/>
                    </a:lnTo>
                    <a:lnTo>
                      <a:pt x="3510" y="3686"/>
                    </a:lnTo>
                    <a:lnTo>
                      <a:pt x="3510" y="3694"/>
                    </a:lnTo>
                    <a:lnTo>
                      <a:pt x="3510" y="3694"/>
                    </a:lnTo>
                    <a:lnTo>
                      <a:pt x="3510" y="3696"/>
                    </a:lnTo>
                    <a:lnTo>
                      <a:pt x="3510" y="3698"/>
                    </a:lnTo>
                    <a:lnTo>
                      <a:pt x="3516" y="3698"/>
                    </a:lnTo>
                    <a:lnTo>
                      <a:pt x="3528" y="3696"/>
                    </a:lnTo>
                    <a:lnTo>
                      <a:pt x="3528" y="3696"/>
                    </a:lnTo>
                    <a:lnTo>
                      <a:pt x="3530" y="3696"/>
                    </a:lnTo>
                    <a:lnTo>
                      <a:pt x="3532" y="3696"/>
                    </a:lnTo>
                    <a:lnTo>
                      <a:pt x="3532" y="3692"/>
                    </a:lnTo>
                    <a:lnTo>
                      <a:pt x="3532" y="3690"/>
                    </a:lnTo>
                    <a:lnTo>
                      <a:pt x="3538" y="3688"/>
                    </a:lnTo>
                    <a:lnTo>
                      <a:pt x="3538" y="3688"/>
                    </a:lnTo>
                    <a:lnTo>
                      <a:pt x="3544" y="3688"/>
                    </a:lnTo>
                    <a:lnTo>
                      <a:pt x="3546" y="3686"/>
                    </a:lnTo>
                    <a:lnTo>
                      <a:pt x="3548" y="3684"/>
                    </a:lnTo>
                    <a:lnTo>
                      <a:pt x="3546" y="3680"/>
                    </a:lnTo>
                    <a:lnTo>
                      <a:pt x="3542" y="3672"/>
                    </a:lnTo>
                    <a:lnTo>
                      <a:pt x="3542" y="3672"/>
                    </a:lnTo>
                    <a:lnTo>
                      <a:pt x="3536" y="3664"/>
                    </a:lnTo>
                    <a:lnTo>
                      <a:pt x="3534" y="3660"/>
                    </a:lnTo>
                    <a:lnTo>
                      <a:pt x="3534" y="3658"/>
                    </a:lnTo>
                    <a:lnTo>
                      <a:pt x="3532" y="3658"/>
                    </a:lnTo>
                    <a:lnTo>
                      <a:pt x="3532" y="3658"/>
                    </a:lnTo>
                    <a:lnTo>
                      <a:pt x="3530" y="3658"/>
                    </a:lnTo>
                    <a:lnTo>
                      <a:pt x="3528" y="3656"/>
                    </a:lnTo>
                    <a:lnTo>
                      <a:pt x="3526" y="3652"/>
                    </a:lnTo>
                    <a:lnTo>
                      <a:pt x="3528" y="3648"/>
                    </a:lnTo>
                    <a:lnTo>
                      <a:pt x="3530" y="3646"/>
                    </a:lnTo>
                    <a:lnTo>
                      <a:pt x="3532" y="3646"/>
                    </a:lnTo>
                    <a:lnTo>
                      <a:pt x="3532" y="3646"/>
                    </a:lnTo>
                    <a:lnTo>
                      <a:pt x="3538" y="3644"/>
                    </a:lnTo>
                    <a:lnTo>
                      <a:pt x="3544" y="3642"/>
                    </a:lnTo>
                    <a:lnTo>
                      <a:pt x="3550" y="3636"/>
                    </a:lnTo>
                    <a:lnTo>
                      <a:pt x="3556" y="3628"/>
                    </a:lnTo>
                    <a:lnTo>
                      <a:pt x="3556" y="3628"/>
                    </a:lnTo>
                    <a:lnTo>
                      <a:pt x="3558" y="3624"/>
                    </a:lnTo>
                    <a:lnTo>
                      <a:pt x="3558" y="3622"/>
                    </a:lnTo>
                    <a:lnTo>
                      <a:pt x="3558" y="3618"/>
                    </a:lnTo>
                    <a:lnTo>
                      <a:pt x="3562" y="3616"/>
                    </a:lnTo>
                    <a:lnTo>
                      <a:pt x="3562" y="3616"/>
                    </a:lnTo>
                    <a:lnTo>
                      <a:pt x="3566" y="3614"/>
                    </a:lnTo>
                    <a:lnTo>
                      <a:pt x="3568" y="3612"/>
                    </a:lnTo>
                    <a:lnTo>
                      <a:pt x="3570" y="3610"/>
                    </a:lnTo>
                    <a:lnTo>
                      <a:pt x="3576" y="3610"/>
                    </a:lnTo>
                    <a:lnTo>
                      <a:pt x="3576" y="3610"/>
                    </a:lnTo>
                    <a:lnTo>
                      <a:pt x="3586" y="3612"/>
                    </a:lnTo>
                    <a:lnTo>
                      <a:pt x="3598" y="3620"/>
                    </a:lnTo>
                    <a:lnTo>
                      <a:pt x="3606" y="3626"/>
                    </a:lnTo>
                    <a:lnTo>
                      <a:pt x="3608" y="3630"/>
                    </a:lnTo>
                    <a:lnTo>
                      <a:pt x="3608" y="3632"/>
                    </a:lnTo>
                    <a:lnTo>
                      <a:pt x="3608" y="3632"/>
                    </a:lnTo>
                    <a:lnTo>
                      <a:pt x="3606" y="3636"/>
                    </a:lnTo>
                    <a:lnTo>
                      <a:pt x="3608" y="3638"/>
                    </a:lnTo>
                    <a:lnTo>
                      <a:pt x="3610" y="3640"/>
                    </a:lnTo>
                    <a:lnTo>
                      <a:pt x="3612" y="3640"/>
                    </a:lnTo>
                    <a:lnTo>
                      <a:pt x="3612" y="3640"/>
                    </a:lnTo>
                    <a:lnTo>
                      <a:pt x="3616" y="3638"/>
                    </a:lnTo>
                    <a:lnTo>
                      <a:pt x="3616" y="3638"/>
                    </a:lnTo>
                    <a:lnTo>
                      <a:pt x="3618" y="3638"/>
                    </a:lnTo>
                    <a:lnTo>
                      <a:pt x="3620" y="3638"/>
                    </a:lnTo>
                    <a:lnTo>
                      <a:pt x="3620" y="3638"/>
                    </a:lnTo>
                    <a:lnTo>
                      <a:pt x="3622" y="3638"/>
                    </a:lnTo>
                    <a:lnTo>
                      <a:pt x="3620" y="3640"/>
                    </a:lnTo>
                    <a:lnTo>
                      <a:pt x="3618" y="3648"/>
                    </a:lnTo>
                    <a:lnTo>
                      <a:pt x="3614" y="3658"/>
                    </a:lnTo>
                    <a:lnTo>
                      <a:pt x="3612" y="3662"/>
                    </a:lnTo>
                    <a:lnTo>
                      <a:pt x="3614" y="3666"/>
                    </a:lnTo>
                    <a:lnTo>
                      <a:pt x="3614" y="3666"/>
                    </a:lnTo>
                    <a:lnTo>
                      <a:pt x="3622" y="3682"/>
                    </a:lnTo>
                    <a:lnTo>
                      <a:pt x="3626" y="3690"/>
                    </a:lnTo>
                    <a:lnTo>
                      <a:pt x="3632" y="3696"/>
                    </a:lnTo>
                    <a:lnTo>
                      <a:pt x="3632" y="3696"/>
                    </a:lnTo>
                    <a:lnTo>
                      <a:pt x="3636" y="3700"/>
                    </a:lnTo>
                    <a:lnTo>
                      <a:pt x="3638" y="3702"/>
                    </a:lnTo>
                    <a:lnTo>
                      <a:pt x="3640" y="3704"/>
                    </a:lnTo>
                    <a:lnTo>
                      <a:pt x="3640" y="3708"/>
                    </a:lnTo>
                    <a:lnTo>
                      <a:pt x="3672" y="3654"/>
                    </a:lnTo>
                    <a:lnTo>
                      <a:pt x="3672" y="3654"/>
                    </a:lnTo>
                    <a:lnTo>
                      <a:pt x="3654" y="3626"/>
                    </a:lnTo>
                    <a:lnTo>
                      <a:pt x="3654" y="3626"/>
                    </a:lnTo>
                    <a:close/>
                    <a:moveTo>
                      <a:pt x="3590" y="1870"/>
                    </a:moveTo>
                    <a:lnTo>
                      <a:pt x="3590" y="1870"/>
                    </a:lnTo>
                    <a:lnTo>
                      <a:pt x="3570" y="1886"/>
                    </a:lnTo>
                    <a:lnTo>
                      <a:pt x="3558" y="1894"/>
                    </a:lnTo>
                    <a:lnTo>
                      <a:pt x="3546" y="1900"/>
                    </a:lnTo>
                    <a:lnTo>
                      <a:pt x="3546" y="1900"/>
                    </a:lnTo>
                    <a:lnTo>
                      <a:pt x="3536" y="1904"/>
                    </a:lnTo>
                    <a:lnTo>
                      <a:pt x="3524" y="1910"/>
                    </a:lnTo>
                    <a:lnTo>
                      <a:pt x="3508" y="1920"/>
                    </a:lnTo>
                    <a:lnTo>
                      <a:pt x="3488" y="1932"/>
                    </a:lnTo>
                    <a:lnTo>
                      <a:pt x="3488" y="1932"/>
                    </a:lnTo>
                    <a:lnTo>
                      <a:pt x="3466" y="1938"/>
                    </a:lnTo>
                    <a:lnTo>
                      <a:pt x="3448" y="1942"/>
                    </a:lnTo>
                    <a:lnTo>
                      <a:pt x="3434" y="1942"/>
                    </a:lnTo>
                    <a:lnTo>
                      <a:pt x="3426" y="1940"/>
                    </a:lnTo>
                    <a:lnTo>
                      <a:pt x="3426" y="1940"/>
                    </a:lnTo>
                    <a:lnTo>
                      <a:pt x="3424" y="1938"/>
                    </a:lnTo>
                    <a:lnTo>
                      <a:pt x="3424" y="1938"/>
                    </a:lnTo>
                    <a:lnTo>
                      <a:pt x="3430" y="1936"/>
                    </a:lnTo>
                    <a:lnTo>
                      <a:pt x="3434" y="1936"/>
                    </a:lnTo>
                    <a:lnTo>
                      <a:pt x="3434" y="1934"/>
                    </a:lnTo>
                    <a:lnTo>
                      <a:pt x="3434" y="1934"/>
                    </a:lnTo>
                    <a:lnTo>
                      <a:pt x="3434" y="1934"/>
                    </a:lnTo>
                    <a:lnTo>
                      <a:pt x="3426" y="1932"/>
                    </a:lnTo>
                    <a:lnTo>
                      <a:pt x="3418" y="1930"/>
                    </a:lnTo>
                    <a:lnTo>
                      <a:pt x="3410" y="1930"/>
                    </a:lnTo>
                    <a:lnTo>
                      <a:pt x="3408" y="1928"/>
                    </a:lnTo>
                    <a:lnTo>
                      <a:pt x="3406" y="1926"/>
                    </a:lnTo>
                    <a:lnTo>
                      <a:pt x="3406" y="1926"/>
                    </a:lnTo>
                    <a:lnTo>
                      <a:pt x="3408" y="1922"/>
                    </a:lnTo>
                    <a:lnTo>
                      <a:pt x="3410" y="1916"/>
                    </a:lnTo>
                    <a:lnTo>
                      <a:pt x="3414" y="1910"/>
                    </a:lnTo>
                    <a:lnTo>
                      <a:pt x="3416" y="1900"/>
                    </a:lnTo>
                    <a:lnTo>
                      <a:pt x="3416" y="1900"/>
                    </a:lnTo>
                    <a:lnTo>
                      <a:pt x="3420" y="1892"/>
                    </a:lnTo>
                    <a:lnTo>
                      <a:pt x="3422" y="1890"/>
                    </a:lnTo>
                    <a:lnTo>
                      <a:pt x="3426" y="1886"/>
                    </a:lnTo>
                    <a:lnTo>
                      <a:pt x="3430" y="1880"/>
                    </a:lnTo>
                    <a:lnTo>
                      <a:pt x="3430" y="1880"/>
                    </a:lnTo>
                    <a:lnTo>
                      <a:pt x="3434" y="1872"/>
                    </a:lnTo>
                    <a:lnTo>
                      <a:pt x="3436" y="1870"/>
                    </a:lnTo>
                    <a:lnTo>
                      <a:pt x="3438" y="1872"/>
                    </a:lnTo>
                    <a:lnTo>
                      <a:pt x="3440" y="1880"/>
                    </a:lnTo>
                    <a:lnTo>
                      <a:pt x="3440" y="1880"/>
                    </a:lnTo>
                    <a:lnTo>
                      <a:pt x="3446" y="1882"/>
                    </a:lnTo>
                    <a:lnTo>
                      <a:pt x="3448" y="1884"/>
                    </a:lnTo>
                    <a:lnTo>
                      <a:pt x="3450" y="1886"/>
                    </a:lnTo>
                    <a:lnTo>
                      <a:pt x="3448" y="1888"/>
                    </a:lnTo>
                    <a:lnTo>
                      <a:pt x="3442" y="1892"/>
                    </a:lnTo>
                    <a:lnTo>
                      <a:pt x="3432" y="1894"/>
                    </a:lnTo>
                    <a:lnTo>
                      <a:pt x="3432" y="1894"/>
                    </a:lnTo>
                    <a:lnTo>
                      <a:pt x="3426" y="1894"/>
                    </a:lnTo>
                    <a:lnTo>
                      <a:pt x="3424" y="1896"/>
                    </a:lnTo>
                    <a:lnTo>
                      <a:pt x="3422" y="1898"/>
                    </a:lnTo>
                    <a:lnTo>
                      <a:pt x="3422" y="1902"/>
                    </a:lnTo>
                    <a:lnTo>
                      <a:pt x="3422" y="1904"/>
                    </a:lnTo>
                    <a:lnTo>
                      <a:pt x="3424" y="1906"/>
                    </a:lnTo>
                    <a:lnTo>
                      <a:pt x="3428" y="1908"/>
                    </a:lnTo>
                    <a:lnTo>
                      <a:pt x="3432" y="1908"/>
                    </a:lnTo>
                    <a:lnTo>
                      <a:pt x="3432" y="1908"/>
                    </a:lnTo>
                    <a:lnTo>
                      <a:pt x="3438" y="1908"/>
                    </a:lnTo>
                    <a:lnTo>
                      <a:pt x="3442" y="1910"/>
                    </a:lnTo>
                    <a:lnTo>
                      <a:pt x="3444" y="1912"/>
                    </a:lnTo>
                    <a:lnTo>
                      <a:pt x="3446" y="1910"/>
                    </a:lnTo>
                    <a:lnTo>
                      <a:pt x="3446" y="1910"/>
                    </a:lnTo>
                    <a:lnTo>
                      <a:pt x="3450" y="1904"/>
                    </a:lnTo>
                    <a:lnTo>
                      <a:pt x="3456" y="1900"/>
                    </a:lnTo>
                    <a:lnTo>
                      <a:pt x="3466" y="1896"/>
                    </a:lnTo>
                    <a:lnTo>
                      <a:pt x="3466" y="1896"/>
                    </a:lnTo>
                    <a:lnTo>
                      <a:pt x="3470" y="1892"/>
                    </a:lnTo>
                    <a:lnTo>
                      <a:pt x="3474" y="1888"/>
                    </a:lnTo>
                    <a:lnTo>
                      <a:pt x="3482" y="1880"/>
                    </a:lnTo>
                    <a:lnTo>
                      <a:pt x="3488" y="1876"/>
                    </a:lnTo>
                    <a:lnTo>
                      <a:pt x="3496" y="1874"/>
                    </a:lnTo>
                    <a:lnTo>
                      <a:pt x="3504" y="1874"/>
                    </a:lnTo>
                    <a:lnTo>
                      <a:pt x="3518" y="1876"/>
                    </a:lnTo>
                    <a:lnTo>
                      <a:pt x="3518" y="1876"/>
                    </a:lnTo>
                    <a:lnTo>
                      <a:pt x="3534" y="1880"/>
                    </a:lnTo>
                    <a:lnTo>
                      <a:pt x="3538" y="1880"/>
                    </a:lnTo>
                    <a:lnTo>
                      <a:pt x="3536" y="1878"/>
                    </a:lnTo>
                    <a:lnTo>
                      <a:pt x="3532" y="1876"/>
                    </a:lnTo>
                    <a:lnTo>
                      <a:pt x="3532" y="1872"/>
                    </a:lnTo>
                    <a:lnTo>
                      <a:pt x="3532" y="1870"/>
                    </a:lnTo>
                    <a:lnTo>
                      <a:pt x="3532" y="1870"/>
                    </a:lnTo>
                    <a:lnTo>
                      <a:pt x="3536" y="1866"/>
                    </a:lnTo>
                    <a:lnTo>
                      <a:pt x="3540" y="1864"/>
                    </a:lnTo>
                    <a:lnTo>
                      <a:pt x="3560" y="1862"/>
                    </a:lnTo>
                    <a:lnTo>
                      <a:pt x="3560" y="1862"/>
                    </a:lnTo>
                    <a:lnTo>
                      <a:pt x="3580" y="1860"/>
                    </a:lnTo>
                    <a:lnTo>
                      <a:pt x="3584" y="1860"/>
                    </a:lnTo>
                    <a:lnTo>
                      <a:pt x="3586" y="1858"/>
                    </a:lnTo>
                    <a:lnTo>
                      <a:pt x="3586" y="1858"/>
                    </a:lnTo>
                    <a:lnTo>
                      <a:pt x="3586" y="1854"/>
                    </a:lnTo>
                    <a:lnTo>
                      <a:pt x="3586" y="1852"/>
                    </a:lnTo>
                    <a:lnTo>
                      <a:pt x="3588" y="1850"/>
                    </a:lnTo>
                    <a:lnTo>
                      <a:pt x="3588" y="1850"/>
                    </a:lnTo>
                    <a:lnTo>
                      <a:pt x="3590" y="1850"/>
                    </a:lnTo>
                    <a:lnTo>
                      <a:pt x="3592" y="1852"/>
                    </a:lnTo>
                    <a:lnTo>
                      <a:pt x="3594" y="1858"/>
                    </a:lnTo>
                    <a:lnTo>
                      <a:pt x="3592" y="1864"/>
                    </a:lnTo>
                    <a:lnTo>
                      <a:pt x="3590" y="1870"/>
                    </a:lnTo>
                    <a:lnTo>
                      <a:pt x="3590" y="1870"/>
                    </a:lnTo>
                    <a:close/>
                    <a:moveTo>
                      <a:pt x="3578" y="1812"/>
                    </a:moveTo>
                    <a:lnTo>
                      <a:pt x="3578" y="1812"/>
                    </a:lnTo>
                    <a:lnTo>
                      <a:pt x="3586" y="1806"/>
                    </a:lnTo>
                    <a:lnTo>
                      <a:pt x="3596" y="1804"/>
                    </a:lnTo>
                    <a:lnTo>
                      <a:pt x="3624" y="1798"/>
                    </a:lnTo>
                    <a:lnTo>
                      <a:pt x="3624" y="1798"/>
                    </a:lnTo>
                    <a:lnTo>
                      <a:pt x="3636" y="1796"/>
                    </a:lnTo>
                    <a:lnTo>
                      <a:pt x="3642" y="1794"/>
                    </a:lnTo>
                    <a:lnTo>
                      <a:pt x="3656" y="1802"/>
                    </a:lnTo>
                    <a:lnTo>
                      <a:pt x="3656" y="1802"/>
                    </a:lnTo>
                    <a:lnTo>
                      <a:pt x="3662" y="1804"/>
                    </a:lnTo>
                    <a:lnTo>
                      <a:pt x="3664" y="1804"/>
                    </a:lnTo>
                    <a:lnTo>
                      <a:pt x="3668" y="1804"/>
                    </a:lnTo>
                    <a:lnTo>
                      <a:pt x="3668" y="1802"/>
                    </a:lnTo>
                    <a:lnTo>
                      <a:pt x="3672" y="1794"/>
                    </a:lnTo>
                    <a:lnTo>
                      <a:pt x="3674" y="1790"/>
                    </a:lnTo>
                    <a:lnTo>
                      <a:pt x="3678" y="1788"/>
                    </a:lnTo>
                    <a:lnTo>
                      <a:pt x="3678" y="1788"/>
                    </a:lnTo>
                    <a:lnTo>
                      <a:pt x="3686" y="1782"/>
                    </a:lnTo>
                    <a:lnTo>
                      <a:pt x="3696" y="1778"/>
                    </a:lnTo>
                    <a:lnTo>
                      <a:pt x="3706" y="1776"/>
                    </a:lnTo>
                    <a:lnTo>
                      <a:pt x="3716" y="1770"/>
                    </a:lnTo>
                    <a:lnTo>
                      <a:pt x="3716" y="1770"/>
                    </a:lnTo>
                    <a:lnTo>
                      <a:pt x="3714" y="1774"/>
                    </a:lnTo>
                    <a:lnTo>
                      <a:pt x="3712" y="1778"/>
                    </a:lnTo>
                    <a:lnTo>
                      <a:pt x="3708" y="1782"/>
                    </a:lnTo>
                    <a:lnTo>
                      <a:pt x="3702" y="1784"/>
                    </a:lnTo>
                    <a:lnTo>
                      <a:pt x="3702" y="1784"/>
                    </a:lnTo>
                    <a:lnTo>
                      <a:pt x="3698" y="1786"/>
                    </a:lnTo>
                    <a:lnTo>
                      <a:pt x="3694" y="1790"/>
                    </a:lnTo>
                    <a:lnTo>
                      <a:pt x="3696" y="1794"/>
                    </a:lnTo>
                    <a:lnTo>
                      <a:pt x="3698" y="1798"/>
                    </a:lnTo>
                    <a:lnTo>
                      <a:pt x="3698" y="1798"/>
                    </a:lnTo>
                    <a:lnTo>
                      <a:pt x="3702" y="1800"/>
                    </a:lnTo>
                    <a:lnTo>
                      <a:pt x="3702" y="1802"/>
                    </a:lnTo>
                    <a:lnTo>
                      <a:pt x="3700" y="1806"/>
                    </a:lnTo>
                    <a:lnTo>
                      <a:pt x="3700" y="1814"/>
                    </a:lnTo>
                    <a:lnTo>
                      <a:pt x="3700" y="1814"/>
                    </a:lnTo>
                    <a:lnTo>
                      <a:pt x="3700" y="1820"/>
                    </a:lnTo>
                    <a:lnTo>
                      <a:pt x="3696" y="1822"/>
                    </a:lnTo>
                    <a:lnTo>
                      <a:pt x="3690" y="1826"/>
                    </a:lnTo>
                    <a:lnTo>
                      <a:pt x="3684" y="1830"/>
                    </a:lnTo>
                    <a:lnTo>
                      <a:pt x="3684" y="1830"/>
                    </a:lnTo>
                    <a:lnTo>
                      <a:pt x="3680" y="1834"/>
                    </a:lnTo>
                    <a:lnTo>
                      <a:pt x="3676" y="1836"/>
                    </a:lnTo>
                    <a:lnTo>
                      <a:pt x="3662" y="1838"/>
                    </a:lnTo>
                    <a:lnTo>
                      <a:pt x="3648" y="1838"/>
                    </a:lnTo>
                    <a:lnTo>
                      <a:pt x="3638" y="1834"/>
                    </a:lnTo>
                    <a:lnTo>
                      <a:pt x="3638" y="1834"/>
                    </a:lnTo>
                    <a:lnTo>
                      <a:pt x="3628" y="1832"/>
                    </a:lnTo>
                    <a:lnTo>
                      <a:pt x="3616" y="1830"/>
                    </a:lnTo>
                    <a:lnTo>
                      <a:pt x="3604" y="1832"/>
                    </a:lnTo>
                    <a:lnTo>
                      <a:pt x="3594" y="1834"/>
                    </a:lnTo>
                    <a:lnTo>
                      <a:pt x="3594" y="1834"/>
                    </a:lnTo>
                    <a:lnTo>
                      <a:pt x="3588" y="1838"/>
                    </a:lnTo>
                    <a:lnTo>
                      <a:pt x="3582" y="1840"/>
                    </a:lnTo>
                    <a:lnTo>
                      <a:pt x="3574" y="1842"/>
                    </a:lnTo>
                    <a:lnTo>
                      <a:pt x="3574" y="1842"/>
                    </a:lnTo>
                    <a:lnTo>
                      <a:pt x="3568" y="1842"/>
                    </a:lnTo>
                    <a:lnTo>
                      <a:pt x="3562" y="1842"/>
                    </a:lnTo>
                    <a:lnTo>
                      <a:pt x="3560" y="1840"/>
                    </a:lnTo>
                    <a:lnTo>
                      <a:pt x="3558" y="1838"/>
                    </a:lnTo>
                    <a:lnTo>
                      <a:pt x="3558" y="1834"/>
                    </a:lnTo>
                    <a:lnTo>
                      <a:pt x="3560" y="1828"/>
                    </a:lnTo>
                    <a:lnTo>
                      <a:pt x="3560" y="1828"/>
                    </a:lnTo>
                    <a:lnTo>
                      <a:pt x="3564" y="1820"/>
                    </a:lnTo>
                    <a:lnTo>
                      <a:pt x="3570" y="1818"/>
                    </a:lnTo>
                    <a:lnTo>
                      <a:pt x="3574" y="1816"/>
                    </a:lnTo>
                    <a:lnTo>
                      <a:pt x="3578" y="1812"/>
                    </a:lnTo>
                    <a:lnTo>
                      <a:pt x="3578" y="1812"/>
                    </a:lnTo>
                    <a:close/>
                    <a:moveTo>
                      <a:pt x="3092" y="1606"/>
                    </a:moveTo>
                    <a:lnTo>
                      <a:pt x="3092" y="1606"/>
                    </a:lnTo>
                    <a:lnTo>
                      <a:pt x="3104" y="1594"/>
                    </a:lnTo>
                    <a:lnTo>
                      <a:pt x="3118" y="1586"/>
                    </a:lnTo>
                    <a:lnTo>
                      <a:pt x="3158" y="1566"/>
                    </a:lnTo>
                    <a:lnTo>
                      <a:pt x="3158" y="1566"/>
                    </a:lnTo>
                    <a:lnTo>
                      <a:pt x="3164" y="1564"/>
                    </a:lnTo>
                    <a:lnTo>
                      <a:pt x="3164" y="1564"/>
                    </a:lnTo>
                    <a:lnTo>
                      <a:pt x="3168" y="1560"/>
                    </a:lnTo>
                    <a:lnTo>
                      <a:pt x="3172" y="1556"/>
                    </a:lnTo>
                    <a:lnTo>
                      <a:pt x="3176" y="1544"/>
                    </a:lnTo>
                    <a:lnTo>
                      <a:pt x="3176" y="1544"/>
                    </a:lnTo>
                    <a:lnTo>
                      <a:pt x="3180" y="1538"/>
                    </a:lnTo>
                    <a:lnTo>
                      <a:pt x="3184" y="1534"/>
                    </a:lnTo>
                    <a:lnTo>
                      <a:pt x="3188" y="1534"/>
                    </a:lnTo>
                    <a:lnTo>
                      <a:pt x="3190" y="1536"/>
                    </a:lnTo>
                    <a:lnTo>
                      <a:pt x="3190" y="1538"/>
                    </a:lnTo>
                    <a:lnTo>
                      <a:pt x="3190" y="1542"/>
                    </a:lnTo>
                    <a:lnTo>
                      <a:pt x="3190" y="1542"/>
                    </a:lnTo>
                    <a:lnTo>
                      <a:pt x="3188" y="1548"/>
                    </a:lnTo>
                    <a:lnTo>
                      <a:pt x="3192" y="1544"/>
                    </a:lnTo>
                    <a:lnTo>
                      <a:pt x="3196" y="1536"/>
                    </a:lnTo>
                    <a:lnTo>
                      <a:pt x="3200" y="1524"/>
                    </a:lnTo>
                    <a:lnTo>
                      <a:pt x="3200" y="1524"/>
                    </a:lnTo>
                    <a:lnTo>
                      <a:pt x="3204" y="1516"/>
                    </a:lnTo>
                    <a:lnTo>
                      <a:pt x="3206" y="1516"/>
                    </a:lnTo>
                    <a:lnTo>
                      <a:pt x="3208" y="1516"/>
                    </a:lnTo>
                    <a:lnTo>
                      <a:pt x="3208" y="1522"/>
                    </a:lnTo>
                    <a:lnTo>
                      <a:pt x="3206" y="1532"/>
                    </a:lnTo>
                    <a:lnTo>
                      <a:pt x="3206" y="1532"/>
                    </a:lnTo>
                    <a:lnTo>
                      <a:pt x="3204" y="1538"/>
                    </a:lnTo>
                    <a:lnTo>
                      <a:pt x="3204" y="1540"/>
                    </a:lnTo>
                    <a:lnTo>
                      <a:pt x="3204" y="1540"/>
                    </a:lnTo>
                    <a:lnTo>
                      <a:pt x="3216" y="1532"/>
                    </a:lnTo>
                    <a:lnTo>
                      <a:pt x="3216" y="1532"/>
                    </a:lnTo>
                    <a:lnTo>
                      <a:pt x="3218" y="1530"/>
                    </a:lnTo>
                    <a:lnTo>
                      <a:pt x="3220" y="1526"/>
                    </a:lnTo>
                    <a:lnTo>
                      <a:pt x="3218" y="1520"/>
                    </a:lnTo>
                    <a:lnTo>
                      <a:pt x="3216" y="1514"/>
                    </a:lnTo>
                    <a:lnTo>
                      <a:pt x="3216" y="1512"/>
                    </a:lnTo>
                    <a:lnTo>
                      <a:pt x="3216" y="1510"/>
                    </a:lnTo>
                    <a:lnTo>
                      <a:pt x="3216" y="1510"/>
                    </a:lnTo>
                    <a:lnTo>
                      <a:pt x="3220" y="1508"/>
                    </a:lnTo>
                    <a:lnTo>
                      <a:pt x="3224" y="1510"/>
                    </a:lnTo>
                    <a:lnTo>
                      <a:pt x="3236" y="1514"/>
                    </a:lnTo>
                    <a:lnTo>
                      <a:pt x="3248" y="1520"/>
                    </a:lnTo>
                    <a:lnTo>
                      <a:pt x="3254" y="1522"/>
                    </a:lnTo>
                    <a:lnTo>
                      <a:pt x="3260" y="1522"/>
                    </a:lnTo>
                    <a:lnTo>
                      <a:pt x="3260" y="1522"/>
                    </a:lnTo>
                    <a:lnTo>
                      <a:pt x="3268" y="1522"/>
                    </a:lnTo>
                    <a:lnTo>
                      <a:pt x="3272" y="1522"/>
                    </a:lnTo>
                    <a:lnTo>
                      <a:pt x="3276" y="1522"/>
                    </a:lnTo>
                    <a:lnTo>
                      <a:pt x="3284" y="1522"/>
                    </a:lnTo>
                    <a:lnTo>
                      <a:pt x="3284" y="1522"/>
                    </a:lnTo>
                    <a:lnTo>
                      <a:pt x="3288" y="1524"/>
                    </a:lnTo>
                    <a:lnTo>
                      <a:pt x="3292" y="1528"/>
                    </a:lnTo>
                    <a:lnTo>
                      <a:pt x="3296" y="1542"/>
                    </a:lnTo>
                    <a:lnTo>
                      <a:pt x="3298" y="1550"/>
                    </a:lnTo>
                    <a:lnTo>
                      <a:pt x="3302" y="1558"/>
                    </a:lnTo>
                    <a:lnTo>
                      <a:pt x="3308" y="1566"/>
                    </a:lnTo>
                    <a:lnTo>
                      <a:pt x="3314" y="1570"/>
                    </a:lnTo>
                    <a:lnTo>
                      <a:pt x="3314" y="1570"/>
                    </a:lnTo>
                    <a:lnTo>
                      <a:pt x="3320" y="1572"/>
                    </a:lnTo>
                    <a:lnTo>
                      <a:pt x="3328" y="1572"/>
                    </a:lnTo>
                    <a:lnTo>
                      <a:pt x="3340" y="1570"/>
                    </a:lnTo>
                    <a:lnTo>
                      <a:pt x="3344" y="1570"/>
                    </a:lnTo>
                    <a:lnTo>
                      <a:pt x="3348" y="1570"/>
                    </a:lnTo>
                    <a:lnTo>
                      <a:pt x="3348" y="1574"/>
                    </a:lnTo>
                    <a:lnTo>
                      <a:pt x="3346" y="1580"/>
                    </a:lnTo>
                    <a:lnTo>
                      <a:pt x="3346" y="1580"/>
                    </a:lnTo>
                    <a:lnTo>
                      <a:pt x="3344" y="1588"/>
                    </a:lnTo>
                    <a:lnTo>
                      <a:pt x="3346" y="1594"/>
                    </a:lnTo>
                    <a:lnTo>
                      <a:pt x="3358" y="1604"/>
                    </a:lnTo>
                    <a:lnTo>
                      <a:pt x="3358" y="1604"/>
                    </a:lnTo>
                    <a:lnTo>
                      <a:pt x="3360" y="1606"/>
                    </a:lnTo>
                    <a:lnTo>
                      <a:pt x="3360" y="1610"/>
                    </a:lnTo>
                    <a:lnTo>
                      <a:pt x="3358" y="1618"/>
                    </a:lnTo>
                    <a:lnTo>
                      <a:pt x="3354" y="1624"/>
                    </a:lnTo>
                    <a:lnTo>
                      <a:pt x="3354" y="1626"/>
                    </a:lnTo>
                    <a:lnTo>
                      <a:pt x="3356" y="1630"/>
                    </a:lnTo>
                    <a:lnTo>
                      <a:pt x="3356" y="1630"/>
                    </a:lnTo>
                    <a:lnTo>
                      <a:pt x="3362" y="1630"/>
                    </a:lnTo>
                    <a:lnTo>
                      <a:pt x="3364" y="1630"/>
                    </a:lnTo>
                    <a:lnTo>
                      <a:pt x="3366" y="1630"/>
                    </a:lnTo>
                    <a:lnTo>
                      <a:pt x="3368" y="1632"/>
                    </a:lnTo>
                    <a:lnTo>
                      <a:pt x="3368" y="1632"/>
                    </a:lnTo>
                    <a:lnTo>
                      <a:pt x="3370" y="1634"/>
                    </a:lnTo>
                    <a:lnTo>
                      <a:pt x="3368" y="1636"/>
                    </a:lnTo>
                    <a:lnTo>
                      <a:pt x="3364" y="1640"/>
                    </a:lnTo>
                    <a:lnTo>
                      <a:pt x="3362" y="1642"/>
                    </a:lnTo>
                    <a:lnTo>
                      <a:pt x="3362" y="1648"/>
                    </a:lnTo>
                    <a:lnTo>
                      <a:pt x="3362" y="1648"/>
                    </a:lnTo>
                    <a:lnTo>
                      <a:pt x="3362" y="1652"/>
                    </a:lnTo>
                    <a:lnTo>
                      <a:pt x="3364" y="1654"/>
                    </a:lnTo>
                    <a:lnTo>
                      <a:pt x="3372" y="1652"/>
                    </a:lnTo>
                    <a:lnTo>
                      <a:pt x="3380" y="1652"/>
                    </a:lnTo>
                    <a:lnTo>
                      <a:pt x="3382" y="1652"/>
                    </a:lnTo>
                    <a:lnTo>
                      <a:pt x="3382" y="1656"/>
                    </a:lnTo>
                    <a:lnTo>
                      <a:pt x="3382" y="1656"/>
                    </a:lnTo>
                    <a:lnTo>
                      <a:pt x="3382" y="1662"/>
                    </a:lnTo>
                    <a:lnTo>
                      <a:pt x="3386" y="1664"/>
                    </a:lnTo>
                    <a:lnTo>
                      <a:pt x="3392" y="1666"/>
                    </a:lnTo>
                    <a:lnTo>
                      <a:pt x="3402" y="1668"/>
                    </a:lnTo>
                    <a:lnTo>
                      <a:pt x="3402" y="1668"/>
                    </a:lnTo>
                    <a:lnTo>
                      <a:pt x="3416" y="1672"/>
                    </a:lnTo>
                    <a:lnTo>
                      <a:pt x="3430" y="1674"/>
                    </a:lnTo>
                    <a:lnTo>
                      <a:pt x="3446" y="1674"/>
                    </a:lnTo>
                    <a:lnTo>
                      <a:pt x="3460" y="1676"/>
                    </a:lnTo>
                    <a:lnTo>
                      <a:pt x="3460" y="1676"/>
                    </a:lnTo>
                    <a:lnTo>
                      <a:pt x="3470" y="1676"/>
                    </a:lnTo>
                    <a:lnTo>
                      <a:pt x="3478" y="1676"/>
                    </a:lnTo>
                    <a:lnTo>
                      <a:pt x="3484" y="1678"/>
                    </a:lnTo>
                    <a:lnTo>
                      <a:pt x="3484" y="1678"/>
                    </a:lnTo>
                    <a:lnTo>
                      <a:pt x="3484" y="1680"/>
                    </a:lnTo>
                    <a:lnTo>
                      <a:pt x="3484" y="1680"/>
                    </a:lnTo>
                    <a:lnTo>
                      <a:pt x="3484" y="1682"/>
                    </a:lnTo>
                    <a:lnTo>
                      <a:pt x="3484" y="1684"/>
                    </a:lnTo>
                    <a:lnTo>
                      <a:pt x="3490" y="1686"/>
                    </a:lnTo>
                    <a:lnTo>
                      <a:pt x="3508" y="1686"/>
                    </a:lnTo>
                    <a:lnTo>
                      <a:pt x="3508" y="1686"/>
                    </a:lnTo>
                    <a:lnTo>
                      <a:pt x="3514" y="1688"/>
                    </a:lnTo>
                    <a:lnTo>
                      <a:pt x="3518" y="1692"/>
                    </a:lnTo>
                    <a:lnTo>
                      <a:pt x="3526" y="1704"/>
                    </a:lnTo>
                    <a:lnTo>
                      <a:pt x="3532" y="1716"/>
                    </a:lnTo>
                    <a:lnTo>
                      <a:pt x="3534" y="1718"/>
                    </a:lnTo>
                    <a:lnTo>
                      <a:pt x="3536" y="1718"/>
                    </a:lnTo>
                    <a:lnTo>
                      <a:pt x="3536" y="1718"/>
                    </a:lnTo>
                    <a:lnTo>
                      <a:pt x="3540" y="1716"/>
                    </a:lnTo>
                    <a:lnTo>
                      <a:pt x="3542" y="1716"/>
                    </a:lnTo>
                    <a:lnTo>
                      <a:pt x="3544" y="1720"/>
                    </a:lnTo>
                    <a:lnTo>
                      <a:pt x="3544" y="1726"/>
                    </a:lnTo>
                    <a:lnTo>
                      <a:pt x="3544" y="1726"/>
                    </a:lnTo>
                    <a:lnTo>
                      <a:pt x="3544" y="1730"/>
                    </a:lnTo>
                    <a:lnTo>
                      <a:pt x="3546" y="1734"/>
                    </a:lnTo>
                    <a:lnTo>
                      <a:pt x="3552" y="1742"/>
                    </a:lnTo>
                    <a:lnTo>
                      <a:pt x="3556" y="1748"/>
                    </a:lnTo>
                    <a:lnTo>
                      <a:pt x="3560" y="1756"/>
                    </a:lnTo>
                    <a:lnTo>
                      <a:pt x="3560" y="1756"/>
                    </a:lnTo>
                    <a:lnTo>
                      <a:pt x="3558" y="1758"/>
                    </a:lnTo>
                    <a:lnTo>
                      <a:pt x="3558" y="1758"/>
                    </a:lnTo>
                    <a:lnTo>
                      <a:pt x="3554" y="1754"/>
                    </a:lnTo>
                    <a:lnTo>
                      <a:pt x="3548" y="1750"/>
                    </a:lnTo>
                    <a:lnTo>
                      <a:pt x="3546" y="1750"/>
                    </a:lnTo>
                    <a:lnTo>
                      <a:pt x="3544" y="1750"/>
                    </a:lnTo>
                    <a:lnTo>
                      <a:pt x="3544" y="1750"/>
                    </a:lnTo>
                    <a:lnTo>
                      <a:pt x="3542" y="1752"/>
                    </a:lnTo>
                    <a:lnTo>
                      <a:pt x="3542" y="1754"/>
                    </a:lnTo>
                    <a:lnTo>
                      <a:pt x="3546" y="1760"/>
                    </a:lnTo>
                    <a:lnTo>
                      <a:pt x="3548" y="1766"/>
                    </a:lnTo>
                    <a:lnTo>
                      <a:pt x="3546" y="1768"/>
                    </a:lnTo>
                    <a:lnTo>
                      <a:pt x="3544" y="1770"/>
                    </a:lnTo>
                    <a:lnTo>
                      <a:pt x="3544" y="1770"/>
                    </a:lnTo>
                    <a:lnTo>
                      <a:pt x="3542" y="1772"/>
                    </a:lnTo>
                    <a:lnTo>
                      <a:pt x="3538" y="1770"/>
                    </a:lnTo>
                    <a:lnTo>
                      <a:pt x="3530" y="1764"/>
                    </a:lnTo>
                    <a:lnTo>
                      <a:pt x="3520" y="1760"/>
                    </a:lnTo>
                    <a:lnTo>
                      <a:pt x="3516" y="1758"/>
                    </a:lnTo>
                    <a:lnTo>
                      <a:pt x="3512" y="1760"/>
                    </a:lnTo>
                    <a:lnTo>
                      <a:pt x="3512" y="1760"/>
                    </a:lnTo>
                    <a:lnTo>
                      <a:pt x="3508" y="1762"/>
                    </a:lnTo>
                    <a:lnTo>
                      <a:pt x="3508" y="1758"/>
                    </a:lnTo>
                    <a:lnTo>
                      <a:pt x="3508" y="1754"/>
                    </a:lnTo>
                    <a:lnTo>
                      <a:pt x="3508" y="1754"/>
                    </a:lnTo>
                    <a:lnTo>
                      <a:pt x="3504" y="1754"/>
                    </a:lnTo>
                    <a:lnTo>
                      <a:pt x="3504" y="1754"/>
                    </a:lnTo>
                    <a:lnTo>
                      <a:pt x="3502" y="1754"/>
                    </a:lnTo>
                    <a:lnTo>
                      <a:pt x="3502" y="1754"/>
                    </a:lnTo>
                    <a:lnTo>
                      <a:pt x="3504" y="1750"/>
                    </a:lnTo>
                    <a:lnTo>
                      <a:pt x="3506" y="1746"/>
                    </a:lnTo>
                    <a:lnTo>
                      <a:pt x="3504" y="1744"/>
                    </a:lnTo>
                    <a:lnTo>
                      <a:pt x="3502" y="1742"/>
                    </a:lnTo>
                    <a:lnTo>
                      <a:pt x="3502" y="1742"/>
                    </a:lnTo>
                    <a:lnTo>
                      <a:pt x="3498" y="1742"/>
                    </a:lnTo>
                    <a:lnTo>
                      <a:pt x="3496" y="1740"/>
                    </a:lnTo>
                    <a:lnTo>
                      <a:pt x="3494" y="1734"/>
                    </a:lnTo>
                    <a:lnTo>
                      <a:pt x="3494" y="1728"/>
                    </a:lnTo>
                    <a:lnTo>
                      <a:pt x="3492" y="1728"/>
                    </a:lnTo>
                    <a:lnTo>
                      <a:pt x="3490" y="1726"/>
                    </a:lnTo>
                    <a:lnTo>
                      <a:pt x="3490" y="1726"/>
                    </a:lnTo>
                    <a:lnTo>
                      <a:pt x="3486" y="1726"/>
                    </a:lnTo>
                    <a:lnTo>
                      <a:pt x="3482" y="1726"/>
                    </a:lnTo>
                    <a:lnTo>
                      <a:pt x="3480" y="1724"/>
                    </a:lnTo>
                    <a:lnTo>
                      <a:pt x="3478" y="1726"/>
                    </a:lnTo>
                    <a:lnTo>
                      <a:pt x="3478" y="1726"/>
                    </a:lnTo>
                    <a:lnTo>
                      <a:pt x="3480" y="1730"/>
                    </a:lnTo>
                    <a:lnTo>
                      <a:pt x="3484" y="1736"/>
                    </a:lnTo>
                    <a:lnTo>
                      <a:pt x="3490" y="1744"/>
                    </a:lnTo>
                    <a:lnTo>
                      <a:pt x="3496" y="1756"/>
                    </a:lnTo>
                    <a:lnTo>
                      <a:pt x="3496" y="1756"/>
                    </a:lnTo>
                    <a:lnTo>
                      <a:pt x="3496" y="1762"/>
                    </a:lnTo>
                    <a:lnTo>
                      <a:pt x="3494" y="1766"/>
                    </a:lnTo>
                    <a:lnTo>
                      <a:pt x="3486" y="1776"/>
                    </a:lnTo>
                    <a:lnTo>
                      <a:pt x="3482" y="1782"/>
                    </a:lnTo>
                    <a:lnTo>
                      <a:pt x="3480" y="1788"/>
                    </a:lnTo>
                    <a:lnTo>
                      <a:pt x="3476" y="1796"/>
                    </a:lnTo>
                    <a:lnTo>
                      <a:pt x="3476" y="1806"/>
                    </a:lnTo>
                    <a:lnTo>
                      <a:pt x="3476" y="1806"/>
                    </a:lnTo>
                    <a:lnTo>
                      <a:pt x="3476" y="1826"/>
                    </a:lnTo>
                    <a:lnTo>
                      <a:pt x="3476" y="1832"/>
                    </a:lnTo>
                    <a:lnTo>
                      <a:pt x="3472" y="1838"/>
                    </a:lnTo>
                    <a:lnTo>
                      <a:pt x="3468" y="1842"/>
                    </a:lnTo>
                    <a:lnTo>
                      <a:pt x="3464" y="1844"/>
                    </a:lnTo>
                    <a:lnTo>
                      <a:pt x="3448" y="1852"/>
                    </a:lnTo>
                    <a:lnTo>
                      <a:pt x="3448" y="1852"/>
                    </a:lnTo>
                    <a:lnTo>
                      <a:pt x="3446" y="1846"/>
                    </a:lnTo>
                    <a:lnTo>
                      <a:pt x="3444" y="1838"/>
                    </a:lnTo>
                    <a:lnTo>
                      <a:pt x="3440" y="1818"/>
                    </a:lnTo>
                    <a:lnTo>
                      <a:pt x="3438" y="1808"/>
                    </a:lnTo>
                    <a:lnTo>
                      <a:pt x="3434" y="1802"/>
                    </a:lnTo>
                    <a:lnTo>
                      <a:pt x="3428" y="1796"/>
                    </a:lnTo>
                    <a:lnTo>
                      <a:pt x="3424" y="1796"/>
                    </a:lnTo>
                    <a:lnTo>
                      <a:pt x="3424" y="1796"/>
                    </a:lnTo>
                    <a:lnTo>
                      <a:pt x="3418" y="1798"/>
                    </a:lnTo>
                    <a:lnTo>
                      <a:pt x="3414" y="1800"/>
                    </a:lnTo>
                    <a:lnTo>
                      <a:pt x="3408" y="1808"/>
                    </a:lnTo>
                    <a:lnTo>
                      <a:pt x="3404" y="1816"/>
                    </a:lnTo>
                    <a:lnTo>
                      <a:pt x="3400" y="1818"/>
                    </a:lnTo>
                    <a:lnTo>
                      <a:pt x="3398" y="1820"/>
                    </a:lnTo>
                    <a:lnTo>
                      <a:pt x="3398" y="1820"/>
                    </a:lnTo>
                    <a:lnTo>
                      <a:pt x="3394" y="1818"/>
                    </a:lnTo>
                    <a:lnTo>
                      <a:pt x="3392" y="1816"/>
                    </a:lnTo>
                    <a:lnTo>
                      <a:pt x="3388" y="1810"/>
                    </a:lnTo>
                    <a:lnTo>
                      <a:pt x="3390" y="1802"/>
                    </a:lnTo>
                    <a:lnTo>
                      <a:pt x="3392" y="1798"/>
                    </a:lnTo>
                    <a:lnTo>
                      <a:pt x="3394" y="1796"/>
                    </a:lnTo>
                    <a:lnTo>
                      <a:pt x="3394" y="1796"/>
                    </a:lnTo>
                    <a:lnTo>
                      <a:pt x="3400" y="1790"/>
                    </a:lnTo>
                    <a:lnTo>
                      <a:pt x="3406" y="1784"/>
                    </a:lnTo>
                    <a:lnTo>
                      <a:pt x="3410" y="1776"/>
                    </a:lnTo>
                    <a:lnTo>
                      <a:pt x="3412" y="1764"/>
                    </a:lnTo>
                    <a:lnTo>
                      <a:pt x="3412" y="1764"/>
                    </a:lnTo>
                    <a:lnTo>
                      <a:pt x="3412" y="1758"/>
                    </a:lnTo>
                    <a:lnTo>
                      <a:pt x="3412" y="1754"/>
                    </a:lnTo>
                    <a:lnTo>
                      <a:pt x="3410" y="1746"/>
                    </a:lnTo>
                    <a:lnTo>
                      <a:pt x="3408" y="1740"/>
                    </a:lnTo>
                    <a:lnTo>
                      <a:pt x="3408" y="1738"/>
                    </a:lnTo>
                    <a:lnTo>
                      <a:pt x="3410" y="1738"/>
                    </a:lnTo>
                    <a:lnTo>
                      <a:pt x="3410" y="1738"/>
                    </a:lnTo>
                    <a:lnTo>
                      <a:pt x="3414" y="1736"/>
                    </a:lnTo>
                    <a:lnTo>
                      <a:pt x="3414" y="1734"/>
                    </a:lnTo>
                    <a:lnTo>
                      <a:pt x="3410" y="1728"/>
                    </a:lnTo>
                    <a:lnTo>
                      <a:pt x="3402" y="1722"/>
                    </a:lnTo>
                    <a:lnTo>
                      <a:pt x="3392" y="1716"/>
                    </a:lnTo>
                    <a:lnTo>
                      <a:pt x="3392" y="1716"/>
                    </a:lnTo>
                    <a:lnTo>
                      <a:pt x="3382" y="1712"/>
                    </a:lnTo>
                    <a:lnTo>
                      <a:pt x="3380" y="1708"/>
                    </a:lnTo>
                    <a:lnTo>
                      <a:pt x="3378" y="1706"/>
                    </a:lnTo>
                    <a:lnTo>
                      <a:pt x="3372" y="1704"/>
                    </a:lnTo>
                    <a:lnTo>
                      <a:pt x="3372" y="1704"/>
                    </a:lnTo>
                    <a:lnTo>
                      <a:pt x="3366" y="1702"/>
                    </a:lnTo>
                    <a:lnTo>
                      <a:pt x="3362" y="1698"/>
                    </a:lnTo>
                    <a:lnTo>
                      <a:pt x="3358" y="1696"/>
                    </a:lnTo>
                    <a:lnTo>
                      <a:pt x="3356" y="1696"/>
                    </a:lnTo>
                    <a:lnTo>
                      <a:pt x="3352" y="1698"/>
                    </a:lnTo>
                    <a:lnTo>
                      <a:pt x="3346" y="1702"/>
                    </a:lnTo>
                    <a:lnTo>
                      <a:pt x="3346" y="1702"/>
                    </a:lnTo>
                    <a:lnTo>
                      <a:pt x="3342" y="1706"/>
                    </a:lnTo>
                    <a:lnTo>
                      <a:pt x="3340" y="1710"/>
                    </a:lnTo>
                    <a:lnTo>
                      <a:pt x="3342" y="1712"/>
                    </a:lnTo>
                    <a:lnTo>
                      <a:pt x="3344" y="1714"/>
                    </a:lnTo>
                    <a:lnTo>
                      <a:pt x="3346" y="1718"/>
                    </a:lnTo>
                    <a:lnTo>
                      <a:pt x="3340" y="1720"/>
                    </a:lnTo>
                    <a:lnTo>
                      <a:pt x="3340" y="1720"/>
                    </a:lnTo>
                    <a:lnTo>
                      <a:pt x="3334" y="1722"/>
                    </a:lnTo>
                    <a:lnTo>
                      <a:pt x="3330" y="1726"/>
                    </a:lnTo>
                    <a:lnTo>
                      <a:pt x="3328" y="1732"/>
                    </a:lnTo>
                    <a:lnTo>
                      <a:pt x="3328" y="1738"/>
                    </a:lnTo>
                    <a:lnTo>
                      <a:pt x="3326" y="1748"/>
                    </a:lnTo>
                    <a:lnTo>
                      <a:pt x="3324" y="1752"/>
                    </a:lnTo>
                    <a:lnTo>
                      <a:pt x="3322" y="1752"/>
                    </a:lnTo>
                    <a:lnTo>
                      <a:pt x="3322" y="1752"/>
                    </a:lnTo>
                    <a:lnTo>
                      <a:pt x="3320" y="1752"/>
                    </a:lnTo>
                    <a:lnTo>
                      <a:pt x="3318" y="1748"/>
                    </a:lnTo>
                    <a:lnTo>
                      <a:pt x="3318" y="1738"/>
                    </a:lnTo>
                    <a:lnTo>
                      <a:pt x="3318" y="1734"/>
                    </a:lnTo>
                    <a:lnTo>
                      <a:pt x="3316" y="1734"/>
                    </a:lnTo>
                    <a:lnTo>
                      <a:pt x="3314" y="1736"/>
                    </a:lnTo>
                    <a:lnTo>
                      <a:pt x="3308" y="1744"/>
                    </a:lnTo>
                    <a:lnTo>
                      <a:pt x="3308" y="1744"/>
                    </a:lnTo>
                    <a:lnTo>
                      <a:pt x="3300" y="1752"/>
                    </a:lnTo>
                    <a:lnTo>
                      <a:pt x="3296" y="1754"/>
                    </a:lnTo>
                    <a:lnTo>
                      <a:pt x="3294" y="1756"/>
                    </a:lnTo>
                    <a:lnTo>
                      <a:pt x="3294" y="1766"/>
                    </a:lnTo>
                    <a:lnTo>
                      <a:pt x="3294" y="1766"/>
                    </a:lnTo>
                    <a:lnTo>
                      <a:pt x="3296" y="1772"/>
                    </a:lnTo>
                    <a:lnTo>
                      <a:pt x="3294" y="1778"/>
                    </a:lnTo>
                    <a:lnTo>
                      <a:pt x="3290" y="1786"/>
                    </a:lnTo>
                    <a:lnTo>
                      <a:pt x="3286" y="1792"/>
                    </a:lnTo>
                    <a:lnTo>
                      <a:pt x="3286" y="1796"/>
                    </a:lnTo>
                    <a:lnTo>
                      <a:pt x="3286" y="1800"/>
                    </a:lnTo>
                    <a:lnTo>
                      <a:pt x="3286" y="1800"/>
                    </a:lnTo>
                    <a:lnTo>
                      <a:pt x="3288" y="1808"/>
                    </a:lnTo>
                    <a:lnTo>
                      <a:pt x="3286" y="1812"/>
                    </a:lnTo>
                    <a:lnTo>
                      <a:pt x="3284" y="1818"/>
                    </a:lnTo>
                    <a:lnTo>
                      <a:pt x="3286" y="1828"/>
                    </a:lnTo>
                    <a:lnTo>
                      <a:pt x="3286" y="1828"/>
                    </a:lnTo>
                    <a:lnTo>
                      <a:pt x="3292" y="1840"/>
                    </a:lnTo>
                    <a:lnTo>
                      <a:pt x="3294" y="1852"/>
                    </a:lnTo>
                    <a:lnTo>
                      <a:pt x="3296" y="1862"/>
                    </a:lnTo>
                    <a:lnTo>
                      <a:pt x="3294" y="1872"/>
                    </a:lnTo>
                    <a:lnTo>
                      <a:pt x="3294" y="1880"/>
                    </a:lnTo>
                    <a:lnTo>
                      <a:pt x="3290" y="1890"/>
                    </a:lnTo>
                    <a:lnTo>
                      <a:pt x="3282" y="1908"/>
                    </a:lnTo>
                    <a:lnTo>
                      <a:pt x="3282" y="1908"/>
                    </a:lnTo>
                    <a:lnTo>
                      <a:pt x="3276" y="1916"/>
                    </a:lnTo>
                    <a:lnTo>
                      <a:pt x="3270" y="1922"/>
                    </a:lnTo>
                    <a:lnTo>
                      <a:pt x="3264" y="1928"/>
                    </a:lnTo>
                    <a:lnTo>
                      <a:pt x="3258" y="1930"/>
                    </a:lnTo>
                    <a:lnTo>
                      <a:pt x="3252" y="1930"/>
                    </a:lnTo>
                    <a:lnTo>
                      <a:pt x="3246" y="1926"/>
                    </a:lnTo>
                    <a:lnTo>
                      <a:pt x="3242" y="1922"/>
                    </a:lnTo>
                    <a:lnTo>
                      <a:pt x="3236" y="1914"/>
                    </a:lnTo>
                    <a:lnTo>
                      <a:pt x="3236" y="1914"/>
                    </a:lnTo>
                    <a:lnTo>
                      <a:pt x="3232" y="1904"/>
                    </a:lnTo>
                    <a:lnTo>
                      <a:pt x="3230" y="1898"/>
                    </a:lnTo>
                    <a:lnTo>
                      <a:pt x="3230" y="1884"/>
                    </a:lnTo>
                    <a:lnTo>
                      <a:pt x="3230" y="1872"/>
                    </a:lnTo>
                    <a:lnTo>
                      <a:pt x="3230" y="1864"/>
                    </a:lnTo>
                    <a:lnTo>
                      <a:pt x="3230" y="1856"/>
                    </a:lnTo>
                    <a:lnTo>
                      <a:pt x="3230" y="1856"/>
                    </a:lnTo>
                    <a:lnTo>
                      <a:pt x="3228" y="1842"/>
                    </a:lnTo>
                    <a:lnTo>
                      <a:pt x="3228" y="1834"/>
                    </a:lnTo>
                    <a:lnTo>
                      <a:pt x="3232" y="1824"/>
                    </a:lnTo>
                    <a:lnTo>
                      <a:pt x="3234" y="1810"/>
                    </a:lnTo>
                    <a:lnTo>
                      <a:pt x="3234" y="1810"/>
                    </a:lnTo>
                    <a:lnTo>
                      <a:pt x="3234" y="1802"/>
                    </a:lnTo>
                    <a:lnTo>
                      <a:pt x="3236" y="1796"/>
                    </a:lnTo>
                    <a:lnTo>
                      <a:pt x="3238" y="1792"/>
                    </a:lnTo>
                    <a:lnTo>
                      <a:pt x="3240" y="1792"/>
                    </a:lnTo>
                    <a:lnTo>
                      <a:pt x="3242" y="1790"/>
                    </a:lnTo>
                    <a:lnTo>
                      <a:pt x="3242" y="1784"/>
                    </a:lnTo>
                    <a:lnTo>
                      <a:pt x="3242" y="1784"/>
                    </a:lnTo>
                    <a:lnTo>
                      <a:pt x="3240" y="1780"/>
                    </a:lnTo>
                    <a:lnTo>
                      <a:pt x="3242" y="1776"/>
                    </a:lnTo>
                    <a:lnTo>
                      <a:pt x="3246" y="1764"/>
                    </a:lnTo>
                    <a:lnTo>
                      <a:pt x="3248" y="1754"/>
                    </a:lnTo>
                    <a:lnTo>
                      <a:pt x="3248" y="1752"/>
                    </a:lnTo>
                    <a:lnTo>
                      <a:pt x="3246" y="1748"/>
                    </a:lnTo>
                    <a:lnTo>
                      <a:pt x="3246" y="1748"/>
                    </a:lnTo>
                    <a:lnTo>
                      <a:pt x="3240" y="1748"/>
                    </a:lnTo>
                    <a:lnTo>
                      <a:pt x="3238" y="1752"/>
                    </a:lnTo>
                    <a:lnTo>
                      <a:pt x="3234" y="1758"/>
                    </a:lnTo>
                    <a:lnTo>
                      <a:pt x="3228" y="1764"/>
                    </a:lnTo>
                    <a:lnTo>
                      <a:pt x="3228" y="1764"/>
                    </a:lnTo>
                    <a:lnTo>
                      <a:pt x="3226" y="1766"/>
                    </a:lnTo>
                    <a:lnTo>
                      <a:pt x="3224" y="1766"/>
                    </a:lnTo>
                    <a:lnTo>
                      <a:pt x="3224" y="1758"/>
                    </a:lnTo>
                    <a:lnTo>
                      <a:pt x="3226" y="1750"/>
                    </a:lnTo>
                    <a:lnTo>
                      <a:pt x="3230" y="1746"/>
                    </a:lnTo>
                    <a:lnTo>
                      <a:pt x="3232" y="1742"/>
                    </a:lnTo>
                    <a:lnTo>
                      <a:pt x="3232" y="1742"/>
                    </a:lnTo>
                    <a:lnTo>
                      <a:pt x="3236" y="1740"/>
                    </a:lnTo>
                    <a:lnTo>
                      <a:pt x="3238" y="1736"/>
                    </a:lnTo>
                    <a:lnTo>
                      <a:pt x="3240" y="1732"/>
                    </a:lnTo>
                    <a:lnTo>
                      <a:pt x="3244" y="1726"/>
                    </a:lnTo>
                    <a:lnTo>
                      <a:pt x="3244" y="1726"/>
                    </a:lnTo>
                    <a:lnTo>
                      <a:pt x="3252" y="1714"/>
                    </a:lnTo>
                    <a:lnTo>
                      <a:pt x="3258" y="1700"/>
                    </a:lnTo>
                    <a:lnTo>
                      <a:pt x="3264" y="1692"/>
                    </a:lnTo>
                    <a:lnTo>
                      <a:pt x="3266" y="1690"/>
                    </a:lnTo>
                    <a:lnTo>
                      <a:pt x="3266" y="1692"/>
                    </a:lnTo>
                    <a:lnTo>
                      <a:pt x="3266" y="1692"/>
                    </a:lnTo>
                    <a:lnTo>
                      <a:pt x="3268" y="1696"/>
                    </a:lnTo>
                    <a:lnTo>
                      <a:pt x="3270" y="1696"/>
                    </a:lnTo>
                    <a:lnTo>
                      <a:pt x="3274" y="1694"/>
                    </a:lnTo>
                    <a:lnTo>
                      <a:pt x="3278" y="1692"/>
                    </a:lnTo>
                    <a:lnTo>
                      <a:pt x="3280" y="1692"/>
                    </a:lnTo>
                    <a:lnTo>
                      <a:pt x="3278" y="1698"/>
                    </a:lnTo>
                    <a:lnTo>
                      <a:pt x="3278" y="1698"/>
                    </a:lnTo>
                    <a:lnTo>
                      <a:pt x="3278" y="1702"/>
                    </a:lnTo>
                    <a:lnTo>
                      <a:pt x="3278" y="1702"/>
                    </a:lnTo>
                    <a:lnTo>
                      <a:pt x="3284" y="1696"/>
                    </a:lnTo>
                    <a:lnTo>
                      <a:pt x="3292" y="1688"/>
                    </a:lnTo>
                    <a:lnTo>
                      <a:pt x="3296" y="1686"/>
                    </a:lnTo>
                    <a:lnTo>
                      <a:pt x="3300" y="1684"/>
                    </a:lnTo>
                    <a:lnTo>
                      <a:pt x="3300" y="1684"/>
                    </a:lnTo>
                    <a:lnTo>
                      <a:pt x="3310" y="1684"/>
                    </a:lnTo>
                    <a:lnTo>
                      <a:pt x="3314" y="1684"/>
                    </a:lnTo>
                    <a:lnTo>
                      <a:pt x="3320" y="1678"/>
                    </a:lnTo>
                    <a:lnTo>
                      <a:pt x="3324" y="1676"/>
                    </a:lnTo>
                    <a:lnTo>
                      <a:pt x="3328" y="1678"/>
                    </a:lnTo>
                    <a:lnTo>
                      <a:pt x="3336" y="1680"/>
                    </a:lnTo>
                    <a:lnTo>
                      <a:pt x="3346" y="1686"/>
                    </a:lnTo>
                    <a:lnTo>
                      <a:pt x="3346" y="1686"/>
                    </a:lnTo>
                    <a:lnTo>
                      <a:pt x="3352" y="1690"/>
                    </a:lnTo>
                    <a:lnTo>
                      <a:pt x="3354" y="1690"/>
                    </a:lnTo>
                    <a:lnTo>
                      <a:pt x="3356" y="1688"/>
                    </a:lnTo>
                    <a:lnTo>
                      <a:pt x="3358" y="1686"/>
                    </a:lnTo>
                    <a:lnTo>
                      <a:pt x="3358" y="1682"/>
                    </a:lnTo>
                    <a:lnTo>
                      <a:pt x="3360" y="1680"/>
                    </a:lnTo>
                    <a:lnTo>
                      <a:pt x="3362" y="1680"/>
                    </a:lnTo>
                    <a:lnTo>
                      <a:pt x="3362" y="1680"/>
                    </a:lnTo>
                    <a:lnTo>
                      <a:pt x="3370" y="1684"/>
                    </a:lnTo>
                    <a:lnTo>
                      <a:pt x="3380" y="1686"/>
                    </a:lnTo>
                    <a:lnTo>
                      <a:pt x="3386" y="1684"/>
                    </a:lnTo>
                    <a:lnTo>
                      <a:pt x="3388" y="1682"/>
                    </a:lnTo>
                    <a:lnTo>
                      <a:pt x="3388" y="1678"/>
                    </a:lnTo>
                    <a:lnTo>
                      <a:pt x="3388" y="1678"/>
                    </a:lnTo>
                    <a:lnTo>
                      <a:pt x="3384" y="1674"/>
                    </a:lnTo>
                    <a:lnTo>
                      <a:pt x="3380" y="1672"/>
                    </a:lnTo>
                    <a:lnTo>
                      <a:pt x="3376" y="1670"/>
                    </a:lnTo>
                    <a:lnTo>
                      <a:pt x="3374" y="1662"/>
                    </a:lnTo>
                    <a:lnTo>
                      <a:pt x="3374" y="1662"/>
                    </a:lnTo>
                    <a:lnTo>
                      <a:pt x="3374" y="1658"/>
                    </a:lnTo>
                    <a:lnTo>
                      <a:pt x="3372" y="1658"/>
                    </a:lnTo>
                    <a:lnTo>
                      <a:pt x="3368" y="1658"/>
                    </a:lnTo>
                    <a:lnTo>
                      <a:pt x="3360" y="1658"/>
                    </a:lnTo>
                    <a:lnTo>
                      <a:pt x="3348" y="1654"/>
                    </a:lnTo>
                    <a:lnTo>
                      <a:pt x="3348" y="1654"/>
                    </a:lnTo>
                    <a:lnTo>
                      <a:pt x="3346" y="1652"/>
                    </a:lnTo>
                    <a:lnTo>
                      <a:pt x="3344" y="1650"/>
                    </a:lnTo>
                    <a:lnTo>
                      <a:pt x="3344" y="1644"/>
                    </a:lnTo>
                    <a:lnTo>
                      <a:pt x="3346" y="1638"/>
                    </a:lnTo>
                    <a:lnTo>
                      <a:pt x="3344" y="1638"/>
                    </a:lnTo>
                    <a:lnTo>
                      <a:pt x="3340" y="1640"/>
                    </a:lnTo>
                    <a:lnTo>
                      <a:pt x="3340" y="1640"/>
                    </a:lnTo>
                    <a:lnTo>
                      <a:pt x="3330" y="1642"/>
                    </a:lnTo>
                    <a:lnTo>
                      <a:pt x="3314" y="1644"/>
                    </a:lnTo>
                    <a:lnTo>
                      <a:pt x="3300" y="1646"/>
                    </a:lnTo>
                    <a:lnTo>
                      <a:pt x="3294" y="1648"/>
                    </a:lnTo>
                    <a:lnTo>
                      <a:pt x="3288" y="1652"/>
                    </a:lnTo>
                    <a:lnTo>
                      <a:pt x="3288" y="1652"/>
                    </a:lnTo>
                    <a:lnTo>
                      <a:pt x="3280" y="1656"/>
                    </a:lnTo>
                    <a:lnTo>
                      <a:pt x="3274" y="1656"/>
                    </a:lnTo>
                    <a:lnTo>
                      <a:pt x="3268" y="1656"/>
                    </a:lnTo>
                    <a:lnTo>
                      <a:pt x="3258" y="1654"/>
                    </a:lnTo>
                    <a:lnTo>
                      <a:pt x="3258" y="1654"/>
                    </a:lnTo>
                    <a:lnTo>
                      <a:pt x="3252" y="1654"/>
                    </a:lnTo>
                    <a:lnTo>
                      <a:pt x="3250" y="1652"/>
                    </a:lnTo>
                    <a:lnTo>
                      <a:pt x="3244" y="1646"/>
                    </a:lnTo>
                    <a:lnTo>
                      <a:pt x="3238" y="1636"/>
                    </a:lnTo>
                    <a:lnTo>
                      <a:pt x="3234" y="1632"/>
                    </a:lnTo>
                    <a:lnTo>
                      <a:pt x="3228" y="1630"/>
                    </a:lnTo>
                    <a:lnTo>
                      <a:pt x="3228" y="1630"/>
                    </a:lnTo>
                    <a:lnTo>
                      <a:pt x="3222" y="1628"/>
                    </a:lnTo>
                    <a:lnTo>
                      <a:pt x="3218" y="1628"/>
                    </a:lnTo>
                    <a:lnTo>
                      <a:pt x="3210" y="1632"/>
                    </a:lnTo>
                    <a:lnTo>
                      <a:pt x="3208" y="1634"/>
                    </a:lnTo>
                    <a:lnTo>
                      <a:pt x="3206" y="1634"/>
                    </a:lnTo>
                    <a:lnTo>
                      <a:pt x="3206" y="1632"/>
                    </a:lnTo>
                    <a:lnTo>
                      <a:pt x="3204" y="1628"/>
                    </a:lnTo>
                    <a:lnTo>
                      <a:pt x="3204" y="1628"/>
                    </a:lnTo>
                    <a:lnTo>
                      <a:pt x="3202" y="1618"/>
                    </a:lnTo>
                    <a:lnTo>
                      <a:pt x="3200" y="1616"/>
                    </a:lnTo>
                    <a:lnTo>
                      <a:pt x="3198" y="1614"/>
                    </a:lnTo>
                    <a:lnTo>
                      <a:pt x="3190" y="1618"/>
                    </a:lnTo>
                    <a:lnTo>
                      <a:pt x="3180" y="1628"/>
                    </a:lnTo>
                    <a:lnTo>
                      <a:pt x="3180" y="1628"/>
                    </a:lnTo>
                    <a:lnTo>
                      <a:pt x="3176" y="1632"/>
                    </a:lnTo>
                    <a:lnTo>
                      <a:pt x="3170" y="1634"/>
                    </a:lnTo>
                    <a:lnTo>
                      <a:pt x="3164" y="1636"/>
                    </a:lnTo>
                    <a:lnTo>
                      <a:pt x="3156" y="1636"/>
                    </a:lnTo>
                    <a:lnTo>
                      <a:pt x="3150" y="1638"/>
                    </a:lnTo>
                    <a:lnTo>
                      <a:pt x="3144" y="1642"/>
                    </a:lnTo>
                    <a:lnTo>
                      <a:pt x="3144" y="1642"/>
                    </a:lnTo>
                    <a:lnTo>
                      <a:pt x="3134" y="1648"/>
                    </a:lnTo>
                    <a:lnTo>
                      <a:pt x="3126" y="1650"/>
                    </a:lnTo>
                    <a:lnTo>
                      <a:pt x="3118" y="1648"/>
                    </a:lnTo>
                    <a:lnTo>
                      <a:pt x="3110" y="1648"/>
                    </a:lnTo>
                    <a:lnTo>
                      <a:pt x="3110" y="1648"/>
                    </a:lnTo>
                    <a:lnTo>
                      <a:pt x="3106" y="1650"/>
                    </a:lnTo>
                    <a:lnTo>
                      <a:pt x="3104" y="1648"/>
                    </a:lnTo>
                    <a:lnTo>
                      <a:pt x="3108" y="1640"/>
                    </a:lnTo>
                    <a:lnTo>
                      <a:pt x="3112" y="1632"/>
                    </a:lnTo>
                    <a:lnTo>
                      <a:pt x="3110" y="1630"/>
                    </a:lnTo>
                    <a:lnTo>
                      <a:pt x="3108" y="1628"/>
                    </a:lnTo>
                    <a:lnTo>
                      <a:pt x="3108" y="1628"/>
                    </a:lnTo>
                    <a:lnTo>
                      <a:pt x="3104" y="1628"/>
                    </a:lnTo>
                    <a:lnTo>
                      <a:pt x="3098" y="1630"/>
                    </a:lnTo>
                    <a:lnTo>
                      <a:pt x="3086" y="1636"/>
                    </a:lnTo>
                    <a:lnTo>
                      <a:pt x="3074" y="1642"/>
                    </a:lnTo>
                    <a:lnTo>
                      <a:pt x="3068" y="1642"/>
                    </a:lnTo>
                    <a:lnTo>
                      <a:pt x="3062" y="1642"/>
                    </a:lnTo>
                    <a:lnTo>
                      <a:pt x="3062" y="1642"/>
                    </a:lnTo>
                    <a:lnTo>
                      <a:pt x="3058" y="1640"/>
                    </a:lnTo>
                    <a:lnTo>
                      <a:pt x="3058" y="1638"/>
                    </a:lnTo>
                    <a:lnTo>
                      <a:pt x="3060" y="1636"/>
                    </a:lnTo>
                    <a:lnTo>
                      <a:pt x="3064" y="1632"/>
                    </a:lnTo>
                    <a:lnTo>
                      <a:pt x="3076" y="1620"/>
                    </a:lnTo>
                    <a:lnTo>
                      <a:pt x="3092" y="1606"/>
                    </a:lnTo>
                    <a:lnTo>
                      <a:pt x="3092" y="160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2" name="Freeform 6087">
                <a:extLst>
                  <a:ext uri="{FF2B5EF4-FFF2-40B4-BE49-F238E27FC236}">
                    <a16:creationId xmlns:a16="http://schemas.microsoft.com/office/drawing/2014/main" id="{F28CB7AD-FD35-403B-BA1D-CA1588D1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860" y="823913"/>
                <a:ext cx="304800" cy="171450"/>
              </a:xfrm>
              <a:custGeom>
                <a:avLst/>
                <a:gdLst/>
                <a:ahLst/>
                <a:cxnLst>
                  <a:cxn ang="0">
                    <a:pos x="78" y="174"/>
                  </a:cxn>
                  <a:cxn ang="0">
                    <a:pos x="110" y="166"/>
                  </a:cxn>
                  <a:cxn ang="0">
                    <a:pos x="110" y="174"/>
                  </a:cxn>
                  <a:cxn ang="0">
                    <a:pos x="176" y="164"/>
                  </a:cxn>
                  <a:cxn ang="0">
                    <a:pos x="174" y="172"/>
                  </a:cxn>
                  <a:cxn ang="0">
                    <a:pos x="118" y="192"/>
                  </a:cxn>
                  <a:cxn ang="0">
                    <a:pos x="108" y="204"/>
                  </a:cxn>
                  <a:cxn ang="0">
                    <a:pos x="148" y="238"/>
                  </a:cxn>
                  <a:cxn ang="0">
                    <a:pos x="224" y="268"/>
                  </a:cxn>
                  <a:cxn ang="0">
                    <a:pos x="260" y="262"/>
                  </a:cxn>
                  <a:cxn ang="0">
                    <a:pos x="268" y="252"/>
                  </a:cxn>
                  <a:cxn ang="0">
                    <a:pos x="288" y="260"/>
                  </a:cxn>
                  <a:cxn ang="0">
                    <a:pos x="282" y="242"/>
                  </a:cxn>
                  <a:cxn ang="0">
                    <a:pos x="296" y="246"/>
                  </a:cxn>
                  <a:cxn ang="0">
                    <a:pos x="322" y="266"/>
                  </a:cxn>
                  <a:cxn ang="0">
                    <a:pos x="328" y="246"/>
                  </a:cxn>
                  <a:cxn ang="0">
                    <a:pos x="340" y="234"/>
                  </a:cxn>
                  <a:cxn ang="0">
                    <a:pos x="364" y="230"/>
                  </a:cxn>
                  <a:cxn ang="0">
                    <a:pos x="426" y="192"/>
                  </a:cxn>
                  <a:cxn ang="0">
                    <a:pos x="480" y="174"/>
                  </a:cxn>
                  <a:cxn ang="0">
                    <a:pos x="472" y="166"/>
                  </a:cxn>
                  <a:cxn ang="0">
                    <a:pos x="438" y="146"/>
                  </a:cxn>
                  <a:cxn ang="0">
                    <a:pos x="400" y="146"/>
                  </a:cxn>
                  <a:cxn ang="0">
                    <a:pos x="390" y="142"/>
                  </a:cxn>
                  <a:cxn ang="0">
                    <a:pos x="400" y="122"/>
                  </a:cxn>
                  <a:cxn ang="0">
                    <a:pos x="382" y="108"/>
                  </a:cxn>
                  <a:cxn ang="0">
                    <a:pos x="376" y="86"/>
                  </a:cxn>
                  <a:cxn ang="0">
                    <a:pos x="352" y="78"/>
                  </a:cxn>
                  <a:cxn ang="0">
                    <a:pos x="328" y="90"/>
                  </a:cxn>
                  <a:cxn ang="0">
                    <a:pos x="326" y="102"/>
                  </a:cxn>
                  <a:cxn ang="0">
                    <a:pos x="306" y="92"/>
                  </a:cxn>
                  <a:cxn ang="0">
                    <a:pos x="306" y="74"/>
                  </a:cxn>
                  <a:cxn ang="0">
                    <a:pos x="274" y="68"/>
                  </a:cxn>
                  <a:cxn ang="0">
                    <a:pos x="192" y="20"/>
                  </a:cxn>
                  <a:cxn ang="0">
                    <a:pos x="134" y="0"/>
                  </a:cxn>
                  <a:cxn ang="0">
                    <a:pos x="100" y="4"/>
                  </a:cxn>
                  <a:cxn ang="0">
                    <a:pos x="112" y="20"/>
                  </a:cxn>
                  <a:cxn ang="0">
                    <a:pos x="98" y="28"/>
                  </a:cxn>
                  <a:cxn ang="0">
                    <a:pos x="66" y="32"/>
                  </a:cxn>
                  <a:cxn ang="0">
                    <a:pos x="54" y="54"/>
                  </a:cxn>
                  <a:cxn ang="0">
                    <a:pos x="26" y="76"/>
                  </a:cxn>
                  <a:cxn ang="0">
                    <a:pos x="18" y="92"/>
                  </a:cxn>
                  <a:cxn ang="0">
                    <a:pos x="50" y="100"/>
                  </a:cxn>
                  <a:cxn ang="0">
                    <a:pos x="90" y="104"/>
                  </a:cxn>
                  <a:cxn ang="0">
                    <a:pos x="72" y="112"/>
                  </a:cxn>
                  <a:cxn ang="0">
                    <a:pos x="4" y="106"/>
                  </a:cxn>
                  <a:cxn ang="0">
                    <a:pos x="2" y="116"/>
                  </a:cxn>
                  <a:cxn ang="0">
                    <a:pos x="32" y="148"/>
                  </a:cxn>
                </a:cxnLst>
                <a:rect l="0" t="0" r="r" b="b"/>
                <a:pathLst>
                  <a:path w="480" h="270">
                    <a:moveTo>
                      <a:pt x="54" y="164"/>
                    </a:moveTo>
                    <a:lnTo>
                      <a:pt x="54" y="164"/>
                    </a:lnTo>
                    <a:lnTo>
                      <a:pt x="66" y="172"/>
                    </a:lnTo>
                    <a:lnTo>
                      <a:pt x="78" y="174"/>
                    </a:lnTo>
                    <a:lnTo>
                      <a:pt x="88" y="172"/>
                    </a:lnTo>
                    <a:lnTo>
                      <a:pt x="98" y="170"/>
                    </a:lnTo>
                    <a:lnTo>
                      <a:pt x="108" y="164"/>
                    </a:lnTo>
                    <a:lnTo>
                      <a:pt x="110" y="166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2"/>
                    </a:lnTo>
                    <a:lnTo>
                      <a:pt x="110" y="174"/>
                    </a:lnTo>
                    <a:lnTo>
                      <a:pt x="116" y="176"/>
                    </a:lnTo>
                    <a:lnTo>
                      <a:pt x="142" y="168"/>
                    </a:lnTo>
                    <a:lnTo>
                      <a:pt x="168" y="162"/>
                    </a:lnTo>
                    <a:lnTo>
                      <a:pt x="176" y="164"/>
                    </a:lnTo>
                    <a:lnTo>
                      <a:pt x="176" y="164"/>
                    </a:lnTo>
                    <a:lnTo>
                      <a:pt x="176" y="168"/>
                    </a:lnTo>
                    <a:lnTo>
                      <a:pt x="176" y="168"/>
                    </a:lnTo>
                    <a:lnTo>
                      <a:pt x="174" y="172"/>
                    </a:lnTo>
                    <a:lnTo>
                      <a:pt x="170" y="174"/>
                    </a:lnTo>
                    <a:lnTo>
                      <a:pt x="158" y="180"/>
                    </a:lnTo>
                    <a:lnTo>
                      <a:pt x="130" y="188"/>
                    </a:lnTo>
                    <a:lnTo>
                      <a:pt x="118" y="192"/>
                    </a:lnTo>
                    <a:lnTo>
                      <a:pt x="108" y="196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22" y="214"/>
                    </a:lnTo>
                    <a:lnTo>
                      <a:pt x="134" y="226"/>
                    </a:lnTo>
                    <a:lnTo>
                      <a:pt x="148" y="238"/>
                    </a:lnTo>
                    <a:lnTo>
                      <a:pt x="166" y="250"/>
                    </a:lnTo>
                    <a:lnTo>
                      <a:pt x="166" y="250"/>
                    </a:lnTo>
                    <a:lnTo>
                      <a:pt x="194" y="260"/>
                    </a:lnTo>
                    <a:lnTo>
                      <a:pt x="224" y="268"/>
                    </a:lnTo>
                    <a:lnTo>
                      <a:pt x="238" y="270"/>
                    </a:lnTo>
                    <a:lnTo>
                      <a:pt x="250" y="270"/>
                    </a:lnTo>
                    <a:lnTo>
                      <a:pt x="258" y="266"/>
                    </a:lnTo>
                    <a:lnTo>
                      <a:pt x="260" y="262"/>
                    </a:lnTo>
                    <a:lnTo>
                      <a:pt x="262" y="260"/>
                    </a:lnTo>
                    <a:lnTo>
                      <a:pt x="262" y="260"/>
                    </a:lnTo>
                    <a:lnTo>
                      <a:pt x="262" y="254"/>
                    </a:lnTo>
                    <a:lnTo>
                      <a:pt x="268" y="252"/>
                    </a:lnTo>
                    <a:lnTo>
                      <a:pt x="274" y="254"/>
                    </a:lnTo>
                    <a:lnTo>
                      <a:pt x="280" y="256"/>
                    </a:lnTo>
                    <a:lnTo>
                      <a:pt x="284" y="258"/>
                    </a:lnTo>
                    <a:lnTo>
                      <a:pt x="288" y="260"/>
                    </a:lnTo>
                    <a:lnTo>
                      <a:pt x="290" y="258"/>
                    </a:lnTo>
                    <a:lnTo>
                      <a:pt x="286" y="250"/>
                    </a:lnTo>
                    <a:lnTo>
                      <a:pt x="286" y="250"/>
                    </a:lnTo>
                    <a:lnTo>
                      <a:pt x="282" y="242"/>
                    </a:lnTo>
                    <a:lnTo>
                      <a:pt x="280" y="236"/>
                    </a:lnTo>
                    <a:lnTo>
                      <a:pt x="282" y="236"/>
                    </a:lnTo>
                    <a:lnTo>
                      <a:pt x="284" y="236"/>
                    </a:lnTo>
                    <a:lnTo>
                      <a:pt x="296" y="246"/>
                    </a:lnTo>
                    <a:lnTo>
                      <a:pt x="314" y="260"/>
                    </a:lnTo>
                    <a:lnTo>
                      <a:pt x="314" y="260"/>
                    </a:lnTo>
                    <a:lnTo>
                      <a:pt x="320" y="266"/>
                    </a:lnTo>
                    <a:lnTo>
                      <a:pt x="322" y="266"/>
                    </a:lnTo>
                    <a:lnTo>
                      <a:pt x="324" y="266"/>
                    </a:lnTo>
                    <a:lnTo>
                      <a:pt x="326" y="262"/>
                    </a:lnTo>
                    <a:lnTo>
                      <a:pt x="328" y="254"/>
                    </a:lnTo>
                    <a:lnTo>
                      <a:pt x="328" y="246"/>
                    </a:lnTo>
                    <a:lnTo>
                      <a:pt x="330" y="240"/>
                    </a:lnTo>
                    <a:lnTo>
                      <a:pt x="334" y="236"/>
                    </a:lnTo>
                    <a:lnTo>
                      <a:pt x="336" y="234"/>
                    </a:lnTo>
                    <a:lnTo>
                      <a:pt x="340" y="234"/>
                    </a:lnTo>
                    <a:lnTo>
                      <a:pt x="340" y="234"/>
                    </a:lnTo>
                    <a:lnTo>
                      <a:pt x="348" y="236"/>
                    </a:lnTo>
                    <a:lnTo>
                      <a:pt x="356" y="234"/>
                    </a:lnTo>
                    <a:lnTo>
                      <a:pt x="364" y="230"/>
                    </a:lnTo>
                    <a:lnTo>
                      <a:pt x="374" y="226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26" y="192"/>
                    </a:lnTo>
                    <a:lnTo>
                      <a:pt x="440" y="186"/>
                    </a:lnTo>
                    <a:lnTo>
                      <a:pt x="466" y="180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2"/>
                    </a:lnTo>
                    <a:lnTo>
                      <a:pt x="480" y="170"/>
                    </a:lnTo>
                    <a:lnTo>
                      <a:pt x="472" y="166"/>
                    </a:lnTo>
                    <a:lnTo>
                      <a:pt x="472" y="166"/>
                    </a:lnTo>
                    <a:lnTo>
                      <a:pt x="464" y="162"/>
                    </a:lnTo>
                    <a:lnTo>
                      <a:pt x="456" y="156"/>
                    </a:lnTo>
                    <a:lnTo>
                      <a:pt x="444" y="148"/>
                    </a:lnTo>
                    <a:lnTo>
                      <a:pt x="438" y="146"/>
                    </a:lnTo>
                    <a:lnTo>
                      <a:pt x="430" y="144"/>
                    </a:lnTo>
                    <a:lnTo>
                      <a:pt x="418" y="144"/>
                    </a:lnTo>
                    <a:lnTo>
                      <a:pt x="400" y="146"/>
                    </a:lnTo>
                    <a:lnTo>
                      <a:pt x="400" y="146"/>
                    </a:lnTo>
                    <a:lnTo>
                      <a:pt x="388" y="148"/>
                    </a:lnTo>
                    <a:lnTo>
                      <a:pt x="384" y="148"/>
                    </a:lnTo>
                    <a:lnTo>
                      <a:pt x="386" y="146"/>
                    </a:lnTo>
                    <a:lnTo>
                      <a:pt x="390" y="142"/>
                    </a:lnTo>
                    <a:lnTo>
                      <a:pt x="396" y="136"/>
                    </a:lnTo>
                    <a:lnTo>
                      <a:pt x="400" y="130"/>
                    </a:lnTo>
                    <a:lnTo>
                      <a:pt x="400" y="126"/>
                    </a:lnTo>
                    <a:lnTo>
                      <a:pt x="400" y="122"/>
                    </a:lnTo>
                    <a:lnTo>
                      <a:pt x="396" y="118"/>
                    </a:lnTo>
                    <a:lnTo>
                      <a:pt x="392" y="114"/>
                    </a:lnTo>
                    <a:lnTo>
                      <a:pt x="392" y="114"/>
                    </a:lnTo>
                    <a:lnTo>
                      <a:pt x="382" y="108"/>
                    </a:lnTo>
                    <a:lnTo>
                      <a:pt x="376" y="100"/>
                    </a:lnTo>
                    <a:lnTo>
                      <a:pt x="376" y="96"/>
                    </a:lnTo>
                    <a:lnTo>
                      <a:pt x="376" y="90"/>
                    </a:lnTo>
                    <a:lnTo>
                      <a:pt x="376" y="86"/>
                    </a:lnTo>
                    <a:lnTo>
                      <a:pt x="372" y="82"/>
                    </a:lnTo>
                    <a:lnTo>
                      <a:pt x="366" y="80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38" y="76"/>
                    </a:lnTo>
                    <a:lnTo>
                      <a:pt x="330" y="80"/>
                    </a:lnTo>
                    <a:lnTo>
                      <a:pt x="328" y="84"/>
                    </a:lnTo>
                    <a:lnTo>
                      <a:pt x="328" y="90"/>
                    </a:lnTo>
                    <a:lnTo>
                      <a:pt x="330" y="96"/>
                    </a:lnTo>
                    <a:lnTo>
                      <a:pt x="328" y="100"/>
                    </a:lnTo>
                    <a:lnTo>
                      <a:pt x="328" y="102"/>
                    </a:lnTo>
                    <a:lnTo>
                      <a:pt x="326" y="102"/>
                    </a:lnTo>
                    <a:lnTo>
                      <a:pt x="318" y="100"/>
                    </a:lnTo>
                    <a:lnTo>
                      <a:pt x="318" y="100"/>
                    </a:lnTo>
                    <a:lnTo>
                      <a:pt x="310" y="96"/>
                    </a:lnTo>
                    <a:lnTo>
                      <a:pt x="306" y="92"/>
                    </a:lnTo>
                    <a:lnTo>
                      <a:pt x="306" y="86"/>
                    </a:lnTo>
                    <a:lnTo>
                      <a:pt x="308" y="82"/>
                    </a:lnTo>
                    <a:lnTo>
                      <a:pt x="308" y="78"/>
                    </a:lnTo>
                    <a:lnTo>
                      <a:pt x="306" y="74"/>
                    </a:lnTo>
                    <a:lnTo>
                      <a:pt x="298" y="70"/>
                    </a:lnTo>
                    <a:lnTo>
                      <a:pt x="284" y="70"/>
                    </a:lnTo>
                    <a:lnTo>
                      <a:pt x="284" y="70"/>
                    </a:lnTo>
                    <a:lnTo>
                      <a:pt x="274" y="68"/>
                    </a:lnTo>
                    <a:lnTo>
                      <a:pt x="266" y="66"/>
                    </a:lnTo>
                    <a:lnTo>
                      <a:pt x="248" y="56"/>
                    </a:lnTo>
                    <a:lnTo>
                      <a:pt x="212" y="32"/>
                    </a:lnTo>
                    <a:lnTo>
                      <a:pt x="192" y="20"/>
                    </a:lnTo>
                    <a:lnTo>
                      <a:pt x="170" y="10"/>
                    </a:lnTo>
                    <a:lnTo>
                      <a:pt x="158" y="6"/>
                    </a:lnTo>
                    <a:lnTo>
                      <a:pt x="146" y="2"/>
                    </a:lnTo>
                    <a:lnTo>
                      <a:pt x="134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04" y="2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102" y="10"/>
                    </a:lnTo>
                    <a:lnTo>
                      <a:pt x="108" y="14"/>
                    </a:lnTo>
                    <a:lnTo>
                      <a:pt x="112" y="20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0" y="26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82" y="28"/>
                    </a:lnTo>
                    <a:lnTo>
                      <a:pt x="70" y="30"/>
                    </a:lnTo>
                    <a:lnTo>
                      <a:pt x="66" y="32"/>
                    </a:lnTo>
                    <a:lnTo>
                      <a:pt x="64" y="36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54" y="54"/>
                    </a:lnTo>
                    <a:lnTo>
                      <a:pt x="52" y="58"/>
                    </a:lnTo>
                    <a:lnTo>
                      <a:pt x="42" y="64"/>
                    </a:lnTo>
                    <a:lnTo>
                      <a:pt x="32" y="72"/>
                    </a:lnTo>
                    <a:lnTo>
                      <a:pt x="26" y="76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18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6"/>
                    </a:lnTo>
                    <a:lnTo>
                      <a:pt x="34" y="98"/>
                    </a:lnTo>
                    <a:lnTo>
                      <a:pt x="50" y="100"/>
                    </a:lnTo>
                    <a:lnTo>
                      <a:pt x="78" y="102"/>
                    </a:lnTo>
                    <a:lnTo>
                      <a:pt x="86" y="102"/>
                    </a:lnTo>
                    <a:lnTo>
                      <a:pt x="88" y="102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86" y="108"/>
                    </a:lnTo>
                    <a:lnTo>
                      <a:pt x="82" y="110"/>
                    </a:lnTo>
                    <a:lnTo>
                      <a:pt x="72" y="112"/>
                    </a:lnTo>
                    <a:lnTo>
                      <a:pt x="58" y="112"/>
                    </a:lnTo>
                    <a:lnTo>
                      <a:pt x="42" y="110"/>
                    </a:lnTo>
                    <a:lnTo>
                      <a:pt x="14" y="106"/>
                    </a:lnTo>
                    <a:lnTo>
                      <a:pt x="4" y="106"/>
                    </a:lnTo>
                    <a:lnTo>
                      <a:pt x="2" y="108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2" y="116"/>
                    </a:lnTo>
                    <a:lnTo>
                      <a:pt x="4" y="122"/>
                    </a:lnTo>
                    <a:lnTo>
                      <a:pt x="8" y="128"/>
                    </a:lnTo>
                    <a:lnTo>
                      <a:pt x="14" y="134"/>
                    </a:lnTo>
                    <a:lnTo>
                      <a:pt x="32" y="148"/>
                    </a:lnTo>
                    <a:lnTo>
                      <a:pt x="54" y="164"/>
                    </a:lnTo>
                    <a:lnTo>
                      <a:pt x="54" y="16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3" name="Freeform 6088">
                <a:extLst>
                  <a:ext uri="{FF2B5EF4-FFF2-40B4-BE49-F238E27FC236}">
                    <a16:creationId xmlns:a16="http://schemas.microsoft.com/office/drawing/2014/main" id="{0BF443AB-CB22-40B7-9128-631D3D610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580" y="1206183"/>
                <a:ext cx="734060" cy="539750"/>
              </a:xfrm>
              <a:custGeom>
                <a:avLst/>
                <a:gdLst/>
                <a:ahLst/>
                <a:cxnLst>
                  <a:cxn ang="0">
                    <a:pos x="1088" y="504"/>
                  </a:cxn>
                  <a:cxn ang="0">
                    <a:pos x="1060" y="480"/>
                  </a:cxn>
                  <a:cxn ang="0">
                    <a:pos x="960" y="426"/>
                  </a:cxn>
                  <a:cxn ang="0">
                    <a:pos x="890" y="396"/>
                  </a:cxn>
                  <a:cxn ang="0">
                    <a:pos x="890" y="348"/>
                  </a:cxn>
                  <a:cxn ang="0">
                    <a:pos x="926" y="328"/>
                  </a:cxn>
                  <a:cxn ang="0">
                    <a:pos x="926" y="298"/>
                  </a:cxn>
                  <a:cxn ang="0">
                    <a:pos x="846" y="276"/>
                  </a:cxn>
                  <a:cxn ang="0">
                    <a:pos x="844" y="232"/>
                  </a:cxn>
                  <a:cxn ang="0">
                    <a:pos x="782" y="204"/>
                  </a:cxn>
                  <a:cxn ang="0">
                    <a:pos x="706" y="174"/>
                  </a:cxn>
                  <a:cxn ang="0">
                    <a:pos x="642" y="134"/>
                  </a:cxn>
                  <a:cxn ang="0">
                    <a:pos x="560" y="98"/>
                  </a:cxn>
                  <a:cxn ang="0">
                    <a:pos x="462" y="112"/>
                  </a:cxn>
                  <a:cxn ang="0">
                    <a:pos x="404" y="110"/>
                  </a:cxn>
                  <a:cxn ang="0">
                    <a:pos x="388" y="90"/>
                  </a:cxn>
                  <a:cxn ang="0">
                    <a:pos x="352" y="18"/>
                  </a:cxn>
                  <a:cxn ang="0">
                    <a:pos x="200" y="50"/>
                  </a:cxn>
                  <a:cxn ang="0">
                    <a:pos x="174" y="84"/>
                  </a:cxn>
                  <a:cxn ang="0">
                    <a:pos x="168" y="138"/>
                  </a:cxn>
                  <a:cxn ang="0">
                    <a:pos x="222" y="180"/>
                  </a:cxn>
                  <a:cxn ang="0">
                    <a:pos x="150" y="122"/>
                  </a:cxn>
                  <a:cxn ang="0">
                    <a:pos x="188" y="26"/>
                  </a:cxn>
                  <a:cxn ang="0">
                    <a:pos x="116" y="8"/>
                  </a:cxn>
                  <a:cxn ang="0">
                    <a:pos x="18" y="90"/>
                  </a:cxn>
                  <a:cxn ang="0">
                    <a:pos x="58" y="196"/>
                  </a:cxn>
                  <a:cxn ang="0">
                    <a:pos x="40" y="216"/>
                  </a:cxn>
                  <a:cxn ang="0">
                    <a:pos x="118" y="270"/>
                  </a:cxn>
                  <a:cxn ang="0">
                    <a:pos x="234" y="288"/>
                  </a:cxn>
                  <a:cxn ang="0">
                    <a:pos x="336" y="290"/>
                  </a:cxn>
                  <a:cxn ang="0">
                    <a:pos x="358" y="284"/>
                  </a:cxn>
                  <a:cxn ang="0">
                    <a:pos x="462" y="284"/>
                  </a:cxn>
                  <a:cxn ang="0">
                    <a:pos x="498" y="274"/>
                  </a:cxn>
                  <a:cxn ang="0">
                    <a:pos x="580" y="338"/>
                  </a:cxn>
                  <a:cxn ang="0">
                    <a:pos x="538" y="376"/>
                  </a:cxn>
                  <a:cxn ang="0">
                    <a:pos x="654" y="402"/>
                  </a:cxn>
                  <a:cxn ang="0">
                    <a:pos x="712" y="474"/>
                  </a:cxn>
                  <a:cxn ang="0">
                    <a:pos x="640" y="558"/>
                  </a:cxn>
                  <a:cxn ang="0">
                    <a:pos x="628" y="608"/>
                  </a:cxn>
                  <a:cxn ang="0">
                    <a:pos x="510" y="624"/>
                  </a:cxn>
                  <a:cxn ang="0">
                    <a:pos x="514" y="688"/>
                  </a:cxn>
                  <a:cxn ang="0">
                    <a:pos x="616" y="688"/>
                  </a:cxn>
                  <a:cxn ang="0">
                    <a:pos x="656" y="674"/>
                  </a:cxn>
                  <a:cxn ang="0">
                    <a:pos x="736" y="724"/>
                  </a:cxn>
                  <a:cxn ang="0">
                    <a:pos x="732" y="752"/>
                  </a:cxn>
                  <a:cxn ang="0">
                    <a:pos x="854" y="818"/>
                  </a:cxn>
                  <a:cxn ang="0">
                    <a:pos x="966" y="822"/>
                  </a:cxn>
                  <a:cxn ang="0">
                    <a:pos x="854" y="724"/>
                  </a:cxn>
                  <a:cxn ang="0">
                    <a:pos x="908" y="744"/>
                  </a:cxn>
                  <a:cxn ang="0">
                    <a:pos x="1012" y="814"/>
                  </a:cxn>
                  <a:cxn ang="0">
                    <a:pos x="1018" y="766"/>
                  </a:cxn>
                  <a:cxn ang="0">
                    <a:pos x="1022" y="724"/>
                  </a:cxn>
                  <a:cxn ang="0">
                    <a:pos x="1000" y="694"/>
                  </a:cxn>
                  <a:cxn ang="0">
                    <a:pos x="942" y="632"/>
                  </a:cxn>
                  <a:cxn ang="0">
                    <a:pos x="890" y="586"/>
                  </a:cxn>
                  <a:cxn ang="0">
                    <a:pos x="902" y="544"/>
                  </a:cxn>
                  <a:cxn ang="0">
                    <a:pos x="942" y="544"/>
                  </a:cxn>
                  <a:cxn ang="0">
                    <a:pos x="990" y="580"/>
                  </a:cxn>
                  <a:cxn ang="0">
                    <a:pos x="1070" y="648"/>
                  </a:cxn>
                  <a:cxn ang="0">
                    <a:pos x="1102" y="596"/>
                  </a:cxn>
                  <a:cxn ang="0">
                    <a:pos x="1128" y="568"/>
                  </a:cxn>
                  <a:cxn ang="0">
                    <a:pos x="1148" y="514"/>
                  </a:cxn>
                </a:cxnLst>
                <a:rect l="0" t="0" r="r" b="b"/>
                <a:pathLst>
                  <a:path w="1156" h="850">
                    <a:moveTo>
                      <a:pt x="1148" y="514"/>
                    </a:moveTo>
                    <a:lnTo>
                      <a:pt x="1148" y="514"/>
                    </a:lnTo>
                    <a:lnTo>
                      <a:pt x="1144" y="506"/>
                    </a:lnTo>
                    <a:lnTo>
                      <a:pt x="1138" y="502"/>
                    </a:lnTo>
                    <a:lnTo>
                      <a:pt x="1134" y="500"/>
                    </a:lnTo>
                    <a:lnTo>
                      <a:pt x="1128" y="498"/>
                    </a:lnTo>
                    <a:lnTo>
                      <a:pt x="1116" y="498"/>
                    </a:lnTo>
                    <a:lnTo>
                      <a:pt x="1106" y="502"/>
                    </a:lnTo>
                    <a:lnTo>
                      <a:pt x="1096" y="506"/>
                    </a:lnTo>
                    <a:lnTo>
                      <a:pt x="1090" y="508"/>
                    </a:lnTo>
                    <a:lnTo>
                      <a:pt x="1088" y="506"/>
                    </a:lnTo>
                    <a:lnTo>
                      <a:pt x="1088" y="504"/>
                    </a:lnTo>
                    <a:lnTo>
                      <a:pt x="1090" y="496"/>
                    </a:lnTo>
                    <a:lnTo>
                      <a:pt x="1090" y="496"/>
                    </a:lnTo>
                    <a:lnTo>
                      <a:pt x="1092" y="486"/>
                    </a:lnTo>
                    <a:lnTo>
                      <a:pt x="1090" y="482"/>
                    </a:lnTo>
                    <a:lnTo>
                      <a:pt x="1088" y="480"/>
                    </a:lnTo>
                    <a:lnTo>
                      <a:pt x="1084" y="480"/>
                    </a:lnTo>
                    <a:lnTo>
                      <a:pt x="1076" y="482"/>
                    </a:lnTo>
                    <a:lnTo>
                      <a:pt x="1062" y="486"/>
                    </a:lnTo>
                    <a:lnTo>
                      <a:pt x="1060" y="486"/>
                    </a:lnTo>
                    <a:lnTo>
                      <a:pt x="1058" y="486"/>
                    </a:lnTo>
                    <a:lnTo>
                      <a:pt x="1060" y="480"/>
                    </a:lnTo>
                    <a:lnTo>
                      <a:pt x="1060" y="480"/>
                    </a:lnTo>
                    <a:lnTo>
                      <a:pt x="1062" y="472"/>
                    </a:lnTo>
                    <a:lnTo>
                      <a:pt x="1062" y="466"/>
                    </a:lnTo>
                    <a:lnTo>
                      <a:pt x="1060" y="462"/>
                    </a:lnTo>
                    <a:lnTo>
                      <a:pt x="1056" y="458"/>
                    </a:lnTo>
                    <a:lnTo>
                      <a:pt x="1042" y="450"/>
                    </a:lnTo>
                    <a:lnTo>
                      <a:pt x="1022" y="436"/>
                    </a:lnTo>
                    <a:lnTo>
                      <a:pt x="1022" y="436"/>
                    </a:lnTo>
                    <a:lnTo>
                      <a:pt x="1010" y="430"/>
                    </a:lnTo>
                    <a:lnTo>
                      <a:pt x="996" y="428"/>
                    </a:lnTo>
                    <a:lnTo>
                      <a:pt x="984" y="426"/>
                    </a:lnTo>
                    <a:lnTo>
                      <a:pt x="970" y="426"/>
                    </a:lnTo>
                    <a:lnTo>
                      <a:pt x="960" y="426"/>
                    </a:lnTo>
                    <a:lnTo>
                      <a:pt x="950" y="424"/>
                    </a:lnTo>
                    <a:lnTo>
                      <a:pt x="944" y="420"/>
                    </a:lnTo>
                    <a:lnTo>
                      <a:pt x="942" y="416"/>
                    </a:lnTo>
                    <a:lnTo>
                      <a:pt x="940" y="410"/>
                    </a:lnTo>
                    <a:lnTo>
                      <a:pt x="940" y="410"/>
                    </a:lnTo>
                    <a:lnTo>
                      <a:pt x="938" y="406"/>
                    </a:lnTo>
                    <a:lnTo>
                      <a:pt x="936" y="402"/>
                    </a:lnTo>
                    <a:lnTo>
                      <a:pt x="930" y="400"/>
                    </a:lnTo>
                    <a:lnTo>
                      <a:pt x="926" y="398"/>
                    </a:lnTo>
                    <a:lnTo>
                      <a:pt x="914" y="396"/>
                    </a:lnTo>
                    <a:lnTo>
                      <a:pt x="900" y="396"/>
                    </a:lnTo>
                    <a:lnTo>
                      <a:pt x="890" y="396"/>
                    </a:lnTo>
                    <a:lnTo>
                      <a:pt x="882" y="394"/>
                    </a:lnTo>
                    <a:lnTo>
                      <a:pt x="882" y="394"/>
                    </a:lnTo>
                    <a:lnTo>
                      <a:pt x="882" y="392"/>
                    </a:lnTo>
                    <a:lnTo>
                      <a:pt x="890" y="384"/>
                    </a:lnTo>
                    <a:lnTo>
                      <a:pt x="890" y="384"/>
                    </a:lnTo>
                    <a:lnTo>
                      <a:pt x="896" y="380"/>
                    </a:lnTo>
                    <a:lnTo>
                      <a:pt x="900" y="376"/>
                    </a:lnTo>
                    <a:lnTo>
                      <a:pt x="902" y="372"/>
                    </a:lnTo>
                    <a:lnTo>
                      <a:pt x="902" y="366"/>
                    </a:lnTo>
                    <a:lnTo>
                      <a:pt x="900" y="360"/>
                    </a:lnTo>
                    <a:lnTo>
                      <a:pt x="894" y="352"/>
                    </a:lnTo>
                    <a:lnTo>
                      <a:pt x="890" y="348"/>
                    </a:lnTo>
                    <a:lnTo>
                      <a:pt x="888" y="344"/>
                    </a:lnTo>
                    <a:lnTo>
                      <a:pt x="890" y="344"/>
                    </a:lnTo>
                    <a:lnTo>
                      <a:pt x="902" y="346"/>
                    </a:lnTo>
                    <a:lnTo>
                      <a:pt x="902" y="346"/>
                    </a:lnTo>
                    <a:lnTo>
                      <a:pt x="916" y="348"/>
                    </a:lnTo>
                    <a:lnTo>
                      <a:pt x="928" y="348"/>
                    </a:lnTo>
                    <a:lnTo>
                      <a:pt x="938" y="346"/>
                    </a:lnTo>
                    <a:lnTo>
                      <a:pt x="942" y="342"/>
                    </a:lnTo>
                    <a:lnTo>
                      <a:pt x="944" y="340"/>
                    </a:lnTo>
                    <a:lnTo>
                      <a:pt x="944" y="338"/>
                    </a:lnTo>
                    <a:lnTo>
                      <a:pt x="938" y="334"/>
                    </a:lnTo>
                    <a:lnTo>
                      <a:pt x="926" y="328"/>
                    </a:lnTo>
                    <a:lnTo>
                      <a:pt x="906" y="324"/>
                    </a:lnTo>
                    <a:lnTo>
                      <a:pt x="906" y="324"/>
                    </a:lnTo>
                    <a:lnTo>
                      <a:pt x="876" y="318"/>
                    </a:lnTo>
                    <a:lnTo>
                      <a:pt x="876" y="318"/>
                    </a:lnTo>
                    <a:lnTo>
                      <a:pt x="876" y="318"/>
                    </a:lnTo>
                    <a:lnTo>
                      <a:pt x="880" y="316"/>
                    </a:lnTo>
                    <a:lnTo>
                      <a:pt x="900" y="312"/>
                    </a:lnTo>
                    <a:lnTo>
                      <a:pt x="910" y="308"/>
                    </a:lnTo>
                    <a:lnTo>
                      <a:pt x="920" y="304"/>
                    </a:lnTo>
                    <a:lnTo>
                      <a:pt x="920" y="304"/>
                    </a:lnTo>
                    <a:lnTo>
                      <a:pt x="924" y="300"/>
                    </a:lnTo>
                    <a:lnTo>
                      <a:pt x="926" y="298"/>
                    </a:lnTo>
                    <a:lnTo>
                      <a:pt x="926" y="294"/>
                    </a:lnTo>
                    <a:lnTo>
                      <a:pt x="926" y="290"/>
                    </a:lnTo>
                    <a:lnTo>
                      <a:pt x="922" y="284"/>
                    </a:lnTo>
                    <a:lnTo>
                      <a:pt x="914" y="278"/>
                    </a:lnTo>
                    <a:lnTo>
                      <a:pt x="904" y="272"/>
                    </a:lnTo>
                    <a:lnTo>
                      <a:pt x="894" y="268"/>
                    </a:lnTo>
                    <a:lnTo>
                      <a:pt x="886" y="268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72" y="274"/>
                    </a:lnTo>
                    <a:lnTo>
                      <a:pt x="864" y="276"/>
                    </a:lnTo>
                    <a:lnTo>
                      <a:pt x="846" y="276"/>
                    </a:lnTo>
                    <a:lnTo>
                      <a:pt x="842" y="276"/>
                    </a:lnTo>
                    <a:lnTo>
                      <a:pt x="840" y="274"/>
                    </a:lnTo>
                    <a:lnTo>
                      <a:pt x="842" y="270"/>
                    </a:lnTo>
                    <a:lnTo>
                      <a:pt x="852" y="266"/>
                    </a:lnTo>
                    <a:lnTo>
                      <a:pt x="852" y="266"/>
                    </a:lnTo>
                    <a:lnTo>
                      <a:pt x="874" y="258"/>
                    </a:lnTo>
                    <a:lnTo>
                      <a:pt x="880" y="254"/>
                    </a:lnTo>
                    <a:lnTo>
                      <a:pt x="882" y="252"/>
                    </a:lnTo>
                    <a:lnTo>
                      <a:pt x="878" y="248"/>
                    </a:lnTo>
                    <a:lnTo>
                      <a:pt x="872" y="244"/>
                    </a:lnTo>
                    <a:lnTo>
                      <a:pt x="844" y="232"/>
                    </a:lnTo>
                    <a:lnTo>
                      <a:pt x="844" y="232"/>
                    </a:lnTo>
                    <a:lnTo>
                      <a:pt x="826" y="226"/>
                    </a:lnTo>
                    <a:lnTo>
                      <a:pt x="812" y="226"/>
                    </a:lnTo>
                    <a:lnTo>
                      <a:pt x="802" y="228"/>
                    </a:lnTo>
                    <a:lnTo>
                      <a:pt x="794" y="230"/>
                    </a:lnTo>
                    <a:lnTo>
                      <a:pt x="790" y="232"/>
                    </a:lnTo>
                    <a:lnTo>
                      <a:pt x="786" y="232"/>
                    </a:lnTo>
                    <a:lnTo>
                      <a:pt x="786" y="230"/>
                    </a:lnTo>
                    <a:lnTo>
                      <a:pt x="786" y="220"/>
                    </a:lnTo>
                    <a:lnTo>
                      <a:pt x="786" y="220"/>
                    </a:lnTo>
                    <a:lnTo>
                      <a:pt x="788" y="210"/>
                    </a:lnTo>
                    <a:lnTo>
                      <a:pt x="784" y="206"/>
                    </a:lnTo>
                    <a:lnTo>
                      <a:pt x="782" y="204"/>
                    </a:lnTo>
                    <a:lnTo>
                      <a:pt x="776" y="204"/>
                    </a:lnTo>
                    <a:lnTo>
                      <a:pt x="768" y="206"/>
                    </a:lnTo>
                    <a:lnTo>
                      <a:pt x="764" y="204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0"/>
                    </a:lnTo>
                    <a:lnTo>
                      <a:pt x="756" y="184"/>
                    </a:lnTo>
                    <a:lnTo>
                      <a:pt x="748" y="178"/>
                    </a:lnTo>
                    <a:lnTo>
                      <a:pt x="738" y="174"/>
                    </a:lnTo>
                    <a:lnTo>
                      <a:pt x="728" y="170"/>
                    </a:lnTo>
                    <a:lnTo>
                      <a:pt x="716" y="170"/>
                    </a:lnTo>
                    <a:lnTo>
                      <a:pt x="706" y="174"/>
                    </a:lnTo>
                    <a:lnTo>
                      <a:pt x="696" y="182"/>
                    </a:lnTo>
                    <a:lnTo>
                      <a:pt x="696" y="182"/>
                    </a:lnTo>
                    <a:lnTo>
                      <a:pt x="686" y="190"/>
                    </a:lnTo>
                    <a:lnTo>
                      <a:pt x="680" y="192"/>
                    </a:lnTo>
                    <a:lnTo>
                      <a:pt x="674" y="190"/>
                    </a:lnTo>
                    <a:lnTo>
                      <a:pt x="670" y="186"/>
                    </a:lnTo>
                    <a:lnTo>
                      <a:pt x="666" y="178"/>
                    </a:lnTo>
                    <a:lnTo>
                      <a:pt x="662" y="168"/>
                    </a:lnTo>
                    <a:lnTo>
                      <a:pt x="652" y="148"/>
                    </a:lnTo>
                    <a:lnTo>
                      <a:pt x="652" y="148"/>
                    </a:lnTo>
                    <a:lnTo>
                      <a:pt x="648" y="138"/>
                    </a:lnTo>
                    <a:lnTo>
                      <a:pt x="642" y="134"/>
                    </a:lnTo>
                    <a:lnTo>
                      <a:pt x="638" y="134"/>
                    </a:lnTo>
                    <a:lnTo>
                      <a:pt x="632" y="134"/>
                    </a:lnTo>
                    <a:lnTo>
                      <a:pt x="628" y="134"/>
                    </a:lnTo>
                    <a:lnTo>
                      <a:pt x="622" y="134"/>
                    </a:lnTo>
                    <a:lnTo>
                      <a:pt x="616" y="128"/>
                    </a:lnTo>
                    <a:lnTo>
                      <a:pt x="610" y="120"/>
                    </a:lnTo>
                    <a:lnTo>
                      <a:pt x="610" y="120"/>
                    </a:lnTo>
                    <a:lnTo>
                      <a:pt x="602" y="110"/>
                    </a:lnTo>
                    <a:lnTo>
                      <a:pt x="594" y="104"/>
                    </a:lnTo>
                    <a:lnTo>
                      <a:pt x="586" y="100"/>
                    </a:lnTo>
                    <a:lnTo>
                      <a:pt x="578" y="100"/>
                    </a:lnTo>
                    <a:lnTo>
                      <a:pt x="560" y="98"/>
                    </a:lnTo>
                    <a:lnTo>
                      <a:pt x="552" y="98"/>
                    </a:lnTo>
                    <a:lnTo>
                      <a:pt x="546" y="94"/>
                    </a:lnTo>
                    <a:lnTo>
                      <a:pt x="546" y="94"/>
                    </a:lnTo>
                    <a:lnTo>
                      <a:pt x="528" y="88"/>
                    </a:lnTo>
                    <a:lnTo>
                      <a:pt x="518" y="84"/>
                    </a:lnTo>
                    <a:lnTo>
                      <a:pt x="506" y="82"/>
                    </a:lnTo>
                    <a:lnTo>
                      <a:pt x="494" y="84"/>
                    </a:lnTo>
                    <a:lnTo>
                      <a:pt x="484" y="88"/>
                    </a:lnTo>
                    <a:lnTo>
                      <a:pt x="474" y="94"/>
                    </a:lnTo>
                    <a:lnTo>
                      <a:pt x="466" y="106"/>
                    </a:lnTo>
                    <a:lnTo>
                      <a:pt x="466" y="106"/>
                    </a:lnTo>
                    <a:lnTo>
                      <a:pt x="462" y="112"/>
                    </a:lnTo>
                    <a:lnTo>
                      <a:pt x="460" y="116"/>
                    </a:lnTo>
                    <a:lnTo>
                      <a:pt x="456" y="118"/>
                    </a:lnTo>
                    <a:lnTo>
                      <a:pt x="452" y="118"/>
                    </a:lnTo>
                    <a:lnTo>
                      <a:pt x="444" y="116"/>
                    </a:lnTo>
                    <a:lnTo>
                      <a:pt x="436" y="112"/>
                    </a:lnTo>
                    <a:lnTo>
                      <a:pt x="428" y="106"/>
                    </a:lnTo>
                    <a:lnTo>
                      <a:pt x="420" y="104"/>
                    </a:lnTo>
                    <a:lnTo>
                      <a:pt x="416" y="102"/>
                    </a:lnTo>
                    <a:lnTo>
                      <a:pt x="412" y="104"/>
                    </a:lnTo>
                    <a:lnTo>
                      <a:pt x="408" y="106"/>
                    </a:lnTo>
                    <a:lnTo>
                      <a:pt x="404" y="110"/>
                    </a:lnTo>
                    <a:lnTo>
                      <a:pt x="404" y="110"/>
                    </a:lnTo>
                    <a:lnTo>
                      <a:pt x="396" y="118"/>
                    </a:lnTo>
                    <a:lnTo>
                      <a:pt x="388" y="124"/>
                    </a:lnTo>
                    <a:lnTo>
                      <a:pt x="380" y="130"/>
                    </a:lnTo>
                    <a:lnTo>
                      <a:pt x="376" y="132"/>
                    </a:lnTo>
                    <a:lnTo>
                      <a:pt x="372" y="132"/>
                    </a:lnTo>
                    <a:lnTo>
                      <a:pt x="370" y="130"/>
                    </a:lnTo>
                    <a:lnTo>
                      <a:pt x="372" y="126"/>
                    </a:lnTo>
                    <a:lnTo>
                      <a:pt x="376" y="118"/>
                    </a:lnTo>
                    <a:lnTo>
                      <a:pt x="376" y="118"/>
                    </a:lnTo>
                    <a:lnTo>
                      <a:pt x="382" y="110"/>
                    </a:lnTo>
                    <a:lnTo>
                      <a:pt x="386" y="100"/>
                    </a:lnTo>
                    <a:lnTo>
                      <a:pt x="388" y="90"/>
                    </a:lnTo>
                    <a:lnTo>
                      <a:pt x="388" y="82"/>
                    </a:lnTo>
                    <a:lnTo>
                      <a:pt x="386" y="72"/>
                    </a:lnTo>
                    <a:lnTo>
                      <a:pt x="382" y="64"/>
                    </a:lnTo>
                    <a:lnTo>
                      <a:pt x="376" y="58"/>
                    </a:lnTo>
                    <a:lnTo>
                      <a:pt x="368" y="54"/>
                    </a:lnTo>
                    <a:lnTo>
                      <a:pt x="368" y="54"/>
                    </a:lnTo>
                    <a:lnTo>
                      <a:pt x="360" y="50"/>
                    </a:lnTo>
                    <a:lnTo>
                      <a:pt x="356" y="44"/>
                    </a:lnTo>
                    <a:lnTo>
                      <a:pt x="356" y="38"/>
                    </a:lnTo>
                    <a:lnTo>
                      <a:pt x="354" y="32"/>
                    </a:lnTo>
                    <a:lnTo>
                      <a:pt x="354" y="24"/>
                    </a:lnTo>
                    <a:lnTo>
                      <a:pt x="352" y="18"/>
                    </a:lnTo>
                    <a:lnTo>
                      <a:pt x="346" y="14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26" y="10"/>
                    </a:lnTo>
                    <a:lnTo>
                      <a:pt x="306" y="12"/>
                    </a:lnTo>
                    <a:lnTo>
                      <a:pt x="282" y="14"/>
                    </a:lnTo>
                    <a:lnTo>
                      <a:pt x="260" y="18"/>
                    </a:lnTo>
                    <a:lnTo>
                      <a:pt x="236" y="24"/>
                    </a:lnTo>
                    <a:lnTo>
                      <a:pt x="218" y="32"/>
                    </a:lnTo>
                    <a:lnTo>
                      <a:pt x="210" y="38"/>
                    </a:lnTo>
                    <a:lnTo>
                      <a:pt x="204" y="44"/>
                    </a:lnTo>
                    <a:lnTo>
                      <a:pt x="200" y="50"/>
                    </a:lnTo>
                    <a:lnTo>
                      <a:pt x="198" y="56"/>
                    </a:lnTo>
                    <a:lnTo>
                      <a:pt x="198" y="56"/>
                    </a:lnTo>
                    <a:lnTo>
                      <a:pt x="198" y="62"/>
                    </a:lnTo>
                    <a:lnTo>
                      <a:pt x="196" y="66"/>
                    </a:lnTo>
                    <a:lnTo>
                      <a:pt x="194" y="68"/>
                    </a:lnTo>
                    <a:lnTo>
                      <a:pt x="192" y="70"/>
                    </a:lnTo>
                    <a:lnTo>
                      <a:pt x="186" y="72"/>
                    </a:lnTo>
                    <a:lnTo>
                      <a:pt x="178" y="70"/>
                    </a:lnTo>
                    <a:lnTo>
                      <a:pt x="174" y="72"/>
                    </a:lnTo>
                    <a:lnTo>
                      <a:pt x="172" y="72"/>
                    </a:lnTo>
                    <a:lnTo>
                      <a:pt x="172" y="74"/>
                    </a:lnTo>
                    <a:lnTo>
                      <a:pt x="174" y="84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8" y="116"/>
                    </a:lnTo>
                    <a:lnTo>
                      <a:pt x="188" y="122"/>
                    </a:lnTo>
                    <a:lnTo>
                      <a:pt x="188" y="126"/>
                    </a:lnTo>
                    <a:lnTo>
                      <a:pt x="188" y="130"/>
                    </a:lnTo>
                    <a:lnTo>
                      <a:pt x="184" y="130"/>
                    </a:lnTo>
                    <a:lnTo>
                      <a:pt x="180" y="132"/>
                    </a:lnTo>
                    <a:lnTo>
                      <a:pt x="174" y="132"/>
                    </a:lnTo>
                    <a:lnTo>
                      <a:pt x="168" y="134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4" y="148"/>
                    </a:lnTo>
                    <a:lnTo>
                      <a:pt x="174" y="148"/>
                    </a:lnTo>
                    <a:lnTo>
                      <a:pt x="184" y="158"/>
                    </a:lnTo>
                    <a:lnTo>
                      <a:pt x="192" y="164"/>
                    </a:lnTo>
                    <a:lnTo>
                      <a:pt x="200" y="166"/>
                    </a:lnTo>
                    <a:lnTo>
                      <a:pt x="208" y="166"/>
                    </a:lnTo>
                    <a:lnTo>
                      <a:pt x="212" y="164"/>
                    </a:lnTo>
                    <a:lnTo>
                      <a:pt x="218" y="166"/>
                    </a:lnTo>
                    <a:lnTo>
                      <a:pt x="220" y="168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2" y="180"/>
                    </a:lnTo>
                    <a:lnTo>
                      <a:pt x="220" y="182"/>
                    </a:lnTo>
                    <a:lnTo>
                      <a:pt x="216" y="184"/>
                    </a:lnTo>
                    <a:lnTo>
                      <a:pt x="210" y="184"/>
                    </a:lnTo>
                    <a:lnTo>
                      <a:pt x="196" y="180"/>
                    </a:lnTo>
                    <a:lnTo>
                      <a:pt x="180" y="174"/>
                    </a:lnTo>
                    <a:lnTo>
                      <a:pt x="164" y="164"/>
                    </a:lnTo>
                    <a:lnTo>
                      <a:pt x="152" y="150"/>
                    </a:lnTo>
                    <a:lnTo>
                      <a:pt x="148" y="144"/>
                    </a:lnTo>
                    <a:lnTo>
                      <a:pt x="146" y="136"/>
                    </a:lnTo>
                    <a:lnTo>
                      <a:pt x="146" y="130"/>
                    </a:lnTo>
                    <a:lnTo>
                      <a:pt x="150" y="122"/>
                    </a:lnTo>
                    <a:lnTo>
                      <a:pt x="150" y="122"/>
                    </a:lnTo>
                    <a:lnTo>
                      <a:pt x="154" y="110"/>
                    </a:lnTo>
                    <a:lnTo>
                      <a:pt x="152" y="102"/>
                    </a:lnTo>
                    <a:lnTo>
                      <a:pt x="150" y="98"/>
                    </a:lnTo>
                    <a:lnTo>
                      <a:pt x="144" y="94"/>
                    </a:lnTo>
                    <a:lnTo>
                      <a:pt x="142" y="90"/>
                    </a:lnTo>
                    <a:lnTo>
                      <a:pt x="140" y="84"/>
                    </a:lnTo>
                    <a:lnTo>
                      <a:pt x="144" y="74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68" y="44"/>
                    </a:lnTo>
                    <a:lnTo>
                      <a:pt x="180" y="34"/>
                    </a:lnTo>
                    <a:lnTo>
                      <a:pt x="188" y="26"/>
                    </a:lnTo>
                    <a:lnTo>
                      <a:pt x="198" y="22"/>
                    </a:lnTo>
                    <a:lnTo>
                      <a:pt x="208" y="16"/>
                    </a:lnTo>
                    <a:lnTo>
                      <a:pt x="212" y="14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2" y="8"/>
                    </a:lnTo>
                    <a:lnTo>
                      <a:pt x="210" y="6"/>
                    </a:lnTo>
                    <a:lnTo>
                      <a:pt x="200" y="2"/>
                    </a:lnTo>
                    <a:lnTo>
                      <a:pt x="184" y="0"/>
                    </a:lnTo>
                    <a:lnTo>
                      <a:pt x="164" y="0"/>
                    </a:lnTo>
                    <a:lnTo>
                      <a:pt x="140" y="2"/>
                    </a:lnTo>
                    <a:lnTo>
                      <a:pt x="116" y="8"/>
                    </a:lnTo>
                    <a:lnTo>
                      <a:pt x="92" y="1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52" y="38"/>
                    </a:lnTo>
                    <a:lnTo>
                      <a:pt x="40" y="48"/>
                    </a:lnTo>
                    <a:lnTo>
                      <a:pt x="34" y="56"/>
                    </a:lnTo>
                    <a:lnTo>
                      <a:pt x="32" y="62"/>
                    </a:lnTo>
                    <a:lnTo>
                      <a:pt x="30" y="72"/>
                    </a:lnTo>
                    <a:lnTo>
                      <a:pt x="28" y="76"/>
                    </a:lnTo>
                    <a:lnTo>
                      <a:pt x="24" y="82"/>
                    </a:lnTo>
                    <a:lnTo>
                      <a:pt x="24" y="82"/>
                    </a:lnTo>
                    <a:lnTo>
                      <a:pt x="18" y="90"/>
                    </a:lnTo>
                    <a:lnTo>
                      <a:pt x="14" y="96"/>
                    </a:lnTo>
                    <a:lnTo>
                      <a:pt x="8" y="112"/>
                    </a:lnTo>
                    <a:lnTo>
                      <a:pt x="4" y="132"/>
                    </a:lnTo>
                    <a:lnTo>
                      <a:pt x="2" y="156"/>
                    </a:lnTo>
                    <a:lnTo>
                      <a:pt x="2" y="156"/>
                    </a:lnTo>
                    <a:lnTo>
                      <a:pt x="0" y="168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8" y="188"/>
                    </a:lnTo>
                    <a:lnTo>
                      <a:pt x="14" y="192"/>
                    </a:lnTo>
                    <a:lnTo>
                      <a:pt x="26" y="194"/>
                    </a:lnTo>
                    <a:lnTo>
                      <a:pt x="58" y="196"/>
                    </a:lnTo>
                    <a:lnTo>
                      <a:pt x="58" y="196"/>
                    </a:lnTo>
                    <a:lnTo>
                      <a:pt x="76" y="200"/>
                    </a:lnTo>
                    <a:lnTo>
                      <a:pt x="90" y="202"/>
                    </a:lnTo>
                    <a:lnTo>
                      <a:pt x="100" y="208"/>
                    </a:lnTo>
                    <a:lnTo>
                      <a:pt x="106" y="212"/>
                    </a:lnTo>
                    <a:lnTo>
                      <a:pt x="106" y="216"/>
                    </a:lnTo>
                    <a:lnTo>
                      <a:pt x="102" y="218"/>
                    </a:lnTo>
                    <a:lnTo>
                      <a:pt x="94" y="220"/>
                    </a:lnTo>
                    <a:lnTo>
                      <a:pt x="78" y="218"/>
                    </a:lnTo>
                    <a:lnTo>
                      <a:pt x="78" y="218"/>
                    </a:lnTo>
                    <a:lnTo>
                      <a:pt x="50" y="216"/>
                    </a:lnTo>
                    <a:lnTo>
                      <a:pt x="40" y="216"/>
                    </a:lnTo>
                    <a:lnTo>
                      <a:pt x="32" y="218"/>
                    </a:lnTo>
                    <a:lnTo>
                      <a:pt x="32" y="220"/>
                    </a:lnTo>
                    <a:lnTo>
                      <a:pt x="30" y="222"/>
                    </a:lnTo>
                    <a:lnTo>
                      <a:pt x="32" y="228"/>
                    </a:lnTo>
                    <a:lnTo>
                      <a:pt x="40" y="238"/>
                    </a:lnTo>
                    <a:lnTo>
                      <a:pt x="52" y="250"/>
                    </a:lnTo>
                    <a:lnTo>
                      <a:pt x="52" y="250"/>
                    </a:lnTo>
                    <a:lnTo>
                      <a:pt x="68" y="262"/>
                    </a:lnTo>
                    <a:lnTo>
                      <a:pt x="82" y="268"/>
                    </a:lnTo>
                    <a:lnTo>
                      <a:pt x="94" y="270"/>
                    </a:lnTo>
                    <a:lnTo>
                      <a:pt x="106" y="270"/>
                    </a:lnTo>
                    <a:lnTo>
                      <a:pt x="118" y="270"/>
                    </a:lnTo>
                    <a:lnTo>
                      <a:pt x="130" y="270"/>
                    </a:lnTo>
                    <a:lnTo>
                      <a:pt x="142" y="272"/>
                    </a:lnTo>
                    <a:lnTo>
                      <a:pt x="152" y="278"/>
                    </a:lnTo>
                    <a:lnTo>
                      <a:pt x="152" y="278"/>
                    </a:lnTo>
                    <a:lnTo>
                      <a:pt x="162" y="284"/>
                    </a:lnTo>
                    <a:lnTo>
                      <a:pt x="174" y="288"/>
                    </a:lnTo>
                    <a:lnTo>
                      <a:pt x="184" y="290"/>
                    </a:lnTo>
                    <a:lnTo>
                      <a:pt x="194" y="288"/>
                    </a:lnTo>
                    <a:lnTo>
                      <a:pt x="208" y="286"/>
                    </a:lnTo>
                    <a:lnTo>
                      <a:pt x="218" y="286"/>
                    </a:lnTo>
                    <a:lnTo>
                      <a:pt x="218" y="286"/>
                    </a:lnTo>
                    <a:lnTo>
                      <a:pt x="234" y="288"/>
                    </a:lnTo>
                    <a:lnTo>
                      <a:pt x="244" y="290"/>
                    </a:lnTo>
                    <a:lnTo>
                      <a:pt x="260" y="290"/>
                    </a:lnTo>
                    <a:lnTo>
                      <a:pt x="268" y="290"/>
                    </a:lnTo>
                    <a:lnTo>
                      <a:pt x="276" y="290"/>
                    </a:lnTo>
                    <a:lnTo>
                      <a:pt x="288" y="292"/>
                    </a:lnTo>
                    <a:lnTo>
                      <a:pt x="304" y="296"/>
                    </a:lnTo>
                    <a:lnTo>
                      <a:pt x="304" y="296"/>
                    </a:lnTo>
                    <a:lnTo>
                      <a:pt x="316" y="300"/>
                    </a:lnTo>
                    <a:lnTo>
                      <a:pt x="324" y="298"/>
                    </a:lnTo>
                    <a:lnTo>
                      <a:pt x="328" y="296"/>
                    </a:lnTo>
                    <a:lnTo>
                      <a:pt x="332" y="292"/>
                    </a:lnTo>
                    <a:lnTo>
                      <a:pt x="336" y="290"/>
                    </a:lnTo>
                    <a:lnTo>
                      <a:pt x="340" y="290"/>
                    </a:lnTo>
                    <a:lnTo>
                      <a:pt x="346" y="292"/>
                    </a:lnTo>
                    <a:lnTo>
                      <a:pt x="356" y="298"/>
                    </a:lnTo>
                    <a:lnTo>
                      <a:pt x="356" y="298"/>
                    </a:lnTo>
                    <a:lnTo>
                      <a:pt x="374" y="312"/>
                    </a:lnTo>
                    <a:lnTo>
                      <a:pt x="378" y="314"/>
                    </a:lnTo>
                    <a:lnTo>
                      <a:pt x="380" y="312"/>
                    </a:lnTo>
                    <a:lnTo>
                      <a:pt x="378" y="310"/>
                    </a:lnTo>
                    <a:lnTo>
                      <a:pt x="376" y="306"/>
                    </a:lnTo>
                    <a:lnTo>
                      <a:pt x="362" y="292"/>
                    </a:lnTo>
                    <a:lnTo>
                      <a:pt x="362" y="292"/>
                    </a:lnTo>
                    <a:lnTo>
                      <a:pt x="358" y="284"/>
                    </a:lnTo>
                    <a:lnTo>
                      <a:pt x="358" y="282"/>
                    </a:lnTo>
                    <a:lnTo>
                      <a:pt x="360" y="282"/>
                    </a:lnTo>
                    <a:lnTo>
                      <a:pt x="368" y="282"/>
                    </a:lnTo>
                    <a:lnTo>
                      <a:pt x="380" y="284"/>
                    </a:lnTo>
                    <a:lnTo>
                      <a:pt x="410" y="290"/>
                    </a:lnTo>
                    <a:lnTo>
                      <a:pt x="444" y="296"/>
                    </a:lnTo>
                    <a:lnTo>
                      <a:pt x="444" y="296"/>
                    </a:lnTo>
                    <a:lnTo>
                      <a:pt x="450" y="296"/>
                    </a:lnTo>
                    <a:lnTo>
                      <a:pt x="454" y="296"/>
                    </a:lnTo>
                    <a:lnTo>
                      <a:pt x="458" y="294"/>
                    </a:lnTo>
                    <a:lnTo>
                      <a:pt x="460" y="290"/>
                    </a:lnTo>
                    <a:lnTo>
                      <a:pt x="462" y="284"/>
                    </a:lnTo>
                    <a:lnTo>
                      <a:pt x="460" y="274"/>
                    </a:lnTo>
                    <a:lnTo>
                      <a:pt x="456" y="260"/>
                    </a:lnTo>
                    <a:lnTo>
                      <a:pt x="456" y="260"/>
                    </a:lnTo>
                    <a:lnTo>
                      <a:pt x="458" y="260"/>
                    </a:lnTo>
                    <a:lnTo>
                      <a:pt x="464" y="264"/>
                    </a:lnTo>
                    <a:lnTo>
                      <a:pt x="464" y="264"/>
                    </a:lnTo>
                    <a:lnTo>
                      <a:pt x="472" y="270"/>
                    </a:lnTo>
                    <a:lnTo>
                      <a:pt x="478" y="272"/>
                    </a:lnTo>
                    <a:lnTo>
                      <a:pt x="484" y="272"/>
                    </a:lnTo>
                    <a:lnTo>
                      <a:pt x="490" y="272"/>
                    </a:lnTo>
                    <a:lnTo>
                      <a:pt x="494" y="272"/>
                    </a:lnTo>
                    <a:lnTo>
                      <a:pt x="498" y="274"/>
                    </a:lnTo>
                    <a:lnTo>
                      <a:pt x="500" y="278"/>
                    </a:lnTo>
                    <a:lnTo>
                      <a:pt x="502" y="286"/>
                    </a:lnTo>
                    <a:lnTo>
                      <a:pt x="502" y="286"/>
                    </a:lnTo>
                    <a:lnTo>
                      <a:pt x="502" y="294"/>
                    </a:lnTo>
                    <a:lnTo>
                      <a:pt x="504" y="302"/>
                    </a:lnTo>
                    <a:lnTo>
                      <a:pt x="508" y="306"/>
                    </a:lnTo>
                    <a:lnTo>
                      <a:pt x="512" y="310"/>
                    </a:lnTo>
                    <a:lnTo>
                      <a:pt x="528" y="318"/>
                    </a:lnTo>
                    <a:lnTo>
                      <a:pt x="556" y="326"/>
                    </a:lnTo>
                    <a:lnTo>
                      <a:pt x="556" y="326"/>
                    </a:lnTo>
                    <a:lnTo>
                      <a:pt x="570" y="332"/>
                    </a:lnTo>
                    <a:lnTo>
                      <a:pt x="580" y="338"/>
                    </a:lnTo>
                    <a:lnTo>
                      <a:pt x="584" y="344"/>
                    </a:lnTo>
                    <a:lnTo>
                      <a:pt x="584" y="348"/>
                    </a:lnTo>
                    <a:lnTo>
                      <a:pt x="580" y="352"/>
                    </a:lnTo>
                    <a:lnTo>
                      <a:pt x="574" y="356"/>
                    </a:lnTo>
                    <a:lnTo>
                      <a:pt x="568" y="356"/>
                    </a:lnTo>
                    <a:lnTo>
                      <a:pt x="558" y="356"/>
                    </a:lnTo>
                    <a:lnTo>
                      <a:pt x="558" y="356"/>
                    </a:lnTo>
                    <a:lnTo>
                      <a:pt x="550" y="358"/>
                    </a:lnTo>
                    <a:lnTo>
                      <a:pt x="542" y="360"/>
                    </a:lnTo>
                    <a:lnTo>
                      <a:pt x="538" y="366"/>
                    </a:lnTo>
                    <a:lnTo>
                      <a:pt x="538" y="370"/>
                    </a:lnTo>
                    <a:lnTo>
                      <a:pt x="538" y="376"/>
                    </a:lnTo>
                    <a:lnTo>
                      <a:pt x="544" y="378"/>
                    </a:lnTo>
                    <a:lnTo>
                      <a:pt x="550" y="380"/>
                    </a:lnTo>
                    <a:lnTo>
                      <a:pt x="562" y="378"/>
                    </a:lnTo>
                    <a:lnTo>
                      <a:pt x="562" y="378"/>
                    </a:lnTo>
                    <a:lnTo>
                      <a:pt x="576" y="374"/>
                    </a:lnTo>
                    <a:lnTo>
                      <a:pt x="590" y="374"/>
                    </a:lnTo>
                    <a:lnTo>
                      <a:pt x="606" y="376"/>
                    </a:lnTo>
                    <a:lnTo>
                      <a:pt x="618" y="380"/>
                    </a:lnTo>
                    <a:lnTo>
                      <a:pt x="630" y="384"/>
                    </a:lnTo>
                    <a:lnTo>
                      <a:pt x="640" y="390"/>
                    </a:lnTo>
                    <a:lnTo>
                      <a:pt x="648" y="396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6" y="406"/>
                    </a:lnTo>
                    <a:lnTo>
                      <a:pt x="662" y="408"/>
                    </a:lnTo>
                    <a:lnTo>
                      <a:pt x="674" y="414"/>
                    </a:lnTo>
                    <a:lnTo>
                      <a:pt x="682" y="416"/>
                    </a:lnTo>
                    <a:lnTo>
                      <a:pt x="688" y="420"/>
                    </a:lnTo>
                    <a:lnTo>
                      <a:pt x="692" y="428"/>
                    </a:lnTo>
                    <a:lnTo>
                      <a:pt x="696" y="438"/>
                    </a:lnTo>
                    <a:lnTo>
                      <a:pt x="696" y="438"/>
                    </a:lnTo>
                    <a:lnTo>
                      <a:pt x="698" y="450"/>
                    </a:lnTo>
                    <a:lnTo>
                      <a:pt x="704" y="460"/>
                    </a:lnTo>
                    <a:lnTo>
                      <a:pt x="712" y="474"/>
                    </a:lnTo>
                    <a:lnTo>
                      <a:pt x="716" y="480"/>
                    </a:lnTo>
                    <a:lnTo>
                      <a:pt x="718" y="486"/>
                    </a:lnTo>
                    <a:lnTo>
                      <a:pt x="716" y="490"/>
                    </a:lnTo>
                    <a:lnTo>
                      <a:pt x="710" y="494"/>
                    </a:lnTo>
                    <a:lnTo>
                      <a:pt x="710" y="494"/>
                    </a:lnTo>
                    <a:lnTo>
                      <a:pt x="696" y="504"/>
                    </a:lnTo>
                    <a:lnTo>
                      <a:pt x="682" y="518"/>
                    </a:lnTo>
                    <a:lnTo>
                      <a:pt x="668" y="532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44" y="554"/>
                    </a:lnTo>
                    <a:lnTo>
                      <a:pt x="640" y="558"/>
                    </a:lnTo>
                    <a:lnTo>
                      <a:pt x="640" y="564"/>
                    </a:lnTo>
                    <a:lnTo>
                      <a:pt x="642" y="570"/>
                    </a:lnTo>
                    <a:lnTo>
                      <a:pt x="646" y="580"/>
                    </a:lnTo>
                    <a:lnTo>
                      <a:pt x="654" y="590"/>
                    </a:lnTo>
                    <a:lnTo>
                      <a:pt x="666" y="604"/>
                    </a:lnTo>
                    <a:lnTo>
                      <a:pt x="666" y="606"/>
                    </a:lnTo>
                    <a:lnTo>
                      <a:pt x="666" y="608"/>
                    </a:lnTo>
                    <a:lnTo>
                      <a:pt x="656" y="606"/>
                    </a:lnTo>
                    <a:lnTo>
                      <a:pt x="656" y="606"/>
                    </a:lnTo>
                    <a:lnTo>
                      <a:pt x="646" y="602"/>
                    </a:lnTo>
                    <a:lnTo>
                      <a:pt x="636" y="604"/>
                    </a:lnTo>
                    <a:lnTo>
                      <a:pt x="628" y="608"/>
                    </a:lnTo>
                    <a:lnTo>
                      <a:pt x="620" y="612"/>
                    </a:lnTo>
                    <a:lnTo>
                      <a:pt x="608" y="616"/>
                    </a:lnTo>
                    <a:lnTo>
                      <a:pt x="594" y="620"/>
                    </a:lnTo>
                    <a:lnTo>
                      <a:pt x="576" y="620"/>
                    </a:lnTo>
                    <a:lnTo>
                      <a:pt x="552" y="614"/>
                    </a:lnTo>
                    <a:lnTo>
                      <a:pt x="552" y="614"/>
                    </a:lnTo>
                    <a:lnTo>
                      <a:pt x="528" y="610"/>
                    </a:lnTo>
                    <a:lnTo>
                      <a:pt x="516" y="608"/>
                    </a:lnTo>
                    <a:lnTo>
                      <a:pt x="510" y="608"/>
                    </a:lnTo>
                    <a:lnTo>
                      <a:pt x="510" y="612"/>
                    </a:lnTo>
                    <a:lnTo>
                      <a:pt x="510" y="616"/>
                    </a:lnTo>
                    <a:lnTo>
                      <a:pt x="510" y="624"/>
                    </a:lnTo>
                    <a:lnTo>
                      <a:pt x="504" y="630"/>
                    </a:lnTo>
                    <a:lnTo>
                      <a:pt x="494" y="638"/>
                    </a:lnTo>
                    <a:lnTo>
                      <a:pt x="494" y="638"/>
                    </a:lnTo>
                    <a:lnTo>
                      <a:pt x="488" y="642"/>
                    </a:lnTo>
                    <a:lnTo>
                      <a:pt x="484" y="648"/>
                    </a:lnTo>
                    <a:lnTo>
                      <a:pt x="482" y="652"/>
                    </a:lnTo>
                    <a:lnTo>
                      <a:pt x="480" y="658"/>
                    </a:lnTo>
                    <a:lnTo>
                      <a:pt x="482" y="664"/>
                    </a:lnTo>
                    <a:lnTo>
                      <a:pt x="484" y="668"/>
                    </a:lnTo>
                    <a:lnTo>
                      <a:pt x="494" y="678"/>
                    </a:lnTo>
                    <a:lnTo>
                      <a:pt x="506" y="686"/>
                    </a:lnTo>
                    <a:lnTo>
                      <a:pt x="514" y="688"/>
                    </a:lnTo>
                    <a:lnTo>
                      <a:pt x="522" y="690"/>
                    </a:lnTo>
                    <a:lnTo>
                      <a:pt x="532" y="690"/>
                    </a:lnTo>
                    <a:lnTo>
                      <a:pt x="542" y="690"/>
                    </a:lnTo>
                    <a:lnTo>
                      <a:pt x="552" y="686"/>
                    </a:lnTo>
                    <a:lnTo>
                      <a:pt x="562" y="682"/>
                    </a:lnTo>
                    <a:lnTo>
                      <a:pt x="562" y="682"/>
                    </a:lnTo>
                    <a:lnTo>
                      <a:pt x="580" y="676"/>
                    </a:lnTo>
                    <a:lnTo>
                      <a:pt x="592" y="674"/>
                    </a:lnTo>
                    <a:lnTo>
                      <a:pt x="602" y="676"/>
                    </a:lnTo>
                    <a:lnTo>
                      <a:pt x="608" y="680"/>
                    </a:lnTo>
                    <a:lnTo>
                      <a:pt x="612" y="684"/>
                    </a:lnTo>
                    <a:lnTo>
                      <a:pt x="616" y="688"/>
                    </a:lnTo>
                    <a:lnTo>
                      <a:pt x="622" y="686"/>
                    </a:lnTo>
                    <a:lnTo>
                      <a:pt x="628" y="680"/>
                    </a:lnTo>
                    <a:lnTo>
                      <a:pt x="628" y="680"/>
                    </a:lnTo>
                    <a:lnTo>
                      <a:pt x="634" y="674"/>
                    </a:lnTo>
                    <a:lnTo>
                      <a:pt x="640" y="674"/>
                    </a:lnTo>
                    <a:lnTo>
                      <a:pt x="642" y="676"/>
                    </a:lnTo>
                    <a:lnTo>
                      <a:pt x="644" y="680"/>
                    </a:lnTo>
                    <a:lnTo>
                      <a:pt x="646" y="688"/>
                    </a:lnTo>
                    <a:lnTo>
                      <a:pt x="648" y="690"/>
                    </a:lnTo>
                    <a:lnTo>
                      <a:pt x="650" y="686"/>
                    </a:lnTo>
                    <a:lnTo>
                      <a:pt x="650" y="686"/>
                    </a:lnTo>
                    <a:lnTo>
                      <a:pt x="656" y="674"/>
                    </a:lnTo>
                    <a:lnTo>
                      <a:pt x="658" y="672"/>
                    </a:lnTo>
                    <a:lnTo>
                      <a:pt x="662" y="672"/>
                    </a:lnTo>
                    <a:lnTo>
                      <a:pt x="666" y="674"/>
                    </a:lnTo>
                    <a:lnTo>
                      <a:pt x="672" y="680"/>
                    </a:lnTo>
                    <a:lnTo>
                      <a:pt x="696" y="706"/>
                    </a:lnTo>
                    <a:lnTo>
                      <a:pt x="696" y="706"/>
                    </a:lnTo>
                    <a:lnTo>
                      <a:pt x="708" y="720"/>
                    </a:lnTo>
                    <a:lnTo>
                      <a:pt x="718" y="726"/>
                    </a:lnTo>
                    <a:lnTo>
                      <a:pt x="724" y="728"/>
                    </a:lnTo>
                    <a:lnTo>
                      <a:pt x="728" y="728"/>
                    </a:lnTo>
                    <a:lnTo>
                      <a:pt x="732" y="726"/>
                    </a:lnTo>
                    <a:lnTo>
                      <a:pt x="736" y="724"/>
                    </a:lnTo>
                    <a:lnTo>
                      <a:pt x="742" y="726"/>
                    </a:lnTo>
                    <a:lnTo>
                      <a:pt x="750" y="732"/>
                    </a:lnTo>
                    <a:lnTo>
                      <a:pt x="750" y="732"/>
                    </a:lnTo>
                    <a:lnTo>
                      <a:pt x="756" y="738"/>
                    </a:lnTo>
                    <a:lnTo>
                      <a:pt x="756" y="740"/>
                    </a:lnTo>
                    <a:lnTo>
                      <a:pt x="754" y="742"/>
                    </a:lnTo>
                    <a:lnTo>
                      <a:pt x="750" y="744"/>
                    </a:lnTo>
                    <a:lnTo>
                      <a:pt x="742" y="744"/>
                    </a:lnTo>
                    <a:lnTo>
                      <a:pt x="734" y="746"/>
                    </a:lnTo>
                    <a:lnTo>
                      <a:pt x="732" y="748"/>
                    </a:lnTo>
                    <a:lnTo>
                      <a:pt x="732" y="750"/>
                    </a:lnTo>
                    <a:lnTo>
                      <a:pt x="732" y="752"/>
                    </a:lnTo>
                    <a:lnTo>
                      <a:pt x="734" y="756"/>
                    </a:lnTo>
                    <a:lnTo>
                      <a:pt x="744" y="768"/>
                    </a:lnTo>
                    <a:lnTo>
                      <a:pt x="744" y="768"/>
                    </a:lnTo>
                    <a:lnTo>
                      <a:pt x="754" y="776"/>
                    </a:lnTo>
                    <a:lnTo>
                      <a:pt x="766" y="780"/>
                    </a:lnTo>
                    <a:lnTo>
                      <a:pt x="792" y="788"/>
                    </a:lnTo>
                    <a:lnTo>
                      <a:pt x="816" y="794"/>
                    </a:lnTo>
                    <a:lnTo>
                      <a:pt x="826" y="798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42" y="812"/>
                    </a:lnTo>
                    <a:lnTo>
                      <a:pt x="854" y="818"/>
                    </a:lnTo>
                    <a:lnTo>
                      <a:pt x="868" y="824"/>
                    </a:lnTo>
                    <a:lnTo>
                      <a:pt x="882" y="828"/>
                    </a:lnTo>
                    <a:lnTo>
                      <a:pt x="916" y="836"/>
                    </a:lnTo>
                    <a:lnTo>
                      <a:pt x="948" y="846"/>
                    </a:lnTo>
                    <a:lnTo>
                      <a:pt x="948" y="846"/>
                    </a:lnTo>
                    <a:lnTo>
                      <a:pt x="962" y="850"/>
                    </a:lnTo>
                    <a:lnTo>
                      <a:pt x="970" y="850"/>
                    </a:lnTo>
                    <a:lnTo>
                      <a:pt x="972" y="848"/>
                    </a:lnTo>
                    <a:lnTo>
                      <a:pt x="974" y="846"/>
                    </a:lnTo>
                    <a:lnTo>
                      <a:pt x="974" y="840"/>
                    </a:lnTo>
                    <a:lnTo>
                      <a:pt x="972" y="832"/>
                    </a:lnTo>
                    <a:lnTo>
                      <a:pt x="966" y="822"/>
                    </a:lnTo>
                    <a:lnTo>
                      <a:pt x="958" y="812"/>
                    </a:lnTo>
                    <a:lnTo>
                      <a:pt x="948" y="802"/>
                    </a:lnTo>
                    <a:lnTo>
                      <a:pt x="948" y="802"/>
                    </a:lnTo>
                    <a:lnTo>
                      <a:pt x="936" y="792"/>
                    </a:lnTo>
                    <a:lnTo>
                      <a:pt x="920" y="780"/>
                    </a:lnTo>
                    <a:lnTo>
                      <a:pt x="888" y="758"/>
                    </a:lnTo>
                    <a:lnTo>
                      <a:pt x="872" y="748"/>
                    </a:lnTo>
                    <a:lnTo>
                      <a:pt x="862" y="738"/>
                    </a:lnTo>
                    <a:lnTo>
                      <a:pt x="854" y="732"/>
                    </a:lnTo>
                    <a:lnTo>
                      <a:pt x="854" y="728"/>
                    </a:lnTo>
                    <a:lnTo>
                      <a:pt x="854" y="724"/>
                    </a:lnTo>
                    <a:lnTo>
                      <a:pt x="854" y="724"/>
                    </a:lnTo>
                    <a:lnTo>
                      <a:pt x="854" y="724"/>
                    </a:lnTo>
                    <a:lnTo>
                      <a:pt x="858" y="722"/>
                    </a:lnTo>
                    <a:lnTo>
                      <a:pt x="864" y="724"/>
                    </a:lnTo>
                    <a:lnTo>
                      <a:pt x="880" y="736"/>
                    </a:lnTo>
                    <a:lnTo>
                      <a:pt x="894" y="748"/>
                    </a:lnTo>
                    <a:lnTo>
                      <a:pt x="900" y="748"/>
                    </a:lnTo>
                    <a:lnTo>
                      <a:pt x="902" y="748"/>
                    </a:lnTo>
                    <a:lnTo>
                      <a:pt x="902" y="746"/>
                    </a:lnTo>
                    <a:lnTo>
                      <a:pt x="902" y="746"/>
                    </a:lnTo>
                    <a:lnTo>
                      <a:pt x="902" y="742"/>
                    </a:lnTo>
                    <a:lnTo>
                      <a:pt x="904" y="742"/>
                    </a:lnTo>
                    <a:lnTo>
                      <a:pt x="908" y="744"/>
                    </a:lnTo>
                    <a:lnTo>
                      <a:pt x="924" y="754"/>
                    </a:lnTo>
                    <a:lnTo>
                      <a:pt x="932" y="762"/>
                    </a:lnTo>
                    <a:lnTo>
                      <a:pt x="944" y="770"/>
                    </a:lnTo>
                    <a:lnTo>
                      <a:pt x="956" y="776"/>
                    </a:lnTo>
                    <a:lnTo>
                      <a:pt x="968" y="778"/>
                    </a:lnTo>
                    <a:lnTo>
                      <a:pt x="968" y="778"/>
                    </a:lnTo>
                    <a:lnTo>
                      <a:pt x="980" y="782"/>
                    </a:lnTo>
                    <a:lnTo>
                      <a:pt x="990" y="788"/>
                    </a:lnTo>
                    <a:lnTo>
                      <a:pt x="998" y="798"/>
                    </a:lnTo>
                    <a:lnTo>
                      <a:pt x="1004" y="806"/>
                    </a:lnTo>
                    <a:lnTo>
                      <a:pt x="1010" y="812"/>
                    </a:lnTo>
                    <a:lnTo>
                      <a:pt x="1012" y="814"/>
                    </a:lnTo>
                    <a:lnTo>
                      <a:pt x="1014" y="812"/>
                    </a:lnTo>
                    <a:lnTo>
                      <a:pt x="1012" y="802"/>
                    </a:lnTo>
                    <a:lnTo>
                      <a:pt x="1012" y="802"/>
                    </a:lnTo>
                    <a:lnTo>
                      <a:pt x="1012" y="792"/>
                    </a:lnTo>
                    <a:lnTo>
                      <a:pt x="1012" y="788"/>
                    </a:lnTo>
                    <a:lnTo>
                      <a:pt x="1014" y="788"/>
                    </a:lnTo>
                    <a:lnTo>
                      <a:pt x="1016" y="788"/>
                    </a:lnTo>
                    <a:lnTo>
                      <a:pt x="1018" y="788"/>
                    </a:lnTo>
                    <a:lnTo>
                      <a:pt x="1020" y="786"/>
                    </a:lnTo>
                    <a:lnTo>
                      <a:pt x="1020" y="780"/>
                    </a:lnTo>
                    <a:lnTo>
                      <a:pt x="1018" y="766"/>
                    </a:lnTo>
                    <a:lnTo>
                      <a:pt x="1018" y="766"/>
                    </a:lnTo>
                    <a:lnTo>
                      <a:pt x="1016" y="750"/>
                    </a:lnTo>
                    <a:lnTo>
                      <a:pt x="1018" y="752"/>
                    </a:lnTo>
                    <a:lnTo>
                      <a:pt x="1020" y="754"/>
                    </a:lnTo>
                    <a:lnTo>
                      <a:pt x="1022" y="758"/>
                    </a:lnTo>
                    <a:lnTo>
                      <a:pt x="1026" y="760"/>
                    </a:lnTo>
                    <a:lnTo>
                      <a:pt x="1028" y="756"/>
                    </a:lnTo>
                    <a:lnTo>
                      <a:pt x="1032" y="746"/>
                    </a:lnTo>
                    <a:lnTo>
                      <a:pt x="1032" y="746"/>
                    </a:lnTo>
                    <a:lnTo>
                      <a:pt x="1032" y="734"/>
                    </a:lnTo>
                    <a:lnTo>
                      <a:pt x="1030" y="728"/>
                    </a:lnTo>
                    <a:lnTo>
                      <a:pt x="1026" y="724"/>
                    </a:lnTo>
                    <a:lnTo>
                      <a:pt x="1022" y="724"/>
                    </a:lnTo>
                    <a:lnTo>
                      <a:pt x="1018" y="722"/>
                    </a:lnTo>
                    <a:lnTo>
                      <a:pt x="1014" y="722"/>
                    </a:lnTo>
                    <a:lnTo>
                      <a:pt x="1014" y="720"/>
                    </a:lnTo>
                    <a:lnTo>
                      <a:pt x="1018" y="714"/>
                    </a:lnTo>
                    <a:lnTo>
                      <a:pt x="1018" y="714"/>
                    </a:lnTo>
                    <a:lnTo>
                      <a:pt x="1022" y="708"/>
                    </a:lnTo>
                    <a:lnTo>
                      <a:pt x="1020" y="704"/>
                    </a:lnTo>
                    <a:lnTo>
                      <a:pt x="1016" y="702"/>
                    </a:lnTo>
                    <a:lnTo>
                      <a:pt x="1012" y="700"/>
                    </a:lnTo>
                    <a:lnTo>
                      <a:pt x="1006" y="700"/>
                    </a:lnTo>
                    <a:lnTo>
                      <a:pt x="1000" y="698"/>
                    </a:lnTo>
                    <a:lnTo>
                      <a:pt x="1000" y="694"/>
                    </a:lnTo>
                    <a:lnTo>
                      <a:pt x="1002" y="688"/>
                    </a:lnTo>
                    <a:lnTo>
                      <a:pt x="1002" y="688"/>
                    </a:lnTo>
                    <a:lnTo>
                      <a:pt x="1006" y="682"/>
                    </a:lnTo>
                    <a:lnTo>
                      <a:pt x="1010" y="676"/>
                    </a:lnTo>
                    <a:lnTo>
                      <a:pt x="1008" y="672"/>
                    </a:lnTo>
                    <a:lnTo>
                      <a:pt x="1006" y="668"/>
                    </a:lnTo>
                    <a:lnTo>
                      <a:pt x="1000" y="664"/>
                    </a:lnTo>
                    <a:lnTo>
                      <a:pt x="992" y="660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52" y="642"/>
                    </a:lnTo>
                    <a:lnTo>
                      <a:pt x="942" y="632"/>
                    </a:lnTo>
                    <a:lnTo>
                      <a:pt x="936" y="622"/>
                    </a:lnTo>
                    <a:lnTo>
                      <a:pt x="930" y="612"/>
                    </a:lnTo>
                    <a:lnTo>
                      <a:pt x="928" y="602"/>
                    </a:lnTo>
                    <a:lnTo>
                      <a:pt x="924" y="596"/>
                    </a:lnTo>
                    <a:lnTo>
                      <a:pt x="918" y="592"/>
                    </a:lnTo>
                    <a:lnTo>
                      <a:pt x="912" y="592"/>
                    </a:lnTo>
                    <a:lnTo>
                      <a:pt x="912" y="592"/>
                    </a:lnTo>
                    <a:lnTo>
                      <a:pt x="904" y="594"/>
                    </a:lnTo>
                    <a:lnTo>
                      <a:pt x="896" y="594"/>
                    </a:lnTo>
                    <a:lnTo>
                      <a:pt x="892" y="592"/>
                    </a:lnTo>
                    <a:lnTo>
                      <a:pt x="890" y="590"/>
                    </a:lnTo>
                    <a:lnTo>
                      <a:pt x="890" y="586"/>
                    </a:lnTo>
                    <a:lnTo>
                      <a:pt x="894" y="584"/>
                    </a:lnTo>
                    <a:lnTo>
                      <a:pt x="900" y="580"/>
                    </a:lnTo>
                    <a:lnTo>
                      <a:pt x="908" y="578"/>
                    </a:lnTo>
                    <a:lnTo>
                      <a:pt x="908" y="578"/>
                    </a:lnTo>
                    <a:lnTo>
                      <a:pt x="912" y="576"/>
                    </a:lnTo>
                    <a:lnTo>
                      <a:pt x="916" y="576"/>
                    </a:lnTo>
                    <a:lnTo>
                      <a:pt x="916" y="572"/>
                    </a:lnTo>
                    <a:lnTo>
                      <a:pt x="916" y="570"/>
                    </a:lnTo>
                    <a:lnTo>
                      <a:pt x="914" y="564"/>
                    </a:lnTo>
                    <a:lnTo>
                      <a:pt x="910" y="556"/>
                    </a:lnTo>
                    <a:lnTo>
                      <a:pt x="902" y="546"/>
                    </a:lnTo>
                    <a:lnTo>
                      <a:pt x="902" y="544"/>
                    </a:lnTo>
                    <a:lnTo>
                      <a:pt x="904" y="544"/>
                    </a:lnTo>
                    <a:lnTo>
                      <a:pt x="910" y="546"/>
                    </a:lnTo>
                    <a:lnTo>
                      <a:pt x="910" y="546"/>
                    </a:lnTo>
                    <a:lnTo>
                      <a:pt x="918" y="548"/>
                    </a:lnTo>
                    <a:lnTo>
                      <a:pt x="924" y="546"/>
                    </a:lnTo>
                    <a:lnTo>
                      <a:pt x="928" y="542"/>
                    </a:lnTo>
                    <a:lnTo>
                      <a:pt x="930" y="538"/>
                    </a:lnTo>
                    <a:lnTo>
                      <a:pt x="932" y="536"/>
                    </a:lnTo>
                    <a:lnTo>
                      <a:pt x="934" y="534"/>
                    </a:lnTo>
                    <a:lnTo>
                      <a:pt x="938" y="536"/>
                    </a:lnTo>
                    <a:lnTo>
                      <a:pt x="942" y="544"/>
                    </a:lnTo>
                    <a:lnTo>
                      <a:pt x="942" y="544"/>
                    </a:lnTo>
                    <a:lnTo>
                      <a:pt x="950" y="552"/>
                    </a:lnTo>
                    <a:lnTo>
                      <a:pt x="954" y="556"/>
                    </a:lnTo>
                    <a:lnTo>
                      <a:pt x="958" y="558"/>
                    </a:lnTo>
                    <a:lnTo>
                      <a:pt x="962" y="558"/>
                    </a:lnTo>
                    <a:lnTo>
                      <a:pt x="968" y="560"/>
                    </a:lnTo>
                    <a:lnTo>
                      <a:pt x="972" y="562"/>
                    </a:lnTo>
                    <a:lnTo>
                      <a:pt x="974" y="568"/>
                    </a:lnTo>
                    <a:lnTo>
                      <a:pt x="974" y="568"/>
                    </a:lnTo>
                    <a:lnTo>
                      <a:pt x="976" y="574"/>
                    </a:lnTo>
                    <a:lnTo>
                      <a:pt x="980" y="576"/>
                    </a:lnTo>
                    <a:lnTo>
                      <a:pt x="986" y="580"/>
                    </a:lnTo>
                    <a:lnTo>
                      <a:pt x="990" y="580"/>
                    </a:lnTo>
                    <a:lnTo>
                      <a:pt x="992" y="582"/>
                    </a:lnTo>
                    <a:lnTo>
                      <a:pt x="994" y="586"/>
                    </a:lnTo>
                    <a:lnTo>
                      <a:pt x="994" y="592"/>
                    </a:lnTo>
                    <a:lnTo>
                      <a:pt x="994" y="592"/>
                    </a:lnTo>
                    <a:lnTo>
                      <a:pt x="994" y="596"/>
                    </a:lnTo>
                    <a:lnTo>
                      <a:pt x="996" y="600"/>
                    </a:lnTo>
                    <a:lnTo>
                      <a:pt x="1008" y="614"/>
                    </a:lnTo>
                    <a:lnTo>
                      <a:pt x="1022" y="626"/>
                    </a:lnTo>
                    <a:lnTo>
                      <a:pt x="1040" y="638"/>
                    </a:lnTo>
                    <a:lnTo>
                      <a:pt x="1056" y="646"/>
                    </a:lnTo>
                    <a:lnTo>
                      <a:pt x="1064" y="648"/>
                    </a:lnTo>
                    <a:lnTo>
                      <a:pt x="1070" y="648"/>
                    </a:lnTo>
                    <a:lnTo>
                      <a:pt x="1074" y="646"/>
                    </a:lnTo>
                    <a:lnTo>
                      <a:pt x="1078" y="642"/>
                    </a:lnTo>
                    <a:lnTo>
                      <a:pt x="1080" y="636"/>
                    </a:lnTo>
                    <a:lnTo>
                      <a:pt x="1078" y="628"/>
                    </a:lnTo>
                    <a:lnTo>
                      <a:pt x="1078" y="628"/>
                    </a:lnTo>
                    <a:lnTo>
                      <a:pt x="1078" y="618"/>
                    </a:lnTo>
                    <a:lnTo>
                      <a:pt x="1078" y="612"/>
                    </a:lnTo>
                    <a:lnTo>
                      <a:pt x="1080" y="606"/>
                    </a:lnTo>
                    <a:lnTo>
                      <a:pt x="1082" y="602"/>
                    </a:lnTo>
                    <a:lnTo>
                      <a:pt x="1086" y="600"/>
                    </a:lnTo>
                    <a:lnTo>
                      <a:pt x="1092" y="598"/>
                    </a:lnTo>
                    <a:lnTo>
                      <a:pt x="1102" y="596"/>
                    </a:lnTo>
                    <a:lnTo>
                      <a:pt x="1118" y="598"/>
                    </a:lnTo>
                    <a:lnTo>
                      <a:pt x="1122" y="596"/>
                    </a:lnTo>
                    <a:lnTo>
                      <a:pt x="1122" y="596"/>
                    </a:lnTo>
                    <a:lnTo>
                      <a:pt x="1122" y="592"/>
                    </a:lnTo>
                    <a:lnTo>
                      <a:pt x="1122" y="588"/>
                    </a:lnTo>
                    <a:lnTo>
                      <a:pt x="1122" y="588"/>
                    </a:lnTo>
                    <a:lnTo>
                      <a:pt x="1118" y="582"/>
                    </a:lnTo>
                    <a:lnTo>
                      <a:pt x="1118" y="576"/>
                    </a:lnTo>
                    <a:lnTo>
                      <a:pt x="1120" y="574"/>
                    </a:lnTo>
                    <a:lnTo>
                      <a:pt x="1122" y="574"/>
                    </a:lnTo>
                    <a:lnTo>
                      <a:pt x="1128" y="570"/>
                    </a:lnTo>
                    <a:lnTo>
                      <a:pt x="1128" y="568"/>
                    </a:lnTo>
                    <a:lnTo>
                      <a:pt x="1126" y="564"/>
                    </a:lnTo>
                    <a:lnTo>
                      <a:pt x="1126" y="564"/>
                    </a:lnTo>
                    <a:lnTo>
                      <a:pt x="1126" y="560"/>
                    </a:lnTo>
                    <a:lnTo>
                      <a:pt x="1126" y="558"/>
                    </a:lnTo>
                    <a:lnTo>
                      <a:pt x="1130" y="554"/>
                    </a:lnTo>
                    <a:lnTo>
                      <a:pt x="1144" y="548"/>
                    </a:lnTo>
                    <a:lnTo>
                      <a:pt x="1150" y="544"/>
                    </a:lnTo>
                    <a:lnTo>
                      <a:pt x="1154" y="536"/>
                    </a:lnTo>
                    <a:lnTo>
                      <a:pt x="1156" y="532"/>
                    </a:lnTo>
                    <a:lnTo>
                      <a:pt x="1154" y="528"/>
                    </a:lnTo>
                    <a:lnTo>
                      <a:pt x="1148" y="514"/>
                    </a:lnTo>
                    <a:lnTo>
                      <a:pt x="1148" y="51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4" name="Freeform 6089">
                <a:extLst>
                  <a:ext uri="{FF2B5EF4-FFF2-40B4-BE49-F238E27FC236}">
                    <a16:creationId xmlns:a16="http://schemas.microsoft.com/office/drawing/2014/main" id="{36923DF5-2329-495E-95CC-CBAB6942B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770" y="1751013"/>
                <a:ext cx="20320" cy="1524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2" y="12"/>
                  </a:cxn>
                  <a:cxn ang="0">
                    <a:pos x="8" y="18"/>
                  </a:cxn>
                  <a:cxn ang="0">
                    <a:pos x="14" y="22"/>
                  </a:cxn>
                  <a:cxn ang="0">
                    <a:pos x="20" y="24"/>
                  </a:cxn>
                  <a:cxn ang="0">
                    <a:pos x="26" y="24"/>
                  </a:cxn>
                  <a:cxn ang="0">
                    <a:pos x="30" y="22"/>
                  </a:cxn>
                  <a:cxn ang="0">
                    <a:pos x="30" y="22"/>
                  </a:cxn>
                  <a:cxn ang="0">
                    <a:pos x="32" y="16"/>
                  </a:cxn>
                  <a:cxn ang="0">
                    <a:pos x="32" y="12"/>
                  </a:cxn>
                  <a:cxn ang="0">
                    <a:pos x="32" y="8"/>
                  </a:cxn>
                  <a:cxn ang="0">
                    <a:pos x="28" y="4"/>
                  </a:cxn>
                  <a:cxn ang="0">
                    <a:pos x="24" y="2"/>
                  </a:cxn>
                  <a:cxn ang="0">
                    <a:pos x="20" y="0"/>
                  </a:cxn>
                  <a:cxn ang="0">
                    <a:pos x="14" y="0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32" h="24">
                    <a:moveTo>
                      <a:pt x="6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8" y="18"/>
                    </a:lnTo>
                    <a:lnTo>
                      <a:pt x="14" y="22"/>
                    </a:lnTo>
                    <a:lnTo>
                      <a:pt x="20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4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5" name="Freeform 6091">
                <a:extLst>
                  <a:ext uri="{FF2B5EF4-FFF2-40B4-BE49-F238E27FC236}">
                    <a16:creationId xmlns:a16="http://schemas.microsoft.com/office/drawing/2014/main" id="{56E3DD82-ED37-4FFB-AD92-B87128687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840" y="1799273"/>
                <a:ext cx="13970" cy="15240"/>
              </a:xfrm>
              <a:custGeom>
                <a:avLst/>
                <a:gdLst/>
                <a:ahLst/>
                <a:cxnLst>
                  <a:cxn ang="0">
                    <a:pos x="4" y="24"/>
                  </a:cxn>
                  <a:cxn ang="0">
                    <a:pos x="4" y="24"/>
                  </a:cxn>
                  <a:cxn ang="0">
                    <a:pos x="12" y="22"/>
                  </a:cxn>
                  <a:cxn ang="0">
                    <a:pos x="20" y="16"/>
                  </a:cxn>
                  <a:cxn ang="0">
                    <a:pos x="22" y="12"/>
                  </a:cxn>
                  <a:cxn ang="0">
                    <a:pos x="22" y="10"/>
                  </a:cxn>
                  <a:cxn ang="0">
                    <a:pos x="22" y="6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6" y="4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4" y="24"/>
                  </a:cxn>
                  <a:cxn ang="0">
                    <a:pos x="4" y="24"/>
                  </a:cxn>
                </a:cxnLst>
                <a:rect l="0" t="0" r="r" b="b"/>
                <a:pathLst>
                  <a:path w="22" h="24">
                    <a:moveTo>
                      <a:pt x="4" y="24"/>
                    </a:moveTo>
                    <a:lnTo>
                      <a:pt x="4" y="24"/>
                    </a:lnTo>
                    <a:lnTo>
                      <a:pt x="12" y="22"/>
                    </a:lnTo>
                    <a:lnTo>
                      <a:pt x="20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6" name="Freeform 6092">
                <a:extLst>
                  <a:ext uri="{FF2B5EF4-FFF2-40B4-BE49-F238E27FC236}">
                    <a16:creationId xmlns:a16="http://schemas.microsoft.com/office/drawing/2014/main" id="{F21B1FB5-13BC-4780-A86D-75859DCFD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040" y="1724343"/>
                <a:ext cx="22860" cy="34290"/>
              </a:xfrm>
              <a:custGeom>
                <a:avLst/>
                <a:gdLst/>
                <a:ahLst/>
                <a:cxnLst>
                  <a:cxn ang="0">
                    <a:pos x="20" y="54"/>
                  </a:cxn>
                  <a:cxn ang="0">
                    <a:pos x="20" y="54"/>
                  </a:cxn>
                  <a:cxn ang="0">
                    <a:pos x="26" y="50"/>
                  </a:cxn>
                  <a:cxn ang="0">
                    <a:pos x="30" y="42"/>
                  </a:cxn>
                  <a:cxn ang="0">
                    <a:pos x="34" y="32"/>
                  </a:cxn>
                  <a:cxn ang="0">
                    <a:pos x="36" y="22"/>
                  </a:cxn>
                  <a:cxn ang="0">
                    <a:pos x="36" y="12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8" y="6"/>
                  </a:cxn>
                  <a:cxn ang="0">
                    <a:pos x="4" y="12"/>
                  </a:cxn>
                  <a:cxn ang="0">
                    <a:pos x="0" y="2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0" y="54"/>
                  </a:cxn>
                </a:cxnLst>
                <a:rect l="0" t="0" r="r" b="b"/>
                <a:pathLst>
                  <a:path w="36" h="54">
                    <a:moveTo>
                      <a:pt x="20" y="54"/>
                    </a:moveTo>
                    <a:lnTo>
                      <a:pt x="20" y="54"/>
                    </a:lnTo>
                    <a:lnTo>
                      <a:pt x="26" y="50"/>
                    </a:lnTo>
                    <a:lnTo>
                      <a:pt x="30" y="42"/>
                    </a:lnTo>
                    <a:lnTo>
                      <a:pt x="34" y="32"/>
                    </a:lnTo>
                    <a:lnTo>
                      <a:pt x="36" y="22"/>
                    </a:lnTo>
                    <a:lnTo>
                      <a:pt x="36" y="12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8" y="6"/>
                    </a:lnTo>
                    <a:lnTo>
                      <a:pt x="4" y="12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8" y="48"/>
                    </a:lnTo>
                    <a:lnTo>
                      <a:pt x="14" y="52"/>
                    </a:lnTo>
                    <a:lnTo>
                      <a:pt x="20" y="54"/>
                    </a:lnTo>
                    <a:lnTo>
                      <a:pt x="20" y="5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7" name="Freeform 6094">
                <a:extLst>
                  <a:ext uri="{FF2B5EF4-FFF2-40B4-BE49-F238E27FC236}">
                    <a16:creationId xmlns:a16="http://schemas.microsoft.com/office/drawing/2014/main" id="{03E88A3C-453F-4E28-8007-8B465EBF6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240" y="1463993"/>
                <a:ext cx="59690" cy="48260"/>
              </a:xfrm>
              <a:custGeom>
                <a:avLst/>
                <a:gdLst/>
                <a:ahLst/>
                <a:cxnLst>
                  <a:cxn ang="0">
                    <a:pos x="8" y="26"/>
                  </a:cxn>
                  <a:cxn ang="0">
                    <a:pos x="8" y="26"/>
                  </a:cxn>
                  <a:cxn ang="0">
                    <a:pos x="4" y="36"/>
                  </a:cxn>
                  <a:cxn ang="0">
                    <a:pos x="0" y="46"/>
                  </a:cxn>
                  <a:cxn ang="0">
                    <a:pos x="0" y="56"/>
                  </a:cxn>
                  <a:cxn ang="0">
                    <a:pos x="2" y="64"/>
                  </a:cxn>
                  <a:cxn ang="0">
                    <a:pos x="8" y="70"/>
                  </a:cxn>
                  <a:cxn ang="0">
                    <a:pos x="18" y="74"/>
                  </a:cxn>
                  <a:cxn ang="0">
                    <a:pos x="34" y="76"/>
                  </a:cxn>
                  <a:cxn ang="0">
                    <a:pos x="54" y="76"/>
                  </a:cxn>
                  <a:cxn ang="0">
                    <a:pos x="54" y="76"/>
                  </a:cxn>
                  <a:cxn ang="0">
                    <a:pos x="72" y="74"/>
                  </a:cxn>
                  <a:cxn ang="0">
                    <a:pos x="84" y="70"/>
                  </a:cxn>
                  <a:cxn ang="0">
                    <a:pos x="90" y="64"/>
                  </a:cxn>
                  <a:cxn ang="0">
                    <a:pos x="94" y="58"/>
                  </a:cxn>
                  <a:cxn ang="0">
                    <a:pos x="92" y="50"/>
                  </a:cxn>
                  <a:cxn ang="0">
                    <a:pos x="92" y="40"/>
                  </a:cxn>
                  <a:cxn ang="0">
                    <a:pos x="90" y="32"/>
                  </a:cxn>
                  <a:cxn ang="0">
                    <a:pos x="92" y="22"/>
                  </a:cxn>
                  <a:cxn ang="0">
                    <a:pos x="92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6"/>
                  </a:cxn>
                  <a:cxn ang="0">
                    <a:pos x="74" y="2"/>
                  </a:cxn>
                  <a:cxn ang="0">
                    <a:pos x="60" y="0"/>
                  </a:cxn>
                  <a:cxn ang="0">
                    <a:pos x="46" y="2"/>
                  </a:cxn>
                  <a:cxn ang="0">
                    <a:pos x="32" y="6"/>
                  </a:cxn>
                  <a:cxn ang="0">
                    <a:pos x="18" y="14"/>
                  </a:cxn>
                  <a:cxn ang="0">
                    <a:pos x="14" y="20"/>
                  </a:cxn>
                  <a:cxn ang="0">
                    <a:pos x="8" y="26"/>
                  </a:cxn>
                  <a:cxn ang="0">
                    <a:pos x="8" y="26"/>
                  </a:cxn>
                </a:cxnLst>
                <a:rect l="0" t="0" r="r" b="b"/>
                <a:pathLst>
                  <a:path w="94" h="76">
                    <a:moveTo>
                      <a:pt x="8" y="26"/>
                    </a:moveTo>
                    <a:lnTo>
                      <a:pt x="8" y="26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8" y="70"/>
                    </a:lnTo>
                    <a:lnTo>
                      <a:pt x="18" y="74"/>
                    </a:lnTo>
                    <a:lnTo>
                      <a:pt x="34" y="76"/>
                    </a:lnTo>
                    <a:lnTo>
                      <a:pt x="54" y="76"/>
                    </a:lnTo>
                    <a:lnTo>
                      <a:pt x="54" y="76"/>
                    </a:lnTo>
                    <a:lnTo>
                      <a:pt x="72" y="74"/>
                    </a:lnTo>
                    <a:lnTo>
                      <a:pt x="84" y="70"/>
                    </a:lnTo>
                    <a:lnTo>
                      <a:pt x="90" y="64"/>
                    </a:lnTo>
                    <a:lnTo>
                      <a:pt x="94" y="58"/>
                    </a:lnTo>
                    <a:lnTo>
                      <a:pt x="92" y="50"/>
                    </a:lnTo>
                    <a:lnTo>
                      <a:pt x="92" y="40"/>
                    </a:lnTo>
                    <a:lnTo>
                      <a:pt x="90" y="3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8" y="10"/>
                    </a:lnTo>
                    <a:lnTo>
                      <a:pt x="84" y="6"/>
                    </a:lnTo>
                    <a:lnTo>
                      <a:pt x="74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18" y="14"/>
                    </a:lnTo>
                    <a:lnTo>
                      <a:pt x="14" y="20"/>
                    </a:lnTo>
                    <a:lnTo>
                      <a:pt x="8" y="26"/>
                    </a:lnTo>
                    <a:lnTo>
                      <a:pt x="8" y="2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8" name="Freeform 6098">
                <a:extLst>
                  <a:ext uri="{FF2B5EF4-FFF2-40B4-BE49-F238E27FC236}">
                    <a16:creationId xmlns:a16="http://schemas.microsoft.com/office/drawing/2014/main" id="{A38F622D-0125-49C9-9DA2-4BED2B7C8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780" y="1211263"/>
                <a:ext cx="63500" cy="4318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32" y="4"/>
                  </a:cxn>
                  <a:cxn ang="0">
                    <a:pos x="20" y="6"/>
                  </a:cxn>
                  <a:cxn ang="0">
                    <a:pos x="10" y="10"/>
                  </a:cxn>
                  <a:cxn ang="0">
                    <a:pos x="4" y="12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8" y="24"/>
                  </a:cxn>
                  <a:cxn ang="0">
                    <a:pos x="8" y="24"/>
                  </a:cxn>
                  <a:cxn ang="0">
                    <a:pos x="20" y="28"/>
                  </a:cxn>
                  <a:cxn ang="0">
                    <a:pos x="28" y="32"/>
                  </a:cxn>
                  <a:cxn ang="0">
                    <a:pos x="32" y="36"/>
                  </a:cxn>
                  <a:cxn ang="0">
                    <a:pos x="34" y="40"/>
                  </a:cxn>
                  <a:cxn ang="0">
                    <a:pos x="34" y="40"/>
                  </a:cxn>
                  <a:cxn ang="0">
                    <a:pos x="38" y="46"/>
                  </a:cxn>
                  <a:cxn ang="0">
                    <a:pos x="44" y="50"/>
                  </a:cxn>
                  <a:cxn ang="0">
                    <a:pos x="54" y="56"/>
                  </a:cxn>
                  <a:cxn ang="0">
                    <a:pos x="64" y="66"/>
                  </a:cxn>
                  <a:cxn ang="0">
                    <a:pos x="64" y="66"/>
                  </a:cxn>
                  <a:cxn ang="0">
                    <a:pos x="68" y="68"/>
                  </a:cxn>
                  <a:cxn ang="0">
                    <a:pos x="70" y="68"/>
                  </a:cxn>
                  <a:cxn ang="0">
                    <a:pos x="70" y="66"/>
                  </a:cxn>
                  <a:cxn ang="0">
                    <a:pos x="70" y="66"/>
                  </a:cxn>
                  <a:cxn ang="0">
                    <a:pos x="70" y="62"/>
                  </a:cxn>
                  <a:cxn ang="0">
                    <a:pos x="74" y="60"/>
                  </a:cxn>
                  <a:cxn ang="0">
                    <a:pos x="80" y="56"/>
                  </a:cxn>
                  <a:cxn ang="0">
                    <a:pos x="86" y="48"/>
                  </a:cxn>
                  <a:cxn ang="0">
                    <a:pos x="86" y="48"/>
                  </a:cxn>
                  <a:cxn ang="0">
                    <a:pos x="100" y="26"/>
                  </a:cxn>
                  <a:cxn ang="0">
                    <a:pos x="100" y="20"/>
                  </a:cxn>
                  <a:cxn ang="0">
                    <a:pos x="100" y="16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4" y="10"/>
                  </a:cxn>
                  <a:cxn ang="0">
                    <a:pos x="86" y="6"/>
                  </a:cxn>
                  <a:cxn ang="0">
                    <a:pos x="80" y="2"/>
                  </a:cxn>
                  <a:cxn ang="0">
                    <a:pos x="70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100" h="68">
                    <a:moveTo>
                      <a:pt x="46" y="2"/>
                    </a:moveTo>
                    <a:lnTo>
                      <a:pt x="46" y="2"/>
                    </a:lnTo>
                    <a:lnTo>
                      <a:pt x="32" y="4"/>
                    </a:lnTo>
                    <a:lnTo>
                      <a:pt x="20" y="6"/>
                    </a:lnTo>
                    <a:lnTo>
                      <a:pt x="10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20" y="28"/>
                    </a:lnTo>
                    <a:lnTo>
                      <a:pt x="28" y="32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8" y="46"/>
                    </a:lnTo>
                    <a:lnTo>
                      <a:pt x="44" y="50"/>
                    </a:lnTo>
                    <a:lnTo>
                      <a:pt x="54" y="5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8" y="68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80" y="56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100" y="26"/>
                    </a:lnTo>
                    <a:lnTo>
                      <a:pt x="100" y="20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86" y="6"/>
                    </a:lnTo>
                    <a:lnTo>
                      <a:pt x="80" y="2"/>
                    </a:lnTo>
                    <a:lnTo>
                      <a:pt x="70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9" name="Freeform 6099">
                <a:extLst>
                  <a:ext uri="{FF2B5EF4-FFF2-40B4-BE49-F238E27FC236}">
                    <a16:creationId xmlns:a16="http://schemas.microsoft.com/office/drawing/2014/main" id="{FB4A4CF8-75CC-469B-842D-239AEFCAF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088073"/>
                <a:ext cx="48260" cy="1016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56" y="0"/>
                  </a:cxn>
                  <a:cxn ang="0">
                    <a:pos x="30" y="2"/>
                  </a:cxn>
                  <a:cxn ang="0">
                    <a:pos x="16" y="6"/>
                  </a:cxn>
                  <a:cxn ang="0">
                    <a:pos x="6" y="8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8" y="16"/>
                  </a:cxn>
                  <a:cxn ang="0">
                    <a:pos x="20" y="16"/>
                  </a:cxn>
                  <a:cxn ang="0">
                    <a:pos x="48" y="14"/>
                  </a:cxn>
                  <a:cxn ang="0">
                    <a:pos x="70" y="8"/>
                  </a:cxn>
                  <a:cxn ang="0">
                    <a:pos x="76" y="4"/>
                  </a:cxn>
                  <a:cxn ang="0">
                    <a:pos x="76" y="2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76" h="16">
                    <a:moveTo>
                      <a:pt x="76" y="2"/>
                    </a:moveTo>
                    <a:lnTo>
                      <a:pt x="76" y="2"/>
                    </a:lnTo>
                    <a:lnTo>
                      <a:pt x="68" y="0"/>
                    </a:lnTo>
                    <a:lnTo>
                      <a:pt x="56" y="0"/>
                    </a:lnTo>
                    <a:lnTo>
                      <a:pt x="30" y="2"/>
                    </a:lnTo>
                    <a:lnTo>
                      <a:pt x="16" y="6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8" y="16"/>
                    </a:lnTo>
                    <a:lnTo>
                      <a:pt x="20" y="16"/>
                    </a:lnTo>
                    <a:lnTo>
                      <a:pt x="48" y="14"/>
                    </a:lnTo>
                    <a:lnTo>
                      <a:pt x="70" y="8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0" name="Freeform 6100">
                <a:extLst>
                  <a:ext uri="{FF2B5EF4-FFF2-40B4-BE49-F238E27FC236}">
                    <a16:creationId xmlns:a16="http://schemas.microsoft.com/office/drawing/2014/main" id="{7D48BE0B-5177-4F0F-A004-6626F76FB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390" y="1129983"/>
                <a:ext cx="30480" cy="20320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8" y="30"/>
                  </a:cxn>
                  <a:cxn ang="0">
                    <a:pos x="16" y="32"/>
                  </a:cxn>
                  <a:cxn ang="0">
                    <a:pos x="26" y="32"/>
                  </a:cxn>
                  <a:cxn ang="0">
                    <a:pos x="34" y="30"/>
                  </a:cxn>
                  <a:cxn ang="0">
                    <a:pos x="42" y="28"/>
                  </a:cxn>
                  <a:cxn ang="0">
                    <a:pos x="46" y="22"/>
                  </a:cxn>
                  <a:cxn ang="0">
                    <a:pos x="48" y="20"/>
                  </a:cxn>
                  <a:cxn ang="0">
                    <a:pos x="48" y="18"/>
                  </a:cxn>
                  <a:cxn ang="0">
                    <a:pos x="48" y="18"/>
                  </a:cxn>
                  <a:cxn ang="0">
                    <a:pos x="44" y="12"/>
                  </a:cxn>
                  <a:cxn ang="0">
                    <a:pos x="38" y="6"/>
                  </a:cxn>
                  <a:cxn ang="0">
                    <a:pos x="30" y="2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6" y="2"/>
                  </a:cxn>
                  <a:cxn ang="0">
                    <a:pos x="2" y="8"/>
                  </a:cxn>
                  <a:cxn ang="0">
                    <a:pos x="0" y="20"/>
                  </a:cxn>
                  <a:cxn ang="0">
                    <a:pos x="0" y="20"/>
                  </a:cxn>
                </a:cxnLst>
                <a:rect l="0" t="0" r="r" b="b"/>
                <a:pathLst>
                  <a:path w="48" h="32">
                    <a:moveTo>
                      <a:pt x="0" y="20"/>
                    </a:moveTo>
                    <a:lnTo>
                      <a:pt x="0" y="20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8" y="30"/>
                    </a:lnTo>
                    <a:lnTo>
                      <a:pt x="16" y="32"/>
                    </a:lnTo>
                    <a:lnTo>
                      <a:pt x="26" y="32"/>
                    </a:lnTo>
                    <a:lnTo>
                      <a:pt x="34" y="30"/>
                    </a:lnTo>
                    <a:lnTo>
                      <a:pt x="42" y="28"/>
                    </a:lnTo>
                    <a:lnTo>
                      <a:pt x="46" y="22"/>
                    </a:lnTo>
                    <a:lnTo>
                      <a:pt x="48" y="20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4" y="12"/>
                    </a:lnTo>
                    <a:lnTo>
                      <a:pt x="38" y="6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1" name="Freeform 6101">
                <a:extLst>
                  <a:ext uri="{FF2B5EF4-FFF2-40B4-BE49-F238E27FC236}">
                    <a16:creationId xmlns:a16="http://schemas.microsoft.com/office/drawing/2014/main" id="{6AE0505A-68D7-48D6-B88E-A4E0CFAE0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470" y="1065213"/>
                <a:ext cx="44450" cy="21590"/>
              </a:xfrm>
              <a:custGeom>
                <a:avLst/>
                <a:gdLst/>
                <a:ahLst/>
                <a:cxnLst>
                  <a:cxn ang="0">
                    <a:pos x="62" y="18"/>
                  </a:cxn>
                  <a:cxn ang="0">
                    <a:pos x="62" y="18"/>
                  </a:cxn>
                  <a:cxn ang="0">
                    <a:pos x="52" y="16"/>
                  </a:cxn>
                  <a:cxn ang="0">
                    <a:pos x="44" y="14"/>
                  </a:cxn>
                  <a:cxn ang="0">
                    <a:pos x="34" y="6"/>
                  </a:cxn>
                  <a:cxn ang="0">
                    <a:pos x="30" y="2"/>
                  </a:cxn>
                  <a:cxn ang="0">
                    <a:pos x="24" y="0"/>
                  </a:cxn>
                  <a:cxn ang="0">
                    <a:pos x="18" y="2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2" y="18"/>
                  </a:cxn>
                  <a:cxn ang="0">
                    <a:pos x="8" y="28"/>
                  </a:cxn>
                  <a:cxn ang="0">
                    <a:pos x="8" y="28"/>
                  </a:cxn>
                  <a:cxn ang="0">
                    <a:pos x="12" y="30"/>
                  </a:cxn>
                  <a:cxn ang="0">
                    <a:pos x="16" y="32"/>
                  </a:cxn>
                  <a:cxn ang="0">
                    <a:pos x="26" y="34"/>
                  </a:cxn>
                  <a:cxn ang="0">
                    <a:pos x="40" y="32"/>
                  </a:cxn>
                  <a:cxn ang="0">
                    <a:pos x="52" y="30"/>
                  </a:cxn>
                  <a:cxn ang="0">
                    <a:pos x="62" y="28"/>
                  </a:cxn>
                  <a:cxn ang="0">
                    <a:pos x="68" y="24"/>
                  </a:cxn>
                  <a:cxn ang="0">
                    <a:pos x="70" y="22"/>
                  </a:cxn>
                  <a:cxn ang="0">
                    <a:pos x="70" y="20"/>
                  </a:cxn>
                  <a:cxn ang="0">
                    <a:pos x="62" y="18"/>
                  </a:cxn>
                  <a:cxn ang="0">
                    <a:pos x="62" y="18"/>
                  </a:cxn>
                </a:cxnLst>
                <a:rect l="0" t="0" r="r" b="b"/>
                <a:pathLst>
                  <a:path w="70" h="34">
                    <a:moveTo>
                      <a:pt x="62" y="18"/>
                    </a:moveTo>
                    <a:lnTo>
                      <a:pt x="62" y="18"/>
                    </a:lnTo>
                    <a:lnTo>
                      <a:pt x="52" y="16"/>
                    </a:lnTo>
                    <a:lnTo>
                      <a:pt x="44" y="14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6" y="32"/>
                    </a:lnTo>
                    <a:lnTo>
                      <a:pt x="26" y="34"/>
                    </a:lnTo>
                    <a:lnTo>
                      <a:pt x="40" y="32"/>
                    </a:lnTo>
                    <a:lnTo>
                      <a:pt x="52" y="30"/>
                    </a:lnTo>
                    <a:lnTo>
                      <a:pt x="62" y="28"/>
                    </a:lnTo>
                    <a:lnTo>
                      <a:pt x="68" y="24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62" y="18"/>
                    </a:lnTo>
                    <a:lnTo>
                      <a:pt x="62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2" name="Freeform 6102">
                <a:extLst>
                  <a:ext uri="{FF2B5EF4-FFF2-40B4-BE49-F238E27FC236}">
                    <a16:creationId xmlns:a16="http://schemas.microsoft.com/office/drawing/2014/main" id="{0F2A3ABB-062B-4636-9E6E-95378346A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780" y="1048703"/>
                <a:ext cx="449580" cy="129540"/>
              </a:xfrm>
              <a:custGeom>
                <a:avLst/>
                <a:gdLst/>
                <a:ahLst/>
                <a:cxnLst>
                  <a:cxn ang="0">
                    <a:pos x="342" y="198"/>
                  </a:cxn>
                  <a:cxn ang="0">
                    <a:pos x="406" y="202"/>
                  </a:cxn>
                  <a:cxn ang="0">
                    <a:pos x="530" y="198"/>
                  </a:cxn>
                  <a:cxn ang="0">
                    <a:pos x="560" y="176"/>
                  </a:cxn>
                  <a:cxn ang="0">
                    <a:pos x="566" y="188"/>
                  </a:cxn>
                  <a:cxn ang="0">
                    <a:pos x="624" y="200"/>
                  </a:cxn>
                  <a:cxn ang="0">
                    <a:pos x="680" y="190"/>
                  </a:cxn>
                  <a:cxn ang="0">
                    <a:pos x="688" y="174"/>
                  </a:cxn>
                  <a:cxn ang="0">
                    <a:pos x="708" y="168"/>
                  </a:cxn>
                  <a:cxn ang="0">
                    <a:pos x="694" y="158"/>
                  </a:cxn>
                  <a:cxn ang="0">
                    <a:pos x="700" y="144"/>
                  </a:cxn>
                  <a:cxn ang="0">
                    <a:pos x="700" y="126"/>
                  </a:cxn>
                  <a:cxn ang="0">
                    <a:pos x="672" y="110"/>
                  </a:cxn>
                  <a:cxn ang="0">
                    <a:pos x="642" y="104"/>
                  </a:cxn>
                  <a:cxn ang="0">
                    <a:pos x="600" y="96"/>
                  </a:cxn>
                  <a:cxn ang="0">
                    <a:pos x="480" y="110"/>
                  </a:cxn>
                  <a:cxn ang="0">
                    <a:pos x="442" y="126"/>
                  </a:cxn>
                  <a:cxn ang="0">
                    <a:pos x="416" y="122"/>
                  </a:cxn>
                  <a:cxn ang="0">
                    <a:pos x="374" y="120"/>
                  </a:cxn>
                  <a:cxn ang="0">
                    <a:pos x="346" y="114"/>
                  </a:cxn>
                  <a:cxn ang="0">
                    <a:pos x="330" y="110"/>
                  </a:cxn>
                  <a:cxn ang="0">
                    <a:pos x="324" y="124"/>
                  </a:cxn>
                  <a:cxn ang="0">
                    <a:pos x="310" y="116"/>
                  </a:cxn>
                  <a:cxn ang="0">
                    <a:pos x="310" y="102"/>
                  </a:cxn>
                  <a:cxn ang="0">
                    <a:pos x="294" y="84"/>
                  </a:cxn>
                  <a:cxn ang="0">
                    <a:pos x="268" y="84"/>
                  </a:cxn>
                  <a:cxn ang="0">
                    <a:pos x="262" y="76"/>
                  </a:cxn>
                  <a:cxn ang="0">
                    <a:pos x="308" y="74"/>
                  </a:cxn>
                  <a:cxn ang="0">
                    <a:pos x="316" y="66"/>
                  </a:cxn>
                  <a:cxn ang="0">
                    <a:pos x="278" y="52"/>
                  </a:cxn>
                  <a:cxn ang="0">
                    <a:pos x="240" y="34"/>
                  </a:cxn>
                  <a:cxn ang="0">
                    <a:pos x="182" y="36"/>
                  </a:cxn>
                  <a:cxn ang="0">
                    <a:pos x="154" y="30"/>
                  </a:cxn>
                  <a:cxn ang="0">
                    <a:pos x="124" y="10"/>
                  </a:cxn>
                  <a:cxn ang="0">
                    <a:pos x="78" y="6"/>
                  </a:cxn>
                  <a:cxn ang="0">
                    <a:pos x="10" y="0"/>
                  </a:cxn>
                  <a:cxn ang="0">
                    <a:pos x="2" y="12"/>
                  </a:cxn>
                  <a:cxn ang="0">
                    <a:pos x="18" y="32"/>
                  </a:cxn>
                  <a:cxn ang="0">
                    <a:pos x="58" y="52"/>
                  </a:cxn>
                  <a:cxn ang="0">
                    <a:pos x="66" y="66"/>
                  </a:cxn>
                  <a:cxn ang="0">
                    <a:pos x="112" y="66"/>
                  </a:cxn>
                  <a:cxn ang="0">
                    <a:pos x="160" y="60"/>
                  </a:cxn>
                  <a:cxn ang="0">
                    <a:pos x="186" y="84"/>
                  </a:cxn>
                  <a:cxn ang="0">
                    <a:pos x="202" y="98"/>
                  </a:cxn>
                  <a:cxn ang="0">
                    <a:pos x="194" y="120"/>
                  </a:cxn>
                  <a:cxn ang="0">
                    <a:pos x="186" y="142"/>
                  </a:cxn>
                  <a:cxn ang="0">
                    <a:pos x="198" y="154"/>
                  </a:cxn>
                  <a:cxn ang="0">
                    <a:pos x="206" y="182"/>
                  </a:cxn>
                  <a:cxn ang="0">
                    <a:pos x="232" y="190"/>
                  </a:cxn>
                  <a:cxn ang="0">
                    <a:pos x="250" y="186"/>
                  </a:cxn>
                  <a:cxn ang="0">
                    <a:pos x="282" y="198"/>
                  </a:cxn>
                  <a:cxn ang="0">
                    <a:pos x="326" y="188"/>
                  </a:cxn>
                  <a:cxn ang="0">
                    <a:pos x="342" y="188"/>
                  </a:cxn>
                </a:cxnLst>
                <a:rect l="0" t="0" r="r" b="b"/>
                <a:pathLst>
                  <a:path w="708" h="204">
                    <a:moveTo>
                      <a:pt x="342" y="188"/>
                    </a:moveTo>
                    <a:lnTo>
                      <a:pt x="342" y="188"/>
                    </a:lnTo>
                    <a:lnTo>
                      <a:pt x="342" y="196"/>
                    </a:lnTo>
                    <a:lnTo>
                      <a:pt x="342" y="198"/>
                    </a:lnTo>
                    <a:lnTo>
                      <a:pt x="344" y="200"/>
                    </a:lnTo>
                    <a:lnTo>
                      <a:pt x="352" y="202"/>
                    </a:lnTo>
                    <a:lnTo>
                      <a:pt x="364" y="204"/>
                    </a:lnTo>
                    <a:lnTo>
                      <a:pt x="406" y="202"/>
                    </a:lnTo>
                    <a:lnTo>
                      <a:pt x="472" y="202"/>
                    </a:lnTo>
                    <a:lnTo>
                      <a:pt x="472" y="202"/>
                    </a:lnTo>
                    <a:lnTo>
                      <a:pt x="506" y="202"/>
                    </a:lnTo>
                    <a:lnTo>
                      <a:pt x="530" y="198"/>
                    </a:lnTo>
                    <a:lnTo>
                      <a:pt x="546" y="192"/>
                    </a:lnTo>
                    <a:lnTo>
                      <a:pt x="554" y="186"/>
                    </a:lnTo>
                    <a:lnTo>
                      <a:pt x="558" y="180"/>
                    </a:lnTo>
                    <a:lnTo>
                      <a:pt x="560" y="176"/>
                    </a:lnTo>
                    <a:lnTo>
                      <a:pt x="562" y="178"/>
                    </a:lnTo>
                    <a:lnTo>
                      <a:pt x="562" y="184"/>
                    </a:lnTo>
                    <a:lnTo>
                      <a:pt x="562" y="184"/>
                    </a:lnTo>
                    <a:lnTo>
                      <a:pt x="566" y="188"/>
                    </a:lnTo>
                    <a:lnTo>
                      <a:pt x="570" y="190"/>
                    </a:lnTo>
                    <a:lnTo>
                      <a:pt x="584" y="196"/>
                    </a:lnTo>
                    <a:lnTo>
                      <a:pt x="604" y="200"/>
                    </a:lnTo>
                    <a:lnTo>
                      <a:pt x="624" y="200"/>
                    </a:lnTo>
                    <a:lnTo>
                      <a:pt x="646" y="200"/>
                    </a:lnTo>
                    <a:lnTo>
                      <a:pt x="664" y="198"/>
                    </a:lnTo>
                    <a:lnTo>
                      <a:pt x="676" y="192"/>
                    </a:lnTo>
                    <a:lnTo>
                      <a:pt x="680" y="190"/>
                    </a:lnTo>
                    <a:lnTo>
                      <a:pt x="682" y="186"/>
                    </a:lnTo>
                    <a:lnTo>
                      <a:pt x="682" y="186"/>
                    </a:lnTo>
                    <a:lnTo>
                      <a:pt x="684" y="178"/>
                    </a:lnTo>
                    <a:lnTo>
                      <a:pt x="688" y="174"/>
                    </a:lnTo>
                    <a:lnTo>
                      <a:pt x="694" y="172"/>
                    </a:lnTo>
                    <a:lnTo>
                      <a:pt x="700" y="170"/>
                    </a:lnTo>
                    <a:lnTo>
                      <a:pt x="706" y="168"/>
                    </a:lnTo>
                    <a:lnTo>
                      <a:pt x="708" y="168"/>
                    </a:lnTo>
                    <a:lnTo>
                      <a:pt x="708" y="166"/>
                    </a:lnTo>
                    <a:lnTo>
                      <a:pt x="700" y="162"/>
                    </a:lnTo>
                    <a:lnTo>
                      <a:pt x="700" y="162"/>
                    </a:lnTo>
                    <a:lnTo>
                      <a:pt x="694" y="158"/>
                    </a:lnTo>
                    <a:lnTo>
                      <a:pt x="690" y="154"/>
                    </a:lnTo>
                    <a:lnTo>
                      <a:pt x="692" y="152"/>
                    </a:lnTo>
                    <a:lnTo>
                      <a:pt x="696" y="148"/>
                    </a:lnTo>
                    <a:lnTo>
                      <a:pt x="700" y="144"/>
                    </a:lnTo>
                    <a:lnTo>
                      <a:pt x="702" y="140"/>
                    </a:lnTo>
                    <a:lnTo>
                      <a:pt x="704" y="134"/>
                    </a:lnTo>
                    <a:lnTo>
                      <a:pt x="700" y="126"/>
                    </a:lnTo>
                    <a:lnTo>
                      <a:pt x="700" y="126"/>
                    </a:lnTo>
                    <a:lnTo>
                      <a:pt x="694" y="118"/>
                    </a:lnTo>
                    <a:lnTo>
                      <a:pt x="688" y="114"/>
                    </a:lnTo>
                    <a:lnTo>
                      <a:pt x="680" y="112"/>
                    </a:lnTo>
                    <a:lnTo>
                      <a:pt x="672" y="110"/>
                    </a:lnTo>
                    <a:lnTo>
                      <a:pt x="654" y="110"/>
                    </a:lnTo>
                    <a:lnTo>
                      <a:pt x="648" y="108"/>
                    </a:lnTo>
                    <a:lnTo>
                      <a:pt x="642" y="104"/>
                    </a:lnTo>
                    <a:lnTo>
                      <a:pt x="642" y="104"/>
                    </a:lnTo>
                    <a:lnTo>
                      <a:pt x="636" y="98"/>
                    </a:lnTo>
                    <a:lnTo>
                      <a:pt x="626" y="96"/>
                    </a:lnTo>
                    <a:lnTo>
                      <a:pt x="614" y="94"/>
                    </a:lnTo>
                    <a:lnTo>
                      <a:pt x="600" y="96"/>
                    </a:lnTo>
                    <a:lnTo>
                      <a:pt x="560" y="98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480" y="110"/>
                    </a:lnTo>
                    <a:lnTo>
                      <a:pt x="464" y="114"/>
                    </a:lnTo>
                    <a:lnTo>
                      <a:pt x="454" y="120"/>
                    </a:lnTo>
                    <a:lnTo>
                      <a:pt x="446" y="124"/>
                    </a:lnTo>
                    <a:lnTo>
                      <a:pt x="442" y="126"/>
                    </a:lnTo>
                    <a:lnTo>
                      <a:pt x="438" y="128"/>
                    </a:lnTo>
                    <a:lnTo>
                      <a:pt x="430" y="126"/>
                    </a:lnTo>
                    <a:lnTo>
                      <a:pt x="416" y="122"/>
                    </a:lnTo>
                    <a:lnTo>
                      <a:pt x="416" y="122"/>
                    </a:lnTo>
                    <a:lnTo>
                      <a:pt x="402" y="118"/>
                    </a:lnTo>
                    <a:lnTo>
                      <a:pt x="390" y="118"/>
                    </a:lnTo>
                    <a:lnTo>
                      <a:pt x="382" y="118"/>
                    </a:lnTo>
                    <a:lnTo>
                      <a:pt x="374" y="120"/>
                    </a:lnTo>
                    <a:lnTo>
                      <a:pt x="368" y="122"/>
                    </a:lnTo>
                    <a:lnTo>
                      <a:pt x="362" y="122"/>
                    </a:lnTo>
                    <a:lnTo>
                      <a:pt x="354" y="120"/>
                    </a:lnTo>
                    <a:lnTo>
                      <a:pt x="346" y="114"/>
                    </a:lnTo>
                    <a:lnTo>
                      <a:pt x="346" y="114"/>
                    </a:lnTo>
                    <a:lnTo>
                      <a:pt x="338" y="110"/>
                    </a:lnTo>
                    <a:lnTo>
                      <a:pt x="332" y="108"/>
                    </a:lnTo>
                    <a:lnTo>
                      <a:pt x="330" y="110"/>
                    </a:lnTo>
                    <a:lnTo>
                      <a:pt x="328" y="114"/>
                    </a:lnTo>
                    <a:lnTo>
                      <a:pt x="328" y="118"/>
                    </a:lnTo>
                    <a:lnTo>
                      <a:pt x="326" y="122"/>
                    </a:lnTo>
                    <a:lnTo>
                      <a:pt x="324" y="124"/>
                    </a:lnTo>
                    <a:lnTo>
                      <a:pt x="318" y="122"/>
                    </a:lnTo>
                    <a:lnTo>
                      <a:pt x="318" y="122"/>
                    </a:lnTo>
                    <a:lnTo>
                      <a:pt x="312" y="118"/>
                    </a:lnTo>
                    <a:lnTo>
                      <a:pt x="310" y="116"/>
                    </a:lnTo>
                    <a:lnTo>
                      <a:pt x="310" y="112"/>
                    </a:lnTo>
                    <a:lnTo>
                      <a:pt x="310" y="110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8" y="96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294" y="84"/>
                    </a:lnTo>
                    <a:lnTo>
                      <a:pt x="286" y="82"/>
                    </a:lnTo>
                    <a:lnTo>
                      <a:pt x="280" y="82"/>
                    </a:lnTo>
                    <a:lnTo>
                      <a:pt x="276" y="82"/>
                    </a:lnTo>
                    <a:lnTo>
                      <a:pt x="268" y="84"/>
                    </a:lnTo>
                    <a:lnTo>
                      <a:pt x="266" y="82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2" y="76"/>
                    </a:lnTo>
                    <a:lnTo>
                      <a:pt x="264" y="74"/>
                    </a:lnTo>
                    <a:lnTo>
                      <a:pt x="270" y="72"/>
                    </a:lnTo>
                    <a:lnTo>
                      <a:pt x="290" y="72"/>
                    </a:lnTo>
                    <a:lnTo>
                      <a:pt x="308" y="74"/>
                    </a:lnTo>
                    <a:lnTo>
                      <a:pt x="314" y="72"/>
                    </a:lnTo>
                    <a:lnTo>
                      <a:pt x="316" y="70"/>
                    </a:lnTo>
                    <a:lnTo>
                      <a:pt x="316" y="66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08" y="58"/>
                    </a:lnTo>
                    <a:lnTo>
                      <a:pt x="296" y="56"/>
                    </a:lnTo>
                    <a:lnTo>
                      <a:pt x="278" y="52"/>
                    </a:lnTo>
                    <a:lnTo>
                      <a:pt x="268" y="48"/>
                    </a:lnTo>
                    <a:lnTo>
                      <a:pt x="258" y="44"/>
                    </a:lnTo>
                    <a:lnTo>
                      <a:pt x="258" y="44"/>
                    </a:lnTo>
                    <a:lnTo>
                      <a:pt x="240" y="34"/>
                    </a:lnTo>
                    <a:lnTo>
                      <a:pt x="232" y="32"/>
                    </a:lnTo>
                    <a:lnTo>
                      <a:pt x="224" y="30"/>
                    </a:lnTo>
                    <a:lnTo>
                      <a:pt x="204" y="32"/>
                    </a:lnTo>
                    <a:lnTo>
                      <a:pt x="182" y="36"/>
                    </a:lnTo>
                    <a:lnTo>
                      <a:pt x="182" y="36"/>
                    </a:lnTo>
                    <a:lnTo>
                      <a:pt x="170" y="36"/>
                    </a:lnTo>
                    <a:lnTo>
                      <a:pt x="162" y="34"/>
                    </a:lnTo>
                    <a:lnTo>
                      <a:pt x="154" y="30"/>
                    </a:lnTo>
                    <a:lnTo>
                      <a:pt x="148" y="24"/>
                    </a:lnTo>
                    <a:lnTo>
                      <a:pt x="136" y="14"/>
                    </a:lnTo>
                    <a:lnTo>
                      <a:pt x="130" y="10"/>
                    </a:lnTo>
                    <a:lnTo>
                      <a:pt x="124" y="10"/>
                    </a:lnTo>
                    <a:lnTo>
                      <a:pt x="124" y="10"/>
                    </a:lnTo>
                    <a:lnTo>
                      <a:pt x="114" y="10"/>
                    </a:lnTo>
                    <a:lnTo>
                      <a:pt x="104" y="10"/>
                    </a:lnTo>
                    <a:lnTo>
                      <a:pt x="78" y="6"/>
                    </a:lnTo>
                    <a:lnTo>
                      <a:pt x="48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6" y="38"/>
                    </a:lnTo>
                    <a:lnTo>
                      <a:pt x="36" y="42"/>
                    </a:lnTo>
                    <a:lnTo>
                      <a:pt x="50" y="48"/>
                    </a:lnTo>
                    <a:lnTo>
                      <a:pt x="58" y="52"/>
                    </a:lnTo>
                    <a:lnTo>
                      <a:pt x="62" y="56"/>
                    </a:lnTo>
                    <a:lnTo>
                      <a:pt x="62" y="60"/>
                    </a:lnTo>
                    <a:lnTo>
                      <a:pt x="62" y="60"/>
                    </a:lnTo>
                    <a:lnTo>
                      <a:pt x="66" y="66"/>
                    </a:lnTo>
                    <a:lnTo>
                      <a:pt x="70" y="68"/>
                    </a:lnTo>
                    <a:lnTo>
                      <a:pt x="78" y="70"/>
                    </a:lnTo>
                    <a:lnTo>
                      <a:pt x="88" y="70"/>
                    </a:lnTo>
                    <a:lnTo>
                      <a:pt x="112" y="66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50" y="60"/>
                    </a:lnTo>
                    <a:lnTo>
                      <a:pt x="160" y="60"/>
                    </a:lnTo>
                    <a:lnTo>
                      <a:pt x="166" y="62"/>
                    </a:lnTo>
                    <a:lnTo>
                      <a:pt x="170" y="66"/>
                    </a:lnTo>
                    <a:lnTo>
                      <a:pt x="180" y="78"/>
                    </a:lnTo>
                    <a:lnTo>
                      <a:pt x="186" y="84"/>
                    </a:lnTo>
                    <a:lnTo>
                      <a:pt x="194" y="90"/>
                    </a:lnTo>
                    <a:lnTo>
                      <a:pt x="194" y="90"/>
                    </a:lnTo>
                    <a:lnTo>
                      <a:pt x="198" y="94"/>
                    </a:lnTo>
                    <a:lnTo>
                      <a:pt x="202" y="98"/>
                    </a:lnTo>
                    <a:lnTo>
                      <a:pt x="202" y="102"/>
                    </a:lnTo>
                    <a:lnTo>
                      <a:pt x="202" y="106"/>
                    </a:lnTo>
                    <a:lnTo>
                      <a:pt x="200" y="114"/>
                    </a:lnTo>
                    <a:lnTo>
                      <a:pt x="194" y="120"/>
                    </a:lnTo>
                    <a:lnTo>
                      <a:pt x="190" y="128"/>
                    </a:lnTo>
                    <a:lnTo>
                      <a:pt x="186" y="134"/>
                    </a:lnTo>
                    <a:lnTo>
                      <a:pt x="184" y="140"/>
                    </a:lnTo>
                    <a:lnTo>
                      <a:pt x="186" y="142"/>
                    </a:lnTo>
                    <a:lnTo>
                      <a:pt x="190" y="144"/>
                    </a:lnTo>
                    <a:lnTo>
                      <a:pt x="190" y="144"/>
                    </a:lnTo>
                    <a:lnTo>
                      <a:pt x="196" y="150"/>
                    </a:lnTo>
                    <a:lnTo>
                      <a:pt x="198" y="154"/>
                    </a:lnTo>
                    <a:lnTo>
                      <a:pt x="200" y="164"/>
                    </a:lnTo>
                    <a:lnTo>
                      <a:pt x="200" y="170"/>
                    </a:lnTo>
                    <a:lnTo>
                      <a:pt x="202" y="176"/>
                    </a:lnTo>
                    <a:lnTo>
                      <a:pt x="206" y="182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24" y="190"/>
                    </a:lnTo>
                    <a:lnTo>
                      <a:pt x="232" y="190"/>
                    </a:lnTo>
                    <a:lnTo>
                      <a:pt x="236" y="190"/>
                    </a:lnTo>
                    <a:lnTo>
                      <a:pt x="240" y="188"/>
                    </a:lnTo>
                    <a:lnTo>
                      <a:pt x="244" y="186"/>
                    </a:lnTo>
                    <a:lnTo>
                      <a:pt x="250" y="186"/>
                    </a:lnTo>
                    <a:lnTo>
                      <a:pt x="260" y="188"/>
                    </a:lnTo>
                    <a:lnTo>
                      <a:pt x="274" y="194"/>
                    </a:lnTo>
                    <a:lnTo>
                      <a:pt x="274" y="194"/>
                    </a:lnTo>
                    <a:lnTo>
                      <a:pt x="282" y="198"/>
                    </a:lnTo>
                    <a:lnTo>
                      <a:pt x="290" y="198"/>
                    </a:lnTo>
                    <a:lnTo>
                      <a:pt x="304" y="198"/>
                    </a:lnTo>
                    <a:lnTo>
                      <a:pt x="316" y="194"/>
                    </a:lnTo>
                    <a:lnTo>
                      <a:pt x="326" y="188"/>
                    </a:lnTo>
                    <a:lnTo>
                      <a:pt x="340" y="180"/>
                    </a:lnTo>
                    <a:lnTo>
                      <a:pt x="342" y="180"/>
                    </a:lnTo>
                    <a:lnTo>
                      <a:pt x="342" y="180"/>
                    </a:lnTo>
                    <a:lnTo>
                      <a:pt x="342" y="188"/>
                    </a:lnTo>
                    <a:lnTo>
                      <a:pt x="342" y="18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3" name="Freeform 6103">
                <a:extLst>
                  <a:ext uri="{FF2B5EF4-FFF2-40B4-BE49-F238E27FC236}">
                    <a16:creationId xmlns:a16="http://schemas.microsoft.com/office/drawing/2014/main" id="{1C45815A-AF3F-45D6-BBC4-ACD8D0A68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750" y="1119823"/>
                <a:ext cx="81280" cy="49530"/>
              </a:xfrm>
              <a:custGeom>
                <a:avLst/>
                <a:gdLst/>
                <a:ahLst/>
                <a:cxnLst>
                  <a:cxn ang="0">
                    <a:pos x="94" y="78"/>
                  </a:cxn>
                  <a:cxn ang="0">
                    <a:pos x="94" y="78"/>
                  </a:cxn>
                  <a:cxn ang="0">
                    <a:pos x="110" y="76"/>
                  </a:cxn>
                  <a:cxn ang="0">
                    <a:pos x="120" y="72"/>
                  </a:cxn>
                  <a:cxn ang="0">
                    <a:pos x="126" y="66"/>
                  </a:cxn>
                  <a:cxn ang="0">
                    <a:pos x="128" y="58"/>
                  </a:cxn>
                  <a:cxn ang="0">
                    <a:pos x="126" y="48"/>
                  </a:cxn>
                  <a:cxn ang="0">
                    <a:pos x="120" y="38"/>
                  </a:cxn>
                  <a:cxn ang="0">
                    <a:pos x="114" y="28"/>
                  </a:cxn>
                  <a:cxn ang="0">
                    <a:pos x="104" y="16"/>
                  </a:cxn>
                  <a:cxn ang="0">
                    <a:pos x="104" y="16"/>
                  </a:cxn>
                  <a:cxn ang="0">
                    <a:pos x="92" y="8"/>
                  </a:cxn>
                  <a:cxn ang="0">
                    <a:pos x="80" y="2"/>
                  </a:cxn>
                  <a:cxn ang="0">
                    <a:pos x="68" y="0"/>
                  </a:cxn>
                  <a:cxn ang="0">
                    <a:pos x="58" y="0"/>
                  </a:cxn>
                  <a:cxn ang="0">
                    <a:pos x="46" y="2"/>
                  </a:cxn>
                  <a:cxn ang="0">
                    <a:pos x="34" y="8"/>
                  </a:cxn>
                  <a:cxn ang="0">
                    <a:pos x="24" y="14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6" y="36"/>
                  </a:cxn>
                  <a:cxn ang="0">
                    <a:pos x="2" y="42"/>
                  </a:cxn>
                  <a:cxn ang="0">
                    <a:pos x="0" y="48"/>
                  </a:cxn>
                  <a:cxn ang="0">
                    <a:pos x="0" y="52"/>
                  </a:cxn>
                  <a:cxn ang="0">
                    <a:pos x="4" y="56"/>
                  </a:cxn>
                  <a:cxn ang="0">
                    <a:pos x="10" y="58"/>
                  </a:cxn>
                  <a:cxn ang="0">
                    <a:pos x="22" y="60"/>
                  </a:cxn>
                  <a:cxn ang="0">
                    <a:pos x="22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54" y="70"/>
                  </a:cxn>
                  <a:cxn ang="0">
                    <a:pos x="68" y="76"/>
                  </a:cxn>
                  <a:cxn ang="0">
                    <a:pos x="80" y="76"/>
                  </a:cxn>
                  <a:cxn ang="0">
                    <a:pos x="94" y="78"/>
                  </a:cxn>
                  <a:cxn ang="0">
                    <a:pos x="94" y="78"/>
                  </a:cxn>
                </a:cxnLst>
                <a:rect l="0" t="0" r="r" b="b"/>
                <a:pathLst>
                  <a:path w="128" h="78">
                    <a:moveTo>
                      <a:pt x="94" y="78"/>
                    </a:moveTo>
                    <a:lnTo>
                      <a:pt x="94" y="78"/>
                    </a:lnTo>
                    <a:lnTo>
                      <a:pt x="110" y="76"/>
                    </a:lnTo>
                    <a:lnTo>
                      <a:pt x="120" y="72"/>
                    </a:lnTo>
                    <a:lnTo>
                      <a:pt x="126" y="66"/>
                    </a:lnTo>
                    <a:lnTo>
                      <a:pt x="128" y="58"/>
                    </a:lnTo>
                    <a:lnTo>
                      <a:pt x="126" y="48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92" y="8"/>
                    </a:lnTo>
                    <a:lnTo>
                      <a:pt x="80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4" y="8"/>
                    </a:lnTo>
                    <a:lnTo>
                      <a:pt x="24" y="1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6" y="36"/>
                    </a:lnTo>
                    <a:lnTo>
                      <a:pt x="2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4" y="56"/>
                    </a:lnTo>
                    <a:lnTo>
                      <a:pt x="10" y="58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32" y="62"/>
                    </a:lnTo>
                    <a:lnTo>
                      <a:pt x="40" y="64"/>
                    </a:lnTo>
                    <a:lnTo>
                      <a:pt x="54" y="70"/>
                    </a:lnTo>
                    <a:lnTo>
                      <a:pt x="68" y="76"/>
                    </a:lnTo>
                    <a:lnTo>
                      <a:pt x="80" y="76"/>
                    </a:lnTo>
                    <a:lnTo>
                      <a:pt x="94" y="78"/>
                    </a:lnTo>
                    <a:lnTo>
                      <a:pt x="94" y="7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4" name="Freeform 6104">
                <a:extLst>
                  <a:ext uri="{FF2B5EF4-FFF2-40B4-BE49-F238E27FC236}">
                    <a16:creationId xmlns:a16="http://schemas.microsoft.com/office/drawing/2014/main" id="{624623ED-3264-4653-BA07-9F43DF33B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560" y="1010603"/>
                <a:ext cx="80010" cy="19050"/>
              </a:xfrm>
              <a:custGeom>
                <a:avLst/>
                <a:gdLst/>
                <a:ahLst/>
                <a:cxnLst>
                  <a:cxn ang="0">
                    <a:pos x="92" y="28"/>
                  </a:cxn>
                  <a:cxn ang="0">
                    <a:pos x="92" y="28"/>
                  </a:cxn>
                  <a:cxn ang="0">
                    <a:pos x="108" y="28"/>
                  </a:cxn>
                  <a:cxn ang="0">
                    <a:pos x="120" y="26"/>
                  </a:cxn>
                  <a:cxn ang="0">
                    <a:pos x="124" y="22"/>
                  </a:cxn>
                  <a:cxn ang="0">
                    <a:pos x="126" y="20"/>
                  </a:cxn>
                  <a:cxn ang="0">
                    <a:pos x="126" y="16"/>
                  </a:cxn>
                  <a:cxn ang="0">
                    <a:pos x="122" y="12"/>
                  </a:cxn>
                  <a:cxn ang="0">
                    <a:pos x="112" y="8"/>
                  </a:cxn>
                  <a:cxn ang="0">
                    <a:pos x="100" y="4"/>
                  </a:cxn>
                  <a:cxn ang="0">
                    <a:pos x="82" y="2"/>
                  </a:cxn>
                  <a:cxn ang="0">
                    <a:pos x="82" y="2"/>
                  </a:cxn>
                  <a:cxn ang="0">
                    <a:pos x="48" y="0"/>
                  </a:cxn>
                  <a:cxn ang="0">
                    <a:pos x="22" y="4"/>
                  </a:cxn>
                  <a:cxn ang="0">
                    <a:pos x="14" y="6"/>
                  </a:cxn>
                  <a:cxn ang="0">
                    <a:pos x="6" y="8"/>
                  </a:cxn>
                  <a:cxn ang="0">
                    <a:pos x="2" y="12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16" y="28"/>
                  </a:cxn>
                  <a:cxn ang="0">
                    <a:pos x="26" y="30"/>
                  </a:cxn>
                  <a:cxn ang="0">
                    <a:pos x="56" y="28"/>
                  </a:cxn>
                  <a:cxn ang="0">
                    <a:pos x="92" y="28"/>
                  </a:cxn>
                  <a:cxn ang="0">
                    <a:pos x="92" y="28"/>
                  </a:cxn>
                </a:cxnLst>
                <a:rect l="0" t="0" r="r" b="b"/>
                <a:pathLst>
                  <a:path w="126" h="30">
                    <a:moveTo>
                      <a:pt x="92" y="28"/>
                    </a:moveTo>
                    <a:lnTo>
                      <a:pt x="92" y="28"/>
                    </a:lnTo>
                    <a:lnTo>
                      <a:pt x="108" y="28"/>
                    </a:lnTo>
                    <a:lnTo>
                      <a:pt x="120" y="26"/>
                    </a:lnTo>
                    <a:lnTo>
                      <a:pt x="124" y="22"/>
                    </a:lnTo>
                    <a:lnTo>
                      <a:pt x="126" y="20"/>
                    </a:lnTo>
                    <a:lnTo>
                      <a:pt x="126" y="16"/>
                    </a:lnTo>
                    <a:lnTo>
                      <a:pt x="122" y="12"/>
                    </a:lnTo>
                    <a:lnTo>
                      <a:pt x="112" y="8"/>
                    </a:lnTo>
                    <a:lnTo>
                      <a:pt x="100" y="4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48" y="0"/>
                    </a:lnTo>
                    <a:lnTo>
                      <a:pt x="22" y="4"/>
                    </a:lnTo>
                    <a:lnTo>
                      <a:pt x="14" y="6"/>
                    </a:lnTo>
                    <a:lnTo>
                      <a:pt x="6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6"/>
                    </a:lnTo>
                    <a:lnTo>
                      <a:pt x="16" y="28"/>
                    </a:lnTo>
                    <a:lnTo>
                      <a:pt x="26" y="30"/>
                    </a:lnTo>
                    <a:lnTo>
                      <a:pt x="56" y="28"/>
                    </a:lnTo>
                    <a:lnTo>
                      <a:pt x="92" y="28"/>
                    </a:lnTo>
                    <a:lnTo>
                      <a:pt x="92" y="2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5" name="Freeform 6105">
                <a:extLst>
                  <a:ext uri="{FF2B5EF4-FFF2-40B4-BE49-F238E27FC236}">
                    <a16:creationId xmlns:a16="http://schemas.microsoft.com/office/drawing/2014/main" id="{BE3B61C2-16AA-4F77-A0ED-3A0170CD1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560" y="944563"/>
                <a:ext cx="34290" cy="1270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0" y="0"/>
                  </a:cxn>
                  <a:cxn ang="0">
                    <a:pos x="36" y="0"/>
                  </a:cxn>
                  <a:cxn ang="0">
                    <a:pos x="18" y="6"/>
                  </a:cxn>
                  <a:cxn ang="0">
                    <a:pos x="8" y="10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4" y="20"/>
                  </a:cxn>
                  <a:cxn ang="0">
                    <a:pos x="20" y="18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54" h="20">
                    <a:moveTo>
                      <a:pt x="54" y="4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36" y="0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20" y="18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6" name="Freeform 6106">
                <a:extLst>
                  <a:ext uri="{FF2B5EF4-FFF2-40B4-BE49-F238E27FC236}">
                    <a16:creationId xmlns:a16="http://schemas.microsoft.com/office/drawing/2014/main" id="{211588FE-50B6-4167-853C-946877EB7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727393"/>
                <a:ext cx="784860" cy="367030"/>
              </a:xfrm>
              <a:custGeom>
                <a:avLst/>
                <a:gdLst/>
                <a:ahLst/>
                <a:cxnLst>
                  <a:cxn ang="0">
                    <a:pos x="68" y="162"/>
                  </a:cxn>
                  <a:cxn ang="0">
                    <a:pos x="122" y="204"/>
                  </a:cxn>
                  <a:cxn ang="0">
                    <a:pos x="246" y="182"/>
                  </a:cxn>
                  <a:cxn ang="0">
                    <a:pos x="202" y="210"/>
                  </a:cxn>
                  <a:cxn ang="0">
                    <a:pos x="334" y="210"/>
                  </a:cxn>
                  <a:cxn ang="0">
                    <a:pos x="494" y="186"/>
                  </a:cxn>
                  <a:cxn ang="0">
                    <a:pos x="540" y="190"/>
                  </a:cxn>
                  <a:cxn ang="0">
                    <a:pos x="450" y="222"/>
                  </a:cxn>
                  <a:cxn ang="0">
                    <a:pos x="402" y="274"/>
                  </a:cxn>
                  <a:cxn ang="0">
                    <a:pos x="402" y="298"/>
                  </a:cxn>
                  <a:cxn ang="0">
                    <a:pos x="246" y="240"/>
                  </a:cxn>
                  <a:cxn ang="0">
                    <a:pos x="226" y="284"/>
                  </a:cxn>
                  <a:cxn ang="0">
                    <a:pos x="296" y="336"/>
                  </a:cxn>
                  <a:cxn ang="0">
                    <a:pos x="336" y="356"/>
                  </a:cxn>
                  <a:cxn ang="0">
                    <a:pos x="298" y="364"/>
                  </a:cxn>
                  <a:cxn ang="0">
                    <a:pos x="168" y="410"/>
                  </a:cxn>
                  <a:cxn ang="0">
                    <a:pos x="226" y="422"/>
                  </a:cxn>
                  <a:cxn ang="0">
                    <a:pos x="256" y="440"/>
                  </a:cxn>
                  <a:cxn ang="0">
                    <a:pos x="330" y="460"/>
                  </a:cxn>
                  <a:cxn ang="0">
                    <a:pos x="342" y="464"/>
                  </a:cxn>
                  <a:cxn ang="0">
                    <a:pos x="238" y="460"/>
                  </a:cxn>
                  <a:cxn ang="0">
                    <a:pos x="140" y="450"/>
                  </a:cxn>
                  <a:cxn ang="0">
                    <a:pos x="160" y="502"/>
                  </a:cxn>
                  <a:cxn ang="0">
                    <a:pos x="92" y="546"/>
                  </a:cxn>
                  <a:cxn ang="0">
                    <a:pos x="146" y="562"/>
                  </a:cxn>
                  <a:cxn ang="0">
                    <a:pos x="244" y="562"/>
                  </a:cxn>
                  <a:cxn ang="0">
                    <a:pos x="322" y="552"/>
                  </a:cxn>
                  <a:cxn ang="0">
                    <a:pos x="438" y="548"/>
                  </a:cxn>
                  <a:cxn ang="0">
                    <a:pos x="462" y="578"/>
                  </a:cxn>
                  <a:cxn ang="0">
                    <a:pos x="560" y="538"/>
                  </a:cxn>
                  <a:cxn ang="0">
                    <a:pos x="518" y="514"/>
                  </a:cxn>
                  <a:cxn ang="0">
                    <a:pos x="550" y="472"/>
                  </a:cxn>
                  <a:cxn ang="0">
                    <a:pos x="550" y="432"/>
                  </a:cxn>
                  <a:cxn ang="0">
                    <a:pos x="668" y="402"/>
                  </a:cxn>
                  <a:cxn ang="0">
                    <a:pos x="684" y="372"/>
                  </a:cxn>
                  <a:cxn ang="0">
                    <a:pos x="686" y="348"/>
                  </a:cxn>
                  <a:cxn ang="0">
                    <a:pos x="658" y="326"/>
                  </a:cxn>
                  <a:cxn ang="0">
                    <a:pos x="588" y="318"/>
                  </a:cxn>
                  <a:cxn ang="0">
                    <a:pos x="752" y="284"/>
                  </a:cxn>
                  <a:cxn ang="0">
                    <a:pos x="832" y="278"/>
                  </a:cxn>
                  <a:cxn ang="0">
                    <a:pos x="1076" y="154"/>
                  </a:cxn>
                  <a:cxn ang="0">
                    <a:pos x="1000" y="142"/>
                  </a:cxn>
                  <a:cxn ang="0">
                    <a:pos x="1232" y="76"/>
                  </a:cxn>
                  <a:cxn ang="0">
                    <a:pos x="1168" y="54"/>
                  </a:cxn>
                  <a:cxn ang="0">
                    <a:pos x="1094" y="20"/>
                  </a:cxn>
                  <a:cxn ang="0">
                    <a:pos x="962" y="40"/>
                  </a:cxn>
                  <a:cxn ang="0">
                    <a:pos x="1006" y="20"/>
                  </a:cxn>
                  <a:cxn ang="0">
                    <a:pos x="858" y="2"/>
                  </a:cxn>
                  <a:cxn ang="0">
                    <a:pos x="690" y="10"/>
                  </a:cxn>
                  <a:cxn ang="0">
                    <a:pos x="500" y="14"/>
                  </a:cxn>
                  <a:cxn ang="0">
                    <a:pos x="412" y="24"/>
                  </a:cxn>
                  <a:cxn ang="0">
                    <a:pos x="392" y="42"/>
                  </a:cxn>
                  <a:cxn ang="0">
                    <a:pos x="340" y="70"/>
                  </a:cxn>
                  <a:cxn ang="0">
                    <a:pos x="264" y="52"/>
                  </a:cxn>
                  <a:cxn ang="0">
                    <a:pos x="224" y="76"/>
                  </a:cxn>
                  <a:cxn ang="0">
                    <a:pos x="248" y="98"/>
                  </a:cxn>
                  <a:cxn ang="0">
                    <a:pos x="130" y="92"/>
                  </a:cxn>
                  <a:cxn ang="0">
                    <a:pos x="50" y="104"/>
                  </a:cxn>
                  <a:cxn ang="0">
                    <a:pos x="12" y="144"/>
                  </a:cxn>
                </a:cxnLst>
                <a:rect l="0" t="0" r="r" b="b"/>
                <a:pathLst>
                  <a:path w="1236" h="578">
                    <a:moveTo>
                      <a:pt x="44" y="148"/>
                    </a:moveTo>
                    <a:lnTo>
                      <a:pt x="44" y="148"/>
                    </a:lnTo>
                    <a:lnTo>
                      <a:pt x="50" y="150"/>
                    </a:lnTo>
                    <a:lnTo>
                      <a:pt x="58" y="152"/>
                    </a:lnTo>
                    <a:lnTo>
                      <a:pt x="74" y="150"/>
                    </a:lnTo>
                    <a:lnTo>
                      <a:pt x="80" y="150"/>
                    </a:lnTo>
                    <a:lnTo>
                      <a:pt x="80" y="152"/>
                    </a:lnTo>
                    <a:lnTo>
                      <a:pt x="74" y="156"/>
                    </a:lnTo>
                    <a:lnTo>
                      <a:pt x="74" y="156"/>
                    </a:lnTo>
                    <a:lnTo>
                      <a:pt x="68" y="162"/>
                    </a:lnTo>
                    <a:lnTo>
                      <a:pt x="62" y="168"/>
                    </a:lnTo>
                    <a:lnTo>
                      <a:pt x="62" y="172"/>
                    </a:lnTo>
                    <a:lnTo>
                      <a:pt x="62" y="178"/>
                    </a:lnTo>
                    <a:lnTo>
                      <a:pt x="66" y="182"/>
                    </a:lnTo>
                    <a:lnTo>
                      <a:pt x="72" y="186"/>
                    </a:lnTo>
                    <a:lnTo>
                      <a:pt x="82" y="190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108" y="200"/>
                    </a:lnTo>
                    <a:lnTo>
                      <a:pt x="122" y="204"/>
                    </a:lnTo>
                    <a:lnTo>
                      <a:pt x="144" y="212"/>
                    </a:lnTo>
                    <a:lnTo>
                      <a:pt x="156" y="216"/>
                    </a:lnTo>
                    <a:lnTo>
                      <a:pt x="166" y="214"/>
                    </a:lnTo>
                    <a:lnTo>
                      <a:pt x="178" y="212"/>
                    </a:lnTo>
                    <a:lnTo>
                      <a:pt x="192" y="204"/>
                    </a:lnTo>
                    <a:lnTo>
                      <a:pt x="192" y="204"/>
                    </a:lnTo>
                    <a:lnTo>
                      <a:pt x="206" y="194"/>
                    </a:lnTo>
                    <a:lnTo>
                      <a:pt x="222" y="188"/>
                    </a:lnTo>
                    <a:lnTo>
                      <a:pt x="234" y="184"/>
                    </a:lnTo>
                    <a:lnTo>
                      <a:pt x="246" y="182"/>
                    </a:lnTo>
                    <a:lnTo>
                      <a:pt x="254" y="182"/>
                    </a:lnTo>
                    <a:lnTo>
                      <a:pt x="258" y="182"/>
                    </a:lnTo>
                    <a:lnTo>
                      <a:pt x="256" y="184"/>
                    </a:lnTo>
                    <a:lnTo>
                      <a:pt x="250" y="186"/>
                    </a:lnTo>
                    <a:lnTo>
                      <a:pt x="250" y="186"/>
                    </a:lnTo>
                    <a:lnTo>
                      <a:pt x="224" y="194"/>
                    </a:lnTo>
                    <a:lnTo>
                      <a:pt x="212" y="200"/>
                    </a:lnTo>
                    <a:lnTo>
                      <a:pt x="204" y="206"/>
                    </a:lnTo>
                    <a:lnTo>
                      <a:pt x="202" y="208"/>
                    </a:lnTo>
                    <a:lnTo>
                      <a:pt x="202" y="210"/>
                    </a:lnTo>
                    <a:lnTo>
                      <a:pt x="204" y="214"/>
                    </a:lnTo>
                    <a:lnTo>
                      <a:pt x="208" y="216"/>
                    </a:lnTo>
                    <a:lnTo>
                      <a:pt x="224" y="220"/>
                    </a:lnTo>
                    <a:lnTo>
                      <a:pt x="254" y="224"/>
                    </a:lnTo>
                    <a:lnTo>
                      <a:pt x="254" y="224"/>
                    </a:lnTo>
                    <a:lnTo>
                      <a:pt x="284" y="224"/>
                    </a:lnTo>
                    <a:lnTo>
                      <a:pt x="304" y="224"/>
                    </a:lnTo>
                    <a:lnTo>
                      <a:pt x="318" y="220"/>
                    </a:lnTo>
                    <a:lnTo>
                      <a:pt x="326" y="216"/>
                    </a:lnTo>
                    <a:lnTo>
                      <a:pt x="334" y="210"/>
                    </a:lnTo>
                    <a:lnTo>
                      <a:pt x="338" y="210"/>
                    </a:lnTo>
                    <a:lnTo>
                      <a:pt x="346" y="214"/>
                    </a:lnTo>
                    <a:lnTo>
                      <a:pt x="346" y="214"/>
                    </a:lnTo>
                    <a:lnTo>
                      <a:pt x="358" y="218"/>
                    </a:lnTo>
                    <a:lnTo>
                      <a:pt x="374" y="218"/>
                    </a:lnTo>
                    <a:lnTo>
                      <a:pt x="394" y="216"/>
                    </a:lnTo>
                    <a:lnTo>
                      <a:pt x="418" y="212"/>
                    </a:lnTo>
                    <a:lnTo>
                      <a:pt x="442" y="206"/>
                    </a:lnTo>
                    <a:lnTo>
                      <a:pt x="468" y="196"/>
                    </a:lnTo>
                    <a:lnTo>
                      <a:pt x="494" y="186"/>
                    </a:lnTo>
                    <a:lnTo>
                      <a:pt x="520" y="174"/>
                    </a:lnTo>
                    <a:lnTo>
                      <a:pt x="520" y="174"/>
                    </a:lnTo>
                    <a:lnTo>
                      <a:pt x="546" y="160"/>
                    </a:lnTo>
                    <a:lnTo>
                      <a:pt x="544" y="162"/>
                    </a:lnTo>
                    <a:lnTo>
                      <a:pt x="540" y="168"/>
                    </a:lnTo>
                    <a:lnTo>
                      <a:pt x="536" y="176"/>
                    </a:lnTo>
                    <a:lnTo>
                      <a:pt x="534" y="180"/>
                    </a:lnTo>
                    <a:lnTo>
                      <a:pt x="534" y="184"/>
                    </a:lnTo>
                    <a:lnTo>
                      <a:pt x="536" y="186"/>
                    </a:lnTo>
                    <a:lnTo>
                      <a:pt x="540" y="190"/>
                    </a:lnTo>
                    <a:lnTo>
                      <a:pt x="54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76" y="194"/>
                    </a:lnTo>
                    <a:lnTo>
                      <a:pt x="584" y="196"/>
                    </a:lnTo>
                    <a:lnTo>
                      <a:pt x="584" y="196"/>
                    </a:lnTo>
                    <a:lnTo>
                      <a:pt x="580" y="198"/>
                    </a:lnTo>
                    <a:lnTo>
                      <a:pt x="570" y="200"/>
                    </a:lnTo>
                    <a:lnTo>
                      <a:pt x="524" y="208"/>
                    </a:lnTo>
                    <a:lnTo>
                      <a:pt x="450" y="222"/>
                    </a:lnTo>
                    <a:lnTo>
                      <a:pt x="450" y="222"/>
                    </a:lnTo>
                    <a:lnTo>
                      <a:pt x="388" y="236"/>
                    </a:lnTo>
                    <a:lnTo>
                      <a:pt x="370" y="238"/>
                    </a:lnTo>
                    <a:lnTo>
                      <a:pt x="360" y="242"/>
                    </a:lnTo>
                    <a:lnTo>
                      <a:pt x="358" y="242"/>
                    </a:lnTo>
                    <a:lnTo>
                      <a:pt x="358" y="244"/>
                    </a:lnTo>
                    <a:lnTo>
                      <a:pt x="362" y="248"/>
                    </a:lnTo>
                    <a:lnTo>
                      <a:pt x="386" y="264"/>
                    </a:lnTo>
                    <a:lnTo>
                      <a:pt x="386" y="264"/>
                    </a:lnTo>
                    <a:lnTo>
                      <a:pt x="402" y="274"/>
                    </a:lnTo>
                    <a:lnTo>
                      <a:pt x="418" y="282"/>
                    </a:lnTo>
                    <a:lnTo>
                      <a:pt x="442" y="292"/>
                    </a:lnTo>
                    <a:lnTo>
                      <a:pt x="450" y="296"/>
                    </a:lnTo>
                    <a:lnTo>
                      <a:pt x="452" y="298"/>
                    </a:lnTo>
                    <a:lnTo>
                      <a:pt x="448" y="302"/>
                    </a:lnTo>
                    <a:lnTo>
                      <a:pt x="436" y="304"/>
                    </a:lnTo>
                    <a:lnTo>
                      <a:pt x="436" y="304"/>
                    </a:lnTo>
                    <a:lnTo>
                      <a:pt x="422" y="304"/>
                    </a:lnTo>
                    <a:lnTo>
                      <a:pt x="410" y="302"/>
                    </a:lnTo>
                    <a:lnTo>
                      <a:pt x="402" y="298"/>
                    </a:lnTo>
                    <a:lnTo>
                      <a:pt x="394" y="292"/>
                    </a:lnTo>
                    <a:lnTo>
                      <a:pt x="378" y="276"/>
                    </a:lnTo>
                    <a:lnTo>
                      <a:pt x="368" y="268"/>
                    </a:lnTo>
                    <a:lnTo>
                      <a:pt x="356" y="260"/>
                    </a:lnTo>
                    <a:lnTo>
                      <a:pt x="356" y="260"/>
                    </a:lnTo>
                    <a:lnTo>
                      <a:pt x="338" y="254"/>
                    </a:lnTo>
                    <a:lnTo>
                      <a:pt x="316" y="248"/>
                    </a:lnTo>
                    <a:lnTo>
                      <a:pt x="292" y="244"/>
                    </a:lnTo>
                    <a:lnTo>
                      <a:pt x="268" y="242"/>
                    </a:lnTo>
                    <a:lnTo>
                      <a:pt x="246" y="240"/>
                    </a:lnTo>
                    <a:lnTo>
                      <a:pt x="228" y="242"/>
                    </a:lnTo>
                    <a:lnTo>
                      <a:pt x="220" y="244"/>
                    </a:lnTo>
                    <a:lnTo>
                      <a:pt x="216" y="246"/>
                    </a:lnTo>
                    <a:lnTo>
                      <a:pt x="212" y="250"/>
                    </a:lnTo>
                    <a:lnTo>
                      <a:pt x="210" y="254"/>
                    </a:lnTo>
                    <a:lnTo>
                      <a:pt x="210" y="254"/>
                    </a:lnTo>
                    <a:lnTo>
                      <a:pt x="210" y="270"/>
                    </a:lnTo>
                    <a:lnTo>
                      <a:pt x="212" y="274"/>
                    </a:lnTo>
                    <a:lnTo>
                      <a:pt x="214" y="278"/>
                    </a:lnTo>
                    <a:lnTo>
                      <a:pt x="226" y="284"/>
                    </a:lnTo>
                    <a:lnTo>
                      <a:pt x="250" y="292"/>
                    </a:lnTo>
                    <a:lnTo>
                      <a:pt x="250" y="292"/>
                    </a:lnTo>
                    <a:lnTo>
                      <a:pt x="262" y="298"/>
                    </a:lnTo>
                    <a:lnTo>
                      <a:pt x="276" y="304"/>
                    </a:lnTo>
                    <a:lnTo>
                      <a:pt x="294" y="318"/>
                    </a:lnTo>
                    <a:lnTo>
                      <a:pt x="300" y="326"/>
                    </a:lnTo>
                    <a:lnTo>
                      <a:pt x="302" y="330"/>
                    </a:lnTo>
                    <a:lnTo>
                      <a:pt x="302" y="334"/>
                    </a:lnTo>
                    <a:lnTo>
                      <a:pt x="296" y="336"/>
                    </a:lnTo>
                    <a:lnTo>
                      <a:pt x="296" y="336"/>
                    </a:lnTo>
                    <a:lnTo>
                      <a:pt x="290" y="338"/>
                    </a:lnTo>
                    <a:lnTo>
                      <a:pt x="286" y="340"/>
                    </a:lnTo>
                    <a:lnTo>
                      <a:pt x="284" y="344"/>
                    </a:lnTo>
                    <a:lnTo>
                      <a:pt x="286" y="346"/>
                    </a:lnTo>
                    <a:lnTo>
                      <a:pt x="290" y="348"/>
                    </a:lnTo>
                    <a:lnTo>
                      <a:pt x="296" y="352"/>
                    </a:lnTo>
                    <a:lnTo>
                      <a:pt x="308" y="354"/>
                    </a:lnTo>
                    <a:lnTo>
                      <a:pt x="320" y="356"/>
                    </a:lnTo>
                    <a:lnTo>
                      <a:pt x="320" y="356"/>
                    </a:lnTo>
                    <a:lnTo>
                      <a:pt x="336" y="356"/>
                    </a:lnTo>
                    <a:lnTo>
                      <a:pt x="348" y="360"/>
                    </a:lnTo>
                    <a:lnTo>
                      <a:pt x="356" y="362"/>
                    </a:lnTo>
                    <a:lnTo>
                      <a:pt x="362" y="366"/>
                    </a:lnTo>
                    <a:lnTo>
                      <a:pt x="364" y="368"/>
                    </a:lnTo>
                    <a:lnTo>
                      <a:pt x="360" y="368"/>
                    </a:lnTo>
                    <a:lnTo>
                      <a:pt x="352" y="368"/>
                    </a:lnTo>
                    <a:lnTo>
                      <a:pt x="340" y="368"/>
                    </a:lnTo>
                    <a:lnTo>
                      <a:pt x="340" y="368"/>
                    </a:lnTo>
                    <a:lnTo>
                      <a:pt x="320" y="366"/>
                    </a:lnTo>
                    <a:lnTo>
                      <a:pt x="298" y="364"/>
                    </a:lnTo>
                    <a:lnTo>
                      <a:pt x="250" y="366"/>
                    </a:lnTo>
                    <a:lnTo>
                      <a:pt x="228" y="368"/>
                    </a:lnTo>
                    <a:lnTo>
                      <a:pt x="208" y="372"/>
                    </a:lnTo>
                    <a:lnTo>
                      <a:pt x="192" y="376"/>
                    </a:lnTo>
                    <a:lnTo>
                      <a:pt x="182" y="382"/>
                    </a:lnTo>
                    <a:lnTo>
                      <a:pt x="182" y="382"/>
                    </a:lnTo>
                    <a:lnTo>
                      <a:pt x="176" y="388"/>
                    </a:lnTo>
                    <a:lnTo>
                      <a:pt x="172" y="394"/>
                    </a:lnTo>
                    <a:lnTo>
                      <a:pt x="170" y="402"/>
                    </a:lnTo>
                    <a:lnTo>
                      <a:pt x="168" y="410"/>
                    </a:lnTo>
                    <a:lnTo>
                      <a:pt x="170" y="416"/>
                    </a:lnTo>
                    <a:lnTo>
                      <a:pt x="176" y="420"/>
                    </a:lnTo>
                    <a:lnTo>
                      <a:pt x="184" y="422"/>
                    </a:lnTo>
                    <a:lnTo>
                      <a:pt x="196" y="420"/>
                    </a:lnTo>
                    <a:lnTo>
                      <a:pt x="196" y="420"/>
                    </a:lnTo>
                    <a:lnTo>
                      <a:pt x="208" y="418"/>
                    </a:lnTo>
                    <a:lnTo>
                      <a:pt x="216" y="418"/>
                    </a:lnTo>
                    <a:lnTo>
                      <a:pt x="220" y="418"/>
                    </a:lnTo>
                    <a:lnTo>
                      <a:pt x="224" y="420"/>
                    </a:lnTo>
                    <a:lnTo>
                      <a:pt x="226" y="422"/>
                    </a:lnTo>
                    <a:lnTo>
                      <a:pt x="230" y="424"/>
                    </a:lnTo>
                    <a:lnTo>
                      <a:pt x="236" y="424"/>
                    </a:lnTo>
                    <a:lnTo>
                      <a:pt x="246" y="424"/>
                    </a:lnTo>
                    <a:lnTo>
                      <a:pt x="246" y="424"/>
                    </a:lnTo>
                    <a:lnTo>
                      <a:pt x="256" y="422"/>
                    </a:lnTo>
                    <a:lnTo>
                      <a:pt x="260" y="422"/>
                    </a:lnTo>
                    <a:lnTo>
                      <a:pt x="260" y="424"/>
                    </a:lnTo>
                    <a:lnTo>
                      <a:pt x="260" y="428"/>
                    </a:lnTo>
                    <a:lnTo>
                      <a:pt x="258" y="434"/>
                    </a:lnTo>
                    <a:lnTo>
                      <a:pt x="256" y="440"/>
                    </a:lnTo>
                    <a:lnTo>
                      <a:pt x="258" y="450"/>
                    </a:lnTo>
                    <a:lnTo>
                      <a:pt x="266" y="460"/>
                    </a:lnTo>
                    <a:lnTo>
                      <a:pt x="266" y="460"/>
                    </a:lnTo>
                    <a:lnTo>
                      <a:pt x="270" y="464"/>
                    </a:lnTo>
                    <a:lnTo>
                      <a:pt x="276" y="468"/>
                    </a:lnTo>
                    <a:lnTo>
                      <a:pt x="282" y="470"/>
                    </a:lnTo>
                    <a:lnTo>
                      <a:pt x="288" y="472"/>
                    </a:lnTo>
                    <a:lnTo>
                      <a:pt x="302" y="470"/>
                    </a:lnTo>
                    <a:lnTo>
                      <a:pt x="316" y="466"/>
                    </a:lnTo>
                    <a:lnTo>
                      <a:pt x="330" y="460"/>
                    </a:lnTo>
                    <a:lnTo>
                      <a:pt x="342" y="450"/>
                    </a:lnTo>
                    <a:lnTo>
                      <a:pt x="354" y="442"/>
                    </a:lnTo>
                    <a:lnTo>
                      <a:pt x="366" y="432"/>
                    </a:lnTo>
                    <a:lnTo>
                      <a:pt x="366" y="432"/>
                    </a:lnTo>
                    <a:lnTo>
                      <a:pt x="372" y="426"/>
                    </a:lnTo>
                    <a:lnTo>
                      <a:pt x="372" y="428"/>
                    </a:lnTo>
                    <a:lnTo>
                      <a:pt x="372" y="430"/>
                    </a:lnTo>
                    <a:lnTo>
                      <a:pt x="366" y="440"/>
                    </a:lnTo>
                    <a:lnTo>
                      <a:pt x="356" y="452"/>
                    </a:lnTo>
                    <a:lnTo>
                      <a:pt x="342" y="464"/>
                    </a:lnTo>
                    <a:lnTo>
                      <a:pt x="326" y="476"/>
                    </a:lnTo>
                    <a:lnTo>
                      <a:pt x="316" y="482"/>
                    </a:lnTo>
                    <a:lnTo>
                      <a:pt x="306" y="484"/>
                    </a:lnTo>
                    <a:lnTo>
                      <a:pt x="296" y="486"/>
                    </a:lnTo>
                    <a:lnTo>
                      <a:pt x="286" y="486"/>
                    </a:lnTo>
                    <a:lnTo>
                      <a:pt x="286" y="486"/>
                    </a:lnTo>
                    <a:lnTo>
                      <a:pt x="270" y="482"/>
                    </a:lnTo>
                    <a:lnTo>
                      <a:pt x="256" y="476"/>
                    </a:lnTo>
                    <a:lnTo>
                      <a:pt x="246" y="468"/>
                    </a:lnTo>
                    <a:lnTo>
                      <a:pt x="238" y="460"/>
                    </a:lnTo>
                    <a:lnTo>
                      <a:pt x="228" y="452"/>
                    </a:lnTo>
                    <a:lnTo>
                      <a:pt x="218" y="446"/>
                    </a:lnTo>
                    <a:lnTo>
                      <a:pt x="206" y="440"/>
                    </a:lnTo>
                    <a:lnTo>
                      <a:pt x="190" y="438"/>
                    </a:lnTo>
                    <a:lnTo>
                      <a:pt x="190" y="438"/>
                    </a:lnTo>
                    <a:lnTo>
                      <a:pt x="160" y="440"/>
                    </a:lnTo>
                    <a:lnTo>
                      <a:pt x="150" y="440"/>
                    </a:lnTo>
                    <a:lnTo>
                      <a:pt x="144" y="444"/>
                    </a:lnTo>
                    <a:lnTo>
                      <a:pt x="140" y="446"/>
                    </a:lnTo>
                    <a:lnTo>
                      <a:pt x="140" y="450"/>
                    </a:lnTo>
                    <a:lnTo>
                      <a:pt x="144" y="456"/>
                    </a:lnTo>
                    <a:lnTo>
                      <a:pt x="150" y="462"/>
                    </a:lnTo>
                    <a:lnTo>
                      <a:pt x="150" y="462"/>
                    </a:lnTo>
                    <a:lnTo>
                      <a:pt x="166" y="476"/>
                    </a:lnTo>
                    <a:lnTo>
                      <a:pt x="182" y="490"/>
                    </a:lnTo>
                    <a:lnTo>
                      <a:pt x="184" y="494"/>
                    </a:lnTo>
                    <a:lnTo>
                      <a:pt x="184" y="496"/>
                    </a:lnTo>
                    <a:lnTo>
                      <a:pt x="182" y="498"/>
                    </a:lnTo>
                    <a:lnTo>
                      <a:pt x="174" y="500"/>
                    </a:lnTo>
                    <a:lnTo>
                      <a:pt x="160" y="502"/>
                    </a:lnTo>
                    <a:lnTo>
                      <a:pt x="160" y="502"/>
                    </a:lnTo>
                    <a:lnTo>
                      <a:pt x="142" y="502"/>
                    </a:lnTo>
                    <a:lnTo>
                      <a:pt x="124" y="506"/>
                    </a:lnTo>
                    <a:lnTo>
                      <a:pt x="110" y="512"/>
                    </a:lnTo>
                    <a:lnTo>
                      <a:pt x="98" y="518"/>
                    </a:lnTo>
                    <a:lnTo>
                      <a:pt x="90" y="526"/>
                    </a:lnTo>
                    <a:lnTo>
                      <a:pt x="88" y="534"/>
                    </a:lnTo>
                    <a:lnTo>
                      <a:pt x="88" y="538"/>
                    </a:lnTo>
                    <a:lnTo>
                      <a:pt x="88" y="542"/>
                    </a:lnTo>
                    <a:lnTo>
                      <a:pt x="92" y="546"/>
                    </a:lnTo>
                    <a:lnTo>
                      <a:pt x="96" y="550"/>
                    </a:lnTo>
                    <a:lnTo>
                      <a:pt x="96" y="550"/>
                    </a:lnTo>
                    <a:lnTo>
                      <a:pt x="100" y="552"/>
                    </a:lnTo>
                    <a:lnTo>
                      <a:pt x="104" y="552"/>
                    </a:lnTo>
                    <a:lnTo>
                      <a:pt x="114" y="552"/>
                    </a:lnTo>
                    <a:lnTo>
                      <a:pt x="124" y="552"/>
                    </a:lnTo>
                    <a:lnTo>
                      <a:pt x="130" y="554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46" y="562"/>
                    </a:lnTo>
                    <a:lnTo>
                      <a:pt x="154" y="566"/>
                    </a:lnTo>
                    <a:lnTo>
                      <a:pt x="162" y="566"/>
                    </a:lnTo>
                    <a:lnTo>
                      <a:pt x="170" y="564"/>
                    </a:lnTo>
                    <a:lnTo>
                      <a:pt x="186" y="560"/>
                    </a:lnTo>
                    <a:lnTo>
                      <a:pt x="200" y="552"/>
                    </a:lnTo>
                    <a:lnTo>
                      <a:pt x="200" y="552"/>
                    </a:lnTo>
                    <a:lnTo>
                      <a:pt x="206" y="552"/>
                    </a:lnTo>
                    <a:lnTo>
                      <a:pt x="212" y="552"/>
                    </a:lnTo>
                    <a:lnTo>
                      <a:pt x="226" y="556"/>
                    </a:lnTo>
                    <a:lnTo>
                      <a:pt x="244" y="562"/>
                    </a:lnTo>
                    <a:lnTo>
                      <a:pt x="256" y="566"/>
                    </a:lnTo>
                    <a:lnTo>
                      <a:pt x="272" y="566"/>
                    </a:lnTo>
                    <a:lnTo>
                      <a:pt x="272" y="566"/>
                    </a:lnTo>
                    <a:lnTo>
                      <a:pt x="286" y="566"/>
                    </a:lnTo>
                    <a:lnTo>
                      <a:pt x="294" y="564"/>
                    </a:lnTo>
                    <a:lnTo>
                      <a:pt x="298" y="560"/>
                    </a:lnTo>
                    <a:lnTo>
                      <a:pt x="302" y="556"/>
                    </a:lnTo>
                    <a:lnTo>
                      <a:pt x="306" y="554"/>
                    </a:lnTo>
                    <a:lnTo>
                      <a:pt x="312" y="552"/>
                    </a:lnTo>
                    <a:lnTo>
                      <a:pt x="322" y="552"/>
                    </a:lnTo>
                    <a:lnTo>
                      <a:pt x="336" y="558"/>
                    </a:lnTo>
                    <a:lnTo>
                      <a:pt x="336" y="558"/>
                    </a:lnTo>
                    <a:lnTo>
                      <a:pt x="346" y="560"/>
                    </a:lnTo>
                    <a:lnTo>
                      <a:pt x="356" y="560"/>
                    </a:lnTo>
                    <a:lnTo>
                      <a:pt x="376" y="560"/>
                    </a:lnTo>
                    <a:lnTo>
                      <a:pt x="394" y="556"/>
                    </a:lnTo>
                    <a:lnTo>
                      <a:pt x="412" y="552"/>
                    </a:lnTo>
                    <a:lnTo>
                      <a:pt x="426" y="548"/>
                    </a:lnTo>
                    <a:lnTo>
                      <a:pt x="436" y="548"/>
                    </a:lnTo>
                    <a:lnTo>
                      <a:pt x="438" y="548"/>
                    </a:lnTo>
                    <a:lnTo>
                      <a:pt x="440" y="550"/>
                    </a:lnTo>
                    <a:lnTo>
                      <a:pt x="442" y="554"/>
                    </a:lnTo>
                    <a:lnTo>
                      <a:pt x="440" y="560"/>
                    </a:lnTo>
                    <a:lnTo>
                      <a:pt x="440" y="560"/>
                    </a:lnTo>
                    <a:lnTo>
                      <a:pt x="438" y="564"/>
                    </a:lnTo>
                    <a:lnTo>
                      <a:pt x="438" y="570"/>
                    </a:lnTo>
                    <a:lnTo>
                      <a:pt x="440" y="572"/>
                    </a:lnTo>
                    <a:lnTo>
                      <a:pt x="442" y="576"/>
                    </a:lnTo>
                    <a:lnTo>
                      <a:pt x="450" y="578"/>
                    </a:lnTo>
                    <a:lnTo>
                      <a:pt x="462" y="578"/>
                    </a:lnTo>
                    <a:lnTo>
                      <a:pt x="474" y="574"/>
                    </a:lnTo>
                    <a:lnTo>
                      <a:pt x="486" y="570"/>
                    </a:lnTo>
                    <a:lnTo>
                      <a:pt x="510" y="558"/>
                    </a:lnTo>
                    <a:lnTo>
                      <a:pt x="510" y="558"/>
                    </a:lnTo>
                    <a:lnTo>
                      <a:pt x="518" y="552"/>
                    </a:lnTo>
                    <a:lnTo>
                      <a:pt x="528" y="552"/>
                    </a:lnTo>
                    <a:lnTo>
                      <a:pt x="544" y="550"/>
                    </a:lnTo>
                    <a:lnTo>
                      <a:pt x="550" y="550"/>
                    </a:lnTo>
                    <a:lnTo>
                      <a:pt x="556" y="546"/>
                    </a:lnTo>
                    <a:lnTo>
                      <a:pt x="560" y="538"/>
                    </a:lnTo>
                    <a:lnTo>
                      <a:pt x="562" y="526"/>
                    </a:lnTo>
                    <a:lnTo>
                      <a:pt x="562" y="526"/>
                    </a:lnTo>
                    <a:lnTo>
                      <a:pt x="562" y="520"/>
                    </a:lnTo>
                    <a:lnTo>
                      <a:pt x="560" y="518"/>
                    </a:lnTo>
                    <a:lnTo>
                      <a:pt x="558" y="514"/>
                    </a:lnTo>
                    <a:lnTo>
                      <a:pt x="556" y="514"/>
                    </a:lnTo>
                    <a:lnTo>
                      <a:pt x="546" y="512"/>
                    </a:lnTo>
                    <a:lnTo>
                      <a:pt x="536" y="512"/>
                    </a:lnTo>
                    <a:lnTo>
                      <a:pt x="526" y="514"/>
                    </a:lnTo>
                    <a:lnTo>
                      <a:pt x="518" y="514"/>
                    </a:lnTo>
                    <a:lnTo>
                      <a:pt x="512" y="512"/>
                    </a:lnTo>
                    <a:lnTo>
                      <a:pt x="510" y="510"/>
                    </a:lnTo>
                    <a:lnTo>
                      <a:pt x="508" y="506"/>
                    </a:lnTo>
                    <a:lnTo>
                      <a:pt x="508" y="506"/>
                    </a:lnTo>
                    <a:lnTo>
                      <a:pt x="510" y="500"/>
                    </a:lnTo>
                    <a:lnTo>
                      <a:pt x="512" y="494"/>
                    </a:lnTo>
                    <a:lnTo>
                      <a:pt x="514" y="490"/>
                    </a:lnTo>
                    <a:lnTo>
                      <a:pt x="520" y="488"/>
                    </a:lnTo>
                    <a:lnTo>
                      <a:pt x="532" y="482"/>
                    </a:lnTo>
                    <a:lnTo>
                      <a:pt x="550" y="472"/>
                    </a:lnTo>
                    <a:lnTo>
                      <a:pt x="550" y="472"/>
                    </a:lnTo>
                    <a:lnTo>
                      <a:pt x="554" y="468"/>
                    </a:lnTo>
                    <a:lnTo>
                      <a:pt x="556" y="464"/>
                    </a:lnTo>
                    <a:lnTo>
                      <a:pt x="556" y="460"/>
                    </a:lnTo>
                    <a:lnTo>
                      <a:pt x="556" y="456"/>
                    </a:lnTo>
                    <a:lnTo>
                      <a:pt x="552" y="448"/>
                    </a:lnTo>
                    <a:lnTo>
                      <a:pt x="548" y="442"/>
                    </a:lnTo>
                    <a:lnTo>
                      <a:pt x="546" y="436"/>
                    </a:lnTo>
                    <a:lnTo>
                      <a:pt x="548" y="434"/>
                    </a:lnTo>
                    <a:lnTo>
                      <a:pt x="550" y="432"/>
                    </a:lnTo>
                    <a:lnTo>
                      <a:pt x="560" y="430"/>
                    </a:lnTo>
                    <a:lnTo>
                      <a:pt x="582" y="434"/>
                    </a:lnTo>
                    <a:lnTo>
                      <a:pt x="582" y="434"/>
                    </a:lnTo>
                    <a:lnTo>
                      <a:pt x="602" y="436"/>
                    </a:lnTo>
                    <a:lnTo>
                      <a:pt x="620" y="434"/>
                    </a:lnTo>
                    <a:lnTo>
                      <a:pt x="636" y="430"/>
                    </a:lnTo>
                    <a:lnTo>
                      <a:pt x="650" y="424"/>
                    </a:lnTo>
                    <a:lnTo>
                      <a:pt x="660" y="418"/>
                    </a:lnTo>
                    <a:lnTo>
                      <a:pt x="666" y="410"/>
                    </a:lnTo>
                    <a:lnTo>
                      <a:pt x="668" y="402"/>
                    </a:lnTo>
                    <a:lnTo>
                      <a:pt x="668" y="400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4" y="394"/>
                    </a:lnTo>
                    <a:lnTo>
                      <a:pt x="664" y="392"/>
                    </a:lnTo>
                    <a:lnTo>
                      <a:pt x="666" y="388"/>
                    </a:lnTo>
                    <a:lnTo>
                      <a:pt x="680" y="382"/>
                    </a:lnTo>
                    <a:lnTo>
                      <a:pt x="684" y="378"/>
                    </a:lnTo>
                    <a:lnTo>
                      <a:pt x="684" y="376"/>
                    </a:lnTo>
                    <a:lnTo>
                      <a:pt x="684" y="372"/>
                    </a:lnTo>
                    <a:lnTo>
                      <a:pt x="678" y="366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48" y="350"/>
                    </a:lnTo>
                    <a:lnTo>
                      <a:pt x="644" y="348"/>
                    </a:lnTo>
                    <a:lnTo>
                      <a:pt x="644" y="346"/>
                    </a:lnTo>
                    <a:lnTo>
                      <a:pt x="650" y="346"/>
                    </a:lnTo>
                    <a:lnTo>
                      <a:pt x="662" y="348"/>
                    </a:lnTo>
                    <a:lnTo>
                      <a:pt x="674" y="348"/>
                    </a:lnTo>
                    <a:lnTo>
                      <a:pt x="686" y="348"/>
                    </a:lnTo>
                    <a:lnTo>
                      <a:pt x="690" y="348"/>
                    </a:lnTo>
                    <a:lnTo>
                      <a:pt x="694" y="346"/>
                    </a:lnTo>
                    <a:lnTo>
                      <a:pt x="696" y="344"/>
                    </a:lnTo>
                    <a:lnTo>
                      <a:pt x="694" y="340"/>
                    </a:lnTo>
                    <a:lnTo>
                      <a:pt x="694" y="340"/>
                    </a:lnTo>
                    <a:lnTo>
                      <a:pt x="690" y="332"/>
                    </a:lnTo>
                    <a:lnTo>
                      <a:pt x="684" y="328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58" y="326"/>
                    </a:lnTo>
                    <a:lnTo>
                      <a:pt x="638" y="328"/>
                    </a:lnTo>
                    <a:lnTo>
                      <a:pt x="638" y="328"/>
                    </a:lnTo>
                    <a:lnTo>
                      <a:pt x="614" y="328"/>
                    </a:lnTo>
                    <a:lnTo>
                      <a:pt x="592" y="328"/>
                    </a:lnTo>
                    <a:lnTo>
                      <a:pt x="584" y="328"/>
                    </a:lnTo>
                    <a:lnTo>
                      <a:pt x="578" y="326"/>
                    </a:lnTo>
                    <a:lnTo>
                      <a:pt x="576" y="324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8" y="318"/>
                    </a:lnTo>
                    <a:lnTo>
                      <a:pt x="602" y="314"/>
                    </a:lnTo>
                    <a:lnTo>
                      <a:pt x="644" y="312"/>
                    </a:lnTo>
                    <a:lnTo>
                      <a:pt x="692" y="310"/>
                    </a:lnTo>
                    <a:lnTo>
                      <a:pt x="730" y="306"/>
                    </a:lnTo>
                    <a:lnTo>
                      <a:pt x="730" y="306"/>
                    </a:lnTo>
                    <a:lnTo>
                      <a:pt x="742" y="304"/>
                    </a:lnTo>
                    <a:lnTo>
                      <a:pt x="750" y="300"/>
                    </a:lnTo>
                    <a:lnTo>
                      <a:pt x="752" y="296"/>
                    </a:lnTo>
                    <a:lnTo>
                      <a:pt x="752" y="290"/>
                    </a:lnTo>
                    <a:lnTo>
                      <a:pt x="752" y="284"/>
                    </a:lnTo>
                    <a:lnTo>
                      <a:pt x="754" y="284"/>
                    </a:lnTo>
                    <a:lnTo>
                      <a:pt x="762" y="286"/>
                    </a:lnTo>
                    <a:lnTo>
                      <a:pt x="762" y="286"/>
                    </a:lnTo>
                    <a:lnTo>
                      <a:pt x="770" y="290"/>
                    </a:lnTo>
                    <a:lnTo>
                      <a:pt x="780" y="292"/>
                    </a:lnTo>
                    <a:lnTo>
                      <a:pt x="790" y="294"/>
                    </a:lnTo>
                    <a:lnTo>
                      <a:pt x="800" y="292"/>
                    </a:lnTo>
                    <a:lnTo>
                      <a:pt x="812" y="290"/>
                    </a:lnTo>
                    <a:lnTo>
                      <a:pt x="822" y="286"/>
                    </a:lnTo>
                    <a:lnTo>
                      <a:pt x="832" y="278"/>
                    </a:lnTo>
                    <a:lnTo>
                      <a:pt x="842" y="270"/>
                    </a:lnTo>
                    <a:lnTo>
                      <a:pt x="842" y="270"/>
                    </a:lnTo>
                    <a:lnTo>
                      <a:pt x="852" y="260"/>
                    </a:lnTo>
                    <a:lnTo>
                      <a:pt x="866" y="248"/>
                    </a:lnTo>
                    <a:lnTo>
                      <a:pt x="882" y="238"/>
                    </a:lnTo>
                    <a:lnTo>
                      <a:pt x="902" y="228"/>
                    </a:lnTo>
                    <a:lnTo>
                      <a:pt x="954" y="204"/>
                    </a:lnTo>
                    <a:lnTo>
                      <a:pt x="1020" y="178"/>
                    </a:lnTo>
                    <a:lnTo>
                      <a:pt x="1020" y="178"/>
                    </a:lnTo>
                    <a:lnTo>
                      <a:pt x="1076" y="154"/>
                    </a:lnTo>
                    <a:lnTo>
                      <a:pt x="1092" y="146"/>
                    </a:lnTo>
                    <a:lnTo>
                      <a:pt x="1098" y="142"/>
                    </a:lnTo>
                    <a:lnTo>
                      <a:pt x="1098" y="140"/>
                    </a:lnTo>
                    <a:lnTo>
                      <a:pt x="1094" y="140"/>
                    </a:lnTo>
                    <a:lnTo>
                      <a:pt x="1084" y="140"/>
                    </a:lnTo>
                    <a:lnTo>
                      <a:pt x="1038" y="142"/>
                    </a:lnTo>
                    <a:lnTo>
                      <a:pt x="1038" y="142"/>
                    </a:lnTo>
                    <a:lnTo>
                      <a:pt x="1014" y="144"/>
                    </a:lnTo>
                    <a:lnTo>
                      <a:pt x="1002" y="144"/>
                    </a:lnTo>
                    <a:lnTo>
                      <a:pt x="1000" y="142"/>
                    </a:lnTo>
                    <a:lnTo>
                      <a:pt x="1000" y="142"/>
                    </a:lnTo>
                    <a:lnTo>
                      <a:pt x="1006" y="138"/>
                    </a:lnTo>
                    <a:lnTo>
                      <a:pt x="1034" y="130"/>
                    </a:lnTo>
                    <a:lnTo>
                      <a:pt x="1072" y="122"/>
                    </a:lnTo>
                    <a:lnTo>
                      <a:pt x="1072" y="122"/>
                    </a:lnTo>
                    <a:lnTo>
                      <a:pt x="1118" y="112"/>
                    </a:lnTo>
                    <a:lnTo>
                      <a:pt x="1172" y="100"/>
                    </a:lnTo>
                    <a:lnTo>
                      <a:pt x="1198" y="92"/>
                    </a:lnTo>
                    <a:lnTo>
                      <a:pt x="1218" y="84"/>
                    </a:lnTo>
                    <a:lnTo>
                      <a:pt x="1232" y="76"/>
                    </a:lnTo>
                    <a:lnTo>
                      <a:pt x="1236" y="72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4"/>
                    </a:lnTo>
                    <a:lnTo>
                      <a:pt x="1234" y="62"/>
                    </a:lnTo>
                    <a:lnTo>
                      <a:pt x="1224" y="58"/>
                    </a:lnTo>
                    <a:lnTo>
                      <a:pt x="1210" y="58"/>
                    </a:lnTo>
                    <a:lnTo>
                      <a:pt x="1196" y="56"/>
                    </a:lnTo>
                    <a:lnTo>
                      <a:pt x="1182" y="56"/>
                    </a:lnTo>
                    <a:lnTo>
                      <a:pt x="1168" y="54"/>
                    </a:lnTo>
                    <a:lnTo>
                      <a:pt x="1160" y="50"/>
                    </a:lnTo>
                    <a:lnTo>
                      <a:pt x="1158" y="48"/>
                    </a:lnTo>
                    <a:lnTo>
                      <a:pt x="1156" y="44"/>
                    </a:lnTo>
                    <a:lnTo>
                      <a:pt x="1156" y="44"/>
                    </a:lnTo>
                    <a:lnTo>
                      <a:pt x="1156" y="40"/>
                    </a:lnTo>
                    <a:lnTo>
                      <a:pt x="1154" y="36"/>
                    </a:lnTo>
                    <a:lnTo>
                      <a:pt x="1146" y="30"/>
                    </a:lnTo>
                    <a:lnTo>
                      <a:pt x="1136" y="26"/>
                    </a:lnTo>
                    <a:lnTo>
                      <a:pt x="1122" y="24"/>
                    </a:lnTo>
                    <a:lnTo>
                      <a:pt x="1094" y="20"/>
                    </a:lnTo>
                    <a:lnTo>
                      <a:pt x="1078" y="20"/>
                    </a:lnTo>
                    <a:lnTo>
                      <a:pt x="1078" y="20"/>
                    </a:lnTo>
                    <a:lnTo>
                      <a:pt x="1062" y="22"/>
                    </a:lnTo>
                    <a:lnTo>
                      <a:pt x="1050" y="22"/>
                    </a:lnTo>
                    <a:lnTo>
                      <a:pt x="1038" y="22"/>
                    </a:lnTo>
                    <a:lnTo>
                      <a:pt x="1018" y="30"/>
                    </a:lnTo>
                    <a:lnTo>
                      <a:pt x="1018" y="30"/>
                    </a:lnTo>
                    <a:lnTo>
                      <a:pt x="1004" y="34"/>
                    </a:lnTo>
                    <a:lnTo>
                      <a:pt x="990" y="38"/>
                    </a:lnTo>
                    <a:lnTo>
                      <a:pt x="962" y="40"/>
                    </a:lnTo>
                    <a:lnTo>
                      <a:pt x="948" y="40"/>
                    </a:lnTo>
                    <a:lnTo>
                      <a:pt x="948" y="40"/>
                    </a:lnTo>
                    <a:lnTo>
                      <a:pt x="948" y="38"/>
                    </a:lnTo>
                    <a:lnTo>
                      <a:pt x="958" y="36"/>
                    </a:lnTo>
                    <a:lnTo>
                      <a:pt x="958" y="36"/>
                    </a:lnTo>
                    <a:lnTo>
                      <a:pt x="986" y="30"/>
                    </a:lnTo>
                    <a:lnTo>
                      <a:pt x="1004" y="24"/>
                    </a:lnTo>
                    <a:lnTo>
                      <a:pt x="1008" y="22"/>
                    </a:lnTo>
                    <a:lnTo>
                      <a:pt x="1008" y="20"/>
                    </a:lnTo>
                    <a:lnTo>
                      <a:pt x="1006" y="20"/>
                    </a:lnTo>
                    <a:lnTo>
                      <a:pt x="998" y="18"/>
                    </a:lnTo>
                    <a:lnTo>
                      <a:pt x="980" y="16"/>
                    </a:lnTo>
                    <a:lnTo>
                      <a:pt x="980" y="16"/>
                    </a:lnTo>
                    <a:lnTo>
                      <a:pt x="958" y="16"/>
                    </a:lnTo>
                    <a:lnTo>
                      <a:pt x="942" y="14"/>
                    </a:lnTo>
                    <a:lnTo>
                      <a:pt x="912" y="6"/>
                    </a:lnTo>
                    <a:lnTo>
                      <a:pt x="900" y="2"/>
                    </a:lnTo>
                    <a:lnTo>
                      <a:pt x="888" y="0"/>
                    </a:lnTo>
                    <a:lnTo>
                      <a:pt x="874" y="0"/>
                    </a:lnTo>
                    <a:lnTo>
                      <a:pt x="858" y="2"/>
                    </a:lnTo>
                    <a:lnTo>
                      <a:pt x="858" y="2"/>
                    </a:lnTo>
                    <a:lnTo>
                      <a:pt x="830" y="4"/>
                    </a:lnTo>
                    <a:lnTo>
                      <a:pt x="808" y="4"/>
                    </a:lnTo>
                    <a:lnTo>
                      <a:pt x="788" y="4"/>
                    </a:lnTo>
                    <a:lnTo>
                      <a:pt x="776" y="6"/>
                    </a:lnTo>
                    <a:lnTo>
                      <a:pt x="762" y="10"/>
                    </a:lnTo>
                    <a:lnTo>
                      <a:pt x="762" y="10"/>
                    </a:lnTo>
                    <a:lnTo>
                      <a:pt x="746" y="14"/>
                    </a:lnTo>
                    <a:lnTo>
                      <a:pt x="728" y="14"/>
                    </a:lnTo>
                    <a:lnTo>
                      <a:pt x="690" y="10"/>
                    </a:lnTo>
                    <a:lnTo>
                      <a:pt x="666" y="10"/>
                    </a:lnTo>
                    <a:lnTo>
                      <a:pt x="640" y="10"/>
                    </a:lnTo>
                    <a:lnTo>
                      <a:pt x="608" y="12"/>
                    </a:lnTo>
                    <a:lnTo>
                      <a:pt x="574" y="20"/>
                    </a:lnTo>
                    <a:lnTo>
                      <a:pt x="574" y="20"/>
                    </a:lnTo>
                    <a:lnTo>
                      <a:pt x="556" y="22"/>
                    </a:lnTo>
                    <a:lnTo>
                      <a:pt x="540" y="22"/>
                    </a:lnTo>
                    <a:lnTo>
                      <a:pt x="526" y="20"/>
                    </a:lnTo>
                    <a:lnTo>
                      <a:pt x="514" y="16"/>
                    </a:lnTo>
                    <a:lnTo>
                      <a:pt x="500" y="14"/>
                    </a:lnTo>
                    <a:lnTo>
                      <a:pt x="490" y="12"/>
                    </a:lnTo>
                    <a:lnTo>
                      <a:pt x="478" y="14"/>
                    </a:lnTo>
                    <a:lnTo>
                      <a:pt x="466" y="18"/>
                    </a:lnTo>
                    <a:lnTo>
                      <a:pt x="466" y="18"/>
                    </a:lnTo>
                    <a:lnTo>
                      <a:pt x="454" y="22"/>
                    </a:lnTo>
                    <a:lnTo>
                      <a:pt x="442" y="24"/>
                    </a:lnTo>
                    <a:lnTo>
                      <a:pt x="432" y="24"/>
                    </a:lnTo>
                    <a:lnTo>
                      <a:pt x="422" y="24"/>
                    </a:lnTo>
                    <a:lnTo>
                      <a:pt x="416" y="22"/>
                    </a:lnTo>
                    <a:lnTo>
                      <a:pt x="412" y="24"/>
                    </a:lnTo>
                    <a:lnTo>
                      <a:pt x="416" y="28"/>
                    </a:lnTo>
                    <a:lnTo>
                      <a:pt x="424" y="36"/>
                    </a:lnTo>
                    <a:lnTo>
                      <a:pt x="424" y="36"/>
                    </a:lnTo>
                    <a:lnTo>
                      <a:pt x="430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24" y="48"/>
                    </a:lnTo>
                    <a:lnTo>
                      <a:pt x="414" y="46"/>
                    </a:lnTo>
                    <a:lnTo>
                      <a:pt x="404" y="44"/>
                    </a:lnTo>
                    <a:lnTo>
                      <a:pt x="392" y="42"/>
                    </a:lnTo>
                    <a:lnTo>
                      <a:pt x="384" y="44"/>
                    </a:lnTo>
                    <a:lnTo>
                      <a:pt x="380" y="46"/>
                    </a:lnTo>
                    <a:lnTo>
                      <a:pt x="378" y="50"/>
                    </a:lnTo>
                    <a:lnTo>
                      <a:pt x="378" y="50"/>
                    </a:lnTo>
                    <a:lnTo>
                      <a:pt x="376" y="58"/>
                    </a:lnTo>
                    <a:lnTo>
                      <a:pt x="372" y="62"/>
                    </a:lnTo>
                    <a:lnTo>
                      <a:pt x="366" y="66"/>
                    </a:lnTo>
                    <a:lnTo>
                      <a:pt x="360" y="68"/>
                    </a:lnTo>
                    <a:lnTo>
                      <a:pt x="352" y="70"/>
                    </a:lnTo>
                    <a:lnTo>
                      <a:pt x="340" y="70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00" y="66"/>
                    </a:lnTo>
                    <a:lnTo>
                      <a:pt x="292" y="64"/>
                    </a:lnTo>
                    <a:lnTo>
                      <a:pt x="290" y="60"/>
                    </a:lnTo>
                    <a:lnTo>
                      <a:pt x="290" y="58"/>
                    </a:lnTo>
                    <a:lnTo>
                      <a:pt x="290" y="56"/>
                    </a:lnTo>
                    <a:lnTo>
                      <a:pt x="288" y="54"/>
                    </a:lnTo>
                    <a:lnTo>
                      <a:pt x="280" y="52"/>
                    </a:lnTo>
                    <a:lnTo>
                      <a:pt x="264" y="52"/>
                    </a:lnTo>
                    <a:lnTo>
                      <a:pt x="264" y="52"/>
                    </a:lnTo>
                    <a:lnTo>
                      <a:pt x="250" y="52"/>
                    </a:lnTo>
                    <a:lnTo>
                      <a:pt x="244" y="52"/>
                    </a:lnTo>
                    <a:lnTo>
                      <a:pt x="244" y="56"/>
                    </a:lnTo>
                    <a:lnTo>
                      <a:pt x="246" y="60"/>
                    </a:lnTo>
                    <a:lnTo>
                      <a:pt x="248" y="64"/>
                    </a:lnTo>
                    <a:lnTo>
                      <a:pt x="248" y="66"/>
                    </a:lnTo>
                    <a:lnTo>
                      <a:pt x="248" y="68"/>
                    </a:lnTo>
                    <a:lnTo>
                      <a:pt x="240" y="72"/>
                    </a:lnTo>
                    <a:lnTo>
                      <a:pt x="224" y="76"/>
                    </a:lnTo>
                    <a:lnTo>
                      <a:pt x="224" y="76"/>
                    </a:lnTo>
                    <a:lnTo>
                      <a:pt x="208" y="78"/>
                    </a:lnTo>
                    <a:lnTo>
                      <a:pt x="206" y="78"/>
                    </a:lnTo>
                    <a:lnTo>
                      <a:pt x="206" y="80"/>
                    </a:lnTo>
                    <a:lnTo>
                      <a:pt x="212" y="82"/>
                    </a:lnTo>
                    <a:lnTo>
                      <a:pt x="224" y="86"/>
                    </a:lnTo>
                    <a:lnTo>
                      <a:pt x="248" y="92"/>
                    </a:lnTo>
                    <a:lnTo>
                      <a:pt x="254" y="94"/>
                    </a:lnTo>
                    <a:lnTo>
                      <a:pt x="252" y="96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38" y="98"/>
                    </a:lnTo>
                    <a:lnTo>
                      <a:pt x="228" y="98"/>
                    </a:lnTo>
                    <a:lnTo>
                      <a:pt x="206" y="92"/>
                    </a:lnTo>
                    <a:lnTo>
                      <a:pt x="194" y="90"/>
                    </a:lnTo>
                    <a:lnTo>
                      <a:pt x="180" y="88"/>
                    </a:lnTo>
                    <a:lnTo>
                      <a:pt x="16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30" y="92"/>
                    </a:lnTo>
                    <a:lnTo>
                      <a:pt x="120" y="94"/>
                    </a:lnTo>
                    <a:lnTo>
                      <a:pt x="112" y="98"/>
                    </a:lnTo>
                    <a:lnTo>
                      <a:pt x="108" y="102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2" y="108"/>
                    </a:lnTo>
                    <a:lnTo>
                      <a:pt x="80" y="106"/>
                    </a:lnTo>
                    <a:lnTo>
                      <a:pt x="80" y="106"/>
                    </a:lnTo>
                    <a:lnTo>
                      <a:pt x="66" y="104"/>
                    </a:lnTo>
                    <a:lnTo>
                      <a:pt x="50" y="104"/>
                    </a:lnTo>
                    <a:lnTo>
                      <a:pt x="36" y="108"/>
                    </a:lnTo>
                    <a:lnTo>
                      <a:pt x="22" y="112"/>
                    </a:lnTo>
                    <a:lnTo>
                      <a:pt x="12" y="118"/>
                    </a:lnTo>
                    <a:lnTo>
                      <a:pt x="4" y="124"/>
                    </a:lnTo>
                    <a:lnTo>
                      <a:pt x="0" y="130"/>
                    </a:lnTo>
                    <a:lnTo>
                      <a:pt x="2" y="134"/>
                    </a:lnTo>
                    <a:lnTo>
                      <a:pt x="4" y="138"/>
                    </a:lnTo>
                    <a:lnTo>
                      <a:pt x="4" y="138"/>
                    </a:lnTo>
                    <a:lnTo>
                      <a:pt x="8" y="142"/>
                    </a:lnTo>
                    <a:lnTo>
                      <a:pt x="12" y="144"/>
                    </a:lnTo>
                    <a:lnTo>
                      <a:pt x="16" y="144"/>
                    </a:lnTo>
                    <a:lnTo>
                      <a:pt x="22" y="144"/>
                    </a:lnTo>
                    <a:lnTo>
                      <a:pt x="32" y="144"/>
                    </a:lnTo>
                    <a:lnTo>
                      <a:pt x="36" y="144"/>
                    </a:lnTo>
                    <a:lnTo>
                      <a:pt x="44" y="148"/>
                    </a:lnTo>
                    <a:lnTo>
                      <a:pt x="44" y="14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7" name="Freeform 6107">
                <a:extLst>
                  <a:ext uri="{FF2B5EF4-FFF2-40B4-BE49-F238E27FC236}">
                    <a16:creationId xmlns:a16="http://schemas.microsoft.com/office/drawing/2014/main" id="{165D7CC8-E490-4889-B516-468D89A49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530" y="1211263"/>
                <a:ext cx="121920" cy="48260"/>
              </a:xfrm>
              <a:custGeom>
                <a:avLst/>
                <a:gdLst/>
                <a:ahLst/>
                <a:cxnLst>
                  <a:cxn ang="0">
                    <a:pos x="2" y="16"/>
                  </a:cxn>
                  <a:cxn ang="0">
                    <a:pos x="2" y="16"/>
                  </a:cxn>
                  <a:cxn ang="0">
                    <a:pos x="0" y="24"/>
                  </a:cxn>
                  <a:cxn ang="0">
                    <a:pos x="2" y="30"/>
                  </a:cxn>
                  <a:cxn ang="0">
                    <a:pos x="6" y="34"/>
                  </a:cxn>
                  <a:cxn ang="0">
                    <a:pos x="18" y="38"/>
                  </a:cxn>
                  <a:cxn ang="0">
                    <a:pos x="18" y="38"/>
                  </a:cxn>
                  <a:cxn ang="0">
                    <a:pos x="22" y="42"/>
                  </a:cxn>
                  <a:cxn ang="0">
                    <a:pos x="26" y="46"/>
                  </a:cxn>
                  <a:cxn ang="0">
                    <a:pos x="26" y="52"/>
                  </a:cxn>
                  <a:cxn ang="0">
                    <a:pos x="28" y="56"/>
                  </a:cxn>
                  <a:cxn ang="0">
                    <a:pos x="30" y="62"/>
                  </a:cxn>
                  <a:cxn ang="0">
                    <a:pos x="36" y="66"/>
                  </a:cxn>
                  <a:cxn ang="0">
                    <a:pos x="46" y="72"/>
                  </a:cxn>
                  <a:cxn ang="0">
                    <a:pos x="46" y="72"/>
                  </a:cxn>
                  <a:cxn ang="0">
                    <a:pos x="56" y="76"/>
                  </a:cxn>
                  <a:cxn ang="0">
                    <a:pos x="66" y="76"/>
                  </a:cxn>
                  <a:cxn ang="0">
                    <a:pos x="72" y="76"/>
                  </a:cxn>
                  <a:cxn ang="0">
                    <a:pos x="80" y="74"/>
                  </a:cxn>
                  <a:cxn ang="0">
                    <a:pos x="94" y="68"/>
                  </a:cxn>
                  <a:cxn ang="0">
                    <a:pos x="104" y="66"/>
                  </a:cxn>
                  <a:cxn ang="0">
                    <a:pos x="118" y="68"/>
                  </a:cxn>
                  <a:cxn ang="0">
                    <a:pos x="118" y="68"/>
                  </a:cxn>
                  <a:cxn ang="0">
                    <a:pos x="148" y="70"/>
                  </a:cxn>
                  <a:cxn ang="0">
                    <a:pos x="176" y="72"/>
                  </a:cxn>
                  <a:cxn ang="0">
                    <a:pos x="184" y="70"/>
                  </a:cxn>
                  <a:cxn ang="0">
                    <a:pos x="192" y="68"/>
                  </a:cxn>
                  <a:cxn ang="0">
                    <a:pos x="192" y="66"/>
                  </a:cxn>
                  <a:cxn ang="0">
                    <a:pos x="192" y="62"/>
                  </a:cxn>
                  <a:cxn ang="0">
                    <a:pos x="188" y="58"/>
                  </a:cxn>
                  <a:cxn ang="0">
                    <a:pos x="188" y="58"/>
                  </a:cxn>
                  <a:cxn ang="0">
                    <a:pos x="174" y="42"/>
                  </a:cxn>
                  <a:cxn ang="0">
                    <a:pos x="166" y="34"/>
                  </a:cxn>
                  <a:cxn ang="0">
                    <a:pos x="156" y="26"/>
                  </a:cxn>
                  <a:cxn ang="0">
                    <a:pos x="144" y="18"/>
                  </a:cxn>
                  <a:cxn ang="0">
                    <a:pos x="130" y="12"/>
                  </a:cxn>
                  <a:cxn ang="0">
                    <a:pos x="114" y="10"/>
                  </a:cxn>
                  <a:cxn ang="0">
                    <a:pos x="96" y="10"/>
                  </a:cxn>
                  <a:cxn ang="0">
                    <a:pos x="96" y="10"/>
                  </a:cxn>
                  <a:cxn ang="0">
                    <a:pos x="76" y="8"/>
                  </a:cxn>
                  <a:cxn ang="0">
                    <a:pos x="58" y="6"/>
                  </a:cxn>
                  <a:cxn ang="0">
                    <a:pos x="30" y="2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8" y="4"/>
                  </a:cxn>
                  <a:cxn ang="0">
                    <a:pos x="4" y="6"/>
                  </a:cxn>
                  <a:cxn ang="0">
                    <a:pos x="2" y="16"/>
                  </a:cxn>
                  <a:cxn ang="0">
                    <a:pos x="2" y="16"/>
                  </a:cxn>
                </a:cxnLst>
                <a:rect l="0" t="0" r="r" b="b"/>
                <a:pathLst>
                  <a:path w="192" h="76">
                    <a:moveTo>
                      <a:pt x="2" y="16"/>
                    </a:moveTo>
                    <a:lnTo>
                      <a:pt x="2" y="16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22" y="42"/>
                    </a:lnTo>
                    <a:lnTo>
                      <a:pt x="26" y="46"/>
                    </a:lnTo>
                    <a:lnTo>
                      <a:pt x="26" y="52"/>
                    </a:lnTo>
                    <a:lnTo>
                      <a:pt x="28" y="56"/>
                    </a:lnTo>
                    <a:lnTo>
                      <a:pt x="30" y="62"/>
                    </a:lnTo>
                    <a:lnTo>
                      <a:pt x="36" y="6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56" y="76"/>
                    </a:lnTo>
                    <a:lnTo>
                      <a:pt x="66" y="76"/>
                    </a:lnTo>
                    <a:lnTo>
                      <a:pt x="72" y="76"/>
                    </a:lnTo>
                    <a:lnTo>
                      <a:pt x="80" y="74"/>
                    </a:lnTo>
                    <a:lnTo>
                      <a:pt x="94" y="68"/>
                    </a:lnTo>
                    <a:lnTo>
                      <a:pt x="104" y="66"/>
                    </a:lnTo>
                    <a:lnTo>
                      <a:pt x="118" y="68"/>
                    </a:lnTo>
                    <a:lnTo>
                      <a:pt x="118" y="68"/>
                    </a:lnTo>
                    <a:lnTo>
                      <a:pt x="148" y="70"/>
                    </a:lnTo>
                    <a:lnTo>
                      <a:pt x="176" y="72"/>
                    </a:lnTo>
                    <a:lnTo>
                      <a:pt x="184" y="70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2" y="62"/>
                    </a:lnTo>
                    <a:lnTo>
                      <a:pt x="188" y="58"/>
                    </a:lnTo>
                    <a:lnTo>
                      <a:pt x="188" y="58"/>
                    </a:lnTo>
                    <a:lnTo>
                      <a:pt x="174" y="42"/>
                    </a:lnTo>
                    <a:lnTo>
                      <a:pt x="166" y="34"/>
                    </a:lnTo>
                    <a:lnTo>
                      <a:pt x="156" y="26"/>
                    </a:lnTo>
                    <a:lnTo>
                      <a:pt x="144" y="18"/>
                    </a:lnTo>
                    <a:lnTo>
                      <a:pt x="130" y="12"/>
                    </a:lnTo>
                    <a:lnTo>
                      <a:pt x="114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76" y="8"/>
                    </a:lnTo>
                    <a:lnTo>
                      <a:pt x="58" y="6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8" name="Freeform 6108">
                <a:extLst>
                  <a:ext uri="{FF2B5EF4-FFF2-40B4-BE49-F238E27FC236}">
                    <a16:creationId xmlns:a16="http://schemas.microsoft.com/office/drawing/2014/main" id="{EF78F154-29E9-4C4C-BB77-0F3E6DDDF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760" y="1103313"/>
                <a:ext cx="29210" cy="11430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8" y="18"/>
                  </a:cxn>
                  <a:cxn ang="0">
                    <a:pos x="14" y="18"/>
                  </a:cxn>
                  <a:cxn ang="0">
                    <a:pos x="30" y="12"/>
                  </a:cxn>
                  <a:cxn ang="0">
                    <a:pos x="42" y="4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2" y="2"/>
                  </a:cxn>
                  <a:cxn ang="0">
                    <a:pos x="16" y="6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2" y="18"/>
                  </a:cxn>
                  <a:cxn ang="0">
                    <a:pos x="2" y="18"/>
                  </a:cxn>
                </a:cxnLst>
                <a:rect l="0" t="0" r="r" b="b"/>
                <a:pathLst>
                  <a:path w="46" h="18">
                    <a:moveTo>
                      <a:pt x="2" y="18"/>
                    </a:moveTo>
                    <a:lnTo>
                      <a:pt x="2" y="18"/>
                    </a:lnTo>
                    <a:lnTo>
                      <a:pt x="8" y="18"/>
                    </a:lnTo>
                    <a:lnTo>
                      <a:pt x="14" y="18"/>
                    </a:lnTo>
                    <a:lnTo>
                      <a:pt x="30" y="12"/>
                    </a:lnTo>
                    <a:lnTo>
                      <a:pt x="42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2" y="2"/>
                    </a:lnTo>
                    <a:lnTo>
                      <a:pt x="16" y="6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9" name="Freeform 6109">
                <a:extLst>
                  <a:ext uri="{FF2B5EF4-FFF2-40B4-BE49-F238E27FC236}">
                    <a16:creationId xmlns:a16="http://schemas.microsoft.com/office/drawing/2014/main" id="{016E3BF1-1536-480B-99C5-B8921301B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530" y="1190943"/>
                <a:ext cx="138430" cy="102870"/>
              </a:xfrm>
              <a:custGeom>
                <a:avLst/>
                <a:gdLst/>
                <a:ahLst/>
                <a:cxnLst>
                  <a:cxn ang="0">
                    <a:pos x="166" y="92"/>
                  </a:cxn>
                  <a:cxn ang="0">
                    <a:pos x="186" y="66"/>
                  </a:cxn>
                  <a:cxn ang="0">
                    <a:pos x="216" y="36"/>
                  </a:cxn>
                  <a:cxn ang="0">
                    <a:pos x="218" y="28"/>
                  </a:cxn>
                  <a:cxn ang="0">
                    <a:pos x="216" y="22"/>
                  </a:cxn>
                  <a:cxn ang="0">
                    <a:pos x="204" y="16"/>
                  </a:cxn>
                  <a:cxn ang="0">
                    <a:pos x="190" y="12"/>
                  </a:cxn>
                  <a:cxn ang="0">
                    <a:pos x="172" y="12"/>
                  </a:cxn>
                  <a:cxn ang="0">
                    <a:pos x="156" y="16"/>
                  </a:cxn>
                  <a:cxn ang="0">
                    <a:pos x="140" y="12"/>
                  </a:cxn>
                  <a:cxn ang="0">
                    <a:pos x="122" y="4"/>
                  </a:cxn>
                  <a:cxn ang="0">
                    <a:pos x="106" y="0"/>
                  </a:cxn>
                  <a:cxn ang="0">
                    <a:pos x="84" y="0"/>
                  </a:cxn>
                  <a:cxn ang="0">
                    <a:pos x="48" y="6"/>
                  </a:cxn>
                  <a:cxn ang="0">
                    <a:pos x="20" y="16"/>
                  </a:cxn>
                  <a:cxn ang="0">
                    <a:pos x="16" y="24"/>
                  </a:cxn>
                  <a:cxn ang="0">
                    <a:pos x="22" y="30"/>
                  </a:cxn>
                  <a:cxn ang="0">
                    <a:pos x="18" y="32"/>
                  </a:cxn>
                  <a:cxn ang="0">
                    <a:pos x="6" y="32"/>
                  </a:cxn>
                  <a:cxn ang="0">
                    <a:pos x="0" y="48"/>
                  </a:cxn>
                  <a:cxn ang="0">
                    <a:pos x="0" y="74"/>
                  </a:cxn>
                  <a:cxn ang="0">
                    <a:pos x="2" y="98"/>
                  </a:cxn>
                  <a:cxn ang="0">
                    <a:pos x="10" y="114"/>
                  </a:cxn>
                  <a:cxn ang="0">
                    <a:pos x="20" y="134"/>
                  </a:cxn>
                  <a:cxn ang="0">
                    <a:pos x="20" y="142"/>
                  </a:cxn>
                  <a:cxn ang="0">
                    <a:pos x="22" y="154"/>
                  </a:cxn>
                  <a:cxn ang="0">
                    <a:pos x="30" y="156"/>
                  </a:cxn>
                  <a:cxn ang="0">
                    <a:pos x="54" y="156"/>
                  </a:cxn>
                  <a:cxn ang="0">
                    <a:pos x="62" y="160"/>
                  </a:cxn>
                  <a:cxn ang="0">
                    <a:pos x="70" y="160"/>
                  </a:cxn>
                  <a:cxn ang="0">
                    <a:pos x="76" y="146"/>
                  </a:cxn>
                  <a:cxn ang="0">
                    <a:pos x="82" y="138"/>
                  </a:cxn>
                  <a:cxn ang="0">
                    <a:pos x="90" y="132"/>
                  </a:cxn>
                  <a:cxn ang="0">
                    <a:pos x="90" y="122"/>
                  </a:cxn>
                  <a:cxn ang="0">
                    <a:pos x="86" y="114"/>
                  </a:cxn>
                  <a:cxn ang="0">
                    <a:pos x="84" y="106"/>
                  </a:cxn>
                  <a:cxn ang="0">
                    <a:pos x="88" y="104"/>
                  </a:cxn>
                  <a:cxn ang="0">
                    <a:pos x="112" y="106"/>
                  </a:cxn>
                  <a:cxn ang="0">
                    <a:pos x="142" y="106"/>
                  </a:cxn>
                  <a:cxn ang="0">
                    <a:pos x="156" y="102"/>
                  </a:cxn>
                  <a:cxn ang="0">
                    <a:pos x="166" y="92"/>
                  </a:cxn>
                </a:cxnLst>
                <a:rect l="0" t="0" r="r" b="b"/>
                <a:pathLst>
                  <a:path w="218" h="162">
                    <a:moveTo>
                      <a:pt x="166" y="92"/>
                    </a:moveTo>
                    <a:lnTo>
                      <a:pt x="166" y="92"/>
                    </a:lnTo>
                    <a:lnTo>
                      <a:pt x="176" y="80"/>
                    </a:lnTo>
                    <a:lnTo>
                      <a:pt x="186" y="66"/>
                    </a:lnTo>
                    <a:lnTo>
                      <a:pt x="208" y="46"/>
                    </a:lnTo>
                    <a:lnTo>
                      <a:pt x="216" y="36"/>
                    </a:lnTo>
                    <a:lnTo>
                      <a:pt x="218" y="32"/>
                    </a:lnTo>
                    <a:lnTo>
                      <a:pt x="218" y="28"/>
                    </a:lnTo>
                    <a:lnTo>
                      <a:pt x="218" y="24"/>
                    </a:lnTo>
                    <a:lnTo>
                      <a:pt x="216" y="22"/>
                    </a:lnTo>
                    <a:lnTo>
                      <a:pt x="210" y="18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190" y="12"/>
                    </a:lnTo>
                    <a:lnTo>
                      <a:pt x="180" y="12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16"/>
                    </a:lnTo>
                    <a:lnTo>
                      <a:pt x="148" y="16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22" y="4"/>
                    </a:lnTo>
                    <a:lnTo>
                      <a:pt x="114" y="2"/>
                    </a:lnTo>
                    <a:lnTo>
                      <a:pt x="106" y="0"/>
                    </a:lnTo>
                    <a:lnTo>
                      <a:pt x="96" y="0"/>
                    </a:lnTo>
                    <a:lnTo>
                      <a:pt x="84" y="0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30" y="10"/>
                    </a:lnTo>
                    <a:lnTo>
                      <a:pt x="20" y="16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4" y="36"/>
                    </a:lnTo>
                    <a:lnTo>
                      <a:pt x="0" y="4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8"/>
                    </a:lnTo>
                    <a:lnTo>
                      <a:pt x="2" y="98"/>
                    </a:lnTo>
                    <a:lnTo>
                      <a:pt x="6" y="108"/>
                    </a:lnTo>
                    <a:lnTo>
                      <a:pt x="10" y="114"/>
                    </a:lnTo>
                    <a:lnTo>
                      <a:pt x="18" y="126"/>
                    </a:lnTo>
                    <a:lnTo>
                      <a:pt x="20" y="134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0" y="150"/>
                    </a:lnTo>
                    <a:lnTo>
                      <a:pt x="22" y="154"/>
                    </a:lnTo>
                    <a:lnTo>
                      <a:pt x="26" y="156"/>
                    </a:lnTo>
                    <a:lnTo>
                      <a:pt x="30" y="156"/>
                    </a:lnTo>
                    <a:lnTo>
                      <a:pt x="46" y="156"/>
                    </a:lnTo>
                    <a:lnTo>
                      <a:pt x="54" y="156"/>
                    </a:lnTo>
                    <a:lnTo>
                      <a:pt x="62" y="160"/>
                    </a:lnTo>
                    <a:lnTo>
                      <a:pt x="62" y="160"/>
                    </a:lnTo>
                    <a:lnTo>
                      <a:pt x="68" y="162"/>
                    </a:lnTo>
                    <a:lnTo>
                      <a:pt x="70" y="160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78" y="140"/>
                    </a:lnTo>
                    <a:lnTo>
                      <a:pt x="82" y="138"/>
                    </a:lnTo>
                    <a:lnTo>
                      <a:pt x="88" y="134"/>
                    </a:lnTo>
                    <a:lnTo>
                      <a:pt x="90" y="132"/>
                    </a:lnTo>
                    <a:lnTo>
                      <a:pt x="90" y="128"/>
                    </a:lnTo>
                    <a:lnTo>
                      <a:pt x="90" y="122"/>
                    </a:lnTo>
                    <a:lnTo>
                      <a:pt x="86" y="114"/>
                    </a:lnTo>
                    <a:lnTo>
                      <a:pt x="86" y="114"/>
                    </a:lnTo>
                    <a:lnTo>
                      <a:pt x="84" y="110"/>
                    </a:lnTo>
                    <a:lnTo>
                      <a:pt x="84" y="106"/>
                    </a:lnTo>
                    <a:lnTo>
                      <a:pt x="86" y="104"/>
                    </a:lnTo>
                    <a:lnTo>
                      <a:pt x="88" y="104"/>
                    </a:lnTo>
                    <a:lnTo>
                      <a:pt x="98" y="104"/>
                    </a:lnTo>
                    <a:lnTo>
                      <a:pt x="112" y="106"/>
                    </a:lnTo>
                    <a:lnTo>
                      <a:pt x="128" y="108"/>
                    </a:lnTo>
                    <a:lnTo>
                      <a:pt x="142" y="106"/>
                    </a:lnTo>
                    <a:lnTo>
                      <a:pt x="150" y="106"/>
                    </a:lnTo>
                    <a:lnTo>
                      <a:pt x="156" y="102"/>
                    </a:lnTo>
                    <a:lnTo>
                      <a:pt x="162" y="98"/>
                    </a:lnTo>
                    <a:lnTo>
                      <a:pt x="166" y="92"/>
                    </a:lnTo>
                    <a:lnTo>
                      <a:pt x="166" y="9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0" name="Freeform 6110">
                <a:extLst>
                  <a:ext uri="{FF2B5EF4-FFF2-40B4-BE49-F238E27FC236}">
                    <a16:creationId xmlns:a16="http://schemas.microsoft.com/office/drawing/2014/main" id="{CCAC0523-B456-451E-B398-5D7BE1D7D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970" y="1573213"/>
                <a:ext cx="176530" cy="121920"/>
              </a:xfrm>
              <a:custGeom>
                <a:avLst/>
                <a:gdLst/>
                <a:ahLst/>
                <a:cxnLst>
                  <a:cxn ang="0">
                    <a:pos x="272" y="132"/>
                  </a:cxn>
                  <a:cxn ang="0">
                    <a:pos x="258" y="122"/>
                  </a:cxn>
                  <a:cxn ang="0">
                    <a:pos x="250" y="126"/>
                  </a:cxn>
                  <a:cxn ang="0">
                    <a:pos x="236" y="124"/>
                  </a:cxn>
                  <a:cxn ang="0">
                    <a:pos x="228" y="120"/>
                  </a:cxn>
                  <a:cxn ang="0">
                    <a:pos x="220" y="102"/>
                  </a:cxn>
                  <a:cxn ang="0">
                    <a:pos x="212" y="88"/>
                  </a:cxn>
                  <a:cxn ang="0">
                    <a:pos x="192" y="78"/>
                  </a:cxn>
                  <a:cxn ang="0">
                    <a:pos x="178" y="72"/>
                  </a:cxn>
                  <a:cxn ang="0">
                    <a:pos x="140" y="46"/>
                  </a:cxn>
                  <a:cxn ang="0">
                    <a:pos x="122" y="34"/>
                  </a:cxn>
                  <a:cxn ang="0">
                    <a:pos x="110" y="34"/>
                  </a:cxn>
                  <a:cxn ang="0">
                    <a:pos x="106" y="36"/>
                  </a:cxn>
                  <a:cxn ang="0">
                    <a:pos x="100" y="40"/>
                  </a:cxn>
                  <a:cxn ang="0">
                    <a:pos x="96" y="38"/>
                  </a:cxn>
                  <a:cxn ang="0">
                    <a:pos x="86" y="24"/>
                  </a:cxn>
                  <a:cxn ang="0">
                    <a:pos x="76" y="8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54" y="6"/>
                  </a:cxn>
                  <a:cxn ang="0">
                    <a:pos x="42" y="26"/>
                  </a:cxn>
                  <a:cxn ang="0">
                    <a:pos x="36" y="58"/>
                  </a:cxn>
                  <a:cxn ang="0">
                    <a:pos x="34" y="90"/>
                  </a:cxn>
                  <a:cxn ang="0">
                    <a:pos x="38" y="106"/>
                  </a:cxn>
                  <a:cxn ang="0">
                    <a:pos x="38" y="116"/>
                  </a:cxn>
                  <a:cxn ang="0">
                    <a:pos x="34" y="124"/>
                  </a:cxn>
                  <a:cxn ang="0">
                    <a:pos x="18" y="134"/>
                  </a:cxn>
                  <a:cxn ang="0">
                    <a:pos x="4" y="142"/>
                  </a:cxn>
                  <a:cxn ang="0">
                    <a:pos x="0" y="150"/>
                  </a:cxn>
                  <a:cxn ang="0">
                    <a:pos x="4" y="158"/>
                  </a:cxn>
                  <a:cxn ang="0">
                    <a:pos x="4" y="160"/>
                  </a:cxn>
                  <a:cxn ang="0">
                    <a:pos x="16" y="162"/>
                  </a:cxn>
                  <a:cxn ang="0">
                    <a:pos x="50" y="156"/>
                  </a:cxn>
                  <a:cxn ang="0">
                    <a:pos x="64" y="156"/>
                  </a:cxn>
                  <a:cxn ang="0">
                    <a:pos x="66" y="162"/>
                  </a:cxn>
                  <a:cxn ang="0">
                    <a:pos x="66" y="166"/>
                  </a:cxn>
                  <a:cxn ang="0">
                    <a:pos x="70" y="182"/>
                  </a:cxn>
                  <a:cxn ang="0">
                    <a:pos x="82" y="190"/>
                  </a:cxn>
                  <a:cxn ang="0">
                    <a:pos x="96" y="190"/>
                  </a:cxn>
                  <a:cxn ang="0">
                    <a:pos x="110" y="176"/>
                  </a:cxn>
                  <a:cxn ang="0">
                    <a:pos x="114" y="166"/>
                  </a:cxn>
                  <a:cxn ang="0">
                    <a:pos x="124" y="160"/>
                  </a:cxn>
                  <a:cxn ang="0">
                    <a:pos x="134" y="158"/>
                  </a:cxn>
                  <a:cxn ang="0">
                    <a:pos x="142" y="150"/>
                  </a:cxn>
                  <a:cxn ang="0">
                    <a:pos x="144" y="142"/>
                  </a:cxn>
                  <a:cxn ang="0">
                    <a:pos x="154" y="128"/>
                  </a:cxn>
                  <a:cxn ang="0">
                    <a:pos x="170" y="124"/>
                  </a:cxn>
                  <a:cxn ang="0">
                    <a:pos x="184" y="130"/>
                  </a:cxn>
                  <a:cxn ang="0">
                    <a:pos x="192" y="142"/>
                  </a:cxn>
                  <a:cxn ang="0">
                    <a:pos x="194" y="148"/>
                  </a:cxn>
                  <a:cxn ang="0">
                    <a:pos x="198" y="154"/>
                  </a:cxn>
                  <a:cxn ang="0">
                    <a:pos x="214" y="156"/>
                  </a:cxn>
                  <a:cxn ang="0">
                    <a:pos x="232" y="160"/>
                  </a:cxn>
                  <a:cxn ang="0">
                    <a:pos x="254" y="162"/>
                  </a:cxn>
                  <a:cxn ang="0">
                    <a:pos x="272" y="158"/>
                  </a:cxn>
                  <a:cxn ang="0">
                    <a:pos x="278" y="148"/>
                  </a:cxn>
                  <a:cxn ang="0">
                    <a:pos x="272" y="132"/>
                  </a:cxn>
                </a:cxnLst>
                <a:rect l="0" t="0" r="r" b="b"/>
                <a:pathLst>
                  <a:path w="278" h="192">
                    <a:moveTo>
                      <a:pt x="272" y="132"/>
                    </a:moveTo>
                    <a:lnTo>
                      <a:pt x="272" y="132"/>
                    </a:lnTo>
                    <a:lnTo>
                      <a:pt x="262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0" y="126"/>
                    </a:lnTo>
                    <a:lnTo>
                      <a:pt x="244" y="126"/>
                    </a:lnTo>
                    <a:lnTo>
                      <a:pt x="236" y="124"/>
                    </a:lnTo>
                    <a:lnTo>
                      <a:pt x="236" y="124"/>
                    </a:lnTo>
                    <a:lnTo>
                      <a:pt x="228" y="120"/>
                    </a:lnTo>
                    <a:lnTo>
                      <a:pt x="224" y="114"/>
                    </a:lnTo>
                    <a:lnTo>
                      <a:pt x="220" y="102"/>
                    </a:lnTo>
                    <a:lnTo>
                      <a:pt x="218" y="96"/>
                    </a:lnTo>
                    <a:lnTo>
                      <a:pt x="212" y="88"/>
                    </a:lnTo>
                    <a:lnTo>
                      <a:pt x="204" y="82"/>
                    </a:lnTo>
                    <a:lnTo>
                      <a:pt x="192" y="78"/>
                    </a:lnTo>
                    <a:lnTo>
                      <a:pt x="192" y="78"/>
                    </a:lnTo>
                    <a:lnTo>
                      <a:pt x="178" y="72"/>
                    </a:lnTo>
                    <a:lnTo>
                      <a:pt x="164" y="64"/>
                    </a:lnTo>
                    <a:lnTo>
                      <a:pt x="140" y="46"/>
                    </a:lnTo>
                    <a:lnTo>
                      <a:pt x="130" y="38"/>
                    </a:lnTo>
                    <a:lnTo>
                      <a:pt x="122" y="34"/>
                    </a:lnTo>
                    <a:lnTo>
                      <a:pt x="114" y="32"/>
                    </a:lnTo>
                    <a:lnTo>
                      <a:pt x="110" y="34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104" y="38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6" y="38"/>
                    </a:lnTo>
                    <a:lnTo>
                      <a:pt x="90" y="32"/>
                    </a:lnTo>
                    <a:lnTo>
                      <a:pt x="86" y="24"/>
                    </a:lnTo>
                    <a:lnTo>
                      <a:pt x="82" y="14"/>
                    </a:lnTo>
                    <a:lnTo>
                      <a:pt x="76" y="8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4" y="6"/>
                    </a:lnTo>
                    <a:lnTo>
                      <a:pt x="48" y="14"/>
                    </a:lnTo>
                    <a:lnTo>
                      <a:pt x="42" y="26"/>
                    </a:lnTo>
                    <a:lnTo>
                      <a:pt x="38" y="42"/>
                    </a:lnTo>
                    <a:lnTo>
                      <a:pt x="36" y="58"/>
                    </a:lnTo>
                    <a:lnTo>
                      <a:pt x="34" y="74"/>
                    </a:lnTo>
                    <a:lnTo>
                      <a:pt x="34" y="90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8" y="112"/>
                    </a:lnTo>
                    <a:lnTo>
                      <a:pt x="38" y="116"/>
                    </a:lnTo>
                    <a:lnTo>
                      <a:pt x="36" y="122"/>
                    </a:lnTo>
                    <a:lnTo>
                      <a:pt x="34" y="124"/>
                    </a:lnTo>
                    <a:lnTo>
                      <a:pt x="26" y="130"/>
                    </a:lnTo>
                    <a:lnTo>
                      <a:pt x="18" y="134"/>
                    </a:lnTo>
                    <a:lnTo>
                      <a:pt x="10" y="138"/>
                    </a:lnTo>
                    <a:lnTo>
                      <a:pt x="4" y="142"/>
                    </a:lnTo>
                    <a:lnTo>
                      <a:pt x="2" y="146"/>
                    </a:lnTo>
                    <a:lnTo>
                      <a:pt x="0" y="150"/>
                    </a:lnTo>
                    <a:lnTo>
                      <a:pt x="2" y="154"/>
                    </a:lnTo>
                    <a:lnTo>
                      <a:pt x="4" y="158"/>
                    </a:lnTo>
                    <a:lnTo>
                      <a:pt x="4" y="158"/>
                    </a:lnTo>
                    <a:lnTo>
                      <a:pt x="4" y="160"/>
                    </a:lnTo>
                    <a:lnTo>
                      <a:pt x="8" y="162"/>
                    </a:lnTo>
                    <a:lnTo>
                      <a:pt x="16" y="162"/>
                    </a:lnTo>
                    <a:lnTo>
                      <a:pt x="38" y="158"/>
                    </a:lnTo>
                    <a:lnTo>
                      <a:pt x="50" y="156"/>
                    </a:lnTo>
                    <a:lnTo>
                      <a:pt x="60" y="156"/>
                    </a:lnTo>
                    <a:lnTo>
                      <a:pt x="64" y="156"/>
                    </a:lnTo>
                    <a:lnTo>
                      <a:pt x="66" y="158"/>
                    </a:lnTo>
                    <a:lnTo>
                      <a:pt x="66" y="162"/>
                    </a:lnTo>
                    <a:lnTo>
                      <a:pt x="66" y="166"/>
                    </a:lnTo>
                    <a:lnTo>
                      <a:pt x="66" y="166"/>
                    </a:lnTo>
                    <a:lnTo>
                      <a:pt x="66" y="174"/>
                    </a:lnTo>
                    <a:lnTo>
                      <a:pt x="70" y="182"/>
                    </a:lnTo>
                    <a:lnTo>
                      <a:pt x="74" y="188"/>
                    </a:lnTo>
                    <a:lnTo>
                      <a:pt x="82" y="190"/>
                    </a:lnTo>
                    <a:lnTo>
                      <a:pt x="88" y="192"/>
                    </a:lnTo>
                    <a:lnTo>
                      <a:pt x="96" y="190"/>
                    </a:lnTo>
                    <a:lnTo>
                      <a:pt x="104" y="184"/>
                    </a:lnTo>
                    <a:lnTo>
                      <a:pt x="110" y="176"/>
                    </a:lnTo>
                    <a:lnTo>
                      <a:pt x="110" y="176"/>
                    </a:lnTo>
                    <a:lnTo>
                      <a:pt x="114" y="166"/>
                    </a:lnTo>
                    <a:lnTo>
                      <a:pt x="120" y="162"/>
                    </a:lnTo>
                    <a:lnTo>
                      <a:pt x="124" y="160"/>
                    </a:lnTo>
                    <a:lnTo>
                      <a:pt x="130" y="158"/>
                    </a:lnTo>
                    <a:lnTo>
                      <a:pt x="134" y="158"/>
                    </a:lnTo>
                    <a:lnTo>
                      <a:pt x="138" y="156"/>
                    </a:lnTo>
                    <a:lnTo>
                      <a:pt x="142" y="150"/>
                    </a:lnTo>
                    <a:lnTo>
                      <a:pt x="144" y="142"/>
                    </a:lnTo>
                    <a:lnTo>
                      <a:pt x="144" y="142"/>
                    </a:lnTo>
                    <a:lnTo>
                      <a:pt x="148" y="134"/>
                    </a:lnTo>
                    <a:lnTo>
                      <a:pt x="154" y="128"/>
                    </a:lnTo>
                    <a:lnTo>
                      <a:pt x="162" y="124"/>
                    </a:lnTo>
                    <a:lnTo>
                      <a:pt x="170" y="124"/>
                    </a:lnTo>
                    <a:lnTo>
                      <a:pt x="178" y="126"/>
                    </a:lnTo>
                    <a:lnTo>
                      <a:pt x="184" y="130"/>
                    </a:lnTo>
                    <a:lnTo>
                      <a:pt x="190" y="13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94" y="148"/>
                    </a:lnTo>
                    <a:lnTo>
                      <a:pt x="196" y="152"/>
                    </a:lnTo>
                    <a:lnTo>
                      <a:pt x="198" y="154"/>
                    </a:lnTo>
                    <a:lnTo>
                      <a:pt x="202" y="156"/>
                    </a:lnTo>
                    <a:lnTo>
                      <a:pt x="214" y="156"/>
                    </a:lnTo>
                    <a:lnTo>
                      <a:pt x="232" y="160"/>
                    </a:lnTo>
                    <a:lnTo>
                      <a:pt x="232" y="160"/>
                    </a:lnTo>
                    <a:lnTo>
                      <a:pt x="244" y="162"/>
                    </a:lnTo>
                    <a:lnTo>
                      <a:pt x="254" y="162"/>
                    </a:lnTo>
                    <a:lnTo>
                      <a:pt x="264" y="160"/>
                    </a:lnTo>
                    <a:lnTo>
                      <a:pt x="272" y="158"/>
                    </a:lnTo>
                    <a:lnTo>
                      <a:pt x="276" y="154"/>
                    </a:lnTo>
                    <a:lnTo>
                      <a:pt x="278" y="148"/>
                    </a:lnTo>
                    <a:lnTo>
                      <a:pt x="278" y="140"/>
                    </a:lnTo>
                    <a:lnTo>
                      <a:pt x="272" y="132"/>
                    </a:lnTo>
                    <a:lnTo>
                      <a:pt x="272" y="1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1" name="Freeform 6111">
                <a:extLst>
                  <a:ext uri="{FF2B5EF4-FFF2-40B4-BE49-F238E27FC236}">
                    <a16:creationId xmlns:a16="http://schemas.microsoft.com/office/drawing/2014/main" id="{1877BE0A-6F56-481C-A27A-0A34E5251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050" y="1465263"/>
                <a:ext cx="15240" cy="24130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8"/>
                  </a:cxn>
                  <a:cxn ang="0">
                    <a:pos x="12" y="36"/>
                  </a:cxn>
                  <a:cxn ang="0">
                    <a:pos x="16" y="38"/>
                  </a:cxn>
                  <a:cxn ang="0">
                    <a:pos x="18" y="38"/>
                  </a:cxn>
                  <a:cxn ang="0">
                    <a:pos x="22" y="36"/>
                  </a:cxn>
                  <a:cxn ang="0">
                    <a:pos x="24" y="30"/>
                  </a:cxn>
                  <a:cxn ang="0">
                    <a:pos x="24" y="12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6" y="6"/>
                  </a:cxn>
                  <a:cxn ang="0">
                    <a:pos x="2" y="10"/>
                  </a:cxn>
                  <a:cxn ang="0">
                    <a:pos x="0" y="16"/>
                  </a:cxn>
                  <a:cxn ang="0">
                    <a:pos x="0" y="22"/>
                  </a:cxn>
                  <a:cxn ang="0">
                    <a:pos x="4" y="28"/>
                  </a:cxn>
                  <a:cxn ang="0">
                    <a:pos x="4" y="28"/>
                  </a:cxn>
                </a:cxnLst>
                <a:rect l="0" t="0" r="r" b="b"/>
                <a:pathLst>
                  <a:path w="24" h="38">
                    <a:moveTo>
                      <a:pt x="4" y="28"/>
                    </a:moveTo>
                    <a:lnTo>
                      <a:pt x="4" y="28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2" y="36"/>
                    </a:lnTo>
                    <a:lnTo>
                      <a:pt x="24" y="30"/>
                    </a:lnTo>
                    <a:lnTo>
                      <a:pt x="24" y="1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2" name="Freeform 6112">
                <a:extLst>
                  <a:ext uri="{FF2B5EF4-FFF2-40B4-BE49-F238E27FC236}">
                    <a16:creationId xmlns:a16="http://schemas.microsoft.com/office/drawing/2014/main" id="{38B7836B-BB22-444E-A126-690C4924D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060" y="1697673"/>
                <a:ext cx="52070" cy="36830"/>
              </a:xfrm>
              <a:custGeom>
                <a:avLst/>
                <a:gdLst/>
                <a:ahLst/>
                <a:cxnLst>
                  <a:cxn ang="0">
                    <a:pos x="78" y="4"/>
                  </a:cxn>
                  <a:cxn ang="0">
                    <a:pos x="78" y="4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54" y="2"/>
                  </a:cxn>
                  <a:cxn ang="0">
                    <a:pos x="38" y="6"/>
                  </a:cxn>
                  <a:cxn ang="0">
                    <a:pos x="24" y="14"/>
                  </a:cxn>
                  <a:cxn ang="0">
                    <a:pos x="12" y="22"/>
                  </a:cxn>
                  <a:cxn ang="0">
                    <a:pos x="4" y="32"/>
                  </a:cxn>
                  <a:cxn ang="0">
                    <a:pos x="0" y="38"/>
                  </a:cxn>
                  <a:cxn ang="0">
                    <a:pos x="0" y="42"/>
                  </a:cxn>
                  <a:cxn ang="0">
                    <a:pos x="2" y="48"/>
                  </a:cxn>
                  <a:cxn ang="0">
                    <a:pos x="6" y="52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6" y="58"/>
                  </a:cxn>
                  <a:cxn ang="0">
                    <a:pos x="22" y="58"/>
                  </a:cxn>
                  <a:cxn ang="0">
                    <a:pos x="28" y="56"/>
                  </a:cxn>
                  <a:cxn ang="0">
                    <a:pos x="42" y="50"/>
                  </a:cxn>
                  <a:cxn ang="0">
                    <a:pos x="58" y="42"/>
                  </a:cxn>
                  <a:cxn ang="0">
                    <a:pos x="70" y="32"/>
                  </a:cxn>
                  <a:cxn ang="0">
                    <a:pos x="78" y="20"/>
                  </a:cxn>
                  <a:cxn ang="0">
                    <a:pos x="80" y="16"/>
                  </a:cxn>
                  <a:cxn ang="0">
                    <a:pos x="82" y="10"/>
                  </a:cxn>
                  <a:cxn ang="0">
                    <a:pos x="80" y="6"/>
                  </a:cxn>
                  <a:cxn ang="0">
                    <a:pos x="78" y="4"/>
                  </a:cxn>
                  <a:cxn ang="0">
                    <a:pos x="78" y="4"/>
                  </a:cxn>
                </a:cxnLst>
                <a:rect l="0" t="0" r="r" b="b"/>
                <a:pathLst>
                  <a:path w="82" h="58">
                    <a:moveTo>
                      <a:pt x="78" y="4"/>
                    </a:moveTo>
                    <a:lnTo>
                      <a:pt x="78" y="4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54" y="2"/>
                    </a:lnTo>
                    <a:lnTo>
                      <a:pt x="38" y="6"/>
                    </a:lnTo>
                    <a:lnTo>
                      <a:pt x="24" y="14"/>
                    </a:lnTo>
                    <a:lnTo>
                      <a:pt x="12" y="22"/>
                    </a:lnTo>
                    <a:lnTo>
                      <a:pt x="4" y="32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8"/>
                    </a:lnTo>
                    <a:lnTo>
                      <a:pt x="22" y="58"/>
                    </a:lnTo>
                    <a:lnTo>
                      <a:pt x="28" y="56"/>
                    </a:lnTo>
                    <a:lnTo>
                      <a:pt x="42" y="50"/>
                    </a:lnTo>
                    <a:lnTo>
                      <a:pt x="58" y="42"/>
                    </a:lnTo>
                    <a:lnTo>
                      <a:pt x="70" y="32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8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3" name="Freeform 6113">
                <a:extLst>
                  <a:ext uri="{FF2B5EF4-FFF2-40B4-BE49-F238E27FC236}">
                    <a16:creationId xmlns:a16="http://schemas.microsoft.com/office/drawing/2014/main" id="{8C0038FA-A280-4E2C-BECF-8E5DAE9AD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630" y="1230313"/>
                <a:ext cx="467360" cy="227330"/>
              </a:xfrm>
              <a:custGeom>
                <a:avLst/>
                <a:gdLst/>
                <a:ahLst/>
                <a:cxnLst>
                  <a:cxn ang="0">
                    <a:pos x="700" y="272"/>
                  </a:cxn>
                  <a:cxn ang="0">
                    <a:pos x="720" y="274"/>
                  </a:cxn>
                  <a:cxn ang="0">
                    <a:pos x="736" y="254"/>
                  </a:cxn>
                  <a:cxn ang="0">
                    <a:pos x="708" y="238"/>
                  </a:cxn>
                  <a:cxn ang="0">
                    <a:pos x="684" y="224"/>
                  </a:cxn>
                  <a:cxn ang="0">
                    <a:pos x="646" y="206"/>
                  </a:cxn>
                  <a:cxn ang="0">
                    <a:pos x="608" y="190"/>
                  </a:cxn>
                  <a:cxn ang="0">
                    <a:pos x="586" y="166"/>
                  </a:cxn>
                  <a:cxn ang="0">
                    <a:pos x="592" y="128"/>
                  </a:cxn>
                  <a:cxn ang="0">
                    <a:pos x="560" y="58"/>
                  </a:cxn>
                  <a:cxn ang="0">
                    <a:pos x="506" y="10"/>
                  </a:cxn>
                  <a:cxn ang="0">
                    <a:pos x="482" y="10"/>
                  </a:cxn>
                  <a:cxn ang="0">
                    <a:pos x="438" y="8"/>
                  </a:cxn>
                  <a:cxn ang="0">
                    <a:pos x="450" y="68"/>
                  </a:cxn>
                  <a:cxn ang="0">
                    <a:pos x="478" y="114"/>
                  </a:cxn>
                  <a:cxn ang="0">
                    <a:pos x="456" y="132"/>
                  </a:cxn>
                  <a:cxn ang="0">
                    <a:pos x="420" y="68"/>
                  </a:cxn>
                  <a:cxn ang="0">
                    <a:pos x="382" y="40"/>
                  </a:cxn>
                  <a:cxn ang="0">
                    <a:pos x="354" y="26"/>
                  </a:cxn>
                  <a:cxn ang="0">
                    <a:pos x="352" y="40"/>
                  </a:cxn>
                  <a:cxn ang="0">
                    <a:pos x="372" y="58"/>
                  </a:cxn>
                  <a:cxn ang="0">
                    <a:pos x="336" y="62"/>
                  </a:cxn>
                  <a:cxn ang="0">
                    <a:pos x="318" y="74"/>
                  </a:cxn>
                  <a:cxn ang="0">
                    <a:pos x="296" y="40"/>
                  </a:cxn>
                  <a:cxn ang="0">
                    <a:pos x="224" y="38"/>
                  </a:cxn>
                  <a:cxn ang="0">
                    <a:pos x="190" y="60"/>
                  </a:cxn>
                  <a:cxn ang="0">
                    <a:pos x="206" y="32"/>
                  </a:cxn>
                  <a:cxn ang="0">
                    <a:pos x="196" y="2"/>
                  </a:cxn>
                  <a:cxn ang="0">
                    <a:pos x="100" y="26"/>
                  </a:cxn>
                  <a:cxn ang="0">
                    <a:pos x="22" y="72"/>
                  </a:cxn>
                  <a:cxn ang="0">
                    <a:pos x="40" y="86"/>
                  </a:cxn>
                  <a:cxn ang="0">
                    <a:pos x="2" y="116"/>
                  </a:cxn>
                  <a:cxn ang="0">
                    <a:pos x="14" y="130"/>
                  </a:cxn>
                  <a:cxn ang="0">
                    <a:pos x="34" y="146"/>
                  </a:cxn>
                  <a:cxn ang="0">
                    <a:pos x="116" y="140"/>
                  </a:cxn>
                  <a:cxn ang="0">
                    <a:pos x="76" y="160"/>
                  </a:cxn>
                  <a:cxn ang="0">
                    <a:pos x="44" y="192"/>
                  </a:cxn>
                  <a:cxn ang="0">
                    <a:pos x="110" y="204"/>
                  </a:cxn>
                  <a:cxn ang="0">
                    <a:pos x="210" y="202"/>
                  </a:cxn>
                  <a:cxn ang="0">
                    <a:pos x="276" y="214"/>
                  </a:cxn>
                  <a:cxn ang="0">
                    <a:pos x="294" y="230"/>
                  </a:cxn>
                  <a:cxn ang="0">
                    <a:pos x="168" y="230"/>
                  </a:cxn>
                  <a:cxn ang="0">
                    <a:pos x="70" y="254"/>
                  </a:cxn>
                  <a:cxn ang="0">
                    <a:pos x="122" y="300"/>
                  </a:cxn>
                  <a:cxn ang="0">
                    <a:pos x="222" y="308"/>
                  </a:cxn>
                  <a:cxn ang="0">
                    <a:pos x="232" y="350"/>
                  </a:cxn>
                  <a:cxn ang="0">
                    <a:pos x="314" y="358"/>
                  </a:cxn>
                  <a:cxn ang="0">
                    <a:pos x="420" y="332"/>
                  </a:cxn>
                  <a:cxn ang="0">
                    <a:pos x="478" y="318"/>
                  </a:cxn>
                  <a:cxn ang="0">
                    <a:pos x="490" y="296"/>
                  </a:cxn>
                  <a:cxn ang="0">
                    <a:pos x="516" y="294"/>
                  </a:cxn>
                  <a:cxn ang="0">
                    <a:pos x="540" y="312"/>
                  </a:cxn>
                  <a:cxn ang="0">
                    <a:pos x="560" y="324"/>
                  </a:cxn>
                  <a:cxn ang="0">
                    <a:pos x="592" y="328"/>
                  </a:cxn>
                  <a:cxn ang="0">
                    <a:pos x="640" y="334"/>
                  </a:cxn>
                  <a:cxn ang="0">
                    <a:pos x="680" y="324"/>
                  </a:cxn>
                  <a:cxn ang="0">
                    <a:pos x="700" y="306"/>
                  </a:cxn>
                  <a:cxn ang="0">
                    <a:pos x="692" y="288"/>
                  </a:cxn>
                  <a:cxn ang="0">
                    <a:pos x="648" y="300"/>
                  </a:cxn>
                  <a:cxn ang="0">
                    <a:pos x="632" y="278"/>
                  </a:cxn>
                  <a:cxn ang="0">
                    <a:pos x="660" y="282"/>
                  </a:cxn>
                  <a:cxn ang="0">
                    <a:pos x="668" y="272"/>
                  </a:cxn>
                </a:cxnLst>
                <a:rect l="0" t="0" r="r" b="b"/>
                <a:pathLst>
                  <a:path w="736" h="358">
                    <a:moveTo>
                      <a:pt x="674" y="264"/>
                    </a:moveTo>
                    <a:lnTo>
                      <a:pt x="674" y="264"/>
                    </a:lnTo>
                    <a:lnTo>
                      <a:pt x="682" y="262"/>
                    </a:lnTo>
                    <a:lnTo>
                      <a:pt x="686" y="262"/>
                    </a:lnTo>
                    <a:lnTo>
                      <a:pt x="690" y="264"/>
                    </a:lnTo>
                    <a:lnTo>
                      <a:pt x="694" y="268"/>
                    </a:lnTo>
                    <a:lnTo>
                      <a:pt x="700" y="272"/>
                    </a:lnTo>
                    <a:lnTo>
                      <a:pt x="702" y="274"/>
                    </a:lnTo>
                    <a:lnTo>
                      <a:pt x="704" y="272"/>
                    </a:lnTo>
                    <a:lnTo>
                      <a:pt x="704" y="272"/>
                    </a:lnTo>
                    <a:lnTo>
                      <a:pt x="710" y="268"/>
                    </a:lnTo>
                    <a:lnTo>
                      <a:pt x="714" y="268"/>
                    </a:lnTo>
                    <a:lnTo>
                      <a:pt x="718" y="272"/>
                    </a:lnTo>
                    <a:lnTo>
                      <a:pt x="720" y="274"/>
                    </a:lnTo>
                    <a:lnTo>
                      <a:pt x="726" y="274"/>
                    </a:lnTo>
                    <a:lnTo>
                      <a:pt x="726" y="274"/>
                    </a:lnTo>
                    <a:lnTo>
                      <a:pt x="730" y="274"/>
                    </a:lnTo>
                    <a:lnTo>
                      <a:pt x="734" y="272"/>
                    </a:lnTo>
                    <a:lnTo>
                      <a:pt x="736" y="268"/>
                    </a:lnTo>
                    <a:lnTo>
                      <a:pt x="736" y="264"/>
                    </a:lnTo>
                    <a:lnTo>
                      <a:pt x="736" y="25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2" y="240"/>
                    </a:lnTo>
                    <a:lnTo>
                      <a:pt x="728" y="238"/>
                    </a:lnTo>
                    <a:lnTo>
                      <a:pt x="720" y="238"/>
                    </a:lnTo>
                    <a:lnTo>
                      <a:pt x="712" y="238"/>
                    </a:lnTo>
                    <a:lnTo>
                      <a:pt x="708" y="238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06" y="230"/>
                    </a:lnTo>
                    <a:lnTo>
                      <a:pt x="704" y="230"/>
                    </a:lnTo>
                    <a:lnTo>
                      <a:pt x="698" y="228"/>
                    </a:lnTo>
                    <a:lnTo>
                      <a:pt x="692" y="228"/>
                    </a:lnTo>
                    <a:lnTo>
                      <a:pt x="684" y="224"/>
                    </a:lnTo>
                    <a:lnTo>
                      <a:pt x="674" y="218"/>
                    </a:lnTo>
                    <a:lnTo>
                      <a:pt x="660" y="210"/>
                    </a:lnTo>
                    <a:lnTo>
                      <a:pt x="660" y="210"/>
                    </a:lnTo>
                    <a:lnTo>
                      <a:pt x="652" y="204"/>
                    </a:lnTo>
                    <a:lnTo>
                      <a:pt x="648" y="200"/>
                    </a:lnTo>
                    <a:lnTo>
                      <a:pt x="644" y="202"/>
                    </a:lnTo>
                    <a:lnTo>
                      <a:pt x="646" y="206"/>
                    </a:lnTo>
                    <a:lnTo>
                      <a:pt x="646" y="206"/>
                    </a:lnTo>
                    <a:lnTo>
                      <a:pt x="646" y="208"/>
                    </a:lnTo>
                    <a:lnTo>
                      <a:pt x="642" y="210"/>
                    </a:lnTo>
                    <a:lnTo>
                      <a:pt x="632" y="208"/>
                    </a:lnTo>
                    <a:lnTo>
                      <a:pt x="618" y="200"/>
                    </a:lnTo>
                    <a:lnTo>
                      <a:pt x="612" y="196"/>
                    </a:lnTo>
                    <a:lnTo>
                      <a:pt x="608" y="190"/>
                    </a:lnTo>
                    <a:lnTo>
                      <a:pt x="608" y="190"/>
                    </a:lnTo>
                    <a:lnTo>
                      <a:pt x="602" y="184"/>
                    </a:lnTo>
                    <a:lnTo>
                      <a:pt x="598" y="180"/>
                    </a:lnTo>
                    <a:lnTo>
                      <a:pt x="590" y="174"/>
                    </a:lnTo>
                    <a:lnTo>
                      <a:pt x="586" y="172"/>
                    </a:lnTo>
                    <a:lnTo>
                      <a:pt x="584" y="168"/>
                    </a:lnTo>
                    <a:lnTo>
                      <a:pt x="586" y="166"/>
                    </a:lnTo>
                    <a:lnTo>
                      <a:pt x="588" y="162"/>
                    </a:lnTo>
                    <a:lnTo>
                      <a:pt x="588" y="162"/>
                    </a:lnTo>
                    <a:lnTo>
                      <a:pt x="594" y="152"/>
                    </a:lnTo>
                    <a:lnTo>
                      <a:pt x="596" y="146"/>
                    </a:lnTo>
                    <a:lnTo>
                      <a:pt x="596" y="140"/>
                    </a:lnTo>
                    <a:lnTo>
                      <a:pt x="594" y="134"/>
                    </a:lnTo>
                    <a:lnTo>
                      <a:pt x="592" y="128"/>
                    </a:lnTo>
                    <a:lnTo>
                      <a:pt x="588" y="124"/>
                    </a:lnTo>
                    <a:lnTo>
                      <a:pt x="582" y="118"/>
                    </a:lnTo>
                    <a:lnTo>
                      <a:pt x="582" y="118"/>
                    </a:lnTo>
                    <a:lnTo>
                      <a:pt x="576" y="112"/>
                    </a:lnTo>
                    <a:lnTo>
                      <a:pt x="572" y="102"/>
                    </a:lnTo>
                    <a:lnTo>
                      <a:pt x="566" y="82"/>
                    </a:lnTo>
                    <a:lnTo>
                      <a:pt x="560" y="58"/>
                    </a:lnTo>
                    <a:lnTo>
                      <a:pt x="554" y="48"/>
                    </a:lnTo>
                    <a:lnTo>
                      <a:pt x="548" y="38"/>
                    </a:lnTo>
                    <a:lnTo>
                      <a:pt x="548" y="38"/>
                    </a:lnTo>
                    <a:lnTo>
                      <a:pt x="540" y="28"/>
                    </a:lnTo>
                    <a:lnTo>
                      <a:pt x="532" y="24"/>
                    </a:lnTo>
                    <a:lnTo>
                      <a:pt x="522" y="20"/>
                    </a:lnTo>
                    <a:lnTo>
                      <a:pt x="506" y="10"/>
                    </a:lnTo>
                    <a:lnTo>
                      <a:pt x="506" y="10"/>
                    </a:lnTo>
                    <a:lnTo>
                      <a:pt x="498" y="6"/>
                    </a:lnTo>
                    <a:lnTo>
                      <a:pt x="492" y="4"/>
                    </a:lnTo>
                    <a:lnTo>
                      <a:pt x="490" y="4"/>
                    </a:lnTo>
                    <a:lnTo>
                      <a:pt x="488" y="6"/>
                    </a:lnTo>
                    <a:lnTo>
                      <a:pt x="486" y="8"/>
                    </a:lnTo>
                    <a:lnTo>
                      <a:pt x="482" y="10"/>
                    </a:lnTo>
                    <a:lnTo>
                      <a:pt x="476" y="10"/>
                    </a:lnTo>
                    <a:lnTo>
                      <a:pt x="464" y="6"/>
                    </a:lnTo>
                    <a:lnTo>
                      <a:pt x="464" y="6"/>
                    </a:lnTo>
                    <a:lnTo>
                      <a:pt x="450" y="2"/>
                    </a:lnTo>
                    <a:lnTo>
                      <a:pt x="446" y="2"/>
                    </a:lnTo>
                    <a:lnTo>
                      <a:pt x="440" y="4"/>
                    </a:lnTo>
                    <a:lnTo>
                      <a:pt x="438" y="8"/>
                    </a:lnTo>
                    <a:lnTo>
                      <a:pt x="436" y="12"/>
                    </a:lnTo>
                    <a:lnTo>
                      <a:pt x="436" y="20"/>
                    </a:lnTo>
                    <a:lnTo>
                      <a:pt x="440" y="28"/>
                    </a:lnTo>
                    <a:lnTo>
                      <a:pt x="440" y="28"/>
                    </a:lnTo>
                    <a:lnTo>
                      <a:pt x="444" y="38"/>
                    </a:lnTo>
                    <a:lnTo>
                      <a:pt x="446" y="48"/>
                    </a:lnTo>
                    <a:lnTo>
                      <a:pt x="450" y="68"/>
                    </a:lnTo>
                    <a:lnTo>
                      <a:pt x="454" y="78"/>
                    </a:lnTo>
                    <a:lnTo>
                      <a:pt x="458" y="88"/>
                    </a:lnTo>
                    <a:lnTo>
                      <a:pt x="464" y="98"/>
                    </a:lnTo>
                    <a:lnTo>
                      <a:pt x="472" y="106"/>
                    </a:lnTo>
                    <a:lnTo>
                      <a:pt x="472" y="106"/>
                    </a:lnTo>
                    <a:lnTo>
                      <a:pt x="476" y="110"/>
                    </a:lnTo>
                    <a:lnTo>
                      <a:pt x="478" y="114"/>
                    </a:lnTo>
                    <a:lnTo>
                      <a:pt x="478" y="116"/>
                    </a:lnTo>
                    <a:lnTo>
                      <a:pt x="474" y="118"/>
                    </a:lnTo>
                    <a:lnTo>
                      <a:pt x="468" y="122"/>
                    </a:lnTo>
                    <a:lnTo>
                      <a:pt x="462" y="128"/>
                    </a:lnTo>
                    <a:lnTo>
                      <a:pt x="462" y="128"/>
                    </a:lnTo>
                    <a:lnTo>
                      <a:pt x="458" y="130"/>
                    </a:lnTo>
                    <a:lnTo>
                      <a:pt x="456" y="132"/>
                    </a:lnTo>
                    <a:lnTo>
                      <a:pt x="452" y="130"/>
                    </a:lnTo>
                    <a:lnTo>
                      <a:pt x="446" y="122"/>
                    </a:lnTo>
                    <a:lnTo>
                      <a:pt x="434" y="104"/>
                    </a:lnTo>
                    <a:lnTo>
                      <a:pt x="434" y="104"/>
                    </a:lnTo>
                    <a:lnTo>
                      <a:pt x="430" y="94"/>
                    </a:lnTo>
                    <a:lnTo>
                      <a:pt x="426" y="84"/>
                    </a:lnTo>
                    <a:lnTo>
                      <a:pt x="420" y="68"/>
                    </a:lnTo>
                    <a:lnTo>
                      <a:pt x="418" y="62"/>
                    </a:lnTo>
                    <a:lnTo>
                      <a:pt x="412" y="56"/>
                    </a:lnTo>
                    <a:lnTo>
                      <a:pt x="406" y="50"/>
                    </a:lnTo>
                    <a:lnTo>
                      <a:pt x="396" y="46"/>
                    </a:lnTo>
                    <a:lnTo>
                      <a:pt x="396" y="46"/>
                    </a:lnTo>
                    <a:lnTo>
                      <a:pt x="384" y="42"/>
                    </a:lnTo>
                    <a:lnTo>
                      <a:pt x="382" y="40"/>
                    </a:lnTo>
                    <a:lnTo>
                      <a:pt x="384" y="38"/>
                    </a:lnTo>
                    <a:lnTo>
                      <a:pt x="384" y="36"/>
                    </a:lnTo>
                    <a:lnTo>
                      <a:pt x="384" y="34"/>
                    </a:lnTo>
                    <a:lnTo>
                      <a:pt x="380" y="32"/>
                    </a:lnTo>
                    <a:lnTo>
                      <a:pt x="372" y="30"/>
                    </a:lnTo>
                    <a:lnTo>
                      <a:pt x="372" y="30"/>
                    </a:lnTo>
                    <a:lnTo>
                      <a:pt x="354" y="26"/>
                    </a:lnTo>
                    <a:lnTo>
                      <a:pt x="340" y="26"/>
                    </a:lnTo>
                    <a:lnTo>
                      <a:pt x="338" y="28"/>
                    </a:lnTo>
                    <a:lnTo>
                      <a:pt x="338" y="30"/>
                    </a:lnTo>
                    <a:lnTo>
                      <a:pt x="340" y="32"/>
                    </a:lnTo>
                    <a:lnTo>
                      <a:pt x="346" y="36"/>
                    </a:lnTo>
                    <a:lnTo>
                      <a:pt x="346" y="36"/>
                    </a:lnTo>
                    <a:lnTo>
                      <a:pt x="352" y="40"/>
                    </a:lnTo>
                    <a:lnTo>
                      <a:pt x="356" y="44"/>
                    </a:lnTo>
                    <a:lnTo>
                      <a:pt x="358" y="46"/>
                    </a:lnTo>
                    <a:lnTo>
                      <a:pt x="356" y="48"/>
                    </a:lnTo>
                    <a:lnTo>
                      <a:pt x="356" y="52"/>
                    </a:lnTo>
                    <a:lnTo>
                      <a:pt x="362" y="54"/>
                    </a:lnTo>
                    <a:lnTo>
                      <a:pt x="362" y="54"/>
                    </a:lnTo>
                    <a:lnTo>
                      <a:pt x="372" y="58"/>
                    </a:lnTo>
                    <a:lnTo>
                      <a:pt x="376" y="62"/>
                    </a:lnTo>
                    <a:lnTo>
                      <a:pt x="376" y="64"/>
                    </a:lnTo>
                    <a:lnTo>
                      <a:pt x="372" y="64"/>
                    </a:lnTo>
                    <a:lnTo>
                      <a:pt x="354" y="60"/>
                    </a:lnTo>
                    <a:lnTo>
                      <a:pt x="354" y="60"/>
                    </a:lnTo>
                    <a:lnTo>
                      <a:pt x="344" y="60"/>
                    </a:lnTo>
                    <a:lnTo>
                      <a:pt x="336" y="62"/>
                    </a:lnTo>
                    <a:lnTo>
                      <a:pt x="332" y="66"/>
                    </a:lnTo>
                    <a:lnTo>
                      <a:pt x="330" y="70"/>
                    </a:lnTo>
                    <a:lnTo>
                      <a:pt x="328" y="76"/>
                    </a:lnTo>
                    <a:lnTo>
                      <a:pt x="326" y="78"/>
                    </a:lnTo>
                    <a:lnTo>
                      <a:pt x="322" y="78"/>
                    </a:lnTo>
                    <a:lnTo>
                      <a:pt x="318" y="74"/>
                    </a:lnTo>
                    <a:lnTo>
                      <a:pt x="318" y="74"/>
                    </a:lnTo>
                    <a:lnTo>
                      <a:pt x="314" y="68"/>
                    </a:lnTo>
                    <a:lnTo>
                      <a:pt x="314" y="64"/>
                    </a:lnTo>
                    <a:lnTo>
                      <a:pt x="318" y="56"/>
                    </a:lnTo>
                    <a:lnTo>
                      <a:pt x="318" y="52"/>
                    </a:lnTo>
                    <a:lnTo>
                      <a:pt x="316" y="48"/>
                    </a:lnTo>
                    <a:lnTo>
                      <a:pt x="310" y="44"/>
                    </a:lnTo>
                    <a:lnTo>
                      <a:pt x="296" y="40"/>
                    </a:lnTo>
                    <a:lnTo>
                      <a:pt x="296" y="40"/>
                    </a:lnTo>
                    <a:lnTo>
                      <a:pt x="268" y="34"/>
                    </a:lnTo>
                    <a:lnTo>
                      <a:pt x="250" y="30"/>
                    </a:lnTo>
                    <a:lnTo>
                      <a:pt x="238" y="32"/>
                    </a:lnTo>
                    <a:lnTo>
                      <a:pt x="230" y="36"/>
                    </a:lnTo>
                    <a:lnTo>
                      <a:pt x="230" y="36"/>
                    </a:lnTo>
                    <a:lnTo>
                      <a:pt x="224" y="38"/>
                    </a:lnTo>
                    <a:lnTo>
                      <a:pt x="224" y="42"/>
                    </a:lnTo>
                    <a:lnTo>
                      <a:pt x="226" y="46"/>
                    </a:lnTo>
                    <a:lnTo>
                      <a:pt x="224" y="48"/>
                    </a:lnTo>
                    <a:lnTo>
                      <a:pt x="220" y="50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190" y="60"/>
                    </a:lnTo>
                    <a:lnTo>
                      <a:pt x="186" y="60"/>
                    </a:lnTo>
                    <a:lnTo>
                      <a:pt x="192" y="54"/>
                    </a:lnTo>
                    <a:lnTo>
                      <a:pt x="204" y="44"/>
                    </a:lnTo>
                    <a:lnTo>
                      <a:pt x="206" y="40"/>
                    </a:lnTo>
                    <a:lnTo>
                      <a:pt x="206" y="36"/>
                    </a:lnTo>
                    <a:lnTo>
                      <a:pt x="206" y="36"/>
                    </a:lnTo>
                    <a:lnTo>
                      <a:pt x="206" y="32"/>
                    </a:lnTo>
                    <a:lnTo>
                      <a:pt x="206" y="28"/>
                    </a:lnTo>
                    <a:lnTo>
                      <a:pt x="208" y="20"/>
                    </a:lnTo>
                    <a:lnTo>
                      <a:pt x="208" y="16"/>
                    </a:lnTo>
                    <a:lnTo>
                      <a:pt x="208" y="12"/>
                    </a:lnTo>
                    <a:lnTo>
                      <a:pt x="204" y="8"/>
                    </a:lnTo>
                    <a:lnTo>
                      <a:pt x="196" y="2"/>
                    </a:lnTo>
                    <a:lnTo>
                      <a:pt x="196" y="2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2" y="4"/>
                    </a:lnTo>
                    <a:lnTo>
                      <a:pt x="150" y="8"/>
                    </a:lnTo>
                    <a:lnTo>
                      <a:pt x="122" y="1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82" y="32"/>
                    </a:lnTo>
                    <a:lnTo>
                      <a:pt x="66" y="4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24" y="66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6" y="74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32" y="90"/>
                    </a:lnTo>
                    <a:lnTo>
                      <a:pt x="20" y="94"/>
                    </a:lnTo>
                    <a:lnTo>
                      <a:pt x="16" y="98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4" y="110"/>
                    </a:lnTo>
                    <a:lnTo>
                      <a:pt x="2" y="116"/>
                    </a:lnTo>
                    <a:lnTo>
                      <a:pt x="0" y="122"/>
                    </a:lnTo>
                    <a:lnTo>
                      <a:pt x="0" y="126"/>
                    </a:lnTo>
                    <a:lnTo>
                      <a:pt x="2" y="130"/>
                    </a:lnTo>
                    <a:lnTo>
                      <a:pt x="6" y="132"/>
                    </a:lnTo>
                    <a:lnTo>
                      <a:pt x="10" y="132"/>
                    </a:lnTo>
                    <a:lnTo>
                      <a:pt x="14" y="130"/>
                    </a:lnTo>
                    <a:lnTo>
                      <a:pt x="14" y="130"/>
                    </a:lnTo>
                    <a:lnTo>
                      <a:pt x="20" y="128"/>
                    </a:lnTo>
                    <a:lnTo>
                      <a:pt x="24" y="126"/>
                    </a:lnTo>
                    <a:lnTo>
                      <a:pt x="26" y="128"/>
                    </a:lnTo>
                    <a:lnTo>
                      <a:pt x="28" y="130"/>
                    </a:lnTo>
                    <a:lnTo>
                      <a:pt x="30" y="138"/>
                    </a:lnTo>
                    <a:lnTo>
                      <a:pt x="34" y="146"/>
                    </a:lnTo>
                    <a:lnTo>
                      <a:pt x="34" y="146"/>
                    </a:lnTo>
                    <a:lnTo>
                      <a:pt x="38" y="150"/>
                    </a:lnTo>
                    <a:lnTo>
                      <a:pt x="44" y="150"/>
                    </a:lnTo>
                    <a:lnTo>
                      <a:pt x="64" y="150"/>
                    </a:lnTo>
                    <a:lnTo>
                      <a:pt x="88" y="144"/>
                    </a:lnTo>
                    <a:lnTo>
                      <a:pt x="104" y="140"/>
                    </a:lnTo>
                    <a:lnTo>
                      <a:pt x="104" y="140"/>
                    </a:lnTo>
                    <a:lnTo>
                      <a:pt x="116" y="140"/>
                    </a:lnTo>
                    <a:lnTo>
                      <a:pt x="120" y="142"/>
                    </a:lnTo>
                    <a:lnTo>
                      <a:pt x="122" y="144"/>
                    </a:lnTo>
                    <a:lnTo>
                      <a:pt x="120" y="146"/>
                    </a:lnTo>
                    <a:lnTo>
                      <a:pt x="114" y="150"/>
                    </a:lnTo>
                    <a:lnTo>
                      <a:pt x="98" y="156"/>
                    </a:lnTo>
                    <a:lnTo>
                      <a:pt x="76" y="160"/>
                    </a:lnTo>
                    <a:lnTo>
                      <a:pt x="76" y="160"/>
                    </a:lnTo>
                    <a:lnTo>
                      <a:pt x="46" y="168"/>
                    </a:lnTo>
                    <a:lnTo>
                      <a:pt x="38" y="170"/>
                    </a:lnTo>
                    <a:lnTo>
                      <a:pt x="34" y="174"/>
                    </a:lnTo>
                    <a:lnTo>
                      <a:pt x="32" y="178"/>
                    </a:lnTo>
                    <a:lnTo>
                      <a:pt x="34" y="182"/>
                    </a:lnTo>
                    <a:lnTo>
                      <a:pt x="38" y="188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56" y="202"/>
                    </a:lnTo>
                    <a:lnTo>
                      <a:pt x="66" y="206"/>
                    </a:lnTo>
                    <a:lnTo>
                      <a:pt x="76" y="206"/>
                    </a:lnTo>
                    <a:lnTo>
                      <a:pt x="94" y="204"/>
                    </a:lnTo>
                    <a:lnTo>
                      <a:pt x="94" y="204"/>
                    </a:lnTo>
                    <a:lnTo>
                      <a:pt x="110" y="204"/>
                    </a:lnTo>
                    <a:lnTo>
                      <a:pt x="120" y="206"/>
                    </a:lnTo>
                    <a:lnTo>
                      <a:pt x="132" y="208"/>
                    </a:lnTo>
                    <a:lnTo>
                      <a:pt x="152" y="208"/>
                    </a:lnTo>
                    <a:lnTo>
                      <a:pt x="152" y="208"/>
                    </a:lnTo>
                    <a:lnTo>
                      <a:pt x="176" y="206"/>
                    </a:lnTo>
                    <a:lnTo>
                      <a:pt x="194" y="202"/>
                    </a:lnTo>
                    <a:lnTo>
                      <a:pt x="210" y="202"/>
                    </a:lnTo>
                    <a:lnTo>
                      <a:pt x="220" y="202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50" y="208"/>
                    </a:lnTo>
                    <a:lnTo>
                      <a:pt x="262" y="210"/>
                    </a:lnTo>
                    <a:lnTo>
                      <a:pt x="268" y="210"/>
                    </a:lnTo>
                    <a:lnTo>
                      <a:pt x="276" y="214"/>
                    </a:lnTo>
                    <a:lnTo>
                      <a:pt x="276" y="214"/>
                    </a:lnTo>
                    <a:lnTo>
                      <a:pt x="290" y="220"/>
                    </a:lnTo>
                    <a:lnTo>
                      <a:pt x="302" y="226"/>
                    </a:lnTo>
                    <a:lnTo>
                      <a:pt x="306" y="228"/>
                    </a:lnTo>
                    <a:lnTo>
                      <a:pt x="306" y="230"/>
                    </a:lnTo>
                    <a:lnTo>
                      <a:pt x="294" y="230"/>
                    </a:lnTo>
                    <a:lnTo>
                      <a:pt x="294" y="230"/>
                    </a:lnTo>
                    <a:lnTo>
                      <a:pt x="280" y="230"/>
                    </a:lnTo>
                    <a:lnTo>
                      <a:pt x="276" y="232"/>
                    </a:lnTo>
                    <a:lnTo>
                      <a:pt x="268" y="232"/>
                    </a:lnTo>
                    <a:lnTo>
                      <a:pt x="246" y="230"/>
                    </a:lnTo>
                    <a:lnTo>
                      <a:pt x="246" y="230"/>
                    </a:lnTo>
                    <a:lnTo>
                      <a:pt x="210" y="228"/>
                    </a:lnTo>
                    <a:lnTo>
                      <a:pt x="168" y="230"/>
                    </a:lnTo>
                    <a:lnTo>
                      <a:pt x="126" y="234"/>
                    </a:lnTo>
                    <a:lnTo>
                      <a:pt x="90" y="240"/>
                    </a:lnTo>
                    <a:lnTo>
                      <a:pt x="90" y="240"/>
                    </a:lnTo>
                    <a:lnTo>
                      <a:pt x="76" y="244"/>
                    </a:lnTo>
                    <a:lnTo>
                      <a:pt x="70" y="250"/>
                    </a:lnTo>
                    <a:lnTo>
                      <a:pt x="70" y="252"/>
                    </a:lnTo>
                    <a:lnTo>
                      <a:pt x="70" y="254"/>
                    </a:lnTo>
                    <a:lnTo>
                      <a:pt x="72" y="262"/>
                    </a:lnTo>
                    <a:lnTo>
                      <a:pt x="78" y="268"/>
                    </a:lnTo>
                    <a:lnTo>
                      <a:pt x="86" y="274"/>
                    </a:lnTo>
                    <a:lnTo>
                      <a:pt x="100" y="290"/>
                    </a:lnTo>
                    <a:lnTo>
                      <a:pt x="100" y="290"/>
                    </a:lnTo>
                    <a:lnTo>
                      <a:pt x="110" y="296"/>
                    </a:lnTo>
                    <a:lnTo>
                      <a:pt x="122" y="300"/>
                    </a:lnTo>
                    <a:lnTo>
                      <a:pt x="138" y="302"/>
                    </a:lnTo>
                    <a:lnTo>
                      <a:pt x="156" y="304"/>
                    </a:lnTo>
                    <a:lnTo>
                      <a:pt x="190" y="304"/>
                    </a:lnTo>
                    <a:lnTo>
                      <a:pt x="214" y="304"/>
                    </a:lnTo>
                    <a:lnTo>
                      <a:pt x="214" y="304"/>
                    </a:lnTo>
                    <a:lnTo>
                      <a:pt x="220" y="306"/>
                    </a:lnTo>
                    <a:lnTo>
                      <a:pt x="222" y="308"/>
                    </a:lnTo>
                    <a:lnTo>
                      <a:pt x="224" y="314"/>
                    </a:lnTo>
                    <a:lnTo>
                      <a:pt x="224" y="320"/>
                    </a:lnTo>
                    <a:lnTo>
                      <a:pt x="222" y="332"/>
                    </a:lnTo>
                    <a:lnTo>
                      <a:pt x="222" y="338"/>
                    </a:lnTo>
                    <a:lnTo>
                      <a:pt x="224" y="342"/>
                    </a:lnTo>
                    <a:lnTo>
                      <a:pt x="224" y="342"/>
                    </a:lnTo>
                    <a:lnTo>
                      <a:pt x="232" y="350"/>
                    </a:lnTo>
                    <a:lnTo>
                      <a:pt x="238" y="356"/>
                    </a:lnTo>
                    <a:lnTo>
                      <a:pt x="246" y="358"/>
                    </a:lnTo>
                    <a:lnTo>
                      <a:pt x="260" y="358"/>
                    </a:lnTo>
                    <a:lnTo>
                      <a:pt x="260" y="358"/>
                    </a:lnTo>
                    <a:lnTo>
                      <a:pt x="282" y="358"/>
                    </a:lnTo>
                    <a:lnTo>
                      <a:pt x="300" y="358"/>
                    </a:lnTo>
                    <a:lnTo>
                      <a:pt x="314" y="358"/>
                    </a:lnTo>
                    <a:lnTo>
                      <a:pt x="324" y="356"/>
                    </a:lnTo>
                    <a:lnTo>
                      <a:pt x="324" y="356"/>
                    </a:lnTo>
                    <a:lnTo>
                      <a:pt x="342" y="352"/>
                    </a:lnTo>
                    <a:lnTo>
                      <a:pt x="370" y="348"/>
                    </a:lnTo>
                    <a:lnTo>
                      <a:pt x="398" y="342"/>
                    </a:lnTo>
                    <a:lnTo>
                      <a:pt x="412" y="338"/>
                    </a:lnTo>
                    <a:lnTo>
                      <a:pt x="420" y="332"/>
                    </a:lnTo>
                    <a:lnTo>
                      <a:pt x="420" y="332"/>
                    </a:lnTo>
                    <a:lnTo>
                      <a:pt x="428" y="328"/>
                    </a:lnTo>
                    <a:lnTo>
                      <a:pt x="436" y="326"/>
                    </a:lnTo>
                    <a:lnTo>
                      <a:pt x="450" y="326"/>
                    </a:lnTo>
                    <a:lnTo>
                      <a:pt x="462" y="324"/>
                    </a:lnTo>
                    <a:lnTo>
                      <a:pt x="470" y="322"/>
                    </a:lnTo>
                    <a:lnTo>
                      <a:pt x="478" y="318"/>
                    </a:lnTo>
                    <a:lnTo>
                      <a:pt x="478" y="318"/>
                    </a:lnTo>
                    <a:lnTo>
                      <a:pt x="486" y="312"/>
                    </a:lnTo>
                    <a:lnTo>
                      <a:pt x="488" y="308"/>
                    </a:lnTo>
                    <a:lnTo>
                      <a:pt x="490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90" y="296"/>
                    </a:lnTo>
                    <a:lnTo>
                      <a:pt x="494" y="294"/>
                    </a:lnTo>
                    <a:lnTo>
                      <a:pt x="500" y="290"/>
                    </a:lnTo>
                    <a:lnTo>
                      <a:pt x="500" y="290"/>
                    </a:lnTo>
                    <a:lnTo>
                      <a:pt x="506" y="288"/>
                    </a:lnTo>
                    <a:lnTo>
                      <a:pt x="512" y="290"/>
                    </a:lnTo>
                    <a:lnTo>
                      <a:pt x="514" y="292"/>
                    </a:lnTo>
                    <a:lnTo>
                      <a:pt x="516" y="294"/>
                    </a:lnTo>
                    <a:lnTo>
                      <a:pt x="514" y="304"/>
                    </a:lnTo>
                    <a:lnTo>
                      <a:pt x="514" y="304"/>
                    </a:lnTo>
                    <a:lnTo>
                      <a:pt x="514" y="312"/>
                    </a:lnTo>
                    <a:lnTo>
                      <a:pt x="514" y="312"/>
                    </a:lnTo>
                    <a:lnTo>
                      <a:pt x="518" y="312"/>
                    </a:lnTo>
                    <a:lnTo>
                      <a:pt x="530" y="310"/>
                    </a:lnTo>
                    <a:lnTo>
                      <a:pt x="540" y="312"/>
                    </a:lnTo>
                    <a:lnTo>
                      <a:pt x="554" y="314"/>
                    </a:lnTo>
                    <a:lnTo>
                      <a:pt x="554" y="314"/>
                    </a:lnTo>
                    <a:lnTo>
                      <a:pt x="564" y="318"/>
                    </a:lnTo>
                    <a:lnTo>
                      <a:pt x="568" y="320"/>
                    </a:lnTo>
                    <a:lnTo>
                      <a:pt x="568" y="322"/>
                    </a:lnTo>
                    <a:lnTo>
                      <a:pt x="566" y="322"/>
                    </a:lnTo>
                    <a:lnTo>
                      <a:pt x="560" y="324"/>
                    </a:lnTo>
                    <a:lnTo>
                      <a:pt x="562" y="326"/>
                    </a:lnTo>
                    <a:lnTo>
                      <a:pt x="568" y="330"/>
                    </a:lnTo>
                    <a:lnTo>
                      <a:pt x="568" y="330"/>
                    </a:lnTo>
                    <a:lnTo>
                      <a:pt x="576" y="332"/>
                    </a:lnTo>
                    <a:lnTo>
                      <a:pt x="582" y="332"/>
                    </a:lnTo>
                    <a:lnTo>
                      <a:pt x="588" y="330"/>
                    </a:lnTo>
                    <a:lnTo>
                      <a:pt x="592" y="328"/>
                    </a:lnTo>
                    <a:lnTo>
                      <a:pt x="596" y="328"/>
                    </a:lnTo>
                    <a:lnTo>
                      <a:pt x="602" y="328"/>
                    </a:lnTo>
                    <a:lnTo>
                      <a:pt x="612" y="332"/>
                    </a:lnTo>
                    <a:lnTo>
                      <a:pt x="612" y="332"/>
                    </a:lnTo>
                    <a:lnTo>
                      <a:pt x="628" y="336"/>
                    </a:lnTo>
                    <a:lnTo>
                      <a:pt x="636" y="336"/>
                    </a:lnTo>
                    <a:lnTo>
                      <a:pt x="640" y="334"/>
                    </a:lnTo>
                    <a:lnTo>
                      <a:pt x="648" y="336"/>
                    </a:lnTo>
                    <a:lnTo>
                      <a:pt x="648" y="336"/>
                    </a:lnTo>
                    <a:lnTo>
                      <a:pt x="654" y="336"/>
                    </a:lnTo>
                    <a:lnTo>
                      <a:pt x="658" y="336"/>
                    </a:lnTo>
                    <a:lnTo>
                      <a:pt x="668" y="332"/>
                    </a:lnTo>
                    <a:lnTo>
                      <a:pt x="676" y="326"/>
                    </a:lnTo>
                    <a:lnTo>
                      <a:pt x="680" y="324"/>
                    </a:lnTo>
                    <a:lnTo>
                      <a:pt x="686" y="324"/>
                    </a:lnTo>
                    <a:lnTo>
                      <a:pt x="686" y="324"/>
                    </a:lnTo>
                    <a:lnTo>
                      <a:pt x="694" y="322"/>
                    </a:lnTo>
                    <a:lnTo>
                      <a:pt x="700" y="316"/>
                    </a:lnTo>
                    <a:lnTo>
                      <a:pt x="702" y="314"/>
                    </a:lnTo>
                    <a:lnTo>
                      <a:pt x="702" y="310"/>
                    </a:lnTo>
                    <a:lnTo>
                      <a:pt x="700" y="306"/>
                    </a:lnTo>
                    <a:lnTo>
                      <a:pt x="696" y="304"/>
                    </a:lnTo>
                    <a:lnTo>
                      <a:pt x="696" y="304"/>
                    </a:lnTo>
                    <a:lnTo>
                      <a:pt x="692" y="300"/>
                    </a:lnTo>
                    <a:lnTo>
                      <a:pt x="690" y="298"/>
                    </a:lnTo>
                    <a:lnTo>
                      <a:pt x="692" y="294"/>
                    </a:lnTo>
                    <a:lnTo>
                      <a:pt x="694" y="290"/>
                    </a:lnTo>
                    <a:lnTo>
                      <a:pt x="692" y="288"/>
                    </a:lnTo>
                    <a:lnTo>
                      <a:pt x="688" y="286"/>
                    </a:lnTo>
                    <a:lnTo>
                      <a:pt x="688" y="286"/>
                    </a:lnTo>
                    <a:lnTo>
                      <a:pt x="682" y="286"/>
                    </a:lnTo>
                    <a:lnTo>
                      <a:pt x="674" y="288"/>
                    </a:lnTo>
                    <a:lnTo>
                      <a:pt x="660" y="296"/>
                    </a:lnTo>
                    <a:lnTo>
                      <a:pt x="648" y="300"/>
                    </a:lnTo>
                    <a:lnTo>
                      <a:pt x="648" y="300"/>
                    </a:lnTo>
                    <a:lnTo>
                      <a:pt x="650" y="296"/>
                    </a:lnTo>
                    <a:lnTo>
                      <a:pt x="650" y="296"/>
                    </a:lnTo>
                    <a:lnTo>
                      <a:pt x="652" y="290"/>
                    </a:lnTo>
                    <a:lnTo>
                      <a:pt x="650" y="286"/>
                    </a:lnTo>
                    <a:lnTo>
                      <a:pt x="646" y="284"/>
                    </a:lnTo>
                    <a:lnTo>
                      <a:pt x="642" y="280"/>
                    </a:lnTo>
                    <a:lnTo>
                      <a:pt x="632" y="278"/>
                    </a:lnTo>
                    <a:lnTo>
                      <a:pt x="630" y="276"/>
                    </a:lnTo>
                    <a:lnTo>
                      <a:pt x="632" y="274"/>
                    </a:lnTo>
                    <a:lnTo>
                      <a:pt x="632" y="274"/>
                    </a:lnTo>
                    <a:lnTo>
                      <a:pt x="634" y="272"/>
                    </a:lnTo>
                    <a:lnTo>
                      <a:pt x="638" y="272"/>
                    </a:lnTo>
                    <a:lnTo>
                      <a:pt x="650" y="278"/>
                    </a:lnTo>
                    <a:lnTo>
                      <a:pt x="660" y="282"/>
                    </a:lnTo>
                    <a:lnTo>
                      <a:pt x="666" y="282"/>
                    </a:lnTo>
                    <a:lnTo>
                      <a:pt x="670" y="280"/>
                    </a:lnTo>
                    <a:lnTo>
                      <a:pt x="670" y="280"/>
                    </a:lnTo>
                    <a:lnTo>
                      <a:pt x="672" y="278"/>
                    </a:lnTo>
                    <a:lnTo>
                      <a:pt x="672" y="276"/>
                    </a:lnTo>
                    <a:lnTo>
                      <a:pt x="670" y="272"/>
                    </a:lnTo>
                    <a:lnTo>
                      <a:pt x="668" y="272"/>
                    </a:lnTo>
                    <a:lnTo>
                      <a:pt x="668" y="270"/>
                    </a:lnTo>
                    <a:lnTo>
                      <a:pt x="670" y="266"/>
                    </a:lnTo>
                    <a:lnTo>
                      <a:pt x="674" y="264"/>
                    </a:lnTo>
                    <a:lnTo>
                      <a:pt x="674" y="26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4" name="Freeform 6115">
                <a:extLst>
                  <a:ext uri="{FF2B5EF4-FFF2-40B4-BE49-F238E27FC236}">
                    <a16:creationId xmlns:a16="http://schemas.microsoft.com/office/drawing/2014/main" id="{F03141EB-4CB1-4BCF-A727-88619382F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730" y="1203643"/>
                <a:ext cx="165100" cy="125730"/>
              </a:xfrm>
              <a:custGeom>
                <a:avLst/>
                <a:gdLst/>
                <a:ahLst/>
                <a:cxnLst>
                  <a:cxn ang="0">
                    <a:pos x="256" y="98"/>
                  </a:cxn>
                  <a:cxn ang="0">
                    <a:pos x="250" y="90"/>
                  </a:cxn>
                  <a:cxn ang="0">
                    <a:pos x="242" y="92"/>
                  </a:cxn>
                  <a:cxn ang="0">
                    <a:pos x="234" y="94"/>
                  </a:cxn>
                  <a:cxn ang="0">
                    <a:pos x="222" y="84"/>
                  </a:cxn>
                  <a:cxn ang="0">
                    <a:pos x="216" y="74"/>
                  </a:cxn>
                  <a:cxn ang="0">
                    <a:pos x="192" y="60"/>
                  </a:cxn>
                  <a:cxn ang="0">
                    <a:pos x="188" y="56"/>
                  </a:cxn>
                  <a:cxn ang="0">
                    <a:pos x="196" y="52"/>
                  </a:cxn>
                  <a:cxn ang="0">
                    <a:pos x="208" y="48"/>
                  </a:cxn>
                  <a:cxn ang="0">
                    <a:pos x="226" y="42"/>
                  </a:cxn>
                  <a:cxn ang="0">
                    <a:pos x="222" y="38"/>
                  </a:cxn>
                  <a:cxn ang="0">
                    <a:pos x="216" y="32"/>
                  </a:cxn>
                  <a:cxn ang="0">
                    <a:pos x="222" y="24"/>
                  </a:cxn>
                  <a:cxn ang="0">
                    <a:pos x="230" y="20"/>
                  </a:cxn>
                  <a:cxn ang="0">
                    <a:pos x="230" y="10"/>
                  </a:cxn>
                  <a:cxn ang="0">
                    <a:pos x="218" y="4"/>
                  </a:cxn>
                  <a:cxn ang="0">
                    <a:pos x="194" y="4"/>
                  </a:cxn>
                  <a:cxn ang="0">
                    <a:pos x="180" y="8"/>
                  </a:cxn>
                  <a:cxn ang="0">
                    <a:pos x="152" y="12"/>
                  </a:cxn>
                  <a:cxn ang="0">
                    <a:pos x="130" y="6"/>
                  </a:cxn>
                  <a:cxn ang="0">
                    <a:pos x="110" y="0"/>
                  </a:cxn>
                  <a:cxn ang="0">
                    <a:pos x="86" y="4"/>
                  </a:cxn>
                  <a:cxn ang="0">
                    <a:pos x="64" y="14"/>
                  </a:cxn>
                  <a:cxn ang="0">
                    <a:pos x="50" y="24"/>
                  </a:cxn>
                  <a:cxn ang="0">
                    <a:pos x="48" y="34"/>
                  </a:cxn>
                  <a:cxn ang="0">
                    <a:pos x="62" y="44"/>
                  </a:cxn>
                  <a:cxn ang="0">
                    <a:pos x="70" y="48"/>
                  </a:cxn>
                  <a:cxn ang="0">
                    <a:pos x="88" y="58"/>
                  </a:cxn>
                  <a:cxn ang="0">
                    <a:pos x="96" y="68"/>
                  </a:cxn>
                  <a:cxn ang="0">
                    <a:pos x="92" y="78"/>
                  </a:cxn>
                  <a:cxn ang="0">
                    <a:pos x="78" y="88"/>
                  </a:cxn>
                  <a:cxn ang="0">
                    <a:pos x="74" y="88"/>
                  </a:cxn>
                  <a:cxn ang="0">
                    <a:pos x="58" y="86"/>
                  </a:cxn>
                  <a:cxn ang="0">
                    <a:pos x="38" y="74"/>
                  </a:cxn>
                  <a:cxn ang="0">
                    <a:pos x="20" y="64"/>
                  </a:cxn>
                  <a:cxn ang="0">
                    <a:pos x="10" y="64"/>
                  </a:cxn>
                  <a:cxn ang="0">
                    <a:pos x="2" y="72"/>
                  </a:cxn>
                  <a:cxn ang="0">
                    <a:pos x="0" y="78"/>
                  </a:cxn>
                  <a:cxn ang="0">
                    <a:pos x="6" y="94"/>
                  </a:cxn>
                  <a:cxn ang="0">
                    <a:pos x="26" y="110"/>
                  </a:cxn>
                  <a:cxn ang="0">
                    <a:pos x="56" y="124"/>
                  </a:cxn>
                  <a:cxn ang="0">
                    <a:pos x="74" y="132"/>
                  </a:cxn>
                  <a:cxn ang="0">
                    <a:pos x="104" y="148"/>
                  </a:cxn>
                  <a:cxn ang="0">
                    <a:pos x="124" y="168"/>
                  </a:cxn>
                  <a:cxn ang="0">
                    <a:pos x="150" y="194"/>
                  </a:cxn>
                  <a:cxn ang="0">
                    <a:pos x="162" y="198"/>
                  </a:cxn>
                  <a:cxn ang="0">
                    <a:pos x="176" y="194"/>
                  </a:cxn>
                  <a:cxn ang="0">
                    <a:pos x="180" y="184"/>
                  </a:cxn>
                  <a:cxn ang="0">
                    <a:pos x="182" y="174"/>
                  </a:cxn>
                  <a:cxn ang="0">
                    <a:pos x="192" y="170"/>
                  </a:cxn>
                  <a:cxn ang="0">
                    <a:pos x="200" y="172"/>
                  </a:cxn>
                  <a:cxn ang="0">
                    <a:pos x="220" y="170"/>
                  </a:cxn>
                  <a:cxn ang="0">
                    <a:pos x="238" y="162"/>
                  </a:cxn>
                  <a:cxn ang="0">
                    <a:pos x="250" y="148"/>
                  </a:cxn>
                  <a:cxn ang="0">
                    <a:pos x="252" y="138"/>
                  </a:cxn>
                  <a:cxn ang="0">
                    <a:pos x="252" y="124"/>
                  </a:cxn>
                  <a:cxn ang="0">
                    <a:pos x="258" y="114"/>
                  </a:cxn>
                  <a:cxn ang="0">
                    <a:pos x="258" y="106"/>
                  </a:cxn>
                  <a:cxn ang="0">
                    <a:pos x="256" y="98"/>
                  </a:cxn>
                </a:cxnLst>
                <a:rect l="0" t="0" r="r" b="b"/>
                <a:pathLst>
                  <a:path w="260" h="198">
                    <a:moveTo>
                      <a:pt x="256" y="98"/>
                    </a:moveTo>
                    <a:lnTo>
                      <a:pt x="256" y="98"/>
                    </a:lnTo>
                    <a:lnTo>
                      <a:pt x="254" y="92"/>
                    </a:lnTo>
                    <a:lnTo>
                      <a:pt x="250" y="90"/>
                    </a:lnTo>
                    <a:lnTo>
                      <a:pt x="246" y="90"/>
                    </a:lnTo>
                    <a:lnTo>
                      <a:pt x="242" y="92"/>
                    </a:lnTo>
                    <a:lnTo>
                      <a:pt x="238" y="94"/>
                    </a:lnTo>
                    <a:lnTo>
                      <a:pt x="234" y="94"/>
                    </a:lnTo>
                    <a:lnTo>
                      <a:pt x="228" y="90"/>
                    </a:lnTo>
                    <a:lnTo>
                      <a:pt x="222" y="84"/>
                    </a:lnTo>
                    <a:lnTo>
                      <a:pt x="222" y="84"/>
                    </a:lnTo>
                    <a:lnTo>
                      <a:pt x="216" y="74"/>
                    </a:lnTo>
                    <a:lnTo>
                      <a:pt x="208" y="68"/>
                    </a:lnTo>
                    <a:lnTo>
                      <a:pt x="192" y="60"/>
                    </a:lnTo>
                    <a:lnTo>
                      <a:pt x="190" y="58"/>
                    </a:lnTo>
                    <a:lnTo>
                      <a:pt x="188" y="56"/>
                    </a:lnTo>
                    <a:lnTo>
                      <a:pt x="190" y="54"/>
                    </a:lnTo>
                    <a:lnTo>
                      <a:pt x="196" y="52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20" y="46"/>
                    </a:lnTo>
                    <a:lnTo>
                      <a:pt x="226" y="42"/>
                    </a:lnTo>
                    <a:lnTo>
                      <a:pt x="226" y="40"/>
                    </a:lnTo>
                    <a:lnTo>
                      <a:pt x="222" y="38"/>
                    </a:lnTo>
                    <a:lnTo>
                      <a:pt x="218" y="34"/>
                    </a:lnTo>
                    <a:lnTo>
                      <a:pt x="216" y="32"/>
                    </a:lnTo>
                    <a:lnTo>
                      <a:pt x="216" y="28"/>
                    </a:lnTo>
                    <a:lnTo>
                      <a:pt x="222" y="24"/>
                    </a:lnTo>
                    <a:lnTo>
                      <a:pt x="222" y="24"/>
                    </a:lnTo>
                    <a:lnTo>
                      <a:pt x="230" y="20"/>
                    </a:lnTo>
                    <a:lnTo>
                      <a:pt x="232" y="16"/>
                    </a:lnTo>
                    <a:lnTo>
                      <a:pt x="230" y="10"/>
                    </a:lnTo>
                    <a:lnTo>
                      <a:pt x="226" y="6"/>
                    </a:lnTo>
                    <a:lnTo>
                      <a:pt x="218" y="4"/>
                    </a:lnTo>
                    <a:lnTo>
                      <a:pt x="208" y="4"/>
                    </a:lnTo>
                    <a:lnTo>
                      <a:pt x="194" y="4"/>
                    </a:lnTo>
                    <a:lnTo>
                      <a:pt x="180" y="8"/>
                    </a:lnTo>
                    <a:lnTo>
                      <a:pt x="180" y="8"/>
                    </a:lnTo>
                    <a:lnTo>
                      <a:pt x="164" y="12"/>
                    </a:lnTo>
                    <a:lnTo>
                      <a:pt x="152" y="12"/>
                    </a:lnTo>
                    <a:lnTo>
                      <a:pt x="140" y="10"/>
                    </a:lnTo>
                    <a:lnTo>
                      <a:pt x="130" y="6"/>
                    </a:lnTo>
                    <a:lnTo>
                      <a:pt x="120" y="4"/>
                    </a:lnTo>
                    <a:lnTo>
                      <a:pt x="110" y="0"/>
                    </a:lnTo>
                    <a:lnTo>
                      <a:pt x="98" y="0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64" y="14"/>
                    </a:lnTo>
                    <a:lnTo>
                      <a:pt x="56" y="20"/>
                    </a:lnTo>
                    <a:lnTo>
                      <a:pt x="50" y="24"/>
                    </a:lnTo>
                    <a:lnTo>
                      <a:pt x="46" y="28"/>
                    </a:lnTo>
                    <a:lnTo>
                      <a:pt x="48" y="34"/>
                    </a:lnTo>
                    <a:lnTo>
                      <a:pt x="52" y="38"/>
                    </a:lnTo>
                    <a:lnTo>
                      <a:pt x="62" y="44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82" y="52"/>
                    </a:lnTo>
                    <a:lnTo>
                      <a:pt x="88" y="58"/>
                    </a:lnTo>
                    <a:lnTo>
                      <a:pt x="94" y="62"/>
                    </a:lnTo>
                    <a:lnTo>
                      <a:pt x="96" y="68"/>
                    </a:lnTo>
                    <a:lnTo>
                      <a:pt x="94" y="74"/>
                    </a:lnTo>
                    <a:lnTo>
                      <a:pt x="92" y="78"/>
                    </a:lnTo>
                    <a:lnTo>
                      <a:pt x="86" y="84"/>
                    </a:lnTo>
                    <a:lnTo>
                      <a:pt x="78" y="88"/>
                    </a:lnTo>
                    <a:lnTo>
                      <a:pt x="78" y="88"/>
                    </a:lnTo>
                    <a:lnTo>
                      <a:pt x="74" y="88"/>
                    </a:lnTo>
                    <a:lnTo>
                      <a:pt x="68" y="90"/>
                    </a:lnTo>
                    <a:lnTo>
                      <a:pt x="58" y="86"/>
                    </a:lnTo>
                    <a:lnTo>
                      <a:pt x="48" y="80"/>
                    </a:lnTo>
                    <a:lnTo>
                      <a:pt x="38" y="74"/>
                    </a:lnTo>
                    <a:lnTo>
                      <a:pt x="28" y="68"/>
                    </a:lnTo>
                    <a:lnTo>
                      <a:pt x="20" y="64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8"/>
                    </a:lnTo>
                    <a:lnTo>
                      <a:pt x="0" y="86"/>
                    </a:lnTo>
                    <a:lnTo>
                      <a:pt x="6" y="94"/>
                    </a:lnTo>
                    <a:lnTo>
                      <a:pt x="14" y="102"/>
                    </a:lnTo>
                    <a:lnTo>
                      <a:pt x="26" y="110"/>
                    </a:lnTo>
                    <a:lnTo>
                      <a:pt x="40" y="118"/>
                    </a:lnTo>
                    <a:lnTo>
                      <a:pt x="56" y="124"/>
                    </a:lnTo>
                    <a:lnTo>
                      <a:pt x="74" y="132"/>
                    </a:lnTo>
                    <a:lnTo>
                      <a:pt x="74" y="132"/>
                    </a:lnTo>
                    <a:lnTo>
                      <a:pt x="90" y="138"/>
                    </a:lnTo>
                    <a:lnTo>
                      <a:pt x="104" y="148"/>
                    </a:lnTo>
                    <a:lnTo>
                      <a:pt x="116" y="158"/>
                    </a:lnTo>
                    <a:lnTo>
                      <a:pt x="124" y="168"/>
                    </a:lnTo>
                    <a:lnTo>
                      <a:pt x="142" y="188"/>
                    </a:lnTo>
                    <a:lnTo>
                      <a:pt x="150" y="194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70" y="198"/>
                    </a:lnTo>
                    <a:lnTo>
                      <a:pt x="176" y="194"/>
                    </a:lnTo>
                    <a:lnTo>
                      <a:pt x="178" y="190"/>
                    </a:lnTo>
                    <a:lnTo>
                      <a:pt x="180" y="184"/>
                    </a:lnTo>
                    <a:lnTo>
                      <a:pt x="182" y="178"/>
                    </a:lnTo>
                    <a:lnTo>
                      <a:pt x="182" y="174"/>
                    </a:lnTo>
                    <a:lnTo>
                      <a:pt x="186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200" y="172"/>
                    </a:lnTo>
                    <a:lnTo>
                      <a:pt x="210" y="172"/>
                    </a:lnTo>
                    <a:lnTo>
                      <a:pt x="220" y="170"/>
                    </a:lnTo>
                    <a:lnTo>
                      <a:pt x="230" y="166"/>
                    </a:lnTo>
                    <a:lnTo>
                      <a:pt x="238" y="162"/>
                    </a:lnTo>
                    <a:lnTo>
                      <a:pt x="246" y="156"/>
                    </a:lnTo>
                    <a:lnTo>
                      <a:pt x="250" y="148"/>
                    </a:lnTo>
                    <a:lnTo>
                      <a:pt x="252" y="138"/>
                    </a:lnTo>
                    <a:lnTo>
                      <a:pt x="252" y="138"/>
                    </a:lnTo>
                    <a:lnTo>
                      <a:pt x="252" y="130"/>
                    </a:lnTo>
                    <a:lnTo>
                      <a:pt x="252" y="124"/>
                    </a:lnTo>
                    <a:lnTo>
                      <a:pt x="256" y="118"/>
                    </a:lnTo>
                    <a:lnTo>
                      <a:pt x="258" y="114"/>
                    </a:lnTo>
                    <a:lnTo>
                      <a:pt x="260" y="112"/>
                    </a:lnTo>
                    <a:lnTo>
                      <a:pt x="258" y="106"/>
                    </a:lnTo>
                    <a:lnTo>
                      <a:pt x="256" y="98"/>
                    </a:lnTo>
                    <a:lnTo>
                      <a:pt x="256" y="9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5" name="Freeform 6116">
                <a:extLst>
                  <a:ext uri="{FF2B5EF4-FFF2-40B4-BE49-F238E27FC236}">
                    <a16:creationId xmlns:a16="http://schemas.microsoft.com/office/drawing/2014/main" id="{170CA12A-DB47-4EEB-9B96-2238AF20A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060" y="1098233"/>
                <a:ext cx="34290" cy="889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2" y="14"/>
                  </a:cxn>
                  <a:cxn ang="0">
                    <a:pos x="8" y="14"/>
                  </a:cxn>
                  <a:cxn ang="0">
                    <a:pos x="16" y="14"/>
                  </a:cxn>
                  <a:cxn ang="0">
                    <a:pos x="36" y="10"/>
                  </a:cxn>
                  <a:cxn ang="0">
                    <a:pos x="50" y="4"/>
                  </a:cxn>
                  <a:cxn ang="0">
                    <a:pos x="54" y="2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38" y="0"/>
                  </a:cxn>
                  <a:cxn ang="0">
                    <a:pos x="18" y="4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2" y="14"/>
                  </a:cxn>
                  <a:cxn ang="0">
                    <a:pos x="2" y="14"/>
                  </a:cxn>
                </a:cxnLst>
                <a:rect l="0" t="0" r="r" b="b"/>
                <a:pathLst>
                  <a:path w="54" h="14">
                    <a:moveTo>
                      <a:pt x="2" y="14"/>
                    </a:moveTo>
                    <a:lnTo>
                      <a:pt x="2" y="14"/>
                    </a:lnTo>
                    <a:lnTo>
                      <a:pt x="8" y="14"/>
                    </a:lnTo>
                    <a:lnTo>
                      <a:pt x="16" y="14"/>
                    </a:lnTo>
                    <a:lnTo>
                      <a:pt x="36" y="10"/>
                    </a:lnTo>
                    <a:lnTo>
                      <a:pt x="50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18" y="4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6" name="Freeform 6117">
                <a:extLst>
                  <a:ext uri="{FF2B5EF4-FFF2-40B4-BE49-F238E27FC236}">
                    <a16:creationId xmlns:a16="http://schemas.microsoft.com/office/drawing/2014/main" id="{1DEC7AD3-BEE9-4DEA-BA20-1079ED264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200" y="1394143"/>
                <a:ext cx="114300" cy="66040"/>
              </a:xfrm>
              <a:custGeom>
                <a:avLst/>
                <a:gdLst/>
                <a:ahLst/>
                <a:cxnLst>
                  <a:cxn ang="0">
                    <a:pos x="42" y="32"/>
                  </a:cxn>
                  <a:cxn ang="0">
                    <a:pos x="42" y="32"/>
                  </a:cxn>
                  <a:cxn ang="0">
                    <a:pos x="32" y="42"/>
                  </a:cxn>
                  <a:cxn ang="0">
                    <a:pos x="24" y="50"/>
                  </a:cxn>
                  <a:cxn ang="0">
                    <a:pos x="14" y="52"/>
                  </a:cxn>
                  <a:cxn ang="0">
                    <a:pos x="8" y="54"/>
                  </a:cxn>
                  <a:cxn ang="0">
                    <a:pos x="2" y="56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20" y="74"/>
                  </a:cxn>
                  <a:cxn ang="0">
                    <a:pos x="34" y="78"/>
                  </a:cxn>
                  <a:cxn ang="0">
                    <a:pos x="72" y="86"/>
                  </a:cxn>
                  <a:cxn ang="0">
                    <a:pos x="72" y="86"/>
                  </a:cxn>
                  <a:cxn ang="0">
                    <a:pos x="84" y="88"/>
                  </a:cxn>
                  <a:cxn ang="0">
                    <a:pos x="94" y="92"/>
                  </a:cxn>
                  <a:cxn ang="0">
                    <a:pos x="112" y="100"/>
                  </a:cxn>
                  <a:cxn ang="0">
                    <a:pos x="120" y="102"/>
                  </a:cxn>
                  <a:cxn ang="0">
                    <a:pos x="128" y="104"/>
                  </a:cxn>
                  <a:cxn ang="0">
                    <a:pos x="136" y="102"/>
                  </a:cxn>
                  <a:cxn ang="0">
                    <a:pos x="142" y="96"/>
                  </a:cxn>
                  <a:cxn ang="0">
                    <a:pos x="142" y="96"/>
                  </a:cxn>
                  <a:cxn ang="0">
                    <a:pos x="150" y="90"/>
                  </a:cxn>
                  <a:cxn ang="0">
                    <a:pos x="156" y="88"/>
                  </a:cxn>
                  <a:cxn ang="0">
                    <a:pos x="164" y="86"/>
                  </a:cxn>
                  <a:cxn ang="0">
                    <a:pos x="170" y="86"/>
                  </a:cxn>
                  <a:cxn ang="0">
                    <a:pos x="174" y="84"/>
                  </a:cxn>
                  <a:cxn ang="0">
                    <a:pos x="178" y="78"/>
                  </a:cxn>
                  <a:cxn ang="0">
                    <a:pos x="178" y="78"/>
                  </a:cxn>
                  <a:cxn ang="0">
                    <a:pos x="180" y="74"/>
                  </a:cxn>
                  <a:cxn ang="0">
                    <a:pos x="180" y="72"/>
                  </a:cxn>
                  <a:cxn ang="0">
                    <a:pos x="174" y="72"/>
                  </a:cxn>
                  <a:cxn ang="0">
                    <a:pos x="170" y="72"/>
                  </a:cxn>
                  <a:cxn ang="0">
                    <a:pos x="164" y="70"/>
                  </a:cxn>
                  <a:cxn ang="0">
                    <a:pos x="158" y="66"/>
                  </a:cxn>
                  <a:cxn ang="0">
                    <a:pos x="152" y="58"/>
                  </a:cxn>
                  <a:cxn ang="0">
                    <a:pos x="152" y="58"/>
                  </a:cxn>
                  <a:cxn ang="0">
                    <a:pos x="148" y="50"/>
                  </a:cxn>
                  <a:cxn ang="0">
                    <a:pos x="144" y="44"/>
                  </a:cxn>
                  <a:cxn ang="0">
                    <a:pos x="140" y="42"/>
                  </a:cxn>
                  <a:cxn ang="0">
                    <a:pos x="136" y="42"/>
                  </a:cxn>
                  <a:cxn ang="0">
                    <a:pos x="124" y="36"/>
                  </a:cxn>
                  <a:cxn ang="0">
                    <a:pos x="116" y="30"/>
                  </a:cxn>
                  <a:cxn ang="0">
                    <a:pos x="106" y="20"/>
                  </a:cxn>
                  <a:cxn ang="0">
                    <a:pos x="106" y="20"/>
                  </a:cxn>
                  <a:cxn ang="0">
                    <a:pos x="94" y="10"/>
                  </a:cxn>
                  <a:cxn ang="0">
                    <a:pos x="86" y="2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4" y="4"/>
                  </a:cxn>
                  <a:cxn ang="0">
                    <a:pos x="56" y="10"/>
                  </a:cxn>
                  <a:cxn ang="0">
                    <a:pos x="42" y="32"/>
                  </a:cxn>
                  <a:cxn ang="0">
                    <a:pos x="42" y="32"/>
                  </a:cxn>
                </a:cxnLst>
                <a:rect l="0" t="0" r="r" b="b"/>
                <a:pathLst>
                  <a:path w="180" h="104">
                    <a:moveTo>
                      <a:pt x="42" y="32"/>
                    </a:moveTo>
                    <a:lnTo>
                      <a:pt x="42" y="32"/>
                    </a:lnTo>
                    <a:lnTo>
                      <a:pt x="32" y="42"/>
                    </a:lnTo>
                    <a:lnTo>
                      <a:pt x="24" y="50"/>
                    </a:lnTo>
                    <a:lnTo>
                      <a:pt x="14" y="52"/>
                    </a:lnTo>
                    <a:lnTo>
                      <a:pt x="8" y="54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20" y="74"/>
                    </a:lnTo>
                    <a:lnTo>
                      <a:pt x="34" y="78"/>
                    </a:lnTo>
                    <a:lnTo>
                      <a:pt x="72" y="86"/>
                    </a:lnTo>
                    <a:lnTo>
                      <a:pt x="72" y="86"/>
                    </a:lnTo>
                    <a:lnTo>
                      <a:pt x="84" y="88"/>
                    </a:lnTo>
                    <a:lnTo>
                      <a:pt x="94" y="92"/>
                    </a:lnTo>
                    <a:lnTo>
                      <a:pt x="112" y="100"/>
                    </a:lnTo>
                    <a:lnTo>
                      <a:pt x="120" y="102"/>
                    </a:lnTo>
                    <a:lnTo>
                      <a:pt x="128" y="104"/>
                    </a:lnTo>
                    <a:lnTo>
                      <a:pt x="136" y="102"/>
                    </a:lnTo>
                    <a:lnTo>
                      <a:pt x="142" y="96"/>
                    </a:lnTo>
                    <a:lnTo>
                      <a:pt x="142" y="96"/>
                    </a:lnTo>
                    <a:lnTo>
                      <a:pt x="150" y="90"/>
                    </a:lnTo>
                    <a:lnTo>
                      <a:pt x="156" y="88"/>
                    </a:lnTo>
                    <a:lnTo>
                      <a:pt x="164" y="86"/>
                    </a:lnTo>
                    <a:lnTo>
                      <a:pt x="170" y="86"/>
                    </a:lnTo>
                    <a:lnTo>
                      <a:pt x="174" y="84"/>
                    </a:lnTo>
                    <a:lnTo>
                      <a:pt x="178" y="78"/>
                    </a:lnTo>
                    <a:lnTo>
                      <a:pt x="178" y="78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74" y="72"/>
                    </a:lnTo>
                    <a:lnTo>
                      <a:pt x="170" y="72"/>
                    </a:lnTo>
                    <a:lnTo>
                      <a:pt x="164" y="70"/>
                    </a:lnTo>
                    <a:lnTo>
                      <a:pt x="158" y="66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48" y="50"/>
                    </a:lnTo>
                    <a:lnTo>
                      <a:pt x="144" y="44"/>
                    </a:lnTo>
                    <a:lnTo>
                      <a:pt x="140" y="42"/>
                    </a:lnTo>
                    <a:lnTo>
                      <a:pt x="136" y="42"/>
                    </a:lnTo>
                    <a:lnTo>
                      <a:pt x="124" y="36"/>
                    </a:lnTo>
                    <a:lnTo>
                      <a:pt x="116" y="3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94" y="10"/>
                    </a:lnTo>
                    <a:lnTo>
                      <a:pt x="86" y="2"/>
                    </a:lnTo>
                    <a:lnTo>
                      <a:pt x="78" y="0"/>
                    </a:lnTo>
                    <a:lnTo>
                      <a:pt x="70" y="0"/>
                    </a:lnTo>
                    <a:lnTo>
                      <a:pt x="64" y="4"/>
                    </a:lnTo>
                    <a:lnTo>
                      <a:pt x="56" y="10"/>
                    </a:lnTo>
                    <a:lnTo>
                      <a:pt x="42" y="32"/>
                    </a:lnTo>
                    <a:lnTo>
                      <a:pt x="42" y="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7" name="Freeform 6118">
                <a:extLst>
                  <a:ext uri="{FF2B5EF4-FFF2-40B4-BE49-F238E27FC236}">
                    <a16:creationId xmlns:a16="http://schemas.microsoft.com/office/drawing/2014/main" id="{B582EADF-956E-496C-92BD-43C522977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839" y="699453"/>
                <a:ext cx="1550670" cy="1127760"/>
              </a:xfrm>
              <a:custGeom>
                <a:avLst/>
                <a:gdLst/>
                <a:ahLst/>
                <a:cxnLst>
                  <a:cxn ang="0">
                    <a:pos x="220" y="296"/>
                  </a:cxn>
                  <a:cxn ang="0">
                    <a:pos x="150" y="400"/>
                  </a:cxn>
                  <a:cxn ang="0">
                    <a:pos x="96" y="502"/>
                  </a:cxn>
                  <a:cxn ang="0">
                    <a:pos x="62" y="558"/>
                  </a:cxn>
                  <a:cxn ang="0">
                    <a:pos x="228" y="618"/>
                  </a:cxn>
                  <a:cxn ang="0">
                    <a:pos x="350" y="620"/>
                  </a:cxn>
                  <a:cxn ang="0">
                    <a:pos x="584" y="666"/>
                  </a:cxn>
                  <a:cxn ang="0">
                    <a:pos x="674" y="786"/>
                  </a:cxn>
                  <a:cxn ang="0">
                    <a:pos x="706" y="902"/>
                  </a:cxn>
                  <a:cxn ang="0">
                    <a:pos x="744" y="990"/>
                  </a:cxn>
                  <a:cxn ang="0">
                    <a:pos x="836" y="1010"/>
                  </a:cxn>
                  <a:cxn ang="0">
                    <a:pos x="750" y="1050"/>
                  </a:cxn>
                  <a:cxn ang="0">
                    <a:pos x="890" y="1110"/>
                  </a:cxn>
                  <a:cxn ang="0">
                    <a:pos x="788" y="1212"/>
                  </a:cxn>
                  <a:cxn ang="0">
                    <a:pos x="782" y="1328"/>
                  </a:cxn>
                  <a:cxn ang="0">
                    <a:pos x="834" y="1452"/>
                  </a:cxn>
                  <a:cxn ang="0">
                    <a:pos x="922" y="1474"/>
                  </a:cxn>
                  <a:cxn ang="0">
                    <a:pos x="860" y="1502"/>
                  </a:cxn>
                  <a:cxn ang="0">
                    <a:pos x="908" y="1598"/>
                  </a:cxn>
                  <a:cxn ang="0">
                    <a:pos x="966" y="1678"/>
                  </a:cxn>
                  <a:cxn ang="0">
                    <a:pos x="1032" y="1712"/>
                  </a:cxn>
                  <a:cxn ang="0">
                    <a:pos x="1090" y="1738"/>
                  </a:cxn>
                  <a:cxn ang="0">
                    <a:pos x="1196" y="1768"/>
                  </a:cxn>
                  <a:cxn ang="0">
                    <a:pos x="1232" y="1622"/>
                  </a:cxn>
                  <a:cxn ang="0">
                    <a:pos x="1262" y="1566"/>
                  </a:cxn>
                  <a:cxn ang="0">
                    <a:pos x="1262" y="1486"/>
                  </a:cxn>
                  <a:cxn ang="0">
                    <a:pos x="1332" y="1420"/>
                  </a:cxn>
                  <a:cxn ang="0">
                    <a:pos x="1402" y="1376"/>
                  </a:cxn>
                  <a:cxn ang="0">
                    <a:pos x="1412" y="1372"/>
                  </a:cxn>
                  <a:cxn ang="0">
                    <a:pos x="1468" y="1372"/>
                  </a:cxn>
                  <a:cxn ang="0">
                    <a:pos x="1628" y="1238"/>
                  </a:cxn>
                  <a:cxn ang="0">
                    <a:pos x="1748" y="1208"/>
                  </a:cxn>
                  <a:cxn ang="0">
                    <a:pos x="2012" y="1102"/>
                  </a:cxn>
                  <a:cxn ang="0">
                    <a:pos x="1846" y="1076"/>
                  </a:cxn>
                  <a:cxn ang="0">
                    <a:pos x="1800" y="1058"/>
                  </a:cxn>
                  <a:cxn ang="0">
                    <a:pos x="1842" y="970"/>
                  </a:cxn>
                  <a:cxn ang="0">
                    <a:pos x="2060" y="1056"/>
                  </a:cxn>
                  <a:cxn ang="0">
                    <a:pos x="2054" y="956"/>
                  </a:cxn>
                  <a:cxn ang="0">
                    <a:pos x="1916" y="858"/>
                  </a:cxn>
                  <a:cxn ang="0">
                    <a:pos x="2100" y="830"/>
                  </a:cxn>
                  <a:cxn ang="0">
                    <a:pos x="2142" y="768"/>
                  </a:cxn>
                  <a:cxn ang="0">
                    <a:pos x="2154" y="698"/>
                  </a:cxn>
                  <a:cxn ang="0">
                    <a:pos x="2066" y="608"/>
                  </a:cxn>
                  <a:cxn ang="0">
                    <a:pos x="2144" y="562"/>
                  </a:cxn>
                  <a:cxn ang="0">
                    <a:pos x="2144" y="504"/>
                  </a:cxn>
                  <a:cxn ang="0">
                    <a:pos x="2096" y="408"/>
                  </a:cxn>
                  <a:cxn ang="0">
                    <a:pos x="2228" y="310"/>
                  </a:cxn>
                  <a:cxn ang="0">
                    <a:pos x="2278" y="276"/>
                  </a:cxn>
                  <a:cxn ang="0">
                    <a:pos x="2298" y="244"/>
                  </a:cxn>
                  <a:cxn ang="0">
                    <a:pos x="2322" y="150"/>
                  </a:cxn>
                  <a:cxn ang="0">
                    <a:pos x="2050" y="210"/>
                  </a:cxn>
                  <a:cxn ang="0">
                    <a:pos x="1962" y="152"/>
                  </a:cxn>
                  <a:cxn ang="0">
                    <a:pos x="1616" y="174"/>
                  </a:cxn>
                  <a:cxn ang="0">
                    <a:pos x="2034" y="78"/>
                  </a:cxn>
                  <a:cxn ang="0">
                    <a:pos x="1724" y="52"/>
                  </a:cxn>
                  <a:cxn ang="0">
                    <a:pos x="1618" y="2"/>
                  </a:cxn>
                  <a:cxn ang="0">
                    <a:pos x="1402" y="44"/>
                  </a:cxn>
                  <a:cxn ang="0">
                    <a:pos x="1048" y="56"/>
                  </a:cxn>
                  <a:cxn ang="0">
                    <a:pos x="1110" y="74"/>
                  </a:cxn>
                  <a:cxn ang="0">
                    <a:pos x="1108" y="158"/>
                  </a:cxn>
                  <a:cxn ang="0">
                    <a:pos x="900" y="148"/>
                  </a:cxn>
                  <a:cxn ang="0">
                    <a:pos x="756" y="114"/>
                  </a:cxn>
                </a:cxnLst>
                <a:rect l="0" t="0" r="r" b="b"/>
                <a:pathLst>
                  <a:path w="2442" h="1776">
                    <a:moveTo>
                      <a:pt x="470" y="176"/>
                    </a:moveTo>
                    <a:lnTo>
                      <a:pt x="470" y="176"/>
                    </a:lnTo>
                    <a:lnTo>
                      <a:pt x="476" y="186"/>
                    </a:lnTo>
                    <a:lnTo>
                      <a:pt x="478" y="194"/>
                    </a:lnTo>
                    <a:lnTo>
                      <a:pt x="480" y="202"/>
                    </a:lnTo>
                    <a:lnTo>
                      <a:pt x="478" y="210"/>
                    </a:lnTo>
                    <a:lnTo>
                      <a:pt x="474" y="216"/>
                    </a:lnTo>
                    <a:lnTo>
                      <a:pt x="466" y="218"/>
                    </a:lnTo>
                    <a:lnTo>
                      <a:pt x="458" y="220"/>
                    </a:lnTo>
                    <a:lnTo>
                      <a:pt x="446" y="218"/>
                    </a:lnTo>
                    <a:lnTo>
                      <a:pt x="446" y="218"/>
                    </a:lnTo>
                    <a:lnTo>
                      <a:pt x="426" y="212"/>
                    </a:lnTo>
                    <a:lnTo>
                      <a:pt x="406" y="210"/>
                    </a:lnTo>
                    <a:lnTo>
                      <a:pt x="386" y="210"/>
                    </a:lnTo>
                    <a:lnTo>
                      <a:pt x="368" y="212"/>
                    </a:lnTo>
                    <a:lnTo>
                      <a:pt x="350" y="216"/>
                    </a:lnTo>
                    <a:lnTo>
                      <a:pt x="334" y="222"/>
                    </a:lnTo>
                    <a:lnTo>
                      <a:pt x="318" y="230"/>
                    </a:lnTo>
                    <a:lnTo>
                      <a:pt x="304" y="238"/>
                    </a:lnTo>
                    <a:lnTo>
                      <a:pt x="304" y="238"/>
                    </a:lnTo>
                    <a:lnTo>
                      <a:pt x="272" y="256"/>
                    </a:lnTo>
                    <a:lnTo>
                      <a:pt x="244" y="270"/>
                    </a:lnTo>
                    <a:lnTo>
                      <a:pt x="232" y="276"/>
                    </a:lnTo>
                    <a:lnTo>
                      <a:pt x="222" y="284"/>
                    </a:lnTo>
                    <a:lnTo>
                      <a:pt x="218" y="290"/>
                    </a:lnTo>
                    <a:lnTo>
                      <a:pt x="218" y="292"/>
                    </a:lnTo>
                    <a:lnTo>
                      <a:pt x="220" y="296"/>
                    </a:lnTo>
                    <a:lnTo>
                      <a:pt x="220" y="296"/>
                    </a:lnTo>
                    <a:lnTo>
                      <a:pt x="226" y="300"/>
                    </a:lnTo>
                    <a:lnTo>
                      <a:pt x="234" y="304"/>
                    </a:lnTo>
                    <a:lnTo>
                      <a:pt x="244" y="308"/>
                    </a:lnTo>
                    <a:lnTo>
                      <a:pt x="256" y="308"/>
                    </a:lnTo>
                    <a:lnTo>
                      <a:pt x="280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10" y="306"/>
                    </a:lnTo>
                    <a:lnTo>
                      <a:pt x="316" y="310"/>
                    </a:lnTo>
                    <a:lnTo>
                      <a:pt x="318" y="318"/>
                    </a:lnTo>
                    <a:lnTo>
                      <a:pt x="320" y="326"/>
                    </a:lnTo>
                    <a:lnTo>
                      <a:pt x="318" y="338"/>
                    </a:lnTo>
                    <a:lnTo>
                      <a:pt x="314" y="348"/>
                    </a:lnTo>
                    <a:lnTo>
                      <a:pt x="308" y="360"/>
                    </a:lnTo>
                    <a:lnTo>
                      <a:pt x="300" y="370"/>
                    </a:lnTo>
                    <a:lnTo>
                      <a:pt x="300" y="370"/>
                    </a:lnTo>
                    <a:lnTo>
                      <a:pt x="290" y="380"/>
                    </a:lnTo>
                    <a:lnTo>
                      <a:pt x="280" y="384"/>
                    </a:lnTo>
                    <a:lnTo>
                      <a:pt x="268" y="386"/>
                    </a:lnTo>
                    <a:lnTo>
                      <a:pt x="254" y="386"/>
                    </a:lnTo>
                    <a:lnTo>
                      <a:pt x="224" y="382"/>
                    </a:lnTo>
                    <a:lnTo>
                      <a:pt x="206" y="382"/>
                    </a:lnTo>
                    <a:lnTo>
                      <a:pt x="188" y="384"/>
                    </a:lnTo>
                    <a:lnTo>
                      <a:pt x="188" y="384"/>
                    </a:lnTo>
                    <a:lnTo>
                      <a:pt x="172" y="388"/>
                    </a:lnTo>
                    <a:lnTo>
                      <a:pt x="162" y="392"/>
                    </a:lnTo>
                    <a:lnTo>
                      <a:pt x="154" y="396"/>
                    </a:lnTo>
                    <a:lnTo>
                      <a:pt x="150" y="400"/>
                    </a:lnTo>
                    <a:lnTo>
                      <a:pt x="142" y="404"/>
                    </a:lnTo>
                    <a:lnTo>
                      <a:pt x="130" y="408"/>
                    </a:lnTo>
                    <a:lnTo>
                      <a:pt x="112" y="412"/>
                    </a:lnTo>
                    <a:lnTo>
                      <a:pt x="84" y="418"/>
                    </a:lnTo>
                    <a:lnTo>
                      <a:pt x="84" y="418"/>
                    </a:lnTo>
                    <a:lnTo>
                      <a:pt x="54" y="422"/>
                    </a:lnTo>
                    <a:lnTo>
                      <a:pt x="32" y="428"/>
                    </a:lnTo>
                    <a:lnTo>
                      <a:pt x="16" y="434"/>
                    </a:lnTo>
                    <a:lnTo>
                      <a:pt x="4" y="440"/>
                    </a:lnTo>
                    <a:lnTo>
                      <a:pt x="0" y="448"/>
                    </a:lnTo>
                    <a:lnTo>
                      <a:pt x="0" y="456"/>
                    </a:lnTo>
                    <a:lnTo>
                      <a:pt x="4" y="464"/>
                    </a:lnTo>
                    <a:lnTo>
                      <a:pt x="12" y="472"/>
                    </a:lnTo>
                    <a:lnTo>
                      <a:pt x="12" y="472"/>
                    </a:lnTo>
                    <a:lnTo>
                      <a:pt x="20" y="478"/>
                    </a:lnTo>
                    <a:lnTo>
                      <a:pt x="28" y="482"/>
                    </a:lnTo>
                    <a:lnTo>
                      <a:pt x="38" y="484"/>
                    </a:lnTo>
                    <a:lnTo>
                      <a:pt x="48" y="484"/>
                    </a:lnTo>
                    <a:lnTo>
                      <a:pt x="52" y="486"/>
                    </a:lnTo>
                    <a:lnTo>
                      <a:pt x="56" y="490"/>
                    </a:lnTo>
                    <a:lnTo>
                      <a:pt x="56" y="490"/>
                    </a:lnTo>
                    <a:lnTo>
                      <a:pt x="62" y="494"/>
                    </a:lnTo>
                    <a:lnTo>
                      <a:pt x="68" y="496"/>
                    </a:lnTo>
                    <a:lnTo>
                      <a:pt x="78" y="496"/>
                    </a:lnTo>
                    <a:lnTo>
                      <a:pt x="88" y="496"/>
                    </a:lnTo>
                    <a:lnTo>
                      <a:pt x="92" y="498"/>
                    </a:lnTo>
                    <a:lnTo>
                      <a:pt x="96" y="502"/>
                    </a:lnTo>
                    <a:lnTo>
                      <a:pt x="96" y="502"/>
                    </a:lnTo>
                    <a:lnTo>
                      <a:pt x="102" y="506"/>
                    </a:lnTo>
                    <a:lnTo>
                      <a:pt x="108" y="510"/>
                    </a:lnTo>
                    <a:lnTo>
                      <a:pt x="116" y="514"/>
                    </a:lnTo>
                    <a:lnTo>
                      <a:pt x="124" y="514"/>
                    </a:lnTo>
                    <a:lnTo>
                      <a:pt x="144" y="516"/>
                    </a:lnTo>
                    <a:lnTo>
                      <a:pt x="174" y="516"/>
                    </a:lnTo>
                    <a:lnTo>
                      <a:pt x="174" y="516"/>
                    </a:lnTo>
                    <a:lnTo>
                      <a:pt x="192" y="516"/>
                    </a:lnTo>
                    <a:lnTo>
                      <a:pt x="208" y="514"/>
                    </a:lnTo>
                    <a:lnTo>
                      <a:pt x="238" y="508"/>
                    </a:lnTo>
                    <a:lnTo>
                      <a:pt x="250" y="506"/>
                    </a:lnTo>
                    <a:lnTo>
                      <a:pt x="260" y="506"/>
                    </a:lnTo>
                    <a:lnTo>
                      <a:pt x="268" y="506"/>
                    </a:lnTo>
                    <a:lnTo>
                      <a:pt x="272" y="512"/>
                    </a:lnTo>
                    <a:lnTo>
                      <a:pt x="272" y="512"/>
                    </a:lnTo>
                    <a:lnTo>
                      <a:pt x="272" y="516"/>
                    </a:lnTo>
                    <a:lnTo>
                      <a:pt x="268" y="520"/>
                    </a:lnTo>
                    <a:lnTo>
                      <a:pt x="260" y="524"/>
                    </a:lnTo>
                    <a:lnTo>
                      <a:pt x="248" y="524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28" y="534"/>
                    </a:lnTo>
                    <a:lnTo>
                      <a:pt x="106" y="538"/>
                    </a:lnTo>
                    <a:lnTo>
                      <a:pt x="86" y="542"/>
                    </a:lnTo>
                    <a:lnTo>
                      <a:pt x="72" y="546"/>
                    </a:lnTo>
                    <a:lnTo>
                      <a:pt x="62" y="552"/>
                    </a:lnTo>
                    <a:lnTo>
                      <a:pt x="60" y="554"/>
                    </a:lnTo>
                    <a:lnTo>
                      <a:pt x="62" y="558"/>
                    </a:lnTo>
                    <a:lnTo>
                      <a:pt x="64" y="562"/>
                    </a:lnTo>
                    <a:lnTo>
                      <a:pt x="68" y="564"/>
                    </a:lnTo>
                    <a:lnTo>
                      <a:pt x="68" y="564"/>
                    </a:lnTo>
                    <a:lnTo>
                      <a:pt x="84" y="570"/>
                    </a:lnTo>
                    <a:lnTo>
                      <a:pt x="102" y="574"/>
                    </a:lnTo>
                    <a:lnTo>
                      <a:pt x="140" y="580"/>
                    </a:lnTo>
                    <a:lnTo>
                      <a:pt x="154" y="584"/>
                    </a:lnTo>
                    <a:lnTo>
                      <a:pt x="162" y="586"/>
                    </a:lnTo>
                    <a:lnTo>
                      <a:pt x="162" y="588"/>
                    </a:lnTo>
                    <a:lnTo>
                      <a:pt x="160" y="590"/>
                    </a:lnTo>
                    <a:lnTo>
                      <a:pt x="148" y="594"/>
                    </a:lnTo>
                    <a:lnTo>
                      <a:pt x="148" y="594"/>
                    </a:lnTo>
                    <a:lnTo>
                      <a:pt x="136" y="598"/>
                    </a:lnTo>
                    <a:lnTo>
                      <a:pt x="132" y="602"/>
                    </a:lnTo>
                    <a:lnTo>
                      <a:pt x="132" y="604"/>
                    </a:lnTo>
                    <a:lnTo>
                      <a:pt x="132" y="606"/>
                    </a:lnTo>
                    <a:lnTo>
                      <a:pt x="136" y="608"/>
                    </a:lnTo>
                    <a:lnTo>
                      <a:pt x="146" y="614"/>
                    </a:lnTo>
                    <a:lnTo>
                      <a:pt x="182" y="624"/>
                    </a:lnTo>
                    <a:lnTo>
                      <a:pt x="224" y="636"/>
                    </a:lnTo>
                    <a:lnTo>
                      <a:pt x="224" y="636"/>
                    </a:lnTo>
                    <a:lnTo>
                      <a:pt x="242" y="642"/>
                    </a:lnTo>
                    <a:lnTo>
                      <a:pt x="248" y="642"/>
                    </a:lnTo>
                    <a:lnTo>
                      <a:pt x="248" y="642"/>
                    </a:lnTo>
                    <a:lnTo>
                      <a:pt x="248" y="640"/>
                    </a:lnTo>
                    <a:lnTo>
                      <a:pt x="242" y="634"/>
                    </a:lnTo>
                    <a:lnTo>
                      <a:pt x="230" y="622"/>
                    </a:lnTo>
                    <a:lnTo>
                      <a:pt x="228" y="618"/>
                    </a:lnTo>
                    <a:lnTo>
                      <a:pt x="228" y="616"/>
                    </a:lnTo>
                    <a:lnTo>
                      <a:pt x="232" y="614"/>
                    </a:lnTo>
                    <a:lnTo>
                      <a:pt x="232" y="614"/>
                    </a:lnTo>
                    <a:lnTo>
                      <a:pt x="238" y="612"/>
                    </a:lnTo>
                    <a:lnTo>
                      <a:pt x="242" y="614"/>
                    </a:lnTo>
                    <a:lnTo>
                      <a:pt x="246" y="620"/>
                    </a:lnTo>
                    <a:lnTo>
                      <a:pt x="250" y="622"/>
                    </a:lnTo>
                    <a:lnTo>
                      <a:pt x="254" y="622"/>
                    </a:lnTo>
                    <a:lnTo>
                      <a:pt x="262" y="622"/>
                    </a:lnTo>
                    <a:lnTo>
                      <a:pt x="272" y="618"/>
                    </a:lnTo>
                    <a:lnTo>
                      <a:pt x="272" y="618"/>
                    </a:lnTo>
                    <a:lnTo>
                      <a:pt x="282" y="614"/>
                    </a:lnTo>
                    <a:lnTo>
                      <a:pt x="286" y="614"/>
                    </a:lnTo>
                    <a:lnTo>
                      <a:pt x="286" y="616"/>
                    </a:lnTo>
                    <a:lnTo>
                      <a:pt x="286" y="618"/>
                    </a:lnTo>
                    <a:lnTo>
                      <a:pt x="284" y="622"/>
                    </a:lnTo>
                    <a:lnTo>
                      <a:pt x="286" y="626"/>
                    </a:lnTo>
                    <a:lnTo>
                      <a:pt x="290" y="630"/>
                    </a:lnTo>
                    <a:lnTo>
                      <a:pt x="300" y="630"/>
                    </a:lnTo>
                    <a:lnTo>
                      <a:pt x="300" y="630"/>
                    </a:lnTo>
                    <a:lnTo>
                      <a:pt x="312" y="630"/>
                    </a:lnTo>
                    <a:lnTo>
                      <a:pt x="320" y="626"/>
                    </a:lnTo>
                    <a:lnTo>
                      <a:pt x="326" y="622"/>
                    </a:lnTo>
                    <a:lnTo>
                      <a:pt x="330" y="618"/>
                    </a:lnTo>
                    <a:lnTo>
                      <a:pt x="334" y="616"/>
                    </a:lnTo>
                    <a:lnTo>
                      <a:pt x="338" y="614"/>
                    </a:lnTo>
                    <a:lnTo>
                      <a:pt x="344" y="614"/>
                    </a:lnTo>
                    <a:lnTo>
                      <a:pt x="350" y="620"/>
                    </a:lnTo>
                    <a:lnTo>
                      <a:pt x="350" y="620"/>
                    </a:lnTo>
                    <a:lnTo>
                      <a:pt x="358" y="624"/>
                    </a:lnTo>
                    <a:lnTo>
                      <a:pt x="364" y="624"/>
                    </a:lnTo>
                    <a:lnTo>
                      <a:pt x="368" y="622"/>
                    </a:lnTo>
                    <a:lnTo>
                      <a:pt x="370" y="618"/>
                    </a:lnTo>
                    <a:lnTo>
                      <a:pt x="374" y="614"/>
                    </a:lnTo>
                    <a:lnTo>
                      <a:pt x="380" y="610"/>
                    </a:lnTo>
                    <a:lnTo>
                      <a:pt x="386" y="610"/>
                    </a:lnTo>
                    <a:lnTo>
                      <a:pt x="396" y="612"/>
                    </a:lnTo>
                    <a:lnTo>
                      <a:pt x="396" y="612"/>
                    </a:lnTo>
                    <a:lnTo>
                      <a:pt x="408" y="616"/>
                    </a:lnTo>
                    <a:lnTo>
                      <a:pt x="420" y="618"/>
                    </a:lnTo>
                    <a:lnTo>
                      <a:pt x="446" y="618"/>
                    </a:lnTo>
                    <a:lnTo>
                      <a:pt x="468" y="620"/>
                    </a:lnTo>
                    <a:lnTo>
                      <a:pt x="476" y="622"/>
                    </a:lnTo>
                    <a:lnTo>
                      <a:pt x="484" y="628"/>
                    </a:lnTo>
                    <a:lnTo>
                      <a:pt x="484" y="628"/>
                    </a:lnTo>
                    <a:lnTo>
                      <a:pt x="488" y="632"/>
                    </a:lnTo>
                    <a:lnTo>
                      <a:pt x="492" y="634"/>
                    </a:lnTo>
                    <a:lnTo>
                      <a:pt x="500" y="634"/>
                    </a:lnTo>
                    <a:lnTo>
                      <a:pt x="506" y="634"/>
                    </a:lnTo>
                    <a:lnTo>
                      <a:pt x="512" y="634"/>
                    </a:lnTo>
                    <a:lnTo>
                      <a:pt x="522" y="638"/>
                    </a:lnTo>
                    <a:lnTo>
                      <a:pt x="534" y="642"/>
                    </a:lnTo>
                    <a:lnTo>
                      <a:pt x="534" y="642"/>
                    </a:lnTo>
                    <a:lnTo>
                      <a:pt x="560" y="654"/>
                    </a:lnTo>
                    <a:lnTo>
                      <a:pt x="578" y="664"/>
                    </a:lnTo>
                    <a:lnTo>
                      <a:pt x="584" y="666"/>
                    </a:lnTo>
                    <a:lnTo>
                      <a:pt x="584" y="670"/>
                    </a:lnTo>
                    <a:lnTo>
                      <a:pt x="584" y="674"/>
                    </a:lnTo>
                    <a:lnTo>
                      <a:pt x="578" y="680"/>
                    </a:lnTo>
                    <a:lnTo>
                      <a:pt x="578" y="680"/>
                    </a:lnTo>
                    <a:lnTo>
                      <a:pt x="576" y="684"/>
                    </a:lnTo>
                    <a:lnTo>
                      <a:pt x="576" y="688"/>
                    </a:lnTo>
                    <a:lnTo>
                      <a:pt x="578" y="692"/>
                    </a:lnTo>
                    <a:lnTo>
                      <a:pt x="582" y="696"/>
                    </a:lnTo>
                    <a:lnTo>
                      <a:pt x="596" y="704"/>
                    </a:lnTo>
                    <a:lnTo>
                      <a:pt x="612" y="714"/>
                    </a:lnTo>
                    <a:lnTo>
                      <a:pt x="642" y="734"/>
                    </a:lnTo>
                    <a:lnTo>
                      <a:pt x="652" y="742"/>
                    </a:lnTo>
                    <a:lnTo>
                      <a:pt x="654" y="746"/>
                    </a:lnTo>
                    <a:lnTo>
                      <a:pt x="654" y="750"/>
                    </a:lnTo>
                    <a:lnTo>
                      <a:pt x="654" y="750"/>
                    </a:lnTo>
                    <a:lnTo>
                      <a:pt x="650" y="756"/>
                    </a:lnTo>
                    <a:lnTo>
                      <a:pt x="644" y="764"/>
                    </a:lnTo>
                    <a:lnTo>
                      <a:pt x="632" y="776"/>
                    </a:lnTo>
                    <a:lnTo>
                      <a:pt x="628" y="780"/>
                    </a:lnTo>
                    <a:lnTo>
                      <a:pt x="628" y="782"/>
                    </a:lnTo>
                    <a:lnTo>
                      <a:pt x="632" y="784"/>
                    </a:lnTo>
                    <a:lnTo>
                      <a:pt x="642" y="780"/>
                    </a:lnTo>
                    <a:lnTo>
                      <a:pt x="642" y="780"/>
                    </a:lnTo>
                    <a:lnTo>
                      <a:pt x="660" y="776"/>
                    </a:lnTo>
                    <a:lnTo>
                      <a:pt x="666" y="776"/>
                    </a:lnTo>
                    <a:lnTo>
                      <a:pt x="668" y="776"/>
                    </a:lnTo>
                    <a:lnTo>
                      <a:pt x="670" y="782"/>
                    </a:lnTo>
                    <a:lnTo>
                      <a:pt x="674" y="786"/>
                    </a:lnTo>
                    <a:lnTo>
                      <a:pt x="678" y="790"/>
                    </a:lnTo>
                    <a:lnTo>
                      <a:pt x="678" y="790"/>
                    </a:lnTo>
                    <a:lnTo>
                      <a:pt x="684" y="794"/>
                    </a:lnTo>
                    <a:lnTo>
                      <a:pt x="686" y="798"/>
                    </a:lnTo>
                    <a:lnTo>
                      <a:pt x="684" y="802"/>
                    </a:lnTo>
                    <a:lnTo>
                      <a:pt x="682" y="806"/>
                    </a:lnTo>
                    <a:lnTo>
                      <a:pt x="680" y="810"/>
                    </a:lnTo>
                    <a:lnTo>
                      <a:pt x="680" y="814"/>
                    </a:lnTo>
                    <a:lnTo>
                      <a:pt x="686" y="818"/>
                    </a:lnTo>
                    <a:lnTo>
                      <a:pt x="696" y="824"/>
                    </a:lnTo>
                    <a:lnTo>
                      <a:pt x="696" y="824"/>
                    </a:lnTo>
                    <a:lnTo>
                      <a:pt x="704" y="828"/>
                    </a:lnTo>
                    <a:lnTo>
                      <a:pt x="708" y="834"/>
                    </a:lnTo>
                    <a:lnTo>
                      <a:pt x="706" y="838"/>
                    </a:lnTo>
                    <a:lnTo>
                      <a:pt x="702" y="844"/>
                    </a:lnTo>
                    <a:lnTo>
                      <a:pt x="700" y="850"/>
                    </a:lnTo>
                    <a:lnTo>
                      <a:pt x="698" y="854"/>
                    </a:lnTo>
                    <a:lnTo>
                      <a:pt x="702" y="858"/>
                    </a:lnTo>
                    <a:lnTo>
                      <a:pt x="710" y="862"/>
                    </a:lnTo>
                    <a:lnTo>
                      <a:pt x="710" y="862"/>
                    </a:lnTo>
                    <a:lnTo>
                      <a:pt x="720" y="864"/>
                    </a:lnTo>
                    <a:lnTo>
                      <a:pt x="726" y="870"/>
                    </a:lnTo>
                    <a:lnTo>
                      <a:pt x="730" y="876"/>
                    </a:lnTo>
                    <a:lnTo>
                      <a:pt x="730" y="882"/>
                    </a:lnTo>
                    <a:lnTo>
                      <a:pt x="728" y="888"/>
                    </a:lnTo>
                    <a:lnTo>
                      <a:pt x="722" y="894"/>
                    </a:lnTo>
                    <a:lnTo>
                      <a:pt x="716" y="898"/>
                    </a:lnTo>
                    <a:lnTo>
                      <a:pt x="706" y="902"/>
                    </a:lnTo>
                    <a:lnTo>
                      <a:pt x="706" y="902"/>
                    </a:lnTo>
                    <a:lnTo>
                      <a:pt x="698" y="904"/>
                    </a:lnTo>
                    <a:lnTo>
                      <a:pt x="694" y="906"/>
                    </a:lnTo>
                    <a:lnTo>
                      <a:pt x="690" y="910"/>
                    </a:lnTo>
                    <a:lnTo>
                      <a:pt x="690" y="916"/>
                    </a:lnTo>
                    <a:lnTo>
                      <a:pt x="690" y="922"/>
                    </a:lnTo>
                    <a:lnTo>
                      <a:pt x="694" y="928"/>
                    </a:lnTo>
                    <a:lnTo>
                      <a:pt x="704" y="942"/>
                    </a:lnTo>
                    <a:lnTo>
                      <a:pt x="704" y="942"/>
                    </a:lnTo>
                    <a:lnTo>
                      <a:pt x="708" y="948"/>
                    </a:lnTo>
                    <a:lnTo>
                      <a:pt x="708" y="952"/>
                    </a:lnTo>
                    <a:lnTo>
                      <a:pt x="704" y="956"/>
                    </a:lnTo>
                    <a:lnTo>
                      <a:pt x="698" y="956"/>
                    </a:lnTo>
                    <a:lnTo>
                      <a:pt x="686" y="960"/>
                    </a:lnTo>
                    <a:lnTo>
                      <a:pt x="682" y="960"/>
                    </a:lnTo>
                    <a:lnTo>
                      <a:pt x="684" y="964"/>
                    </a:lnTo>
                    <a:lnTo>
                      <a:pt x="684" y="964"/>
                    </a:lnTo>
                    <a:lnTo>
                      <a:pt x="690" y="972"/>
                    </a:lnTo>
                    <a:lnTo>
                      <a:pt x="696" y="980"/>
                    </a:lnTo>
                    <a:lnTo>
                      <a:pt x="698" y="984"/>
                    </a:lnTo>
                    <a:lnTo>
                      <a:pt x="702" y="986"/>
                    </a:lnTo>
                    <a:lnTo>
                      <a:pt x="706" y="986"/>
                    </a:lnTo>
                    <a:lnTo>
                      <a:pt x="710" y="984"/>
                    </a:lnTo>
                    <a:lnTo>
                      <a:pt x="710" y="984"/>
                    </a:lnTo>
                    <a:lnTo>
                      <a:pt x="716" y="984"/>
                    </a:lnTo>
                    <a:lnTo>
                      <a:pt x="722" y="984"/>
                    </a:lnTo>
                    <a:lnTo>
                      <a:pt x="738" y="988"/>
                    </a:lnTo>
                    <a:lnTo>
                      <a:pt x="744" y="990"/>
                    </a:lnTo>
                    <a:lnTo>
                      <a:pt x="752" y="988"/>
                    </a:lnTo>
                    <a:lnTo>
                      <a:pt x="758" y="984"/>
                    </a:lnTo>
                    <a:lnTo>
                      <a:pt x="764" y="974"/>
                    </a:lnTo>
                    <a:lnTo>
                      <a:pt x="764" y="974"/>
                    </a:lnTo>
                    <a:lnTo>
                      <a:pt x="768" y="970"/>
                    </a:lnTo>
                    <a:lnTo>
                      <a:pt x="770" y="966"/>
                    </a:lnTo>
                    <a:lnTo>
                      <a:pt x="780" y="960"/>
                    </a:lnTo>
                    <a:lnTo>
                      <a:pt x="790" y="960"/>
                    </a:lnTo>
                    <a:lnTo>
                      <a:pt x="800" y="960"/>
                    </a:lnTo>
                    <a:lnTo>
                      <a:pt x="808" y="962"/>
                    </a:lnTo>
                    <a:lnTo>
                      <a:pt x="816" y="966"/>
                    </a:lnTo>
                    <a:lnTo>
                      <a:pt x="818" y="970"/>
                    </a:lnTo>
                    <a:lnTo>
                      <a:pt x="818" y="972"/>
                    </a:lnTo>
                    <a:lnTo>
                      <a:pt x="818" y="972"/>
                    </a:lnTo>
                    <a:lnTo>
                      <a:pt x="818" y="972"/>
                    </a:lnTo>
                    <a:lnTo>
                      <a:pt x="812" y="978"/>
                    </a:lnTo>
                    <a:lnTo>
                      <a:pt x="810" y="980"/>
                    </a:lnTo>
                    <a:lnTo>
                      <a:pt x="812" y="982"/>
                    </a:lnTo>
                    <a:lnTo>
                      <a:pt x="818" y="982"/>
                    </a:lnTo>
                    <a:lnTo>
                      <a:pt x="822" y="984"/>
                    </a:lnTo>
                    <a:lnTo>
                      <a:pt x="828" y="986"/>
                    </a:lnTo>
                    <a:lnTo>
                      <a:pt x="828" y="990"/>
                    </a:lnTo>
                    <a:lnTo>
                      <a:pt x="826" y="994"/>
                    </a:lnTo>
                    <a:lnTo>
                      <a:pt x="826" y="994"/>
                    </a:lnTo>
                    <a:lnTo>
                      <a:pt x="824" y="998"/>
                    </a:lnTo>
                    <a:lnTo>
                      <a:pt x="824" y="1000"/>
                    </a:lnTo>
                    <a:lnTo>
                      <a:pt x="828" y="1006"/>
                    </a:lnTo>
                    <a:lnTo>
                      <a:pt x="836" y="1010"/>
                    </a:lnTo>
                    <a:lnTo>
                      <a:pt x="846" y="1014"/>
                    </a:lnTo>
                    <a:lnTo>
                      <a:pt x="866" y="1020"/>
                    </a:lnTo>
                    <a:lnTo>
                      <a:pt x="872" y="1022"/>
                    </a:lnTo>
                    <a:lnTo>
                      <a:pt x="874" y="1024"/>
                    </a:lnTo>
                    <a:lnTo>
                      <a:pt x="874" y="1024"/>
                    </a:lnTo>
                    <a:lnTo>
                      <a:pt x="874" y="1024"/>
                    </a:lnTo>
                    <a:lnTo>
                      <a:pt x="868" y="1034"/>
                    </a:lnTo>
                    <a:lnTo>
                      <a:pt x="866" y="1040"/>
                    </a:lnTo>
                    <a:lnTo>
                      <a:pt x="868" y="1044"/>
                    </a:lnTo>
                    <a:lnTo>
                      <a:pt x="874" y="1050"/>
                    </a:lnTo>
                    <a:lnTo>
                      <a:pt x="874" y="1050"/>
                    </a:lnTo>
                    <a:lnTo>
                      <a:pt x="874" y="1052"/>
                    </a:lnTo>
                    <a:lnTo>
                      <a:pt x="872" y="1054"/>
                    </a:lnTo>
                    <a:lnTo>
                      <a:pt x="862" y="1052"/>
                    </a:lnTo>
                    <a:lnTo>
                      <a:pt x="848" y="1048"/>
                    </a:lnTo>
                    <a:lnTo>
                      <a:pt x="832" y="1040"/>
                    </a:lnTo>
                    <a:lnTo>
                      <a:pt x="832" y="1040"/>
                    </a:lnTo>
                    <a:lnTo>
                      <a:pt x="822" y="1036"/>
                    </a:lnTo>
                    <a:lnTo>
                      <a:pt x="810" y="1032"/>
                    </a:lnTo>
                    <a:lnTo>
                      <a:pt x="784" y="1028"/>
                    </a:lnTo>
                    <a:lnTo>
                      <a:pt x="758" y="1028"/>
                    </a:lnTo>
                    <a:lnTo>
                      <a:pt x="748" y="1030"/>
                    </a:lnTo>
                    <a:lnTo>
                      <a:pt x="742" y="1032"/>
                    </a:lnTo>
                    <a:lnTo>
                      <a:pt x="742" y="1032"/>
                    </a:lnTo>
                    <a:lnTo>
                      <a:pt x="738" y="1036"/>
                    </a:lnTo>
                    <a:lnTo>
                      <a:pt x="740" y="1042"/>
                    </a:lnTo>
                    <a:lnTo>
                      <a:pt x="744" y="1046"/>
                    </a:lnTo>
                    <a:lnTo>
                      <a:pt x="750" y="1050"/>
                    </a:lnTo>
                    <a:lnTo>
                      <a:pt x="764" y="1056"/>
                    </a:lnTo>
                    <a:lnTo>
                      <a:pt x="782" y="1060"/>
                    </a:lnTo>
                    <a:lnTo>
                      <a:pt x="782" y="1060"/>
                    </a:lnTo>
                    <a:lnTo>
                      <a:pt x="796" y="1060"/>
                    </a:lnTo>
                    <a:lnTo>
                      <a:pt x="804" y="1064"/>
                    </a:lnTo>
                    <a:lnTo>
                      <a:pt x="810" y="1068"/>
                    </a:lnTo>
                    <a:lnTo>
                      <a:pt x="816" y="1072"/>
                    </a:lnTo>
                    <a:lnTo>
                      <a:pt x="820" y="1078"/>
                    </a:lnTo>
                    <a:lnTo>
                      <a:pt x="824" y="1082"/>
                    </a:lnTo>
                    <a:lnTo>
                      <a:pt x="832" y="1086"/>
                    </a:lnTo>
                    <a:lnTo>
                      <a:pt x="844" y="1088"/>
                    </a:lnTo>
                    <a:lnTo>
                      <a:pt x="844" y="1088"/>
                    </a:lnTo>
                    <a:lnTo>
                      <a:pt x="856" y="1090"/>
                    </a:lnTo>
                    <a:lnTo>
                      <a:pt x="864" y="1092"/>
                    </a:lnTo>
                    <a:lnTo>
                      <a:pt x="868" y="1096"/>
                    </a:lnTo>
                    <a:lnTo>
                      <a:pt x="870" y="1098"/>
                    </a:lnTo>
                    <a:lnTo>
                      <a:pt x="866" y="1108"/>
                    </a:lnTo>
                    <a:lnTo>
                      <a:pt x="866" y="1112"/>
                    </a:lnTo>
                    <a:lnTo>
                      <a:pt x="868" y="1118"/>
                    </a:lnTo>
                    <a:lnTo>
                      <a:pt x="868" y="1118"/>
                    </a:lnTo>
                    <a:lnTo>
                      <a:pt x="872" y="1122"/>
                    </a:lnTo>
                    <a:lnTo>
                      <a:pt x="876" y="1120"/>
                    </a:lnTo>
                    <a:lnTo>
                      <a:pt x="880" y="1118"/>
                    </a:lnTo>
                    <a:lnTo>
                      <a:pt x="882" y="1114"/>
                    </a:lnTo>
                    <a:lnTo>
                      <a:pt x="888" y="1106"/>
                    </a:lnTo>
                    <a:lnTo>
                      <a:pt x="888" y="1106"/>
                    </a:lnTo>
                    <a:lnTo>
                      <a:pt x="890" y="1110"/>
                    </a:lnTo>
                    <a:lnTo>
                      <a:pt x="890" y="1110"/>
                    </a:lnTo>
                    <a:lnTo>
                      <a:pt x="888" y="1116"/>
                    </a:lnTo>
                    <a:lnTo>
                      <a:pt x="888" y="1122"/>
                    </a:lnTo>
                    <a:lnTo>
                      <a:pt x="882" y="1134"/>
                    </a:lnTo>
                    <a:lnTo>
                      <a:pt x="876" y="1148"/>
                    </a:lnTo>
                    <a:lnTo>
                      <a:pt x="872" y="1164"/>
                    </a:lnTo>
                    <a:lnTo>
                      <a:pt x="872" y="1164"/>
                    </a:lnTo>
                    <a:lnTo>
                      <a:pt x="870" y="1170"/>
                    </a:lnTo>
                    <a:lnTo>
                      <a:pt x="872" y="1176"/>
                    </a:lnTo>
                    <a:lnTo>
                      <a:pt x="876" y="1182"/>
                    </a:lnTo>
                    <a:lnTo>
                      <a:pt x="876" y="1184"/>
                    </a:lnTo>
                    <a:lnTo>
                      <a:pt x="876" y="1186"/>
                    </a:lnTo>
                    <a:lnTo>
                      <a:pt x="866" y="1192"/>
                    </a:lnTo>
                    <a:lnTo>
                      <a:pt x="866" y="1192"/>
                    </a:lnTo>
                    <a:lnTo>
                      <a:pt x="858" y="1194"/>
                    </a:lnTo>
                    <a:lnTo>
                      <a:pt x="850" y="1196"/>
                    </a:lnTo>
                    <a:lnTo>
                      <a:pt x="838" y="1192"/>
                    </a:lnTo>
                    <a:lnTo>
                      <a:pt x="828" y="1190"/>
                    </a:lnTo>
                    <a:lnTo>
                      <a:pt x="822" y="1190"/>
                    </a:lnTo>
                    <a:lnTo>
                      <a:pt x="818" y="1194"/>
                    </a:lnTo>
                    <a:lnTo>
                      <a:pt x="818" y="1194"/>
                    </a:lnTo>
                    <a:lnTo>
                      <a:pt x="812" y="1196"/>
                    </a:lnTo>
                    <a:lnTo>
                      <a:pt x="806" y="1198"/>
                    </a:lnTo>
                    <a:lnTo>
                      <a:pt x="796" y="1202"/>
                    </a:lnTo>
                    <a:lnTo>
                      <a:pt x="788" y="1204"/>
                    </a:lnTo>
                    <a:lnTo>
                      <a:pt x="786" y="1206"/>
                    </a:lnTo>
                    <a:lnTo>
                      <a:pt x="788" y="1210"/>
                    </a:lnTo>
                    <a:lnTo>
                      <a:pt x="788" y="1210"/>
                    </a:lnTo>
                    <a:lnTo>
                      <a:pt x="788" y="1212"/>
                    </a:lnTo>
                    <a:lnTo>
                      <a:pt x="788" y="1214"/>
                    </a:lnTo>
                    <a:lnTo>
                      <a:pt x="784" y="1214"/>
                    </a:lnTo>
                    <a:lnTo>
                      <a:pt x="784" y="1216"/>
                    </a:lnTo>
                    <a:lnTo>
                      <a:pt x="784" y="1216"/>
                    </a:lnTo>
                    <a:lnTo>
                      <a:pt x="790" y="1222"/>
                    </a:lnTo>
                    <a:lnTo>
                      <a:pt x="790" y="1222"/>
                    </a:lnTo>
                    <a:lnTo>
                      <a:pt x="794" y="1226"/>
                    </a:lnTo>
                    <a:lnTo>
                      <a:pt x="794" y="1228"/>
                    </a:lnTo>
                    <a:lnTo>
                      <a:pt x="792" y="1232"/>
                    </a:lnTo>
                    <a:lnTo>
                      <a:pt x="788" y="1234"/>
                    </a:lnTo>
                    <a:lnTo>
                      <a:pt x="778" y="1240"/>
                    </a:lnTo>
                    <a:lnTo>
                      <a:pt x="774" y="1242"/>
                    </a:lnTo>
                    <a:lnTo>
                      <a:pt x="774" y="1246"/>
                    </a:lnTo>
                    <a:lnTo>
                      <a:pt x="774" y="1246"/>
                    </a:lnTo>
                    <a:lnTo>
                      <a:pt x="774" y="1252"/>
                    </a:lnTo>
                    <a:lnTo>
                      <a:pt x="772" y="1260"/>
                    </a:lnTo>
                    <a:lnTo>
                      <a:pt x="762" y="1284"/>
                    </a:lnTo>
                    <a:lnTo>
                      <a:pt x="762" y="1284"/>
                    </a:lnTo>
                    <a:lnTo>
                      <a:pt x="762" y="1292"/>
                    </a:lnTo>
                    <a:lnTo>
                      <a:pt x="762" y="1296"/>
                    </a:lnTo>
                    <a:lnTo>
                      <a:pt x="766" y="1300"/>
                    </a:lnTo>
                    <a:lnTo>
                      <a:pt x="772" y="1302"/>
                    </a:lnTo>
                    <a:lnTo>
                      <a:pt x="788" y="1306"/>
                    </a:lnTo>
                    <a:lnTo>
                      <a:pt x="810" y="1306"/>
                    </a:lnTo>
                    <a:lnTo>
                      <a:pt x="810" y="1306"/>
                    </a:lnTo>
                    <a:lnTo>
                      <a:pt x="800" y="1312"/>
                    </a:lnTo>
                    <a:lnTo>
                      <a:pt x="790" y="1320"/>
                    </a:lnTo>
                    <a:lnTo>
                      <a:pt x="782" y="1328"/>
                    </a:lnTo>
                    <a:lnTo>
                      <a:pt x="776" y="1338"/>
                    </a:lnTo>
                    <a:lnTo>
                      <a:pt x="772" y="1346"/>
                    </a:lnTo>
                    <a:lnTo>
                      <a:pt x="772" y="1354"/>
                    </a:lnTo>
                    <a:lnTo>
                      <a:pt x="774" y="1362"/>
                    </a:lnTo>
                    <a:lnTo>
                      <a:pt x="780" y="1368"/>
                    </a:lnTo>
                    <a:lnTo>
                      <a:pt x="780" y="1368"/>
                    </a:lnTo>
                    <a:lnTo>
                      <a:pt x="786" y="1374"/>
                    </a:lnTo>
                    <a:lnTo>
                      <a:pt x="790" y="1378"/>
                    </a:lnTo>
                    <a:lnTo>
                      <a:pt x="792" y="1384"/>
                    </a:lnTo>
                    <a:lnTo>
                      <a:pt x="792" y="1390"/>
                    </a:lnTo>
                    <a:lnTo>
                      <a:pt x="792" y="1392"/>
                    </a:lnTo>
                    <a:lnTo>
                      <a:pt x="796" y="1392"/>
                    </a:lnTo>
                    <a:lnTo>
                      <a:pt x="796" y="1392"/>
                    </a:lnTo>
                    <a:lnTo>
                      <a:pt x="806" y="1394"/>
                    </a:lnTo>
                    <a:lnTo>
                      <a:pt x="812" y="1400"/>
                    </a:lnTo>
                    <a:lnTo>
                      <a:pt x="818" y="1406"/>
                    </a:lnTo>
                    <a:lnTo>
                      <a:pt x="818" y="1410"/>
                    </a:lnTo>
                    <a:lnTo>
                      <a:pt x="818" y="1414"/>
                    </a:lnTo>
                    <a:lnTo>
                      <a:pt x="818" y="1414"/>
                    </a:lnTo>
                    <a:lnTo>
                      <a:pt x="818" y="1420"/>
                    </a:lnTo>
                    <a:lnTo>
                      <a:pt x="818" y="1422"/>
                    </a:lnTo>
                    <a:lnTo>
                      <a:pt x="824" y="1426"/>
                    </a:lnTo>
                    <a:lnTo>
                      <a:pt x="828" y="1430"/>
                    </a:lnTo>
                    <a:lnTo>
                      <a:pt x="830" y="1434"/>
                    </a:lnTo>
                    <a:lnTo>
                      <a:pt x="830" y="1440"/>
                    </a:lnTo>
                    <a:lnTo>
                      <a:pt x="830" y="1440"/>
                    </a:lnTo>
                    <a:lnTo>
                      <a:pt x="830" y="1450"/>
                    </a:lnTo>
                    <a:lnTo>
                      <a:pt x="834" y="1452"/>
                    </a:lnTo>
                    <a:lnTo>
                      <a:pt x="836" y="1454"/>
                    </a:lnTo>
                    <a:lnTo>
                      <a:pt x="836" y="1462"/>
                    </a:lnTo>
                    <a:lnTo>
                      <a:pt x="836" y="1462"/>
                    </a:lnTo>
                    <a:lnTo>
                      <a:pt x="836" y="1476"/>
                    </a:lnTo>
                    <a:lnTo>
                      <a:pt x="836" y="1482"/>
                    </a:lnTo>
                    <a:lnTo>
                      <a:pt x="840" y="1488"/>
                    </a:lnTo>
                    <a:lnTo>
                      <a:pt x="842" y="1490"/>
                    </a:lnTo>
                    <a:lnTo>
                      <a:pt x="848" y="1488"/>
                    </a:lnTo>
                    <a:lnTo>
                      <a:pt x="852" y="1482"/>
                    </a:lnTo>
                    <a:lnTo>
                      <a:pt x="860" y="1470"/>
                    </a:lnTo>
                    <a:lnTo>
                      <a:pt x="860" y="1470"/>
                    </a:lnTo>
                    <a:lnTo>
                      <a:pt x="870" y="1454"/>
                    </a:lnTo>
                    <a:lnTo>
                      <a:pt x="872" y="1454"/>
                    </a:lnTo>
                    <a:lnTo>
                      <a:pt x="874" y="1456"/>
                    </a:lnTo>
                    <a:lnTo>
                      <a:pt x="876" y="1462"/>
                    </a:lnTo>
                    <a:lnTo>
                      <a:pt x="878" y="1462"/>
                    </a:lnTo>
                    <a:lnTo>
                      <a:pt x="882" y="1460"/>
                    </a:lnTo>
                    <a:lnTo>
                      <a:pt x="882" y="1460"/>
                    </a:lnTo>
                    <a:lnTo>
                      <a:pt x="888" y="1456"/>
                    </a:lnTo>
                    <a:lnTo>
                      <a:pt x="894" y="1454"/>
                    </a:lnTo>
                    <a:lnTo>
                      <a:pt x="900" y="1452"/>
                    </a:lnTo>
                    <a:lnTo>
                      <a:pt x="906" y="1454"/>
                    </a:lnTo>
                    <a:lnTo>
                      <a:pt x="912" y="1456"/>
                    </a:lnTo>
                    <a:lnTo>
                      <a:pt x="916" y="1458"/>
                    </a:lnTo>
                    <a:lnTo>
                      <a:pt x="918" y="1464"/>
                    </a:lnTo>
                    <a:lnTo>
                      <a:pt x="920" y="1470"/>
                    </a:lnTo>
                    <a:lnTo>
                      <a:pt x="920" y="1470"/>
                    </a:lnTo>
                    <a:lnTo>
                      <a:pt x="922" y="1474"/>
                    </a:lnTo>
                    <a:lnTo>
                      <a:pt x="920" y="1474"/>
                    </a:lnTo>
                    <a:lnTo>
                      <a:pt x="912" y="1470"/>
                    </a:lnTo>
                    <a:lnTo>
                      <a:pt x="902" y="1464"/>
                    </a:lnTo>
                    <a:lnTo>
                      <a:pt x="896" y="1462"/>
                    </a:lnTo>
                    <a:lnTo>
                      <a:pt x="890" y="1464"/>
                    </a:lnTo>
                    <a:lnTo>
                      <a:pt x="890" y="1464"/>
                    </a:lnTo>
                    <a:lnTo>
                      <a:pt x="888" y="1466"/>
                    </a:lnTo>
                    <a:lnTo>
                      <a:pt x="888" y="1468"/>
                    </a:lnTo>
                    <a:lnTo>
                      <a:pt x="894" y="1474"/>
                    </a:lnTo>
                    <a:lnTo>
                      <a:pt x="898" y="1474"/>
                    </a:lnTo>
                    <a:lnTo>
                      <a:pt x="898" y="1476"/>
                    </a:lnTo>
                    <a:lnTo>
                      <a:pt x="896" y="1478"/>
                    </a:lnTo>
                    <a:lnTo>
                      <a:pt x="890" y="1478"/>
                    </a:lnTo>
                    <a:lnTo>
                      <a:pt x="890" y="1478"/>
                    </a:lnTo>
                    <a:lnTo>
                      <a:pt x="884" y="1480"/>
                    </a:lnTo>
                    <a:lnTo>
                      <a:pt x="880" y="1480"/>
                    </a:lnTo>
                    <a:lnTo>
                      <a:pt x="880" y="1484"/>
                    </a:lnTo>
                    <a:lnTo>
                      <a:pt x="880" y="1486"/>
                    </a:lnTo>
                    <a:lnTo>
                      <a:pt x="880" y="1488"/>
                    </a:lnTo>
                    <a:lnTo>
                      <a:pt x="880" y="1490"/>
                    </a:lnTo>
                    <a:lnTo>
                      <a:pt x="876" y="1492"/>
                    </a:lnTo>
                    <a:lnTo>
                      <a:pt x="868" y="1492"/>
                    </a:lnTo>
                    <a:lnTo>
                      <a:pt x="868" y="1492"/>
                    </a:lnTo>
                    <a:lnTo>
                      <a:pt x="856" y="1494"/>
                    </a:lnTo>
                    <a:lnTo>
                      <a:pt x="856" y="1496"/>
                    </a:lnTo>
                    <a:lnTo>
                      <a:pt x="856" y="1496"/>
                    </a:lnTo>
                    <a:lnTo>
                      <a:pt x="860" y="1500"/>
                    </a:lnTo>
                    <a:lnTo>
                      <a:pt x="860" y="1502"/>
                    </a:lnTo>
                    <a:lnTo>
                      <a:pt x="858" y="1504"/>
                    </a:lnTo>
                    <a:lnTo>
                      <a:pt x="858" y="1504"/>
                    </a:lnTo>
                    <a:lnTo>
                      <a:pt x="854" y="1506"/>
                    </a:lnTo>
                    <a:lnTo>
                      <a:pt x="854" y="1506"/>
                    </a:lnTo>
                    <a:lnTo>
                      <a:pt x="856" y="1510"/>
                    </a:lnTo>
                    <a:lnTo>
                      <a:pt x="860" y="1514"/>
                    </a:lnTo>
                    <a:lnTo>
                      <a:pt x="862" y="1516"/>
                    </a:lnTo>
                    <a:lnTo>
                      <a:pt x="860" y="1518"/>
                    </a:lnTo>
                    <a:lnTo>
                      <a:pt x="860" y="1518"/>
                    </a:lnTo>
                    <a:lnTo>
                      <a:pt x="860" y="1522"/>
                    </a:lnTo>
                    <a:lnTo>
                      <a:pt x="860" y="1526"/>
                    </a:lnTo>
                    <a:lnTo>
                      <a:pt x="862" y="1534"/>
                    </a:lnTo>
                    <a:lnTo>
                      <a:pt x="874" y="1554"/>
                    </a:lnTo>
                    <a:lnTo>
                      <a:pt x="874" y="1554"/>
                    </a:lnTo>
                    <a:lnTo>
                      <a:pt x="878" y="1558"/>
                    </a:lnTo>
                    <a:lnTo>
                      <a:pt x="882" y="1560"/>
                    </a:lnTo>
                    <a:lnTo>
                      <a:pt x="890" y="1562"/>
                    </a:lnTo>
                    <a:lnTo>
                      <a:pt x="898" y="1562"/>
                    </a:lnTo>
                    <a:lnTo>
                      <a:pt x="898" y="1564"/>
                    </a:lnTo>
                    <a:lnTo>
                      <a:pt x="898" y="1568"/>
                    </a:lnTo>
                    <a:lnTo>
                      <a:pt x="898" y="1568"/>
                    </a:lnTo>
                    <a:lnTo>
                      <a:pt x="896" y="1572"/>
                    </a:lnTo>
                    <a:lnTo>
                      <a:pt x="898" y="1576"/>
                    </a:lnTo>
                    <a:lnTo>
                      <a:pt x="902" y="1582"/>
                    </a:lnTo>
                    <a:lnTo>
                      <a:pt x="906" y="1590"/>
                    </a:lnTo>
                    <a:lnTo>
                      <a:pt x="908" y="1594"/>
                    </a:lnTo>
                    <a:lnTo>
                      <a:pt x="908" y="1598"/>
                    </a:lnTo>
                    <a:lnTo>
                      <a:pt x="908" y="1598"/>
                    </a:lnTo>
                    <a:lnTo>
                      <a:pt x="908" y="1606"/>
                    </a:lnTo>
                    <a:lnTo>
                      <a:pt x="910" y="1610"/>
                    </a:lnTo>
                    <a:lnTo>
                      <a:pt x="914" y="1614"/>
                    </a:lnTo>
                    <a:lnTo>
                      <a:pt x="926" y="1618"/>
                    </a:lnTo>
                    <a:lnTo>
                      <a:pt x="926" y="1618"/>
                    </a:lnTo>
                    <a:lnTo>
                      <a:pt x="932" y="1622"/>
                    </a:lnTo>
                    <a:lnTo>
                      <a:pt x="934" y="1626"/>
                    </a:lnTo>
                    <a:lnTo>
                      <a:pt x="936" y="1630"/>
                    </a:lnTo>
                    <a:lnTo>
                      <a:pt x="934" y="1634"/>
                    </a:lnTo>
                    <a:lnTo>
                      <a:pt x="934" y="1640"/>
                    </a:lnTo>
                    <a:lnTo>
                      <a:pt x="934" y="1640"/>
                    </a:lnTo>
                    <a:lnTo>
                      <a:pt x="938" y="1640"/>
                    </a:lnTo>
                    <a:lnTo>
                      <a:pt x="938" y="1640"/>
                    </a:lnTo>
                    <a:lnTo>
                      <a:pt x="942" y="1640"/>
                    </a:lnTo>
                    <a:lnTo>
                      <a:pt x="944" y="1640"/>
                    </a:lnTo>
                    <a:lnTo>
                      <a:pt x="946" y="1648"/>
                    </a:lnTo>
                    <a:lnTo>
                      <a:pt x="946" y="1654"/>
                    </a:lnTo>
                    <a:lnTo>
                      <a:pt x="948" y="1656"/>
                    </a:lnTo>
                    <a:lnTo>
                      <a:pt x="950" y="1656"/>
                    </a:lnTo>
                    <a:lnTo>
                      <a:pt x="950" y="1656"/>
                    </a:lnTo>
                    <a:lnTo>
                      <a:pt x="956" y="1656"/>
                    </a:lnTo>
                    <a:lnTo>
                      <a:pt x="958" y="1656"/>
                    </a:lnTo>
                    <a:lnTo>
                      <a:pt x="958" y="1662"/>
                    </a:lnTo>
                    <a:lnTo>
                      <a:pt x="954" y="1672"/>
                    </a:lnTo>
                    <a:lnTo>
                      <a:pt x="954" y="1672"/>
                    </a:lnTo>
                    <a:lnTo>
                      <a:pt x="952" y="1676"/>
                    </a:lnTo>
                    <a:lnTo>
                      <a:pt x="956" y="1678"/>
                    </a:lnTo>
                    <a:lnTo>
                      <a:pt x="966" y="1678"/>
                    </a:lnTo>
                    <a:lnTo>
                      <a:pt x="978" y="1678"/>
                    </a:lnTo>
                    <a:lnTo>
                      <a:pt x="980" y="1680"/>
                    </a:lnTo>
                    <a:lnTo>
                      <a:pt x="980" y="1684"/>
                    </a:lnTo>
                    <a:lnTo>
                      <a:pt x="980" y="1684"/>
                    </a:lnTo>
                    <a:lnTo>
                      <a:pt x="978" y="1690"/>
                    </a:lnTo>
                    <a:lnTo>
                      <a:pt x="978" y="1692"/>
                    </a:lnTo>
                    <a:lnTo>
                      <a:pt x="980" y="1694"/>
                    </a:lnTo>
                    <a:lnTo>
                      <a:pt x="982" y="1694"/>
                    </a:lnTo>
                    <a:lnTo>
                      <a:pt x="990" y="1694"/>
                    </a:lnTo>
                    <a:lnTo>
                      <a:pt x="994" y="1696"/>
                    </a:lnTo>
                    <a:lnTo>
                      <a:pt x="996" y="1698"/>
                    </a:lnTo>
                    <a:lnTo>
                      <a:pt x="996" y="1698"/>
                    </a:lnTo>
                    <a:lnTo>
                      <a:pt x="998" y="1700"/>
                    </a:lnTo>
                    <a:lnTo>
                      <a:pt x="996" y="1702"/>
                    </a:lnTo>
                    <a:lnTo>
                      <a:pt x="994" y="1704"/>
                    </a:lnTo>
                    <a:lnTo>
                      <a:pt x="990" y="1706"/>
                    </a:lnTo>
                    <a:lnTo>
                      <a:pt x="990" y="1708"/>
                    </a:lnTo>
                    <a:lnTo>
                      <a:pt x="990" y="1712"/>
                    </a:lnTo>
                    <a:lnTo>
                      <a:pt x="990" y="1712"/>
                    </a:lnTo>
                    <a:lnTo>
                      <a:pt x="992" y="1722"/>
                    </a:lnTo>
                    <a:lnTo>
                      <a:pt x="996" y="1724"/>
                    </a:lnTo>
                    <a:lnTo>
                      <a:pt x="1000" y="1726"/>
                    </a:lnTo>
                    <a:lnTo>
                      <a:pt x="1004" y="1726"/>
                    </a:lnTo>
                    <a:lnTo>
                      <a:pt x="1010" y="1726"/>
                    </a:lnTo>
                    <a:lnTo>
                      <a:pt x="1016" y="1722"/>
                    </a:lnTo>
                    <a:lnTo>
                      <a:pt x="1024" y="1718"/>
                    </a:lnTo>
                    <a:lnTo>
                      <a:pt x="1024" y="1718"/>
                    </a:lnTo>
                    <a:lnTo>
                      <a:pt x="1032" y="1712"/>
                    </a:lnTo>
                    <a:lnTo>
                      <a:pt x="1038" y="1712"/>
                    </a:lnTo>
                    <a:lnTo>
                      <a:pt x="1040" y="1712"/>
                    </a:lnTo>
                    <a:lnTo>
                      <a:pt x="1044" y="1714"/>
                    </a:lnTo>
                    <a:lnTo>
                      <a:pt x="1048" y="1716"/>
                    </a:lnTo>
                    <a:lnTo>
                      <a:pt x="1050" y="1716"/>
                    </a:lnTo>
                    <a:lnTo>
                      <a:pt x="1054" y="1714"/>
                    </a:lnTo>
                    <a:lnTo>
                      <a:pt x="1054" y="1714"/>
                    </a:lnTo>
                    <a:lnTo>
                      <a:pt x="1064" y="1708"/>
                    </a:lnTo>
                    <a:lnTo>
                      <a:pt x="1072" y="1704"/>
                    </a:lnTo>
                    <a:lnTo>
                      <a:pt x="1080" y="1700"/>
                    </a:lnTo>
                    <a:lnTo>
                      <a:pt x="1080" y="1696"/>
                    </a:lnTo>
                    <a:lnTo>
                      <a:pt x="1080" y="1692"/>
                    </a:lnTo>
                    <a:lnTo>
                      <a:pt x="1080" y="1692"/>
                    </a:lnTo>
                    <a:lnTo>
                      <a:pt x="1080" y="1688"/>
                    </a:lnTo>
                    <a:lnTo>
                      <a:pt x="1082" y="1686"/>
                    </a:lnTo>
                    <a:lnTo>
                      <a:pt x="1084" y="1688"/>
                    </a:lnTo>
                    <a:lnTo>
                      <a:pt x="1086" y="1690"/>
                    </a:lnTo>
                    <a:lnTo>
                      <a:pt x="1088" y="1694"/>
                    </a:lnTo>
                    <a:lnTo>
                      <a:pt x="1090" y="1698"/>
                    </a:lnTo>
                    <a:lnTo>
                      <a:pt x="1090" y="1704"/>
                    </a:lnTo>
                    <a:lnTo>
                      <a:pt x="1086" y="1710"/>
                    </a:lnTo>
                    <a:lnTo>
                      <a:pt x="1086" y="1710"/>
                    </a:lnTo>
                    <a:lnTo>
                      <a:pt x="1078" y="1718"/>
                    </a:lnTo>
                    <a:lnTo>
                      <a:pt x="1076" y="1726"/>
                    </a:lnTo>
                    <a:lnTo>
                      <a:pt x="1076" y="1728"/>
                    </a:lnTo>
                    <a:lnTo>
                      <a:pt x="1078" y="1732"/>
                    </a:lnTo>
                    <a:lnTo>
                      <a:pt x="1090" y="1738"/>
                    </a:lnTo>
                    <a:lnTo>
                      <a:pt x="1090" y="1738"/>
                    </a:lnTo>
                    <a:lnTo>
                      <a:pt x="1098" y="1740"/>
                    </a:lnTo>
                    <a:lnTo>
                      <a:pt x="1106" y="1740"/>
                    </a:lnTo>
                    <a:lnTo>
                      <a:pt x="1120" y="1738"/>
                    </a:lnTo>
                    <a:lnTo>
                      <a:pt x="1124" y="1738"/>
                    </a:lnTo>
                    <a:lnTo>
                      <a:pt x="1126" y="1740"/>
                    </a:lnTo>
                    <a:lnTo>
                      <a:pt x="1126" y="1744"/>
                    </a:lnTo>
                    <a:lnTo>
                      <a:pt x="1120" y="1752"/>
                    </a:lnTo>
                    <a:lnTo>
                      <a:pt x="1120" y="1752"/>
                    </a:lnTo>
                    <a:lnTo>
                      <a:pt x="1116" y="1758"/>
                    </a:lnTo>
                    <a:lnTo>
                      <a:pt x="1116" y="1762"/>
                    </a:lnTo>
                    <a:lnTo>
                      <a:pt x="1118" y="1766"/>
                    </a:lnTo>
                    <a:lnTo>
                      <a:pt x="1122" y="1768"/>
                    </a:lnTo>
                    <a:lnTo>
                      <a:pt x="1126" y="1770"/>
                    </a:lnTo>
                    <a:lnTo>
                      <a:pt x="1132" y="1770"/>
                    </a:lnTo>
                    <a:lnTo>
                      <a:pt x="1136" y="1768"/>
                    </a:lnTo>
                    <a:lnTo>
                      <a:pt x="1140" y="1766"/>
                    </a:lnTo>
                    <a:lnTo>
                      <a:pt x="1140" y="1766"/>
                    </a:lnTo>
                    <a:lnTo>
                      <a:pt x="1150" y="1760"/>
                    </a:lnTo>
                    <a:lnTo>
                      <a:pt x="1154" y="1758"/>
                    </a:lnTo>
                    <a:lnTo>
                      <a:pt x="1156" y="1758"/>
                    </a:lnTo>
                    <a:lnTo>
                      <a:pt x="1162" y="1762"/>
                    </a:lnTo>
                    <a:lnTo>
                      <a:pt x="1170" y="1770"/>
                    </a:lnTo>
                    <a:lnTo>
                      <a:pt x="1170" y="1770"/>
                    </a:lnTo>
                    <a:lnTo>
                      <a:pt x="1182" y="1776"/>
                    </a:lnTo>
                    <a:lnTo>
                      <a:pt x="1186" y="1776"/>
                    </a:lnTo>
                    <a:lnTo>
                      <a:pt x="1190" y="1776"/>
                    </a:lnTo>
                    <a:lnTo>
                      <a:pt x="1194" y="1774"/>
                    </a:lnTo>
                    <a:lnTo>
                      <a:pt x="1196" y="1768"/>
                    </a:lnTo>
                    <a:lnTo>
                      <a:pt x="1198" y="1764"/>
                    </a:lnTo>
                    <a:lnTo>
                      <a:pt x="1200" y="1756"/>
                    </a:lnTo>
                    <a:lnTo>
                      <a:pt x="1200" y="1756"/>
                    </a:lnTo>
                    <a:lnTo>
                      <a:pt x="1200" y="1750"/>
                    </a:lnTo>
                    <a:lnTo>
                      <a:pt x="1198" y="1746"/>
                    </a:lnTo>
                    <a:lnTo>
                      <a:pt x="1194" y="1746"/>
                    </a:lnTo>
                    <a:lnTo>
                      <a:pt x="1192" y="1746"/>
                    </a:lnTo>
                    <a:lnTo>
                      <a:pt x="1186" y="1746"/>
                    </a:lnTo>
                    <a:lnTo>
                      <a:pt x="1186" y="1746"/>
                    </a:lnTo>
                    <a:lnTo>
                      <a:pt x="1186" y="1744"/>
                    </a:lnTo>
                    <a:lnTo>
                      <a:pt x="1186" y="1744"/>
                    </a:lnTo>
                    <a:lnTo>
                      <a:pt x="1190" y="1740"/>
                    </a:lnTo>
                    <a:lnTo>
                      <a:pt x="1194" y="1738"/>
                    </a:lnTo>
                    <a:lnTo>
                      <a:pt x="1204" y="1734"/>
                    </a:lnTo>
                    <a:lnTo>
                      <a:pt x="1208" y="1732"/>
                    </a:lnTo>
                    <a:lnTo>
                      <a:pt x="1210" y="1728"/>
                    </a:lnTo>
                    <a:lnTo>
                      <a:pt x="1212" y="1724"/>
                    </a:lnTo>
                    <a:lnTo>
                      <a:pt x="1212" y="1718"/>
                    </a:lnTo>
                    <a:lnTo>
                      <a:pt x="1212" y="1718"/>
                    </a:lnTo>
                    <a:lnTo>
                      <a:pt x="1210" y="1712"/>
                    </a:lnTo>
                    <a:lnTo>
                      <a:pt x="1214" y="1702"/>
                    </a:lnTo>
                    <a:lnTo>
                      <a:pt x="1224" y="1676"/>
                    </a:lnTo>
                    <a:lnTo>
                      <a:pt x="1234" y="1652"/>
                    </a:lnTo>
                    <a:lnTo>
                      <a:pt x="1236" y="1640"/>
                    </a:lnTo>
                    <a:lnTo>
                      <a:pt x="1236" y="1630"/>
                    </a:lnTo>
                    <a:lnTo>
                      <a:pt x="1236" y="1630"/>
                    </a:lnTo>
                    <a:lnTo>
                      <a:pt x="1234" y="1624"/>
                    </a:lnTo>
                    <a:lnTo>
                      <a:pt x="1232" y="1622"/>
                    </a:lnTo>
                    <a:lnTo>
                      <a:pt x="1230" y="1622"/>
                    </a:lnTo>
                    <a:lnTo>
                      <a:pt x="1228" y="1622"/>
                    </a:lnTo>
                    <a:lnTo>
                      <a:pt x="1226" y="1622"/>
                    </a:lnTo>
                    <a:lnTo>
                      <a:pt x="1222" y="1622"/>
                    </a:lnTo>
                    <a:lnTo>
                      <a:pt x="1220" y="1620"/>
                    </a:lnTo>
                    <a:lnTo>
                      <a:pt x="1214" y="1616"/>
                    </a:lnTo>
                    <a:lnTo>
                      <a:pt x="1214" y="1616"/>
                    </a:lnTo>
                    <a:lnTo>
                      <a:pt x="1212" y="1610"/>
                    </a:lnTo>
                    <a:lnTo>
                      <a:pt x="1212" y="1610"/>
                    </a:lnTo>
                    <a:lnTo>
                      <a:pt x="1222" y="1612"/>
                    </a:lnTo>
                    <a:lnTo>
                      <a:pt x="1232" y="1614"/>
                    </a:lnTo>
                    <a:lnTo>
                      <a:pt x="1236" y="1614"/>
                    </a:lnTo>
                    <a:lnTo>
                      <a:pt x="1236" y="1610"/>
                    </a:lnTo>
                    <a:lnTo>
                      <a:pt x="1236" y="1610"/>
                    </a:lnTo>
                    <a:lnTo>
                      <a:pt x="1234" y="1604"/>
                    </a:lnTo>
                    <a:lnTo>
                      <a:pt x="1232" y="1602"/>
                    </a:lnTo>
                    <a:lnTo>
                      <a:pt x="1226" y="1600"/>
                    </a:lnTo>
                    <a:lnTo>
                      <a:pt x="1220" y="1598"/>
                    </a:lnTo>
                    <a:lnTo>
                      <a:pt x="1220" y="1596"/>
                    </a:lnTo>
                    <a:lnTo>
                      <a:pt x="1222" y="1592"/>
                    </a:lnTo>
                    <a:lnTo>
                      <a:pt x="1222" y="1592"/>
                    </a:lnTo>
                    <a:lnTo>
                      <a:pt x="1226" y="1590"/>
                    </a:lnTo>
                    <a:lnTo>
                      <a:pt x="1230" y="1588"/>
                    </a:lnTo>
                    <a:lnTo>
                      <a:pt x="1244" y="1584"/>
                    </a:lnTo>
                    <a:lnTo>
                      <a:pt x="1250" y="1582"/>
                    </a:lnTo>
                    <a:lnTo>
                      <a:pt x="1256" y="1580"/>
                    </a:lnTo>
                    <a:lnTo>
                      <a:pt x="1260" y="1574"/>
                    </a:lnTo>
                    <a:lnTo>
                      <a:pt x="1262" y="1566"/>
                    </a:lnTo>
                    <a:lnTo>
                      <a:pt x="1262" y="1566"/>
                    </a:lnTo>
                    <a:lnTo>
                      <a:pt x="1264" y="1560"/>
                    </a:lnTo>
                    <a:lnTo>
                      <a:pt x="1266" y="1558"/>
                    </a:lnTo>
                    <a:lnTo>
                      <a:pt x="1268" y="1558"/>
                    </a:lnTo>
                    <a:lnTo>
                      <a:pt x="1272" y="1560"/>
                    </a:lnTo>
                    <a:lnTo>
                      <a:pt x="1278" y="1562"/>
                    </a:lnTo>
                    <a:lnTo>
                      <a:pt x="1280" y="1560"/>
                    </a:lnTo>
                    <a:lnTo>
                      <a:pt x="1280" y="1556"/>
                    </a:lnTo>
                    <a:lnTo>
                      <a:pt x="1280" y="1556"/>
                    </a:lnTo>
                    <a:lnTo>
                      <a:pt x="1282" y="1550"/>
                    </a:lnTo>
                    <a:lnTo>
                      <a:pt x="1284" y="1546"/>
                    </a:lnTo>
                    <a:lnTo>
                      <a:pt x="1294" y="1538"/>
                    </a:lnTo>
                    <a:lnTo>
                      <a:pt x="1300" y="1530"/>
                    </a:lnTo>
                    <a:lnTo>
                      <a:pt x="1302" y="1526"/>
                    </a:lnTo>
                    <a:lnTo>
                      <a:pt x="1302" y="1520"/>
                    </a:lnTo>
                    <a:lnTo>
                      <a:pt x="1302" y="1520"/>
                    </a:lnTo>
                    <a:lnTo>
                      <a:pt x="1300" y="1510"/>
                    </a:lnTo>
                    <a:lnTo>
                      <a:pt x="1300" y="1502"/>
                    </a:lnTo>
                    <a:lnTo>
                      <a:pt x="1300" y="1500"/>
                    </a:lnTo>
                    <a:lnTo>
                      <a:pt x="1298" y="1500"/>
                    </a:lnTo>
                    <a:lnTo>
                      <a:pt x="1286" y="1498"/>
                    </a:lnTo>
                    <a:lnTo>
                      <a:pt x="1286" y="1498"/>
                    </a:lnTo>
                    <a:lnTo>
                      <a:pt x="1278" y="1498"/>
                    </a:lnTo>
                    <a:lnTo>
                      <a:pt x="1270" y="1496"/>
                    </a:lnTo>
                    <a:lnTo>
                      <a:pt x="1266" y="1492"/>
                    </a:lnTo>
                    <a:lnTo>
                      <a:pt x="1262" y="1490"/>
                    </a:lnTo>
                    <a:lnTo>
                      <a:pt x="1260" y="1486"/>
                    </a:lnTo>
                    <a:lnTo>
                      <a:pt x="1262" y="1486"/>
                    </a:lnTo>
                    <a:lnTo>
                      <a:pt x="1264" y="1484"/>
                    </a:lnTo>
                    <a:lnTo>
                      <a:pt x="1270" y="1486"/>
                    </a:lnTo>
                    <a:lnTo>
                      <a:pt x="1270" y="1486"/>
                    </a:lnTo>
                    <a:lnTo>
                      <a:pt x="1276" y="1486"/>
                    </a:lnTo>
                    <a:lnTo>
                      <a:pt x="1280" y="1486"/>
                    </a:lnTo>
                    <a:lnTo>
                      <a:pt x="1288" y="1484"/>
                    </a:lnTo>
                    <a:lnTo>
                      <a:pt x="1294" y="1482"/>
                    </a:lnTo>
                    <a:lnTo>
                      <a:pt x="1300" y="1482"/>
                    </a:lnTo>
                    <a:lnTo>
                      <a:pt x="1300" y="1482"/>
                    </a:lnTo>
                    <a:lnTo>
                      <a:pt x="1308" y="1482"/>
                    </a:lnTo>
                    <a:lnTo>
                      <a:pt x="1308" y="1482"/>
                    </a:lnTo>
                    <a:lnTo>
                      <a:pt x="1308" y="1478"/>
                    </a:lnTo>
                    <a:lnTo>
                      <a:pt x="1302" y="1470"/>
                    </a:lnTo>
                    <a:lnTo>
                      <a:pt x="1290" y="1454"/>
                    </a:lnTo>
                    <a:lnTo>
                      <a:pt x="1290" y="1454"/>
                    </a:lnTo>
                    <a:lnTo>
                      <a:pt x="1282" y="1448"/>
                    </a:lnTo>
                    <a:lnTo>
                      <a:pt x="1280" y="1442"/>
                    </a:lnTo>
                    <a:lnTo>
                      <a:pt x="1280" y="1438"/>
                    </a:lnTo>
                    <a:lnTo>
                      <a:pt x="1284" y="1434"/>
                    </a:lnTo>
                    <a:lnTo>
                      <a:pt x="1288" y="1434"/>
                    </a:lnTo>
                    <a:lnTo>
                      <a:pt x="1296" y="1434"/>
                    </a:lnTo>
                    <a:lnTo>
                      <a:pt x="1310" y="1438"/>
                    </a:lnTo>
                    <a:lnTo>
                      <a:pt x="1310" y="1438"/>
                    </a:lnTo>
                    <a:lnTo>
                      <a:pt x="1316" y="1438"/>
                    </a:lnTo>
                    <a:lnTo>
                      <a:pt x="1320" y="1436"/>
                    </a:lnTo>
                    <a:lnTo>
                      <a:pt x="1324" y="1434"/>
                    </a:lnTo>
                    <a:lnTo>
                      <a:pt x="1326" y="1430"/>
                    </a:lnTo>
                    <a:lnTo>
                      <a:pt x="1332" y="1420"/>
                    </a:lnTo>
                    <a:lnTo>
                      <a:pt x="1334" y="1418"/>
                    </a:lnTo>
                    <a:lnTo>
                      <a:pt x="1338" y="1418"/>
                    </a:lnTo>
                    <a:lnTo>
                      <a:pt x="1338" y="1418"/>
                    </a:lnTo>
                    <a:lnTo>
                      <a:pt x="1344" y="1420"/>
                    </a:lnTo>
                    <a:lnTo>
                      <a:pt x="1346" y="1418"/>
                    </a:lnTo>
                    <a:lnTo>
                      <a:pt x="1344" y="1414"/>
                    </a:lnTo>
                    <a:lnTo>
                      <a:pt x="1334" y="1408"/>
                    </a:lnTo>
                    <a:lnTo>
                      <a:pt x="1334" y="1408"/>
                    </a:lnTo>
                    <a:lnTo>
                      <a:pt x="1326" y="1404"/>
                    </a:lnTo>
                    <a:lnTo>
                      <a:pt x="1324" y="1404"/>
                    </a:lnTo>
                    <a:lnTo>
                      <a:pt x="1326" y="1402"/>
                    </a:lnTo>
                    <a:lnTo>
                      <a:pt x="1330" y="1402"/>
                    </a:lnTo>
                    <a:lnTo>
                      <a:pt x="1338" y="1400"/>
                    </a:lnTo>
                    <a:lnTo>
                      <a:pt x="1338" y="1400"/>
                    </a:lnTo>
                    <a:lnTo>
                      <a:pt x="1344" y="1398"/>
                    </a:lnTo>
                    <a:lnTo>
                      <a:pt x="1352" y="1398"/>
                    </a:lnTo>
                    <a:lnTo>
                      <a:pt x="1360" y="1400"/>
                    </a:lnTo>
                    <a:lnTo>
                      <a:pt x="1370" y="1398"/>
                    </a:lnTo>
                    <a:lnTo>
                      <a:pt x="1370" y="1398"/>
                    </a:lnTo>
                    <a:lnTo>
                      <a:pt x="1380" y="1396"/>
                    </a:lnTo>
                    <a:lnTo>
                      <a:pt x="1388" y="1396"/>
                    </a:lnTo>
                    <a:lnTo>
                      <a:pt x="1394" y="1396"/>
                    </a:lnTo>
                    <a:lnTo>
                      <a:pt x="1398" y="1390"/>
                    </a:lnTo>
                    <a:lnTo>
                      <a:pt x="1398" y="1390"/>
                    </a:lnTo>
                    <a:lnTo>
                      <a:pt x="1400" y="1386"/>
                    </a:lnTo>
                    <a:lnTo>
                      <a:pt x="1398" y="1384"/>
                    </a:lnTo>
                    <a:lnTo>
                      <a:pt x="1396" y="1380"/>
                    </a:lnTo>
                    <a:lnTo>
                      <a:pt x="1402" y="1376"/>
                    </a:lnTo>
                    <a:lnTo>
                      <a:pt x="1402" y="1376"/>
                    </a:lnTo>
                    <a:lnTo>
                      <a:pt x="1404" y="1372"/>
                    </a:lnTo>
                    <a:lnTo>
                      <a:pt x="1404" y="1368"/>
                    </a:lnTo>
                    <a:lnTo>
                      <a:pt x="1404" y="1364"/>
                    </a:lnTo>
                    <a:lnTo>
                      <a:pt x="1410" y="1360"/>
                    </a:lnTo>
                    <a:lnTo>
                      <a:pt x="1410" y="1360"/>
                    </a:lnTo>
                    <a:lnTo>
                      <a:pt x="1414" y="1356"/>
                    </a:lnTo>
                    <a:lnTo>
                      <a:pt x="1416" y="1354"/>
                    </a:lnTo>
                    <a:lnTo>
                      <a:pt x="1414" y="1352"/>
                    </a:lnTo>
                    <a:lnTo>
                      <a:pt x="1412" y="1350"/>
                    </a:lnTo>
                    <a:lnTo>
                      <a:pt x="1406" y="1346"/>
                    </a:lnTo>
                    <a:lnTo>
                      <a:pt x="1406" y="1344"/>
                    </a:lnTo>
                    <a:lnTo>
                      <a:pt x="1406" y="1344"/>
                    </a:lnTo>
                    <a:lnTo>
                      <a:pt x="1406" y="1344"/>
                    </a:lnTo>
                    <a:lnTo>
                      <a:pt x="1410" y="1342"/>
                    </a:lnTo>
                    <a:lnTo>
                      <a:pt x="1414" y="1344"/>
                    </a:lnTo>
                    <a:lnTo>
                      <a:pt x="1420" y="1344"/>
                    </a:lnTo>
                    <a:lnTo>
                      <a:pt x="1430" y="1344"/>
                    </a:lnTo>
                    <a:lnTo>
                      <a:pt x="1430" y="1344"/>
                    </a:lnTo>
                    <a:lnTo>
                      <a:pt x="1436" y="1344"/>
                    </a:lnTo>
                    <a:lnTo>
                      <a:pt x="1434" y="1348"/>
                    </a:lnTo>
                    <a:lnTo>
                      <a:pt x="1428" y="1352"/>
                    </a:lnTo>
                    <a:lnTo>
                      <a:pt x="1424" y="1358"/>
                    </a:lnTo>
                    <a:lnTo>
                      <a:pt x="1424" y="1358"/>
                    </a:lnTo>
                    <a:lnTo>
                      <a:pt x="1422" y="1362"/>
                    </a:lnTo>
                    <a:lnTo>
                      <a:pt x="1418" y="1364"/>
                    </a:lnTo>
                    <a:lnTo>
                      <a:pt x="1414" y="1368"/>
                    </a:lnTo>
                    <a:lnTo>
                      <a:pt x="1412" y="1372"/>
                    </a:lnTo>
                    <a:lnTo>
                      <a:pt x="1412" y="1372"/>
                    </a:lnTo>
                    <a:lnTo>
                      <a:pt x="1410" y="1378"/>
                    </a:lnTo>
                    <a:lnTo>
                      <a:pt x="1408" y="1386"/>
                    </a:lnTo>
                    <a:lnTo>
                      <a:pt x="1406" y="1392"/>
                    </a:lnTo>
                    <a:lnTo>
                      <a:pt x="1406" y="1394"/>
                    </a:lnTo>
                    <a:lnTo>
                      <a:pt x="1408" y="1396"/>
                    </a:lnTo>
                    <a:lnTo>
                      <a:pt x="1408" y="1396"/>
                    </a:lnTo>
                    <a:lnTo>
                      <a:pt x="1414" y="1398"/>
                    </a:lnTo>
                    <a:lnTo>
                      <a:pt x="1420" y="1398"/>
                    </a:lnTo>
                    <a:lnTo>
                      <a:pt x="1426" y="1396"/>
                    </a:lnTo>
                    <a:lnTo>
                      <a:pt x="1432" y="1390"/>
                    </a:lnTo>
                    <a:lnTo>
                      <a:pt x="1432" y="1390"/>
                    </a:lnTo>
                    <a:lnTo>
                      <a:pt x="1440" y="1380"/>
                    </a:lnTo>
                    <a:lnTo>
                      <a:pt x="1444" y="1380"/>
                    </a:lnTo>
                    <a:lnTo>
                      <a:pt x="1448" y="1384"/>
                    </a:lnTo>
                    <a:lnTo>
                      <a:pt x="1448" y="1384"/>
                    </a:lnTo>
                    <a:lnTo>
                      <a:pt x="1452" y="1386"/>
                    </a:lnTo>
                    <a:lnTo>
                      <a:pt x="1454" y="1384"/>
                    </a:lnTo>
                    <a:lnTo>
                      <a:pt x="1454" y="1382"/>
                    </a:lnTo>
                    <a:lnTo>
                      <a:pt x="1452" y="1378"/>
                    </a:lnTo>
                    <a:lnTo>
                      <a:pt x="1452" y="1378"/>
                    </a:lnTo>
                    <a:lnTo>
                      <a:pt x="1452" y="1376"/>
                    </a:lnTo>
                    <a:lnTo>
                      <a:pt x="1452" y="1374"/>
                    </a:lnTo>
                    <a:lnTo>
                      <a:pt x="1456" y="1372"/>
                    </a:lnTo>
                    <a:lnTo>
                      <a:pt x="1462" y="1370"/>
                    </a:lnTo>
                    <a:lnTo>
                      <a:pt x="1466" y="1370"/>
                    </a:lnTo>
                    <a:lnTo>
                      <a:pt x="1468" y="1372"/>
                    </a:lnTo>
                    <a:lnTo>
                      <a:pt x="1468" y="1372"/>
                    </a:lnTo>
                    <a:lnTo>
                      <a:pt x="1472" y="1372"/>
                    </a:lnTo>
                    <a:lnTo>
                      <a:pt x="1476" y="1372"/>
                    </a:lnTo>
                    <a:lnTo>
                      <a:pt x="1484" y="1370"/>
                    </a:lnTo>
                    <a:lnTo>
                      <a:pt x="1498" y="1362"/>
                    </a:lnTo>
                    <a:lnTo>
                      <a:pt x="1498" y="1362"/>
                    </a:lnTo>
                    <a:lnTo>
                      <a:pt x="1502" y="1360"/>
                    </a:lnTo>
                    <a:lnTo>
                      <a:pt x="1502" y="1354"/>
                    </a:lnTo>
                    <a:lnTo>
                      <a:pt x="1502" y="1350"/>
                    </a:lnTo>
                    <a:lnTo>
                      <a:pt x="1502" y="1350"/>
                    </a:lnTo>
                    <a:lnTo>
                      <a:pt x="1504" y="1350"/>
                    </a:lnTo>
                    <a:lnTo>
                      <a:pt x="1504" y="1350"/>
                    </a:lnTo>
                    <a:lnTo>
                      <a:pt x="1508" y="1350"/>
                    </a:lnTo>
                    <a:lnTo>
                      <a:pt x="1510" y="1352"/>
                    </a:lnTo>
                    <a:lnTo>
                      <a:pt x="1510" y="1354"/>
                    </a:lnTo>
                    <a:lnTo>
                      <a:pt x="1512" y="1354"/>
                    </a:lnTo>
                    <a:lnTo>
                      <a:pt x="1512" y="1354"/>
                    </a:lnTo>
                    <a:lnTo>
                      <a:pt x="1520" y="1350"/>
                    </a:lnTo>
                    <a:lnTo>
                      <a:pt x="1532" y="1344"/>
                    </a:lnTo>
                    <a:lnTo>
                      <a:pt x="1558" y="1324"/>
                    </a:lnTo>
                    <a:lnTo>
                      <a:pt x="1570" y="1314"/>
                    </a:lnTo>
                    <a:lnTo>
                      <a:pt x="1580" y="1302"/>
                    </a:lnTo>
                    <a:lnTo>
                      <a:pt x="1588" y="1290"/>
                    </a:lnTo>
                    <a:lnTo>
                      <a:pt x="1592" y="1280"/>
                    </a:lnTo>
                    <a:lnTo>
                      <a:pt x="1592" y="1280"/>
                    </a:lnTo>
                    <a:lnTo>
                      <a:pt x="1600" y="1264"/>
                    </a:lnTo>
                    <a:lnTo>
                      <a:pt x="1610" y="1250"/>
                    </a:lnTo>
                    <a:lnTo>
                      <a:pt x="1622" y="1242"/>
                    </a:lnTo>
                    <a:lnTo>
                      <a:pt x="1628" y="1238"/>
                    </a:lnTo>
                    <a:lnTo>
                      <a:pt x="1634" y="1238"/>
                    </a:lnTo>
                    <a:lnTo>
                      <a:pt x="1634" y="1238"/>
                    </a:lnTo>
                    <a:lnTo>
                      <a:pt x="1642" y="1236"/>
                    </a:lnTo>
                    <a:lnTo>
                      <a:pt x="1646" y="1234"/>
                    </a:lnTo>
                    <a:lnTo>
                      <a:pt x="1648" y="1232"/>
                    </a:lnTo>
                    <a:lnTo>
                      <a:pt x="1648" y="1228"/>
                    </a:lnTo>
                    <a:lnTo>
                      <a:pt x="1646" y="1222"/>
                    </a:lnTo>
                    <a:lnTo>
                      <a:pt x="1640" y="1214"/>
                    </a:lnTo>
                    <a:lnTo>
                      <a:pt x="1632" y="1204"/>
                    </a:lnTo>
                    <a:lnTo>
                      <a:pt x="1632" y="1204"/>
                    </a:lnTo>
                    <a:lnTo>
                      <a:pt x="1626" y="1198"/>
                    </a:lnTo>
                    <a:lnTo>
                      <a:pt x="1624" y="1194"/>
                    </a:lnTo>
                    <a:lnTo>
                      <a:pt x="1636" y="1200"/>
                    </a:lnTo>
                    <a:lnTo>
                      <a:pt x="1670" y="1222"/>
                    </a:lnTo>
                    <a:lnTo>
                      <a:pt x="1670" y="1222"/>
                    </a:lnTo>
                    <a:lnTo>
                      <a:pt x="1684" y="1226"/>
                    </a:lnTo>
                    <a:lnTo>
                      <a:pt x="1694" y="1228"/>
                    </a:lnTo>
                    <a:lnTo>
                      <a:pt x="1702" y="1228"/>
                    </a:lnTo>
                    <a:lnTo>
                      <a:pt x="1710" y="1226"/>
                    </a:lnTo>
                    <a:lnTo>
                      <a:pt x="1718" y="1224"/>
                    </a:lnTo>
                    <a:lnTo>
                      <a:pt x="1724" y="1218"/>
                    </a:lnTo>
                    <a:lnTo>
                      <a:pt x="1730" y="1212"/>
                    </a:lnTo>
                    <a:lnTo>
                      <a:pt x="1730" y="1212"/>
                    </a:lnTo>
                    <a:lnTo>
                      <a:pt x="1732" y="1206"/>
                    </a:lnTo>
                    <a:lnTo>
                      <a:pt x="1734" y="1204"/>
                    </a:lnTo>
                    <a:lnTo>
                      <a:pt x="1738" y="1204"/>
                    </a:lnTo>
                    <a:lnTo>
                      <a:pt x="1742" y="1206"/>
                    </a:lnTo>
                    <a:lnTo>
                      <a:pt x="1748" y="1208"/>
                    </a:lnTo>
                    <a:lnTo>
                      <a:pt x="1756" y="1208"/>
                    </a:lnTo>
                    <a:lnTo>
                      <a:pt x="1766" y="1208"/>
                    </a:lnTo>
                    <a:lnTo>
                      <a:pt x="1782" y="1202"/>
                    </a:lnTo>
                    <a:lnTo>
                      <a:pt x="1782" y="1202"/>
                    </a:lnTo>
                    <a:lnTo>
                      <a:pt x="1800" y="1196"/>
                    </a:lnTo>
                    <a:lnTo>
                      <a:pt x="1818" y="1190"/>
                    </a:lnTo>
                    <a:lnTo>
                      <a:pt x="1856" y="1184"/>
                    </a:lnTo>
                    <a:lnTo>
                      <a:pt x="1886" y="1178"/>
                    </a:lnTo>
                    <a:lnTo>
                      <a:pt x="1898" y="1172"/>
                    </a:lnTo>
                    <a:lnTo>
                      <a:pt x="1906" y="1166"/>
                    </a:lnTo>
                    <a:lnTo>
                      <a:pt x="1906" y="1166"/>
                    </a:lnTo>
                    <a:lnTo>
                      <a:pt x="1920" y="1154"/>
                    </a:lnTo>
                    <a:lnTo>
                      <a:pt x="1934" y="1142"/>
                    </a:lnTo>
                    <a:lnTo>
                      <a:pt x="1950" y="1132"/>
                    </a:lnTo>
                    <a:lnTo>
                      <a:pt x="1960" y="1128"/>
                    </a:lnTo>
                    <a:lnTo>
                      <a:pt x="1970" y="1128"/>
                    </a:lnTo>
                    <a:lnTo>
                      <a:pt x="1970" y="1128"/>
                    </a:lnTo>
                    <a:lnTo>
                      <a:pt x="1978" y="1126"/>
                    </a:lnTo>
                    <a:lnTo>
                      <a:pt x="1982" y="1122"/>
                    </a:lnTo>
                    <a:lnTo>
                      <a:pt x="1982" y="1120"/>
                    </a:lnTo>
                    <a:lnTo>
                      <a:pt x="1982" y="1116"/>
                    </a:lnTo>
                    <a:lnTo>
                      <a:pt x="1982" y="1112"/>
                    </a:lnTo>
                    <a:lnTo>
                      <a:pt x="1982" y="1108"/>
                    </a:lnTo>
                    <a:lnTo>
                      <a:pt x="1986" y="1106"/>
                    </a:lnTo>
                    <a:lnTo>
                      <a:pt x="1994" y="1106"/>
                    </a:lnTo>
                    <a:lnTo>
                      <a:pt x="1994" y="1106"/>
                    </a:lnTo>
                    <a:lnTo>
                      <a:pt x="2008" y="1104"/>
                    </a:lnTo>
                    <a:lnTo>
                      <a:pt x="2012" y="1102"/>
                    </a:lnTo>
                    <a:lnTo>
                      <a:pt x="2012" y="1102"/>
                    </a:lnTo>
                    <a:lnTo>
                      <a:pt x="2016" y="1096"/>
                    </a:lnTo>
                    <a:lnTo>
                      <a:pt x="2022" y="1092"/>
                    </a:lnTo>
                    <a:lnTo>
                      <a:pt x="2030" y="1088"/>
                    </a:lnTo>
                    <a:lnTo>
                      <a:pt x="2030" y="1088"/>
                    </a:lnTo>
                    <a:lnTo>
                      <a:pt x="2046" y="1080"/>
                    </a:lnTo>
                    <a:lnTo>
                      <a:pt x="2046" y="1078"/>
                    </a:lnTo>
                    <a:lnTo>
                      <a:pt x="2044" y="1076"/>
                    </a:lnTo>
                    <a:lnTo>
                      <a:pt x="2028" y="1076"/>
                    </a:lnTo>
                    <a:lnTo>
                      <a:pt x="2000" y="1080"/>
                    </a:lnTo>
                    <a:lnTo>
                      <a:pt x="2000" y="1080"/>
                    </a:lnTo>
                    <a:lnTo>
                      <a:pt x="1984" y="1080"/>
                    </a:lnTo>
                    <a:lnTo>
                      <a:pt x="1970" y="1076"/>
                    </a:lnTo>
                    <a:lnTo>
                      <a:pt x="1956" y="1070"/>
                    </a:lnTo>
                    <a:lnTo>
                      <a:pt x="1944" y="1064"/>
                    </a:lnTo>
                    <a:lnTo>
                      <a:pt x="1932" y="1058"/>
                    </a:lnTo>
                    <a:lnTo>
                      <a:pt x="1920" y="1056"/>
                    </a:lnTo>
                    <a:lnTo>
                      <a:pt x="1914" y="1056"/>
                    </a:lnTo>
                    <a:lnTo>
                      <a:pt x="1906" y="1058"/>
                    </a:lnTo>
                    <a:lnTo>
                      <a:pt x="1900" y="1060"/>
                    </a:lnTo>
                    <a:lnTo>
                      <a:pt x="1892" y="1064"/>
                    </a:lnTo>
                    <a:lnTo>
                      <a:pt x="1892" y="1064"/>
                    </a:lnTo>
                    <a:lnTo>
                      <a:pt x="1884" y="1068"/>
                    </a:lnTo>
                    <a:lnTo>
                      <a:pt x="1878" y="1070"/>
                    </a:lnTo>
                    <a:lnTo>
                      <a:pt x="1866" y="1070"/>
                    </a:lnTo>
                    <a:lnTo>
                      <a:pt x="1860" y="1070"/>
                    </a:lnTo>
                    <a:lnTo>
                      <a:pt x="1854" y="1072"/>
                    </a:lnTo>
                    <a:lnTo>
                      <a:pt x="1846" y="1076"/>
                    </a:lnTo>
                    <a:lnTo>
                      <a:pt x="1838" y="1082"/>
                    </a:lnTo>
                    <a:lnTo>
                      <a:pt x="1838" y="1082"/>
                    </a:lnTo>
                    <a:lnTo>
                      <a:pt x="1834" y="1086"/>
                    </a:lnTo>
                    <a:lnTo>
                      <a:pt x="1828" y="1090"/>
                    </a:lnTo>
                    <a:lnTo>
                      <a:pt x="1824" y="1090"/>
                    </a:lnTo>
                    <a:lnTo>
                      <a:pt x="1820" y="1090"/>
                    </a:lnTo>
                    <a:lnTo>
                      <a:pt x="1818" y="1088"/>
                    </a:lnTo>
                    <a:lnTo>
                      <a:pt x="1820" y="1084"/>
                    </a:lnTo>
                    <a:lnTo>
                      <a:pt x="1824" y="1078"/>
                    </a:lnTo>
                    <a:lnTo>
                      <a:pt x="1832" y="1070"/>
                    </a:lnTo>
                    <a:lnTo>
                      <a:pt x="1832" y="1070"/>
                    </a:lnTo>
                    <a:lnTo>
                      <a:pt x="1840" y="1064"/>
                    </a:lnTo>
                    <a:lnTo>
                      <a:pt x="1848" y="1062"/>
                    </a:lnTo>
                    <a:lnTo>
                      <a:pt x="1852" y="1062"/>
                    </a:lnTo>
                    <a:lnTo>
                      <a:pt x="1856" y="1062"/>
                    </a:lnTo>
                    <a:lnTo>
                      <a:pt x="1864" y="1064"/>
                    </a:lnTo>
                    <a:lnTo>
                      <a:pt x="1866" y="1064"/>
                    </a:lnTo>
                    <a:lnTo>
                      <a:pt x="1870" y="1062"/>
                    </a:lnTo>
                    <a:lnTo>
                      <a:pt x="1870" y="1062"/>
                    </a:lnTo>
                    <a:lnTo>
                      <a:pt x="1876" y="1058"/>
                    </a:lnTo>
                    <a:lnTo>
                      <a:pt x="1878" y="1056"/>
                    </a:lnTo>
                    <a:lnTo>
                      <a:pt x="1878" y="1054"/>
                    </a:lnTo>
                    <a:lnTo>
                      <a:pt x="1874" y="1052"/>
                    </a:lnTo>
                    <a:lnTo>
                      <a:pt x="1868" y="1052"/>
                    </a:lnTo>
                    <a:lnTo>
                      <a:pt x="1844" y="1054"/>
                    </a:lnTo>
                    <a:lnTo>
                      <a:pt x="1844" y="1054"/>
                    </a:lnTo>
                    <a:lnTo>
                      <a:pt x="1816" y="1058"/>
                    </a:lnTo>
                    <a:lnTo>
                      <a:pt x="1800" y="1058"/>
                    </a:lnTo>
                    <a:lnTo>
                      <a:pt x="1798" y="1056"/>
                    </a:lnTo>
                    <a:lnTo>
                      <a:pt x="1796" y="1052"/>
                    </a:lnTo>
                    <a:lnTo>
                      <a:pt x="1798" y="1046"/>
                    </a:lnTo>
                    <a:lnTo>
                      <a:pt x="1804" y="1038"/>
                    </a:lnTo>
                    <a:lnTo>
                      <a:pt x="1804" y="1038"/>
                    </a:lnTo>
                    <a:lnTo>
                      <a:pt x="1814" y="1022"/>
                    </a:lnTo>
                    <a:lnTo>
                      <a:pt x="1818" y="1014"/>
                    </a:lnTo>
                    <a:lnTo>
                      <a:pt x="1820" y="1012"/>
                    </a:lnTo>
                    <a:lnTo>
                      <a:pt x="1822" y="1010"/>
                    </a:lnTo>
                    <a:lnTo>
                      <a:pt x="1828" y="1016"/>
                    </a:lnTo>
                    <a:lnTo>
                      <a:pt x="1828" y="1016"/>
                    </a:lnTo>
                    <a:lnTo>
                      <a:pt x="1836" y="1022"/>
                    </a:lnTo>
                    <a:lnTo>
                      <a:pt x="1840" y="1022"/>
                    </a:lnTo>
                    <a:lnTo>
                      <a:pt x="1844" y="1022"/>
                    </a:lnTo>
                    <a:lnTo>
                      <a:pt x="1882" y="1010"/>
                    </a:lnTo>
                    <a:lnTo>
                      <a:pt x="1882" y="1010"/>
                    </a:lnTo>
                    <a:lnTo>
                      <a:pt x="1896" y="1006"/>
                    </a:lnTo>
                    <a:lnTo>
                      <a:pt x="1904" y="1000"/>
                    </a:lnTo>
                    <a:lnTo>
                      <a:pt x="1908" y="996"/>
                    </a:lnTo>
                    <a:lnTo>
                      <a:pt x="1910" y="992"/>
                    </a:lnTo>
                    <a:lnTo>
                      <a:pt x="1906" y="986"/>
                    </a:lnTo>
                    <a:lnTo>
                      <a:pt x="1898" y="984"/>
                    </a:lnTo>
                    <a:lnTo>
                      <a:pt x="1888" y="980"/>
                    </a:lnTo>
                    <a:lnTo>
                      <a:pt x="1874" y="978"/>
                    </a:lnTo>
                    <a:lnTo>
                      <a:pt x="1874" y="978"/>
                    </a:lnTo>
                    <a:lnTo>
                      <a:pt x="1850" y="974"/>
                    </a:lnTo>
                    <a:lnTo>
                      <a:pt x="1844" y="972"/>
                    </a:lnTo>
                    <a:lnTo>
                      <a:pt x="1842" y="970"/>
                    </a:lnTo>
                    <a:lnTo>
                      <a:pt x="1844" y="968"/>
                    </a:lnTo>
                    <a:lnTo>
                      <a:pt x="1850" y="966"/>
                    </a:lnTo>
                    <a:lnTo>
                      <a:pt x="1870" y="966"/>
                    </a:lnTo>
                    <a:lnTo>
                      <a:pt x="1870" y="966"/>
                    </a:lnTo>
                    <a:lnTo>
                      <a:pt x="1892" y="970"/>
                    </a:lnTo>
                    <a:lnTo>
                      <a:pt x="1906" y="976"/>
                    </a:lnTo>
                    <a:lnTo>
                      <a:pt x="1918" y="980"/>
                    </a:lnTo>
                    <a:lnTo>
                      <a:pt x="1932" y="986"/>
                    </a:lnTo>
                    <a:lnTo>
                      <a:pt x="1932" y="986"/>
                    </a:lnTo>
                    <a:lnTo>
                      <a:pt x="1946" y="992"/>
                    </a:lnTo>
                    <a:lnTo>
                      <a:pt x="1954" y="998"/>
                    </a:lnTo>
                    <a:lnTo>
                      <a:pt x="1958" y="1008"/>
                    </a:lnTo>
                    <a:lnTo>
                      <a:pt x="1960" y="1022"/>
                    </a:lnTo>
                    <a:lnTo>
                      <a:pt x="1960" y="1022"/>
                    </a:lnTo>
                    <a:lnTo>
                      <a:pt x="1964" y="1030"/>
                    </a:lnTo>
                    <a:lnTo>
                      <a:pt x="1970" y="1038"/>
                    </a:lnTo>
                    <a:lnTo>
                      <a:pt x="1978" y="1044"/>
                    </a:lnTo>
                    <a:lnTo>
                      <a:pt x="1988" y="1050"/>
                    </a:lnTo>
                    <a:lnTo>
                      <a:pt x="1998" y="1052"/>
                    </a:lnTo>
                    <a:lnTo>
                      <a:pt x="2008" y="1054"/>
                    </a:lnTo>
                    <a:lnTo>
                      <a:pt x="2016" y="1054"/>
                    </a:lnTo>
                    <a:lnTo>
                      <a:pt x="2022" y="1052"/>
                    </a:lnTo>
                    <a:lnTo>
                      <a:pt x="2022" y="1052"/>
                    </a:lnTo>
                    <a:lnTo>
                      <a:pt x="2030" y="1048"/>
                    </a:lnTo>
                    <a:lnTo>
                      <a:pt x="2036" y="1050"/>
                    </a:lnTo>
                    <a:lnTo>
                      <a:pt x="2046" y="1052"/>
                    </a:lnTo>
                    <a:lnTo>
                      <a:pt x="2060" y="1056"/>
                    </a:lnTo>
                    <a:lnTo>
                      <a:pt x="2060" y="1056"/>
                    </a:lnTo>
                    <a:lnTo>
                      <a:pt x="2068" y="1054"/>
                    </a:lnTo>
                    <a:lnTo>
                      <a:pt x="2070" y="1050"/>
                    </a:lnTo>
                    <a:lnTo>
                      <a:pt x="2072" y="1042"/>
                    </a:lnTo>
                    <a:lnTo>
                      <a:pt x="2070" y="1032"/>
                    </a:lnTo>
                    <a:lnTo>
                      <a:pt x="2066" y="1008"/>
                    </a:lnTo>
                    <a:lnTo>
                      <a:pt x="2064" y="996"/>
                    </a:lnTo>
                    <a:lnTo>
                      <a:pt x="2064" y="984"/>
                    </a:lnTo>
                    <a:lnTo>
                      <a:pt x="2064" y="984"/>
                    </a:lnTo>
                    <a:lnTo>
                      <a:pt x="2062" y="976"/>
                    </a:lnTo>
                    <a:lnTo>
                      <a:pt x="2062" y="974"/>
                    </a:lnTo>
                    <a:lnTo>
                      <a:pt x="2060" y="974"/>
                    </a:lnTo>
                    <a:lnTo>
                      <a:pt x="2056" y="976"/>
                    </a:lnTo>
                    <a:lnTo>
                      <a:pt x="2050" y="980"/>
                    </a:lnTo>
                    <a:lnTo>
                      <a:pt x="2044" y="986"/>
                    </a:lnTo>
                    <a:lnTo>
                      <a:pt x="2038" y="990"/>
                    </a:lnTo>
                    <a:lnTo>
                      <a:pt x="2032" y="990"/>
                    </a:lnTo>
                    <a:lnTo>
                      <a:pt x="2030" y="988"/>
                    </a:lnTo>
                    <a:lnTo>
                      <a:pt x="2030" y="986"/>
                    </a:lnTo>
                    <a:lnTo>
                      <a:pt x="2030" y="986"/>
                    </a:lnTo>
                    <a:lnTo>
                      <a:pt x="2028" y="976"/>
                    </a:lnTo>
                    <a:lnTo>
                      <a:pt x="2028" y="974"/>
                    </a:lnTo>
                    <a:lnTo>
                      <a:pt x="2032" y="974"/>
                    </a:lnTo>
                    <a:lnTo>
                      <a:pt x="2038" y="972"/>
                    </a:lnTo>
                    <a:lnTo>
                      <a:pt x="2044" y="968"/>
                    </a:lnTo>
                    <a:lnTo>
                      <a:pt x="2050" y="962"/>
                    </a:lnTo>
                    <a:lnTo>
                      <a:pt x="2050" y="962"/>
                    </a:lnTo>
                    <a:lnTo>
                      <a:pt x="2054" y="956"/>
                    </a:lnTo>
                    <a:lnTo>
                      <a:pt x="2054" y="956"/>
                    </a:lnTo>
                    <a:lnTo>
                      <a:pt x="2054" y="954"/>
                    </a:lnTo>
                    <a:lnTo>
                      <a:pt x="2044" y="958"/>
                    </a:lnTo>
                    <a:lnTo>
                      <a:pt x="2032" y="962"/>
                    </a:lnTo>
                    <a:lnTo>
                      <a:pt x="2030" y="960"/>
                    </a:lnTo>
                    <a:lnTo>
                      <a:pt x="2030" y="956"/>
                    </a:lnTo>
                    <a:lnTo>
                      <a:pt x="2030" y="956"/>
                    </a:lnTo>
                    <a:lnTo>
                      <a:pt x="2032" y="950"/>
                    </a:lnTo>
                    <a:lnTo>
                      <a:pt x="2030" y="944"/>
                    </a:lnTo>
                    <a:lnTo>
                      <a:pt x="2026" y="940"/>
                    </a:lnTo>
                    <a:lnTo>
                      <a:pt x="2020" y="938"/>
                    </a:lnTo>
                    <a:lnTo>
                      <a:pt x="2002" y="932"/>
                    </a:lnTo>
                    <a:lnTo>
                      <a:pt x="1980" y="926"/>
                    </a:lnTo>
                    <a:lnTo>
                      <a:pt x="1980" y="926"/>
                    </a:lnTo>
                    <a:lnTo>
                      <a:pt x="1960" y="918"/>
                    </a:lnTo>
                    <a:lnTo>
                      <a:pt x="1948" y="912"/>
                    </a:lnTo>
                    <a:lnTo>
                      <a:pt x="1944" y="908"/>
                    </a:lnTo>
                    <a:lnTo>
                      <a:pt x="1944" y="904"/>
                    </a:lnTo>
                    <a:lnTo>
                      <a:pt x="1944" y="900"/>
                    </a:lnTo>
                    <a:lnTo>
                      <a:pt x="1944" y="896"/>
                    </a:lnTo>
                    <a:lnTo>
                      <a:pt x="1942" y="892"/>
                    </a:lnTo>
                    <a:lnTo>
                      <a:pt x="1934" y="886"/>
                    </a:lnTo>
                    <a:lnTo>
                      <a:pt x="1934" y="886"/>
                    </a:lnTo>
                    <a:lnTo>
                      <a:pt x="1924" y="880"/>
                    </a:lnTo>
                    <a:lnTo>
                      <a:pt x="1922" y="874"/>
                    </a:lnTo>
                    <a:lnTo>
                      <a:pt x="1922" y="870"/>
                    </a:lnTo>
                    <a:lnTo>
                      <a:pt x="1924" y="866"/>
                    </a:lnTo>
                    <a:lnTo>
                      <a:pt x="1922" y="862"/>
                    </a:lnTo>
                    <a:lnTo>
                      <a:pt x="1916" y="858"/>
                    </a:lnTo>
                    <a:lnTo>
                      <a:pt x="1902" y="852"/>
                    </a:lnTo>
                    <a:lnTo>
                      <a:pt x="1878" y="846"/>
                    </a:lnTo>
                    <a:lnTo>
                      <a:pt x="1878" y="846"/>
                    </a:lnTo>
                    <a:lnTo>
                      <a:pt x="1888" y="846"/>
                    </a:lnTo>
                    <a:lnTo>
                      <a:pt x="1896" y="844"/>
                    </a:lnTo>
                    <a:lnTo>
                      <a:pt x="1904" y="842"/>
                    </a:lnTo>
                    <a:lnTo>
                      <a:pt x="1910" y="838"/>
                    </a:lnTo>
                    <a:lnTo>
                      <a:pt x="1926" y="828"/>
                    </a:lnTo>
                    <a:lnTo>
                      <a:pt x="1948" y="818"/>
                    </a:lnTo>
                    <a:lnTo>
                      <a:pt x="1948" y="818"/>
                    </a:lnTo>
                    <a:lnTo>
                      <a:pt x="1954" y="816"/>
                    </a:lnTo>
                    <a:lnTo>
                      <a:pt x="1960" y="816"/>
                    </a:lnTo>
                    <a:lnTo>
                      <a:pt x="1974" y="818"/>
                    </a:lnTo>
                    <a:lnTo>
                      <a:pt x="1988" y="824"/>
                    </a:lnTo>
                    <a:lnTo>
                      <a:pt x="2002" y="832"/>
                    </a:lnTo>
                    <a:lnTo>
                      <a:pt x="2016" y="838"/>
                    </a:lnTo>
                    <a:lnTo>
                      <a:pt x="2030" y="842"/>
                    </a:lnTo>
                    <a:lnTo>
                      <a:pt x="2038" y="844"/>
                    </a:lnTo>
                    <a:lnTo>
                      <a:pt x="2044" y="842"/>
                    </a:lnTo>
                    <a:lnTo>
                      <a:pt x="2052" y="840"/>
                    </a:lnTo>
                    <a:lnTo>
                      <a:pt x="2058" y="836"/>
                    </a:lnTo>
                    <a:lnTo>
                      <a:pt x="2058" y="836"/>
                    </a:lnTo>
                    <a:lnTo>
                      <a:pt x="2070" y="830"/>
                    </a:lnTo>
                    <a:lnTo>
                      <a:pt x="2078" y="826"/>
                    </a:lnTo>
                    <a:lnTo>
                      <a:pt x="2086" y="826"/>
                    </a:lnTo>
                    <a:lnTo>
                      <a:pt x="2092" y="828"/>
                    </a:lnTo>
                    <a:lnTo>
                      <a:pt x="2096" y="830"/>
                    </a:lnTo>
                    <a:lnTo>
                      <a:pt x="2100" y="830"/>
                    </a:lnTo>
                    <a:lnTo>
                      <a:pt x="2106" y="826"/>
                    </a:lnTo>
                    <a:lnTo>
                      <a:pt x="2112" y="818"/>
                    </a:lnTo>
                    <a:lnTo>
                      <a:pt x="2112" y="818"/>
                    </a:lnTo>
                    <a:lnTo>
                      <a:pt x="2118" y="810"/>
                    </a:lnTo>
                    <a:lnTo>
                      <a:pt x="2118" y="806"/>
                    </a:lnTo>
                    <a:lnTo>
                      <a:pt x="2116" y="802"/>
                    </a:lnTo>
                    <a:lnTo>
                      <a:pt x="2112" y="796"/>
                    </a:lnTo>
                    <a:lnTo>
                      <a:pt x="2104" y="792"/>
                    </a:lnTo>
                    <a:lnTo>
                      <a:pt x="2092" y="790"/>
                    </a:lnTo>
                    <a:lnTo>
                      <a:pt x="2080" y="788"/>
                    </a:lnTo>
                    <a:lnTo>
                      <a:pt x="2054" y="786"/>
                    </a:lnTo>
                    <a:lnTo>
                      <a:pt x="2054" y="786"/>
                    </a:lnTo>
                    <a:lnTo>
                      <a:pt x="2044" y="786"/>
                    </a:lnTo>
                    <a:lnTo>
                      <a:pt x="2040" y="784"/>
                    </a:lnTo>
                    <a:lnTo>
                      <a:pt x="2040" y="780"/>
                    </a:lnTo>
                    <a:lnTo>
                      <a:pt x="2040" y="776"/>
                    </a:lnTo>
                    <a:lnTo>
                      <a:pt x="2046" y="768"/>
                    </a:lnTo>
                    <a:lnTo>
                      <a:pt x="2054" y="762"/>
                    </a:lnTo>
                    <a:lnTo>
                      <a:pt x="2066" y="758"/>
                    </a:lnTo>
                    <a:lnTo>
                      <a:pt x="2078" y="754"/>
                    </a:lnTo>
                    <a:lnTo>
                      <a:pt x="2092" y="752"/>
                    </a:lnTo>
                    <a:lnTo>
                      <a:pt x="2092" y="752"/>
                    </a:lnTo>
                    <a:lnTo>
                      <a:pt x="2104" y="754"/>
                    </a:lnTo>
                    <a:lnTo>
                      <a:pt x="2112" y="758"/>
                    </a:lnTo>
                    <a:lnTo>
                      <a:pt x="2122" y="766"/>
                    </a:lnTo>
                    <a:lnTo>
                      <a:pt x="2128" y="768"/>
                    </a:lnTo>
                    <a:lnTo>
                      <a:pt x="2132" y="770"/>
                    </a:lnTo>
                    <a:lnTo>
                      <a:pt x="2142" y="768"/>
                    </a:lnTo>
                    <a:lnTo>
                      <a:pt x="2152" y="766"/>
                    </a:lnTo>
                    <a:lnTo>
                      <a:pt x="2152" y="766"/>
                    </a:lnTo>
                    <a:lnTo>
                      <a:pt x="2162" y="762"/>
                    </a:lnTo>
                    <a:lnTo>
                      <a:pt x="2164" y="758"/>
                    </a:lnTo>
                    <a:lnTo>
                      <a:pt x="2166" y="754"/>
                    </a:lnTo>
                    <a:lnTo>
                      <a:pt x="2162" y="750"/>
                    </a:lnTo>
                    <a:lnTo>
                      <a:pt x="2154" y="746"/>
                    </a:lnTo>
                    <a:lnTo>
                      <a:pt x="2146" y="742"/>
                    </a:lnTo>
                    <a:lnTo>
                      <a:pt x="2134" y="740"/>
                    </a:lnTo>
                    <a:lnTo>
                      <a:pt x="2120" y="738"/>
                    </a:lnTo>
                    <a:lnTo>
                      <a:pt x="2120" y="738"/>
                    </a:lnTo>
                    <a:lnTo>
                      <a:pt x="2112" y="738"/>
                    </a:lnTo>
                    <a:lnTo>
                      <a:pt x="2108" y="736"/>
                    </a:lnTo>
                    <a:lnTo>
                      <a:pt x="2104" y="732"/>
                    </a:lnTo>
                    <a:lnTo>
                      <a:pt x="2102" y="728"/>
                    </a:lnTo>
                    <a:lnTo>
                      <a:pt x="2100" y="718"/>
                    </a:lnTo>
                    <a:lnTo>
                      <a:pt x="2102" y="708"/>
                    </a:lnTo>
                    <a:lnTo>
                      <a:pt x="2108" y="700"/>
                    </a:lnTo>
                    <a:lnTo>
                      <a:pt x="2114" y="694"/>
                    </a:lnTo>
                    <a:lnTo>
                      <a:pt x="2118" y="692"/>
                    </a:lnTo>
                    <a:lnTo>
                      <a:pt x="2122" y="692"/>
                    </a:lnTo>
                    <a:lnTo>
                      <a:pt x="2124" y="692"/>
                    </a:lnTo>
                    <a:lnTo>
                      <a:pt x="2126" y="696"/>
                    </a:lnTo>
                    <a:lnTo>
                      <a:pt x="2126" y="696"/>
                    </a:lnTo>
                    <a:lnTo>
                      <a:pt x="2132" y="700"/>
                    </a:lnTo>
                    <a:lnTo>
                      <a:pt x="2140" y="702"/>
                    </a:lnTo>
                    <a:lnTo>
                      <a:pt x="2148" y="702"/>
                    </a:lnTo>
                    <a:lnTo>
                      <a:pt x="2154" y="698"/>
                    </a:lnTo>
                    <a:lnTo>
                      <a:pt x="2158" y="692"/>
                    </a:lnTo>
                    <a:lnTo>
                      <a:pt x="2162" y="686"/>
                    </a:lnTo>
                    <a:lnTo>
                      <a:pt x="2160" y="678"/>
                    </a:lnTo>
                    <a:lnTo>
                      <a:pt x="2156" y="670"/>
                    </a:lnTo>
                    <a:lnTo>
                      <a:pt x="2156" y="670"/>
                    </a:lnTo>
                    <a:lnTo>
                      <a:pt x="2150" y="662"/>
                    </a:lnTo>
                    <a:lnTo>
                      <a:pt x="2150" y="658"/>
                    </a:lnTo>
                    <a:lnTo>
                      <a:pt x="2154" y="656"/>
                    </a:lnTo>
                    <a:lnTo>
                      <a:pt x="2156" y="656"/>
                    </a:lnTo>
                    <a:lnTo>
                      <a:pt x="2160" y="656"/>
                    </a:lnTo>
                    <a:lnTo>
                      <a:pt x="2160" y="654"/>
                    </a:lnTo>
                    <a:lnTo>
                      <a:pt x="2144" y="646"/>
                    </a:lnTo>
                    <a:lnTo>
                      <a:pt x="2144" y="646"/>
                    </a:lnTo>
                    <a:lnTo>
                      <a:pt x="2132" y="640"/>
                    </a:lnTo>
                    <a:lnTo>
                      <a:pt x="2128" y="636"/>
                    </a:lnTo>
                    <a:lnTo>
                      <a:pt x="2128" y="634"/>
                    </a:lnTo>
                    <a:lnTo>
                      <a:pt x="2130" y="632"/>
                    </a:lnTo>
                    <a:lnTo>
                      <a:pt x="2140" y="628"/>
                    </a:lnTo>
                    <a:lnTo>
                      <a:pt x="2142" y="624"/>
                    </a:lnTo>
                    <a:lnTo>
                      <a:pt x="2142" y="620"/>
                    </a:lnTo>
                    <a:lnTo>
                      <a:pt x="2142" y="620"/>
                    </a:lnTo>
                    <a:lnTo>
                      <a:pt x="2140" y="616"/>
                    </a:lnTo>
                    <a:lnTo>
                      <a:pt x="2136" y="614"/>
                    </a:lnTo>
                    <a:lnTo>
                      <a:pt x="2126" y="612"/>
                    </a:lnTo>
                    <a:lnTo>
                      <a:pt x="2098" y="612"/>
                    </a:lnTo>
                    <a:lnTo>
                      <a:pt x="2084" y="612"/>
                    </a:lnTo>
                    <a:lnTo>
                      <a:pt x="2074" y="612"/>
                    </a:lnTo>
                    <a:lnTo>
                      <a:pt x="2066" y="608"/>
                    </a:lnTo>
                    <a:lnTo>
                      <a:pt x="2064" y="606"/>
                    </a:lnTo>
                    <a:lnTo>
                      <a:pt x="2062" y="602"/>
                    </a:lnTo>
                    <a:lnTo>
                      <a:pt x="2062" y="602"/>
                    </a:lnTo>
                    <a:lnTo>
                      <a:pt x="2062" y="598"/>
                    </a:lnTo>
                    <a:lnTo>
                      <a:pt x="2060" y="594"/>
                    </a:lnTo>
                    <a:lnTo>
                      <a:pt x="2056" y="590"/>
                    </a:lnTo>
                    <a:lnTo>
                      <a:pt x="2048" y="586"/>
                    </a:lnTo>
                    <a:lnTo>
                      <a:pt x="2040" y="582"/>
                    </a:lnTo>
                    <a:lnTo>
                      <a:pt x="2032" y="580"/>
                    </a:lnTo>
                    <a:lnTo>
                      <a:pt x="2028" y="578"/>
                    </a:lnTo>
                    <a:lnTo>
                      <a:pt x="2026" y="576"/>
                    </a:lnTo>
                    <a:lnTo>
                      <a:pt x="2028" y="574"/>
                    </a:lnTo>
                    <a:lnTo>
                      <a:pt x="2032" y="568"/>
                    </a:lnTo>
                    <a:lnTo>
                      <a:pt x="2032" y="568"/>
                    </a:lnTo>
                    <a:lnTo>
                      <a:pt x="2040" y="566"/>
                    </a:lnTo>
                    <a:lnTo>
                      <a:pt x="2046" y="566"/>
                    </a:lnTo>
                    <a:lnTo>
                      <a:pt x="2050" y="570"/>
                    </a:lnTo>
                    <a:lnTo>
                      <a:pt x="2054" y="574"/>
                    </a:lnTo>
                    <a:lnTo>
                      <a:pt x="2058" y="578"/>
                    </a:lnTo>
                    <a:lnTo>
                      <a:pt x="2064" y="580"/>
                    </a:lnTo>
                    <a:lnTo>
                      <a:pt x="2072" y="580"/>
                    </a:lnTo>
                    <a:lnTo>
                      <a:pt x="2082" y="574"/>
                    </a:lnTo>
                    <a:lnTo>
                      <a:pt x="2082" y="574"/>
                    </a:lnTo>
                    <a:lnTo>
                      <a:pt x="2094" y="566"/>
                    </a:lnTo>
                    <a:lnTo>
                      <a:pt x="2106" y="562"/>
                    </a:lnTo>
                    <a:lnTo>
                      <a:pt x="2120" y="560"/>
                    </a:lnTo>
                    <a:lnTo>
                      <a:pt x="2132" y="560"/>
                    </a:lnTo>
                    <a:lnTo>
                      <a:pt x="2144" y="562"/>
                    </a:lnTo>
                    <a:lnTo>
                      <a:pt x="2156" y="564"/>
                    </a:lnTo>
                    <a:lnTo>
                      <a:pt x="2178" y="574"/>
                    </a:lnTo>
                    <a:lnTo>
                      <a:pt x="2178" y="574"/>
                    </a:lnTo>
                    <a:lnTo>
                      <a:pt x="2188" y="576"/>
                    </a:lnTo>
                    <a:lnTo>
                      <a:pt x="2196" y="574"/>
                    </a:lnTo>
                    <a:lnTo>
                      <a:pt x="2202" y="570"/>
                    </a:lnTo>
                    <a:lnTo>
                      <a:pt x="2206" y="564"/>
                    </a:lnTo>
                    <a:lnTo>
                      <a:pt x="2208" y="556"/>
                    </a:lnTo>
                    <a:lnTo>
                      <a:pt x="2206" y="546"/>
                    </a:lnTo>
                    <a:lnTo>
                      <a:pt x="2202" y="536"/>
                    </a:lnTo>
                    <a:lnTo>
                      <a:pt x="2194" y="528"/>
                    </a:lnTo>
                    <a:lnTo>
                      <a:pt x="2194" y="528"/>
                    </a:lnTo>
                    <a:lnTo>
                      <a:pt x="2186" y="522"/>
                    </a:lnTo>
                    <a:lnTo>
                      <a:pt x="2180" y="522"/>
                    </a:lnTo>
                    <a:lnTo>
                      <a:pt x="2176" y="524"/>
                    </a:lnTo>
                    <a:lnTo>
                      <a:pt x="2172" y="528"/>
                    </a:lnTo>
                    <a:lnTo>
                      <a:pt x="2166" y="532"/>
                    </a:lnTo>
                    <a:lnTo>
                      <a:pt x="2158" y="534"/>
                    </a:lnTo>
                    <a:lnTo>
                      <a:pt x="2148" y="532"/>
                    </a:lnTo>
                    <a:lnTo>
                      <a:pt x="2132" y="524"/>
                    </a:lnTo>
                    <a:lnTo>
                      <a:pt x="2132" y="524"/>
                    </a:lnTo>
                    <a:lnTo>
                      <a:pt x="2106" y="506"/>
                    </a:lnTo>
                    <a:lnTo>
                      <a:pt x="2102" y="502"/>
                    </a:lnTo>
                    <a:lnTo>
                      <a:pt x="2102" y="500"/>
                    </a:lnTo>
                    <a:lnTo>
                      <a:pt x="2102" y="498"/>
                    </a:lnTo>
                    <a:lnTo>
                      <a:pt x="2106" y="498"/>
                    </a:lnTo>
                    <a:lnTo>
                      <a:pt x="2116" y="498"/>
                    </a:lnTo>
                    <a:lnTo>
                      <a:pt x="2144" y="504"/>
                    </a:lnTo>
                    <a:lnTo>
                      <a:pt x="2144" y="504"/>
                    </a:lnTo>
                    <a:lnTo>
                      <a:pt x="2170" y="508"/>
                    </a:lnTo>
                    <a:lnTo>
                      <a:pt x="2174" y="508"/>
                    </a:lnTo>
                    <a:lnTo>
                      <a:pt x="2174" y="506"/>
                    </a:lnTo>
                    <a:lnTo>
                      <a:pt x="2168" y="502"/>
                    </a:lnTo>
                    <a:lnTo>
                      <a:pt x="2156" y="496"/>
                    </a:lnTo>
                    <a:lnTo>
                      <a:pt x="2120" y="480"/>
                    </a:lnTo>
                    <a:lnTo>
                      <a:pt x="2120" y="480"/>
                    </a:lnTo>
                    <a:lnTo>
                      <a:pt x="2100" y="474"/>
                    </a:lnTo>
                    <a:lnTo>
                      <a:pt x="2086" y="474"/>
                    </a:lnTo>
                    <a:lnTo>
                      <a:pt x="2078" y="476"/>
                    </a:lnTo>
                    <a:lnTo>
                      <a:pt x="2074" y="482"/>
                    </a:lnTo>
                    <a:lnTo>
                      <a:pt x="2070" y="494"/>
                    </a:lnTo>
                    <a:lnTo>
                      <a:pt x="2066" y="500"/>
                    </a:lnTo>
                    <a:lnTo>
                      <a:pt x="2060" y="504"/>
                    </a:lnTo>
                    <a:lnTo>
                      <a:pt x="2060" y="504"/>
                    </a:lnTo>
                    <a:lnTo>
                      <a:pt x="2056" y="504"/>
                    </a:lnTo>
                    <a:lnTo>
                      <a:pt x="2054" y="502"/>
                    </a:lnTo>
                    <a:lnTo>
                      <a:pt x="2052" y="500"/>
                    </a:lnTo>
                    <a:lnTo>
                      <a:pt x="2052" y="498"/>
                    </a:lnTo>
                    <a:lnTo>
                      <a:pt x="2054" y="490"/>
                    </a:lnTo>
                    <a:lnTo>
                      <a:pt x="2060" y="478"/>
                    </a:lnTo>
                    <a:lnTo>
                      <a:pt x="2072" y="454"/>
                    </a:lnTo>
                    <a:lnTo>
                      <a:pt x="2080" y="440"/>
                    </a:lnTo>
                    <a:lnTo>
                      <a:pt x="2086" y="426"/>
                    </a:lnTo>
                    <a:lnTo>
                      <a:pt x="2086" y="426"/>
                    </a:lnTo>
                    <a:lnTo>
                      <a:pt x="2090" y="414"/>
                    </a:lnTo>
                    <a:lnTo>
                      <a:pt x="2096" y="408"/>
                    </a:lnTo>
                    <a:lnTo>
                      <a:pt x="2104" y="404"/>
                    </a:lnTo>
                    <a:lnTo>
                      <a:pt x="2110" y="404"/>
                    </a:lnTo>
                    <a:lnTo>
                      <a:pt x="2124" y="404"/>
                    </a:lnTo>
                    <a:lnTo>
                      <a:pt x="2130" y="404"/>
                    </a:lnTo>
                    <a:lnTo>
                      <a:pt x="2134" y="402"/>
                    </a:lnTo>
                    <a:lnTo>
                      <a:pt x="2134" y="402"/>
                    </a:lnTo>
                    <a:lnTo>
                      <a:pt x="2146" y="392"/>
                    </a:lnTo>
                    <a:lnTo>
                      <a:pt x="2160" y="382"/>
                    </a:lnTo>
                    <a:lnTo>
                      <a:pt x="2166" y="376"/>
                    </a:lnTo>
                    <a:lnTo>
                      <a:pt x="2168" y="372"/>
                    </a:lnTo>
                    <a:lnTo>
                      <a:pt x="2168" y="370"/>
                    </a:lnTo>
                    <a:lnTo>
                      <a:pt x="2166" y="368"/>
                    </a:lnTo>
                    <a:lnTo>
                      <a:pt x="2160" y="366"/>
                    </a:lnTo>
                    <a:lnTo>
                      <a:pt x="2160" y="366"/>
                    </a:lnTo>
                    <a:lnTo>
                      <a:pt x="2152" y="362"/>
                    </a:lnTo>
                    <a:lnTo>
                      <a:pt x="2146" y="358"/>
                    </a:lnTo>
                    <a:lnTo>
                      <a:pt x="2144" y="354"/>
                    </a:lnTo>
                    <a:lnTo>
                      <a:pt x="2144" y="348"/>
                    </a:lnTo>
                    <a:lnTo>
                      <a:pt x="2146" y="344"/>
                    </a:lnTo>
                    <a:lnTo>
                      <a:pt x="2150" y="338"/>
                    </a:lnTo>
                    <a:lnTo>
                      <a:pt x="2158" y="336"/>
                    </a:lnTo>
                    <a:lnTo>
                      <a:pt x="2168" y="334"/>
                    </a:lnTo>
                    <a:lnTo>
                      <a:pt x="2168" y="334"/>
                    </a:lnTo>
                    <a:lnTo>
                      <a:pt x="2190" y="334"/>
                    </a:lnTo>
                    <a:lnTo>
                      <a:pt x="2204" y="330"/>
                    </a:lnTo>
                    <a:lnTo>
                      <a:pt x="2216" y="322"/>
                    </a:lnTo>
                    <a:lnTo>
                      <a:pt x="2228" y="310"/>
                    </a:lnTo>
                    <a:lnTo>
                      <a:pt x="2228" y="310"/>
                    </a:lnTo>
                    <a:lnTo>
                      <a:pt x="2230" y="306"/>
                    </a:lnTo>
                    <a:lnTo>
                      <a:pt x="2230" y="304"/>
                    </a:lnTo>
                    <a:lnTo>
                      <a:pt x="2228" y="302"/>
                    </a:lnTo>
                    <a:lnTo>
                      <a:pt x="2226" y="300"/>
                    </a:lnTo>
                    <a:lnTo>
                      <a:pt x="2214" y="300"/>
                    </a:lnTo>
                    <a:lnTo>
                      <a:pt x="2200" y="300"/>
                    </a:lnTo>
                    <a:lnTo>
                      <a:pt x="2162" y="308"/>
                    </a:lnTo>
                    <a:lnTo>
                      <a:pt x="2142" y="312"/>
                    </a:lnTo>
                    <a:lnTo>
                      <a:pt x="2124" y="318"/>
                    </a:lnTo>
                    <a:lnTo>
                      <a:pt x="2124" y="318"/>
                    </a:lnTo>
                    <a:lnTo>
                      <a:pt x="2112" y="322"/>
                    </a:lnTo>
                    <a:lnTo>
                      <a:pt x="2108" y="320"/>
                    </a:lnTo>
                    <a:lnTo>
                      <a:pt x="2106" y="320"/>
                    </a:lnTo>
                    <a:lnTo>
                      <a:pt x="2106" y="316"/>
                    </a:lnTo>
                    <a:lnTo>
                      <a:pt x="2108" y="314"/>
                    </a:lnTo>
                    <a:lnTo>
                      <a:pt x="2114" y="306"/>
                    </a:lnTo>
                    <a:lnTo>
                      <a:pt x="2124" y="298"/>
                    </a:lnTo>
                    <a:lnTo>
                      <a:pt x="2138" y="292"/>
                    </a:lnTo>
                    <a:lnTo>
                      <a:pt x="2152" y="288"/>
                    </a:lnTo>
                    <a:lnTo>
                      <a:pt x="2160" y="288"/>
                    </a:lnTo>
                    <a:lnTo>
                      <a:pt x="2168" y="288"/>
                    </a:lnTo>
                    <a:lnTo>
                      <a:pt x="2168" y="288"/>
                    </a:lnTo>
                    <a:lnTo>
                      <a:pt x="2182" y="292"/>
                    </a:lnTo>
                    <a:lnTo>
                      <a:pt x="2198" y="292"/>
                    </a:lnTo>
                    <a:lnTo>
                      <a:pt x="2214" y="292"/>
                    </a:lnTo>
                    <a:lnTo>
                      <a:pt x="2228" y="290"/>
                    </a:lnTo>
                    <a:lnTo>
                      <a:pt x="2256" y="284"/>
                    </a:lnTo>
                    <a:lnTo>
                      <a:pt x="2278" y="276"/>
                    </a:lnTo>
                    <a:lnTo>
                      <a:pt x="2278" y="276"/>
                    </a:lnTo>
                    <a:lnTo>
                      <a:pt x="2284" y="270"/>
                    </a:lnTo>
                    <a:lnTo>
                      <a:pt x="2286" y="268"/>
                    </a:lnTo>
                    <a:lnTo>
                      <a:pt x="2284" y="268"/>
                    </a:lnTo>
                    <a:lnTo>
                      <a:pt x="2280" y="264"/>
                    </a:lnTo>
                    <a:lnTo>
                      <a:pt x="2270" y="262"/>
                    </a:lnTo>
                    <a:lnTo>
                      <a:pt x="2244" y="260"/>
                    </a:lnTo>
                    <a:lnTo>
                      <a:pt x="2232" y="260"/>
                    </a:lnTo>
                    <a:lnTo>
                      <a:pt x="2220" y="262"/>
                    </a:lnTo>
                    <a:lnTo>
                      <a:pt x="2220" y="262"/>
                    </a:lnTo>
                    <a:lnTo>
                      <a:pt x="2206" y="264"/>
                    </a:lnTo>
                    <a:lnTo>
                      <a:pt x="2188" y="264"/>
                    </a:lnTo>
                    <a:lnTo>
                      <a:pt x="2154" y="262"/>
                    </a:lnTo>
                    <a:lnTo>
                      <a:pt x="2134" y="258"/>
                    </a:lnTo>
                    <a:lnTo>
                      <a:pt x="2150" y="258"/>
                    </a:lnTo>
                    <a:lnTo>
                      <a:pt x="2150" y="258"/>
                    </a:lnTo>
                    <a:lnTo>
                      <a:pt x="2168" y="260"/>
                    </a:lnTo>
                    <a:lnTo>
                      <a:pt x="2182" y="258"/>
                    </a:lnTo>
                    <a:lnTo>
                      <a:pt x="2192" y="256"/>
                    </a:lnTo>
                    <a:lnTo>
                      <a:pt x="2200" y="252"/>
                    </a:lnTo>
                    <a:lnTo>
                      <a:pt x="2214" y="248"/>
                    </a:lnTo>
                    <a:lnTo>
                      <a:pt x="2222" y="246"/>
                    </a:lnTo>
                    <a:lnTo>
                      <a:pt x="2232" y="248"/>
                    </a:lnTo>
                    <a:lnTo>
                      <a:pt x="2232" y="248"/>
                    </a:lnTo>
                    <a:lnTo>
                      <a:pt x="2244" y="250"/>
                    </a:lnTo>
                    <a:lnTo>
                      <a:pt x="2254" y="250"/>
                    </a:lnTo>
                    <a:lnTo>
                      <a:pt x="2274" y="248"/>
                    </a:lnTo>
                    <a:lnTo>
                      <a:pt x="2298" y="244"/>
                    </a:lnTo>
                    <a:lnTo>
                      <a:pt x="2330" y="242"/>
                    </a:lnTo>
                    <a:lnTo>
                      <a:pt x="2330" y="242"/>
                    </a:lnTo>
                    <a:lnTo>
                      <a:pt x="2342" y="240"/>
                    </a:lnTo>
                    <a:lnTo>
                      <a:pt x="2344" y="238"/>
                    </a:lnTo>
                    <a:lnTo>
                      <a:pt x="2344" y="238"/>
                    </a:lnTo>
                    <a:lnTo>
                      <a:pt x="2342" y="232"/>
                    </a:lnTo>
                    <a:lnTo>
                      <a:pt x="2336" y="228"/>
                    </a:lnTo>
                    <a:lnTo>
                      <a:pt x="2330" y="224"/>
                    </a:lnTo>
                    <a:lnTo>
                      <a:pt x="2328" y="220"/>
                    </a:lnTo>
                    <a:lnTo>
                      <a:pt x="2330" y="220"/>
                    </a:lnTo>
                    <a:lnTo>
                      <a:pt x="2334" y="218"/>
                    </a:lnTo>
                    <a:lnTo>
                      <a:pt x="2348" y="218"/>
                    </a:lnTo>
                    <a:lnTo>
                      <a:pt x="2348" y="218"/>
                    </a:lnTo>
                    <a:lnTo>
                      <a:pt x="2360" y="216"/>
                    </a:lnTo>
                    <a:lnTo>
                      <a:pt x="2372" y="214"/>
                    </a:lnTo>
                    <a:lnTo>
                      <a:pt x="2382" y="212"/>
                    </a:lnTo>
                    <a:lnTo>
                      <a:pt x="2392" y="206"/>
                    </a:lnTo>
                    <a:lnTo>
                      <a:pt x="2412" y="196"/>
                    </a:lnTo>
                    <a:lnTo>
                      <a:pt x="2436" y="182"/>
                    </a:lnTo>
                    <a:lnTo>
                      <a:pt x="2436" y="182"/>
                    </a:lnTo>
                    <a:lnTo>
                      <a:pt x="2440" y="180"/>
                    </a:lnTo>
                    <a:lnTo>
                      <a:pt x="2442" y="176"/>
                    </a:lnTo>
                    <a:lnTo>
                      <a:pt x="2438" y="174"/>
                    </a:lnTo>
                    <a:lnTo>
                      <a:pt x="2434" y="170"/>
                    </a:lnTo>
                    <a:lnTo>
                      <a:pt x="2414" y="164"/>
                    </a:lnTo>
                    <a:lnTo>
                      <a:pt x="2388" y="158"/>
                    </a:lnTo>
                    <a:lnTo>
                      <a:pt x="2356" y="154"/>
                    </a:lnTo>
                    <a:lnTo>
                      <a:pt x="2322" y="150"/>
                    </a:lnTo>
                    <a:lnTo>
                      <a:pt x="2292" y="148"/>
                    </a:lnTo>
                    <a:lnTo>
                      <a:pt x="2264" y="150"/>
                    </a:lnTo>
                    <a:lnTo>
                      <a:pt x="2264" y="150"/>
                    </a:lnTo>
                    <a:lnTo>
                      <a:pt x="2244" y="152"/>
                    </a:lnTo>
                    <a:lnTo>
                      <a:pt x="2230" y="158"/>
                    </a:lnTo>
                    <a:lnTo>
                      <a:pt x="2220" y="164"/>
                    </a:lnTo>
                    <a:lnTo>
                      <a:pt x="2214" y="172"/>
                    </a:lnTo>
                    <a:lnTo>
                      <a:pt x="2210" y="180"/>
                    </a:lnTo>
                    <a:lnTo>
                      <a:pt x="2204" y="184"/>
                    </a:lnTo>
                    <a:lnTo>
                      <a:pt x="2198" y="186"/>
                    </a:lnTo>
                    <a:lnTo>
                      <a:pt x="2188" y="186"/>
                    </a:lnTo>
                    <a:lnTo>
                      <a:pt x="2188" y="186"/>
                    </a:lnTo>
                    <a:lnTo>
                      <a:pt x="2176" y="184"/>
                    </a:lnTo>
                    <a:lnTo>
                      <a:pt x="2162" y="182"/>
                    </a:lnTo>
                    <a:lnTo>
                      <a:pt x="2140" y="184"/>
                    </a:lnTo>
                    <a:lnTo>
                      <a:pt x="2126" y="184"/>
                    </a:lnTo>
                    <a:lnTo>
                      <a:pt x="2126" y="182"/>
                    </a:lnTo>
                    <a:lnTo>
                      <a:pt x="2126" y="182"/>
                    </a:lnTo>
                    <a:lnTo>
                      <a:pt x="2130" y="178"/>
                    </a:lnTo>
                    <a:lnTo>
                      <a:pt x="2130" y="178"/>
                    </a:lnTo>
                    <a:lnTo>
                      <a:pt x="2134" y="172"/>
                    </a:lnTo>
                    <a:lnTo>
                      <a:pt x="2134" y="170"/>
                    </a:lnTo>
                    <a:lnTo>
                      <a:pt x="2128" y="170"/>
                    </a:lnTo>
                    <a:lnTo>
                      <a:pt x="2120" y="172"/>
                    </a:lnTo>
                    <a:lnTo>
                      <a:pt x="2108" y="176"/>
                    </a:lnTo>
                    <a:lnTo>
                      <a:pt x="2092" y="184"/>
                    </a:lnTo>
                    <a:lnTo>
                      <a:pt x="2074" y="196"/>
                    </a:lnTo>
                    <a:lnTo>
                      <a:pt x="2050" y="210"/>
                    </a:lnTo>
                    <a:lnTo>
                      <a:pt x="2050" y="210"/>
                    </a:lnTo>
                    <a:lnTo>
                      <a:pt x="2028" y="224"/>
                    </a:lnTo>
                    <a:lnTo>
                      <a:pt x="2010" y="234"/>
                    </a:lnTo>
                    <a:lnTo>
                      <a:pt x="1996" y="242"/>
                    </a:lnTo>
                    <a:lnTo>
                      <a:pt x="1986" y="244"/>
                    </a:lnTo>
                    <a:lnTo>
                      <a:pt x="1984" y="244"/>
                    </a:lnTo>
                    <a:lnTo>
                      <a:pt x="1982" y="244"/>
                    </a:lnTo>
                    <a:lnTo>
                      <a:pt x="1984" y="238"/>
                    </a:lnTo>
                    <a:lnTo>
                      <a:pt x="1992" y="228"/>
                    </a:lnTo>
                    <a:lnTo>
                      <a:pt x="2008" y="216"/>
                    </a:lnTo>
                    <a:lnTo>
                      <a:pt x="2008" y="216"/>
                    </a:lnTo>
                    <a:lnTo>
                      <a:pt x="2026" y="200"/>
                    </a:lnTo>
                    <a:lnTo>
                      <a:pt x="2040" y="186"/>
                    </a:lnTo>
                    <a:lnTo>
                      <a:pt x="2050" y="172"/>
                    </a:lnTo>
                    <a:lnTo>
                      <a:pt x="2052" y="166"/>
                    </a:lnTo>
                    <a:lnTo>
                      <a:pt x="2052" y="160"/>
                    </a:lnTo>
                    <a:lnTo>
                      <a:pt x="2052" y="156"/>
                    </a:lnTo>
                    <a:lnTo>
                      <a:pt x="2050" y="150"/>
                    </a:lnTo>
                    <a:lnTo>
                      <a:pt x="2048" y="146"/>
                    </a:lnTo>
                    <a:lnTo>
                      <a:pt x="2042" y="144"/>
                    </a:lnTo>
                    <a:lnTo>
                      <a:pt x="2036" y="140"/>
                    </a:lnTo>
                    <a:lnTo>
                      <a:pt x="2028" y="138"/>
                    </a:lnTo>
                    <a:lnTo>
                      <a:pt x="2004" y="138"/>
                    </a:lnTo>
                    <a:lnTo>
                      <a:pt x="2004" y="138"/>
                    </a:lnTo>
                    <a:lnTo>
                      <a:pt x="1984" y="138"/>
                    </a:lnTo>
                    <a:lnTo>
                      <a:pt x="1972" y="142"/>
                    </a:lnTo>
                    <a:lnTo>
                      <a:pt x="1964" y="146"/>
                    </a:lnTo>
                    <a:lnTo>
                      <a:pt x="1962" y="152"/>
                    </a:lnTo>
                    <a:lnTo>
                      <a:pt x="1960" y="156"/>
                    </a:lnTo>
                    <a:lnTo>
                      <a:pt x="1958" y="162"/>
                    </a:lnTo>
                    <a:lnTo>
                      <a:pt x="1952" y="168"/>
                    </a:lnTo>
                    <a:lnTo>
                      <a:pt x="1940" y="172"/>
                    </a:lnTo>
                    <a:lnTo>
                      <a:pt x="1940" y="172"/>
                    </a:lnTo>
                    <a:lnTo>
                      <a:pt x="1910" y="178"/>
                    </a:lnTo>
                    <a:lnTo>
                      <a:pt x="1886" y="182"/>
                    </a:lnTo>
                    <a:lnTo>
                      <a:pt x="1878" y="182"/>
                    </a:lnTo>
                    <a:lnTo>
                      <a:pt x="1876" y="180"/>
                    </a:lnTo>
                    <a:lnTo>
                      <a:pt x="1880" y="176"/>
                    </a:lnTo>
                    <a:lnTo>
                      <a:pt x="1890" y="172"/>
                    </a:lnTo>
                    <a:lnTo>
                      <a:pt x="1890" y="172"/>
                    </a:lnTo>
                    <a:lnTo>
                      <a:pt x="1916" y="160"/>
                    </a:lnTo>
                    <a:lnTo>
                      <a:pt x="1922" y="154"/>
                    </a:lnTo>
                    <a:lnTo>
                      <a:pt x="1924" y="152"/>
                    </a:lnTo>
                    <a:lnTo>
                      <a:pt x="1924" y="150"/>
                    </a:lnTo>
                    <a:lnTo>
                      <a:pt x="1924" y="148"/>
                    </a:lnTo>
                    <a:lnTo>
                      <a:pt x="1920" y="148"/>
                    </a:lnTo>
                    <a:lnTo>
                      <a:pt x="1906" y="144"/>
                    </a:lnTo>
                    <a:lnTo>
                      <a:pt x="1884" y="142"/>
                    </a:lnTo>
                    <a:lnTo>
                      <a:pt x="1852" y="140"/>
                    </a:lnTo>
                    <a:lnTo>
                      <a:pt x="1852" y="140"/>
                    </a:lnTo>
                    <a:lnTo>
                      <a:pt x="1812" y="142"/>
                    </a:lnTo>
                    <a:lnTo>
                      <a:pt x="1770" y="146"/>
                    </a:lnTo>
                    <a:lnTo>
                      <a:pt x="1730" y="152"/>
                    </a:lnTo>
                    <a:lnTo>
                      <a:pt x="1694" y="160"/>
                    </a:lnTo>
                    <a:lnTo>
                      <a:pt x="1636" y="172"/>
                    </a:lnTo>
                    <a:lnTo>
                      <a:pt x="1616" y="174"/>
                    </a:lnTo>
                    <a:lnTo>
                      <a:pt x="1610" y="174"/>
                    </a:lnTo>
                    <a:lnTo>
                      <a:pt x="1608" y="174"/>
                    </a:lnTo>
                    <a:lnTo>
                      <a:pt x="1608" y="174"/>
                    </a:lnTo>
                    <a:lnTo>
                      <a:pt x="1604" y="170"/>
                    </a:lnTo>
                    <a:lnTo>
                      <a:pt x="1602" y="168"/>
                    </a:lnTo>
                    <a:lnTo>
                      <a:pt x="1604" y="164"/>
                    </a:lnTo>
                    <a:lnTo>
                      <a:pt x="1606" y="162"/>
                    </a:lnTo>
                    <a:lnTo>
                      <a:pt x="1618" y="156"/>
                    </a:lnTo>
                    <a:lnTo>
                      <a:pt x="1636" y="152"/>
                    </a:lnTo>
                    <a:lnTo>
                      <a:pt x="1686" y="142"/>
                    </a:lnTo>
                    <a:lnTo>
                      <a:pt x="1744" y="134"/>
                    </a:lnTo>
                    <a:lnTo>
                      <a:pt x="1744" y="134"/>
                    </a:lnTo>
                    <a:lnTo>
                      <a:pt x="1772" y="130"/>
                    </a:lnTo>
                    <a:lnTo>
                      <a:pt x="1802" y="130"/>
                    </a:lnTo>
                    <a:lnTo>
                      <a:pt x="1864" y="130"/>
                    </a:lnTo>
                    <a:lnTo>
                      <a:pt x="1926" y="130"/>
                    </a:lnTo>
                    <a:lnTo>
                      <a:pt x="1956" y="128"/>
                    </a:lnTo>
                    <a:lnTo>
                      <a:pt x="1984" y="124"/>
                    </a:lnTo>
                    <a:lnTo>
                      <a:pt x="1984" y="124"/>
                    </a:lnTo>
                    <a:lnTo>
                      <a:pt x="2020" y="114"/>
                    </a:lnTo>
                    <a:lnTo>
                      <a:pt x="2054" y="104"/>
                    </a:lnTo>
                    <a:lnTo>
                      <a:pt x="2066" y="98"/>
                    </a:lnTo>
                    <a:lnTo>
                      <a:pt x="2072" y="92"/>
                    </a:lnTo>
                    <a:lnTo>
                      <a:pt x="2072" y="90"/>
                    </a:lnTo>
                    <a:lnTo>
                      <a:pt x="2070" y="88"/>
                    </a:lnTo>
                    <a:lnTo>
                      <a:pt x="2062" y="84"/>
                    </a:lnTo>
                    <a:lnTo>
                      <a:pt x="2062" y="84"/>
                    </a:lnTo>
                    <a:lnTo>
                      <a:pt x="2034" y="78"/>
                    </a:lnTo>
                    <a:lnTo>
                      <a:pt x="2004" y="72"/>
                    </a:lnTo>
                    <a:lnTo>
                      <a:pt x="1988" y="70"/>
                    </a:lnTo>
                    <a:lnTo>
                      <a:pt x="1970" y="68"/>
                    </a:lnTo>
                    <a:lnTo>
                      <a:pt x="1952" y="70"/>
                    </a:lnTo>
                    <a:lnTo>
                      <a:pt x="1932" y="72"/>
                    </a:lnTo>
                    <a:lnTo>
                      <a:pt x="1932" y="72"/>
                    </a:lnTo>
                    <a:lnTo>
                      <a:pt x="1914" y="76"/>
                    </a:lnTo>
                    <a:lnTo>
                      <a:pt x="1916" y="74"/>
                    </a:lnTo>
                    <a:lnTo>
                      <a:pt x="1922" y="70"/>
                    </a:lnTo>
                    <a:lnTo>
                      <a:pt x="1930" y="64"/>
                    </a:lnTo>
                    <a:lnTo>
                      <a:pt x="1936" y="58"/>
                    </a:lnTo>
                    <a:lnTo>
                      <a:pt x="1938" y="56"/>
                    </a:lnTo>
                    <a:lnTo>
                      <a:pt x="1938" y="52"/>
                    </a:lnTo>
                    <a:lnTo>
                      <a:pt x="1936" y="50"/>
                    </a:lnTo>
                    <a:lnTo>
                      <a:pt x="1932" y="46"/>
                    </a:lnTo>
                    <a:lnTo>
                      <a:pt x="1932" y="46"/>
                    </a:lnTo>
                    <a:lnTo>
                      <a:pt x="1922" y="42"/>
                    </a:lnTo>
                    <a:lnTo>
                      <a:pt x="1912" y="42"/>
                    </a:lnTo>
                    <a:lnTo>
                      <a:pt x="1898" y="42"/>
                    </a:lnTo>
                    <a:lnTo>
                      <a:pt x="1884" y="46"/>
                    </a:lnTo>
                    <a:lnTo>
                      <a:pt x="1866" y="48"/>
                    </a:lnTo>
                    <a:lnTo>
                      <a:pt x="1846" y="50"/>
                    </a:lnTo>
                    <a:lnTo>
                      <a:pt x="1822" y="52"/>
                    </a:lnTo>
                    <a:lnTo>
                      <a:pt x="1794" y="50"/>
                    </a:lnTo>
                    <a:lnTo>
                      <a:pt x="1794" y="50"/>
                    </a:lnTo>
                    <a:lnTo>
                      <a:pt x="1766" y="48"/>
                    </a:lnTo>
                    <a:lnTo>
                      <a:pt x="1744" y="48"/>
                    </a:lnTo>
                    <a:lnTo>
                      <a:pt x="1724" y="52"/>
                    </a:lnTo>
                    <a:lnTo>
                      <a:pt x="1708" y="54"/>
                    </a:lnTo>
                    <a:lnTo>
                      <a:pt x="1678" y="60"/>
                    </a:lnTo>
                    <a:lnTo>
                      <a:pt x="1660" y="60"/>
                    </a:lnTo>
                    <a:lnTo>
                      <a:pt x="1638" y="60"/>
                    </a:lnTo>
                    <a:lnTo>
                      <a:pt x="1638" y="60"/>
                    </a:lnTo>
                    <a:lnTo>
                      <a:pt x="1622" y="58"/>
                    </a:lnTo>
                    <a:lnTo>
                      <a:pt x="1616" y="56"/>
                    </a:lnTo>
                    <a:lnTo>
                      <a:pt x="1618" y="54"/>
                    </a:lnTo>
                    <a:lnTo>
                      <a:pt x="1628" y="52"/>
                    </a:lnTo>
                    <a:lnTo>
                      <a:pt x="1692" y="46"/>
                    </a:lnTo>
                    <a:lnTo>
                      <a:pt x="1692" y="46"/>
                    </a:lnTo>
                    <a:lnTo>
                      <a:pt x="1734" y="44"/>
                    </a:lnTo>
                    <a:lnTo>
                      <a:pt x="1794" y="42"/>
                    </a:lnTo>
                    <a:lnTo>
                      <a:pt x="1852" y="38"/>
                    </a:lnTo>
                    <a:lnTo>
                      <a:pt x="1894" y="34"/>
                    </a:lnTo>
                    <a:lnTo>
                      <a:pt x="1894" y="34"/>
                    </a:lnTo>
                    <a:lnTo>
                      <a:pt x="1900" y="32"/>
                    </a:lnTo>
                    <a:lnTo>
                      <a:pt x="1902" y="32"/>
                    </a:lnTo>
                    <a:lnTo>
                      <a:pt x="1902" y="30"/>
                    </a:lnTo>
                    <a:lnTo>
                      <a:pt x="1898" y="28"/>
                    </a:lnTo>
                    <a:lnTo>
                      <a:pt x="1882" y="24"/>
                    </a:lnTo>
                    <a:lnTo>
                      <a:pt x="1858" y="20"/>
                    </a:lnTo>
                    <a:lnTo>
                      <a:pt x="1798" y="12"/>
                    </a:lnTo>
                    <a:lnTo>
                      <a:pt x="1732" y="6"/>
                    </a:lnTo>
                    <a:lnTo>
                      <a:pt x="1732" y="6"/>
                    </a:lnTo>
                    <a:lnTo>
                      <a:pt x="1686" y="2"/>
                    </a:lnTo>
                    <a:lnTo>
                      <a:pt x="1648" y="0"/>
                    </a:lnTo>
                    <a:lnTo>
                      <a:pt x="1618" y="2"/>
                    </a:lnTo>
                    <a:lnTo>
                      <a:pt x="1594" y="2"/>
                    </a:lnTo>
                    <a:lnTo>
                      <a:pt x="1552" y="6"/>
                    </a:lnTo>
                    <a:lnTo>
                      <a:pt x="1528" y="8"/>
                    </a:lnTo>
                    <a:lnTo>
                      <a:pt x="1504" y="6"/>
                    </a:lnTo>
                    <a:lnTo>
                      <a:pt x="1504" y="6"/>
                    </a:lnTo>
                    <a:lnTo>
                      <a:pt x="1480" y="6"/>
                    </a:lnTo>
                    <a:lnTo>
                      <a:pt x="1466" y="8"/>
                    </a:lnTo>
                    <a:lnTo>
                      <a:pt x="1460" y="10"/>
                    </a:lnTo>
                    <a:lnTo>
                      <a:pt x="1458" y="14"/>
                    </a:lnTo>
                    <a:lnTo>
                      <a:pt x="1458" y="16"/>
                    </a:lnTo>
                    <a:lnTo>
                      <a:pt x="1458" y="18"/>
                    </a:lnTo>
                    <a:lnTo>
                      <a:pt x="1452" y="18"/>
                    </a:lnTo>
                    <a:lnTo>
                      <a:pt x="1442" y="16"/>
                    </a:lnTo>
                    <a:lnTo>
                      <a:pt x="1442" y="16"/>
                    </a:lnTo>
                    <a:lnTo>
                      <a:pt x="1420" y="12"/>
                    </a:lnTo>
                    <a:lnTo>
                      <a:pt x="1410" y="14"/>
                    </a:lnTo>
                    <a:lnTo>
                      <a:pt x="1400" y="16"/>
                    </a:lnTo>
                    <a:lnTo>
                      <a:pt x="1384" y="18"/>
                    </a:lnTo>
                    <a:lnTo>
                      <a:pt x="1384" y="18"/>
                    </a:lnTo>
                    <a:lnTo>
                      <a:pt x="1374" y="18"/>
                    </a:lnTo>
                    <a:lnTo>
                      <a:pt x="1368" y="20"/>
                    </a:lnTo>
                    <a:lnTo>
                      <a:pt x="1366" y="24"/>
                    </a:lnTo>
                    <a:lnTo>
                      <a:pt x="1366" y="28"/>
                    </a:lnTo>
                    <a:lnTo>
                      <a:pt x="1370" y="32"/>
                    </a:lnTo>
                    <a:lnTo>
                      <a:pt x="1378" y="36"/>
                    </a:lnTo>
                    <a:lnTo>
                      <a:pt x="1388" y="40"/>
                    </a:lnTo>
                    <a:lnTo>
                      <a:pt x="1402" y="44"/>
                    </a:lnTo>
                    <a:lnTo>
                      <a:pt x="1402" y="44"/>
                    </a:lnTo>
                    <a:lnTo>
                      <a:pt x="1412" y="46"/>
                    </a:lnTo>
                    <a:lnTo>
                      <a:pt x="1416" y="46"/>
                    </a:lnTo>
                    <a:lnTo>
                      <a:pt x="1412" y="48"/>
                    </a:lnTo>
                    <a:lnTo>
                      <a:pt x="1406" y="50"/>
                    </a:lnTo>
                    <a:lnTo>
                      <a:pt x="1386" y="52"/>
                    </a:lnTo>
                    <a:lnTo>
                      <a:pt x="1378" y="54"/>
                    </a:lnTo>
                    <a:lnTo>
                      <a:pt x="1372" y="56"/>
                    </a:lnTo>
                    <a:lnTo>
                      <a:pt x="1372" y="56"/>
                    </a:lnTo>
                    <a:lnTo>
                      <a:pt x="1356" y="62"/>
                    </a:lnTo>
                    <a:lnTo>
                      <a:pt x="1332" y="64"/>
                    </a:lnTo>
                    <a:lnTo>
                      <a:pt x="1318" y="66"/>
                    </a:lnTo>
                    <a:lnTo>
                      <a:pt x="1304" y="64"/>
                    </a:lnTo>
                    <a:lnTo>
                      <a:pt x="1290" y="62"/>
                    </a:lnTo>
                    <a:lnTo>
                      <a:pt x="1278" y="56"/>
                    </a:lnTo>
                    <a:lnTo>
                      <a:pt x="1278" y="56"/>
                    </a:lnTo>
                    <a:lnTo>
                      <a:pt x="1254" y="46"/>
                    </a:lnTo>
                    <a:lnTo>
                      <a:pt x="1242" y="42"/>
                    </a:lnTo>
                    <a:lnTo>
                      <a:pt x="1228" y="38"/>
                    </a:lnTo>
                    <a:lnTo>
                      <a:pt x="1212" y="36"/>
                    </a:lnTo>
                    <a:lnTo>
                      <a:pt x="1194" y="34"/>
                    </a:lnTo>
                    <a:lnTo>
                      <a:pt x="1176" y="36"/>
                    </a:lnTo>
                    <a:lnTo>
                      <a:pt x="1154" y="38"/>
                    </a:lnTo>
                    <a:lnTo>
                      <a:pt x="1154" y="38"/>
                    </a:lnTo>
                    <a:lnTo>
                      <a:pt x="1114" y="44"/>
                    </a:lnTo>
                    <a:lnTo>
                      <a:pt x="1078" y="48"/>
                    </a:lnTo>
                    <a:lnTo>
                      <a:pt x="1064" y="50"/>
                    </a:lnTo>
                    <a:lnTo>
                      <a:pt x="1054" y="54"/>
                    </a:lnTo>
                    <a:lnTo>
                      <a:pt x="1048" y="56"/>
                    </a:lnTo>
                    <a:lnTo>
                      <a:pt x="1048" y="58"/>
                    </a:lnTo>
                    <a:lnTo>
                      <a:pt x="1048" y="60"/>
                    </a:lnTo>
                    <a:lnTo>
                      <a:pt x="1048" y="60"/>
                    </a:lnTo>
                    <a:lnTo>
                      <a:pt x="1054" y="64"/>
                    </a:lnTo>
                    <a:lnTo>
                      <a:pt x="1062" y="66"/>
                    </a:lnTo>
                    <a:lnTo>
                      <a:pt x="1092" y="68"/>
                    </a:lnTo>
                    <a:lnTo>
                      <a:pt x="1128" y="66"/>
                    </a:lnTo>
                    <a:lnTo>
                      <a:pt x="1170" y="66"/>
                    </a:lnTo>
                    <a:lnTo>
                      <a:pt x="1170" y="66"/>
                    </a:lnTo>
                    <a:lnTo>
                      <a:pt x="1208" y="68"/>
                    </a:lnTo>
                    <a:lnTo>
                      <a:pt x="1246" y="72"/>
                    </a:lnTo>
                    <a:lnTo>
                      <a:pt x="1280" y="76"/>
                    </a:lnTo>
                    <a:lnTo>
                      <a:pt x="1314" y="82"/>
                    </a:lnTo>
                    <a:lnTo>
                      <a:pt x="1314" y="82"/>
                    </a:lnTo>
                    <a:lnTo>
                      <a:pt x="1326" y="86"/>
                    </a:lnTo>
                    <a:lnTo>
                      <a:pt x="1332" y="88"/>
                    </a:lnTo>
                    <a:lnTo>
                      <a:pt x="1332" y="90"/>
                    </a:lnTo>
                    <a:lnTo>
                      <a:pt x="1332" y="90"/>
                    </a:lnTo>
                    <a:lnTo>
                      <a:pt x="1326" y="92"/>
                    </a:lnTo>
                    <a:lnTo>
                      <a:pt x="1308" y="92"/>
                    </a:lnTo>
                    <a:lnTo>
                      <a:pt x="1294" y="90"/>
                    </a:lnTo>
                    <a:lnTo>
                      <a:pt x="1282" y="88"/>
                    </a:lnTo>
                    <a:lnTo>
                      <a:pt x="1282" y="88"/>
                    </a:lnTo>
                    <a:lnTo>
                      <a:pt x="1268" y="84"/>
                    </a:lnTo>
                    <a:lnTo>
                      <a:pt x="1252" y="82"/>
                    </a:lnTo>
                    <a:lnTo>
                      <a:pt x="1214" y="78"/>
                    </a:lnTo>
                    <a:lnTo>
                      <a:pt x="1110" y="74"/>
                    </a:lnTo>
                    <a:lnTo>
                      <a:pt x="1110" y="74"/>
                    </a:lnTo>
                    <a:lnTo>
                      <a:pt x="1092" y="76"/>
                    </a:lnTo>
                    <a:lnTo>
                      <a:pt x="1090" y="76"/>
                    </a:lnTo>
                    <a:lnTo>
                      <a:pt x="1092" y="78"/>
                    </a:lnTo>
                    <a:lnTo>
                      <a:pt x="1106" y="84"/>
                    </a:lnTo>
                    <a:lnTo>
                      <a:pt x="1126" y="92"/>
                    </a:lnTo>
                    <a:lnTo>
                      <a:pt x="1148" y="100"/>
                    </a:lnTo>
                    <a:lnTo>
                      <a:pt x="1164" y="108"/>
                    </a:lnTo>
                    <a:lnTo>
                      <a:pt x="1168" y="110"/>
                    </a:lnTo>
                    <a:lnTo>
                      <a:pt x="1168" y="114"/>
                    </a:lnTo>
                    <a:lnTo>
                      <a:pt x="1164" y="116"/>
                    </a:lnTo>
                    <a:lnTo>
                      <a:pt x="1154" y="116"/>
                    </a:lnTo>
                    <a:lnTo>
                      <a:pt x="1154" y="116"/>
                    </a:lnTo>
                    <a:lnTo>
                      <a:pt x="1146" y="118"/>
                    </a:lnTo>
                    <a:lnTo>
                      <a:pt x="1142" y="120"/>
                    </a:lnTo>
                    <a:lnTo>
                      <a:pt x="1138" y="122"/>
                    </a:lnTo>
                    <a:lnTo>
                      <a:pt x="1138" y="126"/>
                    </a:lnTo>
                    <a:lnTo>
                      <a:pt x="1136" y="132"/>
                    </a:lnTo>
                    <a:lnTo>
                      <a:pt x="1138" y="140"/>
                    </a:lnTo>
                    <a:lnTo>
                      <a:pt x="1142" y="148"/>
                    </a:lnTo>
                    <a:lnTo>
                      <a:pt x="1142" y="156"/>
                    </a:lnTo>
                    <a:lnTo>
                      <a:pt x="1142" y="158"/>
                    </a:lnTo>
                    <a:lnTo>
                      <a:pt x="1140" y="160"/>
                    </a:lnTo>
                    <a:lnTo>
                      <a:pt x="1136" y="162"/>
                    </a:lnTo>
                    <a:lnTo>
                      <a:pt x="1132" y="164"/>
                    </a:lnTo>
                    <a:lnTo>
                      <a:pt x="1132" y="164"/>
                    </a:lnTo>
                    <a:lnTo>
                      <a:pt x="1122" y="164"/>
                    </a:lnTo>
                    <a:lnTo>
                      <a:pt x="1114" y="162"/>
                    </a:lnTo>
                    <a:lnTo>
                      <a:pt x="1108" y="158"/>
                    </a:lnTo>
                    <a:lnTo>
                      <a:pt x="1102" y="152"/>
                    </a:lnTo>
                    <a:lnTo>
                      <a:pt x="1094" y="146"/>
                    </a:lnTo>
                    <a:lnTo>
                      <a:pt x="1084" y="142"/>
                    </a:lnTo>
                    <a:lnTo>
                      <a:pt x="1070" y="136"/>
                    </a:lnTo>
                    <a:lnTo>
                      <a:pt x="1052" y="132"/>
                    </a:lnTo>
                    <a:lnTo>
                      <a:pt x="1052" y="132"/>
                    </a:lnTo>
                    <a:lnTo>
                      <a:pt x="1034" y="128"/>
                    </a:lnTo>
                    <a:lnTo>
                      <a:pt x="1016" y="124"/>
                    </a:lnTo>
                    <a:lnTo>
                      <a:pt x="986" y="114"/>
                    </a:lnTo>
                    <a:lnTo>
                      <a:pt x="954" y="104"/>
                    </a:lnTo>
                    <a:lnTo>
                      <a:pt x="936" y="100"/>
                    </a:lnTo>
                    <a:lnTo>
                      <a:pt x="916" y="98"/>
                    </a:lnTo>
                    <a:lnTo>
                      <a:pt x="916" y="98"/>
                    </a:lnTo>
                    <a:lnTo>
                      <a:pt x="896" y="98"/>
                    </a:lnTo>
                    <a:lnTo>
                      <a:pt x="884" y="100"/>
                    </a:lnTo>
                    <a:lnTo>
                      <a:pt x="876" y="102"/>
                    </a:lnTo>
                    <a:lnTo>
                      <a:pt x="874" y="104"/>
                    </a:lnTo>
                    <a:lnTo>
                      <a:pt x="874" y="106"/>
                    </a:lnTo>
                    <a:lnTo>
                      <a:pt x="876" y="112"/>
                    </a:lnTo>
                    <a:lnTo>
                      <a:pt x="884" y="118"/>
                    </a:lnTo>
                    <a:lnTo>
                      <a:pt x="914" y="138"/>
                    </a:lnTo>
                    <a:lnTo>
                      <a:pt x="914" y="138"/>
                    </a:lnTo>
                    <a:lnTo>
                      <a:pt x="926" y="146"/>
                    </a:lnTo>
                    <a:lnTo>
                      <a:pt x="928" y="148"/>
                    </a:lnTo>
                    <a:lnTo>
                      <a:pt x="928" y="150"/>
                    </a:lnTo>
                    <a:lnTo>
                      <a:pt x="922" y="150"/>
                    </a:lnTo>
                    <a:lnTo>
                      <a:pt x="912" y="148"/>
                    </a:lnTo>
                    <a:lnTo>
                      <a:pt x="900" y="148"/>
                    </a:lnTo>
                    <a:lnTo>
                      <a:pt x="888" y="148"/>
                    </a:lnTo>
                    <a:lnTo>
                      <a:pt x="884" y="148"/>
                    </a:lnTo>
                    <a:lnTo>
                      <a:pt x="882" y="150"/>
                    </a:lnTo>
                    <a:lnTo>
                      <a:pt x="882" y="154"/>
                    </a:lnTo>
                    <a:lnTo>
                      <a:pt x="884" y="158"/>
                    </a:lnTo>
                    <a:lnTo>
                      <a:pt x="884" y="158"/>
                    </a:lnTo>
                    <a:lnTo>
                      <a:pt x="886" y="160"/>
                    </a:lnTo>
                    <a:lnTo>
                      <a:pt x="886" y="162"/>
                    </a:lnTo>
                    <a:lnTo>
                      <a:pt x="878" y="160"/>
                    </a:lnTo>
                    <a:lnTo>
                      <a:pt x="866" y="156"/>
                    </a:lnTo>
                    <a:lnTo>
                      <a:pt x="850" y="150"/>
                    </a:lnTo>
                    <a:lnTo>
                      <a:pt x="834" y="148"/>
                    </a:lnTo>
                    <a:lnTo>
                      <a:pt x="824" y="148"/>
                    </a:lnTo>
                    <a:lnTo>
                      <a:pt x="814" y="148"/>
                    </a:lnTo>
                    <a:lnTo>
                      <a:pt x="806" y="152"/>
                    </a:lnTo>
                    <a:lnTo>
                      <a:pt x="796" y="156"/>
                    </a:lnTo>
                    <a:lnTo>
                      <a:pt x="788" y="164"/>
                    </a:lnTo>
                    <a:lnTo>
                      <a:pt x="782" y="172"/>
                    </a:lnTo>
                    <a:lnTo>
                      <a:pt x="782" y="172"/>
                    </a:lnTo>
                    <a:lnTo>
                      <a:pt x="770" y="190"/>
                    </a:lnTo>
                    <a:lnTo>
                      <a:pt x="772" y="180"/>
                    </a:lnTo>
                    <a:lnTo>
                      <a:pt x="776" y="168"/>
                    </a:lnTo>
                    <a:lnTo>
                      <a:pt x="776" y="154"/>
                    </a:lnTo>
                    <a:lnTo>
                      <a:pt x="774" y="138"/>
                    </a:lnTo>
                    <a:lnTo>
                      <a:pt x="772" y="132"/>
                    </a:lnTo>
                    <a:lnTo>
                      <a:pt x="766" y="124"/>
                    </a:lnTo>
                    <a:lnTo>
                      <a:pt x="766" y="124"/>
                    </a:lnTo>
                    <a:lnTo>
                      <a:pt x="756" y="114"/>
                    </a:lnTo>
                    <a:lnTo>
                      <a:pt x="746" y="108"/>
                    </a:lnTo>
                    <a:lnTo>
                      <a:pt x="732" y="108"/>
                    </a:lnTo>
                    <a:lnTo>
                      <a:pt x="716" y="110"/>
                    </a:lnTo>
                    <a:lnTo>
                      <a:pt x="672" y="120"/>
                    </a:lnTo>
                    <a:lnTo>
                      <a:pt x="640" y="126"/>
                    </a:lnTo>
                    <a:lnTo>
                      <a:pt x="598" y="130"/>
                    </a:lnTo>
                    <a:lnTo>
                      <a:pt x="598" y="130"/>
                    </a:lnTo>
                    <a:lnTo>
                      <a:pt x="558" y="136"/>
                    </a:lnTo>
                    <a:lnTo>
                      <a:pt x="526" y="140"/>
                    </a:lnTo>
                    <a:lnTo>
                      <a:pt x="502" y="146"/>
                    </a:lnTo>
                    <a:lnTo>
                      <a:pt x="484" y="152"/>
                    </a:lnTo>
                    <a:lnTo>
                      <a:pt x="472" y="156"/>
                    </a:lnTo>
                    <a:lnTo>
                      <a:pt x="466" y="164"/>
                    </a:lnTo>
                    <a:lnTo>
                      <a:pt x="466" y="166"/>
                    </a:lnTo>
                    <a:lnTo>
                      <a:pt x="466" y="170"/>
                    </a:lnTo>
                    <a:lnTo>
                      <a:pt x="470" y="176"/>
                    </a:lnTo>
                    <a:lnTo>
                      <a:pt x="470" y="17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</p:grpSp>
        <p:sp>
          <p:nvSpPr>
            <p:cNvPr id="17" name="Freeform 6134">
              <a:extLst>
                <a:ext uri="{FF2B5EF4-FFF2-40B4-BE49-F238E27FC236}">
                  <a16:creationId xmlns:a16="http://schemas.microsoft.com/office/drawing/2014/main" id="{A9DCC582-A1A0-4FB1-89DA-92B483934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028" y="3600798"/>
              <a:ext cx="3810" cy="5079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6" y="4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8" name="Freeform 6135">
              <a:extLst>
                <a:ext uri="{FF2B5EF4-FFF2-40B4-BE49-F238E27FC236}">
                  <a16:creationId xmlns:a16="http://schemas.microsoft.com/office/drawing/2014/main" id="{F9DC916C-CBD5-458C-9970-CEB3ABBA7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396" y="3592522"/>
              <a:ext cx="1587" cy="15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9" name="Freeform 6136">
              <a:extLst>
                <a:ext uri="{FF2B5EF4-FFF2-40B4-BE49-F238E27FC236}">
                  <a16:creationId xmlns:a16="http://schemas.microsoft.com/office/drawing/2014/main" id="{1BD91E4C-36AC-4448-8182-76F9AF81F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678" y="3591909"/>
              <a:ext cx="3810" cy="5079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0" name="Freeform 6138">
              <a:extLst>
                <a:ext uri="{FF2B5EF4-FFF2-40B4-BE49-F238E27FC236}">
                  <a16:creationId xmlns:a16="http://schemas.microsoft.com/office/drawing/2014/main" id="{E5271EC9-A99E-4B58-A4A3-9DD1534B2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948" y="3604608"/>
              <a:ext cx="2540" cy="38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1" name="Freeform 6144">
              <a:extLst>
                <a:ext uri="{FF2B5EF4-FFF2-40B4-BE49-F238E27FC236}">
                  <a16:creationId xmlns:a16="http://schemas.microsoft.com/office/drawing/2014/main" id="{2114C6FB-0432-4C65-A5AC-32B440A7F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39" y="3583020"/>
              <a:ext cx="5080" cy="381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6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2" name="Freeform 6149">
              <a:extLst>
                <a:ext uri="{FF2B5EF4-FFF2-40B4-BE49-F238E27FC236}">
                  <a16:creationId xmlns:a16="http://schemas.microsoft.com/office/drawing/2014/main" id="{C9F02387-3E9D-4298-ABB1-2023C5002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758" y="3592522"/>
              <a:ext cx="3175" cy="15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3" name="Freeform 6150">
              <a:extLst>
                <a:ext uri="{FF2B5EF4-FFF2-40B4-BE49-F238E27FC236}">
                  <a16:creationId xmlns:a16="http://schemas.microsoft.com/office/drawing/2014/main" id="{406A1CE4-1AB8-4314-8540-C0E55A353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329" y="3600798"/>
              <a:ext cx="3810" cy="254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</p:grpSp>
      <p:sp>
        <p:nvSpPr>
          <p:cNvPr id="68" name="Oval 67">
            <a:extLst>
              <a:ext uri="{FF2B5EF4-FFF2-40B4-BE49-F238E27FC236}">
                <a16:creationId xmlns:a16="http://schemas.microsoft.com/office/drawing/2014/main" id="{A63AAB2E-23E4-4B5A-82D3-890A455E3FBD}"/>
              </a:ext>
            </a:extLst>
          </p:cNvPr>
          <p:cNvSpPr/>
          <p:nvPr/>
        </p:nvSpPr>
        <p:spPr>
          <a:xfrm>
            <a:off x="7627217" y="1716585"/>
            <a:ext cx="825878" cy="82587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34ABFA6-685A-4800-AAFC-77D9B7FF32BE}"/>
              </a:ext>
            </a:extLst>
          </p:cNvPr>
          <p:cNvSpPr txBox="1"/>
          <p:nvPr/>
        </p:nvSpPr>
        <p:spPr>
          <a:xfrm>
            <a:off x="8686638" y="1698637"/>
            <a:ext cx="2953819" cy="86177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b="1" dirty="0"/>
              <a:t>Lorem ipsum </a:t>
            </a:r>
            <a:r>
              <a:rPr lang="en-US" sz="1400" dirty="0"/>
              <a:t>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9CEDA647-4AAC-49A8-B0D6-BDB638564592}"/>
              </a:ext>
            </a:extLst>
          </p:cNvPr>
          <p:cNvSpPr/>
          <p:nvPr/>
        </p:nvSpPr>
        <p:spPr>
          <a:xfrm>
            <a:off x="7627217" y="3203486"/>
            <a:ext cx="825878" cy="8258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239A2202-DA58-44DE-8AC0-3B8218D83AF6}"/>
              </a:ext>
            </a:extLst>
          </p:cNvPr>
          <p:cNvSpPr txBox="1"/>
          <p:nvPr/>
        </p:nvSpPr>
        <p:spPr>
          <a:xfrm>
            <a:off x="8686638" y="3185538"/>
            <a:ext cx="2953819" cy="86177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b="1" dirty="0"/>
              <a:t>Lorem ipsum </a:t>
            </a:r>
            <a:r>
              <a:rPr lang="en-US" sz="1400" dirty="0"/>
              <a:t>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8619EA79-1E33-4BD5-B017-3F040D4348F8}"/>
              </a:ext>
            </a:extLst>
          </p:cNvPr>
          <p:cNvSpPr/>
          <p:nvPr/>
        </p:nvSpPr>
        <p:spPr>
          <a:xfrm>
            <a:off x="7627217" y="4671137"/>
            <a:ext cx="825878" cy="8258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75D46776-EB11-49F1-A469-229A6E1824E6}"/>
              </a:ext>
            </a:extLst>
          </p:cNvPr>
          <p:cNvSpPr txBox="1"/>
          <p:nvPr/>
        </p:nvSpPr>
        <p:spPr>
          <a:xfrm>
            <a:off x="8686638" y="4653189"/>
            <a:ext cx="2953819" cy="86177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b="1" dirty="0"/>
              <a:t>Lorem ipsum </a:t>
            </a:r>
            <a:r>
              <a:rPr lang="en-US" sz="1400" dirty="0"/>
              <a:t>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A39B0CD1-A343-4E72-8387-CE1A3D384EA1}"/>
              </a:ext>
            </a:extLst>
          </p:cNvPr>
          <p:cNvSpPr/>
          <p:nvPr/>
        </p:nvSpPr>
        <p:spPr>
          <a:xfrm>
            <a:off x="8241772" y="2350385"/>
            <a:ext cx="192078" cy="192078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5B431803-450E-49DF-842E-C1BD11D64444}"/>
              </a:ext>
            </a:extLst>
          </p:cNvPr>
          <p:cNvSpPr/>
          <p:nvPr/>
        </p:nvSpPr>
        <p:spPr>
          <a:xfrm>
            <a:off x="8241772" y="3837286"/>
            <a:ext cx="192078" cy="1920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B2CEA865-01EE-4D88-9522-56D66F176ACD}"/>
              </a:ext>
            </a:extLst>
          </p:cNvPr>
          <p:cNvSpPr/>
          <p:nvPr/>
        </p:nvSpPr>
        <p:spPr>
          <a:xfrm>
            <a:off x="8241772" y="5304937"/>
            <a:ext cx="192078" cy="192078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8055E2B5-6145-42EE-89AE-FEE059CE9A0C}"/>
              </a:ext>
            </a:extLst>
          </p:cNvPr>
          <p:cNvGrpSpPr/>
          <p:nvPr/>
        </p:nvGrpSpPr>
        <p:grpSpPr>
          <a:xfrm>
            <a:off x="7929825" y="1985855"/>
            <a:ext cx="220663" cy="287338"/>
            <a:chOff x="11066463" y="1360488"/>
            <a:chExt cx="220663" cy="287338"/>
          </a:xfrm>
          <a:solidFill>
            <a:schemeClr val="bg1"/>
          </a:solidFill>
        </p:grpSpPr>
        <p:sp>
          <p:nvSpPr>
            <p:cNvPr id="100" name="Freeform 180">
              <a:extLst>
                <a:ext uri="{FF2B5EF4-FFF2-40B4-BE49-F238E27FC236}">
                  <a16:creationId xmlns:a16="http://schemas.microsoft.com/office/drawing/2014/main" id="{928E53C0-E213-43D5-BFA3-08DEAA4D28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66463" y="1360488"/>
              <a:ext cx="220663" cy="287338"/>
            </a:xfrm>
            <a:custGeom>
              <a:avLst/>
              <a:gdLst>
                <a:gd name="T0" fmla="*/ 30 w 691"/>
                <a:gd name="T1" fmla="*/ 871 h 901"/>
                <a:gd name="T2" fmla="*/ 30 w 691"/>
                <a:gd name="T3" fmla="*/ 30 h 901"/>
                <a:gd name="T4" fmla="*/ 421 w 691"/>
                <a:gd name="T5" fmla="*/ 30 h 901"/>
                <a:gd name="T6" fmla="*/ 421 w 691"/>
                <a:gd name="T7" fmla="*/ 254 h 901"/>
                <a:gd name="T8" fmla="*/ 421 w 691"/>
                <a:gd name="T9" fmla="*/ 258 h 901"/>
                <a:gd name="T10" fmla="*/ 422 w 691"/>
                <a:gd name="T11" fmla="*/ 261 h 901"/>
                <a:gd name="T12" fmla="*/ 423 w 691"/>
                <a:gd name="T13" fmla="*/ 263 h 901"/>
                <a:gd name="T14" fmla="*/ 425 w 691"/>
                <a:gd name="T15" fmla="*/ 265 h 901"/>
                <a:gd name="T16" fmla="*/ 427 w 691"/>
                <a:gd name="T17" fmla="*/ 267 h 901"/>
                <a:gd name="T18" fmla="*/ 429 w 691"/>
                <a:gd name="T19" fmla="*/ 268 h 901"/>
                <a:gd name="T20" fmla="*/ 432 w 691"/>
                <a:gd name="T21" fmla="*/ 269 h 901"/>
                <a:gd name="T22" fmla="*/ 436 w 691"/>
                <a:gd name="T23" fmla="*/ 269 h 901"/>
                <a:gd name="T24" fmla="*/ 660 w 691"/>
                <a:gd name="T25" fmla="*/ 269 h 901"/>
                <a:gd name="T26" fmla="*/ 660 w 691"/>
                <a:gd name="T27" fmla="*/ 871 h 901"/>
                <a:gd name="T28" fmla="*/ 30 w 691"/>
                <a:gd name="T29" fmla="*/ 871 h 901"/>
                <a:gd name="T30" fmla="*/ 450 w 691"/>
                <a:gd name="T31" fmla="*/ 52 h 901"/>
                <a:gd name="T32" fmla="*/ 640 w 691"/>
                <a:gd name="T33" fmla="*/ 239 h 901"/>
                <a:gd name="T34" fmla="*/ 450 w 691"/>
                <a:gd name="T35" fmla="*/ 239 h 901"/>
                <a:gd name="T36" fmla="*/ 450 w 691"/>
                <a:gd name="T37" fmla="*/ 52 h 901"/>
                <a:gd name="T38" fmla="*/ 686 w 691"/>
                <a:gd name="T39" fmla="*/ 244 h 901"/>
                <a:gd name="T40" fmla="*/ 446 w 691"/>
                <a:gd name="T41" fmla="*/ 4 h 901"/>
                <a:gd name="T42" fmla="*/ 444 w 691"/>
                <a:gd name="T43" fmla="*/ 2 h 901"/>
                <a:gd name="T44" fmla="*/ 441 w 691"/>
                <a:gd name="T45" fmla="*/ 1 h 901"/>
                <a:gd name="T46" fmla="*/ 439 w 691"/>
                <a:gd name="T47" fmla="*/ 0 h 901"/>
                <a:gd name="T48" fmla="*/ 436 w 691"/>
                <a:gd name="T49" fmla="*/ 0 h 901"/>
                <a:gd name="T50" fmla="*/ 15 w 691"/>
                <a:gd name="T51" fmla="*/ 0 h 901"/>
                <a:gd name="T52" fmla="*/ 12 w 691"/>
                <a:gd name="T53" fmla="*/ 0 h 901"/>
                <a:gd name="T54" fmla="*/ 9 w 691"/>
                <a:gd name="T55" fmla="*/ 1 h 901"/>
                <a:gd name="T56" fmla="*/ 6 w 691"/>
                <a:gd name="T57" fmla="*/ 2 h 901"/>
                <a:gd name="T58" fmla="*/ 4 w 691"/>
                <a:gd name="T59" fmla="*/ 4 h 901"/>
                <a:gd name="T60" fmla="*/ 2 w 691"/>
                <a:gd name="T61" fmla="*/ 6 h 901"/>
                <a:gd name="T62" fmla="*/ 1 w 691"/>
                <a:gd name="T63" fmla="*/ 9 h 901"/>
                <a:gd name="T64" fmla="*/ 0 w 691"/>
                <a:gd name="T65" fmla="*/ 11 h 901"/>
                <a:gd name="T66" fmla="*/ 0 w 691"/>
                <a:gd name="T67" fmla="*/ 15 h 901"/>
                <a:gd name="T68" fmla="*/ 0 w 691"/>
                <a:gd name="T69" fmla="*/ 886 h 901"/>
                <a:gd name="T70" fmla="*/ 0 w 691"/>
                <a:gd name="T71" fmla="*/ 889 h 901"/>
                <a:gd name="T72" fmla="*/ 1 w 691"/>
                <a:gd name="T73" fmla="*/ 891 h 901"/>
                <a:gd name="T74" fmla="*/ 2 w 691"/>
                <a:gd name="T75" fmla="*/ 894 h 901"/>
                <a:gd name="T76" fmla="*/ 4 w 691"/>
                <a:gd name="T77" fmla="*/ 897 h 901"/>
                <a:gd name="T78" fmla="*/ 6 w 691"/>
                <a:gd name="T79" fmla="*/ 898 h 901"/>
                <a:gd name="T80" fmla="*/ 9 w 691"/>
                <a:gd name="T81" fmla="*/ 900 h 901"/>
                <a:gd name="T82" fmla="*/ 12 w 691"/>
                <a:gd name="T83" fmla="*/ 900 h 901"/>
                <a:gd name="T84" fmla="*/ 15 w 691"/>
                <a:gd name="T85" fmla="*/ 901 h 901"/>
                <a:gd name="T86" fmla="*/ 676 w 691"/>
                <a:gd name="T87" fmla="*/ 901 h 901"/>
                <a:gd name="T88" fmla="*/ 678 w 691"/>
                <a:gd name="T89" fmla="*/ 900 h 901"/>
                <a:gd name="T90" fmla="*/ 682 w 691"/>
                <a:gd name="T91" fmla="*/ 900 h 901"/>
                <a:gd name="T92" fmla="*/ 684 w 691"/>
                <a:gd name="T93" fmla="*/ 898 h 901"/>
                <a:gd name="T94" fmla="*/ 686 w 691"/>
                <a:gd name="T95" fmla="*/ 897 h 901"/>
                <a:gd name="T96" fmla="*/ 688 w 691"/>
                <a:gd name="T97" fmla="*/ 894 h 901"/>
                <a:gd name="T98" fmla="*/ 689 w 691"/>
                <a:gd name="T99" fmla="*/ 891 h 901"/>
                <a:gd name="T100" fmla="*/ 690 w 691"/>
                <a:gd name="T101" fmla="*/ 889 h 901"/>
                <a:gd name="T102" fmla="*/ 691 w 691"/>
                <a:gd name="T103" fmla="*/ 886 h 901"/>
                <a:gd name="T104" fmla="*/ 691 w 691"/>
                <a:gd name="T105" fmla="*/ 254 h 901"/>
                <a:gd name="T106" fmla="*/ 689 w 691"/>
                <a:gd name="T107" fmla="*/ 249 h 901"/>
                <a:gd name="T108" fmla="*/ 686 w 691"/>
                <a:gd name="T109" fmla="*/ 244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1" h="901">
                  <a:moveTo>
                    <a:pt x="30" y="871"/>
                  </a:moveTo>
                  <a:lnTo>
                    <a:pt x="30" y="30"/>
                  </a:lnTo>
                  <a:lnTo>
                    <a:pt x="421" y="30"/>
                  </a:lnTo>
                  <a:lnTo>
                    <a:pt x="421" y="254"/>
                  </a:lnTo>
                  <a:lnTo>
                    <a:pt x="421" y="258"/>
                  </a:lnTo>
                  <a:lnTo>
                    <a:pt x="422" y="261"/>
                  </a:lnTo>
                  <a:lnTo>
                    <a:pt x="423" y="263"/>
                  </a:lnTo>
                  <a:lnTo>
                    <a:pt x="425" y="265"/>
                  </a:lnTo>
                  <a:lnTo>
                    <a:pt x="427" y="267"/>
                  </a:lnTo>
                  <a:lnTo>
                    <a:pt x="429" y="268"/>
                  </a:lnTo>
                  <a:lnTo>
                    <a:pt x="432" y="269"/>
                  </a:lnTo>
                  <a:lnTo>
                    <a:pt x="436" y="269"/>
                  </a:lnTo>
                  <a:lnTo>
                    <a:pt x="660" y="269"/>
                  </a:lnTo>
                  <a:lnTo>
                    <a:pt x="660" y="871"/>
                  </a:lnTo>
                  <a:lnTo>
                    <a:pt x="30" y="871"/>
                  </a:lnTo>
                  <a:close/>
                  <a:moveTo>
                    <a:pt x="450" y="52"/>
                  </a:moveTo>
                  <a:lnTo>
                    <a:pt x="640" y="239"/>
                  </a:lnTo>
                  <a:lnTo>
                    <a:pt x="450" y="239"/>
                  </a:lnTo>
                  <a:lnTo>
                    <a:pt x="450" y="52"/>
                  </a:lnTo>
                  <a:close/>
                  <a:moveTo>
                    <a:pt x="686" y="244"/>
                  </a:moveTo>
                  <a:lnTo>
                    <a:pt x="446" y="4"/>
                  </a:lnTo>
                  <a:lnTo>
                    <a:pt x="444" y="2"/>
                  </a:lnTo>
                  <a:lnTo>
                    <a:pt x="441" y="1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886"/>
                  </a:lnTo>
                  <a:lnTo>
                    <a:pt x="0" y="889"/>
                  </a:lnTo>
                  <a:lnTo>
                    <a:pt x="1" y="891"/>
                  </a:lnTo>
                  <a:lnTo>
                    <a:pt x="2" y="894"/>
                  </a:lnTo>
                  <a:lnTo>
                    <a:pt x="4" y="897"/>
                  </a:lnTo>
                  <a:lnTo>
                    <a:pt x="6" y="898"/>
                  </a:lnTo>
                  <a:lnTo>
                    <a:pt x="9" y="900"/>
                  </a:lnTo>
                  <a:lnTo>
                    <a:pt x="12" y="900"/>
                  </a:lnTo>
                  <a:lnTo>
                    <a:pt x="15" y="901"/>
                  </a:lnTo>
                  <a:lnTo>
                    <a:pt x="676" y="901"/>
                  </a:lnTo>
                  <a:lnTo>
                    <a:pt x="678" y="900"/>
                  </a:lnTo>
                  <a:lnTo>
                    <a:pt x="682" y="900"/>
                  </a:lnTo>
                  <a:lnTo>
                    <a:pt x="684" y="898"/>
                  </a:lnTo>
                  <a:lnTo>
                    <a:pt x="686" y="897"/>
                  </a:lnTo>
                  <a:lnTo>
                    <a:pt x="688" y="894"/>
                  </a:lnTo>
                  <a:lnTo>
                    <a:pt x="689" y="891"/>
                  </a:lnTo>
                  <a:lnTo>
                    <a:pt x="690" y="889"/>
                  </a:lnTo>
                  <a:lnTo>
                    <a:pt x="691" y="886"/>
                  </a:lnTo>
                  <a:lnTo>
                    <a:pt x="691" y="254"/>
                  </a:lnTo>
                  <a:lnTo>
                    <a:pt x="689" y="249"/>
                  </a:lnTo>
                  <a:lnTo>
                    <a:pt x="686" y="2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81">
              <a:extLst>
                <a:ext uri="{FF2B5EF4-FFF2-40B4-BE49-F238E27FC236}">
                  <a16:creationId xmlns:a16="http://schemas.microsoft.com/office/drawing/2014/main" id="{361B3604-A712-4DB4-9EC2-6124EE6AD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0763" y="1474788"/>
              <a:ext cx="57150" cy="9525"/>
            </a:xfrm>
            <a:custGeom>
              <a:avLst/>
              <a:gdLst>
                <a:gd name="T0" fmla="*/ 167 w 182"/>
                <a:gd name="T1" fmla="*/ 0 h 31"/>
                <a:gd name="T2" fmla="*/ 15 w 182"/>
                <a:gd name="T3" fmla="*/ 0 h 31"/>
                <a:gd name="T4" fmla="*/ 13 w 182"/>
                <a:gd name="T5" fmla="*/ 1 h 31"/>
                <a:gd name="T6" fmla="*/ 10 w 182"/>
                <a:gd name="T7" fmla="*/ 2 h 31"/>
                <a:gd name="T8" fmla="*/ 8 w 182"/>
                <a:gd name="T9" fmla="*/ 3 h 31"/>
                <a:gd name="T10" fmla="*/ 5 w 182"/>
                <a:gd name="T11" fmla="*/ 6 h 31"/>
                <a:gd name="T12" fmla="*/ 4 w 182"/>
                <a:gd name="T13" fmla="*/ 8 h 31"/>
                <a:gd name="T14" fmla="*/ 1 w 182"/>
                <a:gd name="T15" fmla="*/ 10 h 31"/>
                <a:gd name="T16" fmla="*/ 1 w 182"/>
                <a:gd name="T17" fmla="*/ 13 h 31"/>
                <a:gd name="T18" fmla="*/ 0 w 182"/>
                <a:gd name="T19" fmla="*/ 15 h 31"/>
                <a:gd name="T20" fmla="*/ 1 w 182"/>
                <a:gd name="T21" fmla="*/ 20 h 31"/>
                <a:gd name="T22" fmla="*/ 1 w 182"/>
                <a:gd name="T23" fmla="*/ 22 h 31"/>
                <a:gd name="T24" fmla="*/ 4 w 182"/>
                <a:gd name="T25" fmla="*/ 25 h 31"/>
                <a:gd name="T26" fmla="*/ 5 w 182"/>
                <a:gd name="T27" fmla="*/ 27 h 31"/>
                <a:gd name="T28" fmla="*/ 8 w 182"/>
                <a:gd name="T29" fmla="*/ 28 h 31"/>
                <a:gd name="T30" fmla="*/ 10 w 182"/>
                <a:gd name="T31" fmla="*/ 30 h 31"/>
                <a:gd name="T32" fmla="*/ 13 w 182"/>
                <a:gd name="T33" fmla="*/ 30 h 31"/>
                <a:gd name="T34" fmla="*/ 15 w 182"/>
                <a:gd name="T35" fmla="*/ 31 h 31"/>
                <a:gd name="T36" fmla="*/ 167 w 182"/>
                <a:gd name="T37" fmla="*/ 31 h 31"/>
                <a:gd name="T38" fmla="*/ 171 w 182"/>
                <a:gd name="T39" fmla="*/ 30 h 31"/>
                <a:gd name="T40" fmla="*/ 173 w 182"/>
                <a:gd name="T41" fmla="*/ 30 h 31"/>
                <a:gd name="T42" fmla="*/ 176 w 182"/>
                <a:gd name="T43" fmla="*/ 28 h 31"/>
                <a:gd name="T44" fmla="*/ 178 w 182"/>
                <a:gd name="T45" fmla="*/ 27 h 31"/>
                <a:gd name="T46" fmla="*/ 180 w 182"/>
                <a:gd name="T47" fmla="*/ 25 h 31"/>
                <a:gd name="T48" fmla="*/ 181 w 182"/>
                <a:gd name="T49" fmla="*/ 22 h 31"/>
                <a:gd name="T50" fmla="*/ 182 w 182"/>
                <a:gd name="T51" fmla="*/ 20 h 31"/>
                <a:gd name="T52" fmla="*/ 182 w 182"/>
                <a:gd name="T53" fmla="*/ 15 h 31"/>
                <a:gd name="T54" fmla="*/ 182 w 182"/>
                <a:gd name="T55" fmla="*/ 13 h 31"/>
                <a:gd name="T56" fmla="*/ 181 w 182"/>
                <a:gd name="T57" fmla="*/ 10 h 31"/>
                <a:gd name="T58" fmla="*/ 180 w 182"/>
                <a:gd name="T59" fmla="*/ 8 h 31"/>
                <a:gd name="T60" fmla="*/ 178 w 182"/>
                <a:gd name="T61" fmla="*/ 6 h 31"/>
                <a:gd name="T62" fmla="*/ 176 w 182"/>
                <a:gd name="T63" fmla="*/ 3 h 31"/>
                <a:gd name="T64" fmla="*/ 173 w 182"/>
                <a:gd name="T65" fmla="*/ 2 h 31"/>
                <a:gd name="T66" fmla="*/ 171 w 182"/>
                <a:gd name="T67" fmla="*/ 1 h 31"/>
                <a:gd name="T68" fmla="*/ 167 w 182"/>
                <a:gd name="T6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2" h="31">
                  <a:moveTo>
                    <a:pt x="167" y="0"/>
                  </a:moveTo>
                  <a:lnTo>
                    <a:pt x="15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4" y="8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5" y="31"/>
                  </a:lnTo>
                  <a:lnTo>
                    <a:pt x="167" y="31"/>
                  </a:lnTo>
                  <a:lnTo>
                    <a:pt x="171" y="30"/>
                  </a:lnTo>
                  <a:lnTo>
                    <a:pt x="173" y="30"/>
                  </a:lnTo>
                  <a:lnTo>
                    <a:pt x="176" y="28"/>
                  </a:lnTo>
                  <a:lnTo>
                    <a:pt x="178" y="27"/>
                  </a:lnTo>
                  <a:lnTo>
                    <a:pt x="180" y="25"/>
                  </a:lnTo>
                  <a:lnTo>
                    <a:pt x="181" y="22"/>
                  </a:lnTo>
                  <a:lnTo>
                    <a:pt x="182" y="20"/>
                  </a:lnTo>
                  <a:lnTo>
                    <a:pt x="182" y="15"/>
                  </a:lnTo>
                  <a:lnTo>
                    <a:pt x="182" y="13"/>
                  </a:lnTo>
                  <a:lnTo>
                    <a:pt x="181" y="10"/>
                  </a:lnTo>
                  <a:lnTo>
                    <a:pt x="180" y="8"/>
                  </a:lnTo>
                  <a:lnTo>
                    <a:pt x="178" y="6"/>
                  </a:lnTo>
                  <a:lnTo>
                    <a:pt x="176" y="3"/>
                  </a:lnTo>
                  <a:lnTo>
                    <a:pt x="173" y="2"/>
                  </a:lnTo>
                  <a:lnTo>
                    <a:pt x="171" y="1"/>
                  </a:lnTo>
                  <a:lnTo>
                    <a:pt x="16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82">
              <a:extLst>
                <a:ext uri="{FF2B5EF4-FFF2-40B4-BE49-F238E27FC236}">
                  <a16:creationId xmlns:a16="http://schemas.microsoft.com/office/drawing/2014/main" id="{7AE774F8-0409-480E-8023-F1114FDA9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0763" y="1522413"/>
              <a:ext cx="57150" cy="9525"/>
            </a:xfrm>
            <a:custGeom>
              <a:avLst/>
              <a:gdLst>
                <a:gd name="T0" fmla="*/ 167 w 182"/>
                <a:gd name="T1" fmla="*/ 0 h 30"/>
                <a:gd name="T2" fmla="*/ 15 w 182"/>
                <a:gd name="T3" fmla="*/ 0 h 30"/>
                <a:gd name="T4" fmla="*/ 13 w 182"/>
                <a:gd name="T5" fmla="*/ 0 h 30"/>
                <a:gd name="T6" fmla="*/ 10 w 182"/>
                <a:gd name="T7" fmla="*/ 1 h 30"/>
                <a:gd name="T8" fmla="*/ 8 w 182"/>
                <a:gd name="T9" fmla="*/ 2 h 30"/>
                <a:gd name="T10" fmla="*/ 5 w 182"/>
                <a:gd name="T11" fmla="*/ 4 h 30"/>
                <a:gd name="T12" fmla="*/ 4 w 182"/>
                <a:gd name="T13" fmla="*/ 7 h 30"/>
                <a:gd name="T14" fmla="*/ 1 w 182"/>
                <a:gd name="T15" fmla="*/ 10 h 30"/>
                <a:gd name="T16" fmla="*/ 1 w 182"/>
                <a:gd name="T17" fmla="*/ 12 h 30"/>
                <a:gd name="T18" fmla="*/ 0 w 182"/>
                <a:gd name="T19" fmla="*/ 15 h 30"/>
                <a:gd name="T20" fmla="*/ 1 w 182"/>
                <a:gd name="T21" fmla="*/ 18 h 30"/>
                <a:gd name="T22" fmla="*/ 1 w 182"/>
                <a:gd name="T23" fmla="*/ 22 h 30"/>
                <a:gd name="T24" fmla="*/ 4 w 182"/>
                <a:gd name="T25" fmla="*/ 24 h 30"/>
                <a:gd name="T26" fmla="*/ 5 w 182"/>
                <a:gd name="T27" fmla="*/ 26 h 30"/>
                <a:gd name="T28" fmla="*/ 8 w 182"/>
                <a:gd name="T29" fmla="*/ 28 h 30"/>
                <a:gd name="T30" fmla="*/ 10 w 182"/>
                <a:gd name="T31" fmla="*/ 29 h 30"/>
                <a:gd name="T32" fmla="*/ 13 w 182"/>
                <a:gd name="T33" fmla="*/ 30 h 30"/>
                <a:gd name="T34" fmla="*/ 15 w 182"/>
                <a:gd name="T35" fmla="*/ 30 h 30"/>
                <a:gd name="T36" fmla="*/ 167 w 182"/>
                <a:gd name="T37" fmla="*/ 30 h 30"/>
                <a:gd name="T38" fmla="*/ 171 w 182"/>
                <a:gd name="T39" fmla="*/ 30 h 30"/>
                <a:gd name="T40" fmla="*/ 173 w 182"/>
                <a:gd name="T41" fmla="*/ 29 h 30"/>
                <a:gd name="T42" fmla="*/ 176 w 182"/>
                <a:gd name="T43" fmla="*/ 28 h 30"/>
                <a:gd name="T44" fmla="*/ 178 w 182"/>
                <a:gd name="T45" fmla="*/ 26 h 30"/>
                <a:gd name="T46" fmla="*/ 180 w 182"/>
                <a:gd name="T47" fmla="*/ 24 h 30"/>
                <a:gd name="T48" fmla="*/ 181 w 182"/>
                <a:gd name="T49" fmla="*/ 22 h 30"/>
                <a:gd name="T50" fmla="*/ 182 w 182"/>
                <a:gd name="T51" fmla="*/ 18 h 30"/>
                <a:gd name="T52" fmla="*/ 182 w 182"/>
                <a:gd name="T53" fmla="*/ 15 h 30"/>
                <a:gd name="T54" fmla="*/ 182 w 182"/>
                <a:gd name="T55" fmla="*/ 12 h 30"/>
                <a:gd name="T56" fmla="*/ 181 w 182"/>
                <a:gd name="T57" fmla="*/ 10 h 30"/>
                <a:gd name="T58" fmla="*/ 180 w 182"/>
                <a:gd name="T59" fmla="*/ 7 h 30"/>
                <a:gd name="T60" fmla="*/ 178 w 182"/>
                <a:gd name="T61" fmla="*/ 4 h 30"/>
                <a:gd name="T62" fmla="*/ 176 w 182"/>
                <a:gd name="T63" fmla="*/ 2 h 30"/>
                <a:gd name="T64" fmla="*/ 173 w 182"/>
                <a:gd name="T65" fmla="*/ 1 h 30"/>
                <a:gd name="T66" fmla="*/ 171 w 182"/>
                <a:gd name="T67" fmla="*/ 0 h 30"/>
                <a:gd name="T68" fmla="*/ 167 w 182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2" h="30">
                  <a:moveTo>
                    <a:pt x="167" y="0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2"/>
                  </a:lnTo>
                  <a:lnTo>
                    <a:pt x="4" y="24"/>
                  </a:lnTo>
                  <a:lnTo>
                    <a:pt x="5" y="26"/>
                  </a:lnTo>
                  <a:lnTo>
                    <a:pt x="8" y="28"/>
                  </a:lnTo>
                  <a:lnTo>
                    <a:pt x="10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7" y="30"/>
                  </a:lnTo>
                  <a:lnTo>
                    <a:pt x="171" y="30"/>
                  </a:lnTo>
                  <a:lnTo>
                    <a:pt x="173" y="29"/>
                  </a:lnTo>
                  <a:lnTo>
                    <a:pt x="176" y="28"/>
                  </a:lnTo>
                  <a:lnTo>
                    <a:pt x="178" y="26"/>
                  </a:lnTo>
                  <a:lnTo>
                    <a:pt x="180" y="24"/>
                  </a:lnTo>
                  <a:lnTo>
                    <a:pt x="181" y="22"/>
                  </a:lnTo>
                  <a:lnTo>
                    <a:pt x="182" y="18"/>
                  </a:lnTo>
                  <a:lnTo>
                    <a:pt x="182" y="15"/>
                  </a:lnTo>
                  <a:lnTo>
                    <a:pt x="182" y="12"/>
                  </a:lnTo>
                  <a:lnTo>
                    <a:pt x="181" y="10"/>
                  </a:lnTo>
                  <a:lnTo>
                    <a:pt x="180" y="7"/>
                  </a:lnTo>
                  <a:lnTo>
                    <a:pt x="178" y="4"/>
                  </a:lnTo>
                  <a:lnTo>
                    <a:pt x="176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83">
              <a:extLst>
                <a:ext uri="{FF2B5EF4-FFF2-40B4-BE49-F238E27FC236}">
                  <a16:creationId xmlns:a16="http://schemas.microsoft.com/office/drawing/2014/main" id="{ABE9AEEB-19DE-46EB-A1D8-4E5856620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0763" y="1579563"/>
              <a:ext cx="57150" cy="9525"/>
            </a:xfrm>
            <a:custGeom>
              <a:avLst/>
              <a:gdLst>
                <a:gd name="T0" fmla="*/ 167 w 182"/>
                <a:gd name="T1" fmla="*/ 0 h 30"/>
                <a:gd name="T2" fmla="*/ 15 w 182"/>
                <a:gd name="T3" fmla="*/ 0 h 30"/>
                <a:gd name="T4" fmla="*/ 13 w 182"/>
                <a:gd name="T5" fmla="*/ 1 h 30"/>
                <a:gd name="T6" fmla="*/ 10 w 182"/>
                <a:gd name="T7" fmla="*/ 1 h 30"/>
                <a:gd name="T8" fmla="*/ 8 w 182"/>
                <a:gd name="T9" fmla="*/ 3 h 30"/>
                <a:gd name="T10" fmla="*/ 5 w 182"/>
                <a:gd name="T11" fmla="*/ 5 h 30"/>
                <a:gd name="T12" fmla="*/ 4 w 182"/>
                <a:gd name="T13" fmla="*/ 7 h 30"/>
                <a:gd name="T14" fmla="*/ 1 w 182"/>
                <a:gd name="T15" fmla="*/ 10 h 30"/>
                <a:gd name="T16" fmla="*/ 1 w 182"/>
                <a:gd name="T17" fmla="*/ 13 h 30"/>
                <a:gd name="T18" fmla="*/ 0 w 182"/>
                <a:gd name="T19" fmla="*/ 15 h 30"/>
                <a:gd name="T20" fmla="*/ 1 w 182"/>
                <a:gd name="T21" fmla="*/ 18 h 30"/>
                <a:gd name="T22" fmla="*/ 1 w 182"/>
                <a:gd name="T23" fmla="*/ 21 h 30"/>
                <a:gd name="T24" fmla="*/ 4 w 182"/>
                <a:gd name="T25" fmla="*/ 24 h 30"/>
                <a:gd name="T26" fmla="*/ 5 w 182"/>
                <a:gd name="T27" fmla="*/ 26 h 30"/>
                <a:gd name="T28" fmla="*/ 8 w 182"/>
                <a:gd name="T29" fmla="*/ 28 h 30"/>
                <a:gd name="T30" fmla="*/ 10 w 182"/>
                <a:gd name="T31" fmla="*/ 29 h 30"/>
                <a:gd name="T32" fmla="*/ 13 w 182"/>
                <a:gd name="T33" fmla="*/ 30 h 30"/>
                <a:gd name="T34" fmla="*/ 15 w 182"/>
                <a:gd name="T35" fmla="*/ 30 h 30"/>
                <a:gd name="T36" fmla="*/ 167 w 182"/>
                <a:gd name="T37" fmla="*/ 30 h 30"/>
                <a:gd name="T38" fmla="*/ 171 w 182"/>
                <a:gd name="T39" fmla="*/ 30 h 30"/>
                <a:gd name="T40" fmla="*/ 173 w 182"/>
                <a:gd name="T41" fmla="*/ 29 h 30"/>
                <a:gd name="T42" fmla="*/ 176 w 182"/>
                <a:gd name="T43" fmla="*/ 28 h 30"/>
                <a:gd name="T44" fmla="*/ 178 w 182"/>
                <a:gd name="T45" fmla="*/ 26 h 30"/>
                <a:gd name="T46" fmla="*/ 180 w 182"/>
                <a:gd name="T47" fmla="*/ 24 h 30"/>
                <a:gd name="T48" fmla="*/ 181 w 182"/>
                <a:gd name="T49" fmla="*/ 21 h 30"/>
                <a:gd name="T50" fmla="*/ 182 w 182"/>
                <a:gd name="T51" fmla="*/ 18 h 30"/>
                <a:gd name="T52" fmla="*/ 182 w 182"/>
                <a:gd name="T53" fmla="*/ 15 h 30"/>
                <a:gd name="T54" fmla="*/ 182 w 182"/>
                <a:gd name="T55" fmla="*/ 13 h 30"/>
                <a:gd name="T56" fmla="*/ 181 w 182"/>
                <a:gd name="T57" fmla="*/ 10 h 30"/>
                <a:gd name="T58" fmla="*/ 180 w 182"/>
                <a:gd name="T59" fmla="*/ 7 h 30"/>
                <a:gd name="T60" fmla="*/ 178 w 182"/>
                <a:gd name="T61" fmla="*/ 5 h 30"/>
                <a:gd name="T62" fmla="*/ 176 w 182"/>
                <a:gd name="T63" fmla="*/ 3 h 30"/>
                <a:gd name="T64" fmla="*/ 173 w 182"/>
                <a:gd name="T65" fmla="*/ 1 h 30"/>
                <a:gd name="T66" fmla="*/ 171 w 182"/>
                <a:gd name="T67" fmla="*/ 1 h 30"/>
                <a:gd name="T68" fmla="*/ 167 w 182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2" h="30">
                  <a:moveTo>
                    <a:pt x="167" y="0"/>
                  </a:moveTo>
                  <a:lnTo>
                    <a:pt x="15" y="0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4" y="24"/>
                  </a:lnTo>
                  <a:lnTo>
                    <a:pt x="5" y="26"/>
                  </a:lnTo>
                  <a:lnTo>
                    <a:pt x="8" y="28"/>
                  </a:lnTo>
                  <a:lnTo>
                    <a:pt x="10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7" y="30"/>
                  </a:lnTo>
                  <a:lnTo>
                    <a:pt x="171" y="30"/>
                  </a:lnTo>
                  <a:lnTo>
                    <a:pt x="173" y="29"/>
                  </a:lnTo>
                  <a:lnTo>
                    <a:pt x="176" y="28"/>
                  </a:lnTo>
                  <a:lnTo>
                    <a:pt x="178" y="26"/>
                  </a:lnTo>
                  <a:lnTo>
                    <a:pt x="180" y="24"/>
                  </a:lnTo>
                  <a:lnTo>
                    <a:pt x="181" y="21"/>
                  </a:lnTo>
                  <a:lnTo>
                    <a:pt x="182" y="18"/>
                  </a:lnTo>
                  <a:lnTo>
                    <a:pt x="182" y="15"/>
                  </a:lnTo>
                  <a:lnTo>
                    <a:pt x="182" y="13"/>
                  </a:lnTo>
                  <a:lnTo>
                    <a:pt x="181" y="10"/>
                  </a:lnTo>
                  <a:lnTo>
                    <a:pt x="180" y="7"/>
                  </a:lnTo>
                  <a:lnTo>
                    <a:pt x="178" y="5"/>
                  </a:lnTo>
                  <a:lnTo>
                    <a:pt x="176" y="3"/>
                  </a:lnTo>
                  <a:lnTo>
                    <a:pt x="173" y="1"/>
                  </a:lnTo>
                  <a:lnTo>
                    <a:pt x="171" y="1"/>
                  </a:lnTo>
                  <a:lnTo>
                    <a:pt x="16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84">
              <a:extLst>
                <a:ext uri="{FF2B5EF4-FFF2-40B4-BE49-F238E27FC236}">
                  <a16:creationId xmlns:a16="http://schemas.microsoft.com/office/drawing/2014/main" id="{A9DBBEB3-6C23-4C85-B1EB-2DCDA4556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9325" y="1450976"/>
              <a:ext cx="57150" cy="39688"/>
            </a:xfrm>
            <a:custGeom>
              <a:avLst/>
              <a:gdLst>
                <a:gd name="T0" fmla="*/ 156 w 181"/>
                <a:gd name="T1" fmla="*/ 4 h 126"/>
                <a:gd name="T2" fmla="*/ 71 w 181"/>
                <a:gd name="T3" fmla="*/ 88 h 126"/>
                <a:gd name="T4" fmla="*/ 25 w 181"/>
                <a:gd name="T5" fmla="*/ 43 h 126"/>
                <a:gd name="T6" fmla="*/ 23 w 181"/>
                <a:gd name="T7" fmla="*/ 41 h 126"/>
                <a:gd name="T8" fmla="*/ 20 w 181"/>
                <a:gd name="T9" fmla="*/ 39 h 126"/>
                <a:gd name="T10" fmla="*/ 18 w 181"/>
                <a:gd name="T11" fmla="*/ 39 h 126"/>
                <a:gd name="T12" fmla="*/ 15 w 181"/>
                <a:gd name="T13" fmla="*/ 38 h 126"/>
                <a:gd name="T14" fmla="*/ 11 w 181"/>
                <a:gd name="T15" fmla="*/ 39 h 126"/>
                <a:gd name="T16" fmla="*/ 9 w 181"/>
                <a:gd name="T17" fmla="*/ 39 h 126"/>
                <a:gd name="T18" fmla="*/ 6 w 181"/>
                <a:gd name="T19" fmla="*/ 41 h 126"/>
                <a:gd name="T20" fmla="*/ 4 w 181"/>
                <a:gd name="T21" fmla="*/ 43 h 126"/>
                <a:gd name="T22" fmla="*/ 2 w 181"/>
                <a:gd name="T23" fmla="*/ 45 h 126"/>
                <a:gd name="T24" fmla="*/ 1 w 181"/>
                <a:gd name="T25" fmla="*/ 47 h 126"/>
                <a:gd name="T26" fmla="*/ 0 w 181"/>
                <a:gd name="T27" fmla="*/ 51 h 126"/>
                <a:gd name="T28" fmla="*/ 0 w 181"/>
                <a:gd name="T29" fmla="*/ 53 h 126"/>
                <a:gd name="T30" fmla="*/ 0 w 181"/>
                <a:gd name="T31" fmla="*/ 56 h 126"/>
                <a:gd name="T32" fmla="*/ 1 w 181"/>
                <a:gd name="T33" fmla="*/ 59 h 126"/>
                <a:gd name="T34" fmla="*/ 2 w 181"/>
                <a:gd name="T35" fmla="*/ 61 h 126"/>
                <a:gd name="T36" fmla="*/ 4 w 181"/>
                <a:gd name="T37" fmla="*/ 63 h 126"/>
                <a:gd name="T38" fmla="*/ 61 w 181"/>
                <a:gd name="T39" fmla="*/ 121 h 126"/>
                <a:gd name="T40" fmla="*/ 63 w 181"/>
                <a:gd name="T41" fmla="*/ 122 h 126"/>
                <a:gd name="T42" fmla="*/ 66 w 181"/>
                <a:gd name="T43" fmla="*/ 124 h 126"/>
                <a:gd name="T44" fmla="*/ 68 w 181"/>
                <a:gd name="T45" fmla="*/ 126 h 126"/>
                <a:gd name="T46" fmla="*/ 71 w 181"/>
                <a:gd name="T47" fmla="*/ 126 h 126"/>
                <a:gd name="T48" fmla="*/ 74 w 181"/>
                <a:gd name="T49" fmla="*/ 126 h 126"/>
                <a:gd name="T50" fmla="*/ 77 w 181"/>
                <a:gd name="T51" fmla="*/ 124 h 126"/>
                <a:gd name="T52" fmla="*/ 80 w 181"/>
                <a:gd name="T53" fmla="*/ 122 h 126"/>
                <a:gd name="T54" fmla="*/ 82 w 181"/>
                <a:gd name="T55" fmla="*/ 121 h 126"/>
                <a:gd name="T56" fmla="*/ 176 w 181"/>
                <a:gd name="T57" fmla="*/ 26 h 126"/>
                <a:gd name="T58" fmla="*/ 178 w 181"/>
                <a:gd name="T59" fmla="*/ 24 h 126"/>
                <a:gd name="T60" fmla="*/ 180 w 181"/>
                <a:gd name="T61" fmla="*/ 21 h 126"/>
                <a:gd name="T62" fmla="*/ 180 w 181"/>
                <a:gd name="T63" fmla="*/ 17 h 126"/>
                <a:gd name="T64" fmla="*/ 181 w 181"/>
                <a:gd name="T65" fmla="*/ 15 h 126"/>
                <a:gd name="T66" fmla="*/ 180 w 181"/>
                <a:gd name="T67" fmla="*/ 12 h 126"/>
                <a:gd name="T68" fmla="*/ 180 w 181"/>
                <a:gd name="T69" fmla="*/ 9 h 126"/>
                <a:gd name="T70" fmla="*/ 178 w 181"/>
                <a:gd name="T71" fmla="*/ 6 h 126"/>
                <a:gd name="T72" fmla="*/ 176 w 181"/>
                <a:gd name="T73" fmla="*/ 4 h 126"/>
                <a:gd name="T74" fmla="*/ 172 w 181"/>
                <a:gd name="T75" fmla="*/ 1 h 126"/>
                <a:gd name="T76" fmla="*/ 166 w 181"/>
                <a:gd name="T77" fmla="*/ 0 h 126"/>
                <a:gd name="T78" fmla="*/ 160 w 181"/>
                <a:gd name="T79" fmla="*/ 1 h 126"/>
                <a:gd name="T80" fmla="*/ 156 w 181"/>
                <a:gd name="T81" fmla="*/ 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1" h="126">
                  <a:moveTo>
                    <a:pt x="156" y="4"/>
                  </a:moveTo>
                  <a:lnTo>
                    <a:pt x="71" y="88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0" y="39"/>
                  </a:lnTo>
                  <a:lnTo>
                    <a:pt x="18" y="39"/>
                  </a:lnTo>
                  <a:lnTo>
                    <a:pt x="15" y="38"/>
                  </a:lnTo>
                  <a:lnTo>
                    <a:pt x="11" y="39"/>
                  </a:lnTo>
                  <a:lnTo>
                    <a:pt x="9" y="39"/>
                  </a:lnTo>
                  <a:lnTo>
                    <a:pt x="6" y="41"/>
                  </a:lnTo>
                  <a:lnTo>
                    <a:pt x="4" y="43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1" y="121"/>
                  </a:lnTo>
                  <a:lnTo>
                    <a:pt x="63" y="122"/>
                  </a:lnTo>
                  <a:lnTo>
                    <a:pt x="66" y="124"/>
                  </a:lnTo>
                  <a:lnTo>
                    <a:pt x="68" y="126"/>
                  </a:lnTo>
                  <a:lnTo>
                    <a:pt x="71" y="126"/>
                  </a:lnTo>
                  <a:lnTo>
                    <a:pt x="74" y="126"/>
                  </a:lnTo>
                  <a:lnTo>
                    <a:pt x="77" y="124"/>
                  </a:lnTo>
                  <a:lnTo>
                    <a:pt x="80" y="122"/>
                  </a:lnTo>
                  <a:lnTo>
                    <a:pt x="82" y="121"/>
                  </a:lnTo>
                  <a:lnTo>
                    <a:pt x="176" y="26"/>
                  </a:lnTo>
                  <a:lnTo>
                    <a:pt x="178" y="24"/>
                  </a:lnTo>
                  <a:lnTo>
                    <a:pt x="180" y="21"/>
                  </a:lnTo>
                  <a:lnTo>
                    <a:pt x="180" y="17"/>
                  </a:lnTo>
                  <a:lnTo>
                    <a:pt x="181" y="15"/>
                  </a:lnTo>
                  <a:lnTo>
                    <a:pt x="180" y="12"/>
                  </a:lnTo>
                  <a:lnTo>
                    <a:pt x="180" y="9"/>
                  </a:lnTo>
                  <a:lnTo>
                    <a:pt x="178" y="6"/>
                  </a:lnTo>
                  <a:lnTo>
                    <a:pt x="176" y="4"/>
                  </a:lnTo>
                  <a:lnTo>
                    <a:pt x="172" y="1"/>
                  </a:lnTo>
                  <a:lnTo>
                    <a:pt x="166" y="0"/>
                  </a:lnTo>
                  <a:lnTo>
                    <a:pt x="160" y="1"/>
                  </a:lnTo>
                  <a:lnTo>
                    <a:pt x="15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85">
              <a:extLst>
                <a:ext uri="{FF2B5EF4-FFF2-40B4-BE49-F238E27FC236}">
                  <a16:creationId xmlns:a16="http://schemas.microsoft.com/office/drawing/2014/main" id="{2223B595-8F12-4E33-AA34-7B6B53BE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9325" y="1504951"/>
              <a:ext cx="57150" cy="39688"/>
            </a:xfrm>
            <a:custGeom>
              <a:avLst/>
              <a:gdLst>
                <a:gd name="T0" fmla="*/ 156 w 181"/>
                <a:gd name="T1" fmla="*/ 4 h 124"/>
                <a:gd name="T2" fmla="*/ 71 w 181"/>
                <a:gd name="T3" fmla="*/ 88 h 124"/>
                <a:gd name="T4" fmla="*/ 25 w 181"/>
                <a:gd name="T5" fmla="*/ 41 h 124"/>
                <a:gd name="T6" fmla="*/ 23 w 181"/>
                <a:gd name="T7" fmla="*/ 39 h 124"/>
                <a:gd name="T8" fmla="*/ 20 w 181"/>
                <a:gd name="T9" fmla="*/ 38 h 124"/>
                <a:gd name="T10" fmla="*/ 18 w 181"/>
                <a:gd name="T11" fmla="*/ 37 h 124"/>
                <a:gd name="T12" fmla="*/ 15 w 181"/>
                <a:gd name="T13" fmla="*/ 37 h 124"/>
                <a:gd name="T14" fmla="*/ 11 w 181"/>
                <a:gd name="T15" fmla="*/ 37 h 124"/>
                <a:gd name="T16" fmla="*/ 9 w 181"/>
                <a:gd name="T17" fmla="*/ 38 h 124"/>
                <a:gd name="T18" fmla="*/ 6 w 181"/>
                <a:gd name="T19" fmla="*/ 39 h 124"/>
                <a:gd name="T20" fmla="*/ 4 w 181"/>
                <a:gd name="T21" fmla="*/ 41 h 124"/>
                <a:gd name="T22" fmla="*/ 2 w 181"/>
                <a:gd name="T23" fmla="*/ 43 h 124"/>
                <a:gd name="T24" fmla="*/ 1 w 181"/>
                <a:gd name="T25" fmla="*/ 47 h 124"/>
                <a:gd name="T26" fmla="*/ 0 w 181"/>
                <a:gd name="T27" fmla="*/ 49 h 124"/>
                <a:gd name="T28" fmla="*/ 0 w 181"/>
                <a:gd name="T29" fmla="*/ 52 h 124"/>
                <a:gd name="T30" fmla="*/ 0 w 181"/>
                <a:gd name="T31" fmla="*/ 55 h 124"/>
                <a:gd name="T32" fmla="*/ 1 w 181"/>
                <a:gd name="T33" fmla="*/ 57 h 124"/>
                <a:gd name="T34" fmla="*/ 2 w 181"/>
                <a:gd name="T35" fmla="*/ 61 h 124"/>
                <a:gd name="T36" fmla="*/ 4 w 181"/>
                <a:gd name="T37" fmla="*/ 63 h 124"/>
                <a:gd name="T38" fmla="*/ 61 w 181"/>
                <a:gd name="T39" fmla="*/ 119 h 124"/>
                <a:gd name="T40" fmla="*/ 63 w 181"/>
                <a:gd name="T41" fmla="*/ 122 h 124"/>
                <a:gd name="T42" fmla="*/ 66 w 181"/>
                <a:gd name="T43" fmla="*/ 123 h 124"/>
                <a:gd name="T44" fmla="*/ 68 w 181"/>
                <a:gd name="T45" fmla="*/ 124 h 124"/>
                <a:gd name="T46" fmla="*/ 71 w 181"/>
                <a:gd name="T47" fmla="*/ 124 h 124"/>
                <a:gd name="T48" fmla="*/ 74 w 181"/>
                <a:gd name="T49" fmla="*/ 124 h 124"/>
                <a:gd name="T50" fmla="*/ 77 w 181"/>
                <a:gd name="T51" fmla="*/ 123 h 124"/>
                <a:gd name="T52" fmla="*/ 80 w 181"/>
                <a:gd name="T53" fmla="*/ 122 h 124"/>
                <a:gd name="T54" fmla="*/ 82 w 181"/>
                <a:gd name="T55" fmla="*/ 119 h 124"/>
                <a:gd name="T56" fmla="*/ 176 w 181"/>
                <a:gd name="T57" fmla="*/ 25 h 124"/>
                <a:gd name="T58" fmla="*/ 178 w 181"/>
                <a:gd name="T59" fmla="*/ 23 h 124"/>
                <a:gd name="T60" fmla="*/ 180 w 181"/>
                <a:gd name="T61" fmla="*/ 20 h 124"/>
                <a:gd name="T62" fmla="*/ 180 w 181"/>
                <a:gd name="T63" fmla="*/ 18 h 124"/>
                <a:gd name="T64" fmla="*/ 181 w 181"/>
                <a:gd name="T65" fmla="*/ 14 h 124"/>
                <a:gd name="T66" fmla="*/ 180 w 181"/>
                <a:gd name="T67" fmla="*/ 11 h 124"/>
                <a:gd name="T68" fmla="*/ 180 w 181"/>
                <a:gd name="T69" fmla="*/ 9 h 124"/>
                <a:gd name="T70" fmla="*/ 178 w 181"/>
                <a:gd name="T71" fmla="*/ 6 h 124"/>
                <a:gd name="T72" fmla="*/ 176 w 181"/>
                <a:gd name="T73" fmla="*/ 4 h 124"/>
                <a:gd name="T74" fmla="*/ 174 w 181"/>
                <a:gd name="T75" fmla="*/ 2 h 124"/>
                <a:gd name="T76" fmla="*/ 172 w 181"/>
                <a:gd name="T77" fmla="*/ 1 h 124"/>
                <a:gd name="T78" fmla="*/ 169 w 181"/>
                <a:gd name="T79" fmla="*/ 0 h 124"/>
                <a:gd name="T80" fmla="*/ 166 w 181"/>
                <a:gd name="T81" fmla="*/ 0 h 124"/>
                <a:gd name="T82" fmla="*/ 163 w 181"/>
                <a:gd name="T83" fmla="*/ 0 h 124"/>
                <a:gd name="T84" fmla="*/ 160 w 181"/>
                <a:gd name="T85" fmla="*/ 1 h 124"/>
                <a:gd name="T86" fmla="*/ 158 w 181"/>
                <a:gd name="T87" fmla="*/ 2 h 124"/>
                <a:gd name="T88" fmla="*/ 156 w 181"/>
                <a:gd name="T8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1" h="124">
                  <a:moveTo>
                    <a:pt x="156" y="4"/>
                  </a:moveTo>
                  <a:lnTo>
                    <a:pt x="71" y="88"/>
                  </a:lnTo>
                  <a:lnTo>
                    <a:pt x="25" y="41"/>
                  </a:lnTo>
                  <a:lnTo>
                    <a:pt x="23" y="39"/>
                  </a:lnTo>
                  <a:lnTo>
                    <a:pt x="20" y="38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9" y="38"/>
                  </a:lnTo>
                  <a:lnTo>
                    <a:pt x="6" y="39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1" y="119"/>
                  </a:lnTo>
                  <a:lnTo>
                    <a:pt x="63" y="122"/>
                  </a:lnTo>
                  <a:lnTo>
                    <a:pt x="66" y="123"/>
                  </a:lnTo>
                  <a:lnTo>
                    <a:pt x="68" y="124"/>
                  </a:lnTo>
                  <a:lnTo>
                    <a:pt x="71" y="124"/>
                  </a:lnTo>
                  <a:lnTo>
                    <a:pt x="74" y="124"/>
                  </a:lnTo>
                  <a:lnTo>
                    <a:pt x="77" y="123"/>
                  </a:lnTo>
                  <a:lnTo>
                    <a:pt x="80" y="122"/>
                  </a:lnTo>
                  <a:lnTo>
                    <a:pt x="82" y="119"/>
                  </a:lnTo>
                  <a:lnTo>
                    <a:pt x="176" y="25"/>
                  </a:lnTo>
                  <a:lnTo>
                    <a:pt x="178" y="23"/>
                  </a:lnTo>
                  <a:lnTo>
                    <a:pt x="180" y="20"/>
                  </a:lnTo>
                  <a:lnTo>
                    <a:pt x="180" y="18"/>
                  </a:lnTo>
                  <a:lnTo>
                    <a:pt x="181" y="14"/>
                  </a:lnTo>
                  <a:lnTo>
                    <a:pt x="180" y="11"/>
                  </a:lnTo>
                  <a:lnTo>
                    <a:pt x="180" y="9"/>
                  </a:lnTo>
                  <a:lnTo>
                    <a:pt x="178" y="6"/>
                  </a:lnTo>
                  <a:lnTo>
                    <a:pt x="176" y="4"/>
                  </a:lnTo>
                  <a:lnTo>
                    <a:pt x="174" y="2"/>
                  </a:lnTo>
                  <a:lnTo>
                    <a:pt x="172" y="1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0" y="1"/>
                  </a:lnTo>
                  <a:lnTo>
                    <a:pt x="158" y="2"/>
                  </a:lnTo>
                  <a:lnTo>
                    <a:pt x="15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86">
              <a:extLst>
                <a:ext uri="{FF2B5EF4-FFF2-40B4-BE49-F238E27FC236}">
                  <a16:creationId xmlns:a16="http://schemas.microsoft.com/office/drawing/2014/main" id="{79193162-D106-4974-A2A2-8D89BA87E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9325" y="1558926"/>
              <a:ext cx="57150" cy="39688"/>
            </a:xfrm>
            <a:custGeom>
              <a:avLst/>
              <a:gdLst>
                <a:gd name="T0" fmla="*/ 156 w 181"/>
                <a:gd name="T1" fmla="*/ 5 h 126"/>
                <a:gd name="T2" fmla="*/ 71 w 181"/>
                <a:gd name="T3" fmla="*/ 88 h 126"/>
                <a:gd name="T4" fmla="*/ 25 w 181"/>
                <a:gd name="T5" fmla="*/ 43 h 126"/>
                <a:gd name="T6" fmla="*/ 23 w 181"/>
                <a:gd name="T7" fmla="*/ 41 h 126"/>
                <a:gd name="T8" fmla="*/ 20 w 181"/>
                <a:gd name="T9" fmla="*/ 40 h 126"/>
                <a:gd name="T10" fmla="*/ 18 w 181"/>
                <a:gd name="T11" fmla="*/ 39 h 126"/>
                <a:gd name="T12" fmla="*/ 15 w 181"/>
                <a:gd name="T13" fmla="*/ 39 h 126"/>
                <a:gd name="T14" fmla="*/ 11 w 181"/>
                <a:gd name="T15" fmla="*/ 39 h 126"/>
                <a:gd name="T16" fmla="*/ 9 w 181"/>
                <a:gd name="T17" fmla="*/ 40 h 126"/>
                <a:gd name="T18" fmla="*/ 6 w 181"/>
                <a:gd name="T19" fmla="*/ 41 h 126"/>
                <a:gd name="T20" fmla="*/ 4 w 181"/>
                <a:gd name="T21" fmla="*/ 43 h 126"/>
                <a:gd name="T22" fmla="*/ 2 w 181"/>
                <a:gd name="T23" fmla="*/ 46 h 126"/>
                <a:gd name="T24" fmla="*/ 1 w 181"/>
                <a:gd name="T25" fmla="*/ 49 h 126"/>
                <a:gd name="T26" fmla="*/ 0 w 181"/>
                <a:gd name="T27" fmla="*/ 51 h 126"/>
                <a:gd name="T28" fmla="*/ 0 w 181"/>
                <a:gd name="T29" fmla="*/ 54 h 126"/>
                <a:gd name="T30" fmla="*/ 0 w 181"/>
                <a:gd name="T31" fmla="*/ 57 h 126"/>
                <a:gd name="T32" fmla="*/ 1 w 181"/>
                <a:gd name="T33" fmla="*/ 60 h 126"/>
                <a:gd name="T34" fmla="*/ 2 w 181"/>
                <a:gd name="T35" fmla="*/ 63 h 126"/>
                <a:gd name="T36" fmla="*/ 4 w 181"/>
                <a:gd name="T37" fmla="*/ 65 h 126"/>
                <a:gd name="T38" fmla="*/ 61 w 181"/>
                <a:gd name="T39" fmla="*/ 122 h 126"/>
                <a:gd name="T40" fmla="*/ 63 w 181"/>
                <a:gd name="T41" fmla="*/ 124 h 126"/>
                <a:gd name="T42" fmla="*/ 66 w 181"/>
                <a:gd name="T43" fmla="*/ 125 h 126"/>
                <a:gd name="T44" fmla="*/ 68 w 181"/>
                <a:gd name="T45" fmla="*/ 126 h 126"/>
                <a:gd name="T46" fmla="*/ 71 w 181"/>
                <a:gd name="T47" fmla="*/ 126 h 126"/>
                <a:gd name="T48" fmla="*/ 74 w 181"/>
                <a:gd name="T49" fmla="*/ 126 h 126"/>
                <a:gd name="T50" fmla="*/ 77 w 181"/>
                <a:gd name="T51" fmla="*/ 125 h 126"/>
                <a:gd name="T52" fmla="*/ 80 w 181"/>
                <a:gd name="T53" fmla="*/ 124 h 126"/>
                <a:gd name="T54" fmla="*/ 82 w 181"/>
                <a:gd name="T55" fmla="*/ 122 h 126"/>
                <a:gd name="T56" fmla="*/ 176 w 181"/>
                <a:gd name="T57" fmla="*/ 27 h 126"/>
                <a:gd name="T58" fmla="*/ 178 w 181"/>
                <a:gd name="T59" fmla="*/ 24 h 126"/>
                <a:gd name="T60" fmla="*/ 180 w 181"/>
                <a:gd name="T61" fmla="*/ 22 h 126"/>
                <a:gd name="T62" fmla="*/ 180 w 181"/>
                <a:gd name="T63" fmla="*/ 19 h 126"/>
                <a:gd name="T64" fmla="*/ 181 w 181"/>
                <a:gd name="T65" fmla="*/ 16 h 126"/>
                <a:gd name="T66" fmla="*/ 180 w 181"/>
                <a:gd name="T67" fmla="*/ 12 h 126"/>
                <a:gd name="T68" fmla="*/ 180 w 181"/>
                <a:gd name="T69" fmla="*/ 10 h 126"/>
                <a:gd name="T70" fmla="*/ 178 w 181"/>
                <a:gd name="T71" fmla="*/ 7 h 126"/>
                <a:gd name="T72" fmla="*/ 176 w 181"/>
                <a:gd name="T73" fmla="*/ 5 h 126"/>
                <a:gd name="T74" fmla="*/ 174 w 181"/>
                <a:gd name="T75" fmla="*/ 3 h 126"/>
                <a:gd name="T76" fmla="*/ 172 w 181"/>
                <a:gd name="T77" fmla="*/ 2 h 126"/>
                <a:gd name="T78" fmla="*/ 169 w 181"/>
                <a:gd name="T79" fmla="*/ 1 h 126"/>
                <a:gd name="T80" fmla="*/ 166 w 181"/>
                <a:gd name="T81" fmla="*/ 0 h 126"/>
                <a:gd name="T82" fmla="*/ 163 w 181"/>
                <a:gd name="T83" fmla="*/ 1 h 126"/>
                <a:gd name="T84" fmla="*/ 160 w 181"/>
                <a:gd name="T85" fmla="*/ 2 h 126"/>
                <a:gd name="T86" fmla="*/ 158 w 181"/>
                <a:gd name="T87" fmla="*/ 3 h 126"/>
                <a:gd name="T88" fmla="*/ 156 w 181"/>
                <a:gd name="T89" fmla="*/ 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1" h="126">
                  <a:moveTo>
                    <a:pt x="156" y="5"/>
                  </a:moveTo>
                  <a:lnTo>
                    <a:pt x="71" y="88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0" y="40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1" y="39"/>
                  </a:lnTo>
                  <a:lnTo>
                    <a:pt x="9" y="40"/>
                  </a:lnTo>
                  <a:lnTo>
                    <a:pt x="6" y="41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1" y="122"/>
                  </a:lnTo>
                  <a:lnTo>
                    <a:pt x="63" y="124"/>
                  </a:lnTo>
                  <a:lnTo>
                    <a:pt x="66" y="125"/>
                  </a:lnTo>
                  <a:lnTo>
                    <a:pt x="68" y="126"/>
                  </a:lnTo>
                  <a:lnTo>
                    <a:pt x="71" y="126"/>
                  </a:lnTo>
                  <a:lnTo>
                    <a:pt x="74" y="126"/>
                  </a:lnTo>
                  <a:lnTo>
                    <a:pt x="77" y="125"/>
                  </a:lnTo>
                  <a:lnTo>
                    <a:pt x="80" y="124"/>
                  </a:lnTo>
                  <a:lnTo>
                    <a:pt x="82" y="122"/>
                  </a:lnTo>
                  <a:lnTo>
                    <a:pt x="176" y="27"/>
                  </a:lnTo>
                  <a:lnTo>
                    <a:pt x="178" y="24"/>
                  </a:lnTo>
                  <a:lnTo>
                    <a:pt x="180" y="22"/>
                  </a:lnTo>
                  <a:lnTo>
                    <a:pt x="180" y="19"/>
                  </a:lnTo>
                  <a:lnTo>
                    <a:pt x="181" y="16"/>
                  </a:lnTo>
                  <a:lnTo>
                    <a:pt x="180" y="12"/>
                  </a:lnTo>
                  <a:lnTo>
                    <a:pt x="180" y="10"/>
                  </a:lnTo>
                  <a:lnTo>
                    <a:pt x="178" y="7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2" y="2"/>
                  </a:lnTo>
                  <a:lnTo>
                    <a:pt x="169" y="1"/>
                  </a:lnTo>
                  <a:lnTo>
                    <a:pt x="166" y="0"/>
                  </a:lnTo>
                  <a:lnTo>
                    <a:pt x="163" y="1"/>
                  </a:lnTo>
                  <a:lnTo>
                    <a:pt x="160" y="2"/>
                  </a:lnTo>
                  <a:lnTo>
                    <a:pt x="158" y="3"/>
                  </a:lnTo>
                  <a:lnTo>
                    <a:pt x="15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CB520553-C82E-4FAA-867A-DD7BDB2939BC}"/>
              </a:ext>
            </a:extLst>
          </p:cNvPr>
          <p:cNvGrpSpPr/>
          <p:nvPr/>
        </p:nvGrpSpPr>
        <p:grpSpPr>
          <a:xfrm>
            <a:off x="7897281" y="4941201"/>
            <a:ext cx="285750" cy="285750"/>
            <a:chOff x="6451600" y="2505076"/>
            <a:chExt cx="285750" cy="285750"/>
          </a:xfrm>
          <a:solidFill>
            <a:schemeClr val="bg1"/>
          </a:solidFill>
        </p:grpSpPr>
        <p:sp>
          <p:nvSpPr>
            <p:cNvPr id="108" name="Freeform 296">
              <a:extLst>
                <a:ext uri="{FF2B5EF4-FFF2-40B4-BE49-F238E27FC236}">
                  <a16:creationId xmlns:a16="http://schemas.microsoft.com/office/drawing/2014/main" id="{DA5F12AA-4326-4FD0-AB6D-C03F14F317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5425" y="2505076"/>
              <a:ext cx="161925" cy="209550"/>
            </a:xfrm>
            <a:custGeom>
              <a:avLst/>
              <a:gdLst>
                <a:gd name="T0" fmla="*/ 330 w 510"/>
                <a:gd name="T1" fmla="*/ 53 h 660"/>
                <a:gd name="T2" fmla="*/ 459 w 510"/>
                <a:gd name="T3" fmla="*/ 180 h 660"/>
                <a:gd name="T4" fmla="*/ 330 w 510"/>
                <a:gd name="T5" fmla="*/ 180 h 660"/>
                <a:gd name="T6" fmla="*/ 330 w 510"/>
                <a:gd name="T7" fmla="*/ 53 h 660"/>
                <a:gd name="T8" fmla="*/ 509 w 510"/>
                <a:gd name="T9" fmla="*/ 191 h 660"/>
                <a:gd name="T10" fmla="*/ 508 w 510"/>
                <a:gd name="T11" fmla="*/ 187 h 660"/>
                <a:gd name="T12" fmla="*/ 506 w 510"/>
                <a:gd name="T13" fmla="*/ 185 h 660"/>
                <a:gd name="T14" fmla="*/ 326 w 510"/>
                <a:gd name="T15" fmla="*/ 4 h 660"/>
                <a:gd name="T16" fmla="*/ 323 w 510"/>
                <a:gd name="T17" fmla="*/ 3 h 660"/>
                <a:gd name="T18" fmla="*/ 321 w 510"/>
                <a:gd name="T19" fmla="*/ 1 h 660"/>
                <a:gd name="T20" fmla="*/ 317 w 510"/>
                <a:gd name="T21" fmla="*/ 1 h 660"/>
                <a:gd name="T22" fmla="*/ 315 w 510"/>
                <a:gd name="T23" fmla="*/ 0 h 660"/>
                <a:gd name="T24" fmla="*/ 15 w 510"/>
                <a:gd name="T25" fmla="*/ 0 h 660"/>
                <a:gd name="T26" fmla="*/ 11 w 510"/>
                <a:gd name="T27" fmla="*/ 0 h 660"/>
                <a:gd name="T28" fmla="*/ 8 w 510"/>
                <a:gd name="T29" fmla="*/ 1 h 660"/>
                <a:gd name="T30" fmla="*/ 6 w 510"/>
                <a:gd name="T31" fmla="*/ 3 h 660"/>
                <a:gd name="T32" fmla="*/ 4 w 510"/>
                <a:gd name="T33" fmla="*/ 4 h 660"/>
                <a:gd name="T34" fmla="*/ 2 w 510"/>
                <a:gd name="T35" fmla="*/ 7 h 660"/>
                <a:gd name="T36" fmla="*/ 1 w 510"/>
                <a:gd name="T37" fmla="*/ 10 h 660"/>
                <a:gd name="T38" fmla="*/ 0 w 510"/>
                <a:gd name="T39" fmla="*/ 12 h 660"/>
                <a:gd name="T40" fmla="*/ 0 w 510"/>
                <a:gd name="T41" fmla="*/ 15 h 660"/>
                <a:gd name="T42" fmla="*/ 0 w 510"/>
                <a:gd name="T43" fmla="*/ 545 h 660"/>
                <a:gd name="T44" fmla="*/ 30 w 510"/>
                <a:gd name="T45" fmla="*/ 545 h 660"/>
                <a:gd name="T46" fmla="*/ 30 w 510"/>
                <a:gd name="T47" fmla="*/ 30 h 660"/>
                <a:gd name="T48" fmla="*/ 300 w 510"/>
                <a:gd name="T49" fmla="*/ 30 h 660"/>
                <a:gd name="T50" fmla="*/ 300 w 510"/>
                <a:gd name="T51" fmla="*/ 195 h 660"/>
                <a:gd name="T52" fmla="*/ 300 w 510"/>
                <a:gd name="T53" fmla="*/ 198 h 660"/>
                <a:gd name="T54" fmla="*/ 301 w 510"/>
                <a:gd name="T55" fmla="*/ 201 h 660"/>
                <a:gd name="T56" fmla="*/ 302 w 510"/>
                <a:gd name="T57" fmla="*/ 205 h 660"/>
                <a:gd name="T58" fmla="*/ 305 w 510"/>
                <a:gd name="T59" fmla="*/ 207 h 660"/>
                <a:gd name="T60" fmla="*/ 307 w 510"/>
                <a:gd name="T61" fmla="*/ 208 h 660"/>
                <a:gd name="T62" fmla="*/ 309 w 510"/>
                <a:gd name="T63" fmla="*/ 209 h 660"/>
                <a:gd name="T64" fmla="*/ 312 w 510"/>
                <a:gd name="T65" fmla="*/ 210 h 660"/>
                <a:gd name="T66" fmla="*/ 315 w 510"/>
                <a:gd name="T67" fmla="*/ 210 h 660"/>
                <a:gd name="T68" fmla="*/ 480 w 510"/>
                <a:gd name="T69" fmla="*/ 210 h 660"/>
                <a:gd name="T70" fmla="*/ 480 w 510"/>
                <a:gd name="T71" fmla="*/ 630 h 660"/>
                <a:gd name="T72" fmla="*/ 135 w 510"/>
                <a:gd name="T73" fmla="*/ 630 h 660"/>
                <a:gd name="T74" fmla="*/ 135 w 510"/>
                <a:gd name="T75" fmla="*/ 660 h 660"/>
                <a:gd name="T76" fmla="*/ 495 w 510"/>
                <a:gd name="T77" fmla="*/ 660 h 660"/>
                <a:gd name="T78" fmla="*/ 498 w 510"/>
                <a:gd name="T79" fmla="*/ 660 h 660"/>
                <a:gd name="T80" fmla="*/ 501 w 510"/>
                <a:gd name="T81" fmla="*/ 659 h 660"/>
                <a:gd name="T82" fmla="*/ 504 w 510"/>
                <a:gd name="T83" fmla="*/ 658 h 660"/>
                <a:gd name="T84" fmla="*/ 506 w 510"/>
                <a:gd name="T85" fmla="*/ 657 h 660"/>
                <a:gd name="T86" fmla="*/ 508 w 510"/>
                <a:gd name="T87" fmla="*/ 655 h 660"/>
                <a:gd name="T88" fmla="*/ 509 w 510"/>
                <a:gd name="T89" fmla="*/ 652 h 660"/>
                <a:gd name="T90" fmla="*/ 510 w 510"/>
                <a:gd name="T91" fmla="*/ 649 h 660"/>
                <a:gd name="T92" fmla="*/ 510 w 510"/>
                <a:gd name="T93" fmla="*/ 645 h 660"/>
                <a:gd name="T94" fmla="*/ 510 w 510"/>
                <a:gd name="T95" fmla="*/ 195 h 660"/>
                <a:gd name="T96" fmla="*/ 510 w 510"/>
                <a:gd name="T97" fmla="*/ 193 h 660"/>
                <a:gd name="T98" fmla="*/ 509 w 510"/>
                <a:gd name="T99" fmla="*/ 19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0" h="660">
                  <a:moveTo>
                    <a:pt x="330" y="53"/>
                  </a:moveTo>
                  <a:lnTo>
                    <a:pt x="459" y="180"/>
                  </a:lnTo>
                  <a:lnTo>
                    <a:pt x="330" y="180"/>
                  </a:lnTo>
                  <a:lnTo>
                    <a:pt x="330" y="53"/>
                  </a:lnTo>
                  <a:close/>
                  <a:moveTo>
                    <a:pt x="509" y="191"/>
                  </a:moveTo>
                  <a:lnTo>
                    <a:pt x="508" y="187"/>
                  </a:lnTo>
                  <a:lnTo>
                    <a:pt x="506" y="185"/>
                  </a:lnTo>
                  <a:lnTo>
                    <a:pt x="326" y="4"/>
                  </a:lnTo>
                  <a:lnTo>
                    <a:pt x="323" y="3"/>
                  </a:lnTo>
                  <a:lnTo>
                    <a:pt x="321" y="1"/>
                  </a:lnTo>
                  <a:lnTo>
                    <a:pt x="317" y="1"/>
                  </a:lnTo>
                  <a:lnTo>
                    <a:pt x="3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545"/>
                  </a:lnTo>
                  <a:lnTo>
                    <a:pt x="30" y="545"/>
                  </a:lnTo>
                  <a:lnTo>
                    <a:pt x="30" y="30"/>
                  </a:lnTo>
                  <a:lnTo>
                    <a:pt x="300" y="30"/>
                  </a:lnTo>
                  <a:lnTo>
                    <a:pt x="300" y="195"/>
                  </a:lnTo>
                  <a:lnTo>
                    <a:pt x="300" y="198"/>
                  </a:lnTo>
                  <a:lnTo>
                    <a:pt x="301" y="201"/>
                  </a:lnTo>
                  <a:lnTo>
                    <a:pt x="302" y="205"/>
                  </a:lnTo>
                  <a:lnTo>
                    <a:pt x="305" y="207"/>
                  </a:lnTo>
                  <a:lnTo>
                    <a:pt x="307" y="208"/>
                  </a:lnTo>
                  <a:lnTo>
                    <a:pt x="309" y="209"/>
                  </a:lnTo>
                  <a:lnTo>
                    <a:pt x="312" y="210"/>
                  </a:lnTo>
                  <a:lnTo>
                    <a:pt x="315" y="210"/>
                  </a:lnTo>
                  <a:lnTo>
                    <a:pt x="480" y="210"/>
                  </a:lnTo>
                  <a:lnTo>
                    <a:pt x="480" y="630"/>
                  </a:lnTo>
                  <a:lnTo>
                    <a:pt x="135" y="630"/>
                  </a:lnTo>
                  <a:lnTo>
                    <a:pt x="135" y="660"/>
                  </a:lnTo>
                  <a:lnTo>
                    <a:pt x="495" y="660"/>
                  </a:lnTo>
                  <a:lnTo>
                    <a:pt x="498" y="660"/>
                  </a:lnTo>
                  <a:lnTo>
                    <a:pt x="501" y="659"/>
                  </a:lnTo>
                  <a:lnTo>
                    <a:pt x="504" y="658"/>
                  </a:lnTo>
                  <a:lnTo>
                    <a:pt x="506" y="657"/>
                  </a:lnTo>
                  <a:lnTo>
                    <a:pt x="508" y="655"/>
                  </a:lnTo>
                  <a:lnTo>
                    <a:pt x="509" y="652"/>
                  </a:lnTo>
                  <a:lnTo>
                    <a:pt x="510" y="649"/>
                  </a:lnTo>
                  <a:lnTo>
                    <a:pt x="510" y="645"/>
                  </a:lnTo>
                  <a:lnTo>
                    <a:pt x="510" y="195"/>
                  </a:lnTo>
                  <a:lnTo>
                    <a:pt x="510" y="193"/>
                  </a:lnTo>
                  <a:lnTo>
                    <a:pt x="509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97">
              <a:extLst>
                <a:ext uri="{FF2B5EF4-FFF2-40B4-BE49-F238E27FC236}">
                  <a16:creationId xmlns:a16="http://schemas.microsoft.com/office/drawing/2014/main" id="{D4E8CE2D-306B-42B7-AB75-294FC654C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1600" y="2695576"/>
              <a:ext cx="261938" cy="95250"/>
            </a:xfrm>
            <a:custGeom>
              <a:avLst/>
              <a:gdLst>
                <a:gd name="T0" fmla="*/ 297 w 825"/>
                <a:gd name="T1" fmla="*/ 59 h 300"/>
                <a:gd name="T2" fmla="*/ 355 w 825"/>
                <a:gd name="T3" fmla="*/ 77 h 300"/>
                <a:gd name="T4" fmla="*/ 396 w 825"/>
                <a:gd name="T5" fmla="*/ 102 h 300"/>
                <a:gd name="T6" fmla="*/ 261 w 825"/>
                <a:gd name="T7" fmla="*/ 120 h 300"/>
                <a:gd name="T8" fmla="*/ 253 w 825"/>
                <a:gd name="T9" fmla="*/ 123 h 300"/>
                <a:gd name="T10" fmla="*/ 247 w 825"/>
                <a:gd name="T11" fmla="*/ 129 h 300"/>
                <a:gd name="T12" fmla="*/ 246 w 825"/>
                <a:gd name="T13" fmla="*/ 139 h 300"/>
                <a:gd name="T14" fmla="*/ 250 w 825"/>
                <a:gd name="T15" fmla="*/ 146 h 300"/>
                <a:gd name="T16" fmla="*/ 258 w 825"/>
                <a:gd name="T17" fmla="*/ 149 h 300"/>
                <a:gd name="T18" fmla="*/ 546 w 825"/>
                <a:gd name="T19" fmla="*/ 150 h 300"/>
                <a:gd name="T20" fmla="*/ 603 w 825"/>
                <a:gd name="T21" fmla="*/ 155 h 300"/>
                <a:gd name="T22" fmla="*/ 658 w 825"/>
                <a:gd name="T23" fmla="*/ 164 h 300"/>
                <a:gd name="T24" fmla="*/ 707 w 825"/>
                <a:gd name="T25" fmla="*/ 179 h 300"/>
                <a:gd name="T26" fmla="*/ 747 w 825"/>
                <a:gd name="T27" fmla="*/ 199 h 300"/>
                <a:gd name="T28" fmla="*/ 778 w 825"/>
                <a:gd name="T29" fmla="*/ 221 h 300"/>
                <a:gd name="T30" fmla="*/ 182 w 825"/>
                <a:gd name="T31" fmla="*/ 240 h 300"/>
                <a:gd name="T32" fmla="*/ 30 w 825"/>
                <a:gd name="T33" fmla="*/ 29 h 300"/>
                <a:gd name="T34" fmla="*/ 526 w 825"/>
                <a:gd name="T35" fmla="*/ 120 h 300"/>
                <a:gd name="T36" fmla="*/ 454 w 825"/>
                <a:gd name="T37" fmla="*/ 117 h 300"/>
                <a:gd name="T38" fmla="*/ 418 w 825"/>
                <a:gd name="T39" fmla="*/ 82 h 300"/>
                <a:gd name="T40" fmla="*/ 381 w 825"/>
                <a:gd name="T41" fmla="*/ 57 h 300"/>
                <a:gd name="T42" fmla="*/ 345 w 825"/>
                <a:gd name="T43" fmla="*/ 41 h 300"/>
                <a:gd name="T44" fmla="*/ 302 w 825"/>
                <a:gd name="T45" fmla="*/ 29 h 300"/>
                <a:gd name="T46" fmla="*/ 182 w 825"/>
                <a:gd name="T47" fmla="*/ 29 h 300"/>
                <a:gd name="T48" fmla="*/ 181 w 825"/>
                <a:gd name="T49" fmla="*/ 9 h 300"/>
                <a:gd name="T50" fmla="*/ 174 w 825"/>
                <a:gd name="T51" fmla="*/ 3 h 300"/>
                <a:gd name="T52" fmla="*/ 167 w 825"/>
                <a:gd name="T53" fmla="*/ 0 h 300"/>
                <a:gd name="T54" fmla="*/ 10 w 825"/>
                <a:gd name="T55" fmla="*/ 2 h 300"/>
                <a:gd name="T56" fmla="*/ 2 w 825"/>
                <a:gd name="T57" fmla="*/ 7 h 300"/>
                <a:gd name="T58" fmla="*/ 0 w 825"/>
                <a:gd name="T59" fmla="*/ 14 h 300"/>
                <a:gd name="T60" fmla="*/ 1 w 825"/>
                <a:gd name="T61" fmla="*/ 292 h 300"/>
                <a:gd name="T62" fmla="*/ 6 w 825"/>
                <a:gd name="T63" fmla="*/ 298 h 300"/>
                <a:gd name="T64" fmla="*/ 15 w 825"/>
                <a:gd name="T65" fmla="*/ 300 h 300"/>
                <a:gd name="T66" fmla="*/ 172 w 825"/>
                <a:gd name="T67" fmla="*/ 299 h 300"/>
                <a:gd name="T68" fmla="*/ 179 w 825"/>
                <a:gd name="T69" fmla="*/ 294 h 300"/>
                <a:gd name="T70" fmla="*/ 182 w 825"/>
                <a:gd name="T71" fmla="*/ 285 h 300"/>
                <a:gd name="T72" fmla="*/ 813 w 825"/>
                <a:gd name="T73" fmla="*/ 270 h 300"/>
                <a:gd name="T74" fmla="*/ 821 w 825"/>
                <a:gd name="T75" fmla="*/ 266 h 300"/>
                <a:gd name="T76" fmla="*/ 825 w 825"/>
                <a:gd name="T77" fmla="*/ 259 h 300"/>
                <a:gd name="T78" fmla="*/ 824 w 825"/>
                <a:gd name="T79" fmla="*/ 240 h 300"/>
                <a:gd name="T80" fmla="*/ 815 w 825"/>
                <a:gd name="T81" fmla="*/ 220 h 300"/>
                <a:gd name="T82" fmla="*/ 798 w 825"/>
                <a:gd name="T83" fmla="*/ 200 h 300"/>
                <a:gd name="T84" fmla="*/ 765 w 825"/>
                <a:gd name="T85" fmla="*/ 174 h 300"/>
                <a:gd name="T86" fmla="*/ 721 w 825"/>
                <a:gd name="T87" fmla="*/ 154 h 300"/>
                <a:gd name="T88" fmla="*/ 669 w 825"/>
                <a:gd name="T89" fmla="*/ 137 h 300"/>
                <a:gd name="T90" fmla="*/ 610 w 825"/>
                <a:gd name="T91" fmla="*/ 126 h 300"/>
                <a:gd name="T92" fmla="*/ 548 w 825"/>
                <a:gd name="T93" fmla="*/ 12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25" h="300">
                  <a:moveTo>
                    <a:pt x="182" y="240"/>
                  </a:moveTo>
                  <a:lnTo>
                    <a:pt x="182" y="59"/>
                  </a:lnTo>
                  <a:lnTo>
                    <a:pt x="297" y="59"/>
                  </a:lnTo>
                  <a:lnTo>
                    <a:pt x="319" y="64"/>
                  </a:lnTo>
                  <a:lnTo>
                    <a:pt x="338" y="70"/>
                  </a:lnTo>
                  <a:lnTo>
                    <a:pt x="355" y="77"/>
                  </a:lnTo>
                  <a:lnTo>
                    <a:pt x="370" y="85"/>
                  </a:lnTo>
                  <a:lnTo>
                    <a:pt x="384" y="94"/>
                  </a:lnTo>
                  <a:lnTo>
                    <a:pt x="396" y="102"/>
                  </a:lnTo>
                  <a:lnTo>
                    <a:pt x="407" y="111"/>
                  </a:lnTo>
                  <a:lnTo>
                    <a:pt x="416" y="120"/>
                  </a:lnTo>
                  <a:lnTo>
                    <a:pt x="261" y="120"/>
                  </a:lnTo>
                  <a:lnTo>
                    <a:pt x="258" y="120"/>
                  </a:lnTo>
                  <a:lnTo>
                    <a:pt x="256" y="122"/>
                  </a:lnTo>
                  <a:lnTo>
                    <a:pt x="253" y="123"/>
                  </a:lnTo>
                  <a:lnTo>
                    <a:pt x="250" y="125"/>
                  </a:lnTo>
                  <a:lnTo>
                    <a:pt x="248" y="127"/>
                  </a:lnTo>
                  <a:lnTo>
                    <a:pt x="247" y="129"/>
                  </a:lnTo>
                  <a:lnTo>
                    <a:pt x="246" y="132"/>
                  </a:lnTo>
                  <a:lnTo>
                    <a:pt x="246" y="135"/>
                  </a:lnTo>
                  <a:lnTo>
                    <a:pt x="246" y="139"/>
                  </a:lnTo>
                  <a:lnTo>
                    <a:pt x="247" y="141"/>
                  </a:lnTo>
                  <a:lnTo>
                    <a:pt x="248" y="144"/>
                  </a:lnTo>
                  <a:lnTo>
                    <a:pt x="250" y="146"/>
                  </a:lnTo>
                  <a:lnTo>
                    <a:pt x="253" y="147"/>
                  </a:lnTo>
                  <a:lnTo>
                    <a:pt x="256" y="149"/>
                  </a:lnTo>
                  <a:lnTo>
                    <a:pt x="258" y="149"/>
                  </a:lnTo>
                  <a:lnTo>
                    <a:pt x="261" y="150"/>
                  </a:lnTo>
                  <a:lnTo>
                    <a:pt x="526" y="150"/>
                  </a:lnTo>
                  <a:lnTo>
                    <a:pt x="546" y="150"/>
                  </a:lnTo>
                  <a:lnTo>
                    <a:pt x="566" y="150"/>
                  </a:lnTo>
                  <a:lnTo>
                    <a:pt x="585" y="153"/>
                  </a:lnTo>
                  <a:lnTo>
                    <a:pt x="603" y="155"/>
                  </a:lnTo>
                  <a:lnTo>
                    <a:pt x="623" y="157"/>
                  </a:lnTo>
                  <a:lnTo>
                    <a:pt x="641" y="161"/>
                  </a:lnTo>
                  <a:lnTo>
                    <a:pt x="658" y="164"/>
                  </a:lnTo>
                  <a:lnTo>
                    <a:pt x="675" y="169"/>
                  </a:lnTo>
                  <a:lnTo>
                    <a:pt x="691" y="174"/>
                  </a:lnTo>
                  <a:lnTo>
                    <a:pt x="707" y="179"/>
                  </a:lnTo>
                  <a:lnTo>
                    <a:pt x="721" y="186"/>
                  </a:lnTo>
                  <a:lnTo>
                    <a:pt x="735" y="192"/>
                  </a:lnTo>
                  <a:lnTo>
                    <a:pt x="747" y="199"/>
                  </a:lnTo>
                  <a:lnTo>
                    <a:pt x="759" y="205"/>
                  </a:lnTo>
                  <a:lnTo>
                    <a:pt x="768" y="212"/>
                  </a:lnTo>
                  <a:lnTo>
                    <a:pt x="778" y="221"/>
                  </a:lnTo>
                  <a:lnTo>
                    <a:pt x="786" y="231"/>
                  </a:lnTo>
                  <a:lnTo>
                    <a:pt x="792" y="240"/>
                  </a:lnTo>
                  <a:lnTo>
                    <a:pt x="182" y="240"/>
                  </a:lnTo>
                  <a:close/>
                  <a:moveTo>
                    <a:pt x="152" y="270"/>
                  </a:moveTo>
                  <a:lnTo>
                    <a:pt x="30" y="270"/>
                  </a:lnTo>
                  <a:lnTo>
                    <a:pt x="30" y="29"/>
                  </a:lnTo>
                  <a:lnTo>
                    <a:pt x="152" y="29"/>
                  </a:lnTo>
                  <a:lnTo>
                    <a:pt x="152" y="270"/>
                  </a:lnTo>
                  <a:close/>
                  <a:moveTo>
                    <a:pt x="526" y="120"/>
                  </a:moveTo>
                  <a:lnTo>
                    <a:pt x="458" y="120"/>
                  </a:lnTo>
                  <a:lnTo>
                    <a:pt x="456" y="118"/>
                  </a:lnTo>
                  <a:lnTo>
                    <a:pt x="454" y="117"/>
                  </a:lnTo>
                  <a:lnTo>
                    <a:pt x="445" y="107"/>
                  </a:lnTo>
                  <a:lnTo>
                    <a:pt x="432" y="95"/>
                  </a:lnTo>
                  <a:lnTo>
                    <a:pt x="418" y="82"/>
                  </a:lnTo>
                  <a:lnTo>
                    <a:pt x="401" y="69"/>
                  </a:lnTo>
                  <a:lnTo>
                    <a:pt x="392" y="63"/>
                  </a:lnTo>
                  <a:lnTo>
                    <a:pt x="381" y="57"/>
                  </a:lnTo>
                  <a:lnTo>
                    <a:pt x="369" y="51"/>
                  </a:lnTo>
                  <a:lnTo>
                    <a:pt x="357" y="46"/>
                  </a:lnTo>
                  <a:lnTo>
                    <a:pt x="345" y="41"/>
                  </a:lnTo>
                  <a:lnTo>
                    <a:pt x="331" y="37"/>
                  </a:lnTo>
                  <a:lnTo>
                    <a:pt x="317" y="33"/>
                  </a:lnTo>
                  <a:lnTo>
                    <a:pt x="302" y="29"/>
                  </a:lnTo>
                  <a:lnTo>
                    <a:pt x="300" y="29"/>
                  </a:lnTo>
                  <a:lnTo>
                    <a:pt x="299" y="29"/>
                  </a:lnTo>
                  <a:lnTo>
                    <a:pt x="182" y="29"/>
                  </a:lnTo>
                  <a:lnTo>
                    <a:pt x="182" y="14"/>
                  </a:lnTo>
                  <a:lnTo>
                    <a:pt x="181" y="12"/>
                  </a:lnTo>
                  <a:lnTo>
                    <a:pt x="181" y="9"/>
                  </a:lnTo>
                  <a:lnTo>
                    <a:pt x="179" y="7"/>
                  </a:lnTo>
                  <a:lnTo>
                    <a:pt x="178" y="5"/>
                  </a:lnTo>
                  <a:lnTo>
                    <a:pt x="174" y="3"/>
                  </a:lnTo>
                  <a:lnTo>
                    <a:pt x="172" y="2"/>
                  </a:lnTo>
                  <a:lnTo>
                    <a:pt x="169" y="1"/>
                  </a:lnTo>
                  <a:lnTo>
                    <a:pt x="167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285"/>
                  </a:lnTo>
                  <a:lnTo>
                    <a:pt x="0" y="288"/>
                  </a:lnTo>
                  <a:lnTo>
                    <a:pt x="1" y="292"/>
                  </a:lnTo>
                  <a:lnTo>
                    <a:pt x="2" y="294"/>
                  </a:lnTo>
                  <a:lnTo>
                    <a:pt x="4" y="296"/>
                  </a:lnTo>
                  <a:lnTo>
                    <a:pt x="6" y="298"/>
                  </a:lnTo>
                  <a:lnTo>
                    <a:pt x="10" y="299"/>
                  </a:lnTo>
                  <a:lnTo>
                    <a:pt x="12" y="300"/>
                  </a:lnTo>
                  <a:lnTo>
                    <a:pt x="15" y="300"/>
                  </a:lnTo>
                  <a:lnTo>
                    <a:pt x="167" y="300"/>
                  </a:lnTo>
                  <a:lnTo>
                    <a:pt x="169" y="300"/>
                  </a:lnTo>
                  <a:lnTo>
                    <a:pt x="172" y="299"/>
                  </a:lnTo>
                  <a:lnTo>
                    <a:pt x="174" y="298"/>
                  </a:lnTo>
                  <a:lnTo>
                    <a:pt x="178" y="296"/>
                  </a:lnTo>
                  <a:lnTo>
                    <a:pt x="179" y="294"/>
                  </a:lnTo>
                  <a:lnTo>
                    <a:pt x="181" y="292"/>
                  </a:lnTo>
                  <a:lnTo>
                    <a:pt x="181" y="288"/>
                  </a:lnTo>
                  <a:lnTo>
                    <a:pt x="182" y="285"/>
                  </a:lnTo>
                  <a:lnTo>
                    <a:pt x="182" y="270"/>
                  </a:lnTo>
                  <a:lnTo>
                    <a:pt x="810" y="270"/>
                  </a:lnTo>
                  <a:lnTo>
                    <a:pt x="813" y="270"/>
                  </a:lnTo>
                  <a:lnTo>
                    <a:pt x="816" y="269"/>
                  </a:lnTo>
                  <a:lnTo>
                    <a:pt x="819" y="268"/>
                  </a:lnTo>
                  <a:lnTo>
                    <a:pt x="821" y="266"/>
                  </a:lnTo>
                  <a:lnTo>
                    <a:pt x="823" y="264"/>
                  </a:lnTo>
                  <a:lnTo>
                    <a:pt x="824" y="262"/>
                  </a:lnTo>
                  <a:lnTo>
                    <a:pt x="825" y="259"/>
                  </a:lnTo>
                  <a:lnTo>
                    <a:pt x="825" y="255"/>
                  </a:lnTo>
                  <a:lnTo>
                    <a:pt x="825" y="248"/>
                  </a:lnTo>
                  <a:lnTo>
                    <a:pt x="824" y="240"/>
                  </a:lnTo>
                  <a:lnTo>
                    <a:pt x="822" y="234"/>
                  </a:lnTo>
                  <a:lnTo>
                    <a:pt x="819" y="226"/>
                  </a:lnTo>
                  <a:lnTo>
                    <a:pt x="815" y="220"/>
                  </a:lnTo>
                  <a:lnTo>
                    <a:pt x="810" y="214"/>
                  </a:lnTo>
                  <a:lnTo>
                    <a:pt x="805" y="206"/>
                  </a:lnTo>
                  <a:lnTo>
                    <a:pt x="798" y="200"/>
                  </a:lnTo>
                  <a:lnTo>
                    <a:pt x="789" y="191"/>
                  </a:lnTo>
                  <a:lnTo>
                    <a:pt x="778" y="183"/>
                  </a:lnTo>
                  <a:lnTo>
                    <a:pt x="765" y="174"/>
                  </a:lnTo>
                  <a:lnTo>
                    <a:pt x="751" y="166"/>
                  </a:lnTo>
                  <a:lnTo>
                    <a:pt x="737" y="160"/>
                  </a:lnTo>
                  <a:lnTo>
                    <a:pt x="721" y="154"/>
                  </a:lnTo>
                  <a:lnTo>
                    <a:pt x="705" y="147"/>
                  </a:lnTo>
                  <a:lnTo>
                    <a:pt x="687" y="142"/>
                  </a:lnTo>
                  <a:lnTo>
                    <a:pt x="669" y="137"/>
                  </a:lnTo>
                  <a:lnTo>
                    <a:pt x="649" y="132"/>
                  </a:lnTo>
                  <a:lnTo>
                    <a:pt x="630" y="129"/>
                  </a:lnTo>
                  <a:lnTo>
                    <a:pt x="610" y="126"/>
                  </a:lnTo>
                  <a:lnTo>
                    <a:pt x="590" y="124"/>
                  </a:lnTo>
                  <a:lnTo>
                    <a:pt x="569" y="122"/>
                  </a:lnTo>
                  <a:lnTo>
                    <a:pt x="548" y="120"/>
                  </a:lnTo>
                  <a:lnTo>
                    <a:pt x="526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1626C518-B8A1-491F-BFCA-2A9DCAE1B573}"/>
              </a:ext>
            </a:extLst>
          </p:cNvPr>
          <p:cNvGrpSpPr/>
          <p:nvPr/>
        </p:nvGrpSpPr>
        <p:grpSpPr>
          <a:xfrm>
            <a:off x="7921093" y="3473550"/>
            <a:ext cx="238126" cy="285750"/>
            <a:chOff x="6489700" y="1933576"/>
            <a:chExt cx="238126" cy="285750"/>
          </a:xfrm>
          <a:solidFill>
            <a:schemeClr val="bg1"/>
          </a:solidFill>
        </p:grpSpPr>
        <p:sp>
          <p:nvSpPr>
            <p:cNvPr id="111" name="Freeform 304">
              <a:extLst>
                <a:ext uri="{FF2B5EF4-FFF2-40B4-BE49-F238E27FC236}">
                  <a16:creationId xmlns:a16="http://schemas.microsoft.com/office/drawing/2014/main" id="{1E935909-4DE3-412C-8FFB-FEE0F8D5B5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9700" y="1933576"/>
              <a:ext cx="200025" cy="257175"/>
            </a:xfrm>
            <a:custGeom>
              <a:avLst/>
              <a:gdLst>
                <a:gd name="T0" fmla="*/ 580 w 631"/>
                <a:gd name="T1" fmla="*/ 180 h 811"/>
                <a:gd name="T2" fmla="*/ 450 w 631"/>
                <a:gd name="T3" fmla="*/ 52 h 811"/>
                <a:gd name="T4" fmla="*/ 30 w 631"/>
                <a:gd name="T5" fmla="*/ 781 h 811"/>
                <a:gd name="T6" fmla="*/ 420 w 631"/>
                <a:gd name="T7" fmla="*/ 30 h 811"/>
                <a:gd name="T8" fmla="*/ 421 w 631"/>
                <a:gd name="T9" fmla="*/ 198 h 811"/>
                <a:gd name="T10" fmla="*/ 424 w 631"/>
                <a:gd name="T11" fmla="*/ 203 h 811"/>
                <a:gd name="T12" fmla="*/ 427 w 631"/>
                <a:gd name="T13" fmla="*/ 208 h 811"/>
                <a:gd name="T14" fmla="*/ 432 w 631"/>
                <a:gd name="T15" fmla="*/ 210 h 811"/>
                <a:gd name="T16" fmla="*/ 601 w 631"/>
                <a:gd name="T17" fmla="*/ 210 h 811"/>
                <a:gd name="T18" fmla="*/ 601 w 631"/>
                <a:gd name="T19" fmla="*/ 273 h 811"/>
                <a:gd name="T20" fmla="*/ 603 w 631"/>
                <a:gd name="T21" fmla="*/ 279 h 811"/>
                <a:gd name="T22" fmla="*/ 608 w 631"/>
                <a:gd name="T23" fmla="*/ 282 h 811"/>
                <a:gd name="T24" fmla="*/ 613 w 631"/>
                <a:gd name="T25" fmla="*/ 285 h 811"/>
                <a:gd name="T26" fmla="*/ 619 w 631"/>
                <a:gd name="T27" fmla="*/ 285 h 811"/>
                <a:gd name="T28" fmla="*/ 625 w 631"/>
                <a:gd name="T29" fmla="*/ 282 h 811"/>
                <a:gd name="T30" fmla="*/ 628 w 631"/>
                <a:gd name="T31" fmla="*/ 279 h 811"/>
                <a:gd name="T32" fmla="*/ 630 w 631"/>
                <a:gd name="T33" fmla="*/ 273 h 811"/>
                <a:gd name="T34" fmla="*/ 631 w 631"/>
                <a:gd name="T35" fmla="*/ 195 h 811"/>
                <a:gd name="T36" fmla="*/ 627 w 631"/>
                <a:gd name="T37" fmla="*/ 184 h 811"/>
                <a:gd name="T38" fmla="*/ 444 w 631"/>
                <a:gd name="T39" fmla="*/ 2 h 811"/>
                <a:gd name="T40" fmla="*/ 439 w 631"/>
                <a:gd name="T41" fmla="*/ 0 h 811"/>
                <a:gd name="T42" fmla="*/ 15 w 631"/>
                <a:gd name="T43" fmla="*/ 0 h 811"/>
                <a:gd name="T44" fmla="*/ 9 w 631"/>
                <a:gd name="T45" fmla="*/ 1 h 811"/>
                <a:gd name="T46" fmla="*/ 4 w 631"/>
                <a:gd name="T47" fmla="*/ 4 h 811"/>
                <a:gd name="T48" fmla="*/ 1 w 631"/>
                <a:gd name="T49" fmla="*/ 10 h 811"/>
                <a:gd name="T50" fmla="*/ 0 w 631"/>
                <a:gd name="T51" fmla="*/ 15 h 811"/>
                <a:gd name="T52" fmla="*/ 1 w 631"/>
                <a:gd name="T53" fmla="*/ 799 h 811"/>
                <a:gd name="T54" fmla="*/ 3 w 631"/>
                <a:gd name="T55" fmla="*/ 805 h 811"/>
                <a:gd name="T56" fmla="*/ 6 w 631"/>
                <a:gd name="T57" fmla="*/ 808 h 811"/>
                <a:gd name="T58" fmla="*/ 12 w 631"/>
                <a:gd name="T59" fmla="*/ 810 h 811"/>
                <a:gd name="T60" fmla="*/ 351 w 631"/>
                <a:gd name="T61" fmla="*/ 811 h 811"/>
                <a:gd name="T62" fmla="*/ 357 w 631"/>
                <a:gd name="T63" fmla="*/ 810 h 811"/>
                <a:gd name="T64" fmla="*/ 362 w 631"/>
                <a:gd name="T65" fmla="*/ 807 h 811"/>
                <a:gd name="T66" fmla="*/ 365 w 631"/>
                <a:gd name="T67" fmla="*/ 801 h 811"/>
                <a:gd name="T68" fmla="*/ 366 w 631"/>
                <a:gd name="T69" fmla="*/ 796 h 811"/>
                <a:gd name="T70" fmla="*/ 365 w 631"/>
                <a:gd name="T71" fmla="*/ 790 h 811"/>
                <a:gd name="T72" fmla="*/ 362 w 631"/>
                <a:gd name="T73" fmla="*/ 785 h 811"/>
                <a:gd name="T74" fmla="*/ 357 w 631"/>
                <a:gd name="T75" fmla="*/ 782 h 811"/>
                <a:gd name="T76" fmla="*/ 351 w 631"/>
                <a:gd name="T77" fmla="*/ 781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1" h="811">
                  <a:moveTo>
                    <a:pt x="450" y="52"/>
                  </a:moveTo>
                  <a:lnTo>
                    <a:pt x="580" y="180"/>
                  </a:lnTo>
                  <a:lnTo>
                    <a:pt x="450" y="180"/>
                  </a:lnTo>
                  <a:lnTo>
                    <a:pt x="450" y="52"/>
                  </a:lnTo>
                  <a:close/>
                  <a:moveTo>
                    <a:pt x="351" y="781"/>
                  </a:moveTo>
                  <a:lnTo>
                    <a:pt x="30" y="781"/>
                  </a:lnTo>
                  <a:lnTo>
                    <a:pt x="30" y="30"/>
                  </a:lnTo>
                  <a:lnTo>
                    <a:pt x="420" y="30"/>
                  </a:lnTo>
                  <a:lnTo>
                    <a:pt x="420" y="195"/>
                  </a:lnTo>
                  <a:lnTo>
                    <a:pt x="421" y="198"/>
                  </a:lnTo>
                  <a:lnTo>
                    <a:pt x="421" y="201"/>
                  </a:lnTo>
                  <a:lnTo>
                    <a:pt x="424" y="203"/>
                  </a:lnTo>
                  <a:lnTo>
                    <a:pt x="425" y="205"/>
                  </a:lnTo>
                  <a:lnTo>
                    <a:pt x="427" y="208"/>
                  </a:lnTo>
                  <a:lnTo>
                    <a:pt x="430" y="209"/>
                  </a:lnTo>
                  <a:lnTo>
                    <a:pt x="432" y="210"/>
                  </a:lnTo>
                  <a:lnTo>
                    <a:pt x="435" y="210"/>
                  </a:lnTo>
                  <a:lnTo>
                    <a:pt x="601" y="210"/>
                  </a:lnTo>
                  <a:lnTo>
                    <a:pt x="601" y="270"/>
                  </a:lnTo>
                  <a:lnTo>
                    <a:pt x="601" y="273"/>
                  </a:lnTo>
                  <a:lnTo>
                    <a:pt x="602" y="276"/>
                  </a:lnTo>
                  <a:lnTo>
                    <a:pt x="603" y="279"/>
                  </a:lnTo>
                  <a:lnTo>
                    <a:pt x="605" y="281"/>
                  </a:lnTo>
                  <a:lnTo>
                    <a:pt x="608" y="282"/>
                  </a:lnTo>
                  <a:lnTo>
                    <a:pt x="610" y="284"/>
                  </a:lnTo>
                  <a:lnTo>
                    <a:pt x="613" y="285"/>
                  </a:lnTo>
                  <a:lnTo>
                    <a:pt x="616" y="285"/>
                  </a:lnTo>
                  <a:lnTo>
                    <a:pt x="619" y="285"/>
                  </a:lnTo>
                  <a:lnTo>
                    <a:pt x="622" y="284"/>
                  </a:lnTo>
                  <a:lnTo>
                    <a:pt x="625" y="282"/>
                  </a:lnTo>
                  <a:lnTo>
                    <a:pt x="627" y="281"/>
                  </a:lnTo>
                  <a:lnTo>
                    <a:pt x="628" y="279"/>
                  </a:lnTo>
                  <a:lnTo>
                    <a:pt x="630" y="276"/>
                  </a:lnTo>
                  <a:lnTo>
                    <a:pt x="630" y="273"/>
                  </a:lnTo>
                  <a:lnTo>
                    <a:pt x="631" y="270"/>
                  </a:lnTo>
                  <a:lnTo>
                    <a:pt x="631" y="195"/>
                  </a:lnTo>
                  <a:lnTo>
                    <a:pt x="630" y="189"/>
                  </a:lnTo>
                  <a:lnTo>
                    <a:pt x="627" y="184"/>
                  </a:lnTo>
                  <a:lnTo>
                    <a:pt x="446" y="4"/>
                  </a:lnTo>
                  <a:lnTo>
                    <a:pt x="444" y="2"/>
                  </a:lnTo>
                  <a:lnTo>
                    <a:pt x="442" y="1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796"/>
                  </a:lnTo>
                  <a:lnTo>
                    <a:pt x="1" y="799"/>
                  </a:lnTo>
                  <a:lnTo>
                    <a:pt x="1" y="801"/>
                  </a:lnTo>
                  <a:lnTo>
                    <a:pt x="3" y="805"/>
                  </a:lnTo>
                  <a:lnTo>
                    <a:pt x="4" y="807"/>
                  </a:lnTo>
                  <a:lnTo>
                    <a:pt x="6" y="808"/>
                  </a:lnTo>
                  <a:lnTo>
                    <a:pt x="9" y="810"/>
                  </a:lnTo>
                  <a:lnTo>
                    <a:pt x="12" y="810"/>
                  </a:lnTo>
                  <a:lnTo>
                    <a:pt x="15" y="811"/>
                  </a:lnTo>
                  <a:lnTo>
                    <a:pt x="351" y="811"/>
                  </a:lnTo>
                  <a:lnTo>
                    <a:pt x="354" y="810"/>
                  </a:lnTo>
                  <a:lnTo>
                    <a:pt x="357" y="810"/>
                  </a:lnTo>
                  <a:lnTo>
                    <a:pt x="359" y="808"/>
                  </a:lnTo>
                  <a:lnTo>
                    <a:pt x="362" y="807"/>
                  </a:lnTo>
                  <a:lnTo>
                    <a:pt x="364" y="805"/>
                  </a:lnTo>
                  <a:lnTo>
                    <a:pt x="365" y="801"/>
                  </a:lnTo>
                  <a:lnTo>
                    <a:pt x="366" y="799"/>
                  </a:lnTo>
                  <a:lnTo>
                    <a:pt x="366" y="796"/>
                  </a:lnTo>
                  <a:lnTo>
                    <a:pt x="366" y="793"/>
                  </a:lnTo>
                  <a:lnTo>
                    <a:pt x="365" y="790"/>
                  </a:lnTo>
                  <a:lnTo>
                    <a:pt x="364" y="788"/>
                  </a:lnTo>
                  <a:lnTo>
                    <a:pt x="362" y="785"/>
                  </a:lnTo>
                  <a:lnTo>
                    <a:pt x="359" y="783"/>
                  </a:lnTo>
                  <a:lnTo>
                    <a:pt x="357" y="782"/>
                  </a:lnTo>
                  <a:lnTo>
                    <a:pt x="354" y="781"/>
                  </a:lnTo>
                  <a:lnTo>
                    <a:pt x="351" y="7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305">
              <a:extLst>
                <a:ext uri="{FF2B5EF4-FFF2-40B4-BE49-F238E27FC236}">
                  <a16:creationId xmlns:a16="http://schemas.microsoft.com/office/drawing/2014/main" id="{279F7867-ADEB-4526-B636-33F5863619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1625" y="2076451"/>
              <a:ext cx="47625" cy="47625"/>
            </a:xfrm>
            <a:custGeom>
              <a:avLst/>
              <a:gdLst>
                <a:gd name="T0" fmla="*/ 85 w 151"/>
                <a:gd name="T1" fmla="*/ 31 h 150"/>
                <a:gd name="T2" fmla="*/ 101 w 151"/>
                <a:gd name="T3" fmla="*/ 38 h 150"/>
                <a:gd name="T4" fmla="*/ 114 w 151"/>
                <a:gd name="T5" fmla="*/ 51 h 150"/>
                <a:gd name="T6" fmla="*/ 120 w 151"/>
                <a:gd name="T7" fmla="*/ 67 h 150"/>
                <a:gd name="T8" fmla="*/ 120 w 151"/>
                <a:gd name="T9" fmla="*/ 85 h 150"/>
                <a:gd name="T10" fmla="*/ 114 w 151"/>
                <a:gd name="T11" fmla="*/ 101 h 150"/>
                <a:gd name="T12" fmla="*/ 101 w 151"/>
                <a:gd name="T13" fmla="*/ 113 h 150"/>
                <a:gd name="T14" fmla="*/ 85 w 151"/>
                <a:gd name="T15" fmla="*/ 119 h 150"/>
                <a:gd name="T16" fmla="*/ 67 w 151"/>
                <a:gd name="T17" fmla="*/ 119 h 150"/>
                <a:gd name="T18" fmla="*/ 51 w 151"/>
                <a:gd name="T19" fmla="*/ 113 h 150"/>
                <a:gd name="T20" fmla="*/ 39 w 151"/>
                <a:gd name="T21" fmla="*/ 101 h 150"/>
                <a:gd name="T22" fmla="*/ 31 w 151"/>
                <a:gd name="T23" fmla="*/ 85 h 150"/>
                <a:gd name="T24" fmla="*/ 31 w 151"/>
                <a:gd name="T25" fmla="*/ 67 h 150"/>
                <a:gd name="T26" fmla="*/ 39 w 151"/>
                <a:gd name="T27" fmla="*/ 51 h 150"/>
                <a:gd name="T28" fmla="*/ 51 w 151"/>
                <a:gd name="T29" fmla="*/ 38 h 150"/>
                <a:gd name="T30" fmla="*/ 67 w 151"/>
                <a:gd name="T31" fmla="*/ 31 h 150"/>
                <a:gd name="T32" fmla="*/ 76 w 151"/>
                <a:gd name="T33" fmla="*/ 150 h 150"/>
                <a:gd name="T34" fmla="*/ 91 w 151"/>
                <a:gd name="T35" fmla="*/ 149 h 150"/>
                <a:gd name="T36" fmla="*/ 105 w 151"/>
                <a:gd name="T37" fmla="*/ 145 h 150"/>
                <a:gd name="T38" fmla="*/ 118 w 151"/>
                <a:gd name="T39" fmla="*/ 137 h 150"/>
                <a:gd name="T40" fmla="*/ 129 w 151"/>
                <a:gd name="T41" fmla="*/ 129 h 150"/>
                <a:gd name="T42" fmla="*/ 138 w 151"/>
                <a:gd name="T43" fmla="*/ 117 h 150"/>
                <a:gd name="T44" fmla="*/ 145 w 151"/>
                <a:gd name="T45" fmla="*/ 105 h 150"/>
                <a:gd name="T46" fmla="*/ 149 w 151"/>
                <a:gd name="T47" fmla="*/ 90 h 150"/>
                <a:gd name="T48" fmla="*/ 151 w 151"/>
                <a:gd name="T49" fmla="*/ 75 h 150"/>
                <a:gd name="T50" fmla="*/ 149 w 151"/>
                <a:gd name="T51" fmla="*/ 60 h 150"/>
                <a:gd name="T52" fmla="*/ 145 w 151"/>
                <a:gd name="T53" fmla="*/ 46 h 150"/>
                <a:gd name="T54" fmla="*/ 138 w 151"/>
                <a:gd name="T55" fmla="*/ 34 h 150"/>
                <a:gd name="T56" fmla="*/ 129 w 151"/>
                <a:gd name="T57" fmla="*/ 23 h 150"/>
                <a:gd name="T58" fmla="*/ 118 w 151"/>
                <a:gd name="T59" fmla="*/ 13 h 150"/>
                <a:gd name="T60" fmla="*/ 105 w 151"/>
                <a:gd name="T61" fmla="*/ 6 h 150"/>
                <a:gd name="T62" fmla="*/ 91 w 151"/>
                <a:gd name="T63" fmla="*/ 2 h 150"/>
                <a:gd name="T64" fmla="*/ 76 w 151"/>
                <a:gd name="T65" fmla="*/ 0 h 150"/>
                <a:gd name="T66" fmla="*/ 61 w 151"/>
                <a:gd name="T67" fmla="*/ 2 h 150"/>
                <a:gd name="T68" fmla="*/ 46 w 151"/>
                <a:gd name="T69" fmla="*/ 6 h 150"/>
                <a:gd name="T70" fmla="*/ 33 w 151"/>
                <a:gd name="T71" fmla="*/ 13 h 150"/>
                <a:gd name="T72" fmla="*/ 23 w 151"/>
                <a:gd name="T73" fmla="*/ 23 h 150"/>
                <a:gd name="T74" fmla="*/ 13 w 151"/>
                <a:gd name="T75" fmla="*/ 34 h 150"/>
                <a:gd name="T76" fmla="*/ 7 w 151"/>
                <a:gd name="T77" fmla="*/ 46 h 150"/>
                <a:gd name="T78" fmla="*/ 2 w 151"/>
                <a:gd name="T79" fmla="*/ 60 h 150"/>
                <a:gd name="T80" fmla="*/ 0 w 151"/>
                <a:gd name="T81" fmla="*/ 75 h 150"/>
                <a:gd name="T82" fmla="*/ 2 w 151"/>
                <a:gd name="T83" fmla="*/ 90 h 150"/>
                <a:gd name="T84" fmla="*/ 7 w 151"/>
                <a:gd name="T85" fmla="*/ 105 h 150"/>
                <a:gd name="T86" fmla="*/ 13 w 151"/>
                <a:gd name="T87" fmla="*/ 117 h 150"/>
                <a:gd name="T88" fmla="*/ 23 w 151"/>
                <a:gd name="T89" fmla="*/ 129 h 150"/>
                <a:gd name="T90" fmla="*/ 33 w 151"/>
                <a:gd name="T91" fmla="*/ 137 h 150"/>
                <a:gd name="T92" fmla="*/ 46 w 151"/>
                <a:gd name="T93" fmla="*/ 145 h 150"/>
                <a:gd name="T94" fmla="*/ 61 w 151"/>
                <a:gd name="T95" fmla="*/ 149 h 150"/>
                <a:gd name="T96" fmla="*/ 76 w 151"/>
                <a:gd name="T9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1" h="150">
                  <a:moveTo>
                    <a:pt x="76" y="30"/>
                  </a:moveTo>
                  <a:lnTo>
                    <a:pt x="85" y="31"/>
                  </a:lnTo>
                  <a:lnTo>
                    <a:pt x="93" y="34"/>
                  </a:lnTo>
                  <a:lnTo>
                    <a:pt x="101" y="38"/>
                  </a:lnTo>
                  <a:lnTo>
                    <a:pt x="107" y="44"/>
                  </a:lnTo>
                  <a:lnTo>
                    <a:pt x="114" y="51"/>
                  </a:lnTo>
                  <a:lnTo>
                    <a:pt x="117" y="58"/>
                  </a:lnTo>
                  <a:lnTo>
                    <a:pt x="120" y="67"/>
                  </a:lnTo>
                  <a:lnTo>
                    <a:pt x="121" y="75"/>
                  </a:lnTo>
                  <a:lnTo>
                    <a:pt x="120" y="85"/>
                  </a:lnTo>
                  <a:lnTo>
                    <a:pt x="117" y="94"/>
                  </a:lnTo>
                  <a:lnTo>
                    <a:pt x="114" y="101"/>
                  </a:lnTo>
                  <a:lnTo>
                    <a:pt x="107" y="107"/>
                  </a:lnTo>
                  <a:lnTo>
                    <a:pt x="101" y="113"/>
                  </a:lnTo>
                  <a:lnTo>
                    <a:pt x="93" y="117"/>
                  </a:lnTo>
                  <a:lnTo>
                    <a:pt x="85" y="119"/>
                  </a:lnTo>
                  <a:lnTo>
                    <a:pt x="76" y="120"/>
                  </a:lnTo>
                  <a:lnTo>
                    <a:pt x="67" y="119"/>
                  </a:lnTo>
                  <a:lnTo>
                    <a:pt x="58" y="117"/>
                  </a:lnTo>
                  <a:lnTo>
                    <a:pt x="51" y="113"/>
                  </a:lnTo>
                  <a:lnTo>
                    <a:pt x="44" y="107"/>
                  </a:lnTo>
                  <a:lnTo>
                    <a:pt x="39" y="101"/>
                  </a:lnTo>
                  <a:lnTo>
                    <a:pt x="34" y="94"/>
                  </a:lnTo>
                  <a:lnTo>
                    <a:pt x="31" y="85"/>
                  </a:lnTo>
                  <a:lnTo>
                    <a:pt x="31" y="75"/>
                  </a:lnTo>
                  <a:lnTo>
                    <a:pt x="31" y="67"/>
                  </a:lnTo>
                  <a:lnTo>
                    <a:pt x="34" y="58"/>
                  </a:lnTo>
                  <a:lnTo>
                    <a:pt x="39" y="51"/>
                  </a:lnTo>
                  <a:lnTo>
                    <a:pt x="44" y="44"/>
                  </a:lnTo>
                  <a:lnTo>
                    <a:pt x="51" y="38"/>
                  </a:lnTo>
                  <a:lnTo>
                    <a:pt x="58" y="34"/>
                  </a:lnTo>
                  <a:lnTo>
                    <a:pt x="67" y="31"/>
                  </a:lnTo>
                  <a:lnTo>
                    <a:pt x="76" y="30"/>
                  </a:lnTo>
                  <a:close/>
                  <a:moveTo>
                    <a:pt x="76" y="150"/>
                  </a:moveTo>
                  <a:lnTo>
                    <a:pt x="84" y="150"/>
                  </a:lnTo>
                  <a:lnTo>
                    <a:pt x="91" y="149"/>
                  </a:lnTo>
                  <a:lnTo>
                    <a:pt x="98" y="147"/>
                  </a:lnTo>
                  <a:lnTo>
                    <a:pt x="105" y="145"/>
                  </a:lnTo>
                  <a:lnTo>
                    <a:pt x="112" y="142"/>
                  </a:lnTo>
                  <a:lnTo>
                    <a:pt x="118" y="137"/>
                  </a:lnTo>
                  <a:lnTo>
                    <a:pt x="123" y="133"/>
                  </a:lnTo>
                  <a:lnTo>
                    <a:pt x="129" y="129"/>
                  </a:lnTo>
                  <a:lnTo>
                    <a:pt x="134" y="124"/>
                  </a:lnTo>
                  <a:lnTo>
                    <a:pt x="138" y="117"/>
                  </a:lnTo>
                  <a:lnTo>
                    <a:pt x="141" y="112"/>
                  </a:lnTo>
                  <a:lnTo>
                    <a:pt x="145" y="105"/>
                  </a:lnTo>
                  <a:lnTo>
                    <a:pt x="148" y="98"/>
                  </a:lnTo>
                  <a:lnTo>
                    <a:pt x="149" y="90"/>
                  </a:lnTo>
                  <a:lnTo>
                    <a:pt x="150" y="83"/>
                  </a:lnTo>
                  <a:lnTo>
                    <a:pt x="151" y="75"/>
                  </a:lnTo>
                  <a:lnTo>
                    <a:pt x="150" y="68"/>
                  </a:lnTo>
                  <a:lnTo>
                    <a:pt x="149" y="60"/>
                  </a:lnTo>
                  <a:lnTo>
                    <a:pt x="148" y="53"/>
                  </a:lnTo>
                  <a:lnTo>
                    <a:pt x="145" y="46"/>
                  </a:lnTo>
                  <a:lnTo>
                    <a:pt x="141" y="40"/>
                  </a:lnTo>
                  <a:lnTo>
                    <a:pt x="138" y="34"/>
                  </a:lnTo>
                  <a:lnTo>
                    <a:pt x="134" y="28"/>
                  </a:lnTo>
                  <a:lnTo>
                    <a:pt x="129" y="23"/>
                  </a:lnTo>
                  <a:lnTo>
                    <a:pt x="123" y="18"/>
                  </a:lnTo>
                  <a:lnTo>
                    <a:pt x="118" y="13"/>
                  </a:lnTo>
                  <a:lnTo>
                    <a:pt x="112" y="9"/>
                  </a:lnTo>
                  <a:lnTo>
                    <a:pt x="105" y="6"/>
                  </a:lnTo>
                  <a:lnTo>
                    <a:pt x="98" y="4"/>
                  </a:lnTo>
                  <a:lnTo>
                    <a:pt x="91" y="2"/>
                  </a:lnTo>
                  <a:lnTo>
                    <a:pt x="84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1" y="2"/>
                  </a:lnTo>
                  <a:lnTo>
                    <a:pt x="54" y="4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8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3" y="34"/>
                  </a:lnTo>
                  <a:lnTo>
                    <a:pt x="10" y="40"/>
                  </a:lnTo>
                  <a:lnTo>
                    <a:pt x="7" y="46"/>
                  </a:lnTo>
                  <a:lnTo>
                    <a:pt x="5" y="53"/>
                  </a:lnTo>
                  <a:lnTo>
                    <a:pt x="2" y="60"/>
                  </a:lnTo>
                  <a:lnTo>
                    <a:pt x="1" y="68"/>
                  </a:lnTo>
                  <a:lnTo>
                    <a:pt x="0" y="75"/>
                  </a:lnTo>
                  <a:lnTo>
                    <a:pt x="1" y="83"/>
                  </a:lnTo>
                  <a:lnTo>
                    <a:pt x="2" y="90"/>
                  </a:lnTo>
                  <a:lnTo>
                    <a:pt x="5" y="98"/>
                  </a:lnTo>
                  <a:lnTo>
                    <a:pt x="7" y="105"/>
                  </a:lnTo>
                  <a:lnTo>
                    <a:pt x="10" y="112"/>
                  </a:lnTo>
                  <a:lnTo>
                    <a:pt x="13" y="117"/>
                  </a:lnTo>
                  <a:lnTo>
                    <a:pt x="18" y="124"/>
                  </a:lnTo>
                  <a:lnTo>
                    <a:pt x="23" y="129"/>
                  </a:lnTo>
                  <a:lnTo>
                    <a:pt x="28" y="133"/>
                  </a:lnTo>
                  <a:lnTo>
                    <a:pt x="33" y="137"/>
                  </a:lnTo>
                  <a:lnTo>
                    <a:pt x="40" y="142"/>
                  </a:lnTo>
                  <a:lnTo>
                    <a:pt x="46" y="145"/>
                  </a:lnTo>
                  <a:lnTo>
                    <a:pt x="54" y="147"/>
                  </a:lnTo>
                  <a:lnTo>
                    <a:pt x="61" y="149"/>
                  </a:lnTo>
                  <a:lnTo>
                    <a:pt x="68" y="150"/>
                  </a:lnTo>
                  <a:lnTo>
                    <a:pt x="76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06">
              <a:extLst>
                <a:ext uri="{FF2B5EF4-FFF2-40B4-BE49-F238E27FC236}">
                  <a16:creationId xmlns:a16="http://schemas.microsoft.com/office/drawing/2014/main" id="{15FD132C-188E-4EBF-AEA4-91600E34A9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8288" y="2041526"/>
              <a:ext cx="109538" cy="177800"/>
            </a:xfrm>
            <a:custGeom>
              <a:avLst/>
              <a:gdLst>
                <a:gd name="T0" fmla="*/ 181 w 346"/>
                <a:gd name="T1" fmla="*/ 441 h 561"/>
                <a:gd name="T2" fmla="*/ 75 w 346"/>
                <a:gd name="T3" fmla="*/ 323 h 561"/>
                <a:gd name="T4" fmla="*/ 108 w 346"/>
                <a:gd name="T5" fmla="*/ 345 h 561"/>
                <a:gd name="T6" fmla="*/ 149 w 346"/>
                <a:gd name="T7" fmla="*/ 368 h 561"/>
                <a:gd name="T8" fmla="*/ 197 w 346"/>
                <a:gd name="T9" fmla="*/ 368 h 561"/>
                <a:gd name="T10" fmla="*/ 239 w 346"/>
                <a:gd name="T11" fmla="*/ 345 h 561"/>
                <a:gd name="T12" fmla="*/ 255 w 346"/>
                <a:gd name="T13" fmla="*/ 326 h 561"/>
                <a:gd name="T14" fmla="*/ 279 w 346"/>
                <a:gd name="T15" fmla="*/ 321 h 561"/>
                <a:gd name="T16" fmla="*/ 46 w 346"/>
                <a:gd name="T17" fmla="*/ 191 h 561"/>
                <a:gd name="T18" fmla="*/ 39 w 346"/>
                <a:gd name="T19" fmla="*/ 169 h 561"/>
                <a:gd name="T20" fmla="*/ 30 w 346"/>
                <a:gd name="T21" fmla="*/ 135 h 561"/>
                <a:gd name="T22" fmla="*/ 44 w 346"/>
                <a:gd name="T23" fmla="*/ 101 h 561"/>
                <a:gd name="T24" fmla="*/ 73 w 346"/>
                <a:gd name="T25" fmla="*/ 82 h 561"/>
                <a:gd name="T26" fmla="*/ 105 w 346"/>
                <a:gd name="T27" fmla="*/ 79 h 561"/>
                <a:gd name="T28" fmla="*/ 121 w 346"/>
                <a:gd name="T29" fmla="*/ 61 h 561"/>
                <a:gd name="T30" fmla="*/ 147 w 346"/>
                <a:gd name="T31" fmla="*/ 37 h 561"/>
                <a:gd name="T32" fmla="*/ 182 w 346"/>
                <a:gd name="T33" fmla="*/ 31 h 561"/>
                <a:gd name="T34" fmla="*/ 214 w 346"/>
                <a:gd name="T35" fmla="*/ 47 h 561"/>
                <a:gd name="T36" fmla="*/ 233 w 346"/>
                <a:gd name="T37" fmla="*/ 74 h 561"/>
                <a:gd name="T38" fmla="*/ 255 w 346"/>
                <a:gd name="T39" fmla="*/ 78 h 561"/>
                <a:gd name="T40" fmla="*/ 289 w 346"/>
                <a:gd name="T41" fmla="*/ 89 h 561"/>
                <a:gd name="T42" fmla="*/ 312 w 346"/>
                <a:gd name="T43" fmla="*/ 117 h 561"/>
                <a:gd name="T44" fmla="*/ 315 w 346"/>
                <a:gd name="T45" fmla="*/ 152 h 561"/>
                <a:gd name="T46" fmla="*/ 300 w 346"/>
                <a:gd name="T47" fmla="*/ 182 h 561"/>
                <a:gd name="T48" fmla="*/ 307 w 346"/>
                <a:gd name="T49" fmla="*/ 204 h 561"/>
                <a:gd name="T50" fmla="*/ 316 w 346"/>
                <a:gd name="T51" fmla="*/ 238 h 561"/>
                <a:gd name="T52" fmla="*/ 303 w 346"/>
                <a:gd name="T53" fmla="*/ 272 h 561"/>
                <a:gd name="T54" fmla="*/ 273 w 346"/>
                <a:gd name="T55" fmla="*/ 292 h 561"/>
                <a:gd name="T56" fmla="*/ 241 w 346"/>
                <a:gd name="T57" fmla="*/ 295 h 561"/>
                <a:gd name="T58" fmla="*/ 226 w 346"/>
                <a:gd name="T59" fmla="*/ 311 h 561"/>
                <a:gd name="T60" fmla="*/ 199 w 346"/>
                <a:gd name="T61" fmla="*/ 335 h 561"/>
                <a:gd name="T62" fmla="*/ 164 w 346"/>
                <a:gd name="T63" fmla="*/ 341 h 561"/>
                <a:gd name="T64" fmla="*/ 132 w 346"/>
                <a:gd name="T65" fmla="*/ 326 h 561"/>
                <a:gd name="T66" fmla="*/ 115 w 346"/>
                <a:gd name="T67" fmla="*/ 299 h 561"/>
                <a:gd name="T68" fmla="*/ 102 w 346"/>
                <a:gd name="T69" fmla="*/ 293 h 561"/>
                <a:gd name="T70" fmla="*/ 73 w 346"/>
                <a:gd name="T71" fmla="*/ 292 h 561"/>
                <a:gd name="T72" fmla="*/ 44 w 346"/>
                <a:gd name="T73" fmla="*/ 272 h 561"/>
                <a:gd name="T74" fmla="*/ 30 w 346"/>
                <a:gd name="T75" fmla="*/ 238 h 561"/>
                <a:gd name="T76" fmla="*/ 39 w 346"/>
                <a:gd name="T77" fmla="*/ 204 h 561"/>
                <a:gd name="T78" fmla="*/ 343 w 346"/>
                <a:gd name="T79" fmla="*/ 164 h 561"/>
                <a:gd name="T80" fmla="*/ 343 w 346"/>
                <a:gd name="T81" fmla="*/ 117 h 561"/>
                <a:gd name="T82" fmla="*/ 319 w 346"/>
                <a:gd name="T83" fmla="*/ 74 h 561"/>
                <a:gd name="T84" fmla="*/ 278 w 346"/>
                <a:gd name="T85" fmla="*/ 52 h 561"/>
                <a:gd name="T86" fmla="*/ 239 w 346"/>
                <a:gd name="T87" fmla="*/ 29 h 561"/>
                <a:gd name="T88" fmla="*/ 198 w 346"/>
                <a:gd name="T89" fmla="*/ 5 h 561"/>
                <a:gd name="T90" fmla="*/ 149 w 346"/>
                <a:gd name="T91" fmla="*/ 5 h 561"/>
                <a:gd name="T92" fmla="*/ 108 w 346"/>
                <a:gd name="T93" fmla="*/ 29 h 561"/>
                <a:gd name="T94" fmla="*/ 69 w 346"/>
                <a:gd name="T95" fmla="*/ 52 h 561"/>
                <a:gd name="T96" fmla="*/ 27 w 346"/>
                <a:gd name="T97" fmla="*/ 75 h 561"/>
                <a:gd name="T98" fmla="*/ 4 w 346"/>
                <a:gd name="T99" fmla="*/ 117 h 561"/>
                <a:gd name="T100" fmla="*/ 5 w 346"/>
                <a:gd name="T101" fmla="*/ 164 h 561"/>
                <a:gd name="T102" fmla="*/ 5 w 346"/>
                <a:gd name="T103" fmla="*/ 209 h 561"/>
                <a:gd name="T104" fmla="*/ 4 w 346"/>
                <a:gd name="T105" fmla="*/ 257 h 561"/>
                <a:gd name="T106" fmla="*/ 27 w 346"/>
                <a:gd name="T107" fmla="*/ 298 h 561"/>
                <a:gd name="T108" fmla="*/ 46 w 346"/>
                <a:gd name="T109" fmla="*/ 550 h 561"/>
                <a:gd name="T110" fmla="*/ 58 w 346"/>
                <a:gd name="T111" fmla="*/ 561 h 561"/>
                <a:gd name="T112" fmla="*/ 181 w 346"/>
                <a:gd name="T113" fmla="*/ 475 h 561"/>
                <a:gd name="T114" fmla="*/ 299 w 346"/>
                <a:gd name="T115" fmla="*/ 561 h 561"/>
                <a:gd name="T116" fmla="*/ 311 w 346"/>
                <a:gd name="T117" fmla="*/ 558 h 561"/>
                <a:gd name="T118" fmla="*/ 316 w 346"/>
                <a:gd name="T119" fmla="*/ 301 h 561"/>
                <a:gd name="T120" fmla="*/ 343 w 346"/>
                <a:gd name="T121" fmla="*/ 257 h 561"/>
                <a:gd name="T122" fmla="*/ 343 w 346"/>
                <a:gd name="T123" fmla="*/ 20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561">
                  <a:moveTo>
                    <a:pt x="286" y="516"/>
                  </a:moveTo>
                  <a:lnTo>
                    <a:pt x="190" y="443"/>
                  </a:lnTo>
                  <a:lnTo>
                    <a:pt x="185" y="442"/>
                  </a:lnTo>
                  <a:lnTo>
                    <a:pt x="181" y="441"/>
                  </a:lnTo>
                  <a:lnTo>
                    <a:pt x="176" y="442"/>
                  </a:lnTo>
                  <a:lnTo>
                    <a:pt x="172" y="443"/>
                  </a:lnTo>
                  <a:lnTo>
                    <a:pt x="75" y="516"/>
                  </a:lnTo>
                  <a:lnTo>
                    <a:pt x="75" y="323"/>
                  </a:lnTo>
                  <a:lnTo>
                    <a:pt x="85" y="325"/>
                  </a:lnTo>
                  <a:lnTo>
                    <a:pt x="93" y="326"/>
                  </a:lnTo>
                  <a:lnTo>
                    <a:pt x="100" y="335"/>
                  </a:lnTo>
                  <a:lnTo>
                    <a:pt x="108" y="345"/>
                  </a:lnTo>
                  <a:lnTo>
                    <a:pt x="117" y="352"/>
                  </a:lnTo>
                  <a:lnTo>
                    <a:pt x="127" y="359"/>
                  </a:lnTo>
                  <a:lnTo>
                    <a:pt x="137" y="364"/>
                  </a:lnTo>
                  <a:lnTo>
                    <a:pt x="149" y="368"/>
                  </a:lnTo>
                  <a:lnTo>
                    <a:pt x="161" y="371"/>
                  </a:lnTo>
                  <a:lnTo>
                    <a:pt x="174" y="372"/>
                  </a:lnTo>
                  <a:lnTo>
                    <a:pt x="185" y="371"/>
                  </a:lnTo>
                  <a:lnTo>
                    <a:pt x="197" y="368"/>
                  </a:lnTo>
                  <a:lnTo>
                    <a:pt x="209" y="364"/>
                  </a:lnTo>
                  <a:lnTo>
                    <a:pt x="220" y="359"/>
                  </a:lnTo>
                  <a:lnTo>
                    <a:pt x="229" y="352"/>
                  </a:lnTo>
                  <a:lnTo>
                    <a:pt x="239" y="345"/>
                  </a:lnTo>
                  <a:lnTo>
                    <a:pt x="246" y="335"/>
                  </a:lnTo>
                  <a:lnTo>
                    <a:pt x="253" y="326"/>
                  </a:lnTo>
                  <a:lnTo>
                    <a:pt x="254" y="326"/>
                  </a:lnTo>
                  <a:lnTo>
                    <a:pt x="255" y="326"/>
                  </a:lnTo>
                  <a:lnTo>
                    <a:pt x="255" y="326"/>
                  </a:lnTo>
                  <a:lnTo>
                    <a:pt x="264" y="325"/>
                  </a:lnTo>
                  <a:lnTo>
                    <a:pt x="271" y="323"/>
                  </a:lnTo>
                  <a:lnTo>
                    <a:pt x="279" y="321"/>
                  </a:lnTo>
                  <a:lnTo>
                    <a:pt x="286" y="319"/>
                  </a:lnTo>
                  <a:lnTo>
                    <a:pt x="286" y="516"/>
                  </a:lnTo>
                  <a:close/>
                  <a:moveTo>
                    <a:pt x="44" y="196"/>
                  </a:moveTo>
                  <a:lnTo>
                    <a:pt x="46" y="191"/>
                  </a:lnTo>
                  <a:lnTo>
                    <a:pt x="47" y="186"/>
                  </a:lnTo>
                  <a:lnTo>
                    <a:pt x="46" y="182"/>
                  </a:lnTo>
                  <a:lnTo>
                    <a:pt x="44" y="178"/>
                  </a:lnTo>
                  <a:lnTo>
                    <a:pt x="39" y="169"/>
                  </a:lnTo>
                  <a:lnTo>
                    <a:pt x="35" y="162"/>
                  </a:lnTo>
                  <a:lnTo>
                    <a:pt x="32" y="152"/>
                  </a:lnTo>
                  <a:lnTo>
                    <a:pt x="30" y="144"/>
                  </a:lnTo>
                  <a:lnTo>
                    <a:pt x="30" y="135"/>
                  </a:lnTo>
                  <a:lnTo>
                    <a:pt x="32" y="127"/>
                  </a:lnTo>
                  <a:lnTo>
                    <a:pt x="35" y="117"/>
                  </a:lnTo>
                  <a:lnTo>
                    <a:pt x="39" y="108"/>
                  </a:lnTo>
                  <a:lnTo>
                    <a:pt x="44" y="101"/>
                  </a:lnTo>
                  <a:lnTo>
                    <a:pt x="50" y="94"/>
                  </a:lnTo>
                  <a:lnTo>
                    <a:pt x="57" y="89"/>
                  </a:lnTo>
                  <a:lnTo>
                    <a:pt x="65" y="85"/>
                  </a:lnTo>
                  <a:lnTo>
                    <a:pt x="73" y="82"/>
                  </a:lnTo>
                  <a:lnTo>
                    <a:pt x="82" y="79"/>
                  </a:lnTo>
                  <a:lnTo>
                    <a:pt x="91" y="78"/>
                  </a:lnTo>
                  <a:lnTo>
                    <a:pt x="101" y="78"/>
                  </a:lnTo>
                  <a:lnTo>
                    <a:pt x="105" y="79"/>
                  </a:lnTo>
                  <a:lnTo>
                    <a:pt x="111" y="77"/>
                  </a:lnTo>
                  <a:lnTo>
                    <a:pt x="114" y="74"/>
                  </a:lnTo>
                  <a:lnTo>
                    <a:pt x="117" y="70"/>
                  </a:lnTo>
                  <a:lnTo>
                    <a:pt x="121" y="61"/>
                  </a:lnTo>
                  <a:lnTo>
                    <a:pt x="126" y="54"/>
                  </a:lnTo>
                  <a:lnTo>
                    <a:pt x="132" y="47"/>
                  </a:lnTo>
                  <a:lnTo>
                    <a:pt x="139" y="41"/>
                  </a:lnTo>
                  <a:lnTo>
                    <a:pt x="147" y="37"/>
                  </a:lnTo>
                  <a:lnTo>
                    <a:pt x="156" y="33"/>
                  </a:lnTo>
                  <a:lnTo>
                    <a:pt x="164" y="31"/>
                  </a:lnTo>
                  <a:lnTo>
                    <a:pt x="174" y="30"/>
                  </a:lnTo>
                  <a:lnTo>
                    <a:pt x="182" y="31"/>
                  </a:lnTo>
                  <a:lnTo>
                    <a:pt x="192" y="33"/>
                  </a:lnTo>
                  <a:lnTo>
                    <a:pt x="199" y="37"/>
                  </a:lnTo>
                  <a:lnTo>
                    <a:pt x="208" y="41"/>
                  </a:lnTo>
                  <a:lnTo>
                    <a:pt x="214" y="47"/>
                  </a:lnTo>
                  <a:lnTo>
                    <a:pt x="221" y="54"/>
                  </a:lnTo>
                  <a:lnTo>
                    <a:pt x="226" y="61"/>
                  </a:lnTo>
                  <a:lnTo>
                    <a:pt x="229" y="70"/>
                  </a:lnTo>
                  <a:lnTo>
                    <a:pt x="233" y="74"/>
                  </a:lnTo>
                  <a:lnTo>
                    <a:pt x="236" y="77"/>
                  </a:lnTo>
                  <a:lnTo>
                    <a:pt x="241" y="79"/>
                  </a:lnTo>
                  <a:lnTo>
                    <a:pt x="246" y="78"/>
                  </a:lnTo>
                  <a:lnTo>
                    <a:pt x="255" y="78"/>
                  </a:lnTo>
                  <a:lnTo>
                    <a:pt x="265" y="79"/>
                  </a:lnTo>
                  <a:lnTo>
                    <a:pt x="273" y="82"/>
                  </a:lnTo>
                  <a:lnTo>
                    <a:pt x="282" y="85"/>
                  </a:lnTo>
                  <a:lnTo>
                    <a:pt x="289" y="89"/>
                  </a:lnTo>
                  <a:lnTo>
                    <a:pt x="297" y="94"/>
                  </a:lnTo>
                  <a:lnTo>
                    <a:pt x="303" y="101"/>
                  </a:lnTo>
                  <a:lnTo>
                    <a:pt x="307" y="108"/>
                  </a:lnTo>
                  <a:lnTo>
                    <a:pt x="312" y="117"/>
                  </a:lnTo>
                  <a:lnTo>
                    <a:pt x="315" y="127"/>
                  </a:lnTo>
                  <a:lnTo>
                    <a:pt x="316" y="135"/>
                  </a:lnTo>
                  <a:lnTo>
                    <a:pt x="316" y="144"/>
                  </a:lnTo>
                  <a:lnTo>
                    <a:pt x="315" y="152"/>
                  </a:lnTo>
                  <a:lnTo>
                    <a:pt x="312" y="162"/>
                  </a:lnTo>
                  <a:lnTo>
                    <a:pt x="307" y="169"/>
                  </a:lnTo>
                  <a:lnTo>
                    <a:pt x="302" y="178"/>
                  </a:lnTo>
                  <a:lnTo>
                    <a:pt x="300" y="182"/>
                  </a:lnTo>
                  <a:lnTo>
                    <a:pt x="299" y="186"/>
                  </a:lnTo>
                  <a:lnTo>
                    <a:pt x="300" y="191"/>
                  </a:lnTo>
                  <a:lnTo>
                    <a:pt x="302" y="196"/>
                  </a:lnTo>
                  <a:lnTo>
                    <a:pt x="307" y="204"/>
                  </a:lnTo>
                  <a:lnTo>
                    <a:pt x="312" y="212"/>
                  </a:lnTo>
                  <a:lnTo>
                    <a:pt x="315" y="221"/>
                  </a:lnTo>
                  <a:lnTo>
                    <a:pt x="316" y="229"/>
                  </a:lnTo>
                  <a:lnTo>
                    <a:pt x="316" y="238"/>
                  </a:lnTo>
                  <a:lnTo>
                    <a:pt x="315" y="247"/>
                  </a:lnTo>
                  <a:lnTo>
                    <a:pt x="312" y="256"/>
                  </a:lnTo>
                  <a:lnTo>
                    <a:pt x="307" y="265"/>
                  </a:lnTo>
                  <a:lnTo>
                    <a:pt x="303" y="272"/>
                  </a:lnTo>
                  <a:lnTo>
                    <a:pt x="297" y="278"/>
                  </a:lnTo>
                  <a:lnTo>
                    <a:pt x="289" y="285"/>
                  </a:lnTo>
                  <a:lnTo>
                    <a:pt x="282" y="289"/>
                  </a:lnTo>
                  <a:lnTo>
                    <a:pt x="273" y="292"/>
                  </a:lnTo>
                  <a:lnTo>
                    <a:pt x="265" y="293"/>
                  </a:lnTo>
                  <a:lnTo>
                    <a:pt x="255" y="295"/>
                  </a:lnTo>
                  <a:lnTo>
                    <a:pt x="246" y="293"/>
                  </a:lnTo>
                  <a:lnTo>
                    <a:pt x="241" y="295"/>
                  </a:lnTo>
                  <a:lnTo>
                    <a:pt x="236" y="296"/>
                  </a:lnTo>
                  <a:lnTo>
                    <a:pt x="233" y="299"/>
                  </a:lnTo>
                  <a:lnTo>
                    <a:pt x="229" y="302"/>
                  </a:lnTo>
                  <a:lnTo>
                    <a:pt x="226" y="311"/>
                  </a:lnTo>
                  <a:lnTo>
                    <a:pt x="221" y="319"/>
                  </a:lnTo>
                  <a:lnTo>
                    <a:pt x="214" y="326"/>
                  </a:lnTo>
                  <a:lnTo>
                    <a:pt x="208" y="331"/>
                  </a:lnTo>
                  <a:lnTo>
                    <a:pt x="199" y="335"/>
                  </a:lnTo>
                  <a:lnTo>
                    <a:pt x="192" y="338"/>
                  </a:lnTo>
                  <a:lnTo>
                    <a:pt x="182" y="341"/>
                  </a:lnTo>
                  <a:lnTo>
                    <a:pt x="174" y="342"/>
                  </a:lnTo>
                  <a:lnTo>
                    <a:pt x="164" y="341"/>
                  </a:lnTo>
                  <a:lnTo>
                    <a:pt x="156" y="338"/>
                  </a:lnTo>
                  <a:lnTo>
                    <a:pt x="147" y="335"/>
                  </a:lnTo>
                  <a:lnTo>
                    <a:pt x="139" y="331"/>
                  </a:lnTo>
                  <a:lnTo>
                    <a:pt x="132" y="326"/>
                  </a:lnTo>
                  <a:lnTo>
                    <a:pt x="126" y="319"/>
                  </a:lnTo>
                  <a:lnTo>
                    <a:pt x="121" y="311"/>
                  </a:lnTo>
                  <a:lnTo>
                    <a:pt x="117" y="302"/>
                  </a:lnTo>
                  <a:lnTo>
                    <a:pt x="115" y="299"/>
                  </a:lnTo>
                  <a:lnTo>
                    <a:pt x="112" y="297"/>
                  </a:lnTo>
                  <a:lnTo>
                    <a:pt x="107" y="295"/>
                  </a:lnTo>
                  <a:lnTo>
                    <a:pt x="103" y="293"/>
                  </a:lnTo>
                  <a:lnTo>
                    <a:pt x="102" y="293"/>
                  </a:lnTo>
                  <a:lnTo>
                    <a:pt x="101" y="293"/>
                  </a:lnTo>
                  <a:lnTo>
                    <a:pt x="91" y="295"/>
                  </a:lnTo>
                  <a:lnTo>
                    <a:pt x="82" y="293"/>
                  </a:lnTo>
                  <a:lnTo>
                    <a:pt x="73" y="292"/>
                  </a:lnTo>
                  <a:lnTo>
                    <a:pt x="65" y="289"/>
                  </a:lnTo>
                  <a:lnTo>
                    <a:pt x="57" y="285"/>
                  </a:lnTo>
                  <a:lnTo>
                    <a:pt x="50" y="278"/>
                  </a:lnTo>
                  <a:lnTo>
                    <a:pt x="44" y="272"/>
                  </a:lnTo>
                  <a:lnTo>
                    <a:pt x="39" y="265"/>
                  </a:lnTo>
                  <a:lnTo>
                    <a:pt x="35" y="256"/>
                  </a:lnTo>
                  <a:lnTo>
                    <a:pt x="32" y="247"/>
                  </a:lnTo>
                  <a:lnTo>
                    <a:pt x="30" y="238"/>
                  </a:lnTo>
                  <a:lnTo>
                    <a:pt x="30" y="229"/>
                  </a:lnTo>
                  <a:lnTo>
                    <a:pt x="32" y="221"/>
                  </a:lnTo>
                  <a:lnTo>
                    <a:pt x="35" y="212"/>
                  </a:lnTo>
                  <a:lnTo>
                    <a:pt x="39" y="204"/>
                  </a:lnTo>
                  <a:lnTo>
                    <a:pt x="44" y="196"/>
                  </a:lnTo>
                  <a:close/>
                  <a:moveTo>
                    <a:pt x="332" y="186"/>
                  </a:moveTo>
                  <a:lnTo>
                    <a:pt x="338" y="176"/>
                  </a:lnTo>
                  <a:lnTo>
                    <a:pt x="343" y="164"/>
                  </a:lnTo>
                  <a:lnTo>
                    <a:pt x="345" y="153"/>
                  </a:lnTo>
                  <a:lnTo>
                    <a:pt x="346" y="140"/>
                  </a:lnTo>
                  <a:lnTo>
                    <a:pt x="346" y="129"/>
                  </a:lnTo>
                  <a:lnTo>
                    <a:pt x="343" y="117"/>
                  </a:lnTo>
                  <a:lnTo>
                    <a:pt x="340" y="105"/>
                  </a:lnTo>
                  <a:lnTo>
                    <a:pt x="334" y="93"/>
                  </a:lnTo>
                  <a:lnTo>
                    <a:pt x="327" y="84"/>
                  </a:lnTo>
                  <a:lnTo>
                    <a:pt x="319" y="74"/>
                  </a:lnTo>
                  <a:lnTo>
                    <a:pt x="310" y="67"/>
                  </a:lnTo>
                  <a:lnTo>
                    <a:pt x="300" y="60"/>
                  </a:lnTo>
                  <a:lnTo>
                    <a:pt x="288" y="55"/>
                  </a:lnTo>
                  <a:lnTo>
                    <a:pt x="278" y="52"/>
                  </a:lnTo>
                  <a:lnTo>
                    <a:pt x="266" y="49"/>
                  </a:lnTo>
                  <a:lnTo>
                    <a:pt x="253" y="48"/>
                  </a:lnTo>
                  <a:lnTo>
                    <a:pt x="246" y="39"/>
                  </a:lnTo>
                  <a:lnTo>
                    <a:pt x="239" y="29"/>
                  </a:lnTo>
                  <a:lnTo>
                    <a:pt x="229" y="21"/>
                  </a:lnTo>
                  <a:lnTo>
                    <a:pt x="220" y="14"/>
                  </a:lnTo>
                  <a:lnTo>
                    <a:pt x="209" y="9"/>
                  </a:lnTo>
                  <a:lnTo>
                    <a:pt x="198" y="5"/>
                  </a:lnTo>
                  <a:lnTo>
                    <a:pt x="185" y="1"/>
                  </a:lnTo>
                  <a:lnTo>
                    <a:pt x="174" y="0"/>
                  </a:lnTo>
                  <a:lnTo>
                    <a:pt x="161" y="1"/>
                  </a:lnTo>
                  <a:lnTo>
                    <a:pt x="149" y="5"/>
                  </a:lnTo>
                  <a:lnTo>
                    <a:pt x="137" y="9"/>
                  </a:lnTo>
                  <a:lnTo>
                    <a:pt x="127" y="14"/>
                  </a:lnTo>
                  <a:lnTo>
                    <a:pt x="117" y="21"/>
                  </a:lnTo>
                  <a:lnTo>
                    <a:pt x="108" y="29"/>
                  </a:lnTo>
                  <a:lnTo>
                    <a:pt x="100" y="39"/>
                  </a:lnTo>
                  <a:lnTo>
                    <a:pt x="93" y="48"/>
                  </a:lnTo>
                  <a:lnTo>
                    <a:pt x="82" y="49"/>
                  </a:lnTo>
                  <a:lnTo>
                    <a:pt x="69" y="52"/>
                  </a:lnTo>
                  <a:lnTo>
                    <a:pt x="58" y="56"/>
                  </a:lnTo>
                  <a:lnTo>
                    <a:pt x="46" y="60"/>
                  </a:lnTo>
                  <a:lnTo>
                    <a:pt x="37" y="67"/>
                  </a:lnTo>
                  <a:lnTo>
                    <a:pt x="27" y="75"/>
                  </a:lnTo>
                  <a:lnTo>
                    <a:pt x="20" y="84"/>
                  </a:lnTo>
                  <a:lnTo>
                    <a:pt x="13" y="93"/>
                  </a:lnTo>
                  <a:lnTo>
                    <a:pt x="7" y="105"/>
                  </a:lnTo>
                  <a:lnTo>
                    <a:pt x="4" y="117"/>
                  </a:lnTo>
                  <a:lnTo>
                    <a:pt x="1" y="129"/>
                  </a:lnTo>
                  <a:lnTo>
                    <a:pt x="0" y="140"/>
                  </a:lnTo>
                  <a:lnTo>
                    <a:pt x="1" y="153"/>
                  </a:lnTo>
                  <a:lnTo>
                    <a:pt x="5" y="164"/>
                  </a:lnTo>
                  <a:lnTo>
                    <a:pt x="8" y="176"/>
                  </a:lnTo>
                  <a:lnTo>
                    <a:pt x="14" y="186"/>
                  </a:lnTo>
                  <a:lnTo>
                    <a:pt x="8" y="198"/>
                  </a:lnTo>
                  <a:lnTo>
                    <a:pt x="5" y="209"/>
                  </a:lnTo>
                  <a:lnTo>
                    <a:pt x="1" y="221"/>
                  </a:lnTo>
                  <a:lnTo>
                    <a:pt x="0" y="232"/>
                  </a:lnTo>
                  <a:lnTo>
                    <a:pt x="1" y="245"/>
                  </a:lnTo>
                  <a:lnTo>
                    <a:pt x="4" y="257"/>
                  </a:lnTo>
                  <a:lnTo>
                    <a:pt x="7" y="269"/>
                  </a:lnTo>
                  <a:lnTo>
                    <a:pt x="13" y="280"/>
                  </a:lnTo>
                  <a:lnTo>
                    <a:pt x="20" y="289"/>
                  </a:lnTo>
                  <a:lnTo>
                    <a:pt x="27" y="298"/>
                  </a:lnTo>
                  <a:lnTo>
                    <a:pt x="36" y="305"/>
                  </a:lnTo>
                  <a:lnTo>
                    <a:pt x="45" y="312"/>
                  </a:lnTo>
                  <a:lnTo>
                    <a:pt x="45" y="546"/>
                  </a:lnTo>
                  <a:lnTo>
                    <a:pt x="46" y="550"/>
                  </a:lnTo>
                  <a:lnTo>
                    <a:pt x="47" y="555"/>
                  </a:lnTo>
                  <a:lnTo>
                    <a:pt x="51" y="558"/>
                  </a:lnTo>
                  <a:lnTo>
                    <a:pt x="54" y="559"/>
                  </a:lnTo>
                  <a:lnTo>
                    <a:pt x="58" y="561"/>
                  </a:lnTo>
                  <a:lnTo>
                    <a:pt x="62" y="561"/>
                  </a:lnTo>
                  <a:lnTo>
                    <a:pt x="66" y="560"/>
                  </a:lnTo>
                  <a:lnTo>
                    <a:pt x="70" y="558"/>
                  </a:lnTo>
                  <a:lnTo>
                    <a:pt x="181" y="475"/>
                  </a:lnTo>
                  <a:lnTo>
                    <a:pt x="292" y="558"/>
                  </a:lnTo>
                  <a:lnTo>
                    <a:pt x="294" y="560"/>
                  </a:lnTo>
                  <a:lnTo>
                    <a:pt x="297" y="560"/>
                  </a:lnTo>
                  <a:lnTo>
                    <a:pt x="299" y="561"/>
                  </a:lnTo>
                  <a:lnTo>
                    <a:pt x="301" y="561"/>
                  </a:lnTo>
                  <a:lnTo>
                    <a:pt x="304" y="561"/>
                  </a:lnTo>
                  <a:lnTo>
                    <a:pt x="307" y="559"/>
                  </a:lnTo>
                  <a:lnTo>
                    <a:pt x="311" y="558"/>
                  </a:lnTo>
                  <a:lnTo>
                    <a:pt x="314" y="555"/>
                  </a:lnTo>
                  <a:lnTo>
                    <a:pt x="315" y="550"/>
                  </a:lnTo>
                  <a:lnTo>
                    <a:pt x="316" y="546"/>
                  </a:lnTo>
                  <a:lnTo>
                    <a:pt x="316" y="301"/>
                  </a:lnTo>
                  <a:lnTo>
                    <a:pt x="326" y="291"/>
                  </a:lnTo>
                  <a:lnTo>
                    <a:pt x="334" y="280"/>
                  </a:lnTo>
                  <a:lnTo>
                    <a:pt x="340" y="269"/>
                  </a:lnTo>
                  <a:lnTo>
                    <a:pt x="343" y="257"/>
                  </a:lnTo>
                  <a:lnTo>
                    <a:pt x="346" y="245"/>
                  </a:lnTo>
                  <a:lnTo>
                    <a:pt x="346" y="232"/>
                  </a:lnTo>
                  <a:lnTo>
                    <a:pt x="345" y="221"/>
                  </a:lnTo>
                  <a:lnTo>
                    <a:pt x="343" y="209"/>
                  </a:lnTo>
                  <a:lnTo>
                    <a:pt x="338" y="198"/>
                  </a:lnTo>
                  <a:lnTo>
                    <a:pt x="332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242146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BD3BB9-7494-4054-ABD5-BF4DEDF50D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F7AEFA-B56B-463F-809E-4A0CAC2C214B}" type="datetime1">
              <a:rPr lang="en-US" sz="1000" smtClean="0">
                <a:solidFill>
                  <a:schemeClr val="tx1"/>
                </a:solidFill>
              </a:rPr>
              <a:t>8/17/2020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E4D9497-D6ED-4F5D-9AF8-723FC8208B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z="1000" smtClean="0">
                <a:solidFill>
                  <a:schemeClr val="tx1"/>
                </a:solidFill>
              </a:rPr>
              <a:t>2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2C7F6899-AA89-4ACF-BBC6-9182A564A0B3}"/>
              </a:ext>
            </a:extLst>
          </p:cNvPr>
          <p:cNvSpPr/>
          <p:nvPr/>
        </p:nvSpPr>
        <p:spPr>
          <a:xfrm>
            <a:off x="2054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46EBEB8D-01EC-4B1A-B44A-BDF60EEB1BDB}"/>
              </a:ext>
            </a:extLst>
          </p:cNvPr>
          <p:cNvSpPr/>
          <p:nvPr/>
        </p:nvSpPr>
        <p:spPr>
          <a:xfrm rot="10800000">
            <a:off x="114830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70">
            <a:extLst>
              <a:ext uri="{FF2B5EF4-FFF2-40B4-BE49-F238E27FC236}">
                <a16:creationId xmlns:a16="http://schemas.microsoft.com/office/drawing/2014/main" id="{0EFEE770-1BB8-4BC8-92D5-8B8941EDBE25}"/>
              </a:ext>
            </a:extLst>
          </p:cNvPr>
          <p:cNvSpPr/>
          <p:nvPr/>
        </p:nvSpPr>
        <p:spPr>
          <a:xfrm flipV="1">
            <a:off x="2054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68FA4209-A2EF-480B-BBDC-DE5322790CE7}"/>
              </a:ext>
            </a:extLst>
          </p:cNvPr>
          <p:cNvSpPr/>
          <p:nvPr/>
        </p:nvSpPr>
        <p:spPr>
          <a:xfrm rot="10800000" flipV="1">
            <a:off x="114830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FE3DD1-8761-4FA2-A00F-4C407ED92CBC}"/>
              </a:ext>
            </a:extLst>
          </p:cNvPr>
          <p:cNvSpPr txBox="1"/>
          <p:nvPr/>
        </p:nvSpPr>
        <p:spPr>
          <a:xfrm>
            <a:off x="708963" y="250833"/>
            <a:ext cx="10774074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400" dirty="0"/>
              <a:t>WORLD MAP</a:t>
            </a:r>
          </a:p>
        </p:txBody>
      </p:sp>
      <p:grpSp>
        <p:nvGrpSpPr>
          <p:cNvPr id="9" name="Group 225">
            <a:extLst>
              <a:ext uri="{FF2B5EF4-FFF2-40B4-BE49-F238E27FC236}">
                <a16:creationId xmlns:a16="http://schemas.microsoft.com/office/drawing/2014/main" id="{31A2DCA2-2F78-415D-8C67-E18563B384B9}"/>
              </a:ext>
            </a:extLst>
          </p:cNvPr>
          <p:cNvGrpSpPr>
            <a:grpSpLocks/>
          </p:cNvGrpSpPr>
          <p:nvPr/>
        </p:nvGrpSpPr>
        <p:grpSpPr bwMode="auto">
          <a:xfrm>
            <a:off x="5394698" y="2647981"/>
            <a:ext cx="6096000" cy="3524944"/>
            <a:chOff x="61885" y="752495"/>
            <a:chExt cx="8724928" cy="5045055"/>
          </a:xfrm>
          <a:solidFill>
            <a:schemeClr val="bg1">
              <a:lumMod val="85000"/>
            </a:schemeClr>
          </a:solidFill>
        </p:grpSpPr>
        <p:sp>
          <p:nvSpPr>
            <p:cNvPr id="10" name="Freeform 5962">
              <a:extLst>
                <a:ext uri="{FF2B5EF4-FFF2-40B4-BE49-F238E27FC236}">
                  <a16:creationId xmlns:a16="http://schemas.microsoft.com/office/drawing/2014/main" id="{09277479-5981-4C58-81D7-618373A7A6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629" y="3535372"/>
              <a:ext cx="1189042" cy="2262178"/>
            </a:xfrm>
            <a:custGeom>
              <a:avLst/>
              <a:gdLst>
                <a:gd name="T0" fmla="*/ 168775 w 1874"/>
                <a:gd name="T1" fmla="*/ 2086902 h 3562"/>
                <a:gd name="T2" fmla="*/ 147202 w 1874"/>
                <a:gd name="T3" fmla="*/ 1968776 h 3562"/>
                <a:gd name="T4" fmla="*/ 184003 w 1874"/>
                <a:gd name="T5" fmla="*/ 1976397 h 3562"/>
                <a:gd name="T6" fmla="*/ 161161 w 1874"/>
                <a:gd name="T7" fmla="*/ 1982748 h 3562"/>
                <a:gd name="T8" fmla="*/ 154816 w 1874"/>
                <a:gd name="T9" fmla="*/ 2042446 h 3562"/>
                <a:gd name="T10" fmla="*/ 156085 w 1874"/>
                <a:gd name="T11" fmla="*/ 1997990 h 3562"/>
                <a:gd name="T12" fmla="*/ 147202 w 1874"/>
                <a:gd name="T13" fmla="*/ 2006881 h 3562"/>
                <a:gd name="T14" fmla="*/ 184003 w 1874"/>
                <a:gd name="T15" fmla="*/ 2086902 h 3562"/>
                <a:gd name="T16" fmla="*/ 153547 w 1874"/>
                <a:gd name="T17" fmla="*/ 1999260 h 3562"/>
                <a:gd name="T18" fmla="*/ 185272 w 1874"/>
                <a:gd name="T19" fmla="*/ 1850649 h 3562"/>
                <a:gd name="T20" fmla="*/ 192886 w 1874"/>
                <a:gd name="T21" fmla="*/ 1841758 h 3562"/>
                <a:gd name="T22" fmla="*/ 166237 w 1874"/>
                <a:gd name="T23" fmla="*/ 1884944 h 3562"/>
                <a:gd name="T24" fmla="*/ 348971 w 1874"/>
                <a:gd name="T25" fmla="*/ 2235513 h 3562"/>
                <a:gd name="T26" fmla="*/ 304556 w 1874"/>
                <a:gd name="T27" fmla="*/ 2245675 h 3562"/>
                <a:gd name="T28" fmla="*/ 284252 w 1874"/>
                <a:gd name="T29" fmla="*/ 2227892 h 3562"/>
                <a:gd name="T30" fmla="*/ 323591 w 1874"/>
                <a:gd name="T31" fmla="*/ 2224082 h 3562"/>
                <a:gd name="T32" fmla="*/ 277907 w 1874"/>
                <a:gd name="T33" fmla="*/ 2230433 h 3562"/>
                <a:gd name="T34" fmla="*/ 170044 w 1874"/>
                <a:gd name="T35" fmla="*/ 2140250 h 3562"/>
                <a:gd name="T36" fmla="*/ 180196 w 1874"/>
                <a:gd name="T37" fmla="*/ 2163113 h 3562"/>
                <a:gd name="T38" fmla="*/ 157354 w 1874"/>
                <a:gd name="T39" fmla="*/ 2090713 h 3562"/>
                <a:gd name="T40" fmla="*/ 247452 w 1874"/>
                <a:gd name="T41" fmla="*/ 2198678 h 3562"/>
                <a:gd name="T42" fmla="*/ 214458 w 1874"/>
                <a:gd name="T43" fmla="*/ 2170734 h 3562"/>
                <a:gd name="T44" fmla="*/ 224610 w 1874"/>
                <a:gd name="T45" fmla="*/ 2189787 h 3562"/>
                <a:gd name="T46" fmla="*/ 300749 w 1874"/>
                <a:gd name="T47" fmla="*/ 2198678 h 3562"/>
                <a:gd name="T48" fmla="*/ 237300 w 1874"/>
                <a:gd name="T49" fmla="*/ 2207569 h 3562"/>
                <a:gd name="T50" fmla="*/ 319784 w 1874"/>
                <a:gd name="T51" fmla="*/ 2224082 h 3562"/>
                <a:gd name="T52" fmla="*/ 184003 w 1874"/>
                <a:gd name="T53" fmla="*/ 1738874 h 3562"/>
                <a:gd name="T54" fmla="*/ 166237 w 1874"/>
                <a:gd name="T55" fmla="*/ 1802383 h 3562"/>
                <a:gd name="T56" fmla="*/ 187810 w 1874"/>
                <a:gd name="T57" fmla="*/ 1807463 h 3562"/>
                <a:gd name="T58" fmla="*/ 176389 w 1874"/>
                <a:gd name="T59" fmla="*/ 1878593 h 3562"/>
                <a:gd name="T60" fmla="*/ 939048 w 1874"/>
                <a:gd name="T61" fmla="*/ 443292 h 3562"/>
                <a:gd name="T62" fmla="*/ 767735 w 1874"/>
                <a:gd name="T63" fmla="*/ 403917 h 3562"/>
                <a:gd name="T64" fmla="*/ 761390 w 1874"/>
                <a:gd name="T65" fmla="*/ 248955 h 3562"/>
                <a:gd name="T66" fmla="*/ 611650 w 1874"/>
                <a:gd name="T67" fmla="*/ 190527 h 3562"/>
                <a:gd name="T68" fmla="*/ 474600 w 1874"/>
                <a:gd name="T69" fmla="*/ 59698 h 3562"/>
                <a:gd name="T70" fmla="*/ 281714 w 1874"/>
                <a:gd name="T71" fmla="*/ 21593 h 3562"/>
                <a:gd name="T72" fmla="*/ 157354 w 1874"/>
                <a:gd name="T73" fmla="*/ 45726 h 3562"/>
                <a:gd name="T74" fmla="*/ 91367 w 1874"/>
                <a:gd name="T75" fmla="*/ 299762 h 3562"/>
                <a:gd name="T76" fmla="*/ 35532 w 1874"/>
                <a:gd name="T77" fmla="*/ 461075 h 3562"/>
                <a:gd name="T78" fmla="*/ 109133 w 1874"/>
                <a:gd name="T79" fmla="*/ 768458 h 3562"/>
                <a:gd name="T80" fmla="*/ 275370 w 1874"/>
                <a:gd name="T81" fmla="*/ 1108865 h 3562"/>
                <a:gd name="T82" fmla="*/ 252528 w 1874"/>
                <a:gd name="T83" fmla="*/ 1420059 h 3562"/>
                <a:gd name="T84" fmla="*/ 196693 w 1874"/>
                <a:gd name="T85" fmla="*/ 1667744 h 3562"/>
                <a:gd name="T86" fmla="*/ 209382 w 1874"/>
                <a:gd name="T87" fmla="*/ 1797302 h 3562"/>
                <a:gd name="T88" fmla="*/ 171313 w 1874"/>
                <a:gd name="T89" fmla="*/ 1882404 h 3562"/>
                <a:gd name="T90" fmla="*/ 170044 w 1874"/>
                <a:gd name="T91" fmla="*/ 1947183 h 3562"/>
                <a:gd name="T92" fmla="*/ 176389 w 1874"/>
                <a:gd name="T93" fmla="*/ 2011962 h 3562"/>
                <a:gd name="T94" fmla="*/ 185272 w 1874"/>
                <a:gd name="T95" fmla="*/ 2053878 h 3562"/>
                <a:gd name="T96" fmla="*/ 196693 w 1874"/>
                <a:gd name="T97" fmla="*/ 2100874 h 3562"/>
                <a:gd name="T98" fmla="*/ 194155 w 1874"/>
                <a:gd name="T99" fmla="*/ 2113576 h 3562"/>
                <a:gd name="T100" fmla="*/ 233493 w 1874"/>
                <a:gd name="T101" fmla="*/ 2131359 h 3562"/>
                <a:gd name="T102" fmla="*/ 255066 w 1874"/>
                <a:gd name="T103" fmla="*/ 2141520 h 3562"/>
                <a:gd name="T104" fmla="*/ 314708 w 1874"/>
                <a:gd name="T105" fmla="*/ 2122467 h 3562"/>
                <a:gd name="T106" fmla="*/ 348971 w 1874"/>
                <a:gd name="T107" fmla="*/ 1890025 h 3562"/>
                <a:gd name="T108" fmla="*/ 453027 w 1874"/>
                <a:gd name="T109" fmla="*/ 1764277 h 3562"/>
                <a:gd name="T110" fmla="*/ 491097 w 1874"/>
                <a:gd name="T111" fmla="*/ 1635989 h 3562"/>
                <a:gd name="T112" fmla="*/ 629416 w 1874"/>
                <a:gd name="T113" fmla="*/ 1491189 h 3562"/>
                <a:gd name="T114" fmla="*/ 865447 w 1874"/>
                <a:gd name="T115" fmla="*/ 1158402 h 3562"/>
                <a:gd name="T116" fmla="*/ 1079905 w 1874"/>
                <a:gd name="T117" fmla="*/ 900556 h 3562"/>
                <a:gd name="T118" fmla="*/ 426379 w 1874"/>
                <a:gd name="T119" fmla="*/ 2222811 h 3562"/>
                <a:gd name="T120" fmla="*/ 184003 w 1874"/>
                <a:gd name="T121" fmla="*/ 1928130 h 3562"/>
                <a:gd name="T122" fmla="*/ 159892 w 1874"/>
                <a:gd name="T123" fmla="*/ 1994179 h 3562"/>
                <a:gd name="T124" fmla="*/ 175120 w 1874"/>
                <a:gd name="T125" fmla="*/ 2027204 h 35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874"/>
                <a:gd name="T190" fmla="*/ 0 h 3562"/>
                <a:gd name="T191" fmla="*/ 1874 w 1874"/>
                <a:gd name="T192" fmla="*/ 3562 h 356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874" h="3562">
                  <a:moveTo>
                    <a:pt x="282" y="3320"/>
                  </a:moveTo>
                  <a:lnTo>
                    <a:pt x="282" y="3320"/>
                  </a:lnTo>
                  <a:lnTo>
                    <a:pt x="286" y="3322"/>
                  </a:lnTo>
                  <a:lnTo>
                    <a:pt x="286" y="3320"/>
                  </a:lnTo>
                  <a:lnTo>
                    <a:pt x="284" y="3316"/>
                  </a:lnTo>
                  <a:lnTo>
                    <a:pt x="282" y="3312"/>
                  </a:lnTo>
                  <a:lnTo>
                    <a:pt x="278" y="3308"/>
                  </a:lnTo>
                  <a:lnTo>
                    <a:pt x="274" y="3308"/>
                  </a:lnTo>
                  <a:lnTo>
                    <a:pt x="274" y="3310"/>
                  </a:lnTo>
                  <a:lnTo>
                    <a:pt x="276" y="3314"/>
                  </a:lnTo>
                  <a:lnTo>
                    <a:pt x="276" y="3316"/>
                  </a:lnTo>
                  <a:lnTo>
                    <a:pt x="282" y="3320"/>
                  </a:lnTo>
                  <a:close/>
                  <a:moveTo>
                    <a:pt x="286" y="3348"/>
                  </a:moveTo>
                  <a:lnTo>
                    <a:pt x="286" y="3348"/>
                  </a:lnTo>
                  <a:lnTo>
                    <a:pt x="288" y="3348"/>
                  </a:lnTo>
                  <a:lnTo>
                    <a:pt x="290" y="3348"/>
                  </a:lnTo>
                  <a:lnTo>
                    <a:pt x="296" y="3344"/>
                  </a:lnTo>
                  <a:lnTo>
                    <a:pt x="294" y="3340"/>
                  </a:lnTo>
                  <a:lnTo>
                    <a:pt x="286" y="3334"/>
                  </a:lnTo>
                  <a:lnTo>
                    <a:pt x="282" y="3330"/>
                  </a:lnTo>
                  <a:lnTo>
                    <a:pt x="278" y="3330"/>
                  </a:lnTo>
                  <a:lnTo>
                    <a:pt x="276" y="3332"/>
                  </a:lnTo>
                  <a:lnTo>
                    <a:pt x="278" y="3334"/>
                  </a:lnTo>
                  <a:lnTo>
                    <a:pt x="278" y="3336"/>
                  </a:lnTo>
                  <a:lnTo>
                    <a:pt x="280" y="3336"/>
                  </a:lnTo>
                  <a:lnTo>
                    <a:pt x="282" y="3336"/>
                  </a:lnTo>
                  <a:lnTo>
                    <a:pt x="284" y="3336"/>
                  </a:lnTo>
                  <a:lnTo>
                    <a:pt x="284" y="3338"/>
                  </a:lnTo>
                  <a:lnTo>
                    <a:pt x="284" y="3340"/>
                  </a:lnTo>
                  <a:lnTo>
                    <a:pt x="284" y="3342"/>
                  </a:lnTo>
                  <a:lnTo>
                    <a:pt x="286" y="3348"/>
                  </a:lnTo>
                  <a:close/>
                  <a:moveTo>
                    <a:pt x="270" y="3286"/>
                  </a:moveTo>
                  <a:lnTo>
                    <a:pt x="270" y="3286"/>
                  </a:lnTo>
                  <a:lnTo>
                    <a:pt x="270" y="3280"/>
                  </a:lnTo>
                  <a:lnTo>
                    <a:pt x="268" y="3278"/>
                  </a:lnTo>
                  <a:lnTo>
                    <a:pt x="266" y="3278"/>
                  </a:lnTo>
                  <a:lnTo>
                    <a:pt x="262" y="3278"/>
                  </a:lnTo>
                  <a:lnTo>
                    <a:pt x="260" y="3280"/>
                  </a:lnTo>
                  <a:lnTo>
                    <a:pt x="256" y="3286"/>
                  </a:lnTo>
                  <a:lnTo>
                    <a:pt x="252" y="3292"/>
                  </a:lnTo>
                  <a:lnTo>
                    <a:pt x="254" y="3292"/>
                  </a:lnTo>
                  <a:lnTo>
                    <a:pt x="258" y="3292"/>
                  </a:lnTo>
                  <a:lnTo>
                    <a:pt x="262" y="3290"/>
                  </a:lnTo>
                  <a:lnTo>
                    <a:pt x="262" y="3288"/>
                  </a:lnTo>
                  <a:lnTo>
                    <a:pt x="264" y="3286"/>
                  </a:lnTo>
                  <a:lnTo>
                    <a:pt x="266" y="3286"/>
                  </a:lnTo>
                  <a:lnTo>
                    <a:pt x="266" y="3288"/>
                  </a:lnTo>
                  <a:lnTo>
                    <a:pt x="268" y="3290"/>
                  </a:lnTo>
                  <a:lnTo>
                    <a:pt x="270" y="3288"/>
                  </a:lnTo>
                  <a:lnTo>
                    <a:pt x="270" y="3286"/>
                  </a:lnTo>
                  <a:close/>
                  <a:moveTo>
                    <a:pt x="262" y="3260"/>
                  </a:moveTo>
                  <a:lnTo>
                    <a:pt x="262" y="3260"/>
                  </a:lnTo>
                  <a:lnTo>
                    <a:pt x="256" y="3260"/>
                  </a:lnTo>
                  <a:lnTo>
                    <a:pt x="254" y="3260"/>
                  </a:lnTo>
                  <a:lnTo>
                    <a:pt x="254" y="3262"/>
                  </a:lnTo>
                  <a:lnTo>
                    <a:pt x="256" y="3264"/>
                  </a:lnTo>
                  <a:lnTo>
                    <a:pt x="258" y="3266"/>
                  </a:lnTo>
                  <a:lnTo>
                    <a:pt x="260" y="3270"/>
                  </a:lnTo>
                  <a:lnTo>
                    <a:pt x="264" y="3272"/>
                  </a:lnTo>
                  <a:lnTo>
                    <a:pt x="266" y="3270"/>
                  </a:lnTo>
                  <a:lnTo>
                    <a:pt x="268" y="3268"/>
                  </a:lnTo>
                  <a:lnTo>
                    <a:pt x="270" y="3266"/>
                  </a:lnTo>
                  <a:lnTo>
                    <a:pt x="274" y="3266"/>
                  </a:lnTo>
                  <a:lnTo>
                    <a:pt x="276" y="3266"/>
                  </a:lnTo>
                  <a:lnTo>
                    <a:pt x="276" y="3258"/>
                  </a:lnTo>
                  <a:lnTo>
                    <a:pt x="274" y="3254"/>
                  </a:lnTo>
                  <a:lnTo>
                    <a:pt x="270" y="3250"/>
                  </a:lnTo>
                  <a:lnTo>
                    <a:pt x="268" y="3250"/>
                  </a:lnTo>
                  <a:lnTo>
                    <a:pt x="266" y="3252"/>
                  </a:lnTo>
                  <a:lnTo>
                    <a:pt x="268" y="3258"/>
                  </a:lnTo>
                  <a:lnTo>
                    <a:pt x="266" y="3260"/>
                  </a:lnTo>
                  <a:lnTo>
                    <a:pt x="262" y="3260"/>
                  </a:lnTo>
                  <a:close/>
                  <a:moveTo>
                    <a:pt x="236" y="3110"/>
                  </a:moveTo>
                  <a:lnTo>
                    <a:pt x="236" y="3110"/>
                  </a:lnTo>
                  <a:lnTo>
                    <a:pt x="238" y="3110"/>
                  </a:lnTo>
                  <a:lnTo>
                    <a:pt x="240" y="3112"/>
                  </a:lnTo>
                  <a:lnTo>
                    <a:pt x="240" y="3118"/>
                  </a:lnTo>
                  <a:lnTo>
                    <a:pt x="240" y="3126"/>
                  </a:lnTo>
                  <a:lnTo>
                    <a:pt x="242" y="3128"/>
                  </a:lnTo>
                  <a:lnTo>
                    <a:pt x="244" y="3128"/>
                  </a:lnTo>
                  <a:lnTo>
                    <a:pt x="248" y="3124"/>
                  </a:lnTo>
                  <a:lnTo>
                    <a:pt x="250" y="3120"/>
                  </a:lnTo>
                  <a:lnTo>
                    <a:pt x="244" y="3108"/>
                  </a:lnTo>
                  <a:lnTo>
                    <a:pt x="240" y="3102"/>
                  </a:lnTo>
                  <a:lnTo>
                    <a:pt x="240" y="3096"/>
                  </a:lnTo>
                  <a:lnTo>
                    <a:pt x="238" y="3090"/>
                  </a:lnTo>
                  <a:lnTo>
                    <a:pt x="236" y="3088"/>
                  </a:lnTo>
                  <a:lnTo>
                    <a:pt x="232" y="3090"/>
                  </a:lnTo>
                  <a:lnTo>
                    <a:pt x="230" y="3094"/>
                  </a:lnTo>
                  <a:lnTo>
                    <a:pt x="230" y="3098"/>
                  </a:lnTo>
                  <a:lnTo>
                    <a:pt x="232" y="3100"/>
                  </a:lnTo>
                  <a:lnTo>
                    <a:pt x="232" y="3104"/>
                  </a:lnTo>
                  <a:lnTo>
                    <a:pt x="230" y="3108"/>
                  </a:lnTo>
                  <a:lnTo>
                    <a:pt x="230" y="3110"/>
                  </a:lnTo>
                  <a:lnTo>
                    <a:pt x="232" y="3110"/>
                  </a:lnTo>
                  <a:lnTo>
                    <a:pt x="236" y="3110"/>
                  </a:lnTo>
                  <a:close/>
                  <a:moveTo>
                    <a:pt x="284" y="3278"/>
                  </a:moveTo>
                  <a:lnTo>
                    <a:pt x="284" y="3278"/>
                  </a:lnTo>
                  <a:lnTo>
                    <a:pt x="284" y="3276"/>
                  </a:lnTo>
                  <a:lnTo>
                    <a:pt x="284" y="3270"/>
                  </a:lnTo>
                  <a:lnTo>
                    <a:pt x="282" y="3264"/>
                  </a:lnTo>
                  <a:lnTo>
                    <a:pt x="280" y="3260"/>
                  </a:lnTo>
                  <a:lnTo>
                    <a:pt x="278" y="3264"/>
                  </a:lnTo>
                  <a:lnTo>
                    <a:pt x="278" y="3270"/>
                  </a:lnTo>
                  <a:lnTo>
                    <a:pt x="280" y="3276"/>
                  </a:lnTo>
                  <a:lnTo>
                    <a:pt x="282" y="3278"/>
                  </a:lnTo>
                  <a:lnTo>
                    <a:pt x="284" y="3278"/>
                  </a:lnTo>
                  <a:close/>
                  <a:moveTo>
                    <a:pt x="304" y="3362"/>
                  </a:moveTo>
                  <a:lnTo>
                    <a:pt x="304" y="3362"/>
                  </a:lnTo>
                  <a:lnTo>
                    <a:pt x="304" y="3358"/>
                  </a:lnTo>
                  <a:lnTo>
                    <a:pt x="304" y="3356"/>
                  </a:lnTo>
                  <a:lnTo>
                    <a:pt x="306" y="3354"/>
                  </a:lnTo>
                  <a:lnTo>
                    <a:pt x="304" y="3352"/>
                  </a:lnTo>
                  <a:lnTo>
                    <a:pt x="302" y="3350"/>
                  </a:lnTo>
                  <a:lnTo>
                    <a:pt x="300" y="3350"/>
                  </a:lnTo>
                  <a:lnTo>
                    <a:pt x="294" y="3356"/>
                  </a:lnTo>
                  <a:lnTo>
                    <a:pt x="292" y="3360"/>
                  </a:lnTo>
                  <a:lnTo>
                    <a:pt x="292" y="3362"/>
                  </a:lnTo>
                  <a:lnTo>
                    <a:pt x="296" y="3368"/>
                  </a:lnTo>
                  <a:lnTo>
                    <a:pt x="298" y="3368"/>
                  </a:lnTo>
                  <a:lnTo>
                    <a:pt x="300" y="3368"/>
                  </a:lnTo>
                  <a:lnTo>
                    <a:pt x="302" y="3366"/>
                  </a:lnTo>
                  <a:lnTo>
                    <a:pt x="304" y="3362"/>
                  </a:lnTo>
                  <a:close/>
                  <a:moveTo>
                    <a:pt x="262" y="3320"/>
                  </a:moveTo>
                  <a:lnTo>
                    <a:pt x="262" y="3320"/>
                  </a:lnTo>
                  <a:lnTo>
                    <a:pt x="260" y="3330"/>
                  </a:lnTo>
                  <a:lnTo>
                    <a:pt x="258" y="3332"/>
                  </a:lnTo>
                  <a:lnTo>
                    <a:pt x="260" y="3330"/>
                  </a:lnTo>
                  <a:lnTo>
                    <a:pt x="264" y="3328"/>
                  </a:lnTo>
                  <a:lnTo>
                    <a:pt x="268" y="3320"/>
                  </a:lnTo>
                  <a:lnTo>
                    <a:pt x="268" y="3316"/>
                  </a:lnTo>
                  <a:lnTo>
                    <a:pt x="266" y="3314"/>
                  </a:lnTo>
                  <a:lnTo>
                    <a:pt x="264" y="3314"/>
                  </a:lnTo>
                  <a:lnTo>
                    <a:pt x="262" y="3320"/>
                  </a:lnTo>
                  <a:close/>
                  <a:moveTo>
                    <a:pt x="276" y="3112"/>
                  </a:moveTo>
                  <a:lnTo>
                    <a:pt x="276" y="3112"/>
                  </a:lnTo>
                  <a:lnTo>
                    <a:pt x="286" y="3114"/>
                  </a:lnTo>
                  <a:lnTo>
                    <a:pt x="288" y="3114"/>
                  </a:lnTo>
                  <a:lnTo>
                    <a:pt x="290" y="3112"/>
                  </a:lnTo>
                  <a:lnTo>
                    <a:pt x="284" y="3110"/>
                  </a:lnTo>
                  <a:lnTo>
                    <a:pt x="276" y="3102"/>
                  </a:lnTo>
                  <a:lnTo>
                    <a:pt x="270" y="3096"/>
                  </a:lnTo>
                  <a:lnTo>
                    <a:pt x="270" y="3098"/>
                  </a:lnTo>
                  <a:lnTo>
                    <a:pt x="270" y="3102"/>
                  </a:lnTo>
                  <a:lnTo>
                    <a:pt x="272" y="3108"/>
                  </a:lnTo>
                  <a:lnTo>
                    <a:pt x="276" y="3112"/>
                  </a:lnTo>
                  <a:close/>
                  <a:moveTo>
                    <a:pt x="274" y="3270"/>
                  </a:moveTo>
                  <a:lnTo>
                    <a:pt x="274" y="3270"/>
                  </a:lnTo>
                  <a:lnTo>
                    <a:pt x="272" y="3270"/>
                  </a:lnTo>
                  <a:lnTo>
                    <a:pt x="270" y="3272"/>
                  </a:lnTo>
                  <a:lnTo>
                    <a:pt x="270" y="3274"/>
                  </a:lnTo>
                  <a:lnTo>
                    <a:pt x="272" y="3276"/>
                  </a:lnTo>
                  <a:lnTo>
                    <a:pt x="274" y="3278"/>
                  </a:lnTo>
                  <a:lnTo>
                    <a:pt x="276" y="3276"/>
                  </a:lnTo>
                  <a:lnTo>
                    <a:pt x="276" y="3272"/>
                  </a:lnTo>
                  <a:lnTo>
                    <a:pt x="274" y="3270"/>
                  </a:lnTo>
                  <a:close/>
                  <a:moveTo>
                    <a:pt x="246" y="3090"/>
                  </a:moveTo>
                  <a:lnTo>
                    <a:pt x="246" y="3090"/>
                  </a:lnTo>
                  <a:lnTo>
                    <a:pt x="250" y="3090"/>
                  </a:lnTo>
                  <a:lnTo>
                    <a:pt x="252" y="3090"/>
                  </a:lnTo>
                  <a:lnTo>
                    <a:pt x="254" y="3092"/>
                  </a:lnTo>
                  <a:lnTo>
                    <a:pt x="258" y="3092"/>
                  </a:lnTo>
                  <a:lnTo>
                    <a:pt x="260" y="3090"/>
                  </a:lnTo>
                  <a:lnTo>
                    <a:pt x="260" y="3084"/>
                  </a:lnTo>
                  <a:lnTo>
                    <a:pt x="260" y="3080"/>
                  </a:lnTo>
                  <a:lnTo>
                    <a:pt x="260" y="3076"/>
                  </a:lnTo>
                  <a:lnTo>
                    <a:pt x="258" y="3078"/>
                  </a:lnTo>
                  <a:lnTo>
                    <a:pt x="256" y="3080"/>
                  </a:lnTo>
                  <a:lnTo>
                    <a:pt x="252" y="3084"/>
                  </a:lnTo>
                  <a:lnTo>
                    <a:pt x="248" y="3086"/>
                  </a:lnTo>
                  <a:lnTo>
                    <a:pt x="244" y="3086"/>
                  </a:lnTo>
                  <a:lnTo>
                    <a:pt x="242" y="3088"/>
                  </a:lnTo>
                  <a:lnTo>
                    <a:pt x="242" y="3090"/>
                  </a:lnTo>
                  <a:lnTo>
                    <a:pt x="246" y="3090"/>
                  </a:lnTo>
                  <a:close/>
                  <a:moveTo>
                    <a:pt x="248" y="3074"/>
                  </a:moveTo>
                  <a:lnTo>
                    <a:pt x="248" y="3074"/>
                  </a:lnTo>
                  <a:lnTo>
                    <a:pt x="246" y="3072"/>
                  </a:lnTo>
                  <a:lnTo>
                    <a:pt x="244" y="3072"/>
                  </a:lnTo>
                  <a:lnTo>
                    <a:pt x="242" y="3074"/>
                  </a:lnTo>
                  <a:lnTo>
                    <a:pt x="244" y="3078"/>
                  </a:lnTo>
                  <a:lnTo>
                    <a:pt x="246" y="3080"/>
                  </a:lnTo>
                  <a:lnTo>
                    <a:pt x="248" y="3078"/>
                  </a:lnTo>
                  <a:lnTo>
                    <a:pt x="250" y="3076"/>
                  </a:lnTo>
                  <a:lnTo>
                    <a:pt x="248" y="3074"/>
                  </a:lnTo>
                  <a:close/>
                  <a:moveTo>
                    <a:pt x="252" y="3118"/>
                  </a:moveTo>
                  <a:lnTo>
                    <a:pt x="252" y="3118"/>
                  </a:lnTo>
                  <a:lnTo>
                    <a:pt x="252" y="3120"/>
                  </a:lnTo>
                  <a:lnTo>
                    <a:pt x="254" y="3122"/>
                  </a:lnTo>
                  <a:lnTo>
                    <a:pt x="266" y="3128"/>
                  </a:lnTo>
                  <a:lnTo>
                    <a:pt x="272" y="3128"/>
                  </a:lnTo>
                  <a:lnTo>
                    <a:pt x="274" y="3124"/>
                  </a:lnTo>
                  <a:lnTo>
                    <a:pt x="272" y="3124"/>
                  </a:lnTo>
                  <a:lnTo>
                    <a:pt x="270" y="3122"/>
                  </a:lnTo>
                  <a:lnTo>
                    <a:pt x="268" y="3118"/>
                  </a:lnTo>
                  <a:lnTo>
                    <a:pt x="270" y="3116"/>
                  </a:lnTo>
                  <a:lnTo>
                    <a:pt x="270" y="3114"/>
                  </a:lnTo>
                  <a:lnTo>
                    <a:pt x="270" y="3108"/>
                  </a:lnTo>
                  <a:lnTo>
                    <a:pt x="266" y="3100"/>
                  </a:lnTo>
                  <a:lnTo>
                    <a:pt x="264" y="3098"/>
                  </a:lnTo>
                  <a:lnTo>
                    <a:pt x="262" y="3102"/>
                  </a:lnTo>
                  <a:lnTo>
                    <a:pt x="262" y="3106"/>
                  </a:lnTo>
                  <a:lnTo>
                    <a:pt x="262" y="3108"/>
                  </a:lnTo>
                  <a:lnTo>
                    <a:pt x="262" y="3114"/>
                  </a:lnTo>
                  <a:lnTo>
                    <a:pt x="262" y="3116"/>
                  </a:lnTo>
                  <a:lnTo>
                    <a:pt x="260" y="3114"/>
                  </a:lnTo>
                  <a:lnTo>
                    <a:pt x="258" y="3114"/>
                  </a:lnTo>
                  <a:lnTo>
                    <a:pt x="252" y="3118"/>
                  </a:lnTo>
                  <a:close/>
                  <a:moveTo>
                    <a:pt x="246" y="3228"/>
                  </a:moveTo>
                  <a:lnTo>
                    <a:pt x="246" y="3228"/>
                  </a:lnTo>
                  <a:lnTo>
                    <a:pt x="248" y="3228"/>
                  </a:lnTo>
                  <a:lnTo>
                    <a:pt x="250" y="3228"/>
                  </a:lnTo>
                  <a:lnTo>
                    <a:pt x="252" y="3228"/>
                  </a:lnTo>
                  <a:lnTo>
                    <a:pt x="254" y="3228"/>
                  </a:lnTo>
                  <a:lnTo>
                    <a:pt x="256" y="3224"/>
                  </a:lnTo>
                  <a:lnTo>
                    <a:pt x="256" y="3222"/>
                  </a:lnTo>
                  <a:lnTo>
                    <a:pt x="258" y="3218"/>
                  </a:lnTo>
                  <a:lnTo>
                    <a:pt x="262" y="3216"/>
                  </a:lnTo>
                  <a:lnTo>
                    <a:pt x="262" y="3214"/>
                  </a:lnTo>
                  <a:lnTo>
                    <a:pt x="260" y="3214"/>
                  </a:lnTo>
                  <a:lnTo>
                    <a:pt x="256" y="3216"/>
                  </a:lnTo>
                  <a:lnTo>
                    <a:pt x="254" y="3216"/>
                  </a:lnTo>
                  <a:lnTo>
                    <a:pt x="254" y="3214"/>
                  </a:lnTo>
                  <a:lnTo>
                    <a:pt x="254" y="3212"/>
                  </a:lnTo>
                  <a:lnTo>
                    <a:pt x="252" y="3212"/>
                  </a:lnTo>
                  <a:lnTo>
                    <a:pt x="248" y="3210"/>
                  </a:lnTo>
                  <a:lnTo>
                    <a:pt x="246" y="3210"/>
                  </a:lnTo>
                  <a:lnTo>
                    <a:pt x="242" y="3208"/>
                  </a:lnTo>
                  <a:lnTo>
                    <a:pt x="238" y="3208"/>
                  </a:lnTo>
                  <a:lnTo>
                    <a:pt x="236" y="3208"/>
                  </a:lnTo>
                  <a:lnTo>
                    <a:pt x="236" y="3210"/>
                  </a:lnTo>
                  <a:lnTo>
                    <a:pt x="240" y="3212"/>
                  </a:lnTo>
                  <a:lnTo>
                    <a:pt x="244" y="3216"/>
                  </a:lnTo>
                  <a:lnTo>
                    <a:pt x="244" y="3218"/>
                  </a:lnTo>
                  <a:lnTo>
                    <a:pt x="242" y="3218"/>
                  </a:lnTo>
                  <a:lnTo>
                    <a:pt x="240" y="3218"/>
                  </a:lnTo>
                  <a:lnTo>
                    <a:pt x="236" y="3218"/>
                  </a:lnTo>
                  <a:lnTo>
                    <a:pt x="232" y="3222"/>
                  </a:lnTo>
                  <a:lnTo>
                    <a:pt x="232" y="3224"/>
                  </a:lnTo>
                  <a:lnTo>
                    <a:pt x="234" y="3226"/>
                  </a:lnTo>
                  <a:lnTo>
                    <a:pt x="238" y="3226"/>
                  </a:lnTo>
                  <a:lnTo>
                    <a:pt x="242" y="3226"/>
                  </a:lnTo>
                  <a:lnTo>
                    <a:pt x="240" y="3230"/>
                  </a:lnTo>
                  <a:lnTo>
                    <a:pt x="240" y="3232"/>
                  </a:lnTo>
                  <a:lnTo>
                    <a:pt x="242" y="3232"/>
                  </a:lnTo>
                  <a:lnTo>
                    <a:pt x="246" y="3228"/>
                  </a:lnTo>
                  <a:close/>
                  <a:moveTo>
                    <a:pt x="256" y="3248"/>
                  </a:moveTo>
                  <a:lnTo>
                    <a:pt x="256" y="3248"/>
                  </a:lnTo>
                  <a:lnTo>
                    <a:pt x="254" y="3250"/>
                  </a:lnTo>
                  <a:lnTo>
                    <a:pt x="254" y="3252"/>
                  </a:lnTo>
                  <a:lnTo>
                    <a:pt x="258" y="3256"/>
                  </a:lnTo>
                  <a:lnTo>
                    <a:pt x="262" y="3258"/>
                  </a:lnTo>
                  <a:lnTo>
                    <a:pt x="264" y="3258"/>
                  </a:lnTo>
                  <a:lnTo>
                    <a:pt x="264" y="3256"/>
                  </a:lnTo>
                  <a:lnTo>
                    <a:pt x="262" y="3252"/>
                  </a:lnTo>
                  <a:lnTo>
                    <a:pt x="260" y="3248"/>
                  </a:lnTo>
                  <a:lnTo>
                    <a:pt x="258" y="3248"/>
                  </a:lnTo>
                  <a:lnTo>
                    <a:pt x="256" y="3248"/>
                  </a:lnTo>
                  <a:close/>
                  <a:moveTo>
                    <a:pt x="254" y="3160"/>
                  </a:moveTo>
                  <a:lnTo>
                    <a:pt x="254" y="3160"/>
                  </a:lnTo>
                  <a:lnTo>
                    <a:pt x="256" y="3160"/>
                  </a:lnTo>
                  <a:lnTo>
                    <a:pt x="256" y="3154"/>
                  </a:lnTo>
                  <a:lnTo>
                    <a:pt x="254" y="3150"/>
                  </a:lnTo>
                  <a:lnTo>
                    <a:pt x="250" y="3150"/>
                  </a:lnTo>
                  <a:lnTo>
                    <a:pt x="246" y="3152"/>
                  </a:lnTo>
                  <a:lnTo>
                    <a:pt x="242" y="3154"/>
                  </a:lnTo>
                  <a:lnTo>
                    <a:pt x="242" y="3156"/>
                  </a:lnTo>
                  <a:lnTo>
                    <a:pt x="246" y="3156"/>
                  </a:lnTo>
                  <a:lnTo>
                    <a:pt x="248" y="3158"/>
                  </a:lnTo>
                  <a:lnTo>
                    <a:pt x="254" y="3160"/>
                  </a:lnTo>
                  <a:close/>
                  <a:moveTo>
                    <a:pt x="248" y="3146"/>
                  </a:moveTo>
                  <a:lnTo>
                    <a:pt x="248" y="3146"/>
                  </a:lnTo>
                  <a:lnTo>
                    <a:pt x="250" y="3144"/>
                  </a:lnTo>
                  <a:lnTo>
                    <a:pt x="250" y="3142"/>
                  </a:lnTo>
                  <a:lnTo>
                    <a:pt x="244" y="3136"/>
                  </a:lnTo>
                  <a:lnTo>
                    <a:pt x="242" y="3136"/>
                  </a:lnTo>
                  <a:lnTo>
                    <a:pt x="244" y="3142"/>
                  </a:lnTo>
                  <a:lnTo>
                    <a:pt x="246" y="3146"/>
                  </a:lnTo>
                  <a:lnTo>
                    <a:pt x="248" y="3146"/>
                  </a:lnTo>
                  <a:close/>
                  <a:moveTo>
                    <a:pt x="282" y="3246"/>
                  </a:moveTo>
                  <a:lnTo>
                    <a:pt x="282" y="3246"/>
                  </a:lnTo>
                  <a:lnTo>
                    <a:pt x="280" y="3242"/>
                  </a:lnTo>
                  <a:lnTo>
                    <a:pt x="278" y="3238"/>
                  </a:lnTo>
                  <a:lnTo>
                    <a:pt x="278" y="3236"/>
                  </a:lnTo>
                  <a:lnTo>
                    <a:pt x="276" y="3234"/>
                  </a:lnTo>
                  <a:lnTo>
                    <a:pt x="272" y="3232"/>
                  </a:lnTo>
                  <a:lnTo>
                    <a:pt x="270" y="3232"/>
                  </a:lnTo>
                  <a:lnTo>
                    <a:pt x="270" y="3234"/>
                  </a:lnTo>
                  <a:lnTo>
                    <a:pt x="272" y="3238"/>
                  </a:lnTo>
                  <a:lnTo>
                    <a:pt x="274" y="3240"/>
                  </a:lnTo>
                  <a:lnTo>
                    <a:pt x="272" y="3242"/>
                  </a:lnTo>
                  <a:lnTo>
                    <a:pt x="272" y="3244"/>
                  </a:lnTo>
                  <a:lnTo>
                    <a:pt x="276" y="3252"/>
                  </a:lnTo>
                  <a:lnTo>
                    <a:pt x="280" y="3256"/>
                  </a:lnTo>
                  <a:lnTo>
                    <a:pt x="284" y="3256"/>
                  </a:lnTo>
                  <a:lnTo>
                    <a:pt x="286" y="3254"/>
                  </a:lnTo>
                  <a:lnTo>
                    <a:pt x="286" y="3252"/>
                  </a:lnTo>
                  <a:lnTo>
                    <a:pt x="282" y="3246"/>
                  </a:lnTo>
                  <a:close/>
                  <a:moveTo>
                    <a:pt x="234" y="3130"/>
                  </a:moveTo>
                  <a:lnTo>
                    <a:pt x="234" y="3130"/>
                  </a:lnTo>
                  <a:lnTo>
                    <a:pt x="228" y="3130"/>
                  </a:lnTo>
                  <a:lnTo>
                    <a:pt x="226" y="3132"/>
                  </a:lnTo>
                  <a:lnTo>
                    <a:pt x="226" y="3134"/>
                  </a:lnTo>
                  <a:lnTo>
                    <a:pt x="228" y="3134"/>
                  </a:lnTo>
                  <a:lnTo>
                    <a:pt x="236" y="3132"/>
                  </a:lnTo>
                  <a:lnTo>
                    <a:pt x="240" y="3132"/>
                  </a:lnTo>
                  <a:lnTo>
                    <a:pt x="240" y="3130"/>
                  </a:lnTo>
                  <a:lnTo>
                    <a:pt x="238" y="3128"/>
                  </a:lnTo>
                  <a:lnTo>
                    <a:pt x="234" y="3130"/>
                  </a:lnTo>
                  <a:close/>
                  <a:moveTo>
                    <a:pt x="224" y="3120"/>
                  </a:moveTo>
                  <a:lnTo>
                    <a:pt x="224" y="3120"/>
                  </a:lnTo>
                  <a:lnTo>
                    <a:pt x="226" y="3124"/>
                  </a:lnTo>
                  <a:lnTo>
                    <a:pt x="228" y="3126"/>
                  </a:lnTo>
                  <a:lnTo>
                    <a:pt x="230" y="3128"/>
                  </a:lnTo>
                  <a:lnTo>
                    <a:pt x="236" y="3126"/>
                  </a:lnTo>
                  <a:lnTo>
                    <a:pt x="238" y="3124"/>
                  </a:lnTo>
                  <a:lnTo>
                    <a:pt x="236" y="3120"/>
                  </a:lnTo>
                  <a:lnTo>
                    <a:pt x="236" y="3116"/>
                  </a:lnTo>
                  <a:lnTo>
                    <a:pt x="234" y="3114"/>
                  </a:lnTo>
                  <a:lnTo>
                    <a:pt x="230" y="3116"/>
                  </a:lnTo>
                  <a:lnTo>
                    <a:pt x="228" y="3116"/>
                  </a:lnTo>
                  <a:lnTo>
                    <a:pt x="226" y="3116"/>
                  </a:lnTo>
                  <a:lnTo>
                    <a:pt x="224" y="3120"/>
                  </a:lnTo>
                  <a:close/>
                  <a:moveTo>
                    <a:pt x="232" y="3160"/>
                  </a:moveTo>
                  <a:lnTo>
                    <a:pt x="232" y="3160"/>
                  </a:lnTo>
                  <a:lnTo>
                    <a:pt x="234" y="3158"/>
                  </a:lnTo>
                  <a:lnTo>
                    <a:pt x="236" y="3156"/>
                  </a:lnTo>
                  <a:lnTo>
                    <a:pt x="238" y="3154"/>
                  </a:lnTo>
                  <a:lnTo>
                    <a:pt x="238" y="3152"/>
                  </a:lnTo>
                  <a:lnTo>
                    <a:pt x="236" y="3148"/>
                  </a:lnTo>
                  <a:lnTo>
                    <a:pt x="236" y="3150"/>
                  </a:lnTo>
                  <a:lnTo>
                    <a:pt x="234" y="3152"/>
                  </a:lnTo>
                  <a:lnTo>
                    <a:pt x="230" y="3154"/>
                  </a:lnTo>
                  <a:lnTo>
                    <a:pt x="228" y="3156"/>
                  </a:lnTo>
                  <a:lnTo>
                    <a:pt x="226" y="3158"/>
                  </a:lnTo>
                  <a:lnTo>
                    <a:pt x="226" y="3160"/>
                  </a:lnTo>
                  <a:lnTo>
                    <a:pt x="228" y="3162"/>
                  </a:lnTo>
                  <a:lnTo>
                    <a:pt x="232" y="3164"/>
                  </a:lnTo>
                  <a:lnTo>
                    <a:pt x="232" y="3160"/>
                  </a:lnTo>
                  <a:close/>
                  <a:moveTo>
                    <a:pt x="290" y="3322"/>
                  </a:moveTo>
                  <a:lnTo>
                    <a:pt x="290" y="3322"/>
                  </a:lnTo>
                  <a:lnTo>
                    <a:pt x="290" y="3324"/>
                  </a:lnTo>
                  <a:lnTo>
                    <a:pt x="292" y="3326"/>
                  </a:lnTo>
                  <a:lnTo>
                    <a:pt x="300" y="3334"/>
                  </a:lnTo>
                  <a:lnTo>
                    <a:pt x="304" y="3338"/>
                  </a:lnTo>
                  <a:lnTo>
                    <a:pt x="302" y="3332"/>
                  </a:lnTo>
                  <a:lnTo>
                    <a:pt x="296" y="3324"/>
                  </a:lnTo>
                  <a:lnTo>
                    <a:pt x="292" y="3322"/>
                  </a:lnTo>
                  <a:lnTo>
                    <a:pt x="290" y="3322"/>
                  </a:lnTo>
                  <a:close/>
                  <a:moveTo>
                    <a:pt x="246" y="3094"/>
                  </a:moveTo>
                  <a:lnTo>
                    <a:pt x="246" y="3094"/>
                  </a:lnTo>
                  <a:lnTo>
                    <a:pt x="244" y="3094"/>
                  </a:lnTo>
                  <a:lnTo>
                    <a:pt x="242" y="3094"/>
                  </a:lnTo>
                  <a:lnTo>
                    <a:pt x="242" y="3098"/>
                  </a:lnTo>
                  <a:lnTo>
                    <a:pt x="250" y="3112"/>
                  </a:lnTo>
                  <a:lnTo>
                    <a:pt x="252" y="3114"/>
                  </a:lnTo>
                  <a:lnTo>
                    <a:pt x="254" y="3112"/>
                  </a:lnTo>
                  <a:lnTo>
                    <a:pt x="256" y="3110"/>
                  </a:lnTo>
                  <a:lnTo>
                    <a:pt x="258" y="3110"/>
                  </a:lnTo>
                  <a:lnTo>
                    <a:pt x="258" y="3108"/>
                  </a:lnTo>
                  <a:lnTo>
                    <a:pt x="258" y="3102"/>
                  </a:lnTo>
                  <a:lnTo>
                    <a:pt x="258" y="3098"/>
                  </a:lnTo>
                  <a:lnTo>
                    <a:pt x="256" y="3096"/>
                  </a:lnTo>
                  <a:lnTo>
                    <a:pt x="246" y="3094"/>
                  </a:lnTo>
                  <a:close/>
                  <a:moveTo>
                    <a:pt x="294" y="3282"/>
                  </a:moveTo>
                  <a:lnTo>
                    <a:pt x="294" y="3282"/>
                  </a:lnTo>
                  <a:lnTo>
                    <a:pt x="294" y="3280"/>
                  </a:lnTo>
                  <a:lnTo>
                    <a:pt x="290" y="3278"/>
                  </a:lnTo>
                  <a:lnTo>
                    <a:pt x="288" y="3280"/>
                  </a:lnTo>
                  <a:lnTo>
                    <a:pt x="288" y="3284"/>
                  </a:lnTo>
                  <a:lnTo>
                    <a:pt x="290" y="3286"/>
                  </a:lnTo>
                  <a:lnTo>
                    <a:pt x="292" y="3286"/>
                  </a:lnTo>
                  <a:lnTo>
                    <a:pt x="294" y="3284"/>
                  </a:lnTo>
                  <a:lnTo>
                    <a:pt x="294" y="3282"/>
                  </a:lnTo>
                  <a:close/>
                  <a:moveTo>
                    <a:pt x="284" y="3284"/>
                  </a:moveTo>
                  <a:lnTo>
                    <a:pt x="284" y="3284"/>
                  </a:lnTo>
                  <a:lnTo>
                    <a:pt x="282" y="3284"/>
                  </a:lnTo>
                  <a:lnTo>
                    <a:pt x="282" y="3286"/>
                  </a:lnTo>
                  <a:lnTo>
                    <a:pt x="282" y="3288"/>
                  </a:lnTo>
                  <a:lnTo>
                    <a:pt x="286" y="3292"/>
                  </a:lnTo>
                  <a:lnTo>
                    <a:pt x="286" y="3288"/>
                  </a:lnTo>
                  <a:lnTo>
                    <a:pt x="286" y="3286"/>
                  </a:lnTo>
                  <a:lnTo>
                    <a:pt x="284" y="3284"/>
                  </a:lnTo>
                  <a:close/>
                  <a:moveTo>
                    <a:pt x="294" y="3312"/>
                  </a:moveTo>
                  <a:lnTo>
                    <a:pt x="294" y="3312"/>
                  </a:lnTo>
                  <a:lnTo>
                    <a:pt x="294" y="3310"/>
                  </a:lnTo>
                  <a:lnTo>
                    <a:pt x="294" y="3306"/>
                  </a:lnTo>
                  <a:lnTo>
                    <a:pt x="290" y="3298"/>
                  </a:lnTo>
                  <a:lnTo>
                    <a:pt x="288" y="3296"/>
                  </a:lnTo>
                  <a:lnTo>
                    <a:pt x="288" y="3298"/>
                  </a:lnTo>
                  <a:lnTo>
                    <a:pt x="288" y="3302"/>
                  </a:lnTo>
                  <a:lnTo>
                    <a:pt x="286" y="3306"/>
                  </a:lnTo>
                  <a:lnTo>
                    <a:pt x="284" y="3308"/>
                  </a:lnTo>
                  <a:lnTo>
                    <a:pt x="286" y="3312"/>
                  </a:lnTo>
                  <a:lnTo>
                    <a:pt x="290" y="3314"/>
                  </a:lnTo>
                  <a:lnTo>
                    <a:pt x="294" y="3312"/>
                  </a:lnTo>
                  <a:close/>
                  <a:moveTo>
                    <a:pt x="240" y="3200"/>
                  </a:moveTo>
                  <a:lnTo>
                    <a:pt x="240" y="3200"/>
                  </a:lnTo>
                  <a:lnTo>
                    <a:pt x="242" y="3200"/>
                  </a:lnTo>
                  <a:lnTo>
                    <a:pt x="242" y="3192"/>
                  </a:lnTo>
                  <a:lnTo>
                    <a:pt x="238" y="3184"/>
                  </a:lnTo>
                  <a:lnTo>
                    <a:pt x="236" y="3184"/>
                  </a:lnTo>
                  <a:lnTo>
                    <a:pt x="234" y="3184"/>
                  </a:lnTo>
                  <a:lnTo>
                    <a:pt x="230" y="3184"/>
                  </a:lnTo>
                  <a:lnTo>
                    <a:pt x="230" y="3186"/>
                  </a:lnTo>
                  <a:lnTo>
                    <a:pt x="230" y="3196"/>
                  </a:lnTo>
                  <a:lnTo>
                    <a:pt x="236" y="3194"/>
                  </a:lnTo>
                  <a:lnTo>
                    <a:pt x="238" y="3192"/>
                  </a:lnTo>
                  <a:lnTo>
                    <a:pt x="238" y="3194"/>
                  </a:lnTo>
                  <a:lnTo>
                    <a:pt x="238" y="3198"/>
                  </a:lnTo>
                  <a:lnTo>
                    <a:pt x="240" y="3200"/>
                  </a:lnTo>
                  <a:close/>
                  <a:moveTo>
                    <a:pt x="236" y="3146"/>
                  </a:moveTo>
                  <a:lnTo>
                    <a:pt x="236" y="3146"/>
                  </a:lnTo>
                  <a:lnTo>
                    <a:pt x="238" y="3146"/>
                  </a:lnTo>
                  <a:lnTo>
                    <a:pt x="240" y="3148"/>
                  </a:lnTo>
                  <a:lnTo>
                    <a:pt x="242" y="3148"/>
                  </a:lnTo>
                  <a:lnTo>
                    <a:pt x="242" y="3146"/>
                  </a:lnTo>
                  <a:lnTo>
                    <a:pt x="240" y="3142"/>
                  </a:lnTo>
                  <a:lnTo>
                    <a:pt x="236" y="3138"/>
                  </a:lnTo>
                  <a:lnTo>
                    <a:pt x="232" y="3138"/>
                  </a:lnTo>
                  <a:lnTo>
                    <a:pt x="228" y="3138"/>
                  </a:lnTo>
                  <a:lnTo>
                    <a:pt x="224" y="3140"/>
                  </a:lnTo>
                  <a:lnTo>
                    <a:pt x="224" y="3144"/>
                  </a:lnTo>
                  <a:lnTo>
                    <a:pt x="226" y="3146"/>
                  </a:lnTo>
                  <a:lnTo>
                    <a:pt x="230" y="3146"/>
                  </a:lnTo>
                  <a:lnTo>
                    <a:pt x="236" y="3146"/>
                  </a:lnTo>
                  <a:close/>
                  <a:moveTo>
                    <a:pt x="292" y="2928"/>
                  </a:moveTo>
                  <a:lnTo>
                    <a:pt x="292" y="2928"/>
                  </a:lnTo>
                  <a:lnTo>
                    <a:pt x="294" y="2930"/>
                  </a:lnTo>
                  <a:lnTo>
                    <a:pt x="296" y="2930"/>
                  </a:lnTo>
                  <a:lnTo>
                    <a:pt x="298" y="2930"/>
                  </a:lnTo>
                  <a:lnTo>
                    <a:pt x="302" y="2930"/>
                  </a:lnTo>
                  <a:lnTo>
                    <a:pt x="304" y="2930"/>
                  </a:lnTo>
                  <a:lnTo>
                    <a:pt x="306" y="2928"/>
                  </a:lnTo>
                  <a:lnTo>
                    <a:pt x="302" y="2918"/>
                  </a:lnTo>
                  <a:lnTo>
                    <a:pt x="300" y="2916"/>
                  </a:lnTo>
                  <a:lnTo>
                    <a:pt x="298" y="2916"/>
                  </a:lnTo>
                  <a:lnTo>
                    <a:pt x="294" y="2918"/>
                  </a:lnTo>
                  <a:lnTo>
                    <a:pt x="290" y="2918"/>
                  </a:lnTo>
                  <a:lnTo>
                    <a:pt x="286" y="2918"/>
                  </a:lnTo>
                  <a:lnTo>
                    <a:pt x="284" y="2920"/>
                  </a:lnTo>
                  <a:lnTo>
                    <a:pt x="284" y="2922"/>
                  </a:lnTo>
                  <a:lnTo>
                    <a:pt x="288" y="2924"/>
                  </a:lnTo>
                  <a:lnTo>
                    <a:pt x="290" y="2924"/>
                  </a:lnTo>
                  <a:lnTo>
                    <a:pt x="292" y="2928"/>
                  </a:lnTo>
                  <a:close/>
                  <a:moveTo>
                    <a:pt x="294" y="2944"/>
                  </a:moveTo>
                  <a:lnTo>
                    <a:pt x="294" y="2944"/>
                  </a:lnTo>
                  <a:lnTo>
                    <a:pt x="296" y="2944"/>
                  </a:lnTo>
                  <a:lnTo>
                    <a:pt x="298" y="2942"/>
                  </a:lnTo>
                  <a:lnTo>
                    <a:pt x="300" y="2940"/>
                  </a:lnTo>
                  <a:lnTo>
                    <a:pt x="298" y="2940"/>
                  </a:lnTo>
                  <a:lnTo>
                    <a:pt x="292" y="2940"/>
                  </a:lnTo>
                  <a:lnTo>
                    <a:pt x="290" y="2940"/>
                  </a:lnTo>
                  <a:lnTo>
                    <a:pt x="290" y="2942"/>
                  </a:lnTo>
                  <a:lnTo>
                    <a:pt x="288" y="2944"/>
                  </a:lnTo>
                  <a:lnTo>
                    <a:pt x="290" y="2944"/>
                  </a:lnTo>
                  <a:lnTo>
                    <a:pt x="294" y="2944"/>
                  </a:lnTo>
                  <a:close/>
                  <a:moveTo>
                    <a:pt x="278" y="2914"/>
                  </a:moveTo>
                  <a:lnTo>
                    <a:pt x="278" y="2914"/>
                  </a:lnTo>
                  <a:lnTo>
                    <a:pt x="278" y="2916"/>
                  </a:lnTo>
                  <a:lnTo>
                    <a:pt x="282" y="2916"/>
                  </a:lnTo>
                  <a:lnTo>
                    <a:pt x="286" y="2914"/>
                  </a:lnTo>
                  <a:lnTo>
                    <a:pt x="292" y="2914"/>
                  </a:lnTo>
                  <a:lnTo>
                    <a:pt x="294" y="2914"/>
                  </a:lnTo>
                  <a:lnTo>
                    <a:pt x="294" y="2912"/>
                  </a:lnTo>
                  <a:lnTo>
                    <a:pt x="288" y="2908"/>
                  </a:lnTo>
                  <a:lnTo>
                    <a:pt x="286" y="2908"/>
                  </a:lnTo>
                  <a:lnTo>
                    <a:pt x="282" y="2908"/>
                  </a:lnTo>
                  <a:lnTo>
                    <a:pt x="278" y="2914"/>
                  </a:lnTo>
                  <a:close/>
                  <a:moveTo>
                    <a:pt x="276" y="2888"/>
                  </a:moveTo>
                  <a:lnTo>
                    <a:pt x="276" y="2888"/>
                  </a:lnTo>
                  <a:lnTo>
                    <a:pt x="280" y="2886"/>
                  </a:lnTo>
                  <a:lnTo>
                    <a:pt x="282" y="2884"/>
                  </a:lnTo>
                  <a:lnTo>
                    <a:pt x="282" y="2882"/>
                  </a:lnTo>
                  <a:lnTo>
                    <a:pt x="282" y="2880"/>
                  </a:lnTo>
                  <a:lnTo>
                    <a:pt x="278" y="2880"/>
                  </a:lnTo>
                  <a:lnTo>
                    <a:pt x="272" y="2884"/>
                  </a:lnTo>
                  <a:lnTo>
                    <a:pt x="270" y="2884"/>
                  </a:lnTo>
                  <a:lnTo>
                    <a:pt x="270" y="2886"/>
                  </a:lnTo>
                  <a:lnTo>
                    <a:pt x="272" y="2888"/>
                  </a:lnTo>
                  <a:lnTo>
                    <a:pt x="276" y="2888"/>
                  </a:lnTo>
                  <a:close/>
                  <a:moveTo>
                    <a:pt x="282" y="2902"/>
                  </a:moveTo>
                  <a:lnTo>
                    <a:pt x="282" y="2902"/>
                  </a:lnTo>
                  <a:lnTo>
                    <a:pt x="284" y="2902"/>
                  </a:lnTo>
                  <a:lnTo>
                    <a:pt x="290" y="2900"/>
                  </a:lnTo>
                  <a:lnTo>
                    <a:pt x="296" y="2898"/>
                  </a:lnTo>
                  <a:lnTo>
                    <a:pt x="296" y="2896"/>
                  </a:lnTo>
                  <a:lnTo>
                    <a:pt x="294" y="2894"/>
                  </a:lnTo>
                  <a:lnTo>
                    <a:pt x="292" y="2894"/>
                  </a:lnTo>
                  <a:lnTo>
                    <a:pt x="282" y="2894"/>
                  </a:lnTo>
                  <a:lnTo>
                    <a:pt x="276" y="2894"/>
                  </a:lnTo>
                  <a:lnTo>
                    <a:pt x="276" y="2896"/>
                  </a:lnTo>
                  <a:lnTo>
                    <a:pt x="278" y="2900"/>
                  </a:lnTo>
                  <a:lnTo>
                    <a:pt x="282" y="2902"/>
                  </a:lnTo>
                  <a:close/>
                  <a:moveTo>
                    <a:pt x="296" y="2950"/>
                  </a:moveTo>
                  <a:lnTo>
                    <a:pt x="296" y="2950"/>
                  </a:lnTo>
                  <a:lnTo>
                    <a:pt x="294" y="2948"/>
                  </a:lnTo>
                  <a:lnTo>
                    <a:pt x="290" y="2950"/>
                  </a:lnTo>
                  <a:lnTo>
                    <a:pt x="290" y="2952"/>
                  </a:lnTo>
                  <a:lnTo>
                    <a:pt x="290" y="2954"/>
                  </a:lnTo>
                  <a:lnTo>
                    <a:pt x="292" y="2956"/>
                  </a:lnTo>
                  <a:lnTo>
                    <a:pt x="294" y="2954"/>
                  </a:lnTo>
                  <a:lnTo>
                    <a:pt x="296" y="2952"/>
                  </a:lnTo>
                  <a:lnTo>
                    <a:pt x="296" y="2950"/>
                  </a:lnTo>
                  <a:close/>
                  <a:moveTo>
                    <a:pt x="302" y="2888"/>
                  </a:moveTo>
                  <a:lnTo>
                    <a:pt x="302" y="2888"/>
                  </a:lnTo>
                  <a:lnTo>
                    <a:pt x="300" y="2890"/>
                  </a:lnTo>
                  <a:lnTo>
                    <a:pt x="300" y="2892"/>
                  </a:lnTo>
                  <a:lnTo>
                    <a:pt x="302" y="2898"/>
                  </a:lnTo>
                  <a:lnTo>
                    <a:pt x="304" y="2900"/>
                  </a:lnTo>
                  <a:lnTo>
                    <a:pt x="308" y="2898"/>
                  </a:lnTo>
                  <a:lnTo>
                    <a:pt x="310" y="2896"/>
                  </a:lnTo>
                  <a:lnTo>
                    <a:pt x="308" y="2894"/>
                  </a:lnTo>
                  <a:lnTo>
                    <a:pt x="306" y="2890"/>
                  </a:lnTo>
                  <a:lnTo>
                    <a:pt x="302" y="2888"/>
                  </a:lnTo>
                  <a:close/>
                  <a:moveTo>
                    <a:pt x="304" y="2856"/>
                  </a:moveTo>
                  <a:lnTo>
                    <a:pt x="304" y="2856"/>
                  </a:lnTo>
                  <a:lnTo>
                    <a:pt x="304" y="2858"/>
                  </a:lnTo>
                  <a:lnTo>
                    <a:pt x="304" y="2862"/>
                  </a:lnTo>
                  <a:lnTo>
                    <a:pt x="306" y="2864"/>
                  </a:lnTo>
                  <a:lnTo>
                    <a:pt x="308" y="2864"/>
                  </a:lnTo>
                  <a:lnTo>
                    <a:pt x="310" y="2862"/>
                  </a:lnTo>
                  <a:lnTo>
                    <a:pt x="308" y="2860"/>
                  </a:lnTo>
                  <a:lnTo>
                    <a:pt x="306" y="2856"/>
                  </a:lnTo>
                  <a:lnTo>
                    <a:pt x="304" y="2856"/>
                  </a:lnTo>
                  <a:close/>
                  <a:moveTo>
                    <a:pt x="300" y="2968"/>
                  </a:moveTo>
                  <a:lnTo>
                    <a:pt x="300" y="2968"/>
                  </a:lnTo>
                  <a:lnTo>
                    <a:pt x="304" y="2964"/>
                  </a:lnTo>
                  <a:lnTo>
                    <a:pt x="304" y="2962"/>
                  </a:lnTo>
                  <a:lnTo>
                    <a:pt x="304" y="2960"/>
                  </a:lnTo>
                  <a:lnTo>
                    <a:pt x="300" y="2962"/>
                  </a:lnTo>
                  <a:lnTo>
                    <a:pt x="298" y="2964"/>
                  </a:lnTo>
                  <a:lnTo>
                    <a:pt x="296" y="2968"/>
                  </a:lnTo>
                  <a:lnTo>
                    <a:pt x="296" y="2970"/>
                  </a:lnTo>
                  <a:lnTo>
                    <a:pt x="300" y="2968"/>
                  </a:lnTo>
                  <a:close/>
                  <a:moveTo>
                    <a:pt x="290" y="2888"/>
                  </a:moveTo>
                  <a:lnTo>
                    <a:pt x="290" y="2888"/>
                  </a:lnTo>
                  <a:lnTo>
                    <a:pt x="294" y="2888"/>
                  </a:lnTo>
                  <a:lnTo>
                    <a:pt x="294" y="2886"/>
                  </a:lnTo>
                  <a:lnTo>
                    <a:pt x="292" y="2884"/>
                  </a:lnTo>
                  <a:lnTo>
                    <a:pt x="290" y="2884"/>
                  </a:lnTo>
                  <a:lnTo>
                    <a:pt x="282" y="2888"/>
                  </a:lnTo>
                  <a:lnTo>
                    <a:pt x="280" y="2888"/>
                  </a:lnTo>
                  <a:lnTo>
                    <a:pt x="282" y="2890"/>
                  </a:lnTo>
                  <a:lnTo>
                    <a:pt x="290" y="2888"/>
                  </a:lnTo>
                  <a:close/>
                  <a:moveTo>
                    <a:pt x="250" y="2970"/>
                  </a:moveTo>
                  <a:lnTo>
                    <a:pt x="250" y="2970"/>
                  </a:lnTo>
                  <a:lnTo>
                    <a:pt x="250" y="2972"/>
                  </a:lnTo>
                  <a:lnTo>
                    <a:pt x="248" y="2974"/>
                  </a:lnTo>
                  <a:lnTo>
                    <a:pt x="248" y="2978"/>
                  </a:lnTo>
                  <a:lnTo>
                    <a:pt x="252" y="2980"/>
                  </a:lnTo>
                  <a:lnTo>
                    <a:pt x="254" y="2980"/>
                  </a:lnTo>
                  <a:lnTo>
                    <a:pt x="260" y="2974"/>
                  </a:lnTo>
                  <a:lnTo>
                    <a:pt x="262" y="2972"/>
                  </a:lnTo>
                  <a:lnTo>
                    <a:pt x="262" y="2968"/>
                  </a:lnTo>
                  <a:lnTo>
                    <a:pt x="262" y="2964"/>
                  </a:lnTo>
                  <a:lnTo>
                    <a:pt x="260" y="2962"/>
                  </a:lnTo>
                  <a:lnTo>
                    <a:pt x="256" y="2962"/>
                  </a:lnTo>
                  <a:lnTo>
                    <a:pt x="250" y="2966"/>
                  </a:lnTo>
                  <a:lnTo>
                    <a:pt x="248" y="2966"/>
                  </a:lnTo>
                  <a:lnTo>
                    <a:pt x="250" y="2970"/>
                  </a:lnTo>
                  <a:close/>
                  <a:moveTo>
                    <a:pt x="540" y="3562"/>
                  </a:moveTo>
                  <a:lnTo>
                    <a:pt x="540" y="3562"/>
                  </a:lnTo>
                  <a:lnTo>
                    <a:pt x="544" y="3562"/>
                  </a:lnTo>
                  <a:lnTo>
                    <a:pt x="548" y="3562"/>
                  </a:lnTo>
                  <a:lnTo>
                    <a:pt x="554" y="3560"/>
                  </a:lnTo>
                  <a:lnTo>
                    <a:pt x="554" y="3558"/>
                  </a:lnTo>
                  <a:lnTo>
                    <a:pt x="552" y="3558"/>
                  </a:lnTo>
                  <a:lnTo>
                    <a:pt x="546" y="3558"/>
                  </a:lnTo>
                  <a:lnTo>
                    <a:pt x="542" y="3560"/>
                  </a:lnTo>
                  <a:lnTo>
                    <a:pt x="540" y="3562"/>
                  </a:lnTo>
                  <a:close/>
                  <a:moveTo>
                    <a:pt x="560" y="3548"/>
                  </a:moveTo>
                  <a:lnTo>
                    <a:pt x="560" y="3548"/>
                  </a:lnTo>
                  <a:lnTo>
                    <a:pt x="558" y="3550"/>
                  </a:lnTo>
                  <a:lnTo>
                    <a:pt x="556" y="3548"/>
                  </a:lnTo>
                  <a:lnTo>
                    <a:pt x="554" y="3550"/>
                  </a:lnTo>
                  <a:lnTo>
                    <a:pt x="552" y="3552"/>
                  </a:lnTo>
                  <a:lnTo>
                    <a:pt x="554" y="3554"/>
                  </a:lnTo>
                  <a:lnTo>
                    <a:pt x="560" y="3556"/>
                  </a:lnTo>
                  <a:lnTo>
                    <a:pt x="562" y="3556"/>
                  </a:lnTo>
                  <a:lnTo>
                    <a:pt x="564" y="3556"/>
                  </a:lnTo>
                  <a:lnTo>
                    <a:pt x="562" y="3548"/>
                  </a:lnTo>
                  <a:lnTo>
                    <a:pt x="560" y="3544"/>
                  </a:lnTo>
                  <a:lnTo>
                    <a:pt x="560" y="3546"/>
                  </a:lnTo>
                  <a:lnTo>
                    <a:pt x="560" y="3548"/>
                  </a:lnTo>
                  <a:close/>
                  <a:moveTo>
                    <a:pt x="556" y="3506"/>
                  </a:moveTo>
                  <a:lnTo>
                    <a:pt x="556" y="3506"/>
                  </a:lnTo>
                  <a:lnTo>
                    <a:pt x="530" y="3504"/>
                  </a:lnTo>
                  <a:lnTo>
                    <a:pt x="522" y="3504"/>
                  </a:lnTo>
                  <a:lnTo>
                    <a:pt x="522" y="3506"/>
                  </a:lnTo>
                  <a:lnTo>
                    <a:pt x="526" y="3508"/>
                  </a:lnTo>
                  <a:lnTo>
                    <a:pt x="528" y="3510"/>
                  </a:lnTo>
                  <a:lnTo>
                    <a:pt x="528" y="3512"/>
                  </a:lnTo>
                  <a:lnTo>
                    <a:pt x="528" y="3516"/>
                  </a:lnTo>
                  <a:lnTo>
                    <a:pt x="530" y="3522"/>
                  </a:lnTo>
                  <a:lnTo>
                    <a:pt x="532" y="3524"/>
                  </a:lnTo>
                  <a:lnTo>
                    <a:pt x="536" y="3524"/>
                  </a:lnTo>
                  <a:lnTo>
                    <a:pt x="546" y="3524"/>
                  </a:lnTo>
                  <a:lnTo>
                    <a:pt x="550" y="3524"/>
                  </a:lnTo>
                  <a:lnTo>
                    <a:pt x="550" y="3522"/>
                  </a:lnTo>
                  <a:lnTo>
                    <a:pt x="550" y="3520"/>
                  </a:lnTo>
                  <a:lnTo>
                    <a:pt x="554" y="3518"/>
                  </a:lnTo>
                  <a:lnTo>
                    <a:pt x="556" y="3520"/>
                  </a:lnTo>
                  <a:lnTo>
                    <a:pt x="558" y="3524"/>
                  </a:lnTo>
                  <a:lnTo>
                    <a:pt x="558" y="3526"/>
                  </a:lnTo>
                  <a:lnTo>
                    <a:pt x="562" y="3528"/>
                  </a:lnTo>
                  <a:lnTo>
                    <a:pt x="566" y="3526"/>
                  </a:lnTo>
                  <a:lnTo>
                    <a:pt x="568" y="3524"/>
                  </a:lnTo>
                  <a:lnTo>
                    <a:pt x="572" y="3514"/>
                  </a:lnTo>
                  <a:lnTo>
                    <a:pt x="572" y="3512"/>
                  </a:lnTo>
                  <a:lnTo>
                    <a:pt x="572" y="3508"/>
                  </a:lnTo>
                  <a:lnTo>
                    <a:pt x="568" y="3506"/>
                  </a:lnTo>
                  <a:lnTo>
                    <a:pt x="562" y="3506"/>
                  </a:lnTo>
                  <a:lnTo>
                    <a:pt x="556" y="3506"/>
                  </a:lnTo>
                  <a:close/>
                  <a:moveTo>
                    <a:pt x="522" y="3532"/>
                  </a:moveTo>
                  <a:lnTo>
                    <a:pt x="522" y="3532"/>
                  </a:lnTo>
                  <a:lnTo>
                    <a:pt x="516" y="3528"/>
                  </a:lnTo>
                  <a:lnTo>
                    <a:pt x="520" y="3528"/>
                  </a:lnTo>
                  <a:lnTo>
                    <a:pt x="524" y="3526"/>
                  </a:lnTo>
                  <a:lnTo>
                    <a:pt x="524" y="3524"/>
                  </a:lnTo>
                  <a:lnTo>
                    <a:pt x="518" y="3520"/>
                  </a:lnTo>
                  <a:lnTo>
                    <a:pt x="510" y="3520"/>
                  </a:lnTo>
                  <a:lnTo>
                    <a:pt x="506" y="3520"/>
                  </a:lnTo>
                  <a:lnTo>
                    <a:pt x="506" y="3518"/>
                  </a:lnTo>
                  <a:lnTo>
                    <a:pt x="514" y="3516"/>
                  </a:lnTo>
                  <a:lnTo>
                    <a:pt x="520" y="3514"/>
                  </a:lnTo>
                  <a:lnTo>
                    <a:pt x="520" y="3512"/>
                  </a:lnTo>
                  <a:lnTo>
                    <a:pt x="520" y="3510"/>
                  </a:lnTo>
                  <a:lnTo>
                    <a:pt x="518" y="3508"/>
                  </a:lnTo>
                  <a:lnTo>
                    <a:pt x="512" y="3506"/>
                  </a:lnTo>
                  <a:lnTo>
                    <a:pt x="504" y="3506"/>
                  </a:lnTo>
                  <a:lnTo>
                    <a:pt x="498" y="3508"/>
                  </a:lnTo>
                  <a:lnTo>
                    <a:pt x="490" y="3508"/>
                  </a:lnTo>
                  <a:lnTo>
                    <a:pt x="486" y="3508"/>
                  </a:lnTo>
                  <a:lnTo>
                    <a:pt x="478" y="3510"/>
                  </a:lnTo>
                  <a:lnTo>
                    <a:pt x="462" y="3514"/>
                  </a:lnTo>
                  <a:lnTo>
                    <a:pt x="454" y="3516"/>
                  </a:lnTo>
                  <a:lnTo>
                    <a:pt x="454" y="3518"/>
                  </a:lnTo>
                  <a:lnTo>
                    <a:pt x="464" y="3524"/>
                  </a:lnTo>
                  <a:lnTo>
                    <a:pt x="466" y="3526"/>
                  </a:lnTo>
                  <a:lnTo>
                    <a:pt x="462" y="3528"/>
                  </a:lnTo>
                  <a:lnTo>
                    <a:pt x="470" y="3532"/>
                  </a:lnTo>
                  <a:lnTo>
                    <a:pt x="476" y="3534"/>
                  </a:lnTo>
                  <a:lnTo>
                    <a:pt x="480" y="3536"/>
                  </a:lnTo>
                  <a:lnTo>
                    <a:pt x="486" y="3540"/>
                  </a:lnTo>
                  <a:lnTo>
                    <a:pt x="490" y="3540"/>
                  </a:lnTo>
                  <a:lnTo>
                    <a:pt x="490" y="3538"/>
                  </a:lnTo>
                  <a:lnTo>
                    <a:pt x="482" y="3530"/>
                  </a:lnTo>
                  <a:lnTo>
                    <a:pt x="480" y="3526"/>
                  </a:lnTo>
                  <a:lnTo>
                    <a:pt x="482" y="3524"/>
                  </a:lnTo>
                  <a:lnTo>
                    <a:pt x="486" y="3524"/>
                  </a:lnTo>
                  <a:lnTo>
                    <a:pt x="490" y="3524"/>
                  </a:lnTo>
                  <a:lnTo>
                    <a:pt x="494" y="3524"/>
                  </a:lnTo>
                  <a:lnTo>
                    <a:pt x="498" y="3524"/>
                  </a:lnTo>
                  <a:lnTo>
                    <a:pt x="500" y="3524"/>
                  </a:lnTo>
                  <a:lnTo>
                    <a:pt x="496" y="3532"/>
                  </a:lnTo>
                  <a:lnTo>
                    <a:pt x="496" y="3536"/>
                  </a:lnTo>
                  <a:lnTo>
                    <a:pt x="500" y="3540"/>
                  </a:lnTo>
                  <a:lnTo>
                    <a:pt x="502" y="3540"/>
                  </a:lnTo>
                  <a:lnTo>
                    <a:pt x="506" y="3538"/>
                  </a:lnTo>
                  <a:lnTo>
                    <a:pt x="510" y="3536"/>
                  </a:lnTo>
                  <a:lnTo>
                    <a:pt x="512" y="3538"/>
                  </a:lnTo>
                  <a:lnTo>
                    <a:pt x="514" y="3540"/>
                  </a:lnTo>
                  <a:lnTo>
                    <a:pt x="518" y="3540"/>
                  </a:lnTo>
                  <a:lnTo>
                    <a:pt x="522" y="3542"/>
                  </a:lnTo>
                  <a:lnTo>
                    <a:pt x="522" y="3544"/>
                  </a:lnTo>
                  <a:lnTo>
                    <a:pt x="524" y="3548"/>
                  </a:lnTo>
                  <a:lnTo>
                    <a:pt x="526" y="3548"/>
                  </a:lnTo>
                  <a:lnTo>
                    <a:pt x="528" y="3550"/>
                  </a:lnTo>
                  <a:lnTo>
                    <a:pt x="532" y="3554"/>
                  </a:lnTo>
                  <a:lnTo>
                    <a:pt x="534" y="3552"/>
                  </a:lnTo>
                  <a:lnTo>
                    <a:pt x="534" y="3548"/>
                  </a:lnTo>
                  <a:lnTo>
                    <a:pt x="534" y="3544"/>
                  </a:lnTo>
                  <a:lnTo>
                    <a:pt x="532" y="3542"/>
                  </a:lnTo>
                  <a:lnTo>
                    <a:pt x="532" y="3538"/>
                  </a:lnTo>
                  <a:lnTo>
                    <a:pt x="530" y="3536"/>
                  </a:lnTo>
                  <a:lnTo>
                    <a:pt x="522" y="3532"/>
                  </a:lnTo>
                  <a:close/>
                  <a:moveTo>
                    <a:pt x="476" y="3508"/>
                  </a:moveTo>
                  <a:lnTo>
                    <a:pt x="476" y="3508"/>
                  </a:lnTo>
                  <a:lnTo>
                    <a:pt x="484" y="3506"/>
                  </a:lnTo>
                  <a:lnTo>
                    <a:pt x="484" y="3504"/>
                  </a:lnTo>
                  <a:lnTo>
                    <a:pt x="472" y="3502"/>
                  </a:lnTo>
                  <a:lnTo>
                    <a:pt x="464" y="3502"/>
                  </a:lnTo>
                  <a:lnTo>
                    <a:pt x="458" y="3502"/>
                  </a:lnTo>
                  <a:lnTo>
                    <a:pt x="450" y="3506"/>
                  </a:lnTo>
                  <a:lnTo>
                    <a:pt x="448" y="3508"/>
                  </a:lnTo>
                  <a:lnTo>
                    <a:pt x="456" y="3510"/>
                  </a:lnTo>
                  <a:lnTo>
                    <a:pt x="462" y="3510"/>
                  </a:lnTo>
                  <a:lnTo>
                    <a:pt x="476" y="3508"/>
                  </a:lnTo>
                  <a:close/>
                  <a:moveTo>
                    <a:pt x="572" y="3528"/>
                  </a:moveTo>
                  <a:lnTo>
                    <a:pt x="572" y="3528"/>
                  </a:lnTo>
                  <a:lnTo>
                    <a:pt x="574" y="3530"/>
                  </a:lnTo>
                  <a:lnTo>
                    <a:pt x="578" y="3530"/>
                  </a:lnTo>
                  <a:lnTo>
                    <a:pt x="580" y="3528"/>
                  </a:lnTo>
                  <a:lnTo>
                    <a:pt x="582" y="3524"/>
                  </a:lnTo>
                  <a:lnTo>
                    <a:pt x="580" y="3522"/>
                  </a:lnTo>
                  <a:lnTo>
                    <a:pt x="578" y="3522"/>
                  </a:lnTo>
                  <a:lnTo>
                    <a:pt x="574" y="3524"/>
                  </a:lnTo>
                  <a:lnTo>
                    <a:pt x="572" y="3528"/>
                  </a:lnTo>
                  <a:close/>
                  <a:moveTo>
                    <a:pt x="636" y="3486"/>
                  </a:moveTo>
                  <a:lnTo>
                    <a:pt x="636" y="3486"/>
                  </a:lnTo>
                  <a:lnTo>
                    <a:pt x="628" y="3488"/>
                  </a:lnTo>
                  <a:lnTo>
                    <a:pt x="622" y="3486"/>
                  </a:lnTo>
                  <a:lnTo>
                    <a:pt x="616" y="3484"/>
                  </a:lnTo>
                  <a:lnTo>
                    <a:pt x="610" y="3482"/>
                  </a:lnTo>
                  <a:lnTo>
                    <a:pt x="602" y="3478"/>
                  </a:lnTo>
                  <a:lnTo>
                    <a:pt x="594" y="3470"/>
                  </a:lnTo>
                  <a:lnTo>
                    <a:pt x="584" y="3462"/>
                  </a:lnTo>
                  <a:lnTo>
                    <a:pt x="574" y="3456"/>
                  </a:lnTo>
                  <a:lnTo>
                    <a:pt x="562" y="3448"/>
                  </a:lnTo>
                  <a:lnTo>
                    <a:pt x="548" y="3436"/>
                  </a:lnTo>
                  <a:lnTo>
                    <a:pt x="538" y="3424"/>
                  </a:lnTo>
                  <a:lnTo>
                    <a:pt x="532" y="3414"/>
                  </a:lnTo>
                  <a:lnTo>
                    <a:pt x="530" y="3404"/>
                  </a:lnTo>
                  <a:lnTo>
                    <a:pt x="528" y="3404"/>
                  </a:lnTo>
                  <a:lnTo>
                    <a:pt x="522" y="3402"/>
                  </a:lnTo>
                  <a:lnTo>
                    <a:pt x="516" y="3402"/>
                  </a:lnTo>
                  <a:lnTo>
                    <a:pt x="514" y="3400"/>
                  </a:lnTo>
                  <a:lnTo>
                    <a:pt x="512" y="3396"/>
                  </a:lnTo>
                  <a:lnTo>
                    <a:pt x="516" y="3390"/>
                  </a:lnTo>
                  <a:lnTo>
                    <a:pt x="520" y="3386"/>
                  </a:lnTo>
                  <a:lnTo>
                    <a:pt x="522" y="3386"/>
                  </a:lnTo>
                  <a:lnTo>
                    <a:pt x="524" y="3390"/>
                  </a:lnTo>
                  <a:lnTo>
                    <a:pt x="524" y="3392"/>
                  </a:lnTo>
                  <a:lnTo>
                    <a:pt x="526" y="3394"/>
                  </a:lnTo>
                  <a:lnTo>
                    <a:pt x="528" y="3392"/>
                  </a:lnTo>
                  <a:lnTo>
                    <a:pt x="528" y="3388"/>
                  </a:lnTo>
                  <a:lnTo>
                    <a:pt x="524" y="3380"/>
                  </a:lnTo>
                  <a:lnTo>
                    <a:pt x="510" y="3364"/>
                  </a:lnTo>
                  <a:lnTo>
                    <a:pt x="510" y="3502"/>
                  </a:lnTo>
                  <a:lnTo>
                    <a:pt x="518" y="3498"/>
                  </a:lnTo>
                  <a:lnTo>
                    <a:pt x="520" y="3496"/>
                  </a:lnTo>
                  <a:lnTo>
                    <a:pt x="522" y="3496"/>
                  </a:lnTo>
                  <a:lnTo>
                    <a:pt x="530" y="3498"/>
                  </a:lnTo>
                  <a:lnTo>
                    <a:pt x="544" y="3500"/>
                  </a:lnTo>
                  <a:lnTo>
                    <a:pt x="560" y="3502"/>
                  </a:lnTo>
                  <a:lnTo>
                    <a:pt x="576" y="3504"/>
                  </a:lnTo>
                  <a:lnTo>
                    <a:pt x="584" y="3506"/>
                  </a:lnTo>
                  <a:lnTo>
                    <a:pt x="588" y="3508"/>
                  </a:lnTo>
                  <a:lnTo>
                    <a:pt x="596" y="3512"/>
                  </a:lnTo>
                  <a:lnTo>
                    <a:pt x="598" y="3510"/>
                  </a:lnTo>
                  <a:lnTo>
                    <a:pt x="602" y="3508"/>
                  </a:lnTo>
                  <a:lnTo>
                    <a:pt x="606" y="3506"/>
                  </a:lnTo>
                  <a:lnTo>
                    <a:pt x="614" y="3506"/>
                  </a:lnTo>
                  <a:lnTo>
                    <a:pt x="620" y="3502"/>
                  </a:lnTo>
                  <a:lnTo>
                    <a:pt x="624" y="3500"/>
                  </a:lnTo>
                  <a:lnTo>
                    <a:pt x="626" y="3502"/>
                  </a:lnTo>
                  <a:lnTo>
                    <a:pt x="630" y="3506"/>
                  </a:lnTo>
                  <a:lnTo>
                    <a:pt x="632" y="3504"/>
                  </a:lnTo>
                  <a:lnTo>
                    <a:pt x="634" y="3502"/>
                  </a:lnTo>
                  <a:lnTo>
                    <a:pt x="638" y="3502"/>
                  </a:lnTo>
                  <a:lnTo>
                    <a:pt x="640" y="3502"/>
                  </a:lnTo>
                  <a:lnTo>
                    <a:pt x="642" y="3502"/>
                  </a:lnTo>
                  <a:lnTo>
                    <a:pt x="646" y="3494"/>
                  </a:lnTo>
                  <a:lnTo>
                    <a:pt x="648" y="3488"/>
                  </a:lnTo>
                  <a:lnTo>
                    <a:pt x="648" y="3486"/>
                  </a:lnTo>
                  <a:lnTo>
                    <a:pt x="642" y="3486"/>
                  </a:lnTo>
                  <a:lnTo>
                    <a:pt x="636" y="3486"/>
                  </a:lnTo>
                  <a:close/>
                  <a:moveTo>
                    <a:pt x="436" y="3502"/>
                  </a:moveTo>
                  <a:lnTo>
                    <a:pt x="436" y="3502"/>
                  </a:lnTo>
                  <a:lnTo>
                    <a:pt x="428" y="3504"/>
                  </a:lnTo>
                  <a:lnTo>
                    <a:pt x="426" y="3506"/>
                  </a:lnTo>
                  <a:lnTo>
                    <a:pt x="420" y="3506"/>
                  </a:lnTo>
                  <a:lnTo>
                    <a:pt x="414" y="3506"/>
                  </a:lnTo>
                  <a:lnTo>
                    <a:pt x="414" y="3508"/>
                  </a:lnTo>
                  <a:lnTo>
                    <a:pt x="414" y="3510"/>
                  </a:lnTo>
                  <a:lnTo>
                    <a:pt x="416" y="3514"/>
                  </a:lnTo>
                  <a:lnTo>
                    <a:pt x="418" y="3514"/>
                  </a:lnTo>
                  <a:lnTo>
                    <a:pt x="428" y="3516"/>
                  </a:lnTo>
                  <a:lnTo>
                    <a:pt x="430" y="3516"/>
                  </a:lnTo>
                  <a:lnTo>
                    <a:pt x="432" y="3518"/>
                  </a:lnTo>
                  <a:lnTo>
                    <a:pt x="432" y="3520"/>
                  </a:lnTo>
                  <a:lnTo>
                    <a:pt x="432" y="3522"/>
                  </a:lnTo>
                  <a:lnTo>
                    <a:pt x="436" y="3522"/>
                  </a:lnTo>
                  <a:lnTo>
                    <a:pt x="442" y="3518"/>
                  </a:lnTo>
                  <a:lnTo>
                    <a:pt x="442" y="3516"/>
                  </a:lnTo>
                  <a:lnTo>
                    <a:pt x="442" y="3512"/>
                  </a:lnTo>
                  <a:lnTo>
                    <a:pt x="438" y="3512"/>
                  </a:lnTo>
                  <a:lnTo>
                    <a:pt x="432" y="3510"/>
                  </a:lnTo>
                  <a:lnTo>
                    <a:pt x="434" y="3508"/>
                  </a:lnTo>
                  <a:lnTo>
                    <a:pt x="438" y="3508"/>
                  </a:lnTo>
                  <a:lnTo>
                    <a:pt x="442" y="3506"/>
                  </a:lnTo>
                  <a:lnTo>
                    <a:pt x="444" y="3504"/>
                  </a:lnTo>
                  <a:lnTo>
                    <a:pt x="440" y="3504"/>
                  </a:lnTo>
                  <a:lnTo>
                    <a:pt x="436" y="3502"/>
                  </a:lnTo>
                  <a:close/>
                  <a:moveTo>
                    <a:pt x="290" y="2874"/>
                  </a:moveTo>
                  <a:lnTo>
                    <a:pt x="290" y="2874"/>
                  </a:lnTo>
                  <a:lnTo>
                    <a:pt x="292" y="2876"/>
                  </a:lnTo>
                  <a:lnTo>
                    <a:pt x="294" y="2874"/>
                  </a:lnTo>
                  <a:lnTo>
                    <a:pt x="294" y="2872"/>
                  </a:lnTo>
                  <a:lnTo>
                    <a:pt x="294" y="2870"/>
                  </a:lnTo>
                  <a:lnTo>
                    <a:pt x="290" y="2868"/>
                  </a:lnTo>
                  <a:lnTo>
                    <a:pt x="290" y="2874"/>
                  </a:lnTo>
                  <a:close/>
                  <a:moveTo>
                    <a:pt x="592" y="3524"/>
                  </a:moveTo>
                  <a:lnTo>
                    <a:pt x="592" y="3524"/>
                  </a:lnTo>
                  <a:lnTo>
                    <a:pt x="596" y="3524"/>
                  </a:lnTo>
                  <a:lnTo>
                    <a:pt x="598" y="3524"/>
                  </a:lnTo>
                  <a:lnTo>
                    <a:pt x="598" y="3522"/>
                  </a:lnTo>
                  <a:lnTo>
                    <a:pt x="596" y="3518"/>
                  </a:lnTo>
                  <a:lnTo>
                    <a:pt x="594" y="3518"/>
                  </a:lnTo>
                  <a:lnTo>
                    <a:pt x="590" y="3520"/>
                  </a:lnTo>
                  <a:lnTo>
                    <a:pt x="590" y="3522"/>
                  </a:lnTo>
                  <a:lnTo>
                    <a:pt x="592" y="3524"/>
                  </a:lnTo>
                  <a:close/>
                  <a:moveTo>
                    <a:pt x="310" y="3406"/>
                  </a:moveTo>
                  <a:lnTo>
                    <a:pt x="310" y="3406"/>
                  </a:lnTo>
                  <a:lnTo>
                    <a:pt x="314" y="3406"/>
                  </a:lnTo>
                  <a:lnTo>
                    <a:pt x="318" y="3406"/>
                  </a:lnTo>
                  <a:lnTo>
                    <a:pt x="322" y="3406"/>
                  </a:lnTo>
                  <a:lnTo>
                    <a:pt x="326" y="3408"/>
                  </a:lnTo>
                  <a:lnTo>
                    <a:pt x="328" y="3408"/>
                  </a:lnTo>
                  <a:lnTo>
                    <a:pt x="324" y="3402"/>
                  </a:lnTo>
                  <a:lnTo>
                    <a:pt x="318" y="3396"/>
                  </a:lnTo>
                  <a:lnTo>
                    <a:pt x="316" y="3394"/>
                  </a:lnTo>
                  <a:lnTo>
                    <a:pt x="314" y="3394"/>
                  </a:lnTo>
                  <a:lnTo>
                    <a:pt x="312" y="3394"/>
                  </a:lnTo>
                  <a:lnTo>
                    <a:pt x="310" y="3392"/>
                  </a:lnTo>
                  <a:lnTo>
                    <a:pt x="308" y="3390"/>
                  </a:lnTo>
                  <a:lnTo>
                    <a:pt x="306" y="3392"/>
                  </a:lnTo>
                  <a:lnTo>
                    <a:pt x="304" y="3390"/>
                  </a:lnTo>
                  <a:lnTo>
                    <a:pt x="294" y="3384"/>
                  </a:lnTo>
                  <a:lnTo>
                    <a:pt x="284" y="3382"/>
                  </a:lnTo>
                  <a:lnTo>
                    <a:pt x="280" y="3378"/>
                  </a:lnTo>
                  <a:lnTo>
                    <a:pt x="274" y="3374"/>
                  </a:lnTo>
                  <a:lnTo>
                    <a:pt x="268" y="3370"/>
                  </a:lnTo>
                  <a:lnTo>
                    <a:pt x="264" y="3368"/>
                  </a:lnTo>
                  <a:lnTo>
                    <a:pt x="262" y="3370"/>
                  </a:lnTo>
                  <a:lnTo>
                    <a:pt x="266" y="3374"/>
                  </a:lnTo>
                  <a:lnTo>
                    <a:pt x="270" y="3376"/>
                  </a:lnTo>
                  <a:lnTo>
                    <a:pt x="270" y="3380"/>
                  </a:lnTo>
                  <a:lnTo>
                    <a:pt x="268" y="3380"/>
                  </a:lnTo>
                  <a:lnTo>
                    <a:pt x="272" y="3382"/>
                  </a:lnTo>
                  <a:lnTo>
                    <a:pt x="276" y="3384"/>
                  </a:lnTo>
                  <a:lnTo>
                    <a:pt x="278" y="3388"/>
                  </a:lnTo>
                  <a:lnTo>
                    <a:pt x="282" y="3390"/>
                  </a:lnTo>
                  <a:lnTo>
                    <a:pt x="288" y="3392"/>
                  </a:lnTo>
                  <a:lnTo>
                    <a:pt x="294" y="3392"/>
                  </a:lnTo>
                  <a:lnTo>
                    <a:pt x="296" y="3394"/>
                  </a:lnTo>
                  <a:lnTo>
                    <a:pt x="300" y="3396"/>
                  </a:lnTo>
                  <a:lnTo>
                    <a:pt x="302" y="3398"/>
                  </a:lnTo>
                  <a:lnTo>
                    <a:pt x="304" y="3398"/>
                  </a:lnTo>
                  <a:lnTo>
                    <a:pt x="308" y="3398"/>
                  </a:lnTo>
                  <a:lnTo>
                    <a:pt x="310" y="3400"/>
                  </a:lnTo>
                  <a:lnTo>
                    <a:pt x="310" y="3402"/>
                  </a:lnTo>
                  <a:lnTo>
                    <a:pt x="310" y="3404"/>
                  </a:lnTo>
                  <a:lnTo>
                    <a:pt x="310" y="3406"/>
                  </a:lnTo>
                  <a:close/>
                  <a:moveTo>
                    <a:pt x="262" y="3306"/>
                  </a:moveTo>
                  <a:lnTo>
                    <a:pt x="262" y="3306"/>
                  </a:lnTo>
                  <a:lnTo>
                    <a:pt x="260" y="3302"/>
                  </a:lnTo>
                  <a:lnTo>
                    <a:pt x="258" y="3302"/>
                  </a:lnTo>
                  <a:lnTo>
                    <a:pt x="258" y="3304"/>
                  </a:lnTo>
                  <a:lnTo>
                    <a:pt x="258" y="3310"/>
                  </a:lnTo>
                  <a:lnTo>
                    <a:pt x="258" y="3314"/>
                  </a:lnTo>
                  <a:lnTo>
                    <a:pt x="254" y="3308"/>
                  </a:lnTo>
                  <a:lnTo>
                    <a:pt x="252" y="3308"/>
                  </a:lnTo>
                  <a:lnTo>
                    <a:pt x="250" y="3310"/>
                  </a:lnTo>
                  <a:lnTo>
                    <a:pt x="248" y="3314"/>
                  </a:lnTo>
                  <a:lnTo>
                    <a:pt x="250" y="3318"/>
                  </a:lnTo>
                  <a:lnTo>
                    <a:pt x="252" y="3320"/>
                  </a:lnTo>
                  <a:lnTo>
                    <a:pt x="252" y="3322"/>
                  </a:lnTo>
                  <a:lnTo>
                    <a:pt x="250" y="3324"/>
                  </a:lnTo>
                  <a:lnTo>
                    <a:pt x="252" y="3328"/>
                  </a:lnTo>
                  <a:lnTo>
                    <a:pt x="252" y="3332"/>
                  </a:lnTo>
                  <a:lnTo>
                    <a:pt x="254" y="3332"/>
                  </a:lnTo>
                  <a:lnTo>
                    <a:pt x="258" y="3324"/>
                  </a:lnTo>
                  <a:lnTo>
                    <a:pt x="260" y="3314"/>
                  </a:lnTo>
                  <a:lnTo>
                    <a:pt x="262" y="3310"/>
                  </a:lnTo>
                  <a:lnTo>
                    <a:pt x="262" y="3306"/>
                  </a:lnTo>
                  <a:close/>
                  <a:moveTo>
                    <a:pt x="284" y="3406"/>
                  </a:moveTo>
                  <a:lnTo>
                    <a:pt x="284" y="3406"/>
                  </a:lnTo>
                  <a:lnTo>
                    <a:pt x="286" y="3406"/>
                  </a:lnTo>
                  <a:lnTo>
                    <a:pt x="288" y="3404"/>
                  </a:lnTo>
                  <a:lnTo>
                    <a:pt x="290" y="3402"/>
                  </a:lnTo>
                  <a:lnTo>
                    <a:pt x="290" y="3400"/>
                  </a:lnTo>
                  <a:lnTo>
                    <a:pt x="286" y="3398"/>
                  </a:lnTo>
                  <a:lnTo>
                    <a:pt x="284" y="3400"/>
                  </a:lnTo>
                  <a:lnTo>
                    <a:pt x="284" y="3404"/>
                  </a:lnTo>
                  <a:lnTo>
                    <a:pt x="284" y="3406"/>
                  </a:lnTo>
                  <a:close/>
                  <a:moveTo>
                    <a:pt x="268" y="3336"/>
                  </a:moveTo>
                  <a:lnTo>
                    <a:pt x="268" y="3336"/>
                  </a:lnTo>
                  <a:lnTo>
                    <a:pt x="260" y="3336"/>
                  </a:lnTo>
                  <a:lnTo>
                    <a:pt x="258" y="3336"/>
                  </a:lnTo>
                  <a:lnTo>
                    <a:pt x="256" y="3338"/>
                  </a:lnTo>
                  <a:lnTo>
                    <a:pt x="258" y="3340"/>
                  </a:lnTo>
                  <a:lnTo>
                    <a:pt x="262" y="3342"/>
                  </a:lnTo>
                  <a:lnTo>
                    <a:pt x="264" y="3342"/>
                  </a:lnTo>
                  <a:lnTo>
                    <a:pt x="268" y="3340"/>
                  </a:lnTo>
                  <a:lnTo>
                    <a:pt x="268" y="3338"/>
                  </a:lnTo>
                  <a:lnTo>
                    <a:pt x="268" y="3336"/>
                  </a:lnTo>
                  <a:close/>
                  <a:moveTo>
                    <a:pt x="412" y="3500"/>
                  </a:moveTo>
                  <a:lnTo>
                    <a:pt x="412" y="3500"/>
                  </a:lnTo>
                  <a:lnTo>
                    <a:pt x="406" y="3498"/>
                  </a:lnTo>
                  <a:lnTo>
                    <a:pt x="402" y="3496"/>
                  </a:lnTo>
                  <a:lnTo>
                    <a:pt x="398" y="3498"/>
                  </a:lnTo>
                  <a:lnTo>
                    <a:pt x="396" y="3500"/>
                  </a:lnTo>
                  <a:lnTo>
                    <a:pt x="396" y="3502"/>
                  </a:lnTo>
                  <a:lnTo>
                    <a:pt x="398" y="3504"/>
                  </a:lnTo>
                  <a:lnTo>
                    <a:pt x="402" y="3502"/>
                  </a:lnTo>
                  <a:lnTo>
                    <a:pt x="406" y="3500"/>
                  </a:lnTo>
                  <a:lnTo>
                    <a:pt x="408" y="3502"/>
                  </a:lnTo>
                  <a:lnTo>
                    <a:pt x="410" y="3502"/>
                  </a:lnTo>
                  <a:lnTo>
                    <a:pt x="414" y="3504"/>
                  </a:lnTo>
                  <a:lnTo>
                    <a:pt x="414" y="3502"/>
                  </a:lnTo>
                  <a:lnTo>
                    <a:pt x="416" y="3500"/>
                  </a:lnTo>
                  <a:lnTo>
                    <a:pt x="414" y="3500"/>
                  </a:lnTo>
                  <a:lnTo>
                    <a:pt x="412" y="3500"/>
                  </a:lnTo>
                  <a:close/>
                  <a:moveTo>
                    <a:pt x="248" y="3284"/>
                  </a:moveTo>
                  <a:lnTo>
                    <a:pt x="248" y="3284"/>
                  </a:lnTo>
                  <a:lnTo>
                    <a:pt x="244" y="3282"/>
                  </a:lnTo>
                  <a:lnTo>
                    <a:pt x="244" y="3284"/>
                  </a:lnTo>
                  <a:lnTo>
                    <a:pt x="244" y="3292"/>
                  </a:lnTo>
                  <a:lnTo>
                    <a:pt x="240" y="3300"/>
                  </a:lnTo>
                  <a:lnTo>
                    <a:pt x="240" y="3302"/>
                  </a:lnTo>
                  <a:lnTo>
                    <a:pt x="244" y="3302"/>
                  </a:lnTo>
                  <a:lnTo>
                    <a:pt x="246" y="3300"/>
                  </a:lnTo>
                  <a:lnTo>
                    <a:pt x="246" y="3298"/>
                  </a:lnTo>
                  <a:lnTo>
                    <a:pt x="248" y="3294"/>
                  </a:lnTo>
                  <a:lnTo>
                    <a:pt x="248" y="3292"/>
                  </a:lnTo>
                  <a:lnTo>
                    <a:pt x="252" y="3288"/>
                  </a:lnTo>
                  <a:lnTo>
                    <a:pt x="248" y="3284"/>
                  </a:lnTo>
                  <a:close/>
                  <a:moveTo>
                    <a:pt x="376" y="3462"/>
                  </a:moveTo>
                  <a:lnTo>
                    <a:pt x="376" y="3462"/>
                  </a:lnTo>
                  <a:lnTo>
                    <a:pt x="376" y="3466"/>
                  </a:lnTo>
                  <a:lnTo>
                    <a:pt x="378" y="3468"/>
                  </a:lnTo>
                  <a:lnTo>
                    <a:pt x="380" y="3468"/>
                  </a:lnTo>
                  <a:lnTo>
                    <a:pt x="380" y="3464"/>
                  </a:lnTo>
                  <a:lnTo>
                    <a:pt x="380" y="3462"/>
                  </a:lnTo>
                  <a:lnTo>
                    <a:pt x="382" y="3462"/>
                  </a:lnTo>
                  <a:lnTo>
                    <a:pt x="384" y="3460"/>
                  </a:lnTo>
                  <a:lnTo>
                    <a:pt x="384" y="3456"/>
                  </a:lnTo>
                  <a:lnTo>
                    <a:pt x="386" y="3454"/>
                  </a:lnTo>
                  <a:lnTo>
                    <a:pt x="386" y="3452"/>
                  </a:lnTo>
                  <a:lnTo>
                    <a:pt x="386" y="3448"/>
                  </a:lnTo>
                  <a:lnTo>
                    <a:pt x="386" y="3444"/>
                  </a:lnTo>
                  <a:lnTo>
                    <a:pt x="386" y="3442"/>
                  </a:lnTo>
                  <a:lnTo>
                    <a:pt x="384" y="3440"/>
                  </a:lnTo>
                  <a:lnTo>
                    <a:pt x="378" y="3438"/>
                  </a:lnTo>
                  <a:lnTo>
                    <a:pt x="376" y="3438"/>
                  </a:lnTo>
                  <a:lnTo>
                    <a:pt x="374" y="3442"/>
                  </a:lnTo>
                  <a:lnTo>
                    <a:pt x="372" y="3444"/>
                  </a:lnTo>
                  <a:lnTo>
                    <a:pt x="370" y="3442"/>
                  </a:lnTo>
                  <a:lnTo>
                    <a:pt x="368" y="3442"/>
                  </a:lnTo>
                  <a:lnTo>
                    <a:pt x="364" y="3442"/>
                  </a:lnTo>
                  <a:lnTo>
                    <a:pt x="362" y="3444"/>
                  </a:lnTo>
                  <a:lnTo>
                    <a:pt x="362" y="3446"/>
                  </a:lnTo>
                  <a:lnTo>
                    <a:pt x="368" y="3452"/>
                  </a:lnTo>
                  <a:lnTo>
                    <a:pt x="374" y="3458"/>
                  </a:lnTo>
                  <a:lnTo>
                    <a:pt x="376" y="3460"/>
                  </a:lnTo>
                  <a:lnTo>
                    <a:pt x="376" y="3462"/>
                  </a:lnTo>
                  <a:close/>
                  <a:moveTo>
                    <a:pt x="360" y="3454"/>
                  </a:moveTo>
                  <a:lnTo>
                    <a:pt x="360" y="3454"/>
                  </a:lnTo>
                  <a:lnTo>
                    <a:pt x="358" y="3458"/>
                  </a:lnTo>
                  <a:lnTo>
                    <a:pt x="354" y="3458"/>
                  </a:lnTo>
                  <a:lnTo>
                    <a:pt x="352" y="3460"/>
                  </a:lnTo>
                  <a:lnTo>
                    <a:pt x="354" y="3462"/>
                  </a:lnTo>
                  <a:lnTo>
                    <a:pt x="356" y="3464"/>
                  </a:lnTo>
                  <a:lnTo>
                    <a:pt x="358" y="3464"/>
                  </a:lnTo>
                  <a:lnTo>
                    <a:pt x="364" y="3458"/>
                  </a:lnTo>
                  <a:lnTo>
                    <a:pt x="364" y="3456"/>
                  </a:lnTo>
                  <a:lnTo>
                    <a:pt x="364" y="3454"/>
                  </a:lnTo>
                  <a:lnTo>
                    <a:pt x="362" y="3452"/>
                  </a:lnTo>
                  <a:lnTo>
                    <a:pt x="360" y="3454"/>
                  </a:lnTo>
                  <a:close/>
                  <a:moveTo>
                    <a:pt x="390" y="3462"/>
                  </a:moveTo>
                  <a:lnTo>
                    <a:pt x="390" y="3462"/>
                  </a:lnTo>
                  <a:lnTo>
                    <a:pt x="394" y="3462"/>
                  </a:lnTo>
                  <a:lnTo>
                    <a:pt x="394" y="3460"/>
                  </a:lnTo>
                  <a:lnTo>
                    <a:pt x="396" y="3458"/>
                  </a:lnTo>
                  <a:lnTo>
                    <a:pt x="398" y="3460"/>
                  </a:lnTo>
                  <a:lnTo>
                    <a:pt x="402" y="3462"/>
                  </a:lnTo>
                  <a:lnTo>
                    <a:pt x="402" y="3464"/>
                  </a:lnTo>
                  <a:lnTo>
                    <a:pt x="402" y="3466"/>
                  </a:lnTo>
                  <a:lnTo>
                    <a:pt x="406" y="3468"/>
                  </a:lnTo>
                  <a:lnTo>
                    <a:pt x="410" y="3468"/>
                  </a:lnTo>
                  <a:lnTo>
                    <a:pt x="412" y="3466"/>
                  </a:lnTo>
                  <a:lnTo>
                    <a:pt x="412" y="3454"/>
                  </a:lnTo>
                  <a:lnTo>
                    <a:pt x="410" y="3450"/>
                  </a:lnTo>
                  <a:lnTo>
                    <a:pt x="408" y="3450"/>
                  </a:lnTo>
                  <a:lnTo>
                    <a:pt x="406" y="3450"/>
                  </a:lnTo>
                  <a:lnTo>
                    <a:pt x="402" y="3448"/>
                  </a:lnTo>
                  <a:lnTo>
                    <a:pt x="400" y="3444"/>
                  </a:lnTo>
                  <a:lnTo>
                    <a:pt x="394" y="3442"/>
                  </a:lnTo>
                  <a:lnTo>
                    <a:pt x="390" y="3444"/>
                  </a:lnTo>
                  <a:lnTo>
                    <a:pt x="388" y="3446"/>
                  </a:lnTo>
                  <a:lnTo>
                    <a:pt x="388" y="3448"/>
                  </a:lnTo>
                  <a:lnTo>
                    <a:pt x="390" y="3454"/>
                  </a:lnTo>
                  <a:lnTo>
                    <a:pt x="388" y="3456"/>
                  </a:lnTo>
                  <a:lnTo>
                    <a:pt x="388" y="3460"/>
                  </a:lnTo>
                  <a:lnTo>
                    <a:pt x="390" y="3462"/>
                  </a:lnTo>
                  <a:close/>
                  <a:moveTo>
                    <a:pt x="356" y="3450"/>
                  </a:moveTo>
                  <a:lnTo>
                    <a:pt x="356" y="3450"/>
                  </a:lnTo>
                  <a:lnTo>
                    <a:pt x="358" y="3450"/>
                  </a:lnTo>
                  <a:lnTo>
                    <a:pt x="360" y="3450"/>
                  </a:lnTo>
                  <a:lnTo>
                    <a:pt x="358" y="3444"/>
                  </a:lnTo>
                  <a:lnTo>
                    <a:pt x="358" y="3442"/>
                  </a:lnTo>
                  <a:lnTo>
                    <a:pt x="358" y="3440"/>
                  </a:lnTo>
                  <a:lnTo>
                    <a:pt x="362" y="3438"/>
                  </a:lnTo>
                  <a:lnTo>
                    <a:pt x="366" y="3436"/>
                  </a:lnTo>
                  <a:lnTo>
                    <a:pt x="366" y="3434"/>
                  </a:lnTo>
                  <a:lnTo>
                    <a:pt x="366" y="3432"/>
                  </a:lnTo>
                  <a:lnTo>
                    <a:pt x="362" y="3430"/>
                  </a:lnTo>
                  <a:lnTo>
                    <a:pt x="360" y="3430"/>
                  </a:lnTo>
                  <a:lnTo>
                    <a:pt x="358" y="3428"/>
                  </a:lnTo>
                  <a:lnTo>
                    <a:pt x="356" y="3426"/>
                  </a:lnTo>
                  <a:lnTo>
                    <a:pt x="354" y="3422"/>
                  </a:lnTo>
                  <a:lnTo>
                    <a:pt x="352" y="3420"/>
                  </a:lnTo>
                  <a:lnTo>
                    <a:pt x="348" y="3418"/>
                  </a:lnTo>
                  <a:lnTo>
                    <a:pt x="346" y="3420"/>
                  </a:lnTo>
                  <a:lnTo>
                    <a:pt x="344" y="3420"/>
                  </a:lnTo>
                  <a:lnTo>
                    <a:pt x="344" y="3418"/>
                  </a:lnTo>
                  <a:lnTo>
                    <a:pt x="342" y="3418"/>
                  </a:lnTo>
                  <a:lnTo>
                    <a:pt x="340" y="3420"/>
                  </a:lnTo>
                  <a:lnTo>
                    <a:pt x="338" y="3422"/>
                  </a:lnTo>
                  <a:lnTo>
                    <a:pt x="338" y="3418"/>
                  </a:lnTo>
                  <a:lnTo>
                    <a:pt x="336" y="3414"/>
                  </a:lnTo>
                  <a:lnTo>
                    <a:pt x="332" y="3410"/>
                  </a:lnTo>
                  <a:lnTo>
                    <a:pt x="328" y="3410"/>
                  </a:lnTo>
                  <a:lnTo>
                    <a:pt x="328" y="3412"/>
                  </a:lnTo>
                  <a:lnTo>
                    <a:pt x="328" y="3414"/>
                  </a:lnTo>
                  <a:lnTo>
                    <a:pt x="322" y="3414"/>
                  </a:lnTo>
                  <a:lnTo>
                    <a:pt x="320" y="3414"/>
                  </a:lnTo>
                  <a:lnTo>
                    <a:pt x="318" y="3414"/>
                  </a:lnTo>
                  <a:lnTo>
                    <a:pt x="320" y="3418"/>
                  </a:lnTo>
                  <a:lnTo>
                    <a:pt x="322" y="3422"/>
                  </a:lnTo>
                  <a:lnTo>
                    <a:pt x="320" y="3422"/>
                  </a:lnTo>
                  <a:lnTo>
                    <a:pt x="314" y="3420"/>
                  </a:lnTo>
                  <a:lnTo>
                    <a:pt x="310" y="3422"/>
                  </a:lnTo>
                  <a:lnTo>
                    <a:pt x="308" y="3424"/>
                  </a:lnTo>
                  <a:lnTo>
                    <a:pt x="308" y="3426"/>
                  </a:lnTo>
                  <a:lnTo>
                    <a:pt x="310" y="3428"/>
                  </a:lnTo>
                  <a:lnTo>
                    <a:pt x="312" y="3430"/>
                  </a:lnTo>
                  <a:lnTo>
                    <a:pt x="312" y="3432"/>
                  </a:lnTo>
                  <a:lnTo>
                    <a:pt x="316" y="3432"/>
                  </a:lnTo>
                  <a:lnTo>
                    <a:pt x="320" y="3430"/>
                  </a:lnTo>
                  <a:lnTo>
                    <a:pt x="322" y="3432"/>
                  </a:lnTo>
                  <a:lnTo>
                    <a:pt x="322" y="3434"/>
                  </a:lnTo>
                  <a:lnTo>
                    <a:pt x="322" y="3442"/>
                  </a:lnTo>
                  <a:lnTo>
                    <a:pt x="324" y="3444"/>
                  </a:lnTo>
                  <a:lnTo>
                    <a:pt x="328" y="3448"/>
                  </a:lnTo>
                  <a:lnTo>
                    <a:pt x="330" y="3448"/>
                  </a:lnTo>
                  <a:lnTo>
                    <a:pt x="332" y="3448"/>
                  </a:lnTo>
                  <a:lnTo>
                    <a:pt x="332" y="3442"/>
                  </a:lnTo>
                  <a:lnTo>
                    <a:pt x="332" y="3438"/>
                  </a:lnTo>
                  <a:lnTo>
                    <a:pt x="334" y="3438"/>
                  </a:lnTo>
                  <a:lnTo>
                    <a:pt x="336" y="3440"/>
                  </a:lnTo>
                  <a:lnTo>
                    <a:pt x="340" y="3438"/>
                  </a:lnTo>
                  <a:lnTo>
                    <a:pt x="342" y="3438"/>
                  </a:lnTo>
                  <a:lnTo>
                    <a:pt x="342" y="3442"/>
                  </a:lnTo>
                  <a:lnTo>
                    <a:pt x="340" y="3448"/>
                  </a:lnTo>
                  <a:lnTo>
                    <a:pt x="336" y="3450"/>
                  </a:lnTo>
                  <a:lnTo>
                    <a:pt x="334" y="3452"/>
                  </a:lnTo>
                  <a:lnTo>
                    <a:pt x="338" y="3454"/>
                  </a:lnTo>
                  <a:lnTo>
                    <a:pt x="342" y="3454"/>
                  </a:lnTo>
                  <a:lnTo>
                    <a:pt x="346" y="3454"/>
                  </a:lnTo>
                  <a:lnTo>
                    <a:pt x="348" y="3452"/>
                  </a:lnTo>
                  <a:lnTo>
                    <a:pt x="350" y="3452"/>
                  </a:lnTo>
                  <a:lnTo>
                    <a:pt x="352" y="3452"/>
                  </a:lnTo>
                  <a:lnTo>
                    <a:pt x="352" y="3450"/>
                  </a:lnTo>
                  <a:lnTo>
                    <a:pt x="354" y="3448"/>
                  </a:lnTo>
                  <a:lnTo>
                    <a:pt x="356" y="3450"/>
                  </a:lnTo>
                  <a:close/>
                  <a:moveTo>
                    <a:pt x="490" y="3366"/>
                  </a:moveTo>
                  <a:lnTo>
                    <a:pt x="490" y="3366"/>
                  </a:lnTo>
                  <a:lnTo>
                    <a:pt x="488" y="3366"/>
                  </a:lnTo>
                  <a:lnTo>
                    <a:pt x="486" y="3364"/>
                  </a:lnTo>
                  <a:lnTo>
                    <a:pt x="482" y="3360"/>
                  </a:lnTo>
                  <a:lnTo>
                    <a:pt x="480" y="3354"/>
                  </a:lnTo>
                  <a:lnTo>
                    <a:pt x="478" y="3352"/>
                  </a:lnTo>
                  <a:lnTo>
                    <a:pt x="476" y="3352"/>
                  </a:lnTo>
                  <a:lnTo>
                    <a:pt x="472" y="3356"/>
                  </a:lnTo>
                  <a:lnTo>
                    <a:pt x="468" y="3364"/>
                  </a:lnTo>
                  <a:lnTo>
                    <a:pt x="464" y="3370"/>
                  </a:lnTo>
                  <a:lnTo>
                    <a:pt x="460" y="3374"/>
                  </a:lnTo>
                  <a:lnTo>
                    <a:pt x="454" y="3374"/>
                  </a:lnTo>
                  <a:lnTo>
                    <a:pt x="450" y="3372"/>
                  </a:lnTo>
                  <a:lnTo>
                    <a:pt x="446" y="3368"/>
                  </a:lnTo>
                  <a:lnTo>
                    <a:pt x="440" y="3370"/>
                  </a:lnTo>
                  <a:lnTo>
                    <a:pt x="438" y="3370"/>
                  </a:lnTo>
                  <a:lnTo>
                    <a:pt x="440" y="3372"/>
                  </a:lnTo>
                  <a:lnTo>
                    <a:pt x="442" y="3374"/>
                  </a:lnTo>
                  <a:lnTo>
                    <a:pt x="444" y="3376"/>
                  </a:lnTo>
                  <a:lnTo>
                    <a:pt x="444" y="3378"/>
                  </a:lnTo>
                  <a:lnTo>
                    <a:pt x="448" y="3380"/>
                  </a:lnTo>
                  <a:lnTo>
                    <a:pt x="450" y="3382"/>
                  </a:lnTo>
                  <a:lnTo>
                    <a:pt x="448" y="3384"/>
                  </a:lnTo>
                  <a:lnTo>
                    <a:pt x="446" y="3388"/>
                  </a:lnTo>
                  <a:lnTo>
                    <a:pt x="444" y="3388"/>
                  </a:lnTo>
                  <a:lnTo>
                    <a:pt x="440" y="3384"/>
                  </a:lnTo>
                  <a:lnTo>
                    <a:pt x="438" y="3382"/>
                  </a:lnTo>
                  <a:lnTo>
                    <a:pt x="438" y="3384"/>
                  </a:lnTo>
                  <a:lnTo>
                    <a:pt x="436" y="3388"/>
                  </a:lnTo>
                  <a:lnTo>
                    <a:pt x="436" y="3398"/>
                  </a:lnTo>
                  <a:lnTo>
                    <a:pt x="440" y="3410"/>
                  </a:lnTo>
                  <a:lnTo>
                    <a:pt x="442" y="3412"/>
                  </a:lnTo>
                  <a:lnTo>
                    <a:pt x="448" y="3414"/>
                  </a:lnTo>
                  <a:lnTo>
                    <a:pt x="460" y="3410"/>
                  </a:lnTo>
                  <a:lnTo>
                    <a:pt x="474" y="3406"/>
                  </a:lnTo>
                  <a:lnTo>
                    <a:pt x="478" y="3406"/>
                  </a:lnTo>
                  <a:lnTo>
                    <a:pt x="480" y="3408"/>
                  </a:lnTo>
                  <a:lnTo>
                    <a:pt x="482" y="3414"/>
                  </a:lnTo>
                  <a:lnTo>
                    <a:pt x="478" y="3418"/>
                  </a:lnTo>
                  <a:lnTo>
                    <a:pt x="472" y="3422"/>
                  </a:lnTo>
                  <a:lnTo>
                    <a:pt x="466" y="3424"/>
                  </a:lnTo>
                  <a:lnTo>
                    <a:pt x="452" y="3430"/>
                  </a:lnTo>
                  <a:lnTo>
                    <a:pt x="448" y="3434"/>
                  </a:lnTo>
                  <a:lnTo>
                    <a:pt x="448" y="3438"/>
                  </a:lnTo>
                  <a:lnTo>
                    <a:pt x="452" y="3446"/>
                  </a:lnTo>
                  <a:lnTo>
                    <a:pt x="458" y="3452"/>
                  </a:lnTo>
                  <a:lnTo>
                    <a:pt x="464" y="3458"/>
                  </a:lnTo>
                  <a:lnTo>
                    <a:pt x="474" y="3462"/>
                  </a:lnTo>
                  <a:lnTo>
                    <a:pt x="488" y="3470"/>
                  </a:lnTo>
                  <a:lnTo>
                    <a:pt x="494" y="3472"/>
                  </a:lnTo>
                  <a:lnTo>
                    <a:pt x="496" y="3474"/>
                  </a:lnTo>
                  <a:lnTo>
                    <a:pt x="482" y="3472"/>
                  </a:lnTo>
                  <a:lnTo>
                    <a:pt x="476" y="3468"/>
                  </a:lnTo>
                  <a:lnTo>
                    <a:pt x="474" y="3468"/>
                  </a:lnTo>
                  <a:lnTo>
                    <a:pt x="472" y="3468"/>
                  </a:lnTo>
                  <a:lnTo>
                    <a:pt x="470" y="3470"/>
                  </a:lnTo>
                  <a:lnTo>
                    <a:pt x="468" y="3470"/>
                  </a:lnTo>
                  <a:lnTo>
                    <a:pt x="462" y="3466"/>
                  </a:lnTo>
                  <a:lnTo>
                    <a:pt x="456" y="3464"/>
                  </a:lnTo>
                  <a:lnTo>
                    <a:pt x="452" y="3464"/>
                  </a:lnTo>
                  <a:lnTo>
                    <a:pt x="450" y="3464"/>
                  </a:lnTo>
                  <a:lnTo>
                    <a:pt x="448" y="3466"/>
                  </a:lnTo>
                  <a:lnTo>
                    <a:pt x="448" y="3468"/>
                  </a:lnTo>
                  <a:lnTo>
                    <a:pt x="448" y="3472"/>
                  </a:lnTo>
                  <a:lnTo>
                    <a:pt x="450" y="3472"/>
                  </a:lnTo>
                  <a:lnTo>
                    <a:pt x="448" y="3472"/>
                  </a:lnTo>
                  <a:lnTo>
                    <a:pt x="442" y="3468"/>
                  </a:lnTo>
                  <a:lnTo>
                    <a:pt x="422" y="3454"/>
                  </a:lnTo>
                  <a:lnTo>
                    <a:pt x="416" y="3452"/>
                  </a:lnTo>
                  <a:lnTo>
                    <a:pt x="416" y="3454"/>
                  </a:lnTo>
                  <a:lnTo>
                    <a:pt x="418" y="3456"/>
                  </a:lnTo>
                  <a:lnTo>
                    <a:pt x="422" y="3462"/>
                  </a:lnTo>
                  <a:lnTo>
                    <a:pt x="428" y="3464"/>
                  </a:lnTo>
                  <a:lnTo>
                    <a:pt x="430" y="3466"/>
                  </a:lnTo>
                  <a:lnTo>
                    <a:pt x="426" y="3466"/>
                  </a:lnTo>
                  <a:lnTo>
                    <a:pt x="420" y="3466"/>
                  </a:lnTo>
                  <a:lnTo>
                    <a:pt x="418" y="3468"/>
                  </a:lnTo>
                  <a:lnTo>
                    <a:pt x="416" y="3472"/>
                  </a:lnTo>
                  <a:lnTo>
                    <a:pt x="414" y="3476"/>
                  </a:lnTo>
                  <a:lnTo>
                    <a:pt x="408" y="3474"/>
                  </a:lnTo>
                  <a:lnTo>
                    <a:pt x="398" y="3470"/>
                  </a:lnTo>
                  <a:lnTo>
                    <a:pt x="398" y="3472"/>
                  </a:lnTo>
                  <a:lnTo>
                    <a:pt x="396" y="3474"/>
                  </a:lnTo>
                  <a:lnTo>
                    <a:pt x="392" y="3472"/>
                  </a:lnTo>
                  <a:lnTo>
                    <a:pt x="380" y="3470"/>
                  </a:lnTo>
                  <a:lnTo>
                    <a:pt x="380" y="3472"/>
                  </a:lnTo>
                  <a:lnTo>
                    <a:pt x="382" y="3476"/>
                  </a:lnTo>
                  <a:lnTo>
                    <a:pt x="386" y="3478"/>
                  </a:lnTo>
                  <a:lnTo>
                    <a:pt x="386" y="3480"/>
                  </a:lnTo>
                  <a:lnTo>
                    <a:pt x="382" y="3480"/>
                  </a:lnTo>
                  <a:lnTo>
                    <a:pt x="376" y="3476"/>
                  </a:lnTo>
                  <a:lnTo>
                    <a:pt x="374" y="3474"/>
                  </a:lnTo>
                  <a:lnTo>
                    <a:pt x="372" y="3474"/>
                  </a:lnTo>
                  <a:lnTo>
                    <a:pt x="374" y="3476"/>
                  </a:lnTo>
                  <a:lnTo>
                    <a:pt x="374" y="3482"/>
                  </a:lnTo>
                  <a:lnTo>
                    <a:pt x="374" y="3484"/>
                  </a:lnTo>
                  <a:lnTo>
                    <a:pt x="374" y="3486"/>
                  </a:lnTo>
                  <a:lnTo>
                    <a:pt x="376" y="3486"/>
                  </a:lnTo>
                  <a:lnTo>
                    <a:pt x="380" y="3488"/>
                  </a:lnTo>
                  <a:lnTo>
                    <a:pt x="384" y="3486"/>
                  </a:lnTo>
                  <a:lnTo>
                    <a:pt x="390" y="3486"/>
                  </a:lnTo>
                  <a:lnTo>
                    <a:pt x="394" y="3488"/>
                  </a:lnTo>
                  <a:lnTo>
                    <a:pt x="396" y="3488"/>
                  </a:lnTo>
                  <a:lnTo>
                    <a:pt x="398" y="3484"/>
                  </a:lnTo>
                  <a:lnTo>
                    <a:pt x="400" y="3480"/>
                  </a:lnTo>
                  <a:lnTo>
                    <a:pt x="402" y="3480"/>
                  </a:lnTo>
                  <a:lnTo>
                    <a:pt x="404" y="3480"/>
                  </a:lnTo>
                  <a:lnTo>
                    <a:pt x="402" y="3484"/>
                  </a:lnTo>
                  <a:lnTo>
                    <a:pt x="402" y="3486"/>
                  </a:lnTo>
                  <a:lnTo>
                    <a:pt x="404" y="3488"/>
                  </a:lnTo>
                  <a:lnTo>
                    <a:pt x="408" y="3488"/>
                  </a:lnTo>
                  <a:lnTo>
                    <a:pt x="412" y="3486"/>
                  </a:lnTo>
                  <a:lnTo>
                    <a:pt x="416" y="3486"/>
                  </a:lnTo>
                  <a:lnTo>
                    <a:pt x="414" y="3488"/>
                  </a:lnTo>
                  <a:lnTo>
                    <a:pt x="412" y="3492"/>
                  </a:lnTo>
                  <a:lnTo>
                    <a:pt x="414" y="3494"/>
                  </a:lnTo>
                  <a:lnTo>
                    <a:pt x="416" y="3492"/>
                  </a:lnTo>
                  <a:lnTo>
                    <a:pt x="418" y="3494"/>
                  </a:lnTo>
                  <a:lnTo>
                    <a:pt x="422" y="3498"/>
                  </a:lnTo>
                  <a:lnTo>
                    <a:pt x="424" y="3498"/>
                  </a:lnTo>
                  <a:lnTo>
                    <a:pt x="428" y="3496"/>
                  </a:lnTo>
                  <a:lnTo>
                    <a:pt x="432" y="3496"/>
                  </a:lnTo>
                  <a:lnTo>
                    <a:pt x="438" y="3498"/>
                  </a:lnTo>
                  <a:lnTo>
                    <a:pt x="442" y="3498"/>
                  </a:lnTo>
                  <a:lnTo>
                    <a:pt x="446" y="3496"/>
                  </a:lnTo>
                  <a:lnTo>
                    <a:pt x="450" y="3496"/>
                  </a:lnTo>
                  <a:lnTo>
                    <a:pt x="452" y="3498"/>
                  </a:lnTo>
                  <a:lnTo>
                    <a:pt x="452" y="3500"/>
                  </a:lnTo>
                  <a:lnTo>
                    <a:pt x="456" y="3498"/>
                  </a:lnTo>
                  <a:lnTo>
                    <a:pt x="458" y="3496"/>
                  </a:lnTo>
                  <a:lnTo>
                    <a:pt x="462" y="3496"/>
                  </a:lnTo>
                  <a:lnTo>
                    <a:pt x="464" y="3496"/>
                  </a:lnTo>
                  <a:lnTo>
                    <a:pt x="466" y="3492"/>
                  </a:lnTo>
                  <a:lnTo>
                    <a:pt x="468" y="3494"/>
                  </a:lnTo>
                  <a:lnTo>
                    <a:pt x="470" y="3498"/>
                  </a:lnTo>
                  <a:lnTo>
                    <a:pt x="478" y="3500"/>
                  </a:lnTo>
                  <a:lnTo>
                    <a:pt x="496" y="3504"/>
                  </a:lnTo>
                  <a:lnTo>
                    <a:pt x="502" y="3504"/>
                  </a:lnTo>
                  <a:lnTo>
                    <a:pt x="504" y="3504"/>
                  </a:lnTo>
                  <a:lnTo>
                    <a:pt x="504" y="3502"/>
                  </a:lnTo>
                  <a:lnTo>
                    <a:pt x="504" y="3500"/>
                  </a:lnTo>
                  <a:lnTo>
                    <a:pt x="506" y="3500"/>
                  </a:lnTo>
                  <a:lnTo>
                    <a:pt x="510" y="3502"/>
                  </a:lnTo>
                  <a:lnTo>
                    <a:pt x="510" y="3364"/>
                  </a:lnTo>
                  <a:lnTo>
                    <a:pt x="508" y="3362"/>
                  </a:lnTo>
                  <a:lnTo>
                    <a:pt x="504" y="3360"/>
                  </a:lnTo>
                  <a:lnTo>
                    <a:pt x="500" y="3360"/>
                  </a:lnTo>
                  <a:lnTo>
                    <a:pt x="496" y="3364"/>
                  </a:lnTo>
                  <a:lnTo>
                    <a:pt x="490" y="3366"/>
                  </a:lnTo>
                  <a:close/>
                  <a:moveTo>
                    <a:pt x="298" y="2826"/>
                  </a:moveTo>
                  <a:lnTo>
                    <a:pt x="298" y="2826"/>
                  </a:lnTo>
                  <a:lnTo>
                    <a:pt x="304" y="2826"/>
                  </a:lnTo>
                  <a:lnTo>
                    <a:pt x="306" y="2824"/>
                  </a:lnTo>
                  <a:lnTo>
                    <a:pt x="306" y="2822"/>
                  </a:lnTo>
                  <a:lnTo>
                    <a:pt x="304" y="2820"/>
                  </a:lnTo>
                  <a:lnTo>
                    <a:pt x="302" y="2814"/>
                  </a:lnTo>
                  <a:lnTo>
                    <a:pt x="304" y="2812"/>
                  </a:lnTo>
                  <a:lnTo>
                    <a:pt x="308" y="2812"/>
                  </a:lnTo>
                  <a:lnTo>
                    <a:pt x="310" y="2812"/>
                  </a:lnTo>
                  <a:lnTo>
                    <a:pt x="312" y="2810"/>
                  </a:lnTo>
                  <a:lnTo>
                    <a:pt x="310" y="2806"/>
                  </a:lnTo>
                  <a:lnTo>
                    <a:pt x="308" y="2800"/>
                  </a:lnTo>
                  <a:lnTo>
                    <a:pt x="308" y="2798"/>
                  </a:lnTo>
                  <a:lnTo>
                    <a:pt x="310" y="2798"/>
                  </a:lnTo>
                  <a:lnTo>
                    <a:pt x="314" y="2798"/>
                  </a:lnTo>
                  <a:lnTo>
                    <a:pt x="314" y="2794"/>
                  </a:lnTo>
                  <a:lnTo>
                    <a:pt x="304" y="2784"/>
                  </a:lnTo>
                  <a:lnTo>
                    <a:pt x="302" y="2780"/>
                  </a:lnTo>
                  <a:lnTo>
                    <a:pt x="302" y="2778"/>
                  </a:lnTo>
                  <a:lnTo>
                    <a:pt x="306" y="2776"/>
                  </a:lnTo>
                  <a:lnTo>
                    <a:pt x="306" y="2774"/>
                  </a:lnTo>
                  <a:lnTo>
                    <a:pt x="306" y="2770"/>
                  </a:lnTo>
                  <a:lnTo>
                    <a:pt x="306" y="2768"/>
                  </a:lnTo>
                  <a:lnTo>
                    <a:pt x="316" y="2764"/>
                  </a:lnTo>
                  <a:lnTo>
                    <a:pt x="318" y="2764"/>
                  </a:lnTo>
                  <a:lnTo>
                    <a:pt x="320" y="2762"/>
                  </a:lnTo>
                  <a:lnTo>
                    <a:pt x="318" y="2758"/>
                  </a:lnTo>
                  <a:lnTo>
                    <a:pt x="312" y="2748"/>
                  </a:lnTo>
                  <a:lnTo>
                    <a:pt x="310" y="2740"/>
                  </a:lnTo>
                  <a:lnTo>
                    <a:pt x="308" y="2738"/>
                  </a:lnTo>
                  <a:lnTo>
                    <a:pt x="302" y="2738"/>
                  </a:lnTo>
                  <a:lnTo>
                    <a:pt x="298" y="2740"/>
                  </a:lnTo>
                  <a:lnTo>
                    <a:pt x="298" y="2738"/>
                  </a:lnTo>
                  <a:lnTo>
                    <a:pt x="298" y="2736"/>
                  </a:lnTo>
                  <a:lnTo>
                    <a:pt x="296" y="2736"/>
                  </a:lnTo>
                  <a:lnTo>
                    <a:pt x="292" y="2736"/>
                  </a:lnTo>
                  <a:lnTo>
                    <a:pt x="290" y="2736"/>
                  </a:lnTo>
                  <a:lnTo>
                    <a:pt x="290" y="2738"/>
                  </a:lnTo>
                  <a:lnTo>
                    <a:pt x="290" y="2744"/>
                  </a:lnTo>
                  <a:lnTo>
                    <a:pt x="290" y="2752"/>
                  </a:lnTo>
                  <a:lnTo>
                    <a:pt x="288" y="2756"/>
                  </a:lnTo>
                  <a:lnTo>
                    <a:pt x="286" y="2762"/>
                  </a:lnTo>
                  <a:lnTo>
                    <a:pt x="284" y="2770"/>
                  </a:lnTo>
                  <a:lnTo>
                    <a:pt x="284" y="2778"/>
                  </a:lnTo>
                  <a:lnTo>
                    <a:pt x="286" y="2782"/>
                  </a:lnTo>
                  <a:lnTo>
                    <a:pt x="286" y="2790"/>
                  </a:lnTo>
                  <a:lnTo>
                    <a:pt x="282" y="2802"/>
                  </a:lnTo>
                  <a:lnTo>
                    <a:pt x="278" y="2814"/>
                  </a:lnTo>
                  <a:lnTo>
                    <a:pt x="278" y="2818"/>
                  </a:lnTo>
                  <a:lnTo>
                    <a:pt x="280" y="2822"/>
                  </a:lnTo>
                  <a:lnTo>
                    <a:pt x="286" y="2824"/>
                  </a:lnTo>
                  <a:lnTo>
                    <a:pt x="298" y="2826"/>
                  </a:lnTo>
                  <a:close/>
                  <a:moveTo>
                    <a:pt x="316" y="2894"/>
                  </a:moveTo>
                  <a:lnTo>
                    <a:pt x="316" y="2894"/>
                  </a:lnTo>
                  <a:lnTo>
                    <a:pt x="316" y="2898"/>
                  </a:lnTo>
                  <a:lnTo>
                    <a:pt x="318" y="2902"/>
                  </a:lnTo>
                  <a:lnTo>
                    <a:pt x="318" y="2904"/>
                  </a:lnTo>
                  <a:lnTo>
                    <a:pt x="318" y="2906"/>
                  </a:lnTo>
                  <a:lnTo>
                    <a:pt x="320" y="2908"/>
                  </a:lnTo>
                  <a:lnTo>
                    <a:pt x="324" y="2910"/>
                  </a:lnTo>
                  <a:lnTo>
                    <a:pt x="330" y="2910"/>
                  </a:lnTo>
                  <a:lnTo>
                    <a:pt x="336" y="2902"/>
                  </a:lnTo>
                  <a:lnTo>
                    <a:pt x="338" y="2900"/>
                  </a:lnTo>
                  <a:lnTo>
                    <a:pt x="338" y="2898"/>
                  </a:lnTo>
                  <a:lnTo>
                    <a:pt x="338" y="2896"/>
                  </a:lnTo>
                  <a:lnTo>
                    <a:pt x="342" y="2894"/>
                  </a:lnTo>
                  <a:lnTo>
                    <a:pt x="344" y="2890"/>
                  </a:lnTo>
                  <a:lnTo>
                    <a:pt x="342" y="2886"/>
                  </a:lnTo>
                  <a:lnTo>
                    <a:pt x="338" y="2882"/>
                  </a:lnTo>
                  <a:lnTo>
                    <a:pt x="332" y="2880"/>
                  </a:lnTo>
                  <a:lnTo>
                    <a:pt x="330" y="2880"/>
                  </a:lnTo>
                  <a:lnTo>
                    <a:pt x="330" y="2882"/>
                  </a:lnTo>
                  <a:lnTo>
                    <a:pt x="328" y="2882"/>
                  </a:lnTo>
                  <a:lnTo>
                    <a:pt x="326" y="2882"/>
                  </a:lnTo>
                  <a:lnTo>
                    <a:pt x="324" y="2882"/>
                  </a:lnTo>
                  <a:lnTo>
                    <a:pt x="324" y="2884"/>
                  </a:lnTo>
                  <a:lnTo>
                    <a:pt x="322" y="2888"/>
                  </a:lnTo>
                  <a:lnTo>
                    <a:pt x="322" y="2892"/>
                  </a:lnTo>
                  <a:lnTo>
                    <a:pt x="320" y="2894"/>
                  </a:lnTo>
                  <a:lnTo>
                    <a:pt x="318" y="2894"/>
                  </a:lnTo>
                  <a:lnTo>
                    <a:pt x="316" y="2894"/>
                  </a:lnTo>
                  <a:close/>
                  <a:moveTo>
                    <a:pt x="258" y="2836"/>
                  </a:moveTo>
                  <a:lnTo>
                    <a:pt x="258" y="2836"/>
                  </a:lnTo>
                  <a:lnTo>
                    <a:pt x="262" y="2838"/>
                  </a:lnTo>
                  <a:lnTo>
                    <a:pt x="264" y="2838"/>
                  </a:lnTo>
                  <a:lnTo>
                    <a:pt x="266" y="2836"/>
                  </a:lnTo>
                  <a:lnTo>
                    <a:pt x="266" y="2834"/>
                  </a:lnTo>
                  <a:lnTo>
                    <a:pt x="262" y="2832"/>
                  </a:lnTo>
                  <a:lnTo>
                    <a:pt x="260" y="2832"/>
                  </a:lnTo>
                  <a:lnTo>
                    <a:pt x="258" y="2834"/>
                  </a:lnTo>
                  <a:lnTo>
                    <a:pt x="258" y="2836"/>
                  </a:lnTo>
                  <a:close/>
                  <a:moveTo>
                    <a:pt x="324" y="2852"/>
                  </a:moveTo>
                  <a:lnTo>
                    <a:pt x="324" y="2852"/>
                  </a:lnTo>
                  <a:lnTo>
                    <a:pt x="320" y="2856"/>
                  </a:lnTo>
                  <a:lnTo>
                    <a:pt x="322" y="2858"/>
                  </a:lnTo>
                  <a:lnTo>
                    <a:pt x="324" y="2860"/>
                  </a:lnTo>
                  <a:lnTo>
                    <a:pt x="326" y="2858"/>
                  </a:lnTo>
                  <a:lnTo>
                    <a:pt x="326" y="2854"/>
                  </a:lnTo>
                  <a:lnTo>
                    <a:pt x="326" y="2852"/>
                  </a:lnTo>
                  <a:lnTo>
                    <a:pt x="324" y="2850"/>
                  </a:lnTo>
                  <a:lnTo>
                    <a:pt x="324" y="2852"/>
                  </a:lnTo>
                  <a:close/>
                  <a:moveTo>
                    <a:pt x="266" y="2958"/>
                  </a:moveTo>
                  <a:lnTo>
                    <a:pt x="266" y="2958"/>
                  </a:lnTo>
                  <a:lnTo>
                    <a:pt x="270" y="2958"/>
                  </a:lnTo>
                  <a:lnTo>
                    <a:pt x="270" y="2954"/>
                  </a:lnTo>
                  <a:lnTo>
                    <a:pt x="270" y="2950"/>
                  </a:lnTo>
                  <a:lnTo>
                    <a:pt x="268" y="2950"/>
                  </a:lnTo>
                  <a:lnTo>
                    <a:pt x="266" y="2952"/>
                  </a:lnTo>
                  <a:lnTo>
                    <a:pt x="264" y="2954"/>
                  </a:lnTo>
                  <a:lnTo>
                    <a:pt x="264" y="2956"/>
                  </a:lnTo>
                  <a:lnTo>
                    <a:pt x="266" y="2958"/>
                  </a:lnTo>
                  <a:close/>
                  <a:moveTo>
                    <a:pt x="244" y="3242"/>
                  </a:moveTo>
                  <a:lnTo>
                    <a:pt x="244" y="3242"/>
                  </a:lnTo>
                  <a:lnTo>
                    <a:pt x="248" y="3238"/>
                  </a:lnTo>
                  <a:lnTo>
                    <a:pt x="248" y="3236"/>
                  </a:lnTo>
                  <a:lnTo>
                    <a:pt x="246" y="3236"/>
                  </a:lnTo>
                  <a:lnTo>
                    <a:pt x="240" y="3234"/>
                  </a:lnTo>
                  <a:lnTo>
                    <a:pt x="234" y="3234"/>
                  </a:lnTo>
                  <a:lnTo>
                    <a:pt x="234" y="3236"/>
                  </a:lnTo>
                  <a:lnTo>
                    <a:pt x="236" y="3240"/>
                  </a:lnTo>
                  <a:lnTo>
                    <a:pt x="236" y="3242"/>
                  </a:lnTo>
                  <a:lnTo>
                    <a:pt x="232" y="3248"/>
                  </a:lnTo>
                  <a:lnTo>
                    <a:pt x="234" y="3250"/>
                  </a:lnTo>
                  <a:lnTo>
                    <a:pt x="238" y="3252"/>
                  </a:lnTo>
                  <a:lnTo>
                    <a:pt x="242" y="3254"/>
                  </a:lnTo>
                  <a:lnTo>
                    <a:pt x="242" y="3250"/>
                  </a:lnTo>
                  <a:lnTo>
                    <a:pt x="242" y="3246"/>
                  </a:lnTo>
                  <a:lnTo>
                    <a:pt x="244" y="3242"/>
                  </a:lnTo>
                  <a:close/>
                  <a:moveTo>
                    <a:pt x="302" y="2848"/>
                  </a:moveTo>
                  <a:lnTo>
                    <a:pt x="302" y="2848"/>
                  </a:lnTo>
                  <a:lnTo>
                    <a:pt x="300" y="2846"/>
                  </a:lnTo>
                  <a:lnTo>
                    <a:pt x="298" y="2846"/>
                  </a:lnTo>
                  <a:lnTo>
                    <a:pt x="296" y="2846"/>
                  </a:lnTo>
                  <a:lnTo>
                    <a:pt x="292" y="2846"/>
                  </a:lnTo>
                  <a:lnTo>
                    <a:pt x="288" y="2846"/>
                  </a:lnTo>
                  <a:lnTo>
                    <a:pt x="286" y="2848"/>
                  </a:lnTo>
                  <a:lnTo>
                    <a:pt x="288" y="2850"/>
                  </a:lnTo>
                  <a:lnTo>
                    <a:pt x="292" y="2854"/>
                  </a:lnTo>
                  <a:lnTo>
                    <a:pt x="294" y="2854"/>
                  </a:lnTo>
                  <a:lnTo>
                    <a:pt x="296" y="2854"/>
                  </a:lnTo>
                  <a:lnTo>
                    <a:pt x="300" y="2852"/>
                  </a:lnTo>
                  <a:lnTo>
                    <a:pt x="302" y="2850"/>
                  </a:lnTo>
                  <a:lnTo>
                    <a:pt x="302" y="2848"/>
                  </a:lnTo>
                  <a:close/>
                  <a:moveTo>
                    <a:pt x="302" y="2912"/>
                  </a:moveTo>
                  <a:lnTo>
                    <a:pt x="302" y="2912"/>
                  </a:lnTo>
                  <a:lnTo>
                    <a:pt x="304" y="2910"/>
                  </a:lnTo>
                  <a:lnTo>
                    <a:pt x="302" y="2906"/>
                  </a:lnTo>
                  <a:lnTo>
                    <a:pt x="300" y="2904"/>
                  </a:lnTo>
                  <a:lnTo>
                    <a:pt x="298" y="2904"/>
                  </a:lnTo>
                  <a:lnTo>
                    <a:pt x="296" y="2906"/>
                  </a:lnTo>
                  <a:lnTo>
                    <a:pt x="298" y="2910"/>
                  </a:lnTo>
                  <a:lnTo>
                    <a:pt x="300" y="2912"/>
                  </a:lnTo>
                  <a:lnTo>
                    <a:pt x="302" y="2912"/>
                  </a:lnTo>
                  <a:close/>
                  <a:moveTo>
                    <a:pt x="306" y="2942"/>
                  </a:moveTo>
                  <a:lnTo>
                    <a:pt x="306" y="2942"/>
                  </a:lnTo>
                  <a:lnTo>
                    <a:pt x="304" y="2942"/>
                  </a:lnTo>
                  <a:lnTo>
                    <a:pt x="302" y="2948"/>
                  </a:lnTo>
                  <a:lnTo>
                    <a:pt x="302" y="2952"/>
                  </a:lnTo>
                  <a:lnTo>
                    <a:pt x="304" y="2958"/>
                  </a:lnTo>
                  <a:lnTo>
                    <a:pt x="306" y="2958"/>
                  </a:lnTo>
                  <a:lnTo>
                    <a:pt x="308" y="2958"/>
                  </a:lnTo>
                  <a:lnTo>
                    <a:pt x="308" y="2952"/>
                  </a:lnTo>
                  <a:lnTo>
                    <a:pt x="310" y="2944"/>
                  </a:lnTo>
                  <a:lnTo>
                    <a:pt x="308" y="2942"/>
                  </a:lnTo>
                  <a:lnTo>
                    <a:pt x="306" y="2942"/>
                  </a:lnTo>
                  <a:close/>
                  <a:moveTo>
                    <a:pt x="278" y="2958"/>
                  </a:moveTo>
                  <a:lnTo>
                    <a:pt x="278" y="2958"/>
                  </a:lnTo>
                  <a:lnTo>
                    <a:pt x="280" y="2956"/>
                  </a:lnTo>
                  <a:lnTo>
                    <a:pt x="284" y="2952"/>
                  </a:lnTo>
                  <a:lnTo>
                    <a:pt x="286" y="2950"/>
                  </a:lnTo>
                  <a:lnTo>
                    <a:pt x="284" y="2946"/>
                  </a:lnTo>
                  <a:lnTo>
                    <a:pt x="280" y="2942"/>
                  </a:lnTo>
                  <a:lnTo>
                    <a:pt x="276" y="2942"/>
                  </a:lnTo>
                  <a:lnTo>
                    <a:pt x="274" y="2944"/>
                  </a:lnTo>
                  <a:lnTo>
                    <a:pt x="272" y="2946"/>
                  </a:lnTo>
                  <a:lnTo>
                    <a:pt x="274" y="2950"/>
                  </a:lnTo>
                  <a:lnTo>
                    <a:pt x="274" y="2952"/>
                  </a:lnTo>
                  <a:lnTo>
                    <a:pt x="274" y="2956"/>
                  </a:lnTo>
                  <a:lnTo>
                    <a:pt x="274" y="2958"/>
                  </a:lnTo>
                  <a:lnTo>
                    <a:pt x="278" y="2958"/>
                  </a:lnTo>
                  <a:close/>
                  <a:moveTo>
                    <a:pt x="1872" y="956"/>
                  </a:moveTo>
                  <a:lnTo>
                    <a:pt x="1872" y="956"/>
                  </a:lnTo>
                  <a:lnTo>
                    <a:pt x="1868" y="926"/>
                  </a:lnTo>
                  <a:lnTo>
                    <a:pt x="1864" y="900"/>
                  </a:lnTo>
                  <a:lnTo>
                    <a:pt x="1862" y="888"/>
                  </a:lnTo>
                  <a:lnTo>
                    <a:pt x="1858" y="876"/>
                  </a:lnTo>
                  <a:lnTo>
                    <a:pt x="1852" y="868"/>
                  </a:lnTo>
                  <a:lnTo>
                    <a:pt x="1844" y="858"/>
                  </a:lnTo>
                  <a:lnTo>
                    <a:pt x="1836" y="852"/>
                  </a:lnTo>
                  <a:lnTo>
                    <a:pt x="1830" y="850"/>
                  </a:lnTo>
                  <a:lnTo>
                    <a:pt x="1824" y="850"/>
                  </a:lnTo>
                  <a:lnTo>
                    <a:pt x="1816" y="850"/>
                  </a:lnTo>
                  <a:lnTo>
                    <a:pt x="1810" y="852"/>
                  </a:lnTo>
                  <a:lnTo>
                    <a:pt x="1800" y="850"/>
                  </a:lnTo>
                  <a:lnTo>
                    <a:pt x="1788" y="846"/>
                  </a:lnTo>
                  <a:lnTo>
                    <a:pt x="1774" y="838"/>
                  </a:lnTo>
                  <a:lnTo>
                    <a:pt x="1760" y="828"/>
                  </a:lnTo>
                  <a:lnTo>
                    <a:pt x="1750" y="820"/>
                  </a:lnTo>
                  <a:lnTo>
                    <a:pt x="1744" y="814"/>
                  </a:lnTo>
                  <a:lnTo>
                    <a:pt x="1740" y="808"/>
                  </a:lnTo>
                  <a:lnTo>
                    <a:pt x="1734" y="796"/>
                  </a:lnTo>
                  <a:lnTo>
                    <a:pt x="1728" y="788"/>
                  </a:lnTo>
                  <a:lnTo>
                    <a:pt x="1718" y="780"/>
                  </a:lnTo>
                  <a:lnTo>
                    <a:pt x="1698" y="762"/>
                  </a:lnTo>
                  <a:lnTo>
                    <a:pt x="1688" y="754"/>
                  </a:lnTo>
                  <a:lnTo>
                    <a:pt x="1680" y="748"/>
                  </a:lnTo>
                  <a:lnTo>
                    <a:pt x="1670" y="742"/>
                  </a:lnTo>
                  <a:lnTo>
                    <a:pt x="1660" y="740"/>
                  </a:lnTo>
                  <a:lnTo>
                    <a:pt x="1646" y="740"/>
                  </a:lnTo>
                  <a:lnTo>
                    <a:pt x="1632" y="740"/>
                  </a:lnTo>
                  <a:lnTo>
                    <a:pt x="1618" y="742"/>
                  </a:lnTo>
                  <a:lnTo>
                    <a:pt x="1602" y="742"/>
                  </a:lnTo>
                  <a:lnTo>
                    <a:pt x="1590" y="742"/>
                  </a:lnTo>
                  <a:lnTo>
                    <a:pt x="1578" y="738"/>
                  </a:lnTo>
                  <a:lnTo>
                    <a:pt x="1556" y="732"/>
                  </a:lnTo>
                  <a:lnTo>
                    <a:pt x="1536" y="722"/>
                  </a:lnTo>
                  <a:lnTo>
                    <a:pt x="1530" y="722"/>
                  </a:lnTo>
                  <a:lnTo>
                    <a:pt x="1526" y="722"/>
                  </a:lnTo>
                  <a:lnTo>
                    <a:pt x="1516" y="724"/>
                  </a:lnTo>
                  <a:lnTo>
                    <a:pt x="1508" y="730"/>
                  </a:lnTo>
                  <a:lnTo>
                    <a:pt x="1500" y="738"/>
                  </a:lnTo>
                  <a:lnTo>
                    <a:pt x="1488" y="750"/>
                  </a:lnTo>
                  <a:lnTo>
                    <a:pt x="1482" y="754"/>
                  </a:lnTo>
                  <a:lnTo>
                    <a:pt x="1480" y="752"/>
                  </a:lnTo>
                  <a:lnTo>
                    <a:pt x="1478" y="748"/>
                  </a:lnTo>
                  <a:lnTo>
                    <a:pt x="1478" y="742"/>
                  </a:lnTo>
                  <a:lnTo>
                    <a:pt x="1482" y="728"/>
                  </a:lnTo>
                  <a:lnTo>
                    <a:pt x="1486" y="716"/>
                  </a:lnTo>
                  <a:lnTo>
                    <a:pt x="1488" y="712"/>
                  </a:lnTo>
                  <a:lnTo>
                    <a:pt x="1486" y="708"/>
                  </a:lnTo>
                  <a:lnTo>
                    <a:pt x="1482" y="702"/>
                  </a:lnTo>
                  <a:lnTo>
                    <a:pt x="1480" y="698"/>
                  </a:lnTo>
                  <a:lnTo>
                    <a:pt x="1478" y="688"/>
                  </a:lnTo>
                  <a:lnTo>
                    <a:pt x="1476" y="684"/>
                  </a:lnTo>
                  <a:lnTo>
                    <a:pt x="1470" y="680"/>
                  </a:lnTo>
                  <a:lnTo>
                    <a:pt x="1464" y="678"/>
                  </a:lnTo>
                  <a:lnTo>
                    <a:pt x="1454" y="674"/>
                  </a:lnTo>
                  <a:lnTo>
                    <a:pt x="1444" y="670"/>
                  </a:lnTo>
                  <a:lnTo>
                    <a:pt x="1438" y="668"/>
                  </a:lnTo>
                  <a:lnTo>
                    <a:pt x="1428" y="658"/>
                  </a:lnTo>
                  <a:lnTo>
                    <a:pt x="1420" y="652"/>
                  </a:lnTo>
                  <a:lnTo>
                    <a:pt x="1416" y="650"/>
                  </a:lnTo>
                  <a:lnTo>
                    <a:pt x="1410" y="650"/>
                  </a:lnTo>
                  <a:lnTo>
                    <a:pt x="1400" y="648"/>
                  </a:lnTo>
                  <a:lnTo>
                    <a:pt x="1392" y="644"/>
                  </a:lnTo>
                  <a:lnTo>
                    <a:pt x="1382" y="640"/>
                  </a:lnTo>
                  <a:lnTo>
                    <a:pt x="1362" y="638"/>
                  </a:lnTo>
                  <a:lnTo>
                    <a:pt x="1354" y="638"/>
                  </a:lnTo>
                  <a:lnTo>
                    <a:pt x="1348" y="640"/>
                  </a:lnTo>
                  <a:lnTo>
                    <a:pt x="1340" y="644"/>
                  </a:lnTo>
                  <a:lnTo>
                    <a:pt x="1332" y="654"/>
                  </a:lnTo>
                  <a:lnTo>
                    <a:pt x="1326" y="662"/>
                  </a:lnTo>
                  <a:lnTo>
                    <a:pt x="1318" y="676"/>
                  </a:lnTo>
                  <a:lnTo>
                    <a:pt x="1314" y="678"/>
                  </a:lnTo>
                  <a:lnTo>
                    <a:pt x="1312" y="674"/>
                  </a:lnTo>
                  <a:lnTo>
                    <a:pt x="1310" y="666"/>
                  </a:lnTo>
                  <a:lnTo>
                    <a:pt x="1314" y="658"/>
                  </a:lnTo>
                  <a:lnTo>
                    <a:pt x="1322" y="642"/>
                  </a:lnTo>
                  <a:lnTo>
                    <a:pt x="1326" y="634"/>
                  </a:lnTo>
                  <a:lnTo>
                    <a:pt x="1326" y="628"/>
                  </a:lnTo>
                  <a:lnTo>
                    <a:pt x="1326" y="626"/>
                  </a:lnTo>
                  <a:lnTo>
                    <a:pt x="1322" y="622"/>
                  </a:lnTo>
                  <a:lnTo>
                    <a:pt x="1314" y="618"/>
                  </a:lnTo>
                  <a:lnTo>
                    <a:pt x="1296" y="614"/>
                  </a:lnTo>
                  <a:lnTo>
                    <a:pt x="1288" y="614"/>
                  </a:lnTo>
                  <a:lnTo>
                    <a:pt x="1278" y="616"/>
                  </a:lnTo>
                  <a:lnTo>
                    <a:pt x="1256" y="612"/>
                  </a:lnTo>
                  <a:lnTo>
                    <a:pt x="1246" y="612"/>
                  </a:lnTo>
                  <a:lnTo>
                    <a:pt x="1240" y="614"/>
                  </a:lnTo>
                  <a:lnTo>
                    <a:pt x="1234" y="620"/>
                  </a:lnTo>
                  <a:lnTo>
                    <a:pt x="1230" y="626"/>
                  </a:lnTo>
                  <a:lnTo>
                    <a:pt x="1230" y="634"/>
                  </a:lnTo>
                  <a:lnTo>
                    <a:pt x="1228" y="642"/>
                  </a:lnTo>
                  <a:lnTo>
                    <a:pt x="1228" y="656"/>
                  </a:lnTo>
                  <a:lnTo>
                    <a:pt x="1226" y="652"/>
                  </a:lnTo>
                  <a:lnTo>
                    <a:pt x="1222" y="652"/>
                  </a:lnTo>
                  <a:lnTo>
                    <a:pt x="1216" y="658"/>
                  </a:lnTo>
                  <a:lnTo>
                    <a:pt x="1214" y="660"/>
                  </a:lnTo>
                  <a:lnTo>
                    <a:pt x="1212" y="660"/>
                  </a:lnTo>
                  <a:lnTo>
                    <a:pt x="1212" y="658"/>
                  </a:lnTo>
                  <a:lnTo>
                    <a:pt x="1214" y="650"/>
                  </a:lnTo>
                  <a:lnTo>
                    <a:pt x="1216" y="642"/>
                  </a:lnTo>
                  <a:lnTo>
                    <a:pt x="1214" y="638"/>
                  </a:lnTo>
                  <a:lnTo>
                    <a:pt x="1210" y="636"/>
                  </a:lnTo>
                  <a:lnTo>
                    <a:pt x="1206" y="638"/>
                  </a:lnTo>
                  <a:lnTo>
                    <a:pt x="1198" y="640"/>
                  </a:lnTo>
                  <a:lnTo>
                    <a:pt x="1198" y="636"/>
                  </a:lnTo>
                  <a:lnTo>
                    <a:pt x="1202" y="632"/>
                  </a:lnTo>
                  <a:lnTo>
                    <a:pt x="1202" y="628"/>
                  </a:lnTo>
                  <a:lnTo>
                    <a:pt x="1204" y="620"/>
                  </a:lnTo>
                  <a:lnTo>
                    <a:pt x="1204" y="616"/>
                  </a:lnTo>
                  <a:lnTo>
                    <a:pt x="1206" y="614"/>
                  </a:lnTo>
                  <a:lnTo>
                    <a:pt x="1210" y="610"/>
                  </a:lnTo>
                  <a:lnTo>
                    <a:pt x="1216" y="608"/>
                  </a:lnTo>
                  <a:lnTo>
                    <a:pt x="1224" y="604"/>
                  </a:lnTo>
                  <a:lnTo>
                    <a:pt x="1230" y="596"/>
                  </a:lnTo>
                  <a:lnTo>
                    <a:pt x="1240" y="582"/>
                  </a:lnTo>
                  <a:lnTo>
                    <a:pt x="1248" y="566"/>
                  </a:lnTo>
                  <a:lnTo>
                    <a:pt x="1254" y="560"/>
                  </a:lnTo>
                  <a:lnTo>
                    <a:pt x="1260" y="556"/>
                  </a:lnTo>
                  <a:lnTo>
                    <a:pt x="1264" y="554"/>
                  </a:lnTo>
                  <a:lnTo>
                    <a:pt x="1266" y="548"/>
                  </a:lnTo>
                  <a:lnTo>
                    <a:pt x="1266" y="542"/>
                  </a:lnTo>
                  <a:lnTo>
                    <a:pt x="1266" y="536"/>
                  </a:lnTo>
                  <a:lnTo>
                    <a:pt x="1264" y="528"/>
                  </a:lnTo>
                  <a:lnTo>
                    <a:pt x="1260" y="524"/>
                  </a:lnTo>
                  <a:lnTo>
                    <a:pt x="1256" y="520"/>
                  </a:lnTo>
                  <a:lnTo>
                    <a:pt x="1252" y="518"/>
                  </a:lnTo>
                  <a:lnTo>
                    <a:pt x="1244" y="518"/>
                  </a:lnTo>
                  <a:lnTo>
                    <a:pt x="1240" y="516"/>
                  </a:lnTo>
                  <a:lnTo>
                    <a:pt x="1238" y="514"/>
                  </a:lnTo>
                  <a:lnTo>
                    <a:pt x="1238" y="508"/>
                  </a:lnTo>
                  <a:lnTo>
                    <a:pt x="1236" y="504"/>
                  </a:lnTo>
                  <a:lnTo>
                    <a:pt x="1234" y="502"/>
                  </a:lnTo>
                  <a:lnTo>
                    <a:pt x="1234" y="500"/>
                  </a:lnTo>
                  <a:lnTo>
                    <a:pt x="1232" y="494"/>
                  </a:lnTo>
                  <a:lnTo>
                    <a:pt x="1232" y="490"/>
                  </a:lnTo>
                  <a:lnTo>
                    <a:pt x="1230" y="488"/>
                  </a:lnTo>
                  <a:lnTo>
                    <a:pt x="1228" y="484"/>
                  </a:lnTo>
                  <a:lnTo>
                    <a:pt x="1226" y="480"/>
                  </a:lnTo>
                  <a:lnTo>
                    <a:pt x="1226" y="476"/>
                  </a:lnTo>
                  <a:lnTo>
                    <a:pt x="1226" y="472"/>
                  </a:lnTo>
                  <a:lnTo>
                    <a:pt x="1222" y="466"/>
                  </a:lnTo>
                  <a:lnTo>
                    <a:pt x="1220" y="444"/>
                  </a:lnTo>
                  <a:lnTo>
                    <a:pt x="1218" y="422"/>
                  </a:lnTo>
                  <a:lnTo>
                    <a:pt x="1218" y="418"/>
                  </a:lnTo>
                  <a:lnTo>
                    <a:pt x="1216" y="416"/>
                  </a:lnTo>
                  <a:lnTo>
                    <a:pt x="1214" y="414"/>
                  </a:lnTo>
                  <a:lnTo>
                    <a:pt x="1212" y="410"/>
                  </a:lnTo>
                  <a:lnTo>
                    <a:pt x="1206" y="398"/>
                  </a:lnTo>
                  <a:lnTo>
                    <a:pt x="1202" y="392"/>
                  </a:lnTo>
                  <a:lnTo>
                    <a:pt x="1200" y="392"/>
                  </a:lnTo>
                  <a:lnTo>
                    <a:pt x="1198" y="394"/>
                  </a:lnTo>
                  <a:lnTo>
                    <a:pt x="1198" y="396"/>
                  </a:lnTo>
                  <a:lnTo>
                    <a:pt x="1196" y="402"/>
                  </a:lnTo>
                  <a:lnTo>
                    <a:pt x="1192" y="410"/>
                  </a:lnTo>
                  <a:lnTo>
                    <a:pt x="1192" y="406"/>
                  </a:lnTo>
                  <a:lnTo>
                    <a:pt x="1192" y="404"/>
                  </a:lnTo>
                  <a:lnTo>
                    <a:pt x="1192" y="400"/>
                  </a:lnTo>
                  <a:lnTo>
                    <a:pt x="1192" y="394"/>
                  </a:lnTo>
                  <a:lnTo>
                    <a:pt x="1188" y="380"/>
                  </a:lnTo>
                  <a:lnTo>
                    <a:pt x="1186" y="380"/>
                  </a:lnTo>
                  <a:lnTo>
                    <a:pt x="1184" y="382"/>
                  </a:lnTo>
                  <a:lnTo>
                    <a:pt x="1182" y="382"/>
                  </a:lnTo>
                  <a:lnTo>
                    <a:pt x="1180" y="380"/>
                  </a:lnTo>
                  <a:lnTo>
                    <a:pt x="1178" y="374"/>
                  </a:lnTo>
                  <a:lnTo>
                    <a:pt x="1174" y="372"/>
                  </a:lnTo>
                  <a:lnTo>
                    <a:pt x="1172" y="368"/>
                  </a:lnTo>
                  <a:lnTo>
                    <a:pt x="1166" y="364"/>
                  </a:lnTo>
                  <a:lnTo>
                    <a:pt x="1158" y="360"/>
                  </a:lnTo>
                  <a:lnTo>
                    <a:pt x="1154" y="356"/>
                  </a:lnTo>
                  <a:lnTo>
                    <a:pt x="1150" y="350"/>
                  </a:lnTo>
                  <a:lnTo>
                    <a:pt x="1148" y="346"/>
                  </a:lnTo>
                  <a:lnTo>
                    <a:pt x="1144" y="342"/>
                  </a:lnTo>
                  <a:lnTo>
                    <a:pt x="1136" y="338"/>
                  </a:lnTo>
                  <a:lnTo>
                    <a:pt x="1126" y="334"/>
                  </a:lnTo>
                  <a:lnTo>
                    <a:pt x="1114" y="330"/>
                  </a:lnTo>
                  <a:lnTo>
                    <a:pt x="1102" y="324"/>
                  </a:lnTo>
                  <a:lnTo>
                    <a:pt x="1072" y="316"/>
                  </a:lnTo>
                  <a:lnTo>
                    <a:pt x="1060" y="314"/>
                  </a:lnTo>
                  <a:lnTo>
                    <a:pt x="1056" y="314"/>
                  </a:lnTo>
                  <a:lnTo>
                    <a:pt x="1054" y="316"/>
                  </a:lnTo>
                  <a:lnTo>
                    <a:pt x="1048" y="316"/>
                  </a:lnTo>
                  <a:lnTo>
                    <a:pt x="1038" y="314"/>
                  </a:lnTo>
                  <a:lnTo>
                    <a:pt x="1026" y="314"/>
                  </a:lnTo>
                  <a:lnTo>
                    <a:pt x="1024" y="316"/>
                  </a:lnTo>
                  <a:lnTo>
                    <a:pt x="1022" y="318"/>
                  </a:lnTo>
                  <a:lnTo>
                    <a:pt x="1022" y="322"/>
                  </a:lnTo>
                  <a:lnTo>
                    <a:pt x="1018" y="322"/>
                  </a:lnTo>
                  <a:lnTo>
                    <a:pt x="1006" y="318"/>
                  </a:lnTo>
                  <a:lnTo>
                    <a:pt x="998" y="316"/>
                  </a:lnTo>
                  <a:lnTo>
                    <a:pt x="990" y="314"/>
                  </a:lnTo>
                  <a:lnTo>
                    <a:pt x="982" y="316"/>
                  </a:lnTo>
                  <a:lnTo>
                    <a:pt x="974" y="318"/>
                  </a:lnTo>
                  <a:lnTo>
                    <a:pt x="972" y="316"/>
                  </a:lnTo>
                  <a:lnTo>
                    <a:pt x="972" y="314"/>
                  </a:lnTo>
                  <a:lnTo>
                    <a:pt x="968" y="308"/>
                  </a:lnTo>
                  <a:lnTo>
                    <a:pt x="966" y="302"/>
                  </a:lnTo>
                  <a:lnTo>
                    <a:pt x="964" y="300"/>
                  </a:lnTo>
                  <a:lnTo>
                    <a:pt x="962" y="298"/>
                  </a:lnTo>
                  <a:lnTo>
                    <a:pt x="958" y="296"/>
                  </a:lnTo>
                  <a:lnTo>
                    <a:pt x="956" y="294"/>
                  </a:lnTo>
                  <a:lnTo>
                    <a:pt x="954" y="288"/>
                  </a:lnTo>
                  <a:lnTo>
                    <a:pt x="952" y="284"/>
                  </a:lnTo>
                  <a:lnTo>
                    <a:pt x="948" y="280"/>
                  </a:lnTo>
                  <a:lnTo>
                    <a:pt x="942" y="276"/>
                  </a:lnTo>
                  <a:lnTo>
                    <a:pt x="934" y="274"/>
                  </a:lnTo>
                  <a:lnTo>
                    <a:pt x="920" y="270"/>
                  </a:lnTo>
                  <a:lnTo>
                    <a:pt x="916" y="268"/>
                  </a:lnTo>
                  <a:lnTo>
                    <a:pt x="916" y="264"/>
                  </a:lnTo>
                  <a:lnTo>
                    <a:pt x="918" y="254"/>
                  </a:lnTo>
                  <a:lnTo>
                    <a:pt x="918" y="248"/>
                  </a:lnTo>
                  <a:lnTo>
                    <a:pt x="918" y="242"/>
                  </a:lnTo>
                  <a:lnTo>
                    <a:pt x="914" y="234"/>
                  </a:lnTo>
                  <a:lnTo>
                    <a:pt x="908" y="228"/>
                  </a:lnTo>
                  <a:lnTo>
                    <a:pt x="892" y="214"/>
                  </a:lnTo>
                  <a:lnTo>
                    <a:pt x="868" y="198"/>
                  </a:lnTo>
                  <a:lnTo>
                    <a:pt x="862" y="192"/>
                  </a:lnTo>
                  <a:lnTo>
                    <a:pt x="852" y="188"/>
                  </a:lnTo>
                  <a:lnTo>
                    <a:pt x="840" y="188"/>
                  </a:lnTo>
                  <a:lnTo>
                    <a:pt x="830" y="188"/>
                  </a:lnTo>
                  <a:lnTo>
                    <a:pt x="818" y="190"/>
                  </a:lnTo>
                  <a:lnTo>
                    <a:pt x="804" y="194"/>
                  </a:lnTo>
                  <a:lnTo>
                    <a:pt x="802" y="192"/>
                  </a:lnTo>
                  <a:lnTo>
                    <a:pt x="804" y="190"/>
                  </a:lnTo>
                  <a:lnTo>
                    <a:pt x="808" y="184"/>
                  </a:lnTo>
                  <a:lnTo>
                    <a:pt x="810" y="180"/>
                  </a:lnTo>
                  <a:lnTo>
                    <a:pt x="812" y="172"/>
                  </a:lnTo>
                  <a:lnTo>
                    <a:pt x="814" y="164"/>
                  </a:lnTo>
                  <a:lnTo>
                    <a:pt x="816" y="160"/>
                  </a:lnTo>
                  <a:lnTo>
                    <a:pt x="822" y="156"/>
                  </a:lnTo>
                  <a:lnTo>
                    <a:pt x="826" y="152"/>
                  </a:lnTo>
                  <a:lnTo>
                    <a:pt x="826" y="150"/>
                  </a:lnTo>
                  <a:lnTo>
                    <a:pt x="826" y="148"/>
                  </a:lnTo>
                  <a:lnTo>
                    <a:pt x="822" y="146"/>
                  </a:lnTo>
                  <a:lnTo>
                    <a:pt x="814" y="142"/>
                  </a:lnTo>
                  <a:lnTo>
                    <a:pt x="810" y="138"/>
                  </a:lnTo>
                  <a:lnTo>
                    <a:pt x="808" y="134"/>
                  </a:lnTo>
                  <a:lnTo>
                    <a:pt x="804" y="130"/>
                  </a:lnTo>
                  <a:lnTo>
                    <a:pt x="800" y="128"/>
                  </a:lnTo>
                  <a:lnTo>
                    <a:pt x="792" y="128"/>
                  </a:lnTo>
                  <a:lnTo>
                    <a:pt x="784" y="126"/>
                  </a:lnTo>
                  <a:lnTo>
                    <a:pt x="780" y="124"/>
                  </a:lnTo>
                  <a:lnTo>
                    <a:pt x="778" y="122"/>
                  </a:lnTo>
                  <a:lnTo>
                    <a:pt x="772" y="116"/>
                  </a:lnTo>
                  <a:lnTo>
                    <a:pt x="766" y="112"/>
                  </a:lnTo>
                  <a:lnTo>
                    <a:pt x="752" y="104"/>
                  </a:lnTo>
                  <a:lnTo>
                    <a:pt x="746" y="100"/>
                  </a:lnTo>
                  <a:lnTo>
                    <a:pt x="744" y="98"/>
                  </a:lnTo>
                  <a:lnTo>
                    <a:pt x="748" y="94"/>
                  </a:lnTo>
                  <a:lnTo>
                    <a:pt x="756" y="92"/>
                  </a:lnTo>
                  <a:lnTo>
                    <a:pt x="772" y="88"/>
                  </a:lnTo>
                  <a:lnTo>
                    <a:pt x="782" y="84"/>
                  </a:lnTo>
                  <a:lnTo>
                    <a:pt x="782" y="82"/>
                  </a:lnTo>
                  <a:lnTo>
                    <a:pt x="778" y="80"/>
                  </a:lnTo>
                  <a:lnTo>
                    <a:pt x="762" y="78"/>
                  </a:lnTo>
                  <a:lnTo>
                    <a:pt x="744" y="78"/>
                  </a:lnTo>
                  <a:lnTo>
                    <a:pt x="736" y="80"/>
                  </a:lnTo>
                  <a:lnTo>
                    <a:pt x="726" y="82"/>
                  </a:lnTo>
                  <a:lnTo>
                    <a:pt x="706" y="84"/>
                  </a:lnTo>
                  <a:lnTo>
                    <a:pt x="696" y="84"/>
                  </a:lnTo>
                  <a:lnTo>
                    <a:pt x="688" y="86"/>
                  </a:lnTo>
                  <a:lnTo>
                    <a:pt x="684" y="88"/>
                  </a:lnTo>
                  <a:lnTo>
                    <a:pt x="682" y="92"/>
                  </a:lnTo>
                  <a:lnTo>
                    <a:pt x="680" y="98"/>
                  </a:lnTo>
                  <a:lnTo>
                    <a:pt x="678" y="100"/>
                  </a:lnTo>
                  <a:lnTo>
                    <a:pt x="674" y="104"/>
                  </a:lnTo>
                  <a:lnTo>
                    <a:pt x="662" y="110"/>
                  </a:lnTo>
                  <a:lnTo>
                    <a:pt x="654" y="112"/>
                  </a:lnTo>
                  <a:lnTo>
                    <a:pt x="646" y="112"/>
                  </a:lnTo>
                  <a:lnTo>
                    <a:pt x="638" y="112"/>
                  </a:lnTo>
                  <a:lnTo>
                    <a:pt x="630" y="108"/>
                  </a:lnTo>
                  <a:lnTo>
                    <a:pt x="622" y="102"/>
                  </a:lnTo>
                  <a:lnTo>
                    <a:pt x="616" y="94"/>
                  </a:lnTo>
                  <a:lnTo>
                    <a:pt x="612" y="88"/>
                  </a:lnTo>
                  <a:lnTo>
                    <a:pt x="608" y="86"/>
                  </a:lnTo>
                  <a:lnTo>
                    <a:pt x="602" y="84"/>
                  </a:lnTo>
                  <a:lnTo>
                    <a:pt x="594" y="84"/>
                  </a:lnTo>
                  <a:lnTo>
                    <a:pt x="580" y="86"/>
                  </a:lnTo>
                  <a:lnTo>
                    <a:pt x="564" y="90"/>
                  </a:lnTo>
                  <a:lnTo>
                    <a:pt x="548" y="94"/>
                  </a:lnTo>
                  <a:lnTo>
                    <a:pt x="536" y="94"/>
                  </a:lnTo>
                  <a:lnTo>
                    <a:pt x="530" y="92"/>
                  </a:lnTo>
                  <a:lnTo>
                    <a:pt x="526" y="90"/>
                  </a:lnTo>
                  <a:lnTo>
                    <a:pt x="524" y="84"/>
                  </a:lnTo>
                  <a:lnTo>
                    <a:pt x="522" y="78"/>
                  </a:lnTo>
                  <a:lnTo>
                    <a:pt x="520" y="64"/>
                  </a:lnTo>
                  <a:lnTo>
                    <a:pt x="516" y="56"/>
                  </a:lnTo>
                  <a:lnTo>
                    <a:pt x="508" y="50"/>
                  </a:lnTo>
                  <a:lnTo>
                    <a:pt x="500" y="46"/>
                  </a:lnTo>
                  <a:lnTo>
                    <a:pt x="490" y="44"/>
                  </a:lnTo>
                  <a:lnTo>
                    <a:pt x="482" y="40"/>
                  </a:lnTo>
                  <a:lnTo>
                    <a:pt x="474" y="32"/>
                  </a:lnTo>
                  <a:lnTo>
                    <a:pt x="468" y="22"/>
                  </a:lnTo>
                  <a:lnTo>
                    <a:pt x="464" y="12"/>
                  </a:lnTo>
                  <a:lnTo>
                    <a:pt x="458" y="8"/>
                  </a:lnTo>
                  <a:lnTo>
                    <a:pt x="454" y="8"/>
                  </a:lnTo>
                  <a:lnTo>
                    <a:pt x="450" y="10"/>
                  </a:lnTo>
                  <a:lnTo>
                    <a:pt x="446" y="16"/>
                  </a:lnTo>
                  <a:lnTo>
                    <a:pt x="444" y="22"/>
                  </a:lnTo>
                  <a:lnTo>
                    <a:pt x="444" y="28"/>
                  </a:lnTo>
                  <a:lnTo>
                    <a:pt x="444" y="34"/>
                  </a:lnTo>
                  <a:lnTo>
                    <a:pt x="448" y="40"/>
                  </a:lnTo>
                  <a:lnTo>
                    <a:pt x="452" y="48"/>
                  </a:lnTo>
                  <a:lnTo>
                    <a:pt x="452" y="50"/>
                  </a:lnTo>
                  <a:lnTo>
                    <a:pt x="448" y="52"/>
                  </a:lnTo>
                  <a:lnTo>
                    <a:pt x="430" y="56"/>
                  </a:lnTo>
                  <a:lnTo>
                    <a:pt x="420" y="60"/>
                  </a:lnTo>
                  <a:lnTo>
                    <a:pt x="410" y="64"/>
                  </a:lnTo>
                  <a:lnTo>
                    <a:pt x="402" y="70"/>
                  </a:lnTo>
                  <a:lnTo>
                    <a:pt x="398" y="74"/>
                  </a:lnTo>
                  <a:lnTo>
                    <a:pt x="392" y="80"/>
                  </a:lnTo>
                  <a:lnTo>
                    <a:pt x="390" y="78"/>
                  </a:lnTo>
                  <a:lnTo>
                    <a:pt x="388" y="72"/>
                  </a:lnTo>
                  <a:lnTo>
                    <a:pt x="386" y="64"/>
                  </a:lnTo>
                  <a:lnTo>
                    <a:pt x="380" y="56"/>
                  </a:lnTo>
                  <a:lnTo>
                    <a:pt x="376" y="52"/>
                  </a:lnTo>
                  <a:lnTo>
                    <a:pt x="376" y="48"/>
                  </a:lnTo>
                  <a:lnTo>
                    <a:pt x="378" y="44"/>
                  </a:lnTo>
                  <a:lnTo>
                    <a:pt x="382" y="40"/>
                  </a:lnTo>
                  <a:lnTo>
                    <a:pt x="392" y="32"/>
                  </a:lnTo>
                  <a:lnTo>
                    <a:pt x="402" y="26"/>
                  </a:lnTo>
                  <a:lnTo>
                    <a:pt x="406" y="24"/>
                  </a:lnTo>
                  <a:lnTo>
                    <a:pt x="410" y="20"/>
                  </a:lnTo>
                  <a:lnTo>
                    <a:pt x="410" y="14"/>
                  </a:lnTo>
                  <a:lnTo>
                    <a:pt x="410" y="10"/>
                  </a:lnTo>
                  <a:lnTo>
                    <a:pt x="408" y="6"/>
                  </a:lnTo>
                  <a:lnTo>
                    <a:pt x="404" y="2"/>
                  </a:lnTo>
                  <a:lnTo>
                    <a:pt x="398" y="0"/>
                  </a:lnTo>
                  <a:lnTo>
                    <a:pt x="390" y="0"/>
                  </a:lnTo>
                  <a:lnTo>
                    <a:pt x="378" y="4"/>
                  </a:lnTo>
                  <a:lnTo>
                    <a:pt x="374" y="6"/>
                  </a:lnTo>
                  <a:lnTo>
                    <a:pt x="370" y="10"/>
                  </a:lnTo>
                  <a:lnTo>
                    <a:pt x="362" y="20"/>
                  </a:lnTo>
                  <a:lnTo>
                    <a:pt x="354" y="26"/>
                  </a:lnTo>
                  <a:lnTo>
                    <a:pt x="344" y="36"/>
                  </a:lnTo>
                  <a:lnTo>
                    <a:pt x="328" y="46"/>
                  </a:lnTo>
                  <a:lnTo>
                    <a:pt x="316" y="50"/>
                  </a:lnTo>
                  <a:lnTo>
                    <a:pt x="306" y="52"/>
                  </a:lnTo>
                  <a:lnTo>
                    <a:pt x="298" y="52"/>
                  </a:lnTo>
                  <a:lnTo>
                    <a:pt x="294" y="50"/>
                  </a:lnTo>
                  <a:lnTo>
                    <a:pt x="290" y="50"/>
                  </a:lnTo>
                  <a:lnTo>
                    <a:pt x="286" y="52"/>
                  </a:lnTo>
                  <a:lnTo>
                    <a:pt x="284" y="58"/>
                  </a:lnTo>
                  <a:lnTo>
                    <a:pt x="280" y="66"/>
                  </a:lnTo>
                  <a:lnTo>
                    <a:pt x="276" y="68"/>
                  </a:lnTo>
                  <a:lnTo>
                    <a:pt x="270" y="68"/>
                  </a:lnTo>
                  <a:lnTo>
                    <a:pt x="266" y="66"/>
                  </a:lnTo>
                  <a:lnTo>
                    <a:pt x="256" y="62"/>
                  </a:lnTo>
                  <a:lnTo>
                    <a:pt x="252" y="64"/>
                  </a:lnTo>
                  <a:lnTo>
                    <a:pt x="250" y="68"/>
                  </a:lnTo>
                  <a:lnTo>
                    <a:pt x="248" y="72"/>
                  </a:lnTo>
                  <a:lnTo>
                    <a:pt x="244" y="78"/>
                  </a:lnTo>
                  <a:lnTo>
                    <a:pt x="238" y="86"/>
                  </a:lnTo>
                  <a:lnTo>
                    <a:pt x="234" y="92"/>
                  </a:lnTo>
                  <a:lnTo>
                    <a:pt x="232" y="100"/>
                  </a:lnTo>
                  <a:lnTo>
                    <a:pt x="230" y="110"/>
                  </a:lnTo>
                  <a:lnTo>
                    <a:pt x="230" y="122"/>
                  </a:lnTo>
                  <a:lnTo>
                    <a:pt x="230" y="134"/>
                  </a:lnTo>
                  <a:lnTo>
                    <a:pt x="226" y="142"/>
                  </a:lnTo>
                  <a:lnTo>
                    <a:pt x="224" y="144"/>
                  </a:lnTo>
                  <a:lnTo>
                    <a:pt x="220" y="146"/>
                  </a:lnTo>
                  <a:lnTo>
                    <a:pt x="214" y="146"/>
                  </a:lnTo>
                  <a:lnTo>
                    <a:pt x="210" y="148"/>
                  </a:lnTo>
                  <a:lnTo>
                    <a:pt x="208" y="150"/>
                  </a:lnTo>
                  <a:lnTo>
                    <a:pt x="206" y="158"/>
                  </a:lnTo>
                  <a:lnTo>
                    <a:pt x="202" y="166"/>
                  </a:lnTo>
                  <a:lnTo>
                    <a:pt x="198" y="170"/>
                  </a:lnTo>
                  <a:lnTo>
                    <a:pt x="180" y="202"/>
                  </a:lnTo>
                  <a:lnTo>
                    <a:pt x="182" y="212"/>
                  </a:lnTo>
                  <a:lnTo>
                    <a:pt x="182" y="214"/>
                  </a:lnTo>
                  <a:lnTo>
                    <a:pt x="180" y="214"/>
                  </a:lnTo>
                  <a:lnTo>
                    <a:pt x="176" y="210"/>
                  </a:lnTo>
                  <a:lnTo>
                    <a:pt x="144" y="264"/>
                  </a:lnTo>
                  <a:lnTo>
                    <a:pt x="146" y="274"/>
                  </a:lnTo>
                  <a:lnTo>
                    <a:pt x="148" y="278"/>
                  </a:lnTo>
                  <a:lnTo>
                    <a:pt x="152" y="280"/>
                  </a:lnTo>
                  <a:lnTo>
                    <a:pt x="156" y="284"/>
                  </a:lnTo>
                  <a:lnTo>
                    <a:pt x="158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4"/>
                  </a:lnTo>
                  <a:lnTo>
                    <a:pt x="154" y="310"/>
                  </a:lnTo>
                  <a:lnTo>
                    <a:pt x="156" y="314"/>
                  </a:lnTo>
                  <a:lnTo>
                    <a:pt x="162" y="320"/>
                  </a:lnTo>
                  <a:lnTo>
                    <a:pt x="162" y="324"/>
                  </a:lnTo>
                  <a:lnTo>
                    <a:pt x="160" y="328"/>
                  </a:lnTo>
                  <a:lnTo>
                    <a:pt x="158" y="330"/>
                  </a:lnTo>
                  <a:lnTo>
                    <a:pt x="154" y="334"/>
                  </a:lnTo>
                  <a:lnTo>
                    <a:pt x="152" y="338"/>
                  </a:lnTo>
                  <a:lnTo>
                    <a:pt x="150" y="348"/>
                  </a:lnTo>
                  <a:lnTo>
                    <a:pt x="152" y="360"/>
                  </a:lnTo>
                  <a:lnTo>
                    <a:pt x="154" y="374"/>
                  </a:lnTo>
                  <a:lnTo>
                    <a:pt x="154" y="386"/>
                  </a:lnTo>
                  <a:lnTo>
                    <a:pt x="152" y="406"/>
                  </a:lnTo>
                  <a:lnTo>
                    <a:pt x="152" y="418"/>
                  </a:lnTo>
                  <a:lnTo>
                    <a:pt x="152" y="422"/>
                  </a:lnTo>
                  <a:lnTo>
                    <a:pt x="156" y="424"/>
                  </a:lnTo>
                  <a:lnTo>
                    <a:pt x="158" y="428"/>
                  </a:lnTo>
                  <a:lnTo>
                    <a:pt x="158" y="434"/>
                  </a:lnTo>
                  <a:lnTo>
                    <a:pt x="158" y="444"/>
                  </a:lnTo>
                  <a:lnTo>
                    <a:pt x="154" y="454"/>
                  </a:lnTo>
                  <a:lnTo>
                    <a:pt x="150" y="464"/>
                  </a:lnTo>
                  <a:lnTo>
                    <a:pt x="144" y="472"/>
                  </a:lnTo>
                  <a:lnTo>
                    <a:pt x="138" y="478"/>
                  </a:lnTo>
                  <a:lnTo>
                    <a:pt x="132" y="480"/>
                  </a:lnTo>
                  <a:lnTo>
                    <a:pt x="118" y="482"/>
                  </a:lnTo>
                  <a:lnTo>
                    <a:pt x="110" y="486"/>
                  </a:lnTo>
                  <a:lnTo>
                    <a:pt x="106" y="490"/>
                  </a:lnTo>
                  <a:lnTo>
                    <a:pt x="104" y="494"/>
                  </a:lnTo>
                  <a:lnTo>
                    <a:pt x="104" y="498"/>
                  </a:lnTo>
                  <a:lnTo>
                    <a:pt x="104" y="504"/>
                  </a:lnTo>
                  <a:lnTo>
                    <a:pt x="104" y="510"/>
                  </a:lnTo>
                  <a:lnTo>
                    <a:pt x="102" y="512"/>
                  </a:lnTo>
                  <a:lnTo>
                    <a:pt x="96" y="516"/>
                  </a:lnTo>
                  <a:lnTo>
                    <a:pt x="92" y="518"/>
                  </a:lnTo>
                  <a:lnTo>
                    <a:pt x="92" y="520"/>
                  </a:lnTo>
                  <a:lnTo>
                    <a:pt x="94" y="526"/>
                  </a:lnTo>
                  <a:lnTo>
                    <a:pt x="98" y="536"/>
                  </a:lnTo>
                  <a:lnTo>
                    <a:pt x="98" y="540"/>
                  </a:lnTo>
                  <a:lnTo>
                    <a:pt x="98" y="542"/>
                  </a:lnTo>
                  <a:lnTo>
                    <a:pt x="92" y="548"/>
                  </a:lnTo>
                  <a:lnTo>
                    <a:pt x="84" y="552"/>
                  </a:lnTo>
                  <a:lnTo>
                    <a:pt x="74" y="554"/>
                  </a:lnTo>
                  <a:lnTo>
                    <a:pt x="64" y="558"/>
                  </a:lnTo>
                  <a:lnTo>
                    <a:pt x="56" y="562"/>
                  </a:lnTo>
                  <a:lnTo>
                    <a:pt x="50" y="570"/>
                  </a:lnTo>
                  <a:lnTo>
                    <a:pt x="50" y="574"/>
                  </a:lnTo>
                  <a:lnTo>
                    <a:pt x="50" y="578"/>
                  </a:lnTo>
                  <a:lnTo>
                    <a:pt x="50" y="592"/>
                  </a:lnTo>
                  <a:lnTo>
                    <a:pt x="48" y="600"/>
                  </a:lnTo>
                  <a:lnTo>
                    <a:pt x="46" y="606"/>
                  </a:lnTo>
                  <a:lnTo>
                    <a:pt x="42" y="610"/>
                  </a:lnTo>
                  <a:lnTo>
                    <a:pt x="36" y="618"/>
                  </a:lnTo>
                  <a:lnTo>
                    <a:pt x="34" y="624"/>
                  </a:lnTo>
                  <a:lnTo>
                    <a:pt x="34" y="632"/>
                  </a:lnTo>
                  <a:lnTo>
                    <a:pt x="34" y="642"/>
                  </a:lnTo>
                  <a:lnTo>
                    <a:pt x="30" y="646"/>
                  </a:lnTo>
                  <a:lnTo>
                    <a:pt x="28" y="648"/>
                  </a:lnTo>
                  <a:lnTo>
                    <a:pt x="22" y="650"/>
                  </a:lnTo>
                  <a:lnTo>
                    <a:pt x="18" y="652"/>
                  </a:lnTo>
                  <a:lnTo>
                    <a:pt x="16" y="654"/>
                  </a:lnTo>
                  <a:lnTo>
                    <a:pt x="14" y="660"/>
                  </a:lnTo>
                  <a:lnTo>
                    <a:pt x="16" y="670"/>
                  </a:lnTo>
                  <a:lnTo>
                    <a:pt x="18" y="688"/>
                  </a:lnTo>
                  <a:lnTo>
                    <a:pt x="20" y="698"/>
                  </a:lnTo>
                  <a:lnTo>
                    <a:pt x="18" y="706"/>
                  </a:lnTo>
                  <a:lnTo>
                    <a:pt x="18" y="710"/>
                  </a:lnTo>
                  <a:lnTo>
                    <a:pt x="16" y="714"/>
                  </a:lnTo>
                  <a:lnTo>
                    <a:pt x="18" y="716"/>
                  </a:lnTo>
                  <a:lnTo>
                    <a:pt x="28" y="728"/>
                  </a:lnTo>
                  <a:lnTo>
                    <a:pt x="34" y="734"/>
                  </a:lnTo>
                  <a:lnTo>
                    <a:pt x="42" y="736"/>
                  </a:lnTo>
                  <a:lnTo>
                    <a:pt x="46" y="736"/>
                  </a:lnTo>
                  <a:lnTo>
                    <a:pt x="50" y="732"/>
                  </a:lnTo>
                  <a:lnTo>
                    <a:pt x="54" y="726"/>
                  </a:lnTo>
                  <a:lnTo>
                    <a:pt x="56" y="726"/>
                  </a:lnTo>
                  <a:lnTo>
                    <a:pt x="56" y="730"/>
                  </a:lnTo>
                  <a:lnTo>
                    <a:pt x="56" y="744"/>
                  </a:lnTo>
                  <a:lnTo>
                    <a:pt x="54" y="756"/>
                  </a:lnTo>
                  <a:lnTo>
                    <a:pt x="52" y="760"/>
                  </a:lnTo>
                  <a:lnTo>
                    <a:pt x="48" y="766"/>
                  </a:lnTo>
                  <a:lnTo>
                    <a:pt x="44" y="768"/>
                  </a:lnTo>
                  <a:lnTo>
                    <a:pt x="38" y="770"/>
                  </a:lnTo>
                  <a:lnTo>
                    <a:pt x="22" y="786"/>
                  </a:lnTo>
                  <a:lnTo>
                    <a:pt x="12" y="800"/>
                  </a:lnTo>
                  <a:lnTo>
                    <a:pt x="6" y="812"/>
                  </a:lnTo>
                  <a:lnTo>
                    <a:pt x="2" y="824"/>
                  </a:lnTo>
                  <a:lnTo>
                    <a:pt x="0" y="836"/>
                  </a:lnTo>
                  <a:lnTo>
                    <a:pt x="0" y="844"/>
                  </a:lnTo>
                  <a:lnTo>
                    <a:pt x="2" y="860"/>
                  </a:lnTo>
                  <a:lnTo>
                    <a:pt x="4" y="866"/>
                  </a:lnTo>
                  <a:lnTo>
                    <a:pt x="8" y="870"/>
                  </a:lnTo>
                  <a:lnTo>
                    <a:pt x="16" y="876"/>
                  </a:lnTo>
                  <a:lnTo>
                    <a:pt x="18" y="878"/>
                  </a:lnTo>
                  <a:lnTo>
                    <a:pt x="18" y="882"/>
                  </a:lnTo>
                  <a:lnTo>
                    <a:pt x="18" y="884"/>
                  </a:lnTo>
                  <a:lnTo>
                    <a:pt x="12" y="888"/>
                  </a:lnTo>
                  <a:lnTo>
                    <a:pt x="8" y="892"/>
                  </a:lnTo>
                  <a:lnTo>
                    <a:pt x="6" y="896"/>
                  </a:lnTo>
                  <a:lnTo>
                    <a:pt x="6" y="900"/>
                  </a:lnTo>
                  <a:lnTo>
                    <a:pt x="6" y="902"/>
                  </a:lnTo>
                  <a:lnTo>
                    <a:pt x="12" y="908"/>
                  </a:lnTo>
                  <a:lnTo>
                    <a:pt x="22" y="914"/>
                  </a:lnTo>
                  <a:lnTo>
                    <a:pt x="44" y="926"/>
                  </a:lnTo>
                  <a:lnTo>
                    <a:pt x="54" y="934"/>
                  </a:lnTo>
                  <a:lnTo>
                    <a:pt x="56" y="938"/>
                  </a:lnTo>
                  <a:lnTo>
                    <a:pt x="58" y="944"/>
                  </a:lnTo>
                  <a:lnTo>
                    <a:pt x="62" y="960"/>
                  </a:lnTo>
                  <a:lnTo>
                    <a:pt x="68" y="972"/>
                  </a:lnTo>
                  <a:lnTo>
                    <a:pt x="74" y="980"/>
                  </a:lnTo>
                  <a:lnTo>
                    <a:pt x="80" y="988"/>
                  </a:lnTo>
                  <a:lnTo>
                    <a:pt x="92" y="1004"/>
                  </a:lnTo>
                  <a:lnTo>
                    <a:pt x="96" y="1014"/>
                  </a:lnTo>
                  <a:lnTo>
                    <a:pt x="100" y="1026"/>
                  </a:lnTo>
                  <a:lnTo>
                    <a:pt x="104" y="1040"/>
                  </a:lnTo>
                  <a:lnTo>
                    <a:pt x="108" y="1056"/>
                  </a:lnTo>
                  <a:lnTo>
                    <a:pt x="122" y="1086"/>
                  </a:lnTo>
                  <a:lnTo>
                    <a:pt x="136" y="1114"/>
                  </a:lnTo>
                  <a:lnTo>
                    <a:pt x="142" y="1128"/>
                  </a:lnTo>
                  <a:lnTo>
                    <a:pt x="146" y="1142"/>
                  </a:lnTo>
                  <a:lnTo>
                    <a:pt x="148" y="1152"/>
                  </a:lnTo>
                  <a:lnTo>
                    <a:pt x="152" y="1160"/>
                  </a:lnTo>
                  <a:lnTo>
                    <a:pt x="158" y="1172"/>
                  </a:lnTo>
                  <a:lnTo>
                    <a:pt x="162" y="1180"/>
                  </a:lnTo>
                  <a:lnTo>
                    <a:pt x="164" y="1186"/>
                  </a:lnTo>
                  <a:lnTo>
                    <a:pt x="164" y="1194"/>
                  </a:lnTo>
                  <a:lnTo>
                    <a:pt x="166" y="1202"/>
                  </a:lnTo>
                  <a:lnTo>
                    <a:pt x="172" y="1210"/>
                  </a:lnTo>
                  <a:lnTo>
                    <a:pt x="184" y="1228"/>
                  </a:lnTo>
                  <a:lnTo>
                    <a:pt x="192" y="1238"/>
                  </a:lnTo>
                  <a:lnTo>
                    <a:pt x="198" y="1248"/>
                  </a:lnTo>
                  <a:lnTo>
                    <a:pt x="200" y="1260"/>
                  </a:lnTo>
                  <a:lnTo>
                    <a:pt x="200" y="1274"/>
                  </a:lnTo>
                  <a:lnTo>
                    <a:pt x="200" y="1286"/>
                  </a:lnTo>
                  <a:lnTo>
                    <a:pt x="204" y="1298"/>
                  </a:lnTo>
                  <a:lnTo>
                    <a:pt x="208" y="1308"/>
                  </a:lnTo>
                  <a:lnTo>
                    <a:pt x="214" y="1316"/>
                  </a:lnTo>
                  <a:lnTo>
                    <a:pt x="228" y="1330"/>
                  </a:lnTo>
                  <a:lnTo>
                    <a:pt x="234" y="1338"/>
                  </a:lnTo>
                  <a:lnTo>
                    <a:pt x="238" y="1344"/>
                  </a:lnTo>
                  <a:lnTo>
                    <a:pt x="246" y="1356"/>
                  </a:lnTo>
                  <a:lnTo>
                    <a:pt x="256" y="1368"/>
                  </a:lnTo>
                  <a:lnTo>
                    <a:pt x="278" y="1384"/>
                  </a:lnTo>
                  <a:lnTo>
                    <a:pt x="318" y="1406"/>
                  </a:lnTo>
                  <a:lnTo>
                    <a:pt x="358" y="1428"/>
                  </a:lnTo>
                  <a:lnTo>
                    <a:pt x="380" y="1442"/>
                  </a:lnTo>
                  <a:lnTo>
                    <a:pt x="388" y="1448"/>
                  </a:lnTo>
                  <a:lnTo>
                    <a:pt x="392" y="1454"/>
                  </a:lnTo>
                  <a:lnTo>
                    <a:pt x="396" y="1460"/>
                  </a:lnTo>
                  <a:lnTo>
                    <a:pt x="398" y="1468"/>
                  </a:lnTo>
                  <a:lnTo>
                    <a:pt x="400" y="1474"/>
                  </a:lnTo>
                  <a:lnTo>
                    <a:pt x="404" y="1480"/>
                  </a:lnTo>
                  <a:lnTo>
                    <a:pt x="408" y="1486"/>
                  </a:lnTo>
                  <a:lnTo>
                    <a:pt x="414" y="1490"/>
                  </a:lnTo>
                  <a:lnTo>
                    <a:pt x="426" y="1496"/>
                  </a:lnTo>
                  <a:lnTo>
                    <a:pt x="434" y="1500"/>
                  </a:lnTo>
                  <a:lnTo>
                    <a:pt x="440" y="1506"/>
                  </a:lnTo>
                  <a:lnTo>
                    <a:pt x="438" y="1532"/>
                  </a:lnTo>
                  <a:lnTo>
                    <a:pt x="440" y="1542"/>
                  </a:lnTo>
                  <a:lnTo>
                    <a:pt x="442" y="1546"/>
                  </a:lnTo>
                  <a:lnTo>
                    <a:pt x="442" y="1552"/>
                  </a:lnTo>
                  <a:lnTo>
                    <a:pt x="444" y="1564"/>
                  </a:lnTo>
                  <a:lnTo>
                    <a:pt x="446" y="1574"/>
                  </a:lnTo>
                  <a:lnTo>
                    <a:pt x="448" y="1586"/>
                  </a:lnTo>
                  <a:lnTo>
                    <a:pt x="448" y="1594"/>
                  </a:lnTo>
                  <a:lnTo>
                    <a:pt x="448" y="1604"/>
                  </a:lnTo>
                  <a:lnTo>
                    <a:pt x="446" y="1614"/>
                  </a:lnTo>
                  <a:lnTo>
                    <a:pt x="446" y="1624"/>
                  </a:lnTo>
                  <a:lnTo>
                    <a:pt x="450" y="1640"/>
                  </a:lnTo>
                  <a:lnTo>
                    <a:pt x="452" y="1658"/>
                  </a:lnTo>
                  <a:lnTo>
                    <a:pt x="452" y="1670"/>
                  </a:lnTo>
                  <a:lnTo>
                    <a:pt x="448" y="1686"/>
                  </a:lnTo>
                  <a:lnTo>
                    <a:pt x="444" y="1716"/>
                  </a:lnTo>
                  <a:lnTo>
                    <a:pt x="442" y="1732"/>
                  </a:lnTo>
                  <a:lnTo>
                    <a:pt x="440" y="1742"/>
                  </a:lnTo>
                  <a:lnTo>
                    <a:pt x="440" y="1744"/>
                  </a:lnTo>
                  <a:lnTo>
                    <a:pt x="438" y="1744"/>
                  </a:lnTo>
                  <a:lnTo>
                    <a:pt x="436" y="1744"/>
                  </a:lnTo>
                  <a:lnTo>
                    <a:pt x="434" y="1746"/>
                  </a:lnTo>
                  <a:lnTo>
                    <a:pt x="430" y="1752"/>
                  </a:lnTo>
                  <a:lnTo>
                    <a:pt x="430" y="1760"/>
                  </a:lnTo>
                  <a:lnTo>
                    <a:pt x="430" y="1762"/>
                  </a:lnTo>
                  <a:lnTo>
                    <a:pt x="434" y="1764"/>
                  </a:lnTo>
                  <a:lnTo>
                    <a:pt x="436" y="1768"/>
                  </a:lnTo>
                  <a:lnTo>
                    <a:pt x="436" y="1772"/>
                  </a:lnTo>
                  <a:lnTo>
                    <a:pt x="434" y="1788"/>
                  </a:lnTo>
                  <a:lnTo>
                    <a:pt x="430" y="1808"/>
                  </a:lnTo>
                  <a:lnTo>
                    <a:pt x="432" y="1820"/>
                  </a:lnTo>
                  <a:lnTo>
                    <a:pt x="434" y="1834"/>
                  </a:lnTo>
                  <a:lnTo>
                    <a:pt x="436" y="1846"/>
                  </a:lnTo>
                  <a:lnTo>
                    <a:pt x="436" y="1856"/>
                  </a:lnTo>
                  <a:lnTo>
                    <a:pt x="434" y="1864"/>
                  </a:lnTo>
                  <a:lnTo>
                    <a:pt x="432" y="1870"/>
                  </a:lnTo>
                  <a:lnTo>
                    <a:pt x="428" y="1882"/>
                  </a:lnTo>
                  <a:lnTo>
                    <a:pt x="428" y="1888"/>
                  </a:lnTo>
                  <a:lnTo>
                    <a:pt x="430" y="1894"/>
                  </a:lnTo>
                  <a:lnTo>
                    <a:pt x="432" y="1900"/>
                  </a:lnTo>
                  <a:lnTo>
                    <a:pt x="430" y="1908"/>
                  </a:lnTo>
                  <a:lnTo>
                    <a:pt x="424" y="1928"/>
                  </a:lnTo>
                  <a:lnTo>
                    <a:pt x="418" y="1946"/>
                  </a:lnTo>
                  <a:lnTo>
                    <a:pt x="416" y="1956"/>
                  </a:lnTo>
                  <a:lnTo>
                    <a:pt x="416" y="1964"/>
                  </a:lnTo>
                  <a:lnTo>
                    <a:pt x="416" y="1974"/>
                  </a:lnTo>
                  <a:lnTo>
                    <a:pt x="414" y="1978"/>
                  </a:lnTo>
                  <a:lnTo>
                    <a:pt x="410" y="1986"/>
                  </a:lnTo>
                  <a:lnTo>
                    <a:pt x="408" y="2004"/>
                  </a:lnTo>
                  <a:lnTo>
                    <a:pt x="408" y="2016"/>
                  </a:lnTo>
                  <a:lnTo>
                    <a:pt x="404" y="2024"/>
                  </a:lnTo>
                  <a:lnTo>
                    <a:pt x="400" y="2030"/>
                  </a:lnTo>
                  <a:lnTo>
                    <a:pt x="398" y="2036"/>
                  </a:lnTo>
                  <a:lnTo>
                    <a:pt x="394" y="2040"/>
                  </a:lnTo>
                  <a:lnTo>
                    <a:pt x="392" y="2044"/>
                  </a:lnTo>
                  <a:lnTo>
                    <a:pt x="392" y="2048"/>
                  </a:lnTo>
                  <a:lnTo>
                    <a:pt x="394" y="2056"/>
                  </a:lnTo>
                  <a:lnTo>
                    <a:pt x="400" y="2072"/>
                  </a:lnTo>
                  <a:lnTo>
                    <a:pt x="402" y="2086"/>
                  </a:lnTo>
                  <a:lnTo>
                    <a:pt x="402" y="2098"/>
                  </a:lnTo>
                  <a:lnTo>
                    <a:pt x="400" y="2104"/>
                  </a:lnTo>
                  <a:lnTo>
                    <a:pt x="398" y="2108"/>
                  </a:lnTo>
                  <a:lnTo>
                    <a:pt x="390" y="2116"/>
                  </a:lnTo>
                  <a:lnTo>
                    <a:pt x="386" y="2124"/>
                  </a:lnTo>
                  <a:lnTo>
                    <a:pt x="384" y="2130"/>
                  </a:lnTo>
                  <a:lnTo>
                    <a:pt x="384" y="2138"/>
                  </a:lnTo>
                  <a:lnTo>
                    <a:pt x="388" y="2162"/>
                  </a:lnTo>
                  <a:lnTo>
                    <a:pt x="392" y="2186"/>
                  </a:lnTo>
                  <a:lnTo>
                    <a:pt x="392" y="2200"/>
                  </a:lnTo>
                  <a:lnTo>
                    <a:pt x="392" y="2212"/>
                  </a:lnTo>
                  <a:lnTo>
                    <a:pt x="396" y="2224"/>
                  </a:lnTo>
                  <a:lnTo>
                    <a:pt x="398" y="2230"/>
                  </a:lnTo>
                  <a:lnTo>
                    <a:pt x="398" y="2236"/>
                  </a:lnTo>
                  <a:lnTo>
                    <a:pt x="392" y="2248"/>
                  </a:lnTo>
                  <a:lnTo>
                    <a:pt x="386" y="2262"/>
                  </a:lnTo>
                  <a:lnTo>
                    <a:pt x="386" y="2270"/>
                  </a:lnTo>
                  <a:lnTo>
                    <a:pt x="386" y="2280"/>
                  </a:lnTo>
                  <a:lnTo>
                    <a:pt x="388" y="2288"/>
                  </a:lnTo>
                  <a:lnTo>
                    <a:pt x="388" y="2292"/>
                  </a:lnTo>
                  <a:lnTo>
                    <a:pt x="386" y="2294"/>
                  </a:lnTo>
                  <a:lnTo>
                    <a:pt x="384" y="2298"/>
                  </a:lnTo>
                  <a:lnTo>
                    <a:pt x="380" y="2300"/>
                  </a:lnTo>
                  <a:lnTo>
                    <a:pt x="378" y="2306"/>
                  </a:lnTo>
                  <a:lnTo>
                    <a:pt x="376" y="2314"/>
                  </a:lnTo>
                  <a:lnTo>
                    <a:pt x="374" y="2328"/>
                  </a:lnTo>
                  <a:lnTo>
                    <a:pt x="372" y="2342"/>
                  </a:lnTo>
                  <a:lnTo>
                    <a:pt x="370" y="2354"/>
                  </a:lnTo>
                  <a:lnTo>
                    <a:pt x="362" y="2376"/>
                  </a:lnTo>
                  <a:lnTo>
                    <a:pt x="354" y="2390"/>
                  </a:lnTo>
                  <a:lnTo>
                    <a:pt x="350" y="2402"/>
                  </a:lnTo>
                  <a:lnTo>
                    <a:pt x="348" y="2412"/>
                  </a:lnTo>
                  <a:lnTo>
                    <a:pt x="344" y="2414"/>
                  </a:lnTo>
                  <a:lnTo>
                    <a:pt x="342" y="2420"/>
                  </a:lnTo>
                  <a:lnTo>
                    <a:pt x="338" y="2434"/>
                  </a:lnTo>
                  <a:lnTo>
                    <a:pt x="336" y="2446"/>
                  </a:lnTo>
                  <a:lnTo>
                    <a:pt x="334" y="2452"/>
                  </a:lnTo>
                  <a:lnTo>
                    <a:pt x="334" y="2454"/>
                  </a:lnTo>
                  <a:lnTo>
                    <a:pt x="332" y="2454"/>
                  </a:lnTo>
                  <a:lnTo>
                    <a:pt x="330" y="2452"/>
                  </a:lnTo>
                  <a:lnTo>
                    <a:pt x="328" y="2462"/>
                  </a:lnTo>
                  <a:lnTo>
                    <a:pt x="326" y="2474"/>
                  </a:lnTo>
                  <a:lnTo>
                    <a:pt x="324" y="2480"/>
                  </a:lnTo>
                  <a:lnTo>
                    <a:pt x="320" y="2482"/>
                  </a:lnTo>
                  <a:lnTo>
                    <a:pt x="318" y="2482"/>
                  </a:lnTo>
                  <a:lnTo>
                    <a:pt x="310" y="2480"/>
                  </a:lnTo>
                  <a:lnTo>
                    <a:pt x="308" y="2482"/>
                  </a:lnTo>
                  <a:lnTo>
                    <a:pt x="306" y="2486"/>
                  </a:lnTo>
                  <a:lnTo>
                    <a:pt x="306" y="2498"/>
                  </a:lnTo>
                  <a:lnTo>
                    <a:pt x="306" y="2506"/>
                  </a:lnTo>
                  <a:lnTo>
                    <a:pt x="310" y="2514"/>
                  </a:lnTo>
                  <a:lnTo>
                    <a:pt x="314" y="2522"/>
                  </a:lnTo>
                  <a:lnTo>
                    <a:pt x="314" y="2530"/>
                  </a:lnTo>
                  <a:lnTo>
                    <a:pt x="314" y="2540"/>
                  </a:lnTo>
                  <a:lnTo>
                    <a:pt x="312" y="2552"/>
                  </a:lnTo>
                  <a:lnTo>
                    <a:pt x="314" y="2560"/>
                  </a:lnTo>
                  <a:lnTo>
                    <a:pt x="318" y="2572"/>
                  </a:lnTo>
                  <a:lnTo>
                    <a:pt x="320" y="2576"/>
                  </a:lnTo>
                  <a:lnTo>
                    <a:pt x="322" y="2584"/>
                  </a:lnTo>
                  <a:lnTo>
                    <a:pt x="324" y="2594"/>
                  </a:lnTo>
                  <a:lnTo>
                    <a:pt x="322" y="2606"/>
                  </a:lnTo>
                  <a:lnTo>
                    <a:pt x="320" y="2618"/>
                  </a:lnTo>
                  <a:lnTo>
                    <a:pt x="316" y="2624"/>
                  </a:lnTo>
                  <a:lnTo>
                    <a:pt x="314" y="2626"/>
                  </a:lnTo>
                  <a:lnTo>
                    <a:pt x="310" y="2626"/>
                  </a:lnTo>
                  <a:lnTo>
                    <a:pt x="308" y="2626"/>
                  </a:lnTo>
                  <a:lnTo>
                    <a:pt x="306" y="2628"/>
                  </a:lnTo>
                  <a:lnTo>
                    <a:pt x="304" y="2632"/>
                  </a:lnTo>
                  <a:lnTo>
                    <a:pt x="304" y="2642"/>
                  </a:lnTo>
                  <a:lnTo>
                    <a:pt x="302" y="2658"/>
                  </a:lnTo>
                  <a:lnTo>
                    <a:pt x="298" y="2670"/>
                  </a:lnTo>
                  <a:lnTo>
                    <a:pt x="294" y="2686"/>
                  </a:lnTo>
                  <a:lnTo>
                    <a:pt x="292" y="2692"/>
                  </a:lnTo>
                  <a:lnTo>
                    <a:pt x="292" y="2696"/>
                  </a:lnTo>
                  <a:lnTo>
                    <a:pt x="294" y="2704"/>
                  </a:lnTo>
                  <a:lnTo>
                    <a:pt x="298" y="2712"/>
                  </a:lnTo>
                  <a:lnTo>
                    <a:pt x="302" y="2722"/>
                  </a:lnTo>
                  <a:lnTo>
                    <a:pt x="308" y="2728"/>
                  </a:lnTo>
                  <a:lnTo>
                    <a:pt x="312" y="2732"/>
                  </a:lnTo>
                  <a:lnTo>
                    <a:pt x="316" y="2734"/>
                  </a:lnTo>
                  <a:lnTo>
                    <a:pt x="320" y="2734"/>
                  </a:lnTo>
                  <a:lnTo>
                    <a:pt x="324" y="2732"/>
                  </a:lnTo>
                  <a:lnTo>
                    <a:pt x="328" y="2728"/>
                  </a:lnTo>
                  <a:lnTo>
                    <a:pt x="330" y="2724"/>
                  </a:lnTo>
                  <a:lnTo>
                    <a:pt x="334" y="2716"/>
                  </a:lnTo>
                  <a:lnTo>
                    <a:pt x="336" y="2716"/>
                  </a:lnTo>
                  <a:lnTo>
                    <a:pt x="338" y="2718"/>
                  </a:lnTo>
                  <a:lnTo>
                    <a:pt x="342" y="2722"/>
                  </a:lnTo>
                  <a:lnTo>
                    <a:pt x="346" y="2726"/>
                  </a:lnTo>
                  <a:lnTo>
                    <a:pt x="348" y="2728"/>
                  </a:lnTo>
                  <a:lnTo>
                    <a:pt x="350" y="2730"/>
                  </a:lnTo>
                  <a:lnTo>
                    <a:pt x="350" y="2732"/>
                  </a:lnTo>
                  <a:lnTo>
                    <a:pt x="344" y="2738"/>
                  </a:lnTo>
                  <a:lnTo>
                    <a:pt x="340" y="2744"/>
                  </a:lnTo>
                  <a:lnTo>
                    <a:pt x="340" y="2746"/>
                  </a:lnTo>
                  <a:lnTo>
                    <a:pt x="344" y="2746"/>
                  </a:lnTo>
                  <a:lnTo>
                    <a:pt x="350" y="2748"/>
                  </a:lnTo>
                  <a:lnTo>
                    <a:pt x="354" y="2752"/>
                  </a:lnTo>
                  <a:lnTo>
                    <a:pt x="356" y="2754"/>
                  </a:lnTo>
                  <a:lnTo>
                    <a:pt x="356" y="2760"/>
                  </a:lnTo>
                  <a:lnTo>
                    <a:pt x="356" y="2766"/>
                  </a:lnTo>
                  <a:lnTo>
                    <a:pt x="354" y="2766"/>
                  </a:lnTo>
                  <a:lnTo>
                    <a:pt x="352" y="2764"/>
                  </a:lnTo>
                  <a:lnTo>
                    <a:pt x="348" y="2758"/>
                  </a:lnTo>
                  <a:lnTo>
                    <a:pt x="344" y="2758"/>
                  </a:lnTo>
                  <a:lnTo>
                    <a:pt x="342" y="2760"/>
                  </a:lnTo>
                  <a:lnTo>
                    <a:pt x="342" y="2766"/>
                  </a:lnTo>
                  <a:lnTo>
                    <a:pt x="342" y="2774"/>
                  </a:lnTo>
                  <a:lnTo>
                    <a:pt x="342" y="2778"/>
                  </a:lnTo>
                  <a:lnTo>
                    <a:pt x="340" y="2782"/>
                  </a:lnTo>
                  <a:lnTo>
                    <a:pt x="342" y="2792"/>
                  </a:lnTo>
                  <a:lnTo>
                    <a:pt x="342" y="2798"/>
                  </a:lnTo>
                  <a:lnTo>
                    <a:pt x="342" y="2804"/>
                  </a:lnTo>
                  <a:lnTo>
                    <a:pt x="336" y="2812"/>
                  </a:lnTo>
                  <a:lnTo>
                    <a:pt x="330" y="2820"/>
                  </a:lnTo>
                  <a:lnTo>
                    <a:pt x="330" y="2824"/>
                  </a:lnTo>
                  <a:lnTo>
                    <a:pt x="330" y="2830"/>
                  </a:lnTo>
                  <a:lnTo>
                    <a:pt x="334" y="2840"/>
                  </a:lnTo>
                  <a:lnTo>
                    <a:pt x="332" y="2852"/>
                  </a:lnTo>
                  <a:lnTo>
                    <a:pt x="330" y="2860"/>
                  </a:lnTo>
                  <a:lnTo>
                    <a:pt x="326" y="2864"/>
                  </a:lnTo>
                  <a:lnTo>
                    <a:pt x="324" y="2866"/>
                  </a:lnTo>
                  <a:lnTo>
                    <a:pt x="324" y="2870"/>
                  </a:lnTo>
                  <a:lnTo>
                    <a:pt x="330" y="2872"/>
                  </a:lnTo>
                  <a:lnTo>
                    <a:pt x="336" y="2874"/>
                  </a:lnTo>
                  <a:lnTo>
                    <a:pt x="344" y="2878"/>
                  </a:lnTo>
                  <a:lnTo>
                    <a:pt x="346" y="2882"/>
                  </a:lnTo>
                  <a:lnTo>
                    <a:pt x="348" y="2890"/>
                  </a:lnTo>
                  <a:lnTo>
                    <a:pt x="346" y="2896"/>
                  </a:lnTo>
                  <a:lnTo>
                    <a:pt x="342" y="2904"/>
                  </a:lnTo>
                  <a:lnTo>
                    <a:pt x="338" y="2908"/>
                  </a:lnTo>
                  <a:lnTo>
                    <a:pt x="332" y="2912"/>
                  </a:lnTo>
                  <a:lnTo>
                    <a:pt x="326" y="2916"/>
                  </a:lnTo>
                  <a:lnTo>
                    <a:pt x="320" y="2918"/>
                  </a:lnTo>
                  <a:lnTo>
                    <a:pt x="318" y="2922"/>
                  </a:lnTo>
                  <a:lnTo>
                    <a:pt x="320" y="2926"/>
                  </a:lnTo>
                  <a:lnTo>
                    <a:pt x="322" y="2930"/>
                  </a:lnTo>
                  <a:lnTo>
                    <a:pt x="322" y="2932"/>
                  </a:lnTo>
                  <a:lnTo>
                    <a:pt x="320" y="2936"/>
                  </a:lnTo>
                  <a:lnTo>
                    <a:pt x="316" y="2940"/>
                  </a:lnTo>
                  <a:lnTo>
                    <a:pt x="312" y="2946"/>
                  </a:lnTo>
                  <a:lnTo>
                    <a:pt x="312" y="2954"/>
                  </a:lnTo>
                  <a:lnTo>
                    <a:pt x="312" y="2956"/>
                  </a:lnTo>
                  <a:lnTo>
                    <a:pt x="312" y="2962"/>
                  </a:lnTo>
                  <a:lnTo>
                    <a:pt x="310" y="2974"/>
                  </a:lnTo>
                  <a:lnTo>
                    <a:pt x="308" y="2986"/>
                  </a:lnTo>
                  <a:lnTo>
                    <a:pt x="308" y="2994"/>
                  </a:lnTo>
                  <a:lnTo>
                    <a:pt x="306" y="3000"/>
                  </a:lnTo>
                  <a:lnTo>
                    <a:pt x="300" y="3006"/>
                  </a:lnTo>
                  <a:lnTo>
                    <a:pt x="298" y="3006"/>
                  </a:lnTo>
                  <a:lnTo>
                    <a:pt x="296" y="3006"/>
                  </a:lnTo>
                  <a:lnTo>
                    <a:pt x="298" y="2998"/>
                  </a:lnTo>
                  <a:lnTo>
                    <a:pt x="300" y="2988"/>
                  </a:lnTo>
                  <a:lnTo>
                    <a:pt x="300" y="2984"/>
                  </a:lnTo>
                  <a:lnTo>
                    <a:pt x="296" y="2980"/>
                  </a:lnTo>
                  <a:lnTo>
                    <a:pt x="292" y="2978"/>
                  </a:lnTo>
                  <a:lnTo>
                    <a:pt x="290" y="2974"/>
                  </a:lnTo>
                  <a:lnTo>
                    <a:pt x="290" y="2968"/>
                  </a:lnTo>
                  <a:lnTo>
                    <a:pt x="290" y="2964"/>
                  </a:lnTo>
                  <a:lnTo>
                    <a:pt x="288" y="2962"/>
                  </a:lnTo>
                  <a:lnTo>
                    <a:pt x="282" y="2962"/>
                  </a:lnTo>
                  <a:lnTo>
                    <a:pt x="276" y="2962"/>
                  </a:lnTo>
                  <a:lnTo>
                    <a:pt x="274" y="2964"/>
                  </a:lnTo>
                  <a:lnTo>
                    <a:pt x="274" y="2966"/>
                  </a:lnTo>
                  <a:lnTo>
                    <a:pt x="270" y="2964"/>
                  </a:lnTo>
                  <a:lnTo>
                    <a:pt x="268" y="2964"/>
                  </a:lnTo>
                  <a:lnTo>
                    <a:pt x="266" y="2964"/>
                  </a:lnTo>
                  <a:lnTo>
                    <a:pt x="266" y="2968"/>
                  </a:lnTo>
                  <a:lnTo>
                    <a:pt x="266" y="2972"/>
                  </a:lnTo>
                  <a:lnTo>
                    <a:pt x="264" y="2976"/>
                  </a:lnTo>
                  <a:lnTo>
                    <a:pt x="260" y="2980"/>
                  </a:lnTo>
                  <a:lnTo>
                    <a:pt x="254" y="2986"/>
                  </a:lnTo>
                  <a:lnTo>
                    <a:pt x="238" y="2994"/>
                  </a:lnTo>
                  <a:lnTo>
                    <a:pt x="228" y="3004"/>
                  </a:lnTo>
                  <a:lnTo>
                    <a:pt x="226" y="3008"/>
                  </a:lnTo>
                  <a:lnTo>
                    <a:pt x="224" y="3012"/>
                  </a:lnTo>
                  <a:lnTo>
                    <a:pt x="224" y="3016"/>
                  </a:lnTo>
                  <a:lnTo>
                    <a:pt x="226" y="3020"/>
                  </a:lnTo>
                  <a:lnTo>
                    <a:pt x="232" y="3026"/>
                  </a:lnTo>
                  <a:lnTo>
                    <a:pt x="236" y="3026"/>
                  </a:lnTo>
                  <a:lnTo>
                    <a:pt x="236" y="3024"/>
                  </a:lnTo>
                  <a:lnTo>
                    <a:pt x="238" y="3016"/>
                  </a:lnTo>
                  <a:lnTo>
                    <a:pt x="238" y="3010"/>
                  </a:lnTo>
                  <a:lnTo>
                    <a:pt x="242" y="3006"/>
                  </a:lnTo>
                  <a:lnTo>
                    <a:pt x="244" y="3006"/>
                  </a:lnTo>
                  <a:lnTo>
                    <a:pt x="248" y="3006"/>
                  </a:lnTo>
                  <a:lnTo>
                    <a:pt x="252" y="3012"/>
                  </a:lnTo>
                  <a:lnTo>
                    <a:pt x="256" y="3018"/>
                  </a:lnTo>
                  <a:lnTo>
                    <a:pt x="264" y="3022"/>
                  </a:lnTo>
                  <a:lnTo>
                    <a:pt x="272" y="3024"/>
                  </a:lnTo>
                  <a:lnTo>
                    <a:pt x="274" y="3022"/>
                  </a:lnTo>
                  <a:lnTo>
                    <a:pt x="274" y="3020"/>
                  </a:lnTo>
                  <a:lnTo>
                    <a:pt x="276" y="3016"/>
                  </a:lnTo>
                  <a:lnTo>
                    <a:pt x="278" y="3016"/>
                  </a:lnTo>
                  <a:lnTo>
                    <a:pt x="282" y="3018"/>
                  </a:lnTo>
                  <a:lnTo>
                    <a:pt x="286" y="3024"/>
                  </a:lnTo>
                  <a:lnTo>
                    <a:pt x="290" y="3026"/>
                  </a:lnTo>
                  <a:lnTo>
                    <a:pt x="292" y="3028"/>
                  </a:lnTo>
                  <a:lnTo>
                    <a:pt x="296" y="3030"/>
                  </a:lnTo>
                  <a:lnTo>
                    <a:pt x="296" y="3036"/>
                  </a:lnTo>
                  <a:lnTo>
                    <a:pt x="294" y="3040"/>
                  </a:lnTo>
                  <a:lnTo>
                    <a:pt x="292" y="3040"/>
                  </a:lnTo>
                  <a:lnTo>
                    <a:pt x="286" y="3042"/>
                  </a:lnTo>
                  <a:lnTo>
                    <a:pt x="280" y="3042"/>
                  </a:lnTo>
                  <a:lnTo>
                    <a:pt x="278" y="3044"/>
                  </a:lnTo>
                  <a:lnTo>
                    <a:pt x="276" y="3048"/>
                  </a:lnTo>
                  <a:lnTo>
                    <a:pt x="274" y="3054"/>
                  </a:lnTo>
                  <a:lnTo>
                    <a:pt x="274" y="3056"/>
                  </a:lnTo>
                  <a:lnTo>
                    <a:pt x="280" y="3062"/>
                  </a:lnTo>
                  <a:lnTo>
                    <a:pt x="284" y="3064"/>
                  </a:lnTo>
                  <a:lnTo>
                    <a:pt x="282" y="3064"/>
                  </a:lnTo>
                  <a:lnTo>
                    <a:pt x="272" y="3062"/>
                  </a:lnTo>
                  <a:lnTo>
                    <a:pt x="270" y="3062"/>
                  </a:lnTo>
                  <a:lnTo>
                    <a:pt x="268" y="3066"/>
                  </a:lnTo>
                  <a:lnTo>
                    <a:pt x="266" y="3072"/>
                  </a:lnTo>
                  <a:lnTo>
                    <a:pt x="268" y="3074"/>
                  </a:lnTo>
                  <a:lnTo>
                    <a:pt x="272" y="3074"/>
                  </a:lnTo>
                  <a:lnTo>
                    <a:pt x="282" y="3074"/>
                  </a:lnTo>
                  <a:lnTo>
                    <a:pt x="290" y="3074"/>
                  </a:lnTo>
                  <a:lnTo>
                    <a:pt x="296" y="3076"/>
                  </a:lnTo>
                  <a:lnTo>
                    <a:pt x="300" y="3078"/>
                  </a:lnTo>
                  <a:lnTo>
                    <a:pt x="302" y="3078"/>
                  </a:lnTo>
                  <a:lnTo>
                    <a:pt x="302" y="3074"/>
                  </a:lnTo>
                  <a:lnTo>
                    <a:pt x="304" y="3072"/>
                  </a:lnTo>
                  <a:lnTo>
                    <a:pt x="306" y="3072"/>
                  </a:lnTo>
                  <a:lnTo>
                    <a:pt x="310" y="3076"/>
                  </a:lnTo>
                  <a:lnTo>
                    <a:pt x="312" y="3080"/>
                  </a:lnTo>
                  <a:lnTo>
                    <a:pt x="312" y="3082"/>
                  </a:lnTo>
                  <a:lnTo>
                    <a:pt x="310" y="3084"/>
                  </a:lnTo>
                  <a:lnTo>
                    <a:pt x="308" y="3086"/>
                  </a:lnTo>
                  <a:lnTo>
                    <a:pt x="310" y="3088"/>
                  </a:lnTo>
                  <a:lnTo>
                    <a:pt x="314" y="3096"/>
                  </a:lnTo>
                  <a:lnTo>
                    <a:pt x="318" y="3100"/>
                  </a:lnTo>
                  <a:lnTo>
                    <a:pt x="318" y="3102"/>
                  </a:lnTo>
                  <a:lnTo>
                    <a:pt x="314" y="3100"/>
                  </a:lnTo>
                  <a:lnTo>
                    <a:pt x="300" y="3090"/>
                  </a:lnTo>
                  <a:lnTo>
                    <a:pt x="294" y="3088"/>
                  </a:lnTo>
                  <a:lnTo>
                    <a:pt x="286" y="3088"/>
                  </a:lnTo>
                  <a:lnTo>
                    <a:pt x="272" y="3086"/>
                  </a:lnTo>
                  <a:lnTo>
                    <a:pt x="268" y="3088"/>
                  </a:lnTo>
                  <a:lnTo>
                    <a:pt x="266" y="3088"/>
                  </a:lnTo>
                  <a:lnTo>
                    <a:pt x="268" y="3090"/>
                  </a:lnTo>
                  <a:lnTo>
                    <a:pt x="270" y="3092"/>
                  </a:lnTo>
                  <a:lnTo>
                    <a:pt x="272" y="3092"/>
                  </a:lnTo>
                  <a:lnTo>
                    <a:pt x="274" y="3092"/>
                  </a:lnTo>
                  <a:lnTo>
                    <a:pt x="276" y="3096"/>
                  </a:lnTo>
                  <a:lnTo>
                    <a:pt x="278" y="3100"/>
                  </a:lnTo>
                  <a:lnTo>
                    <a:pt x="282" y="3104"/>
                  </a:lnTo>
                  <a:lnTo>
                    <a:pt x="292" y="3110"/>
                  </a:lnTo>
                  <a:lnTo>
                    <a:pt x="294" y="3112"/>
                  </a:lnTo>
                  <a:lnTo>
                    <a:pt x="294" y="3114"/>
                  </a:lnTo>
                  <a:lnTo>
                    <a:pt x="294" y="3116"/>
                  </a:lnTo>
                  <a:lnTo>
                    <a:pt x="294" y="3120"/>
                  </a:lnTo>
                  <a:lnTo>
                    <a:pt x="292" y="3120"/>
                  </a:lnTo>
                  <a:lnTo>
                    <a:pt x="288" y="3118"/>
                  </a:lnTo>
                  <a:lnTo>
                    <a:pt x="284" y="3116"/>
                  </a:lnTo>
                  <a:lnTo>
                    <a:pt x="280" y="3116"/>
                  </a:lnTo>
                  <a:lnTo>
                    <a:pt x="280" y="3120"/>
                  </a:lnTo>
                  <a:lnTo>
                    <a:pt x="276" y="3132"/>
                  </a:lnTo>
                  <a:lnTo>
                    <a:pt x="276" y="3138"/>
                  </a:lnTo>
                  <a:lnTo>
                    <a:pt x="276" y="3148"/>
                  </a:lnTo>
                  <a:lnTo>
                    <a:pt x="278" y="3168"/>
                  </a:lnTo>
                  <a:lnTo>
                    <a:pt x="280" y="3174"/>
                  </a:lnTo>
                  <a:lnTo>
                    <a:pt x="282" y="3178"/>
                  </a:lnTo>
                  <a:lnTo>
                    <a:pt x="284" y="3178"/>
                  </a:lnTo>
                  <a:lnTo>
                    <a:pt x="284" y="3176"/>
                  </a:lnTo>
                  <a:lnTo>
                    <a:pt x="286" y="3168"/>
                  </a:lnTo>
                  <a:lnTo>
                    <a:pt x="288" y="3160"/>
                  </a:lnTo>
                  <a:lnTo>
                    <a:pt x="290" y="3156"/>
                  </a:lnTo>
                  <a:lnTo>
                    <a:pt x="292" y="3154"/>
                  </a:lnTo>
                  <a:lnTo>
                    <a:pt x="292" y="3158"/>
                  </a:lnTo>
                  <a:lnTo>
                    <a:pt x="292" y="3164"/>
                  </a:lnTo>
                  <a:lnTo>
                    <a:pt x="292" y="3170"/>
                  </a:lnTo>
                  <a:lnTo>
                    <a:pt x="294" y="3176"/>
                  </a:lnTo>
                  <a:lnTo>
                    <a:pt x="298" y="3182"/>
                  </a:lnTo>
                  <a:lnTo>
                    <a:pt x="300" y="3184"/>
                  </a:lnTo>
                  <a:lnTo>
                    <a:pt x="296" y="3182"/>
                  </a:lnTo>
                  <a:lnTo>
                    <a:pt x="290" y="3180"/>
                  </a:lnTo>
                  <a:lnTo>
                    <a:pt x="284" y="3182"/>
                  </a:lnTo>
                  <a:lnTo>
                    <a:pt x="280" y="3184"/>
                  </a:lnTo>
                  <a:lnTo>
                    <a:pt x="280" y="3186"/>
                  </a:lnTo>
                  <a:lnTo>
                    <a:pt x="282" y="3188"/>
                  </a:lnTo>
                  <a:lnTo>
                    <a:pt x="282" y="3190"/>
                  </a:lnTo>
                  <a:lnTo>
                    <a:pt x="280" y="3192"/>
                  </a:lnTo>
                  <a:lnTo>
                    <a:pt x="280" y="3194"/>
                  </a:lnTo>
                  <a:lnTo>
                    <a:pt x="284" y="3198"/>
                  </a:lnTo>
                  <a:lnTo>
                    <a:pt x="296" y="3206"/>
                  </a:lnTo>
                  <a:lnTo>
                    <a:pt x="294" y="3206"/>
                  </a:lnTo>
                  <a:lnTo>
                    <a:pt x="288" y="3206"/>
                  </a:lnTo>
                  <a:lnTo>
                    <a:pt x="280" y="3204"/>
                  </a:lnTo>
                  <a:lnTo>
                    <a:pt x="278" y="3204"/>
                  </a:lnTo>
                  <a:lnTo>
                    <a:pt x="280" y="3206"/>
                  </a:lnTo>
                  <a:lnTo>
                    <a:pt x="288" y="3216"/>
                  </a:lnTo>
                  <a:lnTo>
                    <a:pt x="290" y="3220"/>
                  </a:lnTo>
                  <a:lnTo>
                    <a:pt x="280" y="3214"/>
                  </a:lnTo>
                  <a:lnTo>
                    <a:pt x="274" y="3212"/>
                  </a:lnTo>
                  <a:lnTo>
                    <a:pt x="268" y="3212"/>
                  </a:lnTo>
                  <a:lnTo>
                    <a:pt x="264" y="3214"/>
                  </a:lnTo>
                  <a:lnTo>
                    <a:pt x="264" y="3216"/>
                  </a:lnTo>
                  <a:lnTo>
                    <a:pt x="268" y="3218"/>
                  </a:lnTo>
                  <a:lnTo>
                    <a:pt x="272" y="3220"/>
                  </a:lnTo>
                  <a:lnTo>
                    <a:pt x="274" y="3224"/>
                  </a:lnTo>
                  <a:lnTo>
                    <a:pt x="274" y="3226"/>
                  </a:lnTo>
                  <a:lnTo>
                    <a:pt x="278" y="3228"/>
                  </a:lnTo>
                  <a:lnTo>
                    <a:pt x="282" y="3230"/>
                  </a:lnTo>
                  <a:lnTo>
                    <a:pt x="284" y="3230"/>
                  </a:lnTo>
                  <a:lnTo>
                    <a:pt x="288" y="3230"/>
                  </a:lnTo>
                  <a:lnTo>
                    <a:pt x="292" y="3234"/>
                  </a:lnTo>
                  <a:lnTo>
                    <a:pt x="296" y="3236"/>
                  </a:lnTo>
                  <a:lnTo>
                    <a:pt x="296" y="3238"/>
                  </a:lnTo>
                  <a:lnTo>
                    <a:pt x="288" y="3236"/>
                  </a:lnTo>
                  <a:lnTo>
                    <a:pt x="284" y="3236"/>
                  </a:lnTo>
                  <a:lnTo>
                    <a:pt x="284" y="3238"/>
                  </a:lnTo>
                  <a:lnTo>
                    <a:pt x="288" y="3248"/>
                  </a:lnTo>
                  <a:lnTo>
                    <a:pt x="290" y="3252"/>
                  </a:lnTo>
                  <a:lnTo>
                    <a:pt x="294" y="3252"/>
                  </a:lnTo>
                  <a:lnTo>
                    <a:pt x="298" y="3250"/>
                  </a:lnTo>
                  <a:lnTo>
                    <a:pt x="302" y="3240"/>
                  </a:lnTo>
                  <a:lnTo>
                    <a:pt x="306" y="3234"/>
                  </a:lnTo>
                  <a:lnTo>
                    <a:pt x="308" y="3232"/>
                  </a:lnTo>
                  <a:lnTo>
                    <a:pt x="308" y="3234"/>
                  </a:lnTo>
                  <a:lnTo>
                    <a:pt x="306" y="3242"/>
                  </a:lnTo>
                  <a:lnTo>
                    <a:pt x="300" y="3256"/>
                  </a:lnTo>
                  <a:lnTo>
                    <a:pt x="296" y="3258"/>
                  </a:lnTo>
                  <a:lnTo>
                    <a:pt x="292" y="3258"/>
                  </a:lnTo>
                  <a:lnTo>
                    <a:pt x="288" y="3258"/>
                  </a:lnTo>
                  <a:lnTo>
                    <a:pt x="286" y="3258"/>
                  </a:lnTo>
                  <a:lnTo>
                    <a:pt x="284" y="3260"/>
                  </a:lnTo>
                  <a:lnTo>
                    <a:pt x="284" y="3264"/>
                  </a:lnTo>
                  <a:lnTo>
                    <a:pt x="286" y="3266"/>
                  </a:lnTo>
                  <a:lnTo>
                    <a:pt x="288" y="3268"/>
                  </a:lnTo>
                  <a:lnTo>
                    <a:pt x="288" y="3272"/>
                  </a:lnTo>
                  <a:lnTo>
                    <a:pt x="288" y="3276"/>
                  </a:lnTo>
                  <a:lnTo>
                    <a:pt x="290" y="3276"/>
                  </a:lnTo>
                  <a:lnTo>
                    <a:pt x="292" y="3276"/>
                  </a:lnTo>
                  <a:lnTo>
                    <a:pt x="296" y="3276"/>
                  </a:lnTo>
                  <a:lnTo>
                    <a:pt x="302" y="3278"/>
                  </a:lnTo>
                  <a:lnTo>
                    <a:pt x="306" y="3286"/>
                  </a:lnTo>
                  <a:lnTo>
                    <a:pt x="308" y="3294"/>
                  </a:lnTo>
                  <a:lnTo>
                    <a:pt x="308" y="3298"/>
                  </a:lnTo>
                  <a:lnTo>
                    <a:pt x="306" y="3298"/>
                  </a:lnTo>
                  <a:lnTo>
                    <a:pt x="302" y="3294"/>
                  </a:lnTo>
                  <a:lnTo>
                    <a:pt x="298" y="3288"/>
                  </a:lnTo>
                  <a:lnTo>
                    <a:pt x="296" y="3288"/>
                  </a:lnTo>
                  <a:lnTo>
                    <a:pt x="296" y="3290"/>
                  </a:lnTo>
                  <a:lnTo>
                    <a:pt x="296" y="3294"/>
                  </a:lnTo>
                  <a:lnTo>
                    <a:pt x="298" y="3298"/>
                  </a:lnTo>
                  <a:lnTo>
                    <a:pt x="298" y="3302"/>
                  </a:lnTo>
                  <a:lnTo>
                    <a:pt x="298" y="3304"/>
                  </a:lnTo>
                  <a:lnTo>
                    <a:pt x="300" y="3308"/>
                  </a:lnTo>
                  <a:lnTo>
                    <a:pt x="302" y="3310"/>
                  </a:lnTo>
                  <a:lnTo>
                    <a:pt x="306" y="3308"/>
                  </a:lnTo>
                  <a:lnTo>
                    <a:pt x="308" y="3306"/>
                  </a:lnTo>
                  <a:lnTo>
                    <a:pt x="310" y="3308"/>
                  </a:lnTo>
                  <a:lnTo>
                    <a:pt x="312" y="3310"/>
                  </a:lnTo>
                  <a:lnTo>
                    <a:pt x="314" y="3318"/>
                  </a:lnTo>
                  <a:lnTo>
                    <a:pt x="310" y="3316"/>
                  </a:lnTo>
                  <a:lnTo>
                    <a:pt x="308" y="3316"/>
                  </a:lnTo>
                  <a:lnTo>
                    <a:pt x="308" y="3318"/>
                  </a:lnTo>
                  <a:lnTo>
                    <a:pt x="312" y="3326"/>
                  </a:lnTo>
                  <a:lnTo>
                    <a:pt x="318" y="3332"/>
                  </a:lnTo>
                  <a:lnTo>
                    <a:pt x="322" y="3332"/>
                  </a:lnTo>
                  <a:lnTo>
                    <a:pt x="324" y="3332"/>
                  </a:lnTo>
                  <a:lnTo>
                    <a:pt x="326" y="3322"/>
                  </a:lnTo>
                  <a:lnTo>
                    <a:pt x="330" y="3318"/>
                  </a:lnTo>
                  <a:lnTo>
                    <a:pt x="332" y="3316"/>
                  </a:lnTo>
                  <a:lnTo>
                    <a:pt x="334" y="3314"/>
                  </a:lnTo>
                  <a:lnTo>
                    <a:pt x="334" y="3312"/>
                  </a:lnTo>
                  <a:lnTo>
                    <a:pt x="334" y="3310"/>
                  </a:lnTo>
                  <a:lnTo>
                    <a:pt x="342" y="3312"/>
                  </a:lnTo>
                  <a:lnTo>
                    <a:pt x="348" y="3312"/>
                  </a:lnTo>
                  <a:lnTo>
                    <a:pt x="350" y="3312"/>
                  </a:lnTo>
                  <a:lnTo>
                    <a:pt x="350" y="3310"/>
                  </a:lnTo>
                  <a:lnTo>
                    <a:pt x="344" y="3304"/>
                  </a:lnTo>
                  <a:lnTo>
                    <a:pt x="334" y="3300"/>
                  </a:lnTo>
                  <a:lnTo>
                    <a:pt x="326" y="3294"/>
                  </a:lnTo>
                  <a:lnTo>
                    <a:pt x="324" y="3292"/>
                  </a:lnTo>
                  <a:lnTo>
                    <a:pt x="328" y="3290"/>
                  </a:lnTo>
                  <a:lnTo>
                    <a:pt x="336" y="3294"/>
                  </a:lnTo>
                  <a:lnTo>
                    <a:pt x="350" y="3302"/>
                  </a:lnTo>
                  <a:lnTo>
                    <a:pt x="354" y="3308"/>
                  </a:lnTo>
                  <a:lnTo>
                    <a:pt x="354" y="3314"/>
                  </a:lnTo>
                  <a:lnTo>
                    <a:pt x="352" y="3320"/>
                  </a:lnTo>
                  <a:lnTo>
                    <a:pt x="350" y="3322"/>
                  </a:lnTo>
                  <a:lnTo>
                    <a:pt x="348" y="3324"/>
                  </a:lnTo>
                  <a:lnTo>
                    <a:pt x="350" y="3330"/>
                  </a:lnTo>
                  <a:lnTo>
                    <a:pt x="352" y="3332"/>
                  </a:lnTo>
                  <a:lnTo>
                    <a:pt x="348" y="3328"/>
                  </a:lnTo>
                  <a:lnTo>
                    <a:pt x="342" y="3322"/>
                  </a:lnTo>
                  <a:lnTo>
                    <a:pt x="340" y="3322"/>
                  </a:lnTo>
                  <a:lnTo>
                    <a:pt x="338" y="3326"/>
                  </a:lnTo>
                  <a:lnTo>
                    <a:pt x="334" y="3336"/>
                  </a:lnTo>
                  <a:lnTo>
                    <a:pt x="332" y="3334"/>
                  </a:lnTo>
                  <a:lnTo>
                    <a:pt x="332" y="3330"/>
                  </a:lnTo>
                  <a:lnTo>
                    <a:pt x="330" y="3332"/>
                  </a:lnTo>
                  <a:lnTo>
                    <a:pt x="324" y="3338"/>
                  </a:lnTo>
                  <a:lnTo>
                    <a:pt x="322" y="3340"/>
                  </a:lnTo>
                  <a:lnTo>
                    <a:pt x="320" y="3340"/>
                  </a:lnTo>
                  <a:lnTo>
                    <a:pt x="316" y="3336"/>
                  </a:lnTo>
                  <a:lnTo>
                    <a:pt x="310" y="3330"/>
                  </a:lnTo>
                  <a:lnTo>
                    <a:pt x="306" y="3328"/>
                  </a:lnTo>
                  <a:lnTo>
                    <a:pt x="304" y="3328"/>
                  </a:lnTo>
                  <a:lnTo>
                    <a:pt x="306" y="3332"/>
                  </a:lnTo>
                  <a:lnTo>
                    <a:pt x="310" y="3336"/>
                  </a:lnTo>
                  <a:lnTo>
                    <a:pt x="310" y="3340"/>
                  </a:lnTo>
                  <a:lnTo>
                    <a:pt x="308" y="3344"/>
                  </a:lnTo>
                  <a:lnTo>
                    <a:pt x="306" y="3350"/>
                  </a:lnTo>
                  <a:lnTo>
                    <a:pt x="308" y="3350"/>
                  </a:lnTo>
                  <a:lnTo>
                    <a:pt x="312" y="3352"/>
                  </a:lnTo>
                  <a:lnTo>
                    <a:pt x="310" y="3356"/>
                  </a:lnTo>
                  <a:lnTo>
                    <a:pt x="306" y="3364"/>
                  </a:lnTo>
                  <a:lnTo>
                    <a:pt x="306" y="3368"/>
                  </a:lnTo>
                  <a:lnTo>
                    <a:pt x="306" y="3370"/>
                  </a:lnTo>
                  <a:lnTo>
                    <a:pt x="308" y="3370"/>
                  </a:lnTo>
                  <a:lnTo>
                    <a:pt x="314" y="3366"/>
                  </a:lnTo>
                  <a:lnTo>
                    <a:pt x="316" y="3364"/>
                  </a:lnTo>
                  <a:lnTo>
                    <a:pt x="320" y="3364"/>
                  </a:lnTo>
                  <a:lnTo>
                    <a:pt x="322" y="3366"/>
                  </a:lnTo>
                  <a:lnTo>
                    <a:pt x="324" y="3372"/>
                  </a:lnTo>
                  <a:lnTo>
                    <a:pt x="322" y="3374"/>
                  </a:lnTo>
                  <a:lnTo>
                    <a:pt x="320" y="3374"/>
                  </a:lnTo>
                  <a:lnTo>
                    <a:pt x="316" y="3374"/>
                  </a:lnTo>
                  <a:lnTo>
                    <a:pt x="322" y="3380"/>
                  </a:lnTo>
                  <a:lnTo>
                    <a:pt x="322" y="3382"/>
                  </a:lnTo>
                  <a:lnTo>
                    <a:pt x="318" y="3384"/>
                  </a:lnTo>
                  <a:lnTo>
                    <a:pt x="316" y="3386"/>
                  </a:lnTo>
                  <a:lnTo>
                    <a:pt x="320" y="3388"/>
                  </a:lnTo>
                  <a:lnTo>
                    <a:pt x="328" y="3390"/>
                  </a:lnTo>
                  <a:lnTo>
                    <a:pt x="332" y="3388"/>
                  </a:lnTo>
                  <a:lnTo>
                    <a:pt x="334" y="3384"/>
                  </a:lnTo>
                  <a:lnTo>
                    <a:pt x="334" y="3378"/>
                  </a:lnTo>
                  <a:lnTo>
                    <a:pt x="334" y="3376"/>
                  </a:lnTo>
                  <a:lnTo>
                    <a:pt x="336" y="3374"/>
                  </a:lnTo>
                  <a:lnTo>
                    <a:pt x="340" y="3370"/>
                  </a:lnTo>
                  <a:lnTo>
                    <a:pt x="344" y="3368"/>
                  </a:lnTo>
                  <a:lnTo>
                    <a:pt x="346" y="3366"/>
                  </a:lnTo>
                  <a:lnTo>
                    <a:pt x="346" y="3364"/>
                  </a:lnTo>
                  <a:lnTo>
                    <a:pt x="344" y="3362"/>
                  </a:lnTo>
                  <a:lnTo>
                    <a:pt x="340" y="3360"/>
                  </a:lnTo>
                  <a:lnTo>
                    <a:pt x="340" y="3358"/>
                  </a:lnTo>
                  <a:lnTo>
                    <a:pt x="344" y="3358"/>
                  </a:lnTo>
                  <a:lnTo>
                    <a:pt x="352" y="3358"/>
                  </a:lnTo>
                  <a:lnTo>
                    <a:pt x="354" y="3362"/>
                  </a:lnTo>
                  <a:lnTo>
                    <a:pt x="356" y="3362"/>
                  </a:lnTo>
                  <a:lnTo>
                    <a:pt x="360" y="3360"/>
                  </a:lnTo>
                  <a:lnTo>
                    <a:pt x="364" y="3358"/>
                  </a:lnTo>
                  <a:lnTo>
                    <a:pt x="368" y="3356"/>
                  </a:lnTo>
                  <a:lnTo>
                    <a:pt x="382" y="3356"/>
                  </a:lnTo>
                  <a:lnTo>
                    <a:pt x="392" y="3358"/>
                  </a:lnTo>
                  <a:lnTo>
                    <a:pt x="394" y="3360"/>
                  </a:lnTo>
                  <a:lnTo>
                    <a:pt x="396" y="3362"/>
                  </a:lnTo>
                  <a:lnTo>
                    <a:pt x="392" y="3366"/>
                  </a:lnTo>
                  <a:lnTo>
                    <a:pt x="386" y="3368"/>
                  </a:lnTo>
                  <a:lnTo>
                    <a:pt x="380" y="3366"/>
                  </a:lnTo>
                  <a:lnTo>
                    <a:pt x="372" y="3364"/>
                  </a:lnTo>
                  <a:lnTo>
                    <a:pt x="368" y="3364"/>
                  </a:lnTo>
                  <a:lnTo>
                    <a:pt x="366" y="3366"/>
                  </a:lnTo>
                  <a:lnTo>
                    <a:pt x="362" y="3370"/>
                  </a:lnTo>
                  <a:lnTo>
                    <a:pt x="358" y="3376"/>
                  </a:lnTo>
                  <a:lnTo>
                    <a:pt x="356" y="3376"/>
                  </a:lnTo>
                  <a:lnTo>
                    <a:pt x="354" y="3376"/>
                  </a:lnTo>
                  <a:lnTo>
                    <a:pt x="348" y="3372"/>
                  </a:lnTo>
                  <a:lnTo>
                    <a:pt x="342" y="3374"/>
                  </a:lnTo>
                  <a:lnTo>
                    <a:pt x="338" y="3378"/>
                  </a:lnTo>
                  <a:lnTo>
                    <a:pt x="338" y="3384"/>
                  </a:lnTo>
                  <a:lnTo>
                    <a:pt x="340" y="3388"/>
                  </a:lnTo>
                  <a:lnTo>
                    <a:pt x="338" y="3390"/>
                  </a:lnTo>
                  <a:lnTo>
                    <a:pt x="338" y="3392"/>
                  </a:lnTo>
                  <a:lnTo>
                    <a:pt x="340" y="3396"/>
                  </a:lnTo>
                  <a:lnTo>
                    <a:pt x="342" y="3398"/>
                  </a:lnTo>
                  <a:lnTo>
                    <a:pt x="340" y="3398"/>
                  </a:lnTo>
                  <a:lnTo>
                    <a:pt x="334" y="3396"/>
                  </a:lnTo>
                  <a:lnTo>
                    <a:pt x="326" y="3396"/>
                  </a:lnTo>
                  <a:lnTo>
                    <a:pt x="324" y="3396"/>
                  </a:lnTo>
                  <a:lnTo>
                    <a:pt x="324" y="3398"/>
                  </a:lnTo>
                  <a:lnTo>
                    <a:pt x="326" y="3402"/>
                  </a:lnTo>
                  <a:lnTo>
                    <a:pt x="342" y="3412"/>
                  </a:lnTo>
                  <a:lnTo>
                    <a:pt x="354" y="3418"/>
                  </a:lnTo>
                  <a:lnTo>
                    <a:pt x="356" y="3418"/>
                  </a:lnTo>
                  <a:lnTo>
                    <a:pt x="354" y="3412"/>
                  </a:lnTo>
                  <a:lnTo>
                    <a:pt x="352" y="3406"/>
                  </a:lnTo>
                  <a:lnTo>
                    <a:pt x="352" y="3402"/>
                  </a:lnTo>
                  <a:lnTo>
                    <a:pt x="358" y="3400"/>
                  </a:lnTo>
                  <a:lnTo>
                    <a:pt x="362" y="3398"/>
                  </a:lnTo>
                  <a:lnTo>
                    <a:pt x="364" y="3396"/>
                  </a:lnTo>
                  <a:lnTo>
                    <a:pt x="364" y="3394"/>
                  </a:lnTo>
                  <a:lnTo>
                    <a:pt x="360" y="3390"/>
                  </a:lnTo>
                  <a:lnTo>
                    <a:pt x="356" y="3388"/>
                  </a:lnTo>
                  <a:lnTo>
                    <a:pt x="362" y="3390"/>
                  </a:lnTo>
                  <a:lnTo>
                    <a:pt x="370" y="3392"/>
                  </a:lnTo>
                  <a:lnTo>
                    <a:pt x="374" y="3390"/>
                  </a:lnTo>
                  <a:lnTo>
                    <a:pt x="378" y="3386"/>
                  </a:lnTo>
                  <a:lnTo>
                    <a:pt x="384" y="3382"/>
                  </a:lnTo>
                  <a:lnTo>
                    <a:pt x="392" y="3378"/>
                  </a:lnTo>
                  <a:lnTo>
                    <a:pt x="396" y="3374"/>
                  </a:lnTo>
                  <a:lnTo>
                    <a:pt x="402" y="3372"/>
                  </a:lnTo>
                  <a:lnTo>
                    <a:pt x="406" y="3374"/>
                  </a:lnTo>
                  <a:lnTo>
                    <a:pt x="408" y="3376"/>
                  </a:lnTo>
                  <a:lnTo>
                    <a:pt x="408" y="3378"/>
                  </a:lnTo>
                  <a:lnTo>
                    <a:pt x="406" y="3384"/>
                  </a:lnTo>
                  <a:lnTo>
                    <a:pt x="398" y="3392"/>
                  </a:lnTo>
                  <a:lnTo>
                    <a:pt x="390" y="3396"/>
                  </a:lnTo>
                  <a:lnTo>
                    <a:pt x="384" y="3400"/>
                  </a:lnTo>
                  <a:lnTo>
                    <a:pt x="384" y="3402"/>
                  </a:lnTo>
                  <a:lnTo>
                    <a:pt x="382" y="3404"/>
                  </a:lnTo>
                  <a:lnTo>
                    <a:pt x="380" y="3402"/>
                  </a:lnTo>
                  <a:lnTo>
                    <a:pt x="376" y="3400"/>
                  </a:lnTo>
                  <a:lnTo>
                    <a:pt x="374" y="3402"/>
                  </a:lnTo>
                  <a:lnTo>
                    <a:pt x="374" y="3404"/>
                  </a:lnTo>
                  <a:lnTo>
                    <a:pt x="370" y="3402"/>
                  </a:lnTo>
                  <a:lnTo>
                    <a:pt x="362" y="3404"/>
                  </a:lnTo>
                  <a:lnTo>
                    <a:pt x="358" y="3406"/>
                  </a:lnTo>
                  <a:lnTo>
                    <a:pt x="356" y="3408"/>
                  </a:lnTo>
                  <a:lnTo>
                    <a:pt x="360" y="3414"/>
                  </a:lnTo>
                  <a:lnTo>
                    <a:pt x="366" y="3420"/>
                  </a:lnTo>
                  <a:lnTo>
                    <a:pt x="372" y="3426"/>
                  </a:lnTo>
                  <a:lnTo>
                    <a:pt x="378" y="3430"/>
                  </a:lnTo>
                  <a:lnTo>
                    <a:pt x="382" y="3432"/>
                  </a:lnTo>
                  <a:lnTo>
                    <a:pt x="386" y="3434"/>
                  </a:lnTo>
                  <a:lnTo>
                    <a:pt x="392" y="3438"/>
                  </a:lnTo>
                  <a:lnTo>
                    <a:pt x="402" y="3438"/>
                  </a:lnTo>
                  <a:lnTo>
                    <a:pt x="410" y="3436"/>
                  </a:lnTo>
                  <a:lnTo>
                    <a:pt x="414" y="3434"/>
                  </a:lnTo>
                  <a:lnTo>
                    <a:pt x="416" y="3426"/>
                  </a:lnTo>
                  <a:lnTo>
                    <a:pt x="416" y="3412"/>
                  </a:lnTo>
                  <a:lnTo>
                    <a:pt x="418" y="3400"/>
                  </a:lnTo>
                  <a:lnTo>
                    <a:pt x="420" y="3394"/>
                  </a:lnTo>
                  <a:lnTo>
                    <a:pt x="422" y="3388"/>
                  </a:lnTo>
                  <a:lnTo>
                    <a:pt x="424" y="3378"/>
                  </a:lnTo>
                  <a:lnTo>
                    <a:pt x="424" y="3372"/>
                  </a:lnTo>
                  <a:lnTo>
                    <a:pt x="426" y="3368"/>
                  </a:lnTo>
                  <a:lnTo>
                    <a:pt x="428" y="3366"/>
                  </a:lnTo>
                  <a:lnTo>
                    <a:pt x="432" y="3366"/>
                  </a:lnTo>
                  <a:lnTo>
                    <a:pt x="440" y="3364"/>
                  </a:lnTo>
                  <a:lnTo>
                    <a:pt x="444" y="3362"/>
                  </a:lnTo>
                  <a:lnTo>
                    <a:pt x="450" y="3358"/>
                  </a:lnTo>
                  <a:lnTo>
                    <a:pt x="454" y="3354"/>
                  </a:lnTo>
                  <a:lnTo>
                    <a:pt x="458" y="3354"/>
                  </a:lnTo>
                  <a:lnTo>
                    <a:pt x="462" y="3354"/>
                  </a:lnTo>
                  <a:lnTo>
                    <a:pt x="466" y="3356"/>
                  </a:lnTo>
                  <a:lnTo>
                    <a:pt x="470" y="3350"/>
                  </a:lnTo>
                  <a:lnTo>
                    <a:pt x="476" y="3342"/>
                  </a:lnTo>
                  <a:lnTo>
                    <a:pt x="480" y="3340"/>
                  </a:lnTo>
                  <a:lnTo>
                    <a:pt x="486" y="3340"/>
                  </a:lnTo>
                  <a:lnTo>
                    <a:pt x="496" y="3342"/>
                  </a:lnTo>
                  <a:lnTo>
                    <a:pt x="510" y="3344"/>
                  </a:lnTo>
                  <a:lnTo>
                    <a:pt x="518" y="3348"/>
                  </a:lnTo>
                  <a:lnTo>
                    <a:pt x="520" y="3346"/>
                  </a:lnTo>
                  <a:lnTo>
                    <a:pt x="518" y="3342"/>
                  </a:lnTo>
                  <a:lnTo>
                    <a:pt x="510" y="3328"/>
                  </a:lnTo>
                  <a:lnTo>
                    <a:pt x="500" y="3308"/>
                  </a:lnTo>
                  <a:lnTo>
                    <a:pt x="496" y="3296"/>
                  </a:lnTo>
                  <a:lnTo>
                    <a:pt x="492" y="3282"/>
                  </a:lnTo>
                  <a:lnTo>
                    <a:pt x="490" y="3266"/>
                  </a:lnTo>
                  <a:lnTo>
                    <a:pt x="490" y="3256"/>
                  </a:lnTo>
                  <a:lnTo>
                    <a:pt x="490" y="3246"/>
                  </a:lnTo>
                  <a:lnTo>
                    <a:pt x="494" y="3238"/>
                  </a:lnTo>
                  <a:lnTo>
                    <a:pt x="498" y="3228"/>
                  </a:lnTo>
                  <a:lnTo>
                    <a:pt x="506" y="3222"/>
                  </a:lnTo>
                  <a:lnTo>
                    <a:pt x="518" y="3216"/>
                  </a:lnTo>
                  <a:lnTo>
                    <a:pt x="528" y="3212"/>
                  </a:lnTo>
                  <a:lnTo>
                    <a:pt x="536" y="3208"/>
                  </a:lnTo>
                  <a:lnTo>
                    <a:pt x="542" y="3202"/>
                  </a:lnTo>
                  <a:lnTo>
                    <a:pt x="546" y="3196"/>
                  </a:lnTo>
                  <a:lnTo>
                    <a:pt x="550" y="3180"/>
                  </a:lnTo>
                  <a:lnTo>
                    <a:pt x="552" y="3156"/>
                  </a:lnTo>
                  <a:lnTo>
                    <a:pt x="556" y="3144"/>
                  </a:lnTo>
                  <a:lnTo>
                    <a:pt x="564" y="3134"/>
                  </a:lnTo>
                  <a:lnTo>
                    <a:pt x="572" y="3126"/>
                  </a:lnTo>
                  <a:lnTo>
                    <a:pt x="580" y="3122"/>
                  </a:lnTo>
                  <a:lnTo>
                    <a:pt x="596" y="3112"/>
                  </a:lnTo>
                  <a:lnTo>
                    <a:pt x="602" y="3108"/>
                  </a:lnTo>
                  <a:lnTo>
                    <a:pt x="604" y="3104"/>
                  </a:lnTo>
                  <a:lnTo>
                    <a:pt x="606" y="3100"/>
                  </a:lnTo>
                  <a:lnTo>
                    <a:pt x="610" y="3096"/>
                  </a:lnTo>
                  <a:lnTo>
                    <a:pt x="616" y="3092"/>
                  </a:lnTo>
                  <a:lnTo>
                    <a:pt x="622" y="3086"/>
                  </a:lnTo>
                  <a:lnTo>
                    <a:pt x="624" y="3082"/>
                  </a:lnTo>
                  <a:lnTo>
                    <a:pt x="622" y="3078"/>
                  </a:lnTo>
                  <a:lnTo>
                    <a:pt x="620" y="3074"/>
                  </a:lnTo>
                  <a:lnTo>
                    <a:pt x="620" y="3072"/>
                  </a:lnTo>
                  <a:lnTo>
                    <a:pt x="624" y="3066"/>
                  </a:lnTo>
                  <a:lnTo>
                    <a:pt x="626" y="3060"/>
                  </a:lnTo>
                  <a:lnTo>
                    <a:pt x="626" y="3054"/>
                  </a:lnTo>
                  <a:lnTo>
                    <a:pt x="626" y="3044"/>
                  </a:lnTo>
                  <a:lnTo>
                    <a:pt x="624" y="3038"/>
                  </a:lnTo>
                  <a:lnTo>
                    <a:pt x="620" y="3036"/>
                  </a:lnTo>
                  <a:lnTo>
                    <a:pt x="608" y="3036"/>
                  </a:lnTo>
                  <a:lnTo>
                    <a:pt x="600" y="3034"/>
                  </a:lnTo>
                  <a:lnTo>
                    <a:pt x="590" y="3032"/>
                  </a:lnTo>
                  <a:lnTo>
                    <a:pt x="580" y="3026"/>
                  </a:lnTo>
                  <a:lnTo>
                    <a:pt x="570" y="3016"/>
                  </a:lnTo>
                  <a:lnTo>
                    <a:pt x="554" y="2996"/>
                  </a:lnTo>
                  <a:lnTo>
                    <a:pt x="550" y="2988"/>
                  </a:lnTo>
                  <a:lnTo>
                    <a:pt x="550" y="2982"/>
                  </a:lnTo>
                  <a:lnTo>
                    <a:pt x="550" y="2976"/>
                  </a:lnTo>
                  <a:lnTo>
                    <a:pt x="554" y="2968"/>
                  </a:lnTo>
                  <a:lnTo>
                    <a:pt x="564" y="2948"/>
                  </a:lnTo>
                  <a:lnTo>
                    <a:pt x="570" y="2938"/>
                  </a:lnTo>
                  <a:lnTo>
                    <a:pt x="576" y="2930"/>
                  </a:lnTo>
                  <a:lnTo>
                    <a:pt x="580" y="2928"/>
                  </a:lnTo>
                  <a:lnTo>
                    <a:pt x="584" y="2926"/>
                  </a:lnTo>
                  <a:lnTo>
                    <a:pt x="592" y="2926"/>
                  </a:lnTo>
                  <a:lnTo>
                    <a:pt x="594" y="2924"/>
                  </a:lnTo>
                  <a:lnTo>
                    <a:pt x="598" y="2922"/>
                  </a:lnTo>
                  <a:lnTo>
                    <a:pt x="602" y="2918"/>
                  </a:lnTo>
                  <a:lnTo>
                    <a:pt x="608" y="2916"/>
                  </a:lnTo>
                  <a:lnTo>
                    <a:pt x="622" y="2916"/>
                  </a:lnTo>
                  <a:lnTo>
                    <a:pt x="628" y="2916"/>
                  </a:lnTo>
                  <a:lnTo>
                    <a:pt x="632" y="2914"/>
                  </a:lnTo>
                  <a:lnTo>
                    <a:pt x="634" y="2912"/>
                  </a:lnTo>
                  <a:lnTo>
                    <a:pt x="630" y="2908"/>
                  </a:lnTo>
                  <a:lnTo>
                    <a:pt x="628" y="2902"/>
                  </a:lnTo>
                  <a:lnTo>
                    <a:pt x="630" y="2898"/>
                  </a:lnTo>
                  <a:lnTo>
                    <a:pt x="638" y="2890"/>
                  </a:lnTo>
                  <a:lnTo>
                    <a:pt x="642" y="2886"/>
                  </a:lnTo>
                  <a:lnTo>
                    <a:pt x="646" y="2878"/>
                  </a:lnTo>
                  <a:lnTo>
                    <a:pt x="648" y="2868"/>
                  </a:lnTo>
                  <a:lnTo>
                    <a:pt x="644" y="2856"/>
                  </a:lnTo>
                  <a:lnTo>
                    <a:pt x="644" y="2850"/>
                  </a:lnTo>
                  <a:lnTo>
                    <a:pt x="644" y="2844"/>
                  </a:lnTo>
                  <a:lnTo>
                    <a:pt x="646" y="2836"/>
                  </a:lnTo>
                  <a:lnTo>
                    <a:pt x="648" y="2830"/>
                  </a:lnTo>
                  <a:lnTo>
                    <a:pt x="652" y="2822"/>
                  </a:lnTo>
                  <a:lnTo>
                    <a:pt x="660" y="2816"/>
                  </a:lnTo>
                  <a:lnTo>
                    <a:pt x="668" y="2810"/>
                  </a:lnTo>
                  <a:lnTo>
                    <a:pt x="678" y="2806"/>
                  </a:lnTo>
                  <a:lnTo>
                    <a:pt x="684" y="2802"/>
                  </a:lnTo>
                  <a:lnTo>
                    <a:pt x="682" y="2800"/>
                  </a:lnTo>
                  <a:lnTo>
                    <a:pt x="674" y="2798"/>
                  </a:lnTo>
                  <a:lnTo>
                    <a:pt x="662" y="2794"/>
                  </a:lnTo>
                  <a:lnTo>
                    <a:pt x="658" y="2790"/>
                  </a:lnTo>
                  <a:lnTo>
                    <a:pt x="658" y="2786"/>
                  </a:lnTo>
                  <a:lnTo>
                    <a:pt x="660" y="2782"/>
                  </a:lnTo>
                  <a:lnTo>
                    <a:pt x="664" y="2780"/>
                  </a:lnTo>
                  <a:lnTo>
                    <a:pt x="670" y="2780"/>
                  </a:lnTo>
                  <a:lnTo>
                    <a:pt x="676" y="2780"/>
                  </a:lnTo>
                  <a:lnTo>
                    <a:pt x="682" y="2782"/>
                  </a:lnTo>
                  <a:lnTo>
                    <a:pt x="686" y="2788"/>
                  </a:lnTo>
                  <a:lnTo>
                    <a:pt x="690" y="2792"/>
                  </a:lnTo>
                  <a:lnTo>
                    <a:pt x="692" y="2796"/>
                  </a:lnTo>
                  <a:lnTo>
                    <a:pt x="696" y="2798"/>
                  </a:lnTo>
                  <a:lnTo>
                    <a:pt x="700" y="2798"/>
                  </a:lnTo>
                  <a:lnTo>
                    <a:pt x="704" y="2796"/>
                  </a:lnTo>
                  <a:lnTo>
                    <a:pt x="708" y="2792"/>
                  </a:lnTo>
                  <a:lnTo>
                    <a:pt x="712" y="2786"/>
                  </a:lnTo>
                  <a:lnTo>
                    <a:pt x="714" y="2778"/>
                  </a:lnTo>
                  <a:lnTo>
                    <a:pt x="716" y="2770"/>
                  </a:lnTo>
                  <a:lnTo>
                    <a:pt x="714" y="2762"/>
                  </a:lnTo>
                  <a:lnTo>
                    <a:pt x="708" y="2754"/>
                  </a:lnTo>
                  <a:lnTo>
                    <a:pt x="706" y="2752"/>
                  </a:lnTo>
                  <a:lnTo>
                    <a:pt x="702" y="2752"/>
                  </a:lnTo>
                  <a:lnTo>
                    <a:pt x="678" y="2758"/>
                  </a:lnTo>
                  <a:lnTo>
                    <a:pt x="670" y="2760"/>
                  </a:lnTo>
                  <a:lnTo>
                    <a:pt x="662" y="2758"/>
                  </a:lnTo>
                  <a:lnTo>
                    <a:pt x="658" y="2756"/>
                  </a:lnTo>
                  <a:lnTo>
                    <a:pt x="656" y="2750"/>
                  </a:lnTo>
                  <a:lnTo>
                    <a:pt x="654" y="2744"/>
                  </a:lnTo>
                  <a:lnTo>
                    <a:pt x="656" y="2734"/>
                  </a:lnTo>
                  <a:lnTo>
                    <a:pt x="656" y="2726"/>
                  </a:lnTo>
                  <a:lnTo>
                    <a:pt x="654" y="2716"/>
                  </a:lnTo>
                  <a:lnTo>
                    <a:pt x="650" y="2700"/>
                  </a:lnTo>
                  <a:lnTo>
                    <a:pt x="648" y="2694"/>
                  </a:lnTo>
                  <a:lnTo>
                    <a:pt x="646" y="2690"/>
                  </a:lnTo>
                  <a:lnTo>
                    <a:pt x="648" y="2684"/>
                  </a:lnTo>
                  <a:lnTo>
                    <a:pt x="654" y="2682"/>
                  </a:lnTo>
                  <a:lnTo>
                    <a:pt x="662" y="2680"/>
                  </a:lnTo>
                  <a:lnTo>
                    <a:pt x="668" y="2682"/>
                  </a:lnTo>
                  <a:lnTo>
                    <a:pt x="684" y="2688"/>
                  </a:lnTo>
                  <a:lnTo>
                    <a:pt x="700" y="2696"/>
                  </a:lnTo>
                  <a:lnTo>
                    <a:pt x="708" y="2698"/>
                  </a:lnTo>
                  <a:lnTo>
                    <a:pt x="714" y="2700"/>
                  </a:lnTo>
                  <a:lnTo>
                    <a:pt x="724" y="2700"/>
                  </a:lnTo>
                  <a:lnTo>
                    <a:pt x="728" y="2700"/>
                  </a:lnTo>
                  <a:lnTo>
                    <a:pt x="734" y="2700"/>
                  </a:lnTo>
                  <a:lnTo>
                    <a:pt x="748" y="2694"/>
                  </a:lnTo>
                  <a:lnTo>
                    <a:pt x="762" y="2684"/>
                  </a:lnTo>
                  <a:lnTo>
                    <a:pt x="768" y="2680"/>
                  </a:lnTo>
                  <a:lnTo>
                    <a:pt x="770" y="2676"/>
                  </a:lnTo>
                  <a:lnTo>
                    <a:pt x="770" y="2672"/>
                  </a:lnTo>
                  <a:lnTo>
                    <a:pt x="770" y="2670"/>
                  </a:lnTo>
                  <a:lnTo>
                    <a:pt x="764" y="2664"/>
                  </a:lnTo>
                  <a:lnTo>
                    <a:pt x="762" y="2660"/>
                  </a:lnTo>
                  <a:lnTo>
                    <a:pt x="760" y="2658"/>
                  </a:lnTo>
                  <a:lnTo>
                    <a:pt x="758" y="2650"/>
                  </a:lnTo>
                  <a:lnTo>
                    <a:pt x="762" y="2642"/>
                  </a:lnTo>
                  <a:lnTo>
                    <a:pt x="770" y="2632"/>
                  </a:lnTo>
                  <a:lnTo>
                    <a:pt x="776" y="2622"/>
                  </a:lnTo>
                  <a:lnTo>
                    <a:pt x="778" y="2612"/>
                  </a:lnTo>
                  <a:lnTo>
                    <a:pt x="776" y="2602"/>
                  </a:lnTo>
                  <a:lnTo>
                    <a:pt x="772" y="2598"/>
                  </a:lnTo>
                  <a:lnTo>
                    <a:pt x="770" y="2596"/>
                  </a:lnTo>
                  <a:lnTo>
                    <a:pt x="766" y="2592"/>
                  </a:lnTo>
                  <a:lnTo>
                    <a:pt x="762" y="2588"/>
                  </a:lnTo>
                  <a:lnTo>
                    <a:pt x="760" y="2578"/>
                  </a:lnTo>
                  <a:lnTo>
                    <a:pt x="760" y="2574"/>
                  </a:lnTo>
                  <a:lnTo>
                    <a:pt x="762" y="2572"/>
                  </a:lnTo>
                  <a:lnTo>
                    <a:pt x="768" y="2572"/>
                  </a:lnTo>
                  <a:lnTo>
                    <a:pt x="774" y="2576"/>
                  </a:lnTo>
                  <a:lnTo>
                    <a:pt x="784" y="2582"/>
                  </a:lnTo>
                  <a:lnTo>
                    <a:pt x="792" y="2582"/>
                  </a:lnTo>
                  <a:lnTo>
                    <a:pt x="824" y="2578"/>
                  </a:lnTo>
                  <a:lnTo>
                    <a:pt x="856" y="2574"/>
                  </a:lnTo>
                  <a:lnTo>
                    <a:pt x="890" y="2566"/>
                  </a:lnTo>
                  <a:lnTo>
                    <a:pt x="920" y="2556"/>
                  </a:lnTo>
                  <a:lnTo>
                    <a:pt x="934" y="2550"/>
                  </a:lnTo>
                  <a:lnTo>
                    <a:pt x="944" y="2544"/>
                  </a:lnTo>
                  <a:lnTo>
                    <a:pt x="952" y="2538"/>
                  </a:lnTo>
                  <a:lnTo>
                    <a:pt x="956" y="2534"/>
                  </a:lnTo>
                  <a:lnTo>
                    <a:pt x="958" y="2528"/>
                  </a:lnTo>
                  <a:lnTo>
                    <a:pt x="960" y="2524"/>
                  </a:lnTo>
                  <a:lnTo>
                    <a:pt x="962" y="2516"/>
                  </a:lnTo>
                  <a:lnTo>
                    <a:pt x="966" y="2510"/>
                  </a:lnTo>
                  <a:lnTo>
                    <a:pt x="970" y="2504"/>
                  </a:lnTo>
                  <a:lnTo>
                    <a:pt x="980" y="2492"/>
                  </a:lnTo>
                  <a:lnTo>
                    <a:pt x="986" y="2478"/>
                  </a:lnTo>
                  <a:lnTo>
                    <a:pt x="990" y="2464"/>
                  </a:lnTo>
                  <a:lnTo>
                    <a:pt x="990" y="2444"/>
                  </a:lnTo>
                  <a:lnTo>
                    <a:pt x="990" y="2436"/>
                  </a:lnTo>
                  <a:lnTo>
                    <a:pt x="990" y="2432"/>
                  </a:lnTo>
                  <a:lnTo>
                    <a:pt x="986" y="2432"/>
                  </a:lnTo>
                  <a:lnTo>
                    <a:pt x="984" y="2432"/>
                  </a:lnTo>
                  <a:lnTo>
                    <a:pt x="980" y="2432"/>
                  </a:lnTo>
                  <a:lnTo>
                    <a:pt x="976" y="2432"/>
                  </a:lnTo>
                  <a:lnTo>
                    <a:pt x="970" y="2428"/>
                  </a:lnTo>
                  <a:lnTo>
                    <a:pt x="964" y="2420"/>
                  </a:lnTo>
                  <a:lnTo>
                    <a:pt x="962" y="2410"/>
                  </a:lnTo>
                  <a:lnTo>
                    <a:pt x="962" y="2404"/>
                  </a:lnTo>
                  <a:lnTo>
                    <a:pt x="964" y="2400"/>
                  </a:lnTo>
                  <a:lnTo>
                    <a:pt x="968" y="2396"/>
                  </a:lnTo>
                  <a:lnTo>
                    <a:pt x="970" y="2392"/>
                  </a:lnTo>
                  <a:lnTo>
                    <a:pt x="970" y="2388"/>
                  </a:lnTo>
                  <a:lnTo>
                    <a:pt x="968" y="2380"/>
                  </a:lnTo>
                  <a:lnTo>
                    <a:pt x="962" y="2368"/>
                  </a:lnTo>
                  <a:lnTo>
                    <a:pt x="954" y="2360"/>
                  </a:lnTo>
                  <a:lnTo>
                    <a:pt x="946" y="2354"/>
                  </a:lnTo>
                  <a:lnTo>
                    <a:pt x="928" y="2344"/>
                  </a:lnTo>
                  <a:lnTo>
                    <a:pt x="922" y="2338"/>
                  </a:lnTo>
                  <a:lnTo>
                    <a:pt x="918" y="2332"/>
                  </a:lnTo>
                  <a:lnTo>
                    <a:pt x="918" y="2330"/>
                  </a:lnTo>
                  <a:lnTo>
                    <a:pt x="920" y="2326"/>
                  </a:lnTo>
                  <a:lnTo>
                    <a:pt x="926" y="2316"/>
                  </a:lnTo>
                  <a:lnTo>
                    <a:pt x="928" y="2320"/>
                  </a:lnTo>
                  <a:lnTo>
                    <a:pt x="934" y="2326"/>
                  </a:lnTo>
                  <a:lnTo>
                    <a:pt x="946" y="2332"/>
                  </a:lnTo>
                  <a:lnTo>
                    <a:pt x="952" y="2334"/>
                  </a:lnTo>
                  <a:lnTo>
                    <a:pt x="958" y="2334"/>
                  </a:lnTo>
                  <a:lnTo>
                    <a:pt x="966" y="2336"/>
                  </a:lnTo>
                  <a:lnTo>
                    <a:pt x="976" y="2338"/>
                  </a:lnTo>
                  <a:lnTo>
                    <a:pt x="992" y="2348"/>
                  </a:lnTo>
                  <a:lnTo>
                    <a:pt x="1002" y="2352"/>
                  </a:lnTo>
                  <a:lnTo>
                    <a:pt x="1010" y="2356"/>
                  </a:lnTo>
                  <a:lnTo>
                    <a:pt x="1018" y="2358"/>
                  </a:lnTo>
                  <a:lnTo>
                    <a:pt x="1026" y="2356"/>
                  </a:lnTo>
                  <a:lnTo>
                    <a:pt x="1032" y="2354"/>
                  </a:lnTo>
                  <a:lnTo>
                    <a:pt x="1038" y="2352"/>
                  </a:lnTo>
                  <a:lnTo>
                    <a:pt x="1050" y="2356"/>
                  </a:lnTo>
                  <a:lnTo>
                    <a:pt x="1056" y="2358"/>
                  </a:lnTo>
                  <a:lnTo>
                    <a:pt x="1062" y="2358"/>
                  </a:lnTo>
                  <a:lnTo>
                    <a:pt x="1068" y="2358"/>
                  </a:lnTo>
                  <a:lnTo>
                    <a:pt x="1076" y="2354"/>
                  </a:lnTo>
                  <a:lnTo>
                    <a:pt x="1090" y="2344"/>
                  </a:lnTo>
                  <a:lnTo>
                    <a:pt x="1100" y="2334"/>
                  </a:lnTo>
                  <a:lnTo>
                    <a:pt x="1110" y="2320"/>
                  </a:lnTo>
                  <a:lnTo>
                    <a:pt x="1122" y="2300"/>
                  </a:lnTo>
                  <a:lnTo>
                    <a:pt x="1120" y="2294"/>
                  </a:lnTo>
                  <a:lnTo>
                    <a:pt x="1124" y="2288"/>
                  </a:lnTo>
                  <a:lnTo>
                    <a:pt x="1130" y="2282"/>
                  </a:lnTo>
                  <a:lnTo>
                    <a:pt x="1140" y="2276"/>
                  </a:lnTo>
                  <a:lnTo>
                    <a:pt x="1150" y="2270"/>
                  </a:lnTo>
                  <a:lnTo>
                    <a:pt x="1154" y="2264"/>
                  </a:lnTo>
                  <a:lnTo>
                    <a:pt x="1158" y="2256"/>
                  </a:lnTo>
                  <a:lnTo>
                    <a:pt x="1166" y="2232"/>
                  </a:lnTo>
                  <a:lnTo>
                    <a:pt x="1170" y="2224"/>
                  </a:lnTo>
                  <a:lnTo>
                    <a:pt x="1174" y="2218"/>
                  </a:lnTo>
                  <a:lnTo>
                    <a:pt x="1188" y="2204"/>
                  </a:lnTo>
                  <a:lnTo>
                    <a:pt x="1210" y="2184"/>
                  </a:lnTo>
                  <a:lnTo>
                    <a:pt x="1220" y="2174"/>
                  </a:lnTo>
                  <a:lnTo>
                    <a:pt x="1228" y="2164"/>
                  </a:lnTo>
                  <a:lnTo>
                    <a:pt x="1240" y="2140"/>
                  </a:lnTo>
                  <a:lnTo>
                    <a:pt x="1254" y="2110"/>
                  </a:lnTo>
                  <a:lnTo>
                    <a:pt x="1270" y="2074"/>
                  </a:lnTo>
                  <a:lnTo>
                    <a:pt x="1278" y="2058"/>
                  </a:lnTo>
                  <a:lnTo>
                    <a:pt x="1284" y="2048"/>
                  </a:lnTo>
                  <a:lnTo>
                    <a:pt x="1290" y="2042"/>
                  </a:lnTo>
                  <a:lnTo>
                    <a:pt x="1294" y="2038"/>
                  </a:lnTo>
                  <a:lnTo>
                    <a:pt x="1304" y="2030"/>
                  </a:lnTo>
                  <a:lnTo>
                    <a:pt x="1308" y="2022"/>
                  </a:lnTo>
                  <a:lnTo>
                    <a:pt x="1314" y="2012"/>
                  </a:lnTo>
                  <a:lnTo>
                    <a:pt x="1320" y="1998"/>
                  </a:lnTo>
                  <a:lnTo>
                    <a:pt x="1322" y="1984"/>
                  </a:lnTo>
                  <a:lnTo>
                    <a:pt x="1322" y="1970"/>
                  </a:lnTo>
                  <a:lnTo>
                    <a:pt x="1322" y="1956"/>
                  </a:lnTo>
                  <a:lnTo>
                    <a:pt x="1322" y="1926"/>
                  </a:lnTo>
                  <a:lnTo>
                    <a:pt x="1320" y="1910"/>
                  </a:lnTo>
                  <a:lnTo>
                    <a:pt x="1322" y="1894"/>
                  </a:lnTo>
                  <a:lnTo>
                    <a:pt x="1324" y="1878"/>
                  </a:lnTo>
                  <a:lnTo>
                    <a:pt x="1332" y="1862"/>
                  </a:lnTo>
                  <a:lnTo>
                    <a:pt x="1340" y="1848"/>
                  </a:lnTo>
                  <a:lnTo>
                    <a:pt x="1352" y="1836"/>
                  </a:lnTo>
                  <a:lnTo>
                    <a:pt x="1364" y="1824"/>
                  </a:lnTo>
                  <a:lnTo>
                    <a:pt x="1376" y="1816"/>
                  </a:lnTo>
                  <a:lnTo>
                    <a:pt x="1388" y="1808"/>
                  </a:lnTo>
                  <a:lnTo>
                    <a:pt x="1398" y="1802"/>
                  </a:lnTo>
                  <a:lnTo>
                    <a:pt x="1422" y="1792"/>
                  </a:lnTo>
                  <a:lnTo>
                    <a:pt x="1438" y="1782"/>
                  </a:lnTo>
                  <a:lnTo>
                    <a:pt x="1452" y="1772"/>
                  </a:lnTo>
                  <a:lnTo>
                    <a:pt x="1462" y="1764"/>
                  </a:lnTo>
                  <a:lnTo>
                    <a:pt x="1476" y="1750"/>
                  </a:lnTo>
                  <a:lnTo>
                    <a:pt x="1482" y="1744"/>
                  </a:lnTo>
                  <a:lnTo>
                    <a:pt x="1490" y="1740"/>
                  </a:lnTo>
                  <a:lnTo>
                    <a:pt x="1498" y="1738"/>
                  </a:lnTo>
                  <a:lnTo>
                    <a:pt x="1502" y="1738"/>
                  </a:lnTo>
                  <a:lnTo>
                    <a:pt x="1506" y="1740"/>
                  </a:lnTo>
                  <a:lnTo>
                    <a:pt x="1508" y="1742"/>
                  </a:lnTo>
                  <a:lnTo>
                    <a:pt x="1514" y="1742"/>
                  </a:lnTo>
                  <a:lnTo>
                    <a:pt x="1520" y="1742"/>
                  </a:lnTo>
                  <a:lnTo>
                    <a:pt x="1530" y="1740"/>
                  </a:lnTo>
                  <a:lnTo>
                    <a:pt x="1544" y="1738"/>
                  </a:lnTo>
                  <a:lnTo>
                    <a:pt x="1556" y="1738"/>
                  </a:lnTo>
                  <a:lnTo>
                    <a:pt x="1576" y="1738"/>
                  </a:lnTo>
                  <a:lnTo>
                    <a:pt x="1584" y="1738"/>
                  </a:lnTo>
                  <a:lnTo>
                    <a:pt x="1588" y="1736"/>
                  </a:lnTo>
                  <a:lnTo>
                    <a:pt x="1592" y="1734"/>
                  </a:lnTo>
                  <a:lnTo>
                    <a:pt x="1590" y="1728"/>
                  </a:lnTo>
                  <a:lnTo>
                    <a:pt x="1590" y="1724"/>
                  </a:lnTo>
                  <a:lnTo>
                    <a:pt x="1590" y="1722"/>
                  </a:lnTo>
                  <a:lnTo>
                    <a:pt x="1594" y="1716"/>
                  </a:lnTo>
                  <a:lnTo>
                    <a:pt x="1608" y="1702"/>
                  </a:lnTo>
                  <a:lnTo>
                    <a:pt x="1616" y="1696"/>
                  </a:lnTo>
                  <a:lnTo>
                    <a:pt x="1622" y="1690"/>
                  </a:lnTo>
                  <a:lnTo>
                    <a:pt x="1626" y="1682"/>
                  </a:lnTo>
                  <a:lnTo>
                    <a:pt x="1626" y="1676"/>
                  </a:lnTo>
                  <a:lnTo>
                    <a:pt x="1624" y="1672"/>
                  </a:lnTo>
                  <a:lnTo>
                    <a:pt x="1622" y="1662"/>
                  </a:lnTo>
                  <a:lnTo>
                    <a:pt x="1624" y="1654"/>
                  </a:lnTo>
                  <a:lnTo>
                    <a:pt x="1628" y="1644"/>
                  </a:lnTo>
                  <a:lnTo>
                    <a:pt x="1634" y="1634"/>
                  </a:lnTo>
                  <a:lnTo>
                    <a:pt x="1650" y="1610"/>
                  </a:lnTo>
                  <a:lnTo>
                    <a:pt x="1668" y="1580"/>
                  </a:lnTo>
                  <a:lnTo>
                    <a:pt x="1674" y="1564"/>
                  </a:lnTo>
                  <a:lnTo>
                    <a:pt x="1678" y="1550"/>
                  </a:lnTo>
                  <a:lnTo>
                    <a:pt x="1678" y="1536"/>
                  </a:lnTo>
                  <a:lnTo>
                    <a:pt x="1678" y="1524"/>
                  </a:lnTo>
                  <a:lnTo>
                    <a:pt x="1678" y="1514"/>
                  </a:lnTo>
                  <a:lnTo>
                    <a:pt x="1680" y="1506"/>
                  </a:lnTo>
                  <a:lnTo>
                    <a:pt x="1682" y="1498"/>
                  </a:lnTo>
                  <a:lnTo>
                    <a:pt x="1688" y="1494"/>
                  </a:lnTo>
                  <a:lnTo>
                    <a:pt x="1694" y="1488"/>
                  </a:lnTo>
                  <a:lnTo>
                    <a:pt x="1698" y="1480"/>
                  </a:lnTo>
                  <a:lnTo>
                    <a:pt x="1698" y="1470"/>
                  </a:lnTo>
                  <a:lnTo>
                    <a:pt x="1700" y="1460"/>
                  </a:lnTo>
                  <a:lnTo>
                    <a:pt x="1700" y="1434"/>
                  </a:lnTo>
                  <a:lnTo>
                    <a:pt x="1702" y="1418"/>
                  </a:lnTo>
                  <a:lnTo>
                    <a:pt x="1704" y="1404"/>
                  </a:lnTo>
                  <a:lnTo>
                    <a:pt x="1708" y="1390"/>
                  </a:lnTo>
                  <a:lnTo>
                    <a:pt x="1708" y="1378"/>
                  </a:lnTo>
                  <a:lnTo>
                    <a:pt x="1708" y="1368"/>
                  </a:lnTo>
                  <a:lnTo>
                    <a:pt x="1706" y="1360"/>
                  </a:lnTo>
                  <a:lnTo>
                    <a:pt x="1702" y="1342"/>
                  </a:lnTo>
                  <a:lnTo>
                    <a:pt x="1702" y="1334"/>
                  </a:lnTo>
                  <a:lnTo>
                    <a:pt x="1702" y="1324"/>
                  </a:lnTo>
                  <a:lnTo>
                    <a:pt x="1706" y="1252"/>
                  </a:lnTo>
                  <a:lnTo>
                    <a:pt x="1708" y="1234"/>
                  </a:lnTo>
                  <a:lnTo>
                    <a:pt x="1710" y="1224"/>
                  </a:lnTo>
                  <a:lnTo>
                    <a:pt x="1712" y="1220"/>
                  </a:lnTo>
                  <a:lnTo>
                    <a:pt x="1714" y="1220"/>
                  </a:lnTo>
                  <a:lnTo>
                    <a:pt x="1718" y="1222"/>
                  </a:lnTo>
                  <a:lnTo>
                    <a:pt x="1720" y="1226"/>
                  </a:lnTo>
                  <a:lnTo>
                    <a:pt x="1726" y="1234"/>
                  </a:lnTo>
                  <a:lnTo>
                    <a:pt x="1730" y="1238"/>
                  </a:lnTo>
                  <a:lnTo>
                    <a:pt x="1736" y="1238"/>
                  </a:lnTo>
                  <a:lnTo>
                    <a:pt x="1740" y="1234"/>
                  </a:lnTo>
                  <a:lnTo>
                    <a:pt x="1746" y="1224"/>
                  </a:lnTo>
                  <a:lnTo>
                    <a:pt x="1752" y="1212"/>
                  </a:lnTo>
                  <a:lnTo>
                    <a:pt x="1766" y="1176"/>
                  </a:lnTo>
                  <a:lnTo>
                    <a:pt x="1774" y="1158"/>
                  </a:lnTo>
                  <a:lnTo>
                    <a:pt x="1780" y="1146"/>
                  </a:lnTo>
                  <a:lnTo>
                    <a:pt x="1788" y="1136"/>
                  </a:lnTo>
                  <a:lnTo>
                    <a:pt x="1794" y="1128"/>
                  </a:lnTo>
                  <a:lnTo>
                    <a:pt x="1810" y="1112"/>
                  </a:lnTo>
                  <a:lnTo>
                    <a:pt x="1820" y="1100"/>
                  </a:lnTo>
                  <a:lnTo>
                    <a:pt x="1830" y="1082"/>
                  </a:lnTo>
                  <a:lnTo>
                    <a:pt x="1852" y="1044"/>
                  </a:lnTo>
                  <a:lnTo>
                    <a:pt x="1860" y="1030"/>
                  </a:lnTo>
                  <a:lnTo>
                    <a:pt x="1866" y="1016"/>
                  </a:lnTo>
                  <a:lnTo>
                    <a:pt x="1872" y="1002"/>
                  </a:lnTo>
                  <a:lnTo>
                    <a:pt x="1874" y="988"/>
                  </a:lnTo>
                  <a:lnTo>
                    <a:pt x="1874" y="972"/>
                  </a:lnTo>
                  <a:lnTo>
                    <a:pt x="1872" y="956"/>
                  </a:lnTo>
                  <a:close/>
                  <a:moveTo>
                    <a:pt x="1128" y="2234"/>
                  </a:moveTo>
                  <a:lnTo>
                    <a:pt x="1128" y="2234"/>
                  </a:lnTo>
                  <a:lnTo>
                    <a:pt x="1132" y="2242"/>
                  </a:lnTo>
                  <a:lnTo>
                    <a:pt x="1128" y="2234"/>
                  </a:lnTo>
                  <a:close/>
                  <a:moveTo>
                    <a:pt x="698" y="3490"/>
                  </a:moveTo>
                  <a:lnTo>
                    <a:pt x="698" y="3490"/>
                  </a:lnTo>
                  <a:lnTo>
                    <a:pt x="692" y="3492"/>
                  </a:lnTo>
                  <a:lnTo>
                    <a:pt x="688" y="3490"/>
                  </a:lnTo>
                  <a:lnTo>
                    <a:pt x="684" y="3490"/>
                  </a:lnTo>
                  <a:lnTo>
                    <a:pt x="678" y="3492"/>
                  </a:lnTo>
                  <a:lnTo>
                    <a:pt x="670" y="3496"/>
                  </a:lnTo>
                  <a:lnTo>
                    <a:pt x="666" y="3498"/>
                  </a:lnTo>
                  <a:lnTo>
                    <a:pt x="670" y="3500"/>
                  </a:lnTo>
                  <a:lnTo>
                    <a:pt x="672" y="3500"/>
                  </a:lnTo>
                  <a:lnTo>
                    <a:pt x="678" y="3498"/>
                  </a:lnTo>
                  <a:lnTo>
                    <a:pt x="682" y="3494"/>
                  </a:lnTo>
                  <a:lnTo>
                    <a:pt x="684" y="3496"/>
                  </a:lnTo>
                  <a:lnTo>
                    <a:pt x="686" y="3498"/>
                  </a:lnTo>
                  <a:lnTo>
                    <a:pt x="690" y="3496"/>
                  </a:lnTo>
                  <a:lnTo>
                    <a:pt x="694" y="3496"/>
                  </a:lnTo>
                  <a:lnTo>
                    <a:pt x="696" y="3496"/>
                  </a:lnTo>
                  <a:lnTo>
                    <a:pt x="700" y="3496"/>
                  </a:lnTo>
                  <a:lnTo>
                    <a:pt x="702" y="3494"/>
                  </a:lnTo>
                  <a:lnTo>
                    <a:pt x="704" y="3492"/>
                  </a:lnTo>
                  <a:lnTo>
                    <a:pt x="702" y="3490"/>
                  </a:lnTo>
                  <a:lnTo>
                    <a:pt x="698" y="3490"/>
                  </a:lnTo>
                  <a:close/>
                  <a:moveTo>
                    <a:pt x="294" y="3084"/>
                  </a:moveTo>
                  <a:lnTo>
                    <a:pt x="294" y="3084"/>
                  </a:lnTo>
                  <a:lnTo>
                    <a:pt x="298" y="3086"/>
                  </a:lnTo>
                  <a:lnTo>
                    <a:pt x="300" y="3084"/>
                  </a:lnTo>
                  <a:lnTo>
                    <a:pt x="300" y="3082"/>
                  </a:lnTo>
                  <a:lnTo>
                    <a:pt x="298" y="3080"/>
                  </a:lnTo>
                  <a:lnTo>
                    <a:pt x="292" y="3078"/>
                  </a:lnTo>
                  <a:lnTo>
                    <a:pt x="286" y="3078"/>
                  </a:lnTo>
                  <a:lnTo>
                    <a:pt x="282" y="3078"/>
                  </a:lnTo>
                  <a:lnTo>
                    <a:pt x="276" y="3080"/>
                  </a:lnTo>
                  <a:lnTo>
                    <a:pt x="274" y="3082"/>
                  </a:lnTo>
                  <a:lnTo>
                    <a:pt x="274" y="3084"/>
                  </a:lnTo>
                  <a:lnTo>
                    <a:pt x="280" y="3084"/>
                  </a:lnTo>
                  <a:lnTo>
                    <a:pt x="288" y="3084"/>
                  </a:lnTo>
                  <a:lnTo>
                    <a:pt x="294" y="3084"/>
                  </a:lnTo>
                  <a:close/>
                  <a:moveTo>
                    <a:pt x="338" y="3318"/>
                  </a:moveTo>
                  <a:lnTo>
                    <a:pt x="338" y="3318"/>
                  </a:lnTo>
                  <a:lnTo>
                    <a:pt x="330" y="3322"/>
                  </a:lnTo>
                  <a:lnTo>
                    <a:pt x="328" y="3324"/>
                  </a:lnTo>
                  <a:lnTo>
                    <a:pt x="330" y="3326"/>
                  </a:lnTo>
                  <a:lnTo>
                    <a:pt x="334" y="3326"/>
                  </a:lnTo>
                  <a:lnTo>
                    <a:pt x="338" y="3322"/>
                  </a:lnTo>
                  <a:lnTo>
                    <a:pt x="338" y="3318"/>
                  </a:lnTo>
                  <a:close/>
                  <a:moveTo>
                    <a:pt x="292" y="3034"/>
                  </a:moveTo>
                  <a:lnTo>
                    <a:pt x="292" y="3034"/>
                  </a:lnTo>
                  <a:lnTo>
                    <a:pt x="290" y="3032"/>
                  </a:lnTo>
                  <a:lnTo>
                    <a:pt x="288" y="3030"/>
                  </a:lnTo>
                  <a:lnTo>
                    <a:pt x="284" y="3030"/>
                  </a:lnTo>
                  <a:lnTo>
                    <a:pt x="282" y="3034"/>
                  </a:lnTo>
                  <a:lnTo>
                    <a:pt x="284" y="3036"/>
                  </a:lnTo>
                  <a:lnTo>
                    <a:pt x="286" y="3038"/>
                  </a:lnTo>
                  <a:lnTo>
                    <a:pt x="290" y="3036"/>
                  </a:lnTo>
                  <a:lnTo>
                    <a:pt x="292" y="3034"/>
                  </a:lnTo>
                  <a:close/>
                  <a:moveTo>
                    <a:pt x="420" y="3442"/>
                  </a:moveTo>
                  <a:lnTo>
                    <a:pt x="420" y="3442"/>
                  </a:lnTo>
                  <a:lnTo>
                    <a:pt x="420" y="3446"/>
                  </a:lnTo>
                  <a:lnTo>
                    <a:pt x="424" y="3452"/>
                  </a:lnTo>
                  <a:lnTo>
                    <a:pt x="440" y="3462"/>
                  </a:lnTo>
                  <a:lnTo>
                    <a:pt x="444" y="3464"/>
                  </a:lnTo>
                  <a:lnTo>
                    <a:pt x="444" y="3462"/>
                  </a:lnTo>
                  <a:lnTo>
                    <a:pt x="442" y="3458"/>
                  </a:lnTo>
                  <a:lnTo>
                    <a:pt x="438" y="3454"/>
                  </a:lnTo>
                  <a:lnTo>
                    <a:pt x="430" y="3446"/>
                  </a:lnTo>
                  <a:lnTo>
                    <a:pt x="434" y="3448"/>
                  </a:lnTo>
                  <a:lnTo>
                    <a:pt x="438" y="3450"/>
                  </a:lnTo>
                  <a:lnTo>
                    <a:pt x="442" y="3450"/>
                  </a:lnTo>
                  <a:lnTo>
                    <a:pt x="442" y="3448"/>
                  </a:lnTo>
                  <a:lnTo>
                    <a:pt x="440" y="3444"/>
                  </a:lnTo>
                  <a:lnTo>
                    <a:pt x="436" y="3438"/>
                  </a:lnTo>
                  <a:lnTo>
                    <a:pt x="434" y="3432"/>
                  </a:lnTo>
                  <a:lnTo>
                    <a:pt x="434" y="3420"/>
                  </a:lnTo>
                  <a:lnTo>
                    <a:pt x="434" y="3418"/>
                  </a:lnTo>
                  <a:lnTo>
                    <a:pt x="434" y="3420"/>
                  </a:lnTo>
                  <a:lnTo>
                    <a:pt x="430" y="3422"/>
                  </a:lnTo>
                  <a:lnTo>
                    <a:pt x="426" y="3428"/>
                  </a:lnTo>
                  <a:lnTo>
                    <a:pt x="426" y="3432"/>
                  </a:lnTo>
                  <a:lnTo>
                    <a:pt x="426" y="3436"/>
                  </a:lnTo>
                  <a:lnTo>
                    <a:pt x="424" y="3436"/>
                  </a:lnTo>
                  <a:lnTo>
                    <a:pt x="422" y="3436"/>
                  </a:lnTo>
                  <a:lnTo>
                    <a:pt x="420" y="3442"/>
                  </a:lnTo>
                  <a:close/>
                  <a:moveTo>
                    <a:pt x="272" y="3186"/>
                  </a:moveTo>
                  <a:lnTo>
                    <a:pt x="272" y="3186"/>
                  </a:lnTo>
                  <a:lnTo>
                    <a:pt x="270" y="3186"/>
                  </a:lnTo>
                  <a:lnTo>
                    <a:pt x="272" y="3180"/>
                  </a:lnTo>
                  <a:lnTo>
                    <a:pt x="274" y="3174"/>
                  </a:lnTo>
                  <a:lnTo>
                    <a:pt x="274" y="3168"/>
                  </a:lnTo>
                  <a:lnTo>
                    <a:pt x="274" y="3150"/>
                  </a:lnTo>
                  <a:lnTo>
                    <a:pt x="272" y="3136"/>
                  </a:lnTo>
                  <a:lnTo>
                    <a:pt x="272" y="3132"/>
                  </a:lnTo>
                  <a:lnTo>
                    <a:pt x="270" y="3132"/>
                  </a:lnTo>
                  <a:lnTo>
                    <a:pt x="266" y="3132"/>
                  </a:lnTo>
                  <a:lnTo>
                    <a:pt x="264" y="3130"/>
                  </a:lnTo>
                  <a:lnTo>
                    <a:pt x="262" y="3130"/>
                  </a:lnTo>
                  <a:lnTo>
                    <a:pt x="258" y="3132"/>
                  </a:lnTo>
                  <a:lnTo>
                    <a:pt x="252" y="3136"/>
                  </a:lnTo>
                  <a:lnTo>
                    <a:pt x="250" y="3138"/>
                  </a:lnTo>
                  <a:lnTo>
                    <a:pt x="252" y="3140"/>
                  </a:lnTo>
                  <a:lnTo>
                    <a:pt x="254" y="3142"/>
                  </a:lnTo>
                  <a:lnTo>
                    <a:pt x="254" y="3144"/>
                  </a:lnTo>
                  <a:lnTo>
                    <a:pt x="254" y="3146"/>
                  </a:lnTo>
                  <a:lnTo>
                    <a:pt x="256" y="3148"/>
                  </a:lnTo>
                  <a:lnTo>
                    <a:pt x="258" y="3150"/>
                  </a:lnTo>
                  <a:lnTo>
                    <a:pt x="260" y="3154"/>
                  </a:lnTo>
                  <a:lnTo>
                    <a:pt x="258" y="3164"/>
                  </a:lnTo>
                  <a:lnTo>
                    <a:pt x="256" y="3166"/>
                  </a:lnTo>
                  <a:lnTo>
                    <a:pt x="252" y="3164"/>
                  </a:lnTo>
                  <a:lnTo>
                    <a:pt x="250" y="3162"/>
                  </a:lnTo>
                  <a:lnTo>
                    <a:pt x="246" y="3162"/>
                  </a:lnTo>
                  <a:lnTo>
                    <a:pt x="244" y="3164"/>
                  </a:lnTo>
                  <a:lnTo>
                    <a:pt x="242" y="3162"/>
                  </a:lnTo>
                  <a:lnTo>
                    <a:pt x="238" y="3162"/>
                  </a:lnTo>
                  <a:lnTo>
                    <a:pt x="236" y="3164"/>
                  </a:lnTo>
                  <a:lnTo>
                    <a:pt x="234" y="3168"/>
                  </a:lnTo>
                  <a:lnTo>
                    <a:pt x="236" y="3172"/>
                  </a:lnTo>
                  <a:lnTo>
                    <a:pt x="238" y="3178"/>
                  </a:lnTo>
                  <a:lnTo>
                    <a:pt x="242" y="3184"/>
                  </a:lnTo>
                  <a:lnTo>
                    <a:pt x="244" y="3190"/>
                  </a:lnTo>
                  <a:lnTo>
                    <a:pt x="246" y="3194"/>
                  </a:lnTo>
                  <a:lnTo>
                    <a:pt x="248" y="3200"/>
                  </a:lnTo>
                  <a:lnTo>
                    <a:pt x="250" y="3200"/>
                  </a:lnTo>
                  <a:lnTo>
                    <a:pt x="252" y="3200"/>
                  </a:lnTo>
                  <a:lnTo>
                    <a:pt x="254" y="3196"/>
                  </a:lnTo>
                  <a:lnTo>
                    <a:pt x="254" y="3190"/>
                  </a:lnTo>
                  <a:lnTo>
                    <a:pt x="252" y="3184"/>
                  </a:lnTo>
                  <a:lnTo>
                    <a:pt x="250" y="3180"/>
                  </a:lnTo>
                  <a:lnTo>
                    <a:pt x="252" y="3178"/>
                  </a:lnTo>
                  <a:lnTo>
                    <a:pt x="254" y="3178"/>
                  </a:lnTo>
                  <a:lnTo>
                    <a:pt x="258" y="3182"/>
                  </a:lnTo>
                  <a:lnTo>
                    <a:pt x="262" y="3184"/>
                  </a:lnTo>
                  <a:lnTo>
                    <a:pt x="262" y="3186"/>
                  </a:lnTo>
                  <a:lnTo>
                    <a:pt x="260" y="3186"/>
                  </a:lnTo>
                  <a:lnTo>
                    <a:pt x="258" y="3190"/>
                  </a:lnTo>
                  <a:lnTo>
                    <a:pt x="258" y="3192"/>
                  </a:lnTo>
                  <a:lnTo>
                    <a:pt x="258" y="3194"/>
                  </a:lnTo>
                  <a:lnTo>
                    <a:pt x="258" y="3198"/>
                  </a:lnTo>
                  <a:lnTo>
                    <a:pt x="258" y="3202"/>
                  </a:lnTo>
                  <a:lnTo>
                    <a:pt x="258" y="3206"/>
                  </a:lnTo>
                  <a:lnTo>
                    <a:pt x="260" y="3208"/>
                  </a:lnTo>
                  <a:lnTo>
                    <a:pt x="266" y="3208"/>
                  </a:lnTo>
                  <a:lnTo>
                    <a:pt x="270" y="3208"/>
                  </a:lnTo>
                  <a:lnTo>
                    <a:pt x="272" y="3206"/>
                  </a:lnTo>
                  <a:lnTo>
                    <a:pt x="274" y="3200"/>
                  </a:lnTo>
                  <a:lnTo>
                    <a:pt x="274" y="3194"/>
                  </a:lnTo>
                  <a:lnTo>
                    <a:pt x="276" y="3192"/>
                  </a:lnTo>
                  <a:lnTo>
                    <a:pt x="276" y="3190"/>
                  </a:lnTo>
                  <a:lnTo>
                    <a:pt x="276" y="3188"/>
                  </a:lnTo>
                  <a:lnTo>
                    <a:pt x="276" y="3186"/>
                  </a:lnTo>
                  <a:lnTo>
                    <a:pt x="272" y="318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1" name="Freeform 6151">
              <a:extLst>
                <a:ext uri="{FF2B5EF4-FFF2-40B4-BE49-F238E27FC236}">
                  <a16:creationId xmlns:a16="http://schemas.microsoft.com/office/drawing/2014/main" id="{5E9486C5-A40A-467B-B1EB-B1FB24CF38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182" y="3952882"/>
              <a:ext cx="1708155" cy="1525582"/>
            </a:xfrm>
            <a:custGeom>
              <a:avLst/>
              <a:gdLst>
                <a:gd name="T0" fmla="*/ 441960 w 2690"/>
                <a:gd name="T1" fmla="*/ 349032 h 2404"/>
                <a:gd name="T2" fmla="*/ 1037590 w 2690"/>
                <a:gd name="T3" fmla="*/ 357917 h 2404"/>
                <a:gd name="T4" fmla="*/ 979170 w 2690"/>
                <a:gd name="T5" fmla="*/ 750102 h 2404"/>
                <a:gd name="T6" fmla="*/ 911860 w 2690"/>
                <a:gd name="T7" fmla="*/ 630796 h 2404"/>
                <a:gd name="T8" fmla="*/ 789940 w 2690"/>
                <a:gd name="T9" fmla="*/ 445492 h 2404"/>
                <a:gd name="T10" fmla="*/ 726440 w 2690"/>
                <a:gd name="T11" fmla="*/ 403608 h 2404"/>
                <a:gd name="T12" fmla="*/ 579120 w 2690"/>
                <a:gd name="T13" fmla="*/ 472145 h 2404"/>
                <a:gd name="T14" fmla="*/ 584200 w 2690"/>
                <a:gd name="T15" fmla="*/ 383301 h 2404"/>
                <a:gd name="T16" fmla="*/ 478790 w 2690"/>
                <a:gd name="T17" fmla="*/ 352840 h 2404"/>
                <a:gd name="T18" fmla="*/ 388620 w 2690"/>
                <a:gd name="T19" fmla="*/ 458184 h 2404"/>
                <a:gd name="T20" fmla="*/ 262890 w 2690"/>
                <a:gd name="T21" fmla="*/ 533067 h 2404"/>
                <a:gd name="T22" fmla="*/ 69850 w 2690"/>
                <a:gd name="T23" fmla="*/ 656181 h 2404"/>
                <a:gd name="T24" fmla="*/ 5080 w 2690"/>
                <a:gd name="T25" fmla="*/ 802139 h 2404"/>
                <a:gd name="T26" fmla="*/ 60960 w 2690"/>
                <a:gd name="T27" fmla="*/ 1055981 h 2404"/>
                <a:gd name="T28" fmla="*/ 218440 w 2690"/>
                <a:gd name="T29" fmla="*/ 1077558 h 2404"/>
                <a:gd name="T30" fmla="*/ 490220 w 2690"/>
                <a:gd name="T31" fmla="*/ 1012828 h 2404"/>
                <a:gd name="T32" fmla="*/ 628650 w 2690"/>
                <a:gd name="T33" fmla="*/ 1040751 h 2404"/>
                <a:gd name="T34" fmla="*/ 647700 w 2690"/>
                <a:gd name="T35" fmla="*/ 1137210 h 2404"/>
                <a:gd name="T36" fmla="*/ 810260 w 2690"/>
                <a:gd name="T37" fmla="*/ 1215901 h 2404"/>
                <a:gd name="T38" fmla="*/ 938530 w 2690"/>
                <a:gd name="T39" fmla="*/ 1189248 h 2404"/>
                <a:gd name="T40" fmla="*/ 1033780 w 2690"/>
                <a:gd name="T41" fmla="*/ 896061 h 2404"/>
                <a:gd name="T42" fmla="*/ 1059180 w 2690"/>
                <a:gd name="T43" fmla="*/ 154843 h 2404"/>
                <a:gd name="T44" fmla="*/ 788670 w 2690"/>
                <a:gd name="T45" fmla="*/ 1289515 h 2404"/>
                <a:gd name="T46" fmla="*/ 810260 w 2690"/>
                <a:gd name="T47" fmla="*/ 1344091 h 2404"/>
                <a:gd name="T48" fmla="*/ 881380 w 2690"/>
                <a:gd name="T49" fmla="*/ 1394860 h 2404"/>
                <a:gd name="T50" fmla="*/ 623570 w 2690"/>
                <a:gd name="T51" fmla="*/ 1148633 h 2404"/>
                <a:gd name="T52" fmla="*/ 1405890 w 2690"/>
                <a:gd name="T53" fmla="*/ 516568 h 2404"/>
                <a:gd name="T54" fmla="*/ 1370330 w 2690"/>
                <a:gd name="T55" fmla="*/ 696795 h 2404"/>
                <a:gd name="T56" fmla="*/ 1367790 w 2690"/>
                <a:gd name="T57" fmla="*/ 455646 h 2404"/>
                <a:gd name="T58" fmla="*/ 1125220 w 2690"/>
                <a:gd name="T59" fmla="*/ 244957 h 2404"/>
                <a:gd name="T60" fmla="*/ 1106170 w 2690"/>
                <a:gd name="T61" fmla="*/ 201804 h 2404"/>
                <a:gd name="T62" fmla="*/ 1162050 w 2690"/>
                <a:gd name="T63" fmla="*/ 242419 h 2404"/>
                <a:gd name="T64" fmla="*/ 1210310 w 2690"/>
                <a:gd name="T65" fmla="*/ 365532 h 2404"/>
                <a:gd name="T66" fmla="*/ 1394460 w 2690"/>
                <a:gd name="T67" fmla="*/ 512760 h 2404"/>
                <a:gd name="T68" fmla="*/ 1545590 w 2690"/>
                <a:gd name="T69" fmla="*/ 1325053 h 2404"/>
                <a:gd name="T70" fmla="*/ 1426210 w 2690"/>
                <a:gd name="T71" fmla="*/ 1426590 h 2404"/>
                <a:gd name="T72" fmla="*/ 1432560 w 2690"/>
                <a:gd name="T73" fmla="*/ 1525588 h 2404"/>
                <a:gd name="T74" fmla="*/ 1534160 w 2690"/>
                <a:gd name="T75" fmla="*/ 1393590 h 2404"/>
                <a:gd name="T76" fmla="*/ 1692910 w 2690"/>
                <a:gd name="T77" fmla="*/ 521644 h 2404"/>
                <a:gd name="T78" fmla="*/ 1576070 w 2690"/>
                <a:gd name="T79" fmla="*/ 1165133 h 2404"/>
                <a:gd name="T80" fmla="*/ 1564640 w 2690"/>
                <a:gd name="T81" fmla="*/ 1161325 h 2404"/>
                <a:gd name="T82" fmla="*/ 1588770 w 2690"/>
                <a:gd name="T83" fmla="*/ 1345360 h 2404"/>
                <a:gd name="T84" fmla="*/ 1651000 w 2690"/>
                <a:gd name="T85" fmla="*/ 1208286 h 2404"/>
                <a:gd name="T86" fmla="*/ 1428750 w 2690"/>
                <a:gd name="T87" fmla="*/ 587643 h 2404"/>
                <a:gd name="T88" fmla="*/ 966470 w 2690"/>
                <a:gd name="T89" fmla="*/ 312225 h 2404"/>
                <a:gd name="T90" fmla="*/ 867410 w 2690"/>
                <a:gd name="T91" fmla="*/ 159920 h 2404"/>
                <a:gd name="T92" fmla="*/ 584200 w 2690"/>
                <a:gd name="T93" fmla="*/ 49499 h 2404"/>
                <a:gd name="T94" fmla="*/ 539750 w 2690"/>
                <a:gd name="T95" fmla="*/ 182766 h 2404"/>
                <a:gd name="T96" fmla="*/ 631190 w 2690"/>
                <a:gd name="T97" fmla="*/ 243688 h 2404"/>
                <a:gd name="T98" fmla="*/ 673100 w 2690"/>
                <a:gd name="T99" fmla="*/ 510222 h 2404"/>
                <a:gd name="T100" fmla="*/ 769620 w 2690"/>
                <a:gd name="T101" fmla="*/ 279226 h 2404"/>
                <a:gd name="T102" fmla="*/ 889000 w 2690"/>
                <a:gd name="T103" fmla="*/ 312225 h 2404"/>
                <a:gd name="T104" fmla="*/ 885190 w 2690"/>
                <a:gd name="T105" fmla="*/ 244957 h 2404"/>
                <a:gd name="T106" fmla="*/ 774700 w 2690"/>
                <a:gd name="T107" fmla="*/ 107883 h 2404"/>
                <a:gd name="T108" fmla="*/ 922020 w 2690"/>
                <a:gd name="T109" fmla="*/ 187843 h 2404"/>
                <a:gd name="T110" fmla="*/ 971550 w 2690"/>
                <a:gd name="T111" fmla="*/ 153574 h 2404"/>
                <a:gd name="T112" fmla="*/ 1008380 w 2690"/>
                <a:gd name="T113" fmla="*/ 128190 h 2404"/>
                <a:gd name="T114" fmla="*/ 952500 w 2690"/>
                <a:gd name="T115" fmla="*/ 81229 h 2404"/>
                <a:gd name="T116" fmla="*/ 487680 w 2690"/>
                <a:gd name="T117" fmla="*/ 92652 h 2404"/>
                <a:gd name="T118" fmla="*/ 637540 w 2690"/>
                <a:gd name="T119" fmla="*/ 180228 h 2404"/>
                <a:gd name="T120" fmla="*/ 613410 w 2690"/>
                <a:gd name="T121" fmla="*/ 60922 h 2404"/>
                <a:gd name="T122" fmla="*/ 499110 w 2690"/>
                <a:gd name="T123" fmla="*/ 11423 h 2404"/>
                <a:gd name="T124" fmla="*/ 1026160 w 2690"/>
                <a:gd name="T125" fmla="*/ 776755 h 24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90"/>
                <a:gd name="T190" fmla="*/ 0 h 2404"/>
                <a:gd name="T191" fmla="*/ 2690 w 2690"/>
                <a:gd name="T192" fmla="*/ 2404 h 24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90" h="2404">
                  <a:moveTo>
                    <a:pt x="692" y="12"/>
                  </a:moveTo>
                  <a:lnTo>
                    <a:pt x="692" y="12"/>
                  </a:lnTo>
                  <a:lnTo>
                    <a:pt x="698" y="14"/>
                  </a:lnTo>
                  <a:lnTo>
                    <a:pt x="702" y="18"/>
                  </a:lnTo>
                  <a:lnTo>
                    <a:pt x="708" y="20"/>
                  </a:lnTo>
                  <a:lnTo>
                    <a:pt x="714" y="20"/>
                  </a:lnTo>
                  <a:lnTo>
                    <a:pt x="716" y="20"/>
                  </a:lnTo>
                  <a:lnTo>
                    <a:pt x="714" y="18"/>
                  </a:lnTo>
                  <a:lnTo>
                    <a:pt x="712" y="16"/>
                  </a:lnTo>
                  <a:lnTo>
                    <a:pt x="710" y="12"/>
                  </a:lnTo>
                  <a:lnTo>
                    <a:pt x="708" y="12"/>
                  </a:lnTo>
                  <a:lnTo>
                    <a:pt x="710" y="12"/>
                  </a:lnTo>
                  <a:lnTo>
                    <a:pt x="714" y="12"/>
                  </a:lnTo>
                  <a:lnTo>
                    <a:pt x="718" y="16"/>
                  </a:lnTo>
                  <a:lnTo>
                    <a:pt x="722" y="18"/>
                  </a:lnTo>
                  <a:lnTo>
                    <a:pt x="728" y="18"/>
                  </a:lnTo>
                  <a:lnTo>
                    <a:pt x="730" y="16"/>
                  </a:lnTo>
                  <a:lnTo>
                    <a:pt x="730" y="12"/>
                  </a:lnTo>
                  <a:lnTo>
                    <a:pt x="724" y="6"/>
                  </a:lnTo>
                  <a:lnTo>
                    <a:pt x="714" y="2"/>
                  </a:lnTo>
                  <a:lnTo>
                    <a:pt x="708" y="0"/>
                  </a:lnTo>
                  <a:lnTo>
                    <a:pt x="702" y="2"/>
                  </a:lnTo>
                  <a:lnTo>
                    <a:pt x="694" y="4"/>
                  </a:lnTo>
                  <a:lnTo>
                    <a:pt x="688" y="8"/>
                  </a:lnTo>
                  <a:lnTo>
                    <a:pt x="688" y="10"/>
                  </a:lnTo>
                  <a:lnTo>
                    <a:pt x="692" y="12"/>
                  </a:lnTo>
                  <a:close/>
                  <a:moveTo>
                    <a:pt x="742" y="352"/>
                  </a:moveTo>
                  <a:lnTo>
                    <a:pt x="742" y="352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2" y="358"/>
                  </a:lnTo>
                  <a:lnTo>
                    <a:pt x="728" y="366"/>
                  </a:lnTo>
                  <a:lnTo>
                    <a:pt x="724" y="382"/>
                  </a:lnTo>
                  <a:lnTo>
                    <a:pt x="724" y="386"/>
                  </a:lnTo>
                  <a:lnTo>
                    <a:pt x="724" y="388"/>
                  </a:lnTo>
                  <a:lnTo>
                    <a:pt x="726" y="388"/>
                  </a:lnTo>
                  <a:lnTo>
                    <a:pt x="736" y="382"/>
                  </a:lnTo>
                  <a:lnTo>
                    <a:pt x="742" y="374"/>
                  </a:lnTo>
                  <a:lnTo>
                    <a:pt x="744" y="364"/>
                  </a:lnTo>
                  <a:lnTo>
                    <a:pt x="742" y="352"/>
                  </a:lnTo>
                  <a:close/>
                  <a:moveTo>
                    <a:pt x="696" y="550"/>
                  </a:moveTo>
                  <a:lnTo>
                    <a:pt x="696" y="550"/>
                  </a:lnTo>
                  <a:lnTo>
                    <a:pt x="692" y="548"/>
                  </a:lnTo>
                  <a:lnTo>
                    <a:pt x="690" y="548"/>
                  </a:lnTo>
                  <a:lnTo>
                    <a:pt x="690" y="552"/>
                  </a:lnTo>
                  <a:lnTo>
                    <a:pt x="692" y="556"/>
                  </a:lnTo>
                  <a:lnTo>
                    <a:pt x="700" y="566"/>
                  </a:lnTo>
                  <a:lnTo>
                    <a:pt x="710" y="578"/>
                  </a:lnTo>
                  <a:lnTo>
                    <a:pt x="714" y="580"/>
                  </a:lnTo>
                  <a:lnTo>
                    <a:pt x="718" y="578"/>
                  </a:lnTo>
                  <a:lnTo>
                    <a:pt x="724" y="576"/>
                  </a:lnTo>
                  <a:lnTo>
                    <a:pt x="728" y="574"/>
                  </a:lnTo>
                  <a:lnTo>
                    <a:pt x="734" y="568"/>
                  </a:lnTo>
                  <a:lnTo>
                    <a:pt x="736" y="564"/>
                  </a:lnTo>
                  <a:lnTo>
                    <a:pt x="738" y="558"/>
                  </a:lnTo>
                  <a:lnTo>
                    <a:pt x="736" y="552"/>
                  </a:lnTo>
                  <a:lnTo>
                    <a:pt x="730" y="546"/>
                  </a:lnTo>
                  <a:lnTo>
                    <a:pt x="728" y="544"/>
                  </a:lnTo>
                  <a:lnTo>
                    <a:pt x="724" y="546"/>
                  </a:lnTo>
                  <a:lnTo>
                    <a:pt x="722" y="548"/>
                  </a:lnTo>
                  <a:lnTo>
                    <a:pt x="718" y="552"/>
                  </a:lnTo>
                  <a:lnTo>
                    <a:pt x="712" y="554"/>
                  </a:lnTo>
                  <a:lnTo>
                    <a:pt x="706" y="554"/>
                  </a:lnTo>
                  <a:lnTo>
                    <a:pt x="696" y="550"/>
                  </a:lnTo>
                  <a:close/>
                  <a:moveTo>
                    <a:pt x="936" y="688"/>
                  </a:moveTo>
                  <a:lnTo>
                    <a:pt x="936" y="688"/>
                  </a:lnTo>
                  <a:lnTo>
                    <a:pt x="938" y="696"/>
                  </a:lnTo>
                  <a:lnTo>
                    <a:pt x="940" y="696"/>
                  </a:lnTo>
                  <a:lnTo>
                    <a:pt x="942" y="696"/>
                  </a:lnTo>
                  <a:lnTo>
                    <a:pt x="946" y="692"/>
                  </a:lnTo>
                  <a:lnTo>
                    <a:pt x="950" y="684"/>
                  </a:lnTo>
                  <a:lnTo>
                    <a:pt x="950" y="680"/>
                  </a:lnTo>
                  <a:lnTo>
                    <a:pt x="950" y="678"/>
                  </a:lnTo>
                  <a:lnTo>
                    <a:pt x="946" y="676"/>
                  </a:lnTo>
                  <a:lnTo>
                    <a:pt x="942" y="676"/>
                  </a:lnTo>
                  <a:lnTo>
                    <a:pt x="940" y="676"/>
                  </a:lnTo>
                  <a:lnTo>
                    <a:pt x="936" y="680"/>
                  </a:lnTo>
                  <a:lnTo>
                    <a:pt x="934" y="684"/>
                  </a:lnTo>
                  <a:lnTo>
                    <a:pt x="936" y="688"/>
                  </a:lnTo>
                  <a:close/>
                  <a:moveTo>
                    <a:pt x="1610" y="556"/>
                  </a:moveTo>
                  <a:lnTo>
                    <a:pt x="1610" y="556"/>
                  </a:lnTo>
                  <a:lnTo>
                    <a:pt x="1616" y="560"/>
                  </a:lnTo>
                  <a:lnTo>
                    <a:pt x="1624" y="562"/>
                  </a:lnTo>
                  <a:lnTo>
                    <a:pt x="1632" y="564"/>
                  </a:lnTo>
                  <a:lnTo>
                    <a:pt x="1634" y="564"/>
                  </a:lnTo>
                  <a:lnTo>
                    <a:pt x="1634" y="562"/>
                  </a:lnTo>
                  <a:lnTo>
                    <a:pt x="1628" y="558"/>
                  </a:lnTo>
                  <a:lnTo>
                    <a:pt x="1618" y="552"/>
                  </a:lnTo>
                  <a:lnTo>
                    <a:pt x="1610" y="550"/>
                  </a:lnTo>
                  <a:lnTo>
                    <a:pt x="1610" y="552"/>
                  </a:lnTo>
                  <a:lnTo>
                    <a:pt x="1610" y="556"/>
                  </a:lnTo>
                  <a:close/>
                  <a:moveTo>
                    <a:pt x="1402" y="2052"/>
                  </a:moveTo>
                  <a:lnTo>
                    <a:pt x="1402" y="2052"/>
                  </a:lnTo>
                  <a:lnTo>
                    <a:pt x="1404" y="2054"/>
                  </a:lnTo>
                  <a:lnTo>
                    <a:pt x="1410" y="2056"/>
                  </a:lnTo>
                  <a:lnTo>
                    <a:pt x="1416" y="2056"/>
                  </a:lnTo>
                  <a:lnTo>
                    <a:pt x="1420" y="2054"/>
                  </a:lnTo>
                  <a:lnTo>
                    <a:pt x="1420" y="2052"/>
                  </a:lnTo>
                  <a:lnTo>
                    <a:pt x="1418" y="2048"/>
                  </a:lnTo>
                  <a:lnTo>
                    <a:pt x="1412" y="2048"/>
                  </a:lnTo>
                  <a:lnTo>
                    <a:pt x="1404" y="2048"/>
                  </a:lnTo>
                  <a:lnTo>
                    <a:pt x="1402" y="2050"/>
                  </a:lnTo>
                  <a:lnTo>
                    <a:pt x="1402" y="2052"/>
                  </a:lnTo>
                  <a:close/>
                  <a:moveTo>
                    <a:pt x="1610" y="1344"/>
                  </a:moveTo>
                  <a:lnTo>
                    <a:pt x="1610" y="1344"/>
                  </a:lnTo>
                  <a:lnTo>
                    <a:pt x="1612" y="1338"/>
                  </a:lnTo>
                  <a:lnTo>
                    <a:pt x="1614" y="1334"/>
                  </a:lnTo>
                  <a:lnTo>
                    <a:pt x="1612" y="1324"/>
                  </a:lnTo>
                  <a:lnTo>
                    <a:pt x="1610" y="1312"/>
                  </a:lnTo>
                  <a:lnTo>
                    <a:pt x="1608" y="1304"/>
                  </a:lnTo>
                  <a:lnTo>
                    <a:pt x="1610" y="1294"/>
                  </a:lnTo>
                  <a:lnTo>
                    <a:pt x="1610" y="1280"/>
                  </a:lnTo>
                  <a:lnTo>
                    <a:pt x="1608" y="1276"/>
                  </a:lnTo>
                  <a:lnTo>
                    <a:pt x="1606" y="1276"/>
                  </a:lnTo>
                  <a:lnTo>
                    <a:pt x="1604" y="1274"/>
                  </a:lnTo>
                  <a:lnTo>
                    <a:pt x="1600" y="1270"/>
                  </a:lnTo>
                  <a:lnTo>
                    <a:pt x="1598" y="1266"/>
                  </a:lnTo>
                  <a:lnTo>
                    <a:pt x="1596" y="1256"/>
                  </a:lnTo>
                  <a:lnTo>
                    <a:pt x="1594" y="1246"/>
                  </a:lnTo>
                  <a:lnTo>
                    <a:pt x="1590" y="1238"/>
                  </a:lnTo>
                  <a:lnTo>
                    <a:pt x="1582" y="1226"/>
                  </a:lnTo>
                  <a:lnTo>
                    <a:pt x="1570" y="1214"/>
                  </a:lnTo>
                  <a:lnTo>
                    <a:pt x="1560" y="1198"/>
                  </a:lnTo>
                  <a:lnTo>
                    <a:pt x="1550" y="1184"/>
                  </a:lnTo>
                  <a:lnTo>
                    <a:pt x="1548" y="1182"/>
                  </a:lnTo>
                  <a:lnTo>
                    <a:pt x="1546" y="1182"/>
                  </a:lnTo>
                  <a:lnTo>
                    <a:pt x="1542" y="1182"/>
                  </a:lnTo>
                  <a:lnTo>
                    <a:pt x="1538" y="1180"/>
                  </a:lnTo>
                  <a:lnTo>
                    <a:pt x="1534" y="1176"/>
                  </a:lnTo>
                  <a:lnTo>
                    <a:pt x="1526" y="1166"/>
                  </a:lnTo>
                  <a:lnTo>
                    <a:pt x="1518" y="1156"/>
                  </a:lnTo>
                  <a:lnTo>
                    <a:pt x="1514" y="1146"/>
                  </a:lnTo>
                  <a:lnTo>
                    <a:pt x="1514" y="1136"/>
                  </a:lnTo>
                  <a:lnTo>
                    <a:pt x="1514" y="1126"/>
                  </a:lnTo>
                  <a:lnTo>
                    <a:pt x="1514" y="1110"/>
                  </a:lnTo>
                  <a:lnTo>
                    <a:pt x="1514" y="1104"/>
                  </a:lnTo>
                  <a:lnTo>
                    <a:pt x="1510" y="1098"/>
                  </a:lnTo>
                  <a:lnTo>
                    <a:pt x="1508" y="1096"/>
                  </a:lnTo>
                  <a:lnTo>
                    <a:pt x="1506" y="1096"/>
                  </a:lnTo>
                  <a:lnTo>
                    <a:pt x="1502" y="1102"/>
                  </a:lnTo>
                  <a:lnTo>
                    <a:pt x="1502" y="1104"/>
                  </a:lnTo>
                  <a:lnTo>
                    <a:pt x="1498" y="1104"/>
                  </a:lnTo>
                  <a:lnTo>
                    <a:pt x="1494" y="1102"/>
                  </a:lnTo>
                  <a:lnTo>
                    <a:pt x="1490" y="1096"/>
                  </a:lnTo>
                  <a:lnTo>
                    <a:pt x="1484" y="1090"/>
                  </a:lnTo>
                  <a:lnTo>
                    <a:pt x="1480" y="1090"/>
                  </a:lnTo>
                  <a:lnTo>
                    <a:pt x="1480" y="1092"/>
                  </a:lnTo>
                  <a:lnTo>
                    <a:pt x="1480" y="1098"/>
                  </a:lnTo>
                  <a:lnTo>
                    <a:pt x="1478" y="1102"/>
                  </a:lnTo>
                  <a:lnTo>
                    <a:pt x="1478" y="1106"/>
                  </a:lnTo>
                  <a:lnTo>
                    <a:pt x="1474" y="1104"/>
                  </a:lnTo>
                  <a:lnTo>
                    <a:pt x="1470" y="1100"/>
                  </a:lnTo>
                  <a:lnTo>
                    <a:pt x="1464" y="1092"/>
                  </a:lnTo>
                  <a:lnTo>
                    <a:pt x="1462" y="1086"/>
                  </a:lnTo>
                  <a:lnTo>
                    <a:pt x="1462" y="1080"/>
                  </a:lnTo>
                  <a:lnTo>
                    <a:pt x="1462" y="1076"/>
                  </a:lnTo>
                  <a:lnTo>
                    <a:pt x="1464" y="1066"/>
                  </a:lnTo>
                  <a:lnTo>
                    <a:pt x="1462" y="1060"/>
                  </a:lnTo>
                  <a:lnTo>
                    <a:pt x="1462" y="1054"/>
                  </a:lnTo>
                  <a:lnTo>
                    <a:pt x="1458" y="1046"/>
                  </a:lnTo>
                  <a:lnTo>
                    <a:pt x="1452" y="1038"/>
                  </a:lnTo>
                  <a:lnTo>
                    <a:pt x="1440" y="1022"/>
                  </a:lnTo>
                  <a:lnTo>
                    <a:pt x="1430" y="1012"/>
                  </a:lnTo>
                  <a:lnTo>
                    <a:pt x="1428" y="1008"/>
                  </a:lnTo>
                  <a:lnTo>
                    <a:pt x="1432" y="1008"/>
                  </a:lnTo>
                  <a:lnTo>
                    <a:pt x="1436" y="1008"/>
                  </a:lnTo>
                  <a:lnTo>
                    <a:pt x="1438" y="1006"/>
                  </a:lnTo>
                  <a:lnTo>
                    <a:pt x="1440" y="1002"/>
                  </a:lnTo>
                  <a:lnTo>
                    <a:pt x="1438" y="998"/>
                  </a:lnTo>
                  <a:lnTo>
                    <a:pt x="1436" y="994"/>
                  </a:lnTo>
                  <a:lnTo>
                    <a:pt x="1430" y="988"/>
                  </a:lnTo>
                  <a:lnTo>
                    <a:pt x="1422" y="984"/>
                  </a:lnTo>
                  <a:lnTo>
                    <a:pt x="1410" y="978"/>
                  </a:lnTo>
                  <a:lnTo>
                    <a:pt x="1398" y="974"/>
                  </a:lnTo>
                  <a:lnTo>
                    <a:pt x="1392" y="968"/>
                  </a:lnTo>
                  <a:lnTo>
                    <a:pt x="1388" y="964"/>
                  </a:lnTo>
                  <a:lnTo>
                    <a:pt x="1386" y="960"/>
                  </a:lnTo>
                  <a:lnTo>
                    <a:pt x="1384" y="956"/>
                  </a:lnTo>
                  <a:lnTo>
                    <a:pt x="1380" y="952"/>
                  </a:lnTo>
                  <a:lnTo>
                    <a:pt x="1374" y="950"/>
                  </a:lnTo>
                  <a:lnTo>
                    <a:pt x="1364" y="946"/>
                  </a:lnTo>
                  <a:lnTo>
                    <a:pt x="1354" y="942"/>
                  </a:lnTo>
                  <a:lnTo>
                    <a:pt x="1346" y="938"/>
                  </a:lnTo>
                  <a:lnTo>
                    <a:pt x="1340" y="934"/>
                  </a:lnTo>
                  <a:lnTo>
                    <a:pt x="1338" y="928"/>
                  </a:lnTo>
                  <a:lnTo>
                    <a:pt x="1334" y="916"/>
                  </a:lnTo>
                  <a:lnTo>
                    <a:pt x="1332" y="908"/>
                  </a:lnTo>
                  <a:lnTo>
                    <a:pt x="1328" y="902"/>
                  </a:lnTo>
                  <a:lnTo>
                    <a:pt x="1324" y="896"/>
                  </a:lnTo>
                  <a:lnTo>
                    <a:pt x="1324" y="886"/>
                  </a:lnTo>
                  <a:lnTo>
                    <a:pt x="1322" y="864"/>
                  </a:lnTo>
                  <a:lnTo>
                    <a:pt x="1322" y="852"/>
                  </a:lnTo>
                  <a:lnTo>
                    <a:pt x="1320" y="840"/>
                  </a:lnTo>
                  <a:lnTo>
                    <a:pt x="1316" y="828"/>
                  </a:lnTo>
                  <a:lnTo>
                    <a:pt x="1308" y="818"/>
                  </a:lnTo>
                  <a:lnTo>
                    <a:pt x="1304" y="812"/>
                  </a:lnTo>
                  <a:lnTo>
                    <a:pt x="1302" y="806"/>
                  </a:lnTo>
                  <a:lnTo>
                    <a:pt x="1298" y="794"/>
                  </a:lnTo>
                  <a:lnTo>
                    <a:pt x="1296" y="780"/>
                  </a:lnTo>
                  <a:lnTo>
                    <a:pt x="1296" y="764"/>
                  </a:lnTo>
                  <a:lnTo>
                    <a:pt x="1296" y="750"/>
                  </a:lnTo>
                  <a:lnTo>
                    <a:pt x="1294" y="736"/>
                  </a:lnTo>
                  <a:lnTo>
                    <a:pt x="1290" y="726"/>
                  </a:lnTo>
                  <a:lnTo>
                    <a:pt x="1286" y="722"/>
                  </a:lnTo>
                  <a:lnTo>
                    <a:pt x="1282" y="718"/>
                  </a:lnTo>
                  <a:lnTo>
                    <a:pt x="1274" y="712"/>
                  </a:lnTo>
                  <a:lnTo>
                    <a:pt x="1268" y="704"/>
                  </a:lnTo>
                  <a:lnTo>
                    <a:pt x="1262" y="692"/>
                  </a:lnTo>
                  <a:lnTo>
                    <a:pt x="1258" y="690"/>
                  </a:lnTo>
                  <a:lnTo>
                    <a:pt x="1256" y="688"/>
                  </a:lnTo>
                  <a:lnTo>
                    <a:pt x="1254" y="690"/>
                  </a:lnTo>
                  <a:lnTo>
                    <a:pt x="1250" y="698"/>
                  </a:lnTo>
                  <a:lnTo>
                    <a:pt x="1244" y="702"/>
                  </a:lnTo>
                  <a:lnTo>
                    <a:pt x="1240" y="704"/>
                  </a:lnTo>
                  <a:lnTo>
                    <a:pt x="1236" y="702"/>
                  </a:lnTo>
                  <a:lnTo>
                    <a:pt x="1232" y="696"/>
                  </a:lnTo>
                  <a:lnTo>
                    <a:pt x="1228" y="690"/>
                  </a:lnTo>
                  <a:lnTo>
                    <a:pt x="1226" y="682"/>
                  </a:lnTo>
                  <a:lnTo>
                    <a:pt x="1224" y="664"/>
                  </a:lnTo>
                  <a:lnTo>
                    <a:pt x="1224" y="650"/>
                  </a:lnTo>
                  <a:lnTo>
                    <a:pt x="1224" y="634"/>
                  </a:lnTo>
                  <a:lnTo>
                    <a:pt x="1220" y="620"/>
                  </a:lnTo>
                  <a:lnTo>
                    <a:pt x="1216" y="614"/>
                  </a:lnTo>
                  <a:lnTo>
                    <a:pt x="1212" y="606"/>
                  </a:lnTo>
                  <a:lnTo>
                    <a:pt x="1208" y="600"/>
                  </a:lnTo>
                  <a:lnTo>
                    <a:pt x="1206" y="596"/>
                  </a:lnTo>
                  <a:lnTo>
                    <a:pt x="1206" y="588"/>
                  </a:lnTo>
                  <a:lnTo>
                    <a:pt x="1208" y="584"/>
                  </a:lnTo>
                  <a:lnTo>
                    <a:pt x="1206" y="582"/>
                  </a:lnTo>
                  <a:lnTo>
                    <a:pt x="1204" y="578"/>
                  </a:lnTo>
                  <a:lnTo>
                    <a:pt x="1200" y="576"/>
                  </a:lnTo>
                  <a:lnTo>
                    <a:pt x="1196" y="572"/>
                  </a:lnTo>
                  <a:lnTo>
                    <a:pt x="1194" y="562"/>
                  </a:lnTo>
                  <a:lnTo>
                    <a:pt x="1192" y="548"/>
                  </a:lnTo>
                  <a:lnTo>
                    <a:pt x="1190" y="534"/>
                  </a:lnTo>
                  <a:lnTo>
                    <a:pt x="1188" y="526"/>
                  </a:lnTo>
                  <a:lnTo>
                    <a:pt x="1184" y="522"/>
                  </a:lnTo>
                  <a:lnTo>
                    <a:pt x="1180" y="520"/>
                  </a:lnTo>
                  <a:lnTo>
                    <a:pt x="1176" y="520"/>
                  </a:lnTo>
                  <a:lnTo>
                    <a:pt x="1172" y="522"/>
                  </a:lnTo>
                  <a:lnTo>
                    <a:pt x="1170" y="526"/>
                  </a:lnTo>
                  <a:lnTo>
                    <a:pt x="1166" y="532"/>
                  </a:lnTo>
                  <a:lnTo>
                    <a:pt x="1166" y="538"/>
                  </a:lnTo>
                  <a:lnTo>
                    <a:pt x="1164" y="552"/>
                  </a:lnTo>
                  <a:lnTo>
                    <a:pt x="1162" y="564"/>
                  </a:lnTo>
                  <a:lnTo>
                    <a:pt x="1150" y="594"/>
                  </a:lnTo>
                  <a:lnTo>
                    <a:pt x="1146" y="602"/>
                  </a:lnTo>
                  <a:lnTo>
                    <a:pt x="1146" y="608"/>
                  </a:lnTo>
                  <a:lnTo>
                    <a:pt x="1146" y="612"/>
                  </a:lnTo>
                  <a:lnTo>
                    <a:pt x="1150" y="614"/>
                  </a:lnTo>
                  <a:lnTo>
                    <a:pt x="1152" y="616"/>
                  </a:lnTo>
                  <a:lnTo>
                    <a:pt x="1152" y="618"/>
                  </a:lnTo>
                  <a:lnTo>
                    <a:pt x="1150" y="622"/>
                  </a:lnTo>
                  <a:lnTo>
                    <a:pt x="1144" y="630"/>
                  </a:lnTo>
                  <a:lnTo>
                    <a:pt x="1144" y="636"/>
                  </a:lnTo>
                  <a:lnTo>
                    <a:pt x="1144" y="646"/>
                  </a:lnTo>
                  <a:lnTo>
                    <a:pt x="1138" y="658"/>
                  </a:lnTo>
                  <a:lnTo>
                    <a:pt x="1136" y="668"/>
                  </a:lnTo>
                  <a:lnTo>
                    <a:pt x="1136" y="676"/>
                  </a:lnTo>
                  <a:lnTo>
                    <a:pt x="1140" y="700"/>
                  </a:lnTo>
                  <a:lnTo>
                    <a:pt x="1144" y="724"/>
                  </a:lnTo>
                  <a:lnTo>
                    <a:pt x="1144" y="736"/>
                  </a:lnTo>
                  <a:lnTo>
                    <a:pt x="1142" y="748"/>
                  </a:lnTo>
                  <a:lnTo>
                    <a:pt x="1136" y="768"/>
                  </a:lnTo>
                  <a:lnTo>
                    <a:pt x="1136" y="780"/>
                  </a:lnTo>
                  <a:lnTo>
                    <a:pt x="1136" y="792"/>
                  </a:lnTo>
                  <a:lnTo>
                    <a:pt x="1130" y="806"/>
                  </a:lnTo>
                  <a:lnTo>
                    <a:pt x="1124" y="816"/>
                  </a:lnTo>
                  <a:lnTo>
                    <a:pt x="1120" y="826"/>
                  </a:lnTo>
                  <a:lnTo>
                    <a:pt x="1116" y="840"/>
                  </a:lnTo>
                  <a:lnTo>
                    <a:pt x="1114" y="850"/>
                  </a:lnTo>
                  <a:lnTo>
                    <a:pt x="1110" y="856"/>
                  </a:lnTo>
                  <a:lnTo>
                    <a:pt x="1102" y="862"/>
                  </a:lnTo>
                  <a:lnTo>
                    <a:pt x="1096" y="866"/>
                  </a:lnTo>
                  <a:lnTo>
                    <a:pt x="1088" y="866"/>
                  </a:lnTo>
                  <a:lnTo>
                    <a:pt x="1078" y="864"/>
                  </a:lnTo>
                  <a:lnTo>
                    <a:pt x="1068" y="860"/>
                  </a:lnTo>
                  <a:lnTo>
                    <a:pt x="1060" y="854"/>
                  </a:lnTo>
                  <a:lnTo>
                    <a:pt x="1052" y="848"/>
                  </a:lnTo>
                  <a:lnTo>
                    <a:pt x="1046" y="842"/>
                  </a:lnTo>
                  <a:lnTo>
                    <a:pt x="1044" y="836"/>
                  </a:lnTo>
                  <a:lnTo>
                    <a:pt x="1040" y="830"/>
                  </a:lnTo>
                  <a:lnTo>
                    <a:pt x="1036" y="826"/>
                  </a:lnTo>
                  <a:lnTo>
                    <a:pt x="1028" y="824"/>
                  </a:lnTo>
                  <a:lnTo>
                    <a:pt x="1022" y="822"/>
                  </a:lnTo>
                  <a:lnTo>
                    <a:pt x="1014" y="818"/>
                  </a:lnTo>
                  <a:lnTo>
                    <a:pt x="1004" y="812"/>
                  </a:lnTo>
                  <a:lnTo>
                    <a:pt x="990" y="800"/>
                  </a:lnTo>
                  <a:lnTo>
                    <a:pt x="978" y="788"/>
                  </a:lnTo>
                  <a:lnTo>
                    <a:pt x="968" y="782"/>
                  </a:lnTo>
                  <a:lnTo>
                    <a:pt x="962" y="780"/>
                  </a:lnTo>
                  <a:lnTo>
                    <a:pt x="956" y="778"/>
                  </a:lnTo>
                  <a:lnTo>
                    <a:pt x="948" y="776"/>
                  </a:lnTo>
                  <a:lnTo>
                    <a:pt x="942" y="772"/>
                  </a:lnTo>
                  <a:lnTo>
                    <a:pt x="934" y="764"/>
                  </a:lnTo>
                  <a:lnTo>
                    <a:pt x="922" y="752"/>
                  </a:lnTo>
                  <a:lnTo>
                    <a:pt x="912" y="744"/>
                  </a:lnTo>
                  <a:lnTo>
                    <a:pt x="898" y="732"/>
                  </a:lnTo>
                  <a:lnTo>
                    <a:pt x="896" y="728"/>
                  </a:lnTo>
                  <a:lnTo>
                    <a:pt x="896" y="722"/>
                  </a:lnTo>
                  <a:lnTo>
                    <a:pt x="900" y="712"/>
                  </a:lnTo>
                  <a:lnTo>
                    <a:pt x="908" y="700"/>
                  </a:lnTo>
                  <a:lnTo>
                    <a:pt x="916" y="684"/>
                  </a:lnTo>
                  <a:lnTo>
                    <a:pt x="920" y="674"/>
                  </a:lnTo>
                  <a:lnTo>
                    <a:pt x="920" y="670"/>
                  </a:lnTo>
                  <a:lnTo>
                    <a:pt x="918" y="670"/>
                  </a:lnTo>
                  <a:lnTo>
                    <a:pt x="916" y="668"/>
                  </a:lnTo>
                  <a:lnTo>
                    <a:pt x="914" y="666"/>
                  </a:lnTo>
                  <a:lnTo>
                    <a:pt x="914" y="662"/>
                  </a:lnTo>
                  <a:lnTo>
                    <a:pt x="918" y="652"/>
                  </a:lnTo>
                  <a:lnTo>
                    <a:pt x="924" y="644"/>
                  </a:lnTo>
                  <a:lnTo>
                    <a:pt x="928" y="640"/>
                  </a:lnTo>
                  <a:lnTo>
                    <a:pt x="930" y="642"/>
                  </a:lnTo>
                  <a:lnTo>
                    <a:pt x="934" y="646"/>
                  </a:lnTo>
                  <a:lnTo>
                    <a:pt x="936" y="648"/>
                  </a:lnTo>
                  <a:lnTo>
                    <a:pt x="936" y="650"/>
                  </a:lnTo>
                  <a:lnTo>
                    <a:pt x="938" y="646"/>
                  </a:lnTo>
                  <a:lnTo>
                    <a:pt x="940" y="638"/>
                  </a:lnTo>
                  <a:lnTo>
                    <a:pt x="942" y="626"/>
                  </a:lnTo>
                  <a:lnTo>
                    <a:pt x="946" y="618"/>
                  </a:lnTo>
                  <a:lnTo>
                    <a:pt x="950" y="612"/>
                  </a:lnTo>
                  <a:lnTo>
                    <a:pt x="956" y="606"/>
                  </a:lnTo>
                  <a:lnTo>
                    <a:pt x="958" y="604"/>
                  </a:lnTo>
                  <a:lnTo>
                    <a:pt x="960" y="602"/>
                  </a:lnTo>
                  <a:lnTo>
                    <a:pt x="960" y="598"/>
                  </a:lnTo>
                  <a:lnTo>
                    <a:pt x="956" y="596"/>
                  </a:lnTo>
                  <a:lnTo>
                    <a:pt x="950" y="590"/>
                  </a:lnTo>
                  <a:lnTo>
                    <a:pt x="946" y="586"/>
                  </a:lnTo>
                  <a:lnTo>
                    <a:pt x="942" y="580"/>
                  </a:lnTo>
                  <a:lnTo>
                    <a:pt x="942" y="578"/>
                  </a:lnTo>
                  <a:lnTo>
                    <a:pt x="940" y="578"/>
                  </a:lnTo>
                  <a:lnTo>
                    <a:pt x="934" y="582"/>
                  </a:lnTo>
                  <a:lnTo>
                    <a:pt x="930" y="584"/>
                  </a:lnTo>
                  <a:lnTo>
                    <a:pt x="928" y="588"/>
                  </a:lnTo>
                  <a:lnTo>
                    <a:pt x="928" y="594"/>
                  </a:lnTo>
                  <a:lnTo>
                    <a:pt x="930" y="598"/>
                  </a:lnTo>
                  <a:lnTo>
                    <a:pt x="928" y="600"/>
                  </a:lnTo>
                  <a:lnTo>
                    <a:pt x="926" y="602"/>
                  </a:lnTo>
                  <a:lnTo>
                    <a:pt x="922" y="604"/>
                  </a:lnTo>
                  <a:lnTo>
                    <a:pt x="920" y="604"/>
                  </a:lnTo>
                  <a:lnTo>
                    <a:pt x="918" y="598"/>
                  </a:lnTo>
                  <a:lnTo>
                    <a:pt x="918" y="592"/>
                  </a:lnTo>
                  <a:lnTo>
                    <a:pt x="918" y="590"/>
                  </a:lnTo>
                  <a:lnTo>
                    <a:pt x="916" y="590"/>
                  </a:lnTo>
                  <a:lnTo>
                    <a:pt x="914" y="588"/>
                  </a:lnTo>
                  <a:lnTo>
                    <a:pt x="914" y="586"/>
                  </a:lnTo>
                  <a:lnTo>
                    <a:pt x="914" y="578"/>
                  </a:lnTo>
                  <a:lnTo>
                    <a:pt x="914" y="574"/>
                  </a:lnTo>
                  <a:lnTo>
                    <a:pt x="912" y="574"/>
                  </a:lnTo>
                  <a:lnTo>
                    <a:pt x="906" y="576"/>
                  </a:lnTo>
                  <a:lnTo>
                    <a:pt x="898" y="584"/>
                  </a:lnTo>
                  <a:lnTo>
                    <a:pt x="888" y="590"/>
                  </a:lnTo>
                  <a:lnTo>
                    <a:pt x="882" y="594"/>
                  </a:lnTo>
                  <a:lnTo>
                    <a:pt x="878" y="594"/>
                  </a:lnTo>
                  <a:lnTo>
                    <a:pt x="874" y="592"/>
                  </a:lnTo>
                  <a:lnTo>
                    <a:pt x="870" y="586"/>
                  </a:lnTo>
                  <a:lnTo>
                    <a:pt x="866" y="584"/>
                  </a:lnTo>
                  <a:lnTo>
                    <a:pt x="860" y="584"/>
                  </a:lnTo>
                  <a:lnTo>
                    <a:pt x="854" y="586"/>
                  </a:lnTo>
                  <a:lnTo>
                    <a:pt x="848" y="586"/>
                  </a:lnTo>
                  <a:lnTo>
                    <a:pt x="844" y="584"/>
                  </a:lnTo>
                  <a:lnTo>
                    <a:pt x="842" y="580"/>
                  </a:lnTo>
                  <a:lnTo>
                    <a:pt x="834" y="572"/>
                  </a:lnTo>
                  <a:lnTo>
                    <a:pt x="830" y="570"/>
                  </a:lnTo>
                  <a:lnTo>
                    <a:pt x="822" y="570"/>
                  </a:lnTo>
                  <a:lnTo>
                    <a:pt x="814" y="570"/>
                  </a:lnTo>
                  <a:lnTo>
                    <a:pt x="808" y="568"/>
                  </a:lnTo>
                  <a:lnTo>
                    <a:pt x="804" y="564"/>
                  </a:lnTo>
                  <a:lnTo>
                    <a:pt x="802" y="560"/>
                  </a:lnTo>
                  <a:lnTo>
                    <a:pt x="798" y="554"/>
                  </a:lnTo>
                  <a:lnTo>
                    <a:pt x="796" y="554"/>
                  </a:lnTo>
                  <a:lnTo>
                    <a:pt x="792" y="554"/>
                  </a:lnTo>
                  <a:lnTo>
                    <a:pt x="788" y="554"/>
                  </a:lnTo>
                  <a:lnTo>
                    <a:pt x="784" y="554"/>
                  </a:lnTo>
                  <a:lnTo>
                    <a:pt x="782" y="550"/>
                  </a:lnTo>
                  <a:lnTo>
                    <a:pt x="776" y="546"/>
                  </a:lnTo>
                  <a:lnTo>
                    <a:pt x="774" y="544"/>
                  </a:lnTo>
                  <a:lnTo>
                    <a:pt x="768" y="542"/>
                  </a:lnTo>
                  <a:lnTo>
                    <a:pt x="758" y="542"/>
                  </a:lnTo>
                  <a:lnTo>
                    <a:pt x="752" y="544"/>
                  </a:lnTo>
                  <a:lnTo>
                    <a:pt x="750" y="546"/>
                  </a:lnTo>
                  <a:lnTo>
                    <a:pt x="750" y="548"/>
                  </a:lnTo>
                  <a:lnTo>
                    <a:pt x="754" y="556"/>
                  </a:lnTo>
                  <a:lnTo>
                    <a:pt x="756" y="558"/>
                  </a:lnTo>
                  <a:lnTo>
                    <a:pt x="762" y="560"/>
                  </a:lnTo>
                  <a:lnTo>
                    <a:pt x="774" y="560"/>
                  </a:lnTo>
                  <a:lnTo>
                    <a:pt x="778" y="560"/>
                  </a:lnTo>
                  <a:lnTo>
                    <a:pt x="782" y="564"/>
                  </a:lnTo>
                  <a:lnTo>
                    <a:pt x="784" y="570"/>
                  </a:lnTo>
                  <a:lnTo>
                    <a:pt x="782" y="580"/>
                  </a:lnTo>
                  <a:lnTo>
                    <a:pt x="778" y="594"/>
                  </a:lnTo>
                  <a:lnTo>
                    <a:pt x="778" y="596"/>
                  </a:lnTo>
                  <a:lnTo>
                    <a:pt x="776" y="596"/>
                  </a:lnTo>
                  <a:lnTo>
                    <a:pt x="768" y="594"/>
                  </a:lnTo>
                  <a:lnTo>
                    <a:pt x="760" y="594"/>
                  </a:lnTo>
                  <a:lnTo>
                    <a:pt x="750" y="596"/>
                  </a:lnTo>
                  <a:lnTo>
                    <a:pt x="742" y="596"/>
                  </a:lnTo>
                  <a:lnTo>
                    <a:pt x="736" y="596"/>
                  </a:lnTo>
                  <a:lnTo>
                    <a:pt x="728" y="592"/>
                  </a:lnTo>
                  <a:lnTo>
                    <a:pt x="726" y="592"/>
                  </a:lnTo>
                  <a:lnTo>
                    <a:pt x="720" y="594"/>
                  </a:lnTo>
                  <a:lnTo>
                    <a:pt x="700" y="608"/>
                  </a:lnTo>
                  <a:lnTo>
                    <a:pt x="688" y="620"/>
                  </a:lnTo>
                  <a:lnTo>
                    <a:pt x="680" y="628"/>
                  </a:lnTo>
                  <a:lnTo>
                    <a:pt x="678" y="634"/>
                  </a:lnTo>
                  <a:lnTo>
                    <a:pt x="676" y="638"/>
                  </a:lnTo>
                  <a:lnTo>
                    <a:pt x="676" y="644"/>
                  </a:lnTo>
                  <a:lnTo>
                    <a:pt x="674" y="652"/>
                  </a:lnTo>
                  <a:lnTo>
                    <a:pt x="670" y="662"/>
                  </a:lnTo>
                  <a:lnTo>
                    <a:pt x="662" y="674"/>
                  </a:lnTo>
                  <a:lnTo>
                    <a:pt x="654" y="688"/>
                  </a:lnTo>
                  <a:lnTo>
                    <a:pt x="650" y="698"/>
                  </a:lnTo>
                  <a:lnTo>
                    <a:pt x="652" y="706"/>
                  </a:lnTo>
                  <a:lnTo>
                    <a:pt x="654" y="710"/>
                  </a:lnTo>
                  <a:lnTo>
                    <a:pt x="662" y="716"/>
                  </a:lnTo>
                  <a:lnTo>
                    <a:pt x="662" y="720"/>
                  </a:lnTo>
                  <a:lnTo>
                    <a:pt x="658" y="724"/>
                  </a:lnTo>
                  <a:lnTo>
                    <a:pt x="652" y="728"/>
                  </a:lnTo>
                  <a:lnTo>
                    <a:pt x="648" y="730"/>
                  </a:lnTo>
                  <a:lnTo>
                    <a:pt x="644" y="730"/>
                  </a:lnTo>
                  <a:lnTo>
                    <a:pt x="640" y="728"/>
                  </a:lnTo>
                  <a:lnTo>
                    <a:pt x="630" y="722"/>
                  </a:lnTo>
                  <a:lnTo>
                    <a:pt x="626" y="722"/>
                  </a:lnTo>
                  <a:lnTo>
                    <a:pt x="618" y="722"/>
                  </a:lnTo>
                  <a:lnTo>
                    <a:pt x="612" y="722"/>
                  </a:lnTo>
                  <a:lnTo>
                    <a:pt x="608" y="718"/>
                  </a:lnTo>
                  <a:lnTo>
                    <a:pt x="596" y="712"/>
                  </a:lnTo>
                  <a:lnTo>
                    <a:pt x="574" y="688"/>
                  </a:lnTo>
                  <a:lnTo>
                    <a:pt x="562" y="676"/>
                  </a:lnTo>
                  <a:lnTo>
                    <a:pt x="554" y="670"/>
                  </a:lnTo>
                  <a:lnTo>
                    <a:pt x="550" y="668"/>
                  </a:lnTo>
                  <a:lnTo>
                    <a:pt x="548" y="668"/>
                  </a:lnTo>
                  <a:lnTo>
                    <a:pt x="546" y="670"/>
                  </a:lnTo>
                  <a:lnTo>
                    <a:pt x="544" y="674"/>
                  </a:lnTo>
                  <a:lnTo>
                    <a:pt x="542" y="682"/>
                  </a:lnTo>
                  <a:lnTo>
                    <a:pt x="540" y="684"/>
                  </a:lnTo>
                  <a:lnTo>
                    <a:pt x="536" y="684"/>
                  </a:lnTo>
                  <a:lnTo>
                    <a:pt x="532" y="682"/>
                  </a:lnTo>
                  <a:lnTo>
                    <a:pt x="526" y="678"/>
                  </a:lnTo>
                  <a:lnTo>
                    <a:pt x="522" y="678"/>
                  </a:lnTo>
                  <a:lnTo>
                    <a:pt x="518" y="682"/>
                  </a:lnTo>
                  <a:lnTo>
                    <a:pt x="516" y="690"/>
                  </a:lnTo>
                  <a:lnTo>
                    <a:pt x="516" y="698"/>
                  </a:lnTo>
                  <a:lnTo>
                    <a:pt x="514" y="700"/>
                  </a:lnTo>
                  <a:lnTo>
                    <a:pt x="510" y="700"/>
                  </a:lnTo>
                  <a:lnTo>
                    <a:pt x="508" y="698"/>
                  </a:lnTo>
                  <a:lnTo>
                    <a:pt x="502" y="696"/>
                  </a:lnTo>
                  <a:lnTo>
                    <a:pt x="498" y="698"/>
                  </a:lnTo>
                  <a:lnTo>
                    <a:pt x="490" y="704"/>
                  </a:lnTo>
                  <a:lnTo>
                    <a:pt x="482" y="718"/>
                  </a:lnTo>
                  <a:lnTo>
                    <a:pt x="474" y="732"/>
                  </a:lnTo>
                  <a:lnTo>
                    <a:pt x="468" y="742"/>
                  </a:lnTo>
                  <a:lnTo>
                    <a:pt x="458" y="752"/>
                  </a:lnTo>
                  <a:lnTo>
                    <a:pt x="454" y="756"/>
                  </a:lnTo>
                  <a:lnTo>
                    <a:pt x="452" y="762"/>
                  </a:lnTo>
                  <a:lnTo>
                    <a:pt x="450" y="768"/>
                  </a:lnTo>
                  <a:lnTo>
                    <a:pt x="448" y="780"/>
                  </a:lnTo>
                  <a:lnTo>
                    <a:pt x="448" y="794"/>
                  </a:lnTo>
                  <a:lnTo>
                    <a:pt x="446" y="798"/>
                  </a:lnTo>
                  <a:lnTo>
                    <a:pt x="444" y="800"/>
                  </a:lnTo>
                  <a:lnTo>
                    <a:pt x="440" y="798"/>
                  </a:lnTo>
                  <a:lnTo>
                    <a:pt x="434" y="794"/>
                  </a:lnTo>
                  <a:lnTo>
                    <a:pt x="428" y="792"/>
                  </a:lnTo>
                  <a:lnTo>
                    <a:pt x="426" y="792"/>
                  </a:lnTo>
                  <a:lnTo>
                    <a:pt x="422" y="794"/>
                  </a:lnTo>
                  <a:lnTo>
                    <a:pt x="420" y="798"/>
                  </a:lnTo>
                  <a:lnTo>
                    <a:pt x="418" y="804"/>
                  </a:lnTo>
                  <a:lnTo>
                    <a:pt x="416" y="824"/>
                  </a:lnTo>
                  <a:lnTo>
                    <a:pt x="414" y="840"/>
                  </a:lnTo>
                  <a:lnTo>
                    <a:pt x="414" y="842"/>
                  </a:lnTo>
                  <a:lnTo>
                    <a:pt x="412" y="842"/>
                  </a:lnTo>
                  <a:lnTo>
                    <a:pt x="408" y="828"/>
                  </a:lnTo>
                  <a:lnTo>
                    <a:pt x="402" y="818"/>
                  </a:lnTo>
                  <a:lnTo>
                    <a:pt x="400" y="812"/>
                  </a:lnTo>
                  <a:lnTo>
                    <a:pt x="396" y="810"/>
                  </a:lnTo>
                  <a:lnTo>
                    <a:pt x="392" y="810"/>
                  </a:lnTo>
                  <a:lnTo>
                    <a:pt x="386" y="812"/>
                  </a:lnTo>
                  <a:lnTo>
                    <a:pt x="382" y="816"/>
                  </a:lnTo>
                  <a:lnTo>
                    <a:pt x="376" y="822"/>
                  </a:lnTo>
                  <a:lnTo>
                    <a:pt x="366" y="840"/>
                  </a:lnTo>
                  <a:lnTo>
                    <a:pt x="360" y="852"/>
                  </a:lnTo>
                  <a:lnTo>
                    <a:pt x="360" y="864"/>
                  </a:lnTo>
                  <a:lnTo>
                    <a:pt x="362" y="872"/>
                  </a:lnTo>
                  <a:lnTo>
                    <a:pt x="362" y="880"/>
                  </a:lnTo>
                  <a:lnTo>
                    <a:pt x="362" y="886"/>
                  </a:lnTo>
                  <a:lnTo>
                    <a:pt x="358" y="894"/>
                  </a:lnTo>
                  <a:lnTo>
                    <a:pt x="350" y="902"/>
                  </a:lnTo>
                  <a:lnTo>
                    <a:pt x="344" y="908"/>
                  </a:lnTo>
                  <a:lnTo>
                    <a:pt x="338" y="916"/>
                  </a:lnTo>
                  <a:lnTo>
                    <a:pt x="334" y="930"/>
                  </a:lnTo>
                  <a:lnTo>
                    <a:pt x="330" y="940"/>
                  </a:lnTo>
                  <a:lnTo>
                    <a:pt x="324" y="948"/>
                  </a:lnTo>
                  <a:lnTo>
                    <a:pt x="316" y="958"/>
                  </a:lnTo>
                  <a:lnTo>
                    <a:pt x="304" y="968"/>
                  </a:lnTo>
                  <a:lnTo>
                    <a:pt x="290" y="976"/>
                  </a:lnTo>
                  <a:lnTo>
                    <a:pt x="276" y="980"/>
                  </a:lnTo>
                  <a:lnTo>
                    <a:pt x="266" y="982"/>
                  </a:lnTo>
                  <a:lnTo>
                    <a:pt x="256" y="980"/>
                  </a:lnTo>
                  <a:lnTo>
                    <a:pt x="240" y="980"/>
                  </a:lnTo>
                  <a:lnTo>
                    <a:pt x="234" y="982"/>
                  </a:lnTo>
                  <a:lnTo>
                    <a:pt x="232" y="986"/>
                  </a:lnTo>
                  <a:lnTo>
                    <a:pt x="228" y="990"/>
                  </a:lnTo>
                  <a:lnTo>
                    <a:pt x="224" y="994"/>
                  </a:lnTo>
                  <a:lnTo>
                    <a:pt x="212" y="998"/>
                  </a:lnTo>
                  <a:lnTo>
                    <a:pt x="198" y="1002"/>
                  </a:lnTo>
                  <a:lnTo>
                    <a:pt x="180" y="1012"/>
                  </a:lnTo>
                  <a:lnTo>
                    <a:pt x="170" y="1016"/>
                  </a:lnTo>
                  <a:lnTo>
                    <a:pt x="162" y="1016"/>
                  </a:lnTo>
                  <a:lnTo>
                    <a:pt x="150" y="1012"/>
                  </a:lnTo>
                  <a:lnTo>
                    <a:pt x="142" y="1012"/>
                  </a:lnTo>
                  <a:lnTo>
                    <a:pt x="134" y="1014"/>
                  </a:lnTo>
                  <a:lnTo>
                    <a:pt x="124" y="1020"/>
                  </a:lnTo>
                  <a:lnTo>
                    <a:pt x="110" y="1034"/>
                  </a:lnTo>
                  <a:lnTo>
                    <a:pt x="98" y="1048"/>
                  </a:lnTo>
                  <a:lnTo>
                    <a:pt x="86" y="1058"/>
                  </a:lnTo>
                  <a:lnTo>
                    <a:pt x="78" y="1062"/>
                  </a:lnTo>
                  <a:lnTo>
                    <a:pt x="72" y="1066"/>
                  </a:lnTo>
                  <a:lnTo>
                    <a:pt x="66" y="1068"/>
                  </a:lnTo>
                  <a:lnTo>
                    <a:pt x="60" y="1074"/>
                  </a:lnTo>
                  <a:lnTo>
                    <a:pt x="54" y="1082"/>
                  </a:lnTo>
                  <a:lnTo>
                    <a:pt x="50" y="1094"/>
                  </a:lnTo>
                  <a:lnTo>
                    <a:pt x="44" y="1104"/>
                  </a:lnTo>
                  <a:lnTo>
                    <a:pt x="42" y="1106"/>
                  </a:lnTo>
                  <a:lnTo>
                    <a:pt x="42" y="1104"/>
                  </a:lnTo>
                  <a:lnTo>
                    <a:pt x="40" y="1100"/>
                  </a:lnTo>
                  <a:lnTo>
                    <a:pt x="38" y="1092"/>
                  </a:lnTo>
                  <a:lnTo>
                    <a:pt x="38" y="1084"/>
                  </a:lnTo>
                  <a:lnTo>
                    <a:pt x="36" y="1078"/>
                  </a:lnTo>
                  <a:lnTo>
                    <a:pt x="34" y="1078"/>
                  </a:lnTo>
                  <a:lnTo>
                    <a:pt x="30" y="1078"/>
                  </a:lnTo>
                  <a:lnTo>
                    <a:pt x="24" y="1088"/>
                  </a:lnTo>
                  <a:lnTo>
                    <a:pt x="18" y="1100"/>
                  </a:lnTo>
                  <a:lnTo>
                    <a:pt x="16" y="1110"/>
                  </a:lnTo>
                  <a:lnTo>
                    <a:pt x="18" y="1118"/>
                  </a:lnTo>
                  <a:lnTo>
                    <a:pt x="20" y="1126"/>
                  </a:lnTo>
                  <a:lnTo>
                    <a:pt x="22" y="1134"/>
                  </a:lnTo>
                  <a:lnTo>
                    <a:pt x="22" y="1144"/>
                  </a:lnTo>
                  <a:lnTo>
                    <a:pt x="20" y="1154"/>
                  </a:lnTo>
                  <a:lnTo>
                    <a:pt x="12" y="1170"/>
                  </a:lnTo>
                  <a:lnTo>
                    <a:pt x="8" y="1180"/>
                  </a:lnTo>
                  <a:lnTo>
                    <a:pt x="4" y="1188"/>
                  </a:lnTo>
                  <a:lnTo>
                    <a:pt x="4" y="1196"/>
                  </a:lnTo>
                  <a:lnTo>
                    <a:pt x="4" y="1204"/>
                  </a:lnTo>
                  <a:lnTo>
                    <a:pt x="8" y="1220"/>
                  </a:lnTo>
                  <a:lnTo>
                    <a:pt x="16" y="1236"/>
                  </a:lnTo>
                  <a:lnTo>
                    <a:pt x="34" y="1266"/>
                  </a:lnTo>
                  <a:lnTo>
                    <a:pt x="40" y="1280"/>
                  </a:lnTo>
                  <a:lnTo>
                    <a:pt x="40" y="1288"/>
                  </a:lnTo>
                  <a:lnTo>
                    <a:pt x="42" y="1294"/>
                  </a:lnTo>
                  <a:lnTo>
                    <a:pt x="40" y="1304"/>
                  </a:lnTo>
                  <a:lnTo>
                    <a:pt x="38" y="1304"/>
                  </a:lnTo>
                  <a:lnTo>
                    <a:pt x="36" y="1304"/>
                  </a:lnTo>
                  <a:lnTo>
                    <a:pt x="32" y="1298"/>
                  </a:lnTo>
                  <a:lnTo>
                    <a:pt x="26" y="1288"/>
                  </a:lnTo>
                  <a:lnTo>
                    <a:pt x="14" y="1268"/>
                  </a:lnTo>
                  <a:lnTo>
                    <a:pt x="10" y="1264"/>
                  </a:lnTo>
                  <a:lnTo>
                    <a:pt x="8" y="1264"/>
                  </a:lnTo>
                  <a:lnTo>
                    <a:pt x="6" y="1270"/>
                  </a:lnTo>
                  <a:lnTo>
                    <a:pt x="8" y="1276"/>
                  </a:lnTo>
                  <a:lnTo>
                    <a:pt x="14" y="1290"/>
                  </a:lnTo>
                  <a:lnTo>
                    <a:pt x="20" y="1304"/>
                  </a:lnTo>
                  <a:lnTo>
                    <a:pt x="22" y="1310"/>
                  </a:lnTo>
                  <a:lnTo>
                    <a:pt x="22" y="1316"/>
                  </a:lnTo>
                  <a:lnTo>
                    <a:pt x="20" y="1316"/>
                  </a:lnTo>
                  <a:lnTo>
                    <a:pt x="16" y="1312"/>
                  </a:lnTo>
                  <a:lnTo>
                    <a:pt x="10" y="1298"/>
                  </a:lnTo>
                  <a:lnTo>
                    <a:pt x="6" y="1292"/>
                  </a:lnTo>
                  <a:lnTo>
                    <a:pt x="2" y="1288"/>
                  </a:lnTo>
                  <a:lnTo>
                    <a:pt x="0" y="1290"/>
                  </a:lnTo>
                  <a:lnTo>
                    <a:pt x="0" y="1298"/>
                  </a:lnTo>
                  <a:lnTo>
                    <a:pt x="0" y="1306"/>
                  </a:lnTo>
                  <a:lnTo>
                    <a:pt x="4" y="1316"/>
                  </a:lnTo>
                  <a:lnTo>
                    <a:pt x="18" y="1334"/>
                  </a:lnTo>
                  <a:lnTo>
                    <a:pt x="30" y="1354"/>
                  </a:lnTo>
                  <a:lnTo>
                    <a:pt x="34" y="1364"/>
                  </a:lnTo>
                  <a:lnTo>
                    <a:pt x="36" y="1374"/>
                  </a:lnTo>
                  <a:lnTo>
                    <a:pt x="36" y="1390"/>
                  </a:lnTo>
                  <a:lnTo>
                    <a:pt x="40" y="1402"/>
                  </a:lnTo>
                  <a:lnTo>
                    <a:pt x="48" y="1414"/>
                  </a:lnTo>
                  <a:lnTo>
                    <a:pt x="60" y="1438"/>
                  </a:lnTo>
                  <a:lnTo>
                    <a:pt x="66" y="1452"/>
                  </a:lnTo>
                  <a:lnTo>
                    <a:pt x="68" y="1462"/>
                  </a:lnTo>
                  <a:lnTo>
                    <a:pt x="68" y="1482"/>
                  </a:lnTo>
                  <a:lnTo>
                    <a:pt x="70" y="1494"/>
                  </a:lnTo>
                  <a:lnTo>
                    <a:pt x="72" y="1510"/>
                  </a:lnTo>
                  <a:lnTo>
                    <a:pt x="76" y="1530"/>
                  </a:lnTo>
                  <a:lnTo>
                    <a:pt x="86" y="1556"/>
                  </a:lnTo>
                  <a:lnTo>
                    <a:pt x="96" y="1580"/>
                  </a:lnTo>
                  <a:lnTo>
                    <a:pt x="100" y="1598"/>
                  </a:lnTo>
                  <a:lnTo>
                    <a:pt x="102" y="1610"/>
                  </a:lnTo>
                  <a:lnTo>
                    <a:pt x="100" y="1620"/>
                  </a:lnTo>
                  <a:lnTo>
                    <a:pt x="96" y="1632"/>
                  </a:lnTo>
                  <a:lnTo>
                    <a:pt x="94" y="1638"/>
                  </a:lnTo>
                  <a:lnTo>
                    <a:pt x="94" y="1646"/>
                  </a:lnTo>
                  <a:lnTo>
                    <a:pt x="96" y="1656"/>
                  </a:lnTo>
                  <a:lnTo>
                    <a:pt x="96" y="1664"/>
                  </a:lnTo>
                  <a:lnTo>
                    <a:pt x="94" y="1672"/>
                  </a:lnTo>
                  <a:lnTo>
                    <a:pt x="92" y="1678"/>
                  </a:lnTo>
                  <a:lnTo>
                    <a:pt x="88" y="1682"/>
                  </a:lnTo>
                  <a:lnTo>
                    <a:pt x="84" y="1684"/>
                  </a:lnTo>
                  <a:lnTo>
                    <a:pt x="80" y="1684"/>
                  </a:lnTo>
                  <a:lnTo>
                    <a:pt x="74" y="1684"/>
                  </a:lnTo>
                  <a:lnTo>
                    <a:pt x="70" y="1684"/>
                  </a:lnTo>
                  <a:lnTo>
                    <a:pt x="68" y="1688"/>
                  </a:lnTo>
                  <a:lnTo>
                    <a:pt x="66" y="1694"/>
                  </a:lnTo>
                  <a:lnTo>
                    <a:pt x="66" y="1702"/>
                  </a:lnTo>
                  <a:lnTo>
                    <a:pt x="68" y="1710"/>
                  </a:lnTo>
                  <a:lnTo>
                    <a:pt x="70" y="1716"/>
                  </a:lnTo>
                  <a:lnTo>
                    <a:pt x="76" y="1722"/>
                  </a:lnTo>
                  <a:lnTo>
                    <a:pt x="82" y="1722"/>
                  </a:lnTo>
                  <a:lnTo>
                    <a:pt x="88" y="1722"/>
                  </a:lnTo>
                  <a:lnTo>
                    <a:pt x="92" y="1726"/>
                  </a:lnTo>
                  <a:lnTo>
                    <a:pt x="104" y="1738"/>
                  </a:lnTo>
                  <a:lnTo>
                    <a:pt x="114" y="1746"/>
                  </a:lnTo>
                  <a:lnTo>
                    <a:pt x="124" y="1754"/>
                  </a:lnTo>
                  <a:lnTo>
                    <a:pt x="138" y="1760"/>
                  </a:lnTo>
                  <a:lnTo>
                    <a:pt x="156" y="1762"/>
                  </a:lnTo>
                  <a:lnTo>
                    <a:pt x="174" y="1764"/>
                  </a:lnTo>
                  <a:lnTo>
                    <a:pt x="188" y="1760"/>
                  </a:lnTo>
                  <a:lnTo>
                    <a:pt x="200" y="1756"/>
                  </a:lnTo>
                  <a:lnTo>
                    <a:pt x="208" y="1750"/>
                  </a:lnTo>
                  <a:lnTo>
                    <a:pt x="222" y="1736"/>
                  </a:lnTo>
                  <a:lnTo>
                    <a:pt x="230" y="1732"/>
                  </a:lnTo>
                  <a:lnTo>
                    <a:pt x="238" y="1730"/>
                  </a:lnTo>
                  <a:lnTo>
                    <a:pt x="246" y="1728"/>
                  </a:lnTo>
                  <a:lnTo>
                    <a:pt x="252" y="1724"/>
                  </a:lnTo>
                  <a:lnTo>
                    <a:pt x="254" y="1720"/>
                  </a:lnTo>
                  <a:lnTo>
                    <a:pt x="258" y="1714"/>
                  </a:lnTo>
                  <a:lnTo>
                    <a:pt x="260" y="1708"/>
                  </a:lnTo>
                  <a:lnTo>
                    <a:pt x="264" y="1704"/>
                  </a:lnTo>
                  <a:lnTo>
                    <a:pt x="270" y="1702"/>
                  </a:lnTo>
                  <a:lnTo>
                    <a:pt x="278" y="1700"/>
                  </a:lnTo>
                  <a:lnTo>
                    <a:pt x="290" y="1700"/>
                  </a:lnTo>
                  <a:lnTo>
                    <a:pt x="300" y="1700"/>
                  </a:lnTo>
                  <a:lnTo>
                    <a:pt x="316" y="1696"/>
                  </a:lnTo>
                  <a:lnTo>
                    <a:pt x="322" y="1694"/>
                  </a:lnTo>
                  <a:lnTo>
                    <a:pt x="328" y="1694"/>
                  </a:lnTo>
                  <a:lnTo>
                    <a:pt x="336" y="1694"/>
                  </a:lnTo>
                  <a:lnTo>
                    <a:pt x="344" y="1698"/>
                  </a:lnTo>
                  <a:lnTo>
                    <a:pt x="354" y="1702"/>
                  </a:lnTo>
                  <a:lnTo>
                    <a:pt x="360" y="1704"/>
                  </a:lnTo>
                  <a:lnTo>
                    <a:pt x="364" y="1704"/>
                  </a:lnTo>
                  <a:lnTo>
                    <a:pt x="368" y="1702"/>
                  </a:lnTo>
                  <a:lnTo>
                    <a:pt x="372" y="1698"/>
                  </a:lnTo>
                  <a:lnTo>
                    <a:pt x="378" y="1698"/>
                  </a:lnTo>
                  <a:lnTo>
                    <a:pt x="386" y="1698"/>
                  </a:lnTo>
                  <a:lnTo>
                    <a:pt x="398" y="1702"/>
                  </a:lnTo>
                  <a:lnTo>
                    <a:pt x="406" y="1702"/>
                  </a:lnTo>
                  <a:lnTo>
                    <a:pt x="410" y="1702"/>
                  </a:lnTo>
                  <a:lnTo>
                    <a:pt x="416" y="1702"/>
                  </a:lnTo>
                  <a:lnTo>
                    <a:pt x="420" y="1698"/>
                  </a:lnTo>
                  <a:lnTo>
                    <a:pt x="426" y="1690"/>
                  </a:lnTo>
                  <a:lnTo>
                    <a:pt x="430" y="1678"/>
                  </a:lnTo>
                  <a:lnTo>
                    <a:pt x="434" y="1668"/>
                  </a:lnTo>
                  <a:lnTo>
                    <a:pt x="438" y="1656"/>
                  </a:lnTo>
                  <a:lnTo>
                    <a:pt x="446" y="1650"/>
                  </a:lnTo>
                  <a:lnTo>
                    <a:pt x="450" y="1646"/>
                  </a:lnTo>
                  <a:lnTo>
                    <a:pt x="454" y="1646"/>
                  </a:lnTo>
                  <a:lnTo>
                    <a:pt x="464" y="1644"/>
                  </a:lnTo>
                  <a:lnTo>
                    <a:pt x="472" y="1640"/>
                  </a:lnTo>
                  <a:lnTo>
                    <a:pt x="484" y="1628"/>
                  </a:lnTo>
                  <a:lnTo>
                    <a:pt x="492" y="1622"/>
                  </a:lnTo>
                  <a:lnTo>
                    <a:pt x="502" y="1616"/>
                  </a:lnTo>
                  <a:lnTo>
                    <a:pt x="514" y="1614"/>
                  </a:lnTo>
                  <a:lnTo>
                    <a:pt x="530" y="1614"/>
                  </a:lnTo>
                  <a:lnTo>
                    <a:pt x="544" y="1614"/>
                  </a:lnTo>
                  <a:lnTo>
                    <a:pt x="556" y="1614"/>
                  </a:lnTo>
                  <a:lnTo>
                    <a:pt x="578" y="1610"/>
                  </a:lnTo>
                  <a:lnTo>
                    <a:pt x="596" y="1602"/>
                  </a:lnTo>
                  <a:lnTo>
                    <a:pt x="614" y="1594"/>
                  </a:lnTo>
                  <a:lnTo>
                    <a:pt x="630" y="1586"/>
                  </a:lnTo>
                  <a:lnTo>
                    <a:pt x="644" y="1580"/>
                  </a:lnTo>
                  <a:lnTo>
                    <a:pt x="660" y="1574"/>
                  </a:lnTo>
                  <a:lnTo>
                    <a:pt x="668" y="1574"/>
                  </a:lnTo>
                  <a:lnTo>
                    <a:pt x="676" y="1574"/>
                  </a:lnTo>
                  <a:lnTo>
                    <a:pt x="696" y="1578"/>
                  </a:lnTo>
                  <a:lnTo>
                    <a:pt x="706" y="1576"/>
                  </a:lnTo>
                  <a:lnTo>
                    <a:pt x="712" y="1574"/>
                  </a:lnTo>
                  <a:lnTo>
                    <a:pt x="716" y="1572"/>
                  </a:lnTo>
                  <a:lnTo>
                    <a:pt x="718" y="1570"/>
                  </a:lnTo>
                  <a:lnTo>
                    <a:pt x="724" y="1572"/>
                  </a:lnTo>
                  <a:lnTo>
                    <a:pt x="752" y="1586"/>
                  </a:lnTo>
                  <a:lnTo>
                    <a:pt x="772" y="1596"/>
                  </a:lnTo>
                  <a:lnTo>
                    <a:pt x="786" y="1602"/>
                  </a:lnTo>
                  <a:lnTo>
                    <a:pt x="798" y="1606"/>
                  </a:lnTo>
                  <a:lnTo>
                    <a:pt x="806" y="1606"/>
                  </a:lnTo>
                  <a:lnTo>
                    <a:pt x="822" y="1608"/>
                  </a:lnTo>
                  <a:lnTo>
                    <a:pt x="828" y="1612"/>
                  </a:lnTo>
                  <a:lnTo>
                    <a:pt x="838" y="1618"/>
                  </a:lnTo>
                  <a:lnTo>
                    <a:pt x="846" y="1626"/>
                  </a:lnTo>
                  <a:lnTo>
                    <a:pt x="848" y="1632"/>
                  </a:lnTo>
                  <a:lnTo>
                    <a:pt x="848" y="1636"/>
                  </a:lnTo>
                  <a:lnTo>
                    <a:pt x="846" y="1642"/>
                  </a:lnTo>
                  <a:lnTo>
                    <a:pt x="844" y="1646"/>
                  </a:lnTo>
                  <a:lnTo>
                    <a:pt x="844" y="1650"/>
                  </a:lnTo>
                  <a:lnTo>
                    <a:pt x="848" y="1656"/>
                  </a:lnTo>
                  <a:lnTo>
                    <a:pt x="860" y="1662"/>
                  </a:lnTo>
                  <a:lnTo>
                    <a:pt x="866" y="1666"/>
                  </a:lnTo>
                  <a:lnTo>
                    <a:pt x="870" y="1672"/>
                  </a:lnTo>
                  <a:lnTo>
                    <a:pt x="876" y="1682"/>
                  </a:lnTo>
                  <a:lnTo>
                    <a:pt x="880" y="1694"/>
                  </a:lnTo>
                  <a:lnTo>
                    <a:pt x="882" y="1708"/>
                  </a:lnTo>
                  <a:lnTo>
                    <a:pt x="884" y="1722"/>
                  </a:lnTo>
                  <a:lnTo>
                    <a:pt x="886" y="1732"/>
                  </a:lnTo>
                  <a:lnTo>
                    <a:pt x="892" y="1742"/>
                  </a:lnTo>
                  <a:lnTo>
                    <a:pt x="894" y="1746"/>
                  </a:lnTo>
                  <a:lnTo>
                    <a:pt x="900" y="1748"/>
                  </a:lnTo>
                  <a:lnTo>
                    <a:pt x="914" y="1756"/>
                  </a:lnTo>
                  <a:lnTo>
                    <a:pt x="914" y="1758"/>
                  </a:lnTo>
                  <a:lnTo>
                    <a:pt x="914" y="1756"/>
                  </a:lnTo>
                  <a:lnTo>
                    <a:pt x="914" y="1750"/>
                  </a:lnTo>
                  <a:lnTo>
                    <a:pt x="916" y="1742"/>
                  </a:lnTo>
                  <a:lnTo>
                    <a:pt x="920" y="1730"/>
                  </a:lnTo>
                  <a:lnTo>
                    <a:pt x="932" y="1716"/>
                  </a:lnTo>
                  <a:lnTo>
                    <a:pt x="944" y="1702"/>
                  </a:lnTo>
                  <a:lnTo>
                    <a:pt x="952" y="1694"/>
                  </a:lnTo>
                  <a:lnTo>
                    <a:pt x="958" y="1690"/>
                  </a:lnTo>
                  <a:lnTo>
                    <a:pt x="962" y="1690"/>
                  </a:lnTo>
                  <a:lnTo>
                    <a:pt x="964" y="1690"/>
                  </a:lnTo>
                  <a:lnTo>
                    <a:pt x="966" y="1680"/>
                  </a:lnTo>
                  <a:lnTo>
                    <a:pt x="968" y="1672"/>
                  </a:lnTo>
                  <a:lnTo>
                    <a:pt x="972" y="1666"/>
                  </a:lnTo>
                  <a:lnTo>
                    <a:pt x="980" y="1658"/>
                  </a:lnTo>
                  <a:lnTo>
                    <a:pt x="986" y="1650"/>
                  </a:lnTo>
                  <a:lnTo>
                    <a:pt x="988" y="1646"/>
                  </a:lnTo>
                  <a:lnTo>
                    <a:pt x="990" y="1640"/>
                  </a:lnTo>
                  <a:lnTo>
                    <a:pt x="990" y="1632"/>
                  </a:lnTo>
                  <a:lnTo>
                    <a:pt x="990" y="1630"/>
                  </a:lnTo>
                  <a:lnTo>
                    <a:pt x="990" y="1632"/>
                  </a:lnTo>
                  <a:lnTo>
                    <a:pt x="998" y="1646"/>
                  </a:lnTo>
                  <a:lnTo>
                    <a:pt x="998" y="1654"/>
                  </a:lnTo>
                  <a:lnTo>
                    <a:pt x="996" y="1664"/>
                  </a:lnTo>
                  <a:lnTo>
                    <a:pt x="988" y="1686"/>
                  </a:lnTo>
                  <a:lnTo>
                    <a:pt x="980" y="1710"/>
                  </a:lnTo>
                  <a:lnTo>
                    <a:pt x="978" y="1718"/>
                  </a:lnTo>
                  <a:lnTo>
                    <a:pt x="978" y="1726"/>
                  </a:lnTo>
                  <a:lnTo>
                    <a:pt x="980" y="1736"/>
                  </a:lnTo>
                  <a:lnTo>
                    <a:pt x="980" y="1746"/>
                  </a:lnTo>
                  <a:lnTo>
                    <a:pt x="976" y="1750"/>
                  </a:lnTo>
                  <a:lnTo>
                    <a:pt x="972" y="1752"/>
                  </a:lnTo>
                  <a:lnTo>
                    <a:pt x="968" y="1752"/>
                  </a:lnTo>
                  <a:lnTo>
                    <a:pt x="964" y="1754"/>
                  </a:lnTo>
                  <a:lnTo>
                    <a:pt x="960" y="1756"/>
                  </a:lnTo>
                  <a:lnTo>
                    <a:pt x="956" y="1758"/>
                  </a:lnTo>
                  <a:lnTo>
                    <a:pt x="954" y="1762"/>
                  </a:lnTo>
                  <a:lnTo>
                    <a:pt x="954" y="1766"/>
                  </a:lnTo>
                  <a:lnTo>
                    <a:pt x="958" y="1770"/>
                  </a:lnTo>
                  <a:lnTo>
                    <a:pt x="962" y="1770"/>
                  </a:lnTo>
                  <a:lnTo>
                    <a:pt x="972" y="1770"/>
                  </a:lnTo>
                  <a:lnTo>
                    <a:pt x="978" y="1770"/>
                  </a:lnTo>
                  <a:lnTo>
                    <a:pt x="982" y="1766"/>
                  </a:lnTo>
                  <a:lnTo>
                    <a:pt x="990" y="1758"/>
                  </a:lnTo>
                  <a:lnTo>
                    <a:pt x="994" y="1750"/>
                  </a:lnTo>
                  <a:lnTo>
                    <a:pt x="996" y="1740"/>
                  </a:lnTo>
                  <a:lnTo>
                    <a:pt x="1000" y="1730"/>
                  </a:lnTo>
                  <a:lnTo>
                    <a:pt x="1002" y="1726"/>
                  </a:lnTo>
                  <a:lnTo>
                    <a:pt x="1004" y="1726"/>
                  </a:lnTo>
                  <a:lnTo>
                    <a:pt x="1006" y="1726"/>
                  </a:lnTo>
                  <a:lnTo>
                    <a:pt x="1012" y="1734"/>
                  </a:lnTo>
                  <a:lnTo>
                    <a:pt x="1016" y="1744"/>
                  </a:lnTo>
                  <a:lnTo>
                    <a:pt x="1018" y="1754"/>
                  </a:lnTo>
                  <a:lnTo>
                    <a:pt x="1016" y="1762"/>
                  </a:lnTo>
                  <a:lnTo>
                    <a:pt x="1014" y="1770"/>
                  </a:lnTo>
                  <a:lnTo>
                    <a:pt x="1006" y="1784"/>
                  </a:lnTo>
                  <a:lnTo>
                    <a:pt x="1004" y="1788"/>
                  </a:lnTo>
                  <a:lnTo>
                    <a:pt x="1006" y="1792"/>
                  </a:lnTo>
                  <a:lnTo>
                    <a:pt x="1008" y="1794"/>
                  </a:lnTo>
                  <a:lnTo>
                    <a:pt x="1012" y="1794"/>
                  </a:lnTo>
                  <a:lnTo>
                    <a:pt x="1020" y="1792"/>
                  </a:lnTo>
                  <a:lnTo>
                    <a:pt x="1030" y="1792"/>
                  </a:lnTo>
                  <a:lnTo>
                    <a:pt x="1036" y="1792"/>
                  </a:lnTo>
                  <a:lnTo>
                    <a:pt x="1042" y="1794"/>
                  </a:lnTo>
                  <a:lnTo>
                    <a:pt x="1048" y="1800"/>
                  </a:lnTo>
                  <a:lnTo>
                    <a:pt x="1054" y="1806"/>
                  </a:lnTo>
                  <a:lnTo>
                    <a:pt x="1060" y="1814"/>
                  </a:lnTo>
                  <a:lnTo>
                    <a:pt x="1066" y="1824"/>
                  </a:lnTo>
                  <a:lnTo>
                    <a:pt x="1070" y="1832"/>
                  </a:lnTo>
                  <a:lnTo>
                    <a:pt x="1072" y="1842"/>
                  </a:lnTo>
                  <a:lnTo>
                    <a:pt x="1072" y="1850"/>
                  </a:lnTo>
                  <a:lnTo>
                    <a:pt x="1070" y="1858"/>
                  </a:lnTo>
                  <a:lnTo>
                    <a:pt x="1068" y="1866"/>
                  </a:lnTo>
                  <a:lnTo>
                    <a:pt x="1068" y="1874"/>
                  </a:lnTo>
                  <a:lnTo>
                    <a:pt x="1074" y="1886"/>
                  </a:lnTo>
                  <a:lnTo>
                    <a:pt x="1080" y="1896"/>
                  </a:lnTo>
                  <a:lnTo>
                    <a:pt x="1088" y="1904"/>
                  </a:lnTo>
                  <a:lnTo>
                    <a:pt x="1098" y="1914"/>
                  </a:lnTo>
                  <a:lnTo>
                    <a:pt x="1106" y="1920"/>
                  </a:lnTo>
                  <a:lnTo>
                    <a:pt x="1114" y="1924"/>
                  </a:lnTo>
                  <a:lnTo>
                    <a:pt x="1120" y="1926"/>
                  </a:lnTo>
                  <a:lnTo>
                    <a:pt x="1126" y="1930"/>
                  </a:lnTo>
                  <a:lnTo>
                    <a:pt x="1134" y="1938"/>
                  </a:lnTo>
                  <a:lnTo>
                    <a:pt x="1138" y="1944"/>
                  </a:lnTo>
                  <a:lnTo>
                    <a:pt x="1142" y="1944"/>
                  </a:lnTo>
                  <a:lnTo>
                    <a:pt x="1146" y="1942"/>
                  </a:lnTo>
                  <a:lnTo>
                    <a:pt x="1152" y="1936"/>
                  </a:lnTo>
                  <a:lnTo>
                    <a:pt x="1156" y="1936"/>
                  </a:lnTo>
                  <a:lnTo>
                    <a:pt x="1160" y="1936"/>
                  </a:lnTo>
                  <a:lnTo>
                    <a:pt x="1176" y="1942"/>
                  </a:lnTo>
                  <a:lnTo>
                    <a:pt x="1198" y="1956"/>
                  </a:lnTo>
                  <a:lnTo>
                    <a:pt x="1210" y="1962"/>
                  </a:lnTo>
                  <a:lnTo>
                    <a:pt x="1218" y="1964"/>
                  </a:lnTo>
                  <a:lnTo>
                    <a:pt x="1224" y="1964"/>
                  </a:lnTo>
                  <a:lnTo>
                    <a:pt x="1230" y="1960"/>
                  </a:lnTo>
                  <a:lnTo>
                    <a:pt x="1238" y="1952"/>
                  </a:lnTo>
                  <a:lnTo>
                    <a:pt x="1244" y="1946"/>
                  </a:lnTo>
                  <a:lnTo>
                    <a:pt x="1252" y="1940"/>
                  </a:lnTo>
                  <a:lnTo>
                    <a:pt x="1260" y="1936"/>
                  </a:lnTo>
                  <a:lnTo>
                    <a:pt x="1264" y="1930"/>
                  </a:lnTo>
                  <a:lnTo>
                    <a:pt x="1270" y="1920"/>
                  </a:lnTo>
                  <a:lnTo>
                    <a:pt x="1270" y="1918"/>
                  </a:lnTo>
                  <a:lnTo>
                    <a:pt x="1272" y="1916"/>
                  </a:lnTo>
                  <a:lnTo>
                    <a:pt x="1276" y="1916"/>
                  </a:lnTo>
                  <a:lnTo>
                    <a:pt x="1282" y="1918"/>
                  </a:lnTo>
                  <a:lnTo>
                    <a:pt x="1286" y="1924"/>
                  </a:lnTo>
                  <a:lnTo>
                    <a:pt x="1288" y="1928"/>
                  </a:lnTo>
                  <a:lnTo>
                    <a:pt x="1284" y="1930"/>
                  </a:lnTo>
                  <a:lnTo>
                    <a:pt x="1280" y="1934"/>
                  </a:lnTo>
                  <a:lnTo>
                    <a:pt x="1274" y="1940"/>
                  </a:lnTo>
                  <a:lnTo>
                    <a:pt x="1274" y="1944"/>
                  </a:lnTo>
                  <a:lnTo>
                    <a:pt x="1278" y="1946"/>
                  </a:lnTo>
                  <a:lnTo>
                    <a:pt x="1282" y="1948"/>
                  </a:lnTo>
                  <a:lnTo>
                    <a:pt x="1288" y="1948"/>
                  </a:lnTo>
                  <a:lnTo>
                    <a:pt x="1290" y="1944"/>
                  </a:lnTo>
                  <a:lnTo>
                    <a:pt x="1292" y="1942"/>
                  </a:lnTo>
                  <a:lnTo>
                    <a:pt x="1296" y="1936"/>
                  </a:lnTo>
                  <a:lnTo>
                    <a:pt x="1296" y="1942"/>
                  </a:lnTo>
                  <a:lnTo>
                    <a:pt x="1298" y="1948"/>
                  </a:lnTo>
                  <a:lnTo>
                    <a:pt x="1300" y="1952"/>
                  </a:lnTo>
                  <a:lnTo>
                    <a:pt x="1306" y="1956"/>
                  </a:lnTo>
                  <a:lnTo>
                    <a:pt x="1316" y="1964"/>
                  </a:lnTo>
                  <a:lnTo>
                    <a:pt x="1324" y="1970"/>
                  </a:lnTo>
                  <a:lnTo>
                    <a:pt x="1334" y="1982"/>
                  </a:lnTo>
                  <a:lnTo>
                    <a:pt x="1338" y="1988"/>
                  </a:lnTo>
                  <a:lnTo>
                    <a:pt x="1340" y="1988"/>
                  </a:lnTo>
                  <a:lnTo>
                    <a:pt x="1340" y="1980"/>
                  </a:lnTo>
                  <a:lnTo>
                    <a:pt x="1340" y="1974"/>
                  </a:lnTo>
                  <a:lnTo>
                    <a:pt x="1340" y="1968"/>
                  </a:lnTo>
                  <a:lnTo>
                    <a:pt x="1342" y="1962"/>
                  </a:lnTo>
                  <a:lnTo>
                    <a:pt x="1346" y="1960"/>
                  </a:lnTo>
                  <a:lnTo>
                    <a:pt x="1354" y="1956"/>
                  </a:lnTo>
                  <a:lnTo>
                    <a:pt x="1362" y="1950"/>
                  </a:lnTo>
                  <a:lnTo>
                    <a:pt x="1386" y="1930"/>
                  </a:lnTo>
                  <a:lnTo>
                    <a:pt x="1398" y="1920"/>
                  </a:lnTo>
                  <a:lnTo>
                    <a:pt x="1412" y="1912"/>
                  </a:lnTo>
                  <a:lnTo>
                    <a:pt x="1428" y="1908"/>
                  </a:lnTo>
                  <a:lnTo>
                    <a:pt x="1434" y="1908"/>
                  </a:lnTo>
                  <a:lnTo>
                    <a:pt x="1442" y="1908"/>
                  </a:lnTo>
                  <a:lnTo>
                    <a:pt x="1456" y="1910"/>
                  </a:lnTo>
                  <a:lnTo>
                    <a:pt x="1466" y="1906"/>
                  </a:lnTo>
                  <a:lnTo>
                    <a:pt x="1474" y="1902"/>
                  </a:lnTo>
                  <a:lnTo>
                    <a:pt x="1478" y="1896"/>
                  </a:lnTo>
                  <a:lnTo>
                    <a:pt x="1482" y="1890"/>
                  </a:lnTo>
                  <a:lnTo>
                    <a:pt x="1482" y="1884"/>
                  </a:lnTo>
                  <a:lnTo>
                    <a:pt x="1482" y="1878"/>
                  </a:lnTo>
                  <a:lnTo>
                    <a:pt x="1478" y="1874"/>
                  </a:lnTo>
                  <a:lnTo>
                    <a:pt x="1476" y="1870"/>
                  </a:lnTo>
                  <a:lnTo>
                    <a:pt x="1476" y="1866"/>
                  </a:lnTo>
                  <a:lnTo>
                    <a:pt x="1480" y="1856"/>
                  </a:lnTo>
                  <a:lnTo>
                    <a:pt x="1486" y="1842"/>
                  </a:lnTo>
                  <a:lnTo>
                    <a:pt x="1488" y="1836"/>
                  </a:lnTo>
                  <a:lnTo>
                    <a:pt x="1488" y="1828"/>
                  </a:lnTo>
                  <a:lnTo>
                    <a:pt x="1490" y="1812"/>
                  </a:lnTo>
                  <a:lnTo>
                    <a:pt x="1494" y="1794"/>
                  </a:lnTo>
                  <a:lnTo>
                    <a:pt x="1502" y="1776"/>
                  </a:lnTo>
                  <a:lnTo>
                    <a:pt x="1506" y="1770"/>
                  </a:lnTo>
                  <a:lnTo>
                    <a:pt x="1510" y="1766"/>
                  </a:lnTo>
                  <a:lnTo>
                    <a:pt x="1514" y="1760"/>
                  </a:lnTo>
                  <a:lnTo>
                    <a:pt x="1518" y="1750"/>
                  </a:lnTo>
                  <a:lnTo>
                    <a:pt x="1526" y="1718"/>
                  </a:lnTo>
                  <a:lnTo>
                    <a:pt x="1530" y="1700"/>
                  </a:lnTo>
                  <a:lnTo>
                    <a:pt x="1538" y="1680"/>
                  </a:lnTo>
                  <a:lnTo>
                    <a:pt x="1548" y="1662"/>
                  </a:lnTo>
                  <a:lnTo>
                    <a:pt x="1554" y="1654"/>
                  </a:lnTo>
                  <a:lnTo>
                    <a:pt x="1562" y="1646"/>
                  </a:lnTo>
                  <a:lnTo>
                    <a:pt x="1574" y="1634"/>
                  </a:lnTo>
                  <a:lnTo>
                    <a:pt x="1582" y="1626"/>
                  </a:lnTo>
                  <a:lnTo>
                    <a:pt x="1586" y="1618"/>
                  </a:lnTo>
                  <a:lnTo>
                    <a:pt x="1588" y="1612"/>
                  </a:lnTo>
                  <a:lnTo>
                    <a:pt x="1588" y="1604"/>
                  </a:lnTo>
                  <a:lnTo>
                    <a:pt x="1590" y="1598"/>
                  </a:lnTo>
                  <a:lnTo>
                    <a:pt x="1594" y="1590"/>
                  </a:lnTo>
                  <a:lnTo>
                    <a:pt x="1598" y="1576"/>
                  </a:lnTo>
                  <a:lnTo>
                    <a:pt x="1602" y="1566"/>
                  </a:lnTo>
                  <a:lnTo>
                    <a:pt x="1602" y="1556"/>
                  </a:lnTo>
                  <a:lnTo>
                    <a:pt x="1602" y="1546"/>
                  </a:lnTo>
                  <a:lnTo>
                    <a:pt x="1602" y="1532"/>
                  </a:lnTo>
                  <a:lnTo>
                    <a:pt x="1604" y="1524"/>
                  </a:lnTo>
                  <a:lnTo>
                    <a:pt x="1606" y="1516"/>
                  </a:lnTo>
                  <a:lnTo>
                    <a:pt x="1612" y="1504"/>
                  </a:lnTo>
                  <a:lnTo>
                    <a:pt x="1614" y="1494"/>
                  </a:lnTo>
                  <a:lnTo>
                    <a:pt x="1616" y="1476"/>
                  </a:lnTo>
                  <a:lnTo>
                    <a:pt x="1618" y="1458"/>
                  </a:lnTo>
                  <a:lnTo>
                    <a:pt x="1620" y="1448"/>
                  </a:lnTo>
                  <a:lnTo>
                    <a:pt x="1626" y="1438"/>
                  </a:lnTo>
                  <a:lnTo>
                    <a:pt x="1628" y="1432"/>
                  </a:lnTo>
                  <a:lnTo>
                    <a:pt x="1630" y="1426"/>
                  </a:lnTo>
                  <a:lnTo>
                    <a:pt x="1628" y="1412"/>
                  </a:lnTo>
                  <a:lnTo>
                    <a:pt x="1626" y="1398"/>
                  </a:lnTo>
                  <a:lnTo>
                    <a:pt x="1622" y="1384"/>
                  </a:lnTo>
                  <a:lnTo>
                    <a:pt x="1612" y="1358"/>
                  </a:lnTo>
                  <a:lnTo>
                    <a:pt x="1610" y="1350"/>
                  </a:lnTo>
                  <a:lnTo>
                    <a:pt x="1610" y="1344"/>
                  </a:lnTo>
                  <a:close/>
                  <a:moveTo>
                    <a:pt x="1412" y="2026"/>
                  </a:moveTo>
                  <a:lnTo>
                    <a:pt x="1412" y="2026"/>
                  </a:lnTo>
                  <a:lnTo>
                    <a:pt x="1408" y="2024"/>
                  </a:lnTo>
                  <a:lnTo>
                    <a:pt x="1406" y="2020"/>
                  </a:lnTo>
                  <a:lnTo>
                    <a:pt x="1404" y="2016"/>
                  </a:lnTo>
                  <a:lnTo>
                    <a:pt x="1402" y="2014"/>
                  </a:lnTo>
                  <a:lnTo>
                    <a:pt x="1400" y="2014"/>
                  </a:lnTo>
                  <a:lnTo>
                    <a:pt x="1396" y="2018"/>
                  </a:lnTo>
                  <a:lnTo>
                    <a:pt x="1392" y="2022"/>
                  </a:lnTo>
                  <a:lnTo>
                    <a:pt x="1392" y="2024"/>
                  </a:lnTo>
                  <a:lnTo>
                    <a:pt x="1394" y="2024"/>
                  </a:lnTo>
                  <a:lnTo>
                    <a:pt x="1396" y="2026"/>
                  </a:lnTo>
                  <a:lnTo>
                    <a:pt x="1398" y="2028"/>
                  </a:lnTo>
                  <a:lnTo>
                    <a:pt x="1400" y="2038"/>
                  </a:lnTo>
                  <a:lnTo>
                    <a:pt x="1402" y="2040"/>
                  </a:lnTo>
                  <a:lnTo>
                    <a:pt x="1404" y="2042"/>
                  </a:lnTo>
                  <a:lnTo>
                    <a:pt x="1410" y="2044"/>
                  </a:lnTo>
                  <a:lnTo>
                    <a:pt x="1414" y="2042"/>
                  </a:lnTo>
                  <a:lnTo>
                    <a:pt x="1414" y="2040"/>
                  </a:lnTo>
                  <a:lnTo>
                    <a:pt x="1414" y="2036"/>
                  </a:lnTo>
                  <a:lnTo>
                    <a:pt x="1412" y="2034"/>
                  </a:lnTo>
                  <a:lnTo>
                    <a:pt x="1412" y="2032"/>
                  </a:lnTo>
                  <a:lnTo>
                    <a:pt x="1414" y="2030"/>
                  </a:lnTo>
                  <a:lnTo>
                    <a:pt x="1416" y="2028"/>
                  </a:lnTo>
                  <a:lnTo>
                    <a:pt x="1412" y="2026"/>
                  </a:lnTo>
                  <a:close/>
                  <a:moveTo>
                    <a:pt x="1708" y="300"/>
                  </a:moveTo>
                  <a:lnTo>
                    <a:pt x="1708" y="300"/>
                  </a:lnTo>
                  <a:lnTo>
                    <a:pt x="1704" y="298"/>
                  </a:lnTo>
                  <a:lnTo>
                    <a:pt x="1700" y="294"/>
                  </a:lnTo>
                  <a:lnTo>
                    <a:pt x="1694" y="284"/>
                  </a:lnTo>
                  <a:lnTo>
                    <a:pt x="1688" y="274"/>
                  </a:lnTo>
                  <a:lnTo>
                    <a:pt x="1686" y="272"/>
                  </a:lnTo>
                  <a:lnTo>
                    <a:pt x="1682" y="268"/>
                  </a:lnTo>
                  <a:lnTo>
                    <a:pt x="1678" y="266"/>
                  </a:lnTo>
                  <a:lnTo>
                    <a:pt x="1676" y="262"/>
                  </a:lnTo>
                  <a:lnTo>
                    <a:pt x="1672" y="252"/>
                  </a:lnTo>
                  <a:lnTo>
                    <a:pt x="1668" y="244"/>
                  </a:lnTo>
                  <a:lnTo>
                    <a:pt x="1668" y="242"/>
                  </a:lnTo>
                  <a:lnTo>
                    <a:pt x="1664" y="244"/>
                  </a:lnTo>
                  <a:lnTo>
                    <a:pt x="1662" y="248"/>
                  </a:lnTo>
                  <a:lnTo>
                    <a:pt x="1662" y="250"/>
                  </a:lnTo>
                  <a:lnTo>
                    <a:pt x="1666" y="256"/>
                  </a:lnTo>
                  <a:lnTo>
                    <a:pt x="1670" y="264"/>
                  </a:lnTo>
                  <a:lnTo>
                    <a:pt x="1672" y="268"/>
                  </a:lnTo>
                  <a:lnTo>
                    <a:pt x="1672" y="276"/>
                  </a:lnTo>
                  <a:lnTo>
                    <a:pt x="1672" y="282"/>
                  </a:lnTo>
                  <a:lnTo>
                    <a:pt x="1672" y="288"/>
                  </a:lnTo>
                  <a:lnTo>
                    <a:pt x="1680" y="298"/>
                  </a:lnTo>
                  <a:lnTo>
                    <a:pt x="1688" y="306"/>
                  </a:lnTo>
                  <a:lnTo>
                    <a:pt x="1690" y="310"/>
                  </a:lnTo>
                  <a:lnTo>
                    <a:pt x="1692" y="316"/>
                  </a:lnTo>
                  <a:lnTo>
                    <a:pt x="1694" y="324"/>
                  </a:lnTo>
                  <a:lnTo>
                    <a:pt x="1700" y="330"/>
                  </a:lnTo>
                  <a:lnTo>
                    <a:pt x="1708" y="332"/>
                  </a:lnTo>
                  <a:lnTo>
                    <a:pt x="1716" y="330"/>
                  </a:lnTo>
                  <a:lnTo>
                    <a:pt x="1720" y="328"/>
                  </a:lnTo>
                  <a:lnTo>
                    <a:pt x="1722" y="326"/>
                  </a:lnTo>
                  <a:lnTo>
                    <a:pt x="1722" y="322"/>
                  </a:lnTo>
                  <a:lnTo>
                    <a:pt x="1720" y="316"/>
                  </a:lnTo>
                  <a:lnTo>
                    <a:pt x="1716" y="306"/>
                  </a:lnTo>
                  <a:lnTo>
                    <a:pt x="1712" y="304"/>
                  </a:lnTo>
                  <a:lnTo>
                    <a:pt x="1708" y="300"/>
                  </a:lnTo>
                  <a:close/>
                  <a:moveTo>
                    <a:pt x="1712" y="342"/>
                  </a:moveTo>
                  <a:lnTo>
                    <a:pt x="1712" y="342"/>
                  </a:lnTo>
                  <a:lnTo>
                    <a:pt x="1712" y="346"/>
                  </a:lnTo>
                  <a:lnTo>
                    <a:pt x="1716" y="346"/>
                  </a:lnTo>
                  <a:lnTo>
                    <a:pt x="1718" y="346"/>
                  </a:lnTo>
                  <a:lnTo>
                    <a:pt x="1720" y="344"/>
                  </a:lnTo>
                  <a:lnTo>
                    <a:pt x="1718" y="340"/>
                  </a:lnTo>
                  <a:lnTo>
                    <a:pt x="1716" y="338"/>
                  </a:lnTo>
                  <a:lnTo>
                    <a:pt x="1712" y="340"/>
                  </a:lnTo>
                  <a:lnTo>
                    <a:pt x="1712" y="342"/>
                  </a:lnTo>
                  <a:close/>
                  <a:moveTo>
                    <a:pt x="1238" y="2006"/>
                  </a:moveTo>
                  <a:lnTo>
                    <a:pt x="1238" y="2006"/>
                  </a:lnTo>
                  <a:lnTo>
                    <a:pt x="1236" y="2012"/>
                  </a:lnTo>
                  <a:lnTo>
                    <a:pt x="1234" y="2024"/>
                  </a:lnTo>
                  <a:lnTo>
                    <a:pt x="1236" y="2032"/>
                  </a:lnTo>
                  <a:lnTo>
                    <a:pt x="1240" y="2034"/>
                  </a:lnTo>
                  <a:lnTo>
                    <a:pt x="1242" y="2032"/>
                  </a:lnTo>
                  <a:lnTo>
                    <a:pt x="1244" y="2028"/>
                  </a:lnTo>
                  <a:lnTo>
                    <a:pt x="1246" y="2024"/>
                  </a:lnTo>
                  <a:lnTo>
                    <a:pt x="1246" y="2014"/>
                  </a:lnTo>
                  <a:lnTo>
                    <a:pt x="1242" y="2006"/>
                  </a:lnTo>
                  <a:lnTo>
                    <a:pt x="1240" y="2004"/>
                  </a:lnTo>
                  <a:lnTo>
                    <a:pt x="1238" y="2006"/>
                  </a:lnTo>
                  <a:close/>
                  <a:moveTo>
                    <a:pt x="1414" y="2116"/>
                  </a:moveTo>
                  <a:lnTo>
                    <a:pt x="1414" y="2116"/>
                  </a:lnTo>
                  <a:lnTo>
                    <a:pt x="1414" y="2106"/>
                  </a:lnTo>
                  <a:lnTo>
                    <a:pt x="1414" y="2096"/>
                  </a:lnTo>
                  <a:lnTo>
                    <a:pt x="1414" y="2088"/>
                  </a:lnTo>
                  <a:lnTo>
                    <a:pt x="1412" y="2082"/>
                  </a:lnTo>
                  <a:lnTo>
                    <a:pt x="1408" y="2076"/>
                  </a:lnTo>
                  <a:lnTo>
                    <a:pt x="1406" y="2072"/>
                  </a:lnTo>
                  <a:lnTo>
                    <a:pt x="1402" y="2072"/>
                  </a:lnTo>
                  <a:lnTo>
                    <a:pt x="1400" y="2074"/>
                  </a:lnTo>
                  <a:lnTo>
                    <a:pt x="1398" y="2078"/>
                  </a:lnTo>
                  <a:lnTo>
                    <a:pt x="1396" y="2078"/>
                  </a:lnTo>
                  <a:lnTo>
                    <a:pt x="1392" y="2076"/>
                  </a:lnTo>
                  <a:lnTo>
                    <a:pt x="1388" y="2076"/>
                  </a:lnTo>
                  <a:lnTo>
                    <a:pt x="1386" y="2078"/>
                  </a:lnTo>
                  <a:lnTo>
                    <a:pt x="1382" y="2080"/>
                  </a:lnTo>
                  <a:lnTo>
                    <a:pt x="1380" y="2082"/>
                  </a:lnTo>
                  <a:lnTo>
                    <a:pt x="1378" y="2082"/>
                  </a:lnTo>
                  <a:lnTo>
                    <a:pt x="1370" y="2082"/>
                  </a:lnTo>
                  <a:lnTo>
                    <a:pt x="1352" y="2088"/>
                  </a:lnTo>
                  <a:lnTo>
                    <a:pt x="1340" y="2092"/>
                  </a:lnTo>
                  <a:lnTo>
                    <a:pt x="1332" y="2094"/>
                  </a:lnTo>
                  <a:lnTo>
                    <a:pt x="1324" y="2092"/>
                  </a:lnTo>
                  <a:lnTo>
                    <a:pt x="1320" y="2088"/>
                  </a:lnTo>
                  <a:lnTo>
                    <a:pt x="1310" y="2080"/>
                  </a:lnTo>
                  <a:lnTo>
                    <a:pt x="1304" y="2076"/>
                  </a:lnTo>
                  <a:lnTo>
                    <a:pt x="1296" y="2076"/>
                  </a:lnTo>
                  <a:lnTo>
                    <a:pt x="1288" y="2074"/>
                  </a:lnTo>
                  <a:lnTo>
                    <a:pt x="1282" y="2072"/>
                  </a:lnTo>
                  <a:lnTo>
                    <a:pt x="1274" y="2066"/>
                  </a:lnTo>
                  <a:lnTo>
                    <a:pt x="1272" y="2064"/>
                  </a:lnTo>
                  <a:lnTo>
                    <a:pt x="1270" y="2064"/>
                  </a:lnTo>
                  <a:lnTo>
                    <a:pt x="1266" y="2078"/>
                  </a:lnTo>
                  <a:lnTo>
                    <a:pt x="1264" y="2086"/>
                  </a:lnTo>
                  <a:lnTo>
                    <a:pt x="1266" y="2094"/>
                  </a:lnTo>
                  <a:lnTo>
                    <a:pt x="1276" y="2118"/>
                  </a:lnTo>
                  <a:lnTo>
                    <a:pt x="1280" y="2130"/>
                  </a:lnTo>
                  <a:lnTo>
                    <a:pt x="1284" y="2134"/>
                  </a:lnTo>
                  <a:lnTo>
                    <a:pt x="1288" y="2136"/>
                  </a:lnTo>
                  <a:lnTo>
                    <a:pt x="1288" y="2144"/>
                  </a:lnTo>
                  <a:lnTo>
                    <a:pt x="1288" y="2158"/>
                  </a:lnTo>
                  <a:lnTo>
                    <a:pt x="1292" y="2174"/>
                  </a:lnTo>
                  <a:lnTo>
                    <a:pt x="1296" y="2186"/>
                  </a:lnTo>
                  <a:lnTo>
                    <a:pt x="1300" y="2192"/>
                  </a:lnTo>
                  <a:lnTo>
                    <a:pt x="1304" y="2198"/>
                  </a:lnTo>
                  <a:lnTo>
                    <a:pt x="1310" y="2202"/>
                  </a:lnTo>
                  <a:lnTo>
                    <a:pt x="1312" y="2206"/>
                  </a:lnTo>
                  <a:lnTo>
                    <a:pt x="1318" y="2216"/>
                  </a:lnTo>
                  <a:lnTo>
                    <a:pt x="1322" y="2224"/>
                  </a:lnTo>
                  <a:lnTo>
                    <a:pt x="1324" y="2226"/>
                  </a:lnTo>
                  <a:lnTo>
                    <a:pt x="1328" y="2226"/>
                  </a:lnTo>
                  <a:lnTo>
                    <a:pt x="1332" y="2226"/>
                  </a:lnTo>
                  <a:lnTo>
                    <a:pt x="1338" y="2226"/>
                  </a:lnTo>
                  <a:lnTo>
                    <a:pt x="1352" y="2230"/>
                  </a:lnTo>
                  <a:lnTo>
                    <a:pt x="1356" y="2232"/>
                  </a:lnTo>
                  <a:lnTo>
                    <a:pt x="1358" y="2230"/>
                  </a:lnTo>
                  <a:lnTo>
                    <a:pt x="1360" y="2226"/>
                  </a:lnTo>
                  <a:lnTo>
                    <a:pt x="1362" y="2220"/>
                  </a:lnTo>
                  <a:lnTo>
                    <a:pt x="1366" y="2214"/>
                  </a:lnTo>
                  <a:lnTo>
                    <a:pt x="1370" y="2212"/>
                  </a:lnTo>
                  <a:lnTo>
                    <a:pt x="1372" y="2208"/>
                  </a:lnTo>
                  <a:lnTo>
                    <a:pt x="1374" y="2200"/>
                  </a:lnTo>
                  <a:lnTo>
                    <a:pt x="1376" y="2194"/>
                  </a:lnTo>
                  <a:lnTo>
                    <a:pt x="1378" y="2194"/>
                  </a:lnTo>
                  <a:lnTo>
                    <a:pt x="1378" y="2196"/>
                  </a:lnTo>
                  <a:lnTo>
                    <a:pt x="1380" y="2198"/>
                  </a:lnTo>
                  <a:lnTo>
                    <a:pt x="1382" y="2198"/>
                  </a:lnTo>
                  <a:lnTo>
                    <a:pt x="1382" y="2194"/>
                  </a:lnTo>
                  <a:lnTo>
                    <a:pt x="1384" y="2190"/>
                  </a:lnTo>
                  <a:lnTo>
                    <a:pt x="1386" y="2188"/>
                  </a:lnTo>
                  <a:lnTo>
                    <a:pt x="1388" y="2188"/>
                  </a:lnTo>
                  <a:lnTo>
                    <a:pt x="1392" y="2192"/>
                  </a:lnTo>
                  <a:lnTo>
                    <a:pt x="1394" y="2194"/>
                  </a:lnTo>
                  <a:lnTo>
                    <a:pt x="1394" y="2196"/>
                  </a:lnTo>
                  <a:lnTo>
                    <a:pt x="1392" y="2196"/>
                  </a:lnTo>
                  <a:lnTo>
                    <a:pt x="1388" y="2198"/>
                  </a:lnTo>
                  <a:lnTo>
                    <a:pt x="1388" y="2202"/>
                  </a:lnTo>
                  <a:lnTo>
                    <a:pt x="1390" y="2206"/>
                  </a:lnTo>
                  <a:lnTo>
                    <a:pt x="1398" y="2210"/>
                  </a:lnTo>
                  <a:lnTo>
                    <a:pt x="1402" y="2208"/>
                  </a:lnTo>
                  <a:lnTo>
                    <a:pt x="1404" y="2206"/>
                  </a:lnTo>
                  <a:lnTo>
                    <a:pt x="1402" y="2194"/>
                  </a:lnTo>
                  <a:lnTo>
                    <a:pt x="1400" y="2180"/>
                  </a:lnTo>
                  <a:lnTo>
                    <a:pt x="1400" y="2174"/>
                  </a:lnTo>
                  <a:lnTo>
                    <a:pt x="1402" y="2170"/>
                  </a:lnTo>
                  <a:lnTo>
                    <a:pt x="1404" y="2168"/>
                  </a:lnTo>
                  <a:lnTo>
                    <a:pt x="1404" y="2166"/>
                  </a:lnTo>
                  <a:lnTo>
                    <a:pt x="1402" y="2160"/>
                  </a:lnTo>
                  <a:lnTo>
                    <a:pt x="1402" y="2152"/>
                  </a:lnTo>
                  <a:lnTo>
                    <a:pt x="1402" y="2150"/>
                  </a:lnTo>
                  <a:lnTo>
                    <a:pt x="1404" y="2146"/>
                  </a:lnTo>
                  <a:lnTo>
                    <a:pt x="1408" y="2144"/>
                  </a:lnTo>
                  <a:lnTo>
                    <a:pt x="1410" y="2144"/>
                  </a:lnTo>
                  <a:lnTo>
                    <a:pt x="1410" y="2150"/>
                  </a:lnTo>
                  <a:lnTo>
                    <a:pt x="1412" y="2154"/>
                  </a:lnTo>
                  <a:lnTo>
                    <a:pt x="1414" y="2152"/>
                  </a:lnTo>
                  <a:lnTo>
                    <a:pt x="1416" y="2148"/>
                  </a:lnTo>
                  <a:lnTo>
                    <a:pt x="1416" y="2146"/>
                  </a:lnTo>
                  <a:lnTo>
                    <a:pt x="1414" y="2140"/>
                  </a:lnTo>
                  <a:lnTo>
                    <a:pt x="1412" y="2132"/>
                  </a:lnTo>
                  <a:lnTo>
                    <a:pt x="1412" y="2124"/>
                  </a:lnTo>
                  <a:lnTo>
                    <a:pt x="1414" y="2116"/>
                  </a:lnTo>
                  <a:close/>
                  <a:moveTo>
                    <a:pt x="984" y="1792"/>
                  </a:moveTo>
                  <a:lnTo>
                    <a:pt x="984" y="1792"/>
                  </a:lnTo>
                  <a:lnTo>
                    <a:pt x="980" y="1788"/>
                  </a:lnTo>
                  <a:lnTo>
                    <a:pt x="974" y="1788"/>
                  </a:lnTo>
                  <a:lnTo>
                    <a:pt x="966" y="1788"/>
                  </a:lnTo>
                  <a:lnTo>
                    <a:pt x="958" y="1792"/>
                  </a:lnTo>
                  <a:lnTo>
                    <a:pt x="950" y="1794"/>
                  </a:lnTo>
                  <a:lnTo>
                    <a:pt x="944" y="1798"/>
                  </a:lnTo>
                  <a:lnTo>
                    <a:pt x="942" y="1804"/>
                  </a:lnTo>
                  <a:lnTo>
                    <a:pt x="940" y="1808"/>
                  </a:lnTo>
                  <a:lnTo>
                    <a:pt x="942" y="1810"/>
                  </a:lnTo>
                  <a:lnTo>
                    <a:pt x="948" y="1812"/>
                  </a:lnTo>
                  <a:lnTo>
                    <a:pt x="960" y="1814"/>
                  </a:lnTo>
                  <a:lnTo>
                    <a:pt x="974" y="1812"/>
                  </a:lnTo>
                  <a:lnTo>
                    <a:pt x="982" y="1810"/>
                  </a:lnTo>
                  <a:lnTo>
                    <a:pt x="990" y="1808"/>
                  </a:lnTo>
                  <a:lnTo>
                    <a:pt x="998" y="1808"/>
                  </a:lnTo>
                  <a:lnTo>
                    <a:pt x="1004" y="1806"/>
                  </a:lnTo>
                  <a:lnTo>
                    <a:pt x="1004" y="1804"/>
                  </a:lnTo>
                  <a:lnTo>
                    <a:pt x="1002" y="1800"/>
                  </a:lnTo>
                  <a:lnTo>
                    <a:pt x="1000" y="1798"/>
                  </a:lnTo>
                  <a:lnTo>
                    <a:pt x="994" y="1798"/>
                  </a:lnTo>
                  <a:lnTo>
                    <a:pt x="990" y="1796"/>
                  </a:lnTo>
                  <a:lnTo>
                    <a:pt x="984" y="1792"/>
                  </a:lnTo>
                  <a:close/>
                  <a:moveTo>
                    <a:pt x="2204" y="1064"/>
                  </a:moveTo>
                  <a:lnTo>
                    <a:pt x="2204" y="1064"/>
                  </a:lnTo>
                  <a:lnTo>
                    <a:pt x="2206" y="1066"/>
                  </a:lnTo>
                  <a:lnTo>
                    <a:pt x="2208" y="1066"/>
                  </a:lnTo>
                  <a:lnTo>
                    <a:pt x="2212" y="1066"/>
                  </a:lnTo>
                  <a:lnTo>
                    <a:pt x="2214" y="1060"/>
                  </a:lnTo>
                  <a:lnTo>
                    <a:pt x="2214" y="1058"/>
                  </a:lnTo>
                  <a:lnTo>
                    <a:pt x="2212" y="1054"/>
                  </a:lnTo>
                  <a:lnTo>
                    <a:pt x="2210" y="1050"/>
                  </a:lnTo>
                  <a:lnTo>
                    <a:pt x="2208" y="1048"/>
                  </a:lnTo>
                  <a:lnTo>
                    <a:pt x="2206" y="1048"/>
                  </a:lnTo>
                  <a:lnTo>
                    <a:pt x="2204" y="1050"/>
                  </a:lnTo>
                  <a:lnTo>
                    <a:pt x="2202" y="1054"/>
                  </a:lnTo>
                  <a:lnTo>
                    <a:pt x="2204" y="1064"/>
                  </a:lnTo>
                  <a:close/>
                  <a:moveTo>
                    <a:pt x="2218" y="862"/>
                  </a:moveTo>
                  <a:lnTo>
                    <a:pt x="2218" y="862"/>
                  </a:lnTo>
                  <a:lnTo>
                    <a:pt x="2216" y="866"/>
                  </a:lnTo>
                  <a:lnTo>
                    <a:pt x="2218" y="870"/>
                  </a:lnTo>
                  <a:lnTo>
                    <a:pt x="2222" y="872"/>
                  </a:lnTo>
                  <a:lnTo>
                    <a:pt x="2228" y="874"/>
                  </a:lnTo>
                  <a:lnTo>
                    <a:pt x="2230" y="872"/>
                  </a:lnTo>
                  <a:lnTo>
                    <a:pt x="2230" y="870"/>
                  </a:lnTo>
                  <a:lnTo>
                    <a:pt x="2228" y="864"/>
                  </a:lnTo>
                  <a:lnTo>
                    <a:pt x="2222" y="860"/>
                  </a:lnTo>
                  <a:lnTo>
                    <a:pt x="2220" y="860"/>
                  </a:lnTo>
                  <a:lnTo>
                    <a:pt x="2218" y="862"/>
                  </a:lnTo>
                  <a:close/>
                  <a:moveTo>
                    <a:pt x="2220" y="824"/>
                  </a:moveTo>
                  <a:lnTo>
                    <a:pt x="2220" y="824"/>
                  </a:lnTo>
                  <a:lnTo>
                    <a:pt x="2222" y="824"/>
                  </a:lnTo>
                  <a:lnTo>
                    <a:pt x="2222" y="822"/>
                  </a:lnTo>
                  <a:lnTo>
                    <a:pt x="2216" y="814"/>
                  </a:lnTo>
                  <a:lnTo>
                    <a:pt x="2216" y="812"/>
                  </a:lnTo>
                  <a:lnTo>
                    <a:pt x="2214" y="814"/>
                  </a:lnTo>
                  <a:lnTo>
                    <a:pt x="2212" y="816"/>
                  </a:lnTo>
                  <a:lnTo>
                    <a:pt x="2214" y="822"/>
                  </a:lnTo>
                  <a:lnTo>
                    <a:pt x="2216" y="822"/>
                  </a:lnTo>
                  <a:lnTo>
                    <a:pt x="2220" y="824"/>
                  </a:lnTo>
                  <a:close/>
                  <a:moveTo>
                    <a:pt x="2124" y="1064"/>
                  </a:moveTo>
                  <a:lnTo>
                    <a:pt x="2124" y="1064"/>
                  </a:lnTo>
                  <a:lnTo>
                    <a:pt x="2118" y="1060"/>
                  </a:lnTo>
                  <a:lnTo>
                    <a:pt x="2116" y="1060"/>
                  </a:lnTo>
                  <a:lnTo>
                    <a:pt x="2114" y="1062"/>
                  </a:lnTo>
                  <a:lnTo>
                    <a:pt x="2096" y="1042"/>
                  </a:lnTo>
                  <a:lnTo>
                    <a:pt x="2094" y="1038"/>
                  </a:lnTo>
                  <a:lnTo>
                    <a:pt x="2090" y="1032"/>
                  </a:lnTo>
                  <a:lnTo>
                    <a:pt x="2076" y="1018"/>
                  </a:lnTo>
                  <a:lnTo>
                    <a:pt x="2060" y="1008"/>
                  </a:lnTo>
                  <a:lnTo>
                    <a:pt x="2050" y="1000"/>
                  </a:lnTo>
                  <a:lnTo>
                    <a:pt x="2050" y="1004"/>
                  </a:lnTo>
                  <a:lnTo>
                    <a:pt x="2044" y="998"/>
                  </a:lnTo>
                  <a:lnTo>
                    <a:pt x="2040" y="994"/>
                  </a:lnTo>
                  <a:lnTo>
                    <a:pt x="2036" y="992"/>
                  </a:lnTo>
                  <a:lnTo>
                    <a:pt x="2040" y="1000"/>
                  </a:lnTo>
                  <a:lnTo>
                    <a:pt x="2050" y="1020"/>
                  </a:lnTo>
                  <a:lnTo>
                    <a:pt x="2052" y="1024"/>
                  </a:lnTo>
                  <a:lnTo>
                    <a:pt x="2052" y="1026"/>
                  </a:lnTo>
                  <a:lnTo>
                    <a:pt x="2064" y="1036"/>
                  </a:lnTo>
                  <a:lnTo>
                    <a:pt x="2070" y="1042"/>
                  </a:lnTo>
                  <a:lnTo>
                    <a:pt x="2076" y="1056"/>
                  </a:lnTo>
                  <a:lnTo>
                    <a:pt x="2076" y="1054"/>
                  </a:lnTo>
                  <a:lnTo>
                    <a:pt x="2078" y="1058"/>
                  </a:lnTo>
                  <a:lnTo>
                    <a:pt x="2082" y="1058"/>
                  </a:lnTo>
                  <a:lnTo>
                    <a:pt x="2088" y="1064"/>
                  </a:lnTo>
                  <a:lnTo>
                    <a:pt x="2094" y="1070"/>
                  </a:lnTo>
                  <a:lnTo>
                    <a:pt x="2102" y="1074"/>
                  </a:lnTo>
                  <a:lnTo>
                    <a:pt x="2110" y="1080"/>
                  </a:lnTo>
                  <a:lnTo>
                    <a:pt x="2116" y="1086"/>
                  </a:lnTo>
                  <a:lnTo>
                    <a:pt x="2136" y="1098"/>
                  </a:lnTo>
                  <a:lnTo>
                    <a:pt x="2136" y="1102"/>
                  </a:lnTo>
                  <a:lnTo>
                    <a:pt x="2136" y="1104"/>
                  </a:lnTo>
                  <a:lnTo>
                    <a:pt x="2154" y="1100"/>
                  </a:lnTo>
                  <a:lnTo>
                    <a:pt x="2158" y="1098"/>
                  </a:lnTo>
                  <a:lnTo>
                    <a:pt x="2158" y="1096"/>
                  </a:lnTo>
                  <a:lnTo>
                    <a:pt x="2148" y="1086"/>
                  </a:lnTo>
                  <a:lnTo>
                    <a:pt x="2124" y="1064"/>
                  </a:lnTo>
                  <a:close/>
                  <a:moveTo>
                    <a:pt x="2172" y="1036"/>
                  </a:moveTo>
                  <a:lnTo>
                    <a:pt x="2172" y="1036"/>
                  </a:lnTo>
                  <a:lnTo>
                    <a:pt x="2178" y="1038"/>
                  </a:lnTo>
                  <a:lnTo>
                    <a:pt x="2182" y="1040"/>
                  </a:lnTo>
                  <a:lnTo>
                    <a:pt x="2184" y="1038"/>
                  </a:lnTo>
                  <a:lnTo>
                    <a:pt x="2186" y="1036"/>
                  </a:lnTo>
                  <a:lnTo>
                    <a:pt x="2186" y="1030"/>
                  </a:lnTo>
                  <a:lnTo>
                    <a:pt x="2182" y="1024"/>
                  </a:lnTo>
                  <a:lnTo>
                    <a:pt x="2176" y="1018"/>
                  </a:lnTo>
                  <a:lnTo>
                    <a:pt x="2172" y="1016"/>
                  </a:lnTo>
                  <a:lnTo>
                    <a:pt x="2168" y="1018"/>
                  </a:lnTo>
                  <a:lnTo>
                    <a:pt x="2168" y="1020"/>
                  </a:lnTo>
                  <a:lnTo>
                    <a:pt x="2170" y="1020"/>
                  </a:lnTo>
                  <a:lnTo>
                    <a:pt x="2172" y="1022"/>
                  </a:lnTo>
                  <a:lnTo>
                    <a:pt x="2172" y="1024"/>
                  </a:lnTo>
                  <a:lnTo>
                    <a:pt x="2170" y="1028"/>
                  </a:lnTo>
                  <a:lnTo>
                    <a:pt x="2168" y="1032"/>
                  </a:lnTo>
                  <a:lnTo>
                    <a:pt x="2170" y="1034"/>
                  </a:lnTo>
                  <a:lnTo>
                    <a:pt x="2172" y="1036"/>
                  </a:lnTo>
                  <a:close/>
                  <a:moveTo>
                    <a:pt x="2152" y="752"/>
                  </a:moveTo>
                  <a:lnTo>
                    <a:pt x="2152" y="752"/>
                  </a:lnTo>
                  <a:lnTo>
                    <a:pt x="2154" y="760"/>
                  </a:lnTo>
                  <a:lnTo>
                    <a:pt x="2156" y="764"/>
                  </a:lnTo>
                  <a:lnTo>
                    <a:pt x="2160" y="766"/>
                  </a:lnTo>
                  <a:lnTo>
                    <a:pt x="2168" y="764"/>
                  </a:lnTo>
                  <a:lnTo>
                    <a:pt x="2172" y="762"/>
                  </a:lnTo>
                  <a:lnTo>
                    <a:pt x="2174" y="760"/>
                  </a:lnTo>
                  <a:lnTo>
                    <a:pt x="2176" y="758"/>
                  </a:lnTo>
                  <a:lnTo>
                    <a:pt x="2176" y="754"/>
                  </a:lnTo>
                  <a:lnTo>
                    <a:pt x="2174" y="746"/>
                  </a:lnTo>
                  <a:lnTo>
                    <a:pt x="2170" y="736"/>
                  </a:lnTo>
                  <a:lnTo>
                    <a:pt x="2168" y="732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2" y="736"/>
                  </a:lnTo>
                  <a:lnTo>
                    <a:pt x="2158" y="730"/>
                  </a:lnTo>
                  <a:lnTo>
                    <a:pt x="2156" y="724"/>
                  </a:lnTo>
                  <a:lnTo>
                    <a:pt x="2154" y="718"/>
                  </a:lnTo>
                  <a:lnTo>
                    <a:pt x="2152" y="716"/>
                  </a:lnTo>
                  <a:lnTo>
                    <a:pt x="2148" y="716"/>
                  </a:lnTo>
                  <a:lnTo>
                    <a:pt x="2146" y="718"/>
                  </a:lnTo>
                  <a:lnTo>
                    <a:pt x="2146" y="722"/>
                  </a:lnTo>
                  <a:lnTo>
                    <a:pt x="2148" y="726"/>
                  </a:lnTo>
                  <a:lnTo>
                    <a:pt x="2152" y="736"/>
                  </a:lnTo>
                  <a:lnTo>
                    <a:pt x="2152" y="742"/>
                  </a:lnTo>
                  <a:lnTo>
                    <a:pt x="2152" y="746"/>
                  </a:lnTo>
                  <a:lnTo>
                    <a:pt x="2152" y="752"/>
                  </a:lnTo>
                  <a:close/>
                  <a:moveTo>
                    <a:pt x="2196" y="758"/>
                  </a:moveTo>
                  <a:lnTo>
                    <a:pt x="2196" y="758"/>
                  </a:lnTo>
                  <a:lnTo>
                    <a:pt x="2202" y="754"/>
                  </a:lnTo>
                  <a:lnTo>
                    <a:pt x="2206" y="750"/>
                  </a:lnTo>
                  <a:lnTo>
                    <a:pt x="2208" y="748"/>
                  </a:lnTo>
                  <a:lnTo>
                    <a:pt x="2206" y="746"/>
                  </a:lnTo>
                  <a:lnTo>
                    <a:pt x="2202" y="746"/>
                  </a:lnTo>
                  <a:lnTo>
                    <a:pt x="2198" y="748"/>
                  </a:lnTo>
                  <a:lnTo>
                    <a:pt x="2194" y="752"/>
                  </a:lnTo>
                  <a:lnTo>
                    <a:pt x="2194" y="754"/>
                  </a:lnTo>
                  <a:lnTo>
                    <a:pt x="2196" y="758"/>
                  </a:lnTo>
                  <a:close/>
                  <a:moveTo>
                    <a:pt x="2206" y="798"/>
                  </a:moveTo>
                  <a:lnTo>
                    <a:pt x="2206" y="798"/>
                  </a:lnTo>
                  <a:lnTo>
                    <a:pt x="2210" y="800"/>
                  </a:lnTo>
                  <a:lnTo>
                    <a:pt x="2214" y="800"/>
                  </a:lnTo>
                  <a:lnTo>
                    <a:pt x="2216" y="798"/>
                  </a:lnTo>
                  <a:lnTo>
                    <a:pt x="2216" y="792"/>
                  </a:lnTo>
                  <a:lnTo>
                    <a:pt x="2216" y="790"/>
                  </a:lnTo>
                  <a:lnTo>
                    <a:pt x="2214" y="788"/>
                  </a:lnTo>
                  <a:lnTo>
                    <a:pt x="2208" y="790"/>
                  </a:lnTo>
                  <a:lnTo>
                    <a:pt x="2204" y="794"/>
                  </a:lnTo>
                  <a:lnTo>
                    <a:pt x="2204" y="796"/>
                  </a:lnTo>
                  <a:lnTo>
                    <a:pt x="2206" y="798"/>
                  </a:lnTo>
                  <a:close/>
                  <a:moveTo>
                    <a:pt x="1762" y="382"/>
                  </a:moveTo>
                  <a:lnTo>
                    <a:pt x="1762" y="382"/>
                  </a:lnTo>
                  <a:lnTo>
                    <a:pt x="1762" y="386"/>
                  </a:lnTo>
                  <a:lnTo>
                    <a:pt x="1764" y="392"/>
                  </a:lnTo>
                  <a:lnTo>
                    <a:pt x="1768" y="394"/>
                  </a:lnTo>
                  <a:lnTo>
                    <a:pt x="1770" y="394"/>
                  </a:lnTo>
                  <a:lnTo>
                    <a:pt x="1772" y="392"/>
                  </a:lnTo>
                  <a:lnTo>
                    <a:pt x="1774" y="390"/>
                  </a:lnTo>
                  <a:lnTo>
                    <a:pt x="1772" y="386"/>
                  </a:lnTo>
                  <a:lnTo>
                    <a:pt x="1770" y="382"/>
                  </a:lnTo>
                  <a:lnTo>
                    <a:pt x="1766" y="378"/>
                  </a:lnTo>
                  <a:lnTo>
                    <a:pt x="1764" y="380"/>
                  </a:lnTo>
                  <a:lnTo>
                    <a:pt x="1762" y="382"/>
                  </a:lnTo>
                  <a:close/>
                  <a:moveTo>
                    <a:pt x="1786" y="386"/>
                  </a:moveTo>
                  <a:lnTo>
                    <a:pt x="1786" y="386"/>
                  </a:lnTo>
                  <a:lnTo>
                    <a:pt x="1784" y="386"/>
                  </a:lnTo>
                  <a:lnTo>
                    <a:pt x="1780" y="388"/>
                  </a:lnTo>
                  <a:lnTo>
                    <a:pt x="1776" y="396"/>
                  </a:lnTo>
                  <a:lnTo>
                    <a:pt x="1776" y="402"/>
                  </a:lnTo>
                  <a:lnTo>
                    <a:pt x="1778" y="404"/>
                  </a:lnTo>
                  <a:lnTo>
                    <a:pt x="1780" y="404"/>
                  </a:lnTo>
                  <a:lnTo>
                    <a:pt x="1784" y="402"/>
                  </a:lnTo>
                  <a:lnTo>
                    <a:pt x="1788" y="404"/>
                  </a:lnTo>
                  <a:lnTo>
                    <a:pt x="1790" y="410"/>
                  </a:lnTo>
                  <a:lnTo>
                    <a:pt x="1794" y="414"/>
                  </a:lnTo>
                  <a:lnTo>
                    <a:pt x="1796" y="416"/>
                  </a:lnTo>
                  <a:lnTo>
                    <a:pt x="1800" y="412"/>
                  </a:lnTo>
                  <a:lnTo>
                    <a:pt x="1798" y="408"/>
                  </a:lnTo>
                  <a:lnTo>
                    <a:pt x="1794" y="402"/>
                  </a:lnTo>
                  <a:lnTo>
                    <a:pt x="1790" y="396"/>
                  </a:lnTo>
                  <a:lnTo>
                    <a:pt x="1790" y="392"/>
                  </a:lnTo>
                  <a:lnTo>
                    <a:pt x="1790" y="390"/>
                  </a:lnTo>
                  <a:lnTo>
                    <a:pt x="1786" y="386"/>
                  </a:lnTo>
                  <a:close/>
                  <a:moveTo>
                    <a:pt x="1754" y="340"/>
                  </a:moveTo>
                  <a:lnTo>
                    <a:pt x="1754" y="340"/>
                  </a:lnTo>
                  <a:lnTo>
                    <a:pt x="1758" y="346"/>
                  </a:lnTo>
                  <a:lnTo>
                    <a:pt x="1766" y="354"/>
                  </a:lnTo>
                  <a:lnTo>
                    <a:pt x="1776" y="360"/>
                  </a:lnTo>
                  <a:lnTo>
                    <a:pt x="1780" y="360"/>
                  </a:lnTo>
                  <a:lnTo>
                    <a:pt x="1784" y="360"/>
                  </a:lnTo>
                  <a:lnTo>
                    <a:pt x="1788" y="358"/>
                  </a:lnTo>
                  <a:lnTo>
                    <a:pt x="1784" y="356"/>
                  </a:lnTo>
                  <a:lnTo>
                    <a:pt x="1776" y="352"/>
                  </a:lnTo>
                  <a:lnTo>
                    <a:pt x="1774" y="348"/>
                  </a:lnTo>
                  <a:lnTo>
                    <a:pt x="1772" y="344"/>
                  </a:lnTo>
                  <a:lnTo>
                    <a:pt x="1768" y="336"/>
                  </a:lnTo>
                  <a:lnTo>
                    <a:pt x="1764" y="332"/>
                  </a:lnTo>
                  <a:lnTo>
                    <a:pt x="1746" y="320"/>
                  </a:lnTo>
                  <a:lnTo>
                    <a:pt x="1742" y="318"/>
                  </a:lnTo>
                  <a:lnTo>
                    <a:pt x="1740" y="320"/>
                  </a:lnTo>
                  <a:lnTo>
                    <a:pt x="1742" y="328"/>
                  </a:lnTo>
                  <a:lnTo>
                    <a:pt x="1744" y="332"/>
                  </a:lnTo>
                  <a:lnTo>
                    <a:pt x="1748" y="334"/>
                  </a:lnTo>
                  <a:lnTo>
                    <a:pt x="1752" y="336"/>
                  </a:lnTo>
                  <a:lnTo>
                    <a:pt x="1754" y="340"/>
                  </a:lnTo>
                  <a:close/>
                  <a:moveTo>
                    <a:pt x="1744" y="368"/>
                  </a:moveTo>
                  <a:lnTo>
                    <a:pt x="1744" y="368"/>
                  </a:lnTo>
                  <a:lnTo>
                    <a:pt x="1744" y="374"/>
                  </a:lnTo>
                  <a:lnTo>
                    <a:pt x="1748" y="378"/>
                  </a:lnTo>
                  <a:lnTo>
                    <a:pt x="1752" y="382"/>
                  </a:lnTo>
                  <a:lnTo>
                    <a:pt x="1754" y="380"/>
                  </a:lnTo>
                  <a:lnTo>
                    <a:pt x="1756" y="380"/>
                  </a:lnTo>
                  <a:lnTo>
                    <a:pt x="1758" y="376"/>
                  </a:lnTo>
                  <a:lnTo>
                    <a:pt x="1758" y="374"/>
                  </a:lnTo>
                  <a:lnTo>
                    <a:pt x="1752" y="368"/>
                  </a:lnTo>
                  <a:lnTo>
                    <a:pt x="1746" y="366"/>
                  </a:lnTo>
                  <a:lnTo>
                    <a:pt x="1744" y="366"/>
                  </a:lnTo>
                  <a:lnTo>
                    <a:pt x="1744" y="368"/>
                  </a:lnTo>
                  <a:close/>
                  <a:moveTo>
                    <a:pt x="1802" y="416"/>
                  </a:moveTo>
                  <a:lnTo>
                    <a:pt x="1802" y="416"/>
                  </a:lnTo>
                  <a:lnTo>
                    <a:pt x="1800" y="420"/>
                  </a:lnTo>
                  <a:lnTo>
                    <a:pt x="1800" y="424"/>
                  </a:lnTo>
                  <a:lnTo>
                    <a:pt x="1804" y="426"/>
                  </a:lnTo>
                  <a:lnTo>
                    <a:pt x="1810" y="424"/>
                  </a:lnTo>
                  <a:lnTo>
                    <a:pt x="1810" y="422"/>
                  </a:lnTo>
                  <a:lnTo>
                    <a:pt x="1812" y="420"/>
                  </a:lnTo>
                  <a:lnTo>
                    <a:pt x="1810" y="416"/>
                  </a:lnTo>
                  <a:lnTo>
                    <a:pt x="1806" y="414"/>
                  </a:lnTo>
                  <a:lnTo>
                    <a:pt x="1804" y="414"/>
                  </a:lnTo>
                  <a:lnTo>
                    <a:pt x="1802" y="416"/>
                  </a:lnTo>
                  <a:close/>
                  <a:moveTo>
                    <a:pt x="1858" y="386"/>
                  </a:moveTo>
                  <a:lnTo>
                    <a:pt x="1858" y="386"/>
                  </a:lnTo>
                  <a:lnTo>
                    <a:pt x="1848" y="382"/>
                  </a:lnTo>
                  <a:lnTo>
                    <a:pt x="1844" y="378"/>
                  </a:lnTo>
                  <a:lnTo>
                    <a:pt x="1840" y="374"/>
                  </a:lnTo>
                  <a:lnTo>
                    <a:pt x="1832" y="368"/>
                  </a:lnTo>
                  <a:lnTo>
                    <a:pt x="1828" y="366"/>
                  </a:lnTo>
                  <a:lnTo>
                    <a:pt x="1826" y="368"/>
                  </a:lnTo>
                  <a:lnTo>
                    <a:pt x="1828" y="378"/>
                  </a:lnTo>
                  <a:lnTo>
                    <a:pt x="1830" y="382"/>
                  </a:lnTo>
                  <a:lnTo>
                    <a:pt x="1834" y="386"/>
                  </a:lnTo>
                  <a:lnTo>
                    <a:pt x="1848" y="394"/>
                  </a:lnTo>
                  <a:lnTo>
                    <a:pt x="1864" y="404"/>
                  </a:lnTo>
                  <a:lnTo>
                    <a:pt x="1878" y="414"/>
                  </a:lnTo>
                  <a:lnTo>
                    <a:pt x="1880" y="416"/>
                  </a:lnTo>
                  <a:lnTo>
                    <a:pt x="1882" y="416"/>
                  </a:lnTo>
                  <a:lnTo>
                    <a:pt x="1878" y="408"/>
                  </a:lnTo>
                  <a:lnTo>
                    <a:pt x="1870" y="396"/>
                  </a:lnTo>
                  <a:lnTo>
                    <a:pt x="1864" y="390"/>
                  </a:lnTo>
                  <a:lnTo>
                    <a:pt x="1858" y="386"/>
                  </a:lnTo>
                  <a:close/>
                  <a:moveTo>
                    <a:pt x="1882" y="456"/>
                  </a:moveTo>
                  <a:lnTo>
                    <a:pt x="1882" y="456"/>
                  </a:lnTo>
                  <a:lnTo>
                    <a:pt x="1876" y="450"/>
                  </a:lnTo>
                  <a:lnTo>
                    <a:pt x="1872" y="450"/>
                  </a:lnTo>
                  <a:lnTo>
                    <a:pt x="1870" y="454"/>
                  </a:lnTo>
                  <a:lnTo>
                    <a:pt x="1870" y="462"/>
                  </a:lnTo>
                  <a:lnTo>
                    <a:pt x="1870" y="468"/>
                  </a:lnTo>
                  <a:lnTo>
                    <a:pt x="1876" y="474"/>
                  </a:lnTo>
                  <a:lnTo>
                    <a:pt x="1882" y="478"/>
                  </a:lnTo>
                  <a:lnTo>
                    <a:pt x="1892" y="478"/>
                  </a:lnTo>
                  <a:lnTo>
                    <a:pt x="1900" y="476"/>
                  </a:lnTo>
                  <a:lnTo>
                    <a:pt x="1900" y="478"/>
                  </a:lnTo>
                  <a:lnTo>
                    <a:pt x="1902" y="480"/>
                  </a:lnTo>
                  <a:lnTo>
                    <a:pt x="1912" y="482"/>
                  </a:lnTo>
                  <a:lnTo>
                    <a:pt x="1916" y="482"/>
                  </a:lnTo>
                  <a:lnTo>
                    <a:pt x="1920" y="482"/>
                  </a:lnTo>
                  <a:lnTo>
                    <a:pt x="1920" y="480"/>
                  </a:lnTo>
                  <a:lnTo>
                    <a:pt x="1918" y="476"/>
                  </a:lnTo>
                  <a:lnTo>
                    <a:pt x="1914" y="468"/>
                  </a:lnTo>
                  <a:lnTo>
                    <a:pt x="1906" y="460"/>
                  </a:lnTo>
                  <a:lnTo>
                    <a:pt x="1902" y="458"/>
                  </a:lnTo>
                  <a:lnTo>
                    <a:pt x="1900" y="456"/>
                  </a:lnTo>
                  <a:lnTo>
                    <a:pt x="1892" y="456"/>
                  </a:lnTo>
                  <a:lnTo>
                    <a:pt x="1886" y="458"/>
                  </a:lnTo>
                  <a:lnTo>
                    <a:pt x="1884" y="456"/>
                  </a:lnTo>
                  <a:lnTo>
                    <a:pt x="1882" y="456"/>
                  </a:lnTo>
                  <a:close/>
                  <a:moveTo>
                    <a:pt x="1884" y="560"/>
                  </a:moveTo>
                  <a:lnTo>
                    <a:pt x="1884" y="560"/>
                  </a:lnTo>
                  <a:lnTo>
                    <a:pt x="1886" y="564"/>
                  </a:lnTo>
                  <a:lnTo>
                    <a:pt x="1894" y="570"/>
                  </a:lnTo>
                  <a:lnTo>
                    <a:pt x="1902" y="576"/>
                  </a:lnTo>
                  <a:lnTo>
                    <a:pt x="1906" y="576"/>
                  </a:lnTo>
                  <a:lnTo>
                    <a:pt x="1910" y="576"/>
                  </a:lnTo>
                  <a:lnTo>
                    <a:pt x="1910" y="574"/>
                  </a:lnTo>
                  <a:lnTo>
                    <a:pt x="1908" y="570"/>
                  </a:lnTo>
                  <a:lnTo>
                    <a:pt x="1900" y="562"/>
                  </a:lnTo>
                  <a:lnTo>
                    <a:pt x="1890" y="558"/>
                  </a:lnTo>
                  <a:lnTo>
                    <a:pt x="1886" y="558"/>
                  </a:lnTo>
                  <a:lnTo>
                    <a:pt x="1884" y="560"/>
                  </a:lnTo>
                  <a:close/>
                  <a:moveTo>
                    <a:pt x="1966" y="508"/>
                  </a:moveTo>
                  <a:lnTo>
                    <a:pt x="1966" y="508"/>
                  </a:lnTo>
                  <a:lnTo>
                    <a:pt x="1958" y="506"/>
                  </a:lnTo>
                  <a:lnTo>
                    <a:pt x="1950" y="502"/>
                  </a:lnTo>
                  <a:lnTo>
                    <a:pt x="1942" y="498"/>
                  </a:lnTo>
                  <a:lnTo>
                    <a:pt x="1938" y="498"/>
                  </a:lnTo>
                  <a:lnTo>
                    <a:pt x="1936" y="500"/>
                  </a:lnTo>
                  <a:lnTo>
                    <a:pt x="1934" y="500"/>
                  </a:lnTo>
                  <a:lnTo>
                    <a:pt x="1934" y="502"/>
                  </a:lnTo>
                  <a:lnTo>
                    <a:pt x="1938" y="504"/>
                  </a:lnTo>
                  <a:lnTo>
                    <a:pt x="1942" y="506"/>
                  </a:lnTo>
                  <a:lnTo>
                    <a:pt x="1944" y="510"/>
                  </a:lnTo>
                  <a:lnTo>
                    <a:pt x="1944" y="512"/>
                  </a:lnTo>
                  <a:lnTo>
                    <a:pt x="1946" y="516"/>
                  </a:lnTo>
                  <a:lnTo>
                    <a:pt x="1948" y="518"/>
                  </a:lnTo>
                  <a:lnTo>
                    <a:pt x="1956" y="524"/>
                  </a:lnTo>
                  <a:lnTo>
                    <a:pt x="1966" y="528"/>
                  </a:lnTo>
                  <a:lnTo>
                    <a:pt x="1974" y="528"/>
                  </a:lnTo>
                  <a:lnTo>
                    <a:pt x="1976" y="528"/>
                  </a:lnTo>
                  <a:lnTo>
                    <a:pt x="1978" y="526"/>
                  </a:lnTo>
                  <a:lnTo>
                    <a:pt x="1976" y="518"/>
                  </a:lnTo>
                  <a:lnTo>
                    <a:pt x="1972" y="512"/>
                  </a:lnTo>
                  <a:lnTo>
                    <a:pt x="1968" y="510"/>
                  </a:lnTo>
                  <a:lnTo>
                    <a:pt x="1966" y="508"/>
                  </a:lnTo>
                  <a:close/>
                  <a:moveTo>
                    <a:pt x="2174" y="784"/>
                  </a:moveTo>
                  <a:lnTo>
                    <a:pt x="2174" y="784"/>
                  </a:lnTo>
                  <a:lnTo>
                    <a:pt x="2174" y="788"/>
                  </a:lnTo>
                  <a:lnTo>
                    <a:pt x="2180" y="792"/>
                  </a:lnTo>
                  <a:lnTo>
                    <a:pt x="2182" y="794"/>
                  </a:lnTo>
                  <a:lnTo>
                    <a:pt x="2184" y="798"/>
                  </a:lnTo>
                  <a:lnTo>
                    <a:pt x="2186" y="804"/>
                  </a:lnTo>
                  <a:lnTo>
                    <a:pt x="2188" y="808"/>
                  </a:lnTo>
                  <a:lnTo>
                    <a:pt x="2192" y="808"/>
                  </a:lnTo>
                  <a:lnTo>
                    <a:pt x="2196" y="808"/>
                  </a:lnTo>
                  <a:lnTo>
                    <a:pt x="2198" y="806"/>
                  </a:lnTo>
                  <a:lnTo>
                    <a:pt x="2198" y="800"/>
                  </a:lnTo>
                  <a:lnTo>
                    <a:pt x="2196" y="794"/>
                  </a:lnTo>
                  <a:lnTo>
                    <a:pt x="2190" y="788"/>
                  </a:lnTo>
                  <a:lnTo>
                    <a:pt x="2186" y="784"/>
                  </a:lnTo>
                  <a:lnTo>
                    <a:pt x="2180" y="780"/>
                  </a:lnTo>
                  <a:lnTo>
                    <a:pt x="2176" y="780"/>
                  </a:lnTo>
                  <a:lnTo>
                    <a:pt x="2174" y="784"/>
                  </a:lnTo>
                  <a:close/>
                  <a:moveTo>
                    <a:pt x="1938" y="458"/>
                  </a:moveTo>
                  <a:lnTo>
                    <a:pt x="1938" y="458"/>
                  </a:lnTo>
                  <a:lnTo>
                    <a:pt x="1938" y="454"/>
                  </a:lnTo>
                  <a:lnTo>
                    <a:pt x="1938" y="448"/>
                  </a:lnTo>
                  <a:lnTo>
                    <a:pt x="1936" y="444"/>
                  </a:lnTo>
                  <a:lnTo>
                    <a:pt x="1930" y="438"/>
                  </a:lnTo>
                  <a:lnTo>
                    <a:pt x="1928" y="434"/>
                  </a:lnTo>
                  <a:lnTo>
                    <a:pt x="1926" y="428"/>
                  </a:lnTo>
                  <a:lnTo>
                    <a:pt x="1922" y="420"/>
                  </a:lnTo>
                  <a:lnTo>
                    <a:pt x="1920" y="410"/>
                  </a:lnTo>
                  <a:lnTo>
                    <a:pt x="1916" y="408"/>
                  </a:lnTo>
                  <a:lnTo>
                    <a:pt x="1910" y="406"/>
                  </a:lnTo>
                  <a:lnTo>
                    <a:pt x="1908" y="404"/>
                  </a:lnTo>
                  <a:lnTo>
                    <a:pt x="1906" y="406"/>
                  </a:lnTo>
                  <a:lnTo>
                    <a:pt x="1906" y="412"/>
                  </a:lnTo>
                  <a:lnTo>
                    <a:pt x="1912" y="422"/>
                  </a:lnTo>
                  <a:lnTo>
                    <a:pt x="1916" y="440"/>
                  </a:lnTo>
                  <a:lnTo>
                    <a:pt x="1918" y="446"/>
                  </a:lnTo>
                  <a:lnTo>
                    <a:pt x="1920" y="448"/>
                  </a:lnTo>
                  <a:lnTo>
                    <a:pt x="1926" y="452"/>
                  </a:lnTo>
                  <a:lnTo>
                    <a:pt x="1930" y="460"/>
                  </a:lnTo>
                  <a:lnTo>
                    <a:pt x="1936" y="466"/>
                  </a:lnTo>
                  <a:lnTo>
                    <a:pt x="1940" y="470"/>
                  </a:lnTo>
                  <a:lnTo>
                    <a:pt x="1942" y="468"/>
                  </a:lnTo>
                  <a:lnTo>
                    <a:pt x="1938" y="458"/>
                  </a:lnTo>
                  <a:close/>
                  <a:moveTo>
                    <a:pt x="2456" y="2102"/>
                  </a:moveTo>
                  <a:lnTo>
                    <a:pt x="2456" y="2102"/>
                  </a:lnTo>
                  <a:lnTo>
                    <a:pt x="2460" y="2096"/>
                  </a:lnTo>
                  <a:lnTo>
                    <a:pt x="2460" y="2090"/>
                  </a:lnTo>
                  <a:lnTo>
                    <a:pt x="2458" y="2084"/>
                  </a:lnTo>
                  <a:lnTo>
                    <a:pt x="2456" y="2082"/>
                  </a:lnTo>
                  <a:lnTo>
                    <a:pt x="2450" y="2082"/>
                  </a:lnTo>
                  <a:lnTo>
                    <a:pt x="2442" y="2084"/>
                  </a:lnTo>
                  <a:lnTo>
                    <a:pt x="2434" y="2088"/>
                  </a:lnTo>
                  <a:lnTo>
                    <a:pt x="2426" y="2094"/>
                  </a:lnTo>
                  <a:lnTo>
                    <a:pt x="2418" y="2100"/>
                  </a:lnTo>
                  <a:lnTo>
                    <a:pt x="2412" y="2100"/>
                  </a:lnTo>
                  <a:lnTo>
                    <a:pt x="2410" y="2098"/>
                  </a:lnTo>
                  <a:lnTo>
                    <a:pt x="2410" y="2094"/>
                  </a:lnTo>
                  <a:lnTo>
                    <a:pt x="2410" y="2080"/>
                  </a:lnTo>
                  <a:lnTo>
                    <a:pt x="2410" y="2076"/>
                  </a:lnTo>
                  <a:lnTo>
                    <a:pt x="2408" y="2074"/>
                  </a:lnTo>
                  <a:lnTo>
                    <a:pt x="2400" y="2072"/>
                  </a:lnTo>
                  <a:lnTo>
                    <a:pt x="2398" y="2070"/>
                  </a:lnTo>
                  <a:lnTo>
                    <a:pt x="2398" y="2068"/>
                  </a:lnTo>
                  <a:lnTo>
                    <a:pt x="2404" y="2064"/>
                  </a:lnTo>
                  <a:lnTo>
                    <a:pt x="2408" y="2062"/>
                  </a:lnTo>
                  <a:lnTo>
                    <a:pt x="2408" y="2058"/>
                  </a:lnTo>
                  <a:lnTo>
                    <a:pt x="2408" y="2056"/>
                  </a:lnTo>
                  <a:lnTo>
                    <a:pt x="2404" y="2054"/>
                  </a:lnTo>
                  <a:lnTo>
                    <a:pt x="2400" y="2054"/>
                  </a:lnTo>
                  <a:lnTo>
                    <a:pt x="2396" y="2056"/>
                  </a:lnTo>
                  <a:lnTo>
                    <a:pt x="2388" y="2060"/>
                  </a:lnTo>
                  <a:lnTo>
                    <a:pt x="2380" y="2068"/>
                  </a:lnTo>
                  <a:lnTo>
                    <a:pt x="2376" y="2074"/>
                  </a:lnTo>
                  <a:lnTo>
                    <a:pt x="2374" y="2080"/>
                  </a:lnTo>
                  <a:lnTo>
                    <a:pt x="2374" y="2096"/>
                  </a:lnTo>
                  <a:lnTo>
                    <a:pt x="2372" y="2104"/>
                  </a:lnTo>
                  <a:lnTo>
                    <a:pt x="2370" y="2110"/>
                  </a:lnTo>
                  <a:lnTo>
                    <a:pt x="2366" y="2116"/>
                  </a:lnTo>
                  <a:lnTo>
                    <a:pt x="2358" y="2120"/>
                  </a:lnTo>
                  <a:lnTo>
                    <a:pt x="2352" y="2126"/>
                  </a:lnTo>
                  <a:lnTo>
                    <a:pt x="2346" y="2134"/>
                  </a:lnTo>
                  <a:lnTo>
                    <a:pt x="2336" y="2156"/>
                  </a:lnTo>
                  <a:lnTo>
                    <a:pt x="2324" y="2180"/>
                  </a:lnTo>
                  <a:lnTo>
                    <a:pt x="2318" y="2190"/>
                  </a:lnTo>
                  <a:lnTo>
                    <a:pt x="2310" y="2196"/>
                  </a:lnTo>
                  <a:lnTo>
                    <a:pt x="2298" y="2206"/>
                  </a:lnTo>
                  <a:lnTo>
                    <a:pt x="2286" y="2218"/>
                  </a:lnTo>
                  <a:lnTo>
                    <a:pt x="2274" y="2228"/>
                  </a:lnTo>
                  <a:lnTo>
                    <a:pt x="2270" y="2230"/>
                  </a:lnTo>
                  <a:lnTo>
                    <a:pt x="2264" y="2232"/>
                  </a:lnTo>
                  <a:lnTo>
                    <a:pt x="2260" y="2234"/>
                  </a:lnTo>
                  <a:lnTo>
                    <a:pt x="2256" y="2236"/>
                  </a:lnTo>
                  <a:lnTo>
                    <a:pt x="2250" y="2242"/>
                  </a:lnTo>
                  <a:lnTo>
                    <a:pt x="2246" y="2248"/>
                  </a:lnTo>
                  <a:lnTo>
                    <a:pt x="2242" y="2250"/>
                  </a:lnTo>
                  <a:lnTo>
                    <a:pt x="2236" y="2250"/>
                  </a:lnTo>
                  <a:lnTo>
                    <a:pt x="2228" y="2250"/>
                  </a:lnTo>
                  <a:lnTo>
                    <a:pt x="2222" y="2254"/>
                  </a:lnTo>
                  <a:lnTo>
                    <a:pt x="2216" y="2260"/>
                  </a:lnTo>
                  <a:lnTo>
                    <a:pt x="2210" y="2266"/>
                  </a:lnTo>
                  <a:lnTo>
                    <a:pt x="2200" y="2282"/>
                  </a:lnTo>
                  <a:lnTo>
                    <a:pt x="2186" y="2298"/>
                  </a:lnTo>
                  <a:lnTo>
                    <a:pt x="2174" y="2310"/>
                  </a:lnTo>
                  <a:lnTo>
                    <a:pt x="2162" y="2322"/>
                  </a:lnTo>
                  <a:lnTo>
                    <a:pt x="2160" y="2328"/>
                  </a:lnTo>
                  <a:lnTo>
                    <a:pt x="2156" y="2334"/>
                  </a:lnTo>
                  <a:lnTo>
                    <a:pt x="2156" y="2338"/>
                  </a:lnTo>
                  <a:lnTo>
                    <a:pt x="2158" y="2344"/>
                  </a:lnTo>
                  <a:lnTo>
                    <a:pt x="2160" y="2348"/>
                  </a:lnTo>
                  <a:lnTo>
                    <a:pt x="2158" y="2352"/>
                  </a:lnTo>
                  <a:lnTo>
                    <a:pt x="2152" y="2356"/>
                  </a:lnTo>
                  <a:lnTo>
                    <a:pt x="2146" y="2360"/>
                  </a:lnTo>
                  <a:lnTo>
                    <a:pt x="2146" y="2362"/>
                  </a:lnTo>
                  <a:lnTo>
                    <a:pt x="2146" y="2368"/>
                  </a:lnTo>
                  <a:lnTo>
                    <a:pt x="2152" y="2376"/>
                  </a:lnTo>
                  <a:lnTo>
                    <a:pt x="2162" y="2382"/>
                  </a:lnTo>
                  <a:lnTo>
                    <a:pt x="2168" y="2384"/>
                  </a:lnTo>
                  <a:lnTo>
                    <a:pt x="2172" y="2384"/>
                  </a:lnTo>
                  <a:lnTo>
                    <a:pt x="2178" y="2382"/>
                  </a:lnTo>
                  <a:lnTo>
                    <a:pt x="2184" y="2378"/>
                  </a:lnTo>
                  <a:lnTo>
                    <a:pt x="2190" y="2376"/>
                  </a:lnTo>
                  <a:lnTo>
                    <a:pt x="2192" y="2374"/>
                  </a:lnTo>
                  <a:lnTo>
                    <a:pt x="2194" y="2376"/>
                  </a:lnTo>
                  <a:lnTo>
                    <a:pt x="2196" y="2378"/>
                  </a:lnTo>
                  <a:lnTo>
                    <a:pt x="2200" y="2384"/>
                  </a:lnTo>
                  <a:lnTo>
                    <a:pt x="2202" y="2386"/>
                  </a:lnTo>
                  <a:lnTo>
                    <a:pt x="2208" y="2386"/>
                  </a:lnTo>
                  <a:lnTo>
                    <a:pt x="2212" y="2386"/>
                  </a:lnTo>
                  <a:lnTo>
                    <a:pt x="2216" y="2388"/>
                  </a:lnTo>
                  <a:lnTo>
                    <a:pt x="2218" y="2392"/>
                  </a:lnTo>
                  <a:lnTo>
                    <a:pt x="2218" y="2396"/>
                  </a:lnTo>
                  <a:lnTo>
                    <a:pt x="2220" y="2398"/>
                  </a:lnTo>
                  <a:lnTo>
                    <a:pt x="2224" y="2402"/>
                  </a:lnTo>
                  <a:lnTo>
                    <a:pt x="2232" y="2402"/>
                  </a:lnTo>
                  <a:lnTo>
                    <a:pt x="2248" y="2404"/>
                  </a:lnTo>
                  <a:lnTo>
                    <a:pt x="2256" y="2404"/>
                  </a:lnTo>
                  <a:lnTo>
                    <a:pt x="2262" y="2404"/>
                  </a:lnTo>
                  <a:lnTo>
                    <a:pt x="2268" y="2402"/>
                  </a:lnTo>
                  <a:lnTo>
                    <a:pt x="2276" y="2398"/>
                  </a:lnTo>
                  <a:lnTo>
                    <a:pt x="2282" y="2390"/>
                  </a:lnTo>
                  <a:lnTo>
                    <a:pt x="2288" y="2380"/>
                  </a:lnTo>
                  <a:lnTo>
                    <a:pt x="2296" y="2372"/>
                  </a:lnTo>
                  <a:lnTo>
                    <a:pt x="2302" y="2366"/>
                  </a:lnTo>
                  <a:lnTo>
                    <a:pt x="2308" y="2362"/>
                  </a:lnTo>
                  <a:lnTo>
                    <a:pt x="2314" y="2360"/>
                  </a:lnTo>
                  <a:lnTo>
                    <a:pt x="2320" y="2358"/>
                  </a:lnTo>
                  <a:lnTo>
                    <a:pt x="2320" y="2356"/>
                  </a:lnTo>
                  <a:lnTo>
                    <a:pt x="2318" y="2352"/>
                  </a:lnTo>
                  <a:lnTo>
                    <a:pt x="2318" y="2346"/>
                  </a:lnTo>
                  <a:lnTo>
                    <a:pt x="2318" y="2340"/>
                  </a:lnTo>
                  <a:lnTo>
                    <a:pt x="2324" y="2328"/>
                  </a:lnTo>
                  <a:lnTo>
                    <a:pt x="2332" y="2312"/>
                  </a:lnTo>
                  <a:lnTo>
                    <a:pt x="2336" y="2300"/>
                  </a:lnTo>
                  <a:lnTo>
                    <a:pt x="2336" y="2288"/>
                  </a:lnTo>
                  <a:lnTo>
                    <a:pt x="2340" y="2276"/>
                  </a:lnTo>
                  <a:lnTo>
                    <a:pt x="2346" y="2266"/>
                  </a:lnTo>
                  <a:lnTo>
                    <a:pt x="2354" y="2258"/>
                  </a:lnTo>
                  <a:lnTo>
                    <a:pt x="2364" y="2252"/>
                  </a:lnTo>
                  <a:lnTo>
                    <a:pt x="2376" y="2248"/>
                  </a:lnTo>
                  <a:lnTo>
                    <a:pt x="2386" y="2246"/>
                  </a:lnTo>
                  <a:lnTo>
                    <a:pt x="2394" y="2244"/>
                  </a:lnTo>
                  <a:lnTo>
                    <a:pt x="2400" y="2246"/>
                  </a:lnTo>
                  <a:lnTo>
                    <a:pt x="2406" y="2246"/>
                  </a:lnTo>
                  <a:lnTo>
                    <a:pt x="2410" y="2246"/>
                  </a:lnTo>
                  <a:lnTo>
                    <a:pt x="2414" y="2244"/>
                  </a:lnTo>
                  <a:lnTo>
                    <a:pt x="2416" y="2242"/>
                  </a:lnTo>
                  <a:lnTo>
                    <a:pt x="2418" y="2238"/>
                  </a:lnTo>
                  <a:lnTo>
                    <a:pt x="2418" y="2236"/>
                  </a:lnTo>
                  <a:lnTo>
                    <a:pt x="2416" y="2232"/>
                  </a:lnTo>
                  <a:lnTo>
                    <a:pt x="2410" y="2230"/>
                  </a:lnTo>
                  <a:lnTo>
                    <a:pt x="2404" y="2228"/>
                  </a:lnTo>
                  <a:lnTo>
                    <a:pt x="2402" y="2224"/>
                  </a:lnTo>
                  <a:lnTo>
                    <a:pt x="2400" y="2218"/>
                  </a:lnTo>
                  <a:lnTo>
                    <a:pt x="2400" y="2214"/>
                  </a:lnTo>
                  <a:lnTo>
                    <a:pt x="2400" y="2208"/>
                  </a:lnTo>
                  <a:lnTo>
                    <a:pt x="2402" y="2204"/>
                  </a:lnTo>
                  <a:lnTo>
                    <a:pt x="2406" y="2200"/>
                  </a:lnTo>
                  <a:lnTo>
                    <a:pt x="2410" y="2198"/>
                  </a:lnTo>
                  <a:lnTo>
                    <a:pt x="2416" y="2196"/>
                  </a:lnTo>
                  <a:lnTo>
                    <a:pt x="2420" y="2192"/>
                  </a:lnTo>
                  <a:lnTo>
                    <a:pt x="2430" y="2178"/>
                  </a:lnTo>
                  <a:lnTo>
                    <a:pt x="2440" y="2160"/>
                  </a:lnTo>
                  <a:lnTo>
                    <a:pt x="2454" y="2138"/>
                  </a:lnTo>
                  <a:lnTo>
                    <a:pt x="2460" y="2130"/>
                  </a:lnTo>
                  <a:lnTo>
                    <a:pt x="2462" y="2124"/>
                  </a:lnTo>
                  <a:lnTo>
                    <a:pt x="2462" y="2120"/>
                  </a:lnTo>
                  <a:lnTo>
                    <a:pt x="2460" y="2118"/>
                  </a:lnTo>
                  <a:lnTo>
                    <a:pt x="2456" y="2116"/>
                  </a:lnTo>
                  <a:lnTo>
                    <a:pt x="2454" y="2114"/>
                  </a:lnTo>
                  <a:lnTo>
                    <a:pt x="2454" y="2110"/>
                  </a:lnTo>
                  <a:lnTo>
                    <a:pt x="2456" y="2102"/>
                  </a:lnTo>
                  <a:close/>
                  <a:moveTo>
                    <a:pt x="2684" y="808"/>
                  </a:moveTo>
                  <a:lnTo>
                    <a:pt x="2684" y="808"/>
                  </a:lnTo>
                  <a:lnTo>
                    <a:pt x="2680" y="812"/>
                  </a:lnTo>
                  <a:lnTo>
                    <a:pt x="2678" y="810"/>
                  </a:lnTo>
                  <a:lnTo>
                    <a:pt x="2682" y="802"/>
                  </a:lnTo>
                  <a:lnTo>
                    <a:pt x="2688" y="794"/>
                  </a:lnTo>
                  <a:lnTo>
                    <a:pt x="2690" y="792"/>
                  </a:lnTo>
                  <a:lnTo>
                    <a:pt x="2690" y="790"/>
                  </a:lnTo>
                  <a:lnTo>
                    <a:pt x="2688" y="788"/>
                  </a:lnTo>
                  <a:lnTo>
                    <a:pt x="2684" y="790"/>
                  </a:lnTo>
                  <a:lnTo>
                    <a:pt x="2676" y="794"/>
                  </a:lnTo>
                  <a:lnTo>
                    <a:pt x="2664" y="800"/>
                  </a:lnTo>
                  <a:lnTo>
                    <a:pt x="2658" y="804"/>
                  </a:lnTo>
                  <a:lnTo>
                    <a:pt x="2652" y="806"/>
                  </a:lnTo>
                  <a:lnTo>
                    <a:pt x="2648" y="806"/>
                  </a:lnTo>
                  <a:lnTo>
                    <a:pt x="2646" y="812"/>
                  </a:lnTo>
                  <a:lnTo>
                    <a:pt x="2644" y="814"/>
                  </a:lnTo>
                  <a:lnTo>
                    <a:pt x="2642" y="816"/>
                  </a:lnTo>
                  <a:lnTo>
                    <a:pt x="2636" y="814"/>
                  </a:lnTo>
                  <a:lnTo>
                    <a:pt x="2634" y="814"/>
                  </a:lnTo>
                  <a:lnTo>
                    <a:pt x="2634" y="816"/>
                  </a:lnTo>
                  <a:lnTo>
                    <a:pt x="2636" y="826"/>
                  </a:lnTo>
                  <a:lnTo>
                    <a:pt x="2640" y="832"/>
                  </a:lnTo>
                  <a:lnTo>
                    <a:pt x="2642" y="832"/>
                  </a:lnTo>
                  <a:lnTo>
                    <a:pt x="2656" y="822"/>
                  </a:lnTo>
                  <a:lnTo>
                    <a:pt x="2660" y="820"/>
                  </a:lnTo>
                  <a:lnTo>
                    <a:pt x="2662" y="820"/>
                  </a:lnTo>
                  <a:lnTo>
                    <a:pt x="2664" y="820"/>
                  </a:lnTo>
                  <a:lnTo>
                    <a:pt x="2666" y="822"/>
                  </a:lnTo>
                  <a:lnTo>
                    <a:pt x="2666" y="824"/>
                  </a:lnTo>
                  <a:lnTo>
                    <a:pt x="2668" y="824"/>
                  </a:lnTo>
                  <a:lnTo>
                    <a:pt x="2670" y="824"/>
                  </a:lnTo>
                  <a:lnTo>
                    <a:pt x="2678" y="820"/>
                  </a:lnTo>
                  <a:lnTo>
                    <a:pt x="2684" y="820"/>
                  </a:lnTo>
                  <a:lnTo>
                    <a:pt x="2690" y="820"/>
                  </a:lnTo>
                  <a:lnTo>
                    <a:pt x="2688" y="816"/>
                  </a:lnTo>
                  <a:lnTo>
                    <a:pt x="2688" y="810"/>
                  </a:lnTo>
                  <a:lnTo>
                    <a:pt x="2688" y="806"/>
                  </a:lnTo>
                  <a:lnTo>
                    <a:pt x="2684" y="808"/>
                  </a:lnTo>
                  <a:close/>
                  <a:moveTo>
                    <a:pt x="2600" y="1904"/>
                  </a:moveTo>
                  <a:lnTo>
                    <a:pt x="2600" y="1904"/>
                  </a:lnTo>
                  <a:lnTo>
                    <a:pt x="2596" y="1910"/>
                  </a:lnTo>
                  <a:lnTo>
                    <a:pt x="2592" y="1916"/>
                  </a:lnTo>
                  <a:lnTo>
                    <a:pt x="2586" y="1918"/>
                  </a:lnTo>
                  <a:lnTo>
                    <a:pt x="2580" y="1918"/>
                  </a:lnTo>
                  <a:lnTo>
                    <a:pt x="2574" y="1918"/>
                  </a:lnTo>
                  <a:lnTo>
                    <a:pt x="2566" y="1914"/>
                  </a:lnTo>
                  <a:lnTo>
                    <a:pt x="2548" y="1906"/>
                  </a:lnTo>
                  <a:lnTo>
                    <a:pt x="2540" y="1900"/>
                  </a:lnTo>
                  <a:lnTo>
                    <a:pt x="2534" y="1892"/>
                  </a:lnTo>
                  <a:lnTo>
                    <a:pt x="2530" y="1884"/>
                  </a:lnTo>
                  <a:lnTo>
                    <a:pt x="2528" y="1876"/>
                  </a:lnTo>
                  <a:lnTo>
                    <a:pt x="2522" y="1856"/>
                  </a:lnTo>
                  <a:lnTo>
                    <a:pt x="2518" y="1848"/>
                  </a:lnTo>
                  <a:lnTo>
                    <a:pt x="2514" y="1840"/>
                  </a:lnTo>
                  <a:lnTo>
                    <a:pt x="2508" y="1834"/>
                  </a:lnTo>
                  <a:lnTo>
                    <a:pt x="2504" y="1832"/>
                  </a:lnTo>
                  <a:lnTo>
                    <a:pt x="2504" y="1834"/>
                  </a:lnTo>
                  <a:lnTo>
                    <a:pt x="2504" y="1838"/>
                  </a:lnTo>
                  <a:lnTo>
                    <a:pt x="2506" y="1850"/>
                  </a:lnTo>
                  <a:lnTo>
                    <a:pt x="2512" y="1868"/>
                  </a:lnTo>
                  <a:lnTo>
                    <a:pt x="2514" y="1874"/>
                  </a:lnTo>
                  <a:lnTo>
                    <a:pt x="2512" y="1876"/>
                  </a:lnTo>
                  <a:lnTo>
                    <a:pt x="2506" y="1874"/>
                  </a:lnTo>
                  <a:lnTo>
                    <a:pt x="2498" y="1868"/>
                  </a:lnTo>
                  <a:lnTo>
                    <a:pt x="2490" y="1862"/>
                  </a:lnTo>
                  <a:lnTo>
                    <a:pt x="2484" y="1854"/>
                  </a:lnTo>
                  <a:lnTo>
                    <a:pt x="2482" y="1844"/>
                  </a:lnTo>
                  <a:lnTo>
                    <a:pt x="2482" y="1836"/>
                  </a:lnTo>
                  <a:lnTo>
                    <a:pt x="2482" y="1830"/>
                  </a:lnTo>
                  <a:lnTo>
                    <a:pt x="2482" y="1826"/>
                  </a:lnTo>
                  <a:lnTo>
                    <a:pt x="2478" y="1818"/>
                  </a:lnTo>
                  <a:lnTo>
                    <a:pt x="2474" y="1810"/>
                  </a:lnTo>
                  <a:lnTo>
                    <a:pt x="2472" y="1806"/>
                  </a:lnTo>
                  <a:lnTo>
                    <a:pt x="2472" y="1802"/>
                  </a:lnTo>
                  <a:lnTo>
                    <a:pt x="2472" y="1792"/>
                  </a:lnTo>
                  <a:lnTo>
                    <a:pt x="2470" y="1786"/>
                  </a:lnTo>
                  <a:lnTo>
                    <a:pt x="2466" y="1780"/>
                  </a:lnTo>
                  <a:lnTo>
                    <a:pt x="2462" y="1770"/>
                  </a:lnTo>
                  <a:lnTo>
                    <a:pt x="2454" y="1762"/>
                  </a:lnTo>
                  <a:lnTo>
                    <a:pt x="2448" y="1758"/>
                  </a:lnTo>
                  <a:lnTo>
                    <a:pt x="2440" y="1754"/>
                  </a:lnTo>
                  <a:lnTo>
                    <a:pt x="2428" y="1752"/>
                  </a:lnTo>
                  <a:lnTo>
                    <a:pt x="2424" y="1750"/>
                  </a:lnTo>
                  <a:lnTo>
                    <a:pt x="2422" y="1748"/>
                  </a:lnTo>
                  <a:lnTo>
                    <a:pt x="2418" y="1738"/>
                  </a:lnTo>
                  <a:lnTo>
                    <a:pt x="2412" y="1730"/>
                  </a:lnTo>
                  <a:lnTo>
                    <a:pt x="2408" y="1726"/>
                  </a:lnTo>
                  <a:lnTo>
                    <a:pt x="2402" y="1726"/>
                  </a:lnTo>
                  <a:lnTo>
                    <a:pt x="2394" y="1726"/>
                  </a:lnTo>
                  <a:lnTo>
                    <a:pt x="2394" y="1728"/>
                  </a:lnTo>
                  <a:lnTo>
                    <a:pt x="2394" y="1730"/>
                  </a:lnTo>
                  <a:lnTo>
                    <a:pt x="2400" y="1736"/>
                  </a:lnTo>
                  <a:lnTo>
                    <a:pt x="2410" y="1748"/>
                  </a:lnTo>
                  <a:lnTo>
                    <a:pt x="2414" y="1754"/>
                  </a:lnTo>
                  <a:lnTo>
                    <a:pt x="2416" y="1758"/>
                  </a:lnTo>
                  <a:lnTo>
                    <a:pt x="2416" y="1762"/>
                  </a:lnTo>
                  <a:lnTo>
                    <a:pt x="2416" y="1764"/>
                  </a:lnTo>
                  <a:lnTo>
                    <a:pt x="2414" y="1768"/>
                  </a:lnTo>
                  <a:lnTo>
                    <a:pt x="2420" y="1776"/>
                  </a:lnTo>
                  <a:lnTo>
                    <a:pt x="2426" y="1784"/>
                  </a:lnTo>
                  <a:lnTo>
                    <a:pt x="2430" y="1794"/>
                  </a:lnTo>
                  <a:lnTo>
                    <a:pt x="2440" y="1814"/>
                  </a:lnTo>
                  <a:lnTo>
                    <a:pt x="2444" y="1822"/>
                  </a:lnTo>
                  <a:lnTo>
                    <a:pt x="2448" y="1828"/>
                  </a:lnTo>
                  <a:lnTo>
                    <a:pt x="2452" y="1830"/>
                  </a:lnTo>
                  <a:lnTo>
                    <a:pt x="2454" y="1826"/>
                  </a:lnTo>
                  <a:lnTo>
                    <a:pt x="2456" y="1822"/>
                  </a:lnTo>
                  <a:lnTo>
                    <a:pt x="2460" y="1822"/>
                  </a:lnTo>
                  <a:lnTo>
                    <a:pt x="2464" y="1830"/>
                  </a:lnTo>
                  <a:lnTo>
                    <a:pt x="2466" y="1840"/>
                  </a:lnTo>
                  <a:lnTo>
                    <a:pt x="2466" y="1842"/>
                  </a:lnTo>
                  <a:lnTo>
                    <a:pt x="2464" y="1842"/>
                  </a:lnTo>
                  <a:lnTo>
                    <a:pt x="2458" y="1838"/>
                  </a:lnTo>
                  <a:lnTo>
                    <a:pt x="2458" y="1842"/>
                  </a:lnTo>
                  <a:lnTo>
                    <a:pt x="2474" y="1878"/>
                  </a:lnTo>
                  <a:lnTo>
                    <a:pt x="2480" y="1892"/>
                  </a:lnTo>
                  <a:lnTo>
                    <a:pt x="2482" y="1902"/>
                  </a:lnTo>
                  <a:lnTo>
                    <a:pt x="2482" y="1910"/>
                  </a:lnTo>
                  <a:lnTo>
                    <a:pt x="2482" y="1916"/>
                  </a:lnTo>
                  <a:lnTo>
                    <a:pt x="2478" y="1928"/>
                  </a:lnTo>
                  <a:lnTo>
                    <a:pt x="2476" y="1936"/>
                  </a:lnTo>
                  <a:lnTo>
                    <a:pt x="2476" y="1946"/>
                  </a:lnTo>
                  <a:lnTo>
                    <a:pt x="2476" y="1954"/>
                  </a:lnTo>
                  <a:lnTo>
                    <a:pt x="2472" y="1962"/>
                  </a:lnTo>
                  <a:lnTo>
                    <a:pt x="2466" y="1968"/>
                  </a:lnTo>
                  <a:lnTo>
                    <a:pt x="2460" y="1972"/>
                  </a:lnTo>
                  <a:lnTo>
                    <a:pt x="2446" y="1980"/>
                  </a:lnTo>
                  <a:lnTo>
                    <a:pt x="2442" y="1984"/>
                  </a:lnTo>
                  <a:lnTo>
                    <a:pt x="2440" y="1988"/>
                  </a:lnTo>
                  <a:lnTo>
                    <a:pt x="2440" y="1994"/>
                  </a:lnTo>
                  <a:lnTo>
                    <a:pt x="2444" y="2000"/>
                  </a:lnTo>
                  <a:lnTo>
                    <a:pt x="2456" y="2010"/>
                  </a:lnTo>
                  <a:lnTo>
                    <a:pt x="2474" y="2020"/>
                  </a:lnTo>
                  <a:lnTo>
                    <a:pt x="2488" y="2028"/>
                  </a:lnTo>
                  <a:lnTo>
                    <a:pt x="2494" y="2032"/>
                  </a:lnTo>
                  <a:lnTo>
                    <a:pt x="2496" y="2040"/>
                  </a:lnTo>
                  <a:lnTo>
                    <a:pt x="2498" y="2048"/>
                  </a:lnTo>
                  <a:lnTo>
                    <a:pt x="2496" y="2058"/>
                  </a:lnTo>
                  <a:lnTo>
                    <a:pt x="2492" y="2076"/>
                  </a:lnTo>
                  <a:lnTo>
                    <a:pt x="2488" y="2082"/>
                  </a:lnTo>
                  <a:lnTo>
                    <a:pt x="2484" y="2088"/>
                  </a:lnTo>
                  <a:lnTo>
                    <a:pt x="2478" y="2092"/>
                  </a:lnTo>
                  <a:lnTo>
                    <a:pt x="2474" y="2098"/>
                  </a:lnTo>
                  <a:lnTo>
                    <a:pt x="2474" y="2100"/>
                  </a:lnTo>
                  <a:lnTo>
                    <a:pt x="2476" y="2100"/>
                  </a:lnTo>
                  <a:lnTo>
                    <a:pt x="2488" y="2106"/>
                  </a:lnTo>
                  <a:lnTo>
                    <a:pt x="2492" y="2108"/>
                  </a:lnTo>
                  <a:lnTo>
                    <a:pt x="2494" y="2110"/>
                  </a:lnTo>
                  <a:lnTo>
                    <a:pt x="2498" y="2116"/>
                  </a:lnTo>
                  <a:lnTo>
                    <a:pt x="2498" y="2120"/>
                  </a:lnTo>
                  <a:lnTo>
                    <a:pt x="2502" y="2120"/>
                  </a:lnTo>
                  <a:lnTo>
                    <a:pt x="2506" y="2118"/>
                  </a:lnTo>
                  <a:lnTo>
                    <a:pt x="2512" y="2114"/>
                  </a:lnTo>
                  <a:lnTo>
                    <a:pt x="2520" y="2108"/>
                  </a:lnTo>
                  <a:lnTo>
                    <a:pt x="2530" y="2094"/>
                  </a:lnTo>
                  <a:lnTo>
                    <a:pt x="2552" y="2062"/>
                  </a:lnTo>
                  <a:lnTo>
                    <a:pt x="2560" y="2044"/>
                  </a:lnTo>
                  <a:lnTo>
                    <a:pt x="2568" y="2028"/>
                  </a:lnTo>
                  <a:lnTo>
                    <a:pt x="2570" y="2016"/>
                  </a:lnTo>
                  <a:lnTo>
                    <a:pt x="2570" y="2010"/>
                  </a:lnTo>
                  <a:lnTo>
                    <a:pt x="2568" y="2006"/>
                  </a:lnTo>
                  <a:lnTo>
                    <a:pt x="2566" y="2002"/>
                  </a:lnTo>
                  <a:lnTo>
                    <a:pt x="2568" y="1998"/>
                  </a:lnTo>
                  <a:lnTo>
                    <a:pt x="2570" y="1992"/>
                  </a:lnTo>
                  <a:lnTo>
                    <a:pt x="2574" y="1986"/>
                  </a:lnTo>
                  <a:lnTo>
                    <a:pt x="2580" y="1982"/>
                  </a:lnTo>
                  <a:lnTo>
                    <a:pt x="2586" y="1980"/>
                  </a:lnTo>
                  <a:lnTo>
                    <a:pt x="2594" y="1982"/>
                  </a:lnTo>
                  <a:lnTo>
                    <a:pt x="2602" y="1986"/>
                  </a:lnTo>
                  <a:lnTo>
                    <a:pt x="2608" y="1990"/>
                  </a:lnTo>
                  <a:lnTo>
                    <a:pt x="2610" y="1990"/>
                  </a:lnTo>
                  <a:lnTo>
                    <a:pt x="2612" y="1988"/>
                  </a:lnTo>
                  <a:lnTo>
                    <a:pt x="2612" y="1984"/>
                  </a:lnTo>
                  <a:lnTo>
                    <a:pt x="2610" y="1978"/>
                  </a:lnTo>
                  <a:lnTo>
                    <a:pt x="2608" y="1970"/>
                  </a:lnTo>
                  <a:lnTo>
                    <a:pt x="2608" y="1964"/>
                  </a:lnTo>
                  <a:lnTo>
                    <a:pt x="2610" y="1958"/>
                  </a:lnTo>
                  <a:lnTo>
                    <a:pt x="2612" y="1956"/>
                  </a:lnTo>
                  <a:lnTo>
                    <a:pt x="2614" y="1954"/>
                  </a:lnTo>
                  <a:lnTo>
                    <a:pt x="2620" y="1952"/>
                  </a:lnTo>
                  <a:lnTo>
                    <a:pt x="2624" y="1948"/>
                  </a:lnTo>
                  <a:lnTo>
                    <a:pt x="2626" y="1942"/>
                  </a:lnTo>
                  <a:lnTo>
                    <a:pt x="2626" y="1934"/>
                  </a:lnTo>
                  <a:lnTo>
                    <a:pt x="2628" y="1920"/>
                  </a:lnTo>
                  <a:lnTo>
                    <a:pt x="2628" y="1912"/>
                  </a:lnTo>
                  <a:lnTo>
                    <a:pt x="2630" y="1908"/>
                  </a:lnTo>
                  <a:lnTo>
                    <a:pt x="2632" y="1904"/>
                  </a:lnTo>
                  <a:lnTo>
                    <a:pt x="2630" y="1900"/>
                  </a:lnTo>
                  <a:lnTo>
                    <a:pt x="2626" y="1896"/>
                  </a:lnTo>
                  <a:lnTo>
                    <a:pt x="2620" y="1894"/>
                  </a:lnTo>
                  <a:lnTo>
                    <a:pt x="2614" y="1894"/>
                  </a:lnTo>
                  <a:lnTo>
                    <a:pt x="2608" y="1896"/>
                  </a:lnTo>
                  <a:lnTo>
                    <a:pt x="2604" y="1900"/>
                  </a:lnTo>
                  <a:lnTo>
                    <a:pt x="2600" y="1904"/>
                  </a:lnTo>
                  <a:close/>
                  <a:moveTo>
                    <a:pt x="2636" y="868"/>
                  </a:moveTo>
                  <a:lnTo>
                    <a:pt x="2636" y="868"/>
                  </a:lnTo>
                  <a:lnTo>
                    <a:pt x="2636" y="864"/>
                  </a:lnTo>
                  <a:lnTo>
                    <a:pt x="2634" y="860"/>
                  </a:lnTo>
                  <a:lnTo>
                    <a:pt x="2630" y="856"/>
                  </a:lnTo>
                  <a:lnTo>
                    <a:pt x="2626" y="854"/>
                  </a:lnTo>
                  <a:lnTo>
                    <a:pt x="2616" y="850"/>
                  </a:lnTo>
                  <a:lnTo>
                    <a:pt x="2606" y="852"/>
                  </a:lnTo>
                  <a:lnTo>
                    <a:pt x="2596" y="858"/>
                  </a:lnTo>
                  <a:lnTo>
                    <a:pt x="2588" y="864"/>
                  </a:lnTo>
                  <a:lnTo>
                    <a:pt x="2582" y="870"/>
                  </a:lnTo>
                  <a:lnTo>
                    <a:pt x="2580" y="876"/>
                  </a:lnTo>
                  <a:lnTo>
                    <a:pt x="2580" y="880"/>
                  </a:lnTo>
                  <a:lnTo>
                    <a:pt x="2580" y="882"/>
                  </a:lnTo>
                  <a:lnTo>
                    <a:pt x="2582" y="886"/>
                  </a:lnTo>
                  <a:lnTo>
                    <a:pt x="2586" y="888"/>
                  </a:lnTo>
                  <a:lnTo>
                    <a:pt x="2600" y="892"/>
                  </a:lnTo>
                  <a:lnTo>
                    <a:pt x="2610" y="896"/>
                  </a:lnTo>
                  <a:lnTo>
                    <a:pt x="2616" y="894"/>
                  </a:lnTo>
                  <a:lnTo>
                    <a:pt x="2620" y="890"/>
                  </a:lnTo>
                  <a:lnTo>
                    <a:pt x="2624" y="888"/>
                  </a:lnTo>
                  <a:lnTo>
                    <a:pt x="2626" y="886"/>
                  </a:lnTo>
                  <a:lnTo>
                    <a:pt x="2630" y="888"/>
                  </a:lnTo>
                  <a:lnTo>
                    <a:pt x="2636" y="890"/>
                  </a:lnTo>
                  <a:lnTo>
                    <a:pt x="2638" y="890"/>
                  </a:lnTo>
                  <a:lnTo>
                    <a:pt x="2640" y="888"/>
                  </a:lnTo>
                  <a:lnTo>
                    <a:pt x="2642" y="886"/>
                  </a:lnTo>
                  <a:lnTo>
                    <a:pt x="2640" y="882"/>
                  </a:lnTo>
                  <a:lnTo>
                    <a:pt x="2636" y="876"/>
                  </a:lnTo>
                  <a:lnTo>
                    <a:pt x="2636" y="872"/>
                  </a:lnTo>
                  <a:lnTo>
                    <a:pt x="2636" y="868"/>
                  </a:lnTo>
                  <a:close/>
                  <a:moveTo>
                    <a:pt x="2260" y="930"/>
                  </a:moveTo>
                  <a:lnTo>
                    <a:pt x="2260" y="930"/>
                  </a:lnTo>
                  <a:lnTo>
                    <a:pt x="2260" y="928"/>
                  </a:lnTo>
                  <a:lnTo>
                    <a:pt x="2262" y="924"/>
                  </a:lnTo>
                  <a:lnTo>
                    <a:pt x="2258" y="918"/>
                  </a:lnTo>
                  <a:lnTo>
                    <a:pt x="2254" y="912"/>
                  </a:lnTo>
                  <a:lnTo>
                    <a:pt x="2252" y="912"/>
                  </a:lnTo>
                  <a:lnTo>
                    <a:pt x="2248" y="914"/>
                  </a:lnTo>
                  <a:lnTo>
                    <a:pt x="2248" y="918"/>
                  </a:lnTo>
                  <a:lnTo>
                    <a:pt x="2248" y="920"/>
                  </a:lnTo>
                  <a:lnTo>
                    <a:pt x="2250" y="926"/>
                  </a:lnTo>
                  <a:lnTo>
                    <a:pt x="2256" y="930"/>
                  </a:lnTo>
                  <a:lnTo>
                    <a:pt x="2258" y="930"/>
                  </a:lnTo>
                  <a:lnTo>
                    <a:pt x="2260" y="930"/>
                  </a:lnTo>
                  <a:close/>
                  <a:moveTo>
                    <a:pt x="2258" y="948"/>
                  </a:moveTo>
                  <a:lnTo>
                    <a:pt x="2258" y="948"/>
                  </a:lnTo>
                  <a:lnTo>
                    <a:pt x="2256" y="950"/>
                  </a:lnTo>
                  <a:lnTo>
                    <a:pt x="2256" y="954"/>
                  </a:lnTo>
                  <a:lnTo>
                    <a:pt x="2258" y="960"/>
                  </a:lnTo>
                  <a:lnTo>
                    <a:pt x="2262" y="964"/>
                  </a:lnTo>
                  <a:lnTo>
                    <a:pt x="2266" y="966"/>
                  </a:lnTo>
                  <a:lnTo>
                    <a:pt x="2268" y="964"/>
                  </a:lnTo>
                  <a:lnTo>
                    <a:pt x="2268" y="962"/>
                  </a:lnTo>
                  <a:lnTo>
                    <a:pt x="2266" y="954"/>
                  </a:lnTo>
                  <a:lnTo>
                    <a:pt x="2262" y="948"/>
                  </a:lnTo>
                  <a:lnTo>
                    <a:pt x="2260" y="948"/>
                  </a:lnTo>
                  <a:lnTo>
                    <a:pt x="2258" y="948"/>
                  </a:lnTo>
                  <a:close/>
                  <a:moveTo>
                    <a:pt x="1490" y="460"/>
                  </a:moveTo>
                  <a:lnTo>
                    <a:pt x="1490" y="460"/>
                  </a:lnTo>
                  <a:lnTo>
                    <a:pt x="1492" y="462"/>
                  </a:lnTo>
                  <a:lnTo>
                    <a:pt x="1494" y="464"/>
                  </a:lnTo>
                  <a:lnTo>
                    <a:pt x="1496" y="462"/>
                  </a:lnTo>
                  <a:lnTo>
                    <a:pt x="1496" y="460"/>
                  </a:lnTo>
                  <a:lnTo>
                    <a:pt x="1496" y="454"/>
                  </a:lnTo>
                  <a:lnTo>
                    <a:pt x="1494" y="448"/>
                  </a:lnTo>
                  <a:lnTo>
                    <a:pt x="1490" y="446"/>
                  </a:lnTo>
                  <a:lnTo>
                    <a:pt x="1486" y="448"/>
                  </a:lnTo>
                  <a:lnTo>
                    <a:pt x="1486" y="452"/>
                  </a:lnTo>
                  <a:lnTo>
                    <a:pt x="1490" y="460"/>
                  </a:lnTo>
                  <a:close/>
                  <a:moveTo>
                    <a:pt x="1532" y="492"/>
                  </a:moveTo>
                  <a:lnTo>
                    <a:pt x="1532" y="492"/>
                  </a:lnTo>
                  <a:lnTo>
                    <a:pt x="1534" y="486"/>
                  </a:lnTo>
                  <a:lnTo>
                    <a:pt x="1534" y="482"/>
                  </a:lnTo>
                  <a:lnTo>
                    <a:pt x="1532" y="482"/>
                  </a:lnTo>
                  <a:lnTo>
                    <a:pt x="1530" y="482"/>
                  </a:lnTo>
                  <a:lnTo>
                    <a:pt x="1528" y="484"/>
                  </a:lnTo>
                  <a:lnTo>
                    <a:pt x="1526" y="484"/>
                  </a:lnTo>
                  <a:lnTo>
                    <a:pt x="1522" y="480"/>
                  </a:lnTo>
                  <a:lnTo>
                    <a:pt x="1518" y="478"/>
                  </a:lnTo>
                  <a:lnTo>
                    <a:pt x="1516" y="478"/>
                  </a:lnTo>
                  <a:lnTo>
                    <a:pt x="1518" y="486"/>
                  </a:lnTo>
                  <a:lnTo>
                    <a:pt x="1522" y="492"/>
                  </a:lnTo>
                  <a:lnTo>
                    <a:pt x="1528" y="496"/>
                  </a:lnTo>
                  <a:lnTo>
                    <a:pt x="1532" y="496"/>
                  </a:lnTo>
                  <a:lnTo>
                    <a:pt x="1532" y="492"/>
                  </a:lnTo>
                  <a:close/>
                  <a:moveTo>
                    <a:pt x="1520" y="466"/>
                  </a:moveTo>
                  <a:lnTo>
                    <a:pt x="1520" y="466"/>
                  </a:lnTo>
                  <a:lnTo>
                    <a:pt x="1516" y="458"/>
                  </a:lnTo>
                  <a:lnTo>
                    <a:pt x="1512" y="454"/>
                  </a:lnTo>
                  <a:lnTo>
                    <a:pt x="1508" y="454"/>
                  </a:lnTo>
                  <a:lnTo>
                    <a:pt x="1506" y="454"/>
                  </a:lnTo>
                  <a:lnTo>
                    <a:pt x="1504" y="456"/>
                  </a:lnTo>
                  <a:lnTo>
                    <a:pt x="1502" y="460"/>
                  </a:lnTo>
                  <a:lnTo>
                    <a:pt x="1500" y="468"/>
                  </a:lnTo>
                  <a:lnTo>
                    <a:pt x="1500" y="470"/>
                  </a:lnTo>
                  <a:lnTo>
                    <a:pt x="1504" y="470"/>
                  </a:lnTo>
                  <a:lnTo>
                    <a:pt x="1514" y="472"/>
                  </a:lnTo>
                  <a:lnTo>
                    <a:pt x="1518" y="470"/>
                  </a:lnTo>
                  <a:lnTo>
                    <a:pt x="1520" y="466"/>
                  </a:lnTo>
                  <a:close/>
                  <a:moveTo>
                    <a:pt x="1400" y="268"/>
                  </a:moveTo>
                  <a:lnTo>
                    <a:pt x="1400" y="268"/>
                  </a:lnTo>
                  <a:lnTo>
                    <a:pt x="1394" y="264"/>
                  </a:lnTo>
                  <a:lnTo>
                    <a:pt x="1392" y="264"/>
                  </a:lnTo>
                  <a:lnTo>
                    <a:pt x="1390" y="266"/>
                  </a:lnTo>
                  <a:lnTo>
                    <a:pt x="1392" y="272"/>
                  </a:lnTo>
                  <a:lnTo>
                    <a:pt x="1396" y="280"/>
                  </a:lnTo>
                  <a:lnTo>
                    <a:pt x="1398" y="282"/>
                  </a:lnTo>
                  <a:lnTo>
                    <a:pt x="1400" y="284"/>
                  </a:lnTo>
                  <a:lnTo>
                    <a:pt x="1402" y="282"/>
                  </a:lnTo>
                  <a:lnTo>
                    <a:pt x="1404" y="280"/>
                  </a:lnTo>
                  <a:lnTo>
                    <a:pt x="1404" y="274"/>
                  </a:lnTo>
                  <a:lnTo>
                    <a:pt x="1402" y="272"/>
                  </a:lnTo>
                  <a:lnTo>
                    <a:pt x="1400" y="268"/>
                  </a:lnTo>
                  <a:close/>
                  <a:moveTo>
                    <a:pt x="1360" y="254"/>
                  </a:moveTo>
                  <a:lnTo>
                    <a:pt x="1360" y="254"/>
                  </a:lnTo>
                  <a:lnTo>
                    <a:pt x="1360" y="256"/>
                  </a:lnTo>
                  <a:lnTo>
                    <a:pt x="1360" y="260"/>
                  </a:lnTo>
                  <a:lnTo>
                    <a:pt x="1362" y="264"/>
                  </a:lnTo>
                  <a:lnTo>
                    <a:pt x="1368" y="266"/>
                  </a:lnTo>
                  <a:lnTo>
                    <a:pt x="1372" y="264"/>
                  </a:lnTo>
                  <a:lnTo>
                    <a:pt x="1372" y="262"/>
                  </a:lnTo>
                  <a:lnTo>
                    <a:pt x="1372" y="260"/>
                  </a:lnTo>
                  <a:lnTo>
                    <a:pt x="1370" y="254"/>
                  </a:lnTo>
                  <a:lnTo>
                    <a:pt x="1366" y="252"/>
                  </a:lnTo>
                  <a:lnTo>
                    <a:pt x="1364" y="252"/>
                  </a:lnTo>
                  <a:lnTo>
                    <a:pt x="1360" y="254"/>
                  </a:lnTo>
                  <a:close/>
                  <a:moveTo>
                    <a:pt x="1320" y="218"/>
                  </a:moveTo>
                  <a:lnTo>
                    <a:pt x="1320" y="218"/>
                  </a:lnTo>
                  <a:lnTo>
                    <a:pt x="1318" y="216"/>
                  </a:lnTo>
                  <a:lnTo>
                    <a:pt x="1316" y="218"/>
                  </a:lnTo>
                  <a:lnTo>
                    <a:pt x="1314" y="220"/>
                  </a:lnTo>
                  <a:lnTo>
                    <a:pt x="1314" y="226"/>
                  </a:lnTo>
                  <a:lnTo>
                    <a:pt x="1316" y="232"/>
                  </a:lnTo>
                  <a:lnTo>
                    <a:pt x="1318" y="232"/>
                  </a:lnTo>
                  <a:lnTo>
                    <a:pt x="1320" y="232"/>
                  </a:lnTo>
                  <a:lnTo>
                    <a:pt x="1324" y="228"/>
                  </a:lnTo>
                  <a:lnTo>
                    <a:pt x="1324" y="224"/>
                  </a:lnTo>
                  <a:lnTo>
                    <a:pt x="1324" y="220"/>
                  </a:lnTo>
                  <a:lnTo>
                    <a:pt x="1320" y="218"/>
                  </a:lnTo>
                  <a:close/>
                  <a:moveTo>
                    <a:pt x="1360" y="106"/>
                  </a:moveTo>
                  <a:lnTo>
                    <a:pt x="1360" y="106"/>
                  </a:lnTo>
                  <a:lnTo>
                    <a:pt x="1370" y="106"/>
                  </a:lnTo>
                  <a:lnTo>
                    <a:pt x="1376" y="102"/>
                  </a:lnTo>
                  <a:lnTo>
                    <a:pt x="1376" y="100"/>
                  </a:lnTo>
                  <a:lnTo>
                    <a:pt x="1376" y="98"/>
                  </a:lnTo>
                  <a:lnTo>
                    <a:pt x="1374" y="98"/>
                  </a:lnTo>
                  <a:lnTo>
                    <a:pt x="1370" y="96"/>
                  </a:lnTo>
                  <a:lnTo>
                    <a:pt x="1362" y="94"/>
                  </a:lnTo>
                  <a:lnTo>
                    <a:pt x="1352" y="94"/>
                  </a:lnTo>
                  <a:lnTo>
                    <a:pt x="1344" y="96"/>
                  </a:lnTo>
                  <a:lnTo>
                    <a:pt x="1342" y="100"/>
                  </a:lnTo>
                  <a:lnTo>
                    <a:pt x="1340" y="102"/>
                  </a:lnTo>
                  <a:lnTo>
                    <a:pt x="1340" y="108"/>
                  </a:lnTo>
                  <a:lnTo>
                    <a:pt x="1344" y="108"/>
                  </a:lnTo>
                  <a:lnTo>
                    <a:pt x="1352" y="108"/>
                  </a:lnTo>
                  <a:lnTo>
                    <a:pt x="1360" y="106"/>
                  </a:lnTo>
                  <a:close/>
                  <a:moveTo>
                    <a:pt x="918" y="88"/>
                  </a:moveTo>
                  <a:lnTo>
                    <a:pt x="918" y="88"/>
                  </a:lnTo>
                  <a:lnTo>
                    <a:pt x="922" y="90"/>
                  </a:lnTo>
                  <a:lnTo>
                    <a:pt x="926" y="92"/>
                  </a:lnTo>
                  <a:lnTo>
                    <a:pt x="948" y="88"/>
                  </a:lnTo>
                  <a:lnTo>
                    <a:pt x="958" y="84"/>
                  </a:lnTo>
                  <a:lnTo>
                    <a:pt x="954" y="82"/>
                  </a:lnTo>
                  <a:lnTo>
                    <a:pt x="920" y="78"/>
                  </a:lnTo>
                  <a:lnTo>
                    <a:pt x="906" y="76"/>
                  </a:lnTo>
                  <a:lnTo>
                    <a:pt x="902" y="78"/>
                  </a:lnTo>
                  <a:lnTo>
                    <a:pt x="908" y="80"/>
                  </a:lnTo>
                  <a:lnTo>
                    <a:pt x="918" y="88"/>
                  </a:lnTo>
                  <a:close/>
                  <a:moveTo>
                    <a:pt x="910" y="44"/>
                  </a:moveTo>
                  <a:lnTo>
                    <a:pt x="910" y="44"/>
                  </a:lnTo>
                  <a:lnTo>
                    <a:pt x="912" y="46"/>
                  </a:lnTo>
                  <a:lnTo>
                    <a:pt x="914" y="48"/>
                  </a:lnTo>
                  <a:lnTo>
                    <a:pt x="914" y="54"/>
                  </a:lnTo>
                  <a:lnTo>
                    <a:pt x="916" y="56"/>
                  </a:lnTo>
                  <a:lnTo>
                    <a:pt x="918" y="56"/>
                  </a:lnTo>
                  <a:lnTo>
                    <a:pt x="922" y="58"/>
                  </a:lnTo>
                  <a:lnTo>
                    <a:pt x="930" y="56"/>
                  </a:lnTo>
                  <a:lnTo>
                    <a:pt x="936" y="54"/>
                  </a:lnTo>
                  <a:lnTo>
                    <a:pt x="938" y="52"/>
                  </a:lnTo>
                  <a:lnTo>
                    <a:pt x="936" y="50"/>
                  </a:lnTo>
                  <a:lnTo>
                    <a:pt x="928" y="46"/>
                  </a:lnTo>
                  <a:lnTo>
                    <a:pt x="924" y="44"/>
                  </a:lnTo>
                  <a:lnTo>
                    <a:pt x="920" y="38"/>
                  </a:lnTo>
                  <a:lnTo>
                    <a:pt x="916" y="34"/>
                  </a:lnTo>
                  <a:lnTo>
                    <a:pt x="906" y="30"/>
                  </a:lnTo>
                  <a:lnTo>
                    <a:pt x="896" y="30"/>
                  </a:lnTo>
                  <a:lnTo>
                    <a:pt x="894" y="30"/>
                  </a:lnTo>
                  <a:lnTo>
                    <a:pt x="896" y="32"/>
                  </a:lnTo>
                  <a:lnTo>
                    <a:pt x="902" y="38"/>
                  </a:lnTo>
                  <a:lnTo>
                    <a:pt x="910" y="44"/>
                  </a:lnTo>
                  <a:close/>
                  <a:moveTo>
                    <a:pt x="868" y="284"/>
                  </a:moveTo>
                  <a:lnTo>
                    <a:pt x="868" y="284"/>
                  </a:lnTo>
                  <a:lnTo>
                    <a:pt x="866" y="272"/>
                  </a:lnTo>
                  <a:lnTo>
                    <a:pt x="862" y="266"/>
                  </a:lnTo>
                  <a:lnTo>
                    <a:pt x="860" y="264"/>
                  </a:lnTo>
                  <a:lnTo>
                    <a:pt x="858" y="264"/>
                  </a:lnTo>
                  <a:lnTo>
                    <a:pt x="856" y="270"/>
                  </a:lnTo>
                  <a:lnTo>
                    <a:pt x="852" y="276"/>
                  </a:lnTo>
                  <a:lnTo>
                    <a:pt x="850" y="276"/>
                  </a:lnTo>
                  <a:lnTo>
                    <a:pt x="848" y="276"/>
                  </a:lnTo>
                  <a:lnTo>
                    <a:pt x="846" y="278"/>
                  </a:lnTo>
                  <a:lnTo>
                    <a:pt x="848" y="280"/>
                  </a:lnTo>
                  <a:lnTo>
                    <a:pt x="848" y="282"/>
                  </a:lnTo>
                  <a:lnTo>
                    <a:pt x="850" y="284"/>
                  </a:lnTo>
                  <a:lnTo>
                    <a:pt x="850" y="288"/>
                  </a:lnTo>
                  <a:lnTo>
                    <a:pt x="850" y="296"/>
                  </a:lnTo>
                  <a:lnTo>
                    <a:pt x="852" y="300"/>
                  </a:lnTo>
                  <a:lnTo>
                    <a:pt x="860" y="308"/>
                  </a:lnTo>
                  <a:lnTo>
                    <a:pt x="864" y="310"/>
                  </a:lnTo>
                  <a:lnTo>
                    <a:pt x="866" y="306"/>
                  </a:lnTo>
                  <a:lnTo>
                    <a:pt x="868" y="298"/>
                  </a:lnTo>
                  <a:lnTo>
                    <a:pt x="868" y="284"/>
                  </a:lnTo>
                  <a:close/>
                  <a:moveTo>
                    <a:pt x="852" y="306"/>
                  </a:moveTo>
                  <a:lnTo>
                    <a:pt x="852" y="306"/>
                  </a:lnTo>
                  <a:lnTo>
                    <a:pt x="848" y="302"/>
                  </a:lnTo>
                  <a:lnTo>
                    <a:pt x="846" y="298"/>
                  </a:lnTo>
                  <a:lnTo>
                    <a:pt x="844" y="296"/>
                  </a:lnTo>
                  <a:lnTo>
                    <a:pt x="844" y="302"/>
                  </a:lnTo>
                  <a:lnTo>
                    <a:pt x="846" y="304"/>
                  </a:lnTo>
                  <a:lnTo>
                    <a:pt x="852" y="310"/>
                  </a:lnTo>
                  <a:lnTo>
                    <a:pt x="858" y="318"/>
                  </a:lnTo>
                  <a:lnTo>
                    <a:pt x="858" y="314"/>
                  </a:lnTo>
                  <a:lnTo>
                    <a:pt x="856" y="310"/>
                  </a:lnTo>
                  <a:lnTo>
                    <a:pt x="852" y="306"/>
                  </a:lnTo>
                  <a:close/>
                  <a:moveTo>
                    <a:pt x="1028" y="396"/>
                  </a:moveTo>
                  <a:lnTo>
                    <a:pt x="1028" y="396"/>
                  </a:lnTo>
                  <a:lnTo>
                    <a:pt x="1032" y="394"/>
                  </a:lnTo>
                  <a:lnTo>
                    <a:pt x="1032" y="392"/>
                  </a:lnTo>
                  <a:lnTo>
                    <a:pt x="1036" y="380"/>
                  </a:lnTo>
                  <a:lnTo>
                    <a:pt x="1040" y="372"/>
                  </a:lnTo>
                  <a:lnTo>
                    <a:pt x="1040" y="370"/>
                  </a:lnTo>
                  <a:lnTo>
                    <a:pt x="1036" y="368"/>
                  </a:lnTo>
                  <a:lnTo>
                    <a:pt x="1034" y="366"/>
                  </a:lnTo>
                  <a:lnTo>
                    <a:pt x="1032" y="364"/>
                  </a:lnTo>
                  <a:lnTo>
                    <a:pt x="1032" y="362"/>
                  </a:lnTo>
                  <a:lnTo>
                    <a:pt x="1028" y="360"/>
                  </a:lnTo>
                  <a:lnTo>
                    <a:pt x="1024" y="358"/>
                  </a:lnTo>
                  <a:lnTo>
                    <a:pt x="1018" y="360"/>
                  </a:lnTo>
                  <a:lnTo>
                    <a:pt x="1008" y="366"/>
                  </a:lnTo>
                  <a:lnTo>
                    <a:pt x="998" y="374"/>
                  </a:lnTo>
                  <a:lnTo>
                    <a:pt x="994" y="378"/>
                  </a:lnTo>
                  <a:lnTo>
                    <a:pt x="994" y="384"/>
                  </a:lnTo>
                  <a:lnTo>
                    <a:pt x="992" y="388"/>
                  </a:lnTo>
                  <a:lnTo>
                    <a:pt x="988" y="396"/>
                  </a:lnTo>
                  <a:lnTo>
                    <a:pt x="984" y="402"/>
                  </a:lnTo>
                  <a:lnTo>
                    <a:pt x="984" y="408"/>
                  </a:lnTo>
                  <a:lnTo>
                    <a:pt x="984" y="410"/>
                  </a:lnTo>
                  <a:lnTo>
                    <a:pt x="984" y="412"/>
                  </a:lnTo>
                  <a:lnTo>
                    <a:pt x="988" y="410"/>
                  </a:lnTo>
                  <a:lnTo>
                    <a:pt x="996" y="408"/>
                  </a:lnTo>
                  <a:lnTo>
                    <a:pt x="1000" y="408"/>
                  </a:lnTo>
                  <a:lnTo>
                    <a:pt x="1006" y="410"/>
                  </a:lnTo>
                  <a:lnTo>
                    <a:pt x="1012" y="410"/>
                  </a:lnTo>
                  <a:lnTo>
                    <a:pt x="1016" y="410"/>
                  </a:lnTo>
                  <a:lnTo>
                    <a:pt x="1020" y="406"/>
                  </a:lnTo>
                  <a:lnTo>
                    <a:pt x="1024" y="400"/>
                  </a:lnTo>
                  <a:lnTo>
                    <a:pt x="1028" y="396"/>
                  </a:lnTo>
                  <a:close/>
                  <a:moveTo>
                    <a:pt x="1032" y="410"/>
                  </a:moveTo>
                  <a:lnTo>
                    <a:pt x="1032" y="410"/>
                  </a:lnTo>
                  <a:lnTo>
                    <a:pt x="1036" y="410"/>
                  </a:lnTo>
                  <a:lnTo>
                    <a:pt x="1036" y="406"/>
                  </a:lnTo>
                  <a:lnTo>
                    <a:pt x="1034" y="402"/>
                  </a:lnTo>
                  <a:lnTo>
                    <a:pt x="1032" y="400"/>
                  </a:lnTo>
                  <a:lnTo>
                    <a:pt x="1032" y="398"/>
                  </a:lnTo>
                  <a:lnTo>
                    <a:pt x="1030" y="398"/>
                  </a:lnTo>
                  <a:lnTo>
                    <a:pt x="1026" y="400"/>
                  </a:lnTo>
                  <a:lnTo>
                    <a:pt x="1024" y="404"/>
                  </a:lnTo>
                  <a:lnTo>
                    <a:pt x="1024" y="408"/>
                  </a:lnTo>
                  <a:lnTo>
                    <a:pt x="1024" y="410"/>
                  </a:lnTo>
                  <a:lnTo>
                    <a:pt x="1032" y="410"/>
                  </a:lnTo>
                  <a:close/>
                  <a:moveTo>
                    <a:pt x="1044" y="820"/>
                  </a:moveTo>
                  <a:lnTo>
                    <a:pt x="1044" y="820"/>
                  </a:lnTo>
                  <a:lnTo>
                    <a:pt x="1046" y="820"/>
                  </a:lnTo>
                  <a:lnTo>
                    <a:pt x="1050" y="820"/>
                  </a:lnTo>
                  <a:lnTo>
                    <a:pt x="1054" y="816"/>
                  </a:lnTo>
                  <a:lnTo>
                    <a:pt x="1056" y="812"/>
                  </a:lnTo>
                  <a:lnTo>
                    <a:pt x="1060" y="812"/>
                  </a:lnTo>
                  <a:lnTo>
                    <a:pt x="1064" y="810"/>
                  </a:lnTo>
                  <a:lnTo>
                    <a:pt x="1068" y="808"/>
                  </a:lnTo>
                  <a:lnTo>
                    <a:pt x="1068" y="806"/>
                  </a:lnTo>
                  <a:lnTo>
                    <a:pt x="1066" y="804"/>
                  </a:lnTo>
                  <a:lnTo>
                    <a:pt x="1064" y="802"/>
                  </a:lnTo>
                  <a:lnTo>
                    <a:pt x="1060" y="804"/>
                  </a:lnTo>
                  <a:lnTo>
                    <a:pt x="1052" y="808"/>
                  </a:lnTo>
                  <a:lnTo>
                    <a:pt x="1046" y="814"/>
                  </a:lnTo>
                  <a:lnTo>
                    <a:pt x="1044" y="818"/>
                  </a:lnTo>
                  <a:lnTo>
                    <a:pt x="1044" y="820"/>
                  </a:lnTo>
                  <a:close/>
                  <a:moveTo>
                    <a:pt x="844" y="336"/>
                  </a:moveTo>
                  <a:lnTo>
                    <a:pt x="844" y="336"/>
                  </a:lnTo>
                  <a:lnTo>
                    <a:pt x="852" y="332"/>
                  </a:lnTo>
                  <a:lnTo>
                    <a:pt x="856" y="326"/>
                  </a:lnTo>
                  <a:lnTo>
                    <a:pt x="854" y="320"/>
                  </a:lnTo>
                  <a:lnTo>
                    <a:pt x="850" y="312"/>
                  </a:lnTo>
                  <a:lnTo>
                    <a:pt x="846" y="306"/>
                  </a:lnTo>
                  <a:lnTo>
                    <a:pt x="842" y="306"/>
                  </a:lnTo>
                  <a:lnTo>
                    <a:pt x="840" y="310"/>
                  </a:lnTo>
                  <a:lnTo>
                    <a:pt x="840" y="316"/>
                  </a:lnTo>
                  <a:lnTo>
                    <a:pt x="840" y="330"/>
                  </a:lnTo>
                  <a:lnTo>
                    <a:pt x="842" y="336"/>
                  </a:lnTo>
                  <a:lnTo>
                    <a:pt x="844" y="336"/>
                  </a:lnTo>
                  <a:close/>
                  <a:moveTo>
                    <a:pt x="794" y="292"/>
                  </a:moveTo>
                  <a:lnTo>
                    <a:pt x="794" y="292"/>
                  </a:lnTo>
                  <a:lnTo>
                    <a:pt x="800" y="276"/>
                  </a:lnTo>
                  <a:lnTo>
                    <a:pt x="804" y="264"/>
                  </a:lnTo>
                  <a:lnTo>
                    <a:pt x="806" y="256"/>
                  </a:lnTo>
                  <a:lnTo>
                    <a:pt x="804" y="256"/>
                  </a:lnTo>
                  <a:lnTo>
                    <a:pt x="798" y="264"/>
                  </a:lnTo>
                  <a:lnTo>
                    <a:pt x="794" y="278"/>
                  </a:lnTo>
                  <a:lnTo>
                    <a:pt x="794" y="292"/>
                  </a:lnTo>
                  <a:close/>
                  <a:moveTo>
                    <a:pt x="1118" y="446"/>
                  </a:moveTo>
                  <a:lnTo>
                    <a:pt x="1118" y="446"/>
                  </a:lnTo>
                  <a:lnTo>
                    <a:pt x="1122" y="448"/>
                  </a:lnTo>
                  <a:lnTo>
                    <a:pt x="1128" y="450"/>
                  </a:lnTo>
                  <a:lnTo>
                    <a:pt x="1142" y="448"/>
                  </a:lnTo>
                  <a:lnTo>
                    <a:pt x="1158" y="448"/>
                  </a:lnTo>
                  <a:lnTo>
                    <a:pt x="1166" y="450"/>
                  </a:lnTo>
                  <a:lnTo>
                    <a:pt x="1172" y="452"/>
                  </a:lnTo>
                  <a:lnTo>
                    <a:pt x="1180" y="454"/>
                  </a:lnTo>
                  <a:lnTo>
                    <a:pt x="1186" y="454"/>
                  </a:lnTo>
                  <a:lnTo>
                    <a:pt x="1190" y="452"/>
                  </a:lnTo>
                  <a:lnTo>
                    <a:pt x="1194" y="450"/>
                  </a:lnTo>
                  <a:lnTo>
                    <a:pt x="1204" y="442"/>
                  </a:lnTo>
                  <a:lnTo>
                    <a:pt x="1208" y="440"/>
                  </a:lnTo>
                  <a:lnTo>
                    <a:pt x="1212" y="440"/>
                  </a:lnTo>
                  <a:lnTo>
                    <a:pt x="1216" y="440"/>
                  </a:lnTo>
                  <a:lnTo>
                    <a:pt x="1218" y="438"/>
                  </a:lnTo>
                  <a:lnTo>
                    <a:pt x="1218" y="434"/>
                  </a:lnTo>
                  <a:lnTo>
                    <a:pt x="1218" y="430"/>
                  </a:lnTo>
                  <a:lnTo>
                    <a:pt x="1214" y="420"/>
                  </a:lnTo>
                  <a:lnTo>
                    <a:pt x="1206" y="414"/>
                  </a:lnTo>
                  <a:lnTo>
                    <a:pt x="1200" y="410"/>
                  </a:lnTo>
                  <a:lnTo>
                    <a:pt x="1198" y="406"/>
                  </a:lnTo>
                  <a:lnTo>
                    <a:pt x="1200" y="406"/>
                  </a:lnTo>
                  <a:lnTo>
                    <a:pt x="1206" y="404"/>
                  </a:lnTo>
                  <a:lnTo>
                    <a:pt x="1218" y="402"/>
                  </a:lnTo>
                  <a:lnTo>
                    <a:pt x="1222" y="398"/>
                  </a:lnTo>
                  <a:lnTo>
                    <a:pt x="1222" y="394"/>
                  </a:lnTo>
                  <a:lnTo>
                    <a:pt x="1222" y="392"/>
                  </a:lnTo>
                  <a:lnTo>
                    <a:pt x="1224" y="390"/>
                  </a:lnTo>
                  <a:lnTo>
                    <a:pt x="1230" y="388"/>
                  </a:lnTo>
                  <a:lnTo>
                    <a:pt x="1232" y="388"/>
                  </a:lnTo>
                  <a:lnTo>
                    <a:pt x="1232" y="384"/>
                  </a:lnTo>
                  <a:lnTo>
                    <a:pt x="1232" y="376"/>
                  </a:lnTo>
                  <a:lnTo>
                    <a:pt x="1228" y="364"/>
                  </a:lnTo>
                  <a:lnTo>
                    <a:pt x="1234" y="372"/>
                  </a:lnTo>
                  <a:lnTo>
                    <a:pt x="1240" y="376"/>
                  </a:lnTo>
                  <a:lnTo>
                    <a:pt x="1246" y="378"/>
                  </a:lnTo>
                  <a:lnTo>
                    <a:pt x="1256" y="376"/>
                  </a:lnTo>
                  <a:lnTo>
                    <a:pt x="1268" y="372"/>
                  </a:lnTo>
                  <a:lnTo>
                    <a:pt x="1272" y="374"/>
                  </a:lnTo>
                  <a:lnTo>
                    <a:pt x="1272" y="376"/>
                  </a:lnTo>
                  <a:lnTo>
                    <a:pt x="1274" y="378"/>
                  </a:lnTo>
                  <a:lnTo>
                    <a:pt x="1278" y="382"/>
                  </a:lnTo>
                  <a:lnTo>
                    <a:pt x="1284" y="384"/>
                  </a:lnTo>
                  <a:lnTo>
                    <a:pt x="1296" y="386"/>
                  </a:lnTo>
                  <a:lnTo>
                    <a:pt x="1308" y="388"/>
                  </a:lnTo>
                  <a:lnTo>
                    <a:pt x="1316" y="392"/>
                  </a:lnTo>
                  <a:lnTo>
                    <a:pt x="1324" y="398"/>
                  </a:lnTo>
                  <a:lnTo>
                    <a:pt x="1330" y="406"/>
                  </a:lnTo>
                  <a:lnTo>
                    <a:pt x="1340" y="426"/>
                  </a:lnTo>
                  <a:lnTo>
                    <a:pt x="1348" y="438"/>
                  </a:lnTo>
                  <a:lnTo>
                    <a:pt x="1358" y="450"/>
                  </a:lnTo>
                  <a:lnTo>
                    <a:pt x="1374" y="472"/>
                  </a:lnTo>
                  <a:lnTo>
                    <a:pt x="1380" y="480"/>
                  </a:lnTo>
                  <a:lnTo>
                    <a:pt x="1384" y="486"/>
                  </a:lnTo>
                  <a:lnTo>
                    <a:pt x="1392" y="488"/>
                  </a:lnTo>
                  <a:lnTo>
                    <a:pt x="1400" y="492"/>
                  </a:lnTo>
                  <a:lnTo>
                    <a:pt x="1432" y="498"/>
                  </a:lnTo>
                  <a:lnTo>
                    <a:pt x="1450" y="502"/>
                  </a:lnTo>
                  <a:lnTo>
                    <a:pt x="1462" y="506"/>
                  </a:lnTo>
                  <a:lnTo>
                    <a:pt x="1470" y="510"/>
                  </a:lnTo>
                  <a:lnTo>
                    <a:pt x="1476" y="512"/>
                  </a:lnTo>
                  <a:lnTo>
                    <a:pt x="1482" y="518"/>
                  </a:lnTo>
                  <a:lnTo>
                    <a:pt x="1488" y="520"/>
                  </a:lnTo>
                  <a:lnTo>
                    <a:pt x="1492" y="520"/>
                  </a:lnTo>
                  <a:lnTo>
                    <a:pt x="1500" y="520"/>
                  </a:lnTo>
                  <a:lnTo>
                    <a:pt x="1506" y="518"/>
                  </a:lnTo>
                  <a:lnTo>
                    <a:pt x="1512" y="514"/>
                  </a:lnTo>
                  <a:lnTo>
                    <a:pt x="1514" y="510"/>
                  </a:lnTo>
                  <a:lnTo>
                    <a:pt x="1514" y="506"/>
                  </a:lnTo>
                  <a:lnTo>
                    <a:pt x="1512" y="502"/>
                  </a:lnTo>
                  <a:lnTo>
                    <a:pt x="1508" y="498"/>
                  </a:lnTo>
                  <a:lnTo>
                    <a:pt x="1498" y="494"/>
                  </a:lnTo>
                  <a:lnTo>
                    <a:pt x="1482" y="490"/>
                  </a:lnTo>
                  <a:lnTo>
                    <a:pt x="1474" y="484"/>
                  </a:lnTo>
                  <a:lnTo>
                    <a:pt x="1472" y="482"/>
                  </a:lnTo>
                  <a:lnTo>
                    <a:pt x="1472" y="480"/>
                  </a:lnTo>
                  <a:lnTo>
                    <a:pt x="1474" y="476"/>
                  </a:lnTo>
                  <a:lnTo>
                    <a:pt x="1478" y="472"/>
                  </a:lnTo>
                  <a:lnTo>
                    <a:pt x="1478" y="470"/>
                  </a:lnTo>
                  <a:lnTo>
                    <a:pt x="1476" y="468"/>
                  </a:lnTo>
                  <a:lnTo>
                    <a:pt x="1464" y="466"/>
                  </a:lnTo>
                  <a:lnTo>
                    <a:pt x="1454" y="464"/>
                  </a:lnTo>
                  <a:lnTo>
                    <a:pt x="1450" y="462"/>
                  </a:lnTo>
                  <a:lnTo>
                    <a:pt x="1448" y="458"/>
                  </a:lnTo>
                  <a:lnTo>
                    <a:pt x="1448" y="454"/>
                  </a:lnTo>
                  <a:lnTo>
                    <a:pt x="1450" y="448"/>
                  </a:lnTo>
                  <a:lnTo>
                    <a:pt x="1454" y="442"/>
                  </a:lnTo>
                  <a:lnTo>
                    <a:pt x="1454" y="438"/>
                  </a:lnTo>
                  <a:lnTo>
                    <a:pt x="1448" y="438"/>
                  </a:lnTo>
                  <a:lnTo>
                    <a:pt x="1436" y="440"/>
                  </a:lnTo>
                  <a:lnTo>
                    <a:pt x="1432" y="440"/>
                  </a:lnTo>
                  <a:lnTo>
                    <a:pt x="1428" y="440"/>
                  </a:lnTo>
                  <a:lnTo>
                    <a:pt x="1422" y="436"/>
                  </a:lnTo>
                  <a:lnTo>
                    <a:pt x="1416" y="428"/>
                  </a:lnTo>
                  <a:lnTo>
                    <a:pt x="1412" y="420"/>
                  </a:lnTo>
                  <a:lnTo>
                    <a:pt x="1408" y="400"/>
                  </a:lnTo>
                  <a:lnTo>
                    <a:pt x="1404" y="394"/>
                  </a:lnTo>
                  <a:lnTo>
                    <a:pt x="1400" y="390"/>
                  </a:lnTo>
                  <a:lnTo>
                    <a:pt x="1394" y="386"/>
                  </a:lnTo>
                  <a:lnTo>
                    <a:pt x="1386" y="378"/>
                  </a:lnTo>
                  <a:lnTo>
                    <a:pt x="1370" y="360"/>
                  </a:lnTo>
                  <a:lnTo>
                    <a:pt x="1364" y="350"/>
                  </a:lnTo>
                  <a:lnTo>
                    <a:pt x="1358" y="340"/>
                  </a:lnTo>
                  <a:lnTo>
                    <a:pt x="1356" y="334"/>
                  </a:lnTo>
                  <a:lnTo>
                    <a:pt x="1356" y="332"/>
                  </a:lnTo>
                  <a:lnTo>
                    <a:pt x="1358" y="330"/>
                  </a:lnTo>
                  <a:lnTo>
                    <a:pt x="1362" y="328"/>
                  </a:lnTo>
                  <a:lnTo>
                    <a:pt x="1366" y="326"/>
                  </a:lnTo>
                  <a:lnTo>
                    <a:pt x="1376" y="328"/>
                  </a:lnTo>
                  <a:lnTo>
                    <a:pt x="1388" y="328"/>
                  </a:lnTo>
                  <a:lnTo>
                    <a:pt x="1392" y="326"/>
                  </a:lnTo>
                  <a:lnTo>
                    <a:pt x="1394" y="324"/>
                  </a:lnTo>
                  <a:lnTo>
                    <a:pt x="1396" y="320"/>
                  </a:lnTo>
                  <a:lnTo>
                    <a:pt x="1396" y="314"/>
                  </a:lnTo>
                  <a:lnTo>
                    <a:pt x="1390" y="302"/>
                  </a:lnTo>
                  <a:lnTo>
                    <a:pt x="1386" y="296"/>
                  </a:lnTo>
                  <a:lnTo>
                    <a:pt x="1380" y="292"/>
                  </a:lnTo>
                  <a:lnTo>
                    <a:pt x="1374" y="290"/>
                  </a:lnTo>
                  <a:lnTo>
                    <a:pt x="1370" y="290"/>
                  </a:lnTo>
                  <a:lnTo>
                    <a:pt x="1364" y="290"/>
                  </a:lnTo>
                  <a:lnTo>
                    <a:pt x="1360" y="290"/>
                  </a:lnTo>
                  <a:lnTo>
                    <a:pt x="1354" y="284"/>
                  </a:lnTo>
                  <a:lnTo>
                    <a:pt x="1344" y="276"/>
                  </a:lnTo>
                  <a:lnTo>
                    <a:pt x="1338" y="272"/>
                  </a:lnTo>
                  <a:lnTo>
                    <a:pt x="1328" y="270"/>
                  </a:lnTo>
                  <a:lnTo>
                    <a:pt x="1312" y="264"/>
                  </a:lnTo>
                  <a:lnTo>
                    <a:pt x="1310" y="262"/>
                  </a:lnTo>
                  <a:lnTo>
                    <a:pt x="1308" y="260"/>
                  </a:lnTo>
                  <a:lnTo>
                    <a:pt x="1310" y="256"/>
                  </a:lnTo>
                  <a:lnTo>
                    <a:pt x="1312" y="246"/>
                  </a:lnTo>
                  <a:lnTo>
                    <a:pt x="1312" y="238"/>
                  </a:lnTo>
                  <a:lnTo>
                    <a:pt x="1306" y="230"/>
                  </a:lnTo>
                  <a:lnTo>
                    <a:pt x="1298" y="220"/>
                  </a:lnTo>
                  <a:lnTo>
                    <a:pt x="1288" y="210"/>
                  </a:lnTo>
                  <a:lnTo>
                    <a:pt x="1278" y="200"/>
                  </a:lnTo>
                  <a:lnTo>
                    <a:pt x="1266" y="192"/>
                  </a:lnTo>
                  <a:lnTo>
                    <a:pt x="1256" y="188"/>
                  </a:lnTo>
                  <a:lnTo>
                    <a:pt x="1248" y="186"/>
                  </a:lnTo>
                  <a:lnTo>
                    <a:pt x="1242" y="186"/>
                  </a:lnTo>
                  <a:lnTo>
                    <a:pt x="1238" y="184"/>
                  </a:lnTo>
                  <a:lnTo>
                    <a:pt x="1230" y="178"/>
                  </a:lnTo>
                  <a:lnTo>
                    <a:pt x="1220" y="170"/>
                  </a:lnTo>
                  <a:lnTo>
                    <a:pt x="1214" y="166"/>
                  </a:lnTo>
                  <a:lnTo>
                    <a:pt x="1202" y="162"/>
                  </a:lnTo>
                  <a:lnTo>
                    <a:pt x="1190" y="158"/>
                  </a:lnTo>
                  <a:lnTo>
                    <a:pt x="1174" y="152"/>
                  </a:lnTo>
                  <a:lnTo>
                    <a:pt x="1140" y="134"/>
                  </a:lnTo>
                  <a:lnTo>
                    <a:pt x="1106" y="120"/>
                  </a:lnTo>
                  <a:lnTo>
                    <a:pt x="1092" y="116"/>
                  </a:lnTo>
                  <a:lnTo>
                    <a:pt x="1078" y="116"/>
                  </a:lnTo>
                  <a:lnTo>
                    <a:pt x="1080" y="404"/>
                  </a:lnTo>
                  <a:lnTo>
                    <a:pt x="1094" y="414"/>
                  </a:lnTo>
                  <a:lnTo>
                    <a:pt x="1104" y="426"/>
                  </a:lnTo>
                  <a:lnTo>
                    <a:pt x="1118" y="446"/>
                  </a:lnTo>
                  <a:close/>
                  <a:moveTo>
                    <a:pt x="784" y="288"/>
                  </a:moveTo>
                  <a:lnTo>
                    <a:pt x="784" y="288"/>
                  </a:lnTo>
                  <a:lnTo>
                    <a:pt x="786" y="290"/>
                  </a:lnTo>
                  <a:lnTo>
                    <a:pt x="788" y="288"/>
                  </a:lnTo>
                  <a:lnTo>
                    <a:pt x="790" y="286"/>
                  </a:lnTo>
                  <a:lnTo>
                    <a:pt x="790" y="282"/>
                  </a:lnTo>
                  <a:lnTo>
                    <a:pt x="788" y="278"/>
                  </a:lnTo>
                  <a:lnTo>
                    <a:pt x="784" y="274"/>
                  </a:lnTo>
                  <a:lnTo>
                    <a:pt x="782" y="276"/>
                  </a:lnTo>
                  <a:lnTo>
                    <a:pt x="784" y="288"/>
                  </a:lnTo>
                  <a:close/>
                  <a:moveTo>
                    <a:pt x="1474" y="80"/>
                  </a:moveTo>
                  <a:lnTo>
                    <a:pt x="1474" y="80"/>
                  </a:lnTo>
                  <a:lnTo>
                    <a:pt x="1476" y="80"/>
                  </a:lnTo>
                  <a:lnTo>
                    <a:pt x="1476" y="78"/>
                  </a:lnTo>
                  <a:lnTo>
                    <a:pt x="1474" y="72"/>
                  </a:lnTo>
                  <a:lnTo>
                    <a:pt x="1468" y="68"/>
                  </a:lnTo>
                  <a:lnTo>
                    <a:pt x="1466" y="68"/>
                  </a:lnTo>
                  <a:lnTo>
                    <a:pt x="1464" y="68"/>
                  </a:lnTo>
                  <a:lnTo>
                    <a:pt x="1464" y="72"/>
                  </a:lnTo>
                  <a:lnTo>
                    <a:pt x="1464" y="76"/>
                  </a:lnTo>
                  <a:lnTo>
                    <a:pt x="1468" y="78"/>
                  </a:lnTo>
                  <a:lnTo>
                    <a:pt x="1474" y="80"/>
                  </a:lnTo>
                  <a:close/>
                  <a:moveTo>
                    <a:pt x="1436" y="292"/>
                  </a:moveTo>
                  <a:lnTo>
                    <a:pt x="1436" y="292"/>
                  </a:lnTo>
                  <a:lnTo>
                    <a:pt x="1442" y="296"/>
                  </a:lnTo>
                  <a:lnTo>
                    <a:pt x="1446" y="298"/>
                  </a:lnTo>
                  <a:lnTo>
                    <a:pt x="1448" y="298"/>
                  </a:lnTo>
                  <a:lnTo>
                    <a:pt x="1450" y="298"/>
                  </a:lnTo>
                  <a:lnTo>
                    <a:pt x="1452" y="296"/>
                  </a:lnTo>
                  <a:lnTo>
                    <a:pt x="1454" y="296"/>
                  </a:lnTo>
                  <a:lnTo>
                    <a:pt x="1458" y="298"/>
                  </a:lnTo>
                  <a:lnTo>
                    <a:pt x="1462" y="302"/>
                  </a:lnTo>
                  <a:lnTo>
                    <a:pt x="1468" y="306"/>
                  </a:lnTo>
                  <a:lnTo>
                    <a:pt x="1478" y="308"/>
                  </a:lnTo>
                  <a:lnTo>
                    <a:pt x="1490" y="306"/>
                  </a:lnTo>
                  <a:lnTo>
                    <a:pt x="1502" y="302"/>
                  </a:lnTo>
                  <a:lnTo>
                    <a:pt x="1514" y="298"/>
                  </a:lnTo>
                  <a:lnTo>
                    <a:pt x="1524" y="292"/>
                  </a:lnTo>
                  <a:lnTo>
                    <a:pt x="1534" y="284"/>
                  </a:lnTo>
                  <a:lnTo>
                    <a:pt x="1538" y="278"/>
                  </a:lnTo>
                  <a:lnTo>
                    <a:pt x="1542" y="272"/>
                  </a:lnTo>
                  <a:lnTo>
                    <a:pt x="1544" y="270"/>
                  </a:lnTo>
                  <a:lnTo>
                    <a:pt x="1548" y="270"/>
                  </a:lnTo>
                  <a:lnTo>
                    <a:pt x="1550" y="270"/>
                  </a:lnTo>
                  <a:lnTo>
                    <a:pt x="1556" y="272"/>
                  </a:lnTo>
                  <a:lnTo>
                    <a:pt x="1560" y="270"/>
                  </a:lnTo>
                  <a:lnTo>
                    <a:pt x="1566" y="268"/>
                  </a:lnTo>
                  <a:lnTo>
                    <a:pt x="1568" y="264"/>
                  </a:lnTo>
                  <a:lnTo>
                    <a:pt x="1570" y="260"/>
                  </a:lnTo>
                  <a:lnTo>
                    <a:pt x="1566" y="252"/>
                  </a:lnTo>
                  <a:lnTo>
                    <a:pt x="1564" y="246"/>
                  </a:lnTo>
                  <a:lnTo>
                    <a:pt x="1564" y="244"/>
                  </a:lnTo>
                  <a:lnTo>
                    <a:pt x="1566" y="242"/>
                  </a:lnTo>
                  <a:lnTo>
                    <a:pt x="1572" y="240"/>
                  </a:lnTo>
                  <a:lnTo>
                    <a:pt x="1574" y="238"/>
                  </a:lnTo>
                  <a:lnTo>
                    <a:pt x="1580" y="228"/>
                  </a:lnTo>
                  <a:lnTo>
                    <a:pt x="1580" y="216"/>
                  </a:lnTo>
                  <a:lnTo>
                    <a:pt x="1578" y="212"/>
                  </a:lnTo>
                  <a:lnTo>
                    <a:pt x="1576" y="208"/>
                  </a:lnTo>
                  <a:lnTo>
                    <a:pt x="1572" y="202"/>
                  </a:lnTo>
                  <a:lnTo>
                    <a:pt x="1566" y="202"/>
                  </a:lnTo>
                  <a:lnTo>
                    <a:pt x="1548" y="202"/>
                  </a:lnTo>
                  <a:lnTo>
                    <a:pt x="1546" y="204"/>
                  </a:lnTo>
                  <a:lnTo>
                    <a:pt x="1544" y="206"/>
                  </a:lnTo>
                  <a:lnTo>
                    <a:pt x="1542" y="210"/>
                  </a:lnTo>
                  <a:lnTo>
                    <a:pt x="1546" y="224"/>
                  </a:lnTo>
                  <a:lnTo>
                    <a:pt x="1550" y="236"/>
                  </a:lnTo>
                  <a:lnTo>
                    <a:pt x="1548" y="240"/>
                  </a:lnTo>
                  <a:lnTo>
                    <a:pt x="1542" y="240"/>
                  </a:lnTo>
                  <a:lnTo>
                    <a:pt x="1536" y="238"/>
                  </a:lnTo>
                  <a:lnTo>
                    <a:pt x="1530" y="242"/>
                  </a:lnTo>
                  <a:lnTo>
                    <a:pt x="1526" y="248"/>
                  </a:lnTo>
                  <a:lnTo>
                    <a:pt x="1522" y="254"/>
                  </a:lnTo>
                  <a:lnTo>
                    <a:pt x="1518" y="262"/>
                  </a:lnTo>
                  <a:lnTo>
                    <a:pt x="1514" y="266"/>
                  </a:lnTo>
                  <a:lnTo>
                    <a:pt x="1510" y="268"/>
                  </a:lnTo>
                  <a:lnTo>
                    <a:pt x="1504" y="266"/>
                  </a:lnTo>
                  <a:lnTo>
                    <a:pt x="1500" y="264"/>
                  </a:lnTo>
                  <a:lnTo>
                    <a:pt x="1498" y="264"/>
                  </a:lnTo>
                  <a:lnTo>
                    <a:pt x="1494" y="268"/>
                  </a:lnTo>
                  <a:lnTo>
                    <a:pt x="1490" y="270"/>
                  </a:lnTo>
                  <a:lnTo>
                    <a:pt x="1488" y="264"/>
                  </a:lnTo>
                  <a:lnTo>
                    <a:pt x="1486" y="256"/>
                  </a:lnTo>
                  <a:lnTo>
                    <a:pt x="1488" y="250"/>
                  </a:lnTo>
                  <a:lnTo>
                    <a:pt x="1490" y="248"/>
                  </a:lnTo>
                  <a:lnTo>
                    <a:pt x="1490" y="244"/>
                  </a:lnTo>
                  <a:lnTo>
                    <a:pt x="1488" y="242"/>
                  </a:lnTo>
                  <a:lnTo>
                    <a:pt x="1484" y="244"/>
                  </a:lnTo>
                  <a:lnTo>
                    <a:pt x="1480" y="250"/>
                  </a:lnTo>
                  <a:lnTo>
                    <a:pt x="1480" y="262"/>
                  </a:lnTo>
                  <a:lnTo>
                    <a:pt x="1478" y="266"/>
                  </a:lnTo>
                  <a:lnTo>
                    <a:pt x="1476" y="268"/>
                  </a:lnTo>
                  <a:lnTo>
                    <a:pt x="1470" y="270"/>
                  </a:lnTo>
                  <a:lnTo>
                    <a:pt x="1460" y="268"/>
                  </a:lnTo>
                  <a:lnTo>
                    <a:pt x="1448" y="266"/>
                  </a:lnTo>
                  <a:lnTo>
                    <a:pt x="1434" y="266"/>
                  </a:lnTo>
                  <a:lnTo>
                    <a:pt x="1424" y="264"/>
                  </a:lnTo>
                  <a:lnTo>
                    <a:pt x="1416" y="266"/>
                  </a:lnTo>
                  <a:lnTo>
                    <a:pt x="1414" y="268"/>
                  </a:lnTo>
                  <a:lnTo>
                    <a:pt x="1414" y="270"/>
                  </a:lnTo>
                  <a:lnTo>
                    <a:pt x="1416" y="278"/>
                  </a:lnTo>
                  <a:lnTo>
                    <a:pt x="1420" y="280"/>
                  </a:lnTo>
                  <a:lnTo>
                    <a:pt x="1428" y="284"/>
                  </a:lnTo>
                  <a:lnTo>
                    <a:pt x="1436" y="292"/>
                  </a:lnTo>
                  <a:close/>
                  <a:moveTo>
                    <a:pt x="1546" y="156"/>
                  </a:moveTo>
                  <a:lnTo>
                    <a:pt x="1546" y="156"/>
                  </a:lnTo>
                  <a:lnTo>
                    <a:pt x="1552" y="162"/>
                  </a:lnTo>
                  <a:lnTo>
                    <a:pt x="1562" y="170"/>
                  </a:lnTo>
                  <a:lnTo>
                    <a:pt x="1572" y="178"/>
                  </a:lnTo>
                  <a:lnTo>
                    <a:pt x="1582" y="190"/>
                  </a:lnTo>
                  <a:lnTo>
                    <a:pt x="1586" y="196"/>
                  </a:lnTo>
                  <a:lnTo>
                    <a:pt x="1588" y="202"/>
                  </a:lnTo>
                  <a:lnTo>
                    <a:pt x="1590" y="210"/>
                  </a:lnTo>
                  <a:lnTo>
                    <a:pt x="1590" y="220"/>
                  </a:lnTo>
                  <a:lnTo>
                    <a:pt x="1592" y="224"/>
                  </a:lnTo>
                  <a:lnTo>
                    <a:pt x="1594" y="232"/>
                  </a:lnTo>
                  <a:lnTo>
                    <a:pt x="1598" y="236"/>
                  </a:lnTo>
                  <a:lnTo>
                    <a:pt x="1602" y="234"/>
                  </a:lnTo>
                  <a:lnTo>
                    <a:pt x="1604" y="230"/>
                  </a:lnTo>
                  <a:lnTo>
                    <a:pt x="1608" y="222"/>
                  </a:lnTo>
                  <a:lnTo>
                    <a:pt x="1608" y="214"/>
                  </a:lnTo>
                  <a:lnTo>
                    <a:pt x="1608" y="206"/>
                  </a:lnTo>
                  <a:lnTo>
                    <a:pt x="1604" y="196"/>
                  </a:lnTo>
                  <a:lnTo>
                    <a:pt x="1596" y="190"/>
                  </a:lnTo>
                  <a:lnTo>
                    <a:pt x="1582" y="178"/>
                  </a:lnTo>
                  <a:lnTo>
                    <a:pt x="1574" y="168"/>
                  </a:lnTo>
                  <a:lnTo>
                    <a:pt x="1566" y="160"/>
                  </a:lnTo>
                  <a:lnTo>
                    <a:pt x="1556" y="154"/>
                  </a:lnTo>
                  <a:lnTo>
                    <a:pt x="1538" y="142"/>
                  </a:lnTo>
                  <a:lnTo>
                    <a:pt x="1526" y="132"/>
                  </a:lnTo>
                  <a:lnTo>
                    <a:pt x="1518" y="126"/>
                  </a:lnTo>
                  <a:lnTo>
                    <a:pt x="1516" y="126"/>
                  </a:lnTo>
                  <a:lnTo>
                    <a:pt x="1514" y="128"/>
                  </a:lnTo>
                  <a:lnTo>
                    <a:pt x="1510" y="132"/>
                  </a:lnTo>
                  <a:lnTo>
                    <a:pt x="1508" y="134"/>
                  </a:lnTo>
                  <a:lnTo>
                    <a:pt x="1510" y="136"/>
                  </a:lnTo>
                  <a:lnTo>
                    <a:pt x="1516" y="138"/>
                  </a:lnTo>
                  <a:lnTo>
                    <a:pt x="1530" y="144"/>
                  </a:lnTo>
                  <a:lnTo>
                    <a:pt x="1538" y="150"/>
                  </a:lnTo>
                  <a:lnTo>
                    <a:pt x="1546" y="156"/>
                  </a:lnTo>
                  <a:close/>
                  <a:moveTo>
                    <a:pt x="1500" y="128"/>
                  </a:moveTo>
                  <a:lnTo>
                    <a:pt x="1500" y="128"/>
                  </a:lnTo>
                  <a:lnTo>
                    <a:pt x="1502" y="126"/>
                  </a:lnTo>
                  <a:lnTo>
                    <a:pt x="1502" y="122"/>
                  </a:lnTo>
                  <a:lnTo>
                    <a:pt x="1496" y="116"/>
                  </a:lnTo>
                  <a:lnTo>
                    <a:pt x="1492" y="114"/>
                  </a:lnTo>
                  <a:lnTo>
                    <a:pt x="1490" y="114"/>
                  </a:lnTo>
                  <a:lnTo>
                    <a:pt x="1486" y="114"/>
                  </a:lnTo>
                  <a:lnTo>
                    <a:pt x="1484" y="118"/>
                  </a:lnTo>
                  <a:lnTo>
                    <a:pt x="1484" y="120"/>
                  </a:lnTo>
                  <a:lnTo>
                    <a:pt x="1484" y="124"/>
                  </a:lnTo>
                  <a:lnTo>
                    <a:pt x="1488" y="128"/>
                  </a:lnTo>
                  <a:lnTo>
                    <a:pt x="1494" y="130"/>
                  </a:lnTo>
                  <a:lnTo>
                    <a:pt x="1498" y="130"/>
                  </a:lnTo>
                  <a:lnTo>
                    <a:pt x="1500" y="128"/>
                  </a:lnTo>
                  <a:close/>
                  <a:moveTo>
                    <a:pt x="726" y="46"/>
                  </a:moveTo>
                  <a:lnTo>
                    <a:pt x="726" y="46"/>
                  </a:lnTo>
                  <a:lnTo>
                    <a:pt x="726" y="50"/>
                  </a:lnTo>
                  <a:lnTo>
                    <a:pt x="724" y="54"/>
                  </a:lnTo>
                  <a:lnTo>
                    <a:pt x="716" y="62"/>
                  </a:lnTo>
                  <a:lnTo>
                    <a:pt x="714" y="66"/>
                  </a:lnTo>
                  <a:lnTo>
                    <a:pt x="716" y="70"/>
                  </a:lnTo>
                  <a:lnTo>
                    <a:pt x="718" y="72"/>
                  </a:lnTo>
                  <a:lnTo>
                    <a:pt x="726" y="72"/>
                  </a:lnTo>
                  <a:lnTo>
                    <a:pt x="738" y="72"/>
                  </a:lnTo>
                  <a:lnTo>
                    <a:pt x="742" y="74"/>
                  </a:lnTo>
                  <a:lnTo>
                    <a:pt x="746" y="78"/>
                  </a:lnTo>
                  <a:lnTo>
                    <a:pt x="752" y="88"/>
                  </a:lnTo>
                  <a:lnTo>
                    <a:pt x="758" y="104"/>
                  </a:lnTo>
                  <a:lnTo>
                    <a:pt x="762" y="106"/>
                  </a:lnTo>
                  <a:lnTo>
                    <a:pt x="764" y="108"/>
                  </a:lnTo>
                  <a:lnTo>
                    <a:pt x="774" y="110"/>
                  </a:lnTo>
                  <a:lnTo>
                    <a:pt x="786" y="110"/>
                  </a:lnTo>
                  <a:lnTo>
                    <a:pt x="798" y="110"/>
                  </a:lnTo>
                  <a:lnTo>
                    <a:pt x="810" y="108"/>
                  </a:lnTo>
                  <a:lnTo>
                    <a:pt x="820" y="108"/>
                  </a:lnTo>
                  <a:lnTo>
                    <a:pt x="828" y="110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20"/>
                  </a:lnTo>
                  <a:lnTo>
                    <a:pt x="826" y="122"/>
                  </a:lnTo>
                  <a:lnTo>
                    <a:pt x="822" y="122"/>
                  </a:lnTo>
                  <a:lnTo>
                    <a:pt x="816" y="120"/>
                  </a:lnTo>
                  <a:lnTo>
                    <a:pt x="808" y="120"/>
                  </a:lnTo>
                  <a:lnTo>
                    <a:pt x="802" y="118"/>
                  </a:lnTo>
                  <a:lnTo>
                    <a:pt x="798" y="120"/>
                  </a:lnTo>
                  <a:lnTo>
                    <a:pt x="794" y="124"/>
                  </a:lnTo>
                  <a:lnTo>
                    <a:pt x="790" y="130"/>
                  </a:lnTo>
                  <a:lnTo>
                    <a:pt x="784" y="134"/>
                  </a:lnTo>
                  <a:lnTo>
                    <a:pt x="778" y="134"/>
                  </a:lnTo>
                  <a:lnTo>
                    <a:pt x="772" y="132"/>
                  </a:lnTo>
                  <a:lnTo>
                    <a:pt x="766" y="130"/>
                  </a:lnTo>
                  <a:lnTo>
                    <a:pt x="760" y="130"/>
                  </a:lnTo>
                  <a:lnTo>
                    <a:pt x="756" y="132"/>
                  </a:lnTo>
                  <a:lnTo>
                    <a:pt x="756" y="138"/>
                  </a:lnTo>
                  <a:lnTo>
                    <a:pt x="756" y="142"/>
                  </a:lnTo>
                  <a:lnTo>
                    <a:pt x="760" y="144"/>
                  </a:lnTo>
                  <a:lnTo>
                    <a:pt x="768" y="146"/>
                  </a:lnTo>
                  <a:lnTo>
                    <a:pt x="780" y="156"/>
                  </a:lnTo>
                  <a:lnTo>
                    <a:pt x="786" y="164"/>
                  </a:lnTo>
                  <a:lnTo>
                    <a:pt x="790" y="170"/>
                  </a:lnTo>
                  <a:lnTo>
                    <a:pt x="790" y="174"/>
                  </a:lnTo>
                  <a:lnTo>
                    <a:pt x="788" y="176"/>
                  </a:lnTo>
                  <a:lnTo>
                    <a:pt x="784" y="180"/>
                  </a:lnTo>
                  <a:lnTo>
                    <a:pt x="784" y="184"/>
                  </a:lnTo>
                  <a:lnTo>
                    <a:pt x="784" y="188"/>
                  </a:lnTo>
                  <a:lnTo>
                    <a:pt x="788" y="194"/>
                  </a:lnTo>
                  <a:lnTo>
                    <a:pt x="792" y="196"/>
                  </a:lnTo>
                  <a:lnTo>
                    <a:pt x="796" y="198"/>
                  </a:lnTo>
                  <a:lnTo>
                    <a:pt x="802" y="198"/>
                  </a:lnTo>
                  <a:lnTo>
                    <a:pt x="806" y="196"/>
                  </a:lnTo>
                  <a:lnTo>
                    <a:pt x="810" y="192"/>
                  </a:lnTo>
                  <a:lnTo>
                    <a:pt x="814" y="186"/>
                  </a:lnTo>
                  <a:lnTo>
                    <a:pt x="816" y="178"/>
                  </a:lnTo>
                  <a:lnTo>
                    <a:pt x="822" y="158"/>
                  </a:lnTo>
                  <a:lnTo>
                    <a:pt x="826" y="150"/>
                  </a:lnTo>
                  <a:lnTo>
                    <a:pt x="828" y="150"/>
                  </a:lnTo>
                  <a:lnTo>
                    <a:pt x="828" y="154"/>
                  </a:lnTo>
                  <a:lnTo>
                    <a:pt x="824" y="168"/>
                  </a:lnTo>
                  <a:lnTo>
                    <a:pt x="824" y="174"/>
                  </a:lnTo>
                  <a:lnTo>
                    <a:pt x="824" y="178"/>
                  </a:lnTo>
                  <a:lnTo>
                    <a:pt x="828" y="180"/>
                  </a:lnTo>
                  <a:lnTo>
                    <a:pt x="832" y="184"/>
                  </a:lnTo>
                  <a:lnTo>
                    <a:pt x="844" y="188"/>
                  </a:lnTo>
                  <a:lnTo>
                    <a:pt x="852" y="192"/>
                  </a:lnTo>
                  <a:lnTo>
                    <a:pt x="860" y="198"/>
                  </a:lnTo>
                  <a:lnTo>
                    <a:pt x="870" y="206"/>
                  </a:lnTo>
                  <a:lnTo>
                    <a:pt x="878" y="212"/>
                  </a:lnTo>
                  <a:lnTo>
                    <a:pt x="886" y="214"/>
                  </a:lnTo>
                  <a:lnTo>
                    <a:pt x="892" y="216"/>
                  </a:lnTo>
                  <a:lnTo>
                    <a:pt x="906" y="218"/>
                  </a:lnTo>
                  <a:lnTo>
                    <a:pt x="916" y="220"/>
                  </a:lnTo>
                  <a:lnTo>
                    <a:pt x="926" y="226"/>
                  </a:lnTo>
                  <a:lnTo>
                    <a:pt x="940" y="232"/>
                  </a:lnTo>
                  <a:lnTo>
                    <a:pt x="954" y="238"/>
                  </a:lnTo>
                  <a:lnTo>
                    <a:pt x="966" y="242"/>
                  </a:lnTo>
                  <a:lnTo>
                    <a:pt x="980" y="252"/>
                  </a:lnTo>
                  <a:lnTo>
                    <a:pt x="988" y="258"/>
                  </a:lnTo>
                  <a:lnTo>
                    <a:pt x="994" y="266"/>
                  </a:lnTo>
                  <a:lnTo>
                    <a:pt x="1004" y="284"/>
                  </a:lnTo>
                  <a:lnTo>
                    <a:pt x="1014" y="302"/>
                  </a:lnTo>
                  <a:lnTo>
                    <a:pt x="1024" y="318"/>
                  </a:lnTo>
                  <a:lnTo>
                    <a:pt x="1028" y="324"/>
                  </a:lnTo>
                  <a:lnTo>
                    <a:pt x="1030" y="328"/>
                  </a:lnTo>
                  <a:lnTo>
                    <a:pt x="1028" y="330"/>
                  </a:lnTo>
                  <a:lnTo>
                    <a:pt x="1026" y="332"/>
                  </a:lnTo>
                  <a:lnTo>
                    <a:pt x="1022" y="336"/>
                  </a:lnTo>
                  <a:lnTo>
                    <a:pt x="1020" y="338"/>
                  </a:lnTo>
                  <a:lnTo>
                    <a:pt x="1020" y="344"/>
                  </a:lnTo>
                  <a:lnTo>
                    <a:pt x="1024" y="350"/>
                  </a:lnTo>
                  <a:lnTo>
                    <a:pt x="1028" y="354"/>
                  </a:lnTo>
                  <a:lnTo>
                    <a:pt x="1036" y="360"/>
                  </a:lnTo>
                  <a:lnTo>
                    <a:pt x="1040" y="364"/>
                  </a:lnTo>
                  <a:lnTo>
                    <a:pt x="1044" y="368"/>
                  </a:lnTo>
                  <a:lnTo>
                    <a:pt x="1044" y="372"/>
                  </a:lnTo>
                  <a:lnTo>
                    <a:pt x="1040" y="380"/>
                  </a:lnTo>
                  <a:lnTo>
                    <a:pt x="1036" y="394"/>
                  </a:lnTo>
                  <a:lnTo>
                    <a:pt x="1036" y="396"/>
                  </a:lnTo>
                  <a:lnTo>
                    <a:pt x="1038" y="398"/>
                  </a:lnTo>
                  <a:lnTo>
                    <a:pt x="1044" y="396"/>
                  </a:lnTo>
                  <a:lnTo>
                    <a:pt x="1046" y="396"/>
                  </a:lnTo>
                  <a:lnTo>
                    <a:pt x="1050" y="396"/>
                  </a:lnTo>
                  <a:lnTo>
                    <a:pt x="1052" y="398"/>
                  </a:lnTo>
                  <a:lnTo>
                    <a:pt x="1054" y="398"/>
                  </a:lnTo>
                  <a:lnTo>
                    <a:pt x="1060" y="398"/>
                  </a:lnTo>
                  <a:lnTo>
                    <a:pt x="1068" y="398"/>
                  </a:lnTo>
                  <a:lnTo>
                    <a:pt x="1074" y="400"/>
                  </a:lnTo>
                  <a:lnTo>
                    <a:pt x="1080" y="404"/>
                  </a:lnTo>
                  <a:lnTo>
                    <a:pt x="1078" y="116"/>
                  </a:lnTo>
                  <a:lnTo>
                    <a:pt x="1070" y="114"/>
                  </a:lnTo>
                  <a:lnTo>
                    <a:pt x="1060" y="110"/>
                  </a:lnTo>
                  <a:lnTo>
                    <a:pt x="1038" y="100"/>
                  </a:lnTo>
                  <a:lnTo>
                    <a:pt x="1002" y="76"/>
                  </a:lnTo>
                  <a:lnTo>
                    <a:pt x="996" y="72"/>
                  </a:lnTo>
                  <a:lnTo>
                    <a:pt x="988" y="72"/>
                  </a:lnTo>
                  <a:lnTo>
                    <a:pt x="982" y="74"/>
                  </a:lnTo>
                  <a:lnTo>
                    <a:pt x="976" y="76"/>
                  </a:lnTo>
                  <a:lnTo>
                    <a:pt x="970" y="80"/>
                  </a:lnTo>
                  <a:lnTo>
                    <a:pt x="966" y="84"/>
                  </a:lnTo>
                  <a:lnTo>
                    <a:pt x="964" y="88"/>
                  </a:lnTo>
                  <a:lnTo>
                    <a:pt x="964" y="92"/>
                  </a:lnTo>
                  <a:lnTo>
                    <a:pt x="966" y="96"/>
                  </a:lnTo>
                  <a:lnTo>
                    <a:pt x="964" y="100"/>
                  </a:lnTo>
                  <a:lnTo>
                    <a:pt x="956" y="106"/>
                  </a:lnTo>
                  <a:lnTo>
                    <a:pt x="946" y="110"/>
                  </a:lnTo>
                  <a:lnTo>
                    <a:pt x="942" y="110"/>
                  </a:lnTo>
                  <a:lnTo>
                    <a:pt x="938" y="108"/>
                  </a:lnTo>
                  <a:lnTo>
                    <a:pt x="936" y="108"/>
                  </a:lnTo>
                  <a:lnTo>
                    <a:pt x="934" y="110"/>
                  </a:lnTo>
                  <a:lnTo>
                    <a:pt x="928" y="116"/>
                  </a:lnTo>
                  <a:lnTo>
                    <a:pt x="914" y="138"/>
                  </a:lnTo>
                  <a:lnTo>
                    <a:pt x="906" y="148"/>
                  </a:lnTo>
                  <a:lnTo>
                    <a:pt x="898" y="158"/>
                  </a:lnTo>
                  <a:lnTo>
                    <a:pt x="890" y="164"/>
                  </a:lnTo>
                  <a:lnTo>
                    <a:pt x="886" y="164"/>
                  </a:lnTo>
                  <a:lnTo>
                    <a:pt x="882" y="164"/>
                  </a:lnTo>
                  <a:lnTo>
                    <a:pt x="876" y="160"/>
                  </a:lnTo>
                  <a:lnTo>
                    <a:pt x="872" y="156"/>
                  </a:lnTo>
                  <a:lnTo>
                    <a:pt x="870" y="150"/>
                  </a:lnTo>
                  <a:lnTo>
                    <a:pt x="868" y="144"/>
                  </a:lnTo>
                  <a:lnTo>
                    <a:pt x="864" y="132"/>
                  </a:lnTo>
                  <a:lnTo>
                    <a:pt x="862" y="126"/>
                  </a:lnTo>
                  <a:lnTo>
                    <a:pt x="860" y="120"/>
                  </a:lnTo>
                  <a:lnTo>
                    <a:pt x="856" y="118"/>
                  </a:lnTo>
                  <a:lnTo>
                    <a:pt x="854" y="118"/>
                  </a:lnTo>
                  <a:lnTo>
                    <a:pt x="852" y="124"/>
                  </a:lnTo>
                  <a:lnTo>
                    <a:pt x="852" y="126"/>
                  </a:lnTo>
                  <a:lnTo>
                    <a:pt x="846" y="114"/>
                  </a:lnTo>
                  <a:lnTo>
                    <a:pt x="842" y="102"/>
                  </a:lnTo>
                  <a:lnTo>
                    <a:pt x="842" y="94"/>
                  </a:lnTo>
                  <a:lnTo>
                    <a:pt x="842" y="86"/>
                  </a:lnTo>
                  <a:lnTo>
                    <a:pt x="844" y="80"/>
                  </a:lnTo>
                  <a:lnTo>
                    <a:pt x="846" y="66"/>
                  </a:lnTo>
                  <a:lnTo>
                    <a:pt x="846" y="58"/>
                  </a:lnTo>
                  <a:lnTo>
                    <a:pt x="844" y="48"/>
                  </a:lnTo>
                  <a:lnTo>
                    <a:pt x="840" y="40"/>
                  </a:lnTo>
                  <a:lnTo>
                    <a:pt x="838" y="36"/>
                  </a:lnTo>
                  <a:lnTo>
                    <a:pt x="834" y="36"/>
                  </a:lnTo>
                  <a:lnTo>
                    <a:pt x="830" y="36"/>
                  </a:lnTo>
                  <a:lnTo>
                    <a:pt x="826" y="36"/>
                  </a:lnTo>
                  <a:lnTo>
                    <a:pt x="818" y="36"/>
                  </a:lnTo>
                  <a:lnTo>
                    <a:pt x="810" y="32"/>
                  </a:lnTo>
                  <a:lnTo>
                    <a:pt x="798" y="26"/>
                  </a:lnTo>
                  <a:lnTo>
                    <a:pt x="786" y="18"/>
                  </a:lnTo>
                  <a:lnTo>
                    <a:pt x="776" y="16"/>
                  </a:lnTo>
                  <a:lnTo>
                    <a:pt x="770" y="16"/>
                  </a:lnTo>
                  <a:lnTo>
                    <a:pt x="764" y="20"/>
                  </a:lnTo>
                  <a:lnTo>
                    <a:pt x="756" y="28"/>
                  </a:lnTo>
                  <a:lnTo>
                    <a:pt x="752" y="32"/>
                  </a:lnTo>
                  <a:lnTo>
                    <a:pt x="748" y="34"/>
                  </a:lnTo>
                  <a:lnTo>
                    <a:pt x="740" y="36"/>
                  </a:lnTo>
                  <a:lnTo>
                    <a:pt x="732" y="38"/>
                  </a:lnTo>
                  <a:lnTo>
                    <a:pt x="728" y="40"/>
                  </a:lnTo>
                  <a:lnTo>
                    <a:pt x="726" y="42"/>
                  </a:lnTo>
                  <a:lnTo>
                    <a:pt x="726" y="46"/>
                  </a:lnTo>
                  <a:close/>
                  <a:moveTo>
                    <a:pt x="1600" y="438"/>
                  </a:moveTo>
                  <a:lnTo>
                    <a:pt x="1600" y="438"/>
                  </a:lnTo>
                  <a:lnTo>
                    <a:pt x="1594" y="436"/>
                  </a:lnTo>
                  <a:lnTo>
                    <a:pt x="1588" y="434"/>
                  </a:lnTo>
                  <a:lnTo>
                    <a:pt x="1586" y="436"/>
                  </a:lnTo>
                  <a:lnTo>
                    <a:pt x="1588" y="438"/>
                  </a:lnTo>
                  <a:lnTo>
                    <a:pt x="1590" y="442"/>
                  </a:lnTo>
                  <a:lnTo>
                    <a:pt x="1590" y="444"/>
                  </a:lnTo>
                  <a:lnTo>
                    <a:pt x="1592" y="446"/>
                  </a:lnTo>
                  <a:lnTo>
                    <a:pt x="1596" y="448"/>
                  </a:lnTo>
                  <a:lnTo>
                    <a:pt x="1600" y="448"/>
                  </a:lnTo>
                  <a:lnTo>
                    <a:pt x="1604" y="446"/>
                  </a:lnTo>
                  <a:lnTo>
                    <a:pt x="1604" y="444"/>
                  </a:lnTo>
                  <a:lnTo>
                    <a:pt x="1600" y="438"/>
                  </a:lnTo>
                  <a:close/>
                  <a:moveTo>
                    <a:pt x="1606" y="1248"/>
                  </a:moveTo>
                  <a:lnTo>
                    <a:pt x="1606" y="1248"/>
                  </a:lnTo>
                  <a:lnTo>
                    <a:pt x="1606" y="1252"/>
                  </a:lnTo>
                  <a:lnTo>
                    <a:pt x="1604" y="1260"/>
                  </a:lnTo>
                  <a:lnTo>
                    <a:pt x="1604" y="1268"/>
                  </a:lnTo>
                  <a:lnTo>
                    <a:pt x="1604" y="1272"/>
                  </a:lnTo>
                  <a:lnTo>
                    <a:pt x="1606" y="1274"/>
                  </a:lnTo>
                  <a:lnTo>
                    <a:pt x="1608" y="1274"/>
                  </a:lnTo>
                  <a:lnTo>
                    <a:pt x="1610" y="1270"/>
                  </a:lnTo>
                  <a:lnTo>
                    <a:pt x="1610" y="1260"/>
                  </a:lnTo>
                  <a:lnTo>
                    <a:pt x="1614" y="1250"/>
                  </a:lnTo>
                  <a:lnTo>
                    <a:pt x="1620" y="1240"/>
                  </a:lnTo>
                  <a:lnTo>
                    <a:pt x="1620" y="1236"/>
                  </a:lnTo>
                  <a:lnTo>
                    <a:pt x="1618" y="1232"/>
                  </a:lnTo>
                  <a:lnTo>
                    <a:pt x="1618" y="1228"/>
                  </a:lnTo>
                  <a:lnTo>
                    <a:pt x="1616" y="1224"/>
                  </a:lnTo>
                  <a:lnTo>
                    <a:pt x="1616" y="1220"/>
                  </a:lnTo>
                  <a:lnTo>
                    <a:pt x="1614" y="1220"/>
                  </a:lnTo>
                  <a:lnTo>
                    <a:pt x="1612" y="1224"/>
                  </a:lnTo>
                  <a:lnTo>
                    <a:pt x="1612" y="1230"/>
                  </a:lnTo>
                  <a:lnTo>
                    <a:pt x="1612" y="1234"/>
                  </a:lnTo>
                  <a:lnTo>
                    <a:pt x="1612" y="1236"/>
                  </a:lnTo>
                  <a:lnTo>
                    <a:pt x="1608" y="1240"/>
                  </a:lnTo>
                  <a:lnTo>
                    <a:pt x="1606" y="1244"/>
                  </a:lnTo>
                  <a:lnTo>
                    <a:pt x="1604" y="1246"/>
                  </a:lnTo>
                  <a:lnTo>
                    <a:pt x="1606" y="1248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2" name="Freeform 6153">
              <a:extLst>
                <a:ext uri="{FF2B5EF4-FFF2-40B4-BE49-F238E27FC236}">
                  <a16:creationId xmlns:a16="http://schemas.microsoft.com/office/drawing/2014/main" id="{CE44CFEB-214A-4C36-91AC-74C0745BB3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0913" y="2755900"/>
              <a:ext cx="1762125" cy="2303463"/>
            </a:xfrm>
            <a:custGeom>
              <a:avLst/>
              <a:gdLst>
                <a:gd name="T0" fmla="*/ 1666909 w 2776"/>
                <a:gd name="T1" fmla="*/ 1643154 h 3628"/>
                <a:gd name="T2" fmla="*/ 1572963 w 2776"/>
                <a:gd name="T3" fmla="*/ 1734581 h 3628"/>
                <a:gd name="T4" fmla="*/ 1567885 w 2776"/>
                <a:gd name="T5" fmla="*/ 1859024 h 3628"/>
                <a:gd name="T6" fmla="*/ 1595815 w 2776"/>
                <a:gd name="T7" fmla="*/ 1991086 h 3628"/>
                <a:gd name="T8" fmla="*/ 1712613 w 2776"/>
                <a:gd name="T9" fmla="*/ 1728232 h 3628"/>
                <a:gd name="T10" fmla="*/ 1736734 w 2776"/>
                <a:gd name="T11" fmla="*/ 1666011 h 3628"/>
                <a:gd name="T12" fmla="*/ 1698648 w 2776"/>
                <a:gd name="T13" fmla="*/ 844434 h 3628"/>
                <a:gd name="T14" fmla="*/ 1576772 w 2776"/>
                <a:gd name="T15" fmla="*/ 868560 h 3628"/>
                <a:gd name="T16" fmla="*/ 1533607 w 2776"/>
                <a:gd name="T17" fmla="*/ 784752 h 3628"/>
                <a:gd name="T18" fmla="*/ 1484095 w 2776"/>
                <a:gd name="T19" fmla="*/ 730150 h 3628"/>
                <a:gd name="T20" fmla="*/ 1434583 w 2776"/>
                <a:gd name="T21" fmla="*/ 633643 h 3628"/>
                <a:gd name="T22" fmla="*/ 1401575 w 2776"/>
                <a:gd name="T23" fmla="*/ 539676 h 3628"/>
                <a:gd name="T24" fmla="*/ 1353332 w 2776"/>
                <a:gd name="T25" fmla="*/ 454597 h 3628"/>
                <a:gd name="T26" fmla="*/ 1301281 w 2776"/>
                <a:gd name="T27" fmla="*/ 313647 h 3628"/>
                <a:gd name="T28" fmla="*/ 1263195 w 2776"/>
                <a:gd name="T29" fmla="*/ 199363 h 3628"/>
                <a:gd name="T30" fmla="*/ 1197179 w 2776"/>
                <a:gd name="T31" fmla="*/ 219680 h 3628"/>
                <a:gd name="T32" fmla="*/ 1090537 w 2776"/>
                <a:gd name="T33" fmla="*/ 195553 h 3628"/>
                <a:gd name="T34" fmla="*/ 983895 w 2776"/>
                <a:gd name="T35" fmla="*/ 156189 h 3628"/>
                <a:gd name="T36" fmla="*/ 873445 w 2776"/>
                <a:gd name="T37" fmla="*/ 208251 h 3628"/>
                <a:gd name="T38" fmla="*/ 743952 w 2776"/>
                <a:gd name="T39" fmla="*/ 142220 h 3628"/>
                <a:gd name="T40" fmla="*/ 731256 w 2776"/>
                <a:gd name="T41" fmla="*/ 69840 h 3628"/>
                <a:gd name="T42" fmla="*/ 712213 w 2776"/>
                <a:gd name="T43" fmla="*/ 20317 h 3628"/>
                <a:gd name="T44" fmla="*/ 633502 w 2776"/>
                <a:gd name="T45" fmla="*/ 8889 h 3628"/>
                <a:gd name="T46" fmla="*/ 534477 w 2776"/>
                <a:gd name="T47" fmla="*/ 17778 h 3628"/>
                <a:gd name="T48" fmla="*/ 424027 w 2776"/>
                <a:gd name="T49" fmla="*/ 54602 h 3628"/>
                <a:gd name="T50" fmla="*/ 344046 w 2776"/>
                <a:gd name="T51" fmla="*/ 72380 h 3628"/>
                <a:gd name="T52" fmla="*/ 210744 w 2776"/>
                <a:gd name="T53" fmla="*/ 162538 h 3628"/>
                <a:gd name="T54" fmla="*/ 124415 w 2776"/>
                <a:gd name="T55" fmla="*/ 312377 h 3628"/>
                <a:gd name="T56" fmla="*/ 38086 w 2776"/>
                <a:gd name="T57" fmla="*/ 453328 h 3628"/>
                <a:gd name="T58" fmla="*/ 15235 w 2776"/>
                <a:gd name="T59" fmla="*/ 537136 h 3628"/>
                <a:gd name="T60" fmla="*/ 38086 w 2776"/>
                <a:gd name="T61" fmla="*/ 626024 h 3628"/>
                <a:gd name="T62" fmla="*/ 25391 w 2776"/>
                <a:gd name="T63" fmla="*/ 775863 h 3628"/>
                <a:gd name="T64" fmla="*/ 34278 w 2776"/>
                <a:gd name="T65" fmla="*/ 802530 h 3628"/>
                <a:gd name="T66" fmla="*/ 34278 w 2776"/>
                <a:gd name="T67" fmla="*/ 825386 h 3628"/>
                <a:gd name="T68" fmla="*/ 54590 w 2776"/>
                <a:gd name="T69" fmla="*/ 848243 h 3628"/>
                <a:gd name="T70" fmla="*/ 71094 w 2776"/>
                <a:gd name="T71" fmla="*/ 863481 h 3628"/>
                <a:gd name="T72" fmla="*/ 106642 w 2776"/>
                <a:gd name="T73" fmla="*/ 909195 h 3628"/>
                <a:gd name="T74" fmla="*/ 115528 w 2776"/>
                <a:gd name="T75" fmla="*/ 940941 h 3628"/>
                <a:gd name="T76" fmla="*/ 171388 w 2776"/>
                <a:gd name="T77" fmla="*/ 996813 h 3628"/>
                <a:gd name="T78" fmla="*/ 319925 w 2776"/>
                <a:gd name="T79" fmla="*/ 1036177 h 3628"/>
                <a:gd name="T80" fmla="*/ 411332 w 2776"/>
                <a:gd name="T81" fmla="*/ 1038717 h 3628"/>
                <a:gd name="T82" fmla="*/ 535747 w 2776"/>
                <a:gd name="T83" fmla="*/ 993003 h 3628"/>
                <a:gd name="T84" fmla="*/ 632232 w 2776"/>
                <a:gd name="T85" fmla="*/ 1052685 h 3628"/>
                <a:gd name="T86" fmla="*/ 690631 w 2776"/>
                <a:gd name="T87" fmla="*/ 1069193 h 3628"/>
                <a:gd name="T88" fmla="*/ 686822 w 2776"/>
                <a:gd name="T89" fmla="*/ 1158081 h 3628"/>
                <a:gd name="T90" fmla="*/ 700787 w 2776"/>
                <a:gd name="T91" fmla="*/ 1193636 h 3628"/>
                <a:gd name="T92" fmla="*/ 690631 w 2776"/>
                <a:gd name="T93" fmla="*/ 1262206 h 3628"/>
                <a:gd name="T94" fmla="*/ 766804 w 2776"/>
                <a:gd name="T95" fmla="*/ 1376491 h 3628"/>
                <a:gd name="T96" fmla="*/ 797273 w 2776"/>
                <a:gd name="T97" fmla="*/ 1521251 h 3628"/>
                <a:gd name="T98" fmla="*/ 746491 w 2776"/>
                <a:gd name="T99" fmla="*/ 1737121 h 3628"/>
                <a:gd name="T100" fmla="*/ 846785 w 2776"/>
                <a:gd name="T101" fmla="*/ 2073625 h 3628"/>
                <a:gd name="T102" fmla="*/ 903914 w 2776"/>
                <a:gd name="T103" fmla="*/ 2242511 h 3628"/>
                <a:gd name="T104" fmla="*/ 934383 w 2776"/>
                <a:gd name="T105" fmla="*/ 2289495 h 3628"/>
                <a:gd name="T106" fmla="*/ 1009286 w 2776"/>
                <a:gd name="T107" fmla="*/ 2284416 h 3628"/>
                <a:gd name="T108" fmla="*/ 1104502 w 2776"/>
                <a:gd name="T109" fmla="*/ 2269178 h 3628"/>
                <a:gd name="T110" fmla="*/ 1280968 w 2776"/>
                <a:gd name="T111" fmla="*/ 2079974 h 3628"/>
                <a:gd name="T112" fmla="*/ 1354602 w 2776"/>
                <a:gd name="T113" fmla="*/ 1940293 h 3628"/>
                <a:gd name="T114" fmla="*/ 1338098 w 2776"/>
                <a:gd name="T115" fmla="*/ 1812041 h 3628"/>
                <a:gd name="T116" fmla="*/ 1482826 w 2776"/>
                <a:gd name="T117" fmla="*/ 1673630 h 3628"/>
                <a:gd name="T118" fmla="*/ 1475208 w 2776"/>
                <a:gd name="T119" fmla="*/ 1513632 h 3628"/>
                <a:gd name="T120" fmla="*/ 1448548 w 2776"/>
                <a:gd name="T121" fmla="*/ 1400617 h 3628"/>
                <a:gd name="T122" fmla="*/ 1491712 w 2776"/>
                <a:gd name="T123" fmla="*/ 1268555 h 3628"/>
                <a:gd name="T124" fmla="*/ 1679605 w 2776"/>
                <a:gd name="T125" fmla="*/ 1045066 h 3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76"/>
                <a:gd name="T190" fmla="*/ 0 h 3628"/>
                <a:gd name="T191" fmla="*/ 2776 w 2776"/>
                <a:gd name="T192" fmla="*/ 3628 h 3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76" h="3628">
                  <a:moveTo>
                    <a:pt x="2710" y="2504"/>
                  </a:moveTo>
                  <a:lnTo>
                    <a:pt x="2710" y="2504"/>
                  </a:lnTo>
                  <a:lnTo>
                    <a:pt x="2706" y="2498"/>
                  </a:lnTo>
                  <a:lnTo>
                    <a:pt x="2702" y="2492"/>
                  </a:lnTo>
                  <a:lnTo>
                    <a:pt x="2698" y="2476"/>
                  </a:lnTo>
                  <a:lnTo>
                    <a:pt x="2696" y="2470"/>
                  </a:lnTo>
                  <a:lnTo>
                    <a:pt x="2692" y="2466"/>
                  </a:lnTo>
                  <a:lnTo>
                    <a:pt x="2690" y="2468"/>
                  </a:lnTo>
                  <a:lnTo>
                    <a:pt x="2684" y="2472"/>
                  </a:lnTo>
                  <a:lnTo>
                    <a:pt x="2680" y="2480"/>
                  </a:lnTo>
                  <a:lnTo>
                    <a:pt x="2678" y="2486"/>
                  </a:lnTo>
                  <a:lnTo>
                    <a:pt x="2676" y="2508"/>
                  </a:lnTo>
                  <a:lnTo>
                    <a:pt x="2674" y="2518"/>
                  </a:lnTo>
                  <a:lnTo>
                    <a:pt x="2672" y="2526"/>
                  </a:lnTo>
                  <a:lnTo>
                    <a:pt x="2668" y="2532"/>
                  </a:lnTo>
                  <a:lnTo>
                    <a:pt x="2664" y="2536"/>
                  </a:lnTo>
                  <a:lnTo>
                    <a:pt x="2656" y="2542"/>
                  </a:lnTo>
                  <a:lnTo>
                    <a:pt x="2648" y="2544"/>
                  </a:lnTo>
                  <a:lnTo>
                    <a:pt x="2634" y="2546"/>
                  </a:lnTo>
                  <a:lnTo>
                    <a:pt x="2632" y="2548"/>
                  </a:lnTo>
                  <a:lnTo>
                    <a:pt x="2632" y="2554"/>
                  </a:lnTo>
                  <a:lnTo>
                    <a:pt x="2638" y="2566"/>
                  </a:lnTo>
                  <a:lnTo>
                    <a:pt x="2636" y="2572"/>
                  </a:lnTo>
                  <a:lnTo>
                    <a:pt x="2636" y="2576"/>
                  </a:lnTo>
                  <a:lnTo>
                    <a:pt x="2626" y="2588"/>
                  </a:lnTo>
                  <a:lnTo>
                    <a:pt x="2606" y="2608"/>
                  </a:lnTo>
                  <a:lnTo>
                    <a:pt x="2596" y="2618"/>
                  </a:lnTo>
                  <a:lnTo>
                    <a:pt x="2588" y="2628"/>
                  </a:lnTo>
                  <a:lnTo>
                    <a:pt x="2578" y="2640"/>
                  </a:lnTo>
                  <a:lnTo>
                    <a:pt x="2572" y="2646"/>
                  </a:lnTo>
                  <a:lnTo>
                    <a:pt x="2564" y="2650"/>
                  </a:lnTo>
                  <a:lnTo>
                    <a:pt x="2554" y="2652"/>
                  </a:lnTo>
                  <a:lnTo>
                    <a:pt x="2538" y="2656"/>
                  </a:lnTo>
                  <a:lnTo>
                    <a:pt x="2530" y="2658"/>
                  </a:lnTo>
                  <a:lnTo>
                    <a:pt x="2526" y="2660"/>
                  </a:lnTo>
                  <a:lnTo>
                    <a:pt x="2522" y="2664"/>
                  </a:lnTo>
                  <a:lnTo>
                    <a:pt x="2520" y="2668"/>
                  </a:lnTo>
                  <a:lnTo>
                    <a:pt x="2516" y="2670"/>
                  </a:lnTo>
                  <a:lnTo>
                    <a:pt x="2512" y="2670"/>
                  </a:lnTo>
                  <a:lnTo>
                    <a:pt x="2506" y="2670"/>
                  </a:lnTo>
                  <a:lnTo>
                    <a:pt x="2500" y="2670"/>
                  </a:lnTo>
                  <a:lnTo>
                    <a:pt x="2496" y="2670"/>
                  </a:lnTo>
                  <a:lnTo>
                    <a:pt x="2496" y="2672"/>
                  </a:lnTo>
                  <a:lnTo>
                    <a:pt x="2496" y="2676"/>
                  </a:lnTo>
                  <a:lnTo>
                    <a:pt x="2494" y="2690"/>
                  </a:lnTo>
                  <a:lnTo>
                    <a:pt x="2492" y="2700"/>
                  </a:lnTo>
                  <a:lnTo>
                    <a:pt x="2486" y="2712"/>
                  </a:lnTo>
                  <a:lnTo>
                    <a:pt x="2480" y="2724"/>
                  </a:lnTo>
                  <a:lnTo>
                    <a:pt x="2478" y="2732"/>
                  </a:lnTo>
                  <a:lnTo>
                    <a:pt x="2478" y="2738"/>
                  </a:lnTo>
                  <a:lnTo>
                    <a:pt x="2478" y="2742"/>
                  </a:lnTo>
                  <a:lnTo>
                    <a:pt x="2482" y="2750"/>
                  </a:lnTo>
                  <a:lnTo>
                    <a:pt x="2482" y="2754"/>
                  </a:lnTo>
                  <a:lnTo>
                    <a:pt x="2482" y="2762"/>
                  </a:lnTo>
                  <a:lnTo>
                    <a:pt x="2480" y="2772"/>
                  </a:lnTo>
                  <a:lnTo>
                    <a:pt x="2480" y="2778"/>
                  </a:lnTo>
                  <a:lnTo>
                    <a:pt x="2484" y="2790"/>
                  </a:lnTo>
                  <a:lnTo>
                    <a:pt x="2488" y="2798"/>
                  </a:lnTo>
                  <a:lnTo>
                    <a:pt x="2488" y="2802"/>
                  </a:lnTo>
                  <a:lnTo>
                    <a:pt x="2488" y="2806"/>
                  </a:lnTo>
                  <a:lnTo>
                    <a:pt x="2488" y="2814"/>
                  </a:lnTo>
                  <a:lnTo>
                    <a:pt x="2490" y="2820"/>
                  </a:lnTo>
                  <a:lnTo>
                    <a:pt x="2494" y="2832"/>
                  </a:lnTo>
                  <a:lnTo>
                    <a:pt x="2498" y="2848"/>
                  </a:lnTo>
                  <a:lnTo>
                    <a:pt x="2498" y="2860"/>
                  </a:lnTo>
                  <a:lnTo>
                    <a:pt x="2496" y="2868"/>
                  </a:lnTo>
                  <a:lnTo>
                    <a:pt x="2492" y="2876"/>
                  </a:lnTo>
                  <a:lnTo>
                    <a:pt x="2488" y="2884"/>
                  </a:lnTo>
                  <a:lnTo>
                    <a:pt x="2480" y="2900"/>
                  </a:lnTo>
                  <a:lnTo>
                    <a:pt x="2476" y="2908"/>
                  </a:lnTo>
                  <a:lnTo>
                    <a:pt x="2474" y="2916"/>
                  </a:lnTo>
                  <a:lnTo>
                    <a:pt x="2472" y="2924"/>
                  </a:lnTo>
                  <a:lnTo>
                    <a:pt x="2470" y="2928"/>
                  </a:lnTo>
                  <a:lnTo>
                    <a:pt x="2466" y="2928"/>
                  </a:lnTo>
                  <a:lnTo>
                    <a:pt x="2464" y="2928"/>
                  </a:lnTo>
                  <a:lnTo>
                    <a:pt x="2462" y="2930"/>
                  </a:lnTo>
                  <a:lnTo>
                    <a:pt x="2458" y="2934"/>
                  </a:lnTo>
                  <a:lnTo>
                    <a:pt x="2454" y="2942"/>
                  </a:lnTo>
                  <a:lnTo>
                    <a:pt x="2450" y="2954"/>
                  </a:lnTo>
                  <a:lnTo>
                    <a:pt x="2448" y="2968"/>
                  </a:lnTo>
                  <a:lnTo>
                    <a:pt x="2446" y="2980"/>
                  </a:lnTo>
                  <a:lnTo>
                    <a:pt x="2448" y="2990"/>
                  </a:lnTo>
                  <a:lnTo>
                    <a:pt x="2448" y="2998"/>
                  </a:lnTo>
                  <a:lnTo>
                    <a:pt x="2456" y="3012"/>
                  </a:lnTo>
                  <a:lnTo>
                    <a:pt x="2464" y="3026"/>
                  </a:lnTo>
                  <a:lnTo>
                    <a:pt x="2466" y="3034"/>
                  </a:lnTo>
                  <a:lnTo>
                    <a:pt x="2466" y="3040"/>
                  </a:lnTo>
                  <a:lnTo>
                    <a:pt x="2466" y="3054"/>
                  </a:lnTo>
                  <a:lnTo>
                    <a:pt x="2464" y="3062"/>
                  </a:lnTo>
                  <a:lnTo>
                    <a:pt x="2466" y="3072"/>
                  </a:lnTo>
                  <a:lnTo>
                    <a:pt x="2468" y="3084"/>
                  </a:lnTo>
                  <a:lnTo>
                    <a:pt x="2474" y="3100"/>
                  </a:lnTo>
                  <a:lnTo>
                    <a:pt x="2480" y="3114"/>
                  </a:lnTo>
                  <a:lnTo>
                    <a:pt x="2486" y="3122"/>
                  </a:lnTo>
                  <a:lnTo>
                    <a:pt x="2492" y="3126"/>
                  </a:lnTo>
                  <a:lnTo>
                    <a:pt x="2498" y="3130"/>
                  </a:lnTo>
                  <a:lnTo>
                    <a:pt x="2510" y="3134"/>
                  </a:lnTo>
                  <a:lnTo>
                    <a:pt x="2514" y="3136"/>
                  </a:lnTo>
                  <a:lnTo>
                    <a:pt x="2520" y="3142"/>
                  </a:lnTo>
                  <a:lnTo>
                    <a:pt x="2522" y="3144"/>
                  </a:lnTo>
                  <a:lnTo>
                    <a:pt x="2526" y="3146"/>
                  </a:lnTo>
                  <a:lnTo>
                    <a:pt x="2534" y="3146"/>
                  </a:lnTo>
                  <a:lnTo>
                    <a:pt x="2544" y="3144"/>
                  </a:lnTo>
                  <a:lnTo>
                    <a:pt x="2554" y="3140"/>
                  </a:lnTo>
                  <a:lnTo>
                    <a:pt x="2574" y="3128"/>
                  </a:lnTo>
                  <a:lnTo>
                    <a:pt x="2584" y="3124"/>
                  </a:lnTo>
                  <a:lnTo>
                    <a:pt x="2594" y="3122"/>
                  </a:lnTo>
                  <a:lnTo>
                    <a:pt x="2598" y="3120"/>
                  </a:lnTo>
                  <a:lnTo>
                    <a:pt x="2602" y="3116"/>
                  </a:lnTo>
                  <a:lnTo>
                    <a:pt x="2610" y="3096"/>
                  </a:lnTo>
                  <a:lnTo>
                    <a:pt x="2620" y="3068"/>
                  </a:lnTo>
                  <a:lnTo>
                    <a:pt x="2628" y="3034"/>
                  </a:lnTo>
                  <a:lnTo>
                    <a:pt x="2648" y="2952"/>
                  </a:lnTo>
                  <a:lnTo>
                    <a:pt x="2668" y="2870"/>
                  </a:lnTo>
                  <a:lnTo>
                    <a:pt x="2682" y="2822"/>
                  </a:lnTo>
                  <a:lnTo>
                    <a:pt x="2694" y="2792"/>
                  </a:lnTo>
                  <a:lnTo>
                    <a:pt x="2696" y="2780"/>
                  </a:lnTo>
                  <a:lnTo>
                    <a:pt x="2700" y="2768"/>
                  </a:lnTo>
                  <a:lnTo>
                    <a:pt x="2700" y="2756"/>
                  </a:lnTo>
                  <a:lnTo>
                    <a:pt x="2698" y="2742"/>
                  </a:lnTo>
                  <a:lnTo>
                    <a:pt x="2698" y="2730"/>
                  </a:lnTo>
                  <a:lnTo>
                    <a:pt x="2698" y="2722"/>
                  </a:lnTo>
                  <a:lnTo>
                    <a:pt x="2700" y="2718"/>
                  </a:lnTo>
                  <a:lnTo>
                    <a:pt x="2704" y="2714"/>
                  </a:lnTo>
                  <a:lnTo>
                    <a:pt x="2710" y="2710"/>
                  </a:lnTo>
                  <a:lnTo>
                    <a:pt x="2712" y="2706"/>
                  </a:lnTo>
                  <a:lnTo>
                    <a:pt x="2710" y="2700"/>
                  </a:lnTo>
                  <a:lnTo>
                    <a:pt x="2710" y="2690"/>
                  </a:lnTo>
                  <a:lnTo>
                    <a:pt x="2712" y="2684"/>
                  </a:lnTo>
                  <a:lnTo>
                    <a:pt x="2712" y="2674"/>
                  </a:lnTo>
                  <a:lnTo>
                    <a:pt x="2712" y="2670"/>
                  </a:lnTo>
                  <a:lnTo>
                    <a:pt x="2710" y="2662"/>
                  </a:lnTo>
                  <a:lnTo>
                    <a:pt x="2706" y="2654"/>
                  </a:lnTo>
                  <a:lnTo>
                    <a:pt x="2706" y="2648"/>
                  </a:lnTo>
                  <a:lnTo>
                    <a:pt x="2706" y="2642"/>
                  </a:lnTo>
                  <a:lnTo>
                    <a:pt x="2708" y="2638"/>
                  </a:lnTo>
                  <a:lnTo>
                    <a:pt x="2710" y="2636"/>
                  </a:lnTo>
                  <a:lnTo>
                    <a:pt x="2714" y="2640"/>
                  </a:lnTo>
                  <a:lnTo>
                    <a:pt x="2718" y="2646"/>
                  </a:lnTo>
                  <a:lnTo>
                    <a:pt x="2722" y="2658"/>
                  </a:lnTo>
                  <a:lnTo>
                    <a:pt x="2724" y="2662"/>
                  </a:lnTo>
                  <a:lnTo>
                    <a:pt x="2728" y="2662"/>
                  </a:lnTo>
                  <a:lnTo>
                    <a:pt x="2732" y="2658"/>
                  </a:lnTo>
                  <a:lnTo>
                    <a:pt x="2734" y="2652"/>
                  </a:lnTo>
                  <a:lnTo>
                    <a:pt x="2736" y="2644"/>
                  </a:lnTo>
                  <a:lnTo>
                    <a:pt x="2738" y="2634"/>
                  </a:lnTo>
                  <a:lnTo>
                    <a:pt x="2736" y="2624"/>
                  </a:lnTo>
                  <a:lnTo>
                    <a:pt x="2734" y="2614"/>
                  </a:lnTo>
                  <a:lnTo>
                    <a:pt x="2732" y="2604"/>
                  </a:lnTo>
                  <a:lnTo>
                    <a:pt x="2730" y="2590"/>
                  </a:lnTo>
                  <a:lnTo>
                    <a:pt x="2724" y="2556"/>
                  </a:lnTo>
                  <a:lnTo>
                    <a:pt x="2720" y="2522"/>
                  </a:lnTo>
                  <a:lnTo>
                    <a:pt x="2716" y="2510"/>
                  </a:lnTo>
                  <a:lnTo>
                    <a:pt x="2710" y="2504"/>
                  </a:lnTo>
                  <a:close/>
                  <a:moveTo>
                    <a:pt x="2770" y="1364"/>
                  </a:moveTo>
                  <a:lnTo>
                    <a:pt x="2770" y="1364"/>
                  </a:lnTo>
                  <a:lnTo>
                    <a:pt x="2764" y="1352"/>
                  </a:lnTo>
                  <a:lnTo>
                    <a:pt x="2762" y="1342"/>
                  </a:lnTo>
                  <a:lnTo>
                    <a:pt x="2764" y="1332"/>
                  </a:lnTo>
                  <a:lnTo>
                    <a:pt x="2766" y="1322"/>
                  </a:lnTo>
                  <a:lnTo>
                    <a:pt x="2770" y="1316"/>
                  </a:lnTo>
                  <a:lnTo>
                    <a:pt x="2770" y="1308"/>
                  </a:lnTo>
                  <a:lnTo>
                    <a:pt x="2768" y="1304"/>
                  </a:lnTo>
                  <a:lnTo>
                    <a:pt x="2762" y="1300"/>
                  </a:lnTo>
                  <a:lnTo>
                    <a:pt x="2752" y="1300"/>
                  </a:lnTo>
                  <a:lnTo>
                    <a:pt x="2746" y="1302"/>
                  </a:lnTo>
                  <a:lnTo>
                    <a:pt x="2730" y="1314"/>
                  </a:lnTo>
                  <a:lnTo>
                    <a:pt x="2720" y="1320"/>
                  </a:lnTo>
                  <a:lnTo>
                    <a:pt x="2708" y="1326"/>
                  </a:lnTo>
                  <a:lnTo>
                    <a:pt x="2694" y="1330"/>
                  </a:lnTo>
                  <a:lnTo>
                    <a:pt x="2676" y="1330"/>
                  </a:lnTo>
                  <a:lnTo>
                    <a:pt x="2660" y="1332"/>
                  </a:lnTo>
                  <a:lnTo>
                    <a:pt x="2650" y="1332"/>
                  </a:lnTo>
                  <a:lnTo>
                    <a:pt x="2646" y="1334"/>
                  </a:lnTo>
                  <a:lnTo>
                    <a:pt x="2646" y="1336"/>
                  </a:lnTo>
                  <a:lnTo>
                    <a:pt x="2646" y="1338"/>
                  </a:lnTo>
                  <a:lnTo>
                    <a:pt x="2644" y="1340"/>
                  </a:lnTo>
                  <a:lnTo>
                    <a:pt x="2640" y="1340"/>
                  </a:lnTo>
                  <a:lnTo>
                    <a:pt x="2630" y="1340"/>
                  </a:lnTo>
                  <a:lnTo>
                    <a:pt x="2618" y="1340"/>
                  </a:lnTo>
                  <a:lnTo>
                    <a:pt x="2608" y="1342"/>
                  </a:lnTo>
                  <a:lnTo>
                    <a:pt x="2602" y="1346"/>
                  </a:lnTo>
                  <a:lnTo>
                    <a:pt x="2596" y="1352"/>
                  </a:lnTo>
                  <a:lnTo>
                    <a:pt x="2590" y="1356"/>
                  </a:lnTo>
                  <a:lnTo>
                    <a:pt x="2584" y="1360"/>
                  </a:lnTo>
                  <a:lnTo>
                    <a:pt x="2574" y="1360"/>
                  </a:lnTo>
                  <a:lnTo>
                    <a:pt x="2564" y="1358"/>
                  </a:lnTo>
                  <a:lnTo>
                    <a:pt x="2552" y="1356"/>
                  </a:lnTo>
                  <a:lnTo>
                    <a:pt x="2542" y="1356"/>
                  </a:lnTo>
                  <a:lnTo>
                    <a:pt x="2534" y="1360"/>
                  </a:lnTo>
                  <a:lnTo>
                    <a:pt x="2528" y="1366"/>
                  </a:lnTo>
                  <a:lnTo>
                    <a:pt x="2520" y="1370"/>
                  </a:lnTo>
                  <a:lnTo>
                    <a:pt x="2512" y="1374"/>
                  </a:lnTo>
                  <a:lnTo>
                    <a:pt x="2504" y="1376"/>
                  </a:lnTo>
                  <a:lnTo>
                    <a:pt x="2494" y="1374"/>
                  </a:lnTo>
                  <a:lnTo>
                    <a:pt x="2484" y="1368"/>
                  </a:lnTo>
                  <a:lnTo>
                    <a:pt x="2476" y="1362"/>
                  </a:lnTo>
                  <a:lnTo>
                    <a:pt x="2470" y="1356"/>
                  </a:lnTo>
                  <a:lnTo>
                    <a:pt x="2466" y="1350"/>
                  </a:lnTo>
                  <a:lnTo>
                    <a:pt x="2458" y="1334"/>
                  </a:lnTo>
                  <a:lnTo>
                    <a:pt x="2454" y="1328"/>
                  </a:lnTo>
                  <a:lnTo>
                    <a:pt x="2448" y="1320"/>
                  </a:lnTo>
                  <a:lnTo>
                    <a:pt x="2444" y="1318"/>
                  </a:lnTo>
                  <a:lnTo>
                    <a:pt x="2438" y="1316"/>
                  </a:lnTo>
                  <a:lnTo>
                    <a:pt x="2428" y="1316"/>
                  </a:lnTo>
                  <a:lnTo>
                    <a:pt x="2426" y="1316"/>
                  </a:lnTo>
                  <a:lnTo>
                    <a:pt x="2428" y="1314"/>
                  </a:lnTo>
                  <a:lnTo>
                    <a:pt x="2444" y="1302"/>
                  </a:lnTo>
                  <a:lnTo>
                    <a:pt x="2450" y="1298"/>
                  </a:lnTo>
                  <a:lnTo>
                    <a:pt x="2452" y="1294"/>
                  </a:lnTo>
                  <a:lnTo>
                    <a:pt x="2452" y="1288"/>
                  </a:lnTo>
                  <a:lnTo>
                    <a:pt x="2452" y="1284"/>
                  </a:lnTo>
                  <a:lnTo>
                    <a:pt x="2448" y="1272"/>
                  </a:lnTo>
                  <a:lnTo>
                    <a:pt x="2440" y="1260"/>
                  </a:lnTo>
                  <a:lnTo>
                    <a:pt x="2436" y="1256"/>
                  </a:lnTo>
                  <a:lnTo>
                    <a:pt x="2432" y="1254"/>
                  </a:lnTo>
                  <a:lnTo>
                    <a:pt x="2426" y="1252"/>
                  </a:lnTo>
                  <a:lnTo>
                    <a:pt x="2422" y="1244"/>
                  </a:lnTo>
                  <a:lnTo>
                    <a:pt x="2418" y="1238"/>
                  </a:lnTo>
                  <a:lnTo>
                    <a:pt x="2416" y="1236"/>
                  </a:lnTo>
                  <a:lnTo>
                    <a:pt x="2414" y="1232"/>
                  </a:lnTo>
                  <a:lnTo>
                    <a:pt x="2410" y="1224"/>
                  </a:lnTo>
                  <a:lnTo>
                    <a:pt x="2404" y="1214"/>
                  </a:lnTo>
                  <a:lnTo>
                    <a:pt x="2402" y="1214"/>
                  </a:lnTo>
                  <a:lnTo>
                    <a:pt x="2402" y="1216"/>
                  </a:lnTo>
                  <a:lnTo>
                    <a:pt x="2396" y="1208"/>
                  </a:lnTo>
                  <a:lnTo>
                    <a:pt x="2394" y="1204"/>
                  </a:lnTo>
                  <a:lnTo>
                    <a:pt x="2392" y="1202"/>
                  </a:lnTo>
                  <a:lnTo>
                    <a:pt x="2388" y="1202"/>
                  </a:lnTo>
                  <a:lnTo>
                    <a:pt x="2384" y="1202"/>
                  </a:lnTo>
                  <a:lnTo>
                    <a:pt x="2382" y="1198"/>
                  </a:lnTo>
                  <a:lnTo>
                    <a:pt x="2378" y="1192"/>
                  </a:lnTo>
                  <a:lnTo>
                    <a:pt x="2372" y="1182"/>
                  </a:lnTo>
                  <a:lnTo>
                    <a:pt x="2366" y="1172"/>
                  </a:lnTo>
                  <a:lnTo>
                    <a:pt x="2362" y="1166"/>
                  </a:lnTo>
                  <a:lnTo>
                    <a:pt x="2358" y="1164"/>
                  </a:lnTo>
                  <a:lnTo>
                    <a:pt x="2356" y="1164"/>
                  </a:lnTo>
                  <a:lnTo>
                    <a:pt x="2354" y="1166"/>
                  </a:lnTo>
                  <a:lnTo>
                    <a:pt x="2352" y="1166"/>
                  </a:lnTo>
                  <a:lnTo>
                    <a:pt x="2348" y="1162"/>
                  </a:lnTo>
                  <a:lnTo>
                    <a:pt x="2344" y="1156"/>
                  </a:lnTo>
                  <a:lnTo>
                    <a:pt x="2340" y="1150"/>
                  </a:lnTo>
                  <a:lnTo>
                    <a:pt x="2338" y="1150"/>
                  </a:lnTo>
                  <a:lnTo>
                    <a:pt x="2334" y="1150"/>
                  </a:lnTo>
                  <a:lnTo>
                    <a:pt x="2332" y="1152"/>
                  </a:lnTo>
                  <a:lnTo>
                    <a:pt x="2330" y="1152"/>
                  </a:lnTo>
                  <a:lnTo>
                    <a:pt x="2326" y="1150"/>
                  </a:lnTo>
                  <a:lnTo>
                    <a:pt x="2322" y="1144"/>
                  </a:lnTo>
                  <a:lnTo>
                    <a:pt x="2316" y="1132"/>
                  </a:lnTo>
                  <a:lnTo>
                    <a:pt x="2312" y="1124"/>
                  </a:lnTo>
                  <a:lnTo>
                    <a:pt x="2310" y="1122"/>
                  </a:lnTo>
                  <a:lnTo>
                    <a:pt x="2308" y="1124"/>
                  </a:lnTo>
                  <a:lnTo>
                    <a:pt x="2308" y="1128"/>
                  </a:lnTo>
                  <a:lnTo>
                    <a:pt x="2308" y="1140"/>
                  </a:lnTo>
                  <a:lnTo>
                    <a:pt x="2308" y="1144"/>
                  </a:lnTo>
                  <a:lnTo>
                    <a:pt x="2306" y="1146"/>
                  </a:lnTo>
                  <a:lnTo>
                    <a:pt x="2304" y="1142"/>
                  </a:lnTo>
                  <a:lnTo>
                    <a:pt x="2300" y="1136"/>
                  </a:lnTo>
                  <a:lnTo>
                    <a:pt x="2298" y="1126"/>
                  </a:lnTo>
                  <a:lnTo>
                    <a:pt x="2290" y="1110"/>
                  </a:lnTo>
                  <a:lnTo>
                    <a:pt x="2286" y="1100"/>
                  </a:lnTo>
                  <a:lnTo>
                    <a:pt x="2284" y="1086"/>
                  </a:lnTo>
                  <a:lnTo>
                    <a:pt x="2280" y="1058"/>
                  </a:lnTo>
                  <a:lnTo>
                    <a:pt x="2276" y="1042"/>
                  </a:lnTo>
                  <a:lnTo>
                    <a:pt x="2272" y="1026"/>
                  </a:lnTo>
                  <a:lnTo>
                    <a:pt x="2268" y="1012"/>
                  </a:lnTo>
                  <a:lnTo>
                    <a:pt x="2260" y="998"/>
                  </a:lnTo>
                  <a:lnTo>
                    <a:pt x="2252" y="988"/>
                  </a:lnTo>
                  <a:lnTo>
                    <a:pt x="2248" y="984"/>
                  </a:lnTo>
                  <a:lnTo>
                    <a:pt x="2244" y="986"/>
                  </a:lnTo>
                  <a:lnTo>
                    <a:pt x="2242" y="986"/>
                  </a:lnTo>
                  <a:lnTo>
                    <a:pt x="2240" y="984"/>
                  </a:lnTo>
                  <a:lnTo>
                    <a:pt x="2236" y="976"/>
                  </a:lnTo>
                  <a:lnTo>
                    <a:pt x="2230" y="968"/>
                  </a:lnTo>
                  <a:lnTo>
                    <a:pt x="2226" y="966"/>
                  </a:lnTo>
                  <a:lnTo>
                    <a:pt x="2222" y="966"/>
                  </a:lnTo>
                  <a:lnTo>
                    <a:pt x="2220" y="966"/>
                  </a:lnTo>
                  <a:lnTo>
                    <a:pt x="2218" y="964"/>
                  </a:lnTo>
                  <a:lnTo>
                    <a:pt x="2212" y="956"/>
                  </a:lnTo>
                  <a:lnTo>
                    <a:pt x="2208" y="944"/>
                  </a:lnTo>
                  <a:lnTo>
                    <a:pt x="2206" y="928"/>
                  </a:lnTo>
                  <a:lnTo>
                    <a:pt x="2202" y="900"/>
                  </a:lnTo>
                  <a:lnTo>
                    <a:pt x="2200" y="890"/>
                  </a:lnTo>
                  <a:lnTo>
                    <a:pt x="2202" y="884"/>
                  </a:lnTo>
                  <a:lnTo>
                    <a:pt x="2204" y="876"/>
                  </a:lnTo>
                  <a:lnTo>
                    <a:pt x="2204" y="870"/>
                  </a:lnTo>
                  <a:lnTo>
                    <a:pt x="2200" y="858"/>
                  </a:lnTo>
                  <a:lnTo>
                    <a:pt x="2198" y="850"/>
                  </a:lnTo>
                  <a:lnTo>
                    <a:pt x="2200" y="848"/>
                  </a:lnTo>
                  <a:lnTo>
                    <a:pt x="2204" y="850"/>
                  </a:lnTo>
                  <a:lnTo>
                    <a:pt x="2208" y="850"/>
                  </a:lnTo>
                  <a:lnTo>
                    <a:pt x="2210" y="848"/>
                  </a:lnTo>
                  <a:lnTo>
                    <a:pt x="2204" y="842"/>
                  </a:lnTo>
                  <a:lnTo>
                    <a:pt x="2198" y="826"/>
                  </a:lnTo>
                  <a:lnTo>
                    <a:pt x="2194" y="816"/>
                  </a:lnTo>
                  <a:lnTo>
                    <a:pt x="2192" y="802"/>
                  </a:lnTo>
                  <a:lnTo>
                    <a:pt x="2190" y="794"/>
                  </a:lnTo>
                  <a:lnTo>
                    <a:pt x="2188" y="790"/>
                  </a:lnTo>
                  <a:lnTo>
                    <a:pt x="2184" y="786"/>
                  </a:lnTo>
                  <a:lnTo>
                    <a:pt x="2176" y="784"/>
                  </a:lnTo>
                  <a:lnTo>
                    <a:pt x="2174" y="782"/>
                  </a:lnTo>
                  <a:lnTo>
                    <a:pt x="2170" y="780"/>
                  </a:lnTo>
                  <a:lnTo>
                    <a:pt x="2166" y="772"/>
                  </a:lnTo>
                  <a:lnTo>
                    <a:pt x="2162" y="766"/>
                  </a:lnTo>
                  <a:lnTo>
                    <a:pt x="2160" y="764"/>
                  </a:lnTo>
                  <a:lnTo>
                    <a:pt x="2154" y="764"/>
                  </a:lnTo>
                  <a:lnTo>
                    <a:pt x="2150" y="762"/>
                  </a:lnTo>
                  <a:lnTo>
                    <a:pt x="2146" y="758"/>
                  </a:lnTo>
                  <a:lnTo>
                    <a:pt x="2138" y="746"/>
                  </a:lnTo>
                  <a:lnTo>
                    <a:pt x="2134" y="752"/>
                  </a:lnTo>
                  <a:lnTo>
                    <a:pt x="2138" y="746"/>
                  </a:lnTo>
                  <a:lnTo>
                    <a:pt x="2134" y="732"/>
                  </a:lnTo>
                  <a:lnTo>
                    <a:pt x="2132" y="716"/>
                  </a:lnTo>
                  <a:lnTo>
                    <a:pt x="2132" y="710"/>
                  </a:lnTo>
                  <a:lnTo>
                    <a:pt x="2134" y="706"/>
                  </a:lnTo>
                  <a:lnTo>
                    <a:pt x="2136" y="702"/>
                  </a:lnTo>
                  <a:lnTo>
                    <a:pt x="2142" y="702"/>
                  </a:lnTo>
                  <a:lnTo>
                    <a:pt x="2144" y="702"/>
                  </a:lnTo>
                  <a:lnTo>
                    <a:pt x="2138" y="698"/>
                  </a:lnTo>
                  <a:lnTo>
                    <a:pt x="2134" y="692"/>
                  </a:lnTo>
                  <a:lnTo>
                    <a:pt x="2128" y="684"/>
                  </a:lnTo>
                  <a:lnTo>
                    <a:pt x="2120" y="674"/>
                  </a:lnTo>
                  <a:lnTo>
                    <a:pt x="2116" y="662"/>
                  </a:lnTo>
                  <a:lnTo>
                    <a:pt x="2108" y="642"/>
                  </a:lnTo>
                  <a:lnTo>
                    <a:pt x="2098" y="624"/>
                  </a:lnTo>
                  <a:lnTo>
                    <a:pt x="2082" y="594"/>
                  </a:lnTo>
                  <a:lnTo>
                    <a:pt x="2072" y="572"/>
                  </a:lnTo>
                  <a:lnTo>
                    <a:pt x="2070" y="564"/>
                  </a:lnTo>
                  <a:lnTo>
                    <a:pt x="2070" y="556"/>
                  </a:lnTo>
                  <a:lnTo>
                    <a:pt x="2070" y="550"/>
                  </a:lnTo>
                  <a:lnTo>
                    <a:pt x="2070" y="544"/>
                  </a:lnTo>
                  <a:lnTo>
                    <a:pt x="2064" y="534"/>
                  </a:lnTo>
                  <a:lnTo>
                    <a:pt x="2058" y="526"/>
                  </a:lnTo>
                  <a:lnTo>
                    <a:pt x="2056" y="520"/>
                  </a:lnTo>
                  <a:lnTo>
                    <a:pt x="2056" y="512"/>
                  </a:lnTo>
                  <a:lnTo>
                    <a:pt x="2054" y="504"/>
                  </a:lnTo>
                  <a:lnTo>
                    <a:pt x="2050" y="494"/>
                  </a:lnTo>
                  <a:lnTo>
                    <a:pt x="2036" y="474"/>
                  </a:lnTo>
                  <a:lnTo>
                    <a:pt x="2022" y="452"/>
                  </a:lnTo>
                  <a:lnTo>
                    <a:pt x="2018" y="442"/>
                  </a:lnTo>
                  <a:lnTo>
                    <a:pt x="2016" y="434"/>
                  </a:lnTo>
                  <a:lnTo>
                    <a:pt x="2016" y="426"/>
                  </a:lnTo>
                  <a:lnTo>
                    <a:pt x="2014" y="422"/>
                  </a:lnTo>
                  <a:lnTo>
                    <a:pt x="2010" y="416"/>
                  </a:lnTo>
                  <a:lnTo>
                    <a:pt x="2008" y="412"/>
                  </a:lnTo>
                  <a:lnTo>
                    <a:pt x="2008" y="408"/>
                  </a:lnTo>
                  <a:lnTo>
                    <a:pt x="2010" y="402"/>
                  </a:lnTo>
                  <a:lnTo>
                    <a:pt x="2014" y="394"/>
                  </a:lnTo>
                  <a:lnTo>
                    <a:pt x="2000" y="332"/>
                  </a:lnTo>
                  <a:lnTo>
                    <a:pt x="1998" y="332"/>
                  </a:lnTo>
                  <a:lnTo>
                    <a:pt x="1996" y="328"/>
                  </a:lnTo>
                  <a:lnTo>
                    <a:pt x="1992" y="326"/>
                  </a:lnTo>
                  <a:lnTo>
                    <a:pt x="1990" y="326"/>
                  </a:lnTo>
                  <a:lnTo>
                    <a:pt x="1986" y="326"/>
                  </a:lnTo>
                  <a:lnTo>
                    <a:pt x="1984" y="324"/>
                  </a:lnTo>
                  <a:lnTo>
                    <a:pt x="1984" y="322"/>
                  </a:lnTo>
                  <a:lnTo>
                    <a:pt x="1984" y="320"/>
                  </a:lnTo>
                  <a:lnTo>
                    <a:pt x="1986" y="318"/>
                  </a:lnTo>
                  <a:lnTo>
                    <a:pt x="1988" y="316"/>
                  </a:lnTo>
                  <a:lnTo>
                    <a:pt x="1990" y="314"/>
                  </a:lnTo>
                  <a:lnTo>
                    <a:pt x="1992" y="316"/>
                  </a:lnTo>
                  <a:lnTo>
                    <a:pt x="1998" y="320"/>
                  </a:lnTo>
                  <a:lnTo>
                    <a:pt x="1996" y="316"/>
                  </a:lnTo>
                  <a:lnTo>
                    <a:pt x="1990" y="310"/>
                  </a:lnTo>
                  <a:lnTo>
                    <a:pt x="1988" y="308"/>
                  </a:lnTo>
                  <a:lnTo>
                    <a:pt x="1986" y="308"/>
                  </a:lnTo>
                  <a:lnTo>
                    <a:pt x="1980" y="312"/>
                  </a:lnTo>
                  <a:lnTo>
                    <a:pt x="1976" y="314"/>
                  </a:lnTo>
                  <a:lnTo>
                    <a:pt x="1974" y="314"/>
                  </a:lnTo>
                  <a:lnTo>
                    <a:pt x="1966" y="310"/>
                  </a:lnTo>
                  <a:lnTo>
                    <a:pt x="1958" y="306"/>
                  </a:lnTo>
                  <a:lnTo>
                    <a:pt x="1954" y="306"/>
                  </a:lnTo>
                  <a:lnTo>
                    <a:pt x="1948" y="308"/>
                  </a:lnTo>
                  <a:lnTo>
                    <a:pt x="1938" y="312"/>
                  </a:lnTo>
                  <a:lnTo>
                    <a:pt x="1932" y="312"/>
                  </a:lnTo>
                  <a:lnTo>
                    <a:pt x="1928" y="312"/>
                  </a:lnTo>
                  <a:lnTo>
                    <a:pt x="1922" y="318"/>
                  </a:lnTo>
                  <a:lnTo>
                    <a:pt x="1920" y="320"/>
                  </a:lnTo>
                  <a:lnTo>
                    <a:pt x="1916" y="322"/>
                  </a:lnTo>
                  <a:lnTo>
                    <a:pt x="1908" y="326"/>
                  </a:lnTo>
                  <a:lnTo>
                    <a:pt x="1892" y="340"/>
                  </a:lnTo>
                  <a:lnTo>
                    <a:pt x="1886" y="346"/>
                  </a:lnTo>
                  <a:lnTo>
                    <a:pt x="1880" y="346"/>
                  </a:lnTo>
                  <a:lnTo>
                    <a:pt x="1874" y="346"/>
                  </a:lnTo>
                  <a:lnTo>
                    <a:pt x="1866" y="344"/>
                  </a:lnTo>
                  <a:lnTo>
                    <a:pt x="1854" y="336"/>
                  </a:lnTo>
                  <a:lnTo>
                    <a:pt x="1848" y="334"/>
                  </a:lnTo>
                  <a:lnTo>
                    <a:pt x="1844" y="334"/>
                  </a:lnTo>
                  <a:lnTo>
                    <a:pt x="1836" y="332"/>
                  </a:lnTo>
                  <a:lnTo>
                    <a:pt x="1830" y="330"/>
                  </a:lnTo>
                  <a:lnTo>
                    <a:pt x="1826" y="326"/>
                  </a:lnTo>
                  <a:lnTo>
                    <a:pt x="1822" y="326"/>
                  </a:lnTo>
                  <a:lnTo>
                    <a:pt x="1818" y="326"/>
                  </a:lnTo>
                  <a:lnTo>
                    <a:pt x="1812" y="326"/>
                  </a:lnTo>
                  <a:lnTo>
                    <a:pt x="1812" y="324"/>
                  </a:lnTo>
                  <a:lnTo>
                    <a:pt x="1808" y="322"/>
                  </a:lnTo>
                  <a:lnTo>
                    <a:pt x="1804" y="318"/>
                  </a:lnTo>
                  <a:lnTo>
                    <a:pt x="1794" y="314"/>
                  </a:lnTo>
                  <a:lnTo>
                    <a:pt x="1778" y="310"/>
                  </a:lnTo>
                  <a:lnTo>
                    <a:pt x="1762" y="308"/>
                  </a:lnTo>
                  <a:lnTo>
                    <a:pt x="1750" y="306"/>
                  </a:lnTo>
                  <a:lnTo>
                    <a:pt x="1734" y="308"/>
                  </a:lnTo>
                  <a:lnTo>
                    <a:pt x="1724" y="310"/>
                  </a:lnTo>
                  <a:lnTo>
                    <a:pt x="1718" y="310"/>
                  </a:lnTo>
                  <a:lnTo>
                    <a:pt x="1718" y="308"/>
                  </a:lnTo>
                  <a:lnTo>
                    <a:pt x="1716" y="302"/>
                  </a:lnTo>
                  <a:lnTo>
                    <a:pt x="1714" y="292"/>
                  </a:lnTo>
                  <a:lnTo>
                    <a:pt x="1710" y="288"/>
                  </a:lnTo>
                  <a:lnTo>
                    <a:pt x="1706" y="286"/>
                  </a:lnTo>
                  <a:lnTo>
                    <a:pt x="1700" y="284"/>
                  </a:lnTo>
                  <a:lnTo>
                    <a:pt x="1692" y="284"/>
                  </a:lnTo>
                  <a:lnTo>
                    <a:pt x="1678" y="284"/>
                  </a:lnTo>
                  <a:lnTo>
                    <a:pt x="1672" y="282"/>
                  </a:lnTo>
                  <a:lnTo>
                    <a:pt x="1666" y="280"/>
                  </a:lnTo>
                  <a:lnTo>
                    <a:pt x="1654" y="278"/>
                  </a:lnTo>
                  <a:lnTo>
                    <a:pt x="1648" y="276"/>
                  </a:lnTo>
                  <a:lnTo>
                    <a:pt x="1644" y="274"/>
                  </a:lnTo>
                  <a:lnTo>
                    <a:pt x="1640" y="266"/>
                  </a:lnTo>
                  <a:lnTo>
                    <a:pt x="1638" y="262"/>
                  </a:lnTo>
                  <a:lnTo>
                    <a:pt x="1632" y="256"/>
                  </a:lnTo>
                  <a:lnTo>
                    <a:pt x="1624" y="250"/>
                  </a:lnTo>
                  <a:lnTo>
                    <a:pt x="1612" y="242"/>
                  </a:lnTo>
                  <a:lnTo>
                    <a:pt x="1596" y="236"/>
                  </a:lnTo>
                  <a:lnTo>
                    <a:pt x="1584" y="236"/>
                  </a:lnTo>
                  <a:lnTo>
                    <a:pt x="1574" y="238"/>
                  </a:lnTo>
                  <a:lnTo>
                    <a:pt x="1568" y="242"/>
                  </a:lnTo>
                  <a:lnTo>
                    <a:pt x="1564" y="244"/>
                  </a:lnTo>
                  <a:lnTo>
                    <a:pt x="1560" y="246"/>
                  </a:lnTo>
                  <a:lnTo>
                    <a:pt x="1550" y="246"/>
                  </a:lnTo>
                  <a:lnTo>
                    <a:pt x="1544" y="248"/>
                  </a:lnTo>
                  <a:lnTo>
                    <a:pt x="1536" y="252"/>
                  </a:lnTo>
                  <a:lnTo>
                    <a:pt x="1528" y="260"/>
                  </a:lnTo>
                  <a:lnTo>
                    <a:pt x="1516" y="274"/>
                  </a:lnTo>
                  <a:lnTo>
                    <a:pt x="1510" y="284"/>
                  </a:lnTo>
                  <a:lnTo>
                    <a:pt x="1508" y="292"/>
                  </a:lnTo>
                  <a:lnTo>
                    <a:pt x="1508" y="302"/>
                  </a:lnTo>
                  <a:lnTo>
                    <a:pt x="1510" y="314"/>
                  </a:lnTo>
                  <a:lnTo>
                    <a:pt x="1512" y="324"/>
                  </a:lnTo>
                  <a:lnTo>
                    <a:pt x="1514" y="334"/>
                  </a:lnTo>
                  <a:lnTo>
                    <a:pt x="1512" y="344"/>
                  </a:lnTo>
                  <a:lnTo>
                    <a:pt x="1506" y="354"/>
                  </a:lnTo>
                  <a:lnTo>
                    <a:pt x="1498" y="362"/>
                  </a:lnTo>
                  <a:lnTo>
                    <a:pt x="1492" y="368"/>
                  </a:lnTo>
                  <a:lnTo>
                    <a:pt x="1484" y="374"/>
                  </a:lnTo>
                  <a:lnTo>
                    <a:pt x="1478" y="376"/>
                  </a:lnTo>
                  <a:lnTo>
                    <a:pt x="1470" y="376"/>
                  </a:lnTo>
                  <a:lnTo>
                    <a:pt x="1464" y="374"/>
                  </a:lnTo>
                  <a:lnTo>
                    <a:pt x="1458" y="368"/>
                  </a:lnTo>
                  <a:lnTo>
                    <a:pt x="1452" y="362"/>
                  </a:lnTo>
                  <a:lnTo>
                    <a:pt x="1446" y="356"/>
                  </a:lnTo>
                  <a:lnTo>
                    <a:pt x="1438" y="350"/>
                  </a:lnTo>
                  <a:lnTo>
                    <a:pt x="1418" y="338"/>
                  </a:lnTo>
                  <a:lnTo>
                    <a:pt x="1398" y="330"/>
                  </a:lnTo>
                  <a:lnTo>
                    <a:pt x="1376" y="328"/>
                  </a:lnTo>
                  <a:lnTo>
                    <a:pt x="1358" y="326"/>
                  </a:lnTo>
                  <a:lnTo>
                    <a:pt x="1350" y="324"/>
                  </a:lnTo>
                  <a:lnTo>
                    <a:pt x="1344" y="320"/>
                  </a:lnTo>
                  <a:lnTo>
                    <a:pt x="1338" y="316"/>
                  </a:lnTo>
                  <a:lnTo>
                    <a:pt x="1334" y="310"/>
                  </a:lnTo>
                  <a:lnTo>
                    <a:pt x="1330" y="300"/>
                  </a:lnTo>
                  <a:lnTo>
                    <a:pt x="1326" y="288"/>
                  </a:lnTo>
                  <a:lnTo>
                    <a:pt x="1324" y="276"/>
                  </a:lnTo>
                  <a:lnTo>
                    <a:pt x="1320" y="268"/>
                  </a:lnTo>
                  <a:lnTo>
                    <a:pt x="1314" y="262"/>
                  </a:lnTo>
                  <a:lnTo>
                    <a:pt x="1306" y="260"/>
                  </a:lnTo>
                  <a:lnTo>
                    <a:pt x="1294" y="258"/>
                  </a:lnTo>
                  <a:lnTo>
                    <a:pt x="1288" y="256"/>
                  </a:lnTo>
                  <a:lnTo>
                    <a:pt x="1284" y="254"/>
                  </a:lnTo>
                  <a:lnTo>
                    <a:pt x="1272" y="248"/>
                  </a:lnTo>
                  <a:lnTo>
                    <a:pt x="1256" y="242"/>
                  </a:lnTo>
                  <a:lnTo>
                    <a:pt x="1238" y="240"/>
                  </a:lnTo>
                  <a:lnTo>
                    <a:pt x="1230" y="240"/>
                  </a:lnTo>
                  <a:lnTo>
                    <a:pt x="1224" y="240"/>
                  </a:lnTo>
                  <a:lnTo>
                    <a:pt x="1216" y="242"/>
                  </a:lnTo>
                  <a:lnTo>
                    <a:pt x="1210" y="242"/>
                  </a:lnTo>
                  <a:lnTo>
                    <a:pt x="1196" y="236"/>
                  </a:lnTo>
                  <a:lnTo>
                    <a:pt x="1182" y="230"/>
                  </a:lnTo>
                  <a:lnTo>
                    <a:pt x="1172" y="224"/>
                  </a:lnTo>
                  <a:lnTo>
                    <a:pt x="1160" y="218"/>
                  </a:lnTo>
                  <a:lnTo>
                    <a:pt x="1156" y="214"/>
                  </a:lnTo>
                  <a:lnTo>
                    <a:pt x="1154" y="206"/>
                  </a:lnTo>
                  <a:lnTo>
                    <a:pt x="1152" y="198"/>
                  </a:lnTo>
                  <a:lnTo>
                    <a:pt x="1150" y="198"/>
                  </a:lnTo>
                  <a:lnTo>
                    <a:pt x="1148" y="198"/>
                  </a:lnTo>
                  <a:lnTo>
                    <a:pt x="1144" y="200"/>
                  </a:lnTo>
                  <a:lnTo>
                    <a:pt x="1142" y="200"/>
                  </a:lnTo>
                  <a:lnTo>
                    <a:pt x="1140" y="198"/>
                  </a:lnTo>
                  <a:lnTo>
                    <a:pt x="1132" y="196"/>
                  </a:lnTo>
                  <a:lnTo>
                    <a:pt x="1124" y="194"/>
                  </a:lnTo>
                  <a:lnTo>
                    <a:pt x="1118" y="194"/>
                  </a:lnTo>
                  <a:lnTo>
                    <a:pt x="1114" y="190"/>
                  </a:lnTo>
                  <a:lnTo>
                    <a:pt x="1110" y="184"/>
                  </a:lnTo>
                  <a:lnTo>
                    <a:pt x="1108" y="176"/>
                  </a:lnTo>
                  <a:lnTo>
                    <a:pt x="1110" y="170"/>
                  </a:lnTo>
                  <a:lnTo>
                    <a:pt x="1116" y="162"/>
                  </a:lnTo>
                  <a:lnTo>
                    <a:pt x="1134" y="144"/>
                  </a:lnTo>
                  <a:lnTo>
                    <a:pt x="1142" y="134"/>
                  </a:lnTo>
                  <a:lnTo>
                    <a:pt x="1150" y="124"/>
                  </a:lnTo>
                  <a:lnTo>
                    <a:pt x="1154" y="116"/>
                  </a:lnTo>
                  <a:lnTo>
                    <a:pt x="1154" y="114"/>
                  </a:lnTo>
                  <a:lnTo>
                    <a:pt x="1152" y="110"/>
                  </a:lnTo>
                  <a:lnTo>
                    <a:pt x="1150" y="106"/>
                  </a:lnTo>
                  <a:lnTo>
                    <a:pt x="1148" y="102"/>
                  </a:lnTo>
                  <a:lnTo>
                    <a:pt x="1148" y="96"/>
                  </a:lnTo>
                  <a:lnTo>
                    <a:pt x="1148" y="92"/>
                  </a:lnTo>
                  <a:lnTo>
                    <a:pt x="1146" y="90"/>
                  </a:lnTo>
                  <a:lnTo>
                    <a:pt x="1142" y="86"/>
                  </a:lnTo>
                  <a:lnTo>
                    <a:pt x="1136" y="82"/>
                  </a:lnTo>
                  <a:lnTo>
                    <a:pt x="1132" y="78"/>
                  </a:lnTo>
                  <a:lnTo>
                    <a:pt x="1128" y="74"/>
                  </a:lnTo>
                  <a:lnTo>
                    <a:pt x="1124" y="64"/>
                  </a:lnTo>
                  <a:lnTo>
                    <a:pt x="1124" y="60"/>
                  </a:lnTo>
                  <a:lnTo>
                    <a:pt x="1124" y="56"/>
                  </a:lnTo>
                  <a:lnTo>
                    <a:pt x="1126" y="52"/>
                  </a:lnTo>
                  <a:lnTo>
                    <a:pt x="1130" y="50"/>
                  </a:lnTo>
                  <a:lnTo>
                    <a:pt x="1140" y="42"/>
                  </a:lnTo>
                  <a:lnTo>
                    <a:pt x="1148" y="34"/>
                  </a:lnTo>
                  <a:lnTo>
                    <a:pt x="1152" y="26"/>
                  </a:lnTo>
                  <a:lnTo>
                    <a:pt x="1152" y="20"/>
                  </a:lnTo>
                  <a:lnTo>
                    <a:pt x="1152" y="16"/>
                  </a:lnTo>
                  <a:lnTo>
                    <a:pt x="1148" y="14"/>
                  </a:lnTo>
                  <a:lnTo>
                    <a:pt x="1146" y="16"/>
                  </a:lnTo>
                  <a:lnTo>
                    <a:pt x="1136" y="22"/>
                  </a:lnTo>
                  <a:lnTo>
                    <a:pt x="1128" y="30"/>
                  </a:lnTo>
                  <a:lnTo>
                    <a:pt x="1124" y="32"/>
                  </a:lnTo>
                  <a:lnTo>
                    <a:pt x="1122" y="32"/>
                  </a:lnTo>
                  <a:lnTo>
                    <a:pt x="1120" y="30"/>
                  </a:lnTo>
                  <a:lnTo>
                    <a:pt x="1118" y="26"/>
                  </a:lnTo>
                  <a:lnTo>
                    <a:pt x="1118" y="18"/>
                  </a:lnTo>
                  <a:lnTo>
                    <a:pt x="1116" y="10"/>
                  </a:lnTo>
                  <a:lnTo>
                    <a:pt x="1112" y="6"/>
                  </a:lnTo>
                  <a:lnTo>
                    <a:pt x="1108" y="4"/>
                  </a:lnTo>
                  <a:lnTo>
                    <a:pt x="1096" y="0"/>
                  </a:lnTo>
                  <a:lnTo>
                    <a:pt x="1088" y="2"/>
                  </a:lnTo>
                  <a:lnTo>
                    <a:pt x="1080" y="4"/>
                  </a:lnTo>
                  <a:lnTo>
                    <a:pt x="1074" y="6"/>
                  </a:lnTo>
                  <a:lnTo>
                    <a:pt x="1064" y="16"/>
                  </a:lnTo>
                  <a:lnTo>
                    <a:pt x="1058" y="22"/>
                  </a:lnTo>
                  <a:lnTo>
                    <a:pt x="1052" y="22"/>
                  </a:lnTo>
                  <a:lnTo>
                    <a:pt x="1040" y="22"/>
                  </a:lnTo>
                  <a:lnTo>
                    <a:pt x="1034" y="22"/>
                  </a:lnTo>
                  <a:lnTo>
                    <a:pt x="1026" y="24"/>
                  </a:lnTo>
                  <a:lnTo>
                    <a:pt x="1022" y="28"/>
                  </a:lnTo>
                  <a:lnTo>
                    <a:pt x="1018" y="24"/>
                  </a:lnTo>
                  <a:lnTo>
                    <a:pt x="1014" y="20"/>
                  </a:lnTo>
                  <a:lnTo>
                    <a:pt x="1006" y="14"/>
                  </a:lnTo>
                  <a:lnTo>
                    <a:pt x="1002" y="12"/>
                  </a:lnTo>
                  <a:lnTo>
                    <a:pt x="998" y="14"/>
                  </a:lnTo>
                  <a:lnTo>
                    <a:pt x="994" y="18"/>
                  </a:lnTo>
                  <a:lnTo>
                    <a:pt x="992" y="20"/>
                  </a:lnTo>
                  <a:lnTo>
                    <a:pt x="988" y="22"/>
                  </a:lnTo>
                  <a:lnTo>
                    <a:pt x="984" y="22"/>
                  </a:lnTo>
                  <a:lnTo>
                    <a:pt x="978" y="20"/>
                  </a:lnTo>
                  <a:lnTo>
                    <a:pt x="966" y="16"/>
                  </a:lnTo>
                  <a:lnTo>
                    <a:pt x="962" y="16"/>
                  </a:lnTo>
                  <a:lnTo>
                    <a:pt x="960" y="18"/>
                  </a:lnTo>
                  <a:lnTo>
                    <a:pt x="954" y="22"/>
                  </a:lnTo>
                  <a:lnTo>
                    <a:pt x="942" y="26"/>
                  </a:lnTo>
                  <a:lnTo>
                    <a:pt x="936" y="28"/>
                  </a:lnTo>
                  <a:lnTo>
                    <a:pt x="930" y="30"/>
                  </a:lnTo>
                  <a:lnTo>
                    <a:pt x="924" y="36"/>
                  </a:lnTo>
                  <a:lnTo>
                    <a:pt x="920" y="38"/>
                  </a:lnTo>
                  <a:lnTo>
                    <a:pt x="918" y="38"/>
                  </a:lnTo>
                  <a:lnTo>
                    <a:pt x="914" y="36"/>
                  </a:lnTo>
                  <a:lnTo>
                    <a:pt x="910" y="32"/>
                  </a:lnTo>
                  <a:lnTo>
                    <a:pt x="906" y="28"/>
                  </a:lnTo>
                  <a:lnTo>
                    <a:pt x="900" y="26"/>
                  </a:lnTo>
                  <a:lnTo>
                    <a:pt x="886" y="22"/>
                  </a:lnTo>
                  <a:lnTo>
                    <a:pt x="870" y="24"/>
                  </a:lnTo>
                  <a:lnTo>
                    <a:pt x="854" y="26"/>
                  </a:lnTo>
                  <a:lnTo>
                    <a:pt x="848" y="28"/>
                  </a:lnTo>
                  <a:lnTo>
                    <a:pt x="842" y="28"/>
                  </a:lnTo>
                  <a:lnTo>
                    <a:pt x="832" y="28"/>
                  </a:lnTo>
                  <a:lnTo>
                    <a:pt x="822" y="28"/>
                  </a:lnTo>
                  <a:lnTo>
                    <a:pt x="820" y="30"/>
                  </a:lnTo>
                  <a:lnTo>
                    <a:pt x="816" y="32"/>
                  </a:lnTo>
                  <a:lnTo>
                    <a:pt x="812" y="38"/>
                  </a:lnTo>
                  <a:lnTo>
                    <a:pt x="804" y="40"/>
                  </a:lnTo>
                  <a:lnTo>
                    <a:pt x="776" y="42"/>
                  </a:lnTo>
                  <a:lnTo>
                    <a:pt x="754" y="46"/>
                  </a:lnTo>
                  <a:lnTo>
                    <a:pt x="732" y="52"/>
                  </a:lnTo>
                  <a:lnTo>
                    <a:pt x="724" y="58"/>
                  </a:lnTo>
                  <a:lnTo>
                    <a:pt x="716" y="64"/>
                  </a:lnTo>
                  <a:lnTo>
                    <a:pt x="710" y="70"/>
                  </a:lnTo>
                  <a:lnTo>
                    <a:pt x="706" y="76"/>
                  </a:lnTo>
                  <a:lnTo>
                    <a:pt x="704" y="82"/>
                  </a:lnTo>
                  <a:lnTo>
                    <a:pt x="700" y="86"/>
                  </a:lnTo>
                  <a:lnTo>
                    <a:pt x="698" y="86"/>
                  </a:lnTo>
                  <a:lnTo>
                    <a:pt x="696" y="84"/>
                  </a:lnTo>
                  <a:lnTo>
                    <a:pt x="690" y="80"/>
                  </a:lnTo>
                  <a:lnTo>
                    <a:pt x="686" y="82"/>
                  </a:lnTo>
                  <a:lnTo>
                    <a:pt x="682" y="84"/>
                  </a:lnTo>
                  <a:lnTo>
                    <a:pt x="680" y="86"/>
                  </a:lnTo>
                  <a:lnTo>
                    <a:pt x="676" y="88"/>
                  </a:lnTo>
                  <a:lnTo>
                    <a:pt x="670" y="86"/>
                  </a:lnTo>
                  <a:lnTo>
                    <a:pt x="668" y="86"/>
                  </a:lnTo>
                  <a:lnTo>
                    <a:pt x="664" y="88"/>
                  </a:lnTo>
                  <a:lnTo>
                    <a:pt x="662" y="90"/>
                  </a:lnTo>
                  <a:lnTo>
                    <a:pt x="656" y="96"/>
                  </a:lnTo>
                  <a:lnTo>
                    <a:pt x="650" y="104"/>
                  </a:lnTo>
                  <a:lnTo>
                    <a:pt x="640" y="114"/>
                  </a:lnTo>
                  <a:lnTo>
                    <a:pt x="634" y="118"/>
                  </a:lnTo>
                  <a:lnTo>
                    <a:pt x="628" y="120"/>
                  </a:lnTo>
                  <a:lnTo>
                    <a:pt x="622" y="120"/>
                  </a:lnTo>
                  <a:lnTo>
                    <a:pt x="616" y="120"/>
                  </a:lnTo>
                  <a:lnTo>
                    <a:pt x="600" y="120"/>
                  </a:lnTo>
                  <a:lnTo>
                    <a:pt x="596" y="118"/>
                  </a:lnTo>
                  <a:lnTo>
                    <a:pt x="592" y="116"/>
                  </a:lnTo>
                  <a:lnTo>
                    <a:pt x="588" y="112"/>
                  </a:lnTo>
                  <a:lnTo>
                    <a:pt x="586" y="108"/>
                  </a:lnTo>
                  <a:lnTo>
                    <a:pt x="586" y="104"/>
                  </a:lnTo>
                  <a:lnTo>
                    <a:pt x="584" y="104"/>
                  </a:lnTo>
                  <a:lnTo>
                    <a:pt x="580" y="108"/>
                  </a:lnTo>
                  <a:lnTo>
                    <a:pt x="578" y="110"/>
                  </a:lnTo>
                  <a:lnTo>
                    <a:pt x="574" y="112"/>
                  </a:lnTo>
                  <a:lnTo>
                    <a:pt x="570" y="114"/>
                  </a:lnTo>
                  <a:lnTo>
                    <a:pt x="562" y="112"/>
                  </a:lnTo>
                  <a:lnTo>
                    <a:pt x="558" y="110"/>
                  </a:lnTo>
                  <a:lnTo>
                    <a:pt x="552" y="110"/>
                  </a:lnTo>
                  <a:lnTo>
                    <a:pt x="542" y="114"/>
                  </a:lnTo>
                  <a:lnTo>
                    <a:pt x="536" y="116"/>
                  </a:lnTo>
                  <a:lnTo>
                    <a:pt x="530" y="118"/>
                  </a:lnTo>
                  <a:lnTo>
                    <a:pt x="520" y="116"/>
                  </a:lnTo>
                  <a:lnTo>
                    <a:pt x="510" y="112"/>
                  </a:lnTo>
                  <a:lnTo>
                    <a:pt x="502" y="108"/>
                  </a:lnTo>
                  <a:lnTo>
                    <a:pt x="498" y="102"/>
                  </a:lnTo>
                  <a:lnTo>
                    <a:pt x="494" y="98"/>
                  </a:lnTo>
                  <a:lnTo>
                    <a:pt x="492" y="94"/>
                  </a:lnTo>
                  <a:lnTo>
                    <a:pt x="464" y="96"/>
                  </a:lnTo>
                  <a:lnTo>
                    <a:pt x="454" y="122"/>
                  </a:lnTo>
                  <a:lnTo>
                    <a:pt x="444" y="152"/>
                  </a:lnTo>
                  <a:lnTo>
                    <a:pt x="436" y="166"/>
                  </a:lnTo>
                  <a:lnTo>
                    <a:pt x="426" y="180"/>
                  </a:lnTo>
                  <a:lnTo>
                    <a:pt x="414" y="190"/>
                  </a:lnTo>
                  <a:lnTo>
                    <a:pt x="400" y="200"/>
                  </a:lnTo>
                  <a:lnTo>
                    <a:pt x="380" y="206"/>
                  </a:lnTo>
                  <a:lnTo>
                    <a:pt x="368" y="212"/>
                  </a:lnTo>
                  <a:lnTo>
                    <a:pt x="360" y="218"/>
                  </a:lnTo>
                  <a:lnTo>
                    <a:pt x="356" y="222"/>
                  </a:lnTo>
                  <a:lnTo>
                    <a:pt x="352" y="232"/>
                  </a:lnTo>
                  <a:lnTo>
                    <a:pt x="348" y="238"/>
                  </a:lnTo>
                  <a:lnTo>
                    <a:pt x="342" y="244"/>
                  </a:lnTo>
                  <a:lnTo>
                    <a:pt x="334" y="252"/>
                  </a:lnTo>
                  <a:lnTo>
                    <a:pt x="332" y="256"/>
                  </a:lnTo>
                  <a:lnTo>
                    <a:pt x="330" y="260"/>
                  </a:lnTo>
                  <a:lnTo>
                    <a:pt x="330" y="264"/>
                  </a:lnTo>
                  <a:lnTo>
                    <a:pt x="330" y="270"/>
                  </a:lnTo>
                  <a:lnTo>
                    <a:pt x="330" y="274"/>
                  </a:lnTo>
                  <a:lnTo>
                    <a:pt x="326" y="282"/>
                  </a:lnTo>
                  <a:lnTo>
                    <a:pt x="320" y="292"/>
                  </a:lnTo>
                  <a:lnTo>
                    <a:pt x="312" y="306"/>
                  </a:lnTo>
                  <a:lnTo>
                    <a:pt x="308" y="320"/>
                  </a:lnTo>
                  <a:lnTo>
                    <a:pt x="308" y="336"/>
                  </a:lnTo>
                  <a:lnTo>
                    <a:pt x="310" y="350"/>
                  </a:lnTo>
                  <a:lnTo>
                    <a:pt x="314" y="376"/>
                  </a:lnTo>
                  <a:lnTo>
                    <a:pt x="314" y="388"/>
                  </a:lnTo>
                  <a:lnTo>
                    <a:pt x="310" y="398"/>
                  </a:lnTo>
                  <a:lnTo>
                    <a:pt x="298" y="420"/>
                  </a:lnTo>
                  <a:lnTo>
                    <a:pt x="288" y="434"/>
                  </a:lnTo>
                  <a:lnTo>
                    <a:pt x="282" y="442"/>
                  </a:lnTo>
                  <a:lnTo>
                    <a:pt x="276" y="446"/>
                  </a:lnTo>
                  <a:lnTo>
                    <a:pt x="264" y="452"/>
                  </a:lnTo>
                  <a:lnTo>
                    <a:pt x="258" y="456"/>
                  </a:lnTo>
                  <a:lnTo>
                    <a:pt x="250" y="466"/>
                  </a:lnTo>
                  <a:lnTo>
                    <a:pt x="240" y="478"/>
                  </a:lnTo>
                  <a:lnTo>
                    <a:pt x="228" y="484"/>
                  </a:lnTo>
                  <a:lnTo>
                    <a:pt x="218" y="488"/>
                  </a:lnTo>
                  <a:lnTo>
                    <a:pt x="206" y="490"/>
                  </a:lnTo>
                  <a:lnTo>
                    <a:pt x="196" y="492"/>
                  </a:lnTo>
                  <a:lnTo>
                    <a:pt x="188" y="496"/>
                  </a:lnTo>
                  <a:lnTo>
                    <a:pt x="180" y="500"/>
                  </a:lnTo>
                  <a:lnTo>
                    <a:pt x="174" y="510"/>
                  </a:lnTo>
                  <a:lnTo>
                    <a:pt x="164" y="538"/>
                  </a:lnTo>
                  <a:lnTo>
                    <a:pt x="156" y="556"/>
                  </a:lnTo>
                  <a:lnTo>
                    <a:pt x="148" y="566"/>
                  </a:lnTo>
                  <a:lnTo>
                    <a:pt x="140" y="572"/>
                  </a:lnTo>
                  <a:lnTo>
                    <a:pt x="134" y="574"/>
                  </a:lnTo>
                  <a:lnTo>
                    <a:pt x="128" y="578"/>
                  </a:lnTo>
                  <a:lnTo>
                    <a:pt x="124" y="584"/>
                  </a:lnTo>
                  <a:lnTo>
                    <a:pt x="120" y="596"/>
                  </a:lnTo>
                  <a:lnTo>
                    <a:pt x="116" y="610"/>
                  </a:lnTo>
                  <a:lnTo>
                    <a:pt x="114" y="614"/>
                  </a:lnTo>
                  <a:lnTo>
                    <a:pt x="110" y="620"/>
                  </a:lnTo>
                  <a:lnTo>
                    <a:pt x="108" y="640"/>
                  </a:lnTo>
                  <a:lnTo>
                    <a:pt x="104" y="660"/>
                  </a:lnTo>
                  <a:lnTo>
                    <a:pt x="102" y="666"/>
                  </a:lnTo>
                  <a:lnTo>
                    <a:pt x="98" y="670"/>
                  </a:lnTo>
                  <a:lnTo>
                    <a:pt x="90" y="678"/>
                  </a:lnTo>
                  <a:lnTo>
                    <a:pt x="78" y="692"/>
                  </a:lnTo>
                  <a:lnTo>
                    <a:pt x="64" y="706"/>
                  </a:lnTo>
                  <a:lnTo>
                    <a:pt x="58" y="712"/>
                  </a:lnTo>
                  <a:lnTo>
                    <a:pt x="58" y="714"/>
                  </a:lnTo>
                  <a:lnTo>
                    <a:pt x="60" y="714"/>
                  </a:lnTo>
                  <a:lnTo>
                    <a:pt x="64" y="714"/>
                  </a:lnTo>
                  <a:lnTo>
                    <a:pt x="66" y="714"/>
                  </a:lnTo>
                  <a:lnTo>
                    <a:pt x="66" y="716"/>
                  </a:lnTo>
                  <a:lnTo>
                    <a:pt x="60" y="726"/>
                  </a:lnTo>
                  <a:lnTo>
                    <a:pt x="54" y="740"/>
                  </a:lnTo>
                  <a:lnTo>
                    <a:pt x="52" y="750"/>
                  </a:lnTo>
                  <a:lnTo>
                    <a:pt x="50" y="762"/>
                  </a:lnTo>
                  <a:lnTo>
                    <a:pt x="48" y="772"/>
                  </a:lnTo>
                  <a:lnTo>
                    <a:pt x="46" y="778"/>
                  </a:lnTo>
                  <a:lnTo>
                    <a:pt x="42" y="782"/>
                  </a:lnTo>
                  <a:lnTo>
                    <a:pt x="36" y="786"/>
                  </a:lnTo>
                  <a:lnTo>
                    <a:pt x="32" y="788"/>
                  </a:lnTo>
                  <a:lnTo>
                    <a:pt x="28" y="794"/>
                  </a:lnTo>
                  <a:lnTo>
                    <a:pt x="24" y="800"/>
                  </a:lnTo>
                  <a:lnTo>
                    <a:pt x="20" y="812"/>
                  </a:lnTo>
                  <a:lnTo>
                    <a:pt x="16" y="834"/>
                  </a:lnTo>
                  <a:lnTo>
                    <a:pt x="14" y="850"/>
                  </a:lnTo>
                  <a:lnTo>
                    <a:pt x="16" y="858"/>
                  </a:lnTo>
                  <a:lnTo>
                    <a:pt x="16" y="860"/>
                  </a:lnTo>
                  <a:lnTo>
                    <a:pt x="18" y="860"/>
                  </a:lnTo>
                  <a:lnTo>
                    <a:pt x="20" y="860"/>
                  </a:lnTo>
                  <a:lnTo>
                    <a:pt x="22" y="858"/>
                  </a:lnTo>
                  <a:lnTo>
                    <a:pt x="22" y="852"/>
                  </a:lnTo>
                  <a:lnTo>
                    <a:pt x="24" y="846"/>
                  </a:lnTo>
                  <a:lnTo>
                    <a:pt x="24" y="844"/>
                  </a:lnTo>
                  <a:lnTo>
                    <a:pt x="26" y="844"/>
                  </a:lnTo>
                  <a:lnTo>
                    <a:pt x="30" y="846"/>
                  </a:lnTo>
                  <a:lnTo>
                    <a:pt x="30" y="850"/>
                  </a:lnTo>
                  <a:lnTo>
                    <a:pt x="32" y="860"/>
                  </a:lnTo>
                  <a:lnTo>
                    <a:pt x="34" y="868"/>
                  </a:lnTo>
                  <a:lnTo>
                    <a:pt x="36" y="868"/>
                  </a:lnTo>
                  <a:lnTo>
                    <a:pt x="38" y="868"/>
                  </a:lnTo>
                  <a:lnTo>
                    <a:pt x="42" y="868"/>
                  </a:lnTo>
                  <a:lnTo>
                    <a:pt x="44" y="868"/>
                  </a:lnTo>
                  <a:lnTo>
                    <a:pt x="48" y="878"/>
                  </a:lnTo>
                  <a:lnTo>
                    <a:pt x="50" y="890"/>
                  </a:lnTo>
                  <a:lnTo>
                    <a:pt x="50" y="902"/>
                  </a:lnTo>
                  <a:lnTo>
                    <a:pt x="50" y="910"/>
                  </a:lnTo>
                  <a:lnTo>
                    <a:pt x="46" y="918"/>
                  </a:lnTo>
                  <a:lnTo>
                    <a:pt x="42" y="926"/>
                  </a:lnTo>
                  <a:lnTo>
                    <a:pt x="38" y="930"/>
                  </a:lnTo>
                  <a:lnTo>
                    <a:pt x="40" y="932"/>
                  </a:lnTo>
                  <a:lnTo>
                    <a:pt x="42" y="936"/>
                  </a:lnTo>
                  <a:lnTo>
                    <a:pt x="46" y="940"/>
                  </a:lnTo>
                  <a:lnTo>
                    <a:pt x="50" y="948"/>
                  </a:lnTo>
                  <a:lnTo>
                    <a:pt x="54" y="958"/>
                  </a:lnTo>
                  <a:lnTo>
                    <a:pt x="58" y="972"/>
                  </a:lnTo>
                  <a:lnTo>
                    <a:pt x="60" y="986"/>
                  </a:lnTo>
                  <a:lnTo>
                    <a:pt x="60" y="1002"/>
                  </a:lnTo>
                  <a:lnTo>
                    <a:pt x="58" y="1016"/>
                  </a:lnTo>
                  <a:lnTo>
                    <a:pt x="54" y="1030"/>
                  </a:lnTo>
                  <a:lnTo>
                    <a:pt x="42" y="1066"/>
                  </a:lnTo>
                  <a:lnTo>
                    <a:pt x="40" y="1076"/>
                  </a:lnTo>
                  <a:lnTo>
                    <a:pt x="40" y="1086"/>
                  </a:lnTo>
                  <a:lnTo>
                    <a:pt x="40" y="1102"/>
                  </a:lnTo>
                  <a:lnTo>
                    <a:pt x="34" y="1122"/>
                  </a:lnTo>
                  <a:lnTo>
                    <a:pt x="28" y="1132"/>
                  </a:lnTo>
                  <a:lnTo>
                    <a:pt x="22" y="1142"/>
                  </a:lnTo>
                  <a:lnTo>
                    <a:pt x="16" y="1150"/>
                  </a:lnTo>
                  <a:lnTo>
                    <a:pt x="6" y="1156"/>
                  </a:lnTo>
                  <a:lnTo>
                    <a:pt x="2" y="1160"/>
                  </a:lnTo>
                  <a:lnTo>
                    <a:pt x="0" y="1162"/>
                  </a:lnTo>
                  <a:lnTo>
                    <a:pt x="2" y="1164"/>
                  </a:lnTo>
                  <a:lnTo>
                    <a:pt x="10" y="1164"/>
                  </a:lnTo>
                  <a:lnTo>
                    <a:pt x="14" y="1164"/>
                  </a:lnTo>
                  <a:lnTo>
                    <a:pt x="16" y="1168"/>
                  </a:lnTo>
                  <a:lnTo>
                    <a:pt x="22" y="1184"/>
                  </a:lnTo>
                  <a:lnTo>
                    <a:pt x="30" y="1202"/>
                  </a:lnTo>
                  <a:lnTo>
                    <a:pt x="34" y="1210"/>
                  </a:lnTo>
                  <a:lnTo>
                    <a:pt x="38" y="1218"/>
                  </a:lnTo>
                  <a:lnTo>
                    <a:pt x="40" y="1222"/>
                  </a:lnTo>
                  <a:lnTo>
                    <a:pt x="44" y="1224"/>
                  </a:lnTo>
                  <a:lnTo>
                    <a:pt x="46" y="1226"/>
                  </a:lnTo>
                  <a:lnTo>
                    <a:pt x="52" y="1226"/>
                  </a:lnTo>
                  <a:lnTo>
                    <a:pt x="64" y="1224"/>
                  </a:lnTo>
                  <a:lnTo>
                    <a:pt x="80" y="1224"/>
                  </a:lnTo>
                  <a:lnTo>
                    <a:pt x="62" y="1228"/>
                  </a:lnTo>
                  <a:lnTo>
                    <a:pt x="50" y="1232"/>
                  </a:lnTo>
                  <a:lnTo>
                    <a:pt x="40" y="1232"/>
                  </a:lnTo>
                  <a:lnTo>
                    <a:pt x="38" y="1232"/>
                  </a:lnTo>
                  <a:lnTo>
                    <a:pt x="36" y="1228"/>
                  </a:lnTo>
                  <a:lnTo>
                    <a:pt x="34" y="1226"/>
                  </a:lnTo>
                  <a:lnTo>
                    <a:pt x="32" y="1224"/>
                  </a:lnTo>
                  <a:lnTo>
                    <a:pt x="28" y="1228"/>
                  </a:lnTo>
                  <a:lnTo>
                    <a:pt x="26" y="1234"/>
                  </a:lnTo>
                  <a:lnTo>
                    <a:pt x="28" y="1242"/>
                  </a:lnTo>
                  <a:lnTo>
                    <a:pt x="30" y="1252"/>
                  </a:lnTo>
                  <a:lnTo>
                    <a:pt x="30" y="1260"/>
                  </a:lnTo>
                  <a:lnTo>
                    <a:pt x="30" y="1264"/>
                  </a:lnTo>
                  <a:lnTo>
                    <a:pt x="32" y="1264"/>
                  </a:lnTo>
                  <a:lnTo>
                    <a:pt x="34" y="1264"/>
                  </a:lnTo>
                  <a:lnTo>
                    <a:pt x="40" y="1262"/>
                  </a:lnTo>
                  <a:lnTo>
                    <a:pt x="44" y="1264"/>
                  </a:lnTo>
                  <a:lnTo>
                    <a:pt x="48" y="1266"/>
                  </a:lnTo>
                  <a:lnTo>
                    <a:pt x="54" y="1264"/>
                  </a:lnTo>
                  <a:lnTo>
                    <a:pt x="60" y="1264"/>
                  </a:lnTo>
                  <a:lnTo>
                    <a:pt x="64" y="1264"/>
                  </a:lnTo>
                  <a:lnTo>
                    <a:pt x="70" y="1268"/>
                  </a:lnTo>
                  <a:lnTo>
                    <a:pt x="76" y="1268"/>
                  </a:lnTo>
                  <a:lnTo>
                    <a:pt x="64" y="1270"/>
                  </a:lnTo>
                  <a:lnTo>
                    <a:pt x="54" y="1270"/>
                  </a:lnTo>
                  <a:lnTo>
                    <a:pt x="44" y="1268"/>
                  </a:lnTo>
                  <a:lnTo>
                    <a:pt x="38" y="1266"/>
                  </a:lnTo>
                  <a:lnTo>
                    <a:pt x="36" y="1268"/>
                  </a:lnTo>
                  <a:lnTo>
                    <a:pt x="32" y="1270"/>
                  </a:lnTo>
                  <a:lnTo>
                    <a:pt x="30" y="1274"/>
                  </a:lnTo>
                  <a:lnTo>
                    <a:pt x="30" y="1276"/>
                  </a:lnTo>
                  <a:lnTo>
                    <a:pt x="34" y="1278"/>
                  </a:lnTo>
                  <a:lnTo>
                    <a:pt x="38" y="1282"/>
                  </a:lnTo>
                  <a:lnTo>
                    <a:pt x="40" y="1286"/>
                  </a:lnTo>
                  <a:lnTo>
                    <a:pt x="42" y="1286"/>
                  </a:lnTo>
                  <a:lnTo>
                    <a:pt x="48" y="1284"/>
                  </a:lnTo>
                  <a:lnTo>
                    <a:pt x="52" y="1284"/>
                  </a:lnTo>
                  <a:lnTo>
                    <a:pt x="50" y="1290"/>
                  </a:lnTo>
                  <a:lnTo>
                    <a:pt x="46" y="1296"/>
                  </a:lnTo>
                  <a:lnTo>
                    <a:pt x="48" y="1298"/>
                  </a:lnTo>
                  <a:lnTo>
                    <a:pt x="48" y="1300"/>
                  </a:lnTo>
                  <a:lnTo>
                    <a:pt x="54" y="1300"/>
                  </a:lnTo>
                  <a:lnTo>
                    <a:pt x="60" y="1300"/>
                  </a:lnTo>
                  <a:lnTo>
                    <a:pt x="64" y="1298"/>
                  </a:lnTo>
                  <a:lnTo>
                    <a:pt x="64" y="1300"/>
                  </a:lnTo>
                  <a:lnTo>
                    <a:pt x="64" y="1306"/>
                  </a:lnTo>
                  <a:lnTo>
                    <a:pt x="64" y="1312"/>
                  </a:lnTo>
                  <a:lnTo>
                    <a:pt x="66" y="1312"/>
                  </a:lnTo>
                  <a:lnTo>
                    <a:pt x="70" y="1310"/>
                  </a:lnTo>
                  <a:lnTo>
                    <a:pt x="78" y="1304"/>
                  </a:lnTo>
                  <a:lnTo>
                    <a:pt x="86" y="1300"/>
                  </a:lnTo>
                  <a:lnTo>
                    <a:pt x="88" y="1300"/>
                  </a:lnTo>
                  <a:lnTo>
                    <a:pt x="88" y="1302"/>
                  </a:lnTo>
                  <a:lnTo>
                    <a:pt x="82" y="1304"/>
                  </a:lnTo>
                  <a:lnTo>
                    <a:pt x="80" y="1306"/>
                  </a:lnTo>
                  <a:lnTo>
                    <a:pt x="78" y="1308"/>
                  </a:lnTo>
                  <a:lnTo>
                    <a:pt x="80" y="1312"/>
                  </a:lnTo>
                  <a:lnTo>
                    <a:pt x="82" y="1318"/>
                  </a:lnTo>
                  <a:lnTo>
                    <a:pt x="84" y="1320"/>
                  </a:lnTo>
                  <a:lnTo>
                    <a:pt x="82" y="1324"/>
                  </a:lnTo>
                  <a:lnTo>
                    <a:pt x="80" y="1328"/>
                  </a:lnTo>
                  <a:lnTo>
                    <a:pt x="82" y="1328"/>
                  </a:lnTo>
                  <a:lnTo>
                    <a:pt x="84" y="1328"/>
                  </a:lnTo>
                  <a:lnTo>
                    <a:pt x="86" y="1332"/>
                  </a:lnTo>
                  <a:lnTo>
                    <a:pt x="86" y="1336"/>
                  </a:lnTo>
                  <a:lnTo>
                    <a:pt x="88" y="1336"/>
                  </a:lnTo>
                  <a:lnTo>
                    <a:pt x="90" y="1338"/>
                  </a:lnTo>
                  <a:lnTo>
                    <a:pt x="90" y="1342"/>
                  </a:lnTo>
                  <a:lnTo>
                    <a:pt x="92" y="1346"/>
                  </a:lnTo>
                  <a:lnTo>
                    <a:pt x="94" y="1344"/>
                  </a:lnTo>
                  <a:lnTo>
                    <a:pt x="100" y="1336"/>
                  </a:lnTo>
                  <a:lnTo>
                    <a:pt x="98" y="1344"/>
                  </a:lnTo>
                  <a:lnTo>
                    <a:pt x="100" y="1348"/>
                  </a:lnTo>
                  <a:lnTo>
                    <a:pt x="98" y="1352"/>
                  </a:lnTo>
                  <a:lnTo>
                    <a:pt x="100" y="1356"/>
                  </a:lnTo>
                  <a:lnTo>
                    <a:pt x="102" y="1356"/>
                  </a:lnTo>
                  <a:lnTo>
                    <a:pt x="104" y="1352"/>
                  </a:lnTo>
                  <a:lnTo>
                    <a:pt x="108" y="1346"/>
                  </a:lnTo>
                  <a:lnTo>
                    <a:pt x="110" y="1344"/>
                  </a:lnTo>
                  <a:lnTo>
                    <a:pt x="114" y="1344"/>
                  </a:lnTo>
                  <a:lnTo>
                    <a:pt x="116" y="1344"/>
                  </a:lnTo>
                  <a:lnTo>
                    <a:pt x="112" y="1346"/>
                  </a:lnTo>
                  <a:lnTo>
                    <a:pt x="110" y="1350"/>
                  </a:lnTo>
                  <a:lnTo>
                    <a:pt x="110" y="1354"/>
                  </a:lnTo>
                  <a:lnTo>
                    <a:pt x="110" y="1358"/>
                  </a:lnTo>
                  <a:lnTo>
                    <a:pt x="112" y="1360"/>
                  </a:lnTo>
                  <a:lnTo>
                    <a:pt x="114" y="1360"/>
                  </a:lnTo>
                  <a:lnTo>
                    <a:pt x="118" y="1356"/>
                  </a:lnTo>
                  <a:lnTo>
                    <a:pt x="118" y="1354"/>
                  </a:lnTo>
                  <a:lnTo>
                    <a:pt x="118" y="1362"/>
                  </a:lnTo>
                  <a:lnTo>
                    <a:pt x="118" y="1372"/>
                  </a:lnTo>
                  <a:lnTo>
                    <a:pt x="120" y="1378"/>
                  </a:lnTo>
                  <a:lnTo>
                    <a:pt x="124" y="1384"/>
                  </a:lnTo>
                  <a:lnTo>
                    <a:pt x="128" y="1386"/>
                  </a:lnTo>
                  <a:lnTo>
                    <a:pt x="134" y="1388"/>
                  </a:lnTo>
                  <a:lnTo>
                    <a:pt x="140" y="1392"/>
                  </a:lnTo>
                  <a:lnTo>
                    <a:pt x="146" y="1398"/>
                  </a:lnTo>
                  <a:lnTo>
                    <a:pt x="154" y="1402"/>
                  </a:lnTo>
                  <a:lnTo>
                    <a:pt x="158" y="1404"/>
                  </a:lnTo>
                  <a:lnTo>
                    <a:pt x="158" y="1406"/>
                  </a:lnTo>
                  <a:lnTo>
                    <a:pt x="158" y="1408"/>
                  </a:lnTo>
                  <a:lnTo>
                    <a:pt x="156" y="1414"/>
                  </a:lnTo>
                  <a:lnTo>
                    <a:pt x="154" y="1418"/>
                  </a:lnTo>
                  <a:lnTo>
                    <a:pt x="156" y="1420"/>
                  </a:lnTo>
                  <a:lnTo>
                    <a:pt x="162" y="1424"/>
                  </a:lnTo>
                  <a:lnTo>
                    <a:pt x="166" y="1426"/>
                  </a:lnTo>
                  <a:lnTo>
                    <a:pt x="166" y="1430"/>
                  </a:lnTo>
                  <a:lnTo>
                    <a:pt x="168" y="1432"/>
                  </a:lnTo>
                  <a:lnTo>
                    <a:pt x="170" y="1434"/>
                  </a:lnTo>
                  <a:lnTo>
                    <a:pt x="172" y="1436"/>
                  </a:lnTo>
                  <a:lnTo>
                    <a:pt x="170" y="1438"/>
                  </a:lnTo>
                  <a:lnTo>
                    <a:pt x="170" y="1440"/>
                  </a:lnTo>
                  <a:lnTo>
                    <a:pt x="170" y="1442"/>
                  </a:lnTo>
                  <a:lnTo>
                    <a:pt x="176" y="1448"/>
                  </a:lnTo>
                  <a:lnTo>
                    <a:pt x="176" y="1450"/>
                  </a:lnTo>
                  <a:lnTo>
                    <a:pt x="174" y="1450"/>
                  </a:lnTo>
                  <a:lnTo>
                    <a:pt x="172" y="1452"/>
                  </a:lnTo>
                  <a:lnTo>
                    <a:pt x="170" y="1454"/>
                  </a:lnTo>
                  <a:lnTo>
                    <a:pt x="172" y="1458"/>
                  </a:lnTo>
                  <a:lnTo>
                    <a:pt x="174" y="1462"/>
                  </a:lnTo>
                  <a:lnTo>
                    <a:pt x="176" y="1462"/>
                  </a:lnTo>
                  <a:lnTo>
                    <a:pt x="180" y="1462"/>
                  </a:lnTo>
                  <a:lnTo>
                    <a:pt x="186" y="1464"/>
                  </a:lnTo>
                  <a:lnTo>
                    <a:pt x="182" y="1468"/>
                  </a:lnTo>
                  <a:lnTo>
                    <a:pt x="178" y="1470"/>
                  </a:lnTo>
                  <a:lnTo>
                    <a:pt x="172" y="1470"/>
                  </a:lnTo>
                  <a:lnTo>
                    <a:pt x="170" y="1468"/>
                  </a:lnTo>
                  <a:lnTo>
                    <a:pt x="170" y="1472"/>
                  </a:lnTo>
                  <a:lnTo>
                    <a:pt x="174" y="1480"/>
                  </a:lnTo>
                  <a:lnTo>
                    <a:pt x="178" y="1482"/>
                  </a:lnTo>
                  <a:lnTo>
                    <a:pt x="182" y="1482"/>
                  </a:lnTo>
                  <a:lnTo>
                    <a:pt x="184" y="1486"/>
                  </a:lnTo>
                  <a:lnTo>
                    <a:pt x="186" y="1492"/>
                  </a:lnTo>
                  <a:lnTo>
                    <a:pt x="184" y="1494"/>
                  </a:lnTo>
                  <a:lnTo>
                    <a:pt x="182" y="1496"/>
                  </a:lnTo>
                  <a:lnTo>
                    <a:pt x="182" y="1498"/>
                  </a:lnTo>
                  <a:lnTo>
                    <a:pt x="186" y="1502"/>
                  </a:lnTo>
                  <a:lnTo>
                    <a:pt x="192" y="1504"/>
                  </a:lnTo>
                  <a:lnTo>
                    <a:pt x="196" y="1506"/>
                  </a:lnTo>
                  <a:lnTo>
                    <a:pt x="202" y="1510"/>
                  </a:lnTo>
                  <a:lnTo>
                    <a:pt x="204" y="1512"/>
                  </a:lnTo>
                  <a:lnTo>
                    <a:pt x="204" y="1514"/>
                  </a:lnTo>
                  <a:lnTo>
                    <a:pt x="202" y="1518"/>
                  </a:lnTo>
                  <a:lnTo>
                    <a:pt x="200" y="1520"/>
                  </a:lnTo>
                  <a:lnTo>
                    <a:pt x="202" y="1520"/>
                  </a:lnTo>
                  <a:lnTo>
                    <a:pt x="208" y="1524"/>
                  </a:lnTo>
                  <a:lnTo>
                    <a:pt x="228" y="1534"/>
                  </a:lnTo>
                  <a:lnTo>
                    <a:pt x="236" y="1538"/>
                  </a:lnTo>
                  <a:lnTo>
                    <a:pt x="242" y="1546"/>
                  </a:lnTo>
                  <a:lnTo>
                    <a:pt x="246" y="1552"/>
                  </a:lnTo>
                  <a:lnTo>
                    <a:pt x="250" y="1556"/>
                  </a:lnTo>
                  <a:lnTo>
                    <a:pt x="260" y="1562"/>
                  </a:lnTo>
                  <a:lnTo>
                    <a:pt x="268" y="1566"/>
                  </a:lnTo>
                  <a:lnTo>
                    <a:pt x="270" y="1570"/>
                  </a:lnTo>
                  <a:lnTo>
                    <a:pt x="272" y="1574"/>
                  </a:lnTo>
                  <a:lnTo>
                    <a:pt x="272" y="1576"/>
                  </a:lnTo>
                  <a:lnTo>
                    <a:pt x="274" y="1578"/>
                  </a:lnTo>
                  <a:lnTo>
                    <a:pt x="282" y="1582"/>
                  </a:lnTo>
                  <a:lnTo>
                    <a:pt x="294" y="1590"/>
                  </a:lnTo>
                  <a:lnTo>
                    <a:pt x="302" y="1596"/>
                  </a:lnTo>
                  <a:lnTo>
                    <a:pt x="310" y="1606"/>
                  </a:lnTo>
                  <a:lnTo>
                    <a:pt x="328" y="1626"/>
                  </a:lnTo>
                  <a:lnTo>
                    <a:pt x="346" y="1644"/>
                  </a:lnTo>
                  <a:lnTo>
                    <a:pt x="364" y="1654"/>
                  </a:lnTo>
                  <a:lnTo>
                    <a:pt x="380" y="1660"/>
                  </a:lnTo>
                  <a:lnTo>
                    <a:pt x="388" y="1664"/>
                  </a:lnTo>
                  <a:lnTo>
                    <a:pt x="392" y="1668"/>
                  </a:lnTo>
                  <a:lnTo>
                    <a:pt x="396" y="1670"/>
                  </a:lnTo>
                  <a:lnTo>
                    <a:pt x="402" y="1672"/>
                  </a:lnTo>
                  <a:lnTo>
                    <a:pt x="408" y="1670"/>
                  </a:lnTo>
                  <a:lnTo>
                    <a:pt x="412" y="1666"/>
                  </a:lnTo>
                  <a:lnTo>
                    <a:pt x="422" y="1658"/>
                  </a:lnTo>
                  <a:lnTo>
                    <a:pt x="436" y="1648"/>
                  </a:lnTo>
                  <a:lnTo>
                    <a:pt x="448" y="1642"/>
                  </a:lnTo>
                  <a:lnTo>
                    <a:pt x="462" y="1638"/>
                  </a:lnTo>
                  <a:lnTo>
                    <a:pt x="488" y="1634"/>
                  </a:lnTo>
                  <a:lnTo>
                    <a:pt x="504" y="1632"/>
                  </a:lnTo>
                  <a:lnTo>
                    <a:pt x="516" y="1632"/>
                  </a:lnTo>
                  <a:lnTo>
                    <a:pt x="530" y="1630"/>
                  </a:lnTo>
                  <a:lnTo>
                    <a:pt x="540" y="1628"/>
                  </a:lnTo>
                  <a:lnTo>
                    <a:pt x="554" y="1630"/>
                  </a:lnTo>
                  <a:lnTo>
                    <a:pt x="566" y="1630"/>
                  </a:lnTo>
                  <a:lnTo>
                    <a:pt x="572" y="1630"/>
                  </a:lnTo>
                  <a:lnTo>
                    <a:pt x="576" y="1630"/>
                  </a:lnTo>
                  <a:lnTo>
                    <a:pt x="580" y="1630"/>
                  </a:lnTo>
                  <a:lnTo>
                    <a:pt x="590" y="1632"/>
                  </a:lnTo>
                  <a:lnTo>
                    <a:pt x="592" y="1632"/>
                  </a:lnTo>
                  <a:lnTo>
                    <a:pt x="590" y="1632"/>
                  </a:lnTo>
                  <a:lnTo>
                    <a:pt x="582" y="1634"/>
                  </a:lnTo>
                  <a:lnTo>
                    <a:pt x="578" y="1634"/>
                  </a:lnTo>
                  <a:lnTo>
                    <a:pt x="576" y="1636"/>
                  </a:lnTo>
                  <a:lnTo>
                    <a:pt x="578" y="1636"/>
                  </a:lnTo>
                  <a:lnTo>
                    <a:pt x="594" y="1640"/>
                  </a:lnTo>
                  <a:lnTo>
                    <a:pt x="606" y="1644"/>
                  </a:lnTo>
                  <a:lnTo>
                    <a:pt x="618" y="1650"/>
                  </a:lnTo>
                  <a:lnTo>
                    <a:pt x="622" y="1652"/>
                  </a:lnTo>
                  <a:lnTo>
                    <a:pt x="626" y="1652"/>
                  </a:lnTo>
                  <a:lnTo>
                    <a:pt x="636" y="1644"/>
                  </a:lnTo>
                  <a:lnTo>
                    <a:pt x="648" y="1636"/>
                  </a:lnTo>
                  <a:lnTo>
                    <a:pt x="656" y="1632"/>
                  </a:lnTo>
                  <a:lnTo>
                    <a:pt x="664" y="1630"/>
                  </a:lnTo>
                  <a:lnTo>
                    <a:pt x="674" y="1628"/>
                  </a:lnTo>
                  <a:lnTo>
                    <a:pt x="680" y="1624"/>
                  </a:lnTo>
                  <a:lnTo>
                    <a:pt x="690" y="1614"/>
                  </a:lnTo>
                  <a:lnTo>
                    <a:pt x="698" y="1610"/>
                  </a:lnTo>
                  <a:lnTo>
                    <a:pt x="706" y="1606"/>
                  </a:lnTo>
                  <a:lnTo>
                    <a:pt x="716" y="1602"/>
                  </a:lnTo>
                  <a:lnTo>
                    <a:pt x="730" y="1600"/>
                  </a:lnTo>
                  <a:lnTo>
                    <a:pt x="742" y="1598"/>
                  </a:lnTo>
                  <a:lnTo>
                    <a:pt x="746" y="1596"/>
                  </a:lnTo>
                  <a:lnTo>
                    <a:pt x="746" y="1594"/>
                  </a:lnTo>
                  <a:lnTo>
                    <a:pt x="748" y="1590"/>
                  </a:lnTo>
                  <a:lnTo>
                    <a:pt x="754" y="1586"/>
                  </a:lnTo>
                  <a:lnTo>
                    <a:pt x="760" y="1582"/>
                  </a:lnTo>
                  <a:lnTo>
                    <a:pt x="774" y="1578"/>
                  </a:lnTo>
                  <a:lnTo>
                    <a:pt x="796" y="1574"/>
                  </a:lnTo>
                  <a:lnTo>
                    <a:pt x="814" y="1572"/>
                  </a:lnTo>
                  <a:lnTo>
                    <a:pt x="832" y="1572"/>
                  </a:lnTo>
                  <a:lnTo>
                    <a:pt x="838" y="1570"/>
                  </a:lnTo>
                  <a:lnTo>
                    <a:pt x="840" y="1568"/>
                  </a:lnTo>
                  <a:lnTo>
                    <a:pt x="844" y="1564"/>
                  </a:lnTo>
                  <a:lnTo>
                    <a:pt x="846" y="1566"/>
                  </a:lnTo>
                  <a:lnTo>
                    <a:pt x="850" y="1570"/>
                  </a:lnTo>
                  <a:lnTo>
                    <a:pt x="860" y="1570"/>
                  </a:lnTo>
                  <a:lnTo>
                    <a:pt x="874" y="1570"/>
                  </a:lnTo>
                  <a:lnTo>
                    <a:pt x="884" y="1574"/>
                  </a:lnTo>
                  <a:lnTo>
                    <a:pt x="890" y="1578"/>
                  </a:lnTo>
                  <a:lnTo>
                    <a:pt x="896" y="1584"/>
                  </a:lnTo>
                  <a:lnTo>
                    <a:pt x="908" y="1600"/>
                  </a:lnTo>
                  <a:lnTo>
                    <a:pt x="916" y="1616"/>
                  </a:lnTo>
                  <a:lnTo>
                    <a:pt x="924" y="1642"/>
                  </a:lnTo>
                  <a:lnTo>
                    <a:pt x="930" y="1654"/>
                  </a:lnTo>
                  <a:lnTo>
                    <a:pt x="936" y="1664"/>
                  </a:lnTo>
                  <a:lnTo>
                    <a:pt x="944" y="1670"/>
                  </a:lnTo>
                  <a:lnTo>
                    <a:pt x="948" y="1672"/>
                  </a:lnTo>
                  <a:lnTo>
                    <a:pt x="954" y="1672"/>
                  </a:lnTo>
                  <a:lnTo>
                    <a:pt x="970" y="1672"/>
                  </a:lnTo>
                  <a:lnTo>
                    <a:pt x="976" y="1672"/>
                  </a:lnTo>
                  <a:lnTo>
                    <a:pt x="984" y="1670"/>
                  </a:lnTo>
                  <a:lnTo>
                    <a:pt x="990" y="1668"/>
                  </a:lnTo>
                  <a:lnTo>
                    <a:pt x="992" y="1664"/>
                  </a:lnTo>
                  <a:lnTo>
                    <a:pt x="992" y="1662"/>
                  </a:lnTo>
                  <a:lnTo>
                    <a:pt x="992" y="1658"/>
                  </a:lnTo>
                  <a:lnTo>
                    <a:pt x="992" y="1656"/>
                  </a:lnTo>
                  <a:lnTo>
                    <a:pt x="996" y="1658"/>
                  </a:lnTo>
                  <a:lnTo>
                    <a:pt x="1002" y="1660"/>
                  </a:lnTo>
                  <a:lnTo>
                    <a:pt x="1008" y="1662"/>
                  </a:lnTo>
                  <a:lnTo>
                    <a:pt x="1018" y="1662"/>
                  </a:lnTo>
                  <a:lnTo>
                    <a:pt x="1028" y="1662"/>
                  </a:lnTo>
                  <a:lnTo>
                    <a:pt x="1036" y="1660"/>
                  </a:lnTo>
                  <a:lnTo>
                    <a:pt x="1040" y="1656"/>
                  </a:lnTo>
                  <a:lnTo>
                    <a:pt x="1042" y="1654"/>
                  </a:lnTo>
                  <a:lnTo>
                    <a:pt x="1042" y="1650"/>
                  </a:lnTo>
                  <a:lnTo>
                    <a:pt x="1036" y="1640"/>
                  </a:lnTo>
                  <a:lnTo>
                    <a:pt x="1048" y="1650"/>
                  </a:lnTo>
                  <a:lnTo>
                    <a:pt x="1048" y="1658"/>
                  </a:lnTo>
                  <a:lnTo>
                    <a:pt x="1050" y="1662"/>
                  </a:lnTo>
                  <a:lnTo>
                    <a:pt x="1052" y="1662"/>
                  </a:lnTo>
                  <a:lnTo>
                    <a:pt x="1056" y="1662"/>
                  </a:lnTo>
                  <a:lnTo>
                    <a:pt x="1060" y="1660"/>
                  </a:lnTo>
                  <a:lnTo>
                    <a:pt x="1062" y="1662"/>
                  </a:lnTo>
                  <a:lnTo>
                    <a:pt x="1064" y="1666"/>
                  </a:lnTo>
                  <a:lnTo>
                    <a:pt x="1066" y="1682"/>
                  </a:lnTo>
                  <a:lnTo>
                    <a:pt x="1070" y="1684"/>
                  </a:lnTo>
                  <a:lnTo>
                    <a:pt x="1076" y="1688"/>
                  </a:lnTo>
                  <a:lnTo>
                    <a:pt x="1082" y="1690"/>
                  </a:lnTo>
                  <a:lnTo>
                    <a:pt x="1084" y="1690"/>
                  </a:lnTo>
                  <a:lnTo>
                    <a:pt x="1086" y="1686"/>
                  </a:lnTo>
                  <a:lnTo>
                    <a:pt x="1088" y="1684"/>
                  </a:lnTo>
                  <a:lnTo>
                    <a:pt x="1090" y="1684"/>
                  </a:lnTo>
                  <a:lnTo>
                    <a:pt x="1094" y="1684"/>
                  </a:lnTo>
                  <a:lnTo>
                    <a:pt x="1096" y="1688"/>
                  </a:lnTo>
                  <a:lnTo>
                    <a:pt x="1096" y="1690"/>
                  </a:lnTo>
                  <a:lnTo>
                    <a:pt x="1094" y="1694"/>
                  </a:lnTo>
                  <a:lnTo>
                    <a:pt x="1090" y="1698"/>
                  </a:lnTo>
                  <a:lnTo>
                    <a:pt x="1090" y="1700"/>
                  </a:lnTo>
                  <a:lnTo>
                    <a:pt x="1092" y="1704"/>
                  </a:lnTo>
                  <a:lnTo>
                    <a:pt x="1096" y="1708"/>
                  </a:lnTo>
                  <a:lnTo>
                    <a:pt x="1094" y="1708"/>
                  </a:lnTo>
                  <a:lnTo>
                    <a:pt x="1094" y="1712"/>
                  </a:lnTo>
                  <a:lnTo>
                    <a:pt x="1100" y="1718"/>
                  </a:lnTo>
                  <a:lnTo>
                    <a:pt x="1102" y="1724"/>
                  </a:lnTo>
                  <a:lnTo>
                    <a:pt x="1104" y="1730"/>
                  </a:lnTo>
                  <a:lnTo>
                    <a:pt x="1104" y="1742"/>
                  </a:lnTo>
                  <a:lnTo>
                    <a:pt x="1100" y="1756"/>
                  </a:lnTo>
                  <a:lnTo>
                    <a:pt x="1100" y="1770"/>
                  </a:lnTo>
                  <a:lnTo>
                    <a:pt x="1100" y="1782"/>
                  </a:lnTo>
                  <a:lnTo>
                    <a:pt x="1098" y="1790"/>
                  </a:lnTo>
                  <a:lnTo>
                    <a:pt x="1094" y="1798"/>
                  </a:lnTo>
                  <a:lnTo>
                    <a:pt x="1090" y="1804"/>
                  </a:lnTo>
                  <a:lnTo>
                    <a:pt x="1084" y="1814"/>
                  </a:lnTo>
                  <a:lnTo>
                    <a:pt x="1082" y="1820"/>
                  </a:lnTo>
                  <a:lnTo>
                    <a:pt x="1082" y="1824"/>
                  </a:lnTo>
                  <a:lnTo>
                    <a:pt x="1082" y="1828"/>
                  </a:lnTo>
                  <a:lnTo>
                    <a:pt x="1084" y="1828"/>
                  </a:lnTo>
                  <a:lnTo>
                    <a:pt x="1088" y="1828"/>
                  </a:lnTo>
                  <a:lnTo>
                    <a:pt x="1092" y="1828"/>
                  </a:lnTo>
                  <a:lnTo>
                    <a:pt x="1090" y="1834"/>
                  </a:lnTo>
                  <a:lnTo>
                    <a:pt x="1090" y="1838"/>
                  </a:lnTo>
                  <a:lnTo>
                    <a:pt x="1092" y="1844"/>
                  </a:lnTo>
                  <a:lnTo>
                    <a:pt x="1094" y="1848"/>
                  </a:lnTo>
                  <a:lnTo>
                    <a:pt x="1092" y="1852"/>
                  </a:lnTo>
                  <a:lnTo>
                    <a:pt x="1090" y="1852"/>
                  </a:lnTo>
                  <a:lnTo>
                    <a:pt x="1088" y="1850"/>
                  </a:lnTo>
                  <a:lnTo>
                    <a:pt x="1086" y="1848"/>
                  </a:lnTo>
                  <a:lnTo>
                    <a:pt x="1082" y="1852"/>
                  </a:lnTo>
                  <a:lnTo>
                    <a:pt x="1082" y="1854"/>
                  </a:lnTo>
                  <a:lnTo>
                    <a:pt x="1082" y="1858"/>
                  </a:lnTo>
                  <a:lnTo>
                    <a:pt x="1086" y="1864"/>
                  </a:lnTo>
                  <a:lnTo>
                    <a:pt x="1094" y="1868"/>
                  </a:lnTo>
                  <a:lnTo>
                    <a:pt x="1106" y="1872"/>
                  </a:lnTo>
                  <a:lnTo>
                    <a:pt x="1110" y="1872"/>
                  </a:lnTo>
                  <a:lnTo>
                    <a:pt x="1110" y="1874"/>
                  </a:lnTo>
                  <a:lnTo>
                    <a:pt x="1110" y="1876"/>
                  </a:lnTo>
                  <a:lnTo>
                    <a:pt x="1106" y="1878"/>
                  </a:lnTo>
                  <a:lnTo>
                    <a:pt x="1104" y="1880"/>
                  </a:lnTo>
                  <a:lnTo>
                    <a:pt x="1098" y="1880"/>
                  </a:lnTo>
                  <a:lnTo>
                    <a:pt x="1094" y="1878"/>
                  </a:lnTo>
                  <a:lnTo>
                    <a:pt x="1090" y="1874"/>
                  </a:lnTo>
                  <a:lnTo>
                    <a:pt x="1084" y="1868"/>
                  </a:lnTo>
                  <a:lnTo>
                    <a:pt x="1082" y="1866"/>
                  </a:lnTo>
                  <a:lnTo>
                    <a:pt x="1080" y="1866"/>
                  </a:lnTo>
                  <a:lnTo>
                    <a:pt x="1080" y="1872"/>
                  </a:lnTo>
                  <a:lnTo>
                    <a:pt x="1080" y="1882"/>
                  </a:lnTo>
                  <a:lnTo>
                    <a:pt x="1078" y="1898"/>
                  </a:lnTo>
                  <a:lnTo>
                    <a:pt x="1074" y="1910"/>
                  </a:lnTo>
                  <a:lnTo>
                    <a:pt x="1072" y="1914"/>
                  </a:lnTo>
                  <a:lnTo>
                    <a:pt x="1068" y="1918"/>
                  </a:lnTo>
                  <a:lnTo>
                    <a:pt x="1066" y="1918"/>
                  </a:lnTo>
                  <a:lnTo>
                    <a:pt x="1062" y="1914"/>
                  </a:lnTo>
                  <a:lnTo>
                    <a:pt x="1056" y="1910"/>
                  </a:lnTo>
                  <a:lnTo>
                    <a:pt x="1056" y="1912"/>
                  </a:lnTo>
                  <a:lnTo>
                    <a:pt x="1058" y="1922"/>
                  </a:lnTo>
                  <a:lnTo>
                    <a:pt x="1064" y="1936"/>
                  </a:lnTo>
                  <a:lnTo>
                    <a:pt x="1076" y="1964"/>
                  </a:lnTo>
                  <a:lnTo>
                    <a:pt x="1080" y="1974"/>
                  </a:lnTo>
                  <a:lnTo>
                    <a:pt x="1084" y="1982"/>
                  </a:lnTo>
                  <a:lnTo>
                    <a:pt x="1088" y="1988"/>
                  </a:lnTo>
                  <a:lnTo>
                    <a:pt x="1094" y="1996"/>
                  </a:lnTo>
                  <a:lnTo>
                    <a:pt x="1100" y="2006"/>
                  </a:lnTo>
                  <a:lnTo>
                    <a:pt x="1110" y="2018"/>
                  </a:lnTo>
                  <a:lnTo>
                    <a:pt x="1132" y="2042"/>
                  </a:lnTo>
                  <a:lnTo>
                    <a:pt x="1140" y="2052"/>
                  </a:lnTo>
                  <a:lnTo>
                    <a:pt x="1142" y="2058"/>
                  </a:lnTo>
                  <a:lnTo>
                    <a:pt x="1150" y="2070"/>
                  </a:lnTo>
                  <a:lnTo>
                    <a:pt x="1172" y="2092"/>
                  </a:lnTo>
                  <a:lnTo>
                    <a:pt x="1178" y="2100"/>
                  </a:lnTo>
                  <a:lnTo>
                    <a:pt x="1180" y="2110"/>
                  </a:lnTo>
                  <a:lnTo>
                    <a:pt x="1184" y="2118"/>
                  </a:lnTo>
                  <a:lnTo>
                    <a:pt x="1190" y="2128"/>
                  </a:lnTo>
                  <a:lnTo>
                    <a:pt x="1194" y="2136"/>
                  </a:lnTo>
                  <a:lnTo>
                    <a:pt x="1196" y="2142"/>
                  </a:lnTo>
                  <a:lnTo>
                    <a:pt x="1194" y="2148"/>
                  </a:lnTo>
                  <a:lnTo>
                    <a:pt x="1194" y="2156"/>
                  </a:lnTo>
                  <a:lnTo>
                    <a:pt x="1194" y="2158"/>
                  </a:lnTo>
                  <a:lnTo>
                    <a:pt x="1196" y="2160"/>
                  </a:lnTo>
                  <a:lnTo>
                    <a:pt x="1198" y="2164"/>
                  </a:lnTo>
                  <a:lnTo>
                    <a:pt x="1200" y="2168"/>
                  </a:lnTo>
                  <a:lnTo>
                    <a:pt x="1204" y="2170"/>
                  </a:lnTo>
                  <a:lnTo>
                    <a:pt x="1208" y="2168"/>
                  </a:lnTo>
                  <a:lnTo>
                    <a:pt x="1216" y="2164"/>
                  </a:lnTo>
                  <a:lnTo>
                    <a:pt x="1222" y="2162"/>
                  </a:lnTo>
                  <a:lnTo>
                    <a:pt x="1226" y="2162"/>
                  </a:lnTo>
                  <a:lnTo>
                    <a:pt x="1234" y="2162"/>
                  </a:lnTo>
                  <a:lnTo>
                    <a:pt x="1226" y="2168"/>
                  </a:lnTo>
                  <a:lnTo>
                    <a:pt x="1220" y="2172"/>
                  </a:lnTo>
                  <a:lnTo>
                    <a:pt x="1208" y="2174"/>
                  </a:lnTo>
                  <a:lnTo>
                    <a:pt x="1202" y="2176"/>
                  </a:lnTo>
                  <a:lnTo>
                    <a:pt x="1200" y="2178"/>
                  </a:lnTo>
                  <a:lnTo>
                    <a:pt x="1202" y="2182"/>
                  </a:lnTo>
                  <a:lnTo>
                    <a:pt x="1212" y="2202"/>
                  </a:lnTo>
                  <a:lnTo>
                    <a:pt x="1226" y="2240"/>
                  </a:lnTo>
                  <a:lnTo>
                    <a:pt x="1232" y="2260"/>
                  </a:lnTo>
                  <a:lnTo>
                    <a:pt x="1238" y="2278"/>
                  </a:lnTo>
                  <a:lnTo>
                    <a:pt x="1238" y="2294"/>
                  </a:lnTo>
                  <a:lnTo>
                    <a:pt x="1236" y="2300"/>
                  </a:lnTo>
                  <a:lnTo>
                    <a:pt x="1234" y="2306"/>
                  </a:lnTo>
                  <a:lnTo>
                    <a:pt x="1230" y="2314"/>
                  </a:lnTo>
                  <a:lnTo>
                    <a:pt x="1230" y="2324"/>
                  </a:lnTo>
                  <a:lnTo>
                    <a:pt x="1230" y="2336"/>
                  </a:lnTo>
                  <a:lnTo>
                    <a:pt x="1234" y="2346"/>
                  </a:lnTo>
                  <a:lnTo>
                    <a:pt x="1246" y="2372"/>
                  </a:lnTo>
                  <a:lnTo>
                    <a:pt x="1256" y="2396"/>
                  </a:lnTo>
                  <a:lnTo>
                    <a:pt x="1260" y="2408"/>
                  </a:lnTo>
                  <a:lnTo>
                    <a:pt x="1262" y="2422"/>
                  </a:lnTo>
                  <a:lnTo>
                    <a:pt x="1262" y="2436"/>
                  </a:lnTo>
                  <a:lnTo>
                    <a:pt x="1262" y="2450"/>
                  </a:lnTo>
                  <a:lnTo>
                    <a:pt x="1258" y="2464"/>
                  </a:lnTo>
                  <a:lnTo>
                    <a:pt x="1254" y="2476"/>
                  </a:lnTo>
                  <a:lnTo>
                    <a:pt x="1246" y="2486"/>
                  </a:lnTo>
                  <a:lnTo>
                    <a:pt x="1238" y="2494"/>
                  </a:lnTo>
                  <a:lnTo>
                    <a:pt x="1230" y="2502"/>
                  </a:lnTo>
                  <a:lnTo>
                    <a:pt x="1222" y="2510"/>
                  </a:lnTo>
                  <a:lnTo>
                    <a:pt x="1218" y="2518"/>
                  </a:lnTo>
                  <a:lnTo>
                    <a:pt x="1212" y="2528"/>
                  </a:lnTo>
                  <a:lnTo>
                    <a:pt x="1206" y="2548"/>
                  </a:lnTo>
                  <a:lnTo>
                    <a:pt x="1202" y="2570"/>
                  </a:lnTo>
                  <a:lnTo>
                    <a:pt x="1196" y="2610"/>
                  </a:lnTo>
                  <a:lnTo>
                    <a:pt x="1192" y="2626"/>
                  </a:lnTo>
                  <a:lnTo>
                    <a:pt x="1188" y="2640"/>
                  </a:lnTo>
                  <a:lnTo>
                    <a:pt x="1182" y="2652"/>
                  </a:lnTo>
                  <a:lnTo>
                    <a:pt x="1178" y="2662"/>
                  </a:lnTo>
                  <a:lnTo>
                    <a:pt x="1176" y="2670"/>
                  </a:lnTo>
                  <a:lnTo>
                    <a:pt x="1176" y="2680"/>
                  </a:lnTo>
                  <a:lnTo>
                    <a:pt x="1178" y="2700"/>
                  </a:lnTo>
                  <a:lnTo>
                    <a:pt x="1178" y="2712"/>
                  </a:lnTo>
                  <a:lnTo>
                    <a:pt x="1178" y="2726"/>
                  </a:lnTo>
                  <a:lnTo>
                    <a:pt x="1176" y="2736"/>
                  </a:lnTo>
                  <a:lnTo>
                    <a:pt x="1176" y="2746"/>
                  </a:lnTo>
                  <a:lnTo>
                    <a:pt x="1180" y="2764"/>
                  </a:lnTo>
                  <a:lnTo>
                    <a:pt x="1188" y="2784"/>
                  </a:lnTo>
                  <a:lnTo>
                    <a:pt x="1200" y="2804"/>
                  </a:lnTo>
                  <a:lnTo>
                    <a:pt x="1222" y="2850"/>
                  </a:lnTo>
                  <a:lnTo>
                    <a:pt x="1234" y="2876"/>
                  </a:lnTo>
                  <a:lnTo>
                    <a:pt x="1242" y="2904"/>
                  </a:lnTo>
                  <a:lnTo>
                    <a:pt x="1250" y="2930"/>
                  </a:lnTo>
                  <a:lnTo>
                    <a:pt x="1260" y="2946"/>
                  </a:lnTo>
                  <a:lnTo>
                    <a:pt x="1268" y="2958"/>
                  </a:lnTo>
                  <a:lnTo>
                    <a:pt x="1276" y="2966"/>
                  </a:lnTo>
                  <a:lnTo>
                    <a:pt x="1284" y="2976"/>
                  </a:lnTo>
                  <a:lnTo>
                    <a:pt x="1288" y="2990"/>
                  </a:lnTo>
                  <a:lnTo>
                    <a:pt x="1288" y="3008"/>
                  </a:lnTo>
                  <a:lnTo>
                    <a:pt x="1286" y="3038"/>
                  </a:lnTo>
                  <a:lnTo>
                    <a:pt x="1284" y="3052"/>
                  </a:lnTo>
                  <a:lnTo>
                    <a:pt x="1286" y="3070"/>
                  </a:lnTo>
                  <a:lnTo>
                    <a:pt x="1294" y="3112"/>
                  </a:lnTo>
                  <a:lnTo>
                    <a:pt x="1304" y="3156"/>
                  </a:lnTo>
                  <a:lnTo>
                    <a:pt x="1308" y="3178"/>
                  </a:lnTo>
                  <a:lnTo>
                    <a:pt x="1310" y="3200"/>
                  </a:lnTo>
                  <a:lnTo>
                    <a:pt x="1312" y="3220"/>
                  </a:lnTo>
                  <a:lnTo>
                    <a:pt x="1318" y="3238"/>
                  </a:lnTo>
                  <a:lnTo>
                    <a:pt x="1326" y="3254"/>
                  </a:lnTo>
                  <a:lnTo>
                    <a:pt x="1334" y="3266"/>
                  </a:lnTo>
                  <a:lnTo>
                    <a:pt x="1342" y="3278"/>
                  </a:lnTo>
                  <a:lnTo>
                    <a:pt x="1352" y="3286"/>
                  </a:lnTo>
                  <a:lnTo>
                    <a:pt x="1366" y="3302"/>
                  </a:lnTo>
                  <a:lnTo>
                    <a:pt x="1376" y="3316"/>
                  </a:lnTo>
                  <a:lnTo>
                    <a:pt x="1384" y="3330"/>
                  </a:lnTo>
                  <a:lnTo>
                    <a:pt x="1388" y="3344"/>
                  </a:lnTo>
                  <a:lnTo>
                    <a:pt x="1392" y="3358"/>
                  </a:lnTo>
                  <a:lnTo>
                    <a:pt x="1396" y="3374"/>
                  </a:lnTo>
                  <a:lnTo>
                    <a:pt x="1402" y="3392"/>
                  </a:lnTo>
                  <a:lnTo>
                    <a:pt x="1410" y="3414"/>
                  </a:lnTo>
                  <a:lnTo>
                    <a:pt x="1424" y="3436"/>
                  </a:lnTo>
                  <a:lnTo>
                    <a:pt x="1436" y="3458"/>
                  </a:lnTo>
                  <a:lnTo>
                    <a:pt x="1444" y="3474"/>
                  </a:lnTo>
                  <a:lnTo>
                    <a:pt x="1446" y="3490"/>
                  </a:lnTo>
                  <a:lnTo>
                    <a:pt x="1446" y="3502"/>
                  </a:lnTo>
                  <a:lnTo>
                    <a:pt x="1442" y="3510"/>
                  </a:lnTo>
                  <a:lnTo>
                    <a:pt x="1438" y="3516"/>
                  </a:lnTo>
                  <a:lnTo>
                    <a:pt x="1434" y="3518"/>
                  </a:lnTo>
                  <a:lnTo>
                    <a:pt x="1432" y="3518"/>
                  </a:lnTo>
                  <a:lnTo>
                    <a:pt x="1430" y="3516"/>
                  </a:lnTo>
                  <a:lnTo>
                    <a:pt x="1426" y="3518"/>
                  </a:lnTo>
                  <a:lnTo>
                    <a:pt x="1424" y="3518"/>
                  </a:lnTo>
                  <a:lnTo>
                    <a:pt x="1424" y="3522"/>
                  </a:lnTo>
                  <a:lnTo>
                    <a:pt x="1424" y="3526"/>
                  </a:lnTo>
                  <a:lnTo>
                    <a:pt x="1424" y="3532"/>
                  </a:lnTo>
                  <a:lnTo>
                    <a:pt x="1428" y="3538"/>
                  </a:lnTo>
                  <a:lnTo>
                    <a:pt x="1432" y="3546"/>
                  </a:lnTo>
                  <a:lnTo>
                    <a:pt x="1442" y="3558"/>
                  </a:lnTo>
                  <a:lnTo>
                    <a:pt x="1446" y="3568"/>
                  </a:lnTo>
                  <a:lnTo>
                    <a:pt x="1448" y="3574"/>
                  </a:lnTo>
                  <a:lnTo>
                    <a:pt x="1444" y="3580"/>
                  </a:lnTo>
                  <a:lnTo>
                    <a:pt x="1442" y="3582"/>
                  </a:lnTo>
                  <a:lnTo>
                    <a:pt x="1442" y="3588"/>
                  </a:lnTo>
                  <a:lnTo>
                    <a:pt x="1442" y="3596"/>
                  </a:lnTo>
                  <a:lnTo>
                    <a:pt x="1446" y="3602"/>
                  </a:lnTo>
                  <a:lnTo>
                    <a:pt x="1448" y="3602"/>
                  </a:lnTo>
                  <a:lnTo>
                    <a:pt x="1448" y="3598"/>
                  </a:lnTo>
                  <a:lnTo>
                    <a:pt x="1450" y="3594"/>
                  </a:lnTo>
                  <a:lnTo>
                    <a:pt x="1452" y="3590"/>
                  </a:lnTo>
                  <a:lnTo>
                    <a:pt x="1454" y="3588"/>
                  </a:lnTo>
                  <a:lnTo>
                    <a:pt x="1458" y="3588"/>
                  </a:lnTo>
                  <a:lnTo>
                    <a:pt x="1460" y="3588"/>
                  </a:lnTo>
                  <a:lnTo>
                    <a:pt x="1462" y="3590"/>
                  </a:lnTo>
                  <a:lnTo>
                    <a:pt x="1464" y="3592"/>
                  </a:lnTo>
                  <a:lnTo>
                    <a:pt x="1464" y="3596"/>
                  </a:lnTo>
                  <a:lnTo>
                    <a:pt x="1464" y="3602"/>
                  </a:lnTo>
                  <a:lnTo>
                    <a:pt x="1466" y="3604"/>
                  </a:lnTo>
                  <a:lnTo>
                    <a:pt x="1470" y="3606"/>
                  </a:lnTo>
                  <a:lnTo>
                    <a:pt x="1472" y="3606"/>
                  </a:lnTo>
                  <a:lnTo>
                    <a:pt x="1478" y="3606"/>
                  </a:lnTo>
                  <a:lnTo>
                    <a:pt x="1480" y="3608"/>
                  </a:lnTo>
                  <a:lnTo>
                    <a:pt x="1482" y="3612"/>
                  </a:lnTo>
                  <a:lnTo>
                    <a:pt x="1484" y="3618"/>
                  </a:lnTo>
                  <a:lnTo>
                    <a:pt x="1486" y="3620"/>
                  </a:lnTo>
                  <a:lnTo>
                    <a:pt x="1490" y="3620"/>
                  </a:lnTo>
                  <a:lnTo>
                    <a:pt x="1494" y="3624"/>
                  </a:lnTo>
                  <a:lnTo>
                    <a:pt x="1496" y="3628"/>
                  </a:lnTo>
                  <a:lnTo>
                    <a:pt x="1500" y="3626"/>
                  </a:lnTo>
                  <a:lnTo>
                    <a:pt x="1506" y="3626"/>
                  </a:lnTo>
                  <a:lnTo>
                    <a:pt x="1510" y="3626"/>
                  </a:lnTo>
                  <a:lnTo>
                    <a:pt x="1514" y="3628"/>
                  </a:lnTo>
                  <a:lnTo>
                    <a:pt x="1516" y="3626"/>
                  </a:lnTo>
                  <a:lnTo>
                    <a:pt x="1520" y="3620"/>
                  </a:lnTo>
                  <a:lnTo>
                    <a:pt x="1526" y="3612"/>
                  </a:lnTo>
                  <a:lnTo>
                    <a:pt x="1532" y="3610"/>
                  </a:lnTo>
                  <a:lnTo>
                    <a:pt x="1540" y="3608"/>
                  </a:lnTo>
                  <a:lnTo>
                    <a:pt x="1552" y="3606"/>
                  </a:lnTo>
                  <a:lnTo>
                    <a:pt x="1558" y="3608"/>
                  </a:lnTo>
                  <a:lnTo>
                    <a:pt x="1564" y="3608"/>
                  </a:lnTo>
                  <a:lnTo>
                    <a:pt x="1576" y="3604"/>
                  </a:lnTo>
                  <a:lnTo>
                    <a:pt x="1584" y="3602"/>
                  </a:lnTo>
                  <a:lnTo>
                    <a:pt x="1590" y="3598"/>
                  </a:lnTo>
                  <a:lnTo>
                    <a:pt x="1594" y="3592"/>
                  </a:lnTo>
                  <a:lnTo>
                    <a:pt x="1600" y="3586"/>
                  </a:lnTo>
                  <a:lnTo>
                    <a:pt x="1602" y="3586"/>
                  </a:lnTo>
                  <a:lnTo>
                    <a:pt x="1608" y="3584"/>
                  </a:lnTo>
                  <a:lnTo>
                    <a:pt x="1620" y="3584"/>
                  </a:lnTo>
                  <a:lnTo>
                    <a:pt x="1632" y="3588"/>
                  </a:lnTo>
                  <a:lnTo>
                    <a:pt x="1642" y="3590"/>
                  </a:lnTo>
                  <a:lnTo>
                    <a:pt x="1648" y="3590"/>
                  </a:lnTo>
                  <a:lnTo>
                    <a:pt x="1652" y="3586"/>
                  </a:lnTo>
                  <a:lnTo>
                    <a:pt x="1656" y="3586"/>
                  </a:lnTo>
                  <a:lnTo>
                    <a:pt x="1664" y="3586"/>
                  </a:lnTo>
                  <a:lnTo>
                    <a:pt x="1678" y="3592"/>
                  </a:lnTo>
                  <a:lnTo>
                    <a:pt x="1686" y="3594"/>
                  </a:lnTo>
                  <a:lnTo>
                    <a:pt x="1694" y="3594"/>
                  </a:lnTo>
                  <a:lnTo>
                    <a:pt x="1702" y="3594"/>
                  </a:lnTo>
                  <a:lnTo>
                    <a:pt x="1706" y="3590"/>
                  </a:lnTo>
                  <a:lnTo>
                    <a:pt x="1712" y="3584"/>
                  </a:lnTo>
                  <a:lnTo>
                    <a:pt x="1718" y="3582"/>
                  </a:lnTo>
                  <a:lnTo>
                    <a:pt x="1724" y="3584"/>
                  </a:lnTo>
                  <a:lnTo>
                    <a:pt x="1730" y="3584"/>
                  </a:lnTo>
                  <a:lnTo>
                    <a:pt x="1738" y="3586"/>
                  </a:lnTo>
                  <a:lnTo>
                    <a:pt x="1740" y="3584"/>
                  </a:lnTo>
                  <a:lnTo>
                    <a:pt x="1740" y="3580"/>
                  </a:lnTo>
                  <a:lnTo>
                    <a:pt x="1740" y="3574"/>
                  </a:lnTo>
                  <a:lnTo>
                    <a:pt x="1742" y="3572"/>
                  </a:lnTo>
                  <a:lnTo>
                    <a:pt x="1748" y="3572"/>
                  </a:lnTo>
                  <a:lnTo>
                    <a:pt x="1756" y="3572"/>
                  </a:lnTo>
                  <a:lnTo>
                    <a:pt x="1764" y="3572"/>
                  </a:lnTo>
                  <a:lnTo>
                    <a:pt x="1774" y="3570"/>
                  </a:lnTo>
                  <a:lnTo>
                    <a:pt x="1782" y="3568"/>
                  </a:lnTo>
                  <a:lnTo>
                    <a:pt x="1792" y="3562"/>
                  </a:lnTo>
                  <a:lnTo>
                    <a:pt x="1810" y="3550"/>
                  </a:lnTo>
                  <a:lnTo>
                    <a:pt x="1832" y="3532"/>
                  </a:lnTo>
                  <a:lnTo>
                    <a:pt x="1858" y="3506"/>
                  </a:lnTo>
                  <a:lnTo>
                    <a:pt x="1870" y="3490"/>
                  </a:lnTo>
                  <a:lnTo>
                    <a:pt x="1884" y="3472"/>
                  </a:lnTo>
                  <a:lnTo>
                    <a:pt x="1892" y="3462"/>
                  </a:lnTo>
                  <a:lnTo>
                    <a:pt x="1898" y="3456"/>
                  </a:lnTo>
                  <a:lnTo>
                    <a:pt x="1912" y="3442"/>
                  </a:lnTo>
                  <a:lnTo>
                    <a:pt x="1920" y="3432"/>
                  </a:lnTo>
                  <a:lnTo>
                    <a:pt x="1930" y="3418"/>
                  </a:lnTo>
                  <a:lnTo>
                    <a:pt x="1940" y="3398"/>
                  </a:lnTo>
                  <a:lnTo>
                    <a:pt x="1952" y="3372"/>
                  </a:lnTo>
                  <a:lnTo>
                    <a:pt x="1968" y="3344"/>
                  </a:lnTo>
                  <a:lnTo>
                    <a:pt x="1980" y="3324"/>
                  </a:lnTo>
                  <a:lnTo>
                    <a:pt x="1992" y="3314"/>
                  </a:lnTo>
                  <a:lnTo>
                    <a:pt x="2002" y="3304"/>
                  </a:lnTo>
                  <a:lnTo>
                    <a:pt x="2010" y="3294"/>
                  </a:lnTo>
                  <a:lnTo>
                    <a:pt x="2018" y="3276"/>
                  </a:lnTo>
                  <a:lnTo>
                    <a:pt x="2026" y="3250"/>
                  </a:lnTo>
                  <a:lnTo>
                    <a:pt x="2030" y="3210"/>
                  </a:lnTo>
                  <a:lnTo>
                    <a:pt x="2034" y="3182"/>
                  </a:lnTo>
                  <a:lnTo>
                    <a:pt x="2032" y="3176"/>
                  </a:lnTo>
                  <a:lnTo>
                    <a:pt x="2030" y="3176"/>
                  </a:lnTo>
                  <a:lnTo>
                    <a:pt x="2026" y="3176"/>
                  </a:lnTo>
                  <a:lnTo>
                    <a:pt x="2024" y="3176"/>
                  </a:lnTo>
                  <a:lnTo>
                    <a:pt x="2022" y="3170"/>
                  </a:lnTo>
                  <a:lnTo>
                    <a:pt x="2020" y="3164"/>
                  </a:lnTo>
                  <a:lnTo>
                    <a:pt x="2024" y="3156"/>
                  </a:lnTo>
                  <a:lnTo>
                    <a:pt x="2028" y="3148"/>
                  </a:lnTo>
                  <a:lnTo>
                    <a:pt x="2036" y="3140"/>
                  </a:lnTo>
                  <a:lnTo>
                    <a:pt x="2046" y="3132"/>
                  </a:lnTo>
                  <a:lnTo>
                    <a:pt x="2056" y="3126"/>
                  </a:lnTo>
                  <a:lnTo>
                    <a:pt x="2070" y="3118"/>
                  </a:lnTo>
                  <a:lnTo>
                    <a:pt x="2084" y="3114"/>
                  </a:lnTo>
                  <a:lnTo>
                    <a:pt x="2096" y="3108"/>
                  </a:lnTo>
                  <a:lnTo>
                    <a:pt x="2108" y="3100"/>
                  </a:lnTo>
                  <a:lnTo>
                    <a:pt x="2118" y="3094"/>
                  </a:lnTo>
                  <a:lnTo>
                    <a:pt x="2126" y="3086"/>
                  </a:lnTo>
                  <a:lnTo>
                    <a:pt x="2132" y="3078"/>
                  </a:lnTo>
                  <a:lnTo>
                    <a:pt x="2136" y="3070"/>
                  </a:lnTo>
                  <a:lnTo>
                    <a:pt x="2136" y="3062"/>
                  </a:lnTo>
                  <a:lnTo>
                    <a:pt x="2134" y="3056"/>
                  </a:lnTo>
                  <a:lnTo>
                    <a:pt x="2130" y="3050"/>
                  </a:lnTo>
                  <a:lnTo>
                    <a:pt x="2130" y="3044"/>
                  </a:lnTo>
                  <a:lnTo>
                    <a:pt x="2132" y="3034"/>
                  </a:lnTo>
                  <a:lnTo>
                    <a:pt x="2136" y="3016"/>
                  </a:lnTo>
                  <a:lnTo>
                    <a:pt x="2138" y="3006"/>
                  </a:lnTo>
                  <a:lnTo>
                    <a:pt x="2138" y="2990"/>
                  </a:lnTo>
                  <a:lnTo>
                    <a:pt x="2136" y="2972"/>
                  </a:lnTo>
                  <a:lnTo>
                    <a:pt x="2136" y="2970"/>
                  </a:lnTo>
                  <a:lnTo>
                    <a:pt x="2134" y="2972"/>
                  </a:lnTo>
                  <a:lnTo>
                    <a:pt x="2132" y="2974"/>
                  </a:lnTo>
                  <a:lnTo>
                    <a:pt x="2130" y="2974"/>
                  </a:lnTo>
                  <a:lnTo>
                    <a:pt x="2128" y="2972"/>
                  </a:lnTo>
                  <a:lnTo>
                    <a:pt x="2126" y="2962"/>
                  </a:lnTo>
                  <a:lnTo>
                    <a:pt x="2120" y="2934"/>
                  </a:lnTo>
                  <a:lnTo>
                    <a:pt x="2120" y="2920"/>
                  </a:lnTo>
                  <a:lnTo>
                    <a:pt x="2118" y="2910"/>
                  </a:lnTo>
                  <a:lnTo>
                    <a:pt x="2108" y="2896"/>
                  </a:lnTo>
                  <a:lnTo>
                    <a:pt x="2104" y="2890"/>
                  </a:lnTo>
                  <a:lnTo>
                    <a:pt x="2102" y="2886"/>
                  </a:lnTo>
                  <a:lnTo>
                    <a:pt x="2102" y="2878"/>
                  </a:lnTo>
                  <a:lnTo>
                    <a:pt x="2104" y="2870"/>
                  </a:lnTo>
                  <a:lnTo>
                    <a:pt x="2104" y="2860"/>
                  </a:lnTo>
                  <a:lnTo>
                    <a:pt x="2104" y="2854"/>
                  </a:lnTo>
                  <a:lnTo>
                    <a:pt x="2108" y="2854"/>
                  </a:lnTo>
                  <a:lnTo>
                    <a:pt x="2114" y="2852"/>
                  </a:lnTo>
                  <a:lnTo>
                    <a:pt x="2120" y="2848"/>
                  </a:lnTo>
                  <a:lnTo>
                    <a:pt x="2126" y="2842"/>
                  </a:lnTo>
                  <a:lnTo>
                    <a:pt x="2136" y="2832"/>
                  </a:lnTo>
                  <a:lnTo>
                    <a:pt x="2144" y="2822"/>
                  </a:lnTo>
                  <a:lnTo>
                    <a:pt x="2150" y="2816"/>
                  </a:lnTo>
                  <a:lnTo>
                    <a:pt x="2160" y="2812"/>
                  </a:lnTo>
                  <a:lnTo>
                    <a:pt x="2166" y="2808"/>
                  </a:lnTo>
                  <a:lnTo>
                    <a:pt x="2170" y="2804"/>
                  </a:lnTo>
                  <a:lnTo>
                    <a:pt x="2178" y="2794"/>
                  </a:lnTo>
                  <a:lnTo>
                    <a:pt x="2186" y="2780"/>
                  </a:lnTo>
                  <a:lnTo>
                    <a:pt x="2196" y="2764"/>
                  </a:lnTo>
                  <a:lnTo>
                    <a:pt x="2206" y="2750"/>
                  </a:lnTo>
                  <a:lnTo>
                    <a:pt x="2216" y="2740"/>
                  </a:lnTo>
                  <a:lnTo>
                    <a:pt x="2226" y="2734"/>
                  </a:lnTo>
                  <a:lnTo>
                    <a:pt x="2236" y="2728"/>
                  </a:lnTo>
                  <a:lnTo>
                    <a:pt x="2246" y="2724"/>
                  </a:lnTo>
                  <a:lnTo>
                    <a:pt x="2266" y="2718"/>
                  </a:lnTo>
                  <a:lnTo>
                    <a:pt x="2276" y="2714"/>
                  </a:lnTo>
                  <a:lnTo>
                    <a:pt x="2284" y="2708"/>
                  </a:lnTo>
                  <a:lnTo>
                    <a:pt x="2294" y="2700"/>
                  </a:lnTo>
                  <a:lnTo>
                    <a:pt x="2302" y="2690"/>
                  </a:lnTo>
                  <a:lnTo>
                    <a:pt x="2320" y="2666"/>
                  </a:lnTo>
                  <a:lnTo>
                    <a:pt x="2336" y="2636"/>
                  </a:lnTo>
                  <a:lnTo>
                    <a:pt x="2344" y="2622"/>
                  </a:lnTo>
                  <a:lnTo>
                    <a:pt x="2344" y="2620"/>
                  </a:lnTo>
                  <a:lnTo>
                    <a:pt x="2344" y="2616"/>
                  </a:lnTo>
                  <a:lnTo>
                    <a:pt x="2348" y="2606"/>
                  </a:lnTo>
                  <a:lnTo>
                    <a:pt x="2350" y="2598"/>
                  </a:lnTo>
                  <a:lnTo>
                    <a:pt x="2352" y="2594"/>
                  </a:lnTo>
                  <a:lnTo>
                    <a:pt x="2350" y="2590"/>
                  </a:lnTo>
                  <a:lnTo>
                    <a:pt x="2348" y="2586"/>
                  </a:lnTo>
                  <a:lnTo>
                    <a:pt x="2344" y="2582"/>
                  </a:lnTo>
                  <a:lnTo>
                    <a:pt x="2340" y="2576"/>
                  </a:lnTo>
                  <a:lnTo>
                    <a:pt x="2338" y="2566"/>
                  </a:lnTo>
                  <a:lnTo>
                    <a:pt x="2338" y="2552"/>
                  </a:lnTo>
                  <a:lnTo>
                    <a:pt x="2338" y="2500"/>
                  </a:lnTo>
                  <a:lnTo>
                    <a:pt x="2338" y="2478"/>
                  </a:lnTo>
                  <a:lnTo>
                    <a:pt x="2334" y="2454"/>
                  </a:lnTo>
                  <a:lnTo>
                    <a:pt x="2334" y="2440"/>
                  </a:lnTo>
                  <a:lnTo>
                    <a:pt x="2334" y="2432"/>
                  </a:lnTo>
                  <a:lnTo>
                    <a:pt x="2338" y="2426"/>
                  </a:lnTo>
                  <a:lnTo>
                    <a:pt x="2342" y="2424"/>
                  </a:lnTo>
                  <a:lnTo>
                    <a:pt x="2344" y="2420"/>
                  </a:lnTo>
                  <a:lnTo>
                    <a:pt x="2344" y="2414"/>
                  </a:lnTo>
                  <a:lnTo>
                    <a:pt x="2340" y="2406"/>
                  </a:lnTo>
                  <a:lnTo>
                    <a:pt x="2334" y="2394"/>
                  </a:lnTo>
                  <a:lnTo>
                    <a:pt x="2324" y="2384"/>
                  </a:lnTo>
                  <a:lnTo>
                    <a:pt x="2318" y="2380"/>
                  </a:lnTo>
                  <a:lnTo>
                    <a:pt x="2312" y="2376"/>
                  </a:lnTo>
                  <a:lnTo>
                    <a:pt x="2308" y="2368"/>
                  </a:lnTo>
                  <a:lnTo>
                    <a:pt x="2304" y="2358"/>
                  </a:lnTo>
                  <a:lnTo>
                    <a:pt x="2302" y="2348"/>
                  </a:lnTo>
                  <a:lnTo>
                    <a:pt x="2300" y="2334"/>
                  </a:lnTo>
                  <a:lnTo>
                    <a:pt x="2292" y="2310"/>
                  </a:lnTo>
                  <a:lnTo>
                    <a:pt x="2288" y="2298"/>
                  </a:lnTo>
                  <a:lnTo>
                    <a:pt x="2288" y="2290"/>
                  </a:lnTo>
                  <a:lnTo>
                    <a:pt x="2288" y="2286"/>
                  </a:lnTo>
                  <a:lnTo>
                    <a:pt x="2290" y="2280"/>
                  </a:lnTo>
                  <a:lnTo>
                    <a:pt x="2292" y="2278"/>
                  </a:lnTo>
                  <a:lnTo>
                    <a:pt x="2294" y="2274"/>
                  </a:lnTo>
                  <a:lnTo>
                    <a:pt x="2294" y="2268"/>
                  </a:lnTo>
                  <a:lnTo>
                    <a:pt x="2292" y="2258"/>
                  </a:lnTo>
                  <a:lnTo>
                    <a:pt x="2288" y="2248"/>
                  </a:lnTo>
                  <a:lnTo>
                    <a:pt x="2288" y="2240"/>
                  </a:lnTo>
                  <a:lnTo>
                    <a:pt x="2290" y="2236"/>
                  </a:lnTo>
                  <a:lnTo>
                    <a:pt x="2292" y="2232"/>
                  </a:lnTo>
                  <a:lnTo>
                    <a:pt x="2294" y="2230"/>
                  </a:lnTo>
                  <a:lnTo>
                    <a:pt x="2296" y="2228"/>
                  </a:lnTo>
                  <a:lnTo>
                    <a:pt x="2296" y="2226"/>
                  </a:lnTo>
                  <a:lnTo>
                    <a:pt x="2294" y="2220"/>
                  </a:lnTo>
                  <a:lnTo>
                    <a:pt x="2282" y="2206"/>
                  </a:lnTo>
                  <a:lnTo>
                    <a:pt x="2272" y="2192"/>
                  </a:lnTo>
                  <a:lnTo>
                    <a:pt x="2268" y="2184"/>
                  </a:lnTo>
                  <a:lnTo>
                    <a:pt x="2266" y="2174"/>
                  </a:lnTo>
                  <a:lnTo>
                    <a:pt x="2268" y="2164"/>
                  </a:lnTo>
                  <a:lnTo>
                    <a:pt x="2272" y="2150"/>
                  </a:lnTo>
                  <a:lnTo>
                    <a:pt x="2276" y="2138"/>
                  </a:lnTo>
                  <a:lnTo>
                    <a:pt x="2278" y="2130"/>
                  </a:lnTo>
                  <a:lnTo>
                    <a:pt x="2282" y="2122"/>
                  </a:lnTo>
                  <a:lnTo>
                    <a:pt x="2288" y="2108"/>
                  </a:lnTo>
                  <a:lnTo>
                    <a:pt x="2304" y="2084"/>
                  </a:lnTo>
                  <a:lnTo>
                    <a:pt x="2308" y="2074"/>
                  </a:lnTo>
                  <a:lnTo>
                    <a:pt x="2310" y="2058"/>
                  </a:lnTo>
                  <a:lnTo>
                    <a:pt x="2312" y="2052"/>
                  </a:lnTo>
                  <a:lnTo>
                    <a:pt x="2314" y="2048"/>
                  </a:lnTo>
                  <a:lnTo>
                    <a:pt x="2320" y="2046"/>
                  </a:lnTo>
                  <a:lnTo>
                    <a:pt x="2322" y="2044"/>
                  </a:lnTo>
                  <a:lnTo>
                    <a:pt x="2324" y="2042"/>
                  </a:lnTo>
                  <a:lnTo>
                    <a:pt x="2324" y="2036"/>
                  </a:lnTo>
                  <a:lnTo>
                    <a:pt x="2322" y="2026"/>
                  </a:lnTo>
                  <a:lnTo>
                    <a:pt x="2324" y="2016"/>
                  </a:lnTo>
                  <a:lnTo>
                    <a:pt x="2326" y="2008"/>
                  </a:lnTo>
                  <a:lnTo>
                    <a:pt x="2332" y="2004"/>
                  </a:lnTo>
                  <a:lnTo>
                    <a:pt x="2338" y="2002"/>
                  </a:lnTo>
                  <a:lnTo>
                    <a:pt x="2350" y="1998"/>
                  </a:lnTo>
                  <a:lnTo>
                    <a:pt x="2354" y="1994"/>
                  </a:lnTo>
                  <a:lnTo>
                    <a:pt x="2354" y="1988"/>
                  </a:lnTo>
                  <a:lnTo>
                    <a:pt x="2352" y="1980"/>
                  </a:lnTo>
                  <a:lnTo>
                    <a:pt x="2356" y="1980"/>
                  </a:lnTo>
                  <a:lnTo>
                    <a:pt x="2360" y="1980"/>
                  </a:lnTo>
                  <a:lnTo>
                    <a:pt x="2366" y="1978"/>
                  </a:lnTo>
                  <a:lnTo>
                    <a:pt x="2372" y="1972"/>
                  </a:lnTo>
                  <a:lnTo>
                    <a:pt x="2380" y="1962"/>
                  </a:lnTo>
                  <a:lnTo>
                    <a:pt x="2388" y="1950"/>
                  </a:lnTo>
                  <a:lnTo>
                    <a:pt x="2390" y="1944"/>
                  </a:lnTo>
                  <a:lnTo>
                    <a:pt x="2394" y="1932"/>
                  </a:lnTo>
                  <a:lnTo>
                    <a:pt x="2396" y="1926"/>
                  </a:lnTo>
                  <a:lnTo>
                    <a:pt x="2400" y="1918"/>
                  </a:lnTo>
                  <a:lnTo>
                    <a:pt x="2408" y="1908"/>
                  </a:lnTo>
                  <a:lnTo>
                    <a:pt x="2422" y="1892"/>
                  </a:lnTo>
                  <a:lnTo>
                    <a:pt x="2450" y="1860"/>
                  </a:lnTo>
                  <a:lnTo>
                    <a:pt x="2470" y="1836"/>
                  </a:lnTo>
                  <a:lnTo>
                    <a:pt x="2494" y="1812"/>
                  </a:lnTo>
                  <a:lnTo>
                    <a:pt x="2532" y="1780"/>
                  </a:lnTo>
                  <a:lnTo>
                    <a:pt x="2556" y="1760"/>
                  </a:lnTo>
                  <a:lnTo>
                    <a:pt x="2580" y="1736"/>
                  </a:lnTo>
                  <a:lnTo>
                    <a:pt x="2604" y="1710"/>
                  </a:lnTo>
                  <a:lnTo>
                    <a:pt x="2626" y="1680"/>
                  </a:lnTo>
                  <a:lnTo>
                    <a:pt x="2646" y="1646"/>
                  </a:lnTo>
                  <a:lnTo>
                    <a:pt x="2666" y="1610"/>
                  </a:lnTo>
                  <a:lnTo>
                    <a:pt x="2686" y="1570"/>
                  </a:lnTo>
                  <a:lnTo>
                    <a:pt x="2702" y="1526"/>
                  </a:lnTo>
                  <a:lnTo>
                    <a:pt x="2712" y="1502"/>
                  </a:lnTo>
                  <a:lnTo>
                    <a:pt x="2722" y="1482"/>
                  </a:lnTo>
                  <a:lnTo>
                    <a:pt x="2738" y="1452"/>
                  </a:lnTo>
                  <a:lnTo>
                    <a:pt x="2750" y="1426"/>
                  </a:lnTo>
                  <a:lnTo>
                    <a:pt x="2752" y="1416"/>
                  </a:lnTo>
                  <a:lnTo>
                    <a:pt x="2754" y="1404"/>
                  </a:lnTo>
                  <a:lnTo>
                    <a:pt x="2758" y="1388"/>
                  </a:lnTo>
                  <a:lnTo>
                    <a:pt x="2762" y="1378"/>
                  </a:lnTo>
                  <a:lnTo>
                    <a:pt x="2768" y="1376"/>
                  </a:lnTo>
                  <a:lnTo>
                    <a:pt x="2772" y="1376"/>
                  </a:lnTo>
                  <a:lnTo>
                    <a:pt x="2776" y="1376"/>
                  </a:lnTo>
                  <a:lnTo>
                    <a:pt x="2770" y="136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3" name="Freeform 6155">
              <a:extLst>
                <a:ext uri="{FF2B5EF4-FFF2-40B4-BE49-F238E27FC236}">
                  <a16:creationId xmlns:a16="http://schemas.microsoft.com/office/drawing/2014/main" id="{610EDC84-C481-4506-B902-48867214F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697" y="954107"/>
              <a:ext cx="1798643" cy="2608252"/>
            </a:xfrm>
            <a:custGeom>
              <a:avLst/>
              <a:gdLst>
                <a:gd name="T0" fmla="*/ 794599 w 2834"/>
                <a:gd name="T1" fmla="*/ 115556 h 4108"/>
                <a:gd name="T2" fmla="*/ 750173 w 2834"/>
                <a:gd name="T3" fmla="*/ 64762 h 4108"/>
                <a:gd name="T4" fmla="*/ 742557 w 2834"/>
                <a:gd name="T5" fmla="*/ 528256 h 4108"/>
                <a:gd name="T6" fmla="*/ 842833 w 2834"/>
                <a:gd name="T7" fmla="*/ 165080 h 4108"/>
                <a:gd name="T8" fmla="*/ 708285 w 2834"/>
                <a:gd name="T9" fmla="*/ 563811 h 4108"/>
                <a:gd name="T10" fmla="*/ 635933 w 2834"/>
                <a:gd name="T11" fmla="*/ 595557 h 4108"/>
                <a:gd name="T12" fmla="*/ 684167 w 2834"/>
                <a:gd name="T13" fmla="*/ 565081 h 4108"/>
                <a:gd name="T14" fmla="*/ 836487 w 2834"/>
                <a:gd name="T15" fmla="*/ 25397 h 4108"/>
                <a:gd name="T16" fmla="*/ 91392 w 2834"/>
                <a:gd name="T17" fmla="*/ 1043813 h 4108"/>
                <a:gd name="T18" fmla="*/ 44426 w 2834"/>
                <a:gd name="T19" fmla="*/ 1184766 h 4108"/>
                <a:gd name="T20" fmla="*/ 107893 w 2834"/>
                <a:gd name="T21" fmla="*/ 1048892 h 4108"/>
                <a:gd name="T22" fmla="*/ 119317 w 2834"/>
                <a:gd name="T23" fmla="*/ 1116194 h 4108"/>
                <a:gd name="T24" fmla="*/ 171359 w 2834"/>
                <a:gd name="T25" fmla="*/ 1036194 h 4108"/>
                <a:gd name="T26" fmla="*/ 129471 w 2834"/>
                <a:gd name="T27" fmla="*/ 1116194 h 4108"/>
                <a:gd name="T28" fmla="*/ 148511 w 2834"/>
                <a:gd name="T29" fmla="*/ 1240639 h 4108"/>
                <a:gd name="T30" fmla="*/ 200554 w 2834"/>
                <a:gd name="T31" fmla="*/ 1323179 h 4108"/>
                <a:gd name="T32" fmla="*/ 397299 w 2834"/>
                <a:gd name="T33" fmla="*/ 877463 h 4108"/>
                <a:gd name="T34" fmla="*/ 224671 w 2834"/>
                <a:gd name="T35" fmla="*/ 943495 h 4108"/>
                <a:gd name="T36" fmla="*/ 331294 w 2834"/>
                <a:gd name="T37" fmla="*/ 721272 h 4108"/>
                <a:gd name="T38" fmla="*/ 114239 w 2834"/>
                <a:gd name="T39" fmla="*/ 665399 h 4108"/>
                <a:gd name="T40" fmla="*/ 151050 w 2834"/>
                <a:gd name="T41" fmla="*/ 1219051 h 4108"/>
                <a:gd name="T42" fmla="*/ 576275 w 2834"/>
                <a:gd name="T43" fmla="*/ 1158099 h 4108"/>
                <a:gd name="T44" fmla="*/ 580083 w 2834"/>
                <a:gd name="T45" fmla="*/ 1159369 h 4108"/>
                <a:gd name="T46" fmla="*/ 694322 w 2834"/>
                <a:gd name="T47" fmla="*/ 1079368 h 4108"/>
                <a:gd name="T48" fmla="*/ 401107 w 2834"/>
                <a:gd name="T49" fmla="*/ 961273 h 4108"/>
                <a:gd name="T50" fmla="*/ 840295 w 2834"/>
                <a:gd name="T51" fmla="*/ 1010797 h 4108"/>
                <a:gd name="T52" fmla="*/ 605469 w 2834"/>
                <a:gd name="T53" fmla="*/ 1771434 h 4108"/>
                <a:gd name="T54" fmla="*/ 799676 w 2834"/>
                <a:gd name="T55" fmla="*/ 1789212 h 4108"/>
                <a:gd name="T56" fmla="*/ 858065 w 2834"/>
                <a:gd name="T57" fmla="*/ 1842545 h 4108"/>
                <a:gd name="T58" fmla="*/ 1586659 w 2834"/>
                <a:gd name="T59" fmla="*/ 2201912 h 4108"/>
                <a:gd name="T60" fmla="*/ 1488921 w 2834"/>
                <a:gd name="T61" fmla="*/ 2069848 h 4108"/>
                <a:gd name="T62" fmla="*/ 1391183 w 2834"/>
                <a:gd name="T63" fmla="*/ 620954 h 4108"/>
                <a:gd name="T64" fmla="*/ 1212208 w 2834"/>
                <a:gd name="T65" fmla="*/ 568891 h 4108"/>
                <a:gd name="T66" fmla="*/ 974843 w 2834"/>
                <a:gd name="T67" fmla="*/ 468573 h 4108"/>
                <a:gd name="T68" fmla="*/ 856796 w 2834"/>
                <a:gd name="T69" fmla="*/ 514287 h 4108"/>
                <a:gd name="T70" fmla="*/ 732402 w 2834"/>
                <a:gd name="T71" fmla="*/ 544764 h 4108"/>
                <a:gd name="T72" fmla="*/ 657512 w 2834"/>
                <a:gd name="T73" fmla="*/ 642542 h 4108"/>
                <a:gd name="T74" fmla="*/ 562312 w 2834"/>
                <a:gd name="T75" fmla="*/ 758098 h 4108"/>
                <a:gd name="T76" fmla="*/ 446803 w 2834"/>
                <a:gd name="T77" fmla="*/ 830479 h 4108"/>
                <a:gd name="T78" fmla="*/ 396030 w 2834"/>
                <a:gd name="T79" fmla="*/ 911749 h 4108"/>
                <a:gd name="T80" fmla="*/ 482344 w 2834"/>
                <a:gd name="T81" fmla="*/ 1027305 h 4108"/>
                <a:gd name="T82" fmla="*/ 679090 w 2834"/>
                <a:gd name="T83" fmla="*/ 1102226 h 4108"/>
                <a:gd name="T84" fmla="*/ 728594 w 2834"/>
                <a:gd name="T85" fmla="*/ 845717 h 4108"/>
                <a:gd name="T86" fmla="*/ 818716 w 2834"/>
                <a:gd name="T87" fmla="*/ 825399 h 4108"/>
                <a:gd name="T88" fmla="*/ 984998 w 2834"/>
                <a:gd name="T89" fmla="*/ 975241 h 4108"/>
                <a:gd name="T90" fmla="*/ 748903 w 2834"/>
                <a:gd name="T91" fmla="*/ 1168258 h 4108"/>
                <a:gd name="T92" fmla="*/ 514078 w 2834"/>
                <a:gd name="T93" fmla="*/ 1158099 h 4108"/>
                <a:gd name="T94" fmla="*/ 486152 w 2834"/>
                <a:gd name="T95" fmla="*/ 1146670 h 4108"/>
                <a:gd name="T96" fmla="*/ 392222 w 2834"/>
                <a:gd name="T97" fmla="*/ 1235559 h 4108"/>
                <a:gd name="T98" fmla="*/ 185322 w 2834"/>
                <a:gd name="T99" fmla="*/ 1389211 h 4108"/>
                <a:gd name="T100" fmla="*/ 171359 w 2834"/>
                <a:gd name="T101" fmla="*/ 1584767 h 4108"/>
                <a:gd name="T102" fmla="*/ 180244 w 2834"/>
                <a:gd name="T103" fmla="*/ 1823498 h 4108"/>
                <a:gd name="T104" fmla="*/ 542003 w 2834"/>
                <a:gd name="T105" fmla="*/ 1610164 h 4108"/>
                <a:gd name="T106" fmla="*/ 628317 w 2834"/>
                <a:gd name="T107" fmla="*/ 1615243 h 4108"/>
                <a:gd name="T108" fmla="*/ 786983 w 2834"/>
                <a:gd name="T109" fmla="*/ 1730799 h 4108"/>
                <a:gd name="T110" fmla="*/ 884721 w 2834"/>
                <a:gd name="T111" fmla="*/ 1789212 h 4108"/>
                <a:gd name="T112" fmla="*/ 972305 w 2834"/>
                <a:gd name="T113" fmla="*/ 1674926 h 4108"/>
                <a:gd name="T114" fmla="*/ 1124624 w 2834"/>
                <a:gd name="T115" fmla="*/ 1530163 h 4108"/>
                <a:gd name="T116" fmla="*/ 1213477 w 2834"/>
                <a:gd name="T117" fmla="*/ 1530163 h 4108"/>
                <a:gd name="T118" fmla="*/ 976113 w 2834"/>
                <a:gd name="T119" fmla="*/ 1692704 h 4108"/>
                <a:gd name="T120" fmla="*/ 1042118 w 2834"/>
                <a:gd name="T121" fmla="*/ 1838736 h 4108"/>
                <a:gd name="T122" fmla="*/ 1153819 w 2834"/>
                <a:gd name="T123" fmla="*/ 2114292 h 4108"/>
                <a:gd name="T124" fmla="*/ 1426724 w 2834"/>
                <a:gd name="T125" fmla="*/ 2595564 h 4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4"/>
                <a:gd name="T190" fmla="*/ 0 h 4108"/>
                <a:gd name="T191" fmla="*/ 2834 w 2834"/>
                <a:gd name="T192" fmla="*/ 4108 h 410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4" h="4108">
                  <a:moveTo>
                    <a:pt x="1216" y="808"/>
                  </a:moveTo>
                  <a:lnTo>
                    <a:pt x="1216" y="808"/>
                  </a:lnTo>
                  <a:lnTo>
                    <a:pt x="1216" y="806"/>
                  </a:lnTo>
                  <a:lnTo>
                    <a:pt x="1212" y="804"/>
                  </a:lnTo>
                  <a:lnTo>
                    <a:pt x="1208" y="804"/>
                  </a:lnTo>
                  <a:lnTo>
                    <a:pt x="1206" y="804"/>
                  </a:lnTo>
                  <a:lnTo>
                    <a:pt x="1206" y="806"/>
                  </a:lnTo>
                  <a:lnTo>
                    <a:pt x="1210" y="808"/>
                  </a:lnTo>
                  <a:lnTo>
                    <a:pt x="1214" y="808"/>
                  </a:lnTo>
                  <a:lnTo>
                    <a:pt x="1216" y="808"/>
                  </a:lnTo>
                  <a:close/>
                  <a:moveTo>
                    <a:pt x="1202" y="798"/>
                  </a:moveTo>
                  <a:lnTo>
                    <a:pt x="1202" y="798"/>
                  </a:lnTo>
                  <a:lnTo>
                    <a:pt x="1198" y="798"/>
                  </a:lnTo>
                  <a:lnTo>
                    <a:pt x="1194" y="802"/>
                  </a:lnTo>
                  <a:lnTo>
                    <a:pt x="1194" y="806"/>
                  </a:lnTo>
                  <a:lnTo>
                    <a:pt x="1196" y="806"/>
                  </a:lnTo>
                  <a:lnTo>
                    <a:pt x="1200" y="806"/>
                  </a:lnTo>
                  <a:lnTo>
                    <a:pt x="1202" y="802"/>
                  </a:lnTo>
                  <a:lnTo>
                    <a:pt x="1202" y="800"/>
                  </a:lnTo>
                  <a:lnTo>
                    <a:pt x="1202" y="798"/>
                  </a:lnTo>
                  <a:close/>
                  <a:moveTo>
                    <a:pt x="1082" y="898"/>
                  </a:moveTo>
                  <a:lnTo>
                    <a:pt x="1082" y="898"/>
                  </a:lnTo>
                  <a:lnTo>
                    <a:pt x="1078" y="896"/>
                  </a:lnTo>
                  <a:lnTo>
                    <a:pt x="1074" y="900"/>
                  </a:lnTo>
                  <a:lnTo>
                    <a:pt x="1072" y="902"/>
                  </a:lnTo>
                  <a:lnTo>
                    <a:pt x="1072" y="906"/>
                  </a:lnTo>
                  <a:lnTo>
                    <a:pt x="1072" y="910"/>
                  </a:lnTo>
                  <a:lnTo>
                    <a:pt x="1066" y="914"/>
                  </a:lnTo>
                  <a:lnTo>
                    <a:pt x="1062" y="916"/>
                  </a:lnTo>
                  <a:lnTo>
                    <a:pt x="1064" y="914"/>
                  </a:lnTo>
                  <a:lnTo>
                    <a:pt x="1066" y="910"/>
                  </a:lnTo>
                  <a:lnTo>
                    <a:pt x="1064" y="908"/>
                  </a:lnTo>
                  <a:lnTo>
                    <a:pt x="1062" y="908"/>
                  </a:lnTo>
                  <a:lnTo>
                    <a:pt x="1060" y="908"/>
                  </a:lnTo>
                  <a:lnTo>
                    <a:pt x="1060" y="906"/>
                  </a:lnTo>
                  <a:lnTo>
                    <a:pt x="1062" y="902"/>
                  </a:lnTo>
                  <a:lnTo>
                    <a:pt x="1066" y="896"/>
                  </a:lnTo>
                  <a:lnTo>
                    <a:pt x="1066" y="894"/>
                  </a:lnTo>
                  <a:lnTo>
                    <a:pt x="1064" y="892"/>
                  </a:lnTo>
                  <a:lnTo>
                    <a:pt x="1058" y="892"/>
                  </a:lnTo>
                  <a:lnTo>
                    <a:pt x="1054" y="896"/>
                  </a:lnTo>
                  <a:lnTo>
                    <a:pt x="1048" y="900"/>
                  </a:lnTo>
                  <a:lnTo>
                    <a:pt x="1046" y="906"/>
                  </a:lnTo>
                  <a:lnTo>
                    <a:pt x="1046" y="912"/>
                  </a:lnTo>
                  <a:lnTo>
                    <a:pt x="1046" y="916"/>
                  </a:lnTo>
                  <a:lnTo>
                    <a:pt x="1046" y="918"/>
                  </a:lnTo>
                  <a:lnTo>
                    <a:pt x="1042" y="920"/>
                  </a:lnTo>
                  <a:lnTo>
                    <a:pt x="1036" y="922"/>
                  </a:lnTo>
                  <a:lnTo>
                    <a:pt x="1036" y="924"/>
                  </a:lnTo>
                  <a:lnTo>
                    <a:pt x="1036" y="928"/>
                  </a:lnTo>
                  <a:lnTo>
                    <a:pt x="1032" y="938"/>
                  </a:lnTo>
                  <a:lnTo>
                    <a:pt x="1030" y="942"/>
                  </a:lnTo>
                  <a:lnTo>
                    <a:pt x="1034" y="940"/>
                  </a:lnTo>
                  <a:lnTo>
                    <a:pt x="1040" y="938"/>
                  </a:lnTo>
                  <a:lnTo>
                    <a:pt x="1044" y="938"/>
                  </a:lnTo>
                  <a:lnTo>
                    <a:pt x="1048" y="940"/>
                  </a:lnTo>
                  <a:lnTo>
                    <a:pt x="1050" y="940"/>
                  </a:lnTo>
                  <a:lnTo>
                    <a:pt x="1052" y="940"/>
                  </a:lnTo>
                  <a:lnTo>
                    <a:pt x="1054" y="936"/>
                  </a:lnTo>
                  <a:lnTo>
                    <a:pt x="1056" y="934"/>
                  </a:lnTo>
                  <a:lnTo>
                    <a:pt x="1058" y="932"/>
                  </a:lnTo>
                  <a:lnTo>
                    <a:pt x="1060" y="934"/>
                  </a:lnTo>
                  <a:lnTo>
                    <a:pt x="1062" y="936"/>
                  </a:lnTo>
                  <a:lnTo>
                    <a:pt x="1064" y="936"/>
                  </a:lnTo>
                  <a:lnTo>
                    <a:pt x="1068" y="930"/>
                  </a:lnTo>
                  <a:lnTo>
                    <a:pt x="1070" y="926"/>
                  </a:lnTo>
                  <a:lnTo>
                    <a:pt x="1072" y="924"/>
                  </a:lnTo>
                  <a:lnTo>
                    <a:pt x="1076" y="920"/>
                  </a:lnTo>
                  <a:lnTo>
                    <a:pt x="1084" y="920"/>
                  </a:lnTo>
                  <a:lnTo>
                    <a:pt x="1088" y="918"/>
                  </a:lnTo>
                  <a:lnTo>
                    <a:pt x="1090" y="916"/>
                  </a:lnTo>
                  <a:lnTo>
                    <a:pt x="1090" y="914"/>
                  </a:lnTo>
                  <a:lnTo>
                    <a:pt x="1090" y="910"/>
                  </a:lnTo>
                  <a:lnTo>
                    <a:pt x="1086" y="904"/>
                  </a:lnTo>
                  <a:lnTo>
                    <a:pt x="1082" y="898"/>
                  </a:lnTo>
                  <a:close/>
                  <a:moveTo>
                    <a:pt x="1190" y="808"/>
                  </a:moveTo>
                  <a:lnTo>
                    <a:pt x="1190" y="808"/>
                  </a:lnTo>
                  <a:lnTo>
                    <a:pt x="1188" y="808"/>
                  </a:lnTo>
                  <a:lnTo>
                    <a:pt x="1186" y="808"/>
                  </a:lnTo>
                  <a:lnTo>
                    <a:pt x="1184" y="808"/>
                  </a:lnTo>
                  <a:lnTo>
                    <a:pt x="1182" y="808"/>
                  </a:lnTo>
                  <a:lnTo>
                    <a:pt x="1180" y="808"/>
                  </a:lnTo>
                  <a:lnTo>
                    <a:pt x="1178" y="810"/>
                  </a:lnTo>
                  <a:lnTo>
                    <a:pt x="1176" y="814"/>
                  </a:lnTo>
                  <a:lnTo>
                    <a:pt x="1178" y="814"/>
                  </a:lnTo>
                  <a:lnTo>
                    <a:pt x="1178" y="816"/>
                  </a:lnTo>
                  <a:lnTo>
                    <a:pt x="1184" y="814"/>
                  </a:lnTo>
                  <a:lnTo>
                    <a:pt x="1188" y="810"/>
                  </a:lnTo>
                  <a:lnTo>
                    <a:pt x="1190" y="808"/>
                  </a:lnTo>
                  <a:close/>
                  <a:moveTo>
                    <a:pt x="1400" y="746"/>
                  </a:moveTo>
                  <a:lnTo>
                    <a:pt x="1400" y="746"/>
                  </a:lnTo>
                  <a:lnTo>
                    <a:pt x="1394" y="744"/>
                  </a:lnTo>
                  <a:lnTo>
                    <a:pt x="1390" y="744"/>
                  </a:lnTo>
                  <a:lnTo>
                    <a:pt x="1388" y="744"/>
                  </a:lnTo>
                  <a:lnTo>
                    <a:pt x="1390" y="748"/>
                  </a:lnTo>
                  <a:lnTo>
                    <a:pt x="1394" y="750"/>
                  </a:lnTo>
                  <a:lnTo>
                    <a:pt x="1398" y="750"/>
                  </a:lnTo>
                  <a:lnTo>
                    <a:pt x="1400" y="748"/>
                  </a:lnTo>
                  <a:lnTo>
                    <a:pt x="1400" y="746"/>
                  </a:lnTo>
                  <a:close/>
                  <a:moveTo>
                    <a:pt x="1252" y="182"/>
                  </a:moveTo>
                  <a:lnTo>
                    <a:pt x="1252" y="182"/>
                  </a:lnTo>
                  <a:lnTo>
                    <a:pt x="1256" y="186"/>
                  </a:lnTo>
                  <a:lnTo>
                    <a:pt x="1256" y="188"/>
                  </a:lnTo>
                  <a:lnTo>
                    <a:pt x="1258" y="190"/>
                  </a:lnTo>
                  <a:lnTo>
                    <a:pt x="1258" y="192"/>
                  </a:lnTo>
                  <a:lnTo>
                    <a:pt x="1262" y="192"/>
                  </a:lnTo>
                  <a:lnTo>
                    <a:pt x="1272" y="190"/>
                  </a:lnTo>
                  <a:lnTo>
                    <a:pt x="1290" y="186"/>
                  </a:lnTo>
                  <a:lnTo>
                    <a:pt x="1306" y="186"/>
                  </a:lnTo>
                  <a:lnTo>
                    <a:pt x="1312" y="184"/>
                  </a:lnTo>
                  <a:lnTo>
                    <a:pt x="1316" y="182"/>
                  </a:lnTo>
                  <a:lnTo>
                    <a:pt x="1318" y="178"/>
                  </a:lnTo>
                  <a:lnTo>
                    <a:pt x="1318" y="172"/>
                  </a:lnTo>
                  <a:lnTo>
                    <a:pt x="1316" y="166"/>
                  </a:lnTo>
                  <a:lnTo>
                    <a:pt x="1312" y="162"/>
                  </a:lnTo>
                  <a:lnTo>
                    <a:pt x="1306" y="160"/>
                  </a:lnTo>
                  <a:lnTo>
                    <a:pt x="1300" y="158"/>
                  </a:lnTo>
                  <a:lnTo>
                    <a:pt x="1284" y="158"/>
                  </a:lnTo>
                  <a:lnTo>
                    <a:pt x="1266" y="162"/>
                  </a:lnTo>
                  <a:lnTo>
                    <a:pt x="1250" y="166"/>
                  </a:lnTo>
                  <a:lnTo>
                    <a:pt x="1238" y="168"/>
                  </a:lnTo>
                  <a:lnTo>
                    <a:pt x="1238" y="170"/>
                  </a:lnTo>
                  <a:lnTo>
                    <a:pt x="1238" y="174"/>
                  </a:lnTo>
                  <a:lnTo>
                    <a:pt x="1252" y="182"/>
                  </a:lnTo>
                  <a:close/>
                  <a:moveTo>
                    <a:pt x="1236" y="808"/>
                  </a:moveTo>
                  <a:lnTo>
                    <a:pt x="1236" y="808"/>
                  </a:lnTo>
                  <a:lnTo>
                    <a:pt x="1238" y="806"/>
                  </a:lnTo>
                  <a:lnTo>
                    <a:pt x="1236" y="804"/>
                  </a:lnTo>
                  <a:lnTo>
                    <a:pt x="1228" y="802"/>
                  </a:lnTo>
                  <a:lnTo>
                    <a:pt x="1224" y="798"/>
                  </a:lnTo>
                  <a:lnTo>
                    <a:pt x="1220" y="796"/>
                  </a:lnTo>
                  <a:lnTo>
                    <a:pt x="1216" y="794"/>
                  </a:lnTo>
                  <a:lnTo>
                    <a:pt x="1216" y="798"/>
                  </a:lnTo>
                  <a:lnTo>
                    <a:pt x="1216" y="802"/>
                  </a:lnTo>
                  <a:lnTo>
                    <a:pt x="1220" y="806"/>
                  </a:lnTo>
                  <a:lnTo>
                    <a:pt x="1228" y="810"/>
                  </a:lnTo>
                  <a:lnTo>
                    <a:pt x="1236" y="808"/>
                  </a:lnTo>
                  <a:close/>
                  <a:moveTo>
                    <a:pt x="902" y="108"/>
                  </a:moveTo>
                  <a:lnTo>
                    <a:pt x="902" y="108"/>
                  </a:lnTo>
                  <a:lnTo>
                    <a:pt x="902" y="114"/>
                  </a:lnTo>
                  <a:lnTo>
                    <a:pt x="904" y="120"/>
                  </a:lnTo>
                  <a:lnTo>
                    <a:pt x="906" y="124"/>
                  </a:lnTo>
                  <a:lnTo>
                    <a:pt x="910" y="126"/>
                  </a:lnTo>
                  <a:lnTo>
                    <a:pt x="912" y="128"/>
                  </a:lnTo>
                  <a:lnTo>
                    <a:pt x="910" y="128"/>
                  </a:lnTo>
                  <a:lnTo>
                    <a:pt x="900" y="130"/>
                  </a:lnTo>
                  <a:lnTo>
                    <a:pt x="886" y="130"/>
                  </a:lnTo>
                  <a:lnTo>
                    <a:pt x="884" y="132"/>
                  </a:lnTo>
                  <a:lnTo>
                    <a:pt x="886" y="136"/>
                  </a:lnTo>
                  <a:lnTo>
                    <a:pt x="898" y="148"/>
                  </a:lnTo>
                  <a:lnTo>
                    <a:pt x="922" y="172"/>
                  </a:lnTo>
                  <a:lnTo>
                    <a:pt x="936" y="184"/>
                  </a:lnTo>
                  <a:lnTo>
                    <a:pt x="948" y="192"/>
                  </a:lnTo>
                  <a:lnTo>
                    <a:pt x="960" y="194"/>
                  </a:lnTo>
                  <a:lnTo>
                    <a:pt x="970" y="192"/>
                  </a:lnTo>
                  <a:lnTo>
                    <a:pt x="980" y="188"/>
                  </a:lnTo>
                  <a:lnTo>
                    <a:pt x="990" y="182"/>
                  </a:lnTo>
                  <a:lnTo>
                    <a:pt x="1018" y="164"/>
                  </a:lnTo>
                  <a:lnTo>
                    <a:pt x="1038" y="152"/>
                  </a:lnTo>
                  <a:lnTo>
                    <a:pt x="1040" y="152"/>
                  </a:lnTo>
                  <a:lnTo>
                    <a:pt x="1042" y="154"/>
                  </a:lnTo>
                  <a:lnTo>
                    <a:pt x="1042" y="158"/>
                  </a:lnTo>
                  <a:lnTo>
                    <a:pt x="1048" y="160"/>
                  </a:lnTo>
                  <a:lnTo>
                    <a:pt x="1056" y="164"/>
                  </a:lnTo>
                  <a:lnTo>
                    <a:pt x="1072" y="166"/>
                  </a:lnTo>
                  <a:lnTo>
                    <a:pt x="1088" y="168"/>
                  </a:lnTo>
                  <a:lnTo>
                    <a:pt x="1096" y="170"/>
                  </a:lnTo>
                  <a:lnTo>
                    <a:pt x="1094" y="172"/>
                  </a:lnTo>
                  <a:lnTo>
                    <a:pt x="1088" y="176"/>
                  </a:lnTo>
                  <a:lnTo>
                    <a:pt x="1058" y="186"/>
                  </a:lnTo>
                  <a:lnTo>
                    <a:pt x="1014" y="198"/>
                  </a:lnTo>
                  <a:lnTo>
                    <a:pt x="994" y="206"/>
                  </a:lnTo>
                  <a:lnTo>
                    <a:pt x="980" y="210"/>
                  </a:lnTo>
                  <a:lnTo>
                    <a:pt x="972" y="216"/>
                  </a:lnTo>
                  <a:lnTo>
                    <a:pt x="970" y="218"/>
                  </a:lnTo>
                  <a:lnTo>
                    <a:pt x="970" y="220"/>
                  </a:lnTo>
                  <a:lnTo>
                    <a:pt x="976" y="222"/>
                  </a:lnTo>
                  <a:lnTo>
                    <a:pt x="988" y="224"/>
                  </a:lnTo>
                  <a:lnTo>
                    <a:pt x="1008" y="224"/>
                  </a:lnTo>
                  <a:lnTo>
                    <a:pt x="1034" y="222"/>
                  </a:lnTo>
                  <a:lnTo>
                    <a:pt x="1058" y="220"/>
                  </a:lnTo>
                  <a:lnTo>
                    <a:pt x="1072" y="220"/>
                  </a:lnTo>
                  <a:lnTo>
                    <a:pt x="1074" y="222"/>
                  </a:lnTo>
                  <a:lnTo>
                    <a:pt x="1076" y="222"/>
                  </a:lnTo>
                  <a:lnTo>
                    <a:pt x="1072" y="226"/>
                  </a:lnTo>
                  <a:lnTo>
                    <a:pt x="1064" y="232"/>
                  </a:lnTo>
                  <a:lnTo>
                    <a:pt x="1050" y="236"/>
                  </a:lnTo>
                  <a:lnTo>
                    <a:pt x="1036" y="242"/>
                  </a:lnTo>
                  <a:lnTo>
                    <a:pt x="1018" y="244"/>
                  </a:lnTo>
                  <a:lnTo>
                    <a:pt x="994" y="250"/>
                  </a:lnTo>
                  <a:lnTo>
                    <a:pt x="988" y="252"/>
                  </a:lnTo>
                  <a:lnTo>
                    <a:pt x="984" y="256"/>
                  </a:lnTo>
                  <a:lnTo>
                    <a:pt x="986" y="260"/>
                  </a:lnTo>
                  <a:lnTo>
                    <a:pt x="990" y="264"/>
                  </a:lnTo>
                  <a:lnTo>
                    <a:pt x="1014" y="274"/>
                  </a:lnTo>
                  <a:lnTo>
                    <a:pt x="1028" y="280"/>
                  </a:lnTo>
                  <a:lnTo>
                    <a:pt x="1036" y="286"/>
                  </a:lnTo>
                  <a:lnTo>
                    <a:pt x="1048" y="296"/>
                  </a:lnTo>
                  <a:lnTo>
                    <a:pt x="1052" y="302"/>
                  </a:lnTo>
                  <a:lnTo>
                    <a:pt x="1060" y="308"/>
                  </a:lnTo>
                  <a:lnTo>
                    <a:pt x="1072" y="312"/>
                  </a:lnTo>
                  <a:lnTo>
                    <a:pt x="1090" y="318"/>
                  </a:lnTo>
                  <a:lnTo>
                    <a:pt x="1098" y="320"/>
                  </a:lnTo>
                  <a:lnTo>
                    <a:pt x="1104" y="320"/>
                  </a:lnTo>
                  <a:lnTo>
                    <a:pt x="1110" y="318"/>
                  </a:lnTo>
                  <a:lnTo>
                    <a:pt x="1114" y="316"/>
                  </a:lnTo>
                  <a:lnTo>
                    <a:pt x="1116" y="312"/>
                  </a:lnTo>
                  <a:lnTo>
                    <a:pt x="1116" y="306"/>
                  </a:lnTo>
                  <a:lnTo>
                    <a:pt x="1118" y="294"/>
                  </a:lnTo>
                  <a:lnTo>
                    <a:pt x="1120" y="282"/>
                  </a:lnTo>
                  <a:lnTo>
                    <a:pt x="1124" y="268"/>
                  </a:lnTo>
                  <a:lnTo>
                    <a:pt x="1128" y="262"/>
                  </a:lnTo>
                  <a:lnTo>
                    <a:pt x="1132" y="256"/>
                  </a:lnTo>
                  <a:lnTo>
                    <a:pt x="1138" y="252"/>
                  </a:lnTo>
                  <a:lnTo>
                    <a:pt x="1146" y="248"/>
                  </a:lnTo>
                  <a:lnTo>
                    <a:pt x="1160" y="242"/>
                  </a:lnTo>
                  <a:lnTo>
                    <a:pt x="1166" y="236"/>
                  </a:lnTo>
                  <a:lnTo>
                    <a:pt x="1166" y="230"/>
                  </a:lnTo>
                  <a:lnTo>
                    <a:pt x="1164" y="224"/>
                  </a:lnTo>
                  <a:lnTo>
                    <a:pt x="1162" y="218"/>
                  </a:lnTo>
                  <a:lnTo>
                    <a:pt x="1162" y="214"/>
                  </a:lnTo>
                  <a:lnTo>
                    <a:pt x="1162" y="212"/>
                  </a:lnTo>
                  <a:lnTo>
                    <a:pt x="1166" y="208"/>
                  </a:lnTo>
                  <a:lnTo>
                    <a:pt x="1176" y="204"/>
                  </a:lnTo>
                  <a:lnTo>
                    <a:pt x="1182" y="202"/>
                  </a:lnTo>
                  <a:lnTo>
                    <a:pt x="1188" y="200"/>
                  </a:lnTo>
                  <a:lnTo>
                    <a:pt x="1190" y="196"/>
                  </a:lnTo>
                  <a:lnTo>
                    <a:pt x="1192" y="192"/>
                  </a:lnTo>
                  <a:lnTo>
                    <a:pt x="1194" y="186"/>
                  </a:lnTo>
                  <a:lnTo>
                    <a:pt x="1194" y="178"/>
                  </a:lnTo>
                  <a:lnTo>
                    <a:pt x="1196" y="170"/>
                  </a:lnTo>
                  <a:lnTo>
                    <a:pt x="1198" y="166"/>
                  </a:lnTo>
                  <a:lnTo>
                    <a:pt x="1202" y="164"/>
                  </a:lnTo>
                  <a:lnTo>
                    <a:pt x="1206" y="160"/>
                  </a:lnTo>
                  <a:lnTo>
                    <a:pt x="1212" y="158"/>
                  </a:lnTo>
                  <a:lnTo>
                    <a:pt x="1234" y="156"/>
                  </a:lnTo>
                  <a:lnTo>
                    <a:pt x="1272" y="152"/>
                  </a:lnTo>
                  <a:lnTo>
                    <a:pt x="1284" y="148"/>
                  </a:lnTo>
                  <a:lnTo>
                    <a:pt x="1290" y="146"/>
                  </a:lnTo>
                  <a:lnTo>
                    <a:pt x="1290" y="144"/>
                  </a:lnTo>
                  <a:lnTo>
                    <a:pt x="1290" y="142"/>
                  </a:lnTo>
                  <a:lnTo>
                    <a:pt x="1284" y="138"/>
                  </a:lnTo>
                  <a:lnTo>
                    <a:pt x="1274" y="136"/>
                  </a:lnTo>
                  <a:lnTo>
                    <a:pt x="1260" y="130"/>
                  </a:lnTo>
                  <a:lnTo>
                    <a:pt x="1244" y="126"/>
                  </a:lnTo>
                  <a:lnTo>
                    <a:pt x="1236" y="124"/>
                  </a:lnTo>
                  <a:lnTo>
                    <a:pt x="1226" y="118"/>
                  </a:lnTo>
                  <a:lnTo>
                    <a:pt x="1224" y="116"/>
                  </a:lnTo>
                  <a:lnTo>
                    <a:pt x="1220" y="114"/>
                  </a:lnTo>
                  <a:lnTo>
                    <a:pt x="1202" y="114"/>
                  </a:lnTo>
                  <a:lnTo>
                    <a:pt x="1190" y="112"/>
                  </a:lnTo>
                  <a:lnTo>
                    <a:pt x="1186" y="110"/>
                  </a:lnTo>
                  <a:lnTo>
                    <a:pt x="1184" y="106"/>
                  </a:lnTo>
                  <a:lnTo>
                    <a:pt x="1182" y="102"/>
                  </a:lnTo>
                  <a:lnTo>
                    <a:pt x="1182" y="96"/>
                  </a:lnTo>
                  <a:lnTo>
                    <a:pt x="1182" y="90"/>
                  </a:lnTo>
                  <a:lnTo>
                    <a:pt x="1178" y="84"/>
                  </a:lnTo>
                  <a:lnTo>
                    <a:pt x="1170" y="78"/>
                  </a:lnTo>
                  <a:lnTo>
                    <a:pt x="1162" y="74"/>
                  </a:lnTo>
                  <a:lnTo>
                    <a:pt x="1156" y="76"/>
                  </a:lnTo>
                  <a:lnTo>
                    <a:pt x="1152" y="82"/>
                  </a:lnTo>
                  <a:lnTo>
                    <a:pt x="1148" y="88"/>
                  </a:lnTo>
                  <a:lnTo>
                    <a:pt x="1144" y="96"/>
                  </a:lnTo>
                  <a:lnTo>
                    <a:pt x="1144" y="98"/>
                  </a:lnTo>
                  <a:lnTo>
                    <a:pt x="1142" y="94"/>
                  </a:lnTo>
                  <a:lnTo>
                    <a:pt x="1140" y="84"/>
                  </a:lnTo>
                  <a:lnTo>
                    <a:pt x="1140" y="78"/>
                  </a:lnTo>
                  <a:lnTo>
                    <a:pt x="1142" y="74"/>
                  </a:lnTo>
                  <a:lnTo>
                    <a:pt x="1144" y="70"/>
                  </a:lnTo>
                  <a:lnTo>
                    <a:pt x="1150" y="66"/>
                  </a:lnTo>
                  <a:lnTo>
                    <a:pt x="1152" y="64"/>
                  </a:lnTo>
                  <a:lnTo>
                    <a:pt x="1132" y="54"/>
                  </a:lnTo>
                  <a:lnTo>
                    <a:pt x="1124" y="50"/>
                  </a:lnTo>
                  <a:lnTo>
                    <a:pt x="1108" y="50"/>
                  </a:lnTo>
                  <a:lnTo>
                    <a:pt x="1100" y="50"/>
                  </a:lnTo>
                  <a:lnTo>
                    <a:pt x="1092" y="48"/>
                  </a:lnTo>
                  <a:lnTo>
                    <a:pt x="1084" y="42"/>
                  </a:lnTo>
                  <a:lnTo>
                    <a:pt x="1080" y="40"/>
                  </a:lnTo>
                  <a:lnTo>
                    <a:pt x="1076" y="40"/>
                  </a:lnTo>
                  <a:lnTo>
                    <a:pt x="1070" y="40"/>
                  </a:lnTo>
                  <a:lnTo>
                    <a:pt x="1062" y="44"/>
                  </a:lnTo>
                  <a:lnTo>
                    <a:pt x="1058" y="48"/>
                  </a:lnTo>
                  <a:lnTo>
                    <a:pt x="1056" y="54"/>
                  </a:lnTo>
                  <a:lnTo>
                    <a:pt x="1054" y="58"/>
                  </a:lnTo>
                  <a:lnTo>
                    <a:pt x="1056" y="66"/>
                  </a:lnTo>
                  <a:lnTo>
                    <a:pt x="1060" y="80"/>
                  </a:lnTo>
                  <a:lnTo>
                    <a:pt x="1068" y="94"/>
                  </a:lnTo>
                  <a:lnTo>
                    <a:pt x="1084" y="120"/>
                  </a:lnTo>
                  <a:lnTo>
                    <a:pt x="1086" y="130"/>
                  </a:lnTo>
                  <a:lnTo>
                    <a:pt x="1086" y="132"/>
                  </a:lnTo>
                  <a:lnTo>
                    <a:pt x="1084" y="132"/>
                  </a:lnTo>
                  <a:lnTo>
                    <a:pt x="1080" y="132"/>
                  </a:lnTo>
                  <a:lnTo>
                    <a:pt x="1076" y="130"/>
                  </a:lnTo>
                  <a:lnTo>
                    <a:pt x="1068" y="122"/>
                  </a:lnTo>
                  <a:lnTo>
                    <a:pt x="1048" y="96"/>
                  </a:lnTo>
                  <a:lnTo>
                    <a:pt x="1036" y="82"/>
                  </a:lnTo>
                  <a:lnTo>
                    <a:pt x="1026" y="72"/>
                  </a:lnTo>
                  <a:lnTo>
                    <a:pt x="1020" y="68"/>
                  </a:lnTo>
                  <a:lnTo>
                    <a:pt x="1014" y="66"/>
                  </a:lnTo>
                  <a:lnTo>
                    <a:pt x="1008" y="64"/>
                  </a:lnTo>
                  <a:lnTo>
                    <a:pt x="1004" y="66"/>
                  </a:lnTo>
                  <a:lnTo>
                    <a:pt x="998" y="68"/>
                  </a:lnTo>
                  <a:lnTo>
                    <a:pt x="994" y="70"/>
                  </a:lnTo>
                  <a:lnTo>
                    <a:pt x="990" y="78"/>
                  </a:lnTo>
                  <a:lnTo>
                    <a:pt x="988" y="88"/>
                  </a:lnTo>
                  <a:lnTo>
                    <a:pt x="986" y="96"/>
                  </a:lnTo>
                  <a:lnTo>
                    <a:pt x="986" y="108"/>
                  </a:lnTo>
                  <a:lnTo>
                    <a:pt x="984" y="106"/>
                  </a:lnTo>
                  <a:lnTo>
                    <a:pt x="980" y="100"/>
                  </a:lnTo>
                  <a:lnTo>
                    <a:pt x="974" y="90"/>
                  </a:lnTo>
                  <a:lnTo>
                    <a:pt x="968" y="84"/>
                  </a:lnTo>
                  <a:lnTo>
                    <a:pt x="960" y="80"/>
                  </a:lnTo>
                  <a:lnTo>
                    <a:pt x="954" y="78"/>
                  </a:lnTo>
                  <a:lnTo>
                    <a:pt x="950" y="76"/>
                  </a:lnTo>
                  <a:lnTo>
                    <a:pt x="948" y="76"/>
                  </a:lnTo>
                  <a:lnTo>
                    <a:pt x="960" y="72"/>
                  </a:lnTo>
                  <a:lnTo>
                    <a:pt x="972" y="70"/>
                  </a:lnTo>
                  <a:lnTo>
                    <a:pt x="978" y="66"/>
                  </a:lnTo>
                  <a:lnTo>
                    <a:pt x="984" y="62"/>
                  </a:lnTo>
                  <a:lnTo>
                    <a:pt x="984" y="60"/>
                  </a:lnTo>
                  <a:lnTo>
                    <a:pt x="982" y="56"/>
                  </a:lnTo>
                  <a:lnTo>
                    <a:pt x="978" y="56"/>
                  </a:lnTo>
                  <a:lnTo>
                    <a:pt x="970" y="56"/>
                  </a:lnTo>
                  <a:lnTo>
                    <a:pt x="958" y="60"/>
                  </a:lnTo>
                  <a:lnTo>
                    <a:pt x="946" y="62"/>
                  </a:lnTo>
                  <a:lnTo>
                    <a:pt x="938" y="62"/>
                  </a:lnTo>
                  <a:lnTo>
                    <a:pt x="934" y="62"/>
                  </a:lnTo>
                  <a:lnTo>
                    <a:pt x="930" y="58"/>
                  </a:lnTo>
                  <a:lnTo>
                    <a:pt x="928" y="56"/>
                  </a:lnTo>
                  <a:lnTo>
                    <a:pt x="926" y="56"/>
                  </a:lnTo>
                  <a:lnTo>
                    <a:pt x="922" y="58"/>
                  </a:lnTo>
                  <a:lnTo>
                    <a:pt x="916" y="60"/>
                  </a:lnTo>
                  <a:lnTo>
                    <a:pt x="908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900" y="60"/>
                  </a:lnTo>
                  <a:lnTo>
                    <a:pt x="896" y="58"/>
                  </a:lnTo>
                  <a:lnTo>
                    <a:pt x="892" y="58"/>
                  </a:lnTo>
                  <a:lnTo>
                    <a:pt x="884" y="60"/>
                  </a:lnTo>
                  <a:lnTo>
                    <a:pt x="874" y="64"/>
                  </a:lnTo>
                  <a:lnTo>
                    <a:pt x="862" y="72"/>
                  </a:lnTo>
                  <a:lnTo>
                    <a:pt x="856" y="78"/>
                  </a:lnTo>
                  <a:lnTo>
                    <a:pt x="854" y="82"/>
                  </a:lnTo>
                  <a:lnTo>
                    <a:pt x="854" y="88"/>
                  </a:lnTo>
                  <a:lnTo>
                    <a:pt x="858" y="92"/>
                  </a:lnTo>
                  <a:lnTo>
                    <a:pt x="862" y="98"/>
                  </a:lnTo>
                  <a:lnTo>
                    <a:pt x="872" y="112"/>
                  </a:lnTo>
                  <a:lnTo>
                    <a:pt x="878" y="116"/>
                  </a:lnTo>
                  <a:lnTo>
                    <a:pt x="884" y="118"/>
                  </a:lnTo>
                  <a:lnTo>
                    <a:pt x="890" y="114"/>
                  </a:lnTo>
                  <a:lnTo>
                    <a:pt x="894" y="110"/>
                  </a:lnTo>
                  <a:lnTo>
                    <a:pt x="902" y="104"/>
                  </a:lnTo>
                  <a:lnTo>
                    <a:pt x="902" y="108"/>
                  </a:lnTo>
                  <a:close/>
                  <a:moveTo>
                    <a:pt x="1272" y="818"/>
                  </a:moveTo>
                  <a:lnTo>
                    <a:pt x="1272" y="818"/>
                  </a:lnTo>
                  <a:lnTo>
                    <a:pt x="1272" y="816"/>
                  </a:lnTo>
                  <a:lnTo>
                    <a:pt x="1270" y="814"/>
                  </a:lnTo>
                  <a:lnTo>
                    <a:pt x="1266" y="812"/>
                  </a:lnTo>
                  <a:lnTo>
                    <a:pt x="1264" y="814"/>
                  </a:lnTo>
                  <a:lnTo>
                    <a:pt x="1264" y="818"/>
                  </a:lnTo>
                  <a:lnTo>
                    <a:pt x="1264" y="820"/>
                  </a:lnTo>
                  <a:lnTo>
                    <a:pt x="1272" y="818"/>
                  </a:lnTo>
                  <a:close/>
                  <a:moveTo>
                    <a:pt x="1168" y="848"/>
                  </a:moveTo>
                  <a:lnTo>
                    <a:pt x="1168" y="848"/>
                  </a:lnTo>
                  <a:lnTo>
                    <a:pt x="1176" y="848"/>
                  </a:lnTo>
                  <a:lnTo>
                    <a:pt x="1180" y="848"/>
                  </a:lnTo>
                  <a:lnTo>
                    <a:pt x="1182" y="844"/>
                  </a:lnTo>
                  <a:lnTo>
                    <a:pt x="1184" y="840"/>
                  </a:lnTo>
                  <a:lnTo>
                    <a:pt x="1190" y="836"/>
                  </a:lnTo>
                  <a:lnTo>
                    <a:pt x="1192" y="834"/>
                  </a:lnTo>
                  <a:lnTo>
                    <a:pt x="1192" y="832"/>
                  </a:lnTo>
                  <a:lnTo>
                    <a:pt x="1192" y="830"/>
                  </a:lnTo>
                  <a:lnTo>
                    <a:pt x="1188" y="828"/>
                  </a:lnTo>
                  <a:lnTo>
                    <a:pt x="1182" y="826"/>
                  </a:lnTo>
                  <a:lnTo>
                    <a:pt x="1180" y="826"/>
                  </a:lnTo>
                  <a:lnTo>
                    <a:pt x="1180" y="828"/>
                  </a:lnTo>
                  <a:lnTo>
                    <a:pt x="1176" y="830"/>
                  </a:lnTo>
                  <a:lnTo>
                    <a:pt x="1174" y="830"/>
                  </a:lnTo>
                  <a:lnTo>
                    <a:pt x="1172" y="832"/>
                  </a:lnTo>
                  <a:lnTo>
                    <a:pt x="1170" y="832"/>
                  </a:lnTo>
                  <a:lnTo>
                    <a:pt x="1166" y="832"/>
                  </a:lnTo>
                  <a:lnTo>
                    <a:pt x="1164" y="832"/>
                  </a:lnTo>
                  <a:lnTo>
                    <a:pt x="1162" y="834"/>
                  </a:lnTo>
                  <a:lnTo>
                    <a:pt x="1162" y="838"/>
                  </a:lnTo>
                  <a:lnTo>
                    <a:pt x="1160" y="842"/>
                  </a:lnTo>
                  <a:lnTo>
                    <a:pt x="1156" y="842"/>
                  </a:lnTo>
                  <a:lnTo>
                    <a:pt x="1154" y="842"/>
                  </a:lnTo>
                  <a:lnTo>
                    <a:pt x="1152" y="844"/>
                  </a:lnTo>
                  <a:lnTo>
                    <a:pt x="1152" y="846"/>
                  </a:lnTo>
                  <a:lnTo>
                    <a:pt x="1154" y="848"/>
                  </a:lnTo>
                  <a:lnTo>
                    <a:pt x="1168" y="848"/>
                  </a:lnTo>
                  <a:close/>
                  <a:moveTo>
                    <a:pt x="1214" y="822"/>
                  </a:moveTo>
                  <a:lnTo>
                    <a:pt x="1214" y="822"/>
                  </a:lnTo>
                  <a:lnTo>
                    <a:pt x="1218" y="816"/>
                  </a:lnTo>
                  <a:lnTo>
                    <a:pt x="1218" y="814"/>
                  </a:lnTo>
                  <a:lnTo>
                    <a:pt x="1216" y="814"/>
                  </a:lnTo>
                  <a:lnTo>
                    <a:pt x="1212" y="812"/>
                  </a:lnTo>
                  <a:lnTo>
                    <a:pt x="1208" y="814"/>
                  </a:lnTo>
                  <a:lnTo>
                    <a:pt x="1206" y="814"/>
                  </a:lnTo>
                  <a:lnTo>
                    <a:pt x="1202" y="812"/>
                  </a:lnTo>
                  <a:lnTo>
                    <a:pt x="1198" y="810"/>
                  </a:lnTo>
                  <a:lnTo>
                    <a:pt x="1196" y="812"/>
                  </a:lnTo>
                  <a:lnTo>
                    <a:pt x="1192" y="814"/>
                  </a:lnTo>
                  <a:lnTo>
                    <a:pt x="1190" y="814"/>
                  </a:lnTo>
                  <a:lnTo>
                    <a:pt x="1188" y="814"/>
                  </a:lnTo>
                  <a:lnTo>
                    <a:pt x="1188" y="816"/>
                  </a:lnTo>
                  <a:lnTo>
                    <a:pt x="1184" y="820"/>
                  </a:lnTo>
                  <a:lnTo>
                    <a:pt x="1182" y="822"/>
                  </a:lnTo>
                  <a:lnTo>
                    <a:pt x="1184" y="824"/>
                  </a:lnTo>
                  <a:lnTo>
                    <a:pt x="1190" y="824"/>
                  </a:lnTo>
                  <a:lnTo>
                    <a:pt x="1196" y="828"/>
                  </a:lnTo>
                  <a:lnTo>
                    <a:pt x="1200" y="830"/>
                  </a:lnTo>
                  <a:lnTo>
                    <a:pt x="1204" y="830"/>
                  </a:lnTo>
                  <a:lnTo>
                    <a:pt x="1214" y="822"/>
                  </a:lnTo>
                  <a:close/>
                  <a:moveTo>
                    <a:pt x="1352" y="792"/>
                  </a:moveTo>
                  <a:lnTo>
                    <a:pt x="1352" y="792"/>
                  </a:lnTo>
                  <a:lnTo>
                    <a:pt x="1348" y="790"/>
                  </a:lnTo>
                  <a:lnTo>
                    <a:pt x="1344" y="788"/>
                  </a:lnTo>
                  <a:lnTo>
                    <a:pt x="1338" y="788"/>
                  </a:lnTo>
                  <a:lnTo>
                    <a:pt x="1330" y="790"/>
                  </a:lnTo>
                  <a:lnTo>
                    <a:pt x="1328" y="792"/>
                  </a:lnTo>
                  <a:lnTo>
                    <a:pt x="1330" y="794"/>
                  </a:lnTo>
                  <a:lnTo>
                    <a:pt x="1340" y="798"/>
                  </a:lnTo>
                  <a:lnTo>
                    <a:pt x="1350" y="796"/>
                  </a:lnTo>
                  <a:lnTo>
                    <a:pt x="1352" y="796"/>
                  </a:lnTo>
                  <a:lnTo>
                    <a:pt x="1352" y="792"/>
                  </a:lnTo>
                  <a:close/>
                  <a:moveTo>
                    <a:pt x="1326" y="780"/>
                  </a:moveTo>
                  <a:lnTo>
                    <a:pt x="1326" y="780"/>
                  </a:lnTo>
                  <a:lnTo>
                    <a:pt x="1330" y="778"/>
                  </a:lnTo>
                  <a:lnTo>
                    <a:pt x="1334" y="776"/>
                  </a:lnTo>
                  <a:lnTo>
                    <a:pt x="1338" y="776"/>
                  </a:lnTo>
                  <a:lnTo>
                    <a:pt x="1342" y="776"/>
                  </a:lnTo>
                  <a:lnTo>
                    <a:pt x="1346" y="778"/>
                  </a:lnTo>
                  <a:lnTo>
                    <a:pt x="1350" y="776"/>
                  </a:lnTo>
                  <a:lnTo>
                    <a:pt x="1364" y="766"/>
                  </a:lnTo>
                  <a:lnTo>
                    <a:pt x="1372" y="760"/>
                  </a:lnTo>
                  <a:lnTo>
                    <a:pt x="1372" y="758"/>
                  </a:lnTo>
                  <a:lnTo>
                    <a:pt x="1372" y="756"/>
                  </a:lnTo>
                  <a:lnTo>
                    <a:pt x="1368" y="756"/>
                  </a:lnTo>
                  <a:lnTo>
                    <a:pt x="1362" y="756"/>
                  </a:lnTo>
                  <a:lnTo>
                    <a:pt x="1356" y="758"/>
                  </a:lnTo>
                  <a:lnTo>
                    <a:pt x="1358" y="760"/>
                  </a:lnTo>
                  <a:lnTo>
                    <a:pt x="1358" y="762"/>
                  </a:lnTo>
                  <a:lnTo>
                    <a:pt x="1356" y="764"/>
                  </a:lnTo>
                  <a:lnTo>
                    <a:pt x="1350" y="762"/>
                  </a:lnTo>
                  <a:lnTo>
                    <a:pt x="1348" y="762"/>
                  </a:lnTo>
                  <a:lnTo>
                    <a:pt x="1346" y="762"/>
                  </a:lnTo>
                  <a:lnTo>
                    <a:pt x="1342" y="766"/>
                  </a:lnTo>
                  <a:lnTo>
                    <a:pt x="1342" y="770"/>
                  </a:lnTo>
                  <a:lnTo>
                    <a:pt x="1340" y="768"/>
                  </a:lnTo>
                  <a:lnTo>
                    <a:pt x="1338" y="766"/>
                  </a:lnTo>
                  <a:lnTo>
                    <a:pt x="1332" y="766"/>
                  </a:lnTo>
                  <a:lnTo>
                    <a:pt x="1318" y="770"/>
                  </a:lnTo>
                  <a:lnTo>
                    <a:pt x="1314" y="774"/>
                  </a:lnTo>
                  <a:lnTo>
                    <a:pt x="1318" y="776"/>
                  </a:lnTo>
                  <a:lnTo>
                    <a:pt x="1320" y="776"/>
                  </a:lnTo>
                  <a:lnTo>
                    <a:pt x="1322" y="778"/>
                  </a:lnTo>
                  <a:lnTo>
                    <a:pt x="1320" y="780"/>
                  </a:lnTo>
                  <a:lnTo>
                    <a:pt x="1326" y="780"/>
                  </a:lnTo>
                  <a:close/>
                  <a:moveTo>
                    <a:pt x="1414" y="220"/>
                  </a:moveTo>
                  <a:lnTo>
                    <a:pt x="1414" y="220"/>
                  </a:lnTo>
                  <a:lnTo>
                    <a:pt x="1408" y="216"/>
                  </a:lnTo>
                  <a:lnTo>
                    <a:pt x="1402" y="216"/>
                  </a:lnTo>
                  <a:lnTo>
                    <a:pt x="1392" y="218"/>
                  </a:lnTo>
                  <a:lnTo>
                    <a:pt x="1388" y="220"/>
                  </a:lnTo>
                  <a:lnTo>
                    <a:pt x="1382" y="220"/>
                  </a:lnTo>
                  <a:lnTo>
                    <a:pt x="1374" y="218"/>
                  </a:lnTo>
                  <a:lnTo>
                    <a:pt x="1364" y="214"/>
                  </a:lnTo>
                  <a:lnTo>
                    <a:pt x="1356" y="208"/>
                  </a:lnTo>
                  <a:lnTo>
                    <a:pt x="1354" y="204"/>
                  </a:lnTo>
                  <a:lnTo>
                    <a:pt x="1356" y="200"/>
                  </a:lnTo>
                  <a:lnTo>
                    <a:pt x="1360" y="198"/>
                  </a:lnTo>
                  <a:lnTo>
                    <a:pt x="1370" y="194"/>
                  </a:lnTo>
                  <a:lnTo>
                    <a:pt x="1370" y="192"/>
                  </a:lnTo>
                  <a:lnTo>
                    <a:pt x="1366" y="190"/>
                  </a:lnTo>
                  <a:lnTo>
                    <a:pt x="1354" y="188"/>
                  </a:lnTo>
                  <a:lnTo>
                    <a:pt x="1336" y="188"/>
                  </a:lnTo>
                  <a:lnTo>
                    <a:pt x="1316" y="188"/>
                  </a:lnTo>
                  <a:lnTo>
                    <a:pt x="1296" y="190"/>
                  </a:lnTo>
                  <a:lnTo>
                    <a:pt x="1280" y="194"/>
                  </a:lnTo>
                  <a:lnTo>
                    <a:pt x="1274" y="196"/>
                  </a:lnTo>
                  <a:lnTo>
                    <a:pt x="1270" y="198"/>
                  </a:lnTo>
                  <a:lnTo>
                    <a:pt x="1270" y="202"/>
                  </a:lnTo>
                  <a:lnTo>
                    <a:pt x="1272" y="204"/>
                  </a:lnTo>
                  <a:lnTo>
                    <a:pt x="1276" y="208"/>
                  </a:lnTo>
                  <a:lnTo>
                    <a:pt x="1286" y="212"/>
                  </a:lnTo>
                  <a:lnTo>
                    <a:pt x="1292" y="214"/>
                  </a:lnTo>
                  <a:lnTo>
                    <a:pt x="1292" y="216"/>
                  </a:lnTo>
                  <a:lnTo>
                    <a:pt x="1292" y="218"/>
                  </a:lnTo>
                  <a:lnTo>
                    <a:pt x="1286" y="224"/>
                  </a:lnTo>
                  <a:lnTo>
                    <a:pt x="1272" y="236"/>
                  </a:lnTo>
                  <a:lnTo>
                    <a:pt x="1264" y="242"/>
                  </a:lnTo>
                  <a:lnTo>
                    <a:pt x="1262" y="246"/>
                  </a:lnTo>
                  <a:lnTo>
                    <a:pt x="1264" y="248"/>
                  </a:lnTo>
                  <a:lnTo>
                    <a:pt x="1270" y="250"/>
                  </a:lnTo>
                  <a:lnTo>
                    <a:pt x="1288" y="250"/>
                  </a:lnTo>
                  <a:lnTo>
                    <a:pt x="1314" y="246"/>
                  </a:lnTo>
                  <a:lnTo>
                    <a:pt x="1324" y="248"/>
                  </a:lnTo>
                  <a:lnTo>
                    <a:pt x="1328" y="248"/>
                  </a:lnTo>
                  <a:lnTo>
                    <a:pt x="1328" y="250"/>
                  </a:lnTo>
                  <a:lnTo>
                    <a:pt x="1328" y="256"/>
                  </a:lnTo>
                  <a:lnTo>
                    <a:pt x="1328" y="260"/>
                  </a:lnTo>
                  <a:lnTo>
                    <a:pt x="1326" y="264"/>
                  </a:lnTo>
                  <a:lnTo>
                    <a:pt x="1326" y="266"/>
                  </a:lnTo>
                  <a:lnTo>
                    <a:pt x="1328" y="266"/>
                  </a:lnTo>
                  <a:lnTo>
                    <a:pt x="1336" y="266"/>
                  </a:lnTo>
                  <a:lnTo>
                    <a:pt x="1350" y="260"/>
                  </a:lnTo>
                  <a:lnTo>
                    <a:pt x="1376" y="250"/>
                  </a:lnTo>
                  <a:lnTo>
                    <a:pt x="1402" y="238"/>
                  </a:lnTo>
                  <a:lnTo>
                    <a:pt x="1412" y="234"/>
                  </a:lnTo>
                  <a:lnTo>
                    <a:pt x="1418" y="228"/>
                  </a:lnTo>
                  <a:lnTo>
                    <a:pt x="1420" y="226"/>
                  </a:lnTo>
                  <a:lnTo>
                    <a:pt x="1420" y="224"/>
                  </a:lnTo>
                  <a:lnTo>
                    <a:pt x="1418" y="222"/>
                  </a:lnTo>
                  <a:lnTo>
                    <a:pt x="1414" y="220"/>
                  </a:lnTo>
                  <a:close/>
                  <a:moveTo>
                    <a:pt x="1370" y="792"/>
                  </a:moveTo>
                  <a:lnTo>
                    <a:pt x="1370" y="792"/>
                  </a:lnTo>
                  <a:lnTo>
                    <a:pt x="1378" y="782"/>
                  </a:lnTo>
                  <a:lnTo>
                    <a:pt x="1380" y="776"/>
                  </a:lnTo>
                  <a:lnTo>
                    <a:pt x="1378" y="774"/>
                  </a:lnTo>
                  <a:lnTo>
                    <a:pt x="1376" y="772"/>
                  </a:lnTo>
                  <a:lnTo>
                    <a:pt x="1372" y="770"/>
                  </a:lnTo>
                  <a:lnTo>
                    <a:pt x="1370" y="774"/>
                  </a:lnTo>
                  <a:lnTo>
                    <a:pt x="1362" y="776"/>
                  </a:lnTo>
                  <a:lnTo>
                    <a:pt x="1354" y="780"/>
                  </a:lnTo>
                  <a:lnTo>
                    <a:pt x="1350" y="784"/>
                  </a:lnTo>
                  <a:lnTo>
                    <a:pt x="1350" y="786"/>
                  </a:lnTo>
                  <a:lnTo>
                    <a:pt x="1350" y="788"/>
                  </a:lnTo>
                  <a:lnTo>
                    <a:pt x="1356" y="792"/>
                  </a:lnTo>
                  <a:lnTo>
                    <a:pt x="1364" y="794"/>
                  </a:lnTo>
                  <a:lnTo>
                    <a:pt x="1366" y="794"/>
                  </a:lnTo>
                  <a:lnTo>
                    <a:pt x="1370" y="792"/>
                  </a:lnTo>
                  <a:close/>
                  <a:moveTo>
                    <a:pt x="1388" y="762"/>
                  </a:moveTo>
                  <a:lnTo>
                    <a:pt x="1388" y="762"/>
                  </a:lnTo>
                  <a:lnTo>
                    <a:pt x="1384" y="762"/>
                  </a:lnTo>
                  <a:lnTo>
                    <a:pt x="1380" y="764"/>
                  </a:lnTo>
                  <a:lnTo>
                    <a:pt x="1380" y="766"/>
                  </a:lnTo>
                  <a:lnTo>
                    <a:pt x="1380" y="770"/>
                  </a:lnTo>
                  <a:lnTo>
                    <a:pt x="1384" y="776"/>
                  </a:lnTo>
                  <a:lnTo>
                    <a:pt x="1386" y="778"/>
                  </a:lnTo>
                  <a:lnTo>
                    <a:pt x="1388" y="778"/>
                  </a:lnTo>
                  <a:lnTo>
                    <a:pt x="1394" y="776"/>
                  </a:lnTo>
                  <a:lnTo>
                    <a:pt x="1396" y="772"/>
                  </a:lnTo>
                  <a:lnTo>
                    <a:pt x="1396" y="770"/>
                  </a:lnTo>
                  <a:lnTo>
                    <a:pt x="1396" y="766"/>
                  </a:lnTo>
                  <a:lnTo>
                    <a:pt x="1392" y="764"/>
                  </a:lnTo>
                  <a:lnTo>
                    <a:pt x="1388" y="762"/>
                  </a:lnTo>
                  <a:close/>
                  <a:moveTo>
                    <a:pt x="1264" y="804"/>
                  </a:moveTo>
                  <a:lnTo>
                    <a:pt x="1264" y="804"/>
                  </a:lnTo>
                  <a:lnTo>
                    <a:pt x="1264" y="800"/>
                  </a:lnTo>
                  <a:lnTo>
                    <a:pt x="1262" y="798"/>
                  </a:lnTo>
                  <a:lnTo>
                    <a:pt x="1258" y="798"/>
                  </a:lnTo>
                  <a:lnTo>
                    <a:pt x="1252" y="802"/>
                  </a:lnTo>
                  <a:lnTo>
                    <a:pt x="1248" y="804"/>
                  </a:lnTo>
                  <a:lnTo>
                    <a:pt x="1248" y="808"/>
                  </a:lnTo>
                  <a:lnTo>
                    <a:pt x="1250" y="810"/>
                  </a:lnTo>
                  <a:lnTo>
                    <a:pt x="1254" y="812"/>
                  </a:lnTo>
                  <a:lnTo>
                    <a:pt x="1260" y="814"/>
                  </a:lnTo>
                  <a:lnTo>
                    <a:pt x="1262" y="812"/>
                  </a:lnTo>
                  <a:lnTo>
                    <a:pt x="1264" y="804"/>
                  </a:lnTo>
                  <a:close/>
                  <a:moveTo>
                    <a:pt x="1102" y="904"/>
                  </a:moveTo>
                  <a:lnTo>
                    <a:pt x="1102" y="904"/>
                  </a:lnTo>
                  <a:lnTo>
                    <a:pt x="1102" y="908"/>
                  </a:lnTo>
                  <a:lnTo>
                    <a:pt x="1104" y="908"/>
                  </a:lnTo>
                  <a:lnTo>
                    <a:pt x="1112" y="908"/>
                  </a:lnTo>
                  <a:lnTo>
                    <a:pt x="1114" y="906"/>
                  </a:lnTo>
                  <a:lnTo>
                    <a:pt x="1112" y="902"/>
                  </a:lnTo>
                  <a:lnTo>
                    <a:pt x="1106" y="902"/>
                  </a:lnTo>
                  <a:lnTo>
                    <a:pt x="1104" y="902"/>
                  </a:lnTo>
                  <a:lnTo>
                    <a:pt x="1102" y="904"/>
                  </a:lnTo>
                  <a:close/>
                  <a:moveTo>
                    <a:pt x="1116" y="898"/>
                  </a:moveTo>
                  <a:lnTo>
                    <a:pt x="1116" y="898"/>
                  </a:lnTo>
                  <a:lnTo>
                    <a:pt x="1120" y="900"/>
                  </a:lnTo>
                  <a:lnTo>
                    <a:pt x="1122" y="898"/>
                  </a:lnTo>
                  <a:lnTo>
                    <a:pt x="1124" y="896"/>
                  </a:lnTo>
                  <a:lnTo>
                    <a:pt x="1124" y="894"/>
                  </a:lnTo>
                  <a:lnTo>
                    <a:pt x="1120" y="892"/>
                  </a:lnTo>
                  <a:lnTo>
                    <a:pt x="1116" y="894"/>
                  </a:lnTo>
                  <a:lnTo>
                    <a:pt x="1114" y="896"/>
                  </a:lnTo>
                  <a:lnTo>
                    <a:pt x="1116" y="898"/>
                  </a:lnTo>
                  <a:close/>
                  <a:moveTo>
                    <a:pt x="1150" y="850"/>
                  </a:moveTo>
                  <a:lnTo>
                    <a:pt x="1150" y="850"/>
                  </a:lnTo>
                  <a:lnTo>
                    <a:pt x="1148" y="850"/>
                  </a:lnTo>
                  <a:lnTo>
                    <a:pt x="1148" y="848"/>
                  </a:lnTo>
                  <a:lnTo>
                    <a:pt x="1146" y="846"/>
                  </a:lnTo>
                  <a:lnTo>
                    <a:pt x="1144" y="846"/>
                  </a:lnTo>
                  <a:lnTo>
                    <a:pt x="1142" y="848"/>
                  </a:lnTo>
                  <a:lnTo>
                    <a:pt x="1140" y="846"/>
                  </a:lnTo>
                  <a:lnTo>
                    <a:pt x="1138" y="844"/>
                  </a:lnTo>
                  <a:lnTo>
                    <a:pt x="1136" y="846"/>
                  </a:lnTo>
                  <a:lnTo>
                    <a:pt x="1136" y="848"/>
                  </a:lnTo>
                  <a:lnTo>
                    <a:pt x="1132" y="848"/>
                  </a:lnTo>
                  <a:lnTo>
                    <a:pt x="1130" y="846"/>
                  </a:lnTo>
                  <a:lnTo>
                    <a:pt x="1130" y="850"/>
                  </a:lnTo>
                  <a:lnTo>
                    <a:pt x="1130" y="852"/>
                  </a:lnTo>
                  <a:lnTo>
                    <a:pt x="1128" y="850"/>
                  </a:lnTo>
                  <a:lnTo>
                    <a:pt x="1124" y="850"/>
                  </a:lnTo>
                  <a:lnTo>
                    <a:pt x="1120" y="850"/>
                  </a:lnTo>
                  <a:lnTo>
                    <a:pt x="1118" y="854"/>
                  </a:lnTo>
                  <a:lnTo>
                    <a:pt x="1120" y="856"/>
                  </a:lnTo>
                  <a:lnTo>
                    <a:pt x="1124" y="856"/>
                  </a:lnTo>
                  <a:lnTo>
                    <a:pt x="1124" y="858"/>
                  </a:lnTo>
                  <a:lnTo>
                    <a:pt x="1120" y="860"/>
                  </a:lnTo>
                  <a:lnTo>
                    <a:pt x="1114" y="860"/>
                  </a:lnTo>
                  <a:lnTo>
                    <a:pt x="1108" y="860"/>
                  </a:lnTo>
                  <a:lnTo>
                    <a:pt x="1108" y="862"/>
                  </a:lnTo>
                  <a:lnTo>
                    <a:pt x="1110" y="862"/>
                  </a:lnTo>
                  <a:lnTo>
                    <a:pt x="1110" y="864"/>
                  </a:lnTo>
                  <a:lnTo>
                    <a:pt x="1108" y="866"/>
                  </a:lnTo>
                  <a:lnTo>
                    <a:pt x="1106" y="866"/>
                  </a:lnTo>
                  <a:lnTo>
                    <a:pt x="1108" y="868"/>
                  </a:lnTo>
                  <a:lnTo>
                    <a:pt x="1110" y="870"/>
                  </a:lnTo>
                  <a:lnTo>
                    <a:pt x="1108" y="870"/>
                  </a:lnTo>
                  <a:lnTo>
                    <a:pt x="1108" y="872"/>
                  </a:lnTo>
                  <a:lnTo>
                    <a:pt x="1108" y="874"/>
                  </a:lnTo>
                  <a:lnTo>
                    <a:pt x="1108" y="876"/>
                  </a:lnTo>
                  <a:lnTo>
                    <a:pt x="1108" y="878"/>
                  </a:lnTo>
                  <a:lnTo>
                    <a:pt x="1106" y="880"/>
                  </a:lnTo>
                  <a:lnTo>
                    <a:pt x="1104" y="882"/>
                  </a:lnTo>
                  <a:lnTo>
                    <a:pt x="1108" y="884"/>
                  </a:lnTo>
                  <a:lnTo>
                    <a:pt x="1114" y="884"/>
                  </a:lnTo>
                  <a:lnTo>
                    <a:pt x="1114" y="886"/>
                  </a:lnTo>
                  <a:lnTo>
                    <a:pt x="1114" y="888"/>
                  </a:lnTo>
                  <a:lnTo>
                    <a:pt x="1116" y="888"/>
                  </a:lnTo>
                  <a:lnTo>
                    <a:pt x="1120" y="884"/>
                  </a:lnTo>
                  <a:lnTo>
                    <a:pt x="1122" y="880"/>
                  </a:lnTo>
                  <a:lnTo>
                    <a:pt x="1126" y="876"/>
                  </a:lnTo>
                  <a:lnTo>
                    <a:pt x="1130" y="874"/>
                  </a:lnTo>
                  <a:lnTo>
                    <a:pt x="1132" y="876"/>
                  </a:lnTo>
                  <a:lnTo>
                    <a:pt x="1132" y="878"/>
                  </a:lnTo>
                  <a:lnTo>
                    <a:pt x="1134" y="878"/>
                  </a:lnTo>
                  <a:lnTo>
                    <a:pt x="1142" y="878"/>
                  </a:lnTo>
                  <a:lnTo>
                    <a:pt x="1146" y="876"/>
                  </a:lnTo>
                  <a:lnTo>
                    <a:pt x="1148" y="874"/>
                  </a:lnTo>
                  <a:lnTo>
                    <a:pt x="1146" y="870"/>
                  </a:lnTo>
                  <a:lnTo>
                    <a:pt x="1146" y="866"/>
                  </a:lnTo>
                  <a:lnTo>
                    <a:pt x="1148" y="864"/>
                  </a:lnTo>
                  <a:lnTo>
                    <a:pt x="1150" y="862"/>
                  </a:lnTo>
                  <a:lnTo>
                    <a:pt x="1150" y="860"/>
                  </a:lnTo>
                  <a:lnTo>
                    <a:pt x="1152" y="852"/>
                  </a:lnTo>
                  <a:lnTo>
                    <a:pt x="1152" y="850"/>
                  </a:lnTo>
                  <a:lnTo>
                    <a:pt x="1150" y="850"/>
                  </a:lnTo>
                  <a:close/>
                  <a:moveTo>
                    <a:pt x="1254" y="830"/>
                  </a:moveTo>
                  <a:lnTo>
                    <a:pt x="1254" y="830"/>
                  </a:lnTo>
                  <a:lnTo>
                    <a:pt x="1260" y="826"/>
                  </a:lnTo>
                  <a:lnTo>
                    <a:pt x="1262" y="824"/>
                  </a:lnTo>
                  <a:lnTo>
                    <a:pt x="1260" y="820"/>
                  </a:lnTo>
                  <a:lnTo>
                    <a:pt x="1258" y="822"/>
                  </a:lnTo>
                  <a:lnTo>
                    <a:pt x="1256" y="826"/>
                  </a:lnTo>
                  <a:lnTo>
                    <a:pt x="1254" y="830"/>
                  </a:lnTo>
                  <a:close/>
                  <a:moveTo>
                    <a:pt x="1226" y="818"/>
                  </a:moveTo>
                  <a:lnTo>
                    <a:pt x="1226" y="818"/>
                  </a:lnTo>
                  <a:lnTo>
                    <a:pt x="1222" y="818"/>
                  </a:lnTo>
                  <a:lnTo>
                    <a:pt x="1218" y="820"/>
                  </a:lnTo>
                  <a:lnTo>
                    <a:pt x="1214" y="826"/>
                  </a:lnTo>
                  <a:lnTo>
                    <a:pt x="1216" y="826"/>
                  </a:lnTo>
                  <a:lnTo>
                    <a:pt x="1220" y="824"/>
                  </a:lnTo>
                  <a:lnTo>
                    <a:pt x="1224" y="822"/>
                  </a:lnTo>
                  <a:lnTo>
                    <a:pt x="1226" y="818"/>
                  </a:lnTo>
                  <a:close/>
                  <a:moveTo>
                    <a:pt x="1074" y="928"/>
                  </a:moveTo>
                  <a:lnTo>
                    <a:pt x="1074" y="928"/>
                  </a:lnTo>
                  <a:lnTo>
                    <a:pt x="1074" y="930"/>
                  </a:lnTo>
                  <a:lnTo>
                    <a:pt x="1074" y="932"/>
                  </a:lnTo>
                  <a:lnTo>
                    <a:pt x="1078" y="932"/>
                  </a:lnTo>
                  <a:lnTo>
                    <a:pt x="1082" y="930"/>
                  </a:lnTo>
                  <a:lnTo>
                    <a:pt x="1084" y="926"/>
                  </a:lnTo>
                  <a:lnTo>
                    <a:pt x="1084" y="924"/>
                  </a:lnTo>
                  <a:lnTo>
                    <a:pt x="1080" y="924"/>
                  </a:lnTo>
                  <a:lnTo>
                    <a:pt x="1076" y="924"/>
                  </a:lnTo>
                  <a:lnTo>
                    <a:pt x="1074" y="928"/>
                  </a:lnTo>
                  <a:close/>
                  <a:moveTo>
                    <a:pt x="772" y="1274"/>
                  </a:moveTo>
                  <a:lnTo>
                    <a:pt x="772" y="1274"/>
                  </a:lnTo>
                  <a:lnTo>
                    <a:pt x="784" y="1270"/>
                  </a:lnTo>
                  <a:lnTo>
                    <a:pt x="788" y="1270"/>
                  </a:lnTo>
                  <a:lnTo>
                    <a:pt x="790" y="1268"/>
                  </a:lnTo>
                  <a:lnTo>
                    <a:pt x="790" y="1266"/>
                  </a:lnTo>
                  <a:lnTo>
                    <a:pt x="788" y="1264"/>
                  </a:lnTo>
                  <a:lnTo>
                    <a:pt x="786" y="1264"/>
                  </a:lnTo>
                  <a:lnTo>
                    <a:pt x="784" y="1262"/>
                  </a:lnTo>
                  <a:lnTo>
                    <a:pt x="784" y="1260"/>
                  </a:lnTo>
                  <a:lnTo>
                    <a:pt x="778" y="1262"/>
                  </a:lnTo>
                  <a:lnTo>
                    <a:pt x="768" y="1266"/>
                  </a:lnTo>
                  <a:lnTo>
                    <a:pt x="760" y="1268"/>
                  </a:lnTo>
                  <a:lnTo>
                    <a:pt x="758" y="1270"/>
                  </a:lnTo>
                  <a:lnTo>
                    <a:pt x="756" y="1274"/>
                  </a:lnTo>
                  <a:lnTo>
                    <a:pt x="758" y="1276"/>
                  </a:lnTo>
                  <a:lnTo>
                    <a:pt x="760" y="1276"/>
                  </a:lnTo>
                  <a:lnTo>
                    <a:pt x="772" y="1274"/>
                  </a:lnTo>
                  <a:close/>
                  <a:moveTo>
                    <a:pt x="776" y="1258"/>
                  </a:moveTo>
                  <a:lnTo>
                    <a:pt x="776" y="1258"/>
                  </a:lnTo>
                  <a:lnTo>
                    <a:pt x="780" y="1256"/>
                  </a:lnTo>
                  <a:lnTo>
                    <a:pt x="778" y="1252"/>
                  </a:lnTo>
                  <a:lnTo>
                    <a:pt x="776" y="1250"/>
                  </a:lnTo>
                  <a:lnTo>
                    <a:pt x="774" y="1252"/>
                  </a:lnTo>
                  <a:lnTo>
                    <a:pt x="772" y="1254"/>
                  </a:lnTo>
                  <a:lnTo>
                    <a:pt x="764" y="1256"/>
                  </a:lnTo>
                  <a:lnTo>
                    <a:pt x="760" y="1258"/>
                  </a:lnTo>
                  <a:lnTo>
                    <a:pt x="758" y="1258"/>
                  </a:lnTo>
                  <a:lnTo>
                    <a:pt x="758" y="1260"/>
                  </a:lnTo>
                  <a:lnTo>
                    <a:pt x="764" y="1260"/>
                  </a:lnTo>
                  <a:lnTo>
                    <a:pt x="776" y="1258"/>
                  </a:lnTo>
                  <a:close/>
                  <a:moveTo>
                    <a:pt x="892" y="180"/>
                  </a:moveTo>
                  <a:lnTo>
                    <a:pt x="892" y="180"/>
                  </a:lnTo>
                  <a:lnTo>
                    <a:pt x="904" y="186"/>
                  </a:lnTo>
                  <a:lnTo>
                    <a:pt x="912" y="188"/>
                  </a:lnTo>
                  <a:lnTo>
                    <a:pt x="912" y="186"/>
                  </a:lnTo>
                  <a:lnTo>
                    <a:pt x="910" y="182"/>
                  </a:lnTo>
                  <a:lnTo>
                    <a:pt x="906" y="176"/>
                  </a:lnTo>
                  <a:lnTo>
                    <a:pt x="900" y="170"/>
                  </a:lnTo>
                  <a:lnTo>
                    <a:pt x="894" y="164"/>
                  </a:lnTo>
                  <a:lnTo>
                    <a:pt x="888" y="164"/>
                  </a:lnTo>
                  <a:lnTo>
                    <a:pt x="882" y="162"/>
                  </a:lnTo>
                  <a:lnTo>
                    <a:pt x="878" y="158"/>
                  </a:lnTo>
                  <a:lnTo>
                    <a:pt x="870" y="144"/>
                  </a:lnTo>
                  <a:lnTo>
                    <a:pt x="866" y="138"/>
                  </a:lnTo>
                  <a:lnTo>
                    <a:pt x="860" y="134"/>
                  </a:lnTo>
                  <a:lnTo>
                    <a:pt x="856" y="132"/>
                  </a:lnTo>
                  <a:lnTo>
                    <a:pt x="850" y="132"/>
                  </a:lnTo>
                  <a:lnTo>
                    <a:pt x="846" y="136"/>
                  </a:lnTo>
                  <a:lnTo>
                    <a:pt x="846" y="142"/>
                  </a:lnTo>
                  <a:lnTo>
                    <a:pt x="860" y="164"/>
                  </a:lnTo>
                  <a:lnTo>
                    <a:pt x="866" y="174"/>
                  </a:lnTo>
                  <a:lnTo>
                    <a:pt x="868" y="174"/>
                  </a:lnTo>
                  <a:lnTo>
                    <a:pt x="870" y="174"/>
                  </a:lnTo>
                  <a:lnTo>
                    <a:pt x="872" y="172"/>
                  </a:lnTo>
                  <a:lnTo>
                    <a:pt x="876" y="172"/>
                  </a:lnTo>
                  <a:lnTo>
                    <a:pt x="884" y="174"/>
                  </a:lnTo>
                  <a:lnTo>
                    <a:pt x="892" y="180"/>
                  </a:lnTo>
                  <a:close/>
                  <a:moveTo>
                    <a:pt x="1006" y="948"/>
                  </a:moveTo>
                  <a:lnTo>
                    <a:pt x="1006" y="948"/>
                  </a:lnTo>
                  <a:lnTo>
                    <a:pt x="1016" y="944"/>
                  </a:lnTo>
                  <a:lnTo>
                    <a:pt x="1026" y="934"/>
                  </a:lnTo>
                  <a:lnTo>
                    <a:pt x="1030" y="932"/>
                  </a:lnTo>
                  <a:lnTo>
                    <a:pt x="1030" y="930"/>
                  </a:lnTo>
                  <a:lnTo>
                    <a:pt x="1026" y="930"/>
                  </a:lnTo>
                  <a:lnTo>
                    <a:pt x="1018" y="930"/>
                  </a:lnTo>
                  <a:lnTo>
                    <a:pt x="1008" y="932"/>
                  </a:lnTo>
                  <a:lnTo>
                    <a:pt x="1004" y="934"/>
                  </a:lnTo>
                  <a:lnTo>
                    <a:pt x="1006" y="936"/>
                  </a:lnTo>
                  <a:lnTo>
                    <a:pt x="1006" y="938"/>
                  </a:lnTo>
                  <a:lnTo>
                    <a:pt x="1002" y="938"/>
                  </a:lnTo>
                  <a:lnTo>
                    <a:pt x="998" y="938"/>
                  </a:lnTo>
                  <a:lnTo>
                    <a:pt x="998" y="940"/>
                  </a:lnTo>
                  <a:lnTo>
                    <a:pt x="1000" y="942"/>
                  </a:lnTo>
                  <a:lnTo>
                    <a:pt x="998" y="946"/>
                  </a:lnTo>
                  <a:lnTo>
                    <a:pt x="996" y="948"/>
                  </a:lnTo>
                  <a:lnTo>
                    <a:pt x="1000" y="948"/>
                  </a:lnTo>
                  <a:lnTo>
                    <a:pt x="1006" y="948"/>
                  </a:lnTo>
                  <a:close/>
                  <a:moveTo>
                    <a:pt x="1028" y="900"/>
                  </a:moveTo>
                  <a:lnTo>
                    <a:pt x="1028" y="900"/>
                  </a:lnTo>
                  <a:lnTo>
                    <a:pt x="1024" y="900"/>
                  </a:lnTo>
                  <a:lnTo>
                    <a:pt x="1022" y="902"/>
                  </a:lnTo>
                  <a:lnTo>
                    <a:pt x="1022" y="904"/>
                  </a:lnTo>
                  <a:lnTo>
                    <a:pt x="1018" y="906"/>
                  </a:lnTo>
                  <a:lnTo>
                    <a:pt x="1016" y="904"/>
                  </a:lnTo>
                  <a:lnTo>
                    <a:pt x="1014" y="902"/>
                  </a:lnTo>
                  <a:lnTo>
                    <a:pt x="1012" y="902"/>
                  </a:lnTo>
                  <a:lnTo>
                    <a:pt x="1010" y="904"/>
                  </a:lnTo>
                  <a:lnTo>
                    <a:pt x="1008" y="904"/>
                  </a:lnTo>
                  <a:lnTo>
                    <a:pt x="1006" y="904"/>
                  </a:lnTo>
                  <a:lnTo>
                    <a:pt x="1004" y="906"/>
                  </a:lnTo>
                  <a:lnTo>
                    <a:pt x="1004" y="910"/>
                  </a:lnTo>
                  <a:lnTo>
                    <a:pt x="1002" y="912"/>
                  </a:lnTo>
                  <a:lnTo>
                    <a:pt x="1002" y="914"/>
                  </a:lnTo>
                  <a:lnTo>
                    <a:pt x="1004" y="916"/>
                  </a:lnTo>
                  <a:lnTo>
                    <a:pt x="1008" y="918"/>
                  </a:lnTo>
                  <a:lnTo>
                    <a:pt x="1012" y="916"/>
                  </a:lnTo>
                  <a:lnTo>
                    <a:pt x="1016" y="914"/>
                  </a:lnTo>
                  <a:lnTo>
                    <a:pt x="1026" y="910"/>
                  </a:lnTo>
                  <a:lnTo>
                    <a:pt x="1030" y="910"/>
                  </a:lnTo>
                  <a:lnTo>
                    <a:pt x="1026" y="914"/>
                  </a:lnTo>
                  <a:lnTo>
                    <a:pt x="1020" y="918"/>
                  </a:lnTo>
                  <a:lnTo>
                    <a:pt x="1020" y="920"/>
                  </a:lnTo>
                  <a:lnTo>
                    <a:pt x="1030" y="918"/>
                  </a:lnTo>
                  <a:lnTo>
                    <a:pt x="1040" y="916"/>
                  </a:lnTo>
                  <a:lnTo>
                    <a:pt x="1042" y="914"/>
                  </a:lnTo>
                  <a:lnTo>
                    <a:pt x="1042" y="912"/>
                  </a:lnTo>
                  <a:lnTo>
                    <a:pt x="1042" y="910"/>
                  </a:lnTo>
                  <a:lnTo>
                    <a:pt x="1040" y="906"/>
                  </a:lnTo>
                  <a:lnTo>
                    <a:pt x="1040" y="904"/>
                  </a:lnTo>
                  <a:lnTo>
                    <a:pt x="1042" y="902"/>
                  </a:lnTo>
                  <a:lnTo>
                    <a:pt x="1042" y="900"/>
                  </a:lnTo>
                  <a:lnTo>
                    <a:pt x="1038" y="896"/>
                  </a:lnTo>
                  <a:lnTo>
                    <a:pt x="1034" y="890"/>
                  </a:lnTo>
                  <a:lnTo>
                    <a:pt x="1032" y="890"/>
                  </a:lnTo>
                  <a:lnTo>
                    <a:pt x="1030" y="890"/>
                  </a:lnTo>
                  <a:lnTo>
                    <a:pt x="1028" y="890"/>
                  </a:lnTo>
                  <a:lnTo>
                    <a:pt x="1028" y="892"/>
                  </a:lnTo>
                  <a:lnTo>
                    <a:pt x="1030" y="896"/>
                  </a:lnTo>
                  <a:lnTo>
                    <a:pt x="1032" y="900"/>
                  </a:lnTo>
                  <a:lnTo>
                    <a:pt x="1028" y="900"/>
                  </a:lnTo>
                  <a:close/>
                  <a:moveTo>
                    <a:pt x="996" y="942"/>
                  </a:moveTo>
                  <a:lnTo>
                    <a:pt x="996" y="942"/>
                  </a:lnTo>
                  <a:lnTo>
                    <a:pt x="996" y="940"/>
                  </a:lnTo>
                  <a:lnTo>
                    <a:pt x="994" y="938"/>
                  </a:lnTo>
                  <a:lnTo>
                    <a:pt x="990" y="938"/>
                  </a:lnTo>
                  <a:lnTo>
                    <a:pt x="988" y="938"/>
                  </a:lnTo>
                  <a:lnTo>
                    <a:pt x="990" y="940"/>
                  </a:lnTo>
                  <a:lnTo>
                    <a:pt x="992" y="942"/>
                  </a:lnTo>
                  <a:lnTo>
                    <a:pt x="994" y="942"/>
                  </a:lnTo>
                  <a:lnTo>
                    <a:pt x="996" y="942"/>
                  </a:lnTo>
                  <a:close/>
                  <a:moveTo>
                    <a:pt x="942" y="966"/>
                  </a:moveTo>
                  <a:lnTo>
                    <a:pt x="942" y="966"/>
                  </a:lnTo>
                  <a:lnTo>
                    <a:pt x="940" y="974"/>
                  </a:lnTo>
                  <a:lnTo>
                    <a:pt x="946" y="970"/>
                  </a:lnTo>
                  <a:lnTo>
                    <a:pt x="948" y="968"/>
                  </a:lnTo>
                  <a:lnTo>
                    <a:pt x="950" y="964"/>
                  </a:lnTo>
                  <a:lnTo>
                    <a:pt x="950" y="958"/>
                  </a:lnTo>
                  <a:lnTo>
                    <a:pt x="950" y="956"/>
                  </a:lnTo>
                  <a:lnTo>
                    <a:pt x="948" y="956"/>
                  </a:lnTo>
                  <a:lnTo>
                    <a:pt x="942" y="966"/>
                  </a:lnTo>
                  <a:close/>
                  <a:moveTo>
                    <a:pt x="970" y="956"/>
                  </a:moveTo>
                  <a:lnTo>
                    <a:pt x="970" y="956"/>
                  </a:lnTo>
                  <a:lnTo>
                    <a:pt x="972" y="956"/>
                  </a:lnTo>
                  <a:lnTo>
                    <a:pt x="974" y="956"/>
                  </a:lnTo>
                  <a:lnTo>
                    <a:pt x="976" y="956"/>
                  </a:lnTo>
                  <a:lnTo>
                    <a:pt x="978" y="954"/>
                  </a:lnTo>
                  <a:lnTo>
                    <a:pt x="982" y="952"/>
                  </a:lnTo>
                  <a:lnTo>
                    <a:pt x="984" y="950"/>
                  </a:lnTo>
                  <a:lnTo>
                    <a:pt x="988" y="946"/>
                  </a:lnTo>
                  <a:lnTo>
                    <a:pt x="992" y="946"/>
                  </a:lnTo>
                  <a:lnTo>
                    <a:pt x="990" y="944"/>
                  </a:lnTo>
                  <a:lnTo>
                    <a:pt x="980" y="942"/>
                  </a:lnTo>
                  <a:lnTo>
                    <a:pt x="976" y="940"/>
                  </a:lnTo>
                  <a:lnTo>
                    <a:pt x="972" y="942"/>
                  </a:lnTo>
                  <a:lnTo>
                    <a:pt x="970" y="944"/>
                  </a:lnTo>
                  <a:lnTo>
                    <a:pt x="966" y="948"/>
                  </a:lnTo>
                  <a:lnTo>
                    <a:pt x="966" y="952"/>
                  </a:lnTo>
                  <a:lnTo>
                    <a:pt x="966" y="954"/>
                  </a:lnTo>
                  <a:lnTo>
                    <a:pt x="964" y="956"/>
                  </a:lnTo>
                  <a:lnTo>
                    <a:pt x="966" y="958"/>
                  </a:lnTo>
                  <a:lnTo>
                    <a:pt x="968" y="958"/>
                  </a:lnTo>
                  <a:lnTo>
                    <a:pt x="970" y="956"/>
                  </a:lnTo>
                  <a:close/>
                  <a:moveTo>
                    <a:pt x="958" y="954"/>
                  </a:moveTo>
                  <a:lnTo>
                    <a:pt x="958" y="954"/>
                  </a:lnTo>
                  <a:lnTo>
                    <a:pt x="958" y="956"/>
                  </a:lnTo>
                  <a:lnTo>
                    <a:pt x="956" y="956"/>
                  </a:lnTo>
                  <a:lnTo>
                    <a:pt x="954" y="956"/>
                  </a:lnTo>
                  <a:lnTo>
                    <a:pt x="954" y="960"/>
                  </a:lnTo>
                  <a:lnTo>
                    <a:pt x="956" y="962"/>
                  </a:lnTo>
                  <a:lnTo>
                    <a:pt x="962" y="958"/>
                  </a:lnTo>
                  <a:lnTo>
                    <a:pt x="964" y="954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4"/>
                  </a:lnTo>
                  <a:close/>
                  <a:moveTo>
                    <a:pt x="1028" y="966"/>
                  </a:moveTo>
                  <a:lnTo>
                    <a:pt x="1028" y="966"/>
                  </a:lnTo>
                  <a:lnTo>
                    <a:pt x="1032" y="966"/>
                  </a:lnTo>
                  <a:lnTo>
                    <a:pt x="1034" y="964"/>
                  </a:lnTo>
                  <a:lnTo>
                    <a:pt x="1030" y="962"/>
                  </a:lnTo>
                  <a:lnTo>
                    <a:pt x="1028" y="962"/>
                  </a:lnTo>
                  <a:lnTo>
                    <a:pt x="1026" y="964"/>
                  </a:lnTo>
                  <a:lnTo>
                    <a:pt x="1026" y="966"/>
                  </a:lnTo>
                  <a:lnTo>
                    <a:pt x="1028" y="966"/>
                  </a:lnTo>
                  <a:close/>
                  <a:moveTo>
                    <a:pt x="1078" y="890"/>
                  </a:moveTo>
                  <a:lnTo>
                    <a:pt x="1078" y="890"/>
                  </a:lnTo>
                  <a:lnTo>
                    <a:pt x="1080" y="892"/>
                  </a:lnTo>
                  <a:lnTo>
                    <a:pt x="1082" y="894"/>
                  </a:lnTo>
                  <a:lnTo>
                    <a:pt x="1088" y="896"/>
                  </a:lnTo>
                  <a:lnTo>
                    <a:pt x="1092" y="896"/>
                  </a:lnTo>
                  <a:lnTo>
                    <a:pt x="1092" y="894"/>
                  </a:lnTo>
                  <a:lnTo>
                    <a:pt x="1088" y="892"/>
                  </a:lnTo>
                  <a:lnTo>
                    <a:pt x="1082" y="890"/>
                  </a:lnTo>
                  <a:lnTo>
                    <a:pt x="1078" y="890"/>
                  </a:lnTo>
                  <a:close/>
                  <a:moveTo>
                    <a:pt x="1054" y="890"/>
                  </a:moveTo>
                  <a:lnTo>
                    <a:pt x="1054" y="890"/>
                  </a:lnTo>
                  <a:lnTo>
                    <a:pt x="1060" y="890"/>
                  </a:lnTo>
                  <a:lnTo>
                    <a:pt x="1062" y="888"/>
                  </a:lnTo>
                  <a:lnTo>
                    <a:pt x="1068" y="878"/>
                  </a:lnTo>
                  <a:lnTo>
                    <a:pt x="1072" y="872"/>
                  </a:lnTo>
                  <a:lnTo>
                    <a:pt x="1074" y="868"/>
                  </a:lnTo>
                  <a:lnTo>
                    <a:pt x="1072" y="868"/>
                  </a:lnTo>
                  <a:lnTo>
                    <a:pt x="1066" y="870"/>
                  </a:lnTo>
                  <a:lnTo>
                    <a:pt x="1054" y="878"/>
                  </a:lnTo>
                  <a:lnTo>
                    <a:pt x="1050" y="882"/>
                  </a:lnTo>
                  <a:lnTo>
                    <a:pt x="1046" y="890"/>
                  </a:lnTo>
                  <a:lnTo>
                    <a:pt x="1044" y="894"/>
                  </a:lnTo>
                  <a:lnTo>
                    <a:pt x="1044" y="896"/>
                  </a:lnTo>
                  <a:lnTo>
                    <a:pt x="1046" y="898"/>
                  </a:lnTo>
                  <a:lnTo>
                    <a:pt x="1048" y="898"/>
                  </a:lnTo>
                  <a:lnTo>
                    <a:pt x="1048" y="894"/>
                  </a:lnTo>
                  <a:lnTo>
                    <a:pt x="1050" y="892"/>
                  </a:lnTo>
                  <a:lnTo>
                    <a:pt x="1054" y="890"/>
                  </a:lnTo>
                  <a:close/>
                  <a:moveTo>
                    <a:pt x="752" y="1276"/>
                  </a:moveTo>
                  <a:lnTo>
                    <a:pt x="752" y="1276"/>
                  </a:lnTo>
                  <a:lnTo>
                    <a:pt x="750" y="1274"/>
                  </a:lnTo>
                  <a:lnTo>
                    <a:pt x="742" y="1274"/>
                  </a:lnTo>
                  <a:lnTo>
                    <a:pt x="738" y="1276"/>
                  </a:lnTo>
                  <a:lnTo>
                    <a:pt x="736" y="1278"/>
                  </a:lnTo>
                  <a:lnTo>
                    <a:pt x="742" y="1282"/>
                  </a:lnTo>
                  <a:lnTo>
                    <a:pt x="748" y="1282"/>
                  </a:lnTo>
                  <a:lnTo>
                    <a:pt x="750" y="1278"/>
                  </a:lnTo>
                  <a:lnTo>
                    <a:pt x="752" y="1276"/>
                  </a:lnTo>
                  <a:close/>
                  <a:moveTo>
                    <a:pt x="1156" y="42"/>
                  </a:moveTo>
                  <a:lnTo>
                    <a:pt x="1156" y="42"/>
                  </a:lnTo>
                  <a:lnTo>
                    <a:pt x="1164" y="44"/>
                  </a:lnTo>
                  <a:lnTo>
                    <a:pt x="1166" y="46"/>
                  </a:lnTo>
                  <a:lnTo>
                    <a:pt x="1164" y="48"/>
                  </a:lnTo>
                  <a:lnTo>
                    <a:pt x="1162" y="48"/>
                  </a:lnTo>
                  <a:lnTo>
                    <a:pt x="1160" y="50"/>
                  </a:lnTo>
                  <a:lnTo>
                    <a:pt x="1162" y="52"/>
                  </a:lnTo>
                  <a:lnTo>
                    <a:pt x="1166" y="56"/>
                  </a:lnTo>
                  <a:lnTo>
                    <a:pt x="1176" y="62"/>
                  </a:lnTo>
                  <a:lnTo>
                    <a:pt x="1186" y="66"/>
                  </a:lnTo>
                  <a:lnTo>
                    <a:pt x="1194" y="68"/>
                  </a:lnTo>
                  <a:lnTo>
                    <a:pt x="1204" y="68"/>
                  </a:lnTo>
                  <a:lnTo>
                    <a:pt x="1214" y="66"/>
                  </a:lnTo>
                  <a:lnTo>
                    <a:pt x="1238" y="62"/>
                  </a:lnTo>
                  <a:lnTo>
                    <a:pt x="1252" y="60"/>
                  </a:lnTo>
                  <a:lnTo>
                    <a:pt x="1270" y="58"/>
                  </a:lnTo>
                  <a:lnTo>
                    <a:pt x="1296" y="58"/>
                  </a:lnTo>
                  <a:lnTo>
                    <a:pt x="1298" y="60"/>
                  </a:lnTo>
                  <a:lnTo>
                    <a:pt x="1294" y="62"/>
                  </a:lnTo>
                  <a:lnTo>
                    <a:pt x="1274" y="66"/>
                  </a:lnTo>
                  <a:lnTo>
                    <a:pt x="1236" y="74"/>
                  </a:lnTo>
                  <a:lnTo>
                    <a:pt x="1220" y="78"/>
                  </a:lnTo>
                  <a:lnTo>
                    <a:pt x="1216" y="80"/>
                  </a:lnTo>
                  <a:lnTo>
                    <a:pt x="1216" y="82"/>
                  </a:lnTo>
                  <a:lnTo>
                    <a:pt x="1216" y="84"/>
                  </a:lnTo>
                  <a:lnTo>
                    <a:pt x="1220" y="86"/>
                  </a:lnTo>
                  <a:lnTo>
                    <a:pt x="1232" y="88"/>
                  </a:lnTo>
                  <a:lnTo>
                    <a:pt x="1270" y="92"/>
                  </a:lnTo>
                  <a:lnTo>
                    <a:pt x="1308" y="94"/>
                  </a:lnTo>
                  <a:lnTo>
                    <a:pt x="1324" y="96"/>
                  </a:lnTo>
                  <a:lnTo>
                    <a:pt x="1336" y="100"/>
                  </a:lnTo>
                  <a:lnTo>
                    <a:pt x="1360" y="110"/>
                  </a:lnTo>
                  <a:lnTo>
                    <a:pt x="1370" y="114"/>
                  </a:lnTo>
                  <a:lnTo>
                    <a:pt x="1380" y="114"/>
                  </a:lnTo>
                  <a:lnTo>
                    <a:pt x="1390" y="112"/>
                  </a:lnTo>
                  <a:lnTo>
                    <a:pt x="1402" y="106"/>
                  </a:lnTo>
                  <a:lnTo>
                    <a:pt x="1412" y="98"/>
                  </a:lnTo>
                  <a:lnTo>
                    <a:pt x="1420" y="96"/>
                  </a:lnTo>
                  <a:lnTo>
                    <a:pt x="1424" y="94"/>
                  </a:lnTo>
                  <a:lnTo>
                    <a:pt x="1430" y="96"/>
                  </a:lnTo>
                  <a:lnTo>
                    <a:pt x="1438" y="98"/>
                  </a:lnTo>
                  <a:lnTo>
                    <a:pt x="1446" y="98"/>
                  </a:lnTo>
                  <a:lnTo>
                    <a:pt x="1456" y="96"/>
                  </a:lnTo>
                  <a:lnTo>
                    <a:pt x="1464" y="92"/>
                  </a:lnTo>
                  <a:lnTo>
                    <a:pt x="1468" y="88"/>
                  </a:lnTo>
                  <a:lnTo>
                    <a:pt x="1468" y="84"/>
                  </a:lnTo>
                  <a:lnTo>
                    <a:pt x="1468" y="80"/>
                  </a:lnTo>
                  <a:lnTo>
                    <a:pt x="1470" y="76"/>
                  </a:lnTo>
                  <a:lnTo>
                    <a:pt x="1476" y="72"/>
                  </a:lnTo>
                  <a:lnTo>
                    <a:pt x="1488" y="66"/>
                  </a:lnTo>
                  <a:lnTo>
                    <a:pt x="1506" y="58"/>
                  </a:lnTo>
                  <a:lnTo>
                    <a:pt x="1516" y="54"/>
                  </a:lnTo>
                  <a:lnTo>
                    <a:pt x="1522" y="48"/>
                  </a:lnTo>
                  <a:lnTo>
                    <a:pt x="1520" y="42"/>
                  </a:lnTo>
                  <a:lnTo>
                    <a:pt x="1516" y="38"/>
                  </a:lnTo>
                  <a:lnTo>
                    <a:pt x="1510" y="34"/>
                  </a:lnTo>
                  <a:lnTo>
                    <a:pt x="1502" y="30"/>
                  </a:lnTo>
                  <a:lnTo>
                    <a:pt x="1492" y="28"/>
                  </a:lnTo>
                  <a:lnTo>
                    <a:pt x="1484" y="28"/>
                  </a:lnTo>
                  <a:lnTo>
                    <a:pt x="1468" y="28"/>
                  </a:lnTo>
                  <a:lnTo>
                    <a:pt x="1450" y="24"/>
                  </a:lnTo>
                  <a:lnTo>
                    <a:pt x="1430" y="18"/>
                  </a:lnTo>
                  <a:lnTo>
                    <a:pt x="1406" y="14"/>
                  </a:lnTo>
                  <a:lnTo>
                    <a:pt x="1394" y="12"/>
                  </a:lnTo>
                  <a:lnTo>
                    <a:pt x="1388" y="14"/>
                  </a:lnTo>
                  <a:lnTo>
                    <a:pt x="1384" y="16"/>
                  </a:lnTo>
                  <a:lnTo>
                    <a:pt x="1382" y="20"/>
                  </a:lnTo>
                  <a:lnTo>
                    <a:pt x="1378" y="28"/>
                  </a:lnTo>
                  <a:lnTo>
                    <a:pt x="1374" y="30"/>
                  </a:lnTo>
                  <a:lnTo>
                    <a:pt x="1366" y="30"/>
                  </a:lnTo>
                  <a:lnTo>
                    <a:pt x="1360" y="28"/>
                  </a:lnTo>
                  <a:lnTo>
                    <a:pt x="1358" y="24"/>
                  </a:lnTo>
                  <a:lnTo>
                    <a:pt x="1358" y="20"/>
                  </a:lnTo>
                  <a:lnTo>
                    <a:pt x="1360" y="16"/>
                  </a:lnTo>
                  <a:lnTo>
                    <a:pt x="1362" y="10"/>
                  </a:lnTo>
                  <a:lnTo>
                    <a:pt x="1362" y="6"/>
                  </a:lnTo>
                  <a:lnTo>
                    <a:pt x="1360" y="4"/>
                  </a:lnTo>
                  <a:lnTo>
                    <a:pt x="1350" y="0"/>
                  </a:lnTo>
                  <a:lnTo>
                    <a:pt x="1344" y="0"/>
                  </a:lnTo>
                  <a:lnTo>
                    <a:pt x="1340" y="2"/>
                  </a:lnTo>
                  <a:lnTo>
                    <a:pt x="1334" y="4"/>
                  </a:lnTo>
                  <a:lnTo>
                    <a:pt x="1332" y="8"/>
                  </a:lnTo>
                  <a:lnTo>
                    <a:pt x="1328" y="14"/>
                  </a:lnTo>
                  <a:lnTo>
                    <a:pt x="1326" y="22"/>
                  </a:lnTo>
                  <a:lnTo>
                    <a:pt x="1324" y="36"/>
                  </a:lnTo>
                  <a:lnTo>
                    <a:pt x="1322" y="40"/>
                  </a:lnTo>
                  <a:lnTo>
                    <a:pt x="1320" y="40"/>
                  </a:lnTo>
                  <a:lnTo>
                    <a:pt x="1318" y="40"/>
                  </a:lnTo>
                  <a:lnTo>
                    <a:pt x="1314" y="36"/>
                  </a:lnTo>
                  <a:lnTo>
                    <a:pt x="1306" y="24"/>
                  </a:lnTo>
                  <a:lnTo>
                    <a:pt x="1300" y="20"/>
                  </a:lnTo>
                  <a:lnTo>
                    <a:pt x="1296" y="18"/>
                  </a:lnTo>
                  <a:lnTo>
                    <a:pt x="1292" y="18"/>
                  </a:lnTo>
                  <a:lnTo>
                    <a:pt x="1286" y="18"/>
                  </a:lnTo>
                  <a:lnTo>
                    <a:pt x="1278" y="20"/>
                  </a:lnTo>
                  <a:lnTo>
                    <a:pt x="1268" y="18"/>
                  </a:lnTo>
                  <a:lnTo>
                    <a:pt x="1252" y="16"/>
                  </a:lnTo>
                  <a:lnTo>
                    <a:pt x="1232" y="8"/>
                  </a:lnTo>
                  <a:lnTo>
                    <a:pt x="1216" y="2"/>
                  </a:lnTo>
                  <a:lnTo>
                    <a:pt x="1208" y="2"/>
                  </a:lnTo>
                  <a:lnTo>
                    <a:pt x="1208" y="4"/>
                  </a:lnTo>
                  <a:lnTo>
                    <a:pt x="1212" y="10"/>
                  </a:lnTo>
                  <a:lnTo>
                    <a:pt x="1216" y="16"/>
                  </a:lnTo>
                  <a:lnTo>
                    <a:pt x="1216" y="20"/>
                  </a:lnTo>
                  <a:lnTo>
                    <a:pt x="1216" y="22"/>
                  </a:lnTo>
                  <a:lnTo>
                    <a:pt x="1212" y="22"/>
                  </a:lnTo>
                  <a:lnTo>
                    <a:pt x="1200" y="16"/>
                  </a:lnTo>
                  <a:lnTo>
                    <a:pt x="1188" y="12"/>
                  </a:lnTo>
                  <a:lnTo>
                    <a:pt x="1182" y="12"/>
                  </a:lnTo>
                  <a:lnTo>
                    <a:pt x="1184" y="14"/>
                  </a:lnTo>
                  <a:lnTo>
                    <a:pt x="1188" y="18"/>
                  </a:lnTo>
                  <a:lnTo>
                    <a:pt x="1192" y="24"/>
                  </a:lnTo>
                  <a:lnTo>
                    <a:pt x="1194" y="28"/>
                  </a:lnTo>
                  <a:lnTo>
                    <a:pt x="1194" y="30"/>
                  </a:lnTo>
                  <a:lnTo>
                    <a:pt x="1190" y="30"/>
                  </a:lnTo>
                  <a:lnTo>
                    <a:pt x="1180" y="28"/>
                  </a:lnTo>
                  <a:lnTo>
                    <a:pt x="1166" y="26"/>
                  </a:lnTo>
                  <a:lnTo>
                    <a:pt x="1154" y="24"/>
                  </a:lnTo>
                  <a:lnTo>
                    <a:pt x="1148" y="24"/>
                  </a:lnTo>
                  <a:lnTo>
                    <a:pt x="1142" y="26"/>
                  </a:lnTo>
                  <a:lnTo>
                    <a:pt x="1142" y="30"/>
                  </a:lnTo>
                  <a:lnTo>
                    <a:pt x="1144" y="34"/>
                  </a:lnTo>
                  <a:lnTo>
                    <a:pt x="1148" y="38"/>
                  </a:lnTo>
                  <a:lnTo>
                    <a:pt x="1156" y="42"/>
                  </a:lnTo>
                  <a:close/>
                  <a:moveTo>
                    <a:pt x="388" y="1446"/>
                  </a:moveTo>
                  <a:lnTo>
                    <a:pt x="388" y="1446"/>
                  </a:lnTo>
                  <a:lnTo>
                    <a:pt x="384" y="1448"/>
                  </a:lnTo>
                  <a:lnTo>
                    <a:pt x="384" y="1450"/>
                  </a:lnTo>
                  <a:lnTo>
                    <a:pt x="384" y="1452"/>
                  </a:lnTo>
                  <a:lnTo>
                    <a:pt x="386" y="1456"/>
                  </a:lnTo>
                  <a:lnTo>
                    <a:pt x="388" y="1454"/>
                  </a:lnTo>
                  <a:lnTo>
                    <a:pt x="390" y="1452"/>
                  </a:lnTo>
                  <a:lnTo>
                    <a:pt x="390" y="1448"/>
                  </a:lnTo>
                  <a:lnTo>
                    <a:pt x="388" y="1446"/>
                  </a:lnTo>
                  <a:close/>
                  <a:moveTo>
                    <a:pt x="164" y="1358"/>
                  </a:moveTo>
                  <a:lnTo>
                    <a:pt x="164" y="1358"/>
                  </a:lnTo>
                  <a:lnTo>
                    <a:pt x="166" y="1356"/>
                  </a:lnTo>
                  <a:lnTo>
                    <a:pt x="168" y="1358"/>
                  </a:lnTo>
                  <a:lnTo>
                    <a:pt x="170" y="1356"/>
                  </a:lnTo>
                  <a:lnTo>
                    <a:pt x="172" y="1354"/>
                  </a:lnTo>
                  <a:lnTo>
                    <a:pt x="170" y="1354"/>
                  </a:lnTo>
                  <a:lnTo>
                    <a:pt x="168" y="1350"/>
                  </a:lnTo>
                  <a:lnTo>
                    <a:pt x="164" y="1346"/>
                  </a:lnTo>
                  <a:lnTo>
                    <a:pt x="164" y="1348"/>
                  </a:lnTo>
                  <a:lnTo>
                    <a:pt x="164" y="1350"/>
                  </a:lnTo>
                  <a:lnTo>
                    <a:pt x="164" y="1352"/>
                  </a:lnTo>
                  <a:lnTo>
                    <a:pt x="164" y="1354"/>
                  </a:lnTo>
                  <a:lnTo>
                    <a:pt x="164" y="1358"/>
                  </a:lnTo>
                  <a:close/>
                  <a:moveTo>
                    <a:pt x="148" y="1644"/>
                  </a:moveTo>
                  <a:lnTo>
                    <a:pt x="148" y="1644"/>
                  </a:lnTo>
                  <a:lnTo>
                    <a:pt x="150" y="1642"/>
                  </a:lnTo>
                  <a:lnTo>
                    <a:pt x="150" y="1640"/>
                  </a:lnTo>
                  <a:lnTo>
                    <a:pt x="152" y="1636"/>
                  </a:lnTo>
                  <a:lnTo>
                    <a:pt x="156" y="1634"/>
                  </a:lnTo>
                  <a:lnTo>
                    <a:pt x="160" y="1634"/>
                  </a:lnTo>
                  <a:lnTo>
                    <a:pt x="162" y="1634"/>
                  </a:lnTo>
                  <a:lnTo>
                    <a:pt x="162" y="1632"/>
                  </a:lnTo>
                  <a:lnTo>
                    <a:pt x="162" y="1630"/>
                  </a:lnTo>
                  <a:lnTo>
                    <a:pt x="164" y="1630"/>
                  </a:lnTo>
                  <a:lnTo>
                    <a:pt x="166" y="1628"/>
                  </a:lnTo>
                  <a:lnTo>
                    <a:pt x="166" y="1626"/>
                  </a:lnTo>
                  <a:lnTo>
                    <a:pt x="164" y="1624"/>
                  </a:lnTo>
                  <a:lnTo>
                    <a:pt x="166" y="1622"/>
                  </a:lnTo>
                  <a:lnTo>
                    <a:pt x="164" y="1620"/>
                  </a:lnTo>
                  <a:lnTo>
                    <a:pt x="166" y="1618"/>
                  </a:lnTo>
                  <a:lnTo>
                    <a:pt x="168" y="1618"/>
                  </a:lnTo>
                  <a:lnTo>
                    <a:pt x="170" y="1618"/>
                  </a:lnTo>
                  <a:lnTo>
                    <a:pt x="174" y="1616"/>
                  </a:lnTo>
                  <a:lnTo>
                    <a:pt x="176" y="1614"/>
                  </a:lnTo>
                  <a:lnTo>
                    <a:pt x="172" y="1614"/>
                  </a:lnTo>
                  <a:lnTo>
                    <a:pt x="168" y="1614"/>
                  </a:lnTo>
                  <a:lnTo>
                    <a:pt x="172" y="1610"/>
                  </a:lnTo>
                  <a:lnTo>
                    <a:pt x="174" y="1606"/>
                  </a:lnTo>
                  <a:lnTo>
                    <a:pt x="174" y="1600"/>
                  </a:lnTo>
                  <a:lnTo>
                    <a:pt x="172" y="1598"/>
                  </a:lnTo>
                  <a:lnTo>
                    <a:pt x="170" y="1598"/>
                  </a:lnTo>
                  <a:lnTo>
                    <a:pt x="164" y="1602"/>
                  </a:lnTo>
                  <a:lnTo>
                    <a:pt x="158" y="1606"/>
                  </a:lnTo>
                  <a:lnTo>
                    <a:pt x="150" y="1610"/>
                  </a:lnTo>
                  <a:lnTo>
                    <a:pt x="148" y="1612"/>
                  </a:lnTo>
                  <a:lnTo>
                    <a:pt x="148" y="1614"/>
                  </a:lnTo>
                  <a:lnTo>
                    <a:pt x="148" y="1616"/>
                  </a:lnTo>
                  <a:lnTo>
                    <a:pt x="148" y="1620"/>
                  </a:lnTo>
                  <a:lnTo>
                    <a:pt x="146" y="1620"/>
                  </a:lnTo>
                  <a:lnTo>
                    <a:pt x="144" y="1618"/>
                  </a:lnTo>
                  <a:lnTo>
                    <a:pt x="142" y="1616"/>
                  </a:lnTo>
                  <a:lnTo>
                    <a:pt x="140" y="1616"/>
                  </a:lnTo>
                  <a:lnTo>
                    <a:pt x="136" y="1622"/>
                  </a:lnTo>
                  <a:lnTo>
                    <a:pt x="136" y="1624"/>
                  </a:lnTo>
                  <a:lnTo>
                    <a:pt x="138" y="1628"/>
                  </a:lnTo>
                  <a:lnTo>
                    <a:pt x="140" y="1630"/>
                  </a:lnTo>
                  <a:lnTo>
                    <a:pt x="138" y="1632"/>
                  </a:lnTo>
                  <a:lnTo>
                    <a:pt x="144" y="1636"/>
                  </a:lnTo>
                  <a:lnTo>
                    <a:pt x="146" y="1636"/>
                  </a:lnTo>
                  <a:lnTo>
                    <a:pt x="142" y="1638"/>
                  </a:lnTo>
                  <a:lnTo>
                    <a:pt x="138" y="1642"/>
                  </a:lnTo>
                  <a:lnTo>
                    <a:pt x="136" y="1644"/>
                  </a:lnTo>
                  <a:lnTo>
                    <a:pt x="138" y="1646"/>
                  </a:lnTo>
                  <a:lnTo>
                    <a:pt x="140" y="1648"/>
                  </a:lnTo>
                  <a:lnTo>
                    <a:pt x="142" y="1648"/>
                  </a:lnTo>
                  <a:lnTo>
                    <a:pt x="144" y="1644"/>
                  </a:lnTo>
                  <a:lnTo>
                    <a:pt x="148" y="1644"/>
                  </a:lnTo>
                  <a:close/>
                  <a:moveTo>
                    <a:pt x="84" y="2020"/>
                  </a:moveTo>
                  <a:lnTo>
                    <a:pt x="84" y="2020"/>
                  </a:lnTo>
                  <a:lnTo>
                    <a:pt x="88" y="2008"/>
                  </a:lnTo>
                  <a:lnTo>
                    <a:pt x="90" y="2008"/>
                  </a:lnTo>
                  <a:lnTo>
                    <a:pt x="92" y="2012"/>
                  </a:lnTo>
                  <a:lnTo>
                    <a:pt x="94" y="2014"/>
                  </a:lnTo>
                  <a:lnTo>
                    <a:pt x="96" y="2014"/>
                  </a:lnTo>
                  <a:lnTo>
                    <a:pt x="106" y="2008"/>
                  </a:lnTo>
                  <a:lnTo>
                    <a:pt x="120" y="2000"/>
                  </a:lnTo>
                  <a:lnTo>
                    <a:pt x="126" y="1996"/>
                  </a:lnTo>
                  <a:lnTo>
                    <a:pt x="132" y="1994"/>
                  </a:lnTo>
                  <a:lnTo>
                    <a:pt x="142" y="1992"/>
                  </a:lnTo>
                  <a:lnTo>
                    <a:pt x="148" y="1990"/>
                  </a:lnTo>
                  <a:lnTo>
                    <a:pt x="152" y="1990"/>
                  </a:lnTo>
                  <a:lnTo>
                    <a:pt x="160" y="1990"/>
                  </a:lnTo>
                  <a:lnTo>
                    <a:pt x="166" y="1992"/>
                  </a:lnTo>
                  <a:lnTo>
                    <a:pt x="168" y="1988"/>
                  </a:lnTo>
                  <a:lnTo>
                    <a:pt x="168" y="1980"/>
                  </a:lnTo>
                  <a:lnTo>
                    <a:pt x="168" y="1974"/>
                  </a:lnTo>
                  <a:lnTo>
                    <a:pt x="172" y="1966"/>
                  </a:lnTo>
                  <a:lnTo>
                    <a:pt x="176" y="1958"/>
                  </a:lnTo>
                  <a:lnTo>
                    <a:pt x="178" y="1950"/>
                  </a:lnTo>
                  <a:lnTo>
                    <a:pt x="180" y="1934"/>
                  </a:lnTo>
                  <a:lnTo>
                    <a:pt x="178" y="1920"/>
                  </a:lnTo>
                  <a:lnTo>
                    <a:pt x="174" y="1906"/>
                  </a:lnTo>
                  <a:lnTo>
                    <a:pt x="168" y="1888"/>
                  </a:lnTo>
                  <a:lnTo>
                    <a:pt x="166" y="1884"/>
                  </a:lnTo>
                  <a:lnTo>
                    <a:pt x="170" y="1884"/>
                  </a:lnTo>
                  <a:lnTo>
                    <a:pt x="172" y="1882"/>
                  </a:lnTo>
                  <a:lnTo>
                    <a:pt x="172" y="1880"/>
                  </a:lnTo>
                  <a:lnTo>
                    <a:pt x="168" y="1874"/>
                  </a:lnTo>
                  <a:lnTo>
                    <a:pt x="172" y="1874"/>
                  </a:lnTo>
                  <a:lnTo>
                    <a:pt x="176" y="1876"/>
                  </a:lnTo>
                  <a:lnTo>
                    <a:pt x="178" y="1878"/>
                  </a:lnTo>
                  <a:lnTo>
                    <a:pt x="180" y="1878"/>
                  </a:lnTo>
                  <a:lnTo>
                    <a:pt x="186" y="1870"/>
                  </a:lnTo>
                  <a:lnTo>
                    <a:pt x="190" y="1866"/>
                  </a:lnTo>
                  <a:lnTo>
                    <a:pt x="194" y="1866"/>
                  </a:lnTo>
                  <a:lnTo>
                    <a:pt x="196" y="1864"/>
                  </a:lnTo>
                  <a:lnTo>
                    <a:pt x="198" y="1862"/>
                  </a:lnTo>
                  <a:lnTo>
                    <a:pt x="196" y="1858"/>
                  </a:lnTo>
                  <a:lnTo>
                    <a:pt x="194" y="1858"/>
                  </a:lnTo>
                  <a:lnTo>
                    <a:pt x="192" y="1858"/>
                  </a:lnTo>
                  <a:lnTo>
                    <a:pt x="194" y="1854"/>
                  </a:lnTo>
                  <a:lnTo>
                    <a:pt x="196" y="1850"/>
                  </a:lnTo>
                  <a:lnTo>
                    <a:pt x="196" y="1848"/>
                  </a:lnTo>
                  <a:lnTo>
                    <a:pt x="196" y="1850"/>
                  </a:lnTo>
                  <a:lnTo>
                    <a:pt x="200" y="1858"/>
                  </a:lnTo>
                  <a:lnTo>
                    <a:pt x="202" y="1858"/>
                  </a:lnTo>
                  <a:lnTo>
                    <a:pt x="204" y="1856"/>
                  </a:lnTo>
                  <a:lnTo>
                    <a:pt x="204" y="1850"/>
                  </a:lnTo>
                  <a:lnTo>
                    <a:pt x="202" y="1844"/>
                  </a:lnTo>
                  <a:lnTo>
                    <a:pt x="198" y="1840"/>
                  </a:lnTo>
                  <a:lnTo>
                    <a:pt x="196" y="1838"/>
                  </a:lnTo>
                  <a:lnTo>
                    <a:pt x="194" y="1838"/>
                  </a:lnTo>
                  <a:lnTo>
                    <a:pt x="186" y="1840"/>
                  </a:lnTo>
                  <a:lnTo>
                    <a:pt x="184" y="1840"/>
                  </a:lnTo>
                  <a:lnTo>
                    <a:pt x="186" y="1838"/>
                  </a:lnTo>
                  <a:lnTo>
                    <a:pt x="192" y="1834"/>
                  </a:lnTo>
                  <a:lnTo>
                    <a:pt x="194" y="1832"/>
                  </a:lnTo>
                  <a:lnTo>
                    <a:pt x="192" y="1828"/>
                  </a:lnTo>
                  <a:lnTo>
                    <a:pt x="190" y="1828"/>
                  </a:lnTo>
                  <a:lnTo>
                    <a:pt x="186" y="1826"/>
                  </a:lnTo>
                  <a:lnTo>
                    <a:pt x="182" y="1820"/>
                  </a:lnTo>
                  <a:lnTo>
                    <a:pt x="176" y="1808"/>
                  </a:lnTo>
                  <a:lnTo>
                    <a:pt x="174" y="1806"/>
                  </a:lnTo>
                  <a:lnTo>
                    <a:pt x="172" y="1804"/>
                  </a:lnTo>
                  <a:lnTo>
                    <a:pt x="164" y="1806"/>
                  </a:lnTo>
                  <a:lnTo>
                    <a:pt x="156" y="1808"/>
                  </a:lnTo>
                  <a:lnTo>
                    <a:pt x="148" y="1808"/>
                  </a:lnTo>
                  <a:lnTo>
                    <a:pt x="142" y="1810"/>
                  </a:lnTo>
                  <a:lnTo>
                    <a:pt x="140" y="1812"/>
                  </a:lnTo>
                  <a:lnTo>
                    <a:pt x="138" y="1814"/>
                  </a:lnTo>
                  <a:lnTo>
                    <a:pt x="130" y="1816"/>
                  </a:lnTo>
                  <a:lnTo>
                    <a:pt x="126" y="1818"/>
                  </a:lnTo>
                  <a:lnTo>
                    <a:pt x="124" y="1822"/>
                  </a:lnTo>
                  <a:lnTo>
                    <a:pt x="122" y="1828"/>
                  </a:lnTo>
                  <a:lnTo>
                    <a:pt x="120" y="1834"/>
                  </a:lnTo>
                  <a:lnTo>
                    <a:pt x="116" y="1836"/>
                  </a:lnTo>
                  <a:lnTo>
                    <a:pt x="112" y="1836"/>
                  </a:lnTo>
                  <a:lnTo>
                    <a:pt x="116" y="1836"/>
                  </a:lnTo>
                  <a:lnTo>
                    <a:pt x="120" y="1832"/>
                  </a:lnTo>
                  <a:lnTo>
                    <a:pt x="122" y="1826"/>
                  </a:lnTo>
                  <a:lnTo>
                    <a:pt x="124" y="1818"/>
                  </a:lnTo>
                  <a:lnTo>
                    <a:pt x="128" y="1816"/>
                  </a:lnTo>
                  <a:lnTo>
                    <a:pt x="132" y="1814"/>
                  </a:lnTo>
                  <a:lnTo>
                    <a:pt x="132" y="1810"/>
                  </a:lnTo>
                  <a:lnTo>
                    <a:pt x="134" y="1808"/>
                  </a:lnTo>
                  <a:lnTo>
                    <a:pt x="138" y="1806"/>
                  </a:lnTo>
                  <a:lnTo>
                    <a:pt x="140" y="1804"/>
                  </a:lnTo>
                  <a:lnTo>
                    <a:pt x="134" y="1798"/>
                  </a:lnTo>
                  <a:lnTo>
                    <a:pt x="130" y="1796"/>
                  </a:lnTo>
                  <a:lnTo>
                    <a:pt x="126" y="1796"/>
                  </a:lnTo>
                  <a:lnTo>
                    <a:pt x="124" y="1798"/>
                  </a:lnTo>
                  <a:lnTo>
                    <a:pt x="122" y="1800"/>
                  </a:lnTo>
                  <a:lnTo>
                    <a:pt x="118" y="1804"/>
                  </a:lnTo>
                  <a:lnTo>
                    <a:pt x="116" y="1804"/>
                  </a:lnTo>
                  <a:lnTo>
                    <a:pt x="112" y="1804"/>
                  </a:lnTo>
                  <a:lnTo>
                    <a:pt x="104" y="1806"/>
                  </a:lnTo>
                  <a:lnTo>
                    <a:pt x="94" y="1810"/>
                  </a:lnTo>
                  <a:lnTo>
                    <a:pt x="86" y="1816"/>
                  </a:lnTo>
                  <a:lnTo>
                    <a:pt x="84" y="1820"/>
                  </a:lnTo>
                  <a:lnTo>
                    <a:pt x="84" y="1824"/>
                  </a:lnTo>
                  <a:lnTo>
                    <a:pt x="84" y="1828"/>
                  </a:lnTo>
                  <a:lnTo>
                    <a:pt x="82" y="1830"/>
                  </a:lnTo>
                  <a:lnTo>
                    <a:pt x="76" y="1834"/>
                  </a:lnTo>
                  <a:lnTo>
                    <a:pt x="70" y="1836"/>
                  </a:lnTo>
                  <a:lnTo>
                    <a:pt x="68" y="1838"/>
                  </a:lnTo>
                  <a:lnTo>
                    <a:pt x="68" y="1840"/>
                  </a:lnTo>
                  <a:lnTo>
                    <a:pt x="70" y="1842"/>
                  </a:lnTo>
                  <a:lnTo>
                    <a:pt x="76" y="1842"/>
                  </a:lnTo>
                  <a:lnTo>
                    <a:pt x="86" y="1842"/>
                  </a:lnTo>
                  <a:lnTo>
                    <a:pt x="94" y="1844"/>
                  </a:lnTo>
                  <a:lnTo>
                    <a:pt x="94" y="1846"/>
                  </a:lnTo>
                  <a:lnTo>
                    <a:pt x="90" y="1848"/>
                  </a:lnTo>
                  <a:lnTo>
                    <a:pt x="82" y="1856"/>
                  </a:lnTo>
                  <a:lnTo>
                    <a:pt x="78" y="1862"/>
                  </a:lnTo>
                  <a:lnTo>
                    <a:pt x="74" y="1866"/>
                  </a:lnTo>
                  <a:lnTo>
                    <a:pt x="70" y="1866"/>
                  </a:lnTo>
                  <a:lnTo>
                    <a:pt x="62" y="1864"/>
                  </a:lnTo>
                  <a:lnTo>
                    <a:pt x="58" y="1866"/>
                  </a:lnTo>
                  <a:lnTo>
                    <a:pt x="54" y="1866"/>
                  </a:lnTo>
                  <a:lnTo>
                    <a:pt x="48" y="1864"/>
                  </a:lnTo>
                  <a:lnTo>
                    <a:pt x="40" y="1860"/>
                  </a:lnTo>
                  <a:lnTo>
                    <a:pt x="30" y="1860"/>
                  </a:lnTo>
                  <a:lnTo>
                    <a:pt x="22" y="1862"/>
                  </a:lnTo>
                  <a:lnTo>
                    <a:pt x="14" y="1868"/>
                  </a:lnTo>
                  <a:lnTo>
                    <a:pt x="14" y="1870"/>
                  </a:lnTo>
                  <a:lnTo>
                    <a:pt x="18" y="1870"/>
                  </a:lnTo>
                  <a:lnTo>
                    <a:pt x="20" y="1870"/>
                  </a:lnTo>
                  <a:lnTo>
                    <a:pt x="20" y="1872"/>
                  </a:lnTo>
                  <a:lnTo>
                    <a:pt x="20" y="1874"/>
                  </a:lnTo>
                  <a:lnTo>
                    <a:pt x="18" y="1878"/>
                  </a:lnTo>
                  <a:lnTo>
                    <a:pt x="16" y="1884"/>
                  </a:lnTo>
                  <a:lnTo>
                    <a:pt x="18" y="1886"/>
                  </a:lnTo>
                  <a:lnTo>
                    <a:pt x="22" y="1888"/>
                  </a:lnTo>
                  <a:lnTo>
                    <a:pt x="28" y="1888"/>
                  </a:lnTo>
                  <a:lnTo>
                    <a:pt x="38" y="1888"/>
                  </a:lnTo>
                  <a:lnTo>
                    <a:pt x="38" y="1890"/>
                  </a:lnTo>
                  <a:lnTo>
                    <a:pt x="34" y="1892"/>
                  </a:lnTo>
                  <a:lnTo>
                    <a:pt x="24" y="1898"/>
                  </a:lnTo>
                  <a:lnTo>
                    <a:pt x="22" y="1900"/>
                  </a:lnTo>
                  <a:lnTo>
                    <a:pt x="20" y="1904"/>
                  </a:lnTo>
                  <a:lnTo>
                    <a:pt x="16" y="1908"/>
                  </a:lnTo>
                  <a:lnTo>
                    <a:pt x="14" y="1912"/>
                  </a:lnTo>
                  <a:lnTo>
                    <a:pt x="16" y="1914"/>
                  </a:lnTo>
                  <a:lnTo>
                    <a:pt x="24" y="1922"/>
                  </a:lnTo>
                  <a:lnTo>
                    <a:pt x="36" y="1928"/>
                  </a:lnTo>
                  <a:lnTo>
                    <a:pt x="40" y="1928"/>
                  </a:lnTo>
                  <a:lnTo>
                    <a:pt x="44" y="1928"/>
                  </a:lnTo>
                  <a:lnTo>
                    <a:pt x="52" y="1926"/>
                  </a:lnTo>
                  <a:lnTo>
                    <a:pt x="58" y="1928"/>
                  </a:lnTo>
                  <a:lnTo>
                    <a:pt x="60" y="1928"/>
                  </a:lnTo>
                  <a:lnTo>
                    <a:pt x="60" y="1930"/>
                  </a:lnTo>
                  <a:lnTo>
                    <a:pt x="50" y="1934"/>
                  </a:lnTo>
                  <a:lnTo>
                    <a:pt x="44" y="1936"/>
                  </a:lnTo>
                  <a:lnTo>
                    <a:pt x="42" y="1938"/>
                  </a:lnTo>
                  <a:lnTo>
                    <a:pt x="42" y="1940"/>
                  </a:lnTo>
                  <a:lnTo>
                    <a:pt x="42" y="1944"/>
                  </a:lnTo>
                  <a:lnTo>
                    <a:pt x="42" y="1948"/>
                  </a:lnTo>
                  <a:lnTo>
                    <a:pt x="40" y="1952"/>
                  </a:lnTo>
                  <a:lnTo>
                    <a:pt x="36" y="1956"/>
                  </a:lnTo>
                  <a:lnTo>
                    <a:pt x="28" y="1962"/>
                  </a:lnTo>
                  <a:lnTo>
                    <a:pt x="22" y="1966"/>
                  </a:lnTo>
                  <a:lnTo>
                    <a:pt x="22" y="1968"/>
                  </a:lnTo>
                  <a:lnTo>
                    <a:pt x="26" y="1968"/>
                  </a:lnTo>
                  <a:lnTo>
                    <a:pt x="30" y="1968"/>
                  </a:lnTo>
                  <a:lnTo>
                    <a:pt x="58" y="1960"/>
                  </a:lnTo>
                  <a:lnTo>
                    <a:pt x="64" y="1960"/>
                  </a:lnTo>
                  <a:lnTo>
                    <a:pt x="66" y="1960"/>
                  </a:lnTo>
                  <a:lnTo>
                    <a:pt x="66" y="1962"/>
                  </a:lnTo>
                  <a:lnTo>
                    <a:pt x="66" y="1964"/>
                  </a:lnTo>
                  <a:lnTo>
                    <a:pt x="62" y="1966"/>
                  </a:lnTo>
                  <a:lnTo>
                    <a:pt x="50" y="1968"/>
                  </a:lnTo>
                  <a:lnTo>
                    <a:pt x="36" y="1970"/>
                  </a:lnTo>
                  <a:lnTo>
                    <a:pt x="28" y="1974"/>
                  </a:lnTo>
                  <a:lnTo>
                    <a:pt x="24" y="1978"/>
                  </a:lnTo>
                  <a:lnTo>
                    <a:pt x="26" y="1982"/>
                  </a:lnTo>
                  <a:lnTo>
                    <a:pt x="28" y="1984"/>
                  </a:lnTo>
                  <a:lnTo>
                    <a:pt x="26" y="1986"/>
                  </a:lnTo>
                  <a:lnTo>
                    <a:pt x="22" y="1984"/>
                  </a:lnTo>
                  <a:lnTo>
                    <a:pt x="14" y="1984"/>
                  </a:lnTo>
                  <a:lnTo>
                    <a:pt x="10" y="1986"/>
                  </a:lnTo>
                  <a:lnTo>
                    <a:pt x="4" y="1988"/>
                  </a:lnTo>
                  <a:lnTo>
                    <a:pt x="0" y="1994"/>
                  </a:lnTo>
                  <a:lnTo>
                    <a:pt x="0" y="1996"/>
                  </a:lnTo>
                  <a:lnTo>
                    <a:pt x="2" y="1996"/>
                  </a:lnTo>
                  <a:lnTo>
                    <a:pt x="6" y="1996"/>
                  </a:lnTo>
                  <a:lnTo>
                    <a:pt x="10" y="1996"/>
                  </a:lnTo>
                  <a:lnTo>
                    <a:pt x="14" y="1996"/>
                  </a:lnTo>
                  <a:lnTo>
                    <a:pt x="14" y="2000"/>
                  </a:lnTo>
                  <a:lnTo>
                    <a:pt x="10" y="2004"/>
                  </a:lnTo>
                  <a:lnTo>
                    <a:pt x="6" y="2010"/>
                  </a:lnTo>
                  <a:lnTo>
                    <a:pt x="4" y="2012"/>
                  </a:lnTo>
                  <a:lnTo>
                    <a:pt x="8" y="2014"/>
                  </a:lnTo>
                  <a:lnTo>
                    <a:pt x="12" y="2016"/>
                  </a:lnTo>
                  <a:lnTo>
                    <a:pt x="18" y="2018"/>
                  </a:lnTo>
                  <a:lnTo>
                    <a:pt x="20" y="2020"/>
                  </a:lnTo>
                  <a:lnTo>
                    <a:pt x="16" y="2024"/>
                  </a:lnTo>
                  <a:lnTo>
                    <a:pt x="14" y="2026"/>
                  </a:lnTo>
                  <a:lnTo>
                    <a:pt x="16" y="2026"/>
                  </a:lnTo>
                  <a:lnTo>
                    <a:pt x="28" y="2022"/>
                  </a:lnTo>
                  <a:lnTo>
                    <a:pt x="36" y="2020"/>
                  </a:lnTo>
                  <a:lnTo>
                    <a:pt x="36" y="2022"/>
                  </a:lnTo>
                  <a:lnTo>
                    <a:pt x="30" y="2026"/>
                  </a:lnTo>
                  <a:lnTo>
                    <a:pt x="28" y="2030"/>
                  </a:lnTo>
                  <a:lnTo>
                    <a:pt x="28" y="2032"/>
                  </a:lnTo>
                  <a:lnTo>
                    <a:pt x="30" y="2034"/>
                  </a:lnTo>
                  <a:lnTo>
                    <a:pt x="38" y="2034"/>
                  </a:lnTo>
                  <a:lnTo>
                    <a:pt x="48" y="2032"/>
                  </a:lnTo>
                  <a:lnTo>
                    <a:pt x="70" y="2028"/>
                  </a:lnTo>
                  <a:lnTo>
                    <a:pt x="78" y="2024"/>
                  </a:lnTo>
                  <a:lnTo>
                    <a:pt x="84" y="2020"/>
                  </a:lnTo>
                  <a:close/>
                  <a:moveTo>
                    <a:pt x="154" y="1672"/>
                  </a:moveTo>
                  <a:lnTo>
                    <a:pt x="154" y="1672"/>
                  </a:lnTo>
                  <a:lnTo>
                    <a:pt x="156" y="1672"/>
                  </a:lnTo>
                  <a:lnTo>
                    <a:pt x="158" y="1670"/>
                  </a:lnTo>
                  <a:lnTo>
                    <a:pt x="162" y="1672"/>
                  </a:lnTo>
                  <a:lnTo>
                    <a:pt x="162" y="1674"/>
                  </a:lnTo>
                  <a:lnTo>
                    <a:pt x="162" y="1676"/>
                  </a:lnTo>
                  <a:lnTo>
                    <a:pt x="162" y="1678"/>
                  </a:lnTo>
                  <a:lnTo>
                    <a:pt x="164" y="1682"/>
                  </a:lnTo>
                  <a:lnTo>
                    <a:pt x="168" y="1684"/>
                  </a:lnTo>
                  <a:lnTo>
                    <a:pt x="170" y="1684"/>
                  </a:lnTo>
                  <a:lnTo>
                    <a:pt x="174" y="1682"/>
                  </a:lnTo>
                  <a:lnTo>
                    <a:pt x="180" y="1682"/>
                  </a:lnTo>
                  <a:lnTo>
                    <a:pt x="182" y="1684"/>
                  </a:lnTo>
                  <a:lnTo>
                    <a:pt x="182" y="1688"/>
                  </a:lnTo>
                  <a:lnTo>
                    <a:pt x="180" y="1692"/>
                  </a:lnTo>
                  <a:lnTo>
                    <a:pt x="180" y="1694"/>
                  </a:lnTo>
                  <a:lnTo>
                    <a:pt x="182" y="1692"/>
                  </a:lnTo>
                  <a:lnTo>
                    <a:pt x="186" y="1688"/>
                  </a:lnTo>
                  <a:lnTo>
                    <a:pt x="192" y="1678"/>
                  </a:lnTo>
                  <a:lnTo>
                    <a:pt x="192" y="1676"/>
                  </a:lnTo>
                  <a:lnTo>
                    <a:pt x="190" y="1676"/>
                  </a:lnTo>
                  <a:lnTo>
                    <a:pt x="184" y="1678"/>
                  </a:lnTo>
                  <a:lnTo>
                    <a:pt x="180" y="1676"/>
                  </a:lnTo>
                  <a:lnTo>
                    <a:pt x="178" y="1674"/>
                  </a:lnTo>
                  <a:lnTo>
                    <a:pt x="176" y="1672"/>
                  </a:lnTo>
                  <a:lnTo>
                    <a:pt x="174" y="1662"/>
                  </a:lnTo>
                  <a:lnTo>
                    <a:pt x="172" y="1654"/>
                  </a:lnTo>
                  <a:lnTo>
                    <a:pt x="170" y="1652"/>
                  </a:lnTo>
                  <a:lnTo>
                    <a:pt x="168" y="1650"/>
                  </a:lnTo>
                  <a:lnTo>
                    <a:pt x="166" y="1650"/>
                  </a:lnTo>
                  <a:lnTo>
                    <a:pt x="166" y="1652"/>
                  </a:lnTo>
                  <a:lnTo>
                    <a:pt x="166" y="1656"/>
                  </a:lnTo>
                  <a:lnTo>
                    <a:pt x="166" y="1662"/>
                  </a:lnTo>
                  <a:lnTo>
                    <a:pt x="166" y="1664"/>
                  </a:lnTo>
                  <a:lnTo>
                    <a:pt x="162" y="1664"/>
                  </a:lnTo>
                  <a:lnTo>
                    <a:pt x="160" y="1660"/>
                  </a:lnTo>
                  <a:lnTo>
                    <a:pt x="158" y="1658"/>
                  </a:lnTo>
                  <a:lnTo>
                    <a:pt x="154" y="1656"/>
                  </a:lnTo>
                  <a:lnTo>
                    <a:pt x="154" y="1658"/>
                  </a:lnTo>
                  <a:lnTo>
                    <a:pt x="154" y="1660"/>
                  </a:lnTo>
                  <a:lnTo>
                    <a:pt x="156" y="1664"/>
                  </a:lnTo>
                  <a:lnTo>
                    <a:pt x="154" y="1666"/>
                  </a:lnTo>
                  <a:lnTo>
                    <a:pt x="150" y="1666"/>
                  </a:lnTo>
                  <a:lnTo>
                    <a:pt x="150" y="1668"/>
                  </a:lnTo>
                  <a:lnTo>
                    <a:pt x="154" y="1672"/>
                  </a:lnTo>
                  <a:close/>
                  <a:moveTo>
                    <a:pt x="146" y="1346"/>
                  </a:moveTo>
                  <a:lnTo>
                    <a:pt x="146" y="1346"/>
                  </a:lnTo>
                  <a:lnTo>
                    <a:pt x="142" y="1346"/>
                  </a:lnTo>
                  <a:lnTo>
                    <a:pt x="144" y="1352"/>
                  </a:lnTo>
                  <a:lnTo>
                    <a:pt x="148" y="1358"/>
                  </a:lnTo>
                  <a:lnTo>
                    <a:pt x="154" y="1362"/>
                  </a:lnTo>
                  <a:lnTo>
                    <a:pt x="158" y="1364"/>
                  </a:lnTo>
                  <a:lnTo>
                    <a:pt x="160" y="1364"/>
                  </a:lnTo>
                  <a:lnTo>
                    <a:pt x="162" y="1362"/>
                  </a:lnTo>
                  <a:lnTo>
                    <a:pt x="160" y="1360"/>
                  </a:lnTo>
                  <a:lnTo>
                    <a:pt x="158" y="1358"/>
                  </a:lnTo>
                  <a:lnTo>
                    <a:pt x="160" y="1358"/>
                  </a:lnTo>
                  <a:lnTo>
                    <a:pt x="160" y="1356"/>
                  </a:lnTo>
                  <a:lnTo>
                    <a:pt x="158" y="1356"/>
                  </a:lnTo>
                  <a:lnTo>
                    <a:pt x="154" y="1354"/>
                  </a:lnTo>
                  <a:lnTo>
                    <a:pt x="154" y="1352"/>
                  </a:lnTo>
                  <a:lnTo>
                    <a:pt x="154" y="1350"/>
                  </a:lnTo>
                  <a:lnTo>
                    <a:pt x="152" y="1350"/>
                  </a:lnTo>
                  <a:lnTo>
                    <a:pt x="148" y="1350"/>
                  </a:lnTo>
                  <a:lnTo>
                    <a:pt x="148" y="1348"/>
                  </a:lnTo>
                  <a:lnTo>
                    <a:pt x="148" y="1346"/>
                  </a:lnTo>
                  <a:lnTo>
                    <a:pt x="146" y="1346"/>
                  </a:lnTo>
                  <a:close/>
                  <a:moveTo>
                    <a:pt x="166" y="1740"/>
                  </a:moveTo>
                  <a:lnTo>
                    <a:pt x="166" y="1740"/>
                  </a:lnTo>
                  <a:lnTo>
                    <a:pt x="166" y="1742"/>
                  </a:lnTo>
                  <a:lnTo>
                    <a:pt x="168" y="1742"/>
                  </a:lnTo>
                  <a:lnTo>
                    <a:pt x="174" y="1740"/>
                  </a:lnTo>
                  <a:lnTo>
                    <a:pt x="188" y="1736"/>
                  </a:lnTo>
                  <a:lnTo>
                    <a:pt x="194" y="1734"/>
                  </a:lnTo>
                  <a:lnTo>
                    <a:pt x="192" y="1732"/>
                  </a:lnTo>
                  <a:lnTo>
                    <a:pt x="190" y="1728"/>
                  </a:lnTo>
                  <a:lnTo>
                    <a:pt x="184" y="1724"/>
                  </a:lnTo>
                  <a:lnTo>
                    <a:pt x="178" y="1722"/>
                  </a:lnTo>
                  <a:lnTo>
                    <a:pt x="176" y="1718"/>
                  </a:lnTo>
                  <a:lnTo>
                    <a:pt x="174" y="1718"/>
                  </a:lnTo>
                  <a:lnTo>
                    <a:pt x="170" y="1720"/>
                  </a:lnTo>
                  <a:lnTo>
                    <a:pt x="168" y="1722"/>
                  </a:lnTo>
                  <a:lnTo>
                    <a:pt x="166" y="1724"/>
                  </a:lnTo>
                  <a:lnTo>
                    <a:pt x="174" y="1728"/>
                  </a:lnTo>
                  <a:lnTo>
                    <a:pt x="176" y="1730"/>
                  </a:lnTo>
                  <a:lnTo>
                    <a:pt x="174" y="1730"/>
                  </a:lnTo>
                  <a:lnTo>
                    <a:pt x="172" y="1732"/>
                  </a:lnTo>
                  <a:lnTo>
                    <a:pt x="172" y="1734"/>
                  </a:lnTo>
                  <a:lnTo>
                    <a:pt x="172" y="1736"/>
                  </a:lnTo>
                  <a:lnTo>
                    <a:pt x="170" y="1736"/>
                  </a:lnTo>
                  <a:lnTo>
                    <a:pt x="168" y="1738"/>
                  </a:lnTo>
                  <a:lnTo>
                    <a:pt x="166" y="1740"/>
                  </a:lnTo>
                  <a:close/>
                  <a:moveTo>
                    <a:pt x="362" y="2084"/>
                  </a:moveTo>
                  <a:lnTo>
                    <a:pt x="362" y="2084"/>
                  </a:lnTo>
                  <a:lnTo>
                    <a:pt x="370" y="2088"/>
                  </a:lnTo>
                  <a:lnTo>
                    <a:pt x="376" y="2088"/>
                  </a:lnTo>
                  <a:lnTo>
                    <a:pt x="380" y="2086"/>
                  </a:lnTo>
                  <a:lnTo>
                    <a:pt x="378" y="2082"/>
                  </a:lnTo>
                  <a:lnTo>
                    <a:pt x="376" y="2080"/>
                  </a:lnTo>
                  <a:lnTo>
                    <a:pt x="372" y="2078"/>
                  </a:lnTo>
                  <a:lnTo>
                    <a:pt x="366" y="2080"/>
                  </a:lnTo>
                  <a:lnTo>
                    <a:pt x="362" y="2084"/>
                  </a:lnTo>
                  <a:close/>
                  <a:moveTo>
                    <a:pt x="174" y="1354"/>
                  </a:moveTo>
                  <a:lnTo>
                    <a:pt x="174" y="1354"/>
                  </a:lnTo>
                  <a:lnTo>
                    <a:pt x="176" y="1352"/>
                  </a:lnTo>
                  <a:lnTo>
                    <a:pt x="176" y="1350"/>
                  </a:lnTo>
                  <a:lnTo>
                    <a:pt x="174" y="1348"/>
                  </a:lnTo>
                  <a:lnTo>
                    <a:pt x="174" y="1350"/>
                  </a:lnTo>
                  <a:lnTo>
                    <a:pt x="172" y="1350"/>
                  </a:lnTo>
                  <a:lnTo>
                    <a:pt x="172" y="1352"/>
                  </a:lnTo>
                  <a:lnTo>
                    <a:pt x="174" y="1354"/>
                  </a:lnTo>
                  <a:close/>
                  <a:moveTo>
                    <a:pt x="168" y="1784"/>
                  </a:moveTo>
                  <a:lnTo>
                    <a:pt x="168" y="1784"/>
                  </a:lnTo>
                  <a:lnTo>
                    <a:pt x="170" y="1784"/>
                  </a:lnTo>
                  <a:lnTo>
                    <a:pt x="176" y="1780"/>
                  </a:lnTo>
                  <a:lnTo>
                    <a:pt x="178" y="1776"/>
                  </a:lnTo>
                  <a:lnTo>
                    <a:pt x="178" y="1772"/>
                  </a:lnTo>
                  <a:lnTo>
                    <a:pt x="176" y="1768"/>
                  </a:lnTo>
                  <a:lnTo>
                    <a:pt x="176" y="1764"/>
                  </a:lnTo>
                  <a:lnTo>
                    <a:pt x="176" y="1762"/>
                  </a:lnTo>
                  <a:lnTo>
                    <a:pt x="174" y="1762"/>
                  </a:lnTo>
                  <a:lnTo>
                    <a:pt x="172" y="1764"/>
                  </a:lnTo>
                  <a:lnTo>
                    <a:pt x="170" y="1766"/>
                  </a:lnTo>
                  <a:lnTo>
                    <a:pt x="168" y="1766"/>
                  </a:lnTo>
                  <a:lnTo>
                    <a:pt x="166" y="1764"/>
                  </a:lnTo>
                  <a:lnTo>
                    <a:pt x="166" y="1766"/>
                  </a:lnTo>
                  <a:lnTo>
                    <a:pt x="162" y="1768"/>
                  </a:lnTo>
                  <a:lnTo>
                    <a:pt x="158" y="1772"/>
                  </a:lnTo>
                  <a:lnTo>
                    <a:pt x="158" y="1774"/>
                  </a:lnTo>
                  <a:lnTo>
                    <a:pt x="160" y="1776"/>
                  </a:lnTo>
                  <a:lnTo>
                    <a:pt x="162" y="1776"/>
                  </a:lnTo>
                  <a:lnTo>
                    <a:pt x="166" y="1774"/>
                  </a:lnTo>
                  <a:lnTo>
                    <a:pt x="168" y="1774"/>
                  </a:lnTo>
                  <a:lnTo>
                    <a:pt x="170" y="1776"/>
                  </a:lnTo>
                  <a:lnTo>
                    <a:pt x="170" y="1778"/>
                  </a:lnTo>
                  <a:lnTo>
                    <a:pt x="168" y="1780"/>
                  </a:lnTo>
                  <a:lnTo>
                    <a:pt x="166" y="1782"/>
                  </a:lnTo>
                  <a:lnTo>
                    <a:pt x="168" y="1784"/>
                  </a:lnTo>
                  <a:close/>
                  <a:moveTo>
                    <a:pt x="190" y="1748"/>
                  </a:moveTo>
                  <a:lnTo>
                    <a:pt x="190" y="1748"/>
                  </a:lnTo>
                  <a:lnTo>
                    <a:pt x="186" y="1752"/>
                  </a:lnTo>
                  <a:lnTo>
                    <a:pt x="182" y="1756"/>
                  </a:lnTo>
                  <a:lnTo>
                    <a:pt x="178" y="1762"/>
                  </a:lnTo>
                  <a:lnTo>
                    <a:pt x="178" y="1768"/>
                  </a:lnTo>
                  <a:lnTo>
                    <a:pt x="180" y="1768"/>
                  </a:lnTo>
                  <a:lnTo>
                    <a:pt x="182" y="1766"/>
                  </a:lnTo>
                  <a:lnTo>
                    <a:pt x="188" y="1758"/>
                  </a:lnTo>
                  <a:lnTo>
                    <a:pt x="192" y="1750"/>
                  </a:lnTo>
                  <a:lnTo>
                    <a:pt x="192" y="1748"/>
                  </a:lnTo>
                  <a:lnTo>
                    <a:pt x="190" y="1748"/>
                  </a:lnTo>
                  <a:close/>
                  <a:moveTo>
                    <a:pt x="700" y="1324"/>
                  </a:moveTo>
                  <a:lnTo>
                    <a:pt x="700" y="1324"/>
                  </a:lnTo>
                  <a:lnTo>
                    <a:pt x="698" y="1322"/>
                  </a:lnTo>
                  <a:lnTo>
                    <a:pt x="694" y="1322"/>
                  </a:lnTo>
                  <a:lnTo>
                    <a:pt x="690" y="1324"/>
                  </a:lnTo>
                  <a:lnTo>
                    <a:pt x="690" y="1326"/>
                  </a:lnTo>
                  <a:lnTo>
                    <a:pt x="692" y="1326"/>
                  </a:lnTo>
                  <a:lnTo>
                    <a:pt x="696" y="1326"/>
                  </a:lnTo>
                  <a:lnTo>
                    <a:pt x="700" y="1326"/>
                  </a:lnTo>
                  <a:lnTo>
                    <a:pt x="700" y="1324"/>
                  </a:lnTo>
                  <a:close/>
                  <a:moveTo>
                    <a:pt x="494" y="1970"/>
                  </a:moveTo>
                  <a:lnTo>
                    <a:pt x="494" y="1970"/>
                  </a:lnTo>
                  <a:lnTo>
                    <a:pt x="492" y="1962"/>
                  </a:lnTo>
                  <a:lnTo>
                    <a:pt x="486" y="1954"/>
                  </a:lnTo>
                  <a:lnTo>
                    <a:pt x="478" y="1948"/>
                  </a:lnTo>
                  <a:lnTo>
                    <a:pt x="470" y="1944"/>
                  </a:lnTo>
                  <a:lnTo>
                    <a:pt x="460" y="1942"/>
                  </a:lnTo>
                  <a:lnTo>
                    <a:pt x="452" y="1942"/>
                  </a:lnTo>
                  <a:lnTo>
                    <a:pt x="446" y="1944"/>
                  </a:lnTo>
                  <a:lnTo>
                    <a:pt x="442" y="1948"/>
                  </a:lnTo>
                  <a:lnTo>
                    <a:pt x="438" y="1954"/>
                  </a:lnTo>
                  <a:lnTo>
                    <a:pt x="434" y="1954"/>
                  </a:lnTo>
                  <a:lnTo>
                    <a:pt x="432" y="1952"/>
                  </a:lnTo>
                  <a:lnTo>
                    <a:pt x="428" y="1950"/>
                  </a:lnTo>
                  <a:lnTo>
                    <a:pt x="424" y="1948"/>
                  </a:lnTo>
                  <a:lnTo>
                    <a:pt x="424" y="1946"/>
                  </a:lnTo>
                  <a:lnTo>
                    <a:pt x="428" y="1942"/>
                  </a:lnTo>
                  <a:lnTo>
                    <a:pt x="434" y="1938"/>
                  </a:lnTo>
                  <a:lnTo>
                    <a:pt x="436" y="1936"/>
                  </a:lnTo>
                  <a:lnTo>
                    <a:pt x="438" y="1932"/>
                  </a:lnTo>
                  <a:lnTo>
                    <a:pt x="434" y="1924"/>
                  </a:lnTo>
                  <a:lnTo>
                    <a:pt x="428" y="1914"/>
                  </a:lnTo>
                  <a:lnTo>
                    <a:pt x="418" y="1906"/>
                  </a:lnTo>
                  <a:lnTo>
                    <a:pt x="410" y="1902"/>
                  </a:lnTo>
                  <a:lnTo>
                    <a:pt x="408" y="1898"/>
                  </a:lnTo>
                  <a:lnTo>
                    <a:pt x="410" y="1898"/>
                  </a:lnTo>
                  <a:lnTo>
                    <a:pt x="418" y="1902"/>
                  </a:lnTo>
                  <a:lnTo>
                    <a:pt x="424" y="1906"/>
                  </a:lnTo>
                  <a:lnTo>
                    <a:pt x="428" y="1906"/>
                  </a:lnTo>
                  <a:lnTo>
                    <a:pt x="430" y="1904"/>
                  </a:lnTo>
                  <a:lnTo>
                    <a:pt x="428" y="1902"/>
                  </a:lnTo>
                  <a:lnTo>
                    <a:pt x="422" y="1894"/>
                  </a:lnTo>
                  <a:lnTo>
                    <a:pt x="418" y="1888"/>
                  </a:lnTo>
                  <a:lnTo>
                    <a:pt x="416" y="1884"/>
                  </a:lnTo>
                  <a:lnTo>
                    <a:pt x="416" y="1876"/>
                  </a:lnTo>
                  <a:lnTo>
                    <a:pt x="416" y="1872"/>
                  </a:lnTo>
                  <a:lnTo>
                    <a:pt x="416" y="1870"/>
                  </a:lnTo>
                  <a:lnTo>
                    <a:pt x="412" y="1868"/>
                  </a:lnTo>
                  <a:lnTo>
                    <a:pt x="408" y="1866"/>
                  </a:lnTo>
                  <a:lnTo>
                    <a:pt x="406" y="1864"/>
                  </a:lnTo>
                  <a:lnTo>
                    <a:pt x="404" y="1858"/>
                  </a:lnTo>
                  <a:lnTo>
                    <a:pt x="400" y="1852"/>
                  </a:lnTo>
                  <a:lnTo>
                    <a:pt x="396" y="1850"/>
                  </a:lnTo>
                  <a:lnTo>
                    <a:pt x="390" y="1848"/>
                  </a:lnTo>
                  <a:lnTo>
                    <a:pt x="380" y="1844"/>
                  </a:lnTo>
                  <a:lnTo>
                    <a:pt x="376" y="1842"/>
                  </a:lnTo>
                  <a:lnTo>
                    <a:pt x="372" y="1836"/>
                  </a:lnTo>
                  <a:lnTo>
                    <a:pt x="366" y="1822"/>
                  </a:lnTo>
                  <a:lnTo>
                    <a:pt x="360" y="1806"/>
                  </a:lnTo>
                  <a:lnTo>
                    <a:pt x="358" y="1794"/>
                  </a:lnTo>
                  <a:lnTo>
                    <a:pt x="356" y="1786"/>
                  </a:lnTo>
                  <a:lnTo>
                    <a:pt x="354" y="1782"/>
                  </a:lnTo>
                  <a:lnTo>
                    <a:pt x="352" y="1780"/>
                  </a:lnTo>
                  <a:lnTo>
                    <a:pt x="346" y="1774"/>
                  </a:lnTo>
                  <a:lnTo>
                    <a:pt x="342" y="1768"/>
                  </a:lnTo>
                  <a:lnTo>
                    <a:pt x="336" y="1762"/>
                  </a:lnTo>
                  <a:lnTo>
                    <a:pt x="322" y="1756"/>
                  </a:lnTo>
                  <a:lnTo>
                    <a:pt x="314" y="1754"/>
                  </a:lnTo>
                  <a:lnTo>
                    <a:pt x="310" y="1754"/>
                  </a:lnTo>
                  <a:lnTo>
                    <a:pt x="308" y="1754"/>
                  </a:lnTo>
                  <a:lnTo>
                    <a:pt x="306" y="1756"/>
                  </a:lnTo>
                  <a:lnTo>
                    <a:pt x="302" y="1758"/>
                  </a:lnTo>
                  <a:lnTo>
                    <a:pt x="298" y="1760"/>
                  </a:lnTo>
                  <a:lnTo>
                    <a:pt x="290" y="1758"/>
                  </a:lnTo>
                  <a:lnTo>
                    <a:pt x="286" y="1758"/>
                  </a:lnTo>
                  <a:lnTo>
                    <a:pt x="288" y="1756"/>
                  </a:lnTo>
                  <a:lnTo>
                    <a:pt x="294" y="1754"/>
                  </a:lnTo>
                  <a:lnTo>
                    <a:pt x="300" y="1748"/>
                  </a:lnTo>
                  <a:lnTo>
                    <a:pt x="302" y="1746"/>
                  </a:lnTo>
                  <a:lnTo>
                    <a:pt x="304" y="1746"/>
                  </a:lnTo>
                  <a:lnTo>
                    <a:pt x="308" y="1746"/>
                  </a:lnTo>
                  <a:lnTo>
                    <a:pt x="316" y="1742"/>
                  </a:lnTo>
                  <a:lnTo>
                    <a:pt x="318" y="1742"/>
                  </a:lnTo>
                  <a:lnTo>
                    <a:pt x="318" y="1740"/>
                  </a:lnTo>
                  <a:lnTo>
                    <a:pt x="316" y="1738"/>
                  </a:lnTo>
                  <a:lnTo>
                    <a:pt x="310" y="1736"/>
                  </a:lnTo>
                  <a:lnTo>
                    <a:pt x="308" y="1734"/>
                  </a:lnTo>
                  <a:lnTo>
                    <a:pt x="308" y="1730"/>
                  </a:lnTo>
                  <a:lnTo>
                    <a:pt x="304" y="1728"/>
                  </a:lnTo>
                  <a:lnTo>
                    <a:pt x="304" y="1726"/>
                  </a:lnTo>
                  <a:lnTo>
                    <a:pt x="306" y="1728"/>
                  </a:lnTo>
                  <a:lnTo>
                    <a:pt x="312" y="1728"/>
                  </a:lnTo>
                  <a:lnTo>
                    <a:pt x="314" y="1728"/>
                  </a:lnTo>
                  <a:lnTo>
                    <a:pt x="318" y="1726"/>
                  </a:lnTo>
                  <a:lnTo>
                    <a:pt x="326" y="1716"/>
                  </a:lnTo>
                  <a:lnTo>
                    <a:pt x="334" y="1696"/>
                  </a:lnTo>
                  <a:lnTo>
                    <a:pt x="342" y="1678"/>
                  </a:lnTo>
                  <a:lnTo>
                    <a:pt x="348" y="1668"/>
                  </a:lnTo>
                  <a:lnTo>
                    <a:pt x="350" y="1664"/>
                  </a:lnTo>
                  <a:lnTo>
                    <a:pt x="348" y="1656"/>
                  </a:lnTo>
                  <a:lnTo>
                    <a:pt x="346" y="1652"/>
                  </a:lnTo>
                  <a:lnTo>
                    <a:pt x="342" y="1650"/>
                  </a:lnTo>
                  <a:lnTo>
                    <a:pt x="332" y="1650"/>
                  </a:lnTo>
                  <a:lnTo>
                    <a:pt x="320" y="1650"/>
                  </a:lnTo>
                  <a:lnTo>
                    <a:pt x="302" y="1650"/>
                  </a:lnTo>
                  <a:lnTo>
                    <a:pt x="286" y="1650"/>
                  </a:lnTo>
                  <a:lnTo>
                    <a:pt x="274" y="1652"/>
                  </a:lnTo>
                  <a:lnTo>
                    <a:pt x="268" y="1656"/>
                  </a:lnTo>
                  <a:lnTo>
                    <a:pt x="262" y="1658"/>
                  </a:lnTo>
                  <a:lnTo>
                    <a:pt x="258" y="1658"/>
                  </a:lnTo>
                  <a:lnTo>
                    <a:pt x="258" y="1654"/>
                  </a:lnTo>
                  <a:lnTo>
                    <a:pt x="268" y="1644"/>
                  </a:lnTo>
                  <a:lnTo>
                    <a:pt x="270" y="1642"/>
                  </a:lnTo>
                  <a:lnTo>
                    <a:pt x="268" y="1642"/>
                  </a:lnTo>
                  <a:lnTo>
                    <a:pt x="264" y="1642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70" y="1632"/>
                  </a:lnTo>
                  <a:lnTo>
                    <a:pt x="284" y="1620"/>
                  </a:lnTo>
                  <a:lnTo>
                    <a:pt x="296" y="1608"/>
                  </a:lnTo>
                  <a:lnTo>
                    <a:pt x="300" y="1604"/>
                  </a:lnTo>
                  <a:lnTo>
                    <a:pt x="300" y="1600"/>
                  </a:lnTo>
                  <a:lnTo>
                    <a:pt x="298" y="1598"/>
                  </a:lnTo>
                  <a:lnTo>
                    <a:pt x="298" y="1596"/>
                  </a:lnTo>
                  <a:lnTo>
                    <a:pt x="300" y="1592"/>
                  </a:lnTo>
                  <a:lnTo>
                    <a:pt x="300" y="1590"/>
                  </a:lnTo>
                  <a:lnTo>
                    <a:pt x="292" y="1588"/>
                  </a:lnTo>
                  <a:lnTo>
                    <a:pt x="286" y="1588"/>
                  </a:lnTo>
                  <a:lnTo>
                    <a:pt x="284" y="1590"/>
                  </a:lnTo>
                  <a:lnTo>
                    <a:pt x="284" y="1592"/>
                  </a:lnTo>
                  <a:lnTo>
                    <a:pt x="280" y="1592"/>
                  </a:lnTo>
                  <a:lnTo>
                    <a:pt x="272" y="1592"/>
                  </a:lnTo>
                  <a:lnTo>
                    <a:pt x="262" y="1594"/>
                  </a:lnTo>
                  <a:lnTo>
                    <a:pt x="254" y="1596"/>
                  </a:lnTo>
                  <a:lnTo>
                    <a:pt x="246" y="1596"/>
                  </a:lnTo>
                  <a:lnTo>
                    <a:pt x="242" y="1594"/>
                  </a:lnTo>
                  <a:lnTo>
                    <a:pt x="238" y="1596"/>
                  </a:lnTo>
                  <a:lnTo>
                    <a:pt x="236" y="1596"/>
                  </a:lnTo>
                  <a:lnTo>
                    <a:pt x="232" y="1594"/>
                  </a:lnTo>
                  <a:lnTo>
                    <a:pt x="226" y="1592"/>
                  </a:lnTo>
                  <a:lnTo>
                    <a:pt x="222" y="1590"/>
                  </a:lnTo>
                  <a:lnTo>
                    <a:pt x="218" y="1594"/>
                  </a:lnTo>
                  <a:lnTo>
                    <a:pt x="218" y="1600"/>
                  </a:lnTo>
                  <a:lnTo>
                    <a:pt x="218" y="1602"/>
                  </a:lnTo>
                  <a:lnTo>
                    <a:pt x="218" y="1604"/>
                  </a:lnTo>
                  <a:lnTo>
                    <a:pt x="214" y="1606"/>
                  </a:lnTo>
                  <a:lnTo>
                    <a:pt x="212" y="1606"/>
                  </a:lnTo>
                  <a:lnTo>
                    <a:pt x="216" y="1612"/>
                  </a:lnTo>
                  <a:lnTo>
                    <a:pt x="218" y="1616"/>
                  </a:lnTo>
                  <a:lnTo>
                    <a:pt x="212" y="1616"/>
                  </a:lnTo>
                  <a:lnTo>
                    <a:pt x="206" y="1614"/>
                  </a:lnTo>
                  <a:lnTo>
                    <a:pt x="206" y="1618"/>
                  </a:lnTo>
                  <a:lnTo>
                    <a:pt x="210" y="1622"/>
                  </a:lnTo>
                  <a:lnTo>
                    <a:pt x="210" y="1624"/>
                  </a:lnTo>
                  <a:lnTo>
                    <a:pt x="210" y="1626"/>
                  </a:lnTo>
                  <a:lnTo>
                    <a:pt x="208" y="1626"/>
                  </a:lnTo>
                  <a:lnTo>
                    <a:pt x="204" y="1626"/>
                  </a:lnTo>
                  <a:lnTo>
                    <a:pt x="202" y="1626"/>
                  </a:lnTo>
                  <a:lnTo>
                    <a:pt x="204" y="1628"/>
                  </a:lnTo>
                  <a:lnTo>
                    <a:pt x="206" y="1632"/>
                  </a:lnTo>
                  <a:lnTo>
                    <a:pt x="206" y="1636"/>
                  </a:lnTo>
                  <a:lnTo>
                    <a:pt x="206" y="1638"/>
                  </a:lnTo>
                  <a:lnTo>
                    <a:pt x="202" y="1638"/>
                  </a:lnTo>
                  <a:lnTo>
                    <a:pt x="190" y="1638"/>
                  </a:lnTo>
                  <a:lnTo>
                    <a:pt x="188" y="1640"/>
                  </a:lnTo>
                  <a:lnTo>
                    <a:pt x="188" y="1646"/>
                  </a:lnTo>
                  <a:lnTo>
                    <a:pt x="190" y="1650"/>
                  </a:lnTo>
                  <a:lnTo>
                    <a:pt x="190" y="1654"/>
                  </a:lnTo>
                  <a:lnTo>
                    <a:pt x="188" y="1660"/>
                  </a:lnTo>
                  <a:lnTo>
                    <a:pt x="188" y="1668"/>
                  </a:lnTo>
                  <a:lnTo>
                    <a:pt x="188" y="1672"/>
                  </a:lnTo>
                  <a:lnTo>
                    <a:pt x="190" y="1674"/>
                  </a:lnTo>
                  <a:lnTo>
                    <a:pt x="194" y="1674"/>
                  </a:lnTo>
                  <a:lnTo>
                    <a:pt x="196" y="1676"/>
                  </a:lnTo>
                  <a:lnTo>
                    <a:pt x="194" y="1682"/>
                  </a:lnTo>
                  <a:lnTo>
                    <a:pt x="192" y="1686"/>
                  </a:lnTo>
                  <a:lnTo>
                    <a:pt x="190" y="1690"/>
                  </a:lnTo>
                  <a:lnTo>
                    <a:pt x="188" y="1690"/>
                  </a:lnTo>
                  <a:lnTo>
                    <a:pt x="190" y="1692"/>
                  </a:lnTo>
                  <a:lnTo>
                    <a:pt x="190" y="1694"/>
                  </a:lnTo>
                  <a:lnTo>
                    <a:pt x="190" y="1696"/>
                  </a:lnTo>
                  <a:lnTo>
                    <a:pt x="186" y="1698"/>
                  </a:lnTo>
                  <a:lnTo>
                    <a:pt x="184" y="1700"/>
                  </a:lnTo>
                  <a:lnTo>
                    <a:pt x="188" y="1702"/>
                  </a:lnTo>
                  <a:lnTo>
                    <a:pt x="188" y="1704"/>
                  </a:lnTo>
                  <a:lnTo>
                    <a:pt x="186" y="1706"/>
                  </a:lnTo>
                  <a:lnTo>
                    <a:pt x="182" y="1708"/>
                  </a:lnTo>
                  <a:lnTo>
                    <a:pt x="178" y="1708"/>
                  </a:lnTo>
                  <a:lnTo>
                    <a:pt x="174" y="1708"/>
                  </a:lnTo>
                  <a:lnTo>
                    <a:pt x="172" y="1710"/>
                  </a:lnTo>
                  <a:lnTo>
                    <a:pt x="172" y="1712"/>
                  </a:lnTo>
                  <a:lnTo>
                    <a:pt x="174" y="1714"/>
                  </a:lnTo>
                  <a:lnTo>
                    <a:pt x="182" y="1714"/>
                  </a:lnTo>
                  <a:lnTo>
                    <a:pt x="190" y="1712"/>
                  </a:lnTo>
                  <a:lnTo>
                    <a:pt x="192" y="1714"/>
                  </a:lnTo>
                  <a:lnTo>
                    <a:pt x="184" y="1716"/>
                  </a:lnTo>
                  <a:lnTo>
                    <a:pt x="180" y="1718"/>
                  </a:lnTo>
                  <a:lnTo>
                    <a:pt x="180" y="1720"/>
                  </a:lnTo>
                  <a:lnTo>
                    <a:pt x="184" y="1722"/>
                  </a:lnTo>
                  <a:lnTo>
                    <a:pt x="188" y="1722"/>
                  </a:lnTo>
                  <a:lnTo>
                    <a:pt x="190" y="1722"/>
                  </a:lnTo>
                  <a:lnTo>
                    <a:pt x="192" y="1724"/>
                  </a:lnTo>
                  <a:lnTo>
                    <a:pt x="196" y="1724"/>
                  </a:lnTo>
                  <a:lnTo>
                    <a:pt x="200" y="1720"/>
                  </a:lnTo>
                  <a:lnTo>
                    <a:pt x="208" y="1714"/>
                  </a:lnTo>
                  <a:lnTo>
                    <a:pt x="206" y="1720"/>
                  </a:lnTo>
                  <a:lnTo>
                    <a:pt x="202" y="1726"/>
                  </a:lnTo>
                  <a:lnTo>
                    <a:pt x="202" y="1730"/>
                  </a:lnTo>
                  <a:lnTo>
                    <a:pt x="202" y="1734"/>
                  </a:lnTo>
                  <a:lnTo>
                    <a:pt x="198" y="1738"/>
                  </a:lnTo>
                  <a:lnTo>
                    <a:pt x="196" y="1740"/>
                  </a:lnTo>
                  <a:lnTo>
                    <a:pt x="196" y="1744"/>
                  </a:lnTo>
                  <a:lnTo>
                    <a:pt x="198" y="1748"/>
                  </a:lnTo>
                  <a:lnTo>
                    <a:pt x="194" y="1754"/>
                  </a:lnTo>
                  <a:lnTo>
                    <a:pt x="192" y="1758"/>
                  </a:lnTo>
                  <a:lnTo>
                    <a:pt x="192" y="1762"/>
                  </a:lnTo>
                  <a:lnTo>
                    <a:pt x="194" y="1764"/>
                  </a:lnTo>
                  <a:lnTo>
                    <a:pt x="194" y="1768"/>
                  </a:lnTo>
                  <a:lnTo>
                    <a:pt x="194" y="1772"/>
                  </a:lnTo>
                  <a:lnTo>
                    <a:pt x="194" y="1774"/>
                  </a:lnTo>
                  <a:lnTo>
                    <a:pt x="200" y="1770"/>
                  </a:lnTo>
                  <a:lnTo>
                    <a:pt x="198" y="1774"/>
                  </a:lnTo>
                  <a:lnTo>
                    <a:pt x="194" y="1784"/>
                  </a:lnTo>
                  <a:lnTo>
                    <a:pt x="188" y="1794"/>
                  </a:lnTo>
                  <a:lnTo>
                    <a:pt x="188" y="1800"/>
                  </a:lnTo>
                  <a:lnTo>
                    <a:pt x="192" y="1802"/>
                  </a:lnTo>
                  <a:lnTo>
                    <a:pt x="194" y="1802"/>
                  </a:lnTo>
                  <a:lnTo>
                    <a:pt x="196" y="1800"/>
                  </a:lnTo>
                  <a:lnTo>
                    <a:pt x="198" y="1792"/>
                  </a:lnTo>
                  <a:lnTo>
                    <a:pt x="202" y="1780"/>
                  </a:lnTo>
                  <a:lnTo>
                    <a:pt x="204" y="1776"/>
                  </a:lnTo>
                  <a:lnTo>
                    <a:pt x="206" y="1772"/>
                  </a:lnTo>
                  <a:lnTo>
                    <a:pt x="208" y="1770"/>
                  </a:lnTo>
                  <a:lnTo>
                    <a:pt x="208" y="1768"/>
                  </a:lnTo>
                  <a:lnTo>
                    <a:pt x="204" y="1764"/>
                  </a:lnTo>
                  <a:lnTo>
                    <a:pt x="202" y="1760"/>
                  </a:lnTo>
                  <a:lnTo>
                    <a:pt x="204" y="1758"/>
                  </a:lnTo>
                  <a:lnTo>
                    <a:pt x="206" y="1756"/>
                  </a:lnTo>
                  <a:lnTo>
                    <a:pt x="210" y="1754"/>
                  </a:lnTo>
                  <a:lnTo>
                    <a:pt x="208" y="1756"/>
                  </a:lnTo>
                  <a:lnTo>
                    <a:pt x="208" y="1762"/>
                  </a:lnTo>
                  <a:lnTo>
                    <a:pt x="208" y="1764"/>
                  </a:lnTo>
                  <a:lnTo>
                    <a:pt x="210" y="1766"/>
                  </a:lnTo>
                  <a:lnTo>
                    <a:pt x="214" y="1766"/>
                  </a:lnTo>
                  <a:lnTo>
                    <a:pt x="216" y="1764"/>
                  </a:lnTo>
                  <a:lnTo>
                    <a:pt x="216" y="1762"/>
                  </a:lnTo>
                  <a:lnTo>
                    <a:pt x="220" y="1764"/>
                  </a:lnTo>
                  <a:lnTo>
                    <a:pt x="222" y="1764"/>
                  </a:lnTo>
                  <a:lnTo>
                    <a:pt x="224" y="1758"/>
                  </a:lnTo>
                  <a:lnTo>
                    <a:pt x="224" y="1756"/>
                  </a:lnTo>
                  <a:lnTo>
                    <a:pt x="228" y="1756"/>
                  </a:lnTo>
                  <a:lnTo>
                    <a:pt x="232" y="1758"/>
                  </a:lnTo>
                  <a:lnTo>
                    <a:pt x="238" y="1762"/>
                  </a:lnTo>
                  <a:lnTo>
                    <a:pt x="230" y="1764"/>
                  </a:lnTo>
                  <a:lnTo>
                    <a:pt x="224" y="1766"/>
                  </a:lnTo>
                  <a:lnTo>
                    <a:pt x="224" y="1768"/>
                  </a:lnTo>
                  <a:lnTo>
                    <a:pt x="224" y="1772"/>
                  </a:lnTo>
                  <a:lnTo>
                    <a:pt x="230" y="1780"/>
                  </a:lnTo>
                  <a:lnTo>
                    <a:pt x="234" y="1786"/>
                  </a:lnTo>
                  <a:lnTo>
                    <a:pt x="234" y="1790"/>
                  </a:lnTo>
                  <a:lnTo>
                    <a:pt x="234" y="1794"/>
                  </a:lnTo>
                  <a:lnTo>
                    <a:pt x="230" y="1798"/>
                  </a:lnTo>
                  <a:lnTo>
                    <a:pt x="224" y="1806"/>
                  </a:lnTo>
                  <a:lnTo>
                    <a:pt x="222" y="1810"/>
                  </a:lnTo>
                  <a:lnTo>
                    <a:pt x="220" y="1816"/>
                  </a:lnTo>
                  <a:lnTo>
                    <a:pt x="222" y="1822"/>
                  </a:lnTo>
                  <a:lnTo>
                    <a:pt x="220" y="1822"/>
                  </a:lnTo>
                  <a:lnTo>
                    <a:pt x="216" y="1818"/>
                  </a:lnTo>
                  <a:lnTo>
                    <a:pt x="214" y="1820"/>
                  </a:lnTo>
                  <a:lnTo>
                    <a:pt x="214" y="1822"/>
                  </a:lnTo>
                  <a:lnTo>
                    <a:pt x="214" y="1826"/>
                  </a:lnTo>
                  <a:lnTo>
                    <a:pt x="220" y="1834"/>
                  </a:lnTo>
                  <a:lnTo>
                    <a:pt x="224" y="1840"/>
                  </a:lnTo>
                  <a:lnTo>
                    <a:pt x="224" y="1838"/>
                  </a:lnTo>
                  <a:lnTo>
                    <a:pt x="224" y="1836"/>
                  </a:lnTo>
                  <a:lnTo>
                    <a:pt x="222" y="1830"/>
                  </a:lnTo>
                  <a:lnTo>
                    <a:pt x="224" y="1828"/>
                  </a:lnTo>
                  <a:lnTo>
                    <a:pt x="228" y="1828"/>
                  </a:lnTo>
                  <a:lnTo>
                    <a:pt x="234" y="1832"/>
                  </a:lnTo>
                  <a:lnTo>
                    <a:pt x="240" y="1838"/>
                  </a:lnTo>
                  <a:lnTo>
                    <a:pt x="244" y="1840"/>
                  </a:lnTo>
                  <a:lnTo>
                    <a:pt x="246" y="1838"/>
                  </a:lnTo>
                  <a:lnTo>
                    <a:pt x="246" y="1834"/>
                  </a:lnTo>
                  <a:lnTo>
                    <a:pt x="246" y="1828"/>
                  </a:lnTo>
                  <a:lnTo>
                    <a:pt x="246" y="1826"/>
                  </a:lnTo>
                  <a:lnTo>
                    <a:pt x="246" y="1828"/>
                  </a:lnTo>
                  <a:lnTo>
                    <a:pt x="252" y="1830"/>
                  </a:lnTo>
                  <a:lnTo>
                    <a:pt x="260" y="1834"/>
                  </a:lnTo>
                  <a:lnTo>
                    <a:pt x="264" y="1834"/>
                  </a:lnTo>
                  <a:lnTo>
                    <a:pt x="266" y="1830"/>
                  </a:lnTo>
                  <a:lnTo>
                    <a:pt x="270" y="1826"/>
                  </a:lnTo>
                  <a:lnTo>
                    <a:pt x="274" y="1826"/>
                  </a:lnTo>
                  <a:lnTo>
                    <a:pt x="276" y="1828"/>
                  </a:lnTo>
                  <a:lnTo>
                    <a:pt x="278" y="1824"/>
                  </a:lnTo>
                  <a:lnTo>
                    <a:pt x="282" y="1822"/>
                  </a:lnTo>
                  <a:lnTo>
                    <a:pt x="286" y="1820"/>
                  </a:lnTo>
                  <a:lnTo>
                    <a:pt x="292" y="1820"/>
                  </a:lnTo>
                  <a:lnTo>
                    <a:pt x="292" y="1822"/>
                  </a:lnTo>
                  <a:lnTo>
                    <a:pt x="288" y="1826"/>
                  </a:lnTo>
                  <a:lnTo>
                    <a:pt x="280" y="1838"/>
                  </a:lnTo>
                  <a:lnTo>
                    <a:pt x="276" y="1844"/>
                  </a:lnTo>
                  <a:lnTo>
                    <a:pt x="276" y="1850"/>
                  </a:lnTo>
                  <a:lnTo>
                    <a:pt x="276" y="1854"/>
                  </a:lnTo>
                  <a:lnTo>
                    <a:pt x="278" y="1858"/>
                  </a:lnTo>
                  <a:lnTo>
                    <a:pt x="286" y="1866"/>
                  </a:lnTo>
                  <a:lnTo>
                    <a:pt x="292" y="1872"/>
                  </a:lnTo>
                  <a:lnTo>
                    <a:pt x="294" y="1876"/>
                  </a:lnTo>
                  <a:lnTo>
                    <a:pt x="296" y="1874"/>
                  </a:lnTo>
                  <a:lnTo>
                    <a:pt x="300" y="1872"/>
                  </a:lnTo>
                  <a:lnTo>
                    <a:pt x="302" y="1870"/>
                  </a:lnTo>
                  <a:lnTo>
                    <a:pt x="304" y="1870"/>
                  </a:lnTo>
                  <a:lnTo>
                    <a:pt x="308" y="1870"/>
                  </a:lnTo>
                  <a:lnTo>
                    <a:pt x="308" y="1872"/>
                  </a:lnTo>
                  <a:lnTo>
                    <a:pt x="308" y="1874"/>
                  </a:lnTo>
                  <a:lnTo>
                    <a:pt x="306" y="1878"/>
                  </a:lnTo>
                  <a:lnTo>
                    <a:pt x="306" y="1880"/>
                  </a:lnTo>
                  <a:lnTo>
                    <a:pt x="306" y="1882"/>
                  </a:lnTo>
                  <a:lnTo>
                    <a:pt x="308" y="1882"/>
                  </a:lnTo>
                  <a:lnTo>
                    <a:pt x="306" y="1884"/>
                  </a:lnTo>
                  <a:lnTo>
                    <a:pt x="300" y="1888"/>
                  </a:lnTo>
                  <a:lnTo>
                    <a:pt x="298" y="1890"/>
                  </a:lnTo>
                  <a:lnTo>
                    <a:pt x="298" y="1892"/>
                  </a:lnTo>
                  <a:lnTo>
                    <a:pt x="298" y="1894"/>
                  </a:lnTo>
                  <a:lnTo>
                    <a:pt x="302" y="1896"/>
                  </a:lnTo>
                  <a:lnTo>
                    <a:pt x="304" y="1898"/>
                  </a:lnTo>
                  <a:lnTo>
                    <a:pt x="302" y="1900"/>
                  </a:lnTo>
                  <a:lnTo>
                    <a:pt x="300" y="1902"/>
                  </a:lnTo>
                  <a:lnTo>
                    <a:pt x="300" y="1906"/>
                  </a:lnTo>
                  <a:lnTo>
                    <a:pt x="300" y="1910"/>
                  </a:lnTo>
                  <a:lnTo>
                    <a:pt x="302" y="1916"/>
                  </a:lnTo>
                  <a:lnTo>
                    <a:pt x="308" y="1924"/>
                  </a:lnTo>
                  <a:lnTo>
                    <a:pt x="304" y="1922"/>
                  </a:lnTo>
                  <a:lnTo>
                    <a:pt x="300" y="1918"/>
                  </a:lnTo>
                  <a:lnTo>
                    <a:pt x="296" y="1916"/>
                  </a:lnTo>
                  <a:lnTo>
                    <a:pt x="294" y="1918"/>
                  </a:lnTo>
                  <a:lnTo>
                    <a:pt x="296" y="1922"/>
                  </a:lnTo>
                  <a:lnTo>
                    <a:pt x="298" y="1926"/>
                  </a:lnTo>
                  <a:lnTo>
                    <a:pt x="294" y="1924"/>
                  </a:lnTo>
                  <a:lnTo>
                    <a:pt x="290" y="1922"/>
                  </a:lnTo>
                  <a:lnTo>
                    <a:pt x="286" y="1922"/>
                  </a:lnTo>
                  <a:lnTo>
                    <a:pt x="282" y="1922"/>
                  </a:lnTo>
                  <a:lnTo>
                    <a:pt x="276" y="1924"/>
                  </a:lnTo>
                  <a:lnTo>
                    <a:pt x="272" y="1924"/>
                  </a:lnTo>
                  <a:lnTo>
                    <a:pt x="270" y="1922"/>
                  </a:lnTo>
                  <a:lnTo>
                    <a:pt x="266" y="1924"/>
                  </a:lnTo>
                  <a:lnTo>
                    <a:pt x="264" y="1926"/>
                  </a:lnTo>
                  <a:lnTo>
                    <a:pt x="260" y="1926"/>
                  </a:lnTo>
                  <a:lnTo>
                    <a:pt x="256" y="1928"/>
                  </a:lnTo>
                  <a:lnTo>
                    <a:pt x="252" y="1932"/>
                  </a:lnTo>
                  <a:lnTo>
                    <a:pt x="246" y="1940"/>
                  </a:lnTo>
                  <a:lnTo>
                    <a:pt x="240" y="1944"/>
                  </a:lnTo>
                  <a:lnTo>
                    <a:pt x="236" y="1946"/>
                  </a:lnTo>
                  <a:lnTo>
                    <a:pt x="232" y="1950"/>
                  </a:lnTo>
                  <a:lnTo>
                    <a:pt x="230" y="1956"/>
                  </a:lnTo>
                  <a:lnTo>
                    <a:pt x="234" y="1954"/>
                  </a:lnTo>
                  <a:lnTo>
                    <a:pt x="238" y="1954"/>
                  </a:lnTo>
                  <a:lnTo>
                    <a:pt x="240" y="1954"/>
                  </a:lnTo>
                  <a:lnTo>
                    <a:pt x="244" y="1952"/>
                  </a:lnTo>
                  <a:lnTo>
                    <a:pt x="252" y="1948"/>
                  </a:lnTo>
                  <a:lnTo>
                    <a:pt x="256" y="1946"/>
                  </a:lnTo>
                  <a:lnTo>
                    <a:pt x="258" y="1946"/>
                  </a:lnTo>
                  <a:lnTo>
                    <a:pt x="256" y="1948"/>
                  </a:lnTo>
                  <a:lnTo>
                    <a:pt x="256" y="1954"/>
                  </a:lnTo>
                  <a:lnTo>
                    <a:pt x="258" y="1954"/>
                  </a:lnTo>
                  <a:lnTo>
                    <a:pt x="260" y="1956"/>
                  </a:lnTo>
                  <a:lnTo>
                    <a:pt x="258" y="1960"/>
                  </a:lnTo>
                  <a:lnTo>
                    <a:pt x="256" y="1964"/>
                  </a:lnTo>
                  <a:lnTo>
                    <a:pt x="256" y="1968"/>
                  </a:lnTo>
                  <a:lnTo>
                    <a:pt x="258" y="1974"/>
                  </a:lnTo>
                  <a:lnTo>
                    <a:pt x="258" y="1978"/>
                  </a:lnTo>
                  <a:lnTo>
                    <a:pt x="256" y="1982"/>
                  </a:lnTo>
                  <a:lnTo>
                    <a:pt x="252" y="1986"/>
                  </a:lnTo>
                  <a:lnTo>
                    <a:pt x="246" y="1990"/>
                  </a:lnTo>
                  <a:lnTo>
                    <a:pt x="232" y="1998"/>
                  </a:lnTo>
                  <a:lnTo>
                    <a:pt x="222" y="2000"/>
                  </a:lnTo>
                  <a:lnTo>
                    <a:pt x="216" y="2000"/>
                  </a:lnTo>
                  <a:lnTo>
                    <a:pt x="210" y="2006"/>
                  </a:lnTo>
                  <a:lnTo>
                    <a:pt x="208" y="2008"/>
                  </a:lnTo>
                  <a:lnTo>
                    <a:pt x="208" y="2010"/>
                  </a:lnTo>
                  <a:lnTo>
                    <a:pt x="212" y="2012"/>
                  </a:lnTo>
                  <a:lnTo>
                    <a:pt x="216" y="2012"/>
                  </a:lnTo>
                  <a:lnTo>
                    <a:pt x="216" y="2014"/>
                  </a:lnTo>
                  <a:lnTo>
                    <a:pt x="214" y="2016"/>
                  </a:lnTo>
                  <a:lnTo>
                    <a:pt x="214" y="2020"/>
                  </a:lnTo>
                  <a:lnTo>
                    <a:pt x="216" y="2024"/>
                  </a:lnTo>
                  <a:lnTo>
                    <a:pt x="224" y="2024"/>
                  </a:lnTo>
                  <a:lnTo>
                    <a:pt x="232" y="2022"/>
                  </a:lnTo>
                  <a:lnTo>
                    <a:pt x="240" y="2018"/>
                  </a:lnTo>
                  <a:lnTo>
                    <a:pt x="246" y="2018"/>
                  </a:lnTo>
                  <a:lnTo>
                    <a:pt x="250" y="2022"/>
                  </a:lnTo>
                  <a:lnTo>
                    <a:pt x="250" y="2026"/>
                  </a:lnTo>
                  <a:lnTo>
                    <a:pt x="248" y="2028"/>
                  </a:lnTo>
                  <a:lnTo>
                    <a:pt x="250" y="2030"/>
                  </a:lnTo>
                  <a:lnTo>
                    <a:pt x="256" y="2028"/>
                  </a:lnTo>
                  <a:lnTo>
                    <a:pt x="260" y="2028"/>
                  </a:lnTo>
                  <a:lnTo>
                    <a:pt x="264" y="2028"/>
                  </a:lnTo>
                  <a:lnTo>
                    <a:pt x="270" y="2030"/>
                  </a:lnTo>
                  <a:lnTo>
                    <a:pt x="274" y="2034"/>
                  </a:lnTo>
                  <a:lnTo>
                    <a:pt x="280" y="2038"/>
                  </a:lnTo>
                  <a:lnTo>
                    <a:pt x="284" y="2040"/>
                  </a:lnTo>
                  <a:lnTo>
                    <a:pt x="288" y="2040"/>
                  </a:lnTo>
                  <a:lnTo>
                    <a:pt x="292" y="2038"/>
                  </a:lnTo>
                  <a:lnTo>
                    <a:pt x="298" y="2032"/>
                  </a:lnTo>
                  <a:lnTo>
                    <a:pt x="302" y="2030"/>
                  </a:lnTo>
                  <a:lnTo>
                    <a:pt x="304" y="2028"/>
                  </a:lnTo>
                  <a:lnTo>
                    <a:pt x="310" y="2026"/>
                  </a:lnTo>
                  <a:lnTo>
                    <a:pt x="314" y="2024"/>
                  </a:lnTo>
                  <a:lnTo>
                    <a:pt x="320" y="2020"/>
                  </a:lnTo>
                  <a:lnTo>
                    <a:pt x="326" y="2016"/>
                  </a:lnTo>
                  <a:lnTo>
                    <a:pt x="322" y="2022"/>
                  </a:lnTo>
                  <a:lnTo>
                    <a:pt x="318" y="2026"/>
                  </a:lnTo>
                  <a:lnTo>
                    <a:pt x="312" y="2032"/>
                  </a:lnTo>
                  <a:lnTo>
                    <a:pt x="306" y="2036"/>
                  </a:lnTo>
                  <a:lnTo>
                    <a:pt x="304" y="2044"/>
                  </a:lnTo>
                  <a:lnTo>
                    <a:pt x="302" y="2048"/>
                  </a:lnTo>
                  <a:lnTo>
                    <a:pt x="294" y="2050"/>
                  </a:lnTo>
                  <a:lnTo>
                    <a:pt x="284" y="2050"/>
                  </a:lnTo>
                  <a:lnTo>
                    <a:pt x="280" y="2050"/>
                  </a:lnTo>
                  <a:lnTo>
                    <a:pt x="274" y="2048"/>
                  </a:lnTo>
                  <a:lnTo>
                    <a:pt x="262" y="2048"/>
                  </a:lnTo>
                  <a:lnTo>
                    <a:pt x="256" y="2048"/>
                  </a:lnTo>
                  <a:lnTo>
                    <a:pt x="252" y="2050"/>
                  </a:lnTo>
                  <a:lnTo>
                    <a:pt x="252" y="2052"/>
                  </a:lnTo>
                  <a:lnTo>
                    <a:pt x="252" y="2054"/>
                  </a:lnTo>
                  <a:lnTo>
                    <a:pt x="252" y="2058"/>
                  </a:lnTo>
                  <a:lnTo>
                    <a:pt x="250" y="2058"/>
                  </a:lnTo>
                  <a:lnTo>
                    <a:pt x="246" y="2060"/>
                  </a:lnTo>
                  <a:lnTo>
                    <a:pt x="242" y="2060"/>
                  </a:lnTo>
                  <a:lnTo>
                    <a:pt x="238" y="2062"/>
                  </a:lnTo>
                  <a:lnTo>
                    <a:pt x="238" y="2066"/>
                  </a:lnTo>
                  <a:lnTo>
                    <a:pt x="238" y="2070"/>
                  </a:lnTo>
                  <a:lnTo>
                    <a:pt x="238" y="2074"/>
                  </a:lnTo>
                  <a:lnTo>
                    <a:pt x="236" y="2076"/>
                  </a:lnTo>
                  <a:lnTo>
                    <a:pt x="232" y="2078"/>
                  </a:lnTo>
                  <a:lnTo>
                    <a:pt x="230" y="2082"/>
                  </a:lnTo>
                  <a:lnTo>
                    <a:pt x="230" y="2084"/>
                  </a:lnTo>
                  <a:lnTo>
                    <a:pt x="226" y="2086"/>
                  </a:lnTo>
                  <a:lnTo>
                    <a:pt x="220" y="2092"/>
                  </a:lnTo>
                  <a:lnTo>
                    <a:pt x="214" y="2100"/>
                  </a:lnTo>
                  <a:lnTo>
                    <a:pt x="210" y="2106"/>
                  </a:lnTo>
                  <a:lnTo>
                    <a:pt x="206" y="2106"/>
                  </a:lnTo>
                  <a:lnTo>
                    <a:pt x="202" y="2108"/>
                  </a:lnTo>
                  <a:lnTo>
                    <a:pt x="198" y="2108"/>
                  </a:lnTo>
                  <a:lnTo>
                    <a:pt x="194" y="2108"/>
                  </a:lnTo>
                  <a:lnTo>
                    <a:pt x="192" y="2112"/>
                  </a:lnTo>
                  <a:lnTo>
                    <a:pt x="192" y="2114"/>
                  </a:lnTo>
                  <a:lnTo>
                    <a:pt x="192" y="2118"/>
                  </a:lnTo>
                  <a:lnTo>
                    <a:pt x="194" y="2118"/>
                  </a:lnTo>
                  <a:lnTo>
                    <a:pt x="196" y="2118"/>
                  </a:lnTo>
                  <a:lnTo>
                    <a:pt x="200" y="2116"/>
                  </a:lnTo>
                  <a:lnTo>
                    <a:pt x="202" y="2116"/>
                  </a:lnTo>
                  <a:lnTo>
                    <a:pt x="206" y="2118"/>
                  </a:lnTo>
                  <a:lnTo>
                    <a:pt x="210" y="2122"/>
                  </a:lnTo>
                  <a:lnTo>
                    <a:pt x="212" y="2122"/>
                  </a:lnTo>
                  <a:lnTo>
                    <a:pt x="214" y="2122"/>
                  </a:lnTo>
                  <a:lnTo>
                    <a:pt x="216" y="2120"/>
                  </a:lnTo>
                  <a:lnTo>
                    <a:pt x="216" y="2118"/>
                  </a:lnTo>
                  <a:lnTo>
                    <a:pt x="218" y="2116"/>
                  </a:lnTo>
                  <a:lnTo>
                    <a:pt x="222" y="2112"/>
                  </a:lnTo>
                  <a:lnTo>
                    <a:pt x="226" y="2110"/>
                  </a:lnTo>
                  <a:lnTo>
                    <a:pt x="230" y="2106"/>
                  </a:lnTo>
                  <a:lnTo>
                    <a:pt x="234" y="2102"/>
                  </a:lnTo>
                  <a:lnTo>
                    <a:pt x="244" y="2100"/>
                  </a:lnTo>
                  <a:lnTo>
                    <a:pt x="252" y="2100"/>
                  </a:lnTo>
                  <a:lnTo>
                    <a:pt x="258" y="2102"/>
                  </a:lnTo>
                  <a:lnTo>
                    <a:pt x="270" y="2108"/>
                  </a:lnTo>
                  <a:lnTo>
                    <a:pt x="274" y="2110"/>
                  </a:lnTo>
                  <a:lnTo>
                    <a:pt x="276" y="2108"/>
                  </a:lnTo>
                  <a:lnTo>
                    <a:pt x="280" y="2098"/>
                  </a:lnTo>
                  <a:lnTo>
                    <a:pt x="282" y="2088"/>
                  </a:lnTo>
                  <a:lnTo>
                    <a:pt x="284" y="2086"/>
                  </a:lnTo>
                  <a:lnTo>
                    <a:pt x="286" y="2084"/>
                  </a:lnTo>
                  <a:lnTo>
                    <a:pt x="288" y="2086"/>
                  </a:lnTo>
                  <a:lnTo>
                    <a:pt x="290" y="2084"/>
                  </a:lnTo>
                  <a:lnTo>
                    <a:pt x="298" y="2080"/>
                  </a:lnTo>
                  <a:lnTo>
                    <a:pt x="302" y="2078"/>
                  </a:lnTo>
                  <a:lnTo>
                    <a:pt x="306" y="2078"/>
                  </a:lnTo>
                  <a:lnTo>
                    <a:pt x="312" y="2080"/>
                  </a:lnTo>
                  <a:lnTo>
                    <a:pt x="316" y="2084"/>
                  </a:lnTo>
                  <a:lnTo>
                    <a:pt x="322" y="2088"/>
                  </a:lnTo>
                  <a:lnTo>
                    <a:pt x="324" y="2088"/>
                  </a:lnTo>
                  <a:lnTo>
                    <a:pt x="328" y="2086"/>
                  </a:lnTo>
                  <a:lnTo>
                    <a:pt x="330" y="2086"/>
                  </a:lnTo>
                  <a:lnTo>
                    <a:pt x="334" y="2086"/>
                  </a:lnTo>
                  <a:lnTo>
                    <a:pt x="342" y="2086"/>
                  </a:lnTo>
                  <a:lnTo>
                    <a:pt x="344" y="2084"/>
                  </a:lnTo>
                  <a:lnTo>
                    <a:pt x="346" y="2082"/>
                  </a:lnTo>
                  <a:lnTo>
                    <a:pt x="356" y="2078"/>
                  </a:lnTo>
                  <a:lnTo>
                    <a:pt x="366" y="2076"/>
                  </a:lnTo>
                  <a:lnTo>
                    <a:pt x="368" y="2074"/>
                  </a:lnTo>
                  <a:lnTo>
                    <a:pt x="368" y="2072"/>
                  </a:lnTo>
                  <a:lnTo>
                    <a:pt x="374" y="2074"/>
                  </a:lnTo>
                  <a:lnTo>
                    <a:pt x="380" y="2076"/>
                  </a:lnTo>
                  <a:lnTo>
                    <a:pt x="382" y="2076"/>
                  </a:lnTo>
                  <a:lnTo>
                    <a:pt x="384" y="2074"/>
                  </a:lnTo>
                  <a:lnTo>
                    <a:pt x="386" y="2076"/>
                  </a:lnTo>
                  <a:lnTo>
                    <a:pt x="388" y="2078"/>
                  </a:lnTo>
                  <a:lnTo>
                    <a:pt x="392" y="2078"/>
                  </a:lnTo>
                  <a:lnTo>
                    <a:pt x="400" y="2074"/>
                  </a:lnTo>
                  <a:lnTo>
                    <a:pt x="410" y="2072"/>
                  </a:lnTo>
                  <a:lnTo>
                    <a:pt x="416" y="2074"/>
                  </a:lnTo>
                  <a:lnTo>
                    <a:pt x="422" y="2074"/>
                  </a:lnTo>
                  <a:lnTo>
                    <a:pt x="428" y="2076"/>
                  </a:lnTo>
                  <a:lnTo>
                    <a:pt x="432" y="2076"/>
                  </a:lnTo>
                  <a:lnTo>
                    <a:pt x="440" y="2074"/>
                  </a:lnTo>
                  <a:lnTo>
                    <a:pt x="448" y="2070"/>
                  </a:lnTo>
                  <a:lnTo>
                    <a:pt x="456" y="2068"/>
                  </a:lnTo>
                  <a:lnTo>
                    <a:pt x="460" y="2068"/>
                  </a:lnTo>
                  <a:lnTo>
                    <a:pt x="462" y="2064"/>
                  </a:lnTo>
                  <a:lnTo>
                    <a:pt x="464" y="2060"/>
                  </a:lnTo>
                  <a:lnTo>
                    <a:pt x="470" y="2056"/>
                  </a:lnTo>
                  <a:lnTo>
                    <a:pt x="478" y="2052"/>
                  </a:lnTo>
                  <a:lnTo>
                    <a:pt x="480" y="2048"/>
                  </a:lnTo>
                  <a:lnTo>
                    <a:pt x="480" y="2044"/>
                  </a:lnTo>
                  <a:lnTo>
                    <a:pt x="480" y="2040"/>
                  </a:lnTo>
                  <a:lnTo>
                    <a:pt x="480" y="2038"/>
                  </a:lnTo>
                  <a:lnTo>
                    <a:pt x="478" y="2038"/>
                  </a:lnTo>
                  <a:lnTo>
                    <a:pt x="472" y="2038"/>
                  </a:lnTo>
                  <a:lnTo>
                    <a:pt x="462" y="2040"/>
                  </a:lnTo>
                  <a:lnTo>
                    <a:pt x="456" y="2040"/>
                  </a:lnTo>
                  <a:lnTo>
                    <a:pt x="450" y="2038"/>
                  </a:lnTo>
                  <a:lnTo>
                    <a:pt x="448" y="2036"/>
                  </a:lnTo>
                  <a:lnTo>
                    <a:pt x="450" y="2036"/>
                  </a:lnTo>
                  <a:lnTo>
                    <a:pt x="446" y="2034"/>
                  </a:lnTo>
                  <a:lnTo>
                    <a:pt x="444" y="2032"/>
                  </a:lnTo>
                  <a:lnTo>
                    <a:pt x="448" y="2030"/>
                  </a:lnTo>
                  <a:lnTo>
                    <a:pt x="456" y="2030"/>
                  </a:lnTo>
                  <a:lnTo>
                    <a:pt x="458" y="2028"/>
                  </a:lnTo>
                  <a:lnTo>
                    <a:pt x="460" y="2026"/>
                  </a:lnTo>
                  <a:lnTo>
                    <a:pt x="460" y="2020"/>
                  </a:lnTo>
                  <a:lnTo>
                    <a:pt x="458" y="2020"/>
                  </a:lnTo>
                  <a:lnTo>
                    <a:pt x="456" y="2020"/>
                  </a:lnTo>
                  <a:lnTo>
                    <a:pt x="458" y="2016"/>
                  </a:lnTo>
                  <a:lnTo>
                    <a:pt x="462" y="2014"/>
                  </a:lnTo>
                  <a:lnTo>
                    <a:pt x="464" y="2014"/>
                  </a:lnTo>
                  <a:lnTo>
                    <a:pt x="472" y="2014"/>
                  </a:lnTo>
                  <a:lnTo>
                    <a:pt x="476" y="2014"/>
                  </a:lnTo>
                  <a:lnTo>
                    <a:pt x="476" y="2012"/>
                  </a:lnTo>
                  <a:lnTo>
                    <a:pt x="474" y="2010"/>
                  </a:lnTo>
                  <a:lnTo>
                    <a:pt x="474" y="2008"/>
                  </a:lnTo>
                  <a:lnTo>
                    <a:pt x="474" y="2006"/>
                  </a:lnTo>
                  <a:lnTo>
                    <a:pt x="482" y="2000"/>
                  </a:lnTo>
                  <a:lnTo>
                    <a:pt x="486" y="1996"/>
                  </a:lnTo>
                  <a:lnTo>
                    <a:pt x="490" y="1990"/>
                  </a:lnTo>
                  <a:lnTo>
                    <a:pt x="494" y="1982"/>
                  </a:lnTo>
                  <a:lnTo>
                    <a:pt x="494" y="1970"/>
                  </a:lnTo>
                  <a:close/>
                  <a:moveTo>
                    <a:pt x="662" y="1344"/>
                  </a:moveTo>
                  <a:lnTo>
                    <a:pt x="662" y="1344"/>
                  </a:lnTo>
                  <a:lnTo>
                    <a:pt x="660" y="1344"/>
                  </a:lnTo>
                  <a:lnTo>
                    <a:pt x="656" y="1346"/>
                  </a:lnTo>
                  <a:lnTo>
                    <a:pt x="656" y="1350"/>
                  </a:lnTo>
                  <a:lnTo>
                    <a:pt x="656" y="1354"/>
                  </a:lnTo>
                  <a:lnTo>
                    <a:pt x="660" y="1354"/>
                  </a:lnTo>
                  <a:lnTo>
                    <a:pt x="662" y="1352"/>
                  </a:lnTo>
                  <a:lnTo>
                    <a:pt x="664" y="1348"/>
                  </a:lnTo>
                  <a:lnTo>
                    <a:pt x="664" y="1346"/>
                  </a:lnTo>
                  <a:lnTo>
                    <a:pt x="662" y="1344"/>
                  </a:lnTo>
                  <a:close/>
                  <a:moveTo>
                    <a:pt x="652" y="1354"/>
                  </a:moveTo>
                  <a:lnTo>
                    <a:pt x="652" y="1354"/>
                  </a:lnTo>
                  <a:lnTo>
                    <a:pt x="650" y="1352"/>
                  </a:lnTo>
                  <a:lnTo>
                    <a:pt x="648" y="1352"/>
                  </a:lnTo>
                  <a:lnTo>
                    <a:pt x="646" y="1352"/>
                  </a:lnTo>
                  <a:lnTo>
                    <a:pt x="644" y="1356"/>
                  </a:lnTo>
                  <a:lnTo>
                    <a:pt x="646" y="1358"/>
                  </a:lnTo>
                  <a:lnTo>
                    <a:pt x="648" y="1358"/>
                  </a:lnTo>
                  <a:lnTo>
                    <a:pt x="652" y="1356"/>
                  </a:lnTo>
                  <a:lnTo>
                    <a:pt x="652" y="1354"/>
                  </a:lnTo>
                  <a:close/>
                  <a:moveTo>
                    <a:pt x="150" y="1398"/>
                  </a:moveTo>
                  <a:lnTo>
                    <a:pt x="150" y="1398"/>
                  </a:lnTo>
                  <a:lnTo>
                    <a:pt x="148" y="1396"/>
                  </a:lnTo>
                  <a:lnTo>
                    <a:pt x="146" y="1394"/>
                  </a:lnTo>
                  <a:lnTo>
                    <a:pt x="146" y="1396"/>
                  </a:lnTo>
                  <a:lnTo>
                    <a:pt x="144" y="1398"/>
                  </a:lnTo>
                  <a:lnTo>
                    <a:pt x="146" y="1402"/>
                  </a:lnTo>
                  <a:lnTo>
                    <a:pt x="152" y="1410"/>
                  </a:lnTo>
                  <a:lnTo>
                    <a:pt x="154" y="1412"/>
                  </a:lnTo>
                  <a:lnTo>
                    <a:pt x="156" y="1412"/>
                  </a:lnTo>
                  <a:lnTo>
                    <a:pt x="158" y="1412"/>
                  </a:lnTo>
                  <a:lnTo>
                    <a:pt x="156" y="1410"/>
                  </a:lnTo>
                  <a:lnTo>
                    <a:pt x="154" y="1404"/>
                  </a:lnTo>
                  <a:lnTo>
                    <a:pt x="154" y="1400"/>
                  </a:lnTo>
                  <a:lnTo>
                    <a:pt x="150" y="1398"/>
                  </a:lnTo>
                  <a:close/>
                  <a:moveTo>
                    <a:pt x="732" y="1304"/>
                  </a:moveTo>
                  <a:lnTo>
                    <a:pt x="732" y="1304"/>
                  </a:lnTo>
                  <a:lnTo>
                    <a:pt x="734" y="1302"/>
                  </a:lnTo>
                  <a:lnTo>
                    <a:pt x="732" y="1300"/>
                  </a:lnTo>
                  <a:lnTo>
                    <a:pt x="730" y="1298"/>
                  </a:lnTo>
                  <a:lnTo>
                    <a:pt x="728" y="1300"/>
                  </a:lnTo>
                  <a:lnTo>
                    <a:pt x="726" y="1302"/>
                  </a:lnTo>
                  <a:lnTo>
                    <a:pt x="724" y="1302"/>
                  </a:lnTo>
                  <a:lnTo>
                    <a:pt x="722" y="1300"/>
                  </a:lnTo>
                  <a:lnTo>
                    <a:pt x="720" y="1302"/>
                  </a:lnTo>
                  <a:lnTo>
                    <a:pt x="720" y="1304"/>
                  </a:lnTo>
                  <a:lnTo>
                    <a:pt x="724" y="1306"/>
                  </a:lnTo>
                  <a:lnTo>
                    <a:pt x="732" y="1304"/>
                  </a:lnTo>
                  <a:close/>
                  <a:moveTo>
                    <a:pt x="618" y="1384"/>
                  </a:moveTo>
                  <a:lnTo>
                    <a:pt x="618" y="1384"/>
                  </a:lnTo>
                  <a:lnTo>
                    <a:pt x="622" y="1384"/>
                  </a:lnTo>
                  <a:lnTo>
                    <a:pt x="626" y="1382"/>
                  </a:lnTo>
                  <a:lnTo>
                    <a:pt x="628" y="1380"/>
                  </a:lnTo>
                  <a:lnTo>
                    <a:pt x="628" y="1378"/>
                  </a:lnTo>
                  <a:lnTo>
                    <a:pt x="622" y="1378"/>
                  </a:lnTo>
                  <a:lnTo>
                    <a:pt x="618" y="1378"/>
                  </a:lnTo>
                  <a:lnTo>
                    <a:pt x="616" y="1380"/>
                  </a:lnTo>
                  <a:lnTo>
                    <a:pt x="618" y="1384"/>
                  </a:lnTo>
                  <a:close/>
                  <a:moveTo>
                    <a:pt x="620" y="1456"/>
                  </a:moveTo>
                  <a:lnTo>
                    <a:pt x="620" y="1456"/>
                  </a:lnTo>
                  <a:lnTo>
                    <a:pt x="616" y="1454"/>
                  </a:lnTo>
                  <a:lnTo>
                    <a:pt x="618" y="1456"/>
                  </a:lnTo>
                  <a:lnTo>
                    <a:pt x="622" y="1462"/>
                  </a:lnTo>
                  <a:lnTo>
                    <a:pt x="624" y="1462"/>
                  </a:lnTo>
                  <a:lnTo>
                    <a:pt x="626" y="1464"/>
                  </a:lnTo>
                  <a:lnTo>
                    <a:pt x="624" y="1462"/>
                  </a:lnTo>
                  <a:lnTo>
                    <a:pt x="622" y="1458"/>
                  </a:lnTo>
                  <a:lnTo>
                    <a:pt x="620" y="1456"/>
                  </a:lnTo>
                  <a:close/>
                  <a:moveTo>
                    <a:pt x="630" y="1474"/>
                  </a:moveTo>
                  <a:lnTo>
                    <a:pt x="630" y="1474"/>
                  </a:lnTo>
                  <a:lnTo>
                    <a:pt x="626" y="1468"/>
                  </a:lnTo>
                  <a:lnTo>
                    <a:pt x="622" y="1466"/>
                  </a:lnTo>
                  <a:lnTo>
                    <a:pt x="622" y="1468"/>
                  </a:lnTo>
                  <a:lnTo>
                    <a:pt x="626" y="1474"/>
                  </a:lnTo>
                  <a:lnTo>
                    <a:pt x="628" y="1476"/>
                  </a:lnTo>
                  <a:lnTo>
                    <a:pt x="630" y="1474"/>
                  </a:lnTo>
                  <a:close/>
                  <a:moveTo>
                    <a:pt x="624" y="1490"/>
                  </a:moveTo>
                  <a:lnTo>
                    <a:pt x="624" y="1490"/>
                  </a:lnTo>
                  <a:lnTo>
                    <a:pt x="626" y="1490"/>
                  </a:lnTo>
                  <a:lnTo>
                    <a:pt x="626" y="1486"/>
                  </a:lnTo>
                  <a:lnTo>
                    <a:pt x="624" y="1476"/>
                  </a:lnTo>
                  <a:lnTo>
                    <a:pt x="622" y="1474"/>
                  </a:lnTo>
                  <a:lnTo>
                    <a:pt x="622" y="1476"/>
                  </a:lnTo>
                  <a:lnTo>
                    <a:pt x="622" y="1480"/>
                  </a:lnTo>
                  <a:lnTo>
                    <a:pt x="622" y="1486"/>
                  </a:lnTo>
                  <a:lnTo>
                    <a:pt x="622" y="1490"/>
                  </a:lnTo>
                  <a:lnTo>
                    <a:pt x="624" y="1490"/>
                  </a:lnTo>
                  <a:close/>
                  <a:moveTo>
                    <a:pt x="302" y="1578"/>
                  </a:moveTo>
                  <a:lnTo>
                    <a:pt x="302" y="1578"/>
                  </a:lnTo>
                  <a:lnTo>
                    <a:pt x="300" y="1580"/>
                  </a:lnTo>
                  <a:lnTo>
                    <a:pt x="300" y="1582"/>
                  </a:lnTo>
                  <a:lnTo>
                    <a:pt x="302" y="1582"/>
                  </a:lnTo>
                  <a:lnTo>
                    <a:pt x="304" y="1584"/>
                  </a:lnTo>
                  <a:lnTo>
                    <a:pt x="306" y="1582"/>
                  </a:lnTo>
                  <a:lnTo>
                    <a:pt x="306" y="1580"/>
                  </a:lnTo>
                  <a:lnTo>
                    <a:pt x="304" y="1578"/>
                  </a:lnTo>
                  <a:lnTo>
                    <a:pt x="302" y="1578"/>
                  </a:lnTo>
                  <a:close/>
                  <a:moveTo>
                    <a:pt x="160" y="1386"/>
                  </a:moveTo>
                  <a:lnTo>
                    <a:pt x="160" y="1386"/>
                  </a:lnTo>
                  <a:lnTo>
                    <a:pt x="158" y="1382"/>
                  </a:lnTo>
                  <a:lnTo>
                    <a:pt x="154" y="1378"/>
                  </a:lnTo>
                  <a:lnTo>
                    <a:pt x="150" y="1378"/>
                  </a:lnTo>
                  <a:lnTo>
                    <a:pt x="148" y="1378"/>
                  </a:lnTo>
                  <a:lnTo>
                    <a:pt x="148" y="1380"/>
                  </a:lnTo>
                  <a:lnTo>
                    <a:pt x="148" y="1382"/>
                  </a:lnTo>
                  <a:lnTo>
                    <a:pt x="152" y="1384"/>
                  </a:lnTo>
                  <a:lnTo>
                    <a:pt x="156" y="1386"/>
                  </a:lnTo>
                  <a:lnTo>
                    <a:pt x="160" y="1386"/>
                  </a:lnTo>
                  <a:close/>
                  <a:moveTo>
                    <a:pt x="320" y="1546"/>
                  </a:moveTo>
                  <a:lnTo>
                    <a:pt x="320" y="1546"/>
                  </a:lnTo>
                  <a:lnTo>
                    <a:pt x="318" y="1546"/>
                  </a:lnTo>
                  <a:lnTo>
                    <a:pt x="316" y="1546"/>
                  </a:lnTo>
                  <a:lnTo>
                    <a:pt x="314" y="1548"/>
                  </a:lnTo>
                  <a:lnTo>
                    <a:pt x="312" y="1552"/>
                  </a:lnTo>
                  <a:lnTo>
                    <a:pt x="314" y="1552"/>
                  </a:lnTo>
                  <a:lnTo>
                    <a:pt x="318" y="1552"/>
                  </a:lnTo>
                  <a:lnTo>
                    <a:pt x="318" y="1550"/>
                  </a:lnTo>
                  <a:lnTo>
                    <a:pt x="320" y="1548"/>
                  </a:lnTo>
                  <a:lnTo>
                    <a:pt x="322" y="1546"/>
                  </a:lnTo>
                  <a:lnTo>
                    <a:pt x="320" y="1546"/>
                  </a:lnTo>
                  <a:close/>
                  <a:moveTo>
                    <a:pt x="354" y="1486"/>
                  </a:moveTo>
                  <a:lnTo>
                    <a:pt x="354" y="1486"/>
                  </a:lnTo>
                  <a:lnTo>
                    <a:pt x="356" y="1488"/>
                  </a:lnTo>
                  <a:lnTo>
                    <a:pt x="356" y="1490"/>
                  </a:lnTo>
                  <a:lnTo>
                    <a:pt x="358" y="1488"/>
                  </a:lnTo>
                  <a:lnTo>
                    <a:pt x="362" y="1490"/>
                  </a:lnTo>
                  <a:lnTo>
                    <a:pt x="364" y="1492"/>
                  </a:lnTo>
                  <a:lnTo>
                    <a:pt x="364" y="1490"/>
                  </a:lnTo>
                  <a:lnTo>
                    <a:pt x="366" y="1488"/>
                  </a:lnTo>
                  <a:lnTo>
                    <a:pt x="370" y="1490"/>
                  </a:lnTo>
                  <a:lnTo>
                    <a:pt x="372" y="1492"/>
                  </a:lnTo>
                  <a:lnTo>
                    <a:pt x="372" y="1494"/>
                  </a:lnTo>
                  <a:lnTo>
                    <a:pt x="370" y="1500"/>
                  </a:lnTo>
                  <a:lnTo>
                    <a:pt x="368" y="1506"/>
                  </a:lnTo>
                  <a:lnTo>
                    <a:pt x="368" y="1508"/>
                  </a:lnTo>
                  <a:lnTo>
                    <a:pt x="370" y="1512"/>
                  </a:lnTo>
                  <a:lnTo>
                    <a:pt x="372" y="1512"/>
                  </a:lnTo>
                  <a:lnTo>
                    <a:pt x="372" y="1510"/>
                  </a:lnTo>
                  <a:lnTo>
                    <a:pt x="374" y="1502"/>
                  </a:lnTo>
                  <a:lnTo>
                    <a:pt x="376" y="1496"/>
                  </a:lnTo>
                  <a:lnTo>
                    <a:pt x="374" y="1490"/>
                  </a:lnTo>
                  <a:lnTo>
                    <a:pt x="374" y="1488"/>
                  </a:lnTo>
                  <a:lnTo>
                    <a:pt x="376" y="1484"/>
                  </a:lnTo>
                  <a:lnTo>
                    <a:pt x="380" y="1476"/>
                  </a:lnTo>
                  <a:lnTo>
                    <a:pt x="380" y="1472"/>
                  </a:lnTo>
                  <a:lnTo>
                    <a:pt x="378" y="1474"/>
                  </a:lnTo>
                  <a:lnTo>
                    <a:pt x="376" y="1476"/>
                  </a:lnTo>
                  <a:lnTo>
                    <a:pt x="376" y="1474"/>
                  </a:lnTo>
                  <a:lnTo>
                    <a:pt x="376" y="1472"/>
                  </a:lnTo>
                  <a:lnTo>
                    <a:pt x="374" y="1470"/>
                  </a:lnTo>
                  <a:lnTo>
                    <a:pt x="372" y="1470"/>
                  </a:lnTo>
                  <a:lnTo>
                    <a:pt x="372" y="1472"/>
                  </a:lnTo>
                  <a:lnTo>
                    <a:pt x="370" y="1474"/>
                  </a:lnTo>
                  <a:lnTo>
                    <a:pt x="370" y="1472"/>
                  </a:lnTo>
                  <a:lnTo>
                    <a:pt x="370" y="1462"/>
                  </a:lnTo>
                  <a:lnTo>
                    <a:pt x="370" y="1460"/>
                  </a:lnTo>
                  <a:lnTo>
                    <a:pt x="368" y="1460"/>
                  </a:lnTo>
                  <a:lnTo>
                    <a:pt x="364" y="1464"/>
                  </a:lnTo>
                  <a:lnTo>
                    <a:pt x="358" y="1468"/>
                  </a:lnTo>
                  <a:lnTo>
                    <a:pt x="358" y="1470"/>
                  </a:lnTo>
                  <a:lnTo>
                    <a:pt x="364" y="1474"/>
                  </a:lnTo>
                  <a:lnTo>
                    <a:pt x="368" y="1476"/>
                  </a:lnTo>
                  <a:lnTo>
                    <a:pt x="368" y="1480"/>
                  </a:lnTo>
                  <a:lnTo>
                    <a:pt x="366" y="1482"/>
                  </a:lnTo>
                  <a:lnTo>
                    <a:pt x="360" y="1482"/>
                  </a:lnTo>
                  <a:lnTo>
                    <a:pt x="356" y="1482"/>
                  </a:lnTo>
                  <a:lnTo>
                    <a:pt x="356" y="1484"/>
                  </a:lnTo>
                  <a:lnTo>
                    <a:pt x="354" y="1486"/>
                  </a:lnTo>
                  <a:close/>
                  <a:moveTo>
                    <a:pt x="312" y="1560"/>
                  </a:moveTo>
                  <a:lnTo>
                    <a:pt x="312" y="1560"/>
                  </a:lnTo>
                  <a:lnTo>
                    <a:pt x="312" y="1562"/>
                  </a:lnTo>
                  <a:lnTo>
                    <a:pt x="314" y="1562"/>
                  </a:lnTo>
                  <a:lnTo>
                    <a:pt x="318" y="1560"/>
                  </a:lnTo>
                  <a:lnTo>
                    <a:pt x="316" y="1558"/>
                  </a:lnTo>
                  <a:lnTo>
                    <a:pt x="314" y="1556"/>
                  </a:lnTo>
                  <a:lnTo>
                    <a:pt x="312" y="1560"/>
                  </a:lnTo>
                  <a:close/>
                  <a:moveTo>
                    <a:pt x="744" y="1294"/>
                  </a:moveTo>
                  <a:lnTo>
                    <a:pt x="744" y="1294"/>
                  </a:lnTo>
                  <a:lnTo>
                    <a:pt x="746" y="1296"/>
                  </a:lnTo>
                  <a:lnTo>
                    <a:pt x="748" y="1296"/>
                  </a:lnTo>
                  <a:lnTo>
                    <a:pt x="750" y="1294"/>
                  </a:lnTo>
                  <a:lnTo>
                    <a:pt x="752" y="1292"/>
                  </a:lnTo>
                  <a:lnTo>
                    <a:pt x="748" y="1288"/>
                  </a:lnTo>
                  <a:lnTo>
                    <a:pt x="746" y="1288"/>
                  </a:lnTo>
                  <a:lnTo>
                    <a:pt x="744" y="1290"/>
                  </a:lnTo>
                  <a:lnTo>
                    <a:pt x="744" y="1294"/>
                  </a:lnTo>
                  <a:close/>
                  <a:moveTo>
                    <a:pt x="380" y="1462"/>
                  </a:moveTo>
                  <a:lnTo>
                    <a:pt x="380" y="1462"/>
                  </a:lnTo>
                  <a:lnTo>
                    <a:pt x="382" y="1460"/>
                  </a:lnTo>
                  <a:lnTo>
                    <a:pt x="382" y="1456"/>
                  </a:lnTo>
                  <a:lnTo>
                    <a:pt x="382" y="1454"/>
                  </a:lnTo>
                  <a:lnTo>
                    <a:pt x="380" y="1454"/>
                  </a:lnTo>
                  <a:lnTo>
                    <a:pt x="378" y="1454"/>
                  </a:lnTo>
                  <a:lnTo>
                    <a:pt x="378" y="1456"/>
                  </a:lnTo>
                  <a:lnTo>
                    <a:pt x="376" y="1460"/>
                  </a:lnTo>
                  <a:lnTo>
                    <a:pt x="374" y="1462"/>
                  </a:lnTo>
                  <a:lnTo>
                    <a:pt x="376" y="1468"/>
                  </a:lnTo>
                  <a:lnTo>
                    <a:pt x="378" y="1468"/>
                  </a:lnTo>
                  <a:lnTo>
                    <a:pt x="378" y="1466"/>
                  </a:lnTo>
                  <a:lnTo>
                    <a:pt x="380" y="1464"/>
                  </a:lnTo>
                  <a:lnTo>
                    <a:pt x="380" y="1462"/>
                  </a:lnTo>
                  <a:close/>
                  <a:moveTo>
                    <a:pt x="134" y="1090"/>
                  </a:moveTo>
                  <a:lnTo>
                    <a:pt x="134" y="1090"/>
                  </a:lnTo>
                  <a:lnTo>
                    <a:pt x="148" y="1086"/>
                  </a:lnTo>
                  <a:lnTo>
                    <a:pt x="158" y="1086"/>
                  </a:lnTo>
                  <a:lnTo>
                    <a:pt x="190" y="1088"/>
                  </a:lnTo>
                  <a:lnTo>
                    <a:pt x="200" y="1088"/>
                  </a:lnTo>
                  <a:lnTo>
                    <a:pt x="202" y="1090"/>
                  </a:lnTo>
                  <a:lnTo>
                    <a:pt x="202" y="1092"/>
                  </a:lnTo>
                  <a:lnTo>
                    <a:pt x="198" y="1094"/>
                  </a:lnTo>
                  <a:lnTo>
                    <a:pt x="186" y="1100"/>
                  </a:lnTo>
                  <a:lnTo>
                    <a:pt x="182" y="1104"/>
                  </a:lnTo>
                  <a:lnTo>
                    <a:pt x="180" y="1108"/>
                  </a:lnTo>
                  <a:lnTo>
                    <a:pt x="182" y="1110"/>
                  </a:lnTo>
                  <a:lnTo>
                    <a:pt x="186" y="1112"/>
                  </a:lnTo>
                  <a:lnTo>
                    <a:pt x="196" y="1112"/>
                  </a:lnTo>
                  <a:lnTo>
                    <a:pt x="204" y="1114"/>
                  </a:lnTo>
                  <a:lnTo>
                    <a:pt x="198" y="1118"/>
                  </a:lnTo>
                  <a:lnTo>
                    <a:pt x="190" y="1120"/>
                  </a:lnTo>
                  <a:lnTo>
                    <a:pt x="182" y="1120"/>
                  </a:lnTo>
                  <a:lnTo>
                    <a:pt x="174" y="1118"/>
                  </a:lnTo>
                  <a:lnTo>
                    <a:pt x="166" y="1116"/>
                  </a:lnTo>
                  <a:lnTo>
                    <a:pt x="162" y="1116"/>
                  </a:lnTo>
                  <a:lnTo>
                    <a:pt x="156" y="1120"/>
                  </a:lnTo>
                  <a:lnTo>
                    <a:pt x="150" y="1122"/>
                  </a:lnTo>
                  <a:lnTo>
                    <a:pt x="144" y="1124"/>
                  </a:lnTo>
                  <a:lnTo>
                    <a:pt x="132" y="1124"/>
                  </a:lnTo>
                  <a:lnTo>
                    <a:pt x="122" y="1126"/>
                  </a:lnTo>
                  <a:lnTo>
                    <a:pt x="120" y="1130"/>
                  </a:lnTo>
                  <a:lnTo>
                    <a:pt x="120" y="1132"/>
                  </a:lnTo>
                  <a:lnTo>
                    <a:pt x="122" y="1136"/>
                  </a:lnTo>
                  <a:lnTo>
                    <a:pt x="124" y="1138"/>
                  </a:lnTo>
                  <a:lnTo>
                    <a:pt x="134" y="1136"/>
                  </a:lnTo>
                  <a:lnTo>
                    <a:pt x="152" y="1134"/>
                  </a:lnTo>
                  <a:lnTo>
                    <a:pt x="162" y="1134"/>
                  </a:lnTo>
                  <a:lnTo>
                    <a:pt x="174" y="1136"/>
                  </a:lnTo>
                  <a:lnTo>
                    <a:pt x="180" y="1138"/>
                  </a:lnTo>
                  <a:lnTo>
                    <a:pt x="184" y="1140"/>
                  </a:lnTo>
                  <a:lnTo>
                    <a:pt x="186" y="1142"/>
                  </a:lnTo>
                  <a:lnTo>
                    <a:pt x="186" y="1146"/>
                  </a:lnTo>
                  <a:lnTo>
                    <a:pt x="186" y="1152"/>
                  </a:lnTo>
                  <a:lnTo>
                    <a:pt x="188" y="1154"/>
                  </a:lnTo>
                  <a:lnTo>
                    <a:pt x="190" y="1156"/>
                  </a:lnTo>
                  <a:lnTo>
                    <a:pt x="198" y="1160"/>
                  </a:lnTo>
                  <a:lnTo>
                    <a:pt x="202" y="1166"/>
                  </a:lnTo>
                  <a:lnTo>
                    <a:pt x="202" y="1174"/>
                  </a:lnTo>
                  <a:lnTo>
                    <a:pt x="198" y="1184"/>
                  </a:lnTo>
                  <a:lnTo>
                    <a:pt x="196" y="1186"/>
                  </a:lnTo>
                  <a:lnTo>
                    <a:pt x="190" y="1186"/>
                  </a:lnTo>
                  <a:lnTo>
                    <a:pt x="180" y="1184"/>
                  </a:lnTo>
                  <a:lnTo>
                    <a:pt x="172" y="1184"/>
                  </a:lnTo>
                  <a:lnTo>
                    <a:pt x="170" y="1186"/>
                  </a:lnTo>
                  <a:lnTo>
                    <a:pt x="170" y="1190"/>
                  </a:lnTo>
                  <a:lnTo>
                    <a:pt x="172" y="1196"/>
                  </a:lnTo>
                  <a:lnTo>
                    <a:pt x="174" y="1198"/>
                  </a:lnTo>
                  <a:lnTo>
                    <a:pt x="176" y="1200"/>
                  </a:lnTo>
                  <a:lnTo>
                    <a:pt x="182" y="1202"/>
                  </a:lnTo>
                  <a:lnTo>
                    <a:pt x="196" y="1202"/>
                  </a:lnTo>
                  <a:lnTo>
                    <a:pt x="220" y="1200"/>
                  </a:lnTo>
                  <a:lnTo>
                    <a:pt x="232" y="1200"/>
                  </a:lnTo>
                  <a:lnTo>
                    <a:pt x="242" y="1202"/>
                  </a:lnTo>
                  <a:lnTo>
                    <a:pt x="252" y="1206"/>
                  </a:lnTo>
                  <a:lnTo>
                    <a:pt x="260" y="1208"/>
                  </a:lnTo>
                  <a:lnTo>
                    <a:pt x="274" y="1216"/>
                  </a:lnTo>
                  <a:lnTo>
                    <a:pt x="282" y="1218"/>
                  </a:lnTo>
                  <a:lnTo>
                    <a:pt x="292" y="1220"/>
                  </a:lnTo>
                  <a:lnTo>
                    <a:pt x="300" y="1220"/>
                  </a:lnTo>
                  <a:lnTo>
                    <a:pt x="308" y="1224"/>
                  </a:lnTo>
                  <a:lnTo>
                    <a:pt x="318" y="1228"/>
                  </a:lnTo>
                  <a:lnTo>
                    <a:pt x="322" y="1230"/>
                  </a:lnTo>
                  <a:lnTo>
                    <a:pt x="328" y="1232"/>
                  </a:lnTo>
                  <a:lnTo>
                    <a:pt x="336" y="1232"/>
                  </a:lnTo>
                  <a:lnTo>
                    <a:pt x="346" y="1230"/>
                  </a:lnTo>
                  <a:lnTo>
                    <a:pt x="356" y="1226"/>
                  </a:lnTo>
                  <a:lnTo>
                    <a:pt x="362" y="1222"/>
                  </a:lnTo>
                  <a:lnTo>
                    <a:pt x="368" y="1214"/>
                  </a:lnTo>
                  <a:lnTo>
                    <a:pt x="370" y="1210"/>
                  </a:lnTo>
                  <a:lnTo>
                    <a:pt x="374" y="1206"/>
                  </a:lnTo>
                  <a:lnTo>
                    <a:pt x="380" y="1206"/>
                  </a:lnTo>
                  <a:lnTo>
                    <a:pt x="388" y="1206"/>
                  </a:lnTo>
                  <a:lnTo>
                    <a:pt x="396" y="1204"/>
                  </a:lnTo>
                  <a:lnTo>
                    <a:pt x="404" y="1204"/>
                  </a:lnTo>
                  <a:lnTo>
                    <a:pt x="418" y="1198"/>
                  </a:lnTo>
                  <a:lnTo>
                    <a:pt x="452" y="1176"/>
                  </a:lnTo>
                  <a:lnTo>
                    <a:pt x="462" y="1172"/>
                  </a:lnTo>
                  <a:lnTo>
                    <a:pt x="470" y="1170"/>
                  </a:lnTo>
                  <a:lnTo>
                    <a:pt x="484" y="1168"/>
                  </a:lnTo>
                  <a:lnTo>
                    <a:pt x="488" y="1166"/>
                  </a:lnTo>
                  <a:lnTo>
                    <a:pt x="494" y="1164"/>
                  </a:lnTo>
                  <a:lnTo>
                    <a:pt x="500" y="1160"/>
                  </a:lnTo>
                  <a:lnTo>
                    <a:pt x="504" y="1154"/>
                  </a:lnTo>
                  <a:lnTo>
                    <a:pt x="514" y="1142"/>
                  </a:lnTo>
                  <a:lnTo>
                    <a:pt x="522" y="1136"/>
                  </a:lnTo>
                  <a:lnTo>
                    <a:pt x="528" y="1134"/>
                  </a:lnTo>
                  <a:lnTo>
                    <a:pt x="534" y="1126"/>
                  </a:lnTo>
                  <a:lnTo>
                    <a:pt x="540" y="1112"/>
                  </a:lnTo>
                  <a:lnTo>
                    <a:pt x="542" y="1104"/>
                  </a:lnTo>
                  <a:lnTo>
                    <a:pt x="542" y="1098"/>
                  </a:lnTo>
                  <a:lnTo>
                    <a:pt x="542" y="1090"/>
                  </a:lnTo>
                  <a:lnTo>
                    <a:pt x="538" y="1086"/>
                  </a:lnTo>
                  <a:lnTo>
                    <a:pt x="532" y="1082"/>
                  </a:lnTo>
                  <a:lnTo>
                    <a:pt x="526" y="1080"/>
                  </a:lnTo>
                  <a:lnTo>
                    <a:pt x="518" y="1078"/>
                  </a:lnTo>
                  <a:lnTo>
                    <a:pt x="514" y="1076"/>
                  </a:lnTo>
                  <a:lnTo>
                    <a:pt x="510" y="1072"/>
                  </a:lnTo>
                  <a:lnTo>
                    <a:pt x="506" y="1068"/>
                  </a:lnTo>
                  <a:lnTo>
                    <a:pt x="502" y="1066"/>
                  </a:lnTo>
                  <a:lnTo>
                    <a:pt x="496" y="1068"/>
                  </a:lnTo>
                  <a:lnTo>
                    <a:pt x="494" y="1066"/>
                  </a:lnTo>
                  <a:lnTo>
                    <a:pt x="492" y="1064"/>
                  </a:lnTo>
                  <a:lnTo>
                    <a:pt x="496" y="1058"/>
                  </a:lnTo>
                  <a:lnTo>
                    <a:pt x="500" y="1052"/>
                  </a:lnTo>
                  <a:lnTo>
                    <a:pt x="500" y="1048"/>
                  </a:lnTo>
                  <a:lnTo>
                    <a:pt x="496" y="1046"/>
                  </a:lnTo>
                  <a:lnTo>
                    <a:pt x="492" y="1046"/>
                  </a:lnTo>
                  <a:lnTo>
                    <a:pt x="486" y="1044"/>
                  </a:lnTo>
                  <a:lnTo>
                    <a:pt x="484" y="1044"/>
                  </a:lnTo>
                  <a:lnTo>
                    <a:pt x="484" y="1040"/>
                  </a:lnTo>
                  <a:lnTo>
                    <a:pt x="488" y="1036"/>
                  </a:lnTo>
                  <a:lnTo>
                    <a:pt x="500" y="1028"/>
                  </a:lnTo>
                  <a:lnTo>
                    <a:pt x="500" y="1024"/>
                  </a:lnTo>
                  <a:lnTo>
                    <a:pt x="500" y="1022"/>
                  </a:lnTo>
                  <a:lnTo>
                    <a:pt x="494" y="1022"/>
                  </a:lnTo>
                  <a:lnTo>
                    <a:pt x="484" y="1026"/>
                  </a:lnTo>
                  <a:lnTo>
                    <a:pt x="474" y="1032"/>
                  </a:lnTo>
                  <a:lnTo>
                    <a:pt x="466" y="1036"/>
                  </a:lnTo>
                  <a:lnTo>
                    <a:pt x="462" y="1036"/>
                  </a:lnTo>
                  <a:lnTo>
                    <a:pt x="460" y="1034"/>
                  </a:lnTo>
                  <a:lnTo>
                    <a:pt x="456" y="1028"/>
                  </a:lnTo>
                  <a:lnTo>
                    <a:pt x="450" y="1020"/>
                  </a:lnTo>
                  <a:lnTo>
                    <a:pt x="446" y="1016"/>
                  </a:lnTo>
                  <a:lnTo>
                    <a:pt x="442" y="1012"/>
                  </a:lnTo>
                  <a:lnTo>
                    <a:pt x="436" y="1012"/>
                  </a:lnTo>
                  <a:lnTo>
                    <a:pt x="430" y="1012"/>
                  </a:lnTo>
                  <a:lnTo>
                    <a:pt x="424" y="1014"/>
                  </a:lnTo>
                  <a:lnTo>
                    <a:pt x="420" y="1018"/>
                  </a:lnTo>
                  <a:lnTo>
                    <a:pt x="418" y="1022"/>
                  </a:lnTo>
                  <a:lnTo>
                    <a:pt x="420" y="1026"/>
                  </a:lnTo>
                  <a:lnTo>
                    <a:pt x="424" y="1034"/>
                  </a:lnTo>
                  <a:lnTo>
                    <a:pt x="424" y="1038"/>
                  </a:lnTo>
                  <a:lnTo>
                    <a:pt x="424" y="1040"/>
                  </a:lnTo>
                  <a:lnTo>
                    <a:pt x="420" y="1042"/>
                  </a:lnTo>
                  <a:lnTo>
                    <a:pt x="418" y="1042"/>
                  </a:lnTo>
                  <a:lnTo>
                    <a:pt x="406" y="1038"/>
                  </a:lnTo>
                  <a:lnTo>
                    <a:pt x="402" y="1036"/>
                  </a:lnTo>
                  <a:lnTo>
                    <a:pt x="396" y="1038"/>
                  </a:lnTo>
                  <a:lnTo>
                    <a:pt x="390" y="1046"/>
                  </a:lnTo>
                  <a:lnTo>
                    <a:pt x="386" y="1050"/>
                  </a:lnTo>
                  <a:lnTo>
                    <a:pt x="382" y="1052"/>
                  </a:lnTo>
                  <a:lnTo>
                    <a:pt x="378" y="1052"/>
                  </a:lnTo>
                  <a:lnTo>
                    <a:pt x="374" y="1048"/>
                  </a:lnTo>
                  <a:lnTo>
                    <a:pt x="362" y="1038"/>
                  </a:lnTo>
                  <a:lnTo>
                    <a:pt x="358" y="1038"/>
                  </a:lnTo>
                  <a:lnTo>
                    <a:pt x="356" y="1038"/>
                  </a:lnTo>
                  <a:lnTo>
                    <a:pt x="354" y="1038"/>
                  </a:lnTo>
                  <a:lnTo>
                    <a:pt x="352" y="1042"/>
                  </a:lnTo>
                  <a:lnTo>
                    <a:pt x="352" y="1052"/>
                  </a:lnTo>
                  <a:lnTo>
                    <a:pt x="352" y="1056"/>
                  </a:lnTo>
                  <a:lnTo>
                    <a:pt x="350" y="1058"/>
                  </a:lnTo>
                  <a:lnTo>
                    <a:pt x="350" y="1060"/>
                  </a:lnTo>
                  <a:lnTo>
                    <a:pt x="346" y="1058"/>
                  </a:lnTo>
                  <a:lnTo>
                    <a:pt x="342" y="1052"/>
                  </a:lnTo>
                  <a:lnTo>
                    <a:pt x="338" y="1042"/>
                  </a:lnTo>
                  <a:lnTo>
                    <a:pt x="336" y="1038"/>
                  </a:lnTo>
                  <a:lnTo>
                    <a:pt x="330" y="1036"/>
                  </a:lnTo>
                  <a:lnTo>
                    <a:pt x="326" y="1036"/>
                  </a:lnTo>
                  <a:lnTo>
                    <a:pt x="320" y="1038"/>
                  </a:lnTo>
                  <a:lnTo>
                    <a:pt x="314" y="1042"/>
                  </a:lnTo>
                  <a:lnTo>
                    <a:pt x="308" y="1048"/>
                  </a:lnTo>
                  <a:lnTo>
                    <a:pt x="306" y="1054"/>
                  </a:lnTo>
                  <a:lnTo>
                    <a:pt x="306" y="1060"/>
                  </a:lnTo>
                  <a:lnTo>
                    <a:pt x="304" y="1070"/>
                  </a:lnTo>
                  <a:lnTo>
                    <a:pt x="304" y="1072"/>
                  </a:lnTo>
                  <a:lnTo>
                    <a:pt x="302" y="1072"/>
                  </a:lnTo>
                  <a:lnTo>
                    <a:pt x="294" y="1066"/>
                  </a:lnTo>
                  <a:lnTo>
                    <a:pt x="286" y="1052"/>
                  </a:lnTo>
                  <a:lnTo>
                    <a:pt x="280" y="1044"/>
                  </a:lnTo>
                  <a:lnTo>
                    <a:pt x="276" y="1042"/>
                  </a:lnTo>
                  <a:lnTo>
                    <a:pt x="272" y="1040"/>
                  </a:lnTo>
                  <a:lnTo>
                    <a:pt x="268" y="1042"/>
                  </a:lnTo>
                  <a:lnTo>
                    <a:pt x="266" y="1046"/>
                  </a:lnTo>
                  <a:lnTo>
                    <a:pt x="266" y="1052"/>
                  </a:lnTo>
                  <a:lnTo>
                    <a:pt x="266" y="1056"/>
                  </a:lnTo>
                  <a:lnTo>
                    <a:pt x="268" y="1062"/>
                  </a:lnTo>
                  <a:lnTo>
                    <a:pt x="270" y="1074"/>
                  </a:lnTo>
                  <a:lnTo>
                    <a:pt x="270" y="1078"/>
                  </a:lnTo>
                  <a:lnTo>
                    <a:pt x="270" y="1080"/>
                  </a:lnTo>
                  <a:lnTo>
                    <a:pt x="266" y="1082"/>
                  </a:lnTo>
                  <a:lnTo>
                    <a:pt x="264" y="1082"/>
                  </a:lnTo>
                  <a:lnTo>
                    <a:pt x="260" y="1080"/>
                  </a:lnTo>
                  <a:lnTo>
                    <a:pt x="256" y="1074"/>
                  </a:lnTo>
                  <a:lnTo>
                    <a:pt x="252" y="1070"/>
                  </a:lnTo>
                  <a:lnTo>
                    <a:pt x="248" y="1072"/>
                  </a:lnTo>
                  <a:lnTo>
                    <a:pt x="246" y="1076"/>
                  </a:lnTo>
                  <a:lnTo>
                    <a:pt x="242" y="1082"/>
                  </a:lnTo>
                  <a:lnTo>
                    <a:pt x="240" y="1088"/>
                  </a:lnTo>
                  <a:lnTo>
                    <a:pt x="236" y="1090"/>
                  </a:lnTo>
                  <a:lnTo>
                    <a:pt x="234" y="1092"/>
                  </a:lnTo>
                  <a:lnTo>
                    <a:pt x="232" y="1090"/>
                  </a:lnTo>
                  <a:lnTo>
                    <a:pt x="228" y="1084"/>
                  </a:lnTo>
                  <a:lnTo>
                    <a:pt x="226" y="1076"/>
                  </a:lnTo>
                  <a:lnTo>
                    <a:pt x="226" y="1070"/>
                  </a:lnTo>
                  <a:lnTo>
                    <a:pt x="228" y="1060"/>
                  </a:lnTo>
                  <a:lnTo>
                    <a:pt x="228" y="1058"/>
                  </a:lnTo>
                  <a:lnTo>
                    <a:pt x="228" y="1054"/>
                  </a:lnTo>
                  <a:lnTo>
                    <a:pt x="224" y="1050"/>
                  </a:lnTo>
                  <a:lnTo>
                    <a:pt x="216" y="1046"/>
                  </a:lnTo>
                  <a:lnTo>
                    <a:pt x="204" y="1036"/>
                  </a:lnTo>
                  <a:lnTo>
                    <a:pt x="200" y="1030"/>
                  </a:lnTo>
                  <a:lnTo>
                    <a:pt x="194" y="1026"/>
                  </a:lnTo>
                  <a:lnTo>
                    <a:pt x="184" y="1020"/>
                  </a:lnTo>
                  <a:lnTo>
                    <a:pt x="174" y="1018"/>
                  </a:lnTo>
                  <a:lnTo>
                    <a:pt x="168" y="1018"/>
                  </a:lnTo>
                  <a:lnTo>
                    <a:pt x="162" y="1018"/>
                  </a:lnTo>
                  <a:lnTo>
                    <a:pt x="158" y="1020"/>
                  </a:lnTo>
                  <a:lnTo>
                    <a:pt x="154" y="1024"/>
                  </a:lnTo>
                  <a:lnTo>
                    <a:pt x="152" y="1026"/>
                  </a:lnTo>
                  <a:lnTo>
                    <a:pt x="152" y="1030"/>
                  </a:lnTo>
                  <a:lnTo>
                    <a:pt x="154" y="1032"/>
                  </a:lnTo>
                  <a:lnTo>
                    <a:pt x="162" y="1038"/>
                  </a:lnTo>
                  <a:lnTo>
                    <a:pt x="170" y="1042"/>
                  </a:lnTo>
                  <a:lnTo>
                    <a:pt x="180" y="1048"/>
                  </a:lnTo>
                  <a:lnTo>
                    <a:pt x="186" y="1054"/>
                  </a:lnTo>
                  <a:lnTo>
                    <a:pt x="188" y="1058"/>
                  </a:lnTo>
                  <a:lnTo>
                    <a:pt x="186" y="1058"/>
                  </a:lnTo>
                  <a:lnTo>
                    <a:pt x="178" y="1056"/>
                  </a:lnTo>
                  <a:lnTo>
                    <a:pt x="166" y="1048"/>
                  </a:lnTo>
                  <a:lnTo>
                    <a:pt x="154" y="1040"/>
                  </a:lnTo>
                  <a:lnTo>
                    <a:pt x="148" y="1038"/>
                  </a:lnTo>
                  <a:lnTo>
                    <a:pt x="144" y="1036"/>
                  </a:lnTo>
                  <a:lnTo>
                    <a:pt x="140" y="1038"/>
                  </a:lnTo>
                  <a:lnTo>
                    <a:pt x="136" y="1040"/>
                  </a:lnTo>
                  <a:lnTo>
                    <a:pt x="130" y="1048"/>
                  </a:lnTo>
                  <a:lnTo>
                    <a:pt x="128" y="1058"/>
                  </a:lnTo>
                  <a:lnTo>
                    <a:pt x="128" y="1064"/>
                  </a:lnTo>
                  <a:lnTo>
                    <a:pt x="126" y="1066"/>
                  </a:lnTo>
                  <a:lnTo>
                    <a:pt x="122" y="1068"/>
                  </a:lnTo>
                  <a:lnTo>
                    <a:pt x="118" y="1068"/>
                  </a:lnTo>
                  <a:lnTo>
                    <a:pt x="116" y="1070"/>
                  </a:lnTo>
                  <a:lnTo>
                    <a:pt x="116" y="1074"/>
                  </a:lnTo>
                  <a:lnTo>
                    <a:pt x="114" y="1080"/>
                  </a:lnTo>
                  <a:lnTo>
                    <a:pt x="112" y="1080"/>
                  </a:lnTo>
                  <a:lnTo>
                    <a:pt x="106" y="1078"/>
                  </a:lnTo>
                  <a:lnTo>
                    <a:pt x="102" y="1078"/>
                  </a:lnTo>
                  <a:lnTo>
                    <a:pt x="98" y="1080"/>
                  </a:lnTo>
                  <a:lnTo>
                    <a:pt x="96" y="1082"/>
                  </a:lnTo>
                  <a:lnTo>
                    <a:pt x="96" y="1084"/>
                  </a:lnTo>
                  <a:lnTo>
                    <a:pt x="100" y="1086"/>
                  </a:lnTo>
                  <a:lnTo>
                    <a:pt x="104" y="1090"/>
                  </a:lnTo>
                  <a:lnTo>
                    <a:pt x="118" y="1092"/>
                  </a:lnTo>
                  <a:lnTo>
                    <a:pt x="126" y="1092"/>
                  </a:lnTo>
                  <a:lnTo>
                    <a:pt x="134" y="1090"/>
                  </a:lnTo>
                  <a:close/>
                  <a:moveTo>
                    <a:pt x="306" y="1550"/>
                  </a:moveTo>
                  <a:lnTo>
                    <a:pt x="306" y="1550"/>
                  </a:lnTo>
                  <a:lnTo>
                    <a:pt x="304" y="1546"/>
                  </a:lnTo>
                  <a:lnTo>
                    <a:pt x="302" y="1544"/>
                  </a:lnTo>
                  <a:lnTo>
                    <a:pt x="300" y="1544"/>
                  </a:lnTo>
                  <a:lnTo>
                    <a:pt x="300" y="1546"/>
                  </a:lnTo>
                  <a:lnTo>
                    <a:pt x="302" y="1548"/>
                  </a:lnTo>
                  <a:lnTo>
                    <a:pt x="306" y="1550"/>
                  </a:lnTo>
                  <a:close/>
                  <a:moveTo>
                    <a:pt x="294" y="1582"/>
                  </a:moveTo>
                  <a:lnTo>
                    <a:pt x="294" y="1582"/>
                  </a:lnTo>
                  <a:lnTo>
                    <a:pt x="296" y="1580"/>
                  </a:lnTo>
                  <a:lnTo>
                    <a:pt x="294" y="1576"/>
                  </a:lnTo>
                  <a:lnTo>
                    <a:pt x="290" y="1572"/>
                  </a:lnTo>
                  <a:lnTo>
                    <a:pt x="288" y="1572"/>
                  </a:lnTo>
                  <a:lnTo>
                    <a:pt x="286" y="1574"/>
                  </a:lnTo>
                  <a:lnTo>
                    <a:pt x="286" y="1576"/>
                  </a:lnTo>
                  <a:lnTo>
                    <a:pt x="290" y="1580"/>
                  </a:lnTo>
                  <a:lnTo>
                    <a:pt x="294" y="1582"/>
                  </a:lnTo>
                  <a:close/>
                  <a:moveTo>
                    <a:pt x="134" y="1350"/>
                  </a:moveTo>
                  <a:lnTo>
                    <a:pt x="134" y="1350"/>
                  </a:lnTo>
                  <a:lnTo>
                    <a:pt x="134" y="1354"/>
                  </a:lnTo>
                  <a:lnTo>
                    <a:pt x="134" y="1356"/>
                  </a:lnTo>
                  <a:lnTo>
                    <a:pt x="138" y="1360"/>
                  </a:lnTo>
                  <a:lnTo>
                    <a:pt x="140" y="1362"/>
                  </a:lnTo>
                  <a:lnTo>
                    <a:pt x="144" y="1364"/>
                  </a:lnTo>
                  <a:lnTo>
                    <a:pt x="150" y="1372"/>
                  </a:lnTo>
                  <a:lnTo>
                    <a:pt x="154" y="1374"/>
                  </a:lnTo>
                  <a:lnTo>
                    <a:pt x="154" y="1370"/>
                  </a:lnTo>
                  <a:lnTo>
                    <a:pt x="152" y="1364"/>
                  </a:lnTo>
                  <a:lnTo>
                    <a:pt x="148" y="1360"/>
                  </a:lnTo>
                  <a:lnTo>
                    <a:pt x="146" y="1358"/>
                  </a:lnTo>
                  <a:lnTo>
                    <a:pt x="144" y="1358"/>
                  </a:lnTo>
                  <a:lnTo>
                    <a:pt x="142" y="1354"/>
                  </a:lnTo>
                  <a:lnTo>
                    <a:pt x="140" y="1350"/>
                  </a:lnTo>
                  <a:lnTo>
                    <a:pt x="136" y="1348"/>
                  </a:lnTo>
                  <a:lnTo>
                    <a:pt x="134" y="1348"/>
                  </a:lnTo>
                  <a:lnTo>
                    <a:pt x="134" y="1350"/>
                  </a:lnTo>
                  <a:close/>
                  <a:moveTo>
                    <a:pt x="138" y="1658"/>
                  </a:moveTo>
                  <a:lnTo>
                    <a:pt x="138" y="1658"/>
                  </a:lnTo>
                  <a:lnTo>
                    <a:pt x="140" y="1652"/>
                  </a:lnTo>
                  <a:lnTo>
                    <a:pt x="138" y="1650"/>
                  </a:lnTo>
                  <a:lnTo>
                    <a:pt x="136" y="1650"/>
                  </a:lnTo>
                  <a:lnTo>
                    <a:pt x="132" y="1652"/>
                  </a:lnTo>
                  <a:lnTo>
                    <a:pt x="128" y="1652"/>
                  </a:lnTo>
                  <a:lnTo>
                    <a:pt x="124" y="1652"/>
                  </a:lnTo>
                  <a:lnTo>
                    <a:pt x="122" y="1654"/>
                  </a:lnTo>
                  <a:lnTo>
                    <a:pt x="120" y="1656"/>
                  </a:lnTo>
                  <a:lnTo>
                    <a:pt x="122" y="1656"/>
                  </a:lnTo>
                  <a:lnTo>
                    <a:pt x="126" y="1660"/>
                  </a:lnTo>
                  <a:lnTo>
                    <a:pt x="134" y="1660"/>
                  </a:lnTo>
                  <a:lnTo>
                    <a:pt x="136" y="1660"/>
                  </a:lnTo>
                  <a:lnTo>
                    <a:pt x="138" y="1658"/>
                  </a:lnTo>
                  <a:close/>
                  <a:moveTo>
                    <a:pt x="124" y="1360"/>
                  </a:moveTo>
                  <a:lnTo>
                    <a:pt x="124" y="1360"/>
                  </a:lnTo>
                  <a:lnTo>
                    <a:pt x="122" y="1360"/>
                  </a:lnTo>
                  <a:lnTo>
                    <a:pt x="124" y="1362"/>
                  </a:lnTo>
                  <a:lnTo>
                    <a:pt x="132" y="1368"/>
                  </a:lnTo>
                  <a:lnTo>
                    <a:pt x="134" y="1370"/>
                  </a:lnTo>
                  <a:lnTo>
                    <a:pt x="138" y="1368"/>
                  </a:lnTo>
                  <a:lnTo>
                    <a:pt x="138" y="1366"/>
                  </a:lnTo>
                  <a:lnTo>
                    <a:pt x="136" y="1362"/>
                  </a:lnTo>
                  <a:lnTo>
                    <a:pt x="132" y="1358"/>
                  </a:lnTo>
                  <a:lnTo>
                    <a:pt x="130" y="1358"/>
                  </a:lnTo>
                  <a:lnTo>
                    <a:pt x="124" y="1360"/>
                  </a:lnTo>
                  <a:close/>
                  <a:moveTo>
                    <a:pt x="162" y="1352"/>
                  </a:moveTo>
                  <a:lnTo>
                    <a:pt x="162" y="1352"/>
                  </a:lnTo>
                  <a:lnTo>
                    <a:pt x="162" y="1348"/>
                  </a:lnTo>
                  <a:lnTo>
                    <a:pt x="160" y="1344"/>
                  </a:lnTo>
                  <a:lnTo>
                    <a:pt x="160" y="1350"/>
                  </a:lnTo>
                  <a:lnTo>
                    <a:pt x="160" y="1352"/>
                  </a:lnTo>
                  <a:lnTo>
                    <a:pt x="162" y="1352"/>
                  </a:lnTo>
                  <a:close/>
                  <a:moveTo>
                    <a:pt x="128" y="1670"/>
                  </a:moveTo>
                  <a:lnTo>
                    <a:pt x="128" y="1670"/>
                  </a:lnTo>
                  <a:lnTo>
                    <a:pt x="126" y="1670"/>
                  </a:lnTo>
                  <a:lnTo>
                    <a:pt x="124" y="1672"/>
                  </a:lnTo>
                  <a:lnTo>
                    <a:pt x="122" y="1678"/>
                  </a:lnTo>
                  <a:lnTo>
                    <a:pt x="124" y="1686"/>
                  </a:lnTo>
                  <a:lnTo>
                    <a:pt x="126" y="1688"/>
                  </a:lnTo>
                  <a:lnTo>
                    <a:pt x="128" y="1688"/>
                  </a:lnTo>
                  <a:lnTo>
                    <a:pt x="130" y="1688"/>
                  </a:lnTo>
                  <a:lnTo>
                    <a:pt x="130" y="1684"/>
                  </a:lnTo>
                  <a:lnTo>
                    <a:pt x="128" y="1682"/>
                  </a:lnTo>
                  <a:lnTo>
                    <a:pt x="128" y="1680"/>
                  </a:lnTo>
                  <a:lnTo>
                    <a:pt x="130" y="1678"/>
                  </a:lnTo>
                  <a:lnTo>
                    <a:pt x="132" y="1674"/>
                  </a:lnTo>
                  <a:lnTo>
                    <a:pt x="130" y="1672"/>
                  </a:lnTo>
                  <a:lnTo>
                    <a:pt x="128" y="1670"/>
                  </a:lnTo>
                  <a:close/>
                  <a:moveTo>
                    <a:pt x="238" y="1920"/>
                  </a:moveTo>
                  <a:lnTo>
                    <a:pt x="238" y="1920"/>
                  </a:lnTo>
                  <a:lnTo>
                    <a:pt x="236" y="1924"/>
                  </a:lnTo>
                  <a:lnTo>
                    <a:pt x="238" y="1926"/>
                  </a:lnTo>
                  <a:lnTo>
                    <a:pt x="240" y="1930"/>
                  </a:lnTo>
                  <a:lnTo>
                    <a:pt x="246" y="1930"/>
                  </a:lnTo>
                  <a:lnTo>
                    <a:pt x="248" y="1930"/>
                  </a:lnTo>
                  <a:lnTo>
                    <a:pt x="252" y="1926"/>
                  </a:lnTo>
                  <a:lnTo>
                    <a:pt x="252" y="1924"/>
                  </a:lnTo>
                  <a:lnTo>
                    <a:pt x="254" y="1920"/>
                  </a:lnTo>
                  <a:lnTo>
                    <a:pt x="252" y="1918"/>
                  </a:lnTo>
                  <a:lnTo>
                    <a:pt x="250" y="1916"/>
                  </a:lnTo>
                  <a:lnTo>
                    <a:pt x="248" y="1914"/>
                  </a:lnTo>
                  <a:lnTo>
                    <a:pt x="244" y="1916"/>
                  </a:lnTo>
                  <a:lnTo>
                    <a:pt x="240" y="1916"/>
                  </a:lnTo>
                  <a:lnTo>
                    <a:pt x="238" y="1920"/>
                  </a:lnTo>
                  <a:close/>
                  <a:moveTo>
                    <a:pt x="232" y="1878"/>
                  </a:moveTo>
                  <a:lnTo>
                    <a:pt x="232" y="1878"/>
                  </a:lnTo>
                  <a:lnTo>
                    <a:pt x="236" y="1878"/>
                  </a:lnTo>
                  <a:lnTo>
                    <a:pt x="240" y="1876"/>
                  </a:lnTo>
                  <a:lnTo>
                    <a:pt x="246" y="1870"/>
                  </a:lnTo>
                  <a:lnTo>
                    <a:pt x="248" y="1862"/>
                  </a:lnTo>
                  <a:lnTo>
                    <a:pt x="246" y="1858"/>
                  </a:lnTo>
                  <a:lnTo>
                    <a:pt x="244" y="1856"/>
                  </a:lnTo>
                  <a:lnTo>
                    <a:pt x="240" y="1858"/>
                  </a:lnTo>
                  <a:lnTo>
                    <a:pt x="234" y="1866"/>
                  </a:lnTo>
                  <a:lnTo>
                    <a:pt x="230" y="1874"/>
                  </a:lnTo>
                  <a:lnTo>
                    <a:pt x="230" y="1876"/>
                  </a:lnTo>
                  <a:lnTo>
                    <a:pt x="232" y="1878"/>
                  </a:lnTo>
                  <a:close/>
                  <a:moveTo>
                    <a:pt x="290" y="1568"/>
                  </a:moveTo>
                  <a:lnTo>
                    <a:pt x="290" y="1568"/>
                  </a:lnTo>
                  <a:lnTo>
                    <a:pt x="294" y="1572"/>
                  </a:lnTo>
                  <a:lnTo>
                    <a:pt x="298" y="1572"/>
                  </a:lnTo>
                  <a:lnTo>
                    <a:pt x="302" y="1572"/>
                  </a:lnTo>
                  <a:lnTo>
                    <a:pt x="304" y="1572"/>
                  </a:lnTo>
                  <a:lnTo>
                    <a:pt x="306" y="1574"/>
                  </a:lnTo>
                  <a:lnTo>
                    <a:pt x="310" y="1574"/>
                  </a:lnTo>
                  <a:lnTo>
                    <a:pt x="312" y="1572"/>
                  </a:lnTo>
                  <a:lnTo>
                    <a:pt x="312" y="1570"/>
                  </a:lnTo>
                  <a:lnTo>
                    <a:pt x="310" y="1568"/>
                  </a:lnTo>
                  <a:lnTo>
                    <a:pt x="310" y="1570"/>
                  </a:lnTo>
                  <a:lnTo>
                    <a:pt x="308" y="1570"/>
                  </a:lnTo>
                  <a:lnTo>
                    <a:pt x="308" y="1568"/>
                  </a:lnTo>
                  <a:lnTo>
                    <a:pt x="304" y="1566"/>
                  </a:lnTo>
                  <a:lnTo>
                    <a:pt x="302" y="1566"/>
                  </a:lnTo>
                  <a:lnTo>
                    <a:pt x="300" y="1566"/>
                  </a:lnTo>
                  <a:lnTo>
                    <a:pt x="300" y="1564"/>
                  </a:lnTo>
                  <a:lnTo>
                    <a:pt x="302" y="1560"/>
                  </a:lnTo>
                  <a:lnTo>
                    <a:pt x="300" y="1560"/>
                  </a:lnTo>
                  <a:lnTo>
                    <a:pt x="296" y="1556"/>
                  </a:lnTo>
                  <a:lnTo>
                    <a:pt x="292" y="1556"/>
                  </a:lnTo>
                  <a:lnTo>
                    <a:pt x="290" y="1560"/>
                  </a:lnTo>
                  <a:lnTo>
                    <a:pt x="288" y="1564"/>
                  </a:lnTo>
                  <a:lnTo>
                    <a:pt x="290" y="1568"/>
                  </a:lnTo>
                  <a:close/>
                  <a:moveTo>
                    <a:pt x="208" y="1778"/>
                  </a:moveTo>
                  <a:lnTo>
                    <a:pt x="208" y="1778"/>
                  </a:lnTo>
                  <a:lnTo>
                    <a:pt x="206" y="1784"/>
                  </a:lnTo>
                  <a:lnTo>
                    <a:pt x="206" y="1788"/>
                  </a:lnTo>
                  <a:lnTo>
                    <a:pt x="210" y="1792"/>
                  </a:lnTo>
                  <a:lnTo>
                    <a:pt x="214" y="1792"/>
                  </a:lnTo>
                  <a:lnTo>
                    <a:pt x="216" y="1792"/>
                  </a:lnTo>
                  <a:lnTo>
                    <a:pt x="218" y="1788"/>
                  </a:lnTo>
                  <a:lnTo>
                    <a:pt x="216" y="1782"/>
                  </a:lnTo>
                  <a:lnTo>
                    <a:pt x="212" y="1776"/>
                  </a:lnTo>
                  <a:lnTo>
                    <a:pt x="210" y="1776"/>
                  </a:lnTo>
                  <a:lnTo>
                    <a:pt x="208" y="1778"/>
                  </a:lnTo>
                  <a:close/>
                  <a:moveTo>
                    <a:pt x="618" y="1434"/>
                  </a:moveTo>
                  <a:lnTo>
                    <a:pt x="618" y="1434"/>
                  </a:lnTo>
                  <a:lnTo>
                    <a:pt x="620" y="1434"/>
                  </a:lnTo>
                  <a:lnTo>
                    <a:pt x="622" y="1430"/>
                  </a:lnTo>
                  <a:lnTo>
                    <a:pt x="622" y="1428"/>
                  </a:lnTo>
                  <a:lnTo>
                    <a:pt x="620" y="1426"/>
                  </a:lnTo>
                  <a:lnTo>
                    <a:pt x="616" y="1430"/>
                  </a:lnTo>
                  <a:lnTo>
                    <a:pt x="616" y="1432"/>
                  </a:lnTo>
                  <a:lnTo>
                    <a:pt x="618" y="1434"/>
                  </a:lnTo>
                  <a:close/>
                  <a:moveTo>
                    <a:pt x="882" y="1770"/>
                  </a:moveTo>
                  <a:lnTo>
                    <a:pt x="882" y="1770"/>
                  </a:lnTo>
                  <a:lnTo>
                    <a:pt x="876" y="1774"/>
                  </a:lnTo>
                  <a:lnTo>
                    <a:pt x="870" y="1774"/>
                  </a:lnTo>
                  <a:lnTo>
                    <a:pt x="866" y="1772"/>
                  </a:lnTo>
                  <a:lnTo>
                    <a:pt x="860" y="1774"/>
                  </a:lnTo>
                  <a:lnTo>
                    <a:pt x="860" y="1776"/>
                  </a:lnTo>
                  <a:lnTo>
                    <a:pt x="864" y="1778"/>
                  </a:lnTo>
                  <a:lnTo>
                    <a:pt x="870" y="1782"/>
                  </a:lnTo>
                  <a:lnTo>
                    <a:pt x="870" y="1784"/>
                  </a:lnTo>
                  <a:lnTo>
                    <a:pt x="870" y="1786"/>
                  </a:lnTo>
                  <a:lnTo>
                    <a:pt x="870" y="1788"/>
                  </a:lnTo>
                  <a:lnTo>
                    <a:pt x="872" y="1790"/>
                  </a:lnTo>
                  <a:lnTo>
                    <a:pt x="874" y="1792"/>
                  </a:lnTo>
                  <a:lnTo>
                    <a:pt x="872" y="1796"/>
                  </a:lnTo>
                  <a:lnTo>
                    <a:pt x="870" y="1798"/>
                  </a:lnTo>
                  <a:lnTo>
                    <a:pt x="872" y="1800"/>
                  </a:lnTo>
                  <a:lnTo>
                    <a:pt x="874" y="1800"/>
                  </a:lnTo>
                  <a:lnTo>
                    <a:pt x="876" y="1804"/>
                  </a:lnTo>
                  <a:lnTo>
                    <a:pt x="876" y="1806"/>
                  </a:lnTo>
                  <a:lnTo>
                    <a:pt x="878" y="1806"/>
                  </a:lnTo>
                  <a:lnTo>
                    <a:pt x="882" y="1806"/>
                  </a:lnTo>
                  <a:lnTo>
                    <a:pt x="886" y="1806"/>
                  </a:lnTo>
                  <a:lnTo>
                    <a:pt x="888" y="1808"/>
                  </a:lnTo>
                  <a:lnTo>
                    <a:pt x="892" y="1806"/>
                  </a:lnTo>
                  <a:lnTo>
                    <a:pt x="894" y="1808"/>
                  </a:lnTo>
                  <a:lnTo>
                    <a:pt x="896" y="1810"/>
                  </a:lnTo>
                  <a:lnTo>
                    <a:pt x="896" y="1814"/>
                  </a:lnTo>
                  <a:lnTo>
                    <a:pt x="894" y="1814"/>
                  </a:lnTo>
                  <a:lnTo>
                    <a:pt x="892" y="1814"/>
                  </a:lnTo>
                  <a:lnTo>
                    <a:pt x="890" y="1816"/>
                  </a:lnTo>
                  <a:lnTo>
                    <a:pt x="892" y="1816"/>
                  </a:lnTo>
                  <a:lnTo>
                    <a:pt x="894" y="1818"/>
                  </a:lnTo>
                  <a:lnTo>
                    <a:pt x="898" y="1820"/>
                  </a:lnTo>
                  <a:lnTo>
                    <a:pt x="898" y="1822"/>
                  </a:lnTo>
                  <a:lnTo>
                    <a:pt x="896" y="1824"/>
                  </a:lnTo>
                  <a:lnTo>
                    <a:pt x="896" y="1826"/>
                  </a:lnTo>
                  <a:lnTo>
                    <a:pt x="900" y="1832"/>
                  </a:lnTo>
                  <a:lnTo>
                    <a:pt x="902" y="1836"/>
                  </a:lnTo>
                  <a:lnTo>
                    <a:pt x="904" y="1840"/>
                  </a:lnTo>
                  <a:lnTo>
                    <a:pt x="904" y="1844"/>
                  </a:lnTo>
                  <a:lnTo>
                    <a:pt x="906" y="1846"/>
                  </a:lnTo>
                  <a:lnTo>
                    <a:pt x="906" y="1848"/>
                  </a:lnTo>
                  <a:lnTo>
                    <a:pt x="908" y="1848"/>
                  </a:lnTo>
                  <a:lnTo>
                    <a:pt x="908" y="1844"/>
                  </a:lnTo>
                  <a:lnTo>
                    <a:pt x="908" y="1838"/>
                  </a:lnTo>
                  <a:lnTo>
                    <a:pt x="910" y="1834"/>
                  </a:lnTo>
                  <a:lnTo>
                    <a:pt x="912" y="1832"/>
                  </a:lnTo>
                  <a:lnTo>
                    <a:pt x="912" y="1828"/>
                  </a:lnTo>
                  <a:lnTo>
                    <a:pt x="908" y="1824"/>
                  </a:lnTo>
                  <a:lnTo>
                    <a:pt x="902" y="1822"/>
                  </a:lnTo>
                  <a:lnTo>
                    <a:pt x="904" y="1822"/>
                  </a:lnTo>
                  <a:lnTo>
                    <a:pt x="906" y="1820"/>
                  </a:lnTo>
                  <a:lnTo>
                    <a:pt x="910" y="1820"/>
                  </a:lnTo>
                  <a:lnTo>
                    <a:pt x="912" y="1818"/>
                  </a:lnTo>
                  <a:lnTo>
                    <a:pt x="912" y="1816"/>
                  </a:lnTo>
                  <a:lnTo>
                    <a:pt x="912" y="1812"/>
                  </a:lnTo>
                  <a:lnTo>
                    <a:pt x="912" y="1810"/>
                  </a:lnTo>
                  <a:lnTo>
                    <a:pt x="912" y="1808"/>
                  </a:lnTo>
                  <a:lnTo>
                    <a:pt x="918" y="1804"/>
                  </a:lnTo>
                  <a:lnTo>
                    <a:pt x="924" y="1802"/>
                  </a:lnTo>
                  <a:lnTo>
                    <a:pt x="926" y="1800"/>
                  </a:lnTo>
                  <a:lnTo>
                    <a:pt x="924" y="1798"/>
                  </a:lnTo>
                  <a:lnTo>
                    <a:pt x="918" y="1794"/>
                  </a:lnTo>
                  <a:lnTo>
                    <a:pt x="914" y="1790"/>
                  </a:lnTo>
                  <a:lnTo>
                    <a:pt x="914" y="1788"/>
                  </a:lnTo>
                  <a:lnTo>
                    <a:pt x="916" y="1784"/>
                  </a:lnTo>
                  <a:lnTo>
                    <a:pt x="922" y="1782"/>
                  </a:lnTo>
                  <a:lnTo>
                    <a:pt x="926" y="1782"/>
                  </a:lnTo>
                  <a:lnTo>
                    <a:pt x="928" y="1778"/>
                  </a:lnTo>
                  <a:lnTo>
                    <a:pt x="928" y="1772"/>
                  </a:lnTo>
                  <a:lnTo>
                    <a:pt x="928" y="1764"/>
                  </a:lnTo>
                  <a:lnTo>
                    <a:pt x="930" y="1758"/>
                  </a:lnTo>
                  <a:lnTo>
                    <a:pt x="932" y="1754"/>
                  </a:lnTo>
                  <a:lnTo>
                    <a:pt x="930" y="1752"/>
                  </a:lnTo>
                  <a:lnTo>
                    <a:pt x="920" y="1750"/>
                  </a:lnTo>
                  <a:lnTo>
                    <a:pt x="914" y="1750"/>
                  </a:lnTo>
                  <a:lnTo>
                    <a:pt x="908" y="1752"/>
                  </a:lnTo>
                  <a:lnTo>
                    <a:pt x="904" y="1756"/>
                  </a:lnTo>
                  <a:lnTo>
                    <a:pt x="902" y="1760"/>
                  </a:lnTo>
                  <a:lnTo>
                    <a:pt x="904" y="1762"/>
                  </a:lnTo>
                  <a:lnTo>
                    <a:pt x="904" y="1764"/>
                  </a:lnTo>
                  <a:lnTo>
                    <a:pt x="900" y="1772"/>
                  </a:lnTo>
                  <a:lnTo>
                    <a:pt x="898" y="1776"/>
                  </a:lnTo>
                  <a:lnTo>
                    <a:pt x="896" y="1774"/>
                  </a:lnTo>
                  <a:lnTo>
                    <a:pt x="896" y="1770"/>
                  </a:lnTo>
                  <a:lnTo>
                    <a:pt x="898" y="1762"/>
                  </a:lnTo>
                  <a:lnTo>
                    <a:pt x="896" y="1760"/>
                  </a:lnTo>
                  <a:lnTo>
                    <a:pt x="894" y="1760"/>
                  </a:lnTo>
                  <a:lnTo>
                    <a:pt x="890" y="1760"/>
                  </a:lnTo>
                  <a:lnTo>
                    <a:pt x="884" y="1758"/>
                  </a:lnTo>
                  <a:lnTo>
                    <a:pt x="880" y="1758"/>
                  </a:lnTo>
                  <a:lnTo>
                    <a:pt x="876" y="1758"/>
                  </a:lnTo>
                  <a:lnTo>
                    <a:pt x="878" y="1760"/>
                  </a:lnTo>
                  <a:lnTo>
                    <a:pt x="882" y="1762"/>
                  </a:lnTo>
                  <a:lnTo>
                    <a:pt x="886" y="1764"/>
                  </a:lnTo>
                  <a:lnTo>
                    <a:pt x="884" y="1768"/>
                  </a:lnTo>
                  <a:lnTo>
                    <a:pt x="882" y="1770"/>
                  </a:lnTo>
                  <a:close/>
                  <a:moveTo>
                    <a:pt x="850" y="1762"/>
                  </a:moveTo>
                  <a:lnTo>
                    <a:pt x="850" y="1762"/>
                  </a:lnTo>
                  <a:lnTo>
                    <a:pt x="848" y="1760"/>
                  </a:lnTo>
                  <a:lnTo>
                    <a:pt x="846" y="1764"/>
                  </a:lnTo>
                  <a:lnTo>
                    <a:pt x="848" y="1768"/>
                  </a:lnTo>
                  <a:lnTo>
                    <a:pt x="848" y="1772"/>
                  </a:lnTo>
                  <a:lnTo>
                    <a:pt x="850" y="1772"/>
                  </a:lnTo>
                  <a:lnTo>
                    <a:pt x="850" y="1770"/>
                  </a:lnTo>
                  <a:lnTo>
                    <a:pt x="852" y="1766"/>
                  </a:lnTo>
                  <a:lnTo>
                    <a:pt x="850" y="1762"/>
                  </a:lnTo>
                  <a:close/>
                  <a:moveTo>
                    <a:pt x="834" y="1814"/>
                  </a:moveTo>
                  <a:lnTo>
                    <a:pt x="834" y="1814"/>
                  </a:lnTo>
                  <a:lnTo>
                    <a:pt x="846" y="1816"/>
                  </a:lnTo>
                  <a:lnTo>
                    <a:pt x="852" y="1814"/>
                  </a:lnTo>
                  <a:lnTo>
                    <a:pt x="856" y="1812"/>
                  </a:lnTo>
                  <a:lnTo>
                    <a:pt x="858" y="1808"/>
                  </a:lnTo>
                  <a:lnTo>
                    <a:pt x="858" y="1806"/>
                  </a:lnTo>
                  <a:lnTo>
                    <a:pt x="858" y="1800"/>
                  </a:lnTo>
                  <a:lnTo>
                    <a:pt x="856" y="1794"/>
                  </a:lnTo>
                  <a:lnTo>
                    <a:pt x="856" y="1790"/>
                  </a:lnTo>
                  <a:lnTo>
                    <a:pt x="856" y="1788"/>
                  </a:lnTo>
                  <a:lnTo>
                    <a:pt x="852" y="1784"/>
                  </a:lnTo>
                  <a:lnTo>
                    <a:pt x="850" y="1782"/>
                  </a:lnTo>
                  <a:lnTo>
                    <a:pt x="850" y="1784"/>
                  </a:lnTo>
                  <a:lnTo>
                    <a:pt x="848" y="1786"/>
                  </a:lnTo>
                  <a:lnTo>
                    <a:pt x="840" y="1782"/>
                  </a:lnTo>
                  <a:lnTo>
                    <a:pt x="836" y="1782"/>
                  </a:lnTo>
                  <a:lnTo>
                    <a:pt x="830" y="1784"/>
                  </a:lnTo>
                  <a:lnTo>
                    <a:pt x="824" y="1786"/>
                  </a:lnTo>
                  <a:lnTo>
                    <a:pt x="818" y="1786"/>
                  </a:lnTo>
                  <a:lnTo>
                    <a:pt x="816" y="1786"/>
                  </a:lnTo>
                  <a:lnTo>
                    <a:pt x="814" y="1788"/>
                  </a:lnTo>
                  <a:lnTo>
                    <a:pt x="814" y="1790"/>
                  </a:lnTo>
                  <a:lnTo>
                    <a:pt x="816" y="1792"/>
                  </a:lnTo>
                  <a:lnTo>
                    <a:pt x="820" y="1798"/>
                  </a:lnTo>
                  <a:lnTo>
                    <a:pt x="824" y="1806"/>
                  </a:lnTo>
                  <a:lnTo>
                    <a:pt x="824" y="1810"/>
                  </a:lnTo>
                  <a:lnTo>
                    <a:pt x="826" y="1808"/>
                  </a:lnTo>
                  <a:lnTo>
                    <a:pt x="828" y="1808"/>
                  </a:lnTo>
                  <a:lnTo>
                    <a:pt x="830" y="1808"/>
                  </a:lnTo>
                  <a:lnTo>
                    <a:pt x="830" y="1810"/>
                  </a:lnTo>
                  <a:lnTo>
                    <a:pt x="830" y="1812"/>
                  </a:lnTo>
                  <a:lnTo>
                    <a:pt x="830" y="1814"/>
                  </a:lnTo>
                  <a:lnTo>
                    <a:pt x="834" y="1814"/>
                  </a:lnTo>
                  <a:close/>
                  <a:moveTo>
                    <a:pt x="898" y="1832"/>
                  </a:moveTo>
                  <a:lnTo>
                    <a:pt x="898" y="1832"/>
                  </a:lnTo>
                  <a:lnTo>
                    <a:pt x="894" y="1826"/>
                  </a:lnTo>
                  <a:lnTo>
                    <a:pt x="892" y="1826"/>
                  </a:lnTo>
                  <a:lnTo>
                    <a:pt x="890" y="1828"/>
                  </a:lnTo>
                  <a:lnTo>
                    <a:pt x="890" y="1830"/>
                  </a:lnTo>
                  <a:lnTo>
                    <a:pt x="888" y="1830"/>
                  </a:lnTo>
                  <a:lnTo>
                    <a:pt x="878" y="1824"/>
                  </a:lnTo>
                  <a:lnTo>
                    <a:pt x="872" y="1822"/>
                  </a:lnTo>
                  <a:lnTo>
                    <a:pt x="868" y="1822"/>
                  </a:lnTo>
                  <a:lnTo>
                    <a:pt x="866" y="1826"/>
                  </a:lnTo>
                  <a:lnTo>
                    <a:pt x="866" y="1830"/>
                  </a:lnTo>
                  <a:lnTo>
                    <a:pt x="870" y="1834"/>
                  </a:lnTo>
                  <a:lnTo>
                    <a:pt x="876" y="1838"/>
                  </a:lnTo>
                  <a:lnTo>
                    <a:pt x="886" y="1840"/>
                  </a:lnTo>
                  <a:lnTo>
                    <a:pt x="894" y="1842"/>
                  </a:lnTo>
                  <a:lnTo>
                    <a:pt x="898" y="1842"/>
                  </a:lnTo>
                  <a:lnTo>
                    <a:pt x="900" y="1840"/>
                  </a:lnTo>
                  <a:lnTo>
                    <a:pt x="898" y="1832"/>
                  </a:lnTo>
                  <a:close/>
                  <a:moveTo>
                    <a:pt x="914" y="1822"/>
                  </a:moveTo>
                  <a:lnTo>
                    <a:pt x="914" y="1822"/>
                  </a:lnTo>
                  <a:lnTo>
                    <a:pt x="912" y="1824"/>
                  </a:lnTo>
                  <a:lnTo>
                    <a:pt x="914" y="1826"/>
                  </a:lnTo>
                  <a:lnTo>
                    <a:pt x="918" y="1824"/>
                  </a:lnTo>
                  <a:lnTo>
                    <a:pt x="924" y="1820"/>
                  </a:lnTo>
                  <a:lnTo>
                    <a:pt x="926" y="1820"/>
                  </a:lnTo>
                  <a:lnTo>
                    <a:pt x="926" y="1818"/>
                  </a:lnTo>
                  <a:lnTo>
                    <a:pt x="922" y="1816"/>
                  </a:lnTo>
                  <a:lnTo>
                    <a:pt x="918" y="1816"/>
                  </a:lnTo>
                  <a:lnTo>
                    <a:pt x="914" y="1822"/>
                  </a:lnTo>
                  <a:close/>
                  <a:moveTo>
                    <a:pt x="868" y="1848"/>
                  </a:moveTo>
                  <a:lnTo>
                    <a:pt x="868" y="1848"/>
                  </a:lnTo>
                  <a:lnTo>
                    <a:pt x="866" y="1850"/>
                  </a:lnTo>
                  <a:lnTo>
                    <a:pt x="868" y="1852"/>
                  </a:lnTo>
                  <a:lnTo>
                    <a:pt x="872" y="1854"/>
                  </a:lnTo>
                  <a:lnTo>
                    <a:pt x="876" y="1854"/>
                  </a:lnTo>
                  <a:lnTo>
                    <a:pt x="880" y="1854"/>
                  </a:lnTo>
                  <a:lnTo>
                    <a:pt x="878" y="1852"/>
                  </a:lnTo>
                  <a:lnTo>
                    <a:pt x="876" y="1848"/>
                  </a:lnTo>
                  <a:lnTo>
                    <a:pt x="872" y="1848"/>
                  </a:lnTo>
                  <a:lnTo>
                    <a:pt x="868" y="1848"/>
                  </a:lnTo>
                  <a:close/>
                  <a:moveTo>
                    <a:pt x="1030" y="1820"/>
                  </a:moveTo>
                  <a:lnTo>
                    <a:pt x="1030" y="1820"/>
                  </a:lnTo>
                  <a:lnTo>
                    <a:pt x="1032" y="1818"/>
                  </a:lnTo>
                  <a:lnTo>
                    <a:pt x="1034" y="1814"/>
                  </a:lnTo>
                  <a:lnTo>
                    <a:pt x="1032" y="1810"/>
                  </a:lnTo>
                  <a:lnTo>
                    <a:pt x="1030" y="1808"/>
                  </a:lnTo>
                  <a:lnTo>
                    <a:pt x="1022" y="1802"/>
                  </a:lnTo>
                  <a:lnTo>
                    <a:pt x="1018" y="1800"/>
                  </a:lnTo>
                  <a:lnTo>
                    <a:pt x="1016" y="1802"/>
                  </a:lnTo>
                  <a:lnTo>
                    <a:pt x="1014" y="1806"/>
                  </a:lnTo>
                  <a:lnTo>
                    <a:pt x="1016" y="1812"/>
                  </a:lnTo>
                  <a:lnTo>
                    <a:pt x="1022" y="1818"/>
                  </a:lnTo>
                  <a:lnTo>
                    <a:pt x="1026" y="1820"/>
                  </a:lnTo>
                  <a:lnTo>
                    <a:pt x="1030" y="1820"/>
                  </a:lnTo>
                  <a:close/>
                  <a:moveTo>
                    <a:pt x="952" y="1846"/>
                  </a:moveTo>
                  <a:lnTo>
                    <a:pt x="952" y="1846"/>
                  </a:lnTo>
                  <a:lnTo>
                    <a:pt x="952" y="1848"/>
                  </a:lnTo>
                  <a:lnTo>
                    <a:pt x="954" y="1850"/>
                  </a:lnTo>
                  <a:lnTo>
                    <a:pt x="954" y="1854"/>
                  </a:lnTo>
                  <a:lnTo>
                    <a:pt x="954" y="1856"/>
                  </a:lnTo>
                  <a:lnTo>
                    <a:pt x="952" y="1858"/>
                  </a:lnTo>
                  <a:lnTo>
                    <a:pt x="952" y="1860"/>
                  </a:lnTo>
                  <a:lnTo>
                    <a:pt x="960" y="1866"/>
                  </a:lnTo>
                  <a:lnTo>
                    <a:pt x="962" y="1866"/>
                  </a:lnTo>
                  <a:lnTo>
                    <a:pt x="964" y="1866"/>
                  </a:lnTo>
                  <a:lnTo>
                    <a:pt x="964" y="1864"/>
                  </a:lnTo>
                  <a:lnTo>
                    <a:pt x="964" y="1862"/>
                  </a:lnTo>
                  <a:lnTo>
                    <a:pt x="966" y="1860"/>
                  </a:lnTo>
                  <a:lnTo>
                    <a:pt x="968" y="1858"/>
                  </a:lnTo>
                  <a:lnTo>
                    <a:pt x="972" y="1862"/>
                  </a:lnTo>
                  <a:lnTo>
                    <a:pt x="976" y="1864"/>
                  </a:lnTo>
                  <a:lnTo>
                    <a:pt x="976" y="1862"/>
                  </a:lnTo>
                  <a:lnTo>
                    <a:pt x="976" y="1860"/>
                  </a:lnTo>
                  <a:lnTo>
                    <a:pt x="972" y="1858"/>
                  </a:lnTo>
                  <a:lnTo>
                    <a:pt x="972" y="1856"/>
                  </a:lnTo>
                  <a:lnTo>
                    <a:pt x="972" y="1854"/>
                  </a:lnTo>
                  <a:lnTo>
                    <a:pt x="974" y="1850"/>
                  </a:lnTo>
                  <a:lnTo>
                    <a:pt x="974" y="1846"/>
                  </a:lnTo>
                  <a:lnTo>
                    <a:pt x="972" y="1846"/>
                  </a:lnTo>
                  <a:lnTo>
                    <a:pt x="970" y="1844"/>
                  </a:lnTo>
                  <a:lnTo>
                    <a:pt x="966" y="1842"/>
                  </a:lnTo>
                  <a:lnTo>
                    <a:pt x="964" y="1840"/>
                  </a:lnTo>
                  <a:lnTo>
                    <a:pt x="960" y="1838"/>
                  </a:lnTo>
                  <a:lnTo>
                    <a:pt x="956" y="1840"/>
                  </a:lnTo>
                  <a:lnTo>
                    <a:pt x="954" y="1842"/>
                  </a:lnTo>
                  <a:lnTo>
                    <a:pt x="958" y="1844"/>
                  </a:lnTo>
                  <a:lnTo>
                    <a:pt x="964" y="1846"/>
                  </a:lnTo>
                  <a:lnTo>
                    <a:pt x="966" y="1848"/>
                  </a:lnTo>
                  <a:lnTo>
                    <a:pt x="964" y="1850"/>
                  </a:lnTo>
                  <a:lnTo>
                    <a:pt x="960" y="1850"/>
                  </a:lnTo>
                  <a:lnTo>
                    <a:pt x="952" y="1846"/>
                  </a:lnTo>
                  <a:close/>
                  <a:moveTo>
                    <a:pt x="862" y="1678"/>
                  </a:moveTo>
                  <a:lnTo>
                    <a:pt x="862" y="1678"/>
                  </a:lnTo>
                  <a:lnTo>
                    <a:pt x="864" y="1678"/>
                  </a:lnTo>
                  <a:lnTo>
                    <a:pt x="868" y="1678"/>
                  </a:lnTo>
                  <a:lnTo>
                    <a:pt x="872" y="1674"/>
                  </a:lnTo>
                  <a:lnTo>
                    <a:pt x="872" y="1672"/>
                  </a:lnTo>
                  <a:lnTo>
                    <a:pt x="868" y="1672"/>
                  </a:lnTo>
                  <a:lnTo>
                    <a:pt x="864" y="1674"/>
                  </a:lnTo>
                  <a:lnTo>
                    <a:pt x="862" y="1678"/>
                  </a:lnTo>
                  <a:close/>
                  <a:moveTo>
                    <a:pt x="860" y="1816"/>
                  </a:moveTo>
                  <a:lnTo>
                    <a:pt x="860" y="1816"/>
                  </a:lnTo>
                  <a:lnTo>
                    <a:pt x="860" y="1814"/>
                  </a:lnTo>
                  <a:lnTo>
                    <a:pt x="860" y="1812"/>
                  </a:lnTo>
                  <a:lnTo>
                    <a:pt x="858" y="1814"/>
                  </a:lnTo>
                  <a:lnTo>
                    <a:pt x="856" y="1818"/>
                  </a:lnTo>
                  <a:lnTo>
                    <a:pt x="850" y="1826"/>
                  </a:lnTo>
                  <a:lnTo>
                    <a:pt x="848" y="1830"/>
                  </a:lnTo>
                  <a:lnTo>
                    <a:pt x="848" y="1834"/>
                  </a:lnTo>
                  <a:lnTo>
                    <a:pt x="850" y="1836"/>
                  </a:lnTo>
                  <a:lnTo>
                    <a:pt x="852" y="1836"/>
                  </a:lnTo>
                  <a:lnTo>
                    <a:pt x="854" y="1830"/>
                  </a:lnTo>
                  <a:lnTo>
                    <a:pt x="860" y="1816"/>
                  </a:lnTo>
                  <a:close/>
                  <a:moveTo>
                    <a:pt x="1100" y="2508"/>
                  </a:moveTo>
                  <a:lnTo>
                    <a:pt x="1100" y="2508"/>
                  </a:lnTo>
                  <a:lnTo>
                    <a:pt x="1102" y="2508"/>
                  </a:lnTo>
                  <a:lnTo>
                    <a:pt x="1100" y="2506"/>
                  </a:lnTo>
                  <a:lnTo>
                    <a:pt x="1094" y="2504"/>
                  </a:lnTo>
                  <a:lnTo>
                    <a:pt x="1086" y="2504"/>
                  </a:lnTo>
                  <a:lnTo>
                    <a:pt x="1084" y="2504"/>
                  </a:lnTo>
                  <a:lnTo>
                    <a:pt x="1084" y="2506"/>
                  </a:lnTo>
                  <a:lnTo>
                    <a:pt x="1086" y="2508"/>
                  </a:lnTo>
                  <a:lnTo>
                    <a:pt x="1092" y="2510"/>
                  </a:lnTo>
                  <a:lnTo>
                    <a:pt x="1096" y="2510"/>
                  </a:lnTo>
                  <a:lnTo>
                    <a:pt x="1100" y="2508"/>
                  </a:lnTo>
                  <a:close/>
                  <a:moveTo>
                    <a:pt x="1092" y="2518"/>
                  </a:moveTo>
                  <a:lnTo>
                    <a:pt x="1092" y="2518"/>
                  </a:lnTo>
                  <a:lnTo>
                    <a:pt x="1108" y="2520"/>
                  </a:lnTo>
                  <a:lnTo>
                    <a:pt x="1110" y="2518"/>
                  </a:lnTo>
                  <a:lnTo>
                    <a:pt x="1108" y="2516"/>
                  </a:lnTo>
                  <a:lnTo>
                    <a:pt x="1100" y="2514"/>
                  </a:lnTo>
                  <a:lnTo>
                    <a:pt x="1086" y="2514"/>
                  </a:lnTo>
                  <a:lnTo>
                    <a:pt x="1084" y="2514"/>
                  </a:lnTo>
                  <a:lnTo>
                    <a:pt x="1082" y="2516"/>
                  </a:lnTo>
                  <a:lnTo>
                    <a:pt x="1092" y="2518"/>
                  </a:lnTo>
                  <a:close/>
                  <a:moveTo>
                    <a:pt x="1108" y="1672"/>
                  </a:moveTo>
                  <a:lnTo>
                    <a:pt x="1108" y="1672"/>
                  </a:lnTo>
                  <a:lnTo>
                    <a:pt x="1106" y="1672"/>
                  </a:lnTo>
                  <a:lnTo>
                    <a:pt x="1104" y="1674"/>
                  </a:lnTo>
                  <a:lnTo>
                    <a:pt x="1102" y="1682"/>
                  </a:lnTo>
                  <a:lnTo>
                    <a:pt x="1100" y="1692"/>
                  </a:lnTo>
                  <a:lnTo>
                    <a:pt x="1094" y="1700"/>
                  </a:lnTo>
                  <a:lnTo>
                    <a:pt x="1090" y="1710"/>
                  </a:lnTo>
                  <a:lnTo>
                    <a:pt x="1086" y="1722"/>
                  </a:lnTo>
                  <a:lnTo>
                    <a:pt x="1084" y="1734"/>
                  </a:lnTo>
                  <a:lnTo>
                    <a:pt x="1084" y="1740"/>
                  </a:lnTo>
                  <a:lnTo>
                    <a:pt x="1086" y="1744"/>
                  </a:lnTo>
                  <a:lnTo>
                    <a:pt x="1090" y="1734"/>
                  </a:lnTo>
                  <a:lnTo>
                    <a:pt x="1100" y="1708"/>
                  </a:lnTo>
                  <a:lnTo>
                    <a:pt x="1108" y="1684"/>
                  </a:lnTo>
                  <a:lnTo>
                    <a:pt x="1110" y="1676"/>
                  </a:lnTo>
                  <a:lnTo>
                    <a:pt x="1110" y="1674"/>
                  </a:lnTo>
                  <a:lnTo>
                    <a:pt x="1108" y="1672"/>
                  </a:lnTo>
                  <a:close/>
                  <a:moveTo>
                    <a:pt x="1804" y="2938"/>
                  </a:moveTo>
                  <a:lnTo>
                    <a:pt x="1804" y="2938"/>
                  </a:lnTo>
                  <a:lnTo>
                    <a:pt x="1810" y="2932"/>
                  </a:lnTo>
                  <a:lnTo>
                    <a:pt x="1812" y="2928"/>
                  </a:lnTo>
                  <a:lnTo>
                    <a:pt x="1808" y="2930"/>
                  </a:lnTo>
                  <a:lnTo>
                    <a:pt x="1800" y="2934"/>
                  </a:lnTo>
                  <a:lnTo>
                    <a:pt x="1790" y="2940"/>
                  </a:lnTo>
                  <a:lnTo>
                    <a:pt x="1776" y="2946"/>
                  </a:lnTo>
                  <a:lnTo>
                    <a:pt x="1768" y="2946"/>
                  </a:lnTo>
                  <a:lnTo>
                    <a:pt x="1760" y="2944"/>
                  </a:lnTo>
                  <a:lnTo>
                    <a:pt x="1754" y="2944"/>
                  </a:lnTo>
                  <a:lnTo>
                    <a:pt x="1750" y="2944"/>
                  </a:lnTo>
                  <a:lnTo>
                    <a:pt x="1748" y="2946"/>
                  </a:lnTo>
                  <a:lnTo>
                    <a:pt x="1748" y="2948"/>
                  </a:lnTo>
                  <a:lnTo>
                    <a:pt x="1748" y="2954"/>
                  </a:lnTo>
                  <a:lnTo>
                    <a:pt x="1746" y="2954"/>
                  </a:lnTo>
                  <a:lnTo>
                    <a:pt x="1742" y="2954"/>
                  </a:lnTo>
                  <a:lnTo>
                    <a:pt x="1736" y="2954"/>
                  </a:lnTo>
                  <a:lnTo>
                    <a:pt x="1732" y="2958"/>
                  </a:lnTo>
                  <a:lnTo>
                    <a:pt x="1730" y="2960"/>
                  </a:lnTo>
                  <a:lnTo>
                    <a:pt x="1726" y="2960"/>
                  </a:lnTo>
                  <a:lnTo>
                    <a:pt x="1722" y="2960"/>
                  </a:lnTo>
                  <a:lnTo>
                    <a:pt x="1722" y="2962"/>
                  </a:lnTo>
                  <a:lnTo>
                    <a:pt x="1726" y="2974"/>
                  </a:lnTo>
                  <a:lnTo>
                    <a:pt x="1728" y="2978"/>
                  </a:lnTo>
                  <a:lnTo>
                    <a:pt x="1732" y="2980"/>
                  </a:lnTo>
                  <a:lnTo>
                    <a:pt x="1736" y="2982"/>
                  </a:lnTo>
                  <a:lnTo>
                    <a:pt x="1742" y="2982"/>
                  </a:lnTo>
                  <a:lnTo>
                    <a:pt x="1748" y="2982"/>
                  </a:lnTo>
                  <a:lnTo>
                    <a:pt x="1750" y="2984"/>
                  </a:lnTo>
                  <a:lnTo>
                    <a:pt x="1752" y="2986"/>
                  </a:lnTo>
                  <a:lnTo>
                    <a:pt x="1754" y="2984"/>
                  </a:lnTo>
                  <a:lnTo>
                    <a:pt x="1754" y="2982"/>
                  </a:lnTo>
                  <a:lnTo>
                    <a:pt x="1756" y="2980"/>
                  </a:lnTo>
                  <a:lnTo>
                    <a:pt x="1764" y="2978"/>
                  </a:lnTo>
                  <a:lnTo>
                    <a:pt x="1770" y="2976"/>
                  </a:lnTo>
                  <a:lnTo>
                    <a:pt x="1774" y="2974"/>
                  </a:lnTo>
                  <a:lnTo>
                    <a:pt x="1776" y="2970"/>
                  </a:lnTo>
                  <a:lnTo>
                    <a:pt x="1780" y="2966"/>
                  </a:lnTo>
                  <a:lnTo>
                    <a:pt x="1782" y="2964"/>
                  </a:lnTo>
                  <a:lnTo>
                    <a:pt x="1790" y="2964"/>
                  </a:lnTo>
                  <a:lnTo>
                    <a:pt x="1794" y="2964"/>
                  </a:lnTo>
                  <a:lnTo>
                    <a:pt x="1796" y="2962"/>
                  </a:lnTo>
                  <a:lnTo>
                    <a:pt x="1794" y="2960"/>
                  </a:lnTo>
                  <a:lnTo>
                    <a:pt x="1790" y="2954"/>
                  </a:lnTo>
                  <a:lnTo>
                    <a:pt x="1790" y="2950"/>
                  </a:lnTo>
                  <a:lnTo>
                    <a:pt x="1796" y="2944"/>
                  </a:lnTo>
                  <a:lnTo>
                    <a:pt x="1804" y="2938"/>
                  </a:lnTo>
                  <a:close/>
                  <a:moveTo>
                    <a:pt x="1538" y="2902"/>
                  </a:moveTo>
                  <a:lnTo>
                    <a:pt x="1538" y="2902"/>
                  </a:lnTo>
                  <a:lnTo>
                    <a:pt x="1540" y="2906"/>
                  </a:lnTo>
                  <a:lnTo>
                    <a:pt x="1538" y="2910"/>
                  </a:lnTo>
                  <a:lnTo>
                    <a:pt x="1538" y="2914"/>
                  </a:lnTo>
                  <a:lnTo>
                    <a:pt x="1542" y="2918"/>
                  </a:lnTo>
                  <a:lnTo>
                    <a:pt x="1544" y="2918"/>
                  </a:lnTo>
                  <a:lnTo>
                    <a:pt x="1548" y="2914"/>
                  </a:lnTo>
                  <a:lnTo>
                    <a:pt x="1554" y="2904"/>
                  </a:lnTo>
                  <a:lnTo>
                    <a:pt x="1558" y="2894"/>
                  </a:lnTo>
                  <a:lnTo>
                    <a:pt x="1560" y="2888"/>
                  </a:lnTo>
                  <a:lnTo>
                    <a:pt x="1560" y="2886"/>
                  </a:lnTo>
                  <a:lnTo>
                    <a:pt x="1558" y="2886"/>
                  </a:lnTo>
                  <a:lnTo>
                    <a:pt x="1554" y="2886"/>
                  </a:lnTo>
                  <a:lnTo>
                    <a:pt x="1546" y="2892"/>
                  </a:lnTo>
                  <a:lnTo>
                    <a:pt x="1540" y="2898"/>
                  </a:lnTo>
                  <a:lnTo>
                    <a:pt x="1538" y="2900"/>
                  </a:lnTo>
                  <a:lnTo>
                    <a:pt x="1538" y="2902"/>
                  </a:lnTo>
                  <a:close/>
                  <a:moveTo>
                    <a:pt x="644" y="1508"/>
                  </a:moveTo>
                  <a:lnTo>
                    <a:pt x="644" y="1508"/>
                  </a:lnTo>
                  <a:lnTo>
                    <a:pt x="646" y="1510"/>
                  </a:lnTo>
                  <a:lnTo>
                    <a:pt x="648" y="1508"/>
                  </a:lnTo>
                  <a:lnTo>
                    <a:pt x="650" y="1500"/>
                  </a:lnTo>
                  <a:lnTo>
                    <a:pt x="650" y="1498"/>
                  </a:lnTo>
                  <a:lnTo>
                    <a:pt x="646" y="1498"/>
                  </a:lnTo>
                  <a:lnTo>
                    <a:pt x="640" y="1500"/>
                  </a:lnTo>
                  <a:lnTo>
                    <a:pt x="636" y="1504"/>
                  </a:lnTo>
                  <a:lnTo>
                    <a:pt x="634" y="1510"/>
                  </a:lnTo>
                  <a:lnTo>
                    <a:pt x="636" y="1514"/>
                  </a:lnTo>
                  <a:lnTo>
                    <a:pt x="638" y="1516"/>
                  </a:lnTo>
                  <a:lnTo>
                    <a:pt x="642" y="1518"/>
                  </a:lnTo>
                  <a:lnTo>
                    <a:pt x="644" y="1516"/>
                  </a:lnTo>
                  <a:lnTo>
                    <a:pt x="644" y="1514"/>
                  </a:lnTo>
                  <a:lnTo>
                    <a:pt x="642" y="1508"/>
                  </a:lnTo>
                  <a:lnTo>
                    <a:pt x="640" y="1506"/>
                  </a:lnTo>
                  <a:lnTo>
                    <a:pt x="644" y="1508"/>
                  </a:lnTo>
                  <a:close/>
                  <a:moveTo>
                    <a:pt x="632" y="1558"/>
                  </a:moveTo>
                  <a:lnTo>
                    <a:pt x="632" y="1558"/>
                  </a:lnTo>
                  <a:lnTo>
                    <a:pt x="634" y="1556"/>
                  </a:lnTo>
                  <a:lnTo>
                    <a:pt x="634" y="1554"/>
                  </a:lnTo>
                  <a:lnTo>
                    <a:pt x="634" y="1548"/>
                  </a:lnTo>
                  <a:lnTo>
                    <a:pt x="630" y="1544"/>
                  </a:lnTo>
                  <a:lnTo>
                    <a:pt x="630" y="1546"/>
                  </a:lnTo>
                  <a:lnTo>
                    <a:pt x="630" y="1554"/>
                  </a:lnTo>
                  <a:lnTo>
                    <a:pt x="630" y="1558"/>
                  </a:lnTo>
                  <a:lnTo>
                    <a:pt x="632" y="1558"/>
                  </a:lnTo>
                  <a:close/>
                  <a:moveTo>
                    <a:pt x="628" y="1528"/>
                  </a:moveTo>
                  <a:lnTo>
                    <a:pt x="628" y="1528"/>
                  </a:lnTo>
                  <a:lnTo>
                    <a:pt x="630" y="1528"/>
                  </a:lnTo>
                  <a:lnTo>
                    <a:pt x="630" y="1526"/>
                  </a:lnTo>
                  <a:lnTo>
                    <a:pt x="632" y="1522"/>
                  </a:lnTo>
                  <a:lnTo>
                    <a:pt x="632" y="1520"/>
                  </a:lnTo>
                  <a:lnTo>
                    <a:pt x="634" y="1520"/>
                  </a:lnTo>
                  <a:lnTo>
                    <a:pt x="634" y="1522"/>
                  </a:lnTo>
                  <a:lnTo>
                    <a:pt x="636" y="1522"/>
                  </a:lnTo>
                  <a:lnTo>
                    <a:pt x="638" y="1522"/>
                  </a:lnTo>
                  <a:lnTo>
                    <a:pt x="638" y="1520"/>
                  </a:lnTo>
                  <a:lnTo>
                    <a:pt x="636" y="1518"/>
                  </a:lnTo>
                  <a:lnTo>
                    <a:pt x="632" y="1514"/>
                  </a:lnTo>
                  <a:lnTo>
                    <a:pt x="628" y="1512"/>
                  </a:lnTo>
                  <a:lnTo>
                    <a:pt x="628" y="1516"/>
                  </a:lnTo>
                  <a:lnTo>
                    <a:pt x="628" y="1528"/>
                  </a:lnTo>
                  <a:close/>
                  <a:moveTo>
                    <a:pt x="1186" y="1636"/>
                  </a:moveTo>
                  <a:lnTo>
                    <a:pt x="1186" y="1636"/>
                  </a:lnTo>
                  <a:lnTo>
                    <a:pt x="1180" y="1640"/>
                  </a:lnTo>
                  <a:lnTo>
                    <a:pt x="1176" y="1638"/>
                  </a:lnTo>
                  <a:lnTo>
                    <a:pt x="1174" y="1638"/>
                  </a:lnTo>
                  <a:lnTo>
                    <a:pt x="1164" y="1646"/>
                  </a:lnTo>
                  <a:lnTo>
                    <a:pt x="1156" y="1656"/>
                  </a:lnTo>
                  <a:lnTo>
                    <a:pt x="1150" y="1666"/>
                  </a:lnTo>
                  <a:lnTo>
                    <a:pt x="1150" y="1676"/>
                  </a:lnTo>
                  <a:lnTo>
                    <a:pt x="1154" y="1682"/>
                  </a:lnTo>
                  <a:lnTo>
                    <a:pt x="1154" y="1686"/>
                  </a:lnTo>
                  <a:lnTo>
                    <a:pt x="1154" y="1690"/>
                  </a:lnTo>
                  <a:lnTo>
                    <a:pt x="1154" y="1696"/>
                  </a:lnTo>
                  <a:lnTo>
                    <a:pt x="1154" y="1700"/>
                  </a:lnTo>
                  <a:lnTo>
                    <a:pt x="1158" y="1700"/>
                  </a:lnTo>
                  <a:lnTo>
                    <a:pt x="1162" y="1696"/>
                  </a:lnTo>
                  <a:lnTo>
                    <a:pt x="1166" y="1690"/>
                  </a:lnTo>
                  <a:lnTo>
                    <a:pt x="1170" y="1682"/>
                  </a:lnTo>
                  <a:lnTo>
                    <a:pt x="1178" y="1674"/>
                  </a:lnTo>
                  <a:lnTo>
                    <a:pt x="1182" y="1670"/>
                  </a:lnTo>
                  <a:lnTo>
                    <a:pt x="1184" y="1666"/>
                  </a:lnTo>
                  <a:lnTo>
                    <a:pt x="1182" y="1662"/>
                  </a:lnTo>
                  <a:lnTo>
                    <a:pt x="1180" y="1658"/>
                  </a:lnTo>
                  <a:lnTo>
                    <a:pt x="1180" y="1656"/>
                  </a:lnTo>
                  <a:lnTo>
                    <a:pt x="1182" y="1652"/>
                  </a:lnTo>
                  <a:lnTo>
                    <a:pt x="1186" y="1646"/>
                  </a:lnTo>
                  <a:lnTo>
                    <a:pt x="1194" y="1638"/>
                  </a:lnTo>
                  <a:lnTo>
                    <a:pt x="1198" y="1632"/>
                  </a:lnTo>
                  <a:lnTo>
                    <a:pt x="1196" y="1630"/>
                  </a:lnTo>
                  <a:lnTo>
                    <a:pt x="1194" y="1632"/>
                  </a:lnTo>
                  <a:lnTo>
                    <a:pt x="1186" y="1636"/>
                  </a:lnTo>
                  <a:close/>
                  <a:moveTo>
                    <a:pt x="1058" y="962"/>
                  </a:moveTo>
                  <a:lnTo>
                    <a:pt x="1058" y="962"/>
                  </a:lnTo>
                  <a:lnTo>
                    <a:pt x="1050" y="960"/>
                  </a:lnTo>
                  <a:lnTo>
                    <a:pt x="1048" y="962"/>
                  </a:lnTo>
                  <a:lnTo>
                    <a:pt x="1046" y="964"/>
                  </a:lnTo>
                  <a:lnTo>
                    <a:pt x="1048" y="964"/>
                  </a:lnTo>
                  <a:lnTo>
                    <a:pt x="1054" y="964"/>
                  </a:lnTo>
                  <a:lnTo>
                    <a:pt x="1058" y="962"/>
                  </a:lnTo>
                  <a:close/>
                  <a:moveTo>
                    <a:pt x="1366" y="1568"/>
                  </a:moveTo>
                  <a:lnTo>
                    <a:pt x="1366" y="1568"/>
                  </a:lnTo>
                  <a:lnTo>
                    <a:pt x="1364" y="1566"/>
                  </a:lnTo>
                  <a:lnTo>
                    <a:pt x="1360" y="1564"/>
                  </a:lnTo>
                  <a:lnTo>
                    <a:pt x="1356" y="1564"/>
                  </a:lnTo>
                  <a:lnTo>
                    <a:pt x="1354" y="1566"/>
                  </a:lnTo>
                  <a:lnTo>
                    <a:pt x="1356" y="1568"/>
                  </a:lnTo>
                  <a:lnTo>
                    <a:pt x="1360" y="1570"/>
                  </a:lnTo>
                  <a:lnTo>
                    <a:pt x="1364" y="1570"/>
                  </a:lnTo>
                  <a:lnTo>
                    <a:pt x="1366" y="1568"/>
                  </a:lnTo>
                  <a:close/>
                  <a:moveTo>
                    <a:pt x="1332" y="1588"/>
                  </a:moveTo>
                  <a:lnTo>
                    <a:pt x="1332" y="1588"/>
                  </a:lnTo>
                  <a:lnTo>
                    <a:pt x="1336" y="1586"/>
                  </a:lnTo>
                  <a:lnTo>
                    <a:pt x="1338" y="1584"/>
                  </a:lnTo>
                  <a:lnTo>
                    <a:pt x="1338" y="1582"/>
                  </a:lnTo>
                  <a:lnTo>
                    <a:pt x="1342" y="1580"/>
                  </a:lnTo>
                  <a:lnTo>
                    <a:pt x="1344" y="1582"/>
                  </a:lnTo>
                  <a:lnTo>
                    <a:pt x="1346" y="1580"/>
                  </a:lnTo>
                  <a:lnTo>
                    <a:pt x="1346" y="1578"/>
                  </a:lnTo>
                  <a:lnTo>
                    <a:pt x="1348" y="1578"/>
                  </a:lnTo>
                  <a:lnTo>
                    <a:pt x="1350" y="1578"/>
                  </a:lnTo>
                  <a:lnTo>
                    <a:pt x="1352" y="1576"/>
                  </a:lnTo>
                  <a:lnTo>
                    <a:pt x="1350" y="1574"/>
                  </a:lnTo>
                  <a:lnTo>
                    <a:pt x="1346" y="1570"/>
                  </a:lnTo>
                  <a:lnTo>
                    <a:pt x="1336" y="1562"/>
                  </a:lnTo>
                  <a:lnTo>
                    <a:pt x="1334" y="1562"/>
                  </a:lnTo>
                  <a:lnTo>
                    <a:pt x="1330" y="1566"/>
                  </a:lnTo>
                  <a:lnTo>
                    <a:pt x="1326" y="1568"/>
                  </a:lnTo>
                  <a:lnTo>
                    <a:pt x="1320" y="1570"/>
                  </a:lnTo>
                  <a:lnTo>
                    <a:pt x="1316" y="1570"/>
                  </a:lnTo>
                  <a:lnTo>
                    <a:pt x="1312" y="1570"/>
                  </a:lnTo>
                  <a:lnTo>
                    <a:pt x="1310" y="1572"/>
                  </a:lnTo>
                  <a:lnTo>
                    <a:pt x="1312" y="1574"/>
                  </a:lnTo>
                  <a:lnTo>
                    <a:pt x="1322" y="1574"/>
                  </a:lnTo>
                  <a:lnTo>
                    <a:pt x="1324" y="1574"/>
                  </a:lnTo>
                  <a:lnTo>
                    <a:pt x="1326" y="1576"/>
                  </a:lnTo>
                  <a:lnTo>
                    <a:pt x="1326" y="1580"/>
                  </a:lnTo>
                  <a:lnTo>
                    <a:pt x="1328" y="1584"/>
                  </a:lnTo>
                  <a:lnTo>
                    <a:pt x="1330" y="1586"/>
                  </a:lnTo>
                  <a:lnTo>
                    <a:pt x="1332" y="1588"/>
                  </a:lnTo>
                  <a:close/>
                  <a:moveTo>
                    <a:pt x="1306" y="1608"/>
                  </a:moveTo>
                  <a:lnTo>
                    <a:pt x="1306" y="1608"/>
                  </a:lnTo>
                  <a:lnTo>
                    <a:pt x="1304" y="1610"/>
                  </a:lnTo>
                  <a:lnTo>
                    <a:pt x="1302" y="1612"/>
                  </a:lnTo>
                  <a:lnTo>
                    <a:pt x="1304" y="1616"/>
                  </a:lnTo>
                  <a:lnTo>
                    <a:pt x="1310" y="1618"/>
                  </a:lnTo>
                  <a:lnTo>
                    <a:pt x="1316" y="1622"/>
                  </a:lnTo>
                  <a:lnTo>
                    <a:pt x="1316" y="1624"/>
                  </a:lnTo>
                  <a:lnTo>
                    <a:pt x="1312" y="1628"/>
                  </a:lnTo>
                  <a:lnTo>
                    <a:pt x="1308" y="1630"/>
                  </a:lnTo>
                  <a:lnTo>
                    <a:pt x="1308" y="1634"/>
                  </a:lnTo>
                  <a:lnTo>
                    <a:pt x="1308" y="1636"/>
                  </a:lnTo>
                  <a:lnTo>
                    <a:pt x="1314" y="1636"/>
                  </a:lnTo>
                  <a:lnTo>
                    <a:pt x="1316" y="1634"/>
                  </a:lnTo>
                  <a:lnTo>
                    <a:pt x="1318" y="1630"/>
                  </a:lnTo>
                  <a:lnTo>
                    <a:pt x="1322" y="1620"/>
                  </a:lnTo>
                  <a:lnTo>
                    <a:pt x="1326" y="1618"/>
                  </a:lnTo>
                  <a:lnTo>
                    <a:pt x="1328" y="1616"/>
                  </a:lnTo>
                  <a:lnTo>
                    <a:pt x="1330" y="1616"/>
                  </a:lnTo>
                  <a:lnTo>
                    <a:pt x="1334" y="1618"/>
                  </a:lnTo>
                  <a:lnTo>
                    <a:pt x="1340" y="1614"/>
                  </a:lnTo>
                  <a:lnTo>
                    <a:pt x="1348" y="1610"/>
                  </a:lnTo>
                  <a:lnTo>
                    <a:pt x="1352" y="1604"/>
                  </a:lnTo>
                  <a:lnTo>
                    <a:pt x="1356" y="1602"/>
                  </a:lnTo>
                  <a:lnTo>
                    <a:pt x="1358" y="1602"/>
                  </a:lnTo>
                  <a:lnTo>
                    <a:pt x="1358" y="1604"/>
                  </a:lnTo>
                  <a:lnTo>
                    <a:pt x="1362" y="1604"/>
                  </a:lnTo>
                  <a:lnTo>
                    <a:pt x="1364" y="1602"/>
                  </a:lnTo>
                  <a:lnTo>
                    <a:pt x="1362" y="1602"/>
                  </a:lnTo>
                  <a:lnTo>
                    <a:pt x="1354" y="1596"/>
                  </a:lnTo>
                  <a:lnTo>
                    <a:pt x="1348" y="1594"/>
                  </a:lnTo>
                  <a:lnTo>
                    <a:pt x="1342" y="1594"/>
                  </a:lnTo>
                  <a:lnTo>
                    <a:pt x="1338" y="1594"/>
                  </a:lnTo>
                  <a:lnTo>
                    <a:pt x="1334" y="1592"/>
                  </a:lnTo>
                  <a:lnTo>
                    <a:pt x="1330" y="1590"/>
                  </a:lnTo>
                  <a:lnTo>
                    <a:pt x="1324" y="1592"/>
                  </a:lnTo>
                  <a:lnTo>
                    <a:pt x="1318" y="1594"/>
                  </a:lnTo>
                  <a:lnTo>
                    <a:pt x="1314" y="1600"/>
                  </a:lnTo>
                  <a:lnTo>
                    <a:pt x="1312" y="1602"/>
                  </a:lnTo>
                  <a:lnTo>
                    <a:pt x="1310" y="1602"/>
                  </a:lnTo>
                  <a:lnTo>
                    <a:pt x="1308" y="1598"/>
                  </a:lnTo>
                  <a:lnTo>
                    <a:pt x="1304" y="1598"/>
                  </a:lnTo>
                  <a:lnTo>
                    <a:pt x="1304" y="1600"/>
                  </a:lnTo>
                  <a:lnTo>
                    <a:pt x="1306" y="1604"/>
                  </a:lnTo>
                  <a:lnTo>
                    <a:pt x="1308" y="1606"/>
                  </a:lnTo>
                  <a:lnTo>
                    <a:pt x="1308" y="1608"/>
                  </a:lnTo>
                  <a:lnTo>
                    <a:pt x="1306" y="1608"/>
                  </a:lnTo>
                  <a:close/>
                  <a:moveTo>
                    <a:pt x="1364" y="1596"/>
                  </a:moveTo>
                  <a:lnTo>
                    <a:pt x="1364" y="1596"/>
                  </a:lnTo>
                  <a:lnTo>
                    <a:pt x="1364" y="1592"/>
                  </a:lnTo>
                  <a:lnTo>
                    <a:pt x="1360" y="1590"/>
                  </a:lnTo>
                  <a:lnTo>
                    <a:pt x="1356" y="1588"/>
                  </a:lnTo>
                  <a:lnTo>
                    <a:pt x="1354" y="1588"/>
                  </a:lnTo>
                  <a:lnTo>
                    <a:pt x="1354" y="1592"/>
                  </a:lnTo>
                  <a:lnTo>
                    <a:pt x="1356" y="1596"/>
                  </a:lnTo>
                  <a:lnTo>
                    <a:pt x="1360" y="1598"/>
                  </a:lnTo>
                  <a:lnTo>
                    <a:pt x="1364" y="1596"/>
                  </a:lnTo>
                  <a:close/>
                  <a:moveTo>
                    <a:pt x="1102" y="2532"/>
                  </a:moveTo>
                  <a:lnTo>
                    <a:pt x="1102" y="2532"/>
                  </a:lnTo>
                  <a:lnTo>
                    <a:pt x="1110" y="2530"/>
                  </a:lnTo>
                  <a:lnTo>
                    <a:pt x="1112" y="2530"/>
                  </a:lnTo>
                  <a:lnTo>
                    <a:pt x="1110" y="2528"/>
                  </a:lnTo>
                  <a:lnTo>
                    <a:pt x="1098" y="2526"/>
                  </a:lnTo>
                  <a:lnTo>
                    <a:pt x="1092" y="2528"/>
                  </a:lnTo>
                  <a:lnTo>
                    <a:pt x="1094" y="2530"/>
                  </a:lnTo>
                  <a:lnTo>
                    <a:pt x="1096" y="2532"/>
                  </a:lnTo>
                  <a:lnTo>
                    <a:pt x="1102" y="2532"/>
                  </a:lnTo>
                  <a:close/>
                  <a:moveTo>
                    <a:pt x="470" y="2754"/>
                  </a:moveTo>
                  <a:lnTo>
                    <a:pt x="470" y="2754"/>
                  </a:lnTo>
                  <a:lnTo>
                    <a:pt x="472" y="2756"/>
                  </a:lnTo>
                  <a:lnTo>
                    <a:pt x="476" y="2756"/>
                  </a:lnTo>
                  <a:lnTo>
                    <a:pt x="482" y="2752"/>
                  </a:lnTo>
                  <a:lnTo>
                    <a:pt x="486" y="2746"/>
                  </a:lnTo>
                  <a:lnTo>
                    <a:pt x="486" y="2744"/>
                  </a:lnTo>
                  <a:lnTo>
                    <a:pt x="484" y="2740"/>
                  </a:lnTo>
                  <a:lnTo>
                    <a:pt x="482" y="2740"/>
                  </a:lnTo>
                  <a:lnTo>
                    <a:pt x="480" y="2740"/>
                  </a:lnTo>
                  <a:lnTo>
                    <a:pt x="474" y="2744"/>
                  </a:lnTo>
                  <a:lnTo>
                    <a:pt x="470" y="2750"/>
                  </a:lnTo>
                  <a:lnTo>
                    <a:pt x="470" y="2752"/>
                  </a:lnTo>
                  <a:lnTo>
                    <a:pt x="470" y="2754"/>
                  </a:lnTo>
                  <a:close/>
                  <a:moveTo>
                    <a:pt x="808" y="2632"/>
                  </a:moveTo>
                  <a:lnTo>
                    <a:pt x="808" y="2632"/>
                  </a:lnTo>
                  <a:lnTo>
                    <a:pt x="804" y="2628"/>
                  </a:lnTo>
                  <a:lnTo>
                    <a:pt x="802" y="2626"/>
                  </a:lnTo>
                  <a:lnTo>
                    <a:pt x="798" y="2624"/>
                  </a:lnTo>
                  <a:lnTo>
                    <a:pt x="794" y="2626"/>
                  </a:lnTo>
                  <a:lnTo>
                    <a:pt x="790" y="2628"/>
                  </a:lnTo>
                  <a:lnTo>
                    <a:pt x="776" y="2638"/>
                  </a:lnTo>
                  <a:lnTo>
                    <a:pt x="768" y="2644"/>
                  </a:lnTo>
                  <a:lnTo>
                    <a:pt x="762" y="2646"/>
                  </a:lnTo>
                  <a:lnTo>
                    <a:pt x="758" y="2644"/>
                  </a:lnTo>
                  <a:lnTo>
                    <a:pt x="756" y="2642"/>
                  </a:lnTo>
                  <a:lnTo>
                    <a:pt x="752" y="2640"/>
                  </a:lnTo>
                  <a:lnTo>
                    <a:pt x="750" y="2650"/>
                  </a:lnTo>
                  <a:lnTo>
                    <a:pt x="752" y="2654"/>
                  </a:lnTo>
                  <a:lnTo>
                    <a:pt x="752" y="2658"/>
                  </a:lnTo>
                  <a:lnTo>
                    <a:pt x="756" y="2664"/>
                  </a:lnTo>
                  <a:lnTo>
                    <a:pt x="760" y="2672"/>
                  </a:lnTo>
                  <a:lnTo>
                    <a:pt x="762" y="2678"/>
                  </a:lnTo>
                  <a:lnTo>
                    <a:pt x="762" y="2686"/>
                  </a:lnTo>
                  <a:lnTo>
                    <a:pt x="762" y="2694"/>
                  </a:lnTo>
                  <a:lnTo>
                    <a:pt x="764" y="2698"/>
                  </a:lnTo>
                  <a:lnTo>
                    <a:pt x="764" y="2702"/>
                  </a:lnTo>
                  <a:lnTo>
                    <a:pt x="762" y="2714"/>
                  </a:lnTo>
                  <a:lnTo>
                    <a:pt x="760" y="2728"/>
                  </a:lnTo>
                  <a:lnTo>
                    <a:pt x="764" y="2742"/>
                  </a:lnTo>
                  <a:lnTo>
                    <a:pt x="766" y="2746"/>
                  </a:lnTo>
                  <a:lnTo>
                    <a:pt x="770" y="2750"/>
                  </a:lnTo>
                  <a:lnTo>
                    <a:pt x="774" y="2752"/>
                  </a:lnTo>
                  <a:lnTo>
                    <a:pt x="778" y="2752"/>
                  </a:lnTo>
                  <a:lnTo>
                    <a:pt x="782" y="2752"/>
                  </a:lnTo>
                  <a:lnTo>
                    <a:pt x="784" y="2748"/>
                  </a:lnTo>
                  <a:lnTo>
                    <a:pt x="788" y="2742"/>
                  </a:lnTo>
                  <a:lnTo>
                    <a:pt x="790" y="2738"/>
                  </a:lnTo>
                  <a:lnTo>
                    <a:pt x="792" y="2736"/>
                  </a:lnTo>
                  <a:lnTo>
                    <a:pt x="796" y="2738"/>
                  </a:lnTo>
                  <a:lnTo>
                    <a:pt x="802" y="2740"/>
                  </a:lnTo>
                  <a:lnTo>
                    <a:pt x="806" y="2740"/>
                  </a:lnTo>
                  <a:lnTo>
                    <a:pt x="808" y="2736"/>
                  </a:lnTo>
                  <a:lnTo>
                    <a:pt x="810" y="2726"/>
                  </a:lnTo>
                  <a:lnTo>
                    <a:pt x="814" y="2708"/>
                  </a:lnTo>
                  <a:lnTo>
                    <a:pt x="816" y="2698"/>
                  </a:lnTo>
                  <a:lnTo>
                    <a:pt x="814" y="2690"/>
                  </a:lnTo>
                  <a:lnTo>
                    <a:pt x="812" y="2682"/>
                  </a:lnTo>
                  <a:lnTo>
                    <a:pt x="810" y="2678"/>
                  </a:lnTo>
                  <a:lnTo>
                    <a:pt x="814" y="2672"/>
                  </a:lnTo>
                  <a:lnTo>
                    <a:pt x="818" y="2668"/>
                  </a:lnTo>
                  <a:lnTo>
                    <a:pt x="818" y="2662"/>
                  </a:lnTo>
                  <a:lnTo>
                    <a:pt x="818" y="2652"/>
                  </a:lnTo>
                  <a:lnTo>
                    <a:pt x="814" y="2642"/>
                  </a:lnTo>
                  <a:lnTo>
                    <a:pt x="808" y="2632"/>
                  </a:lnTo>
                  <a:close/>
                  <a:moveTo>
                    <a:pt x="576" y="2694"/>
                  </a:moveTo>
                  <a:lnTo>
                    <a:pt x="576" y="2694"/>
                  </a:lnTo>
                  <a:lnTo>
                    <a:pt x="578" y="2696"/>
                  </a:lnTo>
                  <a:lnTo>
                    <a:pt x="580" y="2696"/>
                  </a:lnTo>
                  <a:lnTo>
                    <a:pt x="584" y="2696"/>
                  </a:lnTo>
                  <a:lnTo>
                    <a:pt x="588" y="2698"/>
                  </a:lnTo>
                  <a:lnTo>
                    <a:pt x="592" y="2702"/>
                  </a:lnTo>
                  <a:lnTo>
                    <a:pt x="594" y="2700"/>
                  </a:lnTo>
                  <a:lnTo>
                    <a:pt x="596" y="2698"/>
                  </a:lnTo>
                  <a:lnTo>
                    <a:pt x="594" y="2692"/>
                  </a:lnTo>
                  <a:lnTo>
                    <a:pt x="594" y="2690"/>
                  </a:lnTo>
                  <a:lnTo>
                    <a:pt x="590" y="2688"/>
                  </a:lnTo>
                  <a:lnTo>
                    <a:pt x="584" y="2686"/>
                  </a:lnTo>
                  <a:lnTo>
                    <a:pt x="578" y="2688"/>
                  </a:lnTo>
                  <a:lnTo>
                    <a:pt x="576" y="2690"/>
                  </a:lnTo>
                  <a:lnTo>
                    <a:pt x="576" y="2694"/>
                  </a:lnTo>
                  <a:close/>
                  <a:moveTo>
                    <a:pt x="1022" y="2792"/>
                  </a:moveTo>
                  <a:lnTo>
                    <a:pt x="1022" y="2792"/>
                  </a:lnTo>
                  <a:lnTo>
                    <a:pt x="1016" y="2792"/>
                  </a:lnTo>
                  <a:lnTo>
                    <a:pt x="1010" y="2794"/>
                  </a:lnTo>
                  <a:lnTo>
                    <a:pt x="998" y="2800"/>
                  </a:lnTo>
                  <a:lnTo>
                    <a:pt x="990" y="2802"/>
                  </a:lnTo>
                  <a:lnTo>
                    <a:pt x="982" y="2802"/>
                  </a:lnTo>
                  <a:lnTo>
                    <a:pt x="974" y="2800"/>
                  </a:lnTo>
                  <a:lnTo>
                    <a:pt x="966" y="2796"/>
                  </a:lnTo>
                  <a:lnTo>
                    <a:pt x="960" y="2790"/>
                  </a:lnTo>
                  <a:lnTo>
                    <a:pt x="954" y="2790"/>
                  </a:lnTo>
                  <a:lnTo>
                    <a:pt x="950" y="2792"/>
                  </a:lnTo>
                  <a:lnTo>
                    <a:pt x="948" y="2794"/>
                  </a:lnTo>
                  <a:lnTo>
                    <a:pt x="944" y="2800"/>
                  </a:lnTo>
                  <a:lnTo>
                    <a:pt x="942" y="2800"/>
                  </a:lnTo>
                  <a:lnTo>
                    <a:pt x="938" y="2794"/>
                  </a:lnTo>
                  <a:lnTo>
                    <a:pt x="936" y="2794"/>
                  </a:lnTo>
                  <a:lnTo>
                    <a:pt x="934" y="2792"/>
                  </a:lnTo>
                  <a:lnTo>
                    <a:pt x="930" y="2796"/>
                  </a:lnTo>
                  <a:lnTo>
                    <a:pt x="926" y="2802"/>
                  </a:lnTo>
                  <a:lnTo>
                    <a:pt x="924" y="2814"/>
                  </a:lnTo>
                  <a:lnTo>
                    <a:pt x="926" y="2820"/>
                  </a:lnTo>
                  <a:lnTo>
                    <a:pt x="930" y="2822"/>
                  </a:lnTo>
                  <a:lnTo>
                    <a:pt x="944" y="2828"/>
                  </a:lnTo>
                  <a:lnTo>
                    <a:pt x="954" y="2832"/>
                  </a:lnTo>
                  <a:lnTo>
                    <a:pt x="966" y="2840"/>
                  </a:lnTo>
                  <a:lnTo>
                    <a:pt x="976" y="2848"/>
                  </a:lnTo>
                  <a:lnTo>
                    <a:pt x="982" y="2850"/>
                  </a:lnTo>
                  <a:lnTo>
                    <a:pt x="986" y="2850"/>
                  </a:lnTo>
                  <a:lnTo>
                    <a:pt x="994" y="2852"/>
                  </a:lnTo>
                  <a:lnTo>
                    <a:pt x="1000" y="2858"/>
                  </a:lnTo>
                  <a:lnTo>
                    <a:pt x="1008" y="2864"/>
                  </a:lnTo>
                  <a:lnTo>
                    <a:pt x="1016" y="2870"/>
                  </a:lnTo>
                  <a:lnTo>
                    <a:pt x="1030" y="2874"/>
                  </a:lnTo>
                  <a:lnTo>
                    <a:pt x="1032" y="2874"/>
                  </a:lnTo>
                  <a:lnTo>
                    <a:pt x="1032" y="2870"/>
                  </a:lnTo>
                  <a:lnTo>
                    <a:pt x="1034" y="2862"/>
                  </a:lnTo>
                  <a:lnTo>
                    <a:pt x="1036" y="2852"/>
                  </a:lnTo>
                  <a:lnTo>
                    <a:pt x="1036" y="2844"/>
                  </a:lnTo>
                  <a:lnTo>
                    <a:pt x="1034" y="2840"/>
                  </a:lnTo>
                  <a:lnTo>
                    <a:pt x="1032" y="2838"/>
                  </a:lnTo>
                  <a:lnTo>
                    <a:pt x="1030" y="2834"/>
                  </a:lnTo>
                  <a:lnTo>
                    <a:pt x="1030" y="2828"/>
                  </a:lnTo>
                  <a:lnTo>
                    <a:pt x="1036" y="2814"/>
                  </a:lnTo>
                  <a:lnTo>
                    <a:pt x="1050" y="2788"/>
                  </a:lnTo>
                  <a:lnTo>
                    <a:pt x="1052" y="2786"/>
                  </a:lnTo>
                  <a:lnTo>
                    <a:pt x="1050" y="2784"/>
                  </a:lnTo>
                  <a:lnTo>
                    <a:pt x="1042" y="2788"/>
                  </a:lnTo>
                  <a:lnTo>
                    <a:pt x="1032" y="2792"/>
                  </a:lnTo>
                  <a:lnTo>
                    <a:pt x="1026" y="2792"/>
                  </a:lnTo>
                  <a:lnTo>
                    <a:pt x="1022" y="2792"/>
                  </a:lnTo>
                  <a:close/>
                  <a:moveTo>
                    <a:pt x="802" y="2526"/>
                  </a:moveTo>
                  <a:lnTo>
                    <a:pt x="802" y="2526"/>
                  </a:lnTo>
                  <a:lnTo>
                    <a:pt x="800" y="2524"/>
                  </a:lnTo>
                  <a:lnTo>
                    <a:pt x="800" y="2526"/>
                  </a:lnTo>
                  <a:lnTo>
                    <a:pt x="798" y="2534"/>
                  </a:lnTo>
                  <a:lnTo>
                    <a:pt x="798" y="2540"/>
                  </a:lnTo>
                  <a:lnTo>
                    <a:pt x="798" y="2542"/>
                  </a:lnTo>
                  <a:lnTo>
                    <a:pt x="794" y="2542"/>
                  </a:lnTo>
                  <a:lnTo>
                    <a:pt x="790" y="2542"/>
                  </a:lnTo>
                  <a:lnTo>
                    <a:pt x="788" y="2542"/>
                  </a:lnTo>
                  <a:lnTo>
                    <a:pt x="782" y="2546"/>
                  </a:lnTo>
                  <a:lnTo>
                    <a:pt x="778" y="2548"/>
                  </a:lnTo>
                  <a:lnTo>
                    <a:pt x="774" y="2550"/>
                  </a:lnTo>
                  <a:lnTo>
                    <a:pt x="772" y="2550"/>
                  </a:lnTo>
                  <a:lnTo>
                    <a:pt x="772" y="2554"/>
                  </a:lnTo>
                  <a:lnTo>
                    <a:pt x="770" y="2568"/>
                  </a:lnTo>
                  <a:lnTo>
                    <a:pt x="770" y="2580"/>
                  </a:lnTo>
                  <a:lnTo>
                    <a:pt x="770" y="2584"/>
                  </a:lnTo>
                  <a:lnTo>
                    <a:pt x="772" y="2586"/>
                  </a:lnTo>
                  <a:lnTo>
                    <a:pt x="776" y="2586"/>
                  </a:lnTo>
                  <a:lnTo>
                    <a:pt x="776" y="2588"/>
                  </a:lnTo>
                  <a:lnTo>
                    <a:pt x="774" y="2592"/>
                  </a:lnTo>
                  <a:lnTo>
                    <a:pt x="772" y="2594"/>
                  </a:lnTo>
                  <a:lnTo>
                    <a:pt x="772" y="2596"/>
                  </a:lnTo>
                  <a:lnTo>
                    <a:pt x="778" y="2596"/>
                  </a:lnTo>
                  <a:lnTo>
                    <a:pt x="780" y="2598"/>
                  </a:lnTo>
                  <a:lnTo>
                    <a:pt x="778" y="2602"/>
                  </a:lnTo>
                  <a:lnTo>
                    <a:pt x="776" y="2604"/>
                  </a:lnTo>
                  <a:lnTo>
                    <a:pt x="776" y="2606"/>
                  </a:lnTo>
                  <a:lnTo>
                    <a:pt x="778" y="2608"/>
                  </a:lnTo>
                  <a:lnTo>
                    <a:pt x="786" y="2612"/>
                  </a:lnTo>
                  <a:lnTo>
                    <a:pt x="788" y="2614"/>
                  </a:lnTo>
                  <a:lnTo>
                    <a:pt x="790" y="2616"/>
                  </a:lnTo>
                  <a:lnTo>
                    <a:pt x="792" y="2616"/>
                  </a:lnTo>
                  <a:lnTo>
                    <a:pt x="794" y="2616"/>
                  </a:lnTo>
                  <a:lnTo>
                    <a:pt x="794" y="2612"/>
                  </a:lnTo>
                  <a:lnTo>
                    <a:pt x="794" y="2610"/>
                  </a:lnTo>
                  <a:lnTo>
                    <a:pt x="796" y="2606"/>
                  </a:lnTo>
                  <a:lnTo>
                    <a:pt x="800" y="2604"/>
                  </a:lnTo>
                  <a:lnTo>
                    <a:pt x="800" y="2600"/>
                  </a:lnTo>
                  <a:lnTo>
                    <a:pt x="802" y="2588"/>
                  </a:lnTo>
                  <a:lnTo>
                    <a:pt x="802" y="2582"/>
                  </a:lnTo>
                  <a:lnTo>
                    <a:pt x="804" y="2578"/>
                  </a:lnTo>
                  <a:lnTo>
                    <a:pt x="808" y="2574"/>
                  </a:lnTo>
                  <a:lnTo>
                    <a:pt x="808" y="2562"/>
                  </a:lnTo>
                  <a:lnTo>
                    <a:pt x="806" y="2552"/>
                  </a:lnTo>
                  <a:lnTo>
                    <a:pt x="804" y="2546"/>
                  </a:lnTo>
                  <a:lnTo>
                    <a:pt x="804" y="2544"/>
                  </a:lnTo>
                  <a:lnTo>
                    <a:pt x="804" y="2540"/>
                  </a:lnTo>
                  <a:lnTo>
                    <a:pt x="804" y="2530"/>
                  </a:lnTo>
                  <a:lnTo>
                    <a:pt x="804" y="2528"/>
                  </a:lnTo>
                  <a:lnTo>
                    <a:pt x="802" y="2526"/>
                  </a:lnTo>
                  <a:close/>
                  <a:moveTo>
                    <a:pt x="550" y="2700"/>
                  </a:moveTo>
                  <a:lnTo>
                    <a:pt x="550" y="2700"/>
                  </a:lnTo>
                  <a:lnTo>
                    <a:pt x="548" y="2696"/>
                  </a:lnTo>
                  <a:lnTo>
                    <a:pt x="544" y="2696"/>
                  </a:lnTo>
                  <a:lnTo>
                    <a:pt x="538" y="2698"/>
                  </a:lnTo>
                  <a:lnTo>
                    <a:pt x="532" y="2702"/>
                  </a:lnTo>
                  <a:lnTo>
                    <a:pt x="520" y="2712"/>
                  </a:lnTo>
                  <a:lnTo>
                    <a:pt x="518" y="2716"/>
                  </a:lnTo>
                  <a:lnTo>
                    <a:pt x="520" y="2718"/>
                  </a:lnTo>
                  <a:lnTo>
                    <a:pt x="520" y="2720"/>
                  </a:lnTo>
                  <a:lnTo>
                    <a:pt x="526" y="2718"/>
                  </a:lnTo>
                  <a:lnTo>
                    <a:pt x="530" y="2718"/>
                  </a:lnTo>
                  <a:lnTo>
                    <a:pt x="532" y="2720"/>
                  </a:lnTo>
                  <a:lnTo>
                    <a:pt x="536" y="2726"/>
                  </a:lnTo>
                  <a:lnTo>
                    <a:pt x="542" y="2730"/>
                  </a:lnTo>
                  <a:lnTo>
                    <a:pt x="546" y="2732"/>
                  </a:lnTo>
                  <a:lnTo>
                    <a:pt x="548" y="2732"/>
                  </a:lnTo>
                  <a:lnTo>
                    <a:pt x="554" y="2726"/>
                  </a:lnTo>
                  <a:lnTo>
                    <a:pt x="562" y="2708"/>
                  </a:lnTo>
                  <a:lnTo>
                    <a:pt x="564" y="2706"/>
                  </a:lnTo>
                  <a:lnTo>
                    <a:pt x="564" y="2704"/>
                  </a:lnTo>
                  <a:lnTo>
                    <a:pt x="558" y="2704"/>
                  </a:lnTo>
                  <a:lnTo>
                    <a:pt x="552" y="2706"/>
                  </a:lnTo>
                  <a:lnTo>
                    <a:pt x="550" y="2704"/>
                  </a:lnTo>
                  <a:lnTo>
                    <a:pt x="550" y="2700"/>
                  </a:lnTo>
                  <a:close/>
                  <a:moveTo>
                    <a:pt x="1254" y="2806"/>
                  </a:moveTo>
                  <a:lnTo>
                    <a:pt x="1254" y="2806"/>
                  </a:lnTo>
                  <a:lnTo>
                    <a:pt x="1252" y="2810"/>
                  </a:lnTo>
                  <a:lnTo>
                    <a:pt x="1254" y="2814"/>
                  </a:lnTo>
                  <a:lnTo>
                    <a:pt x="1260" y="2818"/>
                  </a:lnTo>
                  <a:lnTo>
                    <a:pt x="1264" y="2820"/>
                  </a:lnTo>
                  <a:lnTo>
                    <a:pt x="1266" y="2818"/>
                  </a:lnTo>
                  <a:lnTo>
                    <a:pt x="1266" y="2816"/>
                  </a:lnTo>
                  <a:lnTo>
                    <a:pt x="1264" y="2812"/>
                  </a:lnTo>
                  <a:lnTo>
                    <a:pt x="1258" y="2808"/>
                  </a:lnTo>
                  <a:lnTo>
                    <a:pt x="1254" y="2806"/>
                  </a:lnTo>
                  <a:close/>
                  <a:moveTo>
                    <a:pt x="1410" y="2874"/>
                  </a:moveTo>
                  <a:lnTo>
                    <a:pt x="1410" y="2874"/>
                  </a:lnTo>
                  <a:lnTo>
                    <a:pt x="1412" y="2870"/>
                  </a:lnTo>
                  <a:lnTo>
                    <a:pt x="1410" y="2868"/>
                  </a:lnTo>
                  <a:lnTo>
                    <a:pt x="1408" y="2868"/>
                  </a:lnTo>
                  <a:lnTo>
                    <a:pt x="1402" y="2870"/>
                  </a:lnTo>
                  <a:lnTo>
                    <a:pt x="1402" y="2872"/>
                  </a:lnTo>
                  <a:lnTo>
                    <a:pt x="1400" y="2874"/>
                  </a:lnTo>
                  <a:lnTo>
                    <a:pt x="1402" y="2876"/>
                  </a:lnTo>
                  <a:lnTo>
                    <a:pt x="1406" y="2876"/>
                  </a:lnTo>
                  <a:lnTo>
                    <a:pt x="1410" y="2874"/>
                  </a:lnTo>
                  <a:close/>
                  <a:moveTo>
                    <a:pt x="1214" y="2706"/>
                  </a:moveTo>
                  <a:lnTo>
                    <a:pt x="1214" y="2706"/>
                  </a:lnTo>
                  <a:lnTo>
                    <a:pt x="1214" y="2712"/>
                  </a:lnTo>
                  <a:lnTo>
                    <a:pt x="1218" y="2718"/>
                  </a:lnTo>
                  <a:lnTo>
                    <a:pt x="1224" y="2722"/>
                  </a:lnTo>
                  <a:lnTo>
                    <a:pt x="1230" y="2726"/>
                  </a:lnTo>
                  <a:lnTo>
                    <a:pt x="1232" y="2726"/>
                  </a:lnTo>
                  <a:lnTo>
                    <a:pt x="1230" y="2724"/>
                  </a:lnTo>
                  <a:lnTo>
                    <a:pt x="1228" y="2720"/>
                  </a:lnTo>
                  <a:lnTo>
                    <a:pt x="1224" y="2714"/>
                  </a:lnTo>
                  <a:lnTo>
                    <a:pt x="1222" y="2708"/>
                  </a:lnTo>
                  <a:lnTo>
                    <a:pt x="1222" y="2704"/>
                  </a:lnTo>
                  <a:lnTo>
                    <a:pt x="1218" y="2702"/>
                  </a:lnTo>
                  <a:lnTo>
                    <a:pt x="1216" y="2702"/>
                  </a:lnTo>
                  <a:lnTo>
                    <a:pt x="1214" y="2706"/>
                  </a:lnTo>
                  <a:close/>
                  <a:moveTo>
                    <a:pt x="1468" y="2954"/>
                  </a:moveTo>
                  <a:lnTo>
                    <a:pt x="1468" y="2954"/>
                  </a:lnTo>
                  <a:lnTo>
                    <a:pt x="1464" y="2956"/>
                  </a:lnTo>
                  <a:lnTo>
                    <a:pt x="1462" y="2956"/>
                  </a:lnTo>
                  <a:lnTo>
                    <a:pt x="1460" y="2952"/>
                  </a:lnTo>
                  <a:lnTo>
                    <a:pt x="1460" y="2948"/>
                  </a:lnTo>
                  <a:lnTo>
                    <a:pt x="1456" y="2946"/>
                  </a:lnTo>
                  <a:lnTo>
                    <a:pt x="1452" y="2946"/>
                  </a:lnTo>
                  <a:lnTo>
                    <a:pt x="1446" y="2948"/>
                  </a:lnTo>
                  <a:lnTo>
                    <a:pt x="1442" y="2946"/>
                  </a:lnTo>
                  <a:lnTo>
                    <a:pt x="1434" y="2944"/>
                  </a:lnTo>
                  <a:lnTo>
                    <a:pt x="1424" y="2942"/>
                  </a:lnTo>
                  <a:lnTo>
                    <a:pt x="1418" y="2942"/>
                  </a:lnTo>
                  <a:lnTo>
                    <a:pt x="1410" y="2944"/>
                  </a:lnTo>
                  <a:lnTo>
                    <a:pt x="1406" y="2944"/>
                  </a:lnTo>
                  <a:lnTo>
                    <a:pt x="1402" y="2942"/>
                  </a:lnTo>
                  <a:lnTo>
                    <a:pt x="1398" y="2938"/>
                  </a:lnTo>
                  <a:lnTo>
                    <a:pt x="1396" y="2934"/>
                  </a:lnTo>
                  <a:lnTo>
                    <a:pt x="1394" y="2932"/>
                  </a:lnTo>
                  <a:lnTo>
                    <a:pt x="1392" y="2934"/>
                  </a:lnTo>
                  <a:lnTo>
                    <a:pt x="1390" y="2934"/>
                  </a:lnTo>
                  <a:lnTo>
                    <a:pt x="1386" y="2934"/>
                  </a:lnTo>
                  <a:lnTo>
                    <a:pt x="1382" y="2932"/>
                  </a:lnTo>
                  <a:lnTo>
                    <a:pt x="1380" y="2928"/>
                  </a:lnTo>
                  <a:lnTo>
                    <a:pt x="1378" y="2928"/>
                  </a:lnTo>
                  <a:lnTo>
                    <a:pt x="1378" y="2930"/>
                  </a:lnTo>
                  <a:lnTo>
                    <a:pt x="1376" y="2934"/>
                  </a:lnTo>
                  <a:lnTo>
                    <a:pt x="1374" y="2936"/>
                  </a:lnTo>
                  <a:lnTo>
                    <a:pt x="1372" y="2938"/>
                  </a:lnTo>
                  <a:lnTo>
                    <a:pt x="1372" y="2946"/>
                  </a:lnTo>
                  <a:lnTo>
                    <a:pt x="1372" y="2950"/>
                  </a:lnTo>
                  <a:lnTo>
                    <a:pt x="1376" y="2952"/>
                  </a:lnTo>
                  <a:lnTo>
                    <a:pt x="1388" y="2952"/>
                  </a:lnTo>
                  <a:lnTo>
                    <a:pt x="1402" y="2954"/>
                  </a:lnTo>
                  <a:lnTo>
                    <a:pt x="1410" y="2958"/>
                  </a:lnTo>
                  <a:lnTo>
                    <a:pt x="1418" y="2962"/>
                  </a:lnTo>
                  <a:lnTo>
                    <a:pt x="1422" y="2964"/>
                  </a:lnTo>
                  <a:lnTo>
                    <a:pt x="1428" y="2966"/>
                  </a:lnTo>
                  <a:lnTo>
                    <a:pt x="1440" y="2966"/>
                  </a:lnTo>
                  <a:lnTo>
                    <a:pt x="1452" y="2964"/>
                  </a:lnTo>
                  <a:lnTo>
                    <a:pt x="1468" y="2964"/>
                  </a:lnTo>
                  <a:lnTo>
                    <a:pt x="1476" y="2962"/>
                  </a:lnTo>
                  <a:lnTo>
                    <a:pt x="1480" y="2960"/>
                  </a:lnTo>
                  <a:lnTo>
                    <a:pt x="1482" y="2958"/>
                  </a:lnTo>
                  <a:lnTo>
                    <a:pt x="1484" y="2954"/>
                  </a:lnTo>
                  <a:lnTo>
                    <a:pt x="1482" y="2952"/>
                  </a:lnTo>
                  <a:lnTo>
                    <a:pt x="1478" y="2950"/>
                  </a:lnTo>
                  <a:lnTo>
                    <a:pt x="1474" y="2950"/>
                  </a:lnTo>
                  <a:lnTo>
                    <a:pt x="1468" y="2954"/>
                  </a:lnTo>
                  <a:close/>
                  <a:moveTo>
                    <a:pt x="1518" y="2942"/>
                  </a:moveTo>
                  <a:lnTo>
                    <a:pt x="1518" y="2942"/>
                  </a:lnTo>
                  <a:lnTo>
                    <a:pt x="1520" y="2940"/>
                  </a:lnTo>
                  <a:lnTo>
                    <a:pt x="1520" y="2938"/>
                  </a:lnTo>
                  <a:lnTo>
                    <a:pt x="1518" y="2926"/>
                  </a:lnTo>
                  <a:lnTo>
                    <a:pt x="1516" y="2924"/>
                  </a:lnTo>
                  <a:lnTo>
                    <a:pt x="1516" y="2926"/>
                  </a:lnTo>
                  <a:lnTo>
                    <a:pt x="1514" y="2932"/>
                  </a:lnTo>
                  <a:lnTo>
                    <a:pt x="1514" y="2938"/>
                  </a:lnTo>
                  <a:lnTo>
                    <a:pt x="1516" y="2940"/>
                  </a:lnTo>
                  <a:lnTo>
                    <a:pt x="1518" y="2942"/>
                  </a:lnTo>
                  <a:close/>
                  <a:moveTo>
                    <a:pt x="1252" y="2768"/>
                  </a:moveTo>
                  <a:lnTo>
                    <a:pt x="1252" y="2768"/>
                  </a:lnTo>
                  <a:lnTo>
                    <a:pt x="1254" y="2768"/>
                  </a:lnTo>
                  <a:lnTo>
                    <a:pt x="1256" y="2766"/>
                  </a:lnTo>
                  <a:lnTo>
                    <a:pt x="1256" y="2764"/>
                  </a:lnTo>
                  <a:lnTo>
                    <a:pt x="1254" y="2760"/>
                  </a:lnTo>
                  <a:lnTo>
                    <a:pt x="1254" y="2758"/>
                  </a:lnTo>
                  <a:lnTo>
                    <a:pt x="1252" y="2758"/>
                  </a:lnTo>
                  <a:lnTo>
                    <a:pt x="1250" y="2762"/>
                  </a:lnTo>
                  <a:lnTo>
                    <a:pt x="1248" y="2766"/>
                  </a:lnTo>
                  <a:lnTo>
                    <a:pt x="1250" y="2768"/>
                  </a:lnTo>
                  <a:lnTo>
                    <a:pt x="1252" y="2768"/>
                  </a:lnTo>
                  <a:close/>
                  <a:moveTo>
                    <a:pt x="1256" y="2790"/>
                  </a:moveTo>
                  <a:lnTo>
                    <a:pt x="1256" y="2790"/>
                  </a:lnTo>
                  <a:lnTo>
                    <a:pt x="1254" y="2786"/>
                  </a:lnTo>
                  <a:lnTo>
                    <a:pt x="1252" y="2782"/>
                  </a:lnTo>
                  <a:lnTo>
                    <a:pt x="1252" y="2780"/>
                  </a:lnTo>
                  <a:lnTo>
                    <a:pt x="1250" y="2780"/>
                  </a:lnTo>
                  <a:lnTo>
                    <a:pt x="1248" y="2782"/>
                  </a:lnTo>
                  <a:lnTo>
                    <a:pt x="1244" y="2782"/>
                  </a:lnTo>
                  <a:lnTo>
                    <a:pt x="1242" y="2784"/>
                  </a:lnTo>
                  <a:lnTo>
                    <a:pt x="1242" y="2790"/>
                  </a:lnTo>
                  <a:lnTo>
                    <a:pt x="1244" y="2794"/>
                  </a:lnTo>
                  <a:lnTo>
                    <a:pt x="1246" y="2794"/>
                  </a:lnTo>
                  <a:lnTo>
                    <a:pt x="1250" y="2794"/>
                  </a:lnTo>
                  <a:lnTo>
                    <a:pt x="1256" y="2796"/>
                  </a:lnTo>
                  <a:lnTo>
                    <a:pt x="1260" y="2798"/>
                  </a:lnTo>
                  <a:lnTo>
                    <a:pt x="1260" y="2794"/>
                  </a:lnTo>
                  <a:lnTo>
                    <a:pt x="1256" y="2790"/>
                  </a:lnTo>
                  <a:close/>
                  <a:moveTo>
                    <a:pt x="1348" y="2902"/>
                  </a:moveTo>
                  <a:lnTo>
                    <a:pt x="1348" y="2902"/>
                  </a:lnTo>
                  <a:lnTo>
                    <a:pt x="1352" y="2904"/>
                  </a:lnTo>
                  <a:lnTo>
                    <a:pt x="1352" y="2902"/>
                  </a:lnTo>
                  <a:lnTo>
                    <a:pt x="1352" y="2898"/>
                  </a:lnTo>
                  <a:lnTo>
                    <a:pt x="1350" y="2892"/>
                  </a:lnTo>
                  <a:lnTo>
                    <a:pt x="1346" y="2890"/>
                  </a:lnTo>
                  <a:lnTo>
                    <a:pt x="1344" y="2892"/>
                  </a:lnTo>
                  <a:lnTo>
                    <a:pt x="1346" y="2896"/>
                  </a:lnTo>
                  <a:lnTo>
                    <a:pt x="1348" y="2902"/>
                  </a:lnTo>
                  <a:close/>
                  <a:moveTo>
                    <a:pt x="1448" y="2860"/>
                  </a:moveTo>
                  <a:lnTo>
                    <a:pt x="1448" y="2860"/>
                  </a:lnTo>
                  <a:lnTo>
                    <a:pt x="1450" y="2860"/>
                  </a:lnTo>
                  <a:lnTo>
                    <a:pt x="1452" y="2860"/>
                  </a:lnTo>
                  <a:lnTo>
                    <a:pt x="1454" y="2854"/>
                  </a:lnTo>
                  <a:lnTo>
                    <a:pt x="1452" y="2848"/>
                  </a:lnTo>
                  <a:lnTo>
                    <a:pt x="1452" y="2846"/>
                  </a:lnTo>
                  <a:lnTo>
                    <a:pt x="1448" y="2846"/>
                  </a:lnTo>
                  <a:lnTo>
                    <a:pt x="1446" y="2850"/>
                  </a:lnTo>
                  <a:lnTo>
                    <a:pt x="1444" y="2852"/>
                  </a:lnTo>
                  <a:lnTo>
                    <a:pt x="1446" y="2856"/>
                  </a:lnTo>
                  <a:lnTo>
                    <a:pt x="1448" y="2860"/>
                  </a:lnTo>
                  <a:close/>
                  <a:moveTo>
                    <a:pt x="1440" y="2848"/>
                  </a:moveTo>
                  <a:lnTo>
                    <a:pt x="1440" y="2848"/>
                  </a:lnTo>
                  <a:lnTo>
                    <a:pt x="1438" y="2848"/>
                  </a:lnTo>
                  <a:lnTo>
                    <a:pt x="1434" y="2850"/>
                  </a:lnTo>
                  <a:lnTo>
                    <a:pt x="1434" y="2854"/>
                  </a:lnTo>
                  <a:lnTo>
                    <a:pt x="1436" y="2856"/>
                  </a:lnTo>
                  <a:lnTo>
                    <a:pt x="1438" y="2856"/>
                  </a:lnTo>
                  <a:lnTo>
                    <a:pt x="1440" y="2854"/>
                  </a:lnTo>
                  <a:lnTo>
                    <a:pt x="1440" y="2850"/>
                  </a:lnTo>
                  <a:lnTo>
                    <a:pt x="1440" y="2848"/>
                  </a:lnTo>
                  <a:close/>
                  <a:moveTo>
                    <a:pt x="2822" y="3608"/>
                  </a:moveTo>
                  <a:lnTo>
                    <a:pt x="2822" y="3608"/>
                  </a:lnTo>
                  <a:lnTo>
                    <a:pt x="2818" y="3606"/>
                  </a:lnTo>
                  <a:lnTo>
                    <a:pt x="2814" y="3598"/>
                  </a:lnTo>
                  <a:lnTo>
                    <a:pt x="2802" y="3578"/>
                  </a:lnTo>
                  <a:lnTo>
                    <a:pt x="2798" y="3570"/>
                  </a:lnTo>
                  <a:lnTo>
                    <a:pt x="2792" y="3562"/>
                  </a:lnTo>
                  <a:lnTo>
                    <a:pt x="2786" y="3558"/>
                  </a:lnTo>
                  <a:lnTo>
                    <a:pt x="2782" y="3556"/>
                  </a:lnTo>
                  <a:lnTo>
                    <a:pt x="2780" y="3558"/>
                  </a:lnTo>
                  <a:lnTo>
                    <a:pt x="2776" y="3558"/>
                  </a:lnTo>
                  <a:lnTo>
                    <a:pt x="2774" y="3558"/>
                  </a:lnTo>
                  <a:lnTo>
                    <a:pt x="2768" y="3554"/>
                  </a:lnTo>
                  <a:lnTo>
                    <a:pt x="2762" y="3550"/>
                  </a:lnTo>
                  <a:lnTo>
                    <a:pt x="2756" y="3548"/>
                  </a:lnTo>
                  <a:lnTo>
                    <a:pt x="2746" y="3546"/>
                  </a:lnTo>
                  <a:lnTo>
                    <a:pt x="2738" y="3544"/>
                  </a:lnTo>
                  <a:lnTo>
                    <a:pt x="2728" y="3540"/>
                  </a:lnTo>
                  <a:lnTo>
                    <a:pt x="2720" y="3532"/>
                  </a:lnTo>
                  <a:lnTo>
                    <a:pt x="2712" y="3524"/>
                  </a:lnTo>
                  <a:lnTo>
                    <a:pt x="2706" y="3516"/>
                  </a:lnTo>
                  <a:lnTo>
                    <a:pt x="2700" y="3506"/>
                  </a:lnTo>
                  <a:lnTo>
                    <a:pt x="2696" y="3496"/>
                  </a:lnTo>
                  <a:lnTo>
                    <a:pt x="2694" y="3488"/>
                  </a:lnTo>
                  <a:lnTo>
                    <a:pt x="2694" y="3464"/>
                  </a:lnTo>
                  <a:lnTo>
                    <a:pt x="2694" y="3458"/>
                  </a:lnTo>
                  <a:lnTo>
                    <a:pt x="2692" y="3454"/>
                  </a:lnTo>
                  <a:lnTo>
                    <a:pt x="2692" y="3448"/>
                  </a:lnTo>
                  <a:lnTo>
                    <a:pt x="2694" y="3442"/>
                  </a:lnTo>
                  <a:lnTo>
                    <a:pt x="2696" y="3438"/>
                  </a:lnTo>
                  <a:lnTo>
                    <a:pt x="2696" y="3434"/>
                  </a:lnTo>
                  <a:lnTo>
                    <a:pt x="2696" y="3430"/>
                  </a:lnTo>
                  <a:lnTo>
                    <a:pt x="2698" y="3422"/>
                  </a:lnTo>
                  <a:lnTo>
                    <a:pt x="2700" y="3418"/>
                  </a:lnTo>
                  <a:lnTo>
                    <a:pt x="2698" y="3416"/>
                  </a:lnTo>
                  <a:lnTo>
                    <a:pt x="2696" y="3414"/>
                  </a:lnTo>
                  <a:lnTo>
                    <a:pt x="2694" y="3416"/>
                  </a:lnTo>
                  <a:lnTo>
                    <a:pt x="2692" y="3416"/>
                  </a:lnTo>
                  <a:lnTo>
                    <a:pt x="2692" y="3420"/>
                  </a:lnTo>
                  <a:lnTo>
                    <a:pt x="2694" y="3424"/>
                  </a:lnTo>
                  <a:lnTo>
                    <a:pt x="2692" y="3424"/>
                  </a:lnTo>
                  <a:lnTo>
                    <a:pt x="2688" y="3422"/>
                  </a:lnTo>
                  <a:lnTo>
                    <a:pt x="2686" y="3422"/>
                  </a:lnTo>
                  <a:lnTo>
                    <a:pt x="2684" y="3432"/>
                  </a:lnTo>
                  <a:lnTo>
                    <a:pt x="2680" y="3444"/>
                  </a:lnTo>
                  <a:lnTo>
                    <a:pt x="2678" y="3444"/>
                  </a:lnTo>
                  <a:lnTo>
                    <a:pt x="2676" y="3444"/>
                  </a:lnTo>
                  <a:lnTo>
                    <a:pt x="2674" y="3444"/>
                  </a:lnTo>
                  <a:lnTo>
                    <a:pt x="2670" y="3452"/>
                  </a:lnTo>
                  <a:lnTo>
                    <a:pt x="2666" y="3458"/>
                  </a:lnTo>
                  <a:lnTo>
                    <a:pt x="2660" y="3462"/>
                  </a:lnTo>
                  <a:lnTo>
                    <a:pt x="2654" y="3468"/>
                  </a:lnTo>
                  <a:lnTo>
                    <a:pt x="2646" y="3476"/>
                  </a:lnTo>
                  <a:lnTo>
                    <a:pt x="2638" y="3488"/>
                  </a:lnTo>
                  <a:lnTo>
                    <a:pt x="2628" y="3496"/>
                  </a:lnTo>
                  <a:lnTo>
                    <a:pt x="2614" y="3508"/>
                  </a:lnTo>
                  <a:lnTo>
                    <a:pt x="2616" y="3510"/>
                  </a:lnTo>
                  <a:lnTo>
                    <a:pt x="2618" y="3512"/>
                  </a:lnTo>
                  <a:lnTo>
                    <a:pt x="2618" y="3516"/>
                  </a:lnTo>
                  <a:lnTo>
                    <a:pt x="2614" y="3524"/>
                  </a:lnTo>
                  <a:lnTo>
                    <a:pt x="2606" y="3530"/>
                  </a:lnTo>
                  <a:lnTo>
                    <a:pt x="2598" y="3532"/>
                  </a:lnTo>
                  <a:lnTo>
                    <a:pt x="2588" y="3534"/>
                  </a:lnTo>
                  <a:lnTo>
                    <a:pt x="2578" y="3532"/>
                  </a:lnTo>
                  <a:lnTo>
                    <a:pt x="2558" y="3528"/>
                  </a:lnTo>
                  <a:lnTo>
                    <a:pt x="2546" y="3528"/>
                  </a:lnTo>
                  <a:lnTo>
                    <a:pt x="2538" y="3532"/>
                  </a:lnTo>
                  <a:lnTo>
                    <a:pt x="2522" y="3538"/>
                  </a:lnTo>
                  <a:lnTo>
                    <a:pt x="2514" y="3538"/>
                  </a:lnTo>
                  <a:lnTo>
                    <a:pt x="2512" y="3538"/>
                  </a:lnTo>
                  <a:lnTo>
                    <a:pt x="2510" y="3536"/>
                  </a:lnTo>
                  <a:lnTo>
                    <a:pt x="2510" y="3528"/>
                  </a:lnTo>
                  <a:lnTo>
                    <a:pt x="2510" y="3522"/>
                  </a:lnTo>
                  <a:lnTo>
                    <a:pt x="2506" y="3522"/>
                  </a:lnTo>
                  <a:lnTo>
                    <a:pt x="2502" y="3522"/>
                  </a:lnTo>
                  <a:lnTo>
                    <a:pt x="2496" y="3522"/>
                  </a:lnTo>
                  <a:lnTo>
                    <a:pt x="2492" y="3520"/>
                  </a:lnTo>
                  <a:lnTo>
                    <a:pt x="2490" y="3518"/>
                  </a:lnTo>
                  <a:lnTo>
                    <a:pt x="2492" y="3514"/>
                  </a:lnTo>
                  <a:lnTo>
                    <a:pt x="2496" y="3510"/>
                  </a:lnTo>
                  <a:lnTo>
                    <a:pt x="2496" y="3506"/>
                  </a:lnTo>
                  <a:lnTo>
                    <a:pt x="2492" y="3508"/>
                  </a:lnTo>
                  <a:lnTo>
                    <a:pt x="2490" y="3508"/>
                  </a:lnTo>
                  <a:lnTo>
                    <a:pt x="2488" y="3508"/>
                  </a:lnTo>
                  <a:lnTo>
                    <a:pt x="2486" y="3506"/>
                  </a:lnTo>
                  <a:lnTo>
                    <a:pt x="2488" y="3504"/>
                  </a:lnTo>
                  <a:lnTo>
                    <a:pt x="2490" y="3504"/>
                  </a:lnTo>
                  <a:lnTo>
                    <a:pt x="2494" y="3504"/>
                  </a:lnTo>
                  <a:lnTo>
                    <a:pt x="2496" y="3502"/>
                  </a:lnTo>
                  <a:lnTo>
                    <a:pt x="2498" y="3496"/>
                  </a:lnTo>
                  <a:lnTo>
                    <a:pt x="2502" y="3480"/>
                  </a:lnTo>
                  <a:lnTo>
                    <a:pt x="2502" y="3474"/>
                  </a:lnTo>
                  <a:lnTo>
                    <a:pt x="2500" y="3468"/>
                  </a:lnTo>
                  <a:lnTo>
                    <a:pt x="2496" y="3462"/>
                  </a:lnTo>
                  <a:lnTo>
                    <a:pt x="2496" y="3458"/>
                  </a:lnTo>
                  <a:lnTo>
                    <a:pt x="2498" y="3454"/>
                  </a:lnTo>
                  <a:lnTo>
                    <a:pt x="2500" y="3448"/>
                  </a:lnTo>
                  <a:lnTo>
                    <a:pt x="2498" y="3440"/>
                  </a:lnTo>
                  <a:lnTo>
                    <a:pt x="2494" y="3434"/>
                  </a:lnTo>
                  <a:lnTo>
                    <a:pt x="2490" y="3428"/>
                  </a:lnTo>
                  <a:lnTo>
                    <a:pt x="2486" y="3426"/>
                  </a:lnTo>
                  <a:lnTo>
                    <a:pt x="2484" y="3426"/>
                  </a:lnTo>
                  <a:lnTo>
                    <a:pt x="2480" y="3430"/>
                  </a:lnTo>
                  <a:lnTo>
                    <a:pt x="2476" y="3444"/>
                  </a:lnTo>
                  <a:lnTo>
                    <a:pt x="2470" y="3456"/>
                  </a:lnTo>
                  <a:lnTo>
                    <a:pt x="2470" y="3466"/>
                  </a:lnTo>
                  <a:lnTo>
                    <a:pt x="2468" y="3498"/>
                  </a:lnTo>
                  <a:lnTo>
                    <a:pt x="2464" y="3486"/>
                  </a:lnTo>
                  <a:lnTo>
                    <a:pt x="2460" y="3478"/>
                  </a:lnTo>
                  <a:lnTo>
                    <a:pt x="2458" y="3468"/>
                  </a:lnTo>
                  <a:lnTo>
                    <a:pt x="2452" y="3462"/>
                  </a:lnTo>
                  <a:lnTo>
                    <a:pt x="2448" y="3456"/>
                  </a:lnTo>
                  <a:lnTo>
                    <a:pt x="2448" y="3454"/>
                  </a:lnTo>
                  <a:lnTo>
                    <a:pt x="2448" y="3450"/>
                  </a:lnTo>
                  <a:lnTo>
                    <a:pt x="2444" y="3444"/>
                  </a:lnTo>
                  <a:lnTo>
                    <a:pt x="2442" y="3438"/>
                  </a:lnTo>
                  <a:lnTo>
                    <a:pt x="2442" y="3434"/>
                  </a:lnTo>
                  <a:lnTo>
                    <a:pt x="2442" y="3428"/>
                  </a:lnTo>
                  <a:lnTo>
                    <a:pt x="2444" y="3420"/>
                  </a:lnTo>
                  <a:lnTo>
                    <a:pt x="2442" y="3414"/>
                  </a:lnTo>
                  <a:lnTo>
                    <a:pt x="2440" y="3408"/>
                  </a:lnTo>
                  <a:lnTo>
                    <a:pt x="2438" y="3402"/>
                  </a:lnTo>
                  <a:lnTo>
                    <a:pt x="2438" y="3400"/>
                  </a:lnTo>
                  <a:lnTo>
                    <a:pt x="2442" y="3400"/>
                  </a:lnTo>
                  <a:lnTo>
                    <a:pt x="2444" y="3404"/>
                  </a:lnTo>
                  <a:lnTo>
                    <a:pt x="2448" y="3404"/>
                  </a:lnTo>
                  <a:lnTo>
                    <a:pt x="2448" y="3406"/>
                  </a:lnTo>
                  <a:lnTo>
                    <a:pt x="2446" y="3408"/>
                  </a:lnTo>
                  <a:lnTo>
                    <a:pt x="2444" y="3410"/>
                  </a:lnTo>
                  <a:lnTo>
                    <a:pt x="2448" y="3410"/>
                  </a:lnTo>
                  <a:lnTo>
                    <a:pt x="2450" y="3412"/>
                  </a:lnTo>
                  <a:lnTo>
                    <a:pt x="2448" y="3414"/>
                  </a:lnTo>
                  <a:lnTo>
                    <a:pt x="2450" y="3416"/>
                  </a:lnTo>
                  <a:lnTo>
                    <a:pt x="2454" y="3420"/>
                  </a:lnTo>
                  <a:lnTo>
                    <a:pt x="2456" y="3422"/>
                  </a:lnTo>
                  <a:lnTo>
                    <a:pt x="2458" y="3422"/>
                  </a:lnTo>
                  <a:lnTo>
                    <a:pt x="2460" y="3422"/>
                  </a:lnTo>
                  <a:lnTo>
                    <a:pt x="2460" y="3420"/>
                  </a:lnTo>
                  <a:lnTo>
                    <a:pt x="2460" y="3418"/>
                  </a:lnTo>
                  <a:lnTo>
                    <a:pt x="2462" y="3416"/>
                  </a:lnTo>
                  <a:lnTo>
                    <a:pt x="2464" y="3412"/>
                  </a:lnTo>
                  <a:lnTo>
                    <a:pt x="2466" y="3406"/>
                  </a:lnTo>
                  <a:lnTo>
                    <a:pt x="2466" y="3402"/>
                  </a:lnTo>
                  <a:lnTo>
                    <a:pt x="2468" y="3400"/>
                  </a:lnTo>
                  <a:lnTo>
                    <a:pt x="2468" y="3402"/>
                  </a:lnTo>
                  <a:lnTo>
                    <a:pt x="2474" y="3404"/>
                  </a:lnTo>
                  <a:lnTo>
                    <a:pt x="2476" y="3404"/>
                  </a:lnTo>
                  <a:lnTo>
                    <a:pt x="2476" y="3402"/>
                  </a:lnTo>
                  <a:lnTo>
                    <a:pt x="2478" y="3402"/>
                  </a:lnTo>
                  <a:lnTo>
                    <a:pt x="2480" y="3400"/>
                  </a:lnTo>
                  <a:lnTo>
                    <a:pt x="2480" y="3398"/>
                  </a:lnTo>
                  <a:lnTo>
                    <a:pt x="2482" y="3396"/>
                  </a:lnTo>
                  <a:lnTo>
                    <a:pt x="2482" y="3394"/>
                  </a:lnTo>
                  <a:lnTo>
                    <a:pt x="2482" y="3392"/>
                  </a:lnTo>
                  <a:lnTo>
                    <a:pt x="2482" y="3388"/>
                  </a:lnTo>
                  <a:lnTo>
                    <a:pt x="2480" y="3386"/>
                  </a:lnTo>
                  <a:lnTo>
                    <a:pt x="2482" y="3384"/>
                  </a:lnTo>
                  <a:lnTo>
                    <a:pt x="2480" y="3384"/>
                  </a:lnTo>
                  <a:lnTo>
                    <a:pt x="2478" y="3384"/>
                  </a:lnTo>
                  <a:lnTo>
                    <a:pt x="2478" y="3386"/>
                  </a:lnTo>
                  <a:lnTo>
                    <a:pt x="2476" y="3388"/>
                  </a:lnTo>
                  <a:lnTo>
                    <a:pt x="2472" y="3388"/>
                  </a:lnTo>
                  <a:lnTo>
                    <a:pt x="2470" y="3388"/>
                  </a:lnTo>
                  <a:lnTo>
                    <a:pt x="2468" y="3382"/>
                  </a:lnTo>
                  <a:lnTo>
                    <a:pt x="2466" y="3378"/>
                  </a:lnTo>
                  <a:lnTo>
                    <a:pt x="2468" y="3374"/>
                  </a:lnTo>
                  <a:lnTo>
                    <a:pt x="2468" y="3372"/>
                  </a:lnTo>
                  <a:lnTo>
                    <a:pt x="2466" y="3370"/>
                  </a:lnTo>
                  <a:lnTo>
                    <a:pt x="2464" y="3370"/>
                  </a:lnTo>
                  <a:lnTo>
                    <a:pt x="2464" y="3374"/>
                  </a:lnTo>
                  <a:lnTo>
                    <a:pt x="2462" y="3378"/>
                  </a:lnTo>
                  <a:lnTo>
                    <a:pt x="2462" y="3380"/>
                  </a:lnTo>
                  <a:lnTo>
                    <a:pt x="2460" y="3380"/>
                  </a:lnTo>
                  <a:lnTo>
                    <a:pt x="2456" y="3380"/>
                  </a:lnTo>
                  <a:lnTo>
                    <a:pt x="2452" y="3382"/>
                  </a:lnTo>
                  <a:lnTo>
                    <a:pt x="2450" y="3384"/>
                  </a:lnTo>
                  <a:lnTo>
                    <a:pt x="2446" y="3384"/>
                  </a:lnTo>
                  <a:lnTo>
                    <a:pt x="2444" y="3384"/>
                  </a:lnTo>
                  <a:lnTo>
                    <a:pt x="2444" y="3388"/>
                  </a:lnTo>
                  <a:lnTo>
                    <a:pt x="2442" y="3394"/>
                  </a:lnTo>
                  <a:lnTo>
                    <a:pt x="2434" y="3388"/>
                  </a:lnTo>
                  <a:lnTo>
                    <a:pt x="2422" y="3378"/>
                  </a:lnTo>
                  <a:lnTo>
                    <a:pt x="2414" y="3368"/>
                  </a:lnTo>
                  <a:lnTo>
                    <a:pt x="2410" y="3364"/>
                  </a:lnTo>
                  <a:lnTo>
                    <a:pt x="2410" y="3358"/>
                  </a:lnTo>
                  <a:lnTo>
                    <a:pt x="2410" y="3354"/>
                  </a:lnTo>
                  <a:lnTo>
                    <a:pt x="2408" y="3352"/>
                  </a:lnTo>
                  <a:lnTo>
                    <a:pt x="2402" y="3350"/>
                  </a:lnTo>
                  <a:lnTo>
                    <a:pt x="2394" y="3350"/>
                  </a:lnTo>
                  <a:lnTo>
                    <a:pt x="2392" y="3348"/>
                  </a:lnTo>
                  <a:lnTo>
                    <a:pt x="2392" y="3344"/>
                  </a:lnTo>
                  <a:lnTo>
                    <a:pt x="2390" y="3338"/>
                  </a:lnTo>
                  <a:lnTo>
                    <a:pt x="2386" y="3330"/>
                  </a:lnTo>
                  <a:lnTo>
                    <a:pt x="2382" y="3320"/>
                  </a:lnTo>
                  <a:lnTo>
                    <a:pt x="2376" y="3302"/>
                  </a:lnTo>
                  <a:lnTo>
                    <a:pt x="2370" y="3290"/>
                  </a:lnTo>
                  <a:lnTo>
                    <a:pt x="2366" y="3284"/>
                  </a:lnTo>
                  <a:lnTo>
                    <a:pt x="2364" y="3280"/>
                  </a:lnTo>
                  <a:lnTo>
                    <a:pt x="2362" y="3270"/>
                  </a:lnTo>
                  <a:lnTo>
                    <a:pt x="2360" y="3266"/>
                  </a:lnTo>
                  <a:lnTo>
                    <a:pt x="2358" y="3264"/>
                  </a:lnTo>
                  <a:lnTo>
                    <a:pt x="2352" y="3262"/>
                  </a:lnTo>
                  <a:lnTo>
                    <a:pt x="2346" y="3260"/>
                  </a:lnTo>
                  <a:lnTo>
                    <a:pt x="2346" y="3258"/>
                  </a:lnTo>
                  <a:lnTo>
                    <a:pt x="2346" y="3254"/>
                  </a:lnTo>
                  <a:lnTo>
                    <a:pt x="2350" y="3250"/>
                  </a:lnTo>
                  <a:lnTo>
                    <a:pt x="2354" y="3248"/>
                  </a:lnTo>
                  <a:lnTo>
                    <a:pt x="2360" y="3250"/>
                  </a:lnTo>
                  <a:lnTo>
                    <a:pt x="2362" y="3248"/>
                  </a:lnTo>
                  <a:lnTo>
                    <a:pt x="2362" y="3246"/>
                  </a:lnTo>
                  <a:lnTo>
                    <a:pt x="2354" y="3228"/>
                  </a:lnTo>
                  <a:lnTo>
                    <a:pt x="2354" y="3224"/>
                  </a:lnTo>
                  <a:lnTo>
                    <a:pt x="2356" y="3224"/>
                  </a:lnTo>
                  <a:lnTo>
                    <a:pt x="2364" y="3226"/>
                  </a:lnTo>
                  <a:lnTo>
                    <a:pt x="2372" y="3230"/>
                  </a:lnTo>
                  <a:lnTo>
                    <a:pt x="2376" y="3232"/>
                  </a:lnTo>
                  <a:lnTo>
                    <a:pt x="2378" y="3230"/>
                  </a:lnTo>
                  <a:lnTo>
                    <a:pt x="2384" y="3226"/>
                  </a:lnTo>
                  <a:lnTo>
                    <a:pt x="2390" y="3226"/>
                  </a:lnTo>
                  <a:lnTo>
                    <a:pt x="2392" y="3224"/>
                  </a:lnTo>
                  <a:lnTo>
                    <a:pt x="2394" y="3216"/>
                  </a:lnTo>
                  <a:lnTo>
                    <a:pt x="2396" y="3212"/>
                  </a:lnTo>
                  <a:lnTo>
                    <a:pt x="2398" y="3212"/>
                  </a:lnTo>
                  <a:lnTo>
                    <a:pt x="2406" y="3218"/>
                  </a:lnTo>
                  <a:lnTo>
                    <a:pt x="2412" y="3222"/>
                  </a:lnTo>
                  <a:lnTo>
                    <a:pt x="2416" y="3224"/>
                  </a:lnTo>
                  <a:lnTo>
                    <a:pt x="2424" y="3224"/>
                  </a:lnTo>
                  <a:lnTo>
                    <a:pt x="2430" y="3222"/>
                  </a:lnTo>
                  <a:lnTo>
                    <a:pt x="2436" y="3218"/>
                  </a:lnTo>
                  <a:lnTo>
                    <a:pt x="2438" y="3218"/>
                  </a:lnTo>
                  <a:lnTo>
                    <a:pt x="2440" y="3220"/>
                  </a:lnTo>
                  <a:lnTo>
                    <a:pt x="2442" y="3222"/>
                  </a:lnTo>
                  <a:lnTo>
                    <a:pt x="2444" y="3232"/>
                  </a:lnTo>
                  <a:lnTo>
                    <a:pt x="2448" y="3238"/>
                  </a:lnTo>
                  <a:lnTo>
                    <a:pt x="2452" y="3244"/>
                  </a:lnTo>
                  <a:lnTo>
                    <a:pt x="2452" y="3220"/>
                  </a:lnTo>
                  <a:lnTo>
                    <a:pt x="2414" y="3146"/>
                  </a:lnTo>
                  <a:lnTo>
                    <a:pt x="2378" y="3050"/>
                  </a:lnTo>
                  <a:lnTo>
                    <a:pt x="2372" y="3006"/>
                  </a:lnTo>
                  <a:lnTo>
                    <a:pt x="2378" y="2910"/>
                  </a:lnTo>
                  <a:lnTo>
                    <a:pt x="2378" y="2868"/>
                  </a:lnTo>
                  <a:lnTo>
                    <a:pt x="2392" y="2778"/>
                  </a:lnTo>
                  <a:lnTo>
                    <a:pt x="2386" y="2780"/>
                  </a:lnTo>
                  <a:lnTo>
                    <a:pt x="2382" y="2780"/>
                  </a:lnTo>
                  <a:lnTo>
                    <a:pt x="2380" y="2778"/>
                  </a:lnTo>
                  <a:lnTo>
                    <a:pt x="2380" y="2776"/>
                  </a:lnTo>
                  <a:lnTo>
                    <a:pt x="2378" y="2770"/>
                  </a:lnTo>
                  <a:lnTo>
                    <a:pt x="2376" y="2768"/>
                  </a:lnTo>
                  <a:lnTo>
                    <a:pt x="2374" y="2768"/>
                  </a:lnTo>
                  <a:lnTo>
                    <a:pt x="2376" y="2768"/>
                  </a:lnTo>
                  <a:lnTo>
                    <a:pt x="2378" y="2770"/>
                  </a:lnTo>
                  <a:lnTo>
                    <a:pt x="2380" y="2776"/>
                  </a:lnTo>
                  <a:lnTo>
                    <a:pt x="2380" y="2778"/>
                  </a:lnTo>
                  <a:lnTo>
                    <a:pt x="2382" y="2780"/>
                  </a:lnTo>
                  <a:lnTo>
                    <a:pt x="2386" y="2780"/>
                  </a:lnTo>
                  <a:lnTo>
                    <a:pt x="2392" y="2778"/>
                  </a:lnTo>
                  <a:lnTo>
                    <a:pt x="2390" y="2764"/>
                  </a:lnTo>
                  <a:lnTo>
                    <a:pt x="2394" y="2746"/>
                  </a:lnTo>
                  <a:lnTo>
                    <a:pt x="2390" y="2726"/>
                  </a:lnTo>
                  <a:lnTo>
                    <a:pt x="2386" y="2674"/>
                  </a:lnTo>
                  <a:lnTo>
                    <a:pt x="2384" y="2658"/>
                  </a:lnTo>
                  <a:lnTo>
                    <a:pt x="2386" y="2626"/>
                  </a:lnTo>
                  <a:lnTo>
                    <a:pt x="2360" y="2586"/>
                  </a:lnTo>
                  <a:lnTo>
                    <a:pt x="2336" y="2534"/>
                  </a:lnTo>
                  <a:lnTo>
                    <a:pt x="2284" y="2470"/>
                  </a:lnTo>
                  <a:lnTo>
                    <a:pt x="2274" y="2434"/>
                  </a:lnTo>
                  <a:lnTo>
                    <a:pt x="2302" y="2390"/>
                  </a:lnTo>
                  <a:lnTo>
                    <a:pt x="2334" y="2368"/>
                  </a:lnTo>
                  <a:lnTo>
                    <a:pt x="2352" y="2336"/>
                  </a:lnTo>
                  <a:lnTo>
                    <a:pt x="2346" y="2304"/>
                  </a:lnTo>
                  <a:lnTo>
                    <a:pt x="2318" y="2270"/>
                  </a:lnTo>
                  <a:lnTo>
                    <a:pt x="2280" y="2246"/>
                  </a:lnTo>
                  <a:lnTo>
                    <a:pt x="2264" y="2186"/>
                  </a:lnTo>
                  <a:lnTo>
                    <a:pt x="2274" y="2140"/>
                  </a:lnTo>
                  <a:lnTo>
                    <a:pt x="2288" y="2090"/>
                  </a:lnTo>
                  <a:lnTo>
                    <a:pt x="2290" y="2086"/>
                  </a:lnTo>
                  <a:lnTo>
                    <a:pt x="2296" y="2086"/>
                  </a:lnTo>
                  <a:lnTo>
                    <a:pt x="2308" y="2088"/>
                  </a:lnTo>
                  <a:lnTo>
                    <a:pt x="2328" y="2096"/>
                  </a:lnTo>
                  <a:lnTo>
                    <a:pt x="2370" y="2082"/>
                  </a:lnTo>
                  <a:lnTo>
                    <a:pt x="2376" y="2058"/>
                  </a:lnTo>
                  <a:lnTo>
                    <a:pt x="2440" y="2024"/>
                  </a:lnTo>
                  <a:lnTo>
                    <a:pt x="2384" y="1780"/>
                  </a:lnTo>
                  <a:lnTo>
                    <a:pt x="2264" y="1588"/>
                  </a:lnTo>
                  <a:lnTo>
                    <a:pt x="2204" y="1444"/>
                  </a:lnTo>
                  <a:lnTo>
                    <a:pt x="2204" y="1264"/>
                  </a:lnTo>
                  <a:lnTo>
                    <a:pt x="2212" y="1228"/>
                  </a:lnTo>
                  <a:lnTo>
                    <a:pt x="2224" y="1194"/>
                  </a:lnTo>
                  <a:lnTo>
                    <a:pt x="2232" y="1174"/>
                  </a:lnTo>
                  <a:lnTo>
                    <a:pt x="2240" y="1156"/>
                  </a:lnTo>
                  <a:lnTo>
                    <a:pt x="2248" y="1138"/>
                  </a:lnTo>
                  <a:lnTo>
                    <a:pt x="2258" y="1112"/>
                  </a:lnTo>
                  <a:lnTo>
                    <a:pt x="2282" y="1046"/>
                  </a:lnTo>
                  <a:lnTo>
                    <a:pt x="2276" y="1048"/>
                  </a:lnTo>
                  <a:lnTo>
                    <a:pt x="2274" y="1046"/>
                  </a:lnTo>
                  <a:lnTo>
                    <a:pt x="2270" y="1038"/>
                  </a:lnTo>
                  <a:lnTo>
                    <a:pt x="2266" y="1032"/>
                  </a:lnTo>
                  <a:lnTo>
                    <a:pt x="2262" y="1026"/>
                  </a:lnTo>
                  <a:lnTo>
                    <a:pt x="2256" y="1018"/>
                  </a:lnTo>
                  <a:lnTo>
                    <a:pt x="2246" y="1014"/>
                  </a:lnTo>
                  <a:lnTo>
                    <a:pt x="2236" y="1006"/>
                  </a:lnTo>
                  <a:lnTo>
                    <a:pt x="2234" y="1004"/>
                  </a:lnTo>
                  <a:lnTo>
                    <a:pt x="2232" y="1000"/>
                  </a:lnTo>
                  <a:lnTo>
                    <a:pt x="2234" y="998"/>
                  </a:lnTo>
                  <a:lnTo>
                    <a:pt x="2234" y="994"/>
                  </a:lnTo>
                  <a:lnTo>
                    <a:pt x="2242" y="988"/>
                  </a:lnTo>
                  <a:lnTo>
                    <a:pt x="2250" y="982"/>
                  </a:lnTo>
                  <a:lnTo>
                    <a:pt x="2262" y="978"/>
                  </a:lnTo>
                  <a:lnTo>
                    <a:pt x="2274" y="974"/>
                  </a:lnTo>
                  <a:lnTo>
                    <a:pt x="2286" y="974"/>
                  </a:lnTo>
                  <a:lnTo>
                    <a:pt x="2292" y="974"/>
                  </a:lnTo>
                  <a:lnTo>
                    <a:pt x="2296" y="972"/>
                  </a:lnTo>
                  <a:lnTo>
                    <a:pt x="2298" y="968"/>
                  </a:lnTo>
                  <a:lnTo>
                    <a:pt x="2300" y="966"/>
                  </a:lnTo>
                  <a:lnTo>
                    <a:pt x="2298" y="956"/>
                  </a:lnTo>
                  <a:lnTo>
                    <a:pt x="2294" y="946"/>
                  </a:lnTo>
                  <a:lnTo>
                    <a:pt x="2284" y="936"/>
                  </a:lnTo>
                  <a:lnTo>
                    <a:pt x="2272" y="928"/>
                  </a:lnTo>
                  <a:lnTo>
                    <a:pt x="2258" y="922"/>
                  </a:lnTo>
                  <a:lnTo>
                    <a:pt x="2250" y="922"/>
                  </a:lnTo>
                  <a:lnTo>
                    <a:pt x="2242" y="920"/>
                  </a:lnTo>
                  <a:lnTo>
                    <a:pt x="2224" y="920"/>
                  </a:lnTo>
                  <a:lnTo>
                    <a:pt x="2208" y="918"/>
                  </a:lnTo>
                  <a:lnTo>
                    <a:pt x="2182" y="912"/>
                  </a:lnTo>
                  <a:lnTo>
                    <a:pt x="2174" y="912"/>
                  </a:lnTo>
                  <a:lnTo>
                    <a:pt x="2172" y="912"/>
                  </a:lnTo>
                  <a:lnTo>
                    <a:pt x="2172" y="914"/>
                  </a:lnTo>
                  <a:lnTo>
                    <a:pt x="2174" y="918"/>
                  </a:lnTo>
                  <a:lnTo>
                    <a:pt x="2186" y="928"/>
                  </a:lnTo>
                  <a:lnTo>
                    <a:pt x="2192" y="934"/>
                  </a:lnTo>
                  <a:lnTo>
                    <a:pt x="2196" y="942"/>
                  </a:lnTo>
                  <a:lnTo>
                    <a:pt x="2198" y="948"/>
                  </a:lnTo>
                  <a:lnTo>
                    <a:pt x="2200" y="954"/>
                  </a:lnTo>
                  <a:lnTo>
                    <a:pt x="2196" y="966"/>
                  </a:lnTo>
                  <a:lnTo>
                    <a:pt x="2192" y="978"/>
                  </a:lnTo>
                  <a:lnTo>
                    <a:pt x="2188" y="990"/>
                  </a:lnTo>
                  <a:lnTo>
                    <a:pt x="2186" y="1000"/>
                  </a:lnTo>
                  <a:lnTo>
                    <a:pt x="2186" y="1006"/>
                  </a:lnTo>
                  <a:lnTo>
                    <a:pt x="2188" y="1012"/>
                  </a:lnTo>
                  <a:lnTo>
                    <a:pt x="2194" y="1016"/>
                  </a:lnTo>
                  <a:lnTo>
                    <a:pt x="2200" y="1022"/>
                  </a:lnTo>
                  <a:lnTo>
                    <a:pt x="2212" y="1032"/>
                  </a:lnTo>
                  <a:lnTo>
                    <a:pt x="2216" y="1036"/>
                  </a:lnTo>
                  <a:lnTo>
                    <a:pt x="2218" y="1040"/>
                  </a:lnTo>
                  <a:lnTo>
                    <a:pt x="2216" y="1046"/>
                  </a:lnTo>
                  <a:lnTo>
                    <a:pt x="2214" y="1054"/>
                  </a:lnTo>
                  <a:lnTo>
                    <a:pt x="2208" y="1062"/>
                  </a:lnTo>
                  <a:lnTo>
                    <a:pt x="2204" y="1072"/>
                  </a:lnTo>
                  <a:lnTo>
                    <a:pt x="2200" y="1084"/>
                  </a:lnTo>
                  <a:lnTo>
                    <a:pt x="2202" y="1098"/>
                  </a:lnTo>
                  <a:lnTo>
                    <a:pt x="2202" y="1106"/>
                  </a:lnTo>
                  <a:lnTo>
                    <a:pt x="2200" y="1104"/>
                  </a:lnTo>
                  <a:lnTo>
                    <a:pt x="2192" y="1096"/>
                  </a:lnTo>
                  <a:lnTo>
                    <a:pt x="2180" y="1084"/>
                  </a:lnTo>
                  <a:lnTo>
                    <a:pt x="2166" y="1072"/>
                  </a:lnTo>
                  <a:lnTo>
                    <a:pt x="2156" y="1068"/>
                  </a:lnTo>
                  <a:lnTo>
                    <a:pt x="2148" y="1066"/>
                  </a:lnTo>
                  <a:lnTo>
                    <a:pt x="2136" y="1064"/>
                  </a:lnTo>
                  <a:lnTo>
                    <a:pt x="2126" y="1066"/>
                  </a:lnTo>
                  <a:lnTo>
                    <a:pt x="2114" y="1070"/>
                  </a:lnTo>
                  <a:lnTo>
                    <a:pt x="2102" y="1076"/>
                  </a:lnTo>
                  <a:lnTo>
                    <a:pt x="2078" y="1092"/>
                  </a:lnTo>
                  <a:lnTo>
                    <a:pt x="2056" y="1104"/>
                  </a:lnTo>
                  <a:lnTo>
                    <a:pt x="2040" y="1114"/>
                  </a:lnTo>
                  <a:lnTo>
                    <a:pt x="2028" y="1122"/>
                  </a:lnTo>
                  <a:lnTo>
                    <a:pt x="2022" y="1130"/>
                  </a:lnTo>
                  <a:lnTo>
                    <a:pt x="2020" y="1134"/>
                  </a:lnTo>
                  <a:lnTo>
                    <a:pt x="2022" y="1140"/>
                  </a:lnTo>
                  <a:lnTo>
                    <a:pt x="2026" y="1150"/>
                  </a:lnTo>
                  <a:lnTo>
                    <a:pt x="2040" y="1166"/>
                  </a:lnTo>
                  <a:lnTo>
                    <a:pt x="2052" y="1180"/>
                  </a:lnTo>
                  <a:lnTo>
                    <a:pt x="2054" y="1186"/>
                  </a:lnTo>
                  <a:lnTo>
                    <a:pt x="2054" y="1192"/>
                  </a:lnTo>
                  <a:lnTo>
                    <a:pt x="2054" y="1196"/>
                  </a:lnTo>
                  <a:lnTo>
                    <a:pt x="2050" y="1198"/>
                  </a:lnTo>
                  <a:lnTo>
                    <a:pt x="2046" y="1200"/>
                  </a:lnTo>
                  <a:lnTo>
                    <a:pt x="2040" y="1202"/>
                  </a:lnTo>
                  <a:lnTo>
                    <a:pt x="2026" y="1202"/>
                  </a:lnTo>
                  <a:lnTo>
                    <a:pt x="2006" y="1198"/>
                  </a:lnTo>
                  <a:lnTo>
                    <a:pt x="1984" y="1190"/>
                  </a:lnTo>
                  <a:lnTo>
                    <a:pt x="1958" y="1180"/>
                  </a:lnTo>
                  <a:lnTo>
                    <a:pt x="1934" y="1170"/>
                  </a:lnTo>
                  <a:lnTo>
                    <a:pt x="1916" y="1164"/>
                  </a:lnTo>
                  <a:lnTo>
                    <a:pt x="1900" y="1162"/>
                  </a:lnTo>
                  <a:lnTo>
                    <a:pt x="1892" y="1164"/>
                  </a:lnTo>
                  <a:lnTo>
                    <a:pt x="1888" y="1166"/>
                  </a:lnTo>
                  <a:lnTo>
                    <a:pt x="1886" y="1170"/>
                  </a:lnTo>
                  <a:lnTo>
                    <a:pt x="1886" y="1176"/>
                  </a:lnTo>
                  <a:lnTo>
                    <a:pt x="1892" y="1186"/>
                  </a:lnTo>
                  <a:lnTo>
                    <a:pt x="1900" y="1196"/>
                  </a:lnTo>
                  <a:lnTo>
                    <a:pt x="1912" y="1206"/>
                  </a:lnTo>
                  <a:lnTo>
                    <a:pt x="1924" y="1214"/>
                  </a:lnTo>
                  <a:lnTo>
                    <a:pt x="1946" y="1222"/>
                  </a:lnTo>
                  <a:lnTo>
                    <a:pt x="1954" y="1226"/>
                  </a:lnTo>
                  <a:lnTo>
                    <a:pt x="1956" y="1228"/>
                  </a:lnTo>
                  <a:lnTo>
                    <a:pt x="1956" y="1232"/>
                  </a:lnTo>
                  <a:lnTo>
                    <a:pt x="1952" y="1238"/>
                  </a:lnTo>
                  <a:lnTo>
                    <a:pt x="1940" y="1246"/>
                  </a:lnTo>
                  <a:lnTo>
                    <a:pt x="1926" y="1252"/>
                  </a:lnTo>
                  <a:lnTo>
                    <a:pt x="1920" y="1252"/>
                  </a:lnTo>
                  <a:lnTo>
                    <a:pt x="1916" y="1252"/>
                  </a:lnTo>
                  <a:lnTo>
                    <a:pt x="1908" y="1248"/>
                  </a:lnTo>
                  <a:lnTo>
                    <a:pt x="1902" y="1240"/>
                  </a:lnTo>
                  <a:lnTo>
                    <a:pt x="1894" y="1232"/>
                  </a:lnTo>
                  <a:lnTo>
                    <a:pt x="1886" y="1224"/>
                  </a:lnTo>
                  <a:lnTo>
                    <a:pt x="1874" y="1216"/>
                  </a:lnTo>
                  <a:lnTo>
                    <a:pt x="1868" y="1212"/>
                  </a:lnTo>
                  <a:lnTo>
                    <a:pt x="1858" y="1210"/>
                  </a:lnTo>
                  <a:lnTo>
                    <a:pt x="1844" y="1206"/>
                  </a:lnTo>
                  <a:lnTo>
                    <a:pt x="1836" y="1202"/>
                  </a:lnTo>
                  <a:lnTo>
                    <a:pt x="1832" y="1196"/>
                  </a:lnTo>
                  <a:lnTo>
                    <a:pt x="1832" y="1188"/>
                  </a:lnTo>
                  <a:lnTo>
                    <a:pt x="1832" y="1182"/>
                  </a:lnTo>
                  <a:lnTo>
                    <a:pt x="1830" y="1174"/>
                  </a:lnTo>
                  <a:lnTo>
                    <a:pt x="1826" y="1164"/>
                  </a:lnTo>
                  <a:lnTo>
                    <a:pt x="1818" y="1156"/>
                  </a:lnTo>
                  <a:lnTo>
                    <a:pt x="1814" y="1152"/>
                  </a:lnTo>
                  <a:lnTo>
                    <a:pt x="1812" y="1148"/>
                  </a:lnTo>
                  <a:lnTo>
                    <a:pt x="1812" y="1144"/>
                  </a:lnTo>
                  <a:lnTo>
                    <a:pt x="1812" y="1140"/>
                  </a:lnTo>
                  <a:lnTo>
                    <a:pt x="1816" y="1134"/>
                  </a:lnTo>
                  <a:lnTo>
                    <a:pt x="1822" y="1128"/>
                  </a:lnTo>
                  <a:lnTo>
                    <a:pt x="1826" y="1122"/>
                  </a:lnTo>
                  <a:lnTo>
                    <a:pt x="1830" y="1114"/>
                  </a:lnTo>
                  <a:lnTo>
                    <a:pt x="1828" y="1110"/>
                  </a:lnTo>
                  <a:lnTo>
                    <a:pt x="1826" y="1106"/>
                  </a:lnTo>
                  <a:lnTo>
                    <a:pt x="1822" y="1100"/>
                  </a:lnTo>
                  <a:lnTo>
                    <a:pt x="1816" y="1096"/>
                  </a:lnTo>
                  <a:lnTo>
                    <a:pt x="1800" y="1084"/>
                  </a:lnTo>
                  <a:lnTo>
                    <a:pt x="1784" y="1076"/>
                  </a:lnTo>
                  <a:lnTo>
                    <a:pt x="1758" y="1060"/>
                  </a:lnTo>
                  <a:lnTo>
                    <a:pt x="1746" y="1054"/>
                  </a:lnTo>
                  <a:lnTo>
                    <a:pt x="1738" y="1046"/>
                  </a:lnTo>
                  <a:lnTo>
                    <a:pt x="1730" y="1036"/>
                  </a:lnTo>
                  <a:lnTo>
                    <a:pt x="1726" y="1026"/>
                  </a:lnTo>
                  <a:lnTo>
                    <a:pt x="1724" y="1018"/>
                  </a:lnTo>
                  <a:lnTo>
                    <a:pt x="1726" y="1016"/>
                  </a:lnTo>
                  <a:lnTo>
                    <a:pt x="1736" y="1026"/>
                  </a:lnTo>
                  <a:lnTo>
                    <a:pt x="1746" y="1036"/>
                  </a:lnTo>
                  <a:lnTo>
                    <a:pt x="1762" y="1044"/>
                  </a:lnTo>
                  <a:lnTo>
                    <a:pt x="1782" y="1054"/>
                  </a:lnTo>
                  <a:lnTo>
                    <a:pt x="1808" y="1060"/>
                  </a:lnTo>
                  <a:lnTo>
                    <a:pt x="1836" y="1066"/>
                  </a:lnTo>
                  <a:lnTo>
                    <a:pt x="1864" y="1074"/>
                  </a:lnTo>
                  <a:lnTo>
                    <a:pt x="1920" y="1092"/>
                  </a:lnTo>
                  <a:lnTo>
                    <a:pt x="1948" y="1098"/>
                  </a:lnTo>
                  <a:lnTo>
                    <a:pt x="1962" y="1100"/>
                  </a:lnTo>
                  <a:lnTo>
                    <a:pt x="1976" y="1100"/>
                  </a:lnTo>
                  <a:lnTo>
                    <a:pt x="1990" y="1098"/>
                  </a:lnTo>
                  <a:lnTo>
                    <a:pt x="2002" y="1096"/>
                  </a:lnTo>
                  <a:lnTo>
                    <a:pt x="2016" y="1092"/>
                  </a:lnTo>
                  <a:lnTo>
                    <a:pt x="2030" y="1084"/>
                  </a:lnTo>
                  <a:lnTo>
                    <a:pt x="2052" y="1070"/>
                  </a:lnTo>
                  <a:lnTo>
                    <a:pt x="2072" y="1056"/>
                  </a:lnTo>
                  <a:lnTo>
                    <a:pt x="2084" y="1042"/>
                  </a:lnTo>
                  <a:lnTo>
                    <a:pt x="2090" y="1036"/>
                  </a:lnTo>
                  <a:lnTo>
                    <a:pt x="2092" y="1030"/>
                  </a:lnTo>
                  <a:lnTo>
                    <a:pt x="2094" y="1022"/>
                  </a:lnTo>
                  <a:lnTo>
                    <a:pt x="2092" y="1016"/>
                  </a:lnTo>
                  <a:lnTo>
                    <a:pt x="2090" y="1010"/>
                  </a:lnTo>
                  <a:lnTo>
                    <a:pt x="2086" y="1002"/>
                  </a:lnTo>
                  <a:lnTo>
                    <a:pt x="2080" y="994"/>
                  </a:lnTo>
                  <a:lnTo>
                    <a:pt x="2072" y="988"/>
                  </a:lnTo>
                  <a:lnTo>
                    <a:pt x="2050" y="970"/>
                  </a:lnTo>
                  <a:lnTo>
                    <a:pt x="2010" y="946"/>
                  </a:lnTo>
                  <a:lnTo>
                    <a:pt x="1982" y="934"/>
                  </a:lnTo>
                  <a:lnTo>
                    <a:pt x="1954" y="920"/>
                  </a:lnTo>
                  <a:lnTo>
                    <a:pt x="1910" y="896"/>
                  </a:lnTo>
                  <a:lnTo>
                    <a:pt x="1884" y="882"/>
                  </a:lnTo>
                  <a:lnTo>
                    <a:pt x="1868" y="874"/>
                  </a:lnTo>
                  <a:lnTo>
                    <a:pt x="1854" y="870"/>
                  </a:lnTo>
                  <a:lnTo>
                    <a:pt x="1844" y="870"/>
                  </a:lnTo>
                  <a:lnTo>
                    <a:pt x="1834" y="872"/>
                  </a:lnTo>
                  <a:lnTo>
                    <a:pt x="1822" y="872"/>
                  </a:lnTo>
                  <a:lnTo>
                    <a:pt x="1808" y="870"/>
                  </a:lnTo>
                  <a:lnTo>
                    <a:pt x="1786" y="866"/>
                  </a:lnTo>
                  <a:lnTo>
                    <a:pt x="1768" y="858"/>
                  </a:lnTo>
                  <a:lnTo>
                    <a:pt x="1758" y="852"/>
                  </a:lnTo>
                  <a:lnTo>
                    <a:pt x="1756" y="850"/>
                  </a:lnTo>
                  <a:lnTo>
                    <a:pt x="1756" y="846"/>
                  </a:lnTo>
                  <a:lnTo>
                    <a:pt x="1758" y="844"/>
                  </a:lnTo>
                  <a:lnTo>
                    <a:pt x="1758" y="840"/>
                  </a:lnTo>
                  <a:lnTo>
                    <a:pt x="1752" y="834"/>
                  </a:lnTo>
                  <a:lnTo>
                    <a:pt x="1740" y="828"/>
                  </a:lnTo>
                  <a:lnTo>
                    <a:pt x="1726" y="824"/>
                  </a:lnTo>
                  <a:lnTo>
                    <a:pt x="1718" y="824"/>
                  </a:lnTo>
                  <a:lnTo>
                    <a:pt x="1712" y="826"/>
                  </a:lnTo>
                  <a:lnTo>
                    <a:pt x="1710" y="830"/>
                  </a:lnTo>
                  <a:lnTo>
                    <a:pt x="1706" y="834"/>
                  </a:lnTo>
                  <a:lnTo>
                    <a:pt x="1698" y="838"/>
                  </a:lnTo>
                  <a:lnTo>
                    <a:pt x="1686" y="838"/>
                  </a:lnTo>
                  <a:lnTo>
                    <a:pt x="1666" y="834"/>
                  </a:lnTo>
                  <a:lnTo>
                    <a:pt x="1658" y="832"/>
                  </a:lnTo>
                  <a:lnTo>
                    <a:pt x="1652" y="832"/>
                  </a:lnTo>
                  <a:lnTo>
                    <a:pt x="1648" y="832"/>
                  </a:lnTo>
                  <a:lnTo>
                    <a:pt x="1644" y="828"/>
                  </a:lnTo>
                  <a:lnTo>
                    <a:pt x="1640" y="828"/>
                  </a:lnTo>
                  <a:lnTo>
                    <a:pt x="1638" y="830"/>
                  </a:lnTo>
                  <a:lnTo>
                    <a:pt x="1636" y="834"/>
                  </a:lnTo>
                  <a:lnTo>
                    <a:pt x="1630" y="836"/>
                  </a:lnTo>
                  <a:lnTo>
                    <a:pt x="1620" y="838"/>
                  </a:lnTo>
                  <a:lnTo>
                    <a:pt x="1618" y="838"/>
                  </a:lnTo>
                  <a:lnTo>
                    <a:pt x="1618" y="834"/>
                  </a:lnTo>
                  <a:lnTo>
                    <a:pt x="1622" y="830"/>
                  </a:lnTo>
                  <a:lnTo>
                    <a:pt x="1622" y="826"/>
                  </a:lnTo>
                  <a:lnTo>
                    <a:pt x="1620" y="822"/>
                  </a:lnTo>
                  <a:lnTo>
                    <a:pt x="1618" y="820"/>
                  </a:lnTo>
                  <a:lnTo>
                    <a:pt x="1614" y="818"/>
                  </a:lnTo>
                  <a:lnTo>
                    <a:pt x="1608" y="818"/>
                  </a:lnTo>
                  <a:lnTo>
                    <a:pt x="1598" y="816"/>
                  </a:lnTo>
                  <a:lnTo>
                    <a:pt x="1590" y="814"/>
                  </a:lnTo>
                  <a:lnTo>
                    <a:pt x="1586" y="812"/>
                  </a:lnTo>
                  <a:lnTo>
                    <a:pt x="1580" y="810"/>
                  </a:lnTo>
                  <a:lnTo>
                    <a:pt x="1576" y="810"/>
                  </a:lnTo>
                  <a:lnTo>
                    <a:pt x="1580" y="808"/>
                  </a:lnTo>
                  <a:lnTo>
                    <a:pt x="1592" y="808"/>
                  </a:lnTo>
                  <a:lnTo>
                    <a:pt x="1612" y="812"/>
                  </a:lnTo>
                  <a:lnTo>
                    <a:pt x="1624" y="812"/>
                  </a:lnTo>
                  <a:lnTo>
                    <a:pt x="1634" y="812"/>
                  </a:lnTo>
                  <a:lnTo>
                    <a:pt x="1640" y="810"/>
                  </a:lnTo>
                  <a:lnTo>
                    <a:pt x="1646" y="808"/>
                  </a:lnTo>
                  <a:lnTo>
                    <a:pt x="1654" y="800"/>
                  </a:lnTo>
                  <a:lnTo>
                    <a:pt x="1658" y="800"/>
                  </a:lnTo>
                  <a:lnTo>
                    <a:pt x="1662" y="800"/>
                  </a:lnTo>
                  <a:lnTo>
                    <a:pt x="1668" y="800"/>
                  </a:lnTo>
                  <a:lnTo>
                    <a:pt x="1672" y="798"/>
                  </a:lnTo>
                  <a:lnTo>
                    <a:pt x="1674" y="796"/>
                  </a:lnTo>
                  <a:lnTo>
                    <a:pt x="1676" y="794"/>
                  </a:lnTo>
                  <a:lnTo>
                    <a:pt x="1676" y="790"/>
                  </a:lnTo>
                  <a:lnTo>
                    <a:pt x="1674" y="788"/>
                  </a:lnTo>
                  <a:lnTo>
                    <a:pt x="1672" y="786"/>
                  </a:lnTo>
                  <a:lnTo>
                    <a:pt x="1668" y="786"/>
                  </a:lnTo>
                  <a:lnTo>
                    <a:pt x="1660" y="786"/>
                  </a:lnTo>
                  <a:lnTo>
                    <a:pt x="1658" y="782"/>
                  </a:lnTo>
                  <a:lnTo>
                    <a:pt x="1656" y="780"/>
                  </a:lnTo>
                  <a:lnTo>
                    <a:pt x="1650" y="778"/>
                  </a:lnTo>
                  <a:lnTo>
                    <a:pt x="1648" y="776"/>
                  </a:lnTo>
                  <a:lnTo>
                    <a:pt x="1644" y="774"/>
                  </a:lnTo>
                  <a:lnTo>
                    <a:pt x="1640" y="770"/>
                  </a:lnTo>
                  <a:lnTo>
                    <a:pt x="1636" y="766"/>
                  </a:lnTo>
                  <a:lnTo>
                    <a:pt x="1634" y="766"/>
                  </a:lnTo>
                  <a:lnTo>
                    <a:pt x="1630" y="768"/>
                  </a:lnTo>
                  <a:lnTo>
                    <a:pt x="1624" y="768"/>
                  </a:lnTo>
                  <a:lnTo>
                    <a:pt x="1624" y="766"/>
                  </a:lnTo>
                  <a:lnTo>
                    <a:pt x="1620" y="764"/>
                  </a:lnTo>
                  <a:lnTo>
                    <a:pt x="1614" y="766"/>
                  </a:lnTo>
                  <a:lnTo>
                    <a:pt x="1606" y="768"/>
                  </a:lnTo>
                  <a:lnTo>
                    <a:pt x="1606" y="764"/>
                  </a:lnTo>
                  <a:lnTo>
                    <a:pt x="1606" y="762"/>
                  </a:lnTo>
                  <a:lnTo>
                    <a:pt x="1606" y="760"/>
                  </a:lnTo>
                  <a:lnTo>
                    <a:pt x="1602" y="758"/>
                  </a:lnTo>
                  <a:lnTo>
                    <a:pt x="1596" y="756"/>
                  </a:lnTo>
                  <a:lnTo>
                    <a:pt x="1588" y="754"/>
                  </a:lnTo>
                  <a:lnTo>
                    <a:pt x="1582" y="754"/>
                  </a:lnTo>
                  <a:lnTo>
                    <a:pt x="1578" y="758"/>
                  </a:lnTo>
                  <a:lnTo>
                    <a:pt x="1574" y="760"/>
                  </a:lnTo>
                  <a:lnTo>
                    <a:pt x="1572" y="766"/>
                  </a:lnTo>
                  <a:lnTo>
                    <a:pt x="1570" y="770"/>
                  </a:lnTo>
                  <a:lnTo>
                    <a:pt x="1570" y="780"/>
                  </a:lnTo>
                  <a:lnTo>
                    <a:pt x="1572" y="786"/>
                  </a:lnTo>
                  <a:lnTo>
                    <a:pt x="1568" y="786"/>
                  </a:lnTo>
                  <a:lnTo>
                    <a:pt x="1564" y="782"/>
                  </a:lnTo>
                  <a:lnTo>
                    <a:pt x="1560" y="782"/>
                  </a:lnTo>
                  <a:lnTo>
                    <a:pt x="1558" y="782"/>
                  </a:lnTo>
                  <a:lnTo>
                    <a:pt x="1550" y="784"/>
                  </a:lnTo>
                  <a:lnTo>
                    <a:pt x="1548" y="784"/>
                  </a:lnTo>
                  <a:lnTo>
                    <a:pt x="1548" y="782"/>
                  </a:lnTo>
                  <a:lnTo>
                    <a:pt x="1554" y="778"/>
                  </a:lnTo>
                  <a:lnTo>
                    <a:pt x="1560" y="772"/>
                  </a:lnTo>
                  <a:lnTo>
                    <a:pt x="1564" y="768"/>
                  </a:lnTo>
                  <a:lnTo>
                    <a:pt x="1564" y="766"/>
                  </a:lnTo>
                  <a:lnTo>
                    <a:pt x="1562" y="766"/>
                  </a:lnTo>
                  <a:lnTo>
                    <a:pt x="1556" y="766"/>
                  </a:lnTo>
                  <a:lnTo>
                    <a:pt x="1554" y="766"/>
                  </a:lnTo>
                  <a:lnTo>
                    <a:pt x="1554" y="762"/>
                  </a:lnTo>
                  <a:lnTo>
                    <a:pt x="1558" y="758"/>
                  </a:lnTo>
                  <a:lnTo>
                    <a:pt x="1564" y="756"/>
                  </a:lnTo>
                  <a:lnTo>
                    <a:pt x="1572" y="752"/>
                  </a:lnTo>
                  <a:lnTo>
                    <a:pt x="1574" y="750"/>
                  </a:lnTo>
                  <a:lnTo>
                    <a:pt x="1574" y="748"/>
                  </a:lnTo>
                  <a:lnTo>
                    <a:pt x="1572" y="746"/>
                  </a:lnTo>
                  <a:lnTo>
                    <a:pt x="1570" y="746"/>
                  </a:lnTo>
                  <a:lnTo>
                    <a:pt x="1566" y="746"/>
                  </a:lnTo>
                  <a:lnTo>
                    <a:pt x="1562" y="746"/>
                  </a:lnTo>
                  <a:lnTo>
                    <a:pt x="1560" y="746"/>
                  </a:lnTo>
                  <a:lnTo>
                    <a:pt x="1560" y="742"/>
                  </a:lnTo>
                  <a:lnTo>
                    <a:pt x="1560" y="740"/>
                  </a:lnTo>
                  <a:lnTo>
                    <a:pt x="1558" y="740"/>
                  </a:lnTo>
                  <a:lnTo>
                    <a:pt x="1554" y="740"/>
                  </a:lnTo>
                  <a:lnTo>
                    <a:pt x="1548" y="742"/>
                  </a:lnTo>
                  <a:lnTo>
                    <a:pt x="1544" y="742"/>
                  </a:lnTo>
                  <a:lnTo>
                    <a:pt x="1540" y="740"/>
                  </a:lnTo>
                  <a:lnTo>
                    <a:pt x="1538" y="738"/>
                  </a:lnTo>
                  <a:lnTo>
                    <a:pt x="1536" y="738"/>
                  </a:lnTo>
                  <a:lnTo>
                    <a:pt x="1534" y="740"/>
                  </a:lnTo>
                  <a:lnTo>
                    <a:pt x="1532" y="744"/>
                  </a:lnTo>
                  <a:lnTo>
                    <a:pt x="1530" y="744"/>
                  </a:lnTo>
                  <a:lnTo>
                    <a:pt x="1528" y="744"/>
                  </a:lnTo>
                  <a:lnTo>
                    <a:pt x="1524" y="742"/>
                  </a:lnTo>
                  <a:lnTo>
                    <a:pt x="1522" y="744"/>
                  </a:lnTo>
                  <a:lnTo>
                    <a:pt x="1518" y="746"/>
                  </a:lnTo>
                  <a:lnTo>
                    <a:pt x="1518" y="750"/>
                  </a:lnTo>
                  <a:lnTo>
                    <a:pt x="1518" y="752"/>
                  </a:lnTo>
                  <a:lnTo>
                    <a:pt x="1520" y="752"/>
                  </a:lnTo>
                  <a:lnTo>
                    <a:pt x="1524" y="754"/>
                  </a:lnTo>
                  <a:lnTo>
                    <a:pt x="1530" y="754"/>
                  </a:lnTo>
                  <a:lnTo>
                    <a:pt x="1528" y="756"/>
                  </a:lnTo>
                  <a:lnTo>
                    <a:pt x="1522" y="760"/>
                  </a:lnTo>
                  <a:lnTo>
                    <a:pt x="1522" y="762"/>
                  </a:lnTo>
                  <a:lnTo>
                    <a:pt x="1520" y="764"/>
                  </a:lnTo>
                  <a:lnTo>
                    <a:pt x="1516" y="766"/>
                  </a:lnTo>
                  <a:lnTo>
                    <a:pt x="1516" y="768"/>
                  </a:lnTo>
                  <a:lnTo>
                    <a:pt x="1514" y="772"/>
                  </a:lnTo>
                  <a:lnTo>
                    <a:pt x="1512" y="772"/>
                  </a:lnTo>
                  <a:lnTo>
                    <a:pt x="1510" y="774"/>
                  </a:lnTo>
                  <a:lnTo>
                    <a:pt x="1510" y="780"/>
                  </a:lnTo>
                  <a:lnTo>
                    <a:pt x="1510" y="782"/>
                  </a:lnTo>
                  <a:lnTo>
                    <a:pt x="1510" y="784"/>
                  </a:lnTo>
                  <a:lnTo>
                    <a:pt x="1504" y="786"/>
                  </a:lnTo>
                  <a:lnTo>
                    <a:pt x="1496" y="790"/>
                  </a:lnTo>
                  <a:lnTo>
                    <a:pt x="1492" y="792"/>
                  </a:lnTo>
                  <a:lnTo>
                    <a:pt x="1490" y="790"/>
                  </a:lnTo>
                  <a:lnTo>
                    <a:pt x="1492" y="784"/>
                  </a:lnTo>
                  <a:lnTo>
                    <a:pt x="1494" y="776"/>
                  </a:lnTo>
                  <a:lnTo>
                    <a:pt x="1496" y="770"/>
                  </a:lnTo>
                  <a:lnTo>
                    <a:pt x="1496" y="766"/>
                  </a:lnTo>
                  <a:lnTo>
                    <a:pt x="1498" y="760"/>
                  </a:lnTo>
                  <a:lnTo>
                    <a:pt x="1500" y="754"/>
                  </a:lnTo>
                  <a:lnTo>
                    <a:pt x="1498" y="750"/>
                  </a:lnTo>
                  <a:lnTo>
                    <a:pt x="1494" y="750"/>
                  </a:lnTo>
                  <a:lnTo>
                    <a:pt x="1490" y="752"/>
                  </a:lnTo>
                  <a:lnTo>
                    <a:pt x="1480" y="762"/>
                  </a:lnTo>
                  <a:lnTo>
                    <a:pt x="1456" y="784"/>
                  </a:lnTo>
                  <a:lnTo>
                    <a:pt x="1450" y="790"/>
                  </a:lnTo>
                  <a:lnTo>
                    <a:pt x="1450" y="794"/>
                  </a:lnTo>
                  <a:lnTo>
                    <a:pt x="1450" y="798"/>
                  </a:lnTo>
                  <a:lnTo>
                    <a:pt x="1446" y="804"/>
                  </a:lnTo>
                  <a:lnTo>
                    <a:pt x="1440" y="810"/>
                  </a:lnTo>
                  <a:lnTo>
                    <a:pt x="1436" y="810"/>
                  </a:lnTo>
                  <a:lnTo>
                    <a:pt x="1434" y="810"/>
                  </a:lnTo>
                  <a:lnTo>
                    <a:pt x="1432" y="810"/>
                  </a:lnTo>
                  <a:lnTo>
                    <a:pt x="1428" y="812"/>
                  </a:lnTo>
                  <a:lnTo>
                    <a:pt x="1426" y="812"/>
                  </a:lnTo>
                  <a:lnTo>
                    <a:pt x="1428" y="808"/>
                  </a:lnTo>
                  <a:lnTo>
                    <a:pt x="1432" y="802"/>
                  </a:lnTo>
                  <a:lnTo>
                    <a:pt x="1436" y="798"/>
                  </a:lnTo>
                  <a:lnTo>
                    <a:pt x="1436" y="794"/>
                  </a:lnTo>
                  <a:lnTo>
                    <a:pt x="1436" y="792"/>
                  </a:lnTo>
                  <a:lnTo>
                    <a:pt x="1438" y="790"/>
                  </a:lnTo>
                  <a:lnTo>
                    <a:pt x="1442" y="784"/>
                  </a:lnTo>
                  <a:lnTo>
                    <a:pt x="1440" y="782"/>
                  </a:lnTo>
                  <a:lnTo>
                    <a:pt x="1440" y="778"/>
                  </a:lnTo>
                  <a:lnTo>
                    <a:pt x="1448" y="770"/>
                  </a:lnTo>
                  <a:lnTo>
                    <a:pt x="1466" y="756"/>
                  </a:lnTo>
                  <a:lnTo>
                    <a:pt x="1466" y="754"/>
                  </a:lnTo>
                  <a:lnTo>
                    <a:pt x="1458" y="754"/>
                  </a:lnTo>
                  <a:lnTo>
                    <a:pt x="1454" y="752"/>
                  </a:lnTo>
                  <a:lnTo>
                    <a:pt x="1450" y="752"/>
                  </a:lnTo>
                  <a:lnTo>
                    <a:pt x="1446" y="748"/>
                  </a:lnTo>
                  <a:lnTo>
                    <a:pt x="1446" y="746"/>
                  </a:lnTo>
                  <a:lnTo>
                    <a:pt x="1444" y="752"/>
                  </a:lnTo>
                  <a:lnTo>
                    <a:pt x="1442" y="758"/>
                  </a:lnTo>
                  <a:lnTo>
                    <a:pt x="1442" y="760"/>
                  </a:lnTo>
                  <a:lnTo>
                    <a:pt x="1440" y="758"/>
                  </a:lnTo>
                  <a:lnTo>
                    <a:pt x="1438" y="754"/>
                  </a:lnTo>
                  <a:lnTo>
                    <a:pt x="1434" y="750"/>
                  </a:lnTo>
                  <a:lnTo>
                    <a:pt x="1430" y="748"/>
                  </a:lnTo>
                  <a:lnTo>
                    <a:pt x="1426" y="750"/>
                  </a:lnTo>
                  <a:lnTo>
                    <a:pt x="1424" y="750"/>
                  </a:lnTo>
                  <a:lnTo>
                    <a:pt x="1420" y="748"/>
                  </a:lnTo>
                  <a:lnTo>
                    <a:pt x="1418" y="746"/>
                  </a:lnTo>
                  <a:lnTo>
                    <a:pt x="1414" y="746"/>
                  </a:lnTo>
                  <a:lnTo>
                    <a:pt x="1412" y="748"/>
                  </a:lnTo>
                  <a:lnTo>
                    <a:pt x="1414" y="752"/>
                  </a:lnTo>
                  <a:lnTo>
                    <a:pt x="1416" y="754"/>
                  </a:lnTo>
                  <a:lnTo>
                    <a:pt x="1416" y="758"/>
                  </a:lnTo>
                  <a:lnTo>
                    <a:pt x="1414" y="760"/>
                  </a:lnTo>
                  <a:lnTo>
                    <a:pt x="1408" y="758"/>
                  </a:lnTo>
                  <a:lnTo>
                    <a:pt x="1402" y="754"/>
                  </a:lnTo>
                  <a:lnTo>
                    <a:pt x="1400" y="756"/>
                  </a:lnTo>
                  <a:lnTo>
                    <a:pt x="1402" y="760"/>
                  </a:lnTo>
                  <a:lnTo>
                    <a:pt x="1410" y="764"/>
                  </a:lnTo>
                  <a:lnTo>
                    <a:pt x="1418" y="768"/>
                  </a:lnTo>
                  <a:lnTo>
                    <a:pt x="1422" y="770"/>
                  </a:lnTo>
                  <a:lnTo>
                    <a:pt x="1418" y="772"/>
                  </a:lnTo>
                  <a:lnTo>
                    <a:pt x="1410" y="770"/>
                  </a:lnTo>
                  <a:lnTo>
                    <a:pt x="1404" y="768"/>
                  </a:lnTo>
                  <a:lnTo>
                    <a:pt x="1402" y="768"/>
                  </a:lnTo>
                  <a:lnTo>
                    <a:pt x="1402" y="770"/>
                  </a:lnTo>
                  <a:lnTo>
                    <a:pt x="1400" y="774"/>
                  </a:lnTo>
                  <a:lnTo>
                    <a:pt x="1396" y="778"/>
                  </a:lnTo>
                  <a:lnTo>
                    <a:pt x="1388" y="782"/>
                  </a:lnTo>
                  <a:lnTo>
                    <a:pt x="1376" y="790"/>
                  </a:lnTo>
                  <a:lnTo>
                    <a:pt x="1372" y="792"/>
                  </a:lnTo>
                  <a:lnTo>
                    <a:pt x="1372" y="794"/>
                  </a:lnTo>
                  <a:lnTo>
                    <a:pt x="1366" y="798"/>
                  </a:lnTo>
                  <a:lnTo>
                    <a:pt x="1362" y="800"/>
                  </a:lnTo>
                  <a:lnTo>
                    <a:pt x="1360" y="802"/>
                  </a:lnTo>
                  <a:lnTo>
                    <a:pt x="1360" y="804"/>
                  </a:lnTo>
                  <a:lnTo>
                    <a:pt x="1362" y="808"/>
                  </a:lnTo>
                  <a:lnTo>
                    <a:pt x="1360" y="810"/>
                  </a:lnTo>
                  <a:lnTo>
                    <a:pt x="1358" y="810"/>
                  </a:lnTo>
                  <a:lnTo>
                    <a:pt x="1358" y="812"/>
                  </a:lnTo>
                  <a:lnTo>
                    <a:pt x="1362" y="816"/>
                  </a:lnTo>
                  <a:lnTo>
                    <a:pt x="1368" y="818"/>
                  </a:lnTo>
                  <a:lnTo>
                    <a:pt x="1370" y="818"/>
                  </a:lnTo>
                  <a:lnTo>
                    <a:pt x="1368" y="818"/>
                  </a:lnTo>
                  <a:lnTo>
                    <a:pt x="1362" y="818"/>
                  </a:lnTo>
                  <a:lnTo>
                    <a:pt x="1356" y="818"/>
                  </a:lnTo>
                  <a:lnTo>
                    <a:pt x="1350" y="816"/>
                  </a:lnTo>
                  <a:lnTo>
                    <a:pt x="1350" y="814"/>
                  </a:lnTo>
                  <a:lnTo>
                    <a:pt x="1350" y="810"/>
                  </a:lnTo>
                  <a:lnTo>
                    <a:pt x="1350" y="806"/>
                  </a:lnTo>
                  <a:lnTo>
                    <a:pt x="1350" y="804"/>
                  </a:lnTo>
                  <a:lnTo>
                    <a:pt x="1342" y="802"/>
                  </a:lnTo>
                  <a:lnTo>
                    <a:pt x="1334" y="800"/>
                  </a:lnTo>
                  <a:lnTo>
                    <a:pt x="1326" y="800"/>
                  </a:lnTo>
                  <a:lnTo>
                    <a:pt x="1324" y="798"/>
                  </a:lnTo>
                  <a:lnTo>
                    <a:pt x="1322" y="798"/>
                  </a:lnTo>
                  <a:lnTo>
                    <a:pt x="1320" y="796"/>
                  </a:lnTo>
                  <a:lnTo>
                    <a:pt x="1318" y="798"/>
                  </a:lnTo>
                  <a:lnTo>
                    <a:pt x="1312" y="796"/>
                  </a:lnTo>
                  <a:lnTo>
                    <a:pt x="1308" y="794"/>
                  </a:lnTo>
                  <a:lnTo>
                    <a:pt x="1306" y="794"/>
                  </a:lnTo>
                  <a:lnTo>
                    <a:pt x="1306" y="796"/>
                  </a:lnTo>
                  <a:lnTo>
                    <a:pt x="1304" y="802"/>
                  </a:lnTo>
                  <a:lnTo>
                    <a:pt x="1302" y="808"/>
                  </a:lnTo>
                  <a:lnTo>
                    <a:pt x="1300" y="802"/>
                  </a:lnTo>
                  <a:lnTo>
                    <a:pt x="1298" y="800"/>
                  </a:lnTo>
                  <a:lnTo>
                    <a:pt x="1294" y="796"/>
                  </a:lnTo>
                  <a:lnTo>
                    <a:pt x="1290" y="796"/>
                  </a:lnTo>
                  <a:lnTo>
                    <a:pt x="1284" y="798"/>
                  </a:lnTo>
                  <a:lnTo>
                    <a:pt x="1278" y="802"/>
                  </a:lnTo>
                  <a:lnTo>
                    <a:pt x="1280" y="804"/>
                  </a:lnTo>
                  <a:lnTo>
                    <a:pt x="1286" y="806"/>
                  </a:lnTo>
                  <a:lnTo>
                    <a:pt x="1288" y="808"/>
                  </a:lnTo>
                  <a:lnTo>
                    <a:pt x="1290" y="810"/>
                  </a:lnTo>
                  <a:lnTo>
                    <a:pt x="1294" y="812"/>
                  </a:lnTo>
                  <a:lnTo>
                    <a:pt x="1298" y="812"/>
                  </a:lnTo>
                  <a:lnTo>
                    <a:pt x="1302" y="814"/>
                  </a:lnTo>
                  <a:lnTo>
                    <a:pt x="1304" y="816"/>
                  </a:lnTo>
                  <a:lnTo>
                    <a:pt x="1308" y="816"/>
                  </a:lnTo>
                  <a:lnTo>
                    <a:pt x="1310" y="818"/>
                  </a:lnTo>
                  <a:lnTo>
                    <a:pt x="1308" y="820"/>
                  </a:lnTo>
                  <a:lnTo>
                    <a:pt x="1306" y="822"/>
                  </a:lnTo>
                  <a:lnTo>
                    <a:pt x="1306" y="824"/>
                  </a:lnTo>
                  <a:lnTo>
                    <a:pt x="1312" y="832"/>
                  </a:lnTo>
                  <a:lnTo>
                    <a:pt x="1314" y="836"/>
                  </a:lnTo>
                  <a:lnTo>
                    <a:pt x="1312" y="836"/>
                  </a:lnTo>
                  <a:lnTo>
                    <a:pt x="1296" y="824"/>
                  </a:lnTo>
                  <a:lnTo>
                    <a:pt x="1286" y="818"/>
                  </a:lnTo>
                  <a:lnTo>
                    <a:pt x="1280" y="816"/>
                  </a:lnTo>
                  <a:lnTo>
                    <a:pt x="1278" y="818"/>
                  </a:lnTo>
                  <a:lnTo>
                    <a:pt x="1278" y="822"/>
                  </a:lnTo>
                  <a:lnTo>
                    <a:pt x="1280" y="822"/>
                  </a:lnTo>
                  <a:lnTo>
                    <a:pt x="1280" y="824"/>
                  </a:lnTo>
                  <a:lnTo>
                    <a:pt x="1276" y="826"/>
                  </a:lnTo>
                  <a:lnTo>
                    <a:pt x="1274" y="826"/>
                  </a:lnTo>
                  <a:lnTo>
                    <a:pt x="1272" y="826"/>
                  </a:lnTo>
                  <a:lnTo>
                    <a:pt x="1272" y="824"/>
                  </a:lnTo>
                  <a:lnTo>
                    <a:pt x="1274" y="822"/>
                  </a:lnTo>
                  <a:lnTo>
                    <a:pt x="1272" y="822"/>
                  </a:lnTo>
                  <a:lnTo>
                    <a:pt x="1266" y="824"/>
                  </a:lnTo>
                  <a:lnTo>
                    <a:pt x="1252" y="834"/>
                  </a:lnTo>
                  <a:lnTo>
                    <a:pt x="1252" y="836"/>
                  </a:lnTo>
                  <a:lnTo>
                    <a:pt x="1250" y="838"/>
                  </a:lnTo>
                  <a:lnTo>
                    <a:pt x="1248" y="846"/>
                  </a:lnTo>
                  <a:lnTo>
                    <a:pt x="1246" y="850"/>
                  </a:lnTo>
                  <a:lnTo>
                    <a:pt x="1244" y="856"/>
                  </a:lnTo>
                  <a:lnTo>
                    <a:pt x="1238" y="862"/>
                  </a:lnTo>
                  <a:lnTo>
                    <a:pt x="1228" y="868"/>
                  </a:lnTo>
                  <a:lnTo>
                    <a:pt x="1238" y="856"/>
                  </a:lnTo>
                  <a:lnTo>
                    <a:pt x="1242" y="844"/>
                  </a:lnTo>
                  <a:lnTo>
                    <a:pt x="1244" y="832"/>
                  </a:lnTo>
                  <a:lnTo>
                    <a:pt x="1244" y="824"/>
                  </a:lnTo>
                  <a:lnTo>
                    <a:pt x="1242" y="820"/>
                  </a:lnTo>
                  <a:lnTo>
                    <a:pt x="1240" y="822"/>
                  </a:lnTo>
                  <a:lnTo>
                    <a:pt x="1238" y="824"/>
                  </a:lnTo>
                  <a:lnTo>
                    <a:pt x="1236" y="826"/>
                  </a:lnTo>
                  <a:lnTo>
                    <a:pt x="1236" y="824"/>
                  </a:lnTo>
                  <a:lnTo>
                    <a:pt x="1232" y="822"/>
                  </a:lnTo>
                  <a:lnTo>
                    <a:pt x="1230" y="822"/>
                  </a:lnTo>
                  <a:lnTo>
                    <a:pt x="1224" y="834"/>
                  </a:lnTo>
                  <a:lnTo>
                    <a:pt x="1222" y="840"/>
                  </a:lnTo>
                  <a:lnTo>
                    <a:pt x="1222" y="842"/>
                  </a:lnTo>
                  <a:lnTo>
                    <a:pt x="1222" y="844"/>
                  </a:lnTo>
                  <a:lnTo>
                    <a:pt x="1220" y="846"/>
                  </a:lnTo>
                  <a:lnTo>
                    <a:pt x="1216" y="848"/>
                  </a:lnTo>
                  <a:lnTo>
                    <a:pt x="1214" y="848"/>
                  </a:lnTo>
                  <a:lnTo>
                    <a:pt x="1214" y="846"/>
                  </a:lnTo>
                  <a:lnTo>
                    <a:pt x="1216" y="840"/>
                  </a:lnTo>
                  <a:lnTo>
                    <a:pt x="1218" y="836"/>
                  </a:lnTo>
                  <a:lnTo>
                    <a:pt x="1216" y="832"/>
                  </a:lnTo>
                  <a:lnTo>
                    <a:pt x="1214" y="830"/>
                  </a:lnTo>
                  <a:lnTo>
                    <a:pt x="1212" y="830"/>
                  </a:lnTo>
                  <a:lnTo>
                    <a:pt x="1204" y="832"/>
                  </a:lnTo>
                  <a:lnTo>
                    <a:pt x="1198" y="836"/>
                  </a:lnTo>
                  <a:lnTo>
                    <a:pt x="1186" y="844"/>
                  </a:lnTo>
                  <a:lnTo>
                    <a:pt x="1184" y="846"/>
                  </a:lnTo>
                  <a:lnTo>
                    <a:pt x="1188" y="848"/>
                  </a:lnTo>
                  <a:lnTo>
                    <a:pt x="1188" y="850"/>
                  </a:lnTo>
                  <a:lnTo>
                    <a:pt x="1188" y="854"/>
                  </a:lnTo>
                  <a:lnTo>
                    <a:pt x="1188" y="856"/>
                  </a:lnTo>
                  <a:lnTo>
                    <a:pt x="1190" y="858"/>
                  </a:lnTo>
                  <a:lnTo>
                    <a:pt x="1196" y="860"/>
                  </a:lnTo>
                  <a:lnTo>
                    <a:pt x="1200" y="862"/>
                  </a:lnTo>
                  <a:lnTo>
                    <a:pt x="1204" y="864"/>
                  </a:lnTo>
                  <a:lnTo>
                    <a:pt x="1208" y="868"/>
                  </a:lnTo>
                  <a:lnTo>
                    <a:pt x="1210" y="876"/>
                  </a:lnTo>
                  <a:lnTo>
                    <a:pt x="1200" y="872"/>
                  </a:lnTo>
                  <a:lnTo>
                    <a:pt x="1198" y="870"/>
                  </a:lnTo>
                  <a:lnTo>
                    <a:pt x="1200" y="868"/>
                  </a:lnTo>
                  <a:lnTo>
                    <a:pt x="1202" y="868"/>
                  </a:lnTo>
                  <a:lnTo>
                    <a:pt x="1196" y="864"/>
                  </a:lnTo>
                  <a:lnTo>
                    <a:pt x="1190" y="862"/>
                  </a:lnTo>
                  <a:lnTo>
                    <a:pt x="1186" y="860"/>
                  </a:lnTo>
                  <a:lnTo>
                    <a:pt x="1182" y="854"/>
                  </a:lnTo>
                  <a:lnTo>
                    <a:pt x="1180" y="852"/>
                  </a:lnTo>
                  <a:lnTo>
                    <a:pt x="1174" y="852"/>
                  </a:lnTo>
                  <a:lnTo>
                    <a:pt x="1166" y="854"/>
                  </a:lnTo>
                  <a:lnTo>
                    <a:pt x="1166" y="856"/>
                  </a:lnTo>
                  <a:lnTo>
                    <a:pt x="1174" y="862"/>
                  </a:lnTo>
                  <a:lnTo>
                    <a:pt x="1178" y="866"/>
                  </a:lnTo>
                  <a:lnTo>
                    <a:pt x="1176" y="868"/>
                  </a:lnTo>
                  <a:lnTo>
                    <a:pt x="1172" y="868"/>
                  </a:lnTo>
                  <a:lnTo>
                    <a:pt x="1168" y="862"/>
                  </a:lnTo>
                  <a:lnTo>
                    <a:pt x="1158" y="854"/>
                  </a:lnTo>
                  <a:lnTo>
                    <a:pt x="1154" y="854"/>
                  </a:lnTo>
                  <a:lnTo>
                    <a:pt x="1154" y="858"/>
                  </a:lnTo>
                  <a:lnTo>
                    <a:pt x="1154" y="860"/>
                  </a:lnTo>
                  <a:lnTo>
                    <a:pt x="1154" y="862"/>
                  </a:lnTo>
                  <a:lnTo>
                    <a:pt x="1152" y="864"/>
                  </a:lnTo>
                  <a:lnTo>
                    <a:pt x="1150" y="868"/>
                  </a:lnTo>
                  <a:lnTo>
                    <a:pt x="1150" y="872"/>
                  </a:lnTo>
                  <a:lnTo>
                    <a:pt x="1152" y="876"/>
                  </a:lnTo>
                  <a:lnTo>
                    <a:pt x="1152" y="878"/>
                  </a:lnTo>
                  <a:lnTo>
                    <a:pt x="1146" y="880"/>
                  </a:lnTo>
                  <a:lnTo>
                    <a:pt x="1138" y="884"/>
                  </a:lnTo>
                  <a:lnTo>
                    <a:pt x="1134" y="886"/>
                  </a:lnTo>
                  <a:lnTo>
                    <a:pt x="1130" y="888"/>
                  </a:lnTo>
                  <a:lnTo>
                    <a:pt x="1128" y="892"/>
                  </a:lnTo>
                  <a:lnTo>
                    <a:pt x="1128" y="894"/>
                  </a:lnTo>
                  <a:lnTo>
                    <a:pt x="1134" y="896"/>
                  </a:lnTo>
                  <a:lnTo>
                    <a:pt x="1138" y="898"/>
                  </a:lnTo>
                  <a:lnTo>
                    <a:pt x="1132" y="900"/>
                  </a:lnTo>
                  <a:lnTo>
                    <a:pt x="1122" y="902"/>
                  </a:lnTo>
                  <a:lnTo>
                    <a:pt x="1120" y="906"/>
                  </a:lnTo>
                  <a:lnTo>
                    <a:pt x="1118" y="908"/>
                  </a:lnTo>
                  <a:lnTo>
                    <a:pt x="1114" y="912"/>
                  </a:lnTo>
                  <a:lnTo>
                    <a:pt x="1108" y="912"/>
                  </a:lnTo>
                  <a:lnTo>
                    <a:pt x="1102" y="912"/>
                  </a:lnTo>
                  <a:lnTo>
                    <a:pt x="1096" y="916"/>
                  </a:lnTo>
                  <a:lnTo>
                    <a:pt x="1090" y="924"/>
                  </a:lnTo>
                  <a:lnTo>
                    <a:pt x="1088" y="928"/>
                  </a:lnTo>
                  <a:lnTo>
                    <a:pt x="1088" y="930"/>
                  </a:lnTo>
                  <a:lnTo>
                    <a:pt x="1092" y="930"/>
                  </a:lnTo>
                  <a:lnTo>
                    <a:pt x="1096" y="928"/>
                  </a:lnTo>
                  <a:lnTo>
                    <a:pt x="1106" y="926"/>
                  </a:lnTo>
                  <a:lnTo>
                    <a:pt x="1108" y="926"/>
                  </a:lnTo>
                  <a:lnTo>
                    <a:pt x="1108" y="930"/>
                  </a:lnTo>
                  <a:lnTo>
                    <a:pt x="1112" y="930"/>
                  </a:lnTo>
                  <a:lnTo>
                    <a:pt x="1124" y="924"/>
                  </a:lnTo>
                  <a:lnTo>
                    <a:pt x="1128" y="924"/>
                  </a:lnTo>
                  <a:lnTo>
                    <a:pt x="1130" y="924"/>
                  </a:lnTo>
                  <a:lnTo>
                    <a:pt x="1128" y="928"/>
                  </a:lnTo>
                  <a:lnTo>
                    <a:pt x="1120" y="932"/>
                  </a:lnTo>
                  <a:lnTo>
                    <a:pt x="1110" y="936"/>
                  </a:lnTo>
                  <a:lnTo>
                    <a:pt x="1102" y="936"/>
                  </a:lnTo>
                  <a:lnTo>
                    <a:pt x="1100" y="936"/>
                  </a:lnTo>
                  <a:lnTo>
                    <a:pt x="1096" y="934"/>
                  </a:lnTo>
                  <a:lnTo>
                    <a:pt x="1088" y="934"/>
                  </a:lnTo>
                  <a:lnTo>
                    <a:pt x="1078" y="936"/>
                  </a:lnTo>
                  <a:lnTo>
                    <a:pt x="1072" y="938"/>
                  </a:lnTo>
                  <a:lnTo>
                    <a:pt x="1070" y="940"/>
                  </a:lnTo>
                  <a:lnTo>
                    <a:pt x="1074" y="942"/>
                  </a:lnTo>
                  <a:lnTo>
                    <a:pt x="1076" y="944"/>
                  </a:lnTo>
                  <a:lnTo>
                    <a:pt x="1076" y="946"/>
                  </a:lnTo>
                  <a:lnTo>
                    <a:pt x="1080" y="948"/>
                  </a:lnTo>
                  <a:lnTo>
                    <a:pt x="1086" y="948"/>
                  </a:lnTo>
                  <a:lnTo>
                    <a:pt x="1084" y="952"/>
                  </a:lnTo>
                  <a:lnTo>
                    <a:pt x="1080" y="958"/>
                  </a:lnTo>
                  <a:lnTo>
                    <a:pt x="1078" y="960"/>
                  </a:lnTo>
                  <a:lnTo>
                    <a:pt x="1076" y="964"/>
                  </a:lnTo>
                  <a:lnTo>
                    <a:pt x="1076" y="968"/>
                  </a:lnTo>
                  <a:lnTo>
                    <a:pt x="1074" y="966"/>
                  </a:lnTo>
                  <a:lnTo>
                    <a:pt x="1070" y="960"/>
                  </a:lnTo>
                  <a:lnTo>
                    <a:pt x="1070" y="954"/>
                  </a:lnTo>
                  <a:lnTo>
                    <a:pt x="1070" y="948"/>
                  </a:lnTo>
                  <a:lnTo>
                    <a:pt x="1068" y="944"/>
                  </a:lnTo>
                  <a:lnTo>
                    <a:pt x="1066" y="944"/>
                  </a:lnTo>
                  <a:lnTo>
                    <a:pt x="1064" y="948"/>
                  </a:lnTo>
                  <a:lnTo>
                    <a:pt x="1060" y="954"/>
                  </a:lnTo>
                  <a:lnTo>
                    <a:pt x="1058" y="954"/>
                  </a:lnTo>
                  <a:lnTo>
                    <a:pt x="1056" y="954"/>
                  </a:lnTo>
                  <a:lnTo>
                    <a:pt x="1056" y="952"/>
                  </a:lnTo>
                  <a:lnTo>
                    <a:pt x="1052" y="950"/>
                  </a:lnTo>
                  <a:lnTo>
                    <a:pt x="1046" y="952"/>
                  </a:lnTo>
                  <a:lnTo>
                    <a:pt x="1042" y="956"/>
                  </a:lnTo>
                  <a:lnTo>
                    <a:pt x="1040" y="956"/>
                  </a:lnTo>
                  <a:lnTo>
                    <a:pt x="1040" y="958"/>
                  </a:lnTo>
                  <a:lnTo>
                    <a:pt x="1042" y="960"/>
                  </a:lnTo>
                  <a:lnTo>
                    <a:pt x="1044" y="960"/>
                  </a:lnTo>
                  <a:lnTo>
                    <a:pt x="1048" y="958"/>
                  </a:lnTo>
                  <a:lnTo>
                    <a:pt x="1054" y="958"/>
                  </a:lnTo>
                  <a:lnTo>
                    <a:pt x="1062" y="960"/>
                  </a:lnTo>
                  <a:lnTo>
                    <a:pt x="1064" y="962"/>
                  </a:lnTo>
                  <a:lnTo>
                    <a:pt x="1064" y="964"/>
                  </a:lnTo>
                  <a:lnTo>
                    <a:pt x="1060" y="966"/>
                  </a:lnTo>
                  <a:lnTo>
                    <a:pt x="1050" y="966"/>
                  </a:lnTo>
                  <a:lnTo>
                    <a:pt x="1032" y="970"/>
                  </a:lnTo>
                  <a:lnTo>
                    <a:pt x="1020" y="974"/>
                  </a:lnTo>
                  <a:lnTo>
                    <a:pt x="1018" y="976"/>
                  </a:lnTo>
                  <a:lnTo>
                    <a:pt x="1020" y="978"/>
                  </a:lnTo>
                  <a:lnTo>
                    <a:pt x="1022" y="980"/>
                  </a:lnTo>
                  <a:lnTo>
                    <a:pt x="1018" y="984"/>
                  </a:lnTo>
                  <a:lnTo>
                    <a:pt x="1016" y="986"/>
                  </a:lnTo>
                  <a:lnTo>
                    <a:pt x="1020" y="988"/>
                  </a:lnTo>
                  <a:lnTo>
                    <a:pt x="1026" y="988"/>
                  </a:lnTo>
                  <a:lnTo>
                    <a:pt x="1030" y="986"/>
                  </a:lnTo>
                  <a:lnTo>
                    <a:pt x="1036" y="980"/>
                  </a:lnTo>
                  <a:lnTo>
                    <a:pt x="1042" y="976"/>
                  </a:lnTo>
                  <a:lnTo>
                    <a:pt x="1046" y="976"/>
                  </a:lnTo>
                  <a:lnTo>
                    <a:pt x="1052" y="976"/>
                  </a:lnTo>
                  <a:lnTo>
                    <a:pt x="1060" y="980"/>
                  </a:lnTo>
                  <a:lnTo>
                    <a:pt x="1058" y="980"/>
                  </a:lnTo>
                  <a:lnTo>
                    <a:pt x="1050" y="980"/>
                  </a:lnTo>
                  <a:lnTo>
                    <a:pt x="1040" y="982"/>
                  </a:lnTo>
                  <a:lnTo>
                    <a:pt x="1034" y="986"/>
                  </a:lnTo>
                  <a:lnTo>
                    <a:pt x="1034" y="988"/>
                  </a:lnTo>
                  <a:lnTo>
                    <a:pt x="1036" y="990"/>
                  </a:lnTo>
                  <a:lnTo>
                    <a:pt x="1034" y="990"/>
                  </a:lnTo>
                  <a:lnTo>
                    <a:pt x="1026" y="992"/>
                  </a:lnTo>
                  <a:lnTo>
                    <a:pt x="1016" y="996"/>
                  </a:lnTo>
                  <a:lnTo>
                    <a:pt x="1016" y="998"/>
                  </a:lnTo>
                  <a:lnTo>
                    <a:pt x="1020" y="1002"/>
                  </a:lnTo>
                  <a:lnTo>
                    <a:pt x="1022" y="1002"/>
                  </a:lnTo>
                  <a:lnTo>
                    <a:pt x="1022" y="1004"/>
                  </a:lnTo>
                  <a:lnTo>
                    <a:pt x="1020" y="1006"/>
                  </a:lnTo>
                  <a:lnTo>
                    <a:pt x="1016" y="1004"/>
                  </a:lnTo>
                  <a:lnTo>
                    <a:pt x="1014" y="1002"/>
                  </a:lnTo>
                  <a:lnTo>
                    <a:pt x="1010" y="1004"/>
                  </a:lnTo>
                  <a:lnTo>
                    <a:pt x="1004" y="1012"/>
                  </a:lnTo>
                  <a:lnTo>
                    <a:pt x="1008" y="1014"/>
                  </a:lnTo>
                  <a:lnTo>
                    <a:pt x="1012" y="1014"/>
                  </a:lnTo>
                  <a:lnTo>
                    <a:pt x="1016" y="1012"/>
                  </a:lnTo>
                  <a:lnTo>
                    <a:pt x="1024" y="1012"/>
                  </a:lnTo>
                  <a:lnTo>
                    <a:pt x="1036" y="1012"/>
                  </a:lnTo>
                  <a:lnTo>
                    <a:pt x="1050" y="1016"/>
                  </a:lnTo>
                  <a:lnTo>
                    <a:pt x="1048" y="1016"/>
                  </a:lnTo>
                  <a:lnTo>
                    <a:pt x="1046" y="1018"/>
                  </a:lnTo>
                  <a:lnTo>
                    <a:pt x="1046" y="1022"/>
                  </a:lnTo>
                  <a:lnTo>
                    <a:pt x="1046" y="1024"/>
                  </a:lnTo>
                  <a:lnTo>
                    <a:pt x="1044" y="1022"/>
                  </a:lnTo>
                  <a:lnTo>
                    <a:pt x="1038" y="1018"/>
                  </a:lnTo>
                  <a:lnTo>
                    <a:pt x="1034" y="1016"/>
                  </a:lnTo>
                  <a:lnTo>
                    <a:pt x="1028" y="1016"/>
                  </a:lnTo>
                  <a:lnTo>
                    <a:pt x="1020" y="1016"/>
                  </a:lnTo>
                  <a:lnTo>
                    <a:pt x="1014" y="1018"/>
                  </a:lnTo>
                  <a:lnTo>
                    <a:pt x="1008" y="1020"/>
                  </a:lnTo>
                  <a:lnTo>
                    <a:pt x="1002" y="1020"/>
                  </a:lnTo>
                  <a:lnTo>
                    <a:pt x="998" y="1020"/>
                  </a:lnTo>
                  <a:lnTo>
                    <a:pt x="996" y="1020"/>
                  </a:lnTo>
                  <a:lnTo>
                    <a:pt x="994" y="1022"/>
                  </a:lnTo>
                  <a:lnTo>
                    <a:pt x="990" y="1022"/>
                  </a:lnTo>
                  <a:lnTo>
                    <a:pt x="988" y="1024"/>
                  </a:lnTo>
                  <a:lnTo>
                    <a:pt x="988" y="1026"/>
                  </a:lnTo>
                  <a:lnTo>
                    <a:pt x="988" y="1028"/>
                  </a:lnTo>
                  <a:lnTo>
                    <a:pt x="988" y="1030"/>
                  </a:lnTo>
                  <a:lnTo>
                    <a:pt x="986" y="1032"/>
                  </a:lnTo>
                  <a:lnTo>
                    <a:pt x="982" y="1034"/>
                  </a:lnTo>
                  <a:lnTo>
                    <a:pt x="976" y="1034"/>
                  </a:lnTo>
                  <a:lnTo>
                    <a:pt x="968" y="1036"/>
                  </a:lnTo>
                  <a:lnTo>
                    <a:pt x="970" y="1038"/>
                  </a:lnTo>
                  <a:lnTo>
                    <a:pt x="974" y="1042"/>
                  </a:lnTo>
                  <a:lnTo>
                    <a:pt x="974" y="1044"/>
                  </a:lnTo>
                  <a:lnTo>
                    <a:pt x="972" y="1046"/>
                  </a:lnTo>
                  <a:lnTo>
                    <a:pt x="966" y="1050"/>
                  </a:lnTo>
                  <a:lnTo>
                    <a:pt x="964" y="1050"/>
                  </a:lnTo>
                  <a:lnTo>
                    <a:pt x="962" y="1050"/>
                  </a:lnTo>
                  <a:lnTo>
                    <a:pt x="956" y="1052"/>
                  </a:lnTo>
                  <a:lnTo>
                    <a:pt x="954" y="1056"/>
                  </a:lnTo>
                  <a:lnTo>
                    <a:pt x="956" y="1058"/>
                  </a:lnTo>
                  <a:lnTo>
                    <a:pt x="958" y="1058"/>
                  </a:lnTo>
                  <a:lnTo>
                    <a:pt x="958" y="1060"/>
                  </a:lnTo>
                  <a:lnTo>
                    <a:pt x="954" y="1062"/>
                  </a:lnTo>
                  <a:lnTo>
                    <a:pt x="954" y="1064"/>
                  </a:lnTo>
                  <a:lnTo>
                    <a:pt x="956" y="1066"/>
                  </a:lnTo>
                  <a:lnTo>
                    <a:pt x="954" y="1064"/>
                  </a:lnTo>
                  <a:lnTo>
                    <a:pt x="950" y="1064"/>
                  </a:lnTo>
                  <a:lnTo>
                    <a:pt x="946" y="1064"/>
                  </a:lnTo>
                  <a:lnTo>
                    <a:pt x="946" y="1066"/>
                  </a:lnTo>
                  <a:lnTo>
                    <a:pt x="948" y="1068"/>
                  </a:lnTo>
                  <a:lnTo>
                    <a:pt x="950" y="1070"/>
                  </a:lnTo>
                  <a:lnTo>
                    <a:pt x="950" y="1072"/>
                  </a:lnTo>
                  <a:lnTo>
                    <a:pt x="948" y="1076"/>
                  </a:lnTo>
                  <a:lnTo>
                    <a:pt x="948" y="1080"/>
                  </a:lnTo>
                  <a:lnTo>
                    <a:pt x="954" y="1080"/>
                  </a:lnTo>
                  <a:lnTo>
                    <a:pt x="958" y="1080"/>
                  </a:lnTo>
                  <a:lnTo>
                    <a:pt x="954" y="1082"/>
                  </a:lnTo>
                  <a:lnTo>
                    <a:pt x="948" y="1084"/>
                  </a:lnTo>
                  <a:lnTo>
                    <a:pt x="946" y="1086"/>
                  </a:lnTo>
                  <a:lnTo>
                    <a:pt x="954" y="1086"/>
                  </a:lnTo>
                  <a:lnTo>
                    <a:pt x="964" y="1084"/>
                  </a:lnTo>
                  <a:lnTo>
                    <a:pt x="988" y="1078"/>
                  </a:lnTo>
                  <a:lnTo>
                    <a:pt x="994" y="1078"/>
                  </a:lnTo>
                  <a:lnTo>
                    <a:pt x="990" y="1080"/>
                  </a:lnTo>
                  <a:lnTo>
                    <a:pt x="982" y="1084"/>
                  </a:lnTo>
                  <a:lnTo>
                    <a:pt x="972" y="1086"/>
                  </a:lnTo>
                  <a:lnTo>
                    <a:pt x="954" y="1090"/>
                  </a:lnTo>
                  <a:lnTo>
                    <a:pt x="946" y="1092"/>
                  </a:lnTo>
                  <a:lnTo>
                    <a:pt x="936" y="1094"/>
                  </a:lnTo>
                  <a:lnTo>
                    <a:pt x="932" y="1096"/>
                  </a:lnTo>
                  <a:lnTo>
                    <a:pt x="936" y="1096"/>
                  </a:lnTo>
                  <a:lnTo>
                    <a:pt x="942" y="1098"/>
                  </a:lnTo>
                  <a:lnTo>
                    <a:pt x="944" y="1098"/>
                  </a:lnTo>
                  <a:lnTo>
                    <a:pt x="946" y="1100"/>
                  </a:lnTo>
                  <a:lnTo>
                    <a:pt x="944" y="1104"/>
                  </a:lnTo>
                  <a:lnTo>
                    <a:pt x="940" y="1106"/>
                  </a:lnTo>
                  <a:lnTo>
                    <a:pt x="934" y="1108"/>
                  </a:lnTo>
                  <a:lnTo>
                    <a:pt x="932" y="1114"/>
                  </a:lnTo>
                  <a:lnTo>
                    <a:pt x="930" y="1118"/>
                  </a:lnTo>
                  <a:lnTo>
                    <a:pt x="928" y="1120"/>
                  </a:lnTo>
                  <a:lnTo>
                    <a:pt x="924" y="1122"/>
                  </a:lnTo>
                  <a:lnTo>
                    <a:pt x="920" y="1122"/>
                  </a:lnTo>
                  <a:lnTo>
                    <a:pt x="920" y="1128"/>
                  </a:lnTo>
                  <a:lnTo>
                    <a:pt x="922" y="1132"/>
                  </a:lnTo>
                  <a:lnTo>
                    <a:pt x="924" y="1134"/>
                  </a:lnTo>
                  <a:lnTo>
                    <a:pt x="926" y="1134"/>
                  </a:lnTo>
                  <a:lnTo>
                    <a:pt x="928" y="1138"/>
                  </a:lnTo>
                  <a:lnTo>
                    <a:pt x="928" y="1140"/>
                  </a:lnTo>
                  <a:lnTo>
                    <a:pt x="928" y="1142"/>
                  </a:lnTo>
                  <a:lnTo>
                    <a:pt x="922" y="1146"/>
                  </a:lnTo>
                  <a:lnTo>
                    <a:pt x="918" y="1150"/>
                  </a:lnTo>
                  <a:lnTo>
                    <a:pt x="918" y="1152"/>
                  </a:lnTo>
                  <a:lnTo>
                    <a:pt x="920" y="1152"/>
                  </a:lnTo>
                  <a:lnTo>
                    <a:pt x="922" y="1156"/>
                  </a:lnTo>
                  <a:lnTo>
                    <a:pt x="922" y="1160"/>
                  </a:lnTo>
                  <a:lnTo>
                    <a:pt x="918" y="1164"/>
                  </a:lnTo>
                  <a:lnTo>
                    <a:pt x="910" y="1166"/>
                  </a:lnTo>
                  <a:lnTo>
                    <a:pt x="904" y="1168"/>
                  </a:lnTo>
                  <a:lnTo>
                    <a:pt x="900" y="1168"/>
                  </a:lnTo>
                  <a:lnTo>
                    <a:pt x="898" y="1170"/>
                  </a:lnTo>
                  <a:lnTo>
                    <a:pt x="892" y="1172"/>
                  </a:lnTo>
                  <a:lnTo>
                    <a:pt x="888" y="1174"/>
                  </a:lnTo>
                  <a:lnTo>
                    <a:pt x="884" y="1174"/>
                  </a:lnTo>
                  <a:lnTo>
                    <a:pt x="880" y="1176"/>
                  </a:lnTo>
                  <a:lnTo>
                    <a:pt x="876" y="1176"/>
                  </a:lnTo>
                  <a:lnTo>
                    <a:pt x="866" y="1176"/>
                  </a:lnTo>
                  <a:lnTo>
                    <a:pt x="862" y="1176"/>
                  </a:lnTo>
                  <a:lnTo>
                    <a:pt x="860" y="1178"/>
                  </a:lnTo>
                  <a:lnTo>
                    <a:pt x="860" y="1180"/>
                  </a:lnTo>
                  <a:lnTo>
                    <a:pt x="864" y="1180"/>
                  </a:lnTo>
                  <a:lnTo>
                    <a:pt x="868" y="1180"/>
                  </a:lnTo>
                  <a:lnTo>
                    <a:pt x="876" y="1180"/>
                  </a:lnTo>
                  <a:lnTo>
                    <a:pt x="878" y="1182"/>
                  </a:lnTo>
                  <a:lnTo>
                    <a:pt x="880" y="1184"/>
                  </a:lnTo>
                  <a:lnTo>
                    <a:pt x="878" y="1186"/>
                  </a:lnTo>
                  <a:lnTo>
                    <a:pt x="878" y="1188"/>
                  </a:lnTo>
                  <a:lnTo>
                    <a:pt x="886" y="1184"/>
                  </a:lnTo>
                  <a:lnTo>
                    <a:pt x="892" y="1182"/>
                  </a:lnTo>
                  <a:lnTo>
                    <a:pt x="892" y="1184"/>
                  </a:lnTo>
                  <a:lnTo>
                    <a:pt x="890" y="1186"/>
                  </a:lnTo>
                  <a:lnTo>
                    <a:pt x="886" y="1190"/>
                  </a:lnTo>
                  <a:lnTo>
                    <a:pt x="884" y="1190"/>
                  </a:lnTo>
                  <a:lnTo>
                    <a:pt x="882" y="1192"/>
                  </a:lnTo>
                  <a:lnTo>
                    <a:pt x="886" y="1194"/>
                  </a:lnTo>
                  <a:lnTo>
                    <a:pt x="890" y="1196"/>
                  </a:lnTo>
                  <a:lnTo>
                    <a:pt x="890" y="1198"/>
                  </a:lnTo>
                  <a:lnTo>
                    <a:pt x="890" y="1200"/>
                  </a:lnTo>
                  <a:lnTo>
                    <a:pt x="886" y="1204"/>
                  </a:lnTo>
                  <a:lnTo>
                    <a:pt x="886" y="1206"/>
                  </a:lnTo>
                  <a:lnTo>
                    <a:pt x="884" y="1208"/>
                  </a:lnTo>
                  <a:lnTo>
                    <a:pt x="878" y="1208"/>
                  </a:lnTo>
                  <a:lnTo>
                    <a:pt x="874" y="1208"/>
                  </a:lnTo>
                  <a:lnTo>
                    <a:pt x="872" y="1208"/>
                  </a:lnTo>
                  <a:lnTo>
                    <a:pt x="870" y="1204"/>
                  </a:lnTo>
                  <a:lnTo>
                    <a:pt x="868" y="1198"/>
                  </a:lnTo>
                  <a:lnTo>
                    <a:pt x="866" y="1198"/>
                  </a:lnTo>
                  <a:lnTo>
                    <a:pt x="864" y="1198"/>
                  </a:lnTo>
                  <a:lnTo>
                    <a:pt x="862" y="1198"/>
                  </a:lnTo>
                  <a:lnTo>
                    <a:pt x="862" y="1200"/>
                  </a:lnTo>
                  <a:lnTo>
                    <a:pt x="862" y="1202"/>
                  </a:lnTo>
                  <a:lnTo>
                    <a:pt x="860" y="1204"/>
                  </a:lnTo>
                  <a:lnTo>
                    <a:pt x="852" y="1204"/>
                  </a:lnTo>
                  <a:lnTo>
                    <a:pt x="848" y="1208"/>
                  </a:lnTo>
                  <a:lnTo>
                    <a:pt x="846" y="1210"/>
                  </a:lnTo>
                  <a:lnTo>
                    <a:pt x="846" y="1214"/>
                  </a:lnTo>
                  <a:lnTo>
                    <a:pt x="846" y="1216"/>
                  </a:lnTo>
                  <a:lnTo>
                    <a:pt x="844" y="1218"/>
                  </a:lnTo>
                  <a:lnTo>
                    <a:pt x="840" y="1220"/>
                  </a:lnTo>
                  <a:lnTo>
                    <a:pt x="834" y="1222"/>
                  </a:lnTo>
                  <a:lnTo>
                    <a:pt x="832" y="1224"/>
                  </a:lnTo>
                  <a:lnTo>
                    <a:pt x="830" y="1228"/>
                  </a:lnTo>
                  <a:lnTo>
                    <a:pt x="828" y="1234"/>
                  </a:lnTo>
                  <a:lnTo>
                    <a:pt x="824" y="1240"/>
                  </a:lnTo>
                  <a:lnTo>
                    <a:pt x="818" y="1246"/>
                  </a:lnTo>
                  <a:lnTo>
                    <a:pt x="812" y="1250"/>
                  </a:lnTo>
                  <a:lnTo>
                    <a:pt x="808" y="1252"/>
                  </a:lnTo>
                  <a:lnTo>
                    <a:pt x="806" y="1256"/>
                  </a:lnTo>
                  <a:lnTo>
                    <a:pt x="806" y="1258"/>
                  </a:lnTo>
                  <a:lnTo>
                    <a:pt x="806" y="1260"/>
                  </a:lnTo>
                  <a:lnTo>
                    <a:pt x="810" y="1260"/>
                  </a:lnTo>
                  <a:lnTo>
                    <a:pt x="816" y="1258"/>
                  </a:lnTo>
                  <a:lnTo>
                    <a:pt x="818" y="1258"/>
                  </a:lnTo>
                  <a:lnTo>
                    <a:pt x="818" y="1262"/>
                  </a:lnTo>
                  <a:lnTo>
                    <a:pt x="820" y="1262"/>
                  </a:lnTo>
                  <a:lnTo>
                    <a:pt x="822" y="1264"/>
                  </a:lnTo>
                  <a:lnTo>
                    <a:pt x="822" y="1268"/>
                  </a:lnTo>
                  <a:lnTo>
                    <a:pt x="824" y="1270"/>
                  </a:lnTo>
                  <a:lnTo>
                    <a:pt x="826" y="1270"/>
                  </a:lnTo>
                  <a:lnTo>
                    <a:pt x="834" y="1270"/>
                  </a:lnTo>
                  <a:lnTo>
                    <a:pt x="848" y="1264"/>
                  </a:lnTo>
                  <a:lnTo>
                    <a:pt x="862" y="1254"/>
                  </a:lnTo>
                  <a:lnTo>
                    <a:pt x="868" y="1250"/>
                  </a:lnTo>
                  <a:lnTo>
                    <a:pt x="868" y="1246"/>
                  </a:lnTo>
                  <a:lnTo>
                    <a:pt x="864" y="1244"/>
                  </a:lnTo>
                  <a:lnTo>
                    <a:pt x="858" y="1244"/>
                  </a:lnTo>
                  <a:lnTo>
                    <a:pt x="862" y="1242"/>
                  </a:lnTo>
                  <a:lnTo>
                    <a:pt x="870" y="1238"/>
                  </a:lnTo>
                  <a:lnTo>
                    <a:pt x="874" y="1236"/>
                  </a:lnTo>
                  <a:lnTo>
                    <a:pt x="876" y="1234"/>
                  </a:lnTo>
                  <a:lnTo>
                    <a:pt x="880" y="1236"/>
                  </a:lnTo>
                  <a:lnTo>
                    <a:pt x="884" y="1236"/>
                  </a:lnTo>
                  <a:lnTo>
                    <a:pt x="884" y="1238"/>
                  </a:lnTo>
                  <a:lnTo>
                    <a:pt x="878" y="1240"/>
                  </a:lnTo>
                  <a:lnTo>
                    <a:pt x="874" y="1242"/>
                  </a:lnTo>
                  <a:lnTo>
                    <a:pt x="872" y="1244"/>
                  </a:lnTo>
                  <a:lnTo>
                    <a:pt x="874" y="1246"/>
                  </a:lnTo>
                  <a:lnTo>
                    <a:pt x="880" y="1248"/>
                  </a:lnTo>
                  <a:lnTo>
                    <a:pt x="884" y="1250"/>
                  </a:lnTo>
                  <a:lnTo>
                    <a:pt x="880" y="1254"/>
                  </a:lnTo>
                  <a:lnTo>
                    <a:pt x="860" y="1262"/>
                  </a:lnTo>
                  <a:lnTo>
                    <a:pt x="854" y="1266"/>
                  </a:lnTo>
                  <a:lnTo>
                    <a:pt x="858" y="1268"/>
                  </a:lnTo>
                  <a:lnTo>
                    <a:pt x="856" y="1268"/>
                  </a:lnTo>
                  <a:lnTo>
                    <a:pt x="856" y="1270"/>
                  </a:lnTo>
                  <a:lnTo>
                    <a:pt x="856" y="1272"/>
                  </a:lnTo>
                  <a:lnTo>
                    <a:pt x="858" y="1272"/>
                  </a:lnTo>
                  <a:lnTo>
                    <a:pt x="862" y="1274"/>
                  </a:lnTo>
                  <a:lnTo>
                    <a:pt x="860" y="1276"/>
                  </a:lnTo>
                  <a:lnTo>
                    <a:pt x="856" y="1276"/>
                  </a:lnTo>
                  <a:lnTo>
                    <a:pt x="852" y="1276"/>
                  </a:lnTo>
                  <a:lnTo>
                    <a:pt x="844" y="1276"/>
                  </a:lnTo>
                  <a:lnTo>
                    <a:pt x="836" y="1276"/>
                  </a:lnTo>
                  <a:lnTo>
                    <a:pt x="830" y="1276"/>
                  </a:lnTo>
                  <a:lnTo>
                    <a:pt x="826" y="1280"/>
                  </a:lnTo>
                  <a:lnTo>
                    <a:pt x="822" y="1282"/>
                  </a:lnTo>
                  <a:lnTo>
                    <a:pt x="822" y="1276"/>
                  </a:lnTo>
                  <a:lnTo>
                    <a:pt x="818" y="1268"/>
                  </a:lnTo>
                  <a:lnTo>
                    <a:pt x="814" y="1262"/>
                  </a:lnTo>
                  <a:lnTo>
                    <a:pt x="810" y="1262"/>
                  </a:lnTo>
                  <a:lnTo>
                    <a:pt x="806" y="1266"/>
                  </a:lnTo>
                  <a:lnTo>
                    <a:pt x="798" y="1268"/>
                  </a:lnTo>
                  <a:lnTo>
                    <a:pt x="796" y="1268"/>
                  </a:lnTo>
                  <a:lnTo>
                    <a:pt x="794" y="1270"/>
                  </a:lnTo>
                  <a:lnTo>
                    <a:pt x="792" y="1274"/>
                  </a:lnTo>
                  <a:lnTo>
                    <a:pt x="792" y="1276"/>
                  </a:lnTo>
                  <a:lnTo>
                    <a:pt x="790" y="1274"/>
                  </a:lnTo>
                  <a:lnTo>
                    <a:pt x="784" y="1274"/>
                  </a:lnTo>
                  <a:lnTo>
                    <a:pt x="778" y="1274"/>
                  </a:lnTo>
                  <a:lnTo>
                    <a:pt x="762" y="1280"/>
                  </a:lnTo>
                  <a:lnTo>
                    <a:pt x="760" y="1282"/>
                  </a:lnTo>
                  <a:lnTo>
                    <a:pt x="760" y="1284"/>
                  </a:lnTo>
                  <a:lnTo>
                    <a:pt x="766" y="1288"/>
                  </a:lnTo>
                  <a:lnTo>
                    <a:pt x="768" y="1290"/>
                  </a:lnTo>
                  <a:lnTo>
                    <a:pt x="768" y="1292"/>
                  </a:lnTo>
                  <a:lnTo>
                    <a:pt x="766" y="1294"/>
                  </a:lnTo>
                  <a:lnTo>
                    <a:pt x="760" y="1294"/>
                  </a:lnTo>
                  <a:lnTo>
                    <a:pt x="754" y="1296"/>
                  </a:lnTo>
                  <a:lnTo>
                    <a:pt x="752" y="1298"/>
                  </a:lnTo>
                  <a:lnTo>
                    <a:pt x="752" y="1300"/>
                  </a:lnTo>
                  <a:lnTo>
                    <a:pt x="756" y="1302"/>
                  </a:lnTo>
                  <a:lnTo>
                    <a:pt x="746" y="1300"/>
                  </a:lnTo>
                  <a:lnTo>
                    <a:pt x="738" y="1298"/>
                  </a:lnTo>
                  <a:lnTo>
                    <a:pt x="742" y="1300"/>
                  </a:lnTo>
                  <a:lnTo>
                    <a:pt x="744" y="1304"/>
                  </a:lnTo>
                  <a:lnTo>
                    <a:pt x="744" y="1306"/>
                  </a:lnTo>
                  <a:lnTo>
                    <a:pt x="740" y="1308"/>
                  </a:lnTo>
                  <a:lnTo>
                    <a:pt x="728" y="1308"/>
                  </a:lnTo>
                  <a:lnTo>
                    <a:pt x="716" y="1308"/>
                  </a:lnTo>
                  <a:lnTo>
                    <a:pt x="708" y="1306"/>
                  </a:lnTo>
                  <a:lnTo>
                    <a:pt x="704" y="1308"/>
                  </a:lnTo>
                  <a:lnTo>
                    <a:pt x="702" y="1310"/>
                  </a:lnTo>
                  <a:lnTo>
                    <a:pt x="702" y="1316"/>
                  </a:lnTo>
                  <a:lnTo>
                    <a:pt x="704" y="1318"/>
                  </a:lnTo>
                  <a:lnTo>
                    <a:pt x="708" y="1320"/>
                  </a:lnTo>
                  <a:lnTo>
                    <a:pt x="712" y="1320"/>
                  </a:lnTo>
                  <a:lnTo>
                    <a:pt x="718" y="1320"/>
                  </a:lnTo>
                  <a:lnTo>
                    <a:pt x="726" y="1318"/>
                  </a:lnTo>
                  <a:lnTo>
                    <a:pt x="724" y="1320"/>
                  </a:lnTo>
                  <a:lnTo>
                    <a:pt x="720" y="1324"/>
                  </a:lnTo>
                  <a:lnTo>
                    <a:pt x="720" y="1328"/>
                  </a:lnTo>
                  <a:lnTo>
                    <a:pt x="722" y="1332"/>
                  </a:lnTo>
                  <a:lnTo>
                    <a:pt x="724" y="1334"/>
                  </a:lnTo>
                  <a:lnTo>
                    <a:pt x="718" y="1332"/>
                  </a:lnTo>
                  <a:lnTo>
                    <a:pt x="704" y="1328"/>
                  </a:lnTo>
                  <a:lnTo>
                    <a:pt x="696" y="1328"/>
                  </a:lnTo>
                  <a:lnTo>
                    <a:pt x="686" y="1330"/>
                  </a:lnTo>
                  <a:lnTo>
                    <a:pt x="678" y="1334"/>
                  </a:lnTo>
                  <a:lnTo>
                    <a:pt x="676" y="1336"/>
                  </a:lnTo>
                  <a:lnTo>
                    <a:pt x="678" y="1336"/>
                  </a:lnTo>
                  <a:lnTo>
                    <a:pt x="682" y="1338"/>
                  </a:lnTo>
                  <a:lnTo>
                    <a:pt x="694" y="1340"/>
                  </a:lnTo>
                  <a:lnTo>
                    <a:pt x="698" y="1342"/>
                  </a:lnTo>
                  <a:lnTo>
                    <a:pt x="702" y="1344"/>
                  </a:lnTo>
                  <a:lnTo>
                    <a:pt x="704" y="1348"/>
                  </a:lnTo>
                  <a:lnTo>
                    <a:pt x="700" y="1346"/>
                  </a:lnTo>
                  <a:lnTo>
                    <a:pt x="696" y="1344"/>
                  </a:lnTo>
                  <a:lnTo>
                    <a:pt x="692" y="1344"/>
                  </a:lnTo>
                  <a:lnTo>
                    <a:pt x="684" y="1344"/>
                  </a:lnTo>
                  <a:lnTo>
                    <a:pt x="676" y="1346"/>
                  </a:lnTo>
                  <a:lnTo>
                    <a:pt x="668" y="1350"/>
                  </a:lnTo>
                  <a:lnTo>
                    <a:pt x="664" y="1354"/>
                  </a:lnTo>
                  <a:lnTo>
                    <a:pt x="662" y="1356"/>
                  </a:lnTo>
                  <a:lnTo>
                    <a:pt x="662" y="1358"/>
                  </a:lnTo>
                  <a:lnTo>
                    <a:pt x="664" y="1358"/>
                  </a:lnTo>
                  <a:lnTo>
                    <a:pt x="658" y="1358"/>
                  </a:lnTo>
                  <a:lnTo>
                    <a:pt x="654" y="1358"/>
                  </a:lnTo>
                  <a:lnTo>
                    <a:pt x="652" y="1358"/>
                  </a:lnTo>
                  <a:lnTo>
                    <a:pt x="652" y="1360"/>
                  </a:lnTo>
                  <a:lnTo>
                    <a:pt x="654" y="1362"/>
                  </a:lnTo>
                  <a:lnTo>
                    <a:pt x="652" y="1364"/>
                  </a:lnTo>
                  <a:lnTo>
                    <a:pt x="646" y="1362"/>
                  </a:lnTo>
                  <a:lnTo>
                    <a:pt x="628" y="1360"/>
                  </a:lnTo>
                  <a:lnTo>
                    <a:pt x="628" y="1362"/>
                  </a:lnTo>
                  <a:lnTo>
                    <a:pt x="632" y="1366"/>
                  </a:lnTo>
                  <a:lnTo>
                    <a:pt x="632" y="1368"/>
                  </a:lnTo>
                  <a:lnTo>
                    <a:pt x="626" y="1370"/>
                  </a:lnTo>
                  <a:lnTo>
                    <a:pt x="622" y="1370"/>
                  </a:lnTo>
                  <a:lnTo>
                    <a:pt x="624" y="1372"/>
                  </a:lnTo>
                  <a:lnTo>
                    <a:pt x="628" y="1374"/>
                  </a:lnTo>
                  <a:lnTo>
                    <a:pt x="632" y="1376"/>
                  </a:lnTo>
                  <a:lnTo>
                    <a:pt x="644" y="1376"/>
                  </a:lnTo>
                  <a:lnTo>
                    <a:pt x="660" y="1378"/>
                  </a:lnTo>
                  <a:lnTo>
                    <a:pt x="666" y="1378"/>
                  </a:lnTo>
                  <a:lnTo>
                    <a:pt x="674" y="1382"/>
                  </a:lnTo>
                  <a:lnTo>
                    <a:pt x="682" y="1386"/>
                  </a:lnTo>
                  <a:lnTo>
                    <a:pt x="680" y="1386"/>
                  </a:lnTo>
                  <a:lnTo>
                    <a:pt x="672" y="1384"/>
                  </a:lnTo>
                  <a:lnTo>
                    <a:pt x="668" y="1384"/>
                  </a:lnTo>
                  <a:lnTo>
                    <a:pt x="664" y="1386"/>
                  </a:lnTo>
                  <a:lnTo>
                    <a:pt x="662" y="1386"/>
                  </a:lnTo>
                  <a:lnTo>
                    <a:pt x="660" y="1386"/>
                  </a:lnTo>
                  <a:lnTo>
                    <a:pt x="654" y="1382"/>
                  </a:lnTo>
                  <a:lnTo>
                    <a:pt x="648" y="1380"/>
                  </a:lnTo>
                  <a:lnTo>
                    <a:pt x="644" y="1378"/>
                  </a:lnTo>
                  <a:lnTo>
                    <a:pt x="638" y="1380"/>
                  </a:lnTo>
                  <a:lnTo>
                    <a:pt x="630" y="1384"/>
                  </a:lnTo>
                  <a:lnTo>
                    <a:pt x="624" y="1390"/>
                  </a:lnTo>
                  <a:lnTo>
                    <a:pt x="622" y="1394"/>
                  </a:lnTo>
                  <a:lnTo>
                    <a:pt x="624" y="1396"/>
                  </a:lnTo>
                  <a:lnTo>
                    <a:pt x="626" y="1398"/>
                  </a:lnTo>
                  <a:lnTo>
                    <a:pt x="632" y="1404"/>
                  </a:lnTo>
                  <a:lnTo>
                    <a:pt x="628" y="1406"/>
                  </a:lnTo>
                  <a:lnTo>
                    <a:pt x="622" y="1410"/>
                  </a:lnTo>
                  <a:lnTo>
                    <a:pt x="622" y="1412"/>
                  </a:lnTo>
                  <a:lnTo>
                    <a:pt x="624" y="1412"/>
                  </a:lnTo>
                  <a:lnTo>
                    <a:pt x="628" y="1416"/>
                  </a:lnTo>
                  <a:lnTo>
                    <a:pt x="626" y="1418"/>
                  </a:lnTo>
                  <a:lnTo>
                    <a:pt x="626" y="1420"/>
                  </a:lnTo>
                  <a:lnTo>
                    <a:pt x="624" y="1424"/>
                  </a:lnTo>
                  <a:lnTo>
                    <a:pt x="626" y="1426"/>
                  </a:lnTo>
                  <a:lnTo>
                    <a:pt x="628" y="1428"/>
                  </a:lnTo>
                  <a:lnTo>
                    <a:pt x="632" y="1430"/>
                  </a:lnTo>
                  <a:lnTo>
                    <a:pt x="636" y="1430"/>
                  </a:lnTo>
                  <a:lnTo>
                    <a:pt x="642" y="1430"/>
                  </a:lnTo>
                  <a:lnTo>
                    <a:pt x="648" y="1428"/>
                  </a:lnTo>
                  <a:lnTo>
                    <a:pt x="654" y="1424"/>
                  </a:lnTo>
                  <a:lnTo>
                    <a:pt x="660" y="1424"/>
                  </a:lnTo>
                  <a:lnTo>
                    <a:pt x="670" y="1426"/>
                  </a:lnTo>
                  <a:lnTo>
                    <a:pt x="678" y="1428"/>
                  </a:lnTo>
                  <a:lnTo>
                    <a:pt x="680" y="1426"/>
                  </a:lnTo>
                  <a:lnTo>
                    <a:pt x="684" y="1422"/>
                  </a:lnTo>
                  <a:lnTo>
                    <a:pt x="686" y="1420"/>
                  </a:lnTo>
                  <a:lnTo>
                    <a:pt x="688" y="1418"/>
                  </a:lnTo>
                  <a:lnTo>
                    <a:pt x="692" y="1420"/>
                  </a:lnTo>
                  <a:lnTo>
                    <a:pt x="700" y="1424"/>
                  </a:lnTo>
                  <a:lnTo>
                    <a:pt x="704" y="1426"/>
                  </a:lnTo>
                  <a:lnTo>
                    <a:pt x="710" y="1426"/>
                  </a:lnTo>
                  <a:lnTo>
                    <a:pt x="720" y="1424"/>
                  </a:lnTo>
                  <a:lnTo>
                    <a:pt x="726" y="1424"/>
                  </a:lnTo>
                  <a:lnTo>
                    <a:pt x="726" y="1426"/>
                  </a:lnTo>
                  <a:lnTo>
                    <a:pt x="724" y="1426"/>
                  </a:lnTo>
                  <a:lnTo>
                    <a:pt x="716" y="1430"/>
                  </a:lnTo>
                  <a:lnTo>
                    <a:pt x="710" y="1432"/>
                  </a:lnTo>
                  <a:lnTo>
                    <a:pt x="708" y="1434"/>
                  </a:lnTo>
                  <a:lnTo>
                    <a:pt x="708" y="1436"/>
                  </a:lnTo>
                  <a:lnTo>
                    <a:pt x="708" y="1438"/>
                  </a:lnTo>
                  <a:lnTo>
                    <a:pt x="708" y="1440"/>
                  </a:lnTo>
                  <a:lnTo>
                    <a:pt x="700" y="1434"/>
                  </a:lnTo>
                  <a:lnTo>
                    <a:pt x="694" y="1428"/>
                  </a:lnTo>
                  <a:lnTo>
                    <a:pt x="690" y="1428"/>
                  </a:lnTo>
                  <a:lnTo>
                    <a:pt x="688" y="1428"/>
                  </a:lnTo>
                  <a:lnTo>
                    <a:pt x="686" y="1430"/>
                  </a:lnTo>
                  <a:lnTo>
                    <a:pt x="682" y="1434"/>
                  </a:lnTo>
                  <a:lnTo>
                    <a:pt x="680" y="1434"/>
                  </a:lnTo>
                  <a:lnTo>
                    <a:pt x="676" y="1432"/>
                  </a:lnTo>
                  <a:lnTo>
                    <a:pt x="672" y="1430"/>
                  </a:lnTo>
                  <a:lnTo>
                    <a:pt x="666" y="1430"/>
                  </a:lnTo>
                  <a:lnTo>
                    <a:pt x="656" y="1432"/>
                  </a:lnTo>
                  <a:lnTo>
                    <a:pt x="646" y="1436"/>
                  </a:lnTo>
                  <a:lnTo>
                    <a:pt x="640" y="1436"/>
                  </a:lnTo>
                  <a:lnTo>
                    <a:pt x="636" y="1436"/>
                  </a:lnTo>
                  <a:lnTo>
                    <a:pt x="626" y="1434"/>
                  </a:lnTo>
                  <a:lnTo>
                    <a:pt x="624" y="1436"/>
                  </a:lnTo>
                  <a:lnTo>
                    <a:pt x="626" y="1442"/>
                  </a:lnTo>
                  <a:lnTo>
                    <a:pt x="626" y="1446"/>
                  </a:lnTo>
                  <a:lnTo>
                    <a:pt x="626" y="1448"/>
                  </a:lnTo>
                  <a:lnTo>
                    <a:pt x="632" y="1448"/>
                  </a:lnTo>
                  <a:lnTo>
                    <a:pt x="636" y="1448"/>
                  </a:lnTo>
                  <a:lnTo>
                    <a:pt x="636" y="1450"/>
                  </a:lnTo>
                  <a:lnTo>
                    <a:pt x="638" y="1454"/>
                  </a:lnTo>
                  <a:lnTo>
                    <a:pt x="636" y="1456"/>
                  </a:lnTo>
                  <a:lnTo>
                    <a:pt x="630" y="1454"/>
                  </a:lnTo>
                  <a:lnTo>
                    <a:pt x="626" y="1454"/>
                  </a:lnTo>
                  <a:lnTo>
                    <a:pt x="624" y="1454"/>
                  </a:lnTo>
                  <a:lnTo>
                    <a:pt x="626" y="1458"/>
                  </a:lnTo>
                  <a:lnTo>
                    <a:pt x="628" y="1460"/>
                  </a:lnTo>
                  <a:lnTo>
                    <a:pt x="630" y="1462"/>
                  </a:lnTo>
                  <a:lnTo>
                    <a:pt x="634" y="1462"/>
                  </a:lnTo>
                  <a:lnTo>
                    <a:pt x="638" y="1462"/>
                  </a:lnTo>
                  <a:lnTo>
                    <a:pt x="640" y="1464"/>
                  </a:lnTo>
                  <a:lnTo>
                    <a:pt x="638" y="1468"/>
                  </a:lnTo>
                  <a:lnTo>
                    <a:pt x="638" y="1472"/>
                  </a:lnTo>
                  <a:lnTo>
                    <a:pt x="636" y="1476"/>
                  </a:lnTo>
                  <a:lnTo>
                    <a:pt x="630" y="1478"/>
                  </a:lnTo>
                  <a:lnTo>
                    <a:pt x="626" y="1480"/>
                  </a:lnTo>
                  <a:lnTo>
                    <a:pt x="626" y="1482"/>
                  </a:lnTo>
                  <a:lnTo>
                    <a:pt x="636" y="1490"/>
                  </a:lnTo>
                  <a:lnTo>
                    <a:pt x="638" y="1492"/>
                  </a:lnTo>
                  <a:lnTo>
                    <a:pt x="642" y="1490"/>
                  </a:lnTo>
                  <a:lnTo>
                    <a:pt x="646" y="1488"/>
                  </a:lnTo>
                  <a:lnTo>
                    <a:pt x="648" y="1490"/>
                  </a:lnTo>
                  <a:lnTo>
                    <a:pt x="650" y="1494"/>
                  </a:lnTo>
                  <a:lnTo>
                    <a:pt x="652" y="1492"/>
                  </a:lnTo>
                  <a:lnTo>
                    <a:pt x="654" y="1492"/>
                  </a:lnTo>
                  <a:lnTo>
                    <a:pt x="654" y="1496"/>
                  </a:lnTo>
                  <a:lnTo>
                    <a:pt x="654" y="1500"/>
                  </a:lnTo>
                  <a:lnTo>
                    <a:pt x="654" y="1502"/>
                  </a:lnTo>
                  <a:lnTo>
                    <a:pt x="656" y="1502"/>
                  </a:lnTo>
                  <a:lnTo>
                    <a:pt x="658" y="1502"/>
                  </a:lnTo>
                  <a:lnTo>
                    <a:pt x="658" y="1500"/>
                  </a:lnTo>
                  <a:lnTo>
                    <a:pt x="660" y="1494"/>
                  </a:lnTo>
                  <a:lnTo>
                    <a:pt x="662" y="1488"/>
                  </a:lnTo>
                  <a:lnTo>
                    <a:pt x="662" y="1486"/>
                  </a:lnTo>
                  <a:lnTo>
                    <a:pt x="666" y="1486"/>
                  </a:lnTo>
                  <a:lnTo>
                    <a:pt x="668" y="1486"/>
                  </a:lnTo>
                  <a:lnTo>
                    <a:pt x="670" y="1488"/>
                  </a:lnTo>
                  <a:lnTo>
                    <a:pt x="666" y="1496"/>
                  </a:lnTo>
                  <a:lnTo>
                    <a:pt x="660" y="1504"/>
                  </a:lnTo>
                  <a:lnTo>
                    <a:pt x="654" y="1508"/>
                  </a:lnTo>
                  <a:lnTo>
                    <a:pt x="652" y="1510"/>
                  </a:lnTo>
                  <a:lnTo>
                    <a:pt x="650" y="1512"/>
                  </a:lnTo>
                  <a:lnTo>
                    <a:pt x="654" y="1514"/>
                  </a:lnTo>
                  <a:lnTo>
                    <a:pt x="658" y="1518"/>
                  </a:lnTo>
                  <a:lnTo>
                    <a:pt x="658" y="1520"/>
                  </a:lnTo>
                  <a:lnTo>
                    <a:pt x="656" y="1522"/>
                  </a:lnTo>
                  <a:lnTo>
                    <a:pt x="650" y="1524"/>
                  </a:lnTo>
                  <a:lnTo>
                    <a:pt x="648" y="1522"/>
                  </a:lnTo>
                  <a:lnTo>
                    <a:pt x="644" y="1522"/>
                  </a:lnTo>
                  <a:lnTo>
                    <a:pt x="636" y="1526"/>
                  </a:lnTo>
                  <a:lnTo>
                    <a:pt x="632" y="1530"/>
                  </a:lnTo>
                  <a:lnTo>
                    <a:pt x="632" y="1536"/>
                  </a:lnTo>
                  <a:lnTo>
                    <a:pt x="632" y="1540"/>
                  </a:lnTo>
                  <a:lnTo>
                    <a:pt x="634" y="1544"/>
                  </a:lnTo>
                  <a:lnTo>
                    <a:pt x="640" y="1548"/>
                  </a:lnTo>
                  <a:lnTo>
                    <a:pt x="644" y="1548"/>
                  </a:lnTo>
                  <a:lnTo>
                    <a:pt x="646" y="1548"/>
                  </a:lnTo>
                  <a:lnTo>
                    <a:pt x="646" y="1546"/>
                  </a:lnTo>
                  <a:lnTo>
                    <a:pt x="648" y="1546"/>
                  </a:lnTo>
                  <a:lnTo>
                    <a:pt x="650" y="1546"/>
                  </a:lnTo>
                  <a:lnTo>
                    <a:pt x="654" y="1548"/>
                  </a:lnTo>
                  <a:lnTo>
                    <a:pt x="656" y="1544"/>
                  </a:lnTo>
                  <a:lnTo>
                    <a:pt x="658" y="1542"/>
                  </a:lnTo>
                  <a:lnTo>
                    <a:pt x="660" y="1540"/>
                  </a:lnTo>
                  <a:lnTo>
                    <a:pt x="664" y="1542"/>
                  </a:lnTo>
                  <a:lnTo>
                    <a:pt x="666" y="1544"/>
                  </a:lnTo>
                  <a:lnTo>
                    <a:pt x="664" y="1548"/>
                  </a:lnTo>
                  <a:lnTo>
                    <a:pt x="662" y="1548"/>
                  </a:lnTo>
                  <a:lnTo>
                    <a:pt x="660" y="1550"/>
                  </a:lnTo>
                  <a:lnTo>
                    <a:pt x="660" y="1552"/>
                  </a:lnTo>
                  <a:lnTo>
                    <a:pt x="662" y="1554"/>
                  </a:lnTo>
                  <a:lnTo>
                    <a:pt x="664" y="1556"/>
                  </a:lnTo>
                  <a:lnTo>
                    <a:pt x="662" y="1558"/>
                  </a:lnTo>
                  <a:lnTo>
                    <a:pt x="660" y="1560"/>
                  </a:lnTo>
                  <a:lnTo>
                    <a:pt x="660" y="1562"/>
                  </a:lnTo>
                  <a:lnTo>
                    <a:pt x="662" y="1564"/>
                  </a:lnTo>
                  <a:lnTo>
                    <a:pt x="662" y="1568"/>
                  </a:lnTo>
                  <a:lnTo>
                    <a:pt x="658" y="1570"/>
                  </a:lnTo>
                  <a:lnTo>
                    <a:pt x="654" y="1572"/>
                  </a:lnTo>
                  <a:lnTo>
                    <a:pt x="652" y="1570"/>
                  </a:lnTo>
                  <a:lnTo>
                    <a:pt x="648" y="1568"/>
                  </a:lnTo>
                  <a:lnTo>
                    <a:pt x="646" y="1566"/>
                  </a:lnTo>
                  <a:lnTo>
                    <a:pt x="644" y="1576"/>
                  </a:lnTo>
                  <a:lnTo>
                    <a:pt x="642" y="1586"/>
                  </a:lnTo>
                  <a:lnTo>
                    <a:pt x="646" y="1592"/>
                  </a:lnTo>
                  <a:lnTo>
                    <a:pt x="652" y="1598"/>
                  </a:lnTo>
                  <a:lnTo>
                    <a:pt x="658" y="1600"/>
                  </a:lnTo>
                  <a:lnTo>
                    <a:pt x="662" y="1600"/>
                  </a:lnTo>
                  <a:lnTo>
                    <a:pt x="664" y="1604"/>
                  </a:lnTo>
                  <a:lnTo>
                    <a:pt x="668" y="1608"/>
                  </a:lnTo>
                  <a:lnTo>
                    <a:pt x="674" y="1612"/>
                  </a:lnTo>
                  <a:lnTo>
                    <a:pt x="688" y="1616"/>
                  </a:lnTo>
                  <a:lnTo>
                    <a:pt x="690" y="1618"/>
                  </a:lnTo>
                  <a:lnTo>
                    <a:pt x="688" y="1620"/>
                  </a:lnTo>
                  <a:lnTo>
                    <a:pt x="688" y="1624"/>
                  </a:lnTo>
                  <a:lnTo>
                    <a:pt x="690" y="1626"/>
                  </a:lnTo>
                  <a:lnTo>
                    <a:pt x="692" y="1628"/>
                  </a:lnTo>
                  <a:lnTo>
                    <a:pt x="694" y="1628"/>
                  </a:lnTo>
                  <a:lnTo>
                    <a:pt x="696" y="1626"/>
                  </a:lnTo>
                  <a:lnTo>
                    <a:pt x="700" y="1626"/>
                  </a:lnTo>
                  <a:lnTo>
                    <a:pt x="704" y="1630"/>
                  </a:lnTo>
                  <a:lnTo>
                    <a:pt x="706" y="1632"/>
                  </a:lnTo>
                  <a:lnTo>
                    <a:pt x="710" y="1630"/>
                  </a:lnTo>
                  <a:lnTo>
                    <a:pt x="720" y="1628"/>
                  </a:lnTo>
                  <a:lnTo>
                    <a:pt x="734" y="1628"/>
                  </a:lnTo>
                  <a:lnTo>
                    <a:pt x="746" y="1626"/>
                  </a:lnTo>
                  <a:lnTo>
                    <a:pt x="752" y="1624"/>
                  </a:lnTo>
                  <a:lnTo>
                    <a:pt x="756" y="1620"/>
                  </a:lnTo>
                  <a:lnTo>
                    <a:pt x="760" y="1618"/>
                  </a:lnTo>
                  <a:lnTo>
                    <a:pt x="766" y="1614"/>
                  </a:lnTo>
                  <a:lnTo>
                    <a:pt x="774" y="1608"/>
                  </a:lnTo>
                  <a:lnTo>
                    <a:pt x="780" y="1600"/>
                  </a:lnTo>
                  <a:lnTo>
                    <a:pt x="782" y="1596"/>
                  </a:lnTo>
                  <a:lnTo>
                    <a:pt x="784" y="1594"/>
                  </a:lnTo>
                  <a:lnTo>
                    <a:pt x="790" y="1592"/>
                  </a:lnTo>
                  <a:lnTo>
                    <a:pt x="792" y="1592"/>
                  </a:lnTo>
                  <a:lnTo>
                    <a:pt x="794" y="1588"/>
                  </a:lnTo>
                  <a:lnTo>
                    <a:pt x="794" y="1586"/>
                  </a:lnTo>
                  <a:lnTo>
                    <a:pt x="796" y="1586"/>
                  </a:lnTo>
                  <a:lnTo>
                    <a:pt x="800" y="1584"/>
                  </a:lnTo>
                  <a:lnTo>
                    <a:pt x="804" y="1582"/>
                  </a:lnTo>
                  <a:lnTo>
                    <a:pt x="800" y="1578"/>
                  </a:lnTo>
                  <a:lnTo>
                    <a:pt x="798" y="1576"/>
                  </a:lnTo>
                  <a:lnTo>
                    <a:pt x="802" y="1574"/>
                  </a:lnTo>
                  <a:lnTo>
                    <a:pt x="810" y="1572"/>
                  </a:lnTo>
                  <a:lnTo>
                    <a:pt x="812" y="1570"/>
                  </a:lnTo>
                  <a:lnTo>
                    <a:pt x="812" y="1566"/>
                  </a:lnTo>
                  <a:lnTo>
                    <a:pt x="812" y="1562"/>
                  </a:lnTo>
                  <a:lnTo>
                    <a:pt x="816" y="1564"/>
                  </a:lnTo>
                  <a:lnTo>
                    <a:pt x="820" y="1568"/>
                  </a:lnTo>
                  <a:lnTo>
                    <a:pt x="822" y="1570"/>
                  </a:lnTo>
                  <a:lnTo>
                    <a:pt x="824" y="1568"/>
                  </a:lnTo>
                  <a:lnTo>
                    <a:pt x="828" y="1566"/>
                  </a:lnTo>
                  <a:lnTo>
                    <a:pt x="834" y="1566"/>
                  </a:lnTo>
                  <a:lnTo>
                    <a:pt x="838" y="1564"/>
                  </a:lnTo>
                  <a:lnTo>
                    <a:pt x="838" y="1558"/>
                  </a:lnTo>
                  <a:lnTo>
                    <a:pt x="838" y="1554"/>
                  </a:lnTo>
                  <a:lnTo>
                    <a:pt x="840" y="1552"/>
                  </a:lnTo>
                  <a:lnTo>
                    <a:pt x="844" y="1550"/>
                  </a:lnTo>
                  <a:lnTo>
                    <a:pt x="846" y="1548"/>
                  </a:lnTo>
                  <a:lnTo>
                    <a:pt x="842" y="1540"/>
                  </a:lnTo>
                  <a:lnTo>
                    <a:pt x="840" y="1536"/>
                  </a:lnTo>
                  <a:lnTo>
                    <a:pt x="838" y="1532"/>
                  </a:lnTo>
                  <a:lnTo>
                    <a:pt x="840" y="1528"/>
                  </a:lnTo>
                  <a:lnTo>
                    <a:pt x="844" y="1532"/>
                  </a:lnTo>
                  <a:lnTo>
                    <a:pt x="846" y="1534"/>
                  </a:lnTo>
                  <a:lnTo>
                    <a:pt x="848" y="1534"/>
                  </a:lnTo>
                  <a:lnTo>
                    <a:pt x="850" y="1530"/>
                  </a:lnTo>
                  <a:lnTo>
                    <a:pt x="850" y="1528"/>
                  </a:lnTo>
                  <a:lnTo>
                    <a:pt x="852" y="1530"/>
                  </a:lnTo>
                  <a:lnTo>
                    <a:pt x="852" y="1536"/>
                  </a:lnTo>
                  <a:lnTo>
                    <a:pt x="850" y="1538"/>
                  </a:lnTo>
                  <a:lnTo>
                    <a:pt x="850" y="1540"/>
                  </a:lnTo>
                  <a:lnTo>
                    <a:pt x="852" y="1542"/>
                  </a:lnTo>
                  <a:lnTo>
                    <a:pt x="854" y="1548"/>
                  </a:lnTo>
                  <a:lnTo>
                    <a:pt x="854" y="1552"/>
                  </a:lnTo>
                  <a:lnTo>
                    <a:pt x="856" y="1554"/>
                  </a:lnTo>
                  <a:lnTo>
                    <a:pt x="862" y="1556"/>
                  </a:lnTo>
                  <a:lnTo>
                    <a:pt x="866" y="1556"/>
                  </a:lnTo>
                  <a:lnTo>
                    <a:pt x="866" y="1558"/>
                  </a:lnTo>
                  <a:lnTo>
                    <a:pt x="868" y="1558"/>
                  </a:lnTo>
                  <a:lnTo>
                    <a:pt x="876" y="1560"/>
                  </a:lnTo>
                  <a:lnTo>
                    <a:pt x="874" y="1564"/>
                  </a:lnTo>
                  <a:lnTo>
                    <a:pt x="872" y="1566"/>
                  </a:lnTo>
                  <a:lnTo>
                    <a:pt x="872" y="1570"/>
                  </a:lnTo>
                  <a:lnTo>
                    <a:pt x="874" y="1576"/>
                  </a:lnTo>
                  <a:lnTo>
                    <a:pt x="876" y="1584"/>
                  </a:lnTo>
                  <a:lnTo>
                    <a:pt x="876" y="1594"/>
                  </a:lnTo>
                  <a:lnTo>
                    <a:pt x="876" y="1602"/>
                  </a:lnTo>
                  <a:lnTo>
                    <a:pt x="876" y="1608"/>
                  </a:lnTo>
                  <a:lnTo>
                    <a:pt x="878" y="1612"/>
                  </a:lnTo>
                  <a:lnTo>
                    <a:pt x="882" y="1616"/>
                  </a:lnTo>
                  <a:lnTo>
                    <a:pt x="886" y="1616"/>
                  </a:lnTo>
                  <a:lnTo>
                    <a:pt x="890" y="1614"/>
                  </a:lnTo>
                  <a:lnTo>
                    <a:pt x="896" y="1610"/>
                  </a:lnTo>
                  <a:lnTo>
                    <a:pt x="898" y="1612"/>
                  </a:lnTo>
                  <a:lnTo>
                    <a:pt x="900" y="1614"/>
                  </a:lnTo>
                  <a:lnTo>
                    <a:pt x="902" y="1618"/>
                  </a:lnTo>
                  <a:lnTo>
                    <a:pt x="902" y="1622"/>
                  </a:lnTo>
                  <a:lnTo>
                    <a:pt x="900" y="1628"/>
                  </a:lnTo>
                  <a:lnTo>
                    <a:pt x="896" y="1638"/>
                  </a:lnTo>
                  <a:lnTo>
                    <a:pt x="898" y="1644"/>
                  </a:lnTo>
                  <a:lnTo>
                    <a:pt x="900" y="1652"/>
                  </a:lnTo>
                  <a:lnTo>
                    <a:pt x="906" y="1672"/>
                  </a:lnTo>
                  <a:lnTo>
                    <a:pt x="916" y="1694"/>
                  </a:lnTo>
                  <a:lnTo>
                    <a:pt x="928" y="1710"/>
                  </a:lnTo>
                  <a:lnTo>
                    <a:pt x="932" y="1716"/>
                  </a:lnTo>
                  <a:lnTo>
                    <a:pt x="936" y="1716"/>
                  </a:lnTo>
                  <a:lnTo>
                    <a:pt x="942" y="1716"/>
                  </a:lnTo>
                  <a:lnTo>
                    <a:pt x="944" y="1718"/>
                  </a:lnTo>
                  <a:lnTo>
                    <a:pt x="944" y="1720"/>
                  </a:lnTo>
                  <a:lnTo>
                    <a:pt x="942" y="1726"/>
                  </a:lnTo>
                  <a:lnTo>
                    <a:pt x="934" y="1728"/>
                  </a:lnTo>
                  <a:lnTo>
                    <a:pt x="932" y="1730"/>
                  </a:lnTo>
                  <a:lnTo>
                    <a:pt x="934" y="1732"/>
                  </a:lnTo>
                  <a:lnTo>
                    <a:pt x="936" y="1738"/>
                  </a:lnTo>
                  <a:lnTo>
                    <a:pt x="938" y="1742"/>
                  </a:lnTo>
                  <a:lnTo>
                    <a:pt x="932" y="1740"/>
                  </a:lnTo>
                  <a:lnTo>
                    <a:pt x="926" y="1740"/>
                  </a:lnTo>
                  <a:lnTo>
                    <a:pt x="934" y="1752"/>
                  </a:lnTo>
                  <a:lnTo>
                    <a:pt x="940" y="1760"/>
                  </a:lnTo>
                  <a:lnTo>
                    <a:pt x="944" y="1768"/>
                  </a:lnTo>
                  <a:lnTo>
                    <a:pt x="946" y="1778"/>
                  </a:lnTo>
                  <a:lnTo>
                    <a:pt x="946" y="1782"/>
                  </a:lnTo>
                  <a:lnTo>
                    <a:pt x="944" y="1786"/>
                  </a:lnTo>
                  <a:lnTo>
                    <a:pt x="940" y="1792"/>
                  </a:lnTo>
                  <a:lnTo>
                    <a:pt x="942" y="1796"/>
                  </a:lnTo>
                  <a:lnTo>
                    <a:pt x="946" y="1798"/>
                  </a:lnTo>
                  <a:lnTo>
                    <a:pt x="954" y="1798"/>
                  </a:lnTo>
                  <a:lnTo>
                    <a:pt x="972" y="1796"/>
                  </a:lnTo>
                  <a:lnTo>
                    <a:pt x="982" y="1794"/>
                  </a:lnTo>
                  <a:lnTo>
                    <a:pt x="990" y="1794"/>
                  </a:lnTo>
                  <a:lnTo>
                    <a:pt x="996" y="1794"/>
                  </a:lnTo>
                  <a:lnTo>
                    <a:pt x="998" y="1788"/>
                  </a:lnTo>
                  <a:lnTo>
                    <a:pt x="1000" y="1774"/>
                  </a:lnTo>
                  <a:lnTo>
                    <a:pt x="1000" y="1768"/>
                  </a:lnTo>
                  <a:lnTo>
                    <a:pt x="1002" y="1760"/>
                  </a:lnTo>
                  <a:lnTo>
                    <a:pt x="1004" y="1756"/>
                  </a:lnTo>
                  <a:lnTo>
                    <a:pt x="1010" y="1756"/>
                  </a:lnTo>
                  <a:lnTo>
                    <a:pt x="1018" y="1756"/>
                  </a:lnTo>
                  <a:lnTo>
                    <a:pt x="1018" y="1754"/>
                  </a:lnTo>
                  <a:lnTo>
                    <a:pt x="1018" y="1752"/>
                  </a:lnTo>
                  <a:lnTo>
                    <a:pt x="1020" y="1750"/>
                  </a:lnTo>
                  <a:lnTo>
                    <a:pt x="1024" y="1748"/>
                  </a:lnTo>
                  <a:lnTo>
                    <a:pt x="1034" y="1746"/>
                  </a:lnTo>
                  <a:lnTo>
                    <a:pt x="1042" y="1746"/>
                  </a:lnTo>
                  <a:lnTo>
                    <a:pt x="1050" y="1746"/>
                  </a:lnTo>
                  <a:lnTo>
                    <a:pt x="1058" y="1750"/>
                  </a:lnTo>
                  <a:lnTo>
                    <a:pt x="1062" y="1750"/>
                  </a:lnTo>
                  <a:lnTo>
                    <a:pt x="1064" y="1750"/>
                  </a:lnTo>
                  <a:lnTo>
                    <a:pt x="1070" y="1736"/>
                  </a:lnTo>
                  <a:lnTo>
                    <a:pt x="1076" y="1720"/>
                  </a:lnTo>
                  <a:lnTo>
                    <a:pt x="1082" y="1708"/>
                  </a:lnTo>
                  <a:lnTo>
                    <a:pt x="1086" y="1700"/>
                  </a:lnTo>
                  <a:lnTo>
                    <a:pt x="1088" y="1692"/>
                  </a:lnTo>
                  <a:lnTo>
                    <a:pt x="1088" y="1684"/>
                  </a:lnTo>
                  <a:lnTo>
                    <a:pt x="1090" y="1676"/>
                  </a:lnTo>
                  <a:lnTo>
                    <a:pt x="1092" y="1666"/>
                  </a:lnTo>
                  <a:lnTo>
                    <a:pt x="1092" y="1658"/>
                  </a:lnTo>
                  <a:lnTo>
                    <a:pt x="1090" y="1654"/>
                  </a:lnTo>
                  <a:lnTo>
                    <a:pt x="1092" y="1650"/>
                  </a:lnTo>
                  <a:lnTo>
                    <a:pt x="1094" y="1644"/>
                  </a:lnTo>
                  <a:lnTo>
                    <a:pt x="1098" y="1638"/>
                  </a:lnTo>
                  <a:lnTo>
                    <a:pt x="1098" y="1634"/>
                  </a:lnTo>
                  <a:lnTo>
                    <a:pt x="1098" y="1632"/>
                  </a:lnTo>
                  <a:lnTo>
                    <a:pt x="1096" y="1626"/>
                  </a:lnTo>
                  <a:lnTo>
                    <a:pt x="1098" y="1622"/>
                  </a:lnTo>
                  <a:lnTo>
                    <a:pt x="1100" y="1618"/>
                  </a:lnTo>
                  <a:lnTo>
                    <a:pt x="1098" y="1610"/>
                  </a:lnTo>
                  <a:lnTo>
                    <a:pt x="1096" y="1606"/>
                  </a:lnTo>
                  <a:lnTo>
                    <a:pt x="1096" y="1604"/>
                  </a:lnTo>
                  <a:lnTo>
                    <a:pt x="1098" y="1604"/>
                  </a:lnTo>
                  <a:lnTo>
                    <a:pt x="1100" y="1602"/>
                  </a:lnTo>
                  <a:lnTo>
                    <a:pt x="1102" y="1600"/>
                  </a:lnTo>
                  <a:lnTo>
                    <a:pt x="1100" y="1598"/>
                  </a:lnTo>
                  <a:lnTo>
                    <a:pt x="1100" y="1596"/>
                  </a:lnTo>
                  <a:lnTo>
                    <a:pt x="1102" y="1592"/>
                  </a:lnTo>
                  <a:lnTo>
                    <a:pt x="1112" y="1588"/>
                  </a:lnTo>
                  <a:lnTo>
                    <a:pt x="1124" y="1582"/>
                  </a:lnTo>
                  <a:lnTo>
                    <a:pt x="1130" y="1578"/>
                  </a:lnTo>
                  <a:lnTo>
                    <a:pt x="1132" y="1574"/>
                  </a:lnTo>
                  <a:lnTo>
                    <a:pt x="1134" y="1570"/>
                  </a:lnTo>
                  <a:lnTo>
                    <a:pt x="1134" y="1568"/>
                  </a:lnTo>
                  <a:lnTo>
                    <a:pt x="1138" y="1572"/>
                  </a:lnTo>
                  <a:lnTo>
                    <a:pt x="1142" y="1576"/>
                  </a:lnTo>
                  <a:lnTo>
                    <a:pt x="1144" y="1574"/>
                  </a:lnTo>
                  <a:lnTo>
                    <a:pt x="1146" y="1572"/>
                  </a:lnTo>
                  <a:lnTo>
                    <a:pt x="1152" y="1566"/>
                  </a:lnTo>
                  <a:lnTo>
                    <a:pt x="1158" y="1562"/>
                  </a:lnTo>
                  <a:lnTo>
                    <a:pt x="1164" y="1560"/>
                  </a:lnTo>
                  <a:lnTo>
                    <a:pt x="1164" y="1558"/>
                  </a:lnTo>
                  <a:lnTo>
                    <a:pt x="1164" y="1556"/>
                  </a:lnTo>
                  <a:lnTo>
                    <a:pt x="1166" y="1554"/>
                  </a:lnTo>
                  <a:lnTo>
                    <a:pt x="1170" y="1552"/>
                  </a:lnTo>
                  <a:lnTo>
                    <a:pt x="1172" y="1550"/>
                  </a:lnTo>
                  <a:lnTo>
                    <a:pt x="1172" y="1548"/>
                  </a:lnTo>
                  <a:lnTo>
                    <a:pt x="1172" y="1546"/>
                  </a:lnTo>
                  <a:lnTo>
                    <a:pt x="1170" y="1542"/>
                  </a:lnTo>
                  <a:lnTo>
                    <a:pt x="1168" y="1540"/>
                  </a:lnTo>
                  <a:lnTo>
                    <a:pt x="1164" y="1540"/>
                  </a:lnTo>
                  <a:lnTo>
                    <a:pt x="1152" y="1546"/>
                  </a:lnTo>
                  <a:lnTo>
                    <a:pt x="1144" y="1550"/>
                  </a:lnTo>
                  <a:lnTo>
                    <a:pt x="1136" y="1550"/>
                  </a:lnTo>
                  <a:lnTo>
                    <a:pt x="1128" y="1550"/>
                  </a:lnTo>
                  <a:lnTo>
                    <a:pt x="1122" y="1546"/>
                  </a:lnTo>
                  <a:lnTo>
                    <a:pt x="1112" y="1540"/>
                  </a:lnTo>
                  <a:lnTo>
                    <a:pt x="1104" y="1538"/>
                  </a:lnTo>
                  <a:lnTo>
                    <a:pt x="1094" y="1538"/>
                  </a:lnTo>
                  <a:lnTo>
                    <a:pt x="1086" y="1538"/>
                  </a:lnTo>
                  <a:lnTo>
                    <a:pt x="1076" y="1538"/>
                  </a:lnTo>
                  <a:lnTo>
                    <a:pt x="1084" y="1534"/>
                  </a:lnTo>
                  <a:lnTo>
                    <a:pt x="1092" y="1530"/>
                  </a:lnTo>
                  <a:lnTo>
                    <a:pt x="1098" y="1530"/>
                  </a:lnTo>
                  <a:lnTo>
                    <a:pt x="1110" y="1530"/>
                  </a:lnTo>
                  <a:lnTo>
                    <a:pt x="1118" y="1534"/>
                  </a:lnTo>
                  <a:lnTo>
                    <a:pt x="1122" y="1534"/>
                  </a:lnTo>
                  <a:lnTo>
                    <a:pt x="1124" y="1532"/>
                  </a:lnTo>
                  <a:lnTo>
                    <a:pt x="1126" y="1532"/>
                  </a:lnTo>
                  <a:lnTo>
                    <a:pt x="1128" y="1532"/>
                  </a:lnTo>
                  <a:lnTo>
                    <a:pt x="1134" y="1538"/>
                  </a:lnTo>
                  <a:lnTo>
                    <a:pt x="1142" y="1544"/>
                  </a:lnTo>
                  <a:lnTo>
                    <a:pt x="1146" y="1544"/>
                  </a:lnTo>
                  <a:lnTo>
                    <a:pt x="1150" y="1542"/>
                  </a:lnTo>
                  <a:lnTo>
                    <a:pt x="1178" y="1528"/>
                  </a:lnTo>
                  <a:lnTo>
                    <a:pt x="1190" y="1518"/>
                  </a:lnTo>
                  <a:lnTo>
                    <a:pt x="1192" y="1516"/>
                  </a:lnTo>
                  <a:lnTo>
                    <a:pt x="1192" y="1512"/>
                  </a:lnTo>
                  <a:lnTo>
                    <a:pt x="1184" y="1500"/>
                  </a:lnTo>
                  <a:lnTo>
                    <a:pt x="1178" y="1496"/>
                  </a:lnTo>
                  <a:lnTo>
                    <a:pt x="1172" y="1496"/>
                  </a:lnTo>
                  <a:lnTo>
                    <a:pt x="1168" y="1496"/>
                  </a:lnTo>
                  <a:lnTo>
                    <a:pt x="1168" y="1494"/>
                  </a:lnTo>
                  <a:lnTo>
                    <a:pt x="1168" y="1490"/>
                  </a:lnTo>
                  <a:lnTo>
                    <a:pt x="1170" y="1484"/>
                  </a:lnTo>
                  <a:lnTo>
                    <a:pt x="1168" y="1482"/>
                  </a:lnTo>
                  <a:lnTo>
                    <a:pt x="1164" y="1480"/>
                  </a:lnTo>
                  <a:lnTo>
                    <a:pt x="1158" y="1476"/>
                  </a:lnTo>
                  <a:lnTo>
                    <a:pt x="1154" y="1472"/>
                  </a:lnTo>
                  <a:lnTo>
                    <a:pt x="1148" y="1468"/>
                  </a:lnTo>
                  <a:lnTo>
                    <a:pt x="1144" y="1466"/>
                  </a:lnTo>
                  <a:lnTo>
                    <a:pt x="1138" y="1468"/>
                  </a:lnTo>
                  <a:lnTo>
                    <a:pt x="1132" y="1468"/>
                  </a:lnTo>
                  <a:lnTo>
                    <a:pt x="1132" y="1466"/>
                  </a:lnTo>
                  <a:lnTo>
                    <a:pt x="1132" y="1462"/>
                  </a:lnTo>
                  <a:lnTo>
                    <a:pt x="1130" y="1462"/>
                  </a:lnTo>
                  <a:lnTo>
                    <a:pt x="1126" y="1460"/>
                  </a:lnTo>
                  <a:lnTo>
                    <a:pt x="1124" y="1460"/>
                  </a:lnTo>
                  <a:lnTo>
                    <a:pt x="1122" y="1458"/>
                  </a:lnTo>
                  <a:lnTo>
                    <a:pt x="1118" y="1450"/>
                  </a:lnTo>
                  <a:lnTo>
                    <a:pt x="1116" y="1440"/>
                  </a:lnTo>
                  <a:lnTo>
                    <a:pt x="1116" y="1428"/>
                  </a:lnTo>
                  <a:lnTo>
                    <a:pt x="1116" y="1416"/>
                  </a:lnTo>
                  <a:lnTo>
                    <a:pt x="1116" y="1406"/>
                  </a:lnTo>
                  <a:lnTo>
                    <a:pt x="1120" y="1398"/>
                  </a:lnTo>
                  <a:lnTo>
                    <a:pt x="1120" y="1396"/>
                  </a:lnTo>
                  <a:lnTo>
                    <a:pt x="1124" y="1396"/>
                  </a:lnTo>
                  <a:lnTo>
                    <a:pt x="1126" y="1394"/>
                  </a:lnTo>
                  <a:lnTo>
                    <a:pt x="1128" y="1392"/>
                  </a:lnTo>
                  <a:lnTo>
                    <a:pt x="1126" y="1386"/>
                  </a:lnTo>
                  <a:lnTo>
                    <a:pt x="1126" y="1374"/>
                  </a:lnTo>
                  <a:lnTo>
                    <a:pt x="1126" y="1368"/>
                  </a:lnTo>
                  <a:lnTo>
                    <a:pt x="1128" y="1360"/>
                  </a:lnTo>
                  <a:lnTo>
                    <a:pt x="1132" y="1356"/>
                  </a:lnTo>
                  <a:lnTo>
                    <a:pt x="1132" y="1352"/>
                  </a:lnTo>
                  <a:lnTo>
                    <a:pt x="1130" y="1352"/>
                  </a:lnTo>
                  <a:lnTo>
                    <a:pt x="1128" y="1350"/>
                  </a:lnTo>
                  <a:lnTo>
                    <a:pt x="1124" y="1350"/>
                  </a:lnTo>
                  <a:lnTo>
                    <a:pt x="1122" y="1348"/>
                  </a:lnTo>
                  <a:lnTo>
                    <a:pt x="1122" y="1342"/>
                  </a:lnTo>
                  <a:lnTo>
                    <a:pt x="1122" y="1336"/>
                  </a:lnTo>
                  <a:lnTo>
                    <a:pt x="1124" y="1338"/>
                  </a:lnTo>
                  <a:lnTo>
                    <a:pt x="1130" y="1340"/>
                  </a:lnTo>
                  <a:lnTo>
                    <a:pt x="1136" y="1340"/>
                  </a:lnTo>
                  <a:lnTo>
                    <a:pt x="1142" y="1338"/>
                  </a:lnTo>
                  <a:lnTo>
                    <a:pt x="1148" y="1334"/>
                  </a:lnTo>
                  <a:lnTo>
                    <a:pt x="1148" y="1332"/>
                  </a:lnTo>
                  <a:lnTo>
                    <a:pt x="1148" y="1330"/>
                  </a:lnTo>
                  <a:lnTo>
                    <a:pt x="1146" y="1326"/>
                  </a:lnTo>
                  <a:lnTo>
                    <a:pt x="1144" y="1324"/>
                  </a:lnTo>
                  <a:lnTo>
                    <a:pt x="1142" y="1322"/>
                  </a:lnTo>
                  <a:lnTo>
                    <a:pt x="1144" y="1322"/>
                  </a:lnTo>
                  <a:lnTo>
                    <a:pt x="1152" y="1320"/>
                  </a:lnTo>
                  <a:lnTo>
                    <a:pt x="1160" y="1318"/>
                  </a:lnTo>
                  <a:lnTo>
                    <a:pt x="1166" y="1312"/>
                  </a:lnTo>
                  <a:lnTo>
                    <a:pt x="1170" y="1308"/>
                  </a:lnTo>
                  <a:lnTo>
                    <a:pt x="1172" y="1302"/>
                  </a:lnTo>
                  <a:lnTo>
                    <a:pt x="1178" y="1294"/>
                  </a:lnTo>
                  <a:lnTo>
                    <a:pt x="1180" y="1292"/>
                  </a:lnTo>
                  <a:lnTo>
                    <a:pt x="1186" y="1292"/>
                  </a:lnTo>
                  <a:lnTo>
                    <a:pt x="1190" y="1294"/>
                  </a:lnTo>
                  <a:lnTo>
                    <a:pt x="1194" y="1292"/>
                  </a:lnTo>
                  <a:lnTo>
                    <a:pt x="1196" y="1286"/>
                  </a:lnTo>
                  <a:lnTo>
                    <a:pt x="1200" y="1278"/>
                  </a:lnTo>
                  <a:lnTo>
                    <a:pt x="1204" y="1274"/>
                  </a:lnTo>
                  <a:lnTo>
                    <a:pt x="1208" y="1274"/>
                  </a:lnTo>
                  <a:lnTo>
                    <a:pt x="1214" y="1274"/>
                  </a:lnTo>
                  <a:lnTo>
                    <a:pt x="1218" y="1274"/>
                  </a:lnTo>
                  <a:lnTo>
                    <a:pt x="1222" y="1268"/>
                  </a:lnTo>
                  <a:lnTo>
                    <a:pt x="1226" y="1264"/>
                  </a:lnTo>
                  <a:lnTo>
                    <a:pt x="1228" y="1264"/>
                  </a:lnTo>
                  <a:lnTo>
                    <a:pt x="1232" y="1264"/>
                  </a:lnTo>
                  <a:lnTo>
                    <a:pt x="1236" y="1264"/>
                  </a:lnTo>
                  <a:lnTo>
                    <a:pt x="1238" y="1264"/>
                  </a:lnTo>
                  <a:lnTo>
                    <a:pt x="1240" y="1260"/>
                  </a:lnTo>
                  <a:lnTo>
                    <a:pt x="1244" y="1254"/>
                  </a:lnTo>
                  <a:lnTo>
                    <a:pt x="1246" y="1254"/>
                  </a:lnTo>
                  <a:lnTo>
                    <a:pt x="1250" y="1254"/>
                  </a:lnTo>
                  <a:lnTo>
                    <a:pt x="1254" y="1252"/>
                  </a:lnTo>
                  <a:lnTo>
                    <a:pt x="1258" y="1250"/>
                  </a:lnTo>
                  <a:lnTo>
                    <a:pt x="1262" y="1240"/>
                  </a:lnTo>
                  <a:lnTo>
                    <a:pt x="1268" y="1226"/>
                  </a:lnTo>
                  <a:lnTo>
                    <a:pt x="1274" y="1220"/>
                  </a:lnTo>
                  <a:lnTo>
                    <a:pt x="1284" y="1214"/>
                  </a:lnTo>
                  <a:lnTo>
                    <a:pt x="1290" y="1208"/>
                  </a:lnTo>
                  <a:lnTo>
                    <a:pt x="1292" y="1206"/>
                  </a:lnTo>
                  <a:lnTo>
                    <a:pt x="1292" y="1204"/>
                  </a:lnTo>
                  <a:lnTo>
                    <a:pt x="1290" y="1202"/>
                  </a:lnTo>
                  <a:lnTo>
                    <a:pt x="1284" y="1198"/>
                  </a:lnTo>
                  <a:lnTo>
                    <a:pt x="1280" y="1194"/>
                  </a:lnTo>
                  <a:lnTo>
                    <a:pt x="1276" y="1190"/>
                  </a:lnTo>
                  <a:lnTo>
                    <a:pt x="1276" y="1184"/>
                  </a:lnTo>
                  <a:lnTo>
                    <a:pt x="1276" y="1180"/>
                  </a:lnTo>
                  <a:lnTo>
                    <a:pt x="1282" y="1174"/>
                  </a:lnTo>
                  <a:lnTo>
                    <a:pt x="1288" y="1168"/>
                  </a:lnTo>
                  <a:lnTo>
                    <a:pt x="1290" y="1164"/>
                  </a:lnTo>
                  <a:lnTo>
                    <a:pt x="1292" y="1156"/>
                  </a:lnTo>
                  <a:lnTo>
                    <a:pt x="1292" y="1150"/>
                  </a:lnTo>
                  <a:lnTo>
                    <a:pt x="1294" y="1146"/>
                  </a:lnTo>
                  <a:lnTo>
                    <a:pt x="1298" y="1144"/>
                  </a:lnTo>
                  <a:lnTo>
                    <a:pt x="1300" y="1144"/>
                  </a:lnTo>
                  <a:lnTo>
                    <a:pt x="1306" y="1142"/>
                  </a:lnTo>
                  <a:lnTo>
                    <a:pt x="1310" y="1140"/>
                  </a:lnTo>
                  <a:lnTo>
                    <a:pt x="1310" y="1138"/>
                  </a:lnTo>
                  <a:lnTo>
                    <a:pt x="1314" y="1132"/>
                  </a:lnTo>
                  <a:lnTo>
                    <a:pt x="1320" y="1126"/>
                  </a:lnTo>
                  <a:lnTo>
                    <a:pt x="1338" y="1114"/>
                  </a:lnTo>
                  <a:lnTo>
                    <a:pt x="1340" y="1112"/>
                  </a:lnTo>
                  <a:lnTo>
                    <a:pt x="1344" y="1112"/>
                  </a:lnTo>
                  <a:lnTo>
                    <a:pt x="1346" y="1116"/>
                  </a:lnTo>
                  <a:lnTo>
                    <a:pt x="1348" y="1118"/>
                  </a:lnTo>
                  <a:lnTo>
                    <a:pt x="1350" y="1120"/>
                  </a:lnTo>
                  <a:lnTo>
                    <a:pt x="1354" y="1120"/>
                  </a:lnTo>
                  <a:lnTo>
                    <a:pt x="1358" y="1118"/>
                  </a:lnTo>
                  <a:lnTo>
                    <a:pt x="1364" y="1116"/>
                  </a:lnTo>
                  <a:lnTo>
                    <a:pt x="1368" y="1116"/>
                  </a:lnTo>
                  <a:lnTo>
                    <a:pt x="1378" y="1116"/>
                  </a:lnTo>
                  <a:lnTo>
                    <a:pt x="1386" y="1116"/>
                  </a:lnTo>
                  <a:lnTo>
                    <a:pt x="1392" y="1116"/>
                  </a:lnTo>
                  <a:lnTo>
                    <a:pt x="1396" y="1114"/>
                  </a:lnTo>
                  <a:lnTo>
                    <a:pt x="1408" y="1116"/>
                  </a:lnTo>
                  <a:lnTo>
                    <a:pt x="1414" y="1120"/>
                  </a:lnTo>
                  <a:lnTo>
                    <a:pt x="1418" y="1124"/>
                  </a:lnTo>
                  <a:lnTo>
                    <a:pt x="1428" y="1126"/>
                  </a:lnTo>
                  <a:lnTo>
                    <a:pt x="1438" y="1130"/>
                  </a:lnTo>
                  <a:lnTo>
                    <a:pt x="1440" y="1134"/>
                  </a:lnTo>
                  <a:lnTo>
                    <a:pt x="1442" y="1136"/>
                  </a:lnTo>
                  <a:lnTo>
                    <a:pt x="1442" y="1144"/>
                  </a:lnTo>
                  <a:lnTo>
                    <a:pt x="1440" y="1154"/>
                  </a:lnTo>
                  <a:lnTo>
                    <a:pt x="1440" y="1162"/>
                  </a:lnTo>
                  <a:lnTo>
                    <a:pt x="1442" y="1166"/>
                  </a:lnTo>
                  <a:lnTo>
                    <a:pt x="1446" y="1168"/>
                  </a:lnTo>
                  <a:lnTo>
                    <a:pt x="1444" y="1174"/>
                  </a:lnTo>
                  <a:lnTo>
                    <a:pt x="1442" y="1176"/>
                  </a:lnTo>
                  <a:lnTo>
                    <a:pt x="1440" y="1176"/>
                  </a:lnTo>
                  <a:lnTo>
                    <a:pt x="1434" y="1176"/>
                  </a:lnTo>
                  <a:lnTo>
                    <a:pt x="1422" y="1178"/>
                  </a:lnTo>
                  <a:lnTo>
                    <a:pt x="1416" y="1180"/>
                  </a:lnTo>
                  <a:lnTo>
                    <a:pt x="1412" y="1184"/>
                  </a:lnTo>
                  <a:lnTo>
                    <a:pt x="1406" y="1196"/>
                  </a:lnTo>
                  <a:lnTo>
                    <a:pt x="1398" y="1208"/>
                  </a:lnTo>
                  <a:lnTo>
                    <a:pt x="1390" y="1216"/>
                  </a:lnTo>
                  <a:lnTo>
                    <a:pt x="1382" y="1222"/>
                  </a:lnTo>
                  <a:lnTo>
                    <a:pt x="1372" y="1228"/>
                  </a:lnTo>
                  <a:lnTo>
                    <a:pt x="1368" y="1232"/>
                  </a:lnTo>
                  <a:lnTo>
                    <a:pt x="1366" y="1236"/>
                  </a:lnTo>
                  <a:lnTo>
                    <a:pt x="1366" y="1238"/>
                  </a:lnTo>
                  <a:lnTo>
                    <a:pt x="1366" y="1242"/>
                  </a:lnTo>
                  <a:lnTo>
                    <a:pt x="1358" y="1244"/>
                  </a:lnTo>
                  <a:lnTo>
                    <a:pt x="1354" y="1246"/>
                  </a:lnTo>
                  <a:lnTo>
                    <a:pt x="1350" y="1248"/>
                  </a:lnTo>
                  <a:lnTo>
                    <a:pt x="1346" y="1254"/>
                  </a:lnTo>
                  <a:lnTo>
                    <a:pt x="1344" y="1258"/>
                  </a:lnTo>
                  <a:lnTo>
                    <a:pt x="1342" y="1260"/>
                  </a:lnTo>
                  <a:lnTo>
                    <a:pt x="1338" y="1260"/>
                  </a:lnTo>
                  <a:lnTo>
                    <a:pt x="1334" y="1260"/>
                  </a:lnTo>
                  <a:lnTo>
                    <a:pt x="1332" y="1260"/>
                  </a:lnTo>
                  <a:lnTo>
                    <a:pt x="1328" y="1264"/>
                  </a:lnTo>
                  <a:lnTo>
                    <a:pt x="1326" y="1268"/>
                  </a:lnTo>
                  <a:lnTo>
                    <a:pt x="1324" y="1270"/>
                  </a:lnTo>
                  <a:lnTo>
                    <a:pt x="1322" y="1270"/>
                  </a:lnTo>
                  <a:lnTo>
                    <a:pt x="1320" y="1272"/>
                  </a:lnTo>
                  <a:lnTo>
                    <a:pt x="1318" y="1272"/>
                  </a:lnTo>
                  <a:lnTo>
                    <a:pt x="1318" y="1278"/>
                  </a:lnTo>
                  <a:lnTo>
                    <a:pt x="1318" y="1286"/>
                  </a:lnTo>
                  <a:lnTo>
                    <a:pt x="1318" y="1288"/>
                  </a:lnTo>
                  <a:lnTo>
                    <a:pt x="1314" y="1292"/>
                  </a:lnTo>
                  <a:lnTo>
                    <a:pt x="1310" y="1294"/>
                  </a:lnTo>
                  <a:lnTo>
                    <a:pt x="1308" y="1294"/>
                  </a:lnTo>
                  <a:lnTo>
                    <a:pt x="1300" y="1292"/>
                  </a:lnTo>
                  <a:lnTo>
                    <a:pt x="1294" y="1290"/>
                  </a:lnTo>
                  <a:lnTo>
                    <a:pt x="1292" y="1292"/>
                  </a:lnTo>
                  <a:lnTo>
                    <a:pt x="1290" y="1296"/>
                  </a:lnTo>
                  <a:lnTo>
                    <a:pt x="1290" y="1300"/>
                  </a:lnTo>
                  <a:lnTo>
                    <a:pt x="1286" y="1304"/>
                  </a:lnTo>
                  <a:lnTo>
                    <a:pt x="1278" y="1314"/>
                  </a:lnTo>
                  <a:lnTo>
                    <a:pt x="1276" y="1322"/>
                  </a:lnTo>
                  <a:lnTo>
                    <a:pt x="1274" y="1328"/>
                  </a:lnTo>
                  <a:lnTo>
                    <a:pt x="1274" y="1338"/>
                  </a:lnTo>
                  <a:lnTo>
                    <a:pt x="1278" y="1346"/>
                  </a:lnTo>
                  <a:lnTo>
                    <a:pt x="1282" y="1354"/>
                  </a:lnTo>
                  <a:lnTo>
                    <a:pt x="1282" y="1360"/>
                  </a:lnTo>
                  <a:lnTo>
                    <a:pt x="1282" y="1364"/>
                  </a:lnTo>
                  <a:lnTo>
                    <a:pt x="1280" y="1366"/>
                  </a:lnTo>
                  <a:lnTo>
                    <a:pt x="1278" y="1368"/>
                  </a:lnTo>
                  <a:lnTo>
                    <a:pt x="1278" y="1372"/>
                  </a:lnTo>
                  <a:lnTo>
                    <a:pt x="1280" y="1378"/>
                  </a:lnTo>
                  <a:lnTo>
                    <a:pt x="1288" y="1388"/>
                  </a:lnTo>
                  <a:lnTo>
                    <a:pt x="1292" y="1394"/>
                  </a:lnTo>
                  <a:lnTo>
                    <a:pt x="1294" y="1396"/>
                  </a:lnTo>
                  <a:lnTo>
                    <a:pt x="1294" y="1398"/>
                  </a:lnTo>
                  <a:lnTo>
                    <a:pt x="1292" y="1400"/>
                  </a:lnTo>
                  <a:lnTo>
                    <a:pt x="1288" y="1402"/>
                  </a:lnTo>
                  <a:lnTo>
                    <a:pt x="1286" y="1404"/>
                  </a:lnTo>
                  <a:lnTo>
                    <a:pt x="1286" y="1406"/>
                  </a:lnTo>
                  <a:lnTo>
                    <a:pt x="1288" y="1416"/>
                  </a:lnTo>
                  <a:lnTo>
                    <a:pt x="1288" y="1424"/>
                  </a:lnTo>
                  <a:lnTo>
                    <a:pt x="1282" y="1444"/>
                  </a:lnTo>
                  <a:lnTo>
                    <a:pt x="1280" y="1456"/>
                  </a:lnTo>
                  <a:lnTo>
                    <a:pt x="1280" y="1462"/>
                  </a:lnTo>
                  <a:lnTo>
                    <a:pt x="1282" y="1464"/>
                  </a:lnTo>
                  <a:lnTo>
                    <a:pt x="1286" y="1466"/>
                  </a:lnTo>
                  <a:lnTo>
                    <a:pt x="1298" y="1470"/>
                  </a:lnTo>
                  <a:lnTo>
                    <a:pt x="1322" y="1476"/>
                  </a:lnTo>
                  <a:lnTo>
                    <a:pt x="1328" y="1478"/>
                  </a:lnTo>
                  <a:lnTo>
                    <a:pt x="1330" y="1480"/>
                  </a:lnTo>
                  <a:lnTo>
                    <a:pt x="1328" y="1484"/>
                  </a:lnTo>
                  <a:lnTo>
                    <a:pt x="1328" y="1492"/>
                  </a:lnTo>
                  <a:lnTo>
                    <a:pt x="1328" y="1500"/>
                  </a:lnTo>
                  <a:lnTo>
                    <a:pt x="1330" y="1504"/>
                  </a:lnTo>
                  <a:lnTo>
                    <a:pt x="1334" y="1504"/>
                  </a:lnTo>
                  <a:lnTo>
                    <a:pt x="1336" y="1504"/>
                  </a:lnTo>
                  <a:lnTo>
                    <a:pt x="1340" y="1500"/>
                  </a:lnTo>
                  <a:lnTo>
                    <a:pt x="1346" y="1494"/>
                  </a:lnTo>
                  <a:lnTo>
                    <a:pt x="1352" y="1494"/>
                  </a:lnTo>
                  <a:lnTo>
                    <a:pt x="1354" y="1496"/>
                  </a:lnTo>
                  <a:lnTo>
                    <a:pt x="1354" y="1498"/>
                  </a:lnTo>
                  <a:lnTo>
                    <a:pt x="1354" y="1500"/>
                  </a:lnTo>
                  <a:lnTo>
                    <a:pt x="1352" y="1506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52" y="1514"/>
                  </a:lnTo>
                  <a:lnTo>
                    <a:pt x="1366" y="1508"/>
                  </a:lnTo>
                  <a:lnTo>
                    <a:pt x="1376" y="1504"/>
                  </a:lnTo>
                  <a:lnTo>
                    <a:pt x="1390" y="1504"/>
                  </a:lnTo>
                  <a:lnTo>
                    <a:pt x="1408" y="1500"/>
                  </a:lnTo>
                  <a:lnTo>
                    <a:pt x="1436" y="1488"/>
                  </a:lnTo>
                  <a:lnTo>
                    <a:pt x="1448" y="1484"/>
                  </a:lnTo>
                  <a:lnTo>
                    <a:pt x="1454" y="1484"/>
                  </a:lnTo>
                  <a:lnTo>
                    <a:pt x="1458" y="1484"/>
                  </a:lnTo>
                  <a:lnTo>
                    <a:pt x="1462" y="1484"/>
                  </a:lnTo>
                  <a:lnTo>
                    <a:pt x="1466" y="1486"/>
                  </a:lnTo>
                  <a:lnTo>
                    <a:pt x="1470" y="1482"/>
                  </a:lnTo>
                  <a:lnTo>
                    <a:pt x="1476" y="1476"/>
                  </a:lnTo>
                  <a:lnTo>
                    <a:pt x="1478" y="1476"/>
                  </a:lnTo>
                  <a:lnTo>
                    <a:pt x="1484" y="1478"/>
                  </a:lnTo>
                  <a:lnTo>
                    <a:pt x="1490" y="1476"/>
                  </a:lnTo>
                  <a:lnTo>
                    <a:pt x="1498" y="1474"/>
                  </a:lnTo>
                  <a:lnTo>
                    <a:pt x="1506" y="1472"/>
                  </a:lnTo>
                  <a:lnTo>
                    <a:pt x="1512" y="1470"/>
                  </a:lnTo>
                  <a:lnTo>
                    <a:pt x="1522" y="1470"/>
                  </a:lnTo>
                  <a:lnTo>
                    <a:pt x="1532" y="1470"/>
                  </a:lnTo>
                  <a:lnTo>
                    <a:pt x="1538" y="1470"/>
                  </a:lnTo>
                  <a:lnTo>
                    <a:pt x="1546" y="1466"/>
                  </a:lnTo>
                  <a:lnTo>
                    <a:pt x="1550" y="1468"/>
                  </a:lnTo>
                  <a:lnTo>
                    <a:pt x="1556" y="1468"/>
                  </a:lnTo>
                  <a:lnTo>
                    <a:pt x="1566" y="1462"/>
                  </a:lnTo>
                  <a:lnTo>
                    <a:pt x="1574" y="1456"/>
                  </a:lnTo>
                  <a:lnTo>
                    <a:pt x="1578" y="1454"/>
                  </a:lnTo>
                  <a:lnTo>
                    <a:pt x="1580" y="1456"/>
                  </a:lnTo>
                  <a:lnTo>
                    <a:pt x="1582" y="1458"/>
                  </a:lnTo>
                  <a:lnTo>
                    <a:pt x="1578" y="1458"/>
                  </a:lnTo>
                  <a:lnTo>
                    <a:pt x="1576" y="1462"/>
                  </a:lnTo>
                  <a:lnTo>
                    <a:pt x="1578" y="1466"/>
                  </a:lnTo>
                  <a:lnTo>
                    <a:pt x="1580" y="1470"/>
                  </a:lnTo>
                  <a:lnTo>
                    <a:pt x="1578" y="1472"/>
                  </a:lnTo>
                  <a:lnTo>
                    <a:pt x="1572" y="1470"/>
                  </a:lnTo>
                  <a:lnTo>
                    <a:pt x="1568" y="1468"/>
                  </a:lnTo>
                  <a:lnTo>
                    <a:pt x="1572" y="1474"/>
                  </a:lnTo>
                  <a:lnTo>
                    <a:pt x="1578" y="1480"/>
                  </a:lnTo>
                  <a:lnTo>
                    <a:pt x="1582" y="1480"/>
                  </a:lnTo>
                  <a:lnTo>
                    <a:pt x="1584" y="1482"/>
                  </a:lnTo>
                  <a:lnTo>
                    <a:pt x="1588" y="1486"/>
                  </a:lnTo>
                  <a:lnTo>
                    <a:pt x="1592" y="1490"/>
                  </a:lnTo>
                  <a:lnTo>
                    <a:pt x="1596" y="1490"/>
                  </a:lnTo>
                  <a:lnTo>
                    <a:pt x="1608" y="1490"/>
                  </a:lnTo>
                  <a:lnTo>
                    <a:pt x="1618" y="1490"/>
                  </a:lnTo>
                  <a:lnTo>
                    <a:pt x="1622" y="1492"/>
                  </a:lnTo>
                  <a:lnTo>
                    <a:pt x="1626" y="1494"/>
                  </a:lnTo>
                  <a:lnTo>
                    <a:pt x="1628" y="1498"/>
                  </a:lnTo>
                  <a:lnTo>
                    <a:pt x="1632" y="1500"/>
                  </a:lnTo>
                  <a:lnTo>
                    <a:pt x="1638" y="1502"/>
                  </a:lnTo>
                  <a:lnTo>
                    <a:pt x="1642" y="1504"/>
                  </a:lnTo>
                  <a:lnTo>
                    <a:pt x="1642" y="1508"/>
                  </a:lnTo>
                  <a:lnTo>
                    <a:pt x="1638" y="1510"/>
                  </a:lnTo>
                  <a:lnTo>
                    <a:pt x="1634" y="1510"/>
                  </a:lnTo>
                  <a:lnTo>
                    <a:pt x="1610" y="1504"/>
                  </a:lnTo>
                  <a:lnTo>
                    <a:pt x="1602" y="1502"/>
                  </a:lnTo>
                  <a:lnTo>
                    <a:pt x="1596" y="1504"/>
                  </a:lnTo>
                  <a:lnTo>
                    <a:pt x="1594" y="1506"/>
                  </a:lnTo>
                  <a:lnTo>
                    <a:pt x="1592" y="1510"/>
                  </a:lnTo>
                  <a:lnTo>
                    <a:pt x="1590" y="1512"/>
                  </a:lnTo>
                  <a:lnTo>
                    <a:pt x="1588" y="1516"/>
                  </a:lnTo>
                  <a:lnTo>
                    <a:pt x="1584" y="1516"/>
                  </a:lnTo>
                  <a:lnTo>
                    <a:pt x="1578" y="1514"/>
                  </a:lnTo>
                  <a:lnTo>
                    <a:pt x="1574" y="1512"/>
                  </a:lnTo>
                  <a:lnTo>
                    <a:pt x="1570" y="1514"/>
                  </a:lnTo>
                  <a:lnTo>
                    <a:pt x="1568" y="1516"/>
                  </a:lnTo>
                  <a:lnTo>
                    <a:pt x="1568" y="1518"/>
                  </a:lnTo>
                  <a:lnTo>
                    <a:pt x="1568" y="1522"/>
                  </a:lnTo>
                  <a:lnTo>
                    <a:pt x="1568" y="1524"/>
                  </a:lnTo>
                  <a:lnTo>
                    <a:pt x="1564" y="1524"/>
                  </a:lnTo>
                  <a:lnTo>
                    <a:pt x="1560" y="1520"/>
                  </a:lnTo>
                  <a:lnTo>
                    <a:pt x="1556" y="1518"/>
                  </a:lnTo>
                  <a:lnTo>
                    <a:pt x="1552" y="1516"/>
                  </a:lnTo>
                  <a:lnTo>
                    <a:pt x="1552" y="1518"/>
                  </a:lnTo>
                  <a:lnTo>
                    <a:pt x="1552" y="1520"/>
                  </a:lnTo>
                  <a:lnTo>
                    <a:pt x="1554" y="1530"/>
                  </a:lnTo>
                  <a:lnTo>
                    <a:pt x="1554" y="1534"/>
                  </a:lnTo>
                  <a:lnTo>
                    <a:pt x="1552" y="1536"/>
                  </a:lnTo>
                  <a:lnTo>
                    <a:pt x="1540" y="1540"/>
                  </a:lnTo>
                  <a:lnTo>
                    <a:pt x="1530" y="1542"/>
                  </a:lnTo>
                  <a:lnTo>
                    <a:pt x="1518" y="1540"/>
                  </a:lnTo>
                  <a:lnTo>
                    <a:pt x="1508" y="1536"/>
                  </a:lnTo>
                  <a:lnTo>
                    <a:pt x="1498" y="1532"/>
                  </a:lnTo>
                  <a:lnTo>
                    <a:pt x="1488" y="1530"/>
                  </a:lnTo>
                  <a:lnTo>
                    <a:pt x="1476" y="1528"/>
                  </a:lnTo>
                  <a:lnTo>
                    <a:pt x="1460" y="1526"/>
                  </a:lnTo>
                  <a:lnTo>
                    <a:pt x="1454" y="1524"/>
                  </a:lnTo>
                  <a:lnTo>
                    <a:pt x="1450" y="1524"/>
                  </a:lnTo>
                  <a:lnTo>
                    <a:pt x="1448" y="1526"/>
                  </a:lnTo>
                  <a:lnTo>
                    <a:pt x="1448" y="1528"/>
                  </a:lnTo>
                  <a:lnTo>
                    <a:pt x="1446" y="1532"/>
                  </a:lnTo>
                  <a:lnTo>
                    <a:pt x="1442" y="1534"/>
                  </a:lnTo>
                  <a:lnTo>
                    <a:pt x="1436" y="1534"/>
                  </a:lnTo>
                  <a:lnTo>
                    <a:pt x="1422" y="1534"/>
                  </a:lnTo>
                  <a:lnTo>
                    <a:pt x="1408" y="1534"/>
                  </a:lnTo>
                  <a:lnTo>
                    <a:pt x="1398" y="1538"/>
                  </a:lnTo>
                  <a:lnTo>
                    <a:pt x="1394" y="1542"/>
                  </a:lnTo>
                  <a:lnTo>
                    <a:pt x="1392" y="1544"/>
                  </a:lnTo>
                  <a:lnTo>
                    <a:pt x="1390" y="1548"/>
                  </a:lnTo>
                  <a:lnTo>
                    <a:pt x="1388" y="1550"/>
                  </a:lnTo>
                  <a:lnTo>
                    <a:pt x="1380" y="1552"/>
                  </a:lnTo>
                  <a:lnTo>
                    <a:pt x="1374" y="1554"/>
                  </a:lnTo>
                  <a:lnTo>
                    <a:pt x="1372" y="1558"/>
                  </a:lnTo>
                  <a:lnTo>
                    <a:pt x="1370" y="1562"/>
                  </a:lnTo>
                  <a:lnTo>
                    <a:pt x="1368" y="1572"/>
                  </a:lnTo>
                  <a:lnTo>
                    <a:pt x="1368" y="1580"/>
                  </a:lnTo>
                  <a:lnTo>
                    <a:pt x="1370" y="1588"/>
                  </a:lnTo>
                  <a:lnTo>
                    <a:pt x="1372" y="1594"/>
                  </a:lnTo>
                  <a:lnTo>
                    <a:pt x="1378" y="1604"/>
                  </a:lnTo>
                  <a:lnTo>
                    <a:pt x="1382" y="1610"/>
                  </a:lnTo>
                  <a:lnTo>
                    <a:pt x="1386" y="1614"/>
                  </a:lnTo>
                  <a:lnTo>
                    <a:pt x="1390" y="1614"/>
                  </a:lnTo>
                  <a:lnTo>
                    <a:pt x="1396" y="1614"/>
                  </a:lnTo>
                  <a:lnTo>
                    <a:pt x="1402" y="1610"/>
                  </a:lnTo>
                  <a:lnTo>
                    <a:pt x="1410" y="1606"/>
                  </a:lnTo>
                  <a:lnTo>
                    <a:pt x="1410" y="1608"/>
                  </a:lnTo>
                  <a:lnTo>
                    <a:pt x="1410" y="1610"/>
                  </a:lnTo>
                  <a:lnTo>
                    <a:pt x="1402" y="1640"/>
                  </a:lnTo>
                  <a:lnTo>
                    <a:pt x="1402" y="1646"/>
                  </a:lnTo>
                  <a:lnTo>
                    <a:pt x="1404" y="1654"/>
                  </a:lnTo>
                  <a:lnTo>
                    <a:pt x="1406" y="1668"/>
                  </a:lnTo>
                  <a:lnTo>
                    <a:pt x="1408" y="1676"/>
                  </a:lnTo>
                  <a:lnTo>
                    <a:pt x="1406" y="1682"/>
                  </a:lnTo>
                  <a:lnTo>
                    <a:pt x="1402" y="1686"/>
                  </a:lnTo>
                  <a:lnTo>
                    <a:pt x="1392" y="1692"/>
                  </a:lnTo>
                  <a:lnTo>
                    <a:pt x="1380" y="1694"/>
                  </a:lnTo>
                  <a:lnTo>
                    <a:pt x="1370" y="1694"/>
                  </a:lnTo>
                  <a:lnTo>
                    <a:pt x="1364" y="1690"/>
                  </a:lnTo>
                  <a:lnTo>
                    <a:pt x="1360" y="1684"/>
                  </a:lnTo>
                  <a:lnTo>
                    <a:pt x="1354" y="1672"/>
                  </a:lnTo>
                  <a:lnTo>
                    <a:pt x="1348" y="1666"/>
                  </a:lnTo>
                  <a:lnTo>
                    <a:pt x="1342" y="1662"/>
                  </a:lnTo>
                  <a:lnTo>
                    <a:pt x="1336" y="1660"/>
                  </a:lnTo>
                  <a:lnTo>
                    <a:pt x="1334" y="1656"/>
                  </a:lnTo>
                  <a:lnTo>
                    <a:pt x="1332" y="1652"/>
                  </a:lnTo>
                  <a:lnTo>
                    <a:pt x="1332" y="1650"/>
                  </a:lnTo>
                  <a:lnTo>
                    <a:pt x="1332" y="1648"/>
                  </a:lnTo>
                  <a:lnTo>
                    <a:pt x="1324" y="1648"/>
                  </a:lnTo>
                  <a:lnTo>
                    <a:pt x="1302" y="1656"/>
                  </a:lnTo>
                  <a:lnTo>
                    <a:pt x="1294" y="1660"/>
                  </a:lnTo>
                  <a:lnTo>
                    <a:pt x="1292" y="1664"/>
                  </a:lnTo>
                  <a:lnTo>
                    <a:pt x="1286" y="1674"/>
                  </a:lnTo>
                  <a:lnTo>
                    <a:pt x="1284" y="1678"/>
                  </a:lnTo>
                  <a:lnTo>
                    <a:pt x="1286" y="1684"/>
                  </a:lnTo>
                  <a:lnTo>
                    <a:pt x="1286" y="1688"/>
                  </a:lnTo>
                  <a:lnTo>
                    <a:pt x="1286" y="1690"/>
                  </a:lnTo>
                  <a:lnTo>
                    <a:pt x="1280" y="1694"/>
                  </a:lnTo>
                  <a:lnTo>
                    <a:pt x="1274" y="1700"/>
                  </a:lnTo>
                  <a:lnTo>
                    <a:pt x="1272" y="1704"/>
                  </a:lnTo>
                  <a:lnTo>
                    <a:pt x="1270" y="1710"/>
                  </a:lnTo>
                  <a:lnTo>
                    <a:pt x="1266" y="1720"/>
                  </a:lnTo>
                  <a:lnTo>
                    <a:pt x="1266" y="1732"/>
                  </a:lnTo>
                  <a:lnTo>
                    <a:pt x="1268" y="1752"/>
                  </a:lnTo>
                  <a:lnTo>
                    <a:pt x="1268" y="1766"/>
                  </a:lnTo>
                  <a:lnTo>
                    <a:pt x="1270" y="1772"/>
                  </a:lnTo>
                  <a:lnTo>
                    <a:pt x="1274" y="1776"/>
                  </a:lnTo>
                  <a:lnTo>
                    <a:pt x="1278" y="1782"/>
                  </a:lnTo>
                  <a:lnTo>
                    <a:pt x="1280" y="1790"/>
                  </a:lnTo>
                  <a:lnTo>
                    <a:pt x="1280" y="1804"/>
                  </a:lnTo>
                  <a:lnTo>
                    <a:pt x="1278" y="1806"/>
                  </a:lnTo>
                  <a:lnTo>
                    <a:pt x="1276" y="1808"/>
                  </a:lnTo>
                  <a:lnTo>
                    <a:pt x="1276" y="1816"/>
                  </a:lnTo>
                  <a:lnTo>
                    <a:pt x="1278" y="1818"/>
                  </a:lnTo>
                  <a:lnTo>
                    <a:pt x="1276" y="1822"/>
                  </a:lnTo>
                  <a:lnTo>
                    <a:pt x="1270" y="1824"/>
                  </a:lnTo>
                  <a:lnTo>
                    <a:pt x="1264" y="1826"/>
                  </a:lnTo>
                  <a:lnTo>
                    <a:pt x="1258" y="1824"/>
                  </a:lnTo>
                  <a:lnTo>
                    <a:pt x="1256" y="1824"/>
                  </a:lnTo>
                  <a:lnTo>
                    <a:pt x="1256" y="1822"/>
                  </a:lnTo>
                  <a:lnTo>
                    <a:pt x="1258" y="1816"/>
                  </a:lnTo>
                  <a:lnTo>
                    <a:pt x="1268" y="1804"/>
                  </a:lnTo>
                  <a:lnTo>
                    <a:pt x="1270" y="1800"/>
                  </a:lnTo>
                  <a:lnTo>
                    <a:pt x="1268" y="1800"/>
                  </a:lnTo>
                  <a:lnTo>
                    <a:pt x="1256" y="1814"/>
                  </a:lnTo>
                  <a:lnTo>
                    <a:pt x="1248" y="1820"/>
                  </a:lnTo>
                  <a:lnTo>
                    <a:pt x="1246" y="1822"/>
                  </a:lnTo>
                  <a:lnTo>
                    <a:pt x="1240" y="1820"/>
                  </a:lnTo>
                  <a:lnTo>
                    <a:pt x="1232" y="1820"/>
                  </a:lnTo>
                  <a:lnTo>
                    <a:pt x="1226" y="1822"/>
                  </a:lnTo>
                  <a:lnTo>
                    <a:pt x="1224" y="1824"/>
                  </a:lnTo>
                  <a:lnTo>
                    <a:pt x="1224" y="1830"/>
                  </a:lnTo>
                  <a:lnTo>
                    <a:pt x="1224" y="1836"/>
                  </a:lnTo>
                  <a:lnTo>
                    <a:pt x="1224" y="1840"/>
                  </a:lnTo>
                  <a:lnTo>
                    <a:pt x="1220" y="1846"/>
                  </a:lnTo>
                  <a:lnTo>
                    <a:pt x="1214" y="1852"/>
                  </a:lnTo>
                  <a:lnTo>
                    <a:pt x="1202" y="1858"/>
                  </a:lnTo>
                  <a:lnTo>
                    <a:pt x="1188" y="1860"/>
                  </a:lnTo>
                  <a:lnTo>
                    <a:pt x="1182" y="1858"/>
                  </a:lnTo>
                  <a:lnTo>
                    <a:pt x="1176" y="1856"/>
                  </a:lnTo>
                  <a:lnTo>
                    <a:pt x="1172" y="1854"/>
                  </a:lnTo>
                  <a:lnTo>
                    <a:pt x="1170" y="1848"/>
                  </a:lnTo>
                  <a:lnTo>
                    <a:pt x="1166" y="1836"/>
                  </a:lnTo>
                  <a:lnTo>
                    <a:pt x="1172" y="1840"/>
                  </a:lnTo>
                  <a:lnTo>
                    <a:pt x="1180" y="1844"/>
                  </a:lnTo>
                  <a:lnTo>
                    <a:pt x="1184" y="1844"/>
                  </a:lnTo>
                  <a:lnTo>
                    <a:pt x="1184" y="1842"/>
                  </a:lnTo>
                  <a:lnTo>
                    <a:pt x="1180" y="1840"/>
                  </a:lnTo>
                  <a:lnTo>
                    <a:pt x="1168" y="1832"/>
                  </a:lnTo>
                  <a:lnTo>
                    <a:pt x="1160" y="1828"/>
                  </a:lnTo>
                  <a:lnTo>
                    <a:pt x="1152" y="1828"/>
                  </a:lnTo>
                  <a:lnTo>
                    <a:pt x="1136" y="1832"/>
                  </a:lnTo>
                  <a:lnTo>
                    <a:pt x="1118" y="1836"/>
                  </a:lnTo>
                  <a:lnTo>
                    <a:pt x="1112" y="1838"/>
                  </a:lnTo>
                  <a:lnTo>
                    <a:pt x="1110" y="1840"/>
                  </a:lnTo>
                  <a:lnTo>
                    <a:pt x="1098" y="1844"/>
                  </a:lnTo>
                  <a:lnTo>
                    <a:pt x="1090" y="1848"/>
                  </a:lnTo>
                  <a:lnTo>
                    <a:pt x="1086" y="1850"/>
                  </a:lnTo>
                  <a:lnTo>
                    <a:pt x="1082" y="1856"/>
                  </a:lnTo>
                  <a:lnTo>
                    <a:pt x="1080" y="1858"/>
                  </a:lnTo>
                  <a:lnTo>
                    <a:pt x="1074" y="1862"/>
                  </a:lnTo>
                  <a:lnTo>
                    <a:pt x="1066" y="1864"/>
                  </a:lnTo>
                  <a:lnTo>
                    <a:pt x="1054" y="1868"/>
                  </a:lnTo>
                  <a:lnTo>
                    <a:pt x="1034" y="1874"/>
                  </a:lnTo>
                  <a:lnTo>
                    <a:pt x="1020" y="1880"/>
                  </a:lnTo>
                  <a:lnTo>
                    <a:pt x="1008" y="1884"/>
                  </a:lnTo>
                  <a:lnTo>
                    <a:pt x="1002" y="1884"/>
                  </a:lnTo>
                  <a:lnTo>
                    <a:pt x="996" y="1884"/>
                  </a:lnTo>
                  <a:lnTo>
                    <a:pt x="992" y="1882"/>
                  </a:lnTo>
                  <a:lnTo>
                    <a:pt x="986" y="1878"/>
                  </a:lnTo>
                  <a:lnTo>
                    <a:pt x="980" y="1870"/>
                  </a:lnTo>
                  <a:lnTo>
                    <a:pt x="978" y="1870"/>
                  </a:lnTo>
                  <a:lnTo>
                    <a:pt x="980" y="1874"/>
                  </a:lnTo>
                  <a:lnTo>
                    <a:pt x="984" y="1884"/>
                  </a:lnTo>
                  <a:lnTo>
                    <a:pt x="984" y="1886"/>
                  </a:lnTo>
                  <a:lnTo>
                    <a:pt x="984" y="1888"/>
                  </a:lnTo>
                  <a:lnTo>
                    <a:pt x="982" y="1888"/>
                  </a:lnTo>
                  <a:lnTo>
                    <a:pt x="982" y="1890"/>
                  </a:lnTo>
                  <a:lnTo>
                    <a:pt x="984" y="1890"/>
                  </a:lnTo>
                  <a:lnTo>
                    <a:pt x="988" y="1890"/>
                  </a:lnTo>
                  <a:lnTo>
                    <a:pt x="992" y="1888"/>
                  </a:lnTo>
                  <a:lnTo>
                    <a:pt x="996" y="1890"/>
                  </a:lnTo>
                  <a:lnTo>
                    <a:pt x="998" y="1892"/>
                  </a:lnTo>
                  <a:lnTo>
                    <a:pt x="1002" y="1892"/>
                  </a:lnTo>
                  <a:lnTo>
                    <a:pt x="1004" y="1890"/>
                  </a:lnTo>
                  <a:lnTo>
                    <a:pt x="1008" y="1890"/>
                  </a:lnTo>
                  <a:lnTo>
                    <a:pt x="1010" y="1894"/>
                  </a:lnTo>
                  <a:lnTo>
                    <a:pt x="1010" y="1900"/>
                  </a:lnTo>
                  <a:lnTo>
                    <a:pt x="1010" y="1902"/>
                  </a:lnTo>
                  <a:lnTo>
                    <a:pt x="1008" y="1902"/>
                  </a:lnTo>
                  <a:lnTo>
                    <a:pt x="1004" y="1900"/>
                  </a:lnTo>
                  <a:lnTo>
                    <a:pt x="998" y="1898"/>
                  </a:lnTo>
                  <a:lnTo>
                    <a:pt x="996" y="1898"/>
                  </a:lnTo>
                  <a:lnTo>
                    <a:pt x="986" y="1896"/>
                  </a:lnTo>
                  <a:lnTo>
                    <a:pt x="980" y="1892"/>
                  </a:lnTo>
                  <a:lnTo>
                    <a:pt x="980" y="1890"/>
                  </a:lnTo>
                  <a:lnTo>
                    <a:pt x="980" y="1886"/>
                  </a:lnTo>
                  <a:lnTo>
                    <a:pt x="980" y="1884"/>
                  </a:lnTo>
                  <a:lnTo>
                    <a:pt x="978" y="1882"/>
                  </a:lnTo>
                  <a:lnTo>
                    <a:pt x="976" y="1878"/>
                  </a:lnTo>
                  <a:lnTo>
                    <a:pt x="976" y="1872"/>
                  </a:lnTo>
                  <a:lnTo>
                    <a:pt x="976" y="1870"/>
                  </a:lnTo>
                  <a:lnTo>
                    <a:pt x="974" y="1870"/>
                  </a:lnTo>
                  <a:lnTo>
                    <a:pt x="970" y="1872"/>
                  </a:lnTo>
                  <a:lnTo>
                    <a:pt x="962" y="1872"/>
                  </a:lnTo>
                  <a:lnTo>
                    <a:pt x="958" y="1870"/>
                  </a:lnTo>
                  <a:lnTo>
                    <a:pt x="954" y="1868"/>
                  </a:lnTo>
                  <a:lnTo>
                    <a:pt x="950" y="1860"/>
                  </a:lnTo>
                  <a:lnTo>
                    <a:pt x="948" y="1856"/>
                  </a:lnTo>
                  <a:lnTo>
                    <a:pt x="946" y="1854"/>
                  </a:lnTo>
                  <a:lnTo>
                    <a:pt x="944" y="1854"/>
                  </a:lnTo>
                  <a:lnTo>
                    <a:pt x="938" y="1854"/>
                  </a:lnTo>
                  <a:lnTo>
                    <a:pt x="932" y="1852"/>
                  </a:lnTo>
                  <a:lnTo>
                    <a:pt x="930" y="1850"/>
                  </a:lnTo>
                  <a:lnTo>
                    <a:pt x="926" y="1850"/>
                  </a:lnTo>
                  <a:lnTo>
                    <a:pt x="924" y="1854"/>
                  </a:lnTo>
                  <a:lnTo>
                    <a:pt x="920" y="1862"/>
                  </a:lnTo>
                  <a:lnTo>
                    <a:pt x="912" y="1868"/>
                  </a:lnTo>
                  <a:lnTo>
                    <a:pt x="908" y="1870"/>
                  </a:lnTo>
                  <a:lnTo>
                    <a:pt x="900" y="1870"/>
                  </a:lnTo>
                  <a:lnTo>
                    <a:pt x="894" y="1872"/>
                  </a:lnTo>
                  <a:lnTo>
                    <a:pt x="890" y="1874"/>
                  </a:lnTo>
                  <a:lnTo>
                    <a:pt x="886" y="1880"/>
                  </a:lnTo>
                  <a:lnTo>
                    <a:pt x="884" y="1884"/>
                  </a:lnTo>
                  <a:lnTo>
                    <a:pt x="882" y="1884"/>
                  </a:lnTo>
                  <a:lnTo>
                    <a:pt x="878" y="1882"/>
                  </a:lnTo>
                  <a:lnTo>
                    <a:pt x="874" y="1880"/>
                  </a:lnTo>
                  <a:lnTo>
                    <a:pt x="870" y="1880"/>
                  </a:lnTo>
                  <a:lnTo>
                    <a:pt x="864" y="1882"/>
                  </a:lnTo>
                  <a:lnTo>
                    <a:pt x="860" y="1882"/>
                  </a:lnTo>
                  <a:lnTo>
                    <a:pt x="858" y="1882"/>
                  </a:lnTo>
                  <a:lnTo>
                    <a:pt x="856" y="1880"/>
                  </a:lnTo>
                  <a:lnTo>
                    <a:pt x="856" y="1878"/>
                  </a:lnTo>
                  <a:lnTo>
                    <a:pt x="858" y="1876"/>
                  </a:lnTo>
                  <a:lnTo>
                    <a:pt x="864" y="1872"/>
                  </a:lnTo>
                  <a:lnTo>
                    <a:pt x="870" y="1870"/>
                  </a:lnTo>
                  <a:lnTo>
                    <a:pt x="870" y="1868"/>
                  </a:lnTo>
                  <a:lnTo>
                    <a:pt x="870" y="1864"/>
                  </a:lnTo>
                  <a:lnTo>
                    <a:pt x="870" y="1862"/>
                  </a:lnTo>
                  <a:lnTo>
                    <a:pt x="870" y="1858"/>
                  </a:lnTo>
                  <a:lnTo>
                    <a:pt x="870" y="1856"/>
                  </a:lnTo>
                  <a:lnTo>
                    <a:pt x="862" y="1858"/>
                  </a:lnTo>
                  <a:lnTo>
                    <a:pt x="856" y="1860"/>
                  </a:lnTo>
                  <a:lnTo>
                    <a:pt x="852" y="1860"/>
                  </a:lnTo>
                  <a:lnTo>
                    <a:pt x="848" y="1860"/>
                  </a:lnTo>
                  <a:lnTo>
                    <a:pt x="846" y="1858"/>
                  </a:lnTo>
                  <a:lnTo>
                    <a:pt x="842" y="1854"/>
                  </a:lnTo>
                  <a:lnTo>
                    <a:pt x="840" y="1854"/>
                  </a:lnTo>
                  <a:lnTo>
                    <a:pt x="838" y="1854"/>
                  </a:lnTo>
                  <a:lnTo>
                    <a:pt x="834" y="1856"/>
                  </a:lnTo>
                  <a:lnTo>
                    <a:pt x="832" y="1854"/>
                  </a:lnTo>
                  <a:lnTo>
                    <a:pt x="830" y="1852"/>
                  </a:lnTo>
                  <a:lnTo>
                    <a:pt x="826" y="1850"/>
                  </a:lnTo>
                  <a:lnTo>
                    <a:pt x="822" y="1850"/>
                  </a:lnTo>
                  <a:lnTo>
                    <a:pt x="824" y="1848"/>
                  </a:lnTo>
                  <a:lnTo>
                    <a:pt x="826" y="1844"/>
                  </a:lnTo>
                  <a:lnTo>
                    <a:pt x="828" y="1842"/>
                  </a:lnTo>
                  <a:lnTo>
                    <a:pt x="826" y="1838"/>
                  </a:lnTo>
                  <a:lnTo>
                    <a:pt x="824" y="1834"/>
                  </a:lnTo>
                  <a:lnTo>
                    <a:pt x="822" y="1832"/>
                  </a:lnTo>
                  <a:lnTo>
                    <a:pt x="820" y="1834"/>
                  </a:lnTo>
                  <a:lnTo>
                    <a:pt x="816" y="1832"/>
                  </a:lnTo>
                  <a:lnTo>
                    <a:pt x="812" y="1830"/>
                  </a:lnTo>
                  <a:lnTo>
                    <a:pt x="808" y="1830"/>
                  </a:lnTo>
                  <a:lnTo>
                    <a:pt x="806" y="1832"/>
                  </a:lnTo>
                  <a:lnTo>
                    <a:pt x="802" y="1830"/>
                  </a:lnTo>
                  <a:lnTo>
                    <a:pt x="808" y="1826"/>
                  </a:lnTo>
                  <a:lnTo>
                    <a:pt x="810" y="1824"/>
                  </a:lnTo>
                  <a:lnTo>
                    <a:pt x="810" y="1826"/>
                  </a:lnTo>
                  <a:lnTo>
                    <a:pt x="812" y="1828"/>
                  </a:lnTo>
                  <a:lnTo>
                    <a:pt x="816" y="1828"/>
                  </a:lnTo>
                  <a:lnTo>
                    <a:pt x="818" y="1826"/>
                  </a:lnTo>
                  <a:lnTo>
                    <a:pt x="820" y="1826"/>
                  </a:lnTo>
                  <a:lnTo>
                    <a:pt x="824" y="1828"/>
                  </a:lnTo>
                  <a:lnTo>
                    <a:pt x="826" y="1826"/>
                  </a:lnTo>
                  <a:lnTo>
                    <a:pt x="828" y="1824"/>
                  </a:lnTo>
                  <a:lnTo>
                    <a:pt x="828" y="1822"/>
                  </a:lnTo>
                  <a:lnTo>
                    <a:pt x="822" y="1818"/>
                  </a:lnTo>
                  <a:lnTo>
                    <a:pt x="816" y="1814"/>
                  </a:lnTo>
                  <a:lnTo>
                    <a:pt x="812" y="1816"/>
                  </a:lnTo>
                  <a:lnTo>
                    <a:pt x="810" y="1818"/>
                  </a:lnTo>
                  <a:lnTo>
                    <a:pt x="806" y="1814"/>
                  </a:lnTo>
                  <a:lnTo>
                    <a:pt x="806" y="1812"/>
                  </a:lnTo>
                  <a:lnTo>
                    <a:pt x="806" y="1810"/>
                  </a:lnTo>
                  <a:lnTo>
                    <a:pt x="810" y="1808"/>
                  </a:lnTo>
                  <a:lnTo>
                    <a:pt x="812" y="1804"/>
                  </a:lnTo>
                  <a:lnTo>
                    <a:pt x="814" y="1804"/>
                  </a:lnTo>
                  <a:lnTo>
                    <a:pt x="812" y="1802"/>
                  </a:lnTo>
                  <a:lnTo>
                    <a:pt x="810" y="1798"/>
                  </a:lnTo>
                  <a:lnTo>
                    <a:pt x="810" y="1794"/>
                  </a:lnTo>
                  <a:lnTo>
                    <a:pt x="810" y="1792"/>
                  </a:lnTo>
                  <a:lnTo>
                    <a:pt x="808" y="1790"/>
                  </a:lnTo>
                  <a:lnTo>
                    <a:pt x="808" y="1788"/>
                  </a:lnTo>
                  <a:lnTo>
                    <a:pt x="808" y="1786"/>
                  </a:lnTo>
                  <a:lnTo>
                    <a:pt x="814" y="1784"/>
                  </a:lnTo>
                  <a:lnTo>
                    <a:pt x="818" y="1782"/>
                  </a:lnTo>
                  <a:lnTo>
                    <a:pt x="818" y="1780"/>
                  </a:lnTo>
                  <a:lnTo>
                    <a:pt x="818" y="1778"/>
                  </a:lnTo>
                  <a:lnTo>
                    <a:pt x="818" y="1776"/>
                  </a:lnTo>
                  <a:lnTo>
                    <a:pt x="822" y="1776"/>
                  </a:lnTo>
                  <a:lnTo>
                    <a:pt x="826" y="1774"/>
                  </a:lnTo>
                  <a:lnTo>
                    <a:pt x="826" y="1772"/>
                  </a:lnTo>
                  <a:lnTo>
                    <a:pt x="824" y="1768"/>
                  </a:lnTo>
                  <a:lnTo>
                    <a:pt x="820" y="1764"/>
                  </a:lnTo>
                  <a:lnTo>
                    <a:pt x="824" y="1766"/>
                  </a:lnTo>
                  <a:lnTo>
                    <a:pt x="828" y="1768"/>
                  </a:lnTo>
                  <a:lnTo>
                    <a:pt x="832" y="1768"/>
                  </a:lnTo>
                  <a:lnTo>
                    <a:pt x="834" y="1766"/>
                  </a:lnTo>
                  <a:lnTo>
                    <a:pt x="834" y="1764"/>
                  </a:lnTo>
                  <a:lnTo>
                    <a:pt x="834" y="1760"/>
                  </a:lnTo>
                  <a:lnTo>
                    <a:pt x="834" y="1750"/>
                  </a:lnTo>
                  <a:lnTo>
                    <a:pt x="836" y="1742"/>
                  </a:lnTo>
                  <a:lnTo>
                    <a:pt x="836" y="1740"/>
                  </a:lnTo>
                  <a:lnTo>
                    <a:pt x="840" y="1738"/>
                  </a:lnTo>
                  <a:lnTo>
                    <a:pt x="844" y="1738"/>
                  </a:lnTo>
                  <a:lnTo>
                    <a:pt x="844" y="1742"/>
                  </a:lnTo>
                  <a:lnTo>
                    <a:pt x="842" y="1744"/>
                  </a:lnTo>
                  <a:lnTo>
                    <a:pt x="842" y="1746"/>
                  </a:lnTo>
                  <a:lnTo>
                    <a:pt x="844" y="1748"/>
                  </a:lnTo>
                  <a:lnTo>
                    <a:pt x="848" y="1750"/>
                  </a:lnTo>
                  <a:lnTo>
                    <a:pt x="848" y="1748"/>
                  </a:lnTo>
                  <a:lnTo>
                    <a:pt x="850" y="1746"/>
                  </a:lnTo>
                  <a:lnTo>
                    <a:pt x="852" y="1746"/>
                  </a:lnTo>
                  <a:lnTo>
                    <a:pt x="854" y="1748"/>
                  </a:lnTo>
                  <a:lnTo>
                    <a:pt x="856" y="1746"/>
                  </a:lnTo>
                  <a:lnTo>
                    <a:pt x="858" y="1744"/>
                  </a:lnTo>
                  <a:lnTo>
                    <a:pt x="864" y="1732"/>
                  </a:lnTo>
                  <a:lnTo>
                    <a:pt x="864" y="1730"/>
                  </a:lnTo>
                  <a:lnTo>
                    <a:pt x="864" y="1728"/>
                  </a:lnTo>
                  <a:lnTo>
                    <a:pt x="858" y="1726"/>
                  </a:lnTo>
                  <a:lnTo>
                    <a:pt x="844" y="1724"/>
                  </a:lnTo>
                  <a:lnTo>
                    <a:pt x="840" y="1722"/>
                  </a:lnTo>
                  <a:lnTo>
                    <a:pt x="838" y="1722"/>
                  </a:lnTo>
                  <a:lnTo>
                    <a:pt x="840" y="1718"/>
                  </a:lnTo>
                  <a:lnTo>
                    <a:pt x="842" y="1714"/>
                  </a:lnTo>
                  <a:lnTo>
                    <a:pt x="840" y="1710"/>
                  </a:lnTo>
                  <a:lnTo>
                    <a:pt x="838" y="1706"/>
                  </a:lnTo>
                  <a:lnTo>
                    <a:pt x="838" y="1700"/>
                  </a:lnTo>
                  <a:lnTo>
                    <a:pt x="840" y="1690"/>
                  </a:lnTo>
                  <a:lnTo>
                    <a:pt x="842" y="1686"/>
                  </a:lnTo>
                  <a:lnTo>
                    <a:pt x="844" y="1684"/>
                  </a:lnTo>
                  <a:lnTo>
                    <a:pt x="846" y="1680"/>
                  </a:lnTo>
                  <a:lnTo>
                    <a:pt x="848" y="1676"/>
                  </a:lnTo>
                  <a:lnTo>
                    <a:pt x="848" y="1670"/>
                  </a:lnTo>
                  <a:lnTo>
                    <a:pt x="846" y="1662"/>
                  </a:lnTo>
                  <a:lnTo>
                    <a:pt x="844" y="1658"/>
                  </a:lnTo>
                  <a:lnTo>
                    <a:pt x="844" y="1656"/>
                  </a:lnTo>
                  <a:lnTo>
                    <a:pt x="846" y="1652"/>
                  </a:lnTo>
                  <a:lnTo>
                    <a:pt x="850" y="1648"/>
                  </a:lnTo>
                  <a:lnTo>
                    <a:pt x="850" y="1646"/>
                  </a:lnTo>
                  <a:lnTo>
                    <a:pt x="846" y="1646"/>
                  </a:lnTo>
                  <a:lnTo>
                    <a:pt x="844" y="1650"/>
                  </a:lnTo>
                  <a:lnTo>
                    <a:pt x="838" y="1654"/>
                  </a:lnTo>
                  <a:lnTo>
                    <a:pt x="830" y="1656"/>
                  </a:lnTo>
                  <a:lnTo>
                    <a:pt x="824" y="1658"/>
                  </a:lnTo>
                  <a:lnTo>
                    <a:pt x="822" y="1660"/>
                  </a:lnTo>
                  <a:lnTo>
                    <a:pt x="814" y="1672"/>
                  </a:lnTo>
                  <a:lnTo>
                    <a:pt x="810" y="1676"/>
                  </a:lnTo>
                  <a:lnTo>
                    <a:pt x="804" y="1680"/>
                  </a:lnTo>
                  <a:lnTo>
                    <a:pt x="796" y="1684"/>
                  </a:lnTo>
                  <a:lnTo>
                    <a:pt x="786" y="1686"/>
                  </a:lnTo>
                  <a:lnTo>
                    <a:pt x="776" y="1686"/>
                  </a:lnTo>
                  <a:lnTo>
                    <a:pt x="768" y="1690"/>
                  </a:lnTo>
                  <a:lnTo>
                    <a:pt x="762" y="1694"/>
                  </a:lnTo>
                  <a:lnTo>
                    <a:pt x="758" y="1700"/>
                  </a:lnTo>
                  <a:lnTo>
                    <a:pt x="754" y="1708"/>
                  </a:lnTo>
                  <a:lnTo>
                    <a:pt x="752" y="1718"/>
                  </a:lnTo>
                  <a:lnTo>
                    <a:pt x="748" y="1736"/>
                  </a:lnTo>
                  <a:lnTo>
                    <a:pt x="748" y="1752"/>
                  </a:lnTo>
                  <a:lnTo>
                    <a:pt x="750" y="1762"/>
                  </a:lnTo>
                  <a:lnTo>
                    <a:pt x="752" y="1770"/>
                  </a:lnTo>
                  <a:lnTo>
                    <a:pt x="750" y="1778"/>
                  </a:lnTo>
                  <a:lnTo>
                    <a:pt x="746" y="1784"/>
                  </a:lnTo>
                  <a:lnTo>
                    <a:pt x="748" y="1786"/>
                  </a:lnTo>
                  <a:lnTo>
                    <a:pt x="750" y="1786"/>
                  </a:lnTo>
                  <a:lnTo>
                    <a:pt x="754" y="1790"/>
                  </a:lnTo>
                  <a:lnTo>
                    <a:pt x="758" y="1792"/>
                  </a:lnTo>
                  <a:lnTo>
                    <a:pt x="758" y="1790"/>
                  </a:lnTo>
                  <a:lnTo>
                    <a:pt x="758" y="1788"/>
                  </a:lnTo>
                  <a:lnTo>
                    <a:pt x="762" y="1790"/>
                  </a:lnTo>
                  <a:lnTo>
                    <a:pt x="764" y="1792"/>
                  </a:lnTo>
                  <a:lnTo>
                    <a:pt x="768" y="1792"/>
                  </a:lnTo>
                  <a:lnTo>
                    <a:pt x="772" y="1796"/>
                  </a:lnTo>
                  <a:lnTo>
                    <a:pt x="772" y="1804"/>
                  </a:lnTo>
                  <a:lnTo>
                    <a:pt x="770" y="1810"/>
                  </a:lnTo>
                  <a:lnTo>
                    <a:pt x="768" y="1808"/>
                  </a:lnTo>
                  <a:lnTo>
                    <a:pt x="766" y="1806"/>
                  </a:lnTo>
                  <a:lnTo>
                    <a:pt x="764" y="1806"/>
                  </a:lnTo>
                  <a:lnTo>
                    <a:pt x="764" y="1810"/>
                  </a:lnTo>
                  <a:lnTo>
                    <a:pt x="764" y="1814"/>
                  </a:lnTo>
                  <a:lnTo>
                    <a:pt x="768" y="1812"/>
                  </a:lnTo>
                  <a:lnTo>
                    <a:pt x="770" y="1812"/>
                  </a:lnTo>
                  <a:lnTo>
                    <a:pt x="770" y="1814"/>
                  </a:lnTo>
                  <a:lnTo>
                    <a:pt x="770" y="1826"/>
                  </a:lnTo>
                  <a:lnTo>
                    <a:pt x="770" y="1830"/>
                  </a:lnTo>
                  <a:lnTo>
                    <a:pt x="774" y="1836"/>
                  </a:lnTo>
                  <a:lnTo>
                    <a:pt x="784" y="1848"/>
                  </a:lnTo>
                  <a:lnTo>
                    <a:pt x="786" y="1850"/>
                  </a:lnTo>
                  <a:lnTo>
                    <a:pt x="786" y="1852"/>
                  </a:lnTo>
                  <a:lnTo>
                    <a:pt x="782" y="1854"/>
                  </a:lnTo>
                  <a:lnTo>
                    <a:pt x="774" y="1856"/>
                  </a:lnTo>
                  <a:lnTo>
                    <a:pt x="772" y="1858"/>
                  </a:lnTo>
                  <a:lnTo>
                    <a:pt x="770" y="1860"/>
                  </a:lnTo>
                  <a:lnTo>
                    <a:pt x="770" y="1864"/>
                  </a:lnTo>
                  <a:lnTo>
                    <a:pt x="776" y="1864"/>
                  </a:lnTo>
                  <a:lnTo>
                    <a:pt x="780" y="1862"/>
                  </a:lnTo>
                  <a:lnTo>
                    <a:pt x="780" y="1864"/>
                  </a:lnTo>
                  <a:lnTo>
                    <a:pt x="778" y="1866"/>
                  </a:lnTo>
                  <a:lnTo>
                    <a:pt x="778" y="1870"/>
                  </a:lnTo>
                  <a:lnTo>
                    <a:pt x="778" y="1872"/>
                  </a:lnTo>
                  <a:lnTo>
                    <a:pt x="782" y="1874"/>
                  </a:lnTo>
                  <a:lnTo>
                    <a:pt x="786" y="1876"/>
                  </a:lnTo>
                  <a:lnTo>
                    <a:pt x="784" y="1878"/>
                  </a:lnTo>
                  <a:lnTo>
                    <a:pt x="780" y="1880"/>
                  </a:lnTo>
                  <a:lnTo>
                    <a:pt x="780" y="1882"/>
                  </a:lnTo>
                  <a:lnTo>
                    <a:pt x="782" y="1886"/>
                  </a:lnTo>
                  <a:lnTo>
                    <a:pt x="790" y="1886"/>
                  </a:lnTo>
                  <a:lnTo>
                    <a:pt x="798" y="1890"/>
                  </a:lnTo>
                  <a:lnTo>
                    <a:pt x="804" y="1894"/>
                  </a:lnTo>
                  <a:lnTo>
                    <a:pt x="804" y="1898"/>
                  </a:lnTo>
                  <a:lnTo>
                    <a:pt x="800" y="1896"/>
                  </a:lnTo>
                  <a:lnTo>
                    <a:pt x="794" y="1892"/>
                  </a:lnTo>
                  <a:lnTo>
                    <a:pt x="786" y="1890"/>
                  </a:lnTo>
                  <a:lnTo>
                    <a:pt x="780" y="1890"/>
                  </a:lnTo>
                  <a:lnTo>
                    <a:pt x="772" y="1888"/>
                  </a:lnTo>
                  <a:lnTo>
                    <a:pt x="770" y="1888"/>
                  </a:lnTo>
                  <a:lnTo>
                    <a:pt x="768" y="1890"/>
                  </a:lnTo>
                  <a:lnTo>
                    <a:pt x="768" y="1900"/>
                  </a:lnTo>
                  <a:lnTo>
                    <a:pt x="770" y="1910"/>
                  </a:lnTo>
                  <a:lnTo>
                    <a:pt x="768" y="1916"/>
                  </a:lnTo>
                  <a:lnTo>
                    <a:pt x="766" y="1918"/>
                  </a:lnTo>
                  <a:lnTo>
                    <a:pt x="764" y="1920"/>
                  </a:lnTo>
                  <a:lnTo>
                    <a:pt x="764" y="1918"/>
                  </a:lnTo>
                  <a:lnTo>
                    <a:pt x="764" y="1914"/>
                  </a:lnTo>
                  <a:lnTo>
                    <a:pt x="764" y="1908"/>
                  </a:lnTo>
                  <a:lnTo>
                    <a:pt x="764" y="1906"/>
                  </a:lnTo>
                  <a:lnTo>
                    <a:pt x="762" y="1904"/>
                  </a:lnTo>
                  <a:lnTo>
                    <a:pt x="758" y="1904"/>
                  </a:lnTo>
                  <a:lnTo>
                    <a:pt x="756" y="1906"/>
                  </a:lnTo>
                  <a:lnTo>
                    <a:pt x="756" y="1912"/>
                  </a:lnTo>
                  <a:lnTo>
                    <a:pt x="754" y="1916"/>
                  </a:lnTo>
                  <a:lnTo>
                    <a:pt x="750" y="1914"/>
                  </a:lnTo>
                  <a:lnTo>
                    <a:pt x="748" y="1912"/>
                  </a:lnTo>
                  <a:lnTo>
                    <a:pt x="748" y="1910"/>
                  </a:lnTo>
                  <a:lnTo>
                    <a:pt x="750" y="1904"/>
                  </a:lnTo>
                  <a:lnTo>
                    <a:pt x="748" y="1902"/>
                  </a:lnTo>
                  <a:lnTo>
                    <a:pt x="746" y="1900"/>
                  </a:lnTo>
                  <a:lnTo>
                    <a:pt x="742" y="1898"/>
                  </a:lnTo>
                  <a:lnTo>
                    <a:pt x="734" y="1898"/>
                  </a:lnTo>
                  <a:lnTo>
                    <a:pt x="720" y="1898"/>
                  </a:lnTo>
                  <a:lnTo>
                    <a:pt x="714" y="1900"/>
                  </a:lnTo>
                  <a:lnTo>
                    <a:pt x="710" y="1906"/>
                  </a:lnTo>
                  <a:lnTo>
                    <a:pt x="708" y="1914"/>
                  </a:lnTo>
                  <a:lnTo>
                    <a:pt x="706" y="1916"/>
                  </a:lnTo>
                  <a:lnTo>
                    <a:pt x="706" y="1920"/>
                  </a:lnTo>
                  <a:lnTo>
                    <a:pt x="710" y="1922"/>
                  </a:lnTo>
                  <a:lnTo>
                    <a:pt x="714" y="1922"/>
                  </a:lnTo>
                  <a:lnTo>
                    <a:pt x="714" y="1924"/>
                  </a:lnTo>
                  <a:lnTo>
                    <a:pt x="712" y="1926"/>
                  </a:lnTo>
                  <a:lnTo>
                    <a:pt x="708" y="1926"/>
                  </a:lnTo>
                  <a:lnTo>
                    <a:pt x="706" y="1926"/>
                  </a:lnTo>
                  <a:lnTo>
                    <a:pt x="700" y="1918"/>
                  </a:lnTo>
                  <a:lnTo>
                    <a:pt x="696" y="1914"/>
                  </a:lnTo>
                  <a:lnTo>
                    <a:pt x="688" y="1914"/>
                  </a:lnTo>
                  <a:lnTo>
                    <a:pt x="664" y="1918"/>
                  </a:lnTo>
                  <a:lnTo>
                    <a:pt x="654" y="1920"/>
                  </a:lnTo>
                  <a:lnTo>
                    <a:pt x="646" y="1924"/>
                  </a:lnTo>
                  <a:lnTo>
                    <a:pt x="640" y="1926"/>
                  </a:lnTo>
                  <a:lnTo>
                    <a:pt x="636" y="1930"/>
                  </a:lnTo>
                  <a:lnTo>
                    <a:pt x="634" y="1934"/>
                  </a:lnTo>
                  <a:lnTo>
                    <a:pt x="634" y="1938"/>
                  </a:lnTo>
                  <a:lnTo>
                    <a:pt x="634" y="1940"/>
                  </a:lnTo>
                  <a:lnTo>
                    <a:pt x="636" y="1940"/>
                  </a:lnTo>
                  <a:lnTo>
                    <a:pt x="638" y="1940"/>
                  </a:lnTo>
                  <a:lnTo>
                    <a:pt x="640" y="1942"/>
                  </a:lnTo>
                  <a:lnTo>
                    <a:pt x="640" y="1946"/>
                  </a:lnTo>
                  <a:lnTo>
                    <a:pt x="640" y="1950"/>
                  </a:lnTo>
                  <a:lnTo>
                    <a:pt x="642" y="1950"/>
                  </a:lnTo>
                  <a:lnTo>
                    <a:pt x="644" y="1952"/>
                  </a:lnTo>
                  <a:lnTo>
                    <a:pt x="646" y="1952"/>
                  </a:lnTo>
                  <a:lnTo>
                    <a:pt x="646" y="1954"/>
                  </a:lnTo>
                  <a:lnTo>
                    <a:pt x="646" y="1958"/>
                  </a:lnTo>
                  <a:lnTo>
                    <a:pt x="646" y="1962"/>
                  </a:lnTo>
                  <a:lnTo>
                    <a:pt x="648" y="1964"/>
                  </a:lnTo>
                  <a:lnTo>
                    <a:pt x="650" y="1966"/>
                  </a:lnTo>
                  <a:lnTo>
                    <a:pt x="654" y="1968"/>
                  </a:lnTo>
                  <a:lnTo>
                    <a:pt x="656" y="1972"/>
                  </a:lnTo>
                  <a:lnTo>
                    <a:pt x="654" y="1976"/>
                  </a:lnTo>
                  <a:lnTo>
                    <a:pt x="652" y="1980"/>
                  </a:lnTo>
                  <a:lnTo>
                    <a:pt x="648" y="1984"/>
                  </a:lnTo>
                  <a:lnTo>
                    <a:pt x="644" y="1986"/>
                  </a:lnTo>
                  <a:lnTo>
                    <a:pt x="638" y="1988"/>
                  </a:lnTo>
                  <a:lnTo>
                    <a:pt x="634" y="1986"/>
                  </a:lnTo>
                  <a:lnTo>
                    <a:pt x="628" y="1980"/>
                  </a:lnTo>
                  <a:lnTo>
                    <a:pt x="624" y="1974"/>
                  </a:lnTo>
                  <a:lnTo>
                    <a:pt x="624" y="1970"/>
                  </a:lnTo>
                  <a:lnTo>
                    <a:pt x="624" y="1968"/>
                  </a:lnTo>
                  <a:lnTo>
                    <a:pt x="626" y="1966"/>
                  </a:lnTo>
                  <a:lnTo>
                    <a:pt x="630" y="1964"/>
                  </a:lnTo>
                  <a:lnTo>
                    <a:pt x="634" y="1960"/>
                  </a:lnTo>
                  <a:lnTo>
                    <a:pt x="632" y="1958"/>
                  </a:lnTo>
                  <a:lnTo>
                    <a:pt x="628" y="1956"/>
                  </a:lnTo>
                  <a:lnTo>
                    <a:pt x="626" y="1952"/>
                  </a:lnTo>
                  <a:lnTo>
                    <a:pt x="626" y="1946"/>
                  </a:lnTo>
                  <a:lnTo>
                    <a:pt x="630" y="1942"/>
                  </a:lnTo>
                  <a:lnTo>
                    <a:pt x="630" y="1940"/>
                  </a:lnTo>
                  <a:lnTo>
                    <a:pt x="628" y="1940"/>
                  </a:lnTo>
                  <a:lnTo>
                    <a:pt x="618" y="1946"/>
                  </a:lnTo>
                  <a:lnTo>
                    <a:pt x="614" y="1944"/>
                  </a:lnTo>
                  <a:lnTo>
                    <a:pt x="612" y="1946"/>
                  </a:lnTo>
                  <a:lnTo>
                    <a:pt x="610" y="1954"/>
                  </a:lnTo>
                  <a:lnTo>
                    <a:pt x="606" y="1968"/>
                  </a:lnTo>
                  <a:lnTo>
                    <a:pt x="604" y="1978"/>
                  </a:lnTo>
                  <a:lnTo>
                    <a:pt x="600" y="1986"/>
                  </a:lnTo>
                  <a:lnTo>
                    <a:pt x="592" y="2000"/>
                  </a:lnTo>
                  <a:lnTo>
                    <a:pt x="588" y="2004"/>
                  </a:lnTo>
                  <a:lnTo>
                    <a:pt x="586" y="2004"/>
                  </a:lnTo>
                  <a:lnTo>
                    <a:pt x="586" y="2008"/>
                  </a:lnTo>
                  <a:lnTo>
                    <a:pt x="586" y="2010"/>
                  </a:lnTo>
                  <a:lnTo>
                    <a:pt x="584" y="2012"/>
                  </a:lnTo>
                  <a:lnTo>
                    <a:pt x="578" y="2014"/>
                  </a:lnTo>
                  <a:lnTo>
                    <a:pt x="572" y="2016"/>
                  </a:lnTo>
                  <a:lnTo>
                    <a:pt x="570" y="2018"/>
                  </a:lnTo>
                  <a:lnTo>
                    <a:pt x="572" y="2020"/>
                  </a:lnTo>
                  <a:lnTo>
                    <a:pt x="578" y="2024"/>
                  </a:lnTo>
                  <a:lnTo>
                    <a:pt x="586" y="2024"/>
                  </a:lnTo>
                  <a:lnTo>
                    <a:pt x="590" y="2026"/>
                  </a:lnTo>
                  <a:lnTo>
                    <a:pt x="584" y="2030"/>
                  </a:lnTo>
                  <a:lnTo>
                    <a:pt x="570" y="2026"/>
                  </a:lnTo>
                  <a:lnTo>
                    <a:pt x="564" y="2026"/>
                  </a:lnTo>
                  <a:lnTo>
                    <a:pt x="562" y="2028"/>
                  </a:lnTo>
                  <a:lnTo>
                    <a:pt x="562" y="2030"/>
                  </a:lnTo>
                  <a:lnTo>
                    <a:pt x="562" y="2032"/>
                  </a:lnTo>
                  <a:lnTo>
                    <a:pt x="568" y="2034"/>
                  </a:lnTo>
                  <a:lnTo>
                    <a:pt x="574" y="2036"/>
                  </a:lnTo>
                  <a:lnTo>
                    <a:pt x="580" y="2036"/>
                  </a:lnTo>
                  <a:lnTo>
                    <a:pt x="586" y="2036"/>
                  </a:lnTo>
                  <a:lnTo>
                    <a:pt x="588" y="2036"/>
                  </a:lnTo>
                  <a:lnTo>
                    <a:pt x="588" y="2038"/>
                  </a:lnTo>
                  <a:lnTo>
                    <a:pt x="588" y="2040"/>
                  </a:lnTo>
                  <a:lnTo>
                    <a:pt x="580" y="2042"/>
                  </a:lnTo>
                  <a:lnTo>
                    <a:pt x="576" y="2042"/>
                  </a:lnTo>
                  <a:lnTo>
                    <a:pt x="572" y="2042"/>
                  </a:lnTo>
                  <a:lnTo>
                    <a:pt x="566" y="2038"/>
                  </a:lnTo>
                  <a:lnTo>
                    <a:pt x="564" y="2038"/>
                  </a:lnTo>
                  <a:lnTo>
                    <a:pt x="558" y="2040"/>
                  </a:lnTo>
                  <a:lnTo>
                    <a:pt x="550" y="2044"/>
                  </a:lnTo>
                  <a:lnTo>
                    <a:pt x="540" y="2048"/>
                  </a:lnTo>
                  <a:lnTo>
                    <a:pt x="532" y="2054"/>
                  </a:lnTo>
                  <a:lnTo>
                    <a:pt x="524" y="2058"/>
                  </a:lnTo>
                  <a:lnTo>
                    <a:pt x="504" y="2060"/>
                  </a:lnTo>
                  <a:lnTo>
                    <a:pt x="492" y="2064"/>
                  </a:lnTo>
                  <a:lnTo>
                    <a:pt x="488" y="2068"/>
                  </a:lnTo>
                  <a:lnTo>
                    <a:pt x="486" y="2070"/>
                  </a:lnTo>
                  <a:lnTo>
                    <a:pt x="484" y="2074"/>
                  </a:lnTo>
                  <a:lnTo>
                    <a:pt x="484" y="2078"/>
                  </a:lnTo>
                  <a:lnTo>
                    <a:pt x="486" y="2086"/>
                  </a:lnTo>
                  <a:lnTo>
                    <a:pt x="484" y="2090"/>
                  </a:lnTo>
                  <a:lnTo>
                    <a:pt x="484" y="2094"/>
                  </a:lnTo>
                  <a:lnTo>
                    <a:pt x="486" y="2098"/>
                  </a:lnTo>
                  <a:lnTo>
                    <a:pt x="486" y="2100"/>
                  </a:lnTo>
                  <a:lnTo>
                    <a:pt x="484" y="2100"/>
                  </a:lnTo>
                  <a:lnTo>
                    <a:pt x="484" y="2102"/>
                  </a:lnTo>
                  <a:lnTo>
                    <a:pt x="486" y="2106"/>
                  </a:lnTo>
                  <a:lnTo>
                    <a:pt x="488" y="2108"/>
                  </a:lnTo>
                  <a:lnTo>
                    <a:pt x="486" y="2110"/>
                  </a:lnTo>
                  <a:lnTo>
                    <a:pt x="482" y="2112"/>
                  </a:lnTo>
                  <a:lnTo>
                    <a:pt x="480" y="2114"/>
                  </a:lnTo>
                  <a:lnTo>
                    <a:pt x="478" y="2118"/>
                  </a:lnTo>
                  <a:lnTo>
                    <a:pt x="472" y="2120"/>
                  </a:lnTo>
                  <a:lnTo>
                    <a:pt x="444" y="2132"/>
                  </a:lnTo>
                  <a:lnTo>
                    <a:pt x="434" y="2136"/>
                  </a:lnTo>
                  <a:lnTo>
                    <a:pt x="428" y="2140"/>
                  </a:lnTo>
                  <a:lnTo>
                    <a:pt x="426" y="2144"/>
                  </a:lnTo>
                  <a:lnTo>
                    <a:pt x="426" y="2146"/>
                  </a:lnTo>
                  <a:lnTo>
                    <a:pt x="426" y="2150"/>
                  </a:lnTo>
                  <a:lnTo>
                    <a:pt x="428" y="2152"/>
                  </a:lnTo>
                  <a:lnTo>
                    <a:pt x="432" y="2154"/>
                  </a:lnTo>
                  <a:lnTo>
                    <a:pt x="434" y="2154"/>
                  </a:lnTo>
                  <a:lnTo>
                    <a:pt x="432" y="2156"/>
                  </a:lnTo>
                  <a:lnTo>
                    <a:pt x="420" y="2162"/>
                  </a:lnTo>
                  <a:lnTo>
                    <a:pt x="416" y="2164"/>
                  </a:lnTo>
                  <a:lnTo>
                    <a:pt x="412" y="2164"/>
                  </a:lnTo>
                  <a:lnTo>
                    <a:pt x="402" y="2162"/>
                  </a:lnTo>
                  <a:lnTo>
                    <a:pt x="392" y="2158"/>
                  </a:lnTo>
                  <a:lnTo>
                    <a:pt x="384" y="2158"/>
                  </a:lnTo>
                  <a:lnTo>
                    <a:pt x="376" y="2160"/>
                  </a:lnTo>
                  <a:lnTo>
                    <a:pt x="374" y="2160"/>
                  </a:lnTo>
                  <a:lnTo>
                    <a:pt x="372" y="2156"/>
                  </a:lnTo>
                  <a:lnTo>
                    <a:pt x="372" y="2148"/>
                  </a:lnTo>
                  <a:lnTo>
                    <a:pt x="370" y="2142"/>
                  </a:lnTo>
                  <a:lnTo>
                    <a:pt x="368" y="2140"/>
                  </a:lnTo>
                  <a:lnTo>
                    <a:pt x="364" y="2140"/>
                  </a:lnTo>
                  <a:lnTo>
                    <a:pt x="356" y="2140"/>
                  </a:lnTo>
                  <a:lnTo>
                    <a:pt x="348" y="2140"/>
                  </a:lnTo>
                  <a:lnTo>
                    <a:pt x="346" y="2138"/>
                  </a:lnTo>
                  <a:lnTo>
                    <a:pt x="346" y="2142"/>
                  </a:lnTo>
                  <a:lnTo>
                    <a:pt x="348" y="2148"/>
                  </a:lnTo>
                  <a:lnTo>
                    <a:pt x="348" y="2152"/>
                  </a:lnTo>
                  <a:lnTo>
                    <a:pt x="348" y="2156"/>
                  </a:lnTo>
                  <a:lnTo>
                    <a:pt x="352" y="2160"/>
                  </a:lnTo>
                  <a:lnTo>
                    <a:pt x="356" y="2164"/>
                  </a:lnTo>
                  <a:lnTo>
                    <a:pt x="358" y="2172"/>
                  </a:lnTo>
                  <a:lnTo>
                    <a:pt x="360" y="2180"/>
                  </a:lnTo>
                  <a:lnTo>
                    <a:pt x="360" y="2188"/>
                  </a:lnTo>
                  <a:lnTo>
                    <a:pt x="360" y="2192"/>
                  </a:lnTo>
                  <a:lnTo>
                    <a:pt x="360" y="2194"/>
                  </a:lnTo>
                  <a:lnTo>
                    <a:pt x="362" y="2200"/>
                  </a:lnTo>
                  <a:lnTo>
                    <a:pt x="364" y="2202"/>
                  </a:lnTo>
                  <a:lnTo>
                    <a:pt x="358" y="2204"/>
                  </a:lnTo>
                  <a:lnTo>
                    <a:pt x="352" y="2204"/>
                  </a:lnTo>
                  <a:lnTo>
                    <a:pt x="350" y="2202"/>
                  </a:lnTo>
                  <a:lnTo>
                    <a:pt x="348" y="2198"/>
                  </a:lnTo>
                  <a:lnTo>
                    <a:pt x="346" y="2198"/>
                  </a:lnTo>
                  <a:lnTo>
                    <a:pt x="344" y="2198"/>
                  </a:lnTo>
                  <a:lnTo>
                    <a:pt x="344" y="2200"/>
                  </a:lnTo>
                  <a:lnTo>
                    <a:pt x="342" y="2202"/>
                  </a:lnTo>
                  <a:lnTo>
                    <a:pt x="338" y="2202"/>
                  </a:lnTo>
                  <a:lnTo>
                    <a:pt x="334" y="2202"/>
                  </a:lnTo>
                  <a:lnTo>
                    <a:pt x="332" y="2200"/>
                  </a:lnTo>
                  <a:lnTo>
                    <a:pt x="330" y="2198"/>
                  </a:lnTo>
                  <a:lnTo>
                    <a:pt x="326" y="2200"/>
                  </a:lnTo>
                  <a:lnTo>
                    <a:pt x="318" y="2206"/>
                  </a:lnTo>
                  <a:lnTo>
                    <a:pt x="314" y="2208"/>
                  </a:lnTo>
                  <a:lnTo>
                    <a:pt x="310" y="2206"/>
                  </a:lnTo>
                  <a:lnTo>
                    <a:pt x="302" y="2192"/>
                  </a:lnTo>
                  <a:lnTo>
                    <a:pt x="298" y="2186"/>
                  </a:lnTo>
                  <a:lnTo>
                    <a:pt x="296" y="2186"/>
                  </a:lnTo>
                  <a:lnTo>
                    <a:pt x="292" y="2188"/>
                  </a:lnTo>
                  <a:lnTo>
                    <a:pt x="286" y="2190"/>
                  </a:lnTo>
                  <a:lnTo>
                    <a:pt x="282" y="2190"/>
                  </a:lnTo>
                  <a:lnTo>
                    <a:pt x="280" y="2190"/>
                  </a:lnTo>
                  <a:lnTo>
                    <a:pt x="278" y="2194"/>
                  </a:lnTo>
                  <a:lnTo>
                    <a:pt x="278" y="2198"/>
                  </a:lnTo>
                  <a:lnTo>
                    <a:pt x="276" y="2200"/>
                  </a:lnTo>
                  <a:lnTo>
                    <a:pt x="270" y="2200"/>
                  </a:lnTo>
                  <a:lnTo>
                    <a:pt x="264" y="2198"/>
                  </a:lnTo>
                  <a:lnTo>
                    <a:pt x="260" y="2196"/>
                  </a:lnTo>
                  <a:lnTo>
                    <a:pt x="258" y="2198"/>
                  </a:lnTo>
                  <a:lnTo>
                    <a:pt x="250" y="2200"/>
                  </a:lnTo>
                  <a:lnTo>
                    <a:pt x="240" y="2202"/>
                  </a:lnTo>
                  <a:lnTo>
                    <a:pt x="234" y="2206"/>
                  </a:lnTo>
                  <a:lnTo>
                    <a:pt x="230" y="2212"/>
                  </a:lnTo>
                  <a:lnTo>
                    <a:pt x="230" y="2216"/>
                  </a:lnTo>
                  <a:lnTo>
                    <a:pt x="232" y="2218"/>
                  </a:lnTo>
                  <a:lnTo>
                    <a:pt x="236" y="2218"/>
                  </a:lnTo>
                  <a:lnTo>
                    <a:pt x="240" y="2218"/>
                  </a:lnTo>
                  <a:lnTo>
                    <a:pt x="244" y="2218"/>
                  </a:lnTo>
                  <a:lnTo>
                    <a:pt x="246" y="2220"/>
                  </a:lnTo>
                  <a:lnTo>
                    <a:pt x="242" y="2220"/>
                  </a:lnTo>
                  <a:lnTo>
                    <a:pt x="238" y="2222"/>
                  </a:lnTo>
                  <a:lnTo>
                    <a:pt x="238" y="2224"/>
                  </a:lnTo>
                  <a:lnTo>
                    <a:pt x="236" y="2226"/>
                  </a:lnTo>
                  <a:lnTo>
                    <a:pt x="238" y="2228"/>
                  </a:lnTo>
                  <a:lnTo>
                    <a:pt x="242" y="2228"/>
                  </a:lnTo>
                  <a:lnTo>
                    <a:pt x="246" y="2228"/>
                  </a:lnTo>
                  <a:lnTo>
                    <a:pt x="250" y="2230"/>
                  </a:lnTo>
                  <a:lnTo>
                    <a:pt x="246" y="2232"/>
                  </a:lnTo>
                  <a:lnTo>
                    <a:pt x="240" y="2234"/>
                  </a:lnTo>
                  <a:lnTo>
                    <a:pt x="234" y="2234"/>
                  </a:lnTo>
                  <a:lnTo>
                    <a:pt x="234" y="2236"/>
                  </a:lnTo>
                  <a:lnTo>
                    <a:pt x="236" y="2238"/>
                  </a:lnTo>
                  <a:lnTo>
                    <a:pt x="242" y="2244"/>
                  </a:lnTo>
                  <a:lnTo>
                    <a:pt x="244" y="2248"/>
                  </a:lnTo>
                  <a:lnTo>
                    <a:pt x="248" y="2250"/>
                  </a:lnTo>
                  <a:lnTo>
                    <a:pt x="252" y="2250"/>
                  </a:lnTo>
                  <a:lnTo>
                    <a:pt x="258" y="2248"/>
                  </a:lnTo>
                  <a:lnTo>
                    <a:pt x="264" y="2248"/>
                  </a:lnTo>
                  <a:lnTo>
                    <a:pt x="280" y="2254"/>
                  </a:lnTo>
                  <a:lnTo>
                    <a:pt x="286" y="2258"/>
                  </a:lnTo>
                  <a:lnTo>
                    <a:pt x="292" y="2260"/>
                  </a:lnTo>
                  <a:lnTo>
                    <a:pt x="296" y="2262"/>
                  </a:lnTo>
                  <a:lnTo>
                    <a:pt x="302" y="2262"/>
                  </a:lnTo>
                  <a:lnTo>
                    <a:pt x="306" y="2262"/>
                  </a:lnTo>
                  <a:lnTo>
                    <a:pt x="306" y="2266"/>
                  </a:lnTo>
                  <a:lnTo>
                    <a:pt x="306" y="2268"/>
                  </a:lnTo>
                  <a:lnTo>
                    <a:pt x="314" y="2268"/>
                  </a:lnTo>
                  <a:lnTo>
                    <a:pt x="318" y="2268"/>
                  </a:lnTo>
                  <a:lnTo>
                    <a:pt x="322" y="2268"/>
                  </a:lnTo>
                  <a:lnTo>
                    <a:pt x="324" y="2270"/>
                  </a:lnTo>
                  <a:lnTo>
                    <a:pt x="322" y="2272"/>
                  </a:lnTo>
                  <a:lnTo>
                    <a:pt x="320" y="2276"/>
                  </a:lnTo>
                  <a:lnTo>
                    <a:pt x="320" y="2280"/>
                  </a:lnTo>
                  <a:lnTo>
                    <a:pt x="322" y="2282"/>
                  </a:lnTo>
                  <a:lnTo>
                    <a:pt x="330" y="2282"/>
                  </a:lnTo>
                  <a:lnTo>
                    <a:pt x="334" y="2282"/>
                  </a:lnTo>
                  <a:lnTo>
                    <a:pt x="334" y="2286"/>
                  </a:lnTo>
                  <a:lnTo>
                    <a:pt x="332" y="2290"/>
                  </a:lnTo>
                  <a:lnTo>
                    <a:pt x="334" y="2290"/>
                  </a:lnTo>
                  <a:lnTo>
                    <a:pt x="336" y="2292"/>
                  </a:lnTo>
                  <a:lnTo>
                    <a:pt x="340" y="2292"/>
                  </a:lnTo>
                  <a:lnTo>
                    <a:pt x="342" y="2294"/>
                  </a:lnTo>
                  <a:lnTo>
                    <a:pt x="342" y="2298"/>
                  </a:lnTo>
                  <a:lnTo>
                    <a:pt x="338" y="2300"/>
                  </a:lnTo>
                  <a:lnTo>
                    <a:pt x="336" y="2302"/>
                  </a:lnTo>
                  <a:lnTo>
                    <a:pt x="336" y="2306"/>
                  </a:lnTo>
                  <a:lnTo>
                    <a:pt x="340" y="2314"/>
                  </a:lnTo>
                  <a:lnTo>
                    <a:pt x="348" y="2324"/>
                  </a:lnTo>
                  <a:lnTo>
                    <a:pt x="358" y="2332"/>
                  </a:lnTo>
                  <a:lnTo>
                    <a:pt x="368" y="2336"/>
                  </a:lnTo>
                  <a:lnTo>
                    <a:pt x="374" y="2338"/>
                  </a:lnTo>
                  <a:lnTo>
                    <a:pt x="376" y="2338"/>
                  </a:lnTo>
                  <a:lnTo>
                    <a:pt x="374" y="2342"/>
                  </a:lnTo>
                  <a:lnTo>
                    <a:pt x="374" y="2346"/>
                  </a:lnTo>
                  <a:lnTo>
                    <a:pt x="376" y="2348"/>
                  </a:lnTo>
                  <a:lnTo>
                    <a:pt x="378" y="2352"/>
                  </a:lnTo>
                  <a:lnTo>
                    <a:pt x="378" y="2360"/>
                  </a:lnTo>
                  <a:lnTo>
                    <a:pt x="376" y="2364"/>
                  </a:lnTo>
                  <a:lnTo>
                    <a:pt x="374" y="2366"/>
                  </a:lnTo>
                  <a:lnTo>
                    <a:pt x="370" y="2368"/>
                  </a:lnTo>
                  <a:lnTo>
                    <a:pt x="370" y="2370"/>
                  </a:lnTo>
                  <a:lnTo>
                    <a:pt x="378" y="2376"/>
                  </a:lnTo>
                  <a:lnTo>
                    <a:pt x="388" y="2382"/>
                  </a:lnTo>
                  <a:lnTo>
                    <a:pt x="392" y="2388"/>
                  </a:lnTo>
                  <a:lnTo>
                    <a:pt x="394" y="2396"/>
                  </a:lnTo>
                  <a:lnTo>
                    <a:pt x="394" y="2402"/>
                  </a:lnTo>
                  <a:lnTo>
                    <a:pt x="394" y="2404"/>
                  </a:lnTo>
                  <a:lnTo>
                    <a:pt x="392" y="2398"/>
                  </a:lnTo>
                  <a:lnTo>
                    <a:pt x="388" y="2388"/>
                  </a:lnTo>
                  <a:lnTo>
                    <a:pt x="384" y="2384"/>
                  </a:lnTo>
                  <a:lnTo>
                    <a:pt x="380" y="2382"/>
                  </a:lnTo>
                  <a:lnTo>
                    <a:pt x="378" y="2390"/>
                  </a:lnTo>
                  <a:lnTo>
                    <a:pt x="372" y="2410"/>
                  </a:lnTo>
                  <a:lnTo>
                    <a:pt x="370" y="2426"/>
                  </a:lnTo>
                  <a:lnTo>
                    <a:pt x="372" y="2428"/>
                  </a:lnTo>
                  <a:lnTo>
                    <a:pt x="374" y="2426"/>
                  </a:lnTo>
                  <a:lnTo>
                    <a:pt x="376" y="2426"/>
                  </a:lnTo>
                  <a:lnTo>
                    <a:pt x="378" y="2426"/>
                  </a:lnTo>
                  <a:lnTo>
                    <a:pt x="378" y="2430"/>
                  </a:lnTo>
                  <a:lnTo>
                    <a:pt x="376" y="2432"/>
                  </a:lnTo>
                  <a:lnTo>
                    <a:pt x="374" y="2432"/>
                  </a:lnTo>
                  <a:lnTo>
                    <a:pt x="372" y="2436"/>
                  </a:lnTo>
                  <a:lnTo>
                    <a:pt x="370" y="2460"/>
                  </a:lnTo>
                  <a:lnTo>
                    <a:pt x="366" y="2480"/>
                  </a:lnTo>
                  <a:lnTo>
                    <a:pt x="362" y="2492"/>
                  </a:lnTo>
                  <a:lnTo>
                    <a:pt x="358" y="2500"/>
                  </a:lnTo>
                  <a:lnTo>
                    <a:pt x="352" y="2502"/>
                  </a:lnTo>
                  <a:lnTo>
                    <a:pt x="342" y="2506"/>
                  </a:lnTo>
                  <a:lnTo>
                    <a:pt x="334" y="2506"/>
                  </a:lnTo>
                  <a:lnTo>
                    <a:pt x="326" y="2504"/>
                  </a:lnTo>
                  <a:lnTo>
                    <a:pt x="314" y="2500"/>
                  </a:lnTo>
                  <a:lnTo>
                    <a:pt x="308" y="2500"/>
                  </a:lnTo>
                  <a:lnTo>
                    <a:pt x="300" y="2502"/>
                  </a:lnTo>
                  <a:lnTo>
                    <a:pt x="286" y="2498"/>
                  </a:lnTo>
                  <a:lnTo>
                    <a:pt x="278" y="2496"/>
                  </a:lnTo>
                  <a:lnTo>
                    <a:pt x="270" y="2496"/>
                  </a:lnTo>
                  <a:lnTo>
                    <a:pt x="252" y="2498"/>
                  </a:lnTo>
                  <a:lnTo>
                    <a:pt x="232" y="2498"/>
                  </a:lnTo>
                  <a:lnTo>
                    <a:pt x="220" y="2498"/>
                  </a:lnTo>
                  <a:lnTo>
                    <a:pt x="206" y="2494"/>
                  </a:lnTo>
                  <a:lnTo>
                    <a:pt x="192" y="2490"/>
                  </a:lnTo>
                  <a:lnTo>
                    <a:pt x="182" y="2490"/>
                  </a:lnTo>
                  <a:lnTo>
                    <a:pt x="172" y="2492"/>
                  </a:lnTo>
                  <a:lnTo>
                    <a:pt x="154" y="2492"/>
                  </a:lnTo>
                  <a:lnTo>
                    <a:pt x="142" y="2492"/>
                  </a:lnTo>
                  <a:lnTo>
                    <a:pt x="134" y="2490"/>
                  </a:lnTo>
                  <a:lnTo>
                    <a:pt x="120" y="2486"/>
                  </a:lnTo>
                  <a:lnTo>
                    <a:pt x="110" y="2482"/>
                  </a:lnTo>
                  <a:lnTo>
                    <a:pt x="104" y="2484"/>
                  </a:lnTo>
                  <a:lnTo>
                    <a:pt x="98" y="2486"/>
                  </a:lnTo>
                  <a:lnTo>
                    <a:pt x="92" y="2490"/>
                  </a:lnTo>
                  <a:lnTo>
                    <a:pt x="88" y="2492"/>
                  </a:lnTo>
                  <a:lnTo>
                    <a:pt x="86" y="2500"/>
                  </a:lnTo>
                  <a:lnTo>
                    <a:pt x="86" y="2504"/>
                  </a:lnTo>
                  <a:lnTo>
                    <a:pt x="82" y="2506"/>
                  </a:lnTo>
                  <a:lnTo>
                    <a:pt x="78" y="2506"/>
                  </a:lnTo>
                  <a:lnTo>
                    <a:pt x="72" y="2506"/>
                  </a:lnTo>
                  <a:lnTo>
                    <a:pt x="66" y="2508"/>
                  </a:lnTo>
                  <a:lnTo>
                    <a:pt x="54" y="2516"/>
                  </a:lnTo>
                  <a:lnTo>
                    <a:pt x="50" y="2520"/>
                  </a:lnTo>
                  <a:lnTo>
                    <a:pt x="48" y="2524"/>
                  </a:lnTo>
                  <a:lnTo>
                    <a:pt x="48" y="2528"/>
                  </a:lnTo>
                  <a:lnTo>
                    <a:pt x="50" y="2530"/>
                  </a:lnTo>
                  <a:lnTo>
                    <a:pt x="54" y="2534"/>
                  </a:lnTo>
                  <a:lnTo>
                    <a:pt x="56" y="2540"/>
                  </a:lnTo>
                  <a:lnTo>
                    <a:pt x="58" y="2546"/>
                  </a:lnTo>
                  <a:lnTo>
                    <a:pt x="60" y="2552"/>
                  </a:lnTo>
                  <a:lnTo>
                    <a:pt x="64" y="2560"/>
                  </a:lnTo>
                  <a:lnTo>
                    <a:pt x="64" y="2570"/>
                  </a:lnTo>
                  <a:lnTo>
                    <a:pt x="64" y="2578"/>
                  </a:lnTo>
                  <a:lnTo>
                    <a:pt x="66" y="2588"/>
                  </a:lnTo>
                  <a:lnTo>
                    <a:pt x="64" y="2594"/>
                  </a:lnTo>
                  <a:lnTo>
                    <a:pt x="66" y="2596"/>
                  </a:lnTo>
                  <a:lnTo>
                    <a:pt x="68" y="2600"/>
                  </a:lnTo>
                  <a:lnTo>
                    <a:pt x="66" y="2602"/>
                  </a:lnTo>
                  <a:lnTo>
                    <a:pt x="66" y="2606"/>
                  </a:lnTo>
                  <a:lnTo>
                    <a:pt x="66" y="2612"/>
                  </a:lnTo>
                  <a:lnTo>
                    <a:pt x="74" y="2628"/>
                  </a:lnTo>
                  <a:lnTo>
                    <a:pt x="74" y="2632"/>
                  </a:lnTo>
                  <a:lnTo>
                    <a:pt x="74" y="2640"/>
                  </a:lnTo>
                  <a:lnTo>
                    <a:pt x="70" y="2654"/>
                  </a:lnTo>
                  <a:lnTo>
                    <a:pt x="66" y="2670"/>
                  </a:lnTo>
                  <a:lnTo>
                    <a:pt x="64" y="2680"/>
                  </a:lnTo>
                  <a:lnTo>
                    <a:pt x="66" y="2684"/>
                  </a:lnTo>
                  <a:lnTo>
                    <a:pt x="64" y="2688"/>
                  </a:lnTo>
                  <a:lnTo>
                    <a:pt x="60" y="2694"/>
                  </a:lnTo>
                  <a:lnTo>
                    <a:pt x="56" y="2708"/>
                  </a:lnTo>
                  <a:lnTo>
                    <a:pt x="54" y="2716"/>
                  </a:lnTo>
                  <a:lnTo>
                    <a:pt x="50" y="2720"/>
                  </a:lnTo>
                  <a:lnTo>
                    <a:pt x="46" y="2724"/>
                  </a:lnTo>
                  <a:lnTo>
                    <a:pt x="44" y="2726"/>
                  </a:lnTo>
                  <a:lnTo>
                    <a:pt x="44" y="2730"/>
                  </a:lnTo>
                  <a:lnTo>
                    <a:pt x="44" y="2734"/>
                  </a:lnTo>
                  <a:lnTo>
                    <a:pt x="44" y="2740"/>
                  </a:lnTo>
                  <a:lnTo>
                    <a:pt x="40" y="2750"/>
                  </a:lnTo>
                  <a:lnTo>
                    <a:pt x="38" y="2756"/>
                  </a:lnTo>
                  <a:lnTo>
                    <a:pt x="38" y="2760"/>
                  </a:lnTo>
                  <a:lnTo>
                    <a:pt x="40" y="2762"/>
                  </a:lnTo>
                  <a:lnTo>
                    <a:pt x="44" y="2764"/>
                  </a:lnTo>
                  <a:lnTo>
                    <a:pt x="52" y="2764"/>
                  </a:lnTo>
                  <a:lnTo>
                    <a:pt x="50" y="2766"/>
                  </a:lnTo>
                  <a:lnTo>
                    <a:pt x="50" y="2770"/>
                  </a:lnTo>
                  <a:lnTo>
                    <a:pt x="50" y="2772"/>
                  </a:lnTo>
                  <a:lnTo>
                    <a:pt x="50" y="2776"/>
                  </a:lnTo>
                  <a:lnTo>
                    <a:pt x="50" y="2778"/>
                  </a:lnTo>
                  <a:lnTo>
                    <a:pt x="52" y="2778"/>
                  </a:lnTo>
                  <a:lnTo>
                    <a:pt x="58" y="2776"/>
                  </a:lnTo>
                  <a:lnTo>
                    <a:pt x="64" y="2778"/>
                  </a:lnTo>
                  <a:lnTo>
                    <a:pt x="66" y="2780"/>
                  </a:lnTo>
                  <a:lnTo>
                    <a:pt x="66" y="2782"/>
                  </a:lnTo>
                  <a:lnTo>
                    <a:pt x="68" y="2788"/>
                  </a:lnTo>
                  <a:lnTo>
                    <a:pt x="66" y="2794"/>
                  </a:lnTo>
                  <a:lnTo>
                    <a:pt x="64" y="2804"/>
                  </a:lnTo>
                  <a:lnTo>
                    <a:pt x="66" y="2810"/>
                  </a:lnTo>
                  <a:lnTo>
                    <a:pt x="66" y="2820"/>
                  </a:lnTo>
                  <a:lnTo>
                    <a:pt x="62" y="2842"/>
                  </a:lnTo>
                  <a:lnTo>
                    <a:pt x="60" y="2856"/>
                  </a:lnTo>
                  <a:lnTo>
                    <a:pt x="62" y="2856"/>
                  </a:lnTo>
                  <a:lnTo>
                    <a:pt x="64" y="2856"/>
                  </a:lnTo>
                  <a:lnTo>
                    <a:pt x="68" y="2852"/>
                  </a:lnTo>
                  <a:lnTo>
                    <a:pt x="72" y="2850"/>
                  </a:lnTo>
                  <a:lnTo>
                    <a:pt x="80" y="2850"/>
                  </a:lnTo>
                  <a:lnTo>
                    <a:pt x="92" y="2854"/>
                  </a:lnTo>
                  <a:lnTo>
                    <a:pt x="104" y="2858"/>
                  </a:lnTo>
                  <a:lnTo>
                    <a:pt x="110" y="2856"/>
                  </a:lnTo>
                  <a:lnTo>
                    <a:pt x="114" y="2852"/>
                  </a:lnTo>
                  <a:lnTo>
                    <a:pt x="124" y="2846"/>
                  </a:lnTo>
                  <a:lnTo>
                    <a:pt x="130" y="2844"/>
                  </a:lnTo>
                  <a:lnTo>
                    <a:pt x="136" y="2844"/>
                  </a:lnTo>
                  <a:lnTo>
                    <a:pt x="142" y="2846"/>
                  </a:lnTo>
                  <a:lnTo>
                    <a:pt x="148" y="2850"/>
                  </a:lnTo>
                  <a:lnTo>
                    <a:pt x="158" y="2858"/>
                  </a:lnTo>
                  <a:lnTo>
                    <a:pt x="160" y="2862"/>
                  </a:lnTo>
                  <a:lnTo>
                    <a:pt x="162" y="2866"/>
                  </a:lnTo>
                  <a:lnTo>
                    <a:pt x="162" y="2874"/>
                  </a:lnTo>
                  <a:lnTo>
                    <a:pt x="166" y="2882"/>
                  </a:lnTo>
                  <a:lnTo>
                    <a:pt x="174" y="2892"/>
                  </a:lnTo>
                  <a:lnTo>
                    <a:pt x="182" y="2902"/>
                  </a:lnTo>
                  <a:lnTo>
                    <a:pt x="190" y="2908"/>
                  </a:lnTo>
                  <a:lnTo>
                    <a:pt x="196" y="2910"/>
                  </a:lnTo>
                  <a:lnTo>
                    <a:pt x="198" y="2910"/>
                  </a:lnTo>
                  <a:lnTo>
                    <a:pt x="202" y="2906"/>
                  </a:lnTo>
                  <a:lnTo>
                    <a:pt x="206" y="2902"/>
                  </a:lnTo>
                  <a:lnTo>
                    <a:pt x="208" y="2898"/>
                  </a:lnTo>
                  <a:lnTo>
                    <a:pt x="212" y="2892"/>
                  </a:lnTo>
                  <a:lnTo>
                    <a:pt x="214" y="2888"/>
                  </a:lnTo>
                  <a:lnTo>
                    <a:pt x="218" y="2886"/>
                  </a:lnTo>
                  <a:lnTo>
                    <a:pt x="228" y="2884"/>
                  </a:lnTo>
                  <a:lnTo>
                    <a:pt x="236" y="2884"/>
                  </a:lnTo>
                  <a:lnTo>
                    <a:pt x="238" y="2882"/>
                  </a:lnTo>
                  <a:lnTo>
                    <a:pt x="240" y="2880"/>
                  </a:lnTo>
                  <a:lnTo>
                    <a:pt x="246" y="2874"/>
                  </a:lnTo>
                  <a:lnTo>
                    <a:pt x="254" y="2868"/>
                  </a:lnTo>
                  <a:lnTo>
                    <a:pt x="264" y="2868"/>
                  </a:lnTo>
                  <a:lnTo>
                    <a:pt x="270" y="2868"/>
                  </a:lnTo>
                  <a:lnTo>
                    <a:pt x="276" y="2870"/>
                  </a:lnTo>
                  <a:lnTo>
                    <a:pt x="284" y="2872"/>
                  </a:lnTo>
                  <a:lnTo>
                    <a:pt x="292" y="2874"/>
                  </a:lnTo>
                  <a:lnTo>
                    <a:pt x="310" y="2870"/>
                  </a:lnTo>
                  <a:lnTo>
                    <a:pt x="322" y="2868"/>
                  </a:lnTo>
                  <a:lnTo>
                    <a:pt x="328" y="2866"/>
                  </a:lnTo>
                  <a:lnTo>
                    <a:pt x="332" y="2868"/>
                  </a:lnTo>
                  <a:lnTo>
                    <a:pt x="336" y="2870"/>
                  </a:lnTo>
                  <a:lnTo>
                    <a:pt x="340" y="2866"/>
                  </a:lnTo>
                  <a:lnTo>
                    <a:pt x="346" y="2852"/>
                  </a:lnTo>
                  <a:lnTo>
                    <a:pt x="350" y="2844"/>
                  </a:lnTo>
                  <a:lnTo>
                    <a:pt x="356" y="2836"/>
                  </a:lnTo>
                  <a:lnTo>
                    <a:pt x="364" y="2830"/>
                  </a:lnTo>
                  <a:lnTo>
                    <a:pt x="374" y="2828"/>
                  </a:lnTo>
                  <a:lnTo>
                    <a:pt x="390" y="2826"/>
                  </a:lnTo>
                  <a:lnTo>
                    <a:pt x="392" y="2824"/>
                  </a:lnTo>
                  <a:lnTo>
                    <a:pt x="390" y="2818"/>
                  </a:lnTo>
                  <a:lnTo>
                    <a:pt x="392" y="2808"/>
                  </a:lnTo>
                  <a:lnTo>
                    <a:pt x="396" y="2798"/>
                  </a:lnTo>
                  <a:lnTo>
                    <a:pt x="402" y="2788"/>
                  </a:lnTo>
                  <a:lnTo>
                    <a:pt x="410" y="2780"/>
                  </a:lnTo>
                  <a:lnTo>
                    <a:pt x="424" y="2768"/>
                  </a:lnTo>
                  <a:lnTo>
                    <a:pt x="428" y="2764"/>
                  </a:lnTo>
                  <a:lnTo>
                    <a:pt x="430" y="2760"/>
                  </a:lnTo>
                  <a:lnTo>
                    <a:pt x="428" y="2756"/>
                  </a:lnTo>
                  <a:lnTo>
                    <a:pt x="422" y="2752"/>
                  </a:lnTo>
                  <a:lnTo>
                    <a:pt x="416" y="2746"/>
                  </a:lnTo>
                  <a:lnTo>
                    <a:pt x="412" y="2740"/>
                  </a:lnTo>
                  <a:lnTo>
                    <a:pt x="410" y="2734"/>
                  </a:lnTo>
                  <a:lnTo>
                    <a:pt x="410" y="2724"/>
                  </a:lnTo>
                  <a:lnTo>
                    <a:pt x="412" y="2714"/>
                  </a:lnTo>
                  <a:lnTo>
                    <a:pt x="418" y="2702"/>
                  </a:lnTo>
                  <a:lnTo>
                    <a:pt x="424" y="2690"/>
                  </a:lnTo>
                  <a:lnTo>
                    <a:pt x="438" y="2670"/>
                  </a:lnTo>
                  <a:lnTo>
                    <a:pt x="446" y="2664"/>
                  </a:lnTo>
                  <a:lnTo>
                    <a:pt x="450" y="2660"/>
                  </a:lnTo>
                  <a:lnTo>
                    <a:pt x="460" y="2656"/>
                  </a:lnTo>
                  <a:lnTo>
                    <a:pt x="460" y="2654"/>
                  </a:lnTo>
                  <a:lnTo>
                    <a:pt x="460" y="2652"/>
                  </a:lnTo>
                  <a:lnTo>
                    <a:pt x="454" y="2648"/>
                  </a:lnTo>
                  <a:lnTo>
                    <a:pt x="454" y="2646"/>
                  </a:lnTo>
                  <a:lnTo>
                    <a:pt x="454" y="2642"/>
                  </a:lnTo>
                  <a:lnTo>
                    <a:pt x="458" y="2638"/>
                  </a:lnTo>
                  <a:lnTo>
                    <a:pt x="466" y="2634"/>
                  </a:lnTo>
                  <a:lnTo>
                    <a:pt x="484" y="2628"/>
                  </a:lnTo>
                  <a:lnTo>
                    <a:pt x="502" y="2624"/>
                  </a:lnTo>
                  <a:lnTo>
                    <a:pt x="508" y="2620"/>
                  </a:lnTo>
                  <a:lnTo>
                    <a:pt x="510" y="2616"/>
                  </a:lnTo>
                  <a:lnTo>
                    <a:pt x="514" y="2612"/>
                  </a:lnTo>
                  <a:lnTo>
                    <a:pt x="520" y="2608"/>
                  </a:lnTo>
                  <a:lnTo>
                    <a:pt x="536" y="2600"/>
                  </a:lnTo>
                  <a:lnTo>
                    <a:pt x="544" y="2596"/>
                  </a:lnTo>
                  <a:lnTo>
                    <a:pt x="550" y="2590"/>
                  </a:lnTo>
                  <a:lnTo>
                    <a:pt x="552" y="2584"/>
                  </a:lnTo>
                  <a:lnTo>
                    <a:pt x="552" y="2580"/>
                  </a:lnTo>
                  <a:lnTo>
                    <a:pt x="550" y="2576"/>
                  </a:lnTo>
                  <a:lnTo>
                    <a:pt x="550" y="2572"/>
                  </a:lnTo>
                  <a:lnTo>
                    <a:pt x="550" y="2570"/>
                  </a:lnTo>
                  <a:lnTo>
                    <a:pt x="554" y="2566"/>
                  </a:lnTo>
                  <a:lnTo>
                    <a:pt x="556" y="2566"/>
                  </a:lnTo>
                  <a:lnTo>
                    <a:pt x="556" y="2562"/>
                  </a:lnTo>
                  <a:lnTo>
                    <a:pt x="554" y="2560"/>
                  </a:lnTo>
                  <a:lnTo>
                    <a:pt x="548" y="2554"/>
                  </a:lnTo>
                  <a:lnTo>
                    <a:pt x="548" y="2542"/>
                  </a:lnTo>
                  <a:lnTo>
                    <a:pt x="548" y="2536"/>
                  </a:lnTo>
                  <a:lnTo>
                    <a:pt x="548" y="2532"/>
                  </a:lnTo>
                  <a:lnTo>
                    <a:pt x="548" y="2524"/>
                  </a:lnTo>
                  <a:lnTo>
                    <a:pt x="548" y="2518"/>
                  </a:lnTo>
                  <a:lnTo>
                    <a:pt x="550" y="2514"/>
                  </a:lnTo>
                  <a:lnTo>
                    <a:pt x="556" y="2510"/>
                  </a:lnTo>
                  <a:lnTo>
                    <a:pt x="564" y="2508"/>
                  </a:lnTo>
                  <a:lnTo>
                    <a:pt x="572" y="2502"/>
                  </a:lnTo>
                  <a:lnTo>
                    <a:pt x="584" y="2494"/>
                  </a:lnTo>
                  <a:lnTo>
                    <a:pt x="586" y="2494"/>
                  </a:lnTo>
                  <a:lnTo>
                    <a:pt x="588" y="2494"/>
                  </a:lnTo>
                  <a:lnTo>
                    <a:pt x="590" y="2498"/>
                  </a:lnTo>
                  <a:lnTo>
                    <a:pt x="592" y="2500"/>
                  </a:lnTo>
                  <a:lnTo>
                    <a:pt x="598" y="2502"/>
                  </a:lnTo>
                  <a:lnTo>
                    <a:pt x="604" y="2502"/>
                  </a:lnTo>
                  <a:lnTo>
                    <a:pt x="608" y="2504"/>
                  </a:lnTo>
                  <a:lnTo>
                    <a:pt x="610" y="2506"/>
                  </a:lnTo>
                  <a:lnTo>
                    <a:pt x="616" y="2506"/>
                  </a:lnTo>
                  <a:lnTo>
                    <a:pt x="626" y="2504"/>
                  </a:lnTo>
                  <a:lnTo>
                    <a:pt x="630" y="2504"/>
                  </a:lnTo>
                  <a:lnTo>
                    <a:pt x="634" y="2506"/>
                  </a:lnTo>
                  <a:lnTo>
                    <a:pt x="640" y="2512"/>
                  </a:lnTo>
                  <a:lnTo>
                    <a:pt x="644" y="2516"/>
                  </a:lnTo>
                  <a:lnTo>
                    <a:pt x="646" y="2516"/>
                  </a:lnTo>
                  <a:lnTo>
                    <a:pt x="650" y="2514"/>
                  </a:lnTo>
                  <a:lnTo>
                    <a:pt x="654" y="2516"/>
                  </a:lnTo>
                  <a:lnTo>
                    <a:pt x="656" y="2518"/>
                  </a:lnTo>
                  <a:lnTo>
                    <a:pt x="660" y="2520"/>
                  </a:lnTo>
                  <a:lnTo>
                    <a:pt x="664" y="2520"/>
                  </a:lnTo>
                  <a:lnTo>
                    <a:pt x="678" y="2518"/>
                  </a:lnTo>
                  <a:lnTo>
                    <a:pt x="690" y="2512"/>
                  </a:lnTo>
                  <a:lnTo>
                    <a:pt x="692" y="2508"/>
                  </a:lnTo>
                  <a:lnTo>
                    <a:pt x="694" y="2506"/>
                  </a:lnTo>
                  <a:lnTo>
                    <a:pt x="694" y="2502"/>
                  </a:lnTo>
                  <a:lnTo>
                    <a:pt x="696" y="2500"/>
                  </a:lnTo>
                  <a:lnTo>
                    <a:pt x="704" y="2494"/>
                  </a:lnTo>
                  <a:lnTo>
                    <a:pt x="726" y="2482"/>
                  </a:lnTo>
                  <a:lnTo>
                    <a:pt x="738" y="2476"/>
                  </a:lnTo>
                  <a:lnTo>
                    <a:pt x="748" y="2472"/>
                  </a:lnTo>
                  <a:lnTo>
                    <a:pt x="754" y="2466"/>
                  </a:lnTo>
                  <a:lnTo>
                    <a:pt x="758" y="2462"/>
                  </a:lnTo>
                  <a:lnTo>
                    <a:pt x="762" y="2452"/>
                  </a:lnTo>
                  <a:lnTo>
                    <a:pt x="766" y="2448"/>
                  </a:lnTo>
                  <a:lnTo>
                    <a:pt x="774" y="2444"/>
                  </a:lnTo>
                  <a:lnTo>
                    <a:pt x="780" y="2444"/>
                  </a:lnTo>
                  <a:lnTo>
                    <a:pt x="786" y="2444"/>
                  </a:lnTo>
                  <a:lnTo>
                    <a:pt x="792" y="2448"/>
                  </a:lnTo>
                  <a:lnTo>
                    <a:pt x="798" y="2454"/>
                  </a:lnTo>
                  <a:lnTo>
                    <a:pt x="808" y="2462"/>
                  </a:lnTo>
                  <a:lnTo>
                    <a:pt x="814" y="2466"/>
                  </a:lnTo>
                  <a:lnTo>
                    <a:pt x="820" y="2466"/>
                  </a:lnTo>
                  <a:lnTo>
                    <a:pt x="826" y="2466"/>
                  </a:lnTo>
                  <a:lnTo>
                    <a:pt x="830" y="2468"/>
                  </a:lnTo>
                  <a:lnTo>
                    <a:pt x="832" y="2474"/>
                  </a:lnTo>
                  <a:lnTo>
                    <a:pt x="834" y="2480"/>
                  </a:lnTo>
                  <a:lnTo>
                    <a:pt x="836" y="2494"/>
                  </a:lnTo>
                  <a:lnTo>
                    <a:pt x="838" y="2500"/>
                  </a:lnTo>
                  <a:lnTo>
                    <a:pt x="842" y="2504"/>
                  </a:lnTo>
                  <a:lnTo>
                    <a:pt x="844" y="2508"/>
                  </a:lnTo>
                  <a:lnTo>
                    <a:pt x="846" y="2512"/>
                  </a:lnTo>
                  <a:lnTo>
                    <a:pt x="846" y="2518"/>
                  </a:lnTo>
                  <a:lnTo>
                    <a:pt x="846" y="2522"/>
                  </a:lnTo>
                  <a:lnTo>
                    <a:pt x="846" y="2526"/>
                  </a:lnTo>
                  <a:lnTo>
                    <a:pt x="848" y="2530"/>
                  </a:lnTo>
                  <a:lnTo>
                    <a:pt x="854" y="2536"/>
                  </a:lnTo>
                  <a:lnTo>
                    <a:pt x="870" y="2546"/>
                  </a:lnTo>
                  <a:lnTo>
                    <a:pt x="872" y="2550"/>
                  </a:lnTo>
                  <a:lnTo>
                    <a:pt x="872" y="2556"/>
                  </a:lnTo>
                  <a:lnTo>
                    <a:pt x="872" y="2560"/>
                  </a:lnTo>
                  <a:lnTo>
                    <a:pt x="874" y="2562"/>
                  </a:lnTo>
                  <a:lnTo>
                    <a:pt x="882" y="2564"/>
                  </a:lnTo>
                  <a:lnTo>
                    <a:pt x="890" y="2566"/>
                  </a:lnTo>
                  <a:lnTo>
                    <a:pt x="894" y="2570"/>
                  </a:lnTo>
                  <a:lnTo>
                    <a:pt x="898" y="2576"/>
                  </a:lnTo>
                  <a:lnTo>
                    <a:pt x="902" y="2584"/>
                  </a:lnTo>
                  <a:lnTo>
                    <a:pt x="906" y="2586"/>
                  </a:lnTo>
                  <a:lnTo>
                    <a:pt x="910" y="2588"/>
                  </a:lnTo>
                  <a:lnTo>
                    <a:pt x="920" y="2598"/>
                  </a:lnTo>
                  <a:lnTo>
                    <a:pt x="932" y="2612"/>
                  </a:lnTo>
                  <a:lnTo>
                    <a:pt x="944" y="2620"/>
                  </a:lnTo>
                  <a:lnTo>
                    <a:pt x="956" y="2624"/>
                  </a:lnTo>
                  <a:lnTo>
                    <a:pt x="970" y="2624"/>
                  </a:lnTo>
                  <a:lnTo>
                    <a:pt x="974" y="2626"/>
                  </a:lnTo>
                  <a:lnTo>
                    <a:pt x="978" y="2628"/>
                  </a:lnTo>
                  <a:lnTo>
                    <a:pt x="982" y="2638"/>
                  </a:lnTo>
                  <a:lnTo>
                    <a:pt x="988" y="2646"/>
                  </a:lnTo>
                  <a:lnTo>
                    <a:pt x="990" y="2650"/>
                  </a:lnTo>
                  <a:lnTo>
                    <a:pt x="996" y="2650"/>
                  </a:lnTo>
                  <a:lnTo>
                    <a:pt x="1002" y="2650"/>
                  </a:lnTo>
                  <a:lnTo>
                    <a:pt x="1004" y="2650"/>
                  </a:lnTo>
                  <a:lnTo>
                    <a:pt x="1004" y="2656"/>
                  </a:lnTo>
                  <a:lnTo>
                    <a:pt x="1002" y="2658"/>
                  </a:lnTo>
                  <a:lnTo>
                    <a:pt x="1004" y="2658"/>
                  </a:lnTo>
                  <a:lnTo>
                    <a:pt x="1006" y="2660"/>
                  </a:lnTo>
                  <a:lnTo>
                    <a:pt x="1012" y="2658"/>
                  </a:lnTo>
                  <a:lnTo>
                    <a:pt x="1018" y="2658"/>
                  </a:lnTo>
                  <a:lnTo>
                    <a:pt x="1020" y="2660"/>
                  </a:lnTo>
                  <a:lnTo>
                    <a:pt x="1022" y="2662"/>
                  </a:lnTo>
                  <a:lnTo>
                    <a:pt x="1022" y="2666"/>
                  </a:lnTo>
                  <a:lnTo>
                    <a:pt x="1022" y="2674"/>
                  </a:lnTo>
                  <a:lnTo>
                    <a:pt x="1024" y="2680"/>
                  </a:lnTo>
                  <a:lnTo>
                    <a:pt x="1030" y="2684"/>
                  </a:lnTo>
                  <a:lnTo>
                    <a:pt x="1040" y="2690"/>
                  </a:lnTo>
                  <a:lnTo>
                    <a:pt x="1050" y="2694"/>
                  </a:lnTo>
                  <a:lnTo>
                    <a:pt x="1054" y="2698"/>
                  </a:lnTo>
                  <a:lnTo>
                    <a:pt x="1058" y="2702"/>
                  </a:lnTo>
                  <a:lnTo>
                    <a:pt x="1062" y="2710"/>
                  </a:lnTo>
                  <a:lnTo>
                    <a:pt x="1066" y="2720"/>
                  </a:lnTo>
                  <a:lnTo>
                    <a:pt x="1070" y="2740"/>
                  </a:lnTo>
                  <a:lnTo>
                    <a:pt x="1072" y="2752"/>
                  </a:lnTo>
                  <a:lnTo>
                    <a:pt x="1072" y="2758"/>
                  </a:lnTo>
                  <a:lnTo>
                    <a:pt x="1066" y="2762"/>
                  </a:lnTo>
                  <a:lnTo>
                    <a:pt x="1064" y="2768"/>
                  </a:lnTo>
                  <a:lnTo>
                    <a:pt x="1064" y="2772"/>
                  </a:lnTo>
                  <a:lnTo>
                    <a:pt x="1062" y="2776"/>
                  </a:lnTo>
                  <a:lnTo>
                    <a:pt x="1060" y="2784"/>
                  </a:lnTo>
                  <a:lnTo>
                    <a:pt x="1054" y="2790"/>
                  </a:lnTo>
                  <a:lnTo>
                    <a:pt x="1052" y="2796"/>
                  </a:lnTo>
                  <a:lnTo>
                    <a:pt x="1054" y="2802"/>
                  </a:lnTo>
                  <a:lnTo>
                    <a:pt x="1058" y="2806"/>
                  </a:lnTo>
                  <a:lnTo>
                    <a:pt x="1064" y="2808"/>
                  </a:lnTo>
                  <a:lnTo>
                    <a:pt x="1068" y="2808"/>
                  </a:lnTo>
                  <a:lnTo>
                    <a:pt x="1070" y="2806"/>
                  </a:lnTo>
                  <a:lnTo>
                    <a:pt x="1072" y="2804"/>
                  </a:lnTo>
                  <a:lnTo>
                    <a:pt x="1076" y="2794"/>
                  </a:lnTo>
                  <a:lnTo>
                    <a:pt x="1084" y="2784"/>
                  </a:lnTo>
                  <a:lnTo>
                    <a:pt x="1088" y="2780"/>
                  </a:lnTo>
                  <a:lnTo>
                    <a:pt x="1090" y="2776"/>
                  </a:lnTo>
                  <a:lnTo>
                    <a:pt x="1092" y="2768"/>
                  </a:lnTo>
                  <a:lnTo>
                    <a:pt x="1096" y="2760"/>
                  </a:lnTo>
                  <a:lnTo>
                    <a:pt x="1098" y="2756"/>
                  </a:lnTo>
                  <a:lnTo>
                    <a:pt x="1104" y="2752"/>
                  </a:lnTo>
                  <a:lnTo>
                    <a:pt x="1110" y="2748"/>
                  </a:lnTo>
                  <a:lnTo>
                    <a:pt x="1114" y="2742"/>
                  </a:lnTo>
                  <a:lnTo>
                    <a:pt x="1116" y="2738"/>
                  </a:lnTo>
                  <a:lnTo>
                    <a:pt x="1114" y="2732"/>
                  </a:lnTo>
                  <a:lnTo>
                    <a:pt x="1112" y="2726"/>
                  </a:lnTo>
                  <a:lnTo>
                    <a:pt x="1108" y="2722"/>
                  </a:lnTo>
                  <a:lnTo>
                    <a:pt x="1104" y="2718"/>
                  </a:lnTo>
                  <a:lnTo>
                    <a:pt x="1098" y="2716"/>
                  </a:lnTo>
                  <a:lnTo>
                    <a:pt x="1090" y="2712"/>
                  </a:lnTo>
                  <a:lnTo>
                    <a:pt x="1086" y="2708"/>
                  </a:lnTo>
                  <a:lnTo>
                    <a:pt x="1086" y="2704"/>
                  </a:lnTo>
                  <a:lnTo>
                    <a:pt x="1090" y="2698"/>
                  </a:lnTo>
                  <a:lnTo>
                    <a:pt x="1092" y="2692"/>
                  </a:lnTo>
                  <a:lnTo>
                    <a:pt x="1094" y="2684"/>
                  </a:lnTo>
                  <a:lnTo>
                    <a:pt x="1096" y="2676"/>
                  </a:lnTo>
                  <a:lnTo>
                    <a:pt x="1100" y="2672"/>
                  </a:lnTo>
                  <a:lnTo>
                    <a:pt x="1104" y="2670"/>
                  </a:lnTo>
                  <a:lnTo>
                    <a:pt x="1112" y="2666"/>
                  </a:lnTo>
                  <a:lnTo>
                    <a:pt x="1116" y="2668"/>
                  </a:lnTo>
                  <a:lnTo>
                    <a:pt x="1124" y="2670"/>
                  </a:lnTo>
                  <a:lnTo>
                    <a:pt x="1134" y="2672"/>
                  </a:lnTo>
                  <a:lnTo>
                    <a:pt x="1140" y="2674"/>
                  </a:lnTo>
                  <a:lnTo>
                    <a:pt x="1144" y="2678"/>
                  </a:lnTo>
                  <a:lnTo>
                    <a:pt x="1148" y="2688"/>
                  </a:lnTo>
                  <a:lnTo>
                    <a:pt x="1150" y="2696"/>
                  </a:lnTo>
                  <a:lnTo>
                    <a:pt x="1154" y="2700"/>
                  </a:lnTo>
                  <a:lnTo>
                    <a:pt x="1158" y="2702"/>
                  </a:lnTo>
                  <a:lnTo>
                    <a:pt x="1166" y="2702"/>
                  </a:lnTo>
                  <a:lnTo>
                    <a:pt x="1166" y="2700"/>
                  </a:lnTo>
                  <a:lnTo>
                    <a:pt x="1166" y="2696"/>
                  </a:lnTo>
                  <a:lnTo>
                    <a:pt x="1168" y="2688"/>
                  </a:lnTo>
                  <a:lnTo>
                    <a:pt x="1168" y="2684"/>
                  </a:lnTo>
                  <a:lnTo>
                    <a:pt x="1168" y="2678"/>
                  </a:lnTo>
                  <a:lnTo>
                    <a:pt x="1166" y="2674"/>
                  </a:lnTo>
                  <a:lnTo>
                    <a:pt x="1162" y="2670"/>
                  </a:lnTo>
                  <a:lnTo>
                    <a:pt x="1152" y="2662"/>
                  </a:lnTo>
                  <a:lnTo>
                    <a:pt x="1142" y="2654"/>
                  </a:lnTo>
                  <a:lnTo>
                    <a:pt x="1126" y="2646"/>
                  </a:lnTo>
                  <a:lnTo>
                    <a:pt x="1120" y="2642"/>
                  </a:lnTo>
                  <a:lnTo>
                    <a:pt x="1114" y="2636"/>
                  </a:lnTo>
                  <a:lnTo>
                    <a:pt x="1110" y="2632"/>
                  </a:lnTo>
                  <a:lnTo>
                    <a:pt x="1102" y="2628"/>
                  </a:lnTo>
                  <a:lnTo>
                    <a:pt x="1082" y="2620"/>
                  </a:lnTo>
                  <a:lnTo>
                    <a:pt x="1074" y="2616"/>
                  </a:lnTo>
                  <a:lnTo>
                    <a:pt x="1068" y="2610"/>
                  </a:lnTo>
                  <a:lnTo>
                    <a:pt x="1066" y="2606"/>
                  </a:lnTo>
                  <a:lnTo>
                    <a:pt x="1066" y="2602"/>
                  </a:lnTo>
                  <a:lnTo>
                    <a:pt x="1070" y="2600"/>
                  </a:lnTo>
                  <a:lnTo>
                    <a:pt x="1074" y="2594"/>
                  </a:lnTo>
                  <a:lnTo>
                    <a:pt x="1076" y="2592"/>
                  </a:lnTo>
                  <a:lnTo>
                    <a:pt x="1074" y="2590"/>
                  </a:lnTo>
                  <a:lnTo>
                    <a:pt x="1068" y="2588"/>
                  </a:lnTo>
                  <a:lnTo>
                    <a:pt x="1060" y="2586"/>
                  </a:lnTo>
                  <a:lnTo>
                    <a:pt x="1036" y="2584"/>
                  </a:lnTo>
                  <a:lnTo>
                    <a:pt x="1026" y="2580"/>
                  </a:lnTo>
                  <a:lnTo>
                    <a:pt x="1016" y="2576"/>
                  </a:lnTo>
                  <a:lnTo>
                    <a:pt x="1002" y="2560"/>
                  </a:lnTo>
                  <a:lnTo>
                    <a:pt x="990" y="2544"/>
                  </a:lnTo>
                  <a:lnTo>
                    <a:pt x="984" y="2530"/>
                  </a:lnTo>
                  <a:lnTo>
                    <a:pt x="978" y="2518"/>
                  </a:lnTo>
                  <a:lnTo>
                    <a:pt x="974" y="2498"/>
                  </a:lnTo>
                  <a:lnTo>
                    <a:pt x="970" y="2492"/>
                  </a:lnTo>
                  <a:lnTo>
                    <a:pt x="966" y="2490"/>
                  </a:lnTo>
                  <a:lnTo>
                    <a:pt x="958" y="2488"/>
                  </a:lnTo>
                  <a:lnTo>
                    <a:pt x="950" y="2484"/>
                  </a:lnTo>
                  <a:lnTo>
                    <a:pt x="944" y="2476"/>
                  </a:lnTo>
                  <a:lnTo>
                    <a:pt x="934" y="2468"/>
                  </a:lnTo>
                  <a:lnTo>
                    <a:pt x="928" y="2462"/>
                  </a:lnTo>
                  <a:lnTo>
                    <a:pt x="922" y="2456"/>
                  </a:lnTo>
                  <a:lnTo>
                    <a:pt x="920" y="2448"/>
                  </a:lnTo>
                  <a:lnTo>
                    <a:pt x="918" y="2442"/>
                  </a:lnTo>
                  <a:lnTo>
                    <a:pt x="916" y="2434"/>
                  </a:lnTo>
                  <a:lnTo>
                    <a:pt x="918" y="2428"/>
                  </a:lnTo>
                  <a:lnTo>
                    <a:pt x="920" y="2424"/>
                  </a:lnTo>
                  <a:lnTo>
                    <a:pt x="922" y="2422"/>
                  </a:lnTo>
                  <a:lnTo>
                    <a:pt x="926" y="2420"/>
                  </a:lnTo>
                  <a:lnTo>
                    <a:pt x="928" y="2418"/>
                  </a:lnTo>
                  <a:lnTo>
                    <a:pt x="926" y="2414"/>
                  </a:lnTo>
                  <a:lnTo>
                    <a:pt x="918" y="2400"/>
                  </a:lnTo>
                  <a:lnTo>
                    <a:pt x="914" y="2394"/>
                  </a:lnTo>
                  <a:lnTo>
                    <a:pt x="916" y="2388"/>
                  </a:lnTo>
                  <a:lnTo>
                    <a:pt x="920" y="2384"/>
                  </a:lnTo>
                  <a:lnTo>
                    <a:pt x="924" y="2386"/>
                  </a:lnTo>
                  <a:lnTo>
                    <a:pt x="926" y="2388"/>
                  </a:lnTo>
                  <a:lnTo>
                    <a:pt x="930" y="2388"/>
                  </a:lnTo>
                  <a:lnTo>
                    <a:pt x="934" y="2384"/>
                  </a:lnTo>
                  <a:lnTo>
                    <a:pt x="940" y="2378"/>
                  </a:lnTo>
                  <a:lnTo>
                    <a:pt x="950" y="2372"/>
                  </a:lnTo>
                  <a:lnTo>
                    <a:pt x="956" y="2370"/>
                  </a:lnTo>
                  <a:lnTo>
                    <a:pt x="958" y="2372"/>
                  </a:lnTo>
                  <a:lnTo>
                    <a:pt x="960" y="2374"/>
                  </a:lnTo>
                  <a:lnTo>
                    <a:pt x="966" y="2374"/>
                  </a:lnTo>
                  <a:lnTo>
                    <a:pt x="972" y="2372"/>
                  </a:lnTo>
                  <a:lnTo>
                    <a:pt x="974" y="2374"/>
                  </a:lnTo>
                  <a:lnTo>
                    <a:pt x="974" y="2378"/>
                  </a:lnTo>
                  <a:lnTo>
                    <a:pt x="974" y="2380"/>
                  </a:lnTo>
                  <a:lnTo>
                    <a:pt x="972" y="2382"/>
                  </a:lnTo>
                  <a:lnTo>
                    <a:pt x="970" y="2382"/>
                  </a:lnTo>
                  <a:lnTo>
                    <a:pt x="968" y="2384"/>
                  </a:lnTo>
                  <a:lnTo>
                    <a:pt x="968" y="2386"/>
                  </a:lnTo>
                  <a:lnTo>
                    <a:pt x="970" y="2398"/>
                  </a:lnTo>
                  <a:lnTo>
                    <a:pt x="976" y="2414"/>
                  </a:lnTo>
                  <a:lnTo>
                    <a:pt x="982" y="2426"/>
                  </a:lnTo>
                  <a:lnTo>
                    <a:pt x="986" y="2428"/>
                  </a:lnTo>
                  <a:lnTo>
                    <a:pt x="988" y="2424"/>
                  </a:lnTo>
                  <a:lnTo>
                    <a:pt x="994" y="2402"/>
                  </a:lnTo>
                  <a:lnTo>
                    <a:pt x="996" y="2398"/>
                  </a:lnTo>
                  <a:lnTo>
                    <a:pt x="1000" y="2394"/>
                  </a:lnTo>
                  <a:lnTo>
                    <a:pt x="1004" y="2394"/>
                  </a:lnTo>
                  <a:lnTo>
                    <a:pt x="1008" y="2398"/>
                  </a:lnTo>
                  <a:lnTo>
                    <a:pt x="1016" y="2404"/>
                  </a:lnTo>
                  <a:lnTo>
                    <a:pt x="1020" y="2410"/>
                  </a:lnTo>
                  <a:lnTo>
                    <a:pt x="1022" y="2414"/>
                  </a:lnTo>
                  <a:lnTo>
                    <a:pt x="1022" y="2420"/>
                  </a:lnTo>
                  <a:lnTo>
                    <a:pt x="1024" y="2428"/>
                  </a:lnTo>
                  <a:lnTo>
                    <a:pt x="1026" y="2434"/>
                  </a:lnTo>
                  <a:lnTo>
                    <a:pt x="1030" y="2440"/>
                  </a:lnTo>
                  <a:lnTo>
                    <a:pt x="1034" y="2446"/>
                  </a:lnTo>
                  <a:lnTo>
                    <a:pt x="1036" y="2450"/>
                  </a:lnTo>
                  <a:lnTo>
                    <a:pt x="1036" y="2452"/>
                  </a:lnTo>
                  <a:lnTo>
                    <a:pt x="1034" y="2454"/>
                  </a:lnTo>
                  <a:lnTo>
                    <a:pt x="1034" y="2456"/>
                  </a:lnTo>
                  <a:lnTo>
                    <a:pt x="1034" y="2460"/>
                  </a:lnTo>
                  <a:lnTo>
                    <a:pt x="1038" y="2464"/>
                  </a:lnTo>
                  <a:lnTo>
                    <a:pt x="1046" y="2472"/>
                  </a:lnTo>
                  <a:lnTo>
                    <a:pt x="1056" y="2480"/>
                  </a:lnTo>
                  <a:lnTo>
                    <a:pt x="1062" y="2486"/>
                  </a:lnTo>
                  <a:lnTo>
                    <a:pt x="1066" y="2494"/>
                  </a:lnTo>
                  <a:lnTo>
                    <a:pt x="1066" y="2496"/>
                  </a:lnTo>
                  <a:lnTo>
                    <a:pt x="1068" y="2496"/>
                  </a:lnTo>
                  <a:lnTo>
                    <a:pt x="1076" y="2496"/>
                  </a:lnTo>
                  <a:lnTo>
                    <a:pt x="1084" y="2496"/>
                  </a:lnTo>
                  <a:lnTo>
                    <a:pt x="1090" y="2498"/>
                  </a:lnTo>
                  <a:lnTo>
                    <a:pt x="1102" y="2504"/>
                  </a:lnTo>
                  <a:lnTo>
                    <a:pt x="1114" y="2516"/>
                  </a:lnTo>
                  <a:lnTo>
                    <a:pt x="1128" y="2528"/>
                  </a:lnTo>
                  <a:lnTo>
                    <a:pt x="1114" y="2524"/>
                  </a:lnTo>
                  <a:lnTo>
                    <a:pt x="1110" y="2524"/>
                  </a:lnTo>
                  <a:lnTo>
                    <a:pt x="1110" y="2526"/>
                  </a:lnTo>
                  <a:lnTo>
                    <a:pt x="1116" y="2530"/>
                  </a:lnTo>
                  <a:lnTo>
                    <a:pt x="1134" y="2536"/>
                  </a:lnTo>
                  <a:lnTo>
                    <a:pt x="1144" y="2540"/>
                  </a:lnTo>
                  <a:lnTo>
                    <a:pt x="1152" y="2544"/>
                  </a:lnTo>
                  <a:lnTo>
                    <a:pt x="1160" y="2552"/>
                  </a:lnTo>
                  <a:lnTo>
                    <a:pt x="1162" y="2558"/>
                  </a:lnTo>
                  <a:lnTo>
                    <a:pt x="1164" y="2560"/>
                  </a:lnTo>
                  <a:lnTo>
                    <a:pt x="1166" y="2560"/>
                  </a:lnTo>
                  <a:lnTo>
                    <a:pt x="1174" y="2560"/>
                  </a:lnTo>
                  <a:lnTo>
                    <a:pt x="1176" y="2562"/>
                  </a:lnTo>
                  <a:lnTo>
                    <a:pt x="1184" y="2566"/>
                  </a:lnTo>
                  <a:lnTo>
                    <a:pt x="1188" y="2568"/>
                  </a:lnTo>
                  <a:lnTo>
                    <a:pt x="1190" y="2574"/>
                  </a:lnTo>
                  <a:lnTo>
                    <a:pt x="1190" y="2582"/>
                  </a:lnTo>
                  <a:lnTo>
                    <a:pt x="1192" y="2584"/>
                  </a:lnTo>
                  <a:lnTo>
                    <a:pt x="1196" y="2586"/>
                  </a:lnTo>
                  <a:lnTo>
                    <a:pt x="1204" y="2588"/>
                  </a:lnTo>
                  <a:lnTo>
                    <a:pt x="1208" y="2590"/>
                  </a:lnTo>
                  <a:lnTo>
                    <a:pt x="1208" y="2596"/>
                  </a:lnTo>
                  <a:lnTo>
                    <a:pt x="1208" y="2610"/>
                  </a:lnTo>
                  <a:lnTo>
                    <a:pt x="1206" y="2626"/>
                  </a:lnTo>
                  <a:lnTo>
                    <a:pt x="1206" y="2632"/>
                  </a:lnTo>
                  <a:lnTo>
                    <a:pt x="1206" y="2636"/>
                  </a:lnTo>
                  <a:lnTo>
                    <a:pt x="1206" y="2638"/>
                  </a:lnTo>
                  <a:lnTo>
                    <a:pt x="1206" y="2640"/>
                  </a:lnTo>
                  <a:lnTo>
                    <a:pt x="1204" y="2646"/>
                  </a:lnTo>
                  <a:lnTo>
                    <a:pt x="1200" y="2652"/>
                  </a:lnTo>
                  <a:lnTo>
                    <a:pt x="1200" y="2656"/>
                  </a:lnTo>
                  <a:lnTo>
                    <a:pt x="1202" y="2662"/>
                  </a:lnTo>
                  <a:lnTo>
                    <a:pt x="1202" y="2666"/>
                  </a:lnTo>
                  <a:lnTo>
                    <a:pt x="1202" y="2670"/>
                  </a:lnTo>
                  <a:lnTo>
                    <a:pt x="1202" y="2672"/>
                  </a:lnTo>
                  <a:lnTo>
                    <a:pt x="1200" y="2674"/>
                  </a:lnTo>
                  <a:lnTo>
                    <a:pt x="1202" y="2674"/>
                  </a:lnTo>
                  <a:lnTo>
                    <a:pt x="1208" y="2680"/>
                  </a:lnTo>
                  <a:lnTo>
                    <a:pt x="1216" y="2686"/>
                  </a:lnTo>
                  <a:lnTo>
                    <a:pt x="1222" y="2690"/>
                  </a:lnTo>
                  <a:lnTo>
                    <a:pt x="1224" y="2696"/>
                  </a:lnTo>
                  <a:lnTo>
                    <a:pt x="1224" y="2700"/>
                  </a:lnTo>
                  <a:lnTo>
                    <a:pt x="1226" y="2706"/>
                  </a:lnTo>
                  <a:lnTo>
                    <a:pt x="1228" y="2708"/>
                  </a:lnTo>
                  <a:lnTo>
                    <a:pt x="1230" y="2710"/>
                  </a:lnTo>
                  <a:lnTo>
                    <a:pt x="1240" y="2726"/>
                  </a:lnTo>
                  <a:lnTo>
                    <a:pt x="1246" y="2736"/>
                  </a:lnTo>
                  <a:lnTo>
                    <a:pt x="1250" y="2740"/>
                  </a:lnTo>
                  <a:lnTo>
                    <a:pt x="1254" y="2744"/>
                  </a:lnTo>
                  <a:lnTo>
                    <a:pt x="1258" y="2748"/>
                  </a:lnTo>
                  <a:lnTo>
                    <a:pt x="1260" y="2748"/>
                  </a:lnTo>
                  <a:lnTo>
                    <a:pt x="1260" y="2746"/>
                  </a:lnTo>
                  <a:lnTo>
                    <a:pt x="1262" y="2746"/>
                  </a:lnTo>
                  <a:lnTo>
                    <a:pt x="1266" y="2746"/>
                  </a:lnTo>
                  <a:lnTo>
                    <a:pt x="1272" y="2750"/>
                  </a:lnTo>
                  <a:lnTo>
                    <a:pt x="1274" y="2752"/>
                  </a:lnTo>
                  <a:lnTo>
                    <a:pt x="1266" y="2754"/>
                  </a:lnTo>
                  <a:lnTo>
                    <a:pt x="1258" y="2754"/>
                  </a:lnTo>
                  <a:lnTo>
                    <a:pt x="1258" y="2758"/>
                  </a:lnTo>
                  <a:lnTo>
                    <a:pt x="1260" y="2762"/>
                  </a:lnTo>
                  <a:lnTo>
                    <a:pt x="1268" y="2772"/>
                  </a:lnTo>
                  <a:lnTo>
                    <a:pt x="1272" y="2780"/>
                  </a:lnTo>
                  <a:lnTo>
                    <a:pt x="1274" y="2786"/>
                  </a:lnTo>
                  <a:lnTo>
                    <a:pt x="1276" y="2786"/>
                  </a:lnTo>
                  <a:lnTo>
                    <a:pt x="1280" y="2784"/>
                  </a:lnTo>
                  <a:lnTo>
                    <a:pt x="1284" y="2780"/>
                  </a:lnTo>
                  <a:lnTo>
                    <a:pt x="1286" y="2782"/>
                  </a:lnTo>
                  <a:lnTo>
                    <a:pt x="1290" y="2782"/>
                  </a:lnTo>
                  <a:lnTo>
                    <a:pt x="1300" y="2782"/>
                  </a:lnTo>
                  <a:lnTo>
                    <a:pt x="1312" y="2780"/>
                  </a:lnTo>
                  <a:lnTo>
                    <a:pt x="1316" y="2782"/>
                  </a:lnTo>
                  <a:lnTo>
                    <a:pt x="1318" y="2784"/>
                  </a:lnTo>
                  <a:lnTo>
                    <a:pt x="1324" y="2784"/>
                  </a:lnTo>
                  <a:lnTo>
                    <a:pt x="1330" y="2782"/>
                  </a:lnTo>
                  <a:lnTo>
                    <a:pt x="1336" y="2786"/>
                  </a:lnTo>
                  <a:lnTo>
                    <a:pt x="1342" y="2790"/>
                  </a:lnTo>
                  <a:lnTo>
                    <a:pt x="1348" y="2790"/>
                  </a:lnTo>
                  <a:lnTo>
                    <a:pt x="1354" y="2790"/>
                  </a:lnTo>
                  <a:lnTo>
                    <a:pt x="1358" y="2792"/>
                  </a:lnTo>
                  <a:lnTo>
                    <a:pt x="1358" y="2794"/>
                  </a:lnTo>
                  <a:lnTo>
                    <a:pt x="1358" y="2796"/>
                  </a:lnTo>
                  <a:lnTo>
                    <a:pt x="1350" y="2800"/>
                  </a:lnTo>
                  <a:lnTo>
                    <a:pt x="1342" y="2802"/>
                  </a:lnTo>
                  <a:lnTo>
                    <a:pt x="1336" y="2800"/>
                  </a:lnTo>
                  <a:lnTo>
                    <a:pt x="1322" y="2792"/>
                  </a:lnTo>
                  <a:lnTo>
                    <a:pt x="1312" y="2788"/>
                  </a:lnTo>
                  <a:lnTo>
                    <a:pt x="1306" y="2786"/>
                  </a:lnTo>
                  <a:lnTo>
                    <a:pt x="1302" y="2786"/>
                  </a:lnTo>
                  <a:lnTo>
                    <a:pt x="1298" y="2792"/>
                  </a:lnTo>
                  <a:lnTo>
                    <a:pt x="1296" y="2794"/>
                  </a:lnTo>
                  <a:lnTo>
                    <a:pt x="1292" y="2794"/>
                  </a:lnTo>
                  <a:lnTo>
                    <a:pt x="1288" y="2792"/>
                  </a:lnTo>
                  <a:lnTo>
                    <a:pt x="1282" y="2792"/>
                  </a:lnTo>
                  <a:lnTo>
                    <a:pt x="1282" y="2794"/>
                  </a:lnTo>
                  <a:lnTo>
                    <a:pt x="1280" y="2798"/>
                  </a:lnTo>
                  <a:lnTo>
                    <a:pt x="1280" y="2802"/>
                  </a:lnTo>
                  <a:lnTo>
                    <a:pt x="1278" y="2804"/>
                  </a:lnTo>
                  <a:lnTo>
                    <a:pt x="1274" y="2808"/>
                  </a:lnTo>
                  <a:lnTo>
                    <a:pt x="1272" y="2808"/>
                  </a:lnTo>
                  <a:lnTo>
                    <a:pt x="1276" y="2812"/>
                  </a:lnTo>
                  <a:lnTo>
                    <a:pt x="1280" y="2816"/>
                  </a:lnTo>
                  <a:lnTo>
                    <a:pt x="1280" y="2820"/>
                  </a:lnTo>
                  <a:lnTo>
                    <a:pt x="1280" y="2824"/>
                  </a:lnTo>
                  <a:lnTo>
                    <a:pt x="1286" y="2824"/>
                  </a:lnTo>
                  <a:lnTo>
                    <a:pt x="1288" y="2824"/>
                  </a:lnTo>
                  <a:lnTo>
                    <a:pt x="1292" y="2826"/>
                  </a:lnTo>
                  <a:lnTo>
                    <a:pt x="1294" y="2832"/>
                  </a:lnTo>
                  <a:lnTo>
                    <a:pt x="1294" y="2838"/>
                  </a:lnTo>
                  <a:lnTo>
                    <a:pt x="1292" y="2844"/>
                  </a:lnTo>
                  <a:lnTo>
                    <a:pt x="1292" y="2848"/>
                  </a:lnTo>
                  <a:lnTo>
                    <a:pt x="1292" y="2854"/>
                  </a:lnTo>
                  <a:lnTo>
                    <a:pt x="1298" y="2864"/>
                  </a:lnTo>
                  <a:lnTo>
                    <a:pt x="1300" y="2866"/>
                  </a:lnTo>
                  <a:lnTo>
                    <a:pt x="1304" y="2868"/>
                  </a:lnTo>
                  <a:lnTo>
                    <a:pt x="1306" y="2866"/>
                  </a:lnTo>
                  <a:lnTo>
                    <a:pt x="1308" y="2862"/>
                  </a:lnTo>
                  <a:lnTo>
                    <a:pt x="1308" y="2856"/>
                  </a:lnTo>
                  <a:lnTo>
                    <a:pt x="1310" y="2854"/>
                  </a:lnTo>
                  <a:lnTo>
                    <a:pt x="1314" y="2854"/>
                  </a:lnTo>
                  <a:lnTo>
                    <a:pt x="1316" y="2856"/>
                  </a:lnTo>
                  <a:lnTo>
                    <a:pt x="1320" y="2866"/>
                  </a:lnTo>
                  <a:lnTo>
                    <a:pt x="1322" y="2880"/>
                  </a:lnTo>
                  <a:lnTo>
                    <a:pt x="1324" y="2888"/>
                  </a:lnTo>
                  <a:lnTo>
                    <a:pt x="1326" y="2888"/>
                  </a:lnTo>
                  <a:lnTo>
                    <a:pt x="1328" y="2888"/>
                  </a:lnTo>
                  <a:lnTo>
                    <a:pt x="1330" y="2882"/>
                  </a:lnTo>
                  <a:lnTo>
                    <a:pt x="1332" y="2874"/>
                  </a:lnTo>
                  <a:lnTo>
                    <a:pt x="1334" y="2866"/>
                  </a:lnTo>
                  <a:lnTo>
                    <a:pt x="1336" y="2866"/>
                  </a:lnTo>
                  <a:lnTo>
                    <a:pt x="1338" y="2868"/>
                  </a:lnTo>
                  <a:lnTo>
                    <a:pt x="1342" y="2872"/>
                  </a:lnTo>
                  <a:lnTo>
                    <a:pt x="1348" y="2882"/>
                  </a:lnTo>
                  <a:lnTo>
                    <a:pt x="1350" y="2886"/>
                  </a:lnTo>
                  <a:lnTo>
                    <a:pt x="1354" y="2888"/>
                  </a:lnTo>
                  <a:lnTo>
                    <a:pt x="1356" y="2886"/>
                  </a:lnTo>
                  <a:lnTo>
                    <a:pt x="1356" y="2884"/>
                  </a:lnTo>
                  <a:lnTo>
                    <a:pt x="1356" y="2876"/>
                  </a:lnTo>
                  <a:lnTo>
                    <a:pt x="1348" y="2854"/>
                  </a:lnTo>
                  <a:lnTo>
                    <a:pt x="1340" y="2834"/>
                  </a:lnTo>
                  <a:lnTo>
                    <a:pt x="1338" y="2828"/>
                  </a:lnTo>
                  <a:lnTo>
                    <a:pt x="1338" y="2826"/>
                  </a:lnTo>
                  <a:lnTo>
                    <a:pt x="1340" y="2824"/>
                  </a:lnTo>
                  <a:lnTo>
                    <a:pt x="1346" y="2826"/>
                  </a:lnTo>
                  <a:lnTo>
                    <a:pt x="1350" y="2828"/>
                  </a:lnTo>
                  <a:lnTo>
                    <a:pt x="1352" y="2832"/>
                  </a:lnTo>
                  <a:lnTo>
                    <a:pt x="1354" y="2838"/>
                  </a:lnTo>
                  <a:lnTo>
                    <a:pt x="1356" y="2840"/>
                  </a:lnTo>
                  <a:lnTo>
                    <a:pt x="1358" y="2840"/>
                  </a:lnTo>
                  <a:lnTo>
                    <a:pt x="1368" y="2836"/>
                  </a:lnTo>
                  <a:lnTo>
                    <a:pt x="1370" y="2834"/>
                  </a:lnTo>
                  <a:lnTo>
                    <a:pt x="1372" y="2832"/>
                  </a:lnTo>
                  <a:lnTo>
                    <a:pt x="1370" y="2828"/>
                  </a:lnTo>
                  <a:lnTo>
                    <a:pt x="1366" y="2824"/>
                  </a:lnTo>
                  <a:lnTo>
                    <a:pt x="1360" y="2822"/>
                  </a:lnTo>
                  <a:lnTo>
                    <a:pt x="1356" y="2822"/>
                  </a:lnTo>
                  <a:lnTo>
                    <a:pt x="1356" y="2820"/>
                  </a:lnTo>
                  <a:lnTo>
                    <a:pt x="1356" y="2816"/>
                  </a:lnTo>
                  <a:lnTo>
                    <a:pt x="1354" y="2812"/>
                  </a:lnTo>
                  <a:lnTo>
                    <a:pt x="1352" y="2810"/>
                  </a:lnTo>
                  <a:lnTo>
                    <a:pt x="1354" y="2808"/>
                  </a:lnTo>
                  <a:lnTo>
                    <a:pt x="1360" y="2802"/>
                  </a:lnTo>
                  <a:lnTo>
                    <a:pt x="1368" y="2800"/>
                  </a:lnTo>
                  <a:lnTo>
                    <a:pt x="1370" y="2800"/>
                  </a:lnTo>
                  <a:lnTo>
                    <a:pt x="1374" y="2802"/>
                  </a:lnTo>
                  <a:lnTo>
                    <a:pt x="1382" y="2816"/>
                  </a:lnTo>
                  <a:lnTo>
                    <a:pt x="1388" y="2820"/>
                  </a:lnTo>
                  <a:lnTo>
                    <a:pt x="1390" y="2820"/>
                  </a:lnTo>
                  <a:lnTo>
                    <a:pt x="1392" y="2820"/>
                  </a:lnTo>
                  <a:lnTo>
                    <a:pt x="1394" y="2818"/>
                  </a:lnTo>
                  <a:lnTo>
                    <a:pt x="1394" y="2816"/>
                  </a:lnTo>
                  <a:lnTo>
                    <a:pt x="1394" y="2810"/>
                  </a:lnTo>
                  <a:lnTo>
                    <a:pt x="1392" y="2804"/>
                  </a:lnTo>
                  <a:lnTo>
                    <a:pt x="1392" y="2796"/>
                  </a:lnTo>
                  <a:lnTo>
                    <a:pt x="1392" y="2794"/>
                  </a:lnTo>
                  <a:lnTo>
                    <a:pt x="1390" y="2790"/>
                  </a:lnTo>
                  <a:lnTo>
                    <a:pt x="1386" y="2788"/>
                  </a:lnTo>
                  <a:lnTo>
                    <a:pt x="1378" y="2784"/>
                  </a:lnTo>
                  <a:lnTo>
                    <a:pt x="1376" y="2782"/>
                  </a:lnTo>
                  <a:lnTo>
                    <a:pt x="1374" y="2780"/>
                  </a:lnTo>
                  <a:lnTo>
                    <a:pt x="1370" y="2774"/>
                  </a:lnTo>
                  <a:lnTo>
                    <a:pt x="1366" y="2774"/>
                  </a:lnTo>
                  <a:lnTo>
                    <a:pt x="1364" y="2772"/>
                  </a:lnTo>
                  <a:lnTo>
                    <a:pt x="1360" y="2768"/>
                  </a:lnTo>
                  <a:lnTo>
                    <a:pt x="1358" y="2764"/>
                  </a:lnTo>
                  <a:lnTo>
                    <a:pt x="1352" y="2762"/>
                  </a:lnTo>
                  <a:lnTo>
                    <a:pt x="1340" y="2758"/>
                  </a:lnTo>
                  <a:lnTo>
                    <a:pt x="1332" y="2754"/>
                  </a:lnTo>
                  <a:lnTo>
                    <a:pt x="1332" y="2752"/>
                  </a:lnTo>
                  <a:lnTo>
                    <a:pt x="1338" y="2752"/>
                  </a:lnTo>
                  <a:lnTo>
                    <a:pt x="1346" y="2750"/>
                  </a:lnTo>
                  <a:lnTo>
                    <a:pt x="1348" y="2746"/>
                  </a:lnTo>
                  <a:lnTo>
                    <a:pt x="1348" y="2744"/>
                  </a:lnTo>
                  <a:lnTo>
                    <a:pt x="1346" y="2740"/>
                  </a:lnTo>
                  <a:lnTo>
                    <a:pt x="1344" y="2732"/>
                  </a:lnTo>
                  <a:lnTo>
                    <a:pt x="1344" y="2730"/>
                  </a:lnTo>
                  <a:lnTo>
                    <a:pt x="1348" y="2730"/>
                  </a:lnTo>
                  <a:lnTo>
                    <a:pt x="1352" y="2730"/>
                  </a:lnTo>
                  <a:lnTo>
                    <a:pt x="1354" y="2732"/>
                  </a:lnTo>
                  <a:lnTo>
                    <a:pt x="1354" y="2738"/>
                  </a:lnTo>
                  <a:lnTo>
                    <a:pt x="1354" y="2742"/>
                  </a:lnTo>
                  <a:lnTo>
                    <a:pt x="1356" y="2742"/>
                  </a:lnTo>
                  <a:lnTo>
                    <a:pt x="1358" y="2742"/>
                  </a:lnTo>
                  <a:lnTo>
                    <a:pt x="1360" y="2738"/>
                  </a:lnTo>
                  <a:lnTo>
                    <a:pt x="1360" y="2736"/>
                  </a:lnTo>
                  <a:lnTo>
                    <a:pt x="1360" y="2728"/>
                  </a:lnTo>
                  <a:lnTo>
                    <a:pt x="1354" y="2720"/>
                  </a:lnTo>
                  <a:lnTo>
                    <a:pt x="1348" y="2710"/>
                  </a:lnTo>
                  <a:lnTo>
                    <a:pt x="1340" y="2702"/>
                  </a:lnTo>
                  <a:lnTo>
                    <a:pt x="1334" y="2692"/>
                  </a:lnTo>
                  <a:lnTo>
                    <a:pt x="1330" y="2682"/>
                  </a:lnTo>
                  <a:lnTo>
                    <a:pt x="1330" y="2678"/>
                  </a:lnTo>
                  <a:lnTo>
                    <a:pt x="1332" y="2674"/>
                  </a:lnTo>
                  <a:lnTo>
                    <a:pt x="1336" y="2666"/>
                  </a:lnTo>
                  <a:lnTo>
                    <a:pt x="1340" y="2660"/>
                  </a:lnTo>
                  <a:lnTo>
                    <a:pt x="1344" y="2660"/>
                  </a:lnTo>
                  <a:lnTo>
                    <a:pt x="1346" y="2660"/>
                  </a:lnTo>
                  <a:lnTo>
                    <a:pt x="1346" y="2662"/>
                  </a:lnTo>
                  <a:lnTo>
                    <a:pt x="1346" y="2668"/>
                  </a:lnTo>
                  <a:lnTo>
                    <a:pt x="1346" y="2670"/>
                  </a:lnTo>
                  <a:lnTo>
                    <a:pt x="1346" y="2672"/>
                  </a:lnTo>
                  <a:lnTo>
                    <a:pt x="1352" y="2674"/>
                  </a:lnTo>
                  <a:lnTo>
                    <a:pt x="1358" y="2676"/>
                  </a:lnTo>
                  <a:lnTo>
                    <a:pt x="1360" y="2680"/>
                  </a:lnTo>
                  <a:lnTo>
                    <a:pt x="1362" y="2686"/>
                  </a:lnTo>
                  <a:lnTo>
                    <a:pt x="1362" y="2690"/>
                  </a:lnTo>
                  <a:lnTo>
                    <a:pt x="1366" y="2694"/>
                  </a:lnTo>
                  <a:lnTo>
                    <a:pt x="1372" y="2696"/>
                  </a:lnTo>
                  <a:lnTo>
                    <a:pt x="1374" y="2696"/>
                  </a:lnTo>
                  <a:lnTo>
                    <a:pt x="1376" y="2696"/>
                  </a:lnTo>
                  <a:lnTo>
                    <a:pt x="1376" y="2694"/>
                  </a:lnTo>
                  <a:lnTo>
                    <a:pt x="1374" y="2690"/>
                  </a:lnTo>
                  <a:lnTo>
                    <a:pt x="1368" y="2684"/>
                  </a:lnTo>
                  <a:lnTo>
                    <a:pt x="1368" y="2678"/>
                  </a:lnTo>
                  <a:lnTo>
                    <a:pt x="1370" y="2678"/>
                  </a:lnTo>
                  <a:lnTo>
                    <a:pt x="1378" y="2684"/>
                  </a:lnTo>
                  <a:lnTo>
                    <a:pt x="1386" y="2692"/>
                  </a:lnTo>
                  <a:lnTo>
                    <a:pt x="1390" y="2694"/>
                  </a:lnTo>
                  <a:lnTo>
                    <a:pt x="1392" y="2694"/>
                  </a:lnTo>
                  <a:lnTo>
                    <a:pt x="1390" y="2692"/>
                  </a:lnTo>
                  <a:lnTo>
                    <a:pt x="1386" y="2684"/>
                  </a:lnTo>
                  <a:lnTo>
                    <a:pt x="1380" y="2676"/>
                  </a:lnTo>
                  <a:lnTo>
                    <a:pt x="1380" y="2674"/>
                  </a:lnTo>
                  <a:lnTo>
                    <a:pt x="1382" y="2674"/>
                  </a:lnTo>
                  <a:lnTo>
                    <a:pt x="1394" y="2680"/>
                  </a:lnTo>
                  <a:lnTo>
                    <a:pt x="1402" y="2684"/>
                  </a:lnTo>
                  <a:lnTo>
                    <a:pt x="1406" y="2684"/>
                  </a:lnTo>
                  <a:lnTo>
                    <a:pt x="1404" y="2682"/>
                  </a:lnTo>
                  <a:lnTo>
                    <a:pt x="1400" y="2676"/>
                  </a:lnTo>
                  <a:lnTo>
                    <a:pt x="1392" y="2670"/>
                  </a:lnTo>
                  <a:lnTo>
                    <a:pt x="1386" y="2668"/>
                  </a:lnTo>
                  <a:lnTo>
                    <a:pt x="1384" y="2668"/>
                  </a:lnTo>
                  <a:lnTo>
                    <a:pt x="1384" y="2664"/>
                  </a:lnTo>
                  <a:lnTo>
                    <a:pt x="1384" y="2662"/>
                  </a:lnTo>
                  <a:lnTo>
                    <a:pt x="1384" y="2660"/>
                  </a:lnTo>
                  <a:lnTo>
                    <a:pt x="1380" y="2656"/>
                  </a:lnTo>
                  <a:lnTo>
                    <a:pt x="1380" y="2654"/>
                  </a:lnTo>
                  <a:lnTo>
                    <a:pt x="1388" y="2652"/>
                  </a:lnTo>
                  <a:lnTo>
                    <a:pt x="1392" y="2652"/>
                  </a:lnTo>
                  <a:lnTo>
                    <a:pt x="1398" y="2650"/>
                  </a:lnTo>
                  <a:lnTo>
                    <a:pt x="1404" y="2644"/>
                  </a:lnTo>
                  <a:lnTo>
                    <a:pt x="1408" y="2642"/>
                  </a:lnTo>
                  <a:lnTo>
                    <a:pt x="1412" y="2640"/>
                  </a:lnTo>
                  <a:lnTo>
                    <a:pt x="1418" y="2642"/>
                  </a:lnTo>
                  <a:lnTo>
                    <a:pt x="1422" y="2644"/>
                  </a:lnTo>
                  <a:lnTo>
                    <a:pt x="1426" y="2644"/>
                  </a:lnTo>
                  <a:lnTo>
                    <a:pt x="1430" y="2640"/>
                  </a:lnTo>
                  <a:lnTo>
                    <a:pt x="1436" y="2638"/>
                  </a:lnTo>
                  <a:lnTo>
                    <a:pt x="1438" y="2638"/>
                  </a:lnTo>
                  <a:lnTo>
                    <a:pt x="1444" y="2640"/>
                  </a:lnTo>
                  <a:lnTo>
                    <a:pt x="1450" y="2644"/>
                  </a:lnTo>
                  <a:lnTo>
                    <a:pt x="1454" y="2644"/>
                  </a:lnTo>
                  <a:lnTo>
                    <a:pt x="1464" y="2644"/>
                  </a:lnTo>
                  <a:lnTo>
                    <a:pt x="1470" y="2644"/>
                  </a:lnTo>
                  <a:lnTo>
                    <a:pt x="1472" y="2646"/>
                  </a:lnTo>
                  <a:lnTo>
                    <a:pt x="1472" y="2650"/>
                  </a:lnTo>
                  <a:lnTo>
                    <a:pt x="1474" y="2656"/>
                  </a:lnTo>
                  <a:lnTo>
                    <a:pt x="1480" y="2660"/>
                  </a:lnTo>
                  <a:lnTo>
                    <a:pt x="1486" y="2660"/>
                  </a:lnTo>
                  <a:lnTo>
                    <a:pt x="1492" y="2658"/>
                  </a:lnTo>
                  <a:lnTo>
                    <a:pt x="1504" y="2656"/>
                  </a:lnTo>
                  <a:lnTo>
                    <a:pt x="1504" y="2658"/>
                  </a:lnTo>
                  <a:lnTo>
                    <a:pt x="1502" y="2660"/>
                  </a:lnTo>
                  <a:lnTo>
                    <a:pt x="1484" y="2668"/>
                  </a:lnTo>
                  <a:lnTo>
                    <a:pt x="1480" y="2672"/>
                  </a:lnTo>
                  <a:lnTo>
                    <a:pt x="1478" y="2680"/>
                  </a:lnTo>
                  <a:lnTo>
                    <a:pt x="1480" y="2684"/>
                  </a:lnTo>
                  <a:lnTo>
                    <a:pt x="1482" y="2682"/>
                  </a:lnTo>
                  <a:lnTo>
                    <a:pt x="1494" y="2670"/>
                  </a:lnTo>
                  <a:lnTo>
                    <a:pt x="1506" y="2662"/>
                  </a:lnTo>
                  <a:lnTo>
                    <a:pt x="1514" y="2658"/>
                  </a:lnTo>
                  <a:lnTo>
                    <a:pt x="1522" y="2654"/>
                  </a:lnTo>
                  <a:lnTo>
                    <a:pt x="1528" y="2646"/>
                  </a:lnTo>
                  <a:lnTo>
                    <a:pt x="1532" y="2638"/>
                  </a:lnTo>
                  <a:lnTo>
                    <a:pt x="1536" y="2636"/>
                  </a:lnTo>
                  <a:lnTo>
                    <a:pt x="1538" y="2634"/>
                  </a:lnTo>
                  <a:lnTo>
                    <a:pt x="1540" y="2636"/>
                  </a:lnTo>
                  <a:lnTo>
                    <a:pt x="1544" y="2640"/>
                  </a:lnTo>
                  <a:lnTo>
                    <a:pt x="1548" y="2640"/>
                  </a:lnTo>
                  <a:lnTo>
                    <a:pt x="1552" y="2638"/>
                  </a:lnTo>
                  <a:lnTo>
                    <a:pt x="1556" y="2634"/>
                  </a:lnTo>
                  <a:lnTo>
                    <a:pt x="1562" y="2634"/>
                  </a:lnTo>
                  <a:lnTo>
                    <a:pt x="1572" y="2638"/>
                  </a:lnTo>
                  <a:lnTo>
                    <a:pt x="1580" y="2638"/>
                  </a:lnTo>
                  <a:lnTo>
                    <a:pt x="1586" y="2638"/>
                  </a:lnTo>
                  <a:lnTo>
                    <a:pt x="1590" y="2634"/>
                  </a:lnTo>
                  <a:lnTo>
                    <a:pt x="1594" y="2626"/>
                  </a:lnTo>
                  <a:lnTo>
                    <a:pt x="1594" y="2624"/>
                  </a:lnTo>
                  <a:lnTo>
                    <a:pt x="1592" y="2624"/>
                  </a:lnTo>
                  <a:lnTo>
                    <a:pt x="1584" y="2622"/>
                  </a:lnTo>
                  <a:lnTo>
                    <a:pt x="1572" y="2616"/>
                  </a:lnTo>
                  <a:lnTo>
                    <a:pt x="1560" y="2608"/>
                  </a:lnTo>
                  <a:lnTo>
                    <a:pt x="1554" y="2600"/>
                  </a:lnTo>
                  <a:lnTo>
                    <a:pt x="1552" y="2592"/>
                  </a:lnTo>
                  <a:lnTo>
                    <a:pt x="1552" y="2582"/>
                  </a:lnTo>
                  <a:lnTo>
                    <a:pt x="1552" y="2578"/>
                  </a:lnTo>
                  <a:lnTo>
                    <a:pt x="1550" y="2576"/>
                  </a:lnTo>
                  <a:lnTo>
                    <a:pt x="1546" y="2572"/>
                  </a:lnTo>
                  <a:lnTo>
                    <a:pt x="1542" y="2570"/>
                  </a:lnTo>
                  <a:lnTo>
                    <a:pt x="1540" y="2568"/>
                  </a:lnTo>
                  <a:lnTo>
                    <a:pt x="1540" y="2564"/>
                  </a:lnTo>
                  <a:lnTo>
                    <a:pt x="1540" y="2560"/>
                  </a:lnTo>
                  <a:lnTo>
                    <a:pt x="1538" y="2558"/>
                  </a:lnTo>
                  <a:lnTo>
                    <a:pt x="1530" y="2556"/>
                  </a:lnTo>
                  <a:lnTo>
                    <a:pt x="1528" y="2556"/>
                  </a:lnTo>
                  <a:lnTo>
                    <a:pt x="1528" y="2554"/>
                  </a:lnTo>
                  <a:lnTo>
                    <a:pt x="1536" y="2546"/>
                  </a:lnTo>
                  <a:lnTo>
                    <a:pt x="1542" y="2542"/>
                  </a:lnTo>
                  <a:lnTo>
                    <a:pt x="1546" y="2538"/>
                  </a:lnTo>
                  <a:lnTo>
                    <a:pt x="1546" y="2534"/>
                  </a:lnTo>
                  <a:lnTo>
                    <a:pt x="1546" y="2530"/>
                  </a:lnTo>
                  <a:lnTo>
                    <a:pt x="1546" y="2522"/>
                  </a:lnTo>
                  <a:lnTo>
                    <a:pt x="1546" y="2516"/>
                  </a:lnTo>
                  <a:lnTo>
                    <a:pt x="1550" y="2510"/>
                  </a:lnTo>
                  <a:lnTo>
                    <a:pt x="1554" y="2504"/>
                  </a:lnTo>
                  <a:lnTo>
                    <a:pt x="1560" y="2502"/>
                  </a:lnTo>
                  <a:lnTo>
                    <a:pt x="1566" y="2504"/>
                  </a:lnTo>
                  <a:lnTo>
                    <a:pt x="1570" y="2504"/>
                  </a:lnTo>
                  <a:lnTo>
                    <a:pt x="1572" y="2502"/>
                  </a:lnTo>
                  <a:lnTo>
                    <a:pt x="1574" y="2496"/>
                  </a:lnTo>
                  <a:lnTo>
                    <a:pt x="1574" y="2484"/>
                  </a:lnTo>
                  <a:lnTo>
                    <a:pt x="1578" y="2458"/>
                  </a:lnTo>
                  <a:lnTo>
                    <a:pt x="1580" y="2448"/>
                  </a:lnTo>
                  <a:lnTo>
                    <a:pt x="1584" y="2440"/>
                  </a:lnTo>
                  <a:lnTo>
                    <a:pt x="1588" y="2434"/>
                  </a:lnTo>
                  <a:lnTo>
                    <a:pt x="1594" y="2428"/>
                  </a:lnTo>
                  <a:lnTo>
                    <a:pt x="1600" y="2426"/>
                  </a:lnTo>
                  <a:lnTo>
                    <a:pt x="1608" y="2422"/>
                  </a:lnTo>
                  <a:lnTo>
                    <a:pt x="1614" y="2418"/>
                  </a:lnTo>
                  <a:lnTo>
                    <a:pt x="1618" y="2414"/>
                  </a:lnTo>
                  <a:lnTo>
                    <a:pt x="1620" y="2406"/>
                  </a:lnTo>
                  <a:lnTo>
                    <a:pt x="1620" y="2398"/>
                  </a:lnTo>
                  <a:lnTo>
                    <a:pt x="1620" y="2390"/>
                  </a:lnTo>
                  <a:lnTo>
                    <a:pt x="1620" y="2386"/>
                  </a:lnTo>
                  <a:lnTo>
                    <a:pt x="1618" y="2384"/>
                  </a:lnTo>
                  <a:lnTo>
                    <a:pt x="1616" y="2378"/>
                  </a:lnTo>
                  <a:lnTo>
                    <a:pt x="1616" y="2372"/>
                  </a:lnTo>
                  <a:lnTo>
                    <a:pt x="1620" y="2372"/>
                  </a:lnTo>
                  <a:lnTo>
                    <a:pt x="1626" y="2372"/>
                  </a:lnTo>
                  <a:lnTo>
                    <a:pt x="1630" y="2370"/>
                  </a:lnTo>
                  <a:lnTo>
                    <a:pt x="1636" y="2366"/>
                  </a:lnTo>
                  <a:lnTo>
                    <a:pt x="1646" y="2358"/>
                  </a:lnTo>
                  <a:lnTo>
                    <a:pt x="1654" y="2348"/>
                  </a:lnTo>
                  <a:lnTo>
                    <a:pt x="1660" y="2340"/>
                  </a:lnTo>
                  <a:lnTo>
                    <a:pt x="1662" y="2330"/>
                  </a:lnTo>
                  <a:lnTo>
                    <a:pt x="1662" y="2326"/>
                  </a:lnTo>
                  <a:lnTo>
                    <a:pt x="1664" y="2324"/>
                  </a:lnTo>
                  <a:lnTo>
                    <a:pt x="1668" y="2322"/>
                  </a:lnTo>
                  <a:lnTo>
                    <a:pt x="1672" y="2320"/>
                  </a:lnTo>
                  <a:lnTo>
                    <a:pt x="1682" y="2320"/>
                  </a:lnTo>
                  <a:lnTo>
                    <a:pt x="1690" y="2318"/>
                  </a:lnTo>
                  <a:lnTo>
                    <a:pt x="1698" y="2318"/>
                  </a:lnTo>
                  <a:lnTo>
                    <a:pt x="1702" y="2318"/>
                  </a:lnTo>
                  <a:lnTo>
                    <a:pt x="1704" y="2318"/>
                  </a:lnTo>
                  <a:lnTo>
                    <a:pt x="1706" y="2312"/>
                  </a:lnTo>
                  <a:lnTo>
                    <a:pt x="1708" y="2296"/>
                  </a:lnTo>
                  <a:lnTo>
                    <a:pt x="1708" y="2294"/>
                  </a:lnTo>
                  <a:lnTo>
                    <a:pt x="1710" y="2298"/>
                  </a:lnTo>
                  <a:lnTo>
                    <a:pt x="1712" y="2308"/>
                  </a:lnTo>
                  <a:lnTo>
                    <a:pt x="1712" y="2316"/>
                  </a:lnTo>
                  <a:lnTo>
                    <a:pt x="1714" y="2320"/>
                  </a:lnTo>
                  <a:lnTo>
                    <a:pt x="1718" y="2322"/>
                  </a:lnTo>
                  <a:lnTo>
                    <a:pt x="1724" y="2322"/>
                  </a:lnTo>
                  <a:lnTo>
                    <a:pt x="1732" y="2322"/>
                  </a:lnTo>
                  <a:lnTo>
                    <a:pt x="1726" y="2324"/>
                  </a:lnTo>
                  <a:lnTo>
                    <a:pt x="1720" y="2326"/>
                  </a:lnTo>
                  <a:lnTo>
                    <a:pt x="1708" y="2324"/>
                  </a:lnTo>
                  <a:lnTo>
                    <a:pt x="1700" y="2322"/>
                  </a:lnTo>
                  <a:lnTo>
                    <a:pt x="1696" y="2322"/>
                  </a:lnTo>
                  <a:lnTo>
                    <a:pt x="1696" y="2324"/>
                  </a:lnTo>
                  <a:lnTo>
                    <a:pt x="1696" y="2326"/>
                  </a:lnTo>
                  <a:lnTo>
                    <a:pt x="1700" y="2330"/>
                  </a:lnTo>
                  <a:lnTo>
                    <a:pt x="1708" y="2336"/>
                  </a:lnTo>
                  <a:lnTo>
                    <a:pt x="1718" y="2342"/>
                  </a:lnTo>
                  <a:lnTo>
                    <a:pt x="1722" y="2346"/>
                  </a:lnTo>
                  <a:lnTo>
                    <a:pt x="1722" y="2348"/>
                  </a:lnTo>
                  <a:lnTo>
                    <a:pt x="1724" y="2350"/>
                  </a:lnTo>
                  <a:lnTo>
                    <a:pt x="1728" y="2350"/>
                  </a:lnTo>
                  <a:lnTo>
                    <a:pt x="1740" y="2350"/>
                  </a:lnTo>
                  <a:lnTo>
                    <a:pt x="1754" y="2348"/>
                  </a:lnTo>
                  <a:lnTo>
                    <a:pt x="1760" y="2348"/>
                  </a:lnTo>
                  <a:lnTo>
                    <a:pt x="1764" y="2350"/>
                  </a:lnTo>
                  <a:lnTo>
                    <a:pt x="1766" y="2352"/>
                  </a:lnTo>
                  <a:lnTo>
                    <a:pt x="1768" y="2352"/>
                  </a:lnTo>
                  <a:lnTo>
                    <a:pt x="1772" y="2350"/>
                  </a:lnTo>
                  <a:lnTo>
                    <a:pt x="1776" y="2350"/>
                  </a:lnTo>
                  <a:lnTo>
                    <a:pt x="1780" y="2356"/>
                  </a:lnTo>
                  <a:lnTo>
                    <a:pt x="1780" y="2358"/>
                  </a:lnTo>
                  <a:lnTo>
                    <a:pt x="1778" y="2360"/>
                  </a:lnTo>
                  <a:lnTo>
                    <a:pt x="1774" y="2364"/>
                  </a:lnTo>
                  <a:lnTo>
                    <a:pt x="1756" y="2374"/>
                  </a:lnTo>
                  <a:lnTo>
                    <a:pt x="1738" y="2382"/>
                  </a:lnTo>
                  <a:lnTo>
                    <a:pt x="1732" y="2386"/>
                  </a:lnTo>
                  <a:lnTo>
                    <a:pt x="1732" y="2388"/>
                  </a:lnTo>
                  <a:lnTo>
                    <a:pt x="1732" y="2390"/>
                  </a:lnTo>
                  <a:lnTo>
                    <a:pt x="1736" y="2392"/>
                  </a:lnTo>
                  <a:lnTo>
                    <a:pt x="1742" y="2394"/>
                  </a:lnTo>
                  <a:lnTo>
                    <a:pt x="1756" y="2398"/>
                  </a:lnTo>
                  <a:lnTo>
                    <a:pt x="1762" y="2400"/>
                  </a:lnTo>
                  <a:lnTo>
                    <a:pt x="1768" y="2404"/>
                  </a:lnTo>
                  <a:lnTo>
                    <a:pt x="1772" y="2410"/>
                  </a:lnTo>
                  <a:lnTo>
                    <a:pt x="1774" y="2416"/>
                  </a:lnTo>
                  <a:lnTo>
                    <a:pt x="1774" y="2424"/>
                  </a:lnTo>
                  <a:lnTo>
                    <a:pt x="1772" y="2428"/>
                  </a:lnTo>
                  <a:lnTo>
                    <a:pt x="1768" y="2432"/>
                  </a:lnTo>
                  <a:lnTo>
                    <a:pt x="1766" y="2434"/>
                  </a:lnTo>
                  <a:lnTo>
                    <a:pt x="1768" y="2434"/>
                  </a:lnTo>
                  <a:lnTo>
                    <a:pt x="1774" y="2442"/>
                  </a:lnTo>
                  <a:lnTo>
                    <a:pt x="1780" y="2446"/>
                  </a:lnTo>
                  <a:lnTo>
                    <a:pt x="1788" y="2448"/>
                  </a:lnTo>
                  <a:lnTo>
                    <a:pt x="1794" y="2446"/>
                  </a:lnTo>
                  <a:lnTo>
                    <a:pt x="1800" y="2442"/>
                  </a:lnTo>
                  <a:lnTo>
                    <a:pt x="1810" y="2432"/>
                  </a:lnTo>
                  <a:lnTo>
                    <a:pt x="1822" y="2422"/>
                  </a:lnTo>
                  <a:lnTo>
                    <a:pt x="1826" y="2420"/>
                  </a:lnTo>
                  <a:lnTo>
                    <a:pt x="1830" y="2420"/>
                  </a:lnTo>
                  <a:lnTo>
                    <a:pt x="1832" y="2422"/>
                  </a:lnTo>
                  <a:lnTo>
                    <a:pt x="1836" y="2422"/>
                  </a:lnTo>
                  <a:lnTo>
                    <a:pt x="1844" y="2416"/>
                  </a:lnTo>
                  <a:lnTo>
                    <a:pt x="1850" y="2410"/>
                  </a:lnTo>
                  <a:lnTo>
                    <a:pt x="1856" y="2408"/>
                  </a:lnTo>
                  <a:lnTo>
                    <a:pt x="1860" y="2408"/>
                  </a:lnTo>
                  <a:lnTo>
                    <a:pt x="1862" y="2408"/>
                  </a:lnTo>
                  <a:lnTo>
                    <a:pt x="1870" y="2412"/>
                  </a:lnTo>
                  <a:lnTo>
                    <a:pt x="1876" y="2414"/>
                  </a:lnTo>
                  <a:lnTo>
                    <a:pt x="1882" y="2412"/>
                  </a:lnTo>
                  <a:lnTo>
                    <a:pt x="1892" y="2408"/>
                  </a:lnTo>
                  <a:lnTo>
                    <a:pt x="1894" y="2406"/>
                  </a:lnTo>
                  <a:lnTo>
                    <a:pt x="1892" y="2404"/>
                  </a:lnTo>
                  <a:lnTo>
                    <a:pt x="1892" y="2400"/>
                  </a:lnTo>
                  <a:lnTo>
                    <a:pt x="1892" y="2398"/>
                  </a:lnTo>
                  <a:lnTo>
                    <a:pt x="1894" y="2394"/>
                  </a:lnTo>
                  <a:lnTo>
                    <a:pt x="1896" y="2390"/>
                  </a:lnTo>
                  <a:lnTo>
                    <a:pt x="1894" y="2386"/>
                  </a:lnTo>
                  <a:lnTo>
                    <a:pt x="1886" y="2384"/>
                  </a:lnTo>
                  <a:lnTo>
                    <a:pt x="1874" y="2386"/>
                  </a:lnTo>
                  <a:lnTo>
                    <a:pt x="1868" y="2388"/>
                  </a:lnTo>
                  <a:lnTo>
                    <a:pt x="1862" y="2392"/>
                  </a:lnTo>
                  <a:lnTo>
                    <a:pt x="1854" y="2396"/>
                  </a:lnTo>
                  <a:lnTo>
                    <a:pt x="1852" y="2396"/>
                  </a:lnTo>
                  <a:lnTo>
                    <a:pt x="1848" y="2392"/>
                  </a:lnTo>
                  <a:lnTo>
                    <a:pt x="1842" y="2386"/>
                  </a:lnTo>
                  <a:lnTo>
                    <a:pt x="1836" y="2376"/>
                  </a:lnTo>
                  <a:lnTo>
                    <a:pt x="1826" y="2358"/>
                  </a:lnTo>
                  <a:lnTo>
                    <a:pt x="1824" y="2348"/>
                  </a:lnTo>
                  <a:lnTo>
                    <a:pt x="1824" y="2346"/>
                  </a:lnTo>
                  <a:lnTo>
                    <a:pt x="1824" y="2344"/>
                  </a:lnTo>
                  <a:lnTo>
                    <a:pt x="1830" y="2342"/>
                  </a:lnTo>
                  <a:lnTo>
                    <a:pt x="1836" y="2340"/>
                  </a:lnTo>
                  <a:lnTo>
                    <a:pt x="1838" y="2340"/>
                  </a:lnTo>
                  <a:lnTo>
                    <a:pt x="1838" y="2342"/>
                  </a:lnTo>
                  <a:lnTo>
                    <a:pt x="1838" y="2344"/>
                  </a:lnTo>
                  <a:lnTo>
                    <a:pt x="1838" y="2348"/>
                  </a:lnTo>
                  <a:lnTo>
                    <a:pt x="1842" y="2346"/>
                  </a:lnTo>
                  <a:lnTo>
                    <a:pt x="1852" y="2336"/>
                  </a:lnTo>
                  <a:lnTo>
                    <a:pt x="1862" y="2326"/>
                  </a:lnTo>
                  <a:lnTo>
                    <a:pt x="1872" y="2318"/>
                  </a:lnTo>
                  <a:lnTo>
                    <a:pt x="1876" y="2316"/>
                  </a:lnTo>
                  <a:lnTo>
                    <a:pt x="1880" y="2316"/>
                  </a:lnTo>
                  <a:lnTo>
                    <a:pt x="1886" y="2318"/>
                  </a:lnTo>
                  <a:lnTo>
                    <a:pt x="1896" y="2316"/>
                  </a:lnTo>
                  <a:lnTo>
                    <a:pt x="1906" y="2312"/>
                  </a:lnTo>
                  <a:lnTo>
                    <a:pt x="1916" y="2308"/>
                  </a:lnTo>
                  <a:lnTo>
                    <a:pt x="1934" y="2296"/>
                  </a:lnTo>
                  <a:lnTo>
                    <a:pt x="1944" y="2292"/>
                  </a:lnTo>
                  <a:lnTo>
                    <a:pt x="1952" y="2292"/>
                  </a:lnTo>
                  <a:lnTo>
                    <a:pt x="1956" y="2294"/>
                  </a:lnTo>
                  <a:lnTo>
                    <a:pt x="1960" y="2296"/>
                  </a:lnTo>
                  <a:lnTo>
                    <a:pt x="1964" y="2294"/>
                  </a:lnTo>
                  <a:lnTo>
                    <a:pt x="1972" y="2288"/>
                  </a:lnTo>
                  <a:lnTo>
                    <a:pt x="1976" y="2288"/>
                  </a:lnTo>
                  <a:lnTo>
                    <a:pt x="1980" y="2290"/>
                  </a:lnTo>
                  <a:lnTo>
                    <a:pt x="1986" y="2288"/>
                  </a:lnTo>
                  <a:lnTo>
                    <a:pt x="1992" y="2286"/>
                  </a:lnTo>
                  <a:lnTo>
                    <a:pt x="1998" y="2284"/>
                  </a:lnTo>
                  <a:lnTo>
                    <a:pt x="2002" y="2284"/>
                  </a:lnTo>
                  <a:lnTo>
                    <a:pt x="2004" y="2286"/>
                  </a:lnTo>
                  <a:lnTo>
                    <a:pt x="2004" y="2288"/>
                  </a:lnTo>
                  <a:lnTo>
                    <a:pt x="2004" y="2290"/>
                  </a:lnTo>
                  <a:lnTo>
                    <a:pt x="2000" y="2294"/>
                  </a:lnTo>
                  <a:lnTo>
                    <a:pt x="1996" y="2298"/>
                  </a:lnTo>
                  <a:lnTo>
                    <a:pt x="1988" y="2300"/>
                  </a:lnTo>
                  <a:lnTo>
                    <a:pt x="1980" y="2302"/>
                  </a:lnTo>
                  <a:lnTo>
                    <a:pt x="1974" y="2306"/>
                  </a:lnTo>
                  <a:lnTo>
                    <a:pt x="1968" y="2312"/>
                  </a:lnTo>
                  <a:lnTo>
                    <a:pt x="1962" y="2316"/>
                  </a:lnTo>
                  <a:lnTo>
                    <a:pt x="1948" y="2318"/>
                  </a:lnTo>
                  <a:lnTo>
                    <a:pt x="1944" y="2318"/>
                  </a:lnTo>
                  <a:lnTo>
                    <a:pt x="1944" y="2320"/>
                  </a:lnTo>
                  <a:lnTo>
                    <a:pt x="1944" y="2324"/>
                  </a:lnTo>
                  <a:lnTo>
                    <a:pt x="1946" y="2326"/>
                  </a:lnTo>
                  <a:lnTo>
                    <a:pt x="1952" y="2332"/>
                  </a:lnTo>
                  <a:lnTo>
                    <a:pt x="1956" y="2334"/>
                  </a:lnTo>
                  <a:lnTo>
                    <a:pt x="1958" y="2334"/>
                  </a:lnTo>
                  <a:lnTo>
                    <a:pt x="1962" y="2334"/>
                  </a:lnTo>
                  <a:lnTo>
                    <a:pt x="1968" y="2338"/>
                  </a:lnTo>
                  <a:lnTo>
                    <a:pt x="1974" y="2344"/>
                  </a:lnTo>
                  <a:lnTo>
                    <a:pt x="1978" y="2352"/>
                  </a:lnTo>
                  <a:lnTo>
                    <a:pt x="1976" y="2354"/>
                  </a:lnTo>
                  <a:lnTo>
                    <a:pt x="1972" y="2352"/>
                  </a:lnTo>
                  <a:lnTo>
                    <a:pt x="1964" y="2350"/>
                  </a:lnTo>
                  <a:lnTo>
                    <a:pt x="1958" y="2350"/>
                  </a:lnTo>
                  <a:lnTo>
                    <a:pt x="1952" y="2354"/>
                  </a:lnTo>
                  <a:lnTo>
                    <a:pt x="1948" y="2362"/>
                  </a:lnTo>
                  <a:lnTo>
                    <a:pt x="1942" y="2376"/>
                  </a:lnTo>
                  <a:lnTo>
                    <a:pt x="1940" y="2382"/>
                  </a:lnTo>
                  <a:lnTo>
                    <a:pt x="1942" y="2388"/>
                  </a:lnTo>
                  <a:lnTo>
                    <a:pt x="1944" y="2396"/>
                  </a:lnTo>
                  <a:lnTo>
                    <a:pt x="1942" y="2396"/>
                  </a:lnTo>
                  <a:lnTo>
                    <a:pt x="1940" y="2396"/>
                  </a:lnTo>
                  <a:lnTo>
                    <a:pt x="1934" y="2394"/>
                  </a:lnTo>
                  <a:lnTo>
                    <a:pt x="1930" y="2392"/>
                  </a:lnTo>
                  <a:lnTo>
                    <a:pt x="1926" y="2394"/>
                  </a:lnTo>
                  <a:lnTo>
                    <a:pt x="1922" y="2394"/>
                  </a:lnTo>
                  <a:lnTo>
                    <a:pt x="1918" y="2392"/>
                  </a:lnTo>
                  <a:lnTo>
                    <a:pt x="1910" y="2390"/>
                  </a:lnTo>
                  <a:lnTo>
                    <a:pt x="1904" y="2388"/>
                  </a:lnTo>
                  <a:lnTo>
                    <a:pt x="1904" y="2390"/>
                  </a:lnTo>
                  <a:lnTo>
                    <a:pt x="1904" y="2392"/>
                  </a:lnTo>
                  <a:lnTo>
                    <a:pt x="1904" y="2396"/>
                  </a:lnTo>
                  <a:lnTo>
                    <a:pt x="1904" y="2398"/>
                  </a:lnTo>
                  <a:lnTo>
                    <a:pt x="1900" y="2402"/>
                  </a:lnTo>
                  <a:lnTo>
                    <a:pt x="1900" y="2404"/>
                  </a:lnTo>
                  <a:lnTo>
                    <a:pt x="1912" y="2410"/>
                  </a:lnTo>
                  <a:lnTo>
                    <a:pt x="1918" y="2414"/>
                  </a:lnTo>
                  <a:lnTo>
                    <a:pt x="1924" y="2418"/>
                  </a:lnTo>
                  <a:lnTo>
                    <a:pt x="1928" y="2424"/>
                  </a:lnTo>
                  <a:lnTo>
                    <a:pt x="1934" y="2430"/>
                  </a:lnTo>
                  <a:lnTo>
                    <a:pt x="1938" y="2432"/>
                  </a:lnTo>
                  <a:lnTo>
                    <a:pt x="1944" y="2434"/>
                  </a:lnTo>
                  <a:lnTo>
                    <a:pt x="1950" y="2434"/>
                  </a:lnTo>
                  <a:lnTo>
                    <a:pt x="1954" y="2436"/>
                  </a:lnTo>
                  <a:lnTo>
                    <a:pt x="1956" y="2440"/>
                  </a:lnTo>
                  <a:lnTo>
                    <a:pt x="1958" y="2442"/>
                  </a:lnTo>
                  <a:lnTo>
                    <a:pt x="1960" y="2446"/>
                  </a:lnTo>
                  <a:lnTo>
                    <a:pt x="1966" y="2448"/>
                  </a:lnTo>
                  <a:lnTo>
                    <a:pt x="1976" y="2452"/>
                  </a:lnTo>
                  <a:lnTo>
                    <a:pt x="1990" y="2456"/>
                  </a:lnTo>
                  <a:lnTo>
                    <a:pt x="1994" y="2458"/>
                  </a:lnTo>
                  <a:lnTo>
                    <a:pt x="1996" y="2462"/>
                  </a:lnTo>
                  <a:lnTo>
                    <a:pt x="2006" y="2474"/>
                  </a:lnTo>
                  <a:lnTo>
                    <a:pt x="2034" y="2504"/>
                  </a:lnTo>
                  <a:lnTo>
                    <a:pt x="2042" y="2510"/>
                  </a:lnTo>
                  <a:lnTo>
                    <a:pt x="2050" y="2516"/>
                  </a:lnTo>
                  <a:lnTo>
                    <a:pt x="2062" y="2520"/>
                  </a:lnTo>
                  <a:lnTo>
                    <a:pt x="2070" y="2522"/>
                  </a:lnTo>
                  <a:lnTo>
                    <a:pt x="2074" y="2526"/>
                  </a:lnTo>
                  <a:lnTo>
                    <a:pt x="2076" y="2530"/>
                  </a:lnTo>
                  <a:lnTo>
                    <a:pt x="2080" y="2534"/>
                  </a:lnTo>
                  <a:lnTo>
                    <a:pt x="2082" y="2538"/>
                  </a:lnTo>
                  <a:lnTo>
                    <a:pt x="2088" y="2538"/>
                  </a:lnTo>
                  <a:lnTo>
                    <a:pt x="2092" y="2540"/>
                  </a:lnTo>
                  <a:lnTo>
                    <a:pt x="2094" y="2544"/>
                  </a:lnTo>
                  <a:lnTo>
                    <a:pt x="2098" y="2552"/>
                  </a:lnTo>
                  <a:lnTo>
                    <a:pt x="2100" y="2562"/>
                  </a:lnTo>
                  <a:lnTo>
                    <a:pt x="2104" y="2584"/>
                  </a:lnTo>
                  <a:lnTo>
                    <a:pt x="2104" y="2598"/>
                  </a:lnTo>
                  <a:lnTo>
                    <a:pt x="2100" y="2606"/>
                  </a:lnTo>
                  <a:lnTo>
                    <a:pt x="2096" y="2610"/>
                  </a:lnTo>
                  <a:lnTo>
                    <a:pt x="2086" y="2618"/>
                  </a:lnTo>
                  <a:lnTo>
                    <a:pt x="2066" y="2630"/>
                  </a:lnTo>
                  <a:lnTo>
                    <a:pt x="2054" y="2636"/>
                  </a:lnTo>
                  <a:lnTo>
                    <a:pt x="2044" y="2640"/>
                  </a:lnTo>
                  <a:lnTo>
                    <a:pt x="2032" y="2638"/>
                  </a:lnTo>
                  <a:lnTo>
                    <a:pt x="2028" y="2638"/>
                  </a:lnTo>
                  <a:lnTo>
                    <a:pt x="2024" y="2634"/>
                  </a:lnTo>
                  <a:lnTo>
                    <a:pt x="2014" y="2630"/>
                  </a:lnTo>
                  <a:lnTo>
                    <a:pt x="2006" y="2630"/>
                  </a:lnTo>
                  <a:lnTo>
                    <a:pt x="1996" y="2632"/>
                  </a:lnTo>
                  <a:lnTo>
                    <a:pt x="1986" y="2636"/>
                  </a:lnTo>
                  <a:lnTo>
                    <a:pt x="1976" y="2640"/>
                  </a:lnTo>
                  <a:lnTo>
                    <a:pt x="1968" y="2642"/>
                  </a:lnTo>
                  <a:lnTo>
                    <a:pt x="1960" y="2642"/>
                  </a:lnTo>
                  <a:lnTo>
                    <a:pt x="1956" y="2640"/>
                  </a:lnTo>
                  <a:lnTo>
                    <a:pt x="1952" y="2636"/>
                  </a:lnTo>
                  <a:lnTo>
                    <a:pt x="1942" y="2630"/>
                  </a:lnTo>
                  <a:lnTo>
                    <a:pt x="1940" y="2630"/>
                  </a:lnTo>
                  <a:lnTo>
                    <a:pt x="1938" y="2632"/>
                  </a:lnTo>
                  <a:lnTo>
                    <a:pt x="1936" y="2634"/>
                  </a:lnTo>
                  <a:lnTo>
                    <a:pt x="1932" y="2634"/>
                  </a:lnTo>
                  <a:lnTo>
                    <a:pt x="1924" y="2630"/>
                  </a:lnTo>
                  <a:lnTo>
                    <a:pt x="1918" y="2626"/>
                  </a:lnTo>
                  <a:lnTo>
                    <a:pt x="1914" y="2622"/>
                  </a:lnTo>
                  <a:lnTo>
                    <a:pt x="1910" y="2618"/>
                  </a:lnTo>
                  <a:lnTo>
                    <a:pt x="1908" y="2616"/>
                  </a:lnTo>
                  <a:lnTo>
                    <a:pt x="1906" y="2616"/>
                  </a:lnTo>
                  <a:lnTo>
                    <a:pt x="1896" y="2620"/>
                  </a:lnTo>
                  <a:lnTo>
                    <a:pt x="1890" y="2620"/>
                  </a:lnTo>
                  <a:lnTo>
                    <a:pt x="1886" y="2618"/>
                  </a:lnTo>
                  <a:lnTo>
                    <a:pt x="1884" y="2614"/>
                  </a:lnTo>
                  <a:lnTo>
                    <a:pt x="1882" y="2608"/>
                  </a:lnTo>
                  <a:lnTo>
                    <a:pt x="1880" y="2602"/>
                  </a:lnTo>
                  <a:lnTo>
                    <a:pt x="1876" y="2598"/>
                  </a:lnTo>
                  <a:lnTo>
                    <a:pt x="1870" y="2596"/>
                  </a:lnTo>
                  <a:lnTo>
                    <a:pt x="1860" y="2598"/>
                  </a:lnTo>
                  <a:lnTo>
                    <a:pt x="1850" y="2600"/>
                  </a:lnTo>
                  <a:lnTo>
                    <a:pt x="1844" y="2596"/>
                  </a:lnTo>
                  <a:lnTo>
                    <a:pt x="1842" y="2592"/>
                  </a:lnTo>
                  <a:lnTo>
                    <a:pt x="1840" y="2586"/>
                  </a:lnTo>
                  <a:lnTo>
                    <a:pt x="1840" y="2582"/>
                  </a:lnTo>
                  <a:lnTo>
                    <a:pt x="1838" y="2578"/>
                  </a:lnTo>
                  <a:lnTo>
                    <a:pt x="1836" y="2576"/>
                  </a:lnTo>
                  <a:lnTo>
                    <a:pt x="1830" y="2580"/>
                  </a:lnTo>
                  <a:lnTo>
                    <a:pt x="1822" y="2582"/>
                  </a:lnTo>
                  <a:lnTo>
                    <a:pt x="1814" y="2584"/>
                  </a:lnTo>
                  <a:lnTo>
                    <a:pt x="1798" y="2582"/>
                  </a:lnTo>
                  <a:lnTo>
                    <a:pt x="1788" y="2580"/>
                  </a:lnTo>
                  <a:lnTo>
                    <a:pt x="1778" y="2580"/>
                  </a:lnTo>
                  <a:lnTo>
                    <a:pt x="1766" y="2582"/>
                  </a:lnTo>
                  <a:lnTo>
                    <a:pt x="1752" y="2586"/>
                  </a:lnTo>
                  <a:lnTo>
                    <a:pt x="1724" y="2596"/>
                  </a:lnTo>
                  <a:lnTo>
                    <a:pt x="1706" y="2608"/>
                  </a:lnTo>
                  <a:lnTo>
                    <a:pt x="1694" y="2618"/>
                  </a:lnTo>
                  <a:lnTo>
                    <a:pt x="1688" y="2624"/>
                  </a:lnTo>
                  <a:lnTo>
                    <a:pt x="1684" y="2630"/>
                  </a:lnTo>
                  <a:lnTo>
                    <a:pt x="1678" y="2632"/>
                  </a:lnTo>
                  <a:lnTo>
                    <a:pt x="1668" y="2632"/>
                  </a:lnTo>
                  <a:lnTo>
                    <a:pt x="1656" y="2628"/>
                  </a:lnTo>
                  <a:lnTo>
                    <a:pt x="1646" y="2626"/>
                  </a:lnTo>
                  <a:lnTo>
                    <a:pt x="1638" y="2626"/>
                  </a:lnTo>
                  <a:lnTo>
                    <a:pt x="1630" y="2628"/>
                  </a:lnTo>
                  <a:lnTo>
                    <a:pt x="1618" y="2628"/>
                  </a:lnTo>
                  <a:lnTo>
                    <a:pt x="1608" y="2624"/>
                  </a:lnTo>
                  <a:lnTo>
                    <a:pt x="1602" y="2626"/>
                  </a:lnTo>
                  <a:lnTo>
                    <a:pt x="1598" y="2628"/>
                  </a:lnTo>
                  <a:lnTo>
                    <a:pt x="1596" y="2634"/>
                  </a:lnTo>
                  <a:lnTo>
                    <a:pt x="1594" y="2638"/>
                  </a:lnTo>
                  <a:lnTo>
                    <a:pt x="1596" y="2640"/>
                  </a:lnTo>
                  <a:lnTo>
                    <a:pt x="1600" y="2642"/>
                  </a:lnTo>
                  <a:lnTo>
                    <a:pt x="1604" y="2646"/>
                  </a:lnTo>
                  <a:lnTo>
                    <a:pt x="1608" y="2650"/>
                  </a:lnTo>
                  <a:lnTo>
                    <a:pt x="1612" y="2650"/>
                  </a:lnTo>
                  <a:lnTo>
                    <a:pt x="1620" y="2652"/>
                  </a:lnTo>
                  <a:lnTo>
                    <a:pt x="1622" y="2652"/>
                  </a:lnTo>
                  <a:lnTo>
                    <a:pt x="1620" y="2652"/>
                  </a:lnTo>
                  <a:lnTo>
                    <a:pt x="1606" y="2656"/>
                  </a:lnTo>
                  <a:lnTo>
                    <a:pt x="1584" y="2660"/>
                  </a:lnTo>
                  <a:lnTo>
                    <a:pt x="1584" y="2662"/>
                  </a:lnTo>
                  <a:lnTo>
                    <a:pt x="1584" y="2664"/>
                  </a:lnTo>
                  <a:lnTo>
                    <a:pt x="1592" y="2666"/>
                  </a:lnTo>
                  <a:lnTo>
                    <a:pt x="1594" y="2668"/>
                  </a:lnTo>
                  <a:lnTo>
                    <a:pt x="1594" y="2672"/>
                  </a:lnTo>
                  <a:lnTo>
                    <a:pt x="1586" y="2674"/>
                  </a:lnTo>
                  <a:lnTo>
                    <a:pt x="1570" y="2674"/>
                  </a:lnTo>
                  <a:lnTo>
                    <a:pt x="1558" y="2672"/>
                  </a:lnTo>
                  <a:lnTo>
                    <a:pt x="1554" y="2670"/>
                  </a:lnTo>
                  <a:lnTo>
                    <a:pt x="1552" y="2666"/>
                  </a:lnTo>
                  <a:lnTo>
                    <a:pt x="1552" y="2664"/>
                  </a:lnTo>
                  <a:lnTo>
                    <a:pt x="1550" y="2662"/>
                  </a:lnTo>
                  <a:lnTo>
                    <a:pt x="1544" y="2662"/>
                  </a:lnTo>
                  <a:lnTo>
                    <a:pt x="1538" y="2666"/>
                  </a:lnTo>
                  <a:lnTo>
                    <a:pt x="1536" y="2668"/>
                  </a:lnTo>
                  <a:lnTo>
                    <a:pt x="1538" y="2670"/>
                  </a:lnTo>
                  <a:lnTo>
                    <a:pt x="1540" y="2672"/>
                  </a:lnTo>
                  <a:lnTo>
                    <a:pt x="1540" y="2674"/>
                  </a:lnTo>
                  <a:lnTo>
                    <a:pt x="1536" y="2676"/>
                  </a:lnTo>
                  <a:lnTo>
                    <a:pt x="1530" y="2676"/>
                  </a:lnTo>
                  <a:lnTo>
                    <a:pt x="1528" y="2674"/>
                  </a:lnTo>
                  <a:lnTo>
                    <a:pt x="1526" y="2672"/>
                  </a:lnTo>
                  <a:lnTo>
                    <a:pt x="1524" y="2670"/>
                  </a:lnTo>
                  <a:lnTo>
                    <a:pt x="1520" y="2668"/>
                  </a:lnTo>
                  <a:lnTo>
                    <a:pt x="1516" y="2666"/>
                  </a:lnTo>
                  <a:lnTo>
                    <a:pt x="1510" y="2668"/>
                  </a:lnTo>
                  <a:lnTo>
                    <a:pt x="1506" y="2670"/>
                  </a:lnTo>
                  <a:lnTo>
                    <a:pt x="1500" y="2672"/>
                  </a:lnTo>
                  <a:lnTo>
                    <a:pt x="1494" y="2678"/>
                  </a:lnTo>
                  <a:lnTo>
                    <a:pt x="1488" y="2686"/>
                  </a:lnTo>
                  <a:lnTo>
                    <a:pt x="1482" y="2692"/>
                  </a:lnTo>
                  <a:lnTo>
                    <a:pt x="1480" y="2694"/>
                  </a:lnTo>
                  <a:lnTo>
                    <a:pt x="1478" y="2696"/>
                  </a:lnTo>
                  <a:lnTo>
                    <a:pt x="1476" y="2706"/>
                  </a:lnTo>
                  <a:lnTo>
                    <a:pt x="1474" y="2716"/>
                  </a:lnTo>
                  <a:lnTo>
                    <a:pt x="1474" y="2718"/>
                  </a:lnTo>
                  <a:lnTo>
                    <a:pt x="1476" y="2720"/>
                  </a:lnTo>
                  <a:lnTo>
                    <a:pt x="1482" y="2720"/>
                  </a:lnTo>
                  <a:lnTo>
                    <a:pt x="1496" y="2716"/>
                  </a:lnTo>
                  <a:lnTo>
                    <a:pt x="1504" y="2716"/>
                  </a:lnTo>
                  <a:lnTo>
                    <a:pt x="1506" y="2716"/>
                  </a:lnTo>
                  <a:lnTo>
                    <a:pt x="1506" y="2718"/>
                  </a:lnTo>
                  <a:lnTo>
                    <a:pt x="1504" y="2720"/>
                  </a:lnTo>
                  <a:lnTo>
                    <a:pt x="1500" y="2728"/>
                  </a:lnTo>
                  <a:lnTo>
                    <a:pt x="1498" y="2732"/>
                  </a:lnTo>
                  <a:lnTo>
                    <a:pt x="1502" y="2734"/>
                  </a:lnTo>
                  <a:lnTo>
                    <a:pt x="1504" y="2738"/>
                  </a:lnTo>
                  <a:lnTo>
                    <a:pt x="1504" y="2740"/>
                  </a:lnTo>
                  <a:lnTo>
                    <a:pt x="1502" y="2746"/>
                  </a:lnTo>
                  <a:lnTo>
                    <a:pt x="1502" y="2750"/>
                  </a:lnTo>
                  <a:lnTo>
                    <a:pt x="1504" y="2752"/>
                  </a:lnTo>
                  <a:lnTo>
                    <a:pt x="1506" y="2752"/>
                  </a:lnTo>
                  <a:lnTo>
                    <a:pt x="1510" y="2754"/>
                  </a:lnTo>
                  <a:lnTo>
                    <a:pt x="1510" y="2756"/>
                  </a:lnTo>
                  <a:lnTo>
                    <a:pt x="1504" y="2760"/>
                  </a:lnTo>
                  <a:lnTo>
                    <a:pt x="1498" y="2766"/>
                  </a:lnTo>
                  <a:lnTo>
                    <a:pt x="1498" y="2768"/>
                  </a:lnTo>
                  <a:lnTo>
                    <a:pt x="1502" y="2770"/>
                  </a:lnTo>
                  <a:lnTo>
                    <a:pt x="1508" y="2774"/>
                  </a:lnTo>
                  <a:lnTo>
                    <a:pt x="1510" y="2778"/>
                  </a:lnTo>
                  <a:lnTo>
                    <a:pt x="1510" y="2780"/>
                  </a:lnTo>
                  <a:lnTo>
                    <a:pt x="1508" y="2782"/>
                  </a:lnTo>
                  <a:lnTo>
                    <a:pt x="1504" y="2782"/>
                  </a:lnTo>
                  <a:lnTo>
                    <a:pt x="1500" y="2782"/>
                  </a:lnTo>
                  <a:lnTo>
                    <a:pt x="1496" y="2780"/>
                  </a:lnTo>
                  <a:lnTo>
                    <a:pt x="1494" y="2774"/>
                  </a:lnTo>
                  <a:lnTo>
                    <a:pt x="1492" y="2768"/>
                  </a:lnTo>
                  <a:lnTo>
                    <a:pt x="1488" y="2768"/>
                  </a:lnTo>
                  <a:lnTo>
                    <a:pt x="1486" y="2768"/>
                  </a:lnTo>
                  <a:lnTo>
                    <a:pt x="1486" y="2772"/>
                  </a:lnTo>
                  <a:lnTo>
                    <a:pt x="1484" y="2782"/>
                  </a:lnTo>
                  <a:lnTo>
                    <a:pt x="1486" y="2788"/>
                  </a:lnTo>
                  <a:lnTo>
                    <a:pt x="1490" y="2792"/>
                  </a:lnTo>
                  <a:lnTo>
                    <a:pt x="1494" y="2794"/>
                  </a:lnTo>
                  <a:lnTo>
                    <a:pt x="1498" y="2794"/>
                  </a:lnTo>
                  <a:lnTo>
                    <a:pt x="1500" y="2794"/>
                  </a:lnTo>
                  <a:lnTo>
                    <a:pt x="1504" y="2796"/>
                  </a:lnTo>
                  <a:lnTo>
                    <a:pt x="1508" y="2800"/>
                  </a:lnTo>
                  <a:lnTo>
                    <a:pt x="1510" y="2800"/>
                  </a:lnTo>
                  <a:lnTo>
                    <a:pt x="1518" y="2802"/>
                  </a:lnTo>
                  <a:lnTo>
                    <a:pt x="1520" y="2802"/>
                  </a:lnTo>
                  <a:lnTo>
                    <a:pt x="1522" y="2804"/>
                  </a:lnTo>
                  <a:lnTo>
                    <a:pt x="1522" y="2806"/>
                  </a:lnTo>
                  <a:lnTo>
                    <a:pt x="1520" y="2810"/>
                  </a:lnTo>
                  <a:lnTo>
                    <a:pt x="1516" y="2818"/>
                  </a:lnTo>
                  <a:lnTo>
                    <a:pt x="1516" y="2822"/>
                  </a:lnTo>
                  <a:lnTo>
                    <a:pt x="1520" y="2826"/>
                  </a:lnTo>
                  <a:lnTo>
                    <a:pt x="1520" y="2832"/>
                  </a:lnTo>
                  <a:lnTo>
                    <a:pt x="1520" y="2836"/>
                  </a:lnTo>
                  <a:lnTo>
                    <a:pt x="1522" y="2838"/>
                  </a:lnTo>
                  <a:lnTo>
                    <a:pt x="1526" y="2838"/>
                  </a:lnTo>
                  <a:lnTo>
                    <a:pt x="1528" y="2840"/>
                  </a:lnTo>
                  <a:lnTo>
                    <a:pt x="1530" y="2844"/>
                  </a:lnTo>
                  <a:lnTo>
                    <a:pt x="1530" y="2848"/>
                  </a:lnTo>
                  <a:lnTo>
                    <a:pt x="1530" y="2850"/>
                  </a:lnTo>
                  <a:lnTo>
                    <a:pt x="1524" y="2850"/>
                  </a:lnTo>
                  <a:lnTo>
                    <a:pt x="1518" y="2850"/>
                  </a:lnTo>
                  <a:lnTo>
                    <a:pt x="1520" y="2854"/>
                  </a:lnTo>
                  <a:lnTo>
                    <a:pt x="1522" y="2856"/>
                  </a:lnTo>
                  <a:lnTo>
                    <a:pt x="1528" y="2858"/>
                  </a:lnTo>
                  <a:lnTo>
                    <a:pt x="1542" y="2856"/>
                  </a:lnTo>
                  <a:lnTo>
                    <a:pt x="1552" y="2856"/>
                  </a:lnTo>
                  <a:lnTo>
                    <a:pt x="1556" y="2858"/>
                  </a:lnTo>
                  <a:lnTo>
                    <a:pt x="1554" y="2860"/>
                  </a:lnTo>
                  <a:lnTo>
                    <a:pt x="1550" y="2864"/>
                  </a:lnTo>
                  <a:lnTo>
                    <a:pt x="1546" y="2866"/>
                  </a:lnTo>
                  <a:lnTo>
                    <a:pt x="1534" y="2868"/>
                  </a:lnTo>
                  <a:lnTo>
                    <a:pt x="1526" y="2870"/>
                  </a:lnTo>
                  <a:lnTo>
                    <a:pt x="1524" y="2870"/>
                  </a:lnTo>
                  <a:lnTo>
                    <a:pt x="1526" y="2872"/>
                  </a:lnTo>
                  <a:lnTo>
                    <a:pt x="1528" y="2876"/>
                  </a:lnTo>
                  <a:lnTo>
                    <a:pt x="1532" y="2876"/>
                  </a:lnTo>
                  <a:lnTo>
                    <a:pt x="1540" y="2874"/>
                  </a:lnTo>
                  <a:lnTo>
                    <a:pt x="1548" y="2872"/>
                  </a:lnTo>
                  <a:lnTo>
                    <a:pt x="1550" y="2872"/>
                  </a:lnTo>
                  <a:lnTo>
                    <a:pt x="1552" y="2876"/>
                  </a:lnTo>
                  <a:lnTo>
                    <a:pt x="1552" y="2878"/>
                  </a:lnTo>
                  <a:lnTo>
                    <a:pt x="1554" y="2878"/>
                  </a:lnTo>
                  <a:lnTo>
                    <a:pt x="1560" y="2872"/>
                  </a:lnTo>
                  <a:lnTo>
                    <a:pt x="1564" y="2870"/>
                  </a:lnTo>
                  <a:lnTo>
                    <a:pt x="1568" y="2868"/>
                  </a:lnTo>
                  <a:lnTo>
                    <a:pt x="1572" y="2868"/>
                  </a:lnTo>
                  <a:lnTo>
                    <a:pt x="1576" y="2870"/>
                  </a:lnTo>
                  <a:lnTo>
                    <a:pt x="1580" y="2874"/>
                  </a:lnTo>
                  <a:lnTo>
                    <a:pt x="1582" y="2874"/>
                  </a:lnTo>
                  <a:lnTo>
                    <a:pt x="1588" y="2874"/>
                  </a:lnTo>
                  <a:lnTo>
                    <a:pt x="1590" y="2872"/>
                  </a:lnTo>
                  <a:lnTo>
                    <a:pt x="1592" y="2874"/>
                  </a:lnTo>
                  <a:lnTo>
                    <a:pt x="1594" y="2880"/>
                  </a:lnTo>
                  <a:lnTo>
                    <a:pt x="1598" y="2886"/>
                  </a:lnTo>
                  <a:lnTo>
                    <a:pt x="1602" y="2892"/>
                  </a:lnTo>
                  <a:lnTo>
                    <a:pt x="1610" y="2900"/>
                  </a:lnTo>
                  <a:lnTo>
                    <a:pt x="1616" y="2902"/>
                  </a:lnTo>
                  <a:lnTo>
                    <a:pt x="1620" y="2904"/>
                  </a:lnTo>
                  <a:lnTo>
                    <a:pt x="1624" y="2904"/>
                  </a:lnTo>
                  <a:lnTo>
                    <a:pt x="1628" y="2902"/>
                  </a:lnTo>
                  <a:lnTo>
                    <a:pt x="1634" y="2896"/>
                  </a:lnTo>
                  <a:lnTo>
                    <a:pt x="1638" y="2894"/>
                  </a:lnTo>
                  <a:lnTo>
                    <a:pt x="1640" y="2894"/>
                  </a:lnTo>
                  <a:lnTo>
                    <a:pt x="1642" y="2896"/>
                  </a:lnTo>
                  <a:lnTo>
                    <a:pt x="1646" y="2898"/>
                  </a:lnTo>
                  <a:lnTo>
                    <a:pt x="1648" y="2896"/>
                  </a:lnTo>
                  <a:lnTo>
                    <a:pt x="1652" y="2894"/>
                  </a:lnTo>
                  <a:lnTo>
                    <a:pt x="1654" y="2890"/>
                  </a:lnTo>
                  <a:lnTo>
                    <a:pt x="1654" y="2884"/>
                  </a:lnTo>
                  <a:lnTo>
                    <a:pt x="1654" y="2872"/>
                  </a:lnTo>
                  <a:lnTo>
                    <a:pt x="1656" y="2866"/>
                  </a:lnTo>
                  <a:lnTo>
                    <a:pt x="1662" y="2864"/>
                  </a:lnTo>
                  <a:lnTo>
                    <a:pt x="1670" y="2864"/>
                  </a:lnTo>
                  <a:lnTo>
                    <a:pt x="1686" y="2868"/>
                  </a:lnTo>
                  <a:lnTo>
                    <a:pt x="1700" y="2874"/>
                  </a:lnTo>
                  <a:lnTo>
                    <a:pt x="1712" y="2882"/>
                  </a:lnTo>
                  <a:lnTo>
                    <a:pt x="1720" y="2890"/>
                  </a:lnTo>
                  <a:lnTo>
                    <a:pt x="1728" y="2898"/>
                  </a:lnTo>
                  <a:lnTo>
                    <a:pt x="1732" y="2904"/>
                  </a:lnTo>
                  <a:lnTo>
                    <a:pt x="1738" y="2908"/>
                  </a:lnTo>
                  <a:lnTo>
                    <a:pt x="1744" y="2910"/>
                  </a:lnTo>
                  <a:lnTo>
                    <a:pt x="1752" y="2908"/>
                  </a:lnTo>
                  <a:lnTo>
                    <a:pt x="1766" y="2904"/>
                  </a:lnTo>
                  <a:lnTo>
                    <a:pt x="1778" y="2902"/>
                  </a:lnTo>
                  <a:lnTo>
                    <a:pt x="1782" y="2900"/>
                  </a:lnTo>
                  <a:lnTo>
                    <a:pt x="1788" y="2898"/>
                  </a:lnTo>
                  <a:lnTo>
                    <a:pt x="1794" y="2892"/>
                  </a:lnTo>
                  <a:lnTo>
                    <a:pt x="1802" y="2884"/>
                  </a:lnTo>
                  <a:lnTo>
                    <a:pt x="1814" y="2872"/>
                  </a:lnTo>
                  <a:lnTo>
                    <a:pt x="1822" y="2868"/>
                  </a:lnTo>
                  <a:lnTo>
                    <a:pt x="1828" y="2868"/>
                  </a:lnTo>
                  <a:lnTo>
                    <a:pt x="1834" y="2872"/>
                  </a:lnTo>
                  <a:lnTo>
                    <a:pt x="1838" y="2876"/>
                  </a:lnTo>
                  <a:lnTo>
                    <a:pt x="1844" y="2880"/>
                  </a:lnTo>
                  <a:lnTo>
                    <a:pt x="1848" y="2880"/>
                  </a:lnTo>
                  <a:lnTo>
                    <a:pt x="1856" y="2876"/>
                  </a:lnTo>
                  <a:lnTo>
                    <a:pt x="1868" y="2864"/>
                  </a:lnTo>
                  <a:lnTo>
                    <a:pt x="1876" y="2860"/>
                  </a:lnTo>
                  <a:lnTo>
                    <a:pt x="1878" y="2860"/>
                  </a:lnTo>
                  <a:lnTo>
                    <a:pt x="1880" y="2862"/>
                  </a:lnTo>
                  <a:lnTo>
                    <a:pt x="1882" y="2870"/>
                  </a:lnTo>
                  <a:lnTo>
                    <a:pt x="1882" y="2874"/>
                  </a:lnTo>
                  <a:lnTo>
                    <a:pt x="1880" y="2878"/>
                  </a:lnTo>
                  <a:lnTo>
                    <a:pt x="1872" y="2886"/>
                  </a:lnTo>
                  <a:lnTo>
                    <a:pt x="1866" y="2892"/>
                  </a:lnTo>
                  <a:lnTo>
                    <a:pt x="1864" y="2894"/>
                  </a:lnTo>
                  <a:lnTo>
                    <a:pt x="1866" y="2896"/>
                  </a:lnTo>
                  <a:lnTo>
                    <a:pt x="1872" y="2906"/>
                  </a:lnTo>
                  <a:lnTo>
                    <a:pt x="1872" y="2910"/>
                  </a:lnTo>
                  <a:lnTo>
                    <a:pt x="1872" y="2914"/>
                  </a:lnTo>
                  <a:lnTo>
                    <a:pt x="1868" y="2918"/>
                  </a:lnTo>
                  <a:lnTo>
                    <a:pt x="1864" y="2924"/>
                  </a:lnTo>
                  <a:lnTo>
                    <a:pt x="1862" y="2930"/>
                  </a:lnTo>
                  <a:lnTo>
                    <a:pt x="1866" y="2940"/>
                  </a:lnTo>
                  <a:lnTo>
                    <a:pt x="1870" y="2948"/>
                  </a:lnTo>
                  <a:lnTo>
                    <a:pt x="1870" y="2956"/>
                  </a:lnTo>
                  <a:lnTo>
                    <a:pt x="1870" y="2966"/>
                  </a:lnTo>
                  <a:lnTo>
                    <a:pt x="1872" y="2980"/>
                  </a:lnTo>
                  <a:lnTo>
                    <a:pt x="1872" y="2986"/>
                  </a:lnTo>
                  <a:lnTo>
                    <a:pt x="1870" y="2990"/>
                  </a:lnTo>
                  <a:lnTo>
                    <a:pt x="1866" y="2996"/>
                  </a:lnTo>
                  <a:lnTo>
                    <a:pt x="1860" y="3000"/>
                  </a:lnTo>
                  <a:lnTo>
                    <a:pt x="1858" y="3006"/>
                  </a:lnTo>
                  <a:lnTo>
                    <a:pt x="1858" y="3012"/>
                  </a:lnTo>
                  <a:lnTo>
                    <a:pt x="1858" y="3020"/>
                  </a:lnTo>
                  <a:lnTo>
                    <a:pt x="1856" y="3020"/>
                  </a:lnTo>
                  <a:lnTo>
                    <a:pt x="1854" y="3024"/>
                  </a:lnTo>
                  <a:lnTo>
                    <a:pt x="1850" y="3034"/>
                  </a:lnTo>
                  <a:lnTo>
                    <a:pt x="1848" y="3044"/>
                  </a:lnTo>
                  <a:lnTo>
                    <a:pt x="1846" y="3050"/>
                  </a:lnTo>
                  <a:lnTo>
                    <a:pt x="1842" y="3054"/>
                  </a:lnTo>
                  <a:lnTo>
                    <a:pt x="1838" y="3064"/>
                  </a:lnTo>
                  <a:lnTo>
                    <a:pt x="1824" y="3108"/>
                  </a:lnTo>
                  <a:lnTo>
                    <a:pt x="1818" y="3130"/>
                  </a:lnTo>
                  <a:lnTo>
                    <a:pt x="1814" y="3144"/>
                  </a:lnTo>
                  <a:lnTo>
                    <a:pt x="1806" y="3154"/>
                  </a:lnTo>
                  <a:lnTo>
                    <a:pt x="1800" y="3160"/>
                  </a:lnTo>
                  <a:lnTo>
                    <a:pt x="1768" y="3170"/>
                  </a:lnTo>
                  <a:lnTo>
                    <a:pt x="1764" y="3170"/>
                  </a:lnTo>
                  <a:lnTo>
                    <a:pt x="1760" y="3166"/>
                  </a:lnTo>
                  <a:lnTo>
                    <a:pt x="1756" y="3164"/>
                  </a:lnTo>
                  <a:lnTo>
                    <a:pt x="1754" y="3166"/>
                  </a:lnTo>
                  <a:lnTo>
                    <a:pt x="1748" y="3168"/>
                  </a:lnTo>
                  <a:lnTo>
                    <a:pt x="1744" y="3170"/>
                  </a:lnTo>
                  <a:lnTo>
                    <a:pt x="1740" y="3170"/>
                  </a:lnTo>
                  <a:lnTo>
                    <a:pt x="1734" y="3168"/>
                  </a:lnTo>
                  <a:lnTo>
                    <a:pt x="1728" y="3164"/>
                  </a:lnTo>
                  <a:lnTo>
                    <a:pt x="1726" y="3162"/>
                  </a:lnTo>
                  <a:lnTo>
                    <a:pt x="1724" y="3162"/>
                  </a:lnTo>
                  <a:lnTo>
                    <a:pt x="1724" y="3164"/>
                  </a:lnTo>
                  <a:lnTo>
                    <a:pt x="1724" y="3168"/>
                  </a:lnTo>
                  <a:lnTo>
                    <a:pt x="1720" y="3170"/>
                  </a:lnTo>
                  <a:lnTo>
                    <a:pt x="1734" y="3232"/>
                  </a:lnTo>
                  <a:lnTo>
                    <a:pt x="1734" y="3230"/>
                  </a:lnTo>
                  <a:lnTo>
                    <a:pt x="1738" y="3232"/>
                  </a:lnTo>
                  <a:lnTo>
                    <a:pt x="1738" y="3236"/>
                  </a:lnTo>
                  <a:lnTo>
                    <a:pt x="1738" y="3242"/>
                  </a:lnTo>
                  <a:lnTo>
                    <a:pt x="1740" y="3252"/>
                  </a:lnTo>
                  <a:lnTo>
                    <a:pt x="1744" y="3260"/>
                  </a:lnTo>
                  <a:lnTo>
                    <a:pt x="1750" y="3266"/>
                  </a:lnTo>
                  <a:lnTo>
                    <a:pt x="1754" y="3272"/>
                  </a:lnTo>
                  <a:lnTo>
                    <a:pt x="1758" y="3278"/>
                  </a:lnTo>
                  <a:lnTo>
                    <a:pt x="1760" y="3288"/>
                  </a:lnTo>
                  <a:lnTo>
                    <a:pt x="1762" y="3300"/>
                  </a:lnTo>
                  <a:lnTo>
                    <a:pt x="1766" y="3306"/>
                  </a:lnTo>
                  <a:lnTo>
                    <a:pt x="1770" y="3312"/>
                  </a:lnTo>
                  <a:lnTo>
                    <a:pt x="1784" y="3328"/>
                  </a:lnTo>
                  <a:lnTo>
                    <a:pt x="1792" y="3340"/>
                  </a:lnTo>
                  <a:lnTo>
                    <a:pt x="1796" y="3344"/>
                  </a:lnTo>
                  <a:lnTo>
                    <a:pt x="1800" y="3346"/>
                  </a:lnTo>
                  <a:lnTo>
                    <a:pt x="1802" y="3344"/>
                  </a:lnTo>
                  <a:lnTo>
                    <a:pt x="1804" y="3340"/>
                  </a:lnTo>
                  <a:lnTo>
                    <a:pt x="1810" y="3328"/>
                  </a:lnTo>
                  <a:lnTo>
                    <a:pt x="1812" y="3314"/>
                  </a:lnTo>
                  <a:lnTo>
                    <a:pt x="1816" y="3292"/>
                  </a:lnTo>
                  <a:lnTo>
                    <a:pt x="1830" y="3254"/>
                  </a:lnTo>
                  <a:lnTo>
                    <a:pt x="1832" y="3250"/>
                  </a:lnTo>
                  <a:lnTo>
                    <a:pt x="1832" y="3256"/>
                  </a:lnTo>
                  <a:lnTo>
                    <a:pt x="1832" y="3260"/>
                  </a:lnTo>
                  <a:lnTo>
                    <a:pt x="1826" y="3286"/>
                  </a:lnTo>
                  <a:lnTo>
                    <a:pt x="1826" y="3296"/>
                  </a:lnTo>
                  <a:lnTo>
                    <a:pt x="1826" y="3302"/>
                  </a:lnTo>
                  <a:lnTo>
                    <a:pt x="1822" y="3312"/>
                  </a:lnTo>
                  <a:lnTo>
                    <a:pt x="1818" y="3328"/>
                  </a:lnTo>
                  <a:lnTo>
                    <a:pt x="1818" y="3330"/>
                  </a:lnTo>
                  <a:lnTo>
                    <a:pt x="1824" y="3328"/>
                  </a:lnTo>
                  <a:lnTo>
                    <a:pt x="1828" y="3326"/>
                  </a:lnTo>
                  <a:lnTo>
                    <a:pt x="1834" y="3326"/>
                  </a:lnTo>
                  <a:lnTo>
                    <a:pt x="1838" y="3328"/>
                  </a:lnTo>
                  <a:lnTo>
                    <a:pt x="1840" y="3330"/>
                  </a:lnTo>
                  <a:lnTo>
                    <a:pt x="1848" y="3340"/>
                  </a:lnTo>
                  <a:lnTo>
                    <a:pt x="1864" y="3372"/>
                  </a:lnTo>
                  <a:lnTo>
                    <a:pt x="1880" y="3406"/>
                  </a:lnTo>
                  <a:lnTo>
                    <a:pt x="1888" y="3418"/>
                  </a:lnTo>
                  <a:lnTo>
                    <a:pt x="1896" y="3428"/>
                  </a:lnTo>
                  <a:lnTo>
                    <a:pt x="1900" y="3434"/>
                  </a:lnTo>
                  <a:lnTo>
                    <a:pt x="1900" y="3440"/>
                  </a:lnTo>
                  <a:lnTo>
                    <a:pt x="1902" y="3444"/>
                  </a:lnTo>
                  <a:lnTo>
                    <a:pt x="1908" y="3450"/>
                  </a:lnTo>
                  <a:lnTo>
                    <a:pt x="1916" y="3458"/>
                  </a:lnTo>
                  <a:lnTo>
                    <a:pt x="1922" y="3470"/>
                  </a:lnTo>
                  <a:lnTo>
                    <a:pt x="1926" y="3482"/>
                  </a:lnTo>
                  <a:lnTo>
                    <a:pt x="1926" y="3486"/>
                  </a:lnTo>
                  <a:lnTo>
                    <a:pt x="1924" y="3492"/>
                  </a:lnTo>
                  <a:lnTo>
                    <a:pt x="1922" y="3496"/>
                  </a:lnTo>
                  <a:lnTo>
                    <a:pt x="1924" y="3502"/>
                  </a:lnTo>
                  <a:lnTo>
                    <a:pt x="1926" y="3506"/>
                  </a:lnTo>
                  <a:lnTo>
                    <a:pt x="1928" y="3512"/>
                  </a:lnTo>
                  <a:lnTo>
                    <a:pt x="1938" y="3522"/>
                  </a:lnTo>
                  <a:lnTo>
                    <a:pt x="1944" y="3526"/>
                  </a:lnTo>
                  <a:lnTo>
                    <a:pt x="1952" y="3528"/>
                  </a:lnTo>
                  <a:lnTo>
                    <a:pt x="1958" y="3532"/>
                  </a:lnTo>
                  <a:lnTo>
                    <a:pt x="1964" y="3538"/>
                  </a:lnTo>
                  <a:lnTo>
                    <a:pt x="1970" y="3548"/>
                  </a:lnTo>
                  <a:lnTo>
                    <a:pt x="1976" y="3560"/>
                  </a:lnTo>
                  <a:lnTo>
                    <a:pt x="1988" y="3586"/>
                  </a:lnTo>
                  <a:lnTo>
                    <a:pt x="1996" y="3610"/>
                  </a:lnTo>
                  <a:lnTo>
                    <a:pt x="1998" y="3620"/>
                  </a:lnTo>
                  <a:lnTo>
                    <a:pt x="1998" y="3626"/>
                  </a:lnTo>
                  <a:lnTo>
                    <a:pt x="1998" y="3632"/>
                  </a:lnTo>
                  <a:lnTo>
                    <a:pt x="1996" y="3636"/>
                  </a:lnTo>
                  <a:lnTo>
                    <a:pt x="1994" y="3638"/>
                  </a:lnTo>
                  <a:lnTo>
                    <a:pt x="1992" y="3642"/>
                  </a:lnTo>
                  <a:lnTo>
                    <a:pt x="1994" y="3648"/>
                  </a:lnTo>
                  <a:lnTo>
                    <a:pt x="1996" y="3656"/>
                  </a:lnTo>
                  <a:lnTo>
                    <a:pt x="2000" y="3664"/>
                  </a:lnTo>
                  <a:lnTo>
                    <a:pt x="2000" y="3668"/>
                  </a:lnTo>
                  <a:lnTo>
                    <a:pt x="1998" y="3670"/>
                  </a:lnTo>
                  <a:lnTo>
                    <a:pt x="1998" y="3672"/>
                  </a:lnTo>
                  <a:lnTo>
                    <a:pt x="1996" y="3674"/>
                  </a:lnTo>
                  <a:lnTo>
                    <a:pt x="1996" y="3676"/>
                  </a:lnTo>
                  <a:lnTo>
                    <a:pt x="2004" y="3690"/>
                  </a:lnTo>
                  <a:lnTo>
                    <a:pt x="2014" y="3706"/>
                  </a:lnTo>
                  <a:lnTo>
                    <a:pt x="2020" y="3716"/>
                  </a:lnTo>
                  <a:lnTo>
                    <a:pt x="2026" y="3722"/>
                  </a:lnTo>
                  <a:lnTo>
                    <a:pt x="2036" y="3726"/>
                  </a:lnTo>
                  <a:lnTo>
                    <a:pt x="2042" y="3730"/>
                  </a:lnTo>
                  <a:lnTo>
                    <a:pt x="2048" y="3734"/>
                  </a:lnTo>
                  <a:lnTo>
                    <a:pt x="2058" y="3744"/>
                  </a:lnTo>
                  <a:lnTo>
                    <a:pt x="2064" y="3758"/>
                  </a:lnTo>
                  <a:lnTo>
                    <a:pt x="2072" y="3770"/>
                  </a:lnTo>
                  <a:lnTo>
                    <a:pt x="2078" y="3778"/>
                  </a:lnTo>
                  <a:lnTo>
                    <a:pt x="2082" y="3782"/>
                  </a:lnTo>
                  <a:lnTo>
                    <a:pt x="2084" y="3786"/>
                  </a:lnTo>
                  <a:lnTo>
                    <a:pt x="2084" y="3796"/>
                  </a:lnTo>
                  <a:lnTo>
                    <a:pt x="2086" y="3804"/>
                  </a:lnTo>
                  <a:lnTo>
                    <a:pt x="2088" y="3810"/>
                  </a:lnTo>
                  <a:lnTo>
                    <a:pt x="2092" y="3816"/>
                  </a:lnTo>
                  <a:lnTo>
                    <a:pt x="2094" y="3824"/>
                  </a:lnTo>
                  <a:lnTo>
                    <a:pt x="2096" y="3830"/>
                  </a:lnTo>
                  <a:lnTo>
                    <a:pt x="2098" y="3836"/>
                  </a:lnTo>
                  <a:lnTo>
                    <a:pt x="2108" y="3848"/>
                  </a:lnTo>
                  <a:lnTo>
                    <a:pt x="2120" y="3862"/>
                  </a:lnTo>
                  <a:lnTo>
                    <a:pt x="2124" y="3870"/>
                  </a:lnTo>
                  <a:lnTo>
                    <a:pt x="2126" y="3878"/>
                  </a:lnTo>
                  <a:lnTo>
                    <a:pt x="2128" y="3884"/>
                  </a:lnTo>
                  <a:lnTo>
                    <a:pt x="2130" y="3886"/>
                  </a:lnTo>
                  <a:lnTo>
                    <a:pt x="2134" y="3886"/>
                  </a:lnTo>
                  <a:lnTo>
                    <a:pt x="2138" y="3888"/>
                  </a:lnTo>
                  <a:lnTo>
                    <a:pt x="2140" y="3892"/>
                  </a:lnTo>
                  <a:lnTo>
                    <a:pt x="2144" y="3902"/>
                  </a:lnTo>
                  <a:lnTo>
                    <a:pt x="2146" y="3918"/>
                  </a:lnTo>
                  <a:lnTo>
                    <a:pt x="2148" y="3936"/>
                  </a:lnTo>
                  <a:lnTo>
                    <a:pt x="2146" y="3944"/>
                  </a:lnTo>
                  <a:lnTo>
                    <a:pt x="2142" y="3952"/>
                  </a:lnTo>
                  <a:lnTo>
                    <a:pt x="2142" y="3954"/>
                  </a:lnTo>
                  <a:lnTo>
                    <a:pt x="2142" y="3958"/>
                  </a:lnTo>
                  <a:lnTo>
                    <a:pt x="2144" y="3964"/>
                  </a:lnTo>
                  <a:lnTo>
                    <a:pt x="2146" y="3968"/>
                  </a:lnTo>
                  <a:lnTo>
                    <a:pt x="2146" y="3972"/>
                  </a:lnTo>
                  <a:lnTo>
                    <a:pt x="2144" y="3974"/>
                  </a:lnTo>
                  <a:lnTo>
                    <a:pt x="2140" y="3976"/>
                  </a:lnTo>
                  <a:lnTo>
                    <a:pt x="2142" y="3980"/>
                  </a:lnTo>
                  <a:lnTo>
                    <a:pt x="2146" y="3982"/>
                  </a:lnTo>
                  <a:lnTo>
                    <a:pt x="2148" y="3986"/>
                  </a:lnTo>
                  <a:lnTo>
                    <a:pt x="2150" y="3988"/>
                  </a:lnTo>
                  <a:lnTo>
                    <a:pt x="2150" y="3996"/>
                  </a:lnTo>
                  <a:lnTo>
                    <a:pt x="2152" y="4000"/>
                  </a:lnTo>
                  <a:lnTo>
                    <a:pt x="2154" y="4008"/>
                  </a:lnTo>
                  <a:lnTo>
                    <a:pt x="2156" y="4020"/>
                  </a:lnTo>
                  <a:lnTo>
                    <a:pt x="2158" y="4034"/>
                  </a:lnTo>
                  <a:lnTo>
                    <a:pt x="2162" y="4044"/>
                  </a:lnTo>
                  <a:lnTo>
                    <a:pt x="2166" y="4054"/>
                  </a:lnTo>
                  <a:lnTo>
                    <a:pt x="2166" y="4058"/>
                  </a:lnTo>
                  <a:lnTo>
                    <a:pt x="2166" y="4064"/>
                  </a:lnTo>
                  <a:lnTo>
                    <a:pt x="2164" y="4072"/>
                  </a:lnTo>
                  <a:lnTo>
                    <a:pt x="2166" y="4076"/>
                  </a:lnTo>
                  <a:lnTo>
                    <a:pt x="2168" y="4082"/>
                  </a:lnTo>
                  <a:lnTo>
                    <a:pt x="2172" y="4092"/>
                  </a:lnTo>
                  <a:lnTo>
                    <a:pt x="2176" y="4100"/>
                  </a:lnTo>
                  <a:lnTo>
                    <a:pt x="2178" y="4102"/>
                  </a:lnTo>
                  <a:lnTo>
                    <a:pt x="2180" y="4102"/>
                  </a:lnTo>
                  <a:lnTo>
                    <a:pt x="2184" y="4100"/>
                  </a:lnTo>
                  <a:lnTo>
                    <a:pt x="2186" y="4102"/>
                  </a:lnTo>
                  <a:lnTo>
                    <a:pt x="2190" y="4104"/>
                  </a:lnTo>
                  <a:lnTo>
                    <a:pt x="2196" y="4108"/>
                  </a:lnTo>
                  <a:lnTo>
                    <a:pt x="2200" y="4106"/>
                  </a:lnTo>
                  <a:lnTo>
                    <a:pt x="2204" y="4104"/>
                  </a:lnTo>
                  <a:lnTo>
                    <a:pt x="2208" y="4104"/>
                  </a:lnTo>
                  <a:lnTo>
                    <a:pt x="2212" y="4104"/>
                  </a:lnTo>
                  <a:lnTo>
                    <a:pt x="2214" y="4102"/>
                  </a:lnTo>
                  <a:lnTo>
                    <a:pt x="2218" y="4098"/>
                  </a:lnTo>
                  <a:lnTo>
                    <a:pt x="2226" y="4098"/>
                  </a:lnTo>
                  <a:lnTo>
                    <a:pt x="2232" y="4100"/>
                  </a:lnTo>
                  <a:lnTo>
                    <a:pt x="2236" y="4098"/>
                  </a:lnTo>
                  <a:lnTo>
                    <a:pt x="2238" y="4096"/>
                  </a:lnTo>
                  <a:lnTo>
                    <a:pt x="2240" y="4094"/>
                  </a:lnTo>
                  <a:lnTo>
                    <a:pt x="2242" y="4090"/>
                  </a:lnTo>
                  <a:lnTo>
                    <a:pt x="2244" y="4088"/>
                  </a:lnTo>
                  <a:lnTo>
                    <a:pt x="2248" y="4088"/>
                  </a:lnTo>
                  <a:lnTo>
                    <a:pt x="2252" y="4086"/>
                  </a:lnTo>
                  <a:lnTo>
                    <a:pt x="2254" y="4084"/>
                  </a:lnTo>
                  <a:lnTo>
                    <a:pt x="2258" y="4074"/>
                  </a:lnTo>
                  <a:lnTo>
                    <a:pt x="2262" y="4070"/>
                  </a:lnTo>
                  <a:lnTo>
                    <a:pt x="2266" y="4068"/>
                  </a:lnTo>
                  <a:lnTo>
                    <a:pt x="2274" y="4066"/>
                  </a:lnTo>
                  <a:lnTo>
                    <a:pt x="2284" y="4066"/>
                  </a:lnTo>
                  <a:lnTo>
                    <a:pt x="2300" y="4066"/>
                  </a:lnTo>
                  <a:lnTo>
                    <a:pt x="2312" y="4062"/>
                  </a:lnTo>
                  <a:lnTo>
                    <a:pt x="2324" y="4058"/>
                  </a:lnTo>
                  <a:lnTo>
                    <a:pt x="2334" y="4050"/>
                  </a:lnTo>
                  <a:lnTo>
                    <a:pt x="2348" y="4038"/>
                  </a:lnTo>
                  <a:lnTo>
                    <a:pt x="2356" y="4036"/>
                  </a:lnTo>
                  <a:lnTo>
                    <a:pt x="2364" y="4036"/>
                  </a:lnTo>
                  <a:lnTo>
                    <a:pt x="2370" y="4038"/>
                  </a:lnTo>
                  <a:lnTo>
                    <a:pt x="2374" y="4038"/>
                  </a:lnTo>
                  <a:lnTo>
                    <a:pt x="2382" y="4034"/>
                  </a:lnTo>
                  <a:lnTo>
                    <a:pt x="2390" y="4028"/>
                  </a:lnTo>
                  <a:lnTo>
                    <a:pt x="2398" y="4020"/>
                  </a:lnTo>
                  <a:lnTo>
                    <a:pt x="2406" y="4010"/>
                  </a:lnTo>
                  <a:lnTo>
                    <a:pt x="2416" y="4002"/>
                  </a:lnTo>
                  <a:lnTo>
                    <a:pt x="2426" y="3998"/>
                  </a:lnTo>
                  <a:lnTo>
                    <a:pt x="2432" y="3996"/>
                  </a:lnTo>
                  <a:lnTo>
                    <a:pt x="2438" y="3998"/>
                  </a:lnTo>
                  <a:lnTo>
                    <a:pt x="2442" y="3998"/>
                  </a:lnTo>
                  <a:lnTo>
                    <a:pt x="2446" y="3996"/>
                  </a:lnTo>
                  <a:lnTo>
                    <a:pt x="2452" y="3992"/>
                  </a:lnTo>
                  <a:lnTo>
                    <a:pt x="2462" y="3986"/>
                  </a:lnTo>
                  <a:lnTo>
                    <a:pt x="2468" y="3982"/>
                  </a:lnTo>
                  <a:lnTo>
                    <a:pt x="2480" y="3978"/>
                  </a:lnTo>
                  <a:lnTo>
                    <a:pt x="2500" y="3972"/>
                  </a:lnTo>
                  <a:lnTo>
                    <a:pt x="2506" y="3968"/>
                  </a:lnTo>
                  <a:lnTo>
                    <a:pt x="2510" y="3966"/>
                  </a:lnTo>
                  <a:lnTo>
                    <a:pt x="2520" y="3962"/>
                  </a:lnTo>
                  <a:lnTo>
                    <a:pt x="2526" y="3960"/>
                  </a:lnTo>
                  <a:lnTo>
                    <a:pt x="2528" y="3954"/>
                  </a:lnTo>
                  <a:lnTo>
                    <a:pt x="2528" y="3942"/>
                  </a:lnTo>
                  <a:lnTo>
                    <a:pt x="2528" y="3934"/>
                  </a:lnTo>
                  <a:lnTo>
                    <a:pt x="2532" y="3926"/>
                  </a:lnTo>
                  <a:lnTo>
                    <a:pt x="2542" y="3916"/>
                  </a:lnTo>
                  <a:lnTo>
                    <a:pt x="2562" y="3906"/>
                  </a:lnTo>
                  <a:lnTo>
                    <a:pt x="2566" y="3902"/>
                  </a:lnTo>
                  <a:lnTo>
                    <a:pt x="2572" y="3902"/>
                  </a:lnTo>
                  <a:lnTo>
                    <a:pt x="2578" y="3902"/>
                  </a:lnTo>
                  <a:lnTo>
                    <a:pt x="2584" y="3902"/>
                  </a:lnTo>
                  <a:lnTo>
                    <a:pt x="2586" y="3900"/>
                  </a:lnTo>
                  <a:lnTo>
                    <a:pt x="2594" y="3894"/>
                  </a:lnTo>
                  <a:lnTo>
                    <a:pt x="2600" y="3892"/>
                  </a:lnTo>
                  <a:lnTo>
                    <a:pt x="2606" y="3890"/>
                  </a:lnTo>
                  <a:lnTo>
                    <a:pt x="2614" y="3888"/>
                  </a:lnTo>
                  <a:lnTo>
                    <a:pt x="2624" y="3890"/>
                  </a:lnTo>
                  <a:lnTo>
                    <a:pt x="2630" y="3890"/>
                  </a:lnTo>
                  <a:lnTo>
                    <a:pt x="2634" y="3890"/>
                  </a:lnTo>
                  <a:lnTo>
                    <a:pt x="2638" y="3888"/>
                  </a:lnTo>
                  <a:lnTo>
                    <a:pt x="2642" y="3886"/>
                  </a:lnTo>
                  <a:lnTo>
                    <a:pt x="2646" y="3878"/>
                  </a:lnTo>
                  <a:lnTo>
                    <a:pt x="2650" y="3868"/>
                  </a:lnTo>
                  <a:lnTo>
                    <a:pt x="2654" y="3858"/>
                  </a:lnTo>
                  <a:lnTo>
                    <a:pt x="2658" y="3850"/>
                  </a:lnTo>
                  <a:lnTo>
                    <a:pt x="2664" y="3844"/>
                  </a:lnTo>
                  <a:lnTo>
                    <a:pt x="2670" y="3842"/>
                  </a:lnTo>
                  <a:lnTo>
                    <a:pt x="2676" y="3842"/>
                  </a:lnTo>
                  <a:lnTo>
                    <a:pt x="2690" y="3840"/>
                  </a:lnTo>
                  <a:lnTo>
                    <a:pt x="2698" y="3836"/>
                  </a:lnTo>
                  <a:lnTo>
                    <a:pt x="2702" y="3830"/>
                  </a:lnTo>
                  <a:lnTo>
                    <a:pt x="2704" y="3822"/>
                  </a:lnTo>
                  <a:lnTo>
                    <a:pt x="2708" y="3814"/>
                  </a:lnTo>
                  <a:lnTo>
                    <a:pt x="2712" y="3806"/>
                  </a:lnTo>
                  <a:lnTo>
                    <a:pt x="2720" y="3798"/>
                  </a:lnTo>
                  <a:lnTo>
                    <a:pt x="2734" y="3794"/>
                  </a:lnTo>
                  <a:lnTo>
                    <a:pt x="2746" y="3790"/>
                  </a:lnTo>
                  <a:lnTo>
                    <a:pt x="2752" y="3786"/>
                  </a:lnTo>
                  <a:lnTo>
                    <a:pt x="2754" y="3782"/>
                  </a:lnTo>
                  <a:lnTo>
                    <a:pt x="2752" y="3776"/>
                  </a:lnTo>
                  <a:lnTo>
                    <a:pt x="2750" y="3768"/>
                  </a:lnTo>
                  <a:lnTo>
                    <a:pt x="2750" y="3758"/>
                  </a:lnTo>
                  <a:lnTo>
                    <a:pt x="2750" y="3746"/>
                  </a:lnTo>
                  <a:lnTo>
                    <a:pt x="2754" y="3730"/>
                  </a:lnTo>
                  <a:lnTo>
                    <a:pt x="2760" y="3716"/>
                  </a:lnTo>
                  <a:lnTo>
                    <a:pt x="2764" y="3710"/>
                  </a:lnTo>
                  <a:lnTo>
                    <a:pt x="2768" y="3712"/>
                  </a:lnTo>
                  <a:lnTo>
                    <a:pt x="2770" y="3714"/>
                  </a:lnTo>
                  <a:lnTo>
                    <a:pt x="2772" y="3718"/>
                  </a:lnTo>
                  <a:lnTo>
                    <a:pt x="2776" y="3720"/>
                  </a:lnTo>
                  <a:lnTo>
                    <a:pt x="2780" y="3716"/>
                  </a:lnTo>
                  <a:lnTo>
                    <a:pt x="2786" y="3704"/>
                  </a:lnTo>
                  <a:lnTo>
                    <a:pt x="2792" y="3692"/>
                  </a:lnTo>
                  <a:lnTo>
                    <a:pt x="2796" y="3684"/>
                  </a:lnTo>
                  <a:lnTo>
                    <a:pt x="2806" y="3674"/>
                  </a:lnTo>
                  <a:lnTo>
                    <a:pt x="2816" y="3664"/>
                  </a:lnTo>
                  <a:lnTo>
                    <a:pt x="2820" y="3656"/>
                  </a:lnTo>
                  <a:lnTo>
                    <a:pt x="2824" y="3644"/>
                  </a:lnTo>
                  <a:lnTo>
                    <a:pt x="2830" y="3628"/>
                  </a:lnTo>
                  <a:lnTo>
                    <a:pt x="2834" y="3618"/>
                  </a:lnTo>
                  <a:lnTo>
                    <a:pt x="2834" y="3616"/>
                  </a:lnTo>
                  <a:lnTo>
                    <a:pt x="2832" y="3614"/>
                  </a:lnTo>
                  <a:lnTo>
                    <a:pt x="2822" y="3608"/>
                  </a:lnTo>
                  <a:close/>
                  <a:moveTo>
                    <a:pt x="2468" y="3400"/>
                  </a:moveTo>
                  <a:lnTo>
                    <a:pt x="2468" y="3400"/>
                  </a:lnTo>
                  <a:lnTo>
                    <a:pt x="2470" y="3400"/>
                  </a:lnTo>
                  <a:lnTo>
                    <a:pt x="2468" y="3400"/>
                  </a:lnTo>
                  <a:close/>
                  <a:moveTo>
                    <a:pt x="1836" y="3098"/>
                  </a:moveTo>
                  <a:lnTo>
                    <a:pt x="1836" y="3098"/>
                  </a:lnTo>
                  <a:lnTo>
                    <a:pt x="1838" y="3094"/>
                  </a:lnTo>
                  <a:lnTo>
                    <a:pt x="1842" y="3094"/>
                  </a:lnTo>
                  <a:lnTo>
                    <a:pt x="1838" y="3094"/>
                  </a:lnTo>
                  <a:lnTo>
                    <a:pt x="1836" y="3098"/>
                  </a:lnTo>
                  <a:close/>
                  <a:moveTo>
                    <a:pt x="1856" y="3100"/>
                  </a:moveTo>
                  <a:lnTo>
                    <a:pt x="1856" y="3100"/>
                  </a:lnTo>
                  <a:lnTo>
                    <a:pt x="1856" y="3102"/>
                  </a:lnTo>
                  <a:lnTo>
                    <a:pt x="1856" y="3100"/>
                  </a:lnTo>
                  <a:lnTo>
                    <a:pt x="1856" y="3090"/>
                  </a:lnTo>
                  <a:lnTo>
                    <a:pt x="1858" y="3084"/>
                  </a:lnTo>
                  <a:lnTo>
                    <a:pt x="1860" y="3082"/>
                  </a:lnTo>
                  <a:lnTo>
                    <a:pt x="1858" y="3084"/>
                  </a:lnTo>
                  <a:lnTo>
                    <a:pt x="1856" y="3090"/>
                  </a:lnTo>
                  <a:lnTo>
                    <a:pt x="1856" y="310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4" name="Freeform 6156">
              <a:extLst>
                <a:ext uri="{FF2B5EF4-FFF2-40B4-BE49-F238E27FC236}">
                  <a16:creationId xmlns:a16="http://schemas.microsoft.com/office/drawing/2014/main" id="{BD9AA44D-145D-44AC-A33D-77DC4BFA3A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7288" y="879494"/>
              <a:ext cx="3719525" cy="3473436"/>
            </a:xfrm>
            <a:custGeom>
              <a:avLst/>
              <a:gdLst>
                <a:gd name="T0" fmla="*/ 334096 w 5856"/>
                <a:gd name="T1" fmla="*/ 341505 h 5472"/>
                <a:gd name="T2" fmla="*/ 374746 w 5856"/>
                <a:gd name="T3" fmla="*/ 60938 h 5472"/>
                <a:gd name="T4" fmla="*/ 2452998 w 5856"/>
                <a:gd name="T5" fmla="*/ 316114 h 5472"/>
                <a:gd name="T6" fmla="*/ 3177084 w 5856"/>
                <a:gd name="T7" fmla="*/ 608108 h 5472"/>
                <a:gd name="T8" fmla="*/ 2139228 w 5856"/>
                <a:gd name="T9" fmla="*/ 481154 h 5472"/>
                <a:gd name="T10" fmla="*/ 256606 w 5856"/>
                <a:gd name="T11" fmla="*/ 559865 h 5472"/>
                <a:gd name="T12" fmla="*/ 48272 w 5856"/>
                <a:gd name="T13" fmla="*/ 76172 h 5472"/>
                <a:gd name="T14" fmla="*/ 461128 w 5856"/>
                <a:gd name="T15" fmla="*/ 11426 h 5472"/>
                <a:gd name="T16" fmla="*/ 438262 w 5856"/>
                <a:gd name="T17" fmla="*/ 78711 h 5472"/>
                <a:gd name="T18" fmla="*/ 1814025 w 5856"/>
                <a:gd name="T19" fmla="*/ 3336340 h 5472"/>
                <a:gd name="T20" fmla="*/ 2066820 w 5856"/>
                <a:gd name="T21" fmla="*/ 2794248 h 5472"/>
                <a:gd name="T22" fmla="*/ 2090956 w 5856"/>
                <a:gd name="T23" fmla="*/ 2845030 h 5472"/>
                <a:gd name="T24" fmla="*/ 2021088 w 5856"/>
                <a:gd name="T25" fmla="*/ 2668564 h 5472"/>
                <a:gd name="T26" fmla="*/ 2068090 w 5856"/>
                <a:gd name="T27" fmla="*/ 2759971 h 5472"/>
                <a:gd name="T28" fmla="*/ 2012196 w 5856"/>
                <a:gd name="T29" fmla="*/ 2762510 h 5472"/>
                <a:gd name="T30" fmla="*/ 2125255 w 5856"/>
                <a:gd name="T31" fmla="*/ 3088781 h 5472"/>
                <a:gd name="T32" fmla="*/ 2097307 w 5856"/>
                <a:gd name="T33" fmla="*/ 1976667 h 5472"/>
                <a:gd name="T34" fmla="*/ 2010925 w 5856"/>
                <a:gd name="T35" fmla="*/ 3324914 h 5472"/>
                <a:gd name="T36" fmla="*/ 2102389 w 5856"/>
                <a:gd name="T37" fmla="*/ 1863679 h 5472"/>
                <a:gd name="T38" fmla="*/ 1256352 w 5856"/>
                <a:gd name="T39" fmla="*/ 2824717 h 5472"/>
                <a:gd name="T40" fmla="*/ 1637450 w 5856"/>
                <a:gd name="T41" fmla="*/ 2959288 h 5472"/>
                <a:gd name="T42" fmla="*/ 1636179 w 5856"/>
                <a:gd name="T43" fmla="*/ 3313488 h 5472"/>
                <a:gd name="T44" fmla="*/ 1580285 w 5856"/>
                <a:gd name="T45" fmla="*/ 3222082 h 5472"/>
                <a:gd name="T46" fmla="*/ 1342734 w 5856"/>
                <a:gd name="T47" fmla="*/ 2956749 h 5472"/>
                <a:gd name="T48" fmla="*/ 5081 w 5856"/>
                <a:gd name="T49" fmla="*/ 3446790 h 5472"/>
                <a:gd name="T50" fmla="*/ 2179879 w 5856"/>
                <a:gd name="T51" fmla="*/ 2182332 h 5472"/>
                <a:gd name="T52" fmla="*/ 2291667 w 5856"/>
                <a:gd name="T53" fmla="*/ 2007136 h 5472"/>
                <a:gd name="T54" fmla="*/ 1948679 w 5856"/>
                <a:gd name="T55" fmla="*/ 3044347 h 5472"/>
                <a:gd name="T56" fmla="*/ 1984248 w 5856"/>
                <a:gd name="T57" fmla="*/ 3100206 h 5472"/>
                <a:gd name="T58" fmla="*/ 1942328 w 5856"/>
                <a:gd name="T59" fmla="*/ 2744736 h 5472"/>
                <a:gd name="T60" fmla="*/ 2132876 w 5856"/>
                <a:gd name="T61" fmla="*/ 3114171 h 5472"/>
                <a:gd name="T62" fmla="*/ 2483486 w 5856"/>
                <a:gd name="T63" fmla="*/ 1744342 h 5472"/>
                <a:gd name="T64" fmla="*/ 2336129 w 5856"/>
                <a:gd name="T65" fmla="*/ 1971589 h 5472"/>
                <a:gd name="T66" fmla="*/ 2107470 w 5856"/>
                <a:gd name="T67" fmla="*/ 1984284 h 5472"/>
                <a:gd name="T68" fmla="*/ 2536840 w 5856"/>
                <a:gd name="T69" fmla="*/ 1350786 h 5472"/>
                <a:gd name="T70" fmla="*/ 2451728 w 5856"/>
                <a:gd name="T71" fmla="*/ 1727838 h 5472"/>
                <a:gd name="T72" fmla="*/ 2022358 w 5856"/>
                <a:gd name="T73" fmla="*/ 2660947 h 5472"/>
                <a:gd name="T74" fmla="*/ 1906759 w 5856"/>
                <a:gd name="T75" fmla="*/ 2780283 h 5472"/>
                <a:gd name="T76" fmla="*/ 2087145 w 5856"/>
                <a:gd name="T77" fmla="*/ 2730772 h 5472"/>
                <a:gd name="T78" fmla="*/ 1878811 w 5856"/>
                <a:gd name="T79" fmla="*/ 2870420 h 5472"/>
                <a:gd name="T80" fmla="*/ 1669208 w 5856"/>
                <a:gd name="T81" fmla="*/ 3111632 h 5472"/>
                <a:gd name="T82" fmla="*/ 2046494 w 5856"/>
                <a:gd name="T83" fmla="*/ 2306747 h 5472"/>
                <a:gd name="T84" fmla="*/ 3226627 w 5856"/>
                <a:gd name="T85" fmla="*/ 603030 h 5472"/>
                <a:gd name="T86" fmla="*/ 2160824 w 5856"/>
                <a:gd name="T87" fmla="*/ 505275 h 5472"/>
                <a:gd name="T88" fmla="*/ 1448171 w 5856"/>
                <a:gd name="T89" fmla="*/ 275489 h 5472"/>
                <a:gd name="T90" fmla="*/ 899390 w 5856"/>
                <a:gd name="T91" fmla="*/ 483693 h 5472"/>
                <a:gd name="T92" fmla="*/ 736789 w 5856"/>
                <a:gd name="T93" fmla="*/ 700784 h 5472"/>
                <a:gd name="T94" fmla="*/ 137195 w 5856"/>
                <a:gd name="T95" fmla="*/ 684280 h 5472"/>
                <a:gd name="T96" fmla="*/ 415396 w 5856"/>
                <a:gd name="T97" fmla="*/ 2273739 h 5472"/>
                <a:gd name="T98" fmla="*/ 814279 w 5856"/>
                <a:gd name="T99" fmla="*/ 2748545 h 5472"/>
                <a:gd name="T100" fmla="*/ 1185214 w 5856"/>
                <a:gd name="T101" fmla="*/ 2338485 h 5472"/>
                <a:gd name="T102" fmla="*/ 1393547 w 5856"/>
                <a:gd name="T103" fmla="*/ 2695225 h 5472"/>
                <a:gd name="T104" fmla="*/ 1451982 w 5856"/>
                <a:gd name="T105" fmla="*/ 2856456 h 5472"/>
                <a:gd name="T106" fmla="*/ 1629828 w 5856"/>
                <a:gd name="T107" fmla="*/ 2740928 h 5472"/>
                <a:gd name="T108" fmla="*/ 1744157 w 5856"/>
                <a:gd name="T109" fmla="*/ 2391805 h 5472"/>
                <a:gd name="T110" fmla="*/ 1933435 w 5856"/>
                <a:gd name="T111" fmla="*/ 2254696 h 5472"/>
                <a:gd name="T112" fmla="*/ 1986789 w 5856"/>
                <a:gd name="T113" fmla="*/ 2059187 h 5472"/>
                <a:gd name="T114" fmla="*/ 1905488 w 5856"/>
                <a:gd name="T115" fmla="*/ 1812897 h 5472"/>
                <a:gd name="T116" fmla="*/ 2103659 w 5856"/>
                <a:gd name="T117" fmla="*/ 1858600 h 5472"/>
                <a:gd name="T118" fmla="*/ 2129066 w 5856"/>
                <a:gd name="T119" fmla="*/ 1809089 h 5472"/>
                <a:gd name="T120" fmla="*/ 2413618 w 5856"/>
                <a:gd name="T121" fmla="*/ 1277153 h 5472"/>
                <a:gd name="T122" fmla="*/ 3003049 w 5856"/>
                <a:gd name="T123" fmla="*/ 983890 h 5472"/>
                <a:gd name="T124" fmla="*/ 3079269 w 5856"/>
                <a:gd name="T125" fmla="*/ 1027054 h 547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56"/>
                <a:gd name="T190" fmla="*/ 0 h 5472"/>
                <a:gd name="T191" fmla="*/ 5856 w 5856"/>
                <a:gd name="T192" fmla="*/ 5472 h 547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56" h="5472">
                  <a:moveTo>
                    <a:pt x="1912" y="64"/>
                  </a:moveTo>
                  <a:lnTo>
                    <a:pt x="1912" y="64"/>
                  </a:lnTo>
                  <a:lnTo>
                    <a:pt x="1910" y="60"/>
                  </a:lnTo>
                  <a:lnTo>
                    <a:pt x="1902" y="58"/>
                  </a:lnTo>
                  <a:lnTo>
                    <a:pt x="1882" y="54"/>
                  </a:lnTo>
                  <a:lnTo>
                    <a:pt x="1862" y="54"/>
                  </a:lnTo>
                  <a:lnTo>
                    <a:pt x="1854" y="56"/>
                  </a:lnTo>
                  <a:lnTo>
                    <a:pt x="1850" y="60"/>
                  </a:lnTo>
                  <a:lnTo>
                    <a:pt x="1850" y="62"/>
                  </a:lnTo>
                  <a:lnTo>
                    <a:pt x="1852" y="64"/>
                  </a:lnTo>
                  <a:lnTo>
                    <a:pt x="1858" y="68"/>
                  </a:lnTo>
                  <a:lnTo>
                    <a:pt x="1868" y="70"/>
                  </a:lnTo>
                  <a:lnTo>
                    <a:pt x="1880" y="70"/>
                  </a:lnTo>
                  <a:lnTo>
                    <a:pt x="1902" y="68"/>
                  </a:lnTo>
                  <a:lnTo>
                    <a:pt x="1908" y="66"/>
                  </a:lnTo>
                  <a:lnTo>
                    <a:pt x="1912" y="64"/>
                  </a:lnTo>
                  <a:close/>
                  <a:moveTo>
                    <a:pt x="1078" y="706"/>
                  </a:moveTo>
                  <a:lnTo>
                    <a:pt x="1078" y="706"/>
                  </a:lnTo>
                  <a:lnTo>
                    <a:pt x="1094" y="702"/>
                  </a:lnTo>
                  <a:lnTo>
                    <a:pt x="1100" y="700"/>
                  </a:lnTo>
                  <a:lnTo>
                    <a:pt x="1104" y="698"/>
                  </a:lnTo>
                  <a:lnTo>
                    <a:pt x="1104" y="694"/>
                  </a:lnTo>
                  <a:lnTo>
                    <a:pt x="1104" y="690"/>
                  </a:lnTo>
                  <a:lnTo>
                    <a:pt x="1102" y="684"/>
                  </a:lnTo>
                  <a:lnTo>
                    <a:pt x="1094" y="678"/>
                  </a:lnTo>
                  <a:lnTo>
                    <a:pt x="1082" y="674"/>
                  </a:lnTo>
                  <a:lnTo>
                    <a:pt x="1070" y="674"/>
                  </a:lnTo>
                  <a:lnTo>
                    <a:pt x="1058" y="676"/>
                  </a:lnTo>
                  <a:lnTo>
                    <a:pt x="1048" y="682"/>
                  </a:lnTo>
                  <a:lnTo>
                    <a:pt x="1040" y="688"/>
                  </a:lnTo>
                  <a:lnTo>
                    <a:pt x="1036" y="694"/>
                  </a:lnTo>
                  <a:lnTo>
                    <a:pt x="1036" y="700"/>
                  </a:lnTo>
                  <a:lnTo>
                    <a:pt x="1040" y="704"/>
                  </a:lnTo>
                  <a:lnTo>
                    <a:pt x="1048" y="708"/>
                  </a:lnTo>
                  <a:lnTo>
                    <a:pt x="1060" y="708"/>
                  </a:lnTo>
                  <a:lnTo>
                    <a:pt x="1078" y="706"/>
                  </a:lnTo>
                  <a:close/>
                  <a:moveTo>
                    <a:pt x="1928" y="154"/>
                  </a:moveTo>
                  <a:lnTo>
                    <a:pt x="1928" y="154"/>
                  </a:lnTo>
                  <a:lnTo>
                    <a:pt x="1914" y="152"/>
                  </a:lnTo>
                  <a:lnTo>
                    <a:pt x="1902" y="154"/>
                  </a:lnTo>
                  <a:lnTo>
                    <a:pt x="1894" y="156"/>
                  </a:lnTo>
                  <a:lnTo>
                    <a:pt x="1890" y="160"/>
                  </a:lnTo>
                  <a:lnTo>
                    <a:pt x="1890" y="164"/>
                  </a:lnTo>
                  <a:lnTo>
                    <a:pt x="1894" y="168"/>
                  </a:lnTo>
                  <a:lnTo>
                    <a:pt x="1900" y="172"/>
                  </a:lnTo>
                  <a:lnTo>
                    <a:pt x="1910" y="176"/>
                  </a:lnTo>
                  <a:lnTo>
                    <a:pt x="1920" y="178"/>
                  </a:lnTo>
                  <a:lnTo>
                    <a:pt x="1926" y="180"/>
                  </a:lnTo>
                  <a:lnTo>
                    <a:pt x="1932" y="186"/>
                  </a:lnTo>
                  <a:lnTo>
                    <a:pt x="1934" y="188"/>
                  </a:lnTo>
                  <a:lnTo>
                    <a:pt x="1938" y="190"/>
                  </a:lnTo>
                  <a:lnTo>
                    <a:pt x="1956" y="188"/>
                  </a:lnTo>
                  <a:lnTo>
                    <a:pt x="1982" y="180"/>
                  </a:lnTo>
                  <a:lnTo>
                    <a:pt x="1996" y="174"/>
                  </a:lnTo>
                  <a:lnTo>
                    <a:pt x="2000" y="172"/>
                  </a:lnTo>
                  <a:lnTo>
                    <a:pt x="2000" y="170"/>
                  </a:lnTo>
                  <a:lnTo>
                    <a:pt x="1998" y="168"/>
                  </a:lnTo>
                  <a:lnTo>
                    <a:pt x="1994" y="166"/>
                  </a:lnTo>
                  <a:lnTo>
                    <a:pt x="1982" y="162"/>
                  </a:lnTo>
                  <a:lnTo>
                    <a:pt x="1964" y="158"/>
                  </a:lnTo>
                  <a:lnTo>
                    <a:pt x="1928" y="154"/>
                  </a:lnTo>
                  <a:close/>
                  <a:moveTo>
                    <a:pt x="526" y="138"/>
                  </a:moveTo>
                  <a:lnTo>
                    <a:pt x="526" y="138"/>
                  </a:lnTo>
                  <a:lnTo>
                    <a:pt x="532" y="144"/>
                  </a:lnTo>
                  <a:lnTo>
                    <a:pt x="538" y="148"/>
                  </a:lnTo>
                  <a:lnTo>
                    <a:pt x="552" y="152"/>
                  </a:lnTo>
                  <a:lnTo>
                    <a:pt x="558" y="154"/>
                  </a:lnTo>
                  <a:lnTo>
                    <a:pt x="562" y="152"/>
                  </a:lnTo>
                  <a:lnTo>
                    <a:pt x="564" y="150"/>
                  </a:lnTo>
                  <a:lnTo>
                    <a:pt x="564" y="146"/>
                  </a:lnTo>
                  <a:lnTo>
                    <a:pt x="564" y="142"/>
                  </a:lnTo>
                  <a:lnTo>
                    <a:pt x="568" y="140"/>
                  </a:lnTo>
                  <a:lnTo>
                    <a:pt x="572" y="136"/>
                  </a:lnTo>
                  <a:lnTo>
                    <a:pt x="582" y="136"/>
                  </a:lnTo>
                  <a:lnTo>
                    <a:pt x="600" y="134"/>
                  </a:lnTo>
                  <a:lnTo>
                    <a:pt x="604" y="132"/>
                  </a:lnTo>
                  <a:lnTo>
                    <a:pt x="606" y="130"/>
                  </a:lnTo>
                  <a:lnTo>
                    <a:pt x="604" y="128"/>
                  </a:lnTo>
                  <a:lnTo>
                    <a:pt x="598" y="126"/>
                  </a:lnTo>
                  <a:lnTo>
                    <a:pt x="580" y="122"/>
                  </a:lnTo>
                  <a:lnTo>
                    <a:pt x="556" y="120"/>
                  </a:lnTo>
                  <a:lnTo>
                    <a:pt x="534" y="122"/>
                  </a:lnTo>
                  <a:lnTo>
                    <a:pt x="526" y="124"/>
                  </a:lnTo>
                  <a:lnTo>
                    <a:pt x="522" y="126"/>
                  </a:lnTo>
                  <a:lnTo>
                    <a:pt x="522" y="132"/>
                  </a:lnTo>
                  <a:lnTo>
                    <a:pt x="526" y="138"/>
                  </a:lnTo>
                  <a:close/>
                  <a:moveTo>
                    <a:pt x="658" y="948"/>
                  </a:moveTo>
                  <a:lnTo>
                    <a:pt x="658" y="948"/>
                  </a:lnTo>
                  <a:lnTo>
                    <a:pt x="658" y="944"/>
                  </a:lnTo>
                  <a:lnTo>
                    <a:pt x="656" y="942"/>
                  </a:lnTo>
                  <a:lnTo>
                    <a:pt x="644" y="936"/>
                  </a:lnTo>
                  <a:lnTo>
                    <a:pt x="628" y="926"/>
                  </a:lnTo>
                  <a:lnTo>
                    <a:pt x="620" y="920"/>
                  </a:lnTo>
                  <a:lnTo>
                    <a:pt x="612" y="912"/>
                  </a:lnTo>
                  <a:lnTo>
                    <a:pt x="602" y="904"/>
                  </a:lnTo>
                  <a:lnTo>
                    <a:pt x="594" y="904"/>
                  </a:lnTo>
                  <a:lnTo>
                    <a:pt x="588" y="906"/>
                  </a:lnTo>
                  <a:lnTo>
                    <a:pt x="582" y="908"/>
                  </a:lnTo>
                  <a:lnTo>
                    <a:pt x="580" y="910"/>
                  </a:lnTo>
                  <a:lnTo>
                    <a:pt x="580" y="912"/>
                  </a:lnTo>
                  <a:lnTo>
                    <a:pt x="582" y="916"/>
                  </a:lnTo>
                  <a:lnTo>
                    <a:pt x="584" y="920"/>
                  </a:lnTo>
                  <a:lnTo>
                    <a:pt x="582" y="920"/>
                  </a:lnTo>
                  <a:lnTo>
                    <a:pt x="578" y="918"/>
                  </a:lnTo>
                  <a:lnTo>
                    <a:pt x="576" y="918"/>
                  </a:lnTo>
                  <a:lnTo>
                    <a:pt x="574" y="920"/>
                  </a:lnTo>
                  <a:lnTo>
                    <a:pt x="576" y="924"/>
                  </a:lnTo>
                  <a:lnTo>
                    <a:pt x="580" y="930"/>
                  </a:lnTo>
                  <a:lnTo>
                    <a:pt x="588" y="940"/>
                  </a:lnTo>
                  <a:lnTo>
                    <a:pt x="594" y="944"/>
                  </a:lnTo>
                  <a:lnTo>
                    <a:pt x="596" y="946"/>
                  </a:lnTo>
                  <a:lnTo>
                    <a:pt x="600" y="944"/>
                  </a:lnTo>
                  <a:lnTo>
                    <a:pt x="600" y="942"/>
                  </a:lnTo>
                  <a:lnTo>
                    <a:pt x="604" y="942"/>
                  </a:lnTo>
                  <a:lnTo>
                    <a:pt x="610" y="942"/>
                  </a:lnTo>
                  <a:lnTo>
                    <a:pt x="618" y="946"/>
                  </a:lnTo>
                  <a:lnTo>
                    <a:pt x="620" y="948"/>
                  </a:lnTo>
                  <a:lnTo>
                    <a:pt x="620" y="952"/>
                  </a:lnTo>
                  <a:lnTo>
                    <a:pt x="620" y="956"/>
                  </a:lnTo>
                  <a:lnTo>
                    <a:pt x="624" y="958"/>
                  </a:lnTo>
                  <a:lnTo>
                    <a:pt x="638" y="956"/>
                  </a:lnTo>
                  <a:lnTo>
                    <a:pt x="652" y="954"/>
                  </a:lnTo>
                  <a:lnTo>
                    <a:pt x="656" y="950"/>
                  </a:lnTo>
                  <a:lnTo>
                    <a:pt x="658" y="948"/>
                  </a:lnTo>
                  <a:close/>
                  <a:moveTo>
                    <a:pt x="768" y="460"/>
                  </a:moveTo>
                  <a:lnTo>
                    <a:pt x="768" y="460"/>
                  </a:lnTo>
                  <a:lnTo>
                    <a:pt x="752" y="466"/>
                  </a:lnTo>
                  <a:lnTo>
                    <a:pt x="742" y="468"/>
                  </a:lnTo>
                  <a:lnTo>
                    <a:pt x="736" y="468"/>
                  </a:lnTo>
                  <a:lnTo>
                    <a:pt x="732" y="466"/>
                  </a:lnTo>
                  <a:lnTo>
                    <a:pt x="728" y="462"/>
                  </a:lnTo>
                  <a:lnTo>
                    <a:pt x="722" y="460"/>
                  </a:lnTo>
                  <a:lnTo>
                    <a:pt x="712" y="458"/>
                  </a:lnTo>
                  <a:lnTo>
                    <a:pt x="698" y="460"/>
                  </a:lnTo>
                  <a:lnTo>
                    <a:pt x="682" y="462"/>
                  </a:lnTo>
                  <a:lnTo>
                    <a:pt x="674" y="464"/>
                  </a:lnTo>
                  <a:lnTo>
                    <a:pt x="672" y="468"/>
                  </a:lnTo>
                  <a:lnTo>
                    <a:pt x="672" y="470"/>
                  </a:lnTo>
                  <a:lnTo>
                    <a:pt x="674" y="474"/>
                  </a:lnTo>
                  <a:lnTo>
                    <a:pt x="674" y="476"/>
                  </a:lnTo>
                  <a:lnTo>
                    <a:pt x="672" y="478"/>
                  </a:lnTo>
                  <a:lnTo>
                    <a:pt x="664" y="476"/>
                  </a:lnTo>
                  <a:lnTo>
                    <a:pt x="652" y="478"/>
                  </a:lnTo>
                  <a:lnTo>
                    <a:pt x="636" y="480"/>
                  </a:lnTo>
                  <a:lnTo>
                    <a:pt x="620" y="484"/>
                  </a:lnTo>
                  <a:lnTo>
                    <a:pt x="602" y="492"/>
                  </a:lnTo>
                  <a:lnTo>
                    <a:pt x="584" y="500"/>
                  </a:lnTo>
                  <a:lnTo>
                    <a:pt x="568" y="508"/>
                  </a:lnTo>
                  <a:lnTo>
                    <a:pt x="554" y="518"/>
                  </a:lnTo>
                  <a:lnTo>
                    <a:pt x="544" y="528"/>
                  </a:lnTo>
                  <a:lnTo>
                    <a:pt x="538" y="536"/>
                  </a:lnTo>
                  <a:lnTo>
                    <a:pt x="532" y="538"/>
                  </a:lnTo>
                  <a:lnTo>
                    <a:pt x="528" y="538"/>
                  </a:lnTo>
                  <a:lnTo>
                    <a:pt x="526" y="538"/>
                  </a:lnTo>
                  <a:lnTo>
                    <a:pt x="524" y="536"/>
                  </a:lnTo>
                  <a:lnTo>
                    <a:pt x="520" y="534"/>
                  </a:lnTo>
                  <a:lnTo>
                    <a:pt x="514" y="536"/>
                  </a:lnTo>
                  <a:lnTo>
                    <a:pt x="506" y="542"/>
                  </a:lnTo>
                  <a:lnTo>
                    <a:pt x="498" y="548"/>
                  </a:lnTo>
                  <a:lnTo>
                    <a:pt x="494" y="550"/>
                  </a:lnTo>
                  <a:lnTo>
                    <a:pt x="490" y="548"/>
                  </a:lnTo>
                  <a:lnTo>
                    <a:pt x="488" y="546"/>
                  </a:lnTo>
                  <a:lnTo>
                    <a:pt x="488" y="544"/>
                  </a:lnTo>
                  <a:lnTo>
                    <a:pt x="484" y="542"/>
                  </a:lnTo>
                  <a:lnTo>
                    <a:pt x="480" y="542"/>
                  </a:lnTo>
                  <a:lnTo>
                    <a:pt x="474" y="546"/>
                  </a:lnTo>
                  <a:lnTo>
                    <a:pt x="470" y="550"/>
                  </a:lnTo>
                  <a:lnTo>
                    <a:pt x="468" y="554"/>
                  </a:lnTo>
                  <a:lnTo>
                    <a:pt x="470" y="558"/>
                  </a:lnTo>
                  <a:lnTo>
                    <a:pt x="474" y="560"/>
                  </a:lnTo>
                  <a:lnTo>
                    <a:pt x="480" y="564"/>
                  </a:lnTo>
                  <a:lnTo>
                    <a:pt x="480" y="568"/>
                  </a:lnTo>
                  <a:lnTo>
                    <a:pt x="476" y="570"/>
                  </a:lnTo>
                  <a:lnTo>
                    <a:pt x="472" y="572"/>
                  </a:lnTo>
                  <a:lnTo>
                    <a:pt x="470" y="576"/>
                  </a:lnTo>
                  <a:lnTo>
                    <a:pt x="472" y="578"/>
                  </a:lnTo>
                  <a:lnTo>
                    <a:pt x="476" y="580"/>
                  </a:lnTo>
                  <a:lnTo>
                    <a:pt x="478" y="582"/>
                  </a:lnTo>
                  <a:lnTo>
                    <a:pt x="478" y="584"/>
                  </a:lnTo>
                  <a:lnTo>
                    <a:pt x="476" y="586"/>
                  </a:lnTo>
                  <a:lnTo>
                    <a:pt x="468" y="586"/>
                  </a:lnTo>
                  <a:lnTo>
                    <a:pt x="460" y="588"/>
                  </a:lnTo>
                  <a:lnTo>
                    <a:pt x="454" y="594"/>
                  </a:lnTo>
                  <a:lnTo>
                    <a:pt x="450" y="600"/>
                  </a:lnTo>
                  <a:lnTo>
                    <a:pt x="446" y="606"/>
                  </a:lnTo>
                  <a:lnTo>
                    <a:pt x="442" y="614"/>
                  </a:lnTo>
                  <a:lnTo>
                    <a:pt x="436" y="622"/>
                  </a:lnTo>
                  <a:lnTo>
                    <a:pt x="426" y="630"/>
                  </a:lnTo>
                  <a:lnTo>
                    <a:pt x="414" y="636"/>
                  </a:lnTo>
                  <a:lnTo>
                    <a:pt x="390" y="648"/>
                  </a:lnTo>
                  <a:lnTo>
                    <a:pt x="384" y="654"/>
                  </a:lnTo>
                  <a:lnTo>
                    <a:pt x="380" y="658"/>
                  </a:lnTo>
                  <a:lnTo>
                    <a:pt x="380" y="662"/>
                  </a:lnTo>
                  <a:lnTo>
                    <a:pt x="382" y="666"/>
                  </a:lnTo>
                  <a:lnTo>
                    <a:pt x="390" y="666"/>
                  </a:lnTo>
                  <a:lnTo>
                    <a:pt x="400" y="666"/>
                  </a:lnTo>
                  <a:lnTo>
                    <a:pt x="408" y="668"/>
                  </a:lnTo>
                  <a:lnTo>
                    <a:pt x="410" y="670"/>
                  </a:lnTo>
                  <a:lnTo>
                    <a:pt x="408" y="674"/>
                  </a:lnTo>
                  <a:lnTo>
                    <a:pt x="406" y="678"/>
                  </a:lnTo>
                  <a:lnTo>
                    <a:pt x="402" y="680"/>
                  </a:lnTo>
                  <a:lnTo>
                    <a:pt x="402" y="684"/>
                  </a:lnTo>
                  <a:lnTo>
                    <a:pt x="406" y="684"/>
                  </a:lnTo>
                  <a:lnTo>
                    <a:pt x="416" y="682"/>
                  </a:lnTo>
                  <a:lnTo>
                    <a:pt x="438" y="676"/>
                  </a:lnTo>
                  <a:lnTo>
                    <a:pt x="446" y="676"/>
                  </a:lnTo>
                  <a:lnTo>
                    <a:pt x="454" y="676"/>
                  </a:lnTo>
                  <a:lnTo>
                    <a:pt x="460" y="678"/>
                  </a:lnTo>
                  <a:lnTo>
                    <a:pt x="466" y="682"/>
                  </a:lnTo>
                  <a:lnTo>
                    <a:pt x="486" y="692"/>
                  </a:lnTo>
                  <a:lnTo>
                    <a:pt x="496" y="696"/>
                  </a:lnTo>
                  <a:lnTo>
                    <a:pt x="508" y="694"/>
                  </a:lnTo>
                  <a:lnTo>
                    <a:pt x="514" y="692"/>
                  </a:lnTo>
                  <a:lnTo>
                    <a:pt x="518" y="690"/>
                  </a:lnTo>
                  <a:lnTo>
                    <a:pt x="522" y="686"/>
                  </a:lnTo>
                  <a:lnTo>
                    <a:pt x="524" y="680"/>
                  </a:lnTo>
                  <a:lnTo>
                    <a:pt x="526" y="674"/>
                  </a:lnTo>
                  <a:lnTo>
                    <a:pt x="528" y="672"/>
                  </a:lnTo>
                  <a:lnTo>
                    <a:pt x="538" y="670"/>
                  </a:lnTo>
                  <a:lnTo>
                    <a:pt x="542" y="668"/>
                  </a:lnTo>
                  <a:lnTo>
                    <a:pt x="546" y="664"/>
                  </a:lnTo>
                  <a:lnTo>
                    <a:pt x="550" y="660"/>
                  </a:lnTo>
                  <a:lnTo>
                    <a:pt x="554" y="650"/>
                  </a:lnTo>
                  <a:lnTo>
                    <a:pt x="558" y="640"/>
                  </a:lnTo>
                  <a:lnTo>
                    <a:pt x="562" y="634"/>
                  </a:lnTo>
                  <a:lnTo>
                    <a:pt x="566" y="630"/>
                  </a:lnTo>
                  <a:lnTo>
                    <a:pt x="572" y="628"/>
                  </a:lnTo>
                  <a:lnTo>
                    <a:pt x="580" y="624"/>
                  </a:lnTo>
                  <a:lnTo>
                    <a:pt x="584" y="622"/>
                  </a:lnTo>
                  <a:lnTo>
                    <a:pt x="586" y="616"/>
                  </a:lnTo>
                  <a:lnTo>
                    <a:pt x="588" y="606"/>
                  </a:lnTo>
                  <a:lnTo>
                    <a:pt x="590" y="602"/>
                  </a:lnTo>
                  <a:lnTo>
                    <a:pt x="594" y="600"/>
                  </a:lnTo>
                  <a:lnTo>
                    <a:pt x="610" y="594"/>
                  </a:lnTo>
                  <a:lnTo>
                    <a:pt x="638" y="584"/>
                  </a:lnTo>
                  <a:lnTo>
                    <a:pt x="652" y="578"/>
                  </a:lnTo>
                  <a:lnTo>
                    <a:pt x="658" y="572"/>
                  </a:lnTo>
                  <a:lnTo>
                    <a:pt x="662" y="568"/>
                  </a:lnTo>
                  <a:lnTo>
                    <a:pt x="664" y="564"/>
                  </a:lnTo>
                  <a:lnTo>
                    <a:pt x="668" y="558"/>
                  </a:lnTo>
                  <a:lnTo>
                    <a:pt x="674" y="552"/>
                  </a:lnTo>
                  <a:lnTo>
                    <a:pt x="688" y="544"/>
                  </a:lnTo>
                  <a:lnTo>
                    <a:pt x="712" y="534"/>
                  </a:lnTo>
                  <a:lnTo>
                    <a:pt x="744" y="522"/>
                  </a:lnTo>
                  <a:lnTo>
                    <a:pt x="778" y="512"/>
                  </a:lnTo>
                  <a:lnTo>
                    <a:pt x="854" y="492"/>
                  </a:lnTo>
                  <a:lnTo>
                    <a:pt x="924" y="474"/>
                  </a:lnTo>
                  <a:lnTo>
                    <a:pt x="956" y="464"/>
                  </a:lnTo>
                  <a:lnTo>
                    <a:pt x="980" y="454"/>
                  </a:lnTo>
                  <a:lnTo>
                    <a:pt x="990" y="448"/>
                  </a:lnTo>
                  <a:lnTo>
                    <a:pt x="998" y="444"/>
                  </a:lnTo>
                  <a:lnTo>
                    <a:pt x="1002" y="438"/>
                  </a:lnTo>
                  <a:lnTo>
                    <a:pt x="1002" y="432"/>
                  </a:lnTo>
                  <a:lnTo>
                    <a:pt x="1002" y="428"/>
                  </a:lnTo>
                  <a:lnTo>
                    <a:pt x="1000" y="424"/>
                  </a:lnTo>
                  <a:lnTo>
                    <a:pt x="996" y="420"/>
                  </a:lnTo>
                  <a:lnTo>
                    <a:pt x="990" y="416"/>
                  </a:lnTo>
                  <a:lnTo>
                    <a:pt x="974" y="410"/>
                  </a:lnTo>
                  <a:lnTo>
                    <a:pt x="954" y="406"/>
                  </a:lnTo>
                  <a:lnTo>
                    <a:pt x="932" y="408"/>
                  </a:lnTo>
                  <a:lnTo>
                    <a:pt x="908" y="412"/>
                  </a:lnTo>
                  <a:lnTo>
                    <a:pt x="878" y="422"/>
                  </a:lnTo>
                  <a:lnTo>
                    <a:pt x="874" y="426"/>
                  </a:lnTo>
                  <a:lnTo>
                    <a:pt x="870" y="428"/>
                  </a:lnTo>
                  <a:lnTo>
                    <a:pt x="868" y="430"/>
                  </a:lnTo>
                  <a:lnTo>
                    <a:pt x="864" y="434"/>
                  </a:lnTo>
                  <a:lnTo>
                    <a:pt x="856" y="438"/>
                  </a:lnTo>
                  <a:lnTo>
                    <a:pt x="842" y="444"/>
                  </a:lnTo>
                  <a:lnTo>
                    <a:pt x="818" y="450"/>
                  </a:lnTo>
                  <a:lnTo>
                    <a:pt x="808" y="450"/>
                  </a:lnTo>
                  <a:lnTo>
                    <a:pt x="798" y="452"/>
                  </a:lnTo>
                  <a:lnTo>
                    <a:pt x="768" y="460"/>
                  </a:lnTo>
                  <a:close/>
                  <a:moveTo>
                    <a:pt x="484" y="70"/>
                  </a:moveTo>
                  <a:lnTo>
                    <a:pt x="484" y="70"/>
                  </a:lnTo>
                  <a:lnTo>
                    <a:pt x="482" y="70"/>
                  </a:lnTo>
                  <a:lnTo>
                    <a:pt x="484" y="70"/>
                  </a:lnTo>
                  <a:lnTo>
                    <a:pt x="490" y="72"/>
                  </a:lnTo>
                  <a:lnTo>
                    <a:pt x="500" y="74"/>
                  </a:lnTo>
                  <a:lnTo>
                    <a:pt x="510" y="78"/>
                  </a:lnTo>
                  <a:lnTo>
                    <a:pt x="528" y="86"/>
                  </a:lnTo>
                  <a:lnTo>
                    <a:pt x="538" y="86"/>
                  </a:lnTo>
                  <a:lnTo>
                    <a:pt x="554" y="86"/>
                  </a:lnTo>
                  <a:lnTo>
                    <a:pt x="568" y="86"/>
                  </a:lnTo>
                  <a:lnTo>
                    <a:pt x="568" y="84"/>
                  </a:lnTo>
                  <a:lnTo>
                    <a:pt x="566" y="82"/>
                  </a:lnTo>
                  <a:lnTo>
                    <a:pt x="544" y="76"/>
                  </a:lnTo>
                  <a:lnTo>
                    <a:pt x="530" y="72"/>
                  </a:lnTo>
                  <a:lnTo>
                    <a:pt x="512" y="70"/>
                  </a:lnTo>
                  <a:lnTo>
                    <a:pt x="496" y="68"/>
                  </a:lnTo>
                  <a:lnTo>
                    <a:pt x="484" y="70"/>
                  </a:lnTo>
                  <a:close/>
                  <a:moveTo>
                    <a:pt x="542" y="114"/>
                  </a:moveTo>
                  <a:lnTo>
                    <a:pt x="542" y="114"/>
                  </a:lnTo>
                  <a:lnTo>
                    <a:pt x="554" y="116"/>
                  </a:lnTo>
                  <a:lnTo>
                    <a:pt x="558" y="114"/>
                  </a:lnTo>
                  <a:lnTo>
                    <a:pt x="560" y="112"/>
                  </a:lnTo>
                  <a:lnTo>
                    <a:pt x="560" y="110"/>
                  </a:lnTo>
                  <a:lnTo>
                    <a:pt x="560" y="108"/>
                  </a:lnTo>
                  <a:lnTo>
                    <a:pt x="554" y="106"/>
                  </a:lnTo>
                  <a:lnTo>
                    <a:pt x="542" y="106"/>
                  </a:lnTo>
                  <a:lnTo>
                    <a:pt x="532" y="108"/>
                  </a:lnTo>
                  <a:lnTo>
                    <a:pt x="530" y="110"/>
                  </a:lnTo>
                  <a:lnTo>
                    <a:pt x="532" y="112"/>
                  </a:lnTo>
                  <a:lnTo>
                    <a:pt x="534" y="114"/>
                  </a:lnTo>
                  <a:lnTo>
                    <a:pt x="542" y="114"/>
                  </a:lnTo>
                  <a:close/>
                  <a:moveTo>
                    <a:pt x="590" y="96"/>
                  </a:moveTo>
                  <a:lnTo>
                    <a:pt x="590" y="96"/>
                  </a:lnTo>
                  <a:lnTo>
                    <a:pt x="596" y="94"/>
                  </a:lnTo>
                  <a:lnTo>
                    <a:pt x="598" y="92"/>
                  </a:lnTo>
                  <a:lnTo>
                    <a:pt x="598" y="90"/>
                  </a:lnTo>
                  <a:lnTo>
                    <a:pt x="596" y="88"/>
                  </a:lnTo>
                  <a:lnTo>
                    <a:pt x="592" y="86"/>
                  </a:lnTo>
                  <a:lnTo>
                    <a:pt x="584" y="86"/>
                  </a:lnTo>
                  <a:lnTo>
                    <a:pt x="574" y="88"/>
                  </a:lnTo>
                  <a:lnTo>
                    <a:pt x="562" y="90"/>
                  </a:lnTo>
                  <a:lnTo>
                    <a:pt x="556" y="92"/>
                  </a:lnTo>
                  <a:lnTo>
                    <a:pt x="556" y="94"/>
                  </a:lnTo>
                  <a:lnTo>
                    <a:pt x="560" y="96"/>
                  </a:lnTo>
                  <a:lnTo>
                    <a:pt x="576" y="96"/>
                  </a:lnTo>
                  <a:lnTo>
                    <a:pt x="590" y="96"/>
                  </a:lnTo>
                  <a:close/>
                  <a:moveTo>
                    <a:pt x="554" y="70"/>
                  </a:moveTo>
                  <a:lnTo>
                    <a:pt x="554" y="70"/>
                  </a:lnTo>
                  <a:lnTo>
                    <a:pt x="554" y="72"/>
                  </a:lnTo>
                  <a:lnTo>
                    <a:pt x="554" y="74"/>
                  </a:lnTo>
                  <a:lnTo>
                    <a:pt x="562" y="78"/>
                  </a:lnTo>
                  <a:lnTo>
                    <a:pt x="572" y="80"/>
                  </a:lnTo>
                  <a:lnTo>
                    <a:pt x="582" y="80"/>
                  </a:lnTo>
                  <a:lnTo>
                    <a:pt x="584" y="78"/>
                  </a:lnTo>
                  <a:lnTo>
                    <a:pt x="584" y="76"/>
                  </a:lnTo>
                  <a:lnTo>
                    <a:pt x="576" y="72"/>
                  </a:lnTo>
                  <a:lnTo>
                    <a:pt x="564" y="68"/>
                  </a:lnTo>
                  <a:lnTo>
                    <a:pt x="558" y="68"/>
                  </a:lnTo>
                  <a:lnTo>
                    <a:pt x="554" y="70"/>
                  </a:lnTo>
                  <a:close/>
                  <a:moveTo>
                    <a:pt x="1962" y="108"/>
                  </a:moveTo>
                  <a:lnTo>
                    <a:pt x="1962" y="108"/>
                  </a:lnTo>
                  <a:lnTo>
                    <a:pt x="1950" y="114"/>
                  </a:lnTo>
                  <a:lnTo>
                    <a:pt x="1938" y="120"/>
                  </a:lnTo>
                  <a:lnTo>
                    <a:pt x="1916" y="128"/>
                  </a:lnTo>
                  <a:lnTo>
                    <a:pt x="1908" y="132"/>
                  </a:lnTo>
                  <a:lnTo>
                    <a:pt x="1906" y="134"/>
                  </a:lnTo>
                  <a:lnTo>
                    <a:pt x="1908" y="136"/>
                  </a:lnTo>
                  <a:lnTo>
                    <a:pt x="1918" y="138"/>
                  </a:lnTo>
                  <a:lnTo>
                    <a:pt x="1930" y="138"/>
                  </a:lnTo>
                  <a:lnTo>
                    <a:pt x="1938" y="142"/>
                  </a:lnTo>
                  <a:lnTo>
                    <a:pt x="1952" y="146"/>
                  </a:lnTo>
                  <a:lnTo>
                    <a:pt x="1968" y="154"/>
                  </a:lnTo>
                  <a:lnTo>
                    <a:pt x="1980" y="156"/>
                  </a:lnTo>
                  <a:lnTo>
                    <a:pt x="1994" y="158"/>
                  </a:lnTo>
                  <a:lnTo>
                    <a:pt x="2010" y="158"/>
                  </a:lnTo>
                  <a:lnTo>
                    <a:pt x="2016" y="158"/>
                  </a:lnTo>
                  <a:lnTo>
                    <a:pt x="2020" y="156"/>
                  </a:lnTo>
                  <a:lnTo>
                    <a:pt x="2022" y="152"/>
                  </a:lnTo>
                  <a:lnTo>
                    <a:pt x="2024" y="150"/>
                  </a:lnTo>
                  <a:lnTo>
                    <a:pt x="2028" y="146"/>
                  </a:lnTo>
                  <a:lnTo>
                    <a:pt x="2040" y="142"/>
                  </a:lnTo>
                  <a:lnTo>
                    <a:pt x="2058" y="140"/>
                  </a:lnTo>
                  <a:lnTo>
                    <a:pt x="2100" y="140"/>
                  </a:lnTo>
                  <a:lnTo>
                    <a:pt x="2130" y="140"/>
                  </a:lnTo>
                  <a:lnTo>
                    <a:pt x="2138" y="138"/>
                  </a:lnTo>
                  <a:lnTo>
                    <a:pt x="2142" y="136"/>
                  </a:lnTo>
                  <a:lnTo>
                    <a:pt x="2142" y="130"/>
                  </a:lnTo>
                  <a:lnTo>
                    <a:pt x="2136" y="122"/>
                  </a:lnTo>
                  <a:lnTo>
                    <a:pt x="2132" y="114"/>
                  </a:lnTo>
                  <a:lnTo>
                    <a:pt x="2132" y="112"/>
                  </a:lnTo>
                  <a:lnTo>
                    <a:pt x="2134" y="110"/>
                  </a:lnTo>
                  <a:lnTo>
                    <a:pt x="2140" y="108"/>
                  </a:lnTo>
                  <a:lnTo>
                    <a:pt x="2146" y="106"/>
                  </a:lnTo>
                  <a:lnTo>
                    <a:pt x="2162" y="104"/>
                  </a:lnTo>
                  <a:lnTo>
                    <a:pt x="2164" y="102"/>
                  </a:lnTo>
                  <a:lnTo>
                    <a:pt x="2166" y="100"/>
                  </a:lnTo>
                  <a:lnTo>
                    <a:pt x="2164" y="96"/>
                  </a:lnTo>
                  <a:lnTo>
                    <a:pt x="2160" y="92"/>
                  </a:lnTo>
                  <a:lnTo>
                    <a:pt x="2154" y="90"/>
                  </a:lnTo>
                  <a:lnTo>
                    <a:pt x="2142" y="88"/>
                  </a:lnTo>
                  <a:lnTo>
                    <a:pt x="2136" y="88"/>
                  </a:lnTo>
                  <a:lnTo>
                    <a:pt x="2128" y="86"/>
                  </a:lnTo>
                  <a:lnTo>
                    <a:pt x="2118" y="82"/>
                  </a:lnTo>
                  <a:lnTo>
                    <a:pt x="2110" y="74"/>
                  </a:lnTo>
                  <a:lnTo>
                    <a:pt x="2090" y="60"/>
                  </a:lnTo>
                  <a:lnTo>
                    <a:pt x="2082" y="56"/>
                  </a:lnTo>
                  <a:lnTo>
                    <a:pt x="2076" y="52"/>
                  </a:lnTo>
                  <a:lnTo>
                    <a:pt x="2068" y="50"/>
                  </a:lnTo>
                  <a:lnTo>
                    <a:pt x="2060" y="50"/>
                  </a:lnTo>
                  <a:lnTo>
                    <a:pt x="2052" y="54"/>
                  </a:lnTo>
                  <a:lnTo>
                    <a:pt x="2044" y="58"/>
                  </a:lnTo>
                  <a:lnTo>
                    <a:pt x="2034" y="62"/>
                  </a:lnTo>
                  <a:lnTo>
                    <a:pt x="2026" y="66"/>
                  </a:lnTo>
                  <a:lnTo>
                    <a:pt x="2008" y="68"/>
                  </a:lnTo>
                  <a:lnTo>
                    <a:pt x="1988" y="74"/>
                  </a:lnTo>
                  <a:lnTo>
                    <a:pt x="1978" y="78"/>
                  </a:lnTo>
                  <a:lnTo>
                    <a:pt x="1964" y="84"/>
                  </a:lnTo>
                  <a:lnTo>
                    <a:pt x="1954" y="92"/>
                  </a:lnTo>
                  <a:lnTo>
                    <a:pt x="1952" y="94"/>
                  </a:lnTo>
                  <a:lnTo>
                    <a:pt x="1954" y="96"/>
                  </a:lnTo>
                  <a:lnTo>
                    <a:pt x="1960" y="98"/>
                  </a:lnTo>
                  <a:lnTo>
                    <a:pt x="1964" y="98"/>
                  </a:lnTo>
                  <a:lnTo>
                    <a:pt x="1968" y="98"/>
                  </a:lnTo>
                  <a:lnTo>
                    <a:pt x="1968" y="100"/>
                  </a:lnTo>
                  <a:lnTo>
                    <a:pt x="1968" y="102"/>
                  </a:lnTo>
                  <a:lnTo>
                    <a:pt x="1962" y="108"/>
                  </a:lnTo>
                  <a:close/>
                  <a:moveTo>
                    <a:pt x="3810" y="584"/>
                  </a:moveTo>
                  <a:lnTo>
                    <a:pt x="3810" y="584"/>
                  </a:lnTo>
                  <a:lnTo>
                    <a:pt x="3826" y="588"/>
                  </a:lnTo>
                  <a:lnTo>
                    <a:pt x="3834" y="588"/>
                  </a:lnTo>
                  <a:lnTo>
                    <a:pt x="3840" y="584"/>
                  </a:lnTo>
                  <a:lnTo>
                    <a:pt x="3842" y="580"/>
                  </a:lnTo>
                  <a:lnTo>
                    <a:pt x="3842" y="574"/>
                  </a:lnTo>
                  <a:lnTo>
                    <a:pt x="3846" y="570"/>
                  </a:lnTo>
                  <a:lnTo>
                    <a:pt x="3852" y="568"/>
                  </a:lnTo>
                  <a:lnTo>
                    <a:pt x="3864" y="570"/>
                  </a:lnTo>
                  <a:lnTo>
                    <a:pt x="3878" y="574"/>
                  </a:lnTo>
                  <a:lnTo>
                    <a:pt x="3890" y="572"/>
                  </a:lnTo>
                  <a:lnTo>
                    <a:pt x="3900" y="570"/>
                  </a:lnTo>
                  <a:lnTo>
                    <a:pt x="3910" y="566"/>
                  </a:lnTo>
                  <a:lnTo>
                    <a:pt x="3918" y="562"/>
                  </a:lnTo>
                  <a:lnTo>
                    <a:pt x="3926" y="560"/>
                  </a:lnTo>
                  <a:lnTo>
                    <a:pt x="3934" y="562"/>
                  </a:lnTo>
                  <a:lnTo>
                    <a:pt x="3942" y="566"/>
                  </a:lnTo>
                  <a:lnTo>
                    <a:pt x="3952" y="570"/>
                  </a:lnTo>
                  <a:lnTo>
                    <a:pt x="3962" y="572"/>
                  </a:lnTo>
                  <a:lnTo>
                    <a:pt x="3974" y="572"/>
                  </a:lnTo>
                  <a:lnTo>
                    <a:pt x="3986" y="570"/>
                  </a:lnTo>
                  <a:lnTo>
                    <a:pt x="4014" y="562"/>
                  </a:lnTo>
                  <a:lnTo>
                    <a:pt x="4048" y="552"/>
                  </a:lnTo>
                  <a:lnTo>
                    <a:pt x="4056" y="546"/>
                  </a:lnTo>
                  <a:lnTo>
                    <a:pt x="4060" y="542"/>
                  </a:lnTo>
                  <a:lnTo>
                    <a:pt x="4060" y="538"/>
                  </a:lnTo>
                  <a:lnTo>
                    <a:pt x="4056" y="534"/>
                  </a:lnTo>
                  <a:lnTo>
                    <a:pt x="4054" y="530"/>
                  </a:lnTo>
                  <a:lnTo>
                    <a:pt x="4054" y="528"/>
                  </a:lnTo>
                  <a:lnTo>
                    <a:pt x="4056" y="524"/>
                  </a:lnTo>
                  <a:lnTo>
                    <a:pt x="4066" y="524"/>
                  </a:lnTo>
                  <a:lnTo>
                    <a:pt x="4070" y="522"/>
                  </a:lnTo>
                  <a:lnTo>
                    <a:pt x="4074" y="520"/>
                  </a:lnTo>
                  <a:lnTo>
                    <a:pt x="4076" y="518"/>
                  </a:lnTo>
                  <a:lnTo>
                    <a:pt x="4074" y="516"/>
                  </a:lnTo>
                  <a:lnTo>
                    <a:pt x="4068" y="512"/>
                  </a:lnTo>
                  <a:lnTo>
                    <a:pt x="4056" y="506"/>
                  </a:lnTo>
                  <a:lnTo>
                    <a:pt x="4042" y="500"/>
                  </a:lnTo>
                  <a:lnTo>
                    <a:pt x="4026" y="498"/>
                  </a:lnTo>
                  <a:lnTo>
                    <a:pt x="4010" y="496"/>
                  </a:lnTo>
                  <a:lnTo>
                    <a:pt x="3994" y="498"/>
                  </a:lnTo>
                  <a:lnTo>
                    <a:pt x="3980" y="498"/>
                  </a:lnTo>
                  <a:lnTo>
                    <a:pt x="3968" y="496"/>
                  </a:lnTo>
                  <a:lnTo>
                    <a:pt x="3958" y="490"/>
                  </a:lnTo>
                  <a:lnTo>
                    <a:pt x="3948" y="484"/>
                  </a:lnTo>
                  <a:lnTo>
                    <a:pt x="3938" y="478"/>
                  </a:lnTo>
                  <a:lnTo>
                    <a:pt x="3928" y="472"/>
                  </a:lnTo>
                  <a:lnTo>
                    <a:pt x="3918" y="470"/>
                  </a:lnTo>
                  <a:lnTo>
                    <a:pt x="3912" y="472"/>
                  </a:lnTo>
                  <a:lnTo>
                    <a:pt x="3906" y="474"/>
                  </a:lnTo>
                  <a:lnTo>
                    <a:pt x="3898" y="480"/>
                  </a:lnTo>
                  <a:lnTo>
                    <a:pt x="3894" y="486"/>
                  </a:lnTo>
                  <a:lnTo>
                    <a:pt x="3892" y="492"/>
                  </a:lnTo>
                  <a:lnTo>
                    <a:pt x="3894" y="498"/>
                  </a:lnTo>
                  <a:lnTo>
                    <a:pt x="3900" y="506"/>
                  </a:lnTo>
                  <a:lnTo>
                    <a:pt x="3900" y="510"/>
                  </a:lnTo>
                  <a:lnTo>
                    <a:pt x="3896" y="512"/>
                  </a:lnTo>
                  <a:lnTo>
                    <a:pt x="3890" y="512"/>
                  </a:lnTo>
                  <a:lnTo>
                    <a:pt x="3882" y="508"/>
                  </a:lnTo>
                  <a:lnTo>
                    <a:pt x="3862" y="498"/>
                  </a:lnTo>
                  <a:lnTo>
                    <a:pt x="3842" y="484"/>
                  </a:lnTo>
                  <a:lnTo>
                    <a:pt x="3822" y="472"/>
                  </a:lnTo>
                  <a:lnTo>
                    <a:pt x="3814" y="468"/>
                  </a:lnTo>
                  <a:lnTo>
                    <a:pt x="3808" y="468"/>
                  </a:lnTo>
                  <a:lnTo>
                    <a:pt x="3800" y="466"/>
                  </a:lnTo>
                  <a:lnTo>
                    <a:pt x="3794" y="468"/>
                  </a:lnTo>
                  <a:lnTo>
                    <a:pt x="3778" y="476"/>
                  </a:lnTo>
                  <a:lnTo>
                    <a:pt x="3758" y="488"/>
                  </a:lnTo>
                  <a:lnTo>
                    <a:pt x="3748" y="496"/>
                  </a:lnTo>
                  <a:lnTo>
                    <a:pt x="3746" y="502"/>
                  </a:lnTo>
                  <a:lnTo>
                    <a:pt x="3746" y="508"/>
                  </a:lnTo>
                  <a:lnTo>
                    <a:pt x="3748" y="514"/>
                  </a:lnTo>
                  <a:lnTo>
                    <a:pt x="3752" y="524"/>
                  </a:lnTo>
                  <a:lnTo>
                    <a:pt x="3752" y="530"/>
                  </a:lnTo>
                  <a:lnTo>
                    <a:pt x="3746" y="532"/>
                  </a:lnTo>
                  <a:lnTo>
                    <a:pt x="3742" y="536"/>
                  </a:lnTo>
                  <a:lnTo>
                    <a:pt x="3742" y="542"/>
                  </a:lnTo>
                  <a:lnTo>
                    <a:pt x="3744" y="548"/>
                  </a:lnTo>
                  <a:lnTo>
                    <a:pt x="3752" y="554"/>
                  </a:lnTo>
                  <a:lnTo>
                    <a:pt x="3762" y="560"/>
                  </a:lnTo>
                  <a:lnTo>
                    <a:pt x="3776" y="568"/>
                  </a:lnTo>
                  <a:lnTo>
                    <a:pt x="3810" y="584"/>
                  </a:lnTo>
                  <a:close/>
                  <a:moveTo>
                    <a:pt x="4172" y="572"/>
                  </a:moveTo>
                  <a:lnTo>
                    <a:pt x="4172" y="572"/>
                  </a:lnTo>
                  <a:lnTo>
                    <a:pt x="4198" y="578"/>
                  </a:lnTo>
                  <a:lnTo>
                    <a:pt x="4218" y="578"/>
                  </a:lnTo>
                  <a:lnTo>
                    <a:pt x="4262" y="576"/>
                  </a:lnTo>
                  <a:lnTo>
                    <a:pt x="4276" y="574"/>
                  </a:lnTo>
                  <a:lnTo>
                    <a:pt x="4288" y="570"/>
                  </a:lnTo>
                  <a:lnTo>
                    <a:pt x="4294" y="566"/>
                  </a:lnTo>
                  <a:lnTo>
                    <a:pt x="4300" y="560"/>
                  </a:lnTo>
                  <a:lnTo>
                    <a:pt x="4300" y="556"/>
                  </a:lnTo>
                  <a:lnTo>
                    <a:pt x="4300" y="552"/>
                  </a:lnTo>
                  <a:lnTo>
                    <a:pt x="4296" y="550"/>
                  </a:lnTo>
                  <a:lnTo>
                    <a:pt x="4288" y="550"/>
                  </a:lnTo>
                  <a:lnTo>
                    <a:pt x="4280" y="550"/>
                  </a:lnTo>
                  <a:lnTo>
                    <a:pt x="4274" y="548"/>
                  </a:lnTo>
                  <a:lnTo>
                    <a:pt x="4266" y="540"/>
                  </a:lnTo>
                  <a:lnTo>
                    <a:pt x="4260" y="536"/>
                  </a:lnTo>
                  <a:lnTo>
                    <a:pt x="4252" y="534"/>
                  </a:lnTo>
                  <a:lnTo>
                    <a:pt x="4244" y="536"/>
                  </a:lnTo>
                  <a:lnTo>
                    <a:pt x="4230" y="540"/>
                  </a:lnTo>
                  <a:lnTo>
                    <a:pt x="4220" y="542"/>
                  </a:lnTo>
                  <a:lnTo>
                    <a:pt x="4214" y="542"/>
                  </a:lnTo>
                  <a:lnTo>
                    <a:pt x="4212" y="540"/>
                  </a:lnTo>
                  <a:lnTo>
                    <a:pt x="4212" y="536"/>
                  </a:lnTo>
                  <a:lnTo>
                    <a:pt x="4210" y="532"/>
                  </a:lnTo>
                  <a:lnTo>
                    <a:pt x="4204" y="528"/>
                  </a:lnTo>
                  <a:lnTo>
                    <a:pt x="4194" y="526"/>
                  </a:lnTo>
                  <a:lnTo>
                    <a:pt x="4174" y="528"/>
                  </a:lnTo>
                  <a:lnTo>
                    <a:pt x="4154" y="528"/>
                  </a:lnTo>
                  <a:lnTo>
                    <a:pt x="4142" y="526"/>
                  </a:lnTo>
                  <a:lnTo>
                    <a:pt x="4132" y="524"/>
                  </a:lnTo>
                  <a:lnTo>
                    <a:pt x="4126" y="520"/>
                  </a:lnTo>
                  <a:lnTo>
                    <a:pt x="4122" y="514"/>
                  </a:lnTo>
                  <a:lnTo>
                    <a:pt x="4122" y="516"/>
                  </a:lnTo>
                  <a:lnTo>
                    <a:pt x="4118" y="518"/>
                  </a:lnTo>
                  <a:lnTo>
                    <a:pt x="4112" y="530"/>
                  </a:lnTo>
                  <a:lnTo>
                    <a:pt x="4108" y="536"/>
                  </a:lnTo>
                  <a:lnTo>
                    <a:pt x="4110" y="542"/>
                  </a:lnTo>
                  <a:lnTo>
                    <a:pt x="4114" y="550"/>
                  </a:lnTo>
                  <a:lnTo>
                    <a:pt x="4126" y="556"/>
                  </a:lnTo>
                  <a:lnTo>
                    <a:pt x="4144" y="564"/>
                  </a:lnTo>
                  <a:lnTo>
                    <a:pt x="4172" y="572"/>
                  </a:lnTo>
                  <a:close/>
                  <a:moveTo>
                    <a:pt x="5478" y="870"/>
                  </a:moveTo>
                  <a:lnTo>
                    <a:pt x="5478" y="866"/>
                  </a:lnTo>
                  <a:lnTo>
                    <a:pt x="5548" y="856"/>
                  </a:lnTo>
                  <a:lnTo>
                    <a:pt x="5558" y="854"/>
                  </a:lnTo>
                  <a:lnTo>
                    <a:pt x="5564" y="852"/>
                  </a:lnTo>
                  <a:lnTo>
                    <a:pt x="5570" y="848"/>
                  </a:lnTo>
                  <a:lnTo>
                    <a:pt x="5572" y="846"/>
                  </a:lnTo>
                  <a:lnTo>
                    <a:pt x="5570" y="842"/>
                  </a:lnTo>
                  <a:lnTo>
                    <a:pt x="5568" y="838"/>
                  </a:lnTo>
                  <a:lnTo>
                    <a:pt x="5560" y="832"/>
                  </a:lnTo>
                  <a:lnTo>
                    <a:pt x="5546" y="826"/>
                  </a:lnTo>
                  <a:lnTo>
                    <a:pt x="5530" y="820"/>
                  </a:lnTo>
                  <a:lnTo>
                    <a:pt x="5512" y="818"/>
                  </a:lnTo>
                  <a:lnTo>
                    <a:pt x="5494" y="818"/>
                  </a:lnTo>
                  <a:lnTo>
                    <a:pt x="5478" y="820"/>
                  </a:lnTo>
                  <a:lnTo>
                    <a:pt x="5478" y="818"/>
                  </a:lnTo>
                  <a:lnTo>
                    <a:pt x="5454" y="826"/>
                  </a:lnTo>
                  <a:lnTo>
                    <a:pt x="5444" y="832"/>
                  </a:lnTo>
                  <a:lnTo>
                    <a:pt x="5434" y="838"/>
                  </a:lnTo>
                  <a:lnTo>
                    <a:pt x="5428" y="844"/>
                  </a:lnTo>
                  <a:lnTo>
                    <a:pt x="5422" y="850"/>
                  </a:lnTo>
                  <a:lnTo>
                    <a:pt x="5418" y="856"/>
                  </a:lnTo>
                  <a:lnTo>
                    <a:pt x="5418" y="864"/>
                  </a:lnTo>
                  <a:lnTo>
                    <a:pt x="5418" y="868"/>
                  </a:lnTo>
                  <a:lnTo>
                    <a:pt x="5422" y="872"/>
                  </a:lnTo>
                  <a:lnTo>
                    <a:pt x="5426" y="874"/>
                  </a:lnTo>
                  <a:lnTo>
                    <a:pt x="5434" y="874"/>
                  </a:lnTo>
                  <a:lnTo>
                    <a:pt x="5452" y="874"/>
                  </a:lnTo>
                  <a:lnTo>
                    <a:pt x="5478" y="870"/>
                  </a:lnTo>
                  <a:close/>
                  <a:moveTo>
                    <a:pt x="2060" y="404"/>
                  </a:moveTo>
                  <a:lnTo>
                    <a:pt x="2060" y="404"/>
                  </a:lnTo>
                  <a:lnTo>
                    <a:pt x="2068" y="408"/>
                  </a:lnTo>
                  <a:lnTo>
                    <a:pt x="2078" y="408"/>
                  </a:lnTo>
                  <a:lnTo>
                    <a:pt x="2088" y="406"/>
                  </a:lnTo>
                  <a:lnTo>
                    <a:pt x="2096" y="404"/>
                  </a:lnTo>
                  <a:lnTo>
                    <a:pt x="2104" y="400"/>
                  </a:lnTo>
                  <a:lnTo>
                    <a:pt x="2108" y="396"/>
                  </a:lnTo>
                  <a:lnTo>
                    <a:pt x="2112" y="392"/>
                  </a:lnTo>
                  <a:lnTo>
                    <a:pt x="2112" y="388"/>
                  </a:lnTo>
                  <a:lnTo>
                    <a:pt x="2106" y="386"/>
                  </a:lnTo>
                  <a:lnTo>
                    <a:pt x="2100" y="386"/>
                  </a:lnTo>
                  <a:lnTo>
                    <a:pt x="2080" y="392"/>
                  </a:lnTo>
                  <a:lnTo>
                    <a:pt x="2064" y="398"/>
                  </a:lnTo>
                  <a:lnTo>
                    <a:pt x="2060" y="402"/>
                  </a:lnTo>
                  <a:lnTo>
                    <a:pt x="2058" y="404"/>
                  </a:lnTo>
                  <a:lnTo>
                    <a:pt x="2060" y="404"/>
                  </a:lnTo>
                  <a:close/>
                  <a:moveTo>
                    <a:pt x="3868" y="678"/>
                  </a:moveTo>
                  <a:lnTo>
                    <a:pt x="3868" y="678"/>
                  </a:lnTo>
                  <a:lnTo>
                    <a:pt x="3858" y="686"/>
                  </a:lnTo>
                  <a:lnTo>
                    <a:pt x="3856" y="688"/>
                  </a:lnTo>
                  <a:lnTo>
                    <a:pt x="3858" y="690"/>
                  </a:lnTo>
                  <a:lnTo>
                    <a:pt x="3866" y="690"/>
                  </a:lnTo>
                  <a:lnTo>
                    <a:pt x="3896" y="688"/>
                  </a:lnTo>
                  <a:lnTo>
                    <a:pt x="3916" y="688"/>
                  </a:lnTo>
                  <a:lnTo>
                    <a:pt x="3940" y="692"/>
                  </a:lnTo>
                  <a:lnTo>
                    <a:pt x="3970" y="696"/>
                  </a:lnTo>
                  <a:lnTo>
                    <a:pt x="3990" y="696"/>
                  </a:lnTo>
                  <a:lnTo>
                    <a:pt x="4004" y="694"/>
                  </a:lnTo>
                  <a:lnTo>
                    <a:pt x="4006" y="692"/>
                  </a:lnTo>
                  <a:lnTo>
                    <a:pt x="4008" y="690"/>
                  </a:lnTo>
                  <a:lnTo>
                    <a:pt x="4008" y="686"/>
                  </a:lnTo>
                  <a:lnTo>
                    <a:pt x="4006" y="682"/>
                  </a:lnTo>
                  <a:lnTo>
                    <a:pt x="4000" y="674"/>
                  </a:lnTo>
                  <a:lnTo>
                    <a:pt x="3988" y="664"/>
                  </a:lnTo>
                  <a:lnTo>
                    <a:pt x="3972" y="654"/>
                  </a:lnTo>
                  <a:lnTo>
                    <a:pt x="3956" y="648"/>
                  </a:lnTo>
                  <a:lnTo>
                    <a:pt x="3940" y="644"/>
                  </a:lnTo>
                  <a:lnTo>
                    <a:pt x="3928" y="646"/>
                  </a:lnTo>
                  <a:lnTo>
                    <a:pt x="3916" y="648"/>
                  </a:lnTo>
                  <a:lnTo>
                    <a:pt x="3904" y="654"/>
                  </a:lnTo>
                  <a:lnTo>
                    <a:pt x="3894" y="662"/>
                  </a:lnTo>
                  <a:lnTo>
                    <a:pt x="3868" y="678"/>
                  </a:lnTo>
                  <a:close/>
                  <a:moveTo>
                    <a:pt x="5044" y="956"/>
                  </a:moveTo>
                  <a:lnTo>
                    <a:pt x="5044" y="956"/>
                  </a:lnTo>
                  <a:lnTo>
                    <a:pt x="5046" y="954"/>
                  </a:lnTo>
                  <a:lnTo>
                    <a:pt x="5046" y="950"/>
                  </a:lnTo>
                  <a:lnTo>
                    <a:pt x="5044" y="948"/>
                  </a:lnTo>
                  <a:lnTo>
                    <a:pt x="5042" y="946"/>
                  </a:lnTo>
                  <a:lnTo>
                    <a:pt x="5034" y="942"/>
                  </a:lnTo>
                  <a:lnTo>
                    <a:pt x="5024" y="940"/>
                  </a:lnTo>
                  <a:lnTo>
                    <a:pt x="5012" y="938"/>
                  </a:lnTo>
                  <a:lnTo>
                    <a:pt x="5000" y="938"/>
                  </a:lnTo>
                  <a:lnTo>
                    <a:pt x="4990" y="938"/>
                  </a:lnTo>
                  <a:lnTo>
                    <a:pt x="4984" y="942"/>
                  </a:lnTo>
                  <a:lnTo>
                    <a:pt x="4982" y="944"/>
                  </a:lnTo>
                  <a:lnTo>
                    <a:pt x="4982" y="946"/>
                  </a:lnTo>
                  <a:lnTo>
                    <a:pt x="4986" y="950"/>
                  </a:lnTo>
                  <a:lnTo>
                    <a:pt x="4992" y="954"/>
                  </a:lnTo>
                  <a:lnTo>
                    <a:pt x="5002" y="958"/>
                  </a:lnTo>
                  <a:lnTo>
                    <a:pt x="5014" y="960"/>
                  </a:lnTo>
                  <a:lnTo>
                    <a:pt x="5024" y="962"/>
                  </a:lnTo>
                  <a:lnTo>
                    <a:pt x="5034" y="960"/>
                  </a:lnTo>
                  <a:lnTo>
                    <a:pt x="5044" y="956"/>
                  </a:lnTo>
                  <a:close/>
                  <a:moveTo>
                    <a:pt x="3698" y="530"/>
                  </a:moveTo>
                  <a:lnTo>
                    <a:pt x="3698" y="530"/>
                  </a:lnTo>
                  <a:lnTo>
                    <a:pt x="3704" y="524"/>
                  </a:lnTo>
                  <a:lnTo>
                    <a:pt x="3706" y="518"/>
                  </a:lnTo>
                  <a:lnTo>
                    <a:pt x="3704" y="508"/>
                  </a:lnTo>
                  <a:lnTo>
                    <a:pt x="3696" y="498"/>
                  </a:lnTo>
                  <a:lnTo>
                    <a:pt x="3694" y="496"/>
                  </a:lnTo>
                  <a:lnTo>
                    <a:pt x="3692" y="496"/>
                  </a:lnTo>
                  <a:lnTo>
                    <a:pt x="3688" y="500"/>
                  </a:lnTo>
                  <a:lnTo>
                    <a:pt x="3684" y="506"/>
                  </a:lnTo>
                  <a:lnTo>
                    <a:pt x="3682" y="514"/>
                  </a:lnTo>
                  <a:lnTo>
                    <a:pt x="3680" y="524"/>
                  </a:lnTo>
                  <a:lnTo>
                    <a:pt x="3684" y="530"/>
                  </a:lnTo>
                  <a:lnTo>
                    <a:pt x="3686" y="532"/>
                  </a:lnTo>
                  <a:lnTo>
                    <a:pt x="3688" y="532"/>
                  </a:lnTo>
                  <a:lnTo>
                    <a:pt x="3692" y="532"/>
                  </a:lnTo>
                  <a:lnTo>
                    <a:pt x="3698" y="530"/>
                  </a:lnTo>
                  <a:close/>
                  <a:moveTo>
                    <a:pt x="2260" y="322"/>
                  </a:moveTo>
                  <a:lnTo>
                    <a:pt x="2260" y="322"/>
                  </a:lnTo>
                  <a:lnTo>
                    <a:pt x="2286" y="316"/>
                  </a:lnTo>
                  <a:lnTo>
                    <a:pt x="2314" y="310"/>
                  </a:lnTo>
                  <a:lnTo>
                    <a:pt x="2350" y="306"/>
                  </a:lnTo>
                  <a:lnTo>
                    <a:pt x="2398" y="304"/>
                  </a:lnTo>
                  <a:lnTo>
                    <a:pt x="2424" y="302"/>
                  </a:lnTo>
                  <a:lnTo>
                    <a:pt x="2442" y="298"/>
                  </a:lnTo>
                  <a:lnTo>
                    <a:pt x="2456" y="294"/>
                  </a:lnTo>
                  <a:lnTo>
                    <a:pt x="2464" y="288"/>
                  </a:lnTo>
                  <a:lnTo>
                    <a:pt x="2466" y="284"/>
                  </a:lnTo>
                  <a:lnTo>
                    <a:pt x="2466" y="282"/>
                  </a:lnTo>
                  <a:lnTo>
                    <a:pt x="2462" y="274"/>
                  </a:lnTo>
                  <a:lnTo>
                    <a:pt x="2456" y="266"/>
                  </a:lnTo>
                  <a:lnTo>
                    <a:pt x="2442" y="256"/>
                  </a:lnTo>
                  <a:lnTo>
                    <a:pt x="2420" y="240"/>
                  </a:lnTo>
                  <a:lnTo>
                    <a:pt x="2412" y="234"/>
                  </a:lnTo>
                  <a:lnTo>
                    <a:pt x="2406" y="232"/>
                  </a:lnTo>
                  <a:lnTo>
                    <a:pt x="2398" y="232"/>
                  </a:lnTo>
                  <a:lnTo>
                    <a:pt x="2388" y="236"/>
                  </a:lnTo>
                  <a:lnTo>
                    <a:pt x="2376" y="242"/>
                  </a:lnTo>
                  <a:lnTo>
                    <a:pt x="2360" y="254"/>
                  </a:lnTo>
                  <a:lnTo>
                    <a:pt x="2346" y="262"/>
                  </a:lnTo>
                  <a:lnTo>
                    <a:pt x="2344" y="264"/>
                  </a:lnTo>
                  <a:lnTo>
                    <a:pt x="2344" y="262"/>
                  </a:lnTo>
                  <a:lnTo>
                    <a:pt x="2356" y="248"/>
                  </a:lnTo>
                  <a:lnTo>
                    <a:pt x="2364" y="238"/>
                  </a:lnTo>
                  <a:lnTo>
                    <a:pt x="2372" y="226"/>
                  </a:lnTo>
                  <a:lnTo>
                    <a:pt x="2376" y="218"/>
                  </a:lnTo>
                  <a:lnTo>
                    <a:pt x="2374" y="214"/>
                  </a:lnTo>
                  <a:lnTo>
                    <a:pt x="2372" y="212"/>
                  </a:lnTo>
                  <a:lnTo>
                    <a:pt x="2354" y="208"/>
                  </a:lnTo>
                  <a:lnTo>
                    <a:pt x="2344" y="206"/>
                  </a:lnTo>
                  <a:lnTo>
                    <a:pt x="2336" y="206"/>
                  </a:lnTo>
                  <a:lnTo>
                    <a:pt x="2326" y="208"/>
                  </a:lnTo>
                  <a:lnTo>
                    <a:pt x="2316" y="212"/>
                  </a:lnTo>
                  <a:lnTo>
                    <a:pt x="2306" y="222"/>
                  </a:lnTo>
                  <a:lnTo>
                    <a:pt x="2294" y="236"/>
                  </a:lnTo>
                  <a:lnTo>
                    <a:pt x="2286" y="248"/>
                  </a:lnTo>
                  <a:lnTo>
                    <a:pt x="2278" y="256"/>
                  </a:lnTo>
                  <a:lnTo>
                    <a:pt x="2266" y="264"/>
                  </a:lnTo>
                  <a:lnTo>
                    <a:pt x="2260" y="270"/>
                  </a:lnTo>
                  <a:lnTo>
                    <a:pt x="2252" y="278"/>
                  </a:lnTo>
                  <a:lnTo>
                    <a:pt x="2242" y="292"/>
                  </a:lnTo>
                  <a:lnTo>
                    <a:pt x="2230" y="314"/>
                  </a:lnTo>
                  <a:lnTo>
                    <a:pt x="2226" y="324"/>
                  </a:lnTo>
                  <a:lnTo>
                    <a:pt x="2226" y="328"/>
                  </a:lnTo>
                  <a:lnTo>
                    <a:pt x="2228" y="330"/>
                  </a:lnTo>
                  <a:lnTo>
                    <a:pt x="2238" y="328"/>
                  </a:lnTo>
                  <a:lnTo>
                    <a:pt x="2260" y="322"/>
                  </a:lnTo>
                  <a:close/>
                  <a:moveTo>
                    <a:pt x="2156" y="150"/>
                  </a:moveTo>
                  <a:lnTo>
                    <a:pt x="2156" y="150"/>
                  </a:lnTo>
                  <a:lnTo>
                    <a:pt x="2132" y="150"/>
                  </a:lnTo>
                  <a:lnTo>
                    <a:pt x="2100" y="148"/>
                  </a:lnTo>
                  <a:lnTo>
                    <a:pt x="2084" y="150"/>
                  </a:lnTo>
                  <a:lnTo>
                    <a:pt x="2068" y="152"/>
                  </a:lnTo>
                  <a:lnTo>
                    <a:pt x="2054" y="156"/>
                  </a:lnTo>
                  <a:lnTo>
                    <a:pt x="2042" y="162"/>
                  </a:lnTo>
                  <a:lnTo>
                    <a:pt x="2016" y="178"/>
                  </a:lnTo>
                  <a:lnTo>
                    <a:pt x="1988" y="192"/>
                  </a:lnTo>
                  <a:lnTo>
                    <a:pt x="1980" y="198"/>
                  </a:lnTo>
                  <a:lnTo>
                    <a:pt x="1978" y="200"/>
                  </a:lnTo>
                  <a:lnTo>
                    <a:pt x="1978" y="202"/>
                  </a:lnTo>
                  <a:lnTo>
                    <a:pt x="1980" y="204"/>
                  </a:lnTo>
                  <a:lnTo>
                    <a:pt x="1982" y="204"/>
                  </a:lnTo>
                  <a:lnTo>
                    <a:pt x="1996" y="206"/>
                  </a:lnTo>
                  <a:lnTo>
                    <a:pt x="2012" y="206"/>
                  </a:lnTo>
                  <a:lnTo>
                    <a:pt x="2020" y="208"/>
                  </a:lnTo>
                  <a:lnTo>
                    <a:pt x="2024" y="210"/>
                  </a:lnTo>
                  <a:lnTo>
                    <a:pt x="2024" y="214"/>
                  </a:lnTo>
                  <a:lnTo>
                    <a:pt x="2024" y="218"/>
                  </a:lnTo>
                  <a:lnTo>
                    <a:pt x="2026" y="224"/>
                  </a:lnTo>
                  <a:lnTo>
                    <a:pt x="2030" y="230"/>
                  </a:lnTo>
                  <a:lnTo>
                    <a:pt x="2038" y="234"/>
                  </a:lnTo>
                  <a:lnTo>
                    <a:pt x="2046" y="238"/>
                  </a:lnTo>
                  <a:lnTo>
                    <a:pt x="2054" y="238"/>
                  </a:lnTo>
                  <a:lnTo>
                    <a:pt x="2074" y="240"/>
                  </a:lnTo>
                  <a:lnTo>
                    <a:pt x="2100" y="244"/>
                  </a:lnTo>
                  <a:lnTo>
                    <a:pt x="2118" y="246"/>
                  </a:lnTo>
                  <a:lnTo>
                    <a:pt x="2138" y="252"/>
                  </a:lnTo>
                  <a:lnTo>
                    <a:pt x="2158" y="258"/>
                  </a:lnTo>
                  <a:lnTo>
                    <a:pt x="2180" y="260"/>
                  </a:lnTo>
                  <a:lnTo>
                    <a:pt x="2200" y="260"/>
                  </a:lnTo>
                  <a:lnTo>
                    <a:pt x="2218" y="258"/>
                  </a:lnTo>
                  <a:lnTo>
                    <a:pt x="2232" y="252"/>
                  </a:lnTo>
                  <a:lnTo>
                    <a:pt x="2240" y="248"/>
                  </a:lnTo>
                  <a:lnTo>
                    <a:pt x="2244" y="244"/>
                  </a:lnTo>
                  <a:lnTo>
                    <a:pt x="2244" y="240"/>
                  </a:lnTo>
                  <a:lnTo>
                    <a:pt x="2242" y="238"/>
                  </a:lnTo>
                  <a:lnTo>
                    <a:pt x="2240" y="234"/>
                  </a:lnTo>
                  <a:lnTo>
                    <a:pt x="2236" y="232"/>
                  </a:lnTo>
                  <a:lnTo>
                    <a:pt x="2236" y="228"/>
                  </a:lnTo>
                  <a:lnTo>
                    <a:pt x="2236" y="220"/>
                  </a:lnTo>
                  <a:lnTo>
                    <a:pt x="2238" y="210"/>
                  </a:lnTo>
                  <a:lnTo>
                    <a:pt x="2244" y="202"/>
                  </a:lnTo>
                  <a:lnTo>
                    <a:pt x="2248" y="192"/>
                  </a:lnTo>
                  <a:lnTo>
                    <a:pt x="2252" y="184"/>
                  </a:lnTo>
                  <a:lnTo>
                    <a:pt x="2252" y="180"/>
                  </a:lnTo>
                  <a:lnTo>
                    <a:pt x="2252" y="176"/>
                  </a:lnTo>
                  <a:lnTo>
                    <a:pt x="2250" y="174"/>
                  </a:lnTo>
                  <a:lnTo>
                    <a:pt x="2246" y="172"/>
                  </a:lnTo>
                  <a:lnTo>
                    <a:pt x="2238" y="166"/>
                  </a:lnTo>
                  <a:lnTo>
                    <a:pt x="2234" y="162"/>
                  </a:lnTo>
                  <a:lnTo>
                    <a:pt x="2230" y="160"/>
                  </a:lnTo>
                  <a:lnTo>
                    <a:pt x="2226" y="156"/>
                  </a:lnTo>
                  <a:lnTo>
                    <a:pt x="2220" y="156"/>
                  </a:lnTo>
                  <a:lnTo>
                    <a:pt x="2212" y="156"/>
                  </a:lnTo>
                  <a:lnTo>
                    <a:pt x="2184" y="164"/>
                  </a:lnTo>
                  <a:lnTo>
                    <a:pt x="2170" y="170"/>
                  </a:lnTo>
                  <a:lnTo>
                    <a:pt x="2162" y="170"/>
                  </a:lnTo>
                  <a:lnTo>
                    <a:pt x="2160" y="168"/>
                  </a:lnTo>
                  <a:lnTo>
                    <a:pt x="2162" y="164"/>
                  </a:lnTo>
                  <a:lnTo>
                    <a:pt x="2164" y="158"/>
                  </a:lnTo>
                  <a:lnTo>
                    <a:pt x="2164" y="154"/>
                  </a:lnTo>
                  <a:lnTo>
                    <a:pt x="2164" y="150"/>
                  </a:lnTo>
                  <a:lnTo>
                    <a:pt x="2156" y="150"/>
                  </a:lnTo>
                  <a:close/>
                  <a:moveTo>
                    <a:pt x="3192" y="724"/>
                  </a:moveTo>
                  <a:lnTo>
                    <a:pt x="3192" y="724"/>
                  </a:lnTo>
                  <a:lnTo>
                    <a:pt x="3218" y="728"/>
                  </a:lnTo>
                  <a:lnTo>
                    <a:pt x="3242" y="734"/>
                  </a:lnTo>
                  <a:lnTo>
                    <a:pt x="3268" y="744"/>
                  </a:lnTo>
                  <a:lnTo>
                    <a:pt x="3300" y="758"/>
                  </a:lnTo>
                  <a:lnTo>
                    <a:pt x="3308" y="762"/>
                  </a:lnTo>
                  <a:lnTo>
                    <a:pt x="3314" y="764"/>
                  </a:lnTo>
                  <a:lnTo>
                    <a:pt x="3316" y="762"/>
                  </a:lnTo>
                  <a:lnTo>
                    <a:pt x="3316" y="760"/>
                  </a:lnTo>
                  <a:lnTo>
                    <a:pt x="3314" y="752"/>
                  </a:lnTo>
                  <a:lnTo>
                    <a:pt x="3316" y="748"/>
                  </a:lnTo>
                  <a:lnTo>
                    <a:pt x="3320" y="746"/>
                  </a:lnTo>
                  <a:lnTo>
                    <a:pt x="3332" y="746"/>
                  </a:lnTo>
                  <a:lnTo>
                    <a:pt x="3338" y="746"/>
                  </a:lnTo>
                  <a:lnTo>
                    <a:pt x="3368" y="758"/>
                  </a:lnTo>
                  <a:lnTo>
                    <a:pt x="3390" y="768"/>
                  </a:lnTo>
                  <a:lnTo>
                    <a:pt x="3412" y="778"/>
                  </a:lnTo>
                  <a:lnTo>
                    <a:pt x="3420" y="782"/>
                  </a:lnTo>
                  <a:lnTo>
                    <a:pt x="3428" y="782"/>
                  </a:lnTo>
                  <a:lnTo>
                    <a:pt x="3434" y="778"/>
                  </a:lnTo>
                  <a:lnTo>
                    <a:pt x="3440" y="772"/>
                  </a:lnTo>
                  <a:lnTo>
                    <a:pt x="3440" y="766"/>
                  </a:lnTo>
                  <a:lnTo>
                    <a:pt x="3440" y="762"/>
                  </a:lnTo>
                  <a:lnTo>
                    <a:pt x="3436" y="756"/>
                  </a:lnTo>
                  <a:lnTo>
                    <a:pt x="3430" y="752"/>
                  </a:lnTo>
                  <a:lnTo>
                    <a:pt x="3422" y="748"/>
                  </a:lnTo>
                  <a:lnTo>
                    <a:pt x="3414" y="746"/>
                  </a:lnTo>
                  <a:lnTo>
                    <a:pt x="3412" y="744"/>
                  </a:lnTo>
                  <a:lnTo>
                    <a:pt x="3412" y="742"/>
                  </a:lnTo>
                  <a:lnTo>
                    <a:pt x="3414" y="742"/>
                  </a:lnTo>
                  <a:lnTo>
                    <a:pt x="3422" y="738"/>
                  </a:lnTo>
                  <a:lnTo>
                    <a:pt x="3432" y="736"/>
                  </a:lnTo>
                  <a:lnTo>
                    <a:pt x="3432" y="734"/>
                  </a:lnTo>
                  <a:lnTo>
                    <a:pt x="3432" y="732"/>
                  </a:lnTo>
                  <a:lnTo>
                    <a:pt x="3426" y="730"/>
                  </a:lnTo>
                  <a:lnTo>
                    <a:pt x="3418" y="726"/>
                  </a:lnTo>
                  <a:lnTo>
                    <a:pt x="3410" y="724"/>
                  </a:lnTo>
                  <a:lnTo>
                    <a:pt x="3406" y="720"/>
                  </a:lnTo>
                  <a:lnTo>
                    <a:pt x="3406" y="718"/>
                  </a:lnTo>
                  <a:lnTo>
                    <a:pt x="3416" y="714"/>
                  </a:lnTo>
                  <a:lnTo>
                    <a:pt x="3428" y="710"/>
                  </a:lnTo>
                  <a:lnTo>
                    <a:pt x="3430" y="708"/>
                  </a:lnTo>
                  <a:lnTo>
                    <a:pt x="3430" y="706"/>
                  </a:lnTo>
                  <a:lnTo>
                    <a:pt x="3426" y="702"/>
                  </a:lnTo>
                  <a:lnTo>
                    <a:pt x="3418" y="696"/>
                  </a:lnTo>
                  <a:lnTo>
                    <a:pt x="3392" y="686"/>
                  </a:lnTo>
                  <a:lnTo>
                    <a:pt x="3364" y="676"/>
                  </a:lnTo>
                  <a:lnTo>
                    <a:pt x="3352" y="674"/>
                  </a:lnTo>
                  <a:lnTo>
                    <a:pt x="3342" y="676"/>
                  </a:lnTo>
                  <a:lnTo>
                    <a:pt x="3336" y="678"/>
                  </a:lnTo>
                  <a:lnTo>
                    <a:pt x="3330" y="684"/>
                  </a:lnTo>
                  <a:lnTo>
                    <a:pt x="3326" y="688"/>
                  </a:lnTo>
                  <a:lnTo>
                    <a:pt x="3322" y="690"/>
                  </a:lnTo>
                  <a:lnTo>
                    <a:pt x="3320" y="688"/>
                  </a:lnTo>
                  <a:lnTo>
                    <a:pt x="3316" y="682"/>
                  </a:lnTo>
                  <a:lnTo>
                    <a:pt x="3312" y="676"/>
                  </a:lnTo>
                  <a:lnTo>
                    <a:pt x="3306" y="672"/>
                  </a:lnTo>
                  <a:lnTo>
                    <a:pt x="3302" y="668"/>
                  </a:lnTo>
                  <a:lnTo>
                    <a:pt x="3294" y="668"/>
                  </a:lnTo>
                  <a:lnTo>
                    <a:pt x="3278" y="666"/>
                  </a:lnTo>
                  <a:lnTo>
                    <a:pt x="3270" y="664"/>
                  </a:lnTo>
                  <a:lnTo>
                    <a:pt x="3258" y="660"/>
                  </a:lnTo>
                  <a:lnTo>
                    <a:pt x="3244" y="656"/>
                  </a:lnTo>
                  <a:lnTo>
                    <a:pt x="3230" y="654"/>
                  </a:lnTo>
                  <a:lnTo>
                    <a:pt x="3216" y="656"/>
                  </a:lnTo>
                  <a:lnTo>
                    <a:pt x="3204" y="660"/>
                  </a:lnTo>
                  <a:lnTo>
                    <a:pt x="3194" y="666"/>
                  </a:lnTo>
                  <a:lnTo>
                    <a:pt x="3186" y="674"/>
                  </a:lnTo>
                  <a:lnTo>
                    <a:pt x="3186" y="676"/>
                  </a:lnTo>
                  <a:lnTo>
                    <a:pt x="3186" y="680"/>
                  </a:lnTo>
                  <a:lnTo>
                    <a:pt x="3188" y="684"/>
                  </a:lnTo>
                  <a:lnTo>
                    <a:pt x="3190" y="688"/>
                  </a:lnTo>
                  <a:lnTo>
                    <a:pt x="3194" y="692"/>
                  </a:lnTo>
                  <a:lnTo>
                    <a:pt x="3196" y="696"/>
                  </a:lnTo>
                  <a:lnTo>
                    <a:pt x="3196" y="700"/>
                  </a:lnTo>
                  <a:lnTo>
                    <a:pt x="3196" y="702"/>
                  </a:lnTo>
                  <a:lnTo>
                    <a:pt x="3190" y="706"/>
                  </a:lnTo>
                  <a:lnTo>
                    <a:pt x="3184" y="712"/>
                  </a:lnTo>
                  <a:lnTo>
                    <a:pt x="3178" y="714"/>
                  </a:lnTo>
                  <a:lnTo>
                    <a:pt x="3176" y="718"/>
                  </a:lnTo>
                  <a:lnTo>
                    <a:pt x="3180" y="720"/>
                  </a:lnTo>
                  <a:lnTo>
                    <a:pt x="3192" y="724"/>
                  </a:lnTo>
                  <a:close/>
                  <a:moveTo>
                    <a:pt x="614" y="10"/>
                  </a:moveTo>
                  <a:lnTo>
                    <a:pt x="614" y="10"/>
                  </a:lnTo>
                  <a:lnTo>
                    <a:pt x="614" y="8"/>
                  </a:lnTo>
                  <a:lnTo>
                    <a:pt x="612" y="6"/>
                  </a:lnTo>
                  <a:lnTo>
                    <a:pt x="606" y="4"/>
                  </a:lnTo>
                  <a:lnTo>
                    <a:pt x="588" y="0"/>
                  </a:lnTo>
                  <a:lnTo>
                    <a:pt x="576" y="0"/>
                  </a:lnTo>
                  <a:lnTo>
                    <a:pt x="566" y="2"/>
                  </a:lnTo>
                  <a:lnTo>
                    <a:pt x="558" y="4"/>
                  </a:lnTo>
                  <a:lnTo>
                    <a:pt x="554" y="10"/>
                  </a:lnTo>
                  <a:lnTo>
                    <a:pt x="552" y="12"/>
                  </a:lnTo>
                  <a:lnTo>
                    <a:pt x="554" y="14"/>
                  </a:lnTo>
                  <a:lnTo>
                    <a:pt x="558" y="18"/>
                  </a:lnTo>
                  <a:lnTo>
                    <a:pt x="568" y="18"/>
                  </a:lnTo>
                  <a:lnTo>
                    <a:pt x="578" y="18"/>
                  </a:lnTo>
                  <a:lnTo>
                    <a:pt x="602" y="16"/>
                  </a:lnTo>
                  <a:lnTo>
                    <a:pt x="610" y="12"/>
                  </a:lnTo>
                  <a:lnTo>
                    <a:pt x="614" y="10"/>
                  </a:lnTo>
                  <a:close/>
                  <a:moveTo>
                    <a:pt x="444" y="80"/>
                  </a:moveTo>
                  <a:lnTo>
                    <a:pt x="444" y="80"/>
                  </a:lnTo>
                  <a:lnTo>
                    <a:pt x="450" y="82"/>
                  </a:lnTo>
                  <a:lnTo>
                    <a:pt x="450" y="84"/>
                  </a:lnTo>
                  <a:lnTo>
                    <a:pt x="456" y="86"/>
                  </a:lnTo>
                  <a:lnTo>
                    <a:pt x="474" y="88"/>
                  </a:lnTo>
                  <a:lnTo>
                    <a:pt x="502" y="94"/>
                  </a:lnTo>
                  <a:lnTo>
                    <a:pt x="514" y="100"/>
                  </a:lnTo>
                  <a:lnTo>
                    <a:pt x="524" y="102"/>
                  </a:lnTo>
                  <a:lnTo>
                    <a:pt x="536" y="100"/>
                  </a:lnTo>
                  <a:lnTo>
                    <a:pt x="544" y="96"/>
                  </a:lnTo>
                  <a:lnTo>
                    <a:pt x="546" y="94"/>
                  </a:lnTo>
                  <a:lnTo>
                    <a:pt x="544" y="94"/>
                  </a:lnTo>
                  <a:lnTo>
                    <a:pt x="520" y="88"/>
                  </a:lnTo>
                  <a:lnTo>
                    <a:pt x="492" y="76"/>
                  </a:lnTo>
                  <a:lnTo>
                    <a:pt x="478" y="74"/>
                  </a:lnTo>
                  <a:lnTo>
                    <a:pt x="466" y="76"/>
                  </a:lnTo>
                  <a:lnTo>
                    <a:pt x="458" y="76"/>
                  </a:lnTo>
                  <a:lnTo>
                    <a:pt x="452" y="74"/>
                  </a:lnTo>
                  <a:lnTo>
                    <a:pt x="438" y="70"/>
                  </a:lnTo>
                  <a:lnTo>
                    <a:pt x="432" y="68"/>
                  </a:lnTo>
                  <a:lnTo>
                    <a:pt x="426" y="66"/>
                  </a:lnTo>
                  <a:lnTo>
                    <a:pt x="420" y="68"/>
                  </a:lnTo>
                  <a:lnTo>
                    <a:pt x="414" y="74"/>
                  </a:lnTo>
                  <a:lnTo>
                    <a:pt x="412" y="76"/>
                  </a:lnTo>
                  <a:lnTo>
                    <a:pt x="414" y="76"/>
                  </a:lnTo>
                  <a:lnTo>
                    <a:pt x="420" y="78"/>
                  </a:lnTo>
                  <a:lnTo>
                    <a:pt x="432" y="78"/>
                  </a:lnTo>
                  <a:lnTo>
                    <a:pt x="444" y="80"/>
                  </a:lnTo>
                  <a:close/>
                  <a:moveTo>
                    <a:pt x="296" y="786"/>
                  </a:moveTo>
                  <a:lnTo>
                    <a:pt x="296" y="786"/>
                  </a:lnTo>
                  <a:lnTo>
                    <a:pt x="290" y="806"/>
                  </a:lnTo>
                  <a:lnTo>
                    <a:pt x="288" y="812"/>
                  </a:lnTo>
                  <a:lnTo>
                    <a:pt x="288" y="818"/>
                  </a:lnTo>
                  <a:lnTo>
                    <a:pt x="292" y="822"/>
                  </a:lnTo>
                  <a:lnTo>
                    <a:pt x="300" y="826"/>
                  </a:lnTo>
                  <a:lnTo>
                    <a:pt x="310" y="828"/>
                  </a:lnTo>
                  <a:lnTo>
                    <a:pt x="324" y="828"/>
                  </a:lnTo>
                  <a:lnTo>
                    <a:pt x="340" y="828"/>
                  </a:lnTo>
                  <a:lnTo>
                    <a:pt x="338" y="830"/>
                  </a:lnTo>
                  <a:lnTo>
                    <a:pt x="334" y="832"/>
                  </a:lnTo>
                  <a:lnTo>
                    <a:pt x="330" y="836"/>
                  </a:lnTo>
                  <a:lnTo>
                    <a:pt x="330" y="842"/>
                  </a:lnTo>
                  <a:lnTo>
                    <a:pt x="330" y="844"/>
                  </a:lnTo>
                  <a:lnTo>
                    <a:pt x="332" y="848"/>
                  </a:lnTo>
                  <a:lnTo>
                    <a:pt x="344" y="856"/>
                  </a:lnTo>
                  <a:lnTo>
                    <a:pt x="350" y="858"/>
                  </a:lnTo>
                  <a:lnTo>
                    <a:pt x="356" y="860"/>
                  </a:lnTo>
                  <a:lnTo>
                    <a:pt x="360" y="860"/>
                  </a:lnTo>
                  <a:lnTo>
                    <a:pt x="362" y="858"/>
                  </a:lnTo>
                  <a:lnTo>
                    <a:pt x="364" y="852"/>
                  </a:lnTo>
                  <a:lnTo>
                    <a:pt x="366" y="844"/>
                  </a:lnTo>
                  <a:lnTo>
                    <a:pt x="366" y="838"/>
                  </a:lnTo>
                  <a:lnTo>
                    <a:pt x="366" y="834"/>
                  </a:lnTo>
                  <a:lnTo>
                    <a:pt x="368" y="832"/>
                  </a:lnTo>
                  <a:lnTo>
                    <a:pt x="370" y="834"/>
                  </a:lnTo>
                  <a:lnTo>
                    <a:pt x="376" y="842"/>
                  </a:lnTo>
                  <a:lnTo>
                    <a:pt x="380" y="848"/>
                  </a:lnTo>
                  <a:lnTo>
                    <a:pt x="382" y="852"/>
                  </a:lnTo>
                  <a:lnTo>
                    <a:pt x="382" y="856"/>
                  </a:lnTo>
                  <a:lnTo>
                    <a:pt x="382" y="860"/>
                  </a:lnTo>
                  <a:lnTo>
                    <a:pt x="378" y="866"/>
                  </a:lnTo>
                  <a:lnTo>
                    <a:pt x="372" y="870"/>
                  </a:lnTo>
                  <a:lnTo>
                    <a:pt x="368" y="874"/>
                  </a:lnTo>
                  <a:lnTo>
                    <a:pt x="368" y="876"/>
                  </a:lnTo>
                  <a:lnTo>
                    <a:pt x="374" y="878"/>
                  </a:lnTo>
                  <a:lnTo>
                    <a:pt x="388" y="880"/>
                  </a:lnTo>
                  <a:lnTo>
                    <a:pt x="404" y="882"/>
                  </a:lnTo>
                  <a:lnTo>
                    <a:pt x="414" y="884"/>
                  </a:lnTo>
                  <a:lnTo>
                    <a:pt x="420" y="886"/>
                  </a:lnTo>
                  <a:lnTo>
                    <a:pt x="424" y="888"/>
                  </a:lnTo>
                  <a:lnTo>
                    <a:pt x="426" y="890"/>
                  </a:lnTo>
                  <a:lnTo>
                    <a:pt x="430" y="892"/>
                  </a:lnTo>
                  <a:lnTo>
                    <a:pt x="450" y="892"/>
                  </a:lnTo>
                  <a:lnTo>
                    <a:pt x="464" y="894"/>
                  </a:lnTo>
                  <a:lnTo>
                    <a:pt x="476" y="894"/>
                  </a:lnTo>
                  <a:lnTo>
                    <a:pt x="494" y="898"/>
                  </a:lnTo>
                  <a:lnTo>
                    <a:pt x="504" y="898"/>
                  </a:lnTo>
                  <a:lnTo>
                    <a:pt x="514" y="898"/>
                  </a:lnTo>
                  <a:lnTo>
                    <a:pt x="524" y="894"/>
                  </a:lnTo>
                  <a:lnTo>
                    <a:pt x="536" y="888"/>
                  </a:lnTo>
                  <a:lnTo>
                    <a:pt x="540" y="886"/>
                  </a:lnTo>
                  <a:lnTo>
                    <a:pt x="540" y="884"/>
                  </a:lnTo>
                  <a:lnTo>
                    <a:pt x="540" y="882"/>
                  </a:lnTo>
                  <a:lnTo>
                    <a:pt x="538" y="878"/>
                  </a:lnTo>
                  <a:lnTo>
                    <a:pt x="530" y="874"/>
                  </a:lnTo>
                  <a:lnTo>
                    <a:pt x="518" y="868"/>
                  </a:lnTo>
                  <a:lnTo>
                    <a:pt x="506" y="862"/>
                  </a:lnTo>
                  <a:lnTo>
                    <a:pt x="494" y="854"/>
                  </a:lnTo>
                  <a:lnTo>
                    <a:pt x="484" y="846"/>
                  </a:lnTo>
                  <a:lnTo>
                    <a:pt x="476" y="836"/>
                  </a:lnTo>
                  <a:lnTo>
                    <a:pt x="472" y="826"/>
                  </a:lnTo>
                  <a:lnTo>
                    <a:pt x="466" y="820"/>
                  </a:lnTo>
                  <a:lnTo>
                    <a:pt x="456" y="808"/>
                  </a:lnTo>
                  <a:lnTo>
                    <a:pt x="452" y="800"/>
                  </a:lnTo>
                  <a:lnTo>
                    <a:pt x="448" y="792"/>
                  </a:lnTo>
                  <a:lnTo>
                    <a:pt x="448" y="780"/>
                  </a:lnTo>
                  <a:lnTo>
                    <a:pt x="450" y="764"/>
                  </a:lnTo>
                  <a:lnTo>
                    <a:pt x="452" y="756"/>
                  </a:lnTo>
                  <a:lnTo>
                    <a:pt x="456" y="748"/>
                  </a:lnTo>
                  <a:lnTo>
                    <a:pt x="464" y="736"/>
                  </a:lnTo>
                  <a:lnTo>
                    <a:pt x="474" y="726"/>
                  </a:lnTo>
                  <a:lnTo>
                    <a:pt x="482" y="718"/>
                  </a:lnTo>
                  <a:lnTo>
                    <a:pt x="490" y="712"/>
                  </a:lnTo>
                  <a:lnTo>
                    <a:pt x="492" y="706"/>
                  </a:lnTo>
                  <a:lnTo>
                    <a:pt x="492" y="704"/>
                  </a:lnTo>
                  <a:lnTo>
                    <a:pt x="488" y="702"/>
                  </a:lnTo>
                  <a:lnTo>
                    <a:pt x="478" y="696"/>
                  </a:lnTo>
                  <a:lnTo>
                    <a:pt x="458" y="688"/>
                  </a:lnTo>
                  <a:lnTo>
                    <a:pt x="454" y="686"/>
                  </a:lnTo>
                  <a:lnTo>
                    <a:pt x="448" y="686"/>
                  </a:lnTo>
                  <a:lnTo>
                    <a:pt x="434" y="688"/>
                  </a:lnTo>
                  <a:lnTo>
                    <a:pt x="400" y="694"/>
                  </a:lnTo>
                  <a:lnTo>
                    <a:pt x="378" y="698"/>
                  </a:lnTo>
                  <a:lnTo>
                    <a:pt x="366" y="700"/>
                  </a:lnTo>
                  <a:lnTo>
                    <a:pt x="362" y="702"/>
                  </a:lnTo>
                  <a:lnTo>
                    <a:pt x="362" y="706"/>
                  </a:lnTo>
                  <a:lnTo>
                    <a:pt x="362" y="708"/>
                  </a:lnTo>
                  <a:lnTo>
                    <a:pt x="362" y="712"/>
                  </a:lnTo>
                  <a:lnTo>
                    <a:pt x="358" y="716"/>
                  </a:lnTo>
                  <a:lnTo>
                    <a:pt x="348" y="720"/>
                  </a:lnTo>
                  <a:lnTo>
                    <a:pt x="338" y="726"/>
                  </a:lnTo>
                  <a:lnTo>
                    <a:pt x="334" y="730"/>
                  </a:lnTo>
                  <a:lnTo>
                    <a:pt x="332" y="734"/>
                  </a:lnTo>
                  <a:lnTo>
                    <a:pt x="334" y="736"/>
                  </a:lnTo>
                  <a:lnTo>
                    <a:pt x="338" y="742"/>
                  </a:lnTo>
                  <a:lnTo>
                    <a:pt x="340" y="746"/>
                  </a:lnTo>
                  <a:lnTo>
                    <a:pt x="340" y="754"/>
                  </a:lnTo>
                  <a:lnTo>
                    <a:pt x="336" y="764"/>
                  </a:lnTo>
                  <a:lnTo>
                    <a:pt x="330" y="774"/>
                  </a:lnTo>
                  <a:lnTo>
                    <a:pt x="324" y="778"/>
                  </a:lnTo>
                  <a:lnTo>
                    <a:pt x="320" y="778"/>
                  </a:lnTo>
                  <a:lnTo>
                    <a:pt x="316" y="776"/>
                  </a:lnTo>
                  <a:lnTo>
                    <a:pt x="310" y="774"/>
                  </a:lnTo>
                  <a:lnTo>
                    <a:pt x="306" y="774"/>
                  </a:lnTo>
                  <a:lnTo>
                    <a:pt x="302" y="778"/>
                  </a:lnTo>
                  <a:lnTo>
                    <a:pt x="296" y="786"/>
                  </a:lnTo>
                  <a:close/>
                  <a:moveTo>
                    <a:pt x="282" y="168"/>
                  </a:moveTo>
                  <a:lnTo>
                    <a:pt x="282" y="168"/>
                  </a:lnTo>
                  <a:lnTo>
                    <a:pt x="290" y="168"/>
                  </a:lnTo>
                  <a:lnTo>
                    <a:pt x="294" y="164"/>
                  </a:lnTo>
                  <a:lnTo>
                    <a:pt x="292" y="160"/>
                  </a:lnTo>
                  <a:lnTo>
                    <a:pt x="288" y="158"/>
                  </a:lnTo>
                  <a:lnTo>
                    <a:pt x="280" y="154"/>
                  </a:lnTo>
                  <a:lnTo>
                    <a:pt x="270" y="152"/>
                  </a:lnTo>
                  <a:lnTo>
                    <a:pt x="260" y="152"/>
                  </a:lnTo>
                  <a:lnTo>
                    <a:pt x="250" y="156"/>
                  </a:lnTo>
                  <a:lnTo>
                    <a:pt x="242" y="160"/>
                  </a:lnTo>
                  <a:lnTo>
                    <a:pt x="240" y="164"/>
                  </a:lnTo>
                  <a:lnTo>
                    <a:pt x="240" y="166"/>
                  </a:lnTo>
                  <a:lnTo>
                    <a:pt x="244" y="166"/>
                  </a:lnTo>
                  <a:lnTo>
                    <a:pt x="260" y="168"/>
                  </a:lnTo>
                  <a:lnTo>
                    <a:pt x="282" y="168"/>
                  </a:lnTo>
                  <a:close/>
                  <a:moveTo>
                    <a:pt x="416" y="96"/>
                  </a:moveTo>
                  <a:lnTo>
                    <a:pt x="416" y="96"/>
                  </a:lnTo>
                  <a:lnTo>
                    <a:pt x="424" y="96"/>
                  </a:lnTo>
                  <a:lnTo>
                    <a:pt x="428" y="100"/>
                  </a:lnTo>
                  <a:lnTo>
                    <a:pt x="432" y="100"/>
                  </a:lnTo>
                  <a:lnTo>
                    <a:pt x="440" y="100"/>
                  </a:lnTo>
                  <a:lnTo>
                    <a:pt x="452" y="98"/>
                  </a:lnTo>
                  <a:lnTo>
                    <a:pt x="464" y="96"/>
                  </a:lnTo>
                  <a:lnTo>
                    <a:pt x="470" y="96"/>
                  </a:lnTo>
                  <a:lnTo>
                    <a:pt x="472" y="96"/>
                  </a:lnTo>
                  <a:lnTo>
                    <a:pt x="470" y="94"/>
                  </a:lnTo>
                  <a:lnTo>
                    <a:pt x="452" y="88"/>
                  </a:lnTo>
                  <a:lnTo>
                    <a:pt x="440" y="86"/>
                  </a:lnTo>
                  <a:lnTo>
                    <a:pt x="436" y="86"/>
                  </a:lnTo>
                  <a:lnTo>
                    <a:pt x="432" y="88"/>
                  </a:lnTo>
                  <a:lnTo>
                    <a:pt x="428" y="90"/>
                  </a:lnTo>
                  <a:lnTo>
                    <a:pt x="424" y="90"/>
                  </a:lnTo>
                  <a:lnTo>
                    <a:pt x="414" y="88"/>
                  </a:lnTo>
                  <a:lnTo>
                    <a:pt x="404" y="86"/>
                  </a:lnTo>
                  <a:lnTo>
                    <a:pt x="398" y="88"/>
                  </a:lnTo>
                  <a:lnTo>
                    <a:pt x="396" y="92"/>
                  </a:lnTo>
                  <a:lnTo>
                    <a:pt x="394" y="94"/>
                  </a:lnTo>
                  <a:lnTo>
                    <a:pt x="398" y="96"/>
                  </a:lnTo>
                  <a:lnTo>
                    <a:pt x="416" y="96"/>
                  </a:lnTo>
                  <a:close/>
                  <a:moveTo>
                    <a:pt x="406" y="124"/>
                  </a:moveTo>
                  <a:lnTo>
                    <a:pt x="406" y="124"/>
                  </a:lnTo>
                  <a:lnTo>
                    <a:pt x="414" y="122"/>
                  </a:lnTo>
                  <a:lnTo>
                    <a:pt x="416" y="122"/>
                  </a:lnTo>
                  <a:lnTo>
                    <a:pt x="416" y="120"/>
                  </a:lnTo>
                  <a:lnTo>
                    <a:pt x="414" y="116"/>
                  </a:lnTo>
                  <a:lnTo>
                    <a:pt x="408" y="112"/>
                  </a:lnTo>
                  <a:lnTo>
                    <a:pt x="402" y="110"/>
                  </a:lnTo>
                  <a:lnTo>
                    <a:pt x="394" y="110"/>
                  </a:lnTo>
                  <a:lnTo>
                    <a:pt x="390" y="112"/>
                  </a:lnTo>
                  <a:lnTo>
                    <a:pt x="392" y="114"/>
                  </a:lnTo>
                  <a:lnTo>
                    <a:pt x="392" y="116"/>
                  </a:lnTo>
                  <a:lnTo>
                    <a:pt x="392" y="118"/>
                  </a:lnTo>
                  <a:lnTo>
                    <a:pt x="390" y="120"/>
                  </a:lnTo>
                  <a:lnTo>
                    <a:pt x="390" y="122"/>
                  </a:lnTo>
                  <a:lnTo>
                    <a:pt x="392" y="124"/>
                  </a:lnTo>
                  <a:lnTo>
                    <a:pt x="406" y="124"/>
                  </a:lnTo>
                  <a:close/>
                  <a:moveTo>
                    <a:pt x="382" y="134"/>
                  </a:moveTo>
                  <a:lnTo>
                    <a:pt x="382" y="134"/>
                  </a:lnTo>
                  <a:lnTo>
                    <a:pt x="372" y="126"/>
                  </a:lnTo>
                  <a:lnTo>
                    <a:pt x="368" y="124"/>
                  </a:lnTo>
                  <a:lnTo>
                    <a:pt x="364" y="124"/>
                  </a:lnTo>
                  <a:lnTo>
                    <a:pt x="350" y="128"/>
                  </a:lnTo>
                  <a:lnTo>
                    <a:pt x="330" y="136"/>
                  </a:lnTo>
                  <a:lnTo>
                    <a:pt x="328" y="138"/>
                  </a:lnTo>
                  <a:lnTo>
                    <a:pt x="326" y="140"/>
                  </a:lnTo>
                  <a:lnTo>
                    <a:pt x="328" y="142"/>
                  </a:lnTo>
                  <a:lnTo>
                    <a:pt x="332" y="144"/>
                  </a:lnTo>
                  <a:lnTo>
                    <a:pt x="342" y="146"/>
                  </a:lnTo>
                  <a:lnTo>
                    <a:pt x="356" y="148"/>
                  </a:lnTo>
                  <a:lnTo>
                    <a:pt x="370" y="148"/>
                  </a:lnTo>
                  <a:lnTo>
                    <a:pt x="380" y="146"/>
                  </a:lnTo>
                  <a:lnTo>
                    <a:pt x="384" y="144"/>
                  </a:lnTo>
                  <a:lnTo>
                    <a:pt x="386" y="142"/>
                  </a:lnTo>
                  <a:lnTo>
                    <a:pt x="386" y="138"/>
                  </a:lnTo>
                  <a:lnTo>
                    <a:pt x="382" y="134"/>
                  </a:lnTo>
                  <a:close/>
                  <a:moveTo>
                    <a:pt x="46" y="116"/>
                  </a:moveTo>
                  <a:lnTo>
                    <a:pt x="46" y="116"/>
                  </a:lnTo>
                  <a:lnTo>
                    <a:pt x="54" y="118"/>
                  </a:lnTo>
                  <a:lnTo>
                    <a:pt x="62" y="114"/>
                  </a:lnTo>
                  <a:lnTo>
                    <a:pt x="66" y="114"/>
                  </a:lnTo>
                  <a:lnTo>
                    <a:pt x="70" y="116"/>
                  </a:lnTo>
                  <a:lnTo>
                    <a:pt x="76" y="120"/>
                  </a:lnTo>
                  <a:lnTo>
                    <a:pt x="80" y="122"/>
                  </a:lnTo>
                  <a:lnTo>
                    <a:pt x="86" y="124"/>
                  </a:lnTo>
                  <a:lnTo>
                    <a:pt x="92" y="122"/>
                  </a:lnTo>
                  <a:lnTo>
                    <a:pt x="102" y="118"/>
                  </a:lnTo>
                  <a:lnTo>
                    <a:pt x="118" y="110"/>
                  </a:lnTo>
                  <a:lnTo>
                    <a:pt x="130" y="104"/>
                  </a:lnTo>
                  <a:lnTo>
                    <a:pt x="134" y="102"/>
                  </a:lnTo>
                  <a:lnTo>
                    <a:pt x="140" y="102"/>
                  </a:lnTo>
                  <a:lnTo>
                    <a:pt x="148" y="102"/>
                  </a:lnTo>
                  <a:lnTo>
                    <a:pt x="158" y="106"/>
                  </a:lnTo>
                  <a:lnTo>
                    <a:pt x="168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82" y="106"/>
                  </a:lnTo>
                  <a:lnTo>
                    <a:pt x="182" y="102"/>
                  </a:lnTo>
                  <a:lnTo>
                    <a:pt x="176" y="98"/>
                  </a:lnTo>
                  <a:lnTo>
                    <a:pt x="166" y="94"/>
                  </a:lnTo>
                  <a:lnTo>
                    <a:pt x="150" y="90"/>
                  </a:lnTo>
                  <a:lnTo>
                    <a:pt x="126" y="86"/>
                  </a:lnTo>
                  <a:lnTo>
                    <a:pt x="122" y="88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4" y="94"/>
                  </a:lnTo>
                  <a:lnTo>
                    <a:pt x="108" y="98"/>
                  </a:lnTo>
                  <a:lnTo>
                    <a:pt x="96" y="100"/>
                  </a:lnTo>
                  <a:lnTo>
                    <a:pt x="64" y="104"/>
                  </a:lnTo>
                  <a:lnTo>
                    <a:pt x="42" y="108"/>
                  </a:lnTo>
                  <a:lnTo>
                    <a:pt x="34" y="110"/>
                  </a:lnTo>
                  <a:lnTo>
                    <a:pt x="32" y="112"/>
                  </a:lnTo>
                  <a:lnTo>
                    <a:pt x="36" y="114"/>
                  </a:lnTo>
                  <a:lnTo>
                    <a:pt x="46" y="116"/>
                  </a:lnTo>
                  <a:close/>
                  <a:moveTo>
                    <a:pt x="202" y="100"/>
                  </a:moveTo>
                  <a:lnTo>
                    <a:pt x="202" y="100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10" y="112"/>
                  </a:lnTo>
                  <a:lnTo>
                    <a:pt x="208" y="114"/>
                  </a:lnTo>
                  <a:lnTo>
                    <a:pt x="202" y="116"/>
                  </a:lnTo>
                  <a:lnTo>
                    <a:pt x="178" y="118"/>
                  </a:lnTo>
                  <a:lnTo>
                    <a:pt x="152" y="118"/>
                  </a:lnTo>
                  <a:lnTo>
                    <a:pt x="136" y="118"/>
                  </a:lnTo>
                  <a:lnTo>
                    <a:pt x="132" y="120"/>
                  </a:lnTo>
                  <a:lnTo>
                    <a:pt x="134" y="124"/>
                  </a:lnTo>
                  <a:lnTo>
                    <a:pt x="140" y="126"/>
                  </a:lnTo>
                  <a:lnTo>
                    <a:pt x="146" y="132"/>
                  </a:lnTo>
                  <a:lnTo>
                    <a:pt x="146" y="134"/>
                  </a:lnTo>
                  <a:lnTo>
                    <a:pt x="144" y="134"/>
                  </a:lnTo>
                  <a:lnTo>
                    <a:pt x="124" y="132"/>
                  </a:lnTo>
                  <a:lnTo>
                    <a:pt x="110" y="132"/>
                  </a:lnTo>
                  <a:lnTo>
                    <a:pt x="100" y="132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100" y="140"/>
                  </a:lnTo>
                  <a:lnTo>
                    <a:pt x="110" y="144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8" y="144"/>
                  </a:lnTo>
                  <a:lnTo>
                    <a:pt x="140" y="140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50" y="152"/>
                  </a:lnTo>
                  <a:lnTo>
                    <a:pt x="160" y="150"/>
                  </a:lnTo>
                  <a:lnTo>
                    <a:pt x="168" y="148"/>
                  </a:lnTo>
                  <a:lnTo>
                    <a:pt x="176" y="146"/>
                  </a:lnTo>
                  <a:lnTo>
                    <a:pt x="184" y="148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198" y="142"/>
                  </a:lnTo>
                  <a:lnTo>
                    <a:pt x="192" y="140"/>
                  </a:lnTo>
                  <a:lnTo>
                    <a:pt x="184" y="138"/>
                  </a:lnTo>
                  <a:lnTo>
                    <a:pt x="184" y="136"/>
                  </a:lnTo>
                  <a:lnTo>
                    <a:pt x="186" y="134"/>
                  </a:lnTo>
                  <a:lnTo>
                    <a:pt x="196" y="130"/>
                  </a:lnTo>
                  <a:lnTo>
                    <a:pt x="206" y="130"/>
                  </a:lnTo>
                  <a:lnTo>
                    <a:pt x="216" y="128"/>
                  </a:lnTo>
                  <a:lnTo>
                    <a:pt x="220" y="126"/>
                  </a:lnTo>
                  <a:lnTo>
                    <a:pt x="226" y="124"/>
                  </a:lnTo>
                  <a:lnTo>
                    <a:pt x="230" y="120"/>
                  </a:lnTo>
                  <a:lnTo>
                    <a:pt x="234" y="118"/>
                  </a:lnTo>
                  <a:lnTo>
                    <a:pt x="246" y="118"/>
                  </a:lnTo>
                  <a:lnTo>
                    <a:pt x="262" y="118"/>
                  </a:lnTo>
                  <a:lnTo>
                    <a:pt x="286" y="114"/>
                  </a:lnTo>
                  <a:lnTo>
                    <a:pt x="298" y="112"/>
                  </a:lnTo>
                  <a:lnTo>
                    <a:pt x="304" y="108"/>
                  </a:lnTo>
                  <a:lnTo>
                    <a:pt x="306" y="104"/>
                  </a:lnTo>
                  <a:lnTo>
                    <a:pt x="304" y="102"/>
                  </a:lnTo>
                  <a:lnTo>
                    <a:pt x="298" y="98"/>
                  </a:lnTo>
                  <a:lnTo>
                    <a:pt x="290" y="96"/>
                  </a:lnTo>
                  <a:lnTo>
                    <a:pt x="280" y="96"/>
                  </a:lnTo>
                  <a:lnTo>
                    <a:pt x="270" y="98"/>
                  </a:lnTo>
                  <a:lnTo>
                    <a:pt x="256" y="98"/>
                  </a:lnTo>
                  <a:lnTo>
                    <a:pt x="258" y="98"/>
                  </a:lnTo>
                  <a:lnTo>
                    <a:pt x="260" y="96"/>
                  </a:lnTo>
                  <a:lnTo>
                    <a:pt x="262" y="94"/>
                  </a:lnTo>
                  <a:lnTo>
                    <a:pt x="262" y="92"/>
                  </a:lnTo>
                  <a:lnTo>
                    <a:pt x="258" y="90"/>
                  </a:lnTo>
                  <a:lnTo>
                    <a:pt x="250" y="88"/>
                  </a:lnTo>
                  <a:lnTo>
                    <a:pt x="228" y="88"/>
                  </a:lnTo>
                  <a:lnTo>
                    <a:pt x="208" y="90"/>
                  </a:lnTo>
                  <a:lnTo>
                    <a:pt x="202" y="92"/>
                  </a:lnTo>
                  <a:lnTo>
                    <a:pt x="198" y="96"/>
                  </a:lnTo>
                  <a:lnTo>
                    <a:pt x="198" y="98"/>
                  </a:lnTo>
                  <a:lnTo>
                    <a:pt x="202" y="100"/>
                  </a:lnTo>
                  <a:close/>
                  <a:moveTo>
                    <a:pt x="272" y="70"/>
                  </a:moveTo>
                  <a:lnTo>
                    <a:pt x="272" y="70"/>
                  </a:lnTo>
                  <a:lnTo>
                    <a:pt x="276" y="66"/>
                  </a:lnTo>
                  <a:lnTo>
                    <a:pt x="278" y="64"/>
                  </a:lnTo>
                  <a:lnTo>
                    <a:pt x="276" y="62"/>
                  </a:lnTo>
                  <a:lnTo>
                    <a:pt x="274" y="60"/>
                  </a:lnTo>
                  <a:lnTo>
                    <a:pt x="268" y="60"/>
                  </a:lnTo>
                  <a:lnTo>
                    <a:pt x="262" y="60"/>
                  </a:lnTo>
                  <a:lnTo>
                    <a:pt x="256" y="62"/>
                  </a:lnTo>
                  <a:lnTo>
                    <a:pt x="250" y="66"/>
                  </a:lnTo>
                  <a:lnTo>
                    <a:pt x="246" y="72"/>
                  </a:lnTo>
                  <a:lnTo>
                    <a:pt x="244" y="76"/>
                  </a:lnTo>
                  <a:lnTo>
                    <a:pt x="244" y="78"/>
                  </a:lnTo>
                  <a:lnTo>
                    <a:pt x="248" y="78"/>
                  </a:lnTo>
                  <a:lnTo>
                    <a:pt x="258" y="74"/>
                  </a:lnTo>
                  <a:lnTo>
                    <a:pt x="272" y="70"/>
                  </a:lnTo>
                  <a:close/>
                  <a:moveTo>
                    <a:pt x="228" y="142"/>
                  </a:moveTo>
                  <a:lnTo>
                    <a:pt x="228" y="142"/>
                  </a:lnTo>
                  <a:lnTo>
                    <a:pt x="222" y="144"/>
                  </a:lnTo>
                  <a:lnTo>
                    <a:pt x="220" y="146"/>
                  </a:lnTo>
                  <a:lnTo>
                    <a:pt x="218" y="150"/>
                  </a:lnTo>
                  <a:lnTo>
                    <a:pt x="220" y="152"/>
                  </a:lnTo>
                  <a:lnTo>
                    <a:pt x="222" y="156"/>
                  </a:lnTo>
                  <a:lnTo>
                    <a:pt x="226" y="156"/>
                  </a:lnTo>
                  <a:lnTo>
                    <a:pt x="232" y="156"/>
                  </a:lnTo>
                  <a:lnTo>
                    <a:pt x="238" y="154"/>
                  </a:lnTo>
                  <a:lnTo>
                    <a:pt x="246" y="148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6" y="140"/>
                  </a:lnTo>
                  <a:lnTo>
                    <a:pt x="242" y="138"/>
                  </a:lnTo>
                  <a:lnTo>
                    <a:pt x="228" y="142"/>
                  </a:lnTo>
                  <a:close/>
                  <a:moveTo>
                    <a:pt x="790" y="22"/>
                  </a:moveTo>
                  <a:lnTo>
                    <a:pt x="790" y="22"/>
                  </a:lnTo>
                  <a:lnTo>
                    <a:pt x="792" y="20"/>
                  </a:lnTo>
                  <a:lnTo>
                    <a:pt x="792" y="18"/>
                  </a:lnTo>
                  <a:lnTo>
                    <a:pt x="788" y="14"/>
                  </a:lnTo>
                  <a:lnTo>
                    <a:pt x="780" y="12"/>
                  </a:lnTo>
                  <a:lnTo>
                    <a:pt x="770" y="12"/>
                  </a:lnTo>
                  <a:lnTo>
                    <a:pt x="748" y="12"/>
                  </a:lnTo>
                  <a:lnTo>
                    <a:pt x="736" y="14"/>
                  </a:lnTo>
                  <a:lnTo>
                    <a:pt x="728" y="18"/>
                  </a:lnTo>
                  <a:lnTo>
                    <a:pt x="726" y="18"/>
                  </a:lnTo>
                  <a:lnTo>
                    <a:pt x="726" y="20"/>
                  </a:lnTo>
                  <a:lnTo>
                    <a:pt x="730" y="22"/>
                  </a:lnTo>
                  <a:lnTo>
                    <a:pt x="750" y="26"/>
                  </a:lnTo>
                  <a:lnTo>
                    <a:pt x="774" y="26"/>
                  </a:lnTo>
                  <a:lnTo>
                    <a:pt x="784" y="26"/>
                  </a:lnTo>
                  <a:lnTo>
                    <a:pt x="790" y="22"/>
                  </a:lnTo>
                  <a:close/>
                  <a:moveTo>
                    <a:pt x="596" y="154"/>
                  </a:moveTo>
                  <a:lnTo>
                    <a:pt x="596" y="154"/>
                  </a:lnTo>
                  <a:lnTo>
                    <a:pt x="588" y="158"/>
                  </a:lnTo>
                  <a:lnTo>
                    <a:pt x="586" y="160"/>
                  </a:lnTo>
                  <a:lnTo>
                    <a:pt x="588" y="162"/>
                  </a:lnTo>
                  <a:lnTo>
                    <a:pt x="592" y="164"/>
                  </a:lnTo>
                  <a:lnTo>
                    <a:pt x="608" y="164"/>
                  </a:lnTo>
                  <a:lnTo>
                    <a:pt x="628" y="164"/>
                  </a:lnTo>
                  <a:lnTo>
                    <a:pt x="634" y="162"/>
                  </a:lnTo>
                  <a:lnTo>
                    <a:pt x="638" y="160"/>
                  </a:lnTo>
                  <a:lnTo>
                    <a:pt x="636" y="158"/>
                  </a:lnTo>
                  <a:lnTo>
                    <a:pt x="632" y="156"/>
                  </a:lnTo>
                  <a:lnTo>
                    <a:pt x="618" y="152"/>
                  </a:lnTo>
                  <a:lnTo>
                    <a:pt x="610" y="152"/>
                  </a:lnTo>
                  <a:lnTo>
                    <a:pt x="600" y="154"/>
                  </a:lnTo>
                  <a:lnTo>
                    <a:pt x="596" y="154"/>
                  </a:lnTo>
                  <a:close/>
                  <a:moveTo>
                    <a:pt x="482" y="98"/>
                  </a:moveTo>
                  <a:lnTo>
                    <a:pt x="482" y="98"/>
                  </a:lnTo>
                  <a:lnTo>
                    <a:pt x="460" y="100"/>
                  </a:lnTo>
                  <a:lnTo>
                    <a:pt x="458" y="102"/>
                  </a:lnTo>
                  <a:lnTo>
                    <a:pt x="462" y="106"/>
                  </a:lnTo>
                  <a:lnTo>
                    <a:pt x="470" y="108"/>
                  </a:lnTo>
                  <a:lnTo>
                    <a:pt x="482" y="108"/>
                  </a:lnTo>
                  <a:lnTo>
                    <a:pt x="510" y="106"/>
                  </a:lnTo>
                  <a:lnTo>
                    <a:pt x="514" y="106"/>
                  </a:lnTo>
                  <a:lnTo>
                    <a:pt x="516" y="104"/>
                  </a:lnTo>
                  <a:lnTo>
                    <a:pt x="508" y="100"/>
                  </a:lnTo>
                  <a:lnTo>
                    <a:pt x="496" y="98"/>
                  </a:lnTo>
                  <a:lnTo>
                    <a:pt x="482" y="98"/>
                  </a:lnTo>
                  <a:close/>
                  <a:moveTo>
                    <a:pt x="796" y="100"/>
                  </a:moveTo>
                  <a:lnTo>
                    <a:pt x="796" y="100"/>
                  </a:lnTo>
                  <a:lnTo>
                    <a:pt x="822" y="96"/>
                  </a:lnTo>
                  <a:lnTo>
                    <a:pt x="842" y="92"/>
                  </a:lnTo>
                  <a:lnTo>
                    <a:pt x="848" y="90"/>
                  </a:lnTo>
                  <a:lnTo>
                    <a:pt x="854" y="88"/>
                  </a:lnTo>
                  <a:lnTo>
                    <a:pt x="856" y="84"/>
                  </a:lnTo>
                  <a:lnTo>
                    <a:pt x="858" y="78"/>
                  </a:lnTo>
                  <a:lnTo>
                    <a:pt x="856" y="70"/>
                  </a:lnTo>
                  <a:lnTo>
                    <a:pt x="852" y="66"/>
                  </a:lnTo>
                  <a:lnTo>
                    <a:pt x="844" y="62"/>
                  </a:lnTo>
                  <a:lnTo>
                    <a:pt x="836" y="60"/>
                  </a:lnTo>
                  <a:lnTo>
                    <a:pt x="828" y="60"/>
                  </a:lnTo>
                  <a:lnTo>
                    <a:pt x="820" y="60"/>
                  </a:lnTo>
                  <a:lnTo>
                    <a:pt x="812" y="62"/>
                  </a:lnTo>
                  <a:lnTo>
                    <a:pt x="806" y="66"/>
                  </a:lnTo>
                  <a:lnTo>
                    <a:pt x="800" y="70"/>
                  </a:lnTo>
                  <a:lnTo>
                    <a:pt x="796" y="72"/>
                  </a:lnTo>
                  <a:lnTo>
                    <a:pt x="784" y="74"/>
                  </a:lnTo>
                  <a:lnTo>
                    <a:pt x="768" y="76"/>
                  </a:lnTo>
                  <a:lnTo>
                    <a:pt x="758" y="80"/>
                  </a:lnTo>
                  <a:lnTo>
                    <a:pt x="748" y="86"/>
                  </a:lnTo>
                  <a:lnTo>
                    <a:pt x="742" y="90"/>
                  </a:lnTo>
                  <a:lnTo>
                    <a:pt x="740" y="94"/>
                  </a:lnTo>
                  <a:lnTo>
                    <a:pt x="742" y="98"/>
                  </a:lnTo>
                  <a:lnTo>
                    <a:pt x="748" y="100"/>
                  </a:lnTo>
                  <a:lnTo>
                    <a:pt x="758" y="102"/>
                  </a:lnTo>
                  <a:lnTo>
                    <a:pt x="768" y="102"/>
                  </a:lnTo>
                  <a:lnTo>
                    <a:pt x="796" y="100"/>
                  </a:lnTo>
                  <a:close/>
                  <a:moveTo>
                    <a:pt x="506" y="132"/>
                  </a:moveTo>
                  <a:lnTo>
                    <a:pt x="506" y="132"/>
                  </a:lnTo>
                  <a:lnTo>
                    <a:pt x="494" y="134"/>
                  </a:lnTo>
                  <a:lnTo>
                    <a:pt x="482" y="132"/>
                  </a:lnTo>
                  <a:lnTo>
                    <a:pt x="476" y="134"/>
                  </a:lnTo>
                  <a:lnTo>
                    <a:pt x="472" y="136"/>
                  </a:lnTo>
                  <a:lnTo>
                    <a:pt x="468" y="140"/>
                  </a:lnTo>
                  <a:lnTo>
                    <a:pt x="466" y="148"/>
                  </a:lnTo>
                  <a:lnTo>
                    <a:pt x="466" y="154"/>
                  </a:lnTo>
                  <a:lnTo>
                    <a:pt x="468" y="156"/>
                  </a:lnTo>
                  <a:lnTo>
                    <a:pt x="472" y="158"/>
                  </a:lnTo>
                  <a:lnTo>
                    <a:pt x="478" y="158"/>
                  </a:lnTo>
                  <a:lnTo>
                    <a:pt x="494" y="158"/>
                  </a:lnTo>
                  <a:lnTo>
                    <a:pt x="512" y="158"/>
                  </a:lnTo>
                  <a:lnTo>
                    <a:pt x="520" y="156"/>
                  </a:lnTo>
                  <a:lnTo>
                    <a:pt x="524" y="154"/>
                  </a:lnTo>
                  <a:lnTo>
                    <a:pt x="526" y="150"/>
                  </a:lnTo>
                  <a:lnTo>
                    <a:pt x="524" y="144"/>
                  </a:lnTo>
                  <a:lnTo>
                    <a:pt x="522" y="138"/>
                  </a:lnTo>
                  <a:lnTo>
                    <a:pt x="516" y="134"/>
                  </a:lnTo>
                  <a:lnTo>
                    <a:pt x="512" y="132"/>
                  </a:lnTo>
                  <a:lnTo>
                    <a:pt x="506" y="132"/>
                  </a:lnTo>
                  <a:close/>
                  <a:moveTo>
                    <a:pt x="456" y="58"/>
                  </a:moveTo>
                  <a:lnTo>
                    <a:pt x="456" y="58"/>
                  </a:lnTo>
                  <a:lnTo>
                    <a:pt x="460" y="58"/>
                  </a:lnTo>
                  <a:lnTo>
                    <a:pt x="464" y="58"/>
                  </a:lnTo>
                  <a:lnTo>
                    <a:pt x="470" y="58"/>
                  </a:lnTo>
                  <a:lnTo>
                    <a:pt x="480" y="58"/>
                  </a:lnTo>
                  <a:lnTo>
                    <a:pt x="486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8" y="60"/>
                  </a:lnTo>
                  <a:lnTo>
                    <a:pt x="524" y="56"/>
                  </a:lnTo>
                  <a:lnTo>
                    <a:pt x="548" y="52"/>
                  </a:lnTo>
                  <a:lnTo>
                    <a:pt x="552" y="52"/>
                  </a:lnTo>
                  <a:lnTo>
                    <a:pt x="550" y="50"/>
                  </a:lnTo>
                  <a:lnTo>
                    <a:pt x="540" y="48"/>
                  </a:lnTo>
                  <a:lnTo>
                    <a:pt x="498" y="44"/>
                  </a:lnTo>
                  <a:lnTo>
                    <a:pt x="492" y="44"/>
                  </a:lnTo>
                  <a:lnTo>
                    <a:pt x="488" y="44"/>
                  </a:lnTo>
                  <a:lnTo>
                    <a:pt x="488" y="46"/>
                  </a:lnTo>
                  <a:lnTo>
                    <a:pt x="490" y="48"/>
                  </a:lnTo>
                  <a:lnTo>
                    <a:pt x="494" y="52"/>
                  </a:lnTo>
                  <a:lnTo>
                    <a:pt x="492" y="54"/>
                  </a:lnTo>
                  <a:lnTo>
                    <a:pt x="488" y="54"/>
                  </a:lnTo>
                  <a:lnTo>
                    <a:pt x="462" y="52"/>
                  </a:lnTo>
                  <a:lnTo>
                    <a:pt x="454" y="54"/>
                  </a:lnTo>
                  <a:lnTo>
                    <a:pt x="454" y="56"/>
                  </a:lnTo>
                  <a:lnTo>
                    <a:pt x="456" y="58"/>
                  </a:lnTo>
                  <a:close/>
                  <a:moveTo>
                    <a:pt x="678" y="84"/>
                  </a:moveTo>
                  <a:lnTo>
                    <a:pt x="678" y="84"/>
                  </a:lnTo>
                  <a:lnTo>
                    <a:pt x="688" y="82"/>
                  </a:lnTo>
                  <a:lnTo>
                    <a:pt x="696" y="78"/>
                  </a:lnTo>
                  <a:lnTo>
                    <a:pt x="704" y="74"/>
                  </a:lnTo>
                  <a:lnTo>
                    <a:pt x="710" y="70"/>
                  </a:lnTo>
                  <a:lnTo>
                    <a:pt x="710" y="68"/>
                  </a:lnTo>
                  <a:lnTo>
                    <a:pt x="710" y="66"/>
                  </a:lnTo>
                  <a:lnTo>
                    <a:pt x="704" y="64"/>
                  </a:lnTo>
                  <a:lnTo>
                    <a:pt x="692" y="64"/>
                  </a:lnTo>
                  <a:lnTo>
                    <a:pt x="670" y="68"/>
                  </a:lnTo>
                  <a:lnTo>
                    <a:pt x="654" y="72"/>
                  </a:lnTo>
                  <a:lnTo>
                    <a:pt x="646" y="76"/>
                  </a:lnTo>
                  <a:lnTo>
                    <a:pt x="644" y="80"/>
                  </a:lnTo>
                  <a:lnTo>
                    <a:pt x="646" y="82"/>
                  </a:lnTo>
                  <a:lnTo>
                    <a:pt x="658" y="84"/>
                  </a:lnTo>
                  <a:lnTo>
                    <a:pt x="678" y="84"/>
                  </a:lnTo>
                  <a:close/>
                  <a:moveTo>
                    <a:pt x="568" y="44"/>
                  </a:moveTo>
                  <a:lnTo>
                    <a:pt x="568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0" y="42"/>
                  </a:lnTo>
                  <a:lnTo>
                    <a:pt x="570" y="38"/>
                  </a:lnTo>
                  <a:lnTo>
                    <a:pt x="556" y="34"/>
                  </a:lnTo>
                  <a:lnTo>
                    <a:pt x="544" y="30"/>
                  </a:lnTo>
                  <a:lnTo>
                    <a:pt x="536" y="28"/>
                  </a:lnTo>
                  <a:lnTo>
                    <a:pt x="528" y="30"/>
                  </a:lnTo>
                  <a:lnTo>
                    <a:pt x="518" y="34"/>
                  </a:lnTo>
                  <a:lnTo>
                    <a:pt x="510" y="38"/>
                  </a:lnTo>
                  <a:lnTo>
                    <a:pt x="508" y="40"/>
                  </a:lnTo>
                  <a:lnTo>
                    <a:pt x="510" y="40"/>
                  </a:lnTo>
                  <a:lnTo>
                    <a:pt x="520" y="40"/>
                  </a:lnTo>
                  <a:lnTo>
                    <a:pt x="542" y="42"/>
                  </a:lnTo>
                  <a:lnTo>
                    <a:pt x="568" y="44"/>
                  </a:lnTo>
                  <a:close/>
                  <a:moveTo>
                    <a:pt x="672" y="122"/>
                  </a:moveTo>
                  <a:lnTo>
                    <a:pt x="672" y="122"/>
                  </a:lnTo>
                  <a:lnTo>
                    <a:pt x="682" y="124"/>
                  </a:lnTo>
                  <a:lnTo>
                    <a:pt x="690" y="124"/>
                  </a:lnTo>
                  <a:lnTo>
                    <a:pt x="694" y="124"/>
                  </a:lnTo>
                  <a:lnTo>
                    <a:pt x="698" y="120"/>
                  </a:lnTo>
                  <a:lnTo>
                    <a:pt x="706" y="116"/>
                  </a:lnTo>
                  <a:lnTo>
                    <a:pt x="710" y="112"/>
                  </a:lnTo>
                  <a:lnTo>
                    <a:pt x="718" y="112"/>
                  </a:lnTo>
                  <a:lnTo>
                    <a:pt x="724" y="110"/>
                  </a:lnTo>
                  <a:lnTo>
                    <a:pt x="728" y="106"/>
                  </a:lnTo>
                  <a:lnTo>
                    <a:pt x="730" y="100"/>
                  </a:lnTo>
                  <a:lnTo>
                    <a:pt x="728" y="94"/>
                  </a:lnTo>
                  <a:lnTo>
                    <a:pt x="724" y="88"/>
                  </a:lnTo>
                  <a:lnTo>
                    <a:pt x="716" y="84"/>
                  </a:lnTo>
                  <a:lnTo>
                    <a:pt x="704" y="84"/>
                  </a:lnTo>
                  <a:lnTo>
                    <a:pt x="688" y="88"/>
                  </a:lnTo>
                  <a:lnTo>
                    <a:pt x="670" y="94"/>
                  </a:lnTo>
                  <a:lnTo>
                    <a:pt x="656" y="94"/>
                  </a:lnTo>
                  <a:lnTo>
                    <a:pt x="644" y="92"/>
                  </a:lnTo>
                  <a:lnTo>
                    <a:pt x="634" y="90"/>
                  </a:lnTo>
                  <a:lnTo>
                    <a:pt x="626" y="90"/>
                  </a:lnTo>
                  <a:lnTo>
                    <a:pt x="620" y="90"/>
                  </a:lnTo>
                  <a:lnTo>
                    <a:pt x="614" y="94"/>
                  </a:lnTo>
                  <a:lnTo>
                    <a:pt x="608" y="104"/>
                  </a:lnTo>
                  <a:lnTo>
                    <a:pt x="606" y="116"/>
                  </a:lnTo>
                  <a:lnTo>
                    <a:pt x="606" y="118"/>
                  </a:lnTo>
                  <a:lnTo>
                    <a:pt x="608" y="122"/>
                  </a:lnTo>
                  <a:lnTo>
                    <a:pt x="614" y="124"/>
                  </a:lnTo>
                  <a:lnTo>
                    <a:pt x="622" y="124"/>
                  </a:lnTo>
                  <a:lnTo>
                    <a:pt x="646" y="120"/>
                  </a:lnTo>
                  <a:lnTo>
                    <a:pt x="660" y="120"/>
                  </a:lnTo>
                  <a:lnTo>
                    <a:pt x="672" y="122"/>
                  </a:lnTo>
                  <a:close/>
                  <a:moveTo>
                    <a:pt x="4428" y="2314"/>
                  </a:moveTo>
                  <a:lnTo>
                    <a:pt x="4428" y="2314"/>
                  </a:lnTo>
                  <a:lnTo>
                    <a:pt x="4426" y="2314"/>
                  </a:lnTo>
                  <a:lnTo>
                    <a:pt x="4428" y="2314"/>
                  </a:lnTo>
                  <a:lnTo>
                    <a:pt x="4432" y="2310"/>
                  </a:lnTo>
                  <a:lnTo>
                    <a:pt x="4436" y="2306"/>
                  </a:lnTo>
                  <a:lnTo>
                    <a:pt x="4436" y="2302"/>
                  </a:lnTo>
                  <a:lnTo>
                    <a:pt x="4432" y="2304"/>
                  </a:lnTo>
                  <a:lnTo>
                    <a:pt x="4428" y="2314"/>
                  </a:lnTo>
                  <a:close/>
                  <a:moveTo>
                    <a:pt x="4510" y="2192"/>
                  </a:moveTo>
                  <a:lnTo>
                    <a:pt x="4510" y="2192"/>
                  </a:lnTo>
                  <a:lnTo>
                    <a:pt x="4508" y="2194"/>
                  </a:lnTo>
                  <a:lnTo>
                    <a:pt x="4506" y="2196"/>
                  </a:lnTo>
                  <a:lnTo>
                    <a:pt x="4502" y="2202"/>
                  </a:lnTo>
                  <a:lnTo>
                    <a:pt x="4498" y="2210"/>
                  </a:lnTo>
                  <a:lnTo>
                    <a:pt x="4496" y="2214"/>
                  </a:lnTo>
                  <a:lnTo>
                    <a:pt x="4492" y="2216"/>
                  </a:lnTo>
                  <a:lnTo>
                    <a:pt x="4482" y="2220"/>
                  </a:lnTo>
                  <a:lnTo>
                    <a:pt x="4476" y="2224"/>
                  </a:lnTo>
                  <a:lnTo>
                    <a:pt x="4476" y="2226"/>
                  </a:lnTo>
                  <a:lnTo>
                    <a:pt x="4474" y="2228"/>
                  </a:lnTo>
                  <a:lnTo>
                    <a:pt x="4478" y="2236"/>
                  </a:lnTo>
                  <a:lnTo>
                    <a:pt x="4480" y="2238"/>
                  </a:lnTo>
                  <a:lnTo>
                    <a:pt x="4482" y="2238"/>
                  </a:lnTo>
                  <a:lnTo>
                    <a:pt x="4484" y="2236"/>
                  </a:lnTo>
                  <a:lnTo>
                    <a:pt x="4490" y="2230"/>
                  </a:lnTo>
                  <a:lnTo>
                    <a:pt x="4494" y="2228"/>
                  </a:lnTo>
                  <a:lnTo>
                    <a:pt x="4498" y="2226"/>
                  </a:lnTo>
                  <a:lnTo>
                    <a:pt x="4504" y="2224"/>
                  </a:lnTo>
                  <a:lnTo>
                    <a:pt x="4508" y="2220"/>
                  </a:lnTo>
                  <a:lnTo>
                    <a:pt x="4510" y="2214"/>
                  </a:lnTo>
                  <a:lnTo>
                    <a:pt x="4512" y="2208"/>
                  </a:lnTo>
                  <a:lnTo>
                    <a:pt x="4512" y="2198"/>
                  </a:lnTo>
                  <a:lnTo>
                    <a:pt x="4512" y="2194"/>
                  </a:lnTo>
                  <a:lnTo>
                    <a:pt x="4510" y="2192"/>
                  </a:lnTo>
                  <a:close/>
                  <a:moveTo>
                    <a:pt x="4462" y="2262"/>
                  </a:moveTo>
                  <a:lnTo>
                    <a:pt x="4462" y="2262"/>
                  </a:lnTo>
                  <a:lnTo>
                    <a:pt x="4460" y="2260"/>
                  </a:lnTo>
                  <a:lnTo>
                    <a:pt x="4456" y="2262"/>
                  </a:lnTo>
                  <a:lnTo>
                    <a:pt x="4452" y="2272"/>
                  </a:lnTo>
                  <a:lnTo>
                    <a:pt x="4448" y="2284"/>
                  </a:lnTo>
                  <a:lnTo>
                    <a:pt x="4448" y="2292"/>
                  </a:lnTo>
                  <a:lnTo>
                    <a:pt x="4448" y="2294"/>
                  </a:lnTo>
                  <a:lnTo>
                    <a:pt x="4452" y="2292"/>
                  </a:lnTo>
                  <a:lnTo>
                    <a:pt x="4458" y="2282"/>
                  </a:lnTo>
                  <a:lnTo>
                    <a:pt x="4462" y="2272"/>
                  </a:lnTo>
                  <a:lnTo>
                    <a:pt x="4462" y="2266"/>
                  </a:lnTo>
                  <a:lnTo>
                    <a:pt x="4462" y="2262"/>
                  </a:lnTo>
                  <a:close/>
                  <a:moveTo>
                    <a:pt x="4486" y="4072"/>
                  </a:moveTo>
                  <a:lnTo>
                    <a:pt x="4486" y="4072"/>
                  </a:lnTo>
                  <a:lnTo>
                    <a:pt x="4482" y="4070"/>
                  </a:lnTo>
                  <a:lnTo>
                    <a:pt x="4482" y="4068"/>
                  </a:lnTo>
                  <a:lnTo>
                    <a:pt x="4480" y="4066"/>
                  </a:lnTo>
                  <a:lnTo>
                    <a:pt x="4478" y="4064"/>
                  </a:lnTo>
                  <a:lnTo>
                    <a:pt x="4474" y="4064"/>
                  </a:lnTo>
                  <a:lnTo>
                    <a:pt x="4470" y="4064"/>
                  </a:lnTo>
                  <a:lnTo>
                    <a:pt x="4460" y="4068"/>
                  </a:lnTo>
                  <a:lnTo>
                    <a:pt x="4450" y="4076"/>
                  </a:lnTo>
                  <a:lnTo>
                    <a:pt x="4448" y="4080"/>
                  </a:lnTo>
                  <a:lnTo>
                    <a:pt x="4448" y="4084"/>
                  </a:lnTo>
                  <a:lnTo>
                    <a:pt x="4446" y="4088"/>
                  </a:lnTo>
                  <a:lnTo>
                    <a:pt x="4442" y="4094"/>
                  </a:lnTo>
                  <a:lnTo>
                    <a:pt x="4440" y="4100"/>
                  </a:lnTo>
                  <a:lnTo>
                    <a:pt x="4438" y="4104"/>
                  </a:lnTo>
                  <a:lnTo>
                    <a:pt x="4440" y="4106"/>
                  </a:lnTo>
                  <a:lnTo>
                    <a:pt x="4442" y="4104"/>
                  </a:lnTo>
                  <a:lnTo>
                    <a:pt x="4448" y="4104"/>
                  </a:lnTo>
                  <a:lnTo>
                    <a:pt x="4458" y="4106"/>
                  </a:lnTo>
                  <a:lnTo>
                    <a:pt x="4462" y="4106"/>
                  </a:lnTo>
                  <a:lnTo>
                    <a:pt x="4466" y="4106"/>
                  </a:lnTo>
                  <a:lnTo>
                    <a:pt x="4470" y="4102"/>
                  </a:lnTo>
                  <a:lnTo>
                    <a:pt x="4474" y="4098"/>
                  </a:lnTo>
                  <a:lnTo>
                    <a:pt x="4478" y="4094"/>
                  </a:lnTo>
                  <a:lnTo>
                    <a:pt x="4480" y="4092"/>
                  </a:lnTo>
                  <a:lnTo>
                    <a:pt x="4482" y="4090"/>
                  </a:lnTo>
                  <a:lnTo>
                    <a:pt x="4484" y="4082"/>
                  </a:lnTo>
                  <a:lnTo>
                    <a:pt x="4488" y="4074"/>
                  </a:lnTo>
                  <a:lnTo>
                    <a:pt x="4488" y="4072"/>
                  </a:lnTo>
                  <a:lnTo>
                    <a:pt x="4486" y="4072"/>
                  </a:lnTo>
                  <a:close/>
                  <a:moveTo>
                    <a:pt x="2916" y="5240"/>
                  </a:moveTo>
                  <a:lnTo>
                    <a:pt x="2916" y="5240"/>
                  </a:lnTo>
                  <a:lnTo>
                    <a:pt x="2912" y="5240"/>
                  </a:lnTo>
                  <a:lnTo>
                    <a:pt x="2908" y="5240"/>
                  </a:lnTo>
                  <a:lnTo>
                    <a:pt x="2902" y="5244"/>
                  </a:lnTo>
                  <a:lnTo>
                    <a:pt x="2898" y="5248"/>
                  </a:lnTo>
                  <a:lnTo>
                    <a:pt x="2896" y="5252"/>
                  </a:lnTo>
                  <a:lnTo>
                    <a:pt x="2896" y="5260"/>
                  </a:lnTo>
                  <a:lnTo>
                    <a:pt x="2896" y="5264"/>
                  </a:lnTo>
                  <a:lnTo>
                    <a:pt x="2894" y="5266"/>
                  </a:lnTo>
                  <a:lnTo>
                    <a:pt x="2890" y="5266"/>
                  </a:lnTo>
                  <a:lnTo>
                    <a:pt x="2888" y="5270"/>
                  </a:lnTo>
                  <a:lnTo>
                    <a:pt x="2892" y="5272"/>
                  </a:lnTo>
                  <a:lnTo>
                    <a:pt x="2904" y="5274"/>
                  </a:lnTo>
                  <a:lnTo>
                    <a:pt x="2914" y="5274"/>
                  </a:lnTo>
                  <a:lnTo>
                    <a:pt x="2916" y="5272"/>
                  </a:lnTo>
                  <a:lnTo>
                    <a:pt x="2918" y="5272"/>
                  </a:lnTo>
                  <a:lnTo>
                    <a:pt x="2918" y="5266"/>
                  </a:lnTo>
                  <a:lnTo>
                    <a:pt x="2920" y="5258"/>
                  </a:lnTo>
                  <a:lnTo>
                    <a:pt x="2924" y="5250"/>
                  </a:lnTo>
                  <a:lnTo>
                    <a:pt x="2924" y="5246"/>
                  </a:lnTo>
                  <a:lnTo>
                    <a:pt x="2922" y="5242"/>
                  </a:lnTo>
                  <a:lnTo>
                    <a:pt x="2916" y="5240"/>
                  </a:lnTo>
                  <a:close/>
                  <a:moveTo>
                    <a:pt x="2868" y="5234"/>
                  </a:moveTo>
                  <a:lnTo>
                    <a:pt x="2868" y="5234"/>
                  </a:lnTo>
                  <a:lnTo>
                    <a:pt x="2866" y="5232"/>
                  </a:lnTo>
                  <a:lnTo>
                    <a:pt x="2864" y="5232"/>
                  </a:lnTo>
                  <a:lnTo>
                    <a:pt x="2860" y="5234"/>
                  </a:lnTo>
                  <a:lnTo>
                    <a:pt x="2854" y="5238"/>
                  </a:lnTo>
                  <a:lnTo>
                    <a:pt x="2850" y="5238"/>
                  </a:lnTo>
                  <a:lnTo>
                    <a:pt x="2844" y="5236"/>
                  </a:lnTo>
                  <a:lnTo>
                    <a:pt x="2838" y="5234"/>
                  </a:lnTo>
                  <a:lnTo>
                    <a:pt x="2836" y="5234"/>
                  </a:lnTo>
                  <a:lnTo>
                    <a:pt x="2834" y="5236"/>
                  </a:lnTo>
                  <a:lnTo>
                    <a:pt x="2834" y="5240"/>
                  </a:lnTo>
                  <a:lnTo>
                    <a:pt x="2836" y="5246"/>
                  </a:lnTo>
                  <a:lnTo>
                    <a:pt x="2840" y="5248"/>
                  </a:lnTo>
                  <a:lnTo>
                    <a:pt x="2844" y="5250"/>
                  </a:lnTo>
                  <a:lnTo>
                    <a:pt x="2850" y="5252"/>
                  </a:lnTo>
                  <a:lnTo>
                    <a:pt x="2856" y="5256"/>
                  </a:lnTo>
                  <a:lnTo>
                    <a:pt x="2860" y="5262"/>
                  </a:lnTo>
                  <a:lnTo>
                    <a:pt x="2860" y="5266"/>
                  </a:lnTo>
                  <a:lnTo>
                    <a:pt x="2860" y="5270"/>
                  </a:lnTo>
                  <a:lnTo>
                    <a:pt x="2862" y="5270"/>
                  </a:lnTo>
                  <a:lnTo>
                    <a:pt x="2866" y="5270"/>
                  </a:lnTo>
                  <a:lnTo>
                    <a:pt x="2868" y="5266"/>
                  </a:lnTo>
                  <a:lnTo>
                    <a:pt x="2870" y="5260"/>
                  </a:lnTo>
                  <a:lnTo>
                    <a:pt x="2876" y="5254"/>
                  </a:lnTo>
                  <a:lnTo>
                    <a:pt x="2882" y="5250"/>
                  </a:lnTo>
                  <a:lnTo>
                    <a:pt x="2882" y="5246"/>
                  </a:lnTo>
                  <a:lnTo>
                    <a:pt x="2882" y="5244"/>
                  </a:lnTo>
                  <a:lnTo>
                    <a:pt x="2876" y="5240"/>
                  </a:lnTo>
                  <a:lnTo>
                    <a:pt x="2868" y="5234"/>
                  </a:lnTo>
                  <a:close/>
                  <a:moveTo>
                    <a:pt x="2906" y="5026"/>
                  </a:moveTo>
                  <a:lnTo>
                    <a:pt x="2906" y="5026"/>
                  </a:lnTo>
                  <a:lnTo>
                    <a:pt x="2906" y="5016"/>
                  </a:lnTo>
                  <a:lnTo>
                    <a:pt x="2906" y="5006"/>
                  </a:lnTo>
                  <a:lnTo>
                    <a:pt x="2904" y="5000"/>
                  </a:lnTo>
                  <a:lnTo>
                    <a:pt x="2902" y="5000"/>
                  </a:lnTo>
                  <a:lnTo>
                    <a:pt x="2900" y="5002"/>
                  </a:lnTo>
                  <a:lnTo>
                    <a:pt x="2898" y="5010"/>
                  </a:lnTo>
                  <a:lnTo>
                    <a:pt x="2898" y="5018"/>
                  </a:lnTo>
                  <a:lnTo>
                    <a:pt x="2898" y="5026"/>
                  </a:lnTo>
                  <a:lnTo>
                    <a:pt x="2896" y="5036"/>
                  </a:lnTo>
                  <a:lnTo>
                    <a:pt x="2896" y="5038"/>
                  </a:lnTo>
                  <a:lnTo>
                    <a:pt x="2898" y="5038"/>
                  </a:lnTo>
                  <a:lnTo>
                    <a:pt x="2902" y="5034"/>
                  </a:lnTo>
                  <a:lnTo>
                    <a:pt x="2906" y="5026"/>
                  </a:lnTo>
                  <a:close/>
                  <a:moveTo>
                    <a:pt x="3284" y="4314"/>
                  </a:moveTo>
                  <a:lnTo>
                    <a:pt x="3284" y="4314"/>
                  </a:lnTo>
                  <a:lnTo>
                    <a:pt x="3286" y="4316"/>
                  </a:lnTo>
                  <a:lnTo>
                    <a:pt x="3288" y="4318"/>
                  </a:lnTo>
                  <a:lnTo>
                    <a:pt x="3290" y="4318"/>
                  </a:lnTo>
                  <a:lnTo>
                    <a:pt x="3290" y="4316"/>
                  </a:lnTo>
                  <a:lnTo>
                    <a:pt x="3290" y="4314"/>
                  </a:lnTo>
                  <a:lnTo>
                    <a:pt x="3288" y="4312"/>
                  </a:lnTo>
                  <a:lnTo>
                    <a:pt x="3284" y="4314"/>
                  </a:lnTo>
                  <a:close/>
                  <a:moveTo>
                    <a:pt x="3284" y="4332"/>
                  </a:moveTo>
                  <a:lnTo>
                    <a:pt x="3284" y="4332"/>
                  </a:lnTo>
                  <a:lnTo>
                    <a:pt x="3284" y="4330"/>
                  </a:lnTo>
                  <a:lnTo>
                    <a:pt x="3282" y="4330"/>
                  </a:lnTo>
                  <a:lnTo>
                    <a:pt x="3278" y="4336"/>
                  </a:lnTo>
                  <a:lnTo>
                    <a:pt x="3278" y="4344"/>
                  </a:lnTo>
                  <a:lnTo>
                    <a:pt x="3278" y="4350"/>
                  </a:lnTo>
                  <a:lnTo>
                    <a:pt x="3282" y="4354"/>
                  </a:lnTo>
                  <a:lnTo>
                    <a:pt x="3284" y="4358"/>
                  </a:lnTo>
                  <a:lnTo>
                    <a:pt x="3286" y="4358"/>
                  </a:lnTo>
                  <a:lnTo>
                    <a:pt x="3286" y="4354"/>
                  </a:lnTo>
                  <a:lnTo>
                    <a:pt x="3284" y="4332"/>
                  </a:lnTo>
                  <a:close/>
                  <a:moveTo>
                    <a:pt x="2868" y="5178"/>
                  </a:moveTo>
                  <a:lnTo>
                    <a:pt x="2868" y="5178"/>
                  </a:lnTo>
                  <a:lnTo>
                    <a:pt x="2870" y="5178"/>
                  </a:lnTo>
                  <a:lnTo>
                    <a:pt x="2872" y="5178"/>
                  </a:lnTo>
                  <a:lnTo>
                    <a:pt x="2874" y="5178"/>
                  </a:lnTo>
                  <a:lnTo>
                    <a:pt x="2876" y="5178"/>
                  </a:lnTo>
                  <a:lnTo>
                    <a:pt x="2876" y="5176"/>
                  </a:lnTo>
                  <a:lnTo>
                    <a:pt x="2874" y="5174"/>
                  </a:lnTo>
                  <a:lnTo>
                    <a:pt x="2872" y="5172"/>
                  </a:lnTo>
                  <a:lnTo>
                    <a:pt x="2866" y="5172"/>
                  </a:lnTo>
                  <a:lnTo>
                    <a:pt x="2862" y="5174"/>
                  </a:lnTo>
                  <a:lnTo>
                    <a:pt x="2864" y="5176"/>
                  </a:lnTo>
                  <a:lnTo>
                    <a:pt x="2866" y="5178"/>
                  </a:lnTo>
                  <a:lnTo>
                    <a:pt x="2868" y="5178"/>
                  </a:lnTo>
                  <a:close/>
                  <a:moveTo>
                    <a:pt x="2798" y="5190"/>
                  </a:moveTo>
                  <a:lnTo>
                    <a:pt x="2798" y="5190"/>
                  </a:lnTo>
                  <a:lnTo>
                    <a:pt x="2804" y="5186"/>
                  </a:lnTo>
                  <a:lnTo>
                    <a:pt x="2812" y="5182"/>
                  </a:lnTo>
                  <a:lnTo>
                    <a:pt x="2818" y="5180"/>
                  </a:lnTo>
                  <a:lnTo>
                    <a:pt x="2818" y="5178"/>
                  </a:lnTo>
                  <a:lnTo>
                    <a:pt x="2818" y="5176"/>
                  </a:lnTo>
                  <a:lnTo>
                    <a:pt x="2814" y="5174"/>
                  </a:lnTo>
                  <a:lnTo>
                    <a:pt x="2810" y="5174"/>
                  </a:lnTo>
                  <a:lnTo>
                    <a:pt x="2804" y="5176"/>
                  </a:lnTo>
                  <a:lnTo>
                    <a:pt x="2794" y="5176"/>
                  </a:lnTo>
                  <a:lnTo>
                    <a:pt x="2780" y="5174"/>
                  </a:lnTo>
                  <a:lnTo>
                    <a:pt x="2770" y="5176"/>
                  </a:lnTo>
                  <a:lnTo>
                    <a:pt x="2764" y="5180"/>
                  </a:lnTo>
                  <a:lnTo>
                    <a:pt x="2764" y="5182"/>
                  </a:lnTo>
                  <a:lnTo>
                    <a:pt x="2764" y="5186"/>
                  </a:lnTo>
                  <a:lnTo>
                    <a:pt x="2768" y="5188"/>
                  </a:lnTo>
                  <a:lnTo>
                    <a:pt x="2780" y="5192"/>
                  </a:lnTo>
                  <a:lnTo>
                    <a:pt x="2790" y="5192"/>
                  </a:lnTo>
                  <a:lnTo>
                    <a:pt x="2796" y="5192"/>
                  </a:lnTo>
                  <a:lnTo>
                    <a:pt x="2798" y="5190"/>
                  </a:lnTo>
                  <a:close/>
                  <a:moveTo>
                    <a:pt x="4914" y="1916"/>
                  </a:moveTo>
                  <a:lnTo>
                    <a:pt x="4914" y="1916"/>
                  </a:lnTo>
                  <a:lnTo>
                    <a:pt x="4910" y="1920"/>
                  </a:lnTo>
                  <a:lnTo>
                    <a:pt x="4910" y="1924"/>
                  </a:lnTo>
                  <a:lnTo>
                    <a:pt x="4912" y="1928"/>
                  </a:lnTo>
                  <a:lnTo>
                    <a:pt x="4914" y="1934"/>
                  </a:lnTo>
                  <a:lnTo>
                    <a:pt x="4926" y="1944"/>
                  </a:lnTo>
                  <a:lnTo>
                    <a:pt x="4938" y="1954"/>
                  </a:lnTo>
                  <a:lnTo>
                    <a:pt x="4942" y="1958"/>
                  </a:lnTo>
                  <a:lnTo>
                    <a:pt x="4942" y="1954"/>
                  </a:lnTo>
                  <a:lnTo>
                    <a:pt x="4940" y="1946"/>
                  </a:lnTo>
                  <a:lnTo>
                    <a:pt x="4936" y="1936"/>
                  </a:lnTo>
                  <a:lnTo>
                    <a:pt x="4930" y="1926"/>
                  </a:lnTo>
                  <a:lnTo>
                    <a:pt x="4924" y="1918"/>
                  </a:lnTo>
                  <a:lnTo>
                    <a:pt x="4918" y="1914"/>
                  </a:lnTo>
                  <a:lnTo>
                    <a:pt x="4916" y="1914"/>
                  </a:lnTo>
                  <a:lnTo>
                    <a:pt x="4914" y="1916"/>
                  </a:lnTo>
                  <a:close/>
                  <a:moveTo>
                    <a:pt x="4520" y="2200"/>
                  </a:moveTo>
                  <a:lnTo>
                    <a:pt x="4520" y="2200"/>
                  </a:lnTo>
                  <a:lnTo>
                    <a:pt x="4522" y="2200"/>
                  </a:lnTo>
                  <a:lnTo>
                    <a:pt x="4524" y="2200"/>
                  </a:lnTo>
                  <a:lnTo>
                    <a:pt x="4528" y="2196"/>
                  </a:lnTo>
                  <a:lnTo>
                    <a:pt x="4528" y="2192"/>
                  </a:lnTo>
                  <a:lnTo>
                    <a:pt x="4528" y="2188"/>
                  </a:lnTo>
                  <a:lnTo>
                    <a:pt x="4524" y="2188"/>
                  </a:lnTo>
                  <a:lnTo>
                    <a:pt x="4520" y="2190"/>
                  </a:lnTo>
                  <a:lnTo>
                    <a:pt x="4518" y="2194"/>
                  </a:lnTo>
                  <a:lnTo>
                    <a:pt x="4518" y="2196"/>
                  </a:lnTo>
                  <a:lnTo>
                    <a:pt x="4520" y="2200"/>
                  </a:lnTo>
                  <a:close/>
                  <a:moveTo>
                    <a:pt x="4814" y="1702"/>
                  </a:moveTo>
                  <a:lnTo>
                    <a:pt x="4814" y="1702"/>
                  </a:lnTo>
                  <a:lnTo>
                    <a:pt x="4812" y="1704"/>
                  </a:lnTo>
                  <a:lnTo>
                    <a:pt x="4812" y="1706"/>
                  </a:lnTo>
                  <a:lnTo>
                    <a:pt x="4816" y="1706"/>
                  </a:lnTo>
                  <a:lnTo>
                    <a:pt x="4832" y="1700"/>
                  </a:lnTo>
                  <a:lnTo>
                    <a:pt x="4842" y="1696"/>
                  </a:lnTo>
                  <a:lnTo>
                    <a:pt x="4850" y="1690"/>
                  </a:lnTo>
                  <a:lnTo>
                    <a:pt x="4856" y="1684"/>
                  </a:lnTo>
                  <a:lnTo>
                    <a:pt x="4858" y="1678"/>
                  </a:lnTo>
                  <a:lnTo>
                    <a:pt x="4856" y="1674"/>
                  </a:lnTo>
                  <a:lnTo>
                    <a:pt x="4852" y="1672"/>
                  </a:lnTo>
                  <a:lnTo>
                    <a:pt x="4848" y="1672"/>
                  </a:lnTo>
                  <a:lnTo>
                    <a:pt x="4842" y="1674"/>
                  </a:lnTo>
                  <a:lnTo>
                    <a:pt x="4828" y="1686"/>
                  </a:lnTo>
                  <a:lnTo>
                    <a:pt x="4814" y="1702"/>
                  </a:lnTo>
                  <a:close/>
                  <a:moveTo>
                    <a:pt x="3278" y="4364"/>
                  </a:moveTo>
                  <a:lnTo>
                    <a:pt x="3278" y="4364"/>
                  </a:lnTo>
                  <a:lnTo>
                    <a:pt x="3276" y="4362"/>
                  </a:lnTo>
                  <a:lnTo>
                    <a:pt x="3274" y="4362"/>
                  </a:lnTo>
                  <a:lnTo>
                    <a:pt x="3278" y="4384"/>
                  </a:lnTo>
                  <a:lnTo>
                    <a:pt x="3278" y="4398"/>
                  </a:lnTo>
                  <a:lnTo>
                    <a:pt x="3278" y="4400"/>
                  </a:lnTo>
                  <a:lnTo>
                    <a:pt x="3276" y="4402"/>
                  </a:lnTo>
                  <a:lnTo>
                    <a:pt x="3272" y="4402"/>
                  </a:lnTo>
                  <a:lnTo>
                    <a:pt x="3266" y="4398"/>
                  </a:lnTo>
                  <a:lnTo>
                    <a:pt x="3264" y="4400"/>
                  </a:lnTo>
                  <a:lnTo>
                    <a:pt x="3264" y="4406"/>
                  </a:lnTo>
                  <a:lnTo>
                    <a:pt x="3262" y="4408"/>
                  </a:lnTo>
                  <a:lnTo>
                    <a:pt x="3260" y="4408"/>
                  </a:lnTo>
                  <a:lnTo>
                    <a:pt x="3256" y="4404"/>
                  </a:lnTo>
                  <a:lnTo>
                    <a:pt x="3254" y="4402"/>
                  </a:lnTo>
                  <a:lnTo>
                    <a:pt x="3252" y="4400"/>
                  </a:lnTo>
                  <a:lnTo>
                    <a:pt x="3250" y="4402"/>
                  </a:lnTo>
                  <a:lnTo>
                    <a:pt x="3248" y="4404"/>
                  </a:lnTo>
                  <a:lnTo>
                    <a:pt x="3248" y="4424"/>
                  </a:lnTo>
                  <a:lnTo>
                    <a:pt x="3248" y="4426"/>
                  </a:lnTo>
                  <a:lnTo>
                    <a:pt x="3246" y="4426"/>
                  </a:lnTo>
                  <a:lnTo>
                    <a:pt x="3240" y="4422"/>
                  </a:lnTo>
                  <a:lnTo>
                    <a:pt x="3238" y="4422"/>
                  </a:lnTo>
                  <a:lnTo>
                    <a:pt x="3234" y="4420"/>
                  </a:lnTo>
                  <a:lnTo>
                    <a:pt x="3232" y="4422"/>
                  </a:lnTo>
                  <a:lnTo>
                    <a:pt x="3230" y="4428"/>
                  </a:lnTo>
                  <a:lnTo>
                    <a:pt x="3226" y="4438"/>
                  </a:lnTo>
                  <a:lnTo>
                    <a:pt x="3224" y="4440"/>
                  </a:lnTo>
                  <a:lnTo>
                    <a:pt x="3220" y="4440"/>
                  </a:lnTo>
                  <a:lnTo>
                    <a:pt x="3214" y="4444"/>
                  </a:lnTo>
                  <a:lnTo>
                    <a:pt x="3210" y="4446"/>
                  </a:lnTo>
                  <a:lnTo>
                    <a:pt x="3212" y="4440"/>
                  </a:lnTo>
                  <a:lnTo>
                    <a:pt x="3212" y="4432"/>
                  </a:lnTo>
                  <a:lnTo>
                    <a:pt x="3210" y="4424"/>
                  </a:lnTo>
                  <a:lnTo>
                    <a:pt x="3208" y="4420"/>
                  </a:lnTo>
                  <a:lnTo>
                    <a:pt x="3204" y="4418"/>
                  </a:lnTo>
                  <a:lnTo>
                    <a:pt x="3200" y="4418"/>
                  </a:lnTo>
                  <a:lnTo>
                    <a:pt x="3198" y="4420"/>
                  </a:lnTo>
                  <a:lnTo>
                    <a:pt x="3198" y="4418"/>
                  </a:lnTo>
                  <a:lnTo>
                    <a:pt x="3196" y="4416"/>
                  </a:lnTo>
                  <a:lnTo>
                    <a:pt x="3194" y="4414"/>
                  </a:lnTo>
                  <a:lnTo>
                    <a:pt x="3192" y="4416"/>
                  </a:lnTo>
                  <a:lnTo>
                    <a:pt x="3192" y="4420"/>
                  </a:lnTo>
                  <a:lnTo>
                    <a:pt x="3190" y="4422"/>
                  </a:lnTo>
                  <a:lnTo>
                    <a:pt x="3188" y="4424"/>
                  </a:lnTo>
                  <a:lnTo>
                    <a:pt x="3186" y="4424"/>
                  </a:lnTo>
                  <a:lnTo>
                    <a:pt x="3182" y="4424"/>
                  </a:lnTo>
                  <a:lnTo>
                    <a:pt x="3178" y="4428"/>
                  </a:lnTo>
                  <a:lnTo>
                    <a:pt x="3176" y="4432"/>
                  </a:lnTo>
                  <a:lnTo>
                    <a:pt x="3178" y="4438"/>
                  </a:lnTo>
                  <a:lnTo>
                    <a:pt x="3178" y="4440"/>
                  </a:lnTo>
                  <a:lnTo>
                    <a:pt x="3174" y="4442"/>
                  </a:lnTo>
                  <a:lnTo>
                    <a:pt x="3170" y="4444"/>
                  </a:lnTo>
                  <a:lnTo>
                    <a:pt x="3166" y="4442"/>
                  </a:lnTo>
                  <a:lnTo>
                    <a:pt x="3164" y="4442"/>
                  </a:lnTo>
                  <a:lnTo>
                    <a:pt x="3162" y="4442"/>
                  </a:lnTo>
                  <a:lnTo>
                    <a:pt x="3160" y="4444"/>
                  </a:lnTo>
                  <a:lnTo>
                    <a:pt x="3156" y="4446"/>
                  </a:lnTo>
                  <a:lnTo>
                    <a:pt x="3150" y="4448"/>
                  </a:lnTo>
                  <a:lnTo>
                    <a:pt x="3146" y="4452"/>
                  </a:lnTo>
                  <a:lnTo>
                    <a:pt x="3142" y="4458"/>
                  </a:lnTo>
                  <a:lnTo>
                    <a:pt x="3140" y="4462"/>
                  </a:lnTo>
                  <a:lnTo>
                    <a:pt x="3140" y="4472"/>
                  </a:lnTo>
                  <a:lnTo>
                    <a:pt x="3138" y="4478"/>
                  </a:lnTo>
                  <a:lnTo>
                    <a:pt x="3134" y="4488"/>
                  </a:lnTo>
                  <a:lnTo>
                    <a:pt x="3132" y="4492"/>
                  </a:lnTo>
                  <a:lnTo>
                    <a:pt x="3134" y="4496"/>
                  </a:lnTo>
                  <a:lnTo>
                    <a:pt x="3136" y="4500"/>
                  </a:lnTo>
                  <a:lnTo>
                    <a:pt x="3138" y="4504"/>
                  </a:lnTo>
                  <a:lnTo>
                    <a:pt x="3140" y="4504"/>
                  </a:lnTo>
                  <a:lnTo>
                    <a:pt x="3144" y="4500"/>
                  </a:lnTo>
                  <a:lnTo>
                    <a:pt x="3148" y="4488"/>
                  </a:lnTo>
                  <a:lnTo>
                    <a:pt x="3150" y="4480"/>
                  </a:lnTo>
                  <a:lnTo>
                    <a:pt x="3152" y="4478"/>
                  </a:lnTo>
                  <a:lnTo>
                    <a:pt x="3152" y="4476"/>
                  </a:lnTo>
                  <a:lnTo>
                    <a:pt x="3154" y="4474"/>
                  </a:lnTo>
                  <a:lnTo>
                    <a:pt x="3156" y="4472"/>
                  </a:lnTo>
                  <a:lnTo>
                    <a:pt x="3156" y="4470"/>
                  </a:lnTo>
                  <a:lnTo>
                    <a:pt x="3158" y="4466"/>
                  </a:lnTo>
                  <a:lnTo>
                    <a:pt x="3160" y="4462"/>
                  </a:lnTo>
                  <a:lnTo>
                    <a:pt x="3164" y="4460"/>
                  </a:lnTo>
                  <a:lnTo>
                    <a:pt x="3168" y="4462"/>
                  </a:lnTo>
                  <a:lnTo>
                    <a:pt x="3170" y="4466"/>
                  </a:lnTo>
                  <a:lnTo>
                    <a:pt x="3168" y="4472"/>
                  </a:lnTo>
                  <a:lnTo>
                    <a:pt x="3168" y="4474"/>
                  </a:lnTo>
                  <a:lnTo>
                    <a:pt x="3172" y="4474"/>
                  </a:lnTo>
                  <a:lnTo>
                    <a:pt x="3178" y="4472"/>
                  </a:lnTo>
                  <a:lnTo>
                    <a:pt x="3182" y="4466"/>
                  </a:lnTo>
                  <a:lnTo>
                    <a:pt x="3184" y="4462"/>
                  </a:lnTo>
                  <a:lnTo>
                    <a:pt x="3184" y="4466"/>
                  </a:lnTo>
                  <a:lnTo>
                    <a:pt x="3184" y="4472"/>
                  </a:lnTo>
                  <a:lnTo>
                    <a:pt x="3184" y="4474"/>
                  </a:lnTo>
                  <a:lnTo>
                    <a:pt x="3186" y="4476"/>
                  </a:lnTo>
                  <a:lnTo>
                    <a:pt x="3192" y="4478"/>
                  </a:lnTo>
                  <a:lnTo>
                    <a:pt x="3194" y="4480"/>
                  </a:lnTo>
                  <a:lnTo>
                    <a:pt x="3194" y="4476"/>
                  </a:lnTo>
                  <a:lnTo>
                    <a:pt x="3194" y="4470"/>
                  </a:lnTo>
                  <a:lnTo>
                    <a:pt x="3196" y="4466"/>
                  </a:lnTo>
                  <a:lnTo>
                    <a:pt x="3198" y="4464"/>
                  </a:lnTo>
                  <a:lnTo>
                    <a:pt x="3196" y="4462"/>
                  </a:lnTo>
                  <a:lnTo>
                    <a:pt x="3194" y="4460"/>
                  </a:lnTo>
                  <a:lnTo>
                    <a:pt x="3196" y="4458"/>
                  </a:lnTo>
                  <a:lnTo>
                    <a:pt x="3200" y="4458"/>
                  </a:lnTo>
                  <a:lnTo>
                    <a:pt x="3206" y="4460"/>
                  </a:lnTo>
                  <a:lnTo>
                    <a:pt x="3210" y="4464"/>
                  </a:lnTo>
                  <a:lnTo>
                    <a:pt x="3216" y="4466"/>
                  </a:lnTo>
                  <a:lnTo>
                    <a:pt x="3218" y="4468"/>
                  </a:lnTo>
                  <a:lnTo>
                    <a:pt x="3222" y="4472"/>
                  </a:lnTo>
                  <a:lnTo>
                    <a:pt x="3222" y="4476"/>
                  </a:lnTo>
                  <a:lnTo>
                    <a:pt x="3224" y="4478"/>
                  </a:lnTo>
                  <a:lnTo>
                    <a:pt x="3226" y="4478"/>
                  </a:lnTo>
                  <a:lnTo>
                    <a:pt x="3226" y="4482"/>
                  </a:lnTo>
                  <a:lnTo>
                    <a:pt x="3224" y="4486"/>
                  </a:lnTo>
                  <a:lnTo>
                    <a:pt x="3220" y="4492"/>
                  </a:lnTo>
                  <a:lnTo>
                    <a:pt x="3216" y="4500"/>
                  </a:lnTo>
                  <a:lnTo>
                    <a:pt x="3216" y="4502"/>
                  </a:lnTo>
                  <a:lnTo>
                    <a:pt x="3216" y="4506"/>
                  </a:lnTo>
                  <a:lnTo>
                    <a:pt x="3218" y="4520"/>
                  </a:lnTo>
                  <a:lnTo>
                    <a:pt x="3220" y="4526"/>
                  </a:lnTo>
                  <a:lnTo>
                    <a:pt x="3222" y="4532"/>
                  </a:lnTo>
                  <a:lnTo>
                    <a:pt x="3224" y="4534"/>
                  </a:lnTo>
                  <a:lnTo>
                    <a:pt x="3224" y="4536"/>
                  </a:lnTo>
                  <a:lnTo>
                    <a:pt x="3226" y="4538"/>
                  </a:lnTo>
                  <a:lnTo>
                    <a:pt x="3234" y="4544"/>
                  </a:lnTo>
                  <a:lnTo>
                    <a:pt x="3252" y="4552"/>
                  </a:lnTo>
                  <a:lnTo>
                    <a:pt x="3256" y="4554"/>
                  </a:lnTo>
                  <a:lnTo>
                    <a:pt x="3260" y="4548"/>
                  </a:lnTo>
                  <a:lnTo>
                    <a:pt x="3264" y="4542"/>
                  </a:lnTo>
                  <a:lnTo>
                    <a:pt x="3266" y="4542"/>
                  </a:lnTo>
                  <a:lnTo>
                    <a:pt x="3268" y="4544"/>
                  </a:lnTo>
                  <a:lnTo>
                    <a:pt x="3266" y="4550"/>
                  </a:lnTo>
                  <a:lnTo>
                    <a:pt x="3266" y="4556"/>
                  </a:lnTo>
                  <a:lnTo>
                    <a:pt x="3268" y="4564"/>
                  </a:lnTo>
                  <a:lnTo>
                    <a:pt x="3270" y="4566"/>
                  </a:lnTo>
                  <a:lnTo>
                    <a:pt x="3272" y="4568"/>
                  </a:lnTo>
                  <a:lnTo>
                    <a:pt x="3274" y="4566"/>
                  </a:lnTo>
                  <a:lnTo>
                    <a:pt x="3278" y="4564"/>
                  </a:lnTo>
                  <a:lnTo>
                    <a:pt x="3282" y="4554"/>
                  </a:lnTo>
                  <a:lnTo>
                    <a:pt x="3284" y="4546"/>
                  </a:lnTo>
                  <a:lnTo>
                    <a:pt x="3286" y="4540"/>
                  </a:lnTo>
                  <a:lnTo>
                    <a:pt x="3284" y="4534"/>
                  </a:lnTo>
                  <a:lnTo>
                    <a:pt x="3280" y="4524"/>
                  </a:lnTo>
                  <a:lnTo>
                    <a:pt x="3278" y="4520"/>
                  </a:lnTo>
                  <a:lnTo>
                    <a:pt x="3276" y="4518"/>
                  </a:lnTo>
                  <a:lnTo>
                    <a:pt x="3274" y="4516"/>
                  </a:lnTo>
                  <a:lnTo>
                    <a:pt x="3274" y="4514"/>
                  </a:lnTo>
                  <a:lnTo>
                    <a:pt x="3274" y="4508"/>
                  </a:lnTo>
                  <a:lnTo>
                    <a:pt x="3276" y="4500"/>
                  </a:lnTo>
                  <a:lnTo>
                    <a:pt x="3280" y="4496"/>
                  </a:lnTo>
                  <a:lnTo>
                    <a:pt x="3284" y="4494"/>
                  </a:lnTo>
                  <a:lnTo>
                    <a:pt x="3284" y="4490"/>
                  </a:lnTo>
                  <a:lnTo>
                    <a:pt x="3284" y="4486"/>
                  </a:lnTo>
                  <a:lnTo>
                    <a:pt x="3288" y="4484"/>
                  </a:lnTo>
                  <a:lnTo>
                    <a:pt x="3290" y="4482"/>
                  </a:lnTo>
                  <a:lnTo>
                    <a:pt x="3292" y="4482"/>
                  </a:lnTo>
                  <a:lnTo>
                    <a:pt x="3292" y="4490"/>
                  </a:lnTo>
                  <a:lnTo>
                    <a:pt x="3294" y="4498"/>
                  </a:lnTo>
                  <a:lnTo>
                    <a:pt x="3296" y="4502"/>
                  </a:lnTo>
                  <a:lnTo>
                    <a:pt x="3300" y="4506"/>
                  </a:lnTo>
                  <a:lnTo>
                    <a:pt x="3302" y="4510"/>
                  </a:lnTo>
                  <a:lnTo>
                    <a:pt x="3300" y="4512"/>
                  </a:lnTo>
                  <a:lnTo>
                    <a:pt x="3300" y="4518"/>
                  </a:lnTo>
                  <a:lnTo>
                    <a:pt x="3302" y="4528"/>
                  </a:lnTo>
                  <a:lnTo>
                    <a:pt x="3304" y="4530"/>
                  </a:lnTo>
                  <a:lnTo>
                    <a:pt x="3306" y="4530"/>
                  </a:lnTo>
                  <a:lnTo>
                    <a:pt x="3306" y="4526"/>
                  </a:lnTo>
                  <a:lnTo>
                    <a:pt x="3308" y="4518"/>
                  </a:lnTo>
                  <a:lnTo>
                    <a:pt x="3306" y="4508"/>
                  </a:lnTo>
                  <a:lnTo>
                    <a:pt x="3304" y="4502"/>
                  </a:lnTo>
                  <a:lnTo>
                    <a:pt x="3308" y="4504"/>
                  </a:lnTo>
                  <a:lnTo>
                    <a:pt x="3310" y="4506"/>
                  </a:lnTo>
                  <a:lnTo>
                    <a:pt x="3312" y="4506"/>
                  </a:lnTo>
                  <a:lnTo>
                    <a:pt x="3310" y="4504"/>
                  </a:lnTo>
                  <a:lnTo>
                    <a:pt x="3310" y="4500"/>
                  </a:lnTo>
                  <a:lnTo>
                    <a:pt x="3312" y="4498"/>
                  </a:lnTo>
                  <a:lnTo>
                    <a:pt x="3316" y="4498"/>
                  </a:lnTo>
                  <a:lnTo>
                    <a:pt x="3320" y="4492"/>
                  </a:lnTo>
                  <a:lnTo>
                    <a:pt x="3322" y="4488"/>
                  </a:lnTo>
                  <a:lnTo>
                    <a:pt x="3322" y="4482"/>
                  </a:lnTo>
                  <a:lnTo>
                    <a:pt x="3320" y="4468"/>
                  </a:lnTo>
                  <a:lnTo>
                    <a:pt x="3320" y="4464"/>
                  </a:lnTo>
                  <a:lnTo>
                    <a:pt x="3318" y="4462"/>
                  </a:lnTo>
                  <a:lnTo>
                    <a:pt x="3316" y="4460"/>
                  </a:lnTo>
                  <a:lnTo>
                    <a:pt x="3314" y="4458"/>
                  </a:lnTo>
                  <a:lnTo>
                    <a:pt x="3314" y="4452"/>
                  </a:lnTo>
                  <a:lnTo>
                    <a:pt x="3316" y="4446"/>
                  </a:lnTo>
                  <a:lnTo>
                    <a:pt x="3316" y="4442"/>
                  </a:lnTo>
                  <a:lnTo>
                    <a:pt x="3314" y="4438"/>
                  </a:lnTo>
                  <a:lnTo>
                    <a:pt x="3314" y="4432"/>
                  </a:lnTo>
                  <a:lnTo>
                    <a:pt x="3314" y="4428"/>
                  </a:lnTo>
                  <a:lnTo>
                    <a:pt x="3312" y="4424"/>
                  </a:lnTo>
                  <a:lnTo>
                    <a:pt x="3310" y="4424"/>
                  </a:lnTo>
                  <a:lnTo>
                    <a:pt x="3308" y="4424"/>
                  </a:lnTo>
                  <a:lnTo>
                    <a:pt x="3304" y="4424"/>
                  </a:lnTo>
                  <a:lnTo>
                    <a:pt x="3302" y="4422"/>
                  </a:lnTo>
                  <a:lnTo>
                    <a:pt x="3302" y="4420"/>
                  </a:lnTo>
                  <a:lnTo>
                    <a:pt x="3304" y="4418"/>
                  </a:lnTo>
                  <a:lnTo>
                    <a:pt x="3308" y="4416"/>
                  </a:lnTo>
                  <a:lnTo>
                    <a:pt x="3310" y="4412"/>
                  </a:lnTo>
                  <a:lnTo>
                    <a:pt x="3312" y="4406"/>
                  </a:lnTo>
                  <a:lnTo>
                    <a:pt x="3308" y="4400"/>
                  </a:lnTo>
                  <a:lnTo>
                    <a:pt x="3306" y="4396"/>
                  </a:lnTo>
                  <a:lnTo>
                    <a:pt x="3306" y="4390"/>
                  </a:lnTo>
                  <a:lnTo>
                    <a:pt x="3306" y="4386"/>
                  </a:lnTo>
                  <a:lnTo>
                    <a:pt x="3302" y="4388"/>
                  </a:lnTo>
                  <a:lnTo>
                    <a:pt x="3300" y="4388"/>
                  </a:lnTo>
                  <a:lnTo>
                    <a:pt x="3298" y="4384"/>
                  </a:lnTo>
                  <a:lnTo>
                    <a:pt x="3296" y="4380"/>
                  </a:lnTo>
                  <a:lnTo>
                    <a:pt x="3292" y="4376"/>
                  </a:lnTo>
                  <a:lnTo>
                    <a:pt x="3288" y="4374"/>
                  </a:lnTo>
                  <a:lnTo>
                    <a:pt x="3284" y="4372"/>
                  </a:lnTo>
                  <a:lnTo>
                    <a:pt x="3282" y="4368"/>
                  </a:lnTo>
                  <a:lnTo>
                    <a:pt x="3282" y="4366"/>
                  </a:lnTo>
                  <a:lnTo>
                    <a:pt x="3278" y="4364"/>
                  </a:lnTo>
                  <a:close/>
                  <a:moveTo>
                    <a:pt x="3136" y="4268"/>
                  </a:moveTo>
                  <a:lnTo>
                    <a:pt x="3136" y="4268"/>
                  </a:lnTo>
                  <a:lnTo>
                    <a:pt x="3138" y="4270"/>
                  </a:lnTo>
                  <a:lnTo>
                    <a:pt x="3140" y="4272"/>
                  </a:lnTo>
                  <a:lnTo>
                    <a:pt x="3140" y="4278"/>
                  </a:lnTo>
                  <a:lnTo>
                    <a:pt x="3138" y="4286"/>
                  </a:lnTo>
                  <a:lnTo>
                    <a:pt x="3138" y="4296"/>
                  </a:lnTo>
                  <a:lnTo>
                    <a:pt x="3140" y="4302"/>
                  </a:lnTo>
                  <a:lnTo>
                    <a:pt x="3136" y="4306"/>
                  </a:lnTo>
                  <a:lnTo>
                    <a:pt x="3134" y="4312"/>
                  </a:lnTo>
                  <a:lnTo>
                    <a:pt x="3134" y="4324"/>
                  </a:lnTo>
                  <a:lnTo>
                    <a:pt x="3134" y="4328"/>
                  </a:lnTo>
                  <a:lnTo>
                    <a:pt x="3136" y="4330"/>
                  </a:lnTo>
                  <a:lnTo>
                    <a:pt x="3138" y="4330"/>
                  </a:lnTo>
                  <a:lnTo>
                    <a:pt x="3140" y="4328"/>
                  </a:lnTo>
                  <a:lnTo>
                    <a:pt x="3146" y="4324"/>
                  </a:lnTo>
                  <a:lnTo>
                    <a:pt x="3148" y="4320"/>
                  </a:lnTo>
                  <a:lnTo>
                    <a:pt x="3152" y="4320"/>
                  </a:lnTo>
                  <a:lnTo>
                    <a:pt x="3158" y="4318"/>
                  </a:lnTo>
                  <a:lnTo>
                    <a:pt x="3166" y="4312"/>
                  </a:lnTo>
                  <a:lnTo>
                    <a:pt x="3178" y="4298"/>
                  </a:lnTo>
                  <a:lnTo>
                    <a:pt x="3182" y="4296"/>
                  </a:lnTo>
                  <a:lnTo>
                    <a:pt x="3182" y="4292"/>
                  </a:lnTo>
                  <a:lnTo>
                    <a:pt x="3184" y="4282"/>
                  </a:lnTo>
                  <a:lnTo>
                    <a:pt x="3182" y="4276"/>
                  </a:lnTo>
                  <a:lnTo>
                    <a:pt x="3180" y="4276"/>
                  </a:lnTo>
                  <a:lnTo>
                    <a:pt x="3178" y="4276"/>
                  </a:lnTo>
                  <a:lnTo>
                    <a:pt x="3176" y="4278"/>
                  </a:lnTo>
                  <a:lnTo>
                    <a:pt x="3172" y="4276"/>
                  </a:lnTo>
                  <a:lnTo>
                    <a:pt x="3168" y="4274"/>
                  </a:lnTo>
                  <a:lnTo>
                    <a:pt x="3166" y="4274"/>
                  </a:lnTo>
                  <a:lnTo>
                    <a:pt x="3164" y="4274"/>
                  </a:lnTo>
                  <a:lnTo>
                    <a:pt x="3162" y="4276"/>
                  </a:lnTo>
                  <a:lnTo>
                    <a:pt x="3160" y="4274"/>
                  </a:lnTo>
                  <a:lnTo>
                    <a:pt x="3154" y="4270"/>
                  </a:lnTo>
                  <a:lnTo>
                    <a:pt x="3146" y="4264"/>
                  </a:lnTo>
                  <a:lnTo>
                    <a:pt x="3138" y="4258"/>
                  </a:lnTo>
                  <a:lnTo>
                    <a:pt x="3132" y="4258"/>
                  </a:lnTo>
                  <a:lnTo>
                    <a:pt x="3130" y="4260"/>
                  </a:lnTo>
                  <a:lnTo>
                    <a:pt x="3130" y="4264"/>
                  </a:lnTo>
                  <a:lnTo>
                    <a:pt x="3136" y="4268"/>
                  </a:lnTo>
                  <a:close/>
                  <a:moveTo>
                    <a:pt x="3270" y="4928"/>
                  </a:moveTo>
                  <a:lnTo>
                    <a:pt x="3270" y="4928"/>
                  </a:lnTo>
                  <a:lnTo>
                    <a:pt x="3268" y="4926"/>
                  </a:lnTo>
                  <a:lnTo>
                    <a:pt x="3264" y="4924"/>
                  </a:lnTo>
                  <a:lnTo>
                    <a:pt x="3250" y="4920"/>
                  </a:lnTo>
                  <a:lnTo>
                    <a:pt x="3244" y="4920"/>
                  </a:lnTo>
                  <a:lnTo>
                    <a:pt x="3238" y="4920"/>
                  </a:lnTo>
                  <a:lnTo>
                    <a:pt x="3232" y="4924"/>
                  </a:lnTo>
                  <a:lnTo>
                    <a:pt x="3230" y="4930"/>
                  </a:lnTo>
                  <a:lnTo>
                    <a:pt x="3232" y="4934"/>
                  </a:lnTo>
                  <a:lnTo>
                    <a:pt x="3236" y="4936"/>
                  </a:lnTo>
                  <a:lnTo>
                    <a:pt x="3242" y="4936"/>
                  </a:lnTo>
                  <a:lnTo>
                    <a:pt x="3250" y="4936"/>
                  </a:lnTo>
                  <a:lnTo>
                    <a:pt x="3264" y="4934"/>
                  </a:lnTo>
                  <a:lnTo>
                    <a:pt x="3268" y="4932"/>
                  </a:lnTo>
                  <a:lnTo>
                    <a:pt x="3270" y="4928"/>
                  </a:lnTo>
                  <a:close/>
                  <a:moveTo>
                    <a:pt x="3148" y="4520"/>
                  </a:moveTo>
                  <a:lnTo>
                    <a:pt x="3148" y="4520"/>
                  </a:lnTo>
                  <a:lnTo>
                    <a:pt x="3146" y="4516"/>
                  </a:lnTo>
                  <a:lnTo>
                    <a:pt x="3138" y="4512"/>
                  </a:lnTo>
                  <a:lnTo>
                    <a:pt x="3136" y="4512"/>
                  </a:lnTo>
                  <a:lnTo>
                    <a:pt x="3132" y="4512"/>
                  </a:lnTo>
                  <a:lnTo>
                    <a:pt x="3130" y="4516"/>
                  </a:lnTo>
                  <a:lnTo>
                    <a:pt x="3130" y="4520"/>
                  </a:lnTo>
                  <a:lnTo>
                    <a:pt x="3130" y="4524"/>
                  </a:lnTo>
                  <a:lnTo>
                    <a:pt x="3132" y="4526"/>
                  </a:lnTo>
                  <a:lnTo>
                    <a:pt x="3136" y="4528"/>
                  </a:lnTo>
                  <a:lnTo>
                    <a:pt x="3140" y="4526"/>
                  </a:lnTo>
                  <a:lnTo>
                    <a:pt x="3146" y="4524"/>
                  </a:lnTo>
                  <a:lnTo>
                    <a:pt x="3148" y="4520"/>
                  </a:lnTo>
                  <a:close/>
                  <a:moveTo>
                    <a:pt x="3204" y="4288"/>
                  </a:moveTo>
                  <a:lnTo>
                    <a:pt x="3204" y="4288"/>
                  </a:lnTo>
                  <a:lnTo>
                    <a:pt x="3204" y="4290"/>
                  </a:lnTo>
                  <a:lnTo>
                    <a:pt x="3204" y="4294"/>
                  </a:lnTo>
                  <a:lnTo>
                    <a:pt x="3206" y="4296"/>
                  </a:lnTo>
                  <a:lnTo>
                    <a:pt x="3208" y="4296"/>
                  </a:lnTo>
                  <a:lnTo>
                    <a:pt x="3208" y="4294"/>
                  </a:lnTo>
                  <a:lnTo>
                    <a:pt x="3208" y="4292"/>
                  </a:lnTo>
                  <a:lnTo>
                    <a:pt x="3206" y="4288"/>
                  </a:lnTo>
                  <a:lnTo>
                    <a:pt x="3204" y="4288"/>
                  </a:lnTo>
                  <a:close/>
                  <a:moveTo>
                    <a:pt x="3186" y="4210"/>
                  </a:moveTo>
                  <a:lnTo>
                    <a:pt x="3186" y="4210"/>
                  </a:lnTo>
                  <a:lnTo>
                    <a:pt x="3184" y="4208"/>
                  </a:lnTo>
                  <a:lnTo>
                    <a:pt x="3182" y="4204"/>
                  </a:lnTo>
                  <a:lnTo>
                    <a:pt x="3178" y="4200"/>
                  </a:lnTo>
                  <a:lnTo>
                    <a:pt x="3174" y="4198"/>
                  </a:lnTo>
                  <a:lnTo>
                    <a:pt x="3174" y="4200"/>
                  </a:lnTo>
                  <a:lnTo>
                    <a:pt x="3174" y="4202"/>
                  </a:lnTo>
                  <a:lnTo>
                    <a:pt x="3178" y="4206"/>
                  </a:lnTo>
                  <a:lnTo>
                    <a:pt x="3180" y="4212"/>
                  </a:lnTo>
                  <a:lnTo>
                    <a:pt x="3184" y="4214"/>
                  </a:lnTo>
                  <a:lnTo>
                    <a:pt x="3190" y="4220"/>
                  </a:lnTo>
                  <a:lnTo>
                    <a:pt x="3192" y="4220"/>
                  </a:lnTo>
                  <a:lnTo>
                    <a:pt x="3190" y="4216"/>
                  </a:lnTo>
                  <a:lnTo>
                    <a:pt x="3188" y="4212"/>
                  </a:lnTo>
                  <a:lnTo>
                    <a:pt x="3186" y="4210"/>
                  </a:lnTo>
                  <a:close/>
                  <a:moveTo>
                    <a:pt x="3250" y="5238"/>
                  </a:moveTo>
                  <a:lnTo>
                    <a:pt x="3250" y="5238"/>
                  </a:lnTo>
                  <a:lnTo>
                    <a:pt x="3240" y="5236"/>
                  </a:lnTo>
                  <a:lnTo>
                    <a:pt x="3236" y="5234"/>
                  </a:lnTo>
                  <a:lnTo>
                    <a:pt x="3234" y="5234"/>
                  </a:lnTo>
                  <a:lnTo>
                    <a:pt x="3232" y="5242"/>
                  </a:lnTo>
                  <a:lnTo>
                    <a:pt x="3230" y="5250"/>
                  </a:lnTo>
                  <a:lnTo>
                    <a:pt x="3232" y="5250"/>
                  </a:lnTo>
                  <a:lnTo>
                    <a:pt x="3234" y="5250"/>
                  </a:lnTo>
                  <a:lnTo>
                    <a:pt x="3244" y="5248"/>
                  </a:lnTo>
                  <a:lnTo>
                    <a:pt x="3256" y="5248"/>
                  </a:lnTo>
                  <a:lnTo>
                    <a:pt x="3260" y="5246"/>
                  </a:lnTo>
                  <a:lnTo>
                    <a:pt x="3262" y="5246"/>
                  </a:lnTo>
                  <a:lnTo>
                    <a:pt x="3264" y="5244"/>
                  </a:lnTo>
                  <a:lnTo>
                    <a:pt x="3262" y="5242"/>
                  </a:lnTo>
                  <a:lnTo>
                    <a:pt x="3258" y="5238"/>
                  </a:lnTo>
                  <a:lnTo>
                    <a:pt x="3254" y="5236"/>
                  </a:lnTo>
                  <a:lnTo>
                    <a:pt x="3250" y="5238"/>
                  </a:lnTo>
                  <a:close/>
                  <a:moveTo>
                    <a:pt x="3160" y="4332"/>
                  </a:moveTo>
                  <a:lnTo>
                    <a:pt x="3160" y="4332"/>
                  </a:lnTo>
                  <a:lnTo>
                    <a:pt x="3162" y="4332"/>
                  </a:lnTo>
                  <a:lnTo>
                    <a:pt x="3166" y="4328"/>
                  </a:lnTo>
                  <a:lnTo>
                    <a:pt x="3168" y="4322"/>
                  </a:lnTo>
                  <a:lnTo>
                    <a:pt x="3166" y="4318"/>
                  </a:lnTo>
                  <a:lnTo>
                    <a:pt x="3164" y="4318"/>
                  </a:lnTo>
                  <a:lnTo>
                    <a:pt x="3162" y="4320"/>
                  </a:lnTo>
                  <a:lnTo>
                    <a:pt x="3160" y="4322"/>
                  </a:lnTo>
                  <a:lnTo>
                    <a:pt x="3160" y="4326"/>
                  </a:lnTo>
                  <a:lnTo>
                    <a:pt x="3160" y="4328"/>
                  </a:lnTo>
                  <a:lnTo>
                    <a:pt x="3158" y="4328"/>
                  </a:lnTo>
                  <a:lnTo>
                    <a:pt x="3158" y="4330"/>
                  </a:lnTo>
                  <a:lnTo>
                    <a:pt x="3160" y="4332"/>
                  </a:lnTo>
                  <a:close/>
                  <a:moveTo>
                    <a:pt x="3190" y="5244"/>
                  </a:moveTo>
                  <a:lnTo>
                    <a:pt x="3190" y="5244"/>
                  </a:lnTo>
                  <a:lnTo>
                    <a:pt x="3188" y="5242"/>
                  </a:lnTo>
                  <a:lnTo>
                    <a:pt x="3186" y="5240"/>
                  </a:lnTo>
                  <a:lnTo>
                    <a:pt x="3182" y="5242"/>
                  </a:lnTo>
                  <a:lnTo>
                    <a:pt x="3178" y="5244"/>
                  </a:lnTo>
                  <a:lnTo>
                    <a:pt x="3176" y="5248"/>
                  </a:lnTo>
                  <a:lnTo>
                    <a:pt x="3178" y="5248"/>
                  </a:lnTo>
                  <a:lnTo>
                    <a:pt x="3184" y="5248"/>
                  </a:lnTo>
                  <a:lnTo>
                    <a:pt x="3188" y="5248"/>
                  </a:lnTo>
                  <a:lnTo>
                    <a:pt x="3190" y="5244"/>
                  </a:lnTo>
                  <a:close/>
                  <a:moveTo>
                    <a:pt x="3176" y="5252"/>
                  </a:moveTo>
                  <a:lnTo>
                    <a:pt x="3176" y="5252"/>
                  </a:lnTo>
                  <a:lnTo>
                    <a:pt x="3172" y="5254"/>
                  </a:lnTo>
                  <a:lnTo>
                    <a:pt x="3172" y="5256"/>
                  </a:lnTo>
                  <a:lnTo>
                    <a:pt x="3176" y="5258"/>
                  </a:lnTo>
                  <a:lnTo>
                    <a:pt x="3180" y="5254"/>
                  </a:lnTo>
                  <a:lnTo>
                    <a:pt x="3182" y="5252"/>
                  </a:lnTo>
                  <a:lnTo>
                    <a:pt x="3182" y="5250"/>
                  </a:lnTo>
                  <a:lnTo>
                    <a:pt x="3176" y="5252"/>
                  </a:lnTo>
                  <a:close/>
                  <a:moveTo>
                    <a:pt x="3224" y="5242"/>
                  </a:moveTo>
                  <a:lnTo>
                    <a:pt x="3224" y="5242"/>
                  </a:lnTo>
                  <a:lnTo>
                    <a:pt x="3220" y="5246"/>
                  </a:lnTo>
                  <a:lnTo>
                    <a:pt x="3218" y="5246"/>
                  </a:lnTo>
                  <a:lnTo>
                    <a:pt x="3216" y="5244"/>
                  </a:lnTo>
                  <a:lnTo>
                    <a:pt x="3214" y="5248"/>
                  </a:lnTo>
                  <a:lnTo>
                    <a:pt x="3214" y="5250"/>
                  </a:lnTo>
                  <a:lnTo>
                    <a:pt x="3216" y="5254"/>
                  </a:lnTo>
                  <a:lnTo>
                    <a:pt x="3220" y="5256"/>
                  </a:lnTo>
                  <a:lnTo>
                    <a:pt x="3222" y="5254"/>
                  </a:lnTo>
                  <a:lnTo>
                    <a:pt x="3224" y="5252"/>
                  </a:lnTo>
                  <a:lnTo>
                    <a:pt x="3228" y="5246"/>
                  </a:lnTo>
                  <a:lnTo>
                    <a:pt x="3228" y="5240"/>
                  </a:lnTo>
                  <a:lnTo>
                    <a:pt x="3228" y="5238"/>
                  </a:lnTo>
                  <a:lnTo>
                    <a:pt x="3226" y="5238"/>
                  </a:lnTo>
                  <a:lnTo>
                    <a:pt x="3224" y="5242"/>
                  </a:lnTo>
                  <a:close/>
                  <a:moveTo>
                    <a:pt x="3202" y="5252"/>
                  </a:moveTo>
                  <a:lnTo>
                    <a:pt x="3202" y="5252"/>
                  </a:lnTo>
                  <a:lnTo>
                    <a:pt x="3204" y="5250"/>
                  </a:lnTo>
                  <a:lnTo>
                    <a:pt x="3206" y="5248"/>
                  </a:lnTo>
                  <a:lnTo>
                    <a:pt x="3206" y="5246"/>
                  </a:lnTo>
                  <a:lnTo>
                    <a:pt x="3210" y="5244"/>
                  </a:lnTo>
                  <a:lnTo>
                    <a:pt x="3212" y="5240"/>
                  </a:lnTo>
                  <a:lnTo>
                    <a:pt x="3208" y="5240"/>
                  </a:lnTo>
                  <a:lnTo>
                    <a:pt x="3198" y="5240"/>
                  </a:lnTo>
                  <a:lnTo>
                    <a:pt x="3194" y="5242"/>
                  </a:lnTo>
                  <a:lnTo>
                    <a:pt x="3194" y="5246"/>
                  </a:lnTo>
                  <a:lnTo>
                    <a:pt x="3194" y="5248"/>
                  </a:lnTo>
                  <a:lnTo>
                    <a:pt x="3188" y="5254"/>
                  </a:lnTo>
                  <a:lnTo>
                    <a:pt x="3184" y="5256"/>
                  </a:lnTo>
                  <a:lnTo>
                    <a:pt x="3186" y="5256"/>
                  </a:lnTo>
                  <a:lnTo>
                    <a:pt x="3196" y="5258"/>
                  </a:lnTo>
                  <a:lnTo>
                    <a:pt x="3200" y="5256"/>
                  </a:lnTo>
                  <a:lnTo>
                    <a:pt x="3200" y="5254"/>
                  </a:lnTo>
                  <a:lnTo>
                    <a:pt x="3202" y="5252"/>
                  </a:lnTo>
                  <a:close/>
                  <a:moveTo>
                    <a:pt x="3244" y="4390"/>
                  </a:moveTo>
                  <a:lnTo>
                    <a:pt x="3244" y="4390"/>
                  </a:lnTo>
                  <a:lnTo>
                    <a:pt x="3242" y="4392"/>
                  </a:lnTo>
                  <a:lnTo>
                    <a:pt x="3242" y="4394"/>
                  </a:lnTo>
                  <a:lnTo>
                    <a:pt x="3246" y="4396"/>
                  </a:lnTo>
                  <a:lnTo>
                    <a:pt x="3250" y="4396"/>
                  </a:lnTo>
                  <a:lnTo>
                    <a:pt x="3252" y="4394"/>
                  </a:lnTo>
                  <a:lnTo>
                    <a:pt x="3250" y="4392"/>
                  </a:lnTo>
                  <a:lnTo>
                    <a:pt x="3246" y="4390"/>
                  </a:lnTo>
                  <a:lnTo>
                    <a:pt x="3244" y="4390"/>
                  </a:lnTo>
                  <a:close/>
                  <a:moveTo>
                    <a:pt x="3228" y="4278"/>
                  </a:moveTo>
                  <a:lnTo>
                    <a:pt x="3228" y="4278"/>
                  </a:lnTo>
                  <a:lnTo>
                    <a:pt x="3228" y="4280"/>
                  </a:lnTo>
                  <a:lnTo>
                    <a:pt x="3230" y="4284"/>
                  </a:lnTo>
                  <a:lnTo>
                    <a:pt x="3234" y="4290"/>
                  </a:lnTo>
                  <a:lnTo>
                    <a:pt x="3234" y="4294"/>
                  </a:lnTo>
                  <a:lnTo>
                    <a:pt x="3232" y="4298"/>
                  </a:lnTo>
                  <a:lnTo>
                    <a:pt x="3234" y="4300"/>
                  </a:lnTo>
                  <a:lnTo>
                    <a:pt x="3234" y="4302"/>
                  </a:lnTo>
                  <a:lnTo>
                    <a:pt x="3232" y="4304"/>
                  </a:lnTo>
                  <a:lnTo>
                    <a:pt x="3232" y="4306"/>
                  </a:lnTo>
                  <a:lnTo>
                    <a:pt x="3234" y="4308"/>
                  </a:lnTo>
                  <a:lnTo>
                    <a:pt x="3238" y="4308"/>
                  </a:lnTo>
                  <a:lnTo>
                    <a:pt x="3240" y="4306"/>
                  </a:lnTo>
                  <a:lnTo>
                    <a:pt x="3240" y="4304"/>
                  </a:lnTo>
                  <a:lnTo>
                    <a:pt x="3242" y="4304"/>
                  </a:lnTo>
                  <a:lnTo>
                    <a:pt x="3246" y="4308"/>
                  </a:lnTo>
                  <a:lnTo>
                    <a:pt x="3248" y="4314"/>
                  </a:lnTo>
                  <a:lnTo>
                    <a:pt x="3248" y="4318"/>
                  </a:lnTo>
                  <a:lnTo>
                    <a:pt x="3248" y="4322"/>
                  </a:lnTo>
                  <a:lnTo>
                    <a:pt x="3246" y="4328"/>
                  </a:lnTo>
                  <a:lnTo>
                    <a:pt x="3248" y="4332"/>
                  </a:lnTo>
                  <a:lnTo>
                    <a:pt x="3248" y="4334"/>
                  </a:lnTo>
                  <a:lnTo>
                    <a:pt x="3248" y="4338"/>
                  </a:lnTo>
                  <a:lnTo>
                    <a:pt x="3246" y="4342"/>
                  </a:lnTo>
                  <a:lnTo>
                    <a:pt x="3248" y="4344"/>
                  </a:lnTo>
                  <a:lnTo>
                    <a:pt x="3256" y="4348"/>
                  </a:lnTo>
                  <a:lnTo>
                    <a:pt x="3258" y="4350"/>
                  </a:lnTo>
                  <a:lnTo>
                    <a:pt x="3258" y="4344"/>
                  </a:lnTo>
                  <a:lnTo>
                    <a:pt x="3256" y="4338"/>
                  </a:lnTo>
                  <a:lnTo>
                    <a:pt x="3256" y="4336"/>
                  </a:lnTo>
                  <a:lnTo>
                    <a:pt x="3256" y="4334"/>
                  </a:lnTo>
                  <a:lnTo>
                    <a:pt x="3258" y="4336"/>
                  </a:lnTo>
                  <a:lnTo>
                    <a:pt x="3260" y="4342"/>
                  </a:lnTo>
                  <a:lnTo>
                    <a:pt x="3262" y="4348"/>
                  </a:lnTo>
                  <a:lnTo>
                    <a:pt x="3266" y="4354"/>
                  </a:lnTo>
                  <a:lnTo>
                    <a:pt x="3270" y="4356"/>
                  </a:lnTo>
                  <a:lnTo>
                    <a:pt x="3270" y="4354"/>
                  </a:lnTo>
                  <a:lnTo>
                    <a:pt x="3266" y="4344"/>
                  </a:lnTo>
                  <a:lnTo>
                    <a:pt x="3264" y="4342"/>
                  </a:lnTo>
                  <a:lnTo>
                    <a:pt x="3266" y="4342"/>
                  </a:lnTo>
                  <a:lnTo>
                    <a:pt x="3268" y="4340"/>
                  </a:lnTo>
                  <a:lnTo>
                    <a:pt x="3270" y="4338"/>
                  </a:lnTo>
                  <a:lnTo>
                    <a:pt x="3268" y="4332"/>
                  </a:lnTo>
                  <a:lnTo>
                    <a:pt x="3266" y="4330"/>
                  </a:lnTo>
                  <a:lnTo>
                    <a:pt x="3266" y="4326"/>
                  </a:lnTo>
                  <a:lnTo>
                    <a:pt x="3264" y="4322"/>
                  </a:lnTo>
                  <a:lnTo>
                    <a:pt x="3260" y="4318"/>
                  </a:lnTo>
                  <a:lnTo>
                    <a:pt x="3260" y="4316"/>
                  </a:lnTo>
                  <a:lnTo>
                    <a:pt x="3258" y="4312"/>
                  </a:lnTo>
                  <a:lnTo>
                    <a:pt x="3258" y="4304"/>
                  </a:lnTo>
                  <a:lnTo>
                    <a:pt x="3258" y="4296"/>
                  </a:lnTo>
                  <a:lnTo>
                    <a:pt x="3258" y="4294"/>
                  </a:lnTo>
                  <a:lnTo>
                    <a:pt x="3256" y="4292"/>
                  </a:lnTo>
                  <a:lnTo>
                    <a:pt x="3254" y="4290"/>
                  </a:lnTo>
                  <a:lnTo>
                    <a:pt x="3256" y="4288"/>
                  </a:lnTo>
                  <a:lnTo>
                    <a:pt x="3256" y="4284"/>
                  </a:lnTo>
                  <a:lnTo>
                    <a:pt x="3252" y="4284"/>
                  </a:lnTo>
                  <a:lnTo>
                    <a:pt x="3248" y="4284"/>
                  </a:lnTo>
                  <a:lnTo>
                    <a:pt x="3246" y="4286"/>
                  </a:lnTo>
                  <a:lnTo>
                    <a:pt x="3244" y="4288"/>
                  </a:lnTo>
                  <a:lnTo>
                    <a:pt x="3240" y="4286"/>
                  </a:lnTo>
                  <a:lnTo>
                    <a:pt x="3234" y="4280"/>
                  </a:lnTo>
                  <a:lnTo>
                    <a:pt x="3230" y="4278"/>
                  </a:lnTo>
                  <a:lnTo>
                    <a:pt x="3228" y="4278"/>
                  </a:lnTo>
                  <a:close/>
                  <a:moveTo>
                    <a:pt x="3292" y="3100"/>
                  </a:moveTo>
                  <a:lnTo>
                    <a:pt x="3292" y="3100"/>
                  </a:lnTo>
                  <a:lnTo>
                    <a:pt x="3294" y="3100"/>
                  </a:lnTo>
                  <a:lnTo>
                    <a:pt x="3296" y="3094"/>
                  </a:lnTo>
                  <a:lnTo>
                    <a:pt x="3296" y="3092"/>
                  </a:lnTo>
                  <a:lnTo>
                    <a:pt x="3294" y="3094"/>
                  </a:lnTo>
                  <a:lnTo>
                    <a:pt x="3292" y="3096"/>
                  </a:lnTo>
                  <a:lnTo>
                    <a:pt x="3292" y="3100"/>
                  </a:lnTo>
                  <a:close/>
                  <a:moveTo>
                    <a:pt x="3208" y="4238"/>
                  </a:moveTo>
                  <a:lnTo>
                    <a:pt x="3208" y="4238"/>
                  </a:lnTo>
                  <a:lnTo>
                    <a:pt x="3210" y="4234"/>
                  </a:lnTo>
                  <a:lnTo>
                    <a:pt x="3208" y="4228"/>
                  </a:lnTo>
                  <a:lnTo>
                    <a:pt x="3204" y="4224"/>
                  </a:lnTo>
                  <a:lnTo>
                    <a:pt x="3202" y="4222"/>
                  </a:lnTo>
                  <a:lnTo>
                    <a:pt x="3200" y="4222"/>
                  </a:lnTo>
                  <a:lnTo>
                    <a:pt x="3200" y="4224"/>
                  </a:lnTo>
                  <a:lnTo>
                    <a:pt x="3204" y="4230"/>
                  </a:lnTo>
                  <a:lnTo>
                    <a:pt x="3208" y="4238"/>
                  </a:lnTo>
                  <a:close/>
                  <a:moveTo>
                    <a:pt x="3164" y="4238"/>
                  </a:moveTo>
                  <a:lnTo>
                    <a:pt x="3164" y="4238"/>
                  </a:lnTo>
                  <a:lnTo>
                    <a:pt x="3164" y="4232"/>
                  </a:lnTo>
                  <a:lnTo>
                    <a:pt x="3162" y="4230"/>
                  </a:lnTo>
                  <a:lnTo>
                    <a:pt x="3158" y="4230"/>
                  </a:lnTo>
                  <a:lnTo>
                    <a:pt x="3154" y="4232"/>
                  </a:lnTo>
                  <a:lnTo>
                    <a:pt x="3152" y="4232"/>
                  </a:lnTo>
                  <a:lnTo>
                    <a:pt x="3154" y="4234"/>
                  </a:lnTo>
                  <a:lnTo>
                    <a:pt x="3156" y="4236"/>
                  </a:lnTo>
                  <a:lnTo>
                    <a:pt x="3160" y="4240"/>
                  </a:lnTo>
                  <a:lnTo>
                    <a:pt x="3162" y="4240"/>
                  </a:lnTo>
                  <a:lnTo>
                    <a:pt x="3164" y="4238"/>
                  </a:lnTo>
                  <a:close/>
                  <a:moveTo>
                    <a:pt x="3196" y="4228"/>
                  </a:moveTo>
                  <a:lnTo>
                    <a:pt x="3196" y="4228"/>
                  </a:lnTo>
                  <a:lnTo>
                    <a:pt x="3192" y="4228"/>
                  </a:lnTo>
                  <a:lnTo>
                    <a:pt x="3190" y="4228"/>
                  </a:lnTo>
                  <a:lnTo>
                    <a:pt x="3188" y="4228"/>
                  </a:lnTo>
                  <a:lnTo>
                    <a:pt x="3186" y="4232"/>
                  </a:lnTo>
                  <a:lnTo>
                    <a:pt x="3188" y="4238"/>
                  </a:lnTo>
                  <a:lnTo>
                    <a:pt x="3186" y="4242"/>
                  </a:lnTo>
                  <a:lnTo>
                    <a:pt x="3182" y="4256"/>
                  </a:lnTo>
                  <a:lnTo>
                    <a:pt x="3182" y="4258"/>
                  </a:lnTo>
                  <a:lnTo>
                    <a:pt x="3184" y="4258"/>
                  </a:lnTo>
                  <a:lnTo>
                    <a:pt x="3186" y="4254"/>
                  </a:lnTo>
                  <a:lnTo>
                    <a:pt x="3196" y="4244"/>
                  </a:lnTo>
                  <a:lnTo>
                    <a:pt x="3198" y="4244"/>
                  </a:lnTo>
                  <a:lnTo>
                    <a:pt x="3200" y="4244"/>
                  </a:lnTo>
                  <a:lnTo>
                    <a:pt x="3202" y="4250"/>
                  </a:lnTo>
                  <a:lnTo>
                    <a:pt x="3204" y="4256"/>
                  </a:lnTo>
                  <a:lnTo>
                    <a:pt x="3206" y="4258"/>
                  </a:lnTo>
                  <a:lnTo>
                    <a:pt x="3208" y="4260"/>
                  </a:lnTo>
                  <a:lnTo>
                    <a:pt x="3212" y="4262"/>
                  </a:lnTo>
                  <a:lnTo>
                    <a:pt x="3218" y="4266"/>
                  </a:lnTo>
                  <a:lnTo>
                    <a:pt x="3222" y="4268"/>
                  </a:lnTo>
                  <a:lnTo>
                    <a:pt x="3220" y="4264"/>
                  </a:lnTo>
                  <a:lnTo>
                    <a:pt x="3218" y="4258"/>
                  </a:lnTo>
                  <a:lnTo>
                    <a:pt x="3216" y="4252"/>
                  </a:lnTo>
                  <a:lnTo>
                    <a:pt x="3214" y="4246"/>
                  </a:lnTo>
                  <a:lnTo>
                    <a:pt x="3210" y="4242"/>
                  </a:lnTo>
                  <a:lnTo>
                    <a:pt x="3206" y="4240"/>
                  </a:lnTo>
                  <a:lnTo>
                    <a:pt x="3202" y="4234"/>
                  </a:lnTo>
                  <a:lnTo>
                    <a:pt x="3198" y="4230"/>
                  </a:lnTo>
                  <a:lnTo>
                    <a:pt x="3196" y="4228"/>
                  </a:lnTo>
                  <a:close/>
                  <a:moveTo>
                    <a:pt x="3152" y="5104"/>
                  </a:moveTo>
                  <a:lnTo>
                    <a:pt x="3152" y="5104"/>
                  </a:lnTo>
                  <a:lnTo>
                    <a:pt x="3160" y="5100"/>
                  </a:lnTo>
                  <a:lnTo>
                    <a:pt x="3162" y="5098"/>
                  </a:lnTo>
                  <a:lnTo>
                    <a:pt x="3162" y="5094"/>
                  </a:lnTo>
                  <a:lnTo>
                    <a:pt x="3160" y="5090"/>
                  </a:lnTo>
                  <a:lnTo>
                    <a:pt x="3162" y="5084"/>
                  </a:lnTo>
                  <a:lnTo>
                    <a:pt x="3164" y="5078"/>
                  </a:lnTo>
                  <a:lnTo>
                    <a:pt x="3166" y="5070"/>
                  </a:lnTo>
                  <a:lnTo>
                    <a:pt x="3164" y="5066"/>
                  </a:lnTo>
                  <a:lnTo>
                    <a:pt x="3164" y="5064"/>
                  </a:lnTo>
                  <a:lnTo>
                    <a:pt x="3160" y="5064"/>
                  </a:lnTo>
                  <a:lnTo>
                    <a:pt x="3158" y="5064"/>
                  </a:lnTo>
                  <a:lnTo>
                    <a:pt x="3152" y="5070"/>
                  </a:lnTo>
                  <a:lnTo>
                    <a:pt x="3150" y="5074"/>
                  </a:lnTo>
                  <a:lnTo>
                    <a:pt x="3150" y="5078"/>
                  </a:lnTo>
                  <a:lnTo>
                    <a:pt x="3150" y="5090"/>
                  </a:lnTo>
                  <a:lnTo>
                    <a:pt x="3148" y="5098"/>
                  </a:lnTo>
                  <a:lnTo>
                    <a:pt x="3148" y="5104"/>
                  </a:lnTo>
                  <a:lnTo>
                    <a:pt x="3148" y="5106"/>
                  </a:lnTo>
                  <a:lnTo>
                    <a:pt x="3152" y="5104"/>
                  </a:lnTo>
                  <a:close/>
                  <a:moveTo>
                    <a:pt x="3192" y="4332"/>
                  </a:moveTo>
                  <a:lnTo>
                    <a:pt x="3192" y="4332"/>
                  </a:lnTo>
                  <a:lnTo>
                    <a:pt x="3198" y="4322"/>
                  </a:lnTo>
                  <a:lnTo>
                    <a:pt x="3198" y="4314"/>
                  </a:lnTo>
                  <a:lnTo>
                    <a:pt x="3196" y="4308"/>
                  </a:lnTo>
                  <a:lnTo>
                    <a:pt x="3196" y="4306"/>
                  </a:lnTo>
                  <a:lnTo>
                    <a:pt x="3192" y="4306"/>
                  </a:lnTo>
                  <a:lnTo>
                    <a:pt x="3190" y="4304"/>
                  </a:lnTo>
                  <a:lnTo>
                    <a:pt x="3186" y="4304"/>
                  </a:lnTo>
                  <a:lnTo>
                    <a:pt x="3184" y="4304"/>
                  </a:lnTo>
                  <a:lnTo>
                    <a:pt x="3178" y="4306"/>
                  </a:lnTo>
                  <a:lnTo>
                    <a:pt x="3176" y="4310"/>
                  </a:lnTo>
                  <a:lnTo>
                    <a:pt x="3174" y="4312"/>
                  </a:lnTo>
                  <a:lnTo>
                    <a:pt x="3174" y="4316"/>
                  </a:lnTo>
                  <a:lnTo>
                    <a:pt x="3176" y="4320"/>
                  </a:lnTo>
                  <a:lnTo>
                    <a:pt x="3174" y="4322"/>
                  </a:lnTo>
                  <a:lnTo>
                    <a:pt x="3172" y="4324"/>
                  </a:lnTo>
                  <a:lnTo>
                    <a:pt x="3170" y="4326"/>
                  </a:lnTo>
                  <a:lnTo>
                    <a:pt x="3170" y="4330"/>
                  </a:lnTo>
                  <a:lnTo>
                    <a:pt x="3172" y="4336"/>
                  </a:lnTo>
                  <a:lnTo>
                    <a:pt x="3172" y="4344"/>
                  </a:lnTo>
                  <a:lnTo>
                    <a:pt x="3172" y="4348"/>
                  </a:lnTo>
                  <a:lnTo>
                    <a:pt x="3168" y="4352"/>
                  </a:lnTo>
                  <a:lnTo>
                    <a:pt x="3164" y="4354"/>
                  </a:lnTo>
                  <a:lnTo>
                    <a:pt x="3162" y="4354"/>
                  </a:lnTo>
                  <a:lnTo>
                    <a:pt x="3158" y="4352"/>
                  </a:lnTo>
                  <a:lnTo>
                    <a:pt x="3154" y="4352"/>
                  </a:lnTo>
                  <a:lnTo>
                    <a:pt x="3152" y="4358"/>
                  </a:lnTo>
                  <a:lnTo>
                    <a:pt x="3152" y="4364"/>
                  </a:lnTo>
                  <a:lnTo>
                    <a:pt x="3156" y="4372"/>
                  </a:lnTo>
                  <a:lnTo>
                    <a:pt x="3162" y="4380"/>
                  </a:lnTo>
                  <a:lnTo>
                    <a:pt x="3166" y="4382"/>
                  </a:lnTo>
                  <a:lnTo>
                    <a:pt x="3170" y="4384"/>
                  </a:lnTo>
                  <a:lnTo>
                    <a:pt x="3172" y="4392"/>
                  </a:lnTo>
                  <a:lnTo>
                    <a:pt x="3176" y="4398"/>
                  </a:lnTo>
                  <a:lnTo>
                    <a:pt x="3178" y="4400"/>
                  </a:lnTo>
                  <a:lnTo>
                    <a:pt x="3180" y="4400"/>
                  </a:lnTo>
                  <a:lnTo>
                    <a:pt x="3184" y="4396"/>
                  </a:lnTo>
                  <a:lnTo>
                    <a:pt x="3188" y="4392"/>
                  </a:lnTo>
                  <a:lnTo>
                    <a:pt x="3190" y="4388"/>
                  </a:lnTo>
                  <a:lnTo>
                    <a:pt x="3190" y="4384"/>
                  </a:lnTo>
                  <a:lnTo>
                    <a:pt x="3186" y="4376"/>
                  </a:lnTo>
                  <a:lnTo>
                    <a:pt x="3182" y="4364"/>
                  </a:lnTo>
                  <a:lnTo>
                    <a:pt x="3182" y="4360"/>
                  </a:lnTo>
                  <a:lnTo>
                    <a:pt x="3184" y="4356"/>
                  </a:lnTo>
                  <a:lnTo>
                    <a:pt x="3188" y="4348"/>
                  </a:lnTo>
                  <a:lnTo>
                    <a:pt x="3188" y="4344"/>
                  </a:lnTo>
                  <a:lnTo>
                    <a:pt x="3190" y="4338"/>
                  </a:lnTo>
                  <a:lnTo>
                    <a:pt x="3192" y="4332"/>
                  </a:lnTo>
                  <a:close/>
                  <a:moveTo>
                    <a:pt x="3202" y="4390"/>
                  </a:moveTo>
                  <a:lnTo>
                    <a:pt x="3202" y="4390"/>
                  </a:lnTo>
                  <a:lnTo>
                    <a:pt x="3200" y="4392"/>
                  </a:lnTo>
                  <a:lnTo>
                    <a:pt x="3196" y="4392"/>
                  </a:lnTo>
                  <a:lnTo>
                    <a:pt x="3198" y="4394"/>
                  </a:lnTo>
                  <a:lnTo>
                    <a:pt x="3202" y="4396"/>
                  </a:lnTo>
                  <a:lnTo>
                    <a:pt x="3204" y="4396"/>
                  </a:lnTo>
                  <a:lnTo>
                    <a:pt x="3206" y="4394"/>
                  </a:lnTo>
                  <a:lnTo>
                    <a:pt x="3204" y="4390"/>
                  </a:lnTo>
                  <a:lnTo>
                    <a:pt x="3202" y="4388"/>
                  </a:lnTo>
                  <a:lnTo>
                    <a:pt x="3202" y="4390"/>
                  </a:lnTo>
                  <a:close/>
                  <a:moveTo>
                    <a:pt x="3218" y="4324"/>
                  </a:moveTo>
                  <a:lnTo>
                    <a:pt x="3218" y="4324"/>
                  </a:lnTo>
                  <a:lnTo>
                    <a:pt x="3218" y="4318"/>
                  </a:lnTo>
                  <a:lnTo>
                    <a:pt x="3220" y="4314"/>
                  </a:lnTo>
                  <a:lnTo>
                    <a:pt x="3222" y="4310"/>
                  </a:lnTo>
                  <a:lnTo>
                    <a:pt x="3222" y="4308"/>
                  </a:lnTo>
                  <a:lnTo>
                    <a:pt x="3220" y="4300"/>
                  </a:lnTo>
                  <a:lnTo>
                    <a:pt x="3220" y="4292"/>
                  </a:lnTo>
                  <a:lnTo>
                    <a:pt x="3218" y="4290"/>
                  </a:lnTo>
                  <a:lnTo>
                    <a:pt x="3216" y="4298"/>
                  </a:lnTo>
                  <a:lnTo>
                    <a:pt x="3210" y="4312"/>
                  </a:lnTo>
                  <a:lnTo>
                    <a:pt x="3208" y="4316"/>
                  </a:lnTo>
                  <a:lnTo>
                    <a:pt x="3206" y="4324"/>
                  </a:lnTo>
                  <a:lnTo>
                    <a:pt x="3204" y="4334"/>
                  </a:lnTo>
                  <a:lnTo>
                    <a:pt x="3198" y="4342"/>
                  </a:lnTo>
                  <a:lnTo>
                    <a:pt x="3194" y="4348"/>
                  </a:lnTo>
                  <a:lnTo>
                    <a:pt x="3192" y="4354"/>
                  </a:lnTo>
                  <a:lnTo>
                    <a:pt x="3192" y="4362"/>
                  </a:lnTo>
                  <a:lnTo>
                    <a:pt x="3190" y="4374"/>
                  </a:lnTo>
                  <a:lnTo>
                    <a:pt x="3190" y="4380"/>
                  </a:lnTo>
                  <a:lnTo>
                    <a:pt x="3192" y="4380"/>
                  </a:lnTo>
                  <a:lnTo>
                    <a:pt x="3194" y="4376"/>
                  </a:lnTo>
                  <a:lnTo>
                    <a:pt x="3198" y="4368"/>
                  </a:lnTo>
                  <a:lnTo>
                    <a:pt x="3200" y="4362"/>
                  </a:lnTo>
                  <a:lnTo>
                    <a:pt x="3202" y="4360"/>
                  </a:lnTo>
                  <a:lnTo>
                    <a:pt x="3204" y="4358"/>
                  </a:lnTo>
                  <a:lnTo>
                    <a:pt x="3204" y="4352"/>
                  </a:lnTo>
                  <a:lnTo>
                    <a:pt x="3204" y="4348"/>
                  </a:lnTo>
                  <a:lnTo>
                    <a:pt x="3206" y="4344"/>
                  </a:lnTo>
                  <a:lnTo>
                    <a:pt x="3212" y="4340"/>
                  </a:lnTo>
                  <a:lnTo>
                    <a:pt x="3218" y="4332"/>
                  </a:lnTo>
                  <a:lnTo>
                    <a:pt x="3220" y="4328"/>
                  </a:lnTo>
                  <a:lnTo>
                    <a:pt x="3218" y="4324"/>
                  </a:lnTo>
                  <a:close/>
                  <a:moveTo>
                    <a:pt x="3226" y="4342"/>
                  </a:moveTo>
                  <a:lnTo>
                    <a:pt x="3226" y="4342"/>
                  </a:lnTo>
                  <a:lnTo>
                    <a:pt x="3222" y="4350"/>
                  </a:lnTo>
                  <a:lnTo>
                    <a:pt x="3216" y="4354"/>
                  </a:lnTo>
                  <a:lnTo>
                    <a:pt x="3214" y="4356"/>
                  </a:lnTo>
                  <a:lnTo>
                    <a:pt x="3210" y="4360"/>
                  </a:lnTo>
                  <a:lnTo>
                    <a:pt x="3210" y="4364"/>
                  </a:lnTo>
                  <a:lnTo>
                    <a:pt x="3212" y="4368"/>
                  </a:lnTo>
                  <a:lnTo>
                    <a:pt x="3214" y="4370"/>
                  </a:lnTo>
                  <a:lnTo>
                    <a:pt x="3216" y="4372"/>
                  </a:lnTo>
                  <a:lnTo>
                    <a:pt x="3224" y="4372"/>
                  </a:lnTo>
                  <a:lnTo>
                    <a:pt x="3230" y="4370"/>
                  </a:lnTo>
                  <a:lnTo>
                    <a:pt x="3234" y="4368"/>
                  </a:lnTo>
                  <a:lnTo>
                    <a:pt x="3236" y="4366"/>
                  </a:lnTo>
                  <a:lnTo>
                    <a:pt x="3240" y="4366"/>
                  </a:lnTo>
                  <a:lnTo>
                    <a:pt x="3240" y="4364"/>
                  </a:lnTo>
                  <a:lnTo>
                    <a:pt x="3240" y="4362"/>
                  </a:lnTo>
                  <a:lnTo>
                    <a:pt x="3240" y="4356"/>
                  </a:lnTo>
                  <a:lnTo>
                    <a:pt x="3242" y="4352"/>
                  </a:lnTo>
                  <a:lnTo>
                    <a:pt x="3242" y="4346"/>
                  </a:lnTo>
                  <a:lnTo>
                    <a:pt x="3242" y="4344"/>
                  </a:lnTo>
                  <a:lnTo>
                    <a:pt x="3240" y="4344"/>
                  </a:lnTo>
                  <a:lnTo>
                    <a:pt x="3238" y="4346"/>
                  </a:lnTo>
                  <a:lnTo>
                    <a:pt x="3238" y="4348"/>
                  </a:lnTo>
                  <a:lnTo>
                    <a:pt x="3234" y="4348"/>
                  </a:lnTo>
                  <a:lnTo>
                    <a:pt x="3232" y="4346"/>
                  </a:lnTo>
                  <a:lnTo>
                    <a:pt x="3228" y="4342"/>
                  </a:lnTo>
                  <a:lnTo>
                    <a:pt x="3228" y="4340"/>
                  </a:lnTo>
                  <a:lnTo>
                    <a:pt x="3226" y="4342"/>
                  </a:lnTo>
                  <a:close/>
                  <a:moveTo>
                    <a:pt x="3240" y="4278"/>
                  </a:moveTo>
                  <a:lnTo>
                    <a:pt x="3240" y="4278"/>
                  </a:lnTo>
                  <a:lnTo>
                    <a:pt x="3242" y="4278"/>
                  </a:lnTo>
                  <a:lnTo>
                    <a:pt x="3242" y="4274"/>
                  </a:lnTo>
                  <a:lnTo>
                    <a:pt x="3240" y="4270"/>
                  </a:lnTo>
                  <a:lnTo>
                    <a:pt x="3236" y="4270"/>
                  </a:lnTo>
                  <a:lnTo>
                    <a:pt x="3234" y="4270"/>
                  </a:lnTo>
                  <a:lnTo>
                    <a:pt x="3234" y="4274"/>
                  </a:lnTo>
                  <a:lnTo>
                    <a:pt x="3236" y="4278"/>
                  </a:lnTo>
                  <a:lnTo>
                    <a:pt x="3240" y="4278"/>
                  </a:lnTo>
                  <a:close/>
                  <a:moveTo>
                    <a:pt x="3164" y="5116"/>
                  </a:moveTo>
                  <a:lnTo>
                    <a:pt x="3164" y="5116"/>
                  </a:lnTo>
                  <a:lnTo>
                    <a:pt x="3166" y="5118"/>
                  </a:lnTo>
                  <a:lnTo>
                    <a:pt x="3168" y="5116"/>
                  </a:lnTo>
                  <a:lnTo>
                    <a:pt x="3172" y="5110"/>
                  </a:lnTo>
                  <a:lnTo>
                    <a:pt x="3174" y="5106"/>
                  </a:lnTo>
                  <a:lnTo>
                    <a:pt x="3176" y="5104"/>
                  </a:lnTo>
                  <a:lnTo>
                    <a:pt x="3182" y="5102"/>
                  </a:lnTo>
                  <a:lnTo>
                    <a:pt x="3184" y="5102"/>
                  </a:lnTo>
                  <a:lnTo>
                    <a:pt x="3186" y="5100"/>
                  </a:lnTo>
                  <a:lnTo>
                    <a:pt x="3180" y="5092"/>
                  </a:lnTo>
                  <a:lnTo>
                    <a:pt x="3176" y="5086"/>
                  </a:lnTo>
                  <a:lnTo>
                    <a:pt x="3176" y="5082"/>
                  </a:lnTo>
                  <a:lnTo>
                    <a:pt x="3176" y="5078"/>
                  </a:lnTo>
                  <a:lnTo>
                    <a:pt x="3178" y="5076"/>
                  </a:lnTo>
                  <a:lnTo>
                    <a:pt x="3184" y="5070"/>
                  </a:lnTo>
                  <a:lnTo>
                    <a:pt x="3184" y="5064"/>
                  </a:lnTo>
                  <a:lnTo>
                    <a:pt x="3182" y="5058"/>
                  </a:lnTo>
                  <a:lnTo>
                    <a:pt x="3180" y="5054"/>
                  </a:lnTo>
                  <a:lnTo>
                    <a:pt x="3178" y="5052"/>
                  </a:lnTo>
                  <a:lnTo>
                    <a:pt x="3174" y="5054"/>
                  </a:lnTo>
                  <a:lnTo>
                    <a:pt x="3172" y="5058"/>
                  </a:lnTo>
                  <a:lnTo>
                    <a:pt x="3170" y="5070"/>
                  </a:lnTo>
                  <a:lnTo>
                    <a:pt x="3168" y="5086"/>
                  </a:lnTo>
                  <a:lnTo>
                    <a:pt x="3166" y="5094"/>
                  </a:lnTo>
                  <a:lnTo>
                    <a:pt x="3164" y="5100"/>
                  </a:lnTo>
                  <a:lnTo>
                    <a:pt x="3160" y="5108"/>
                  </a:lnTo>
                  <a:lnTo>
                    <a:pt x="3158" y="5110"/>
                  </a:lnTo>
                  <a:lnTo>
                    <a:pt x="3158" y="5112"/>
                  </a:lnTo>
                  <a:lnTo>
                    <a:pt x="3164" y="5116"/>
                  </a:lnTo>
                  <a:close/>
                  <a:moveTo>
                    <a:pt x="3346" y="4866"/>
                  </a:moveTo>
                  <a:lnTo>
                    <a:pt x="3346" y="4866"/>
                  </a:lnTo>
                  <a:lnTo>
                    <a:pt x="3348" y="4862"/>
                  </a:lnTo>
                  <a:lnTo>
                    <a:pt x="3348" y="4858"/>
                  </a:lnTo>
                  <a:lnTo>
                    <a:pt x="3348" y="4852"/>
                  </a:lnTo>
                  <a:lnTo>
                    <a:pt x="3346" y="4852"/>
                  </a:lnTo>
                  <a:lnTo>
                    <a:pt x="3344" y="4852"/>
                  </a:lnTo>
                  <a:lnTo>
                    <a:pt x="3342" y="4856"/>
                  </a:lnTo>
                  <a:lnTo>
                    <a:pt x="3342" y="4860"/>
                  </a:lnTo>
                  <a:lnTo>
                    <a:pt x="3342" y="4864"/>
                  </a:lnTo>
                  <a:lnTo>
                    <a:pt x="3344" y="4866"/>
                  </a:lnTo>
                  <a:lnTo>
                    <a:pt x="3346" y="4866"/>
                  </a:lnTo>
                  <a:close/>
                  <a:moveTo>
                    <a:pt x="3342" y="4998"/>
                  </a:moveTo>
                  <a:lnTo>
                    <a:pt x="3342" y="4998"/>
                  </a:lnTo>
                  <a:lnTo>
                    <a:pt x="3336" y="4992"/>
                  </a:lnTo>
                  <a:lnTo>
                    <a:pt x="3330" y="4990"/>
                  </a:lnTo>
                  <a:lnTo>
                    <a:pt x="3324" y="4986"/>
                  </a:lnTo>
                  <a:lnTo>
                    <a:pt x="3316" y="4986"/>
                  </a:lnTo>
                  <a:lnTo>
                    <a:pt x="3310" y="4986"/>
                  </a:lnTo>
                  <a:lnTo>
                    <a:pt x="3304" y="4988"/>
                  </a:lnTo>
                  <a:lnTo>
                    <a:pt x="3300" y="4992"/>
                  </a:lnTo>
                  <a:lnTo>
                    <a:pt x="3298" y="4996"/>
                  </a:lnTo>
                  <a:lnTo>
                    <a:pt x="3298" y="5002"/>
                  </a:lnTo>
                  <a:lnTo>
                    <a:pt x="3304" y="5010"/>
                  </a:lnTo>
                  <a:lnTo>
                    <a:pt x="3312" y="5016"/>
                  </a:lnTo>
                  <a:lnTo>
                    <a:pt x="3320" y="5024"/>
                  </a:lnTo>
                  <a:lnTo>
                    <a:pt x="3326" y="5026"/>
                  </a:lnTo>
                  <a:lnTo>
                    <a:pt x="3332" y="5026"/>
                  </a:lnTo>
                  <a:lnTo>
                    <a:pt x="3336" y="5024"/>
                  </a:lnTo>
                  <a:lnTo>
                    <a:pt x="3342" y="5020"/>
                  </a:lnTo>
                  <a:lnTo>
                    <a:pt x="3344" y="5016"/>
                  </a:lnTo>
                  <a:lnTo>
                    <a:pt x="3346" y="5010"/>
                  </a:lnTo>
                  <a:lnTo>
                    <a:pt x="3344" y="5004"/>
                  </a:lnTo>
                  <a:lnTo>
                    <a:pt x="3342" y="4998"/>
                  </a:lnTo>
                  <a:close/>
                  <a:moveTo>
                    <a:pt x="3330" y="5214"/>
                  </a:moveTo>
                  <a:lnTo>
                    <a:pt x="3330" y="5214"/>
                  </a:lnTo>
                  <a:lnTo>
                    <a:pt x="3328" y="5212"/>
                  </a:lnTo>
                  <a:lnTo>
                    <a:pt x="3326" y="5210"/>
                  </a:lnTo>
                  <a:lnTo>
                    <a:pt x="3314" y="5210"/>
                  </a:lnTo>
                  <a:lnTo>
                    <a:pt x="3302" y="5214"/>
                  </a:lnTo>
                  <a:lnTo>
                    <a:pt x="3296" y="5216"/>
                  </a:lnTo>
                  <a:lnTo>
                    <a:pt x="3290" y="5220"/>
                  </a:lnTo>
                  <a:lnTo>
                    <a:pt x="3290" y="5224"/>
                  </a:lnTo>
                  <a:lnTo>
                    <a:pt x="3292" y="5224"/>
                  </a:lnTo>
                  <a:lnTo>
                    <a:pt x="3306" y="5224"/>
                  </a:lnTo>
                  <a:lnTo>
                    <a:pt x="3322" y="5220"/>
                  </a:lnTo>
                  <a:lnTo>
                    <a:pt x="3328" y="5216"/>
                  </a:lnTo>
                  <a:lnTo>
                    <a:pt x="3330" y="5214"/>
                  </a:lnTo>
                  <a:close/>
                  <a:moveTo>
                    <a:pt x="3294" y="4936"/>
                  </a:moveTo>
                  <a:lnTo>
                    <a:pt x="3294" y="4936"/>
                  </a:lnTo>
                  <a:lnTo>
                    <a:pt x="3292" y="4938"/>
                  </a:lnTo>
                  <a:lnTo>
                    <a:pt x="3292" y="4942"/>
                  </a:lnTo>
                  <a:lnTo>
                    <a:pt x="3296" y="4956"/>
                  </a:lnTo>
                  <a:lnTo>
                    <a:pt x="3298" y="4960"/>
                  </a:lnTo>
                  <a:lnTo>
                    <a:pt x="3300" y="4960"/>
                  </a:lnTo>
                  <a:lnTo>
                    <a:pt x="3300" y="4956"/>
                  </a:lnTo>
                  <a:lnTo>
                    <a:pt x="3298" y="4950"/>
                  </a:lnTo>
                  <a:lnTo>
                    <a:pt x="3298" y="4944"/>
                  </a:lnTo>
                  <a:lnTo>
                    <a:pt x="3296" y="4938"/>
                  </a:lnTo>
                  <a:lnTo>
                    <a:pt x="3296" y="4936"/>
                  </a:lnTo>
                  <a:lnTo>
                    <a:pt x="3294" y="4936"/>
                  </a:lnTo>
                  <a:close/>
                  <a:moveTo>
                    <a:pt x="3344" y="5246"/>
                  </a:moveTo>
                  <a:lnTo>
                    <a:pt x="3344" y="5246"/>
                  </a:lnTo>
                  <a:lnTo>
                    <a:pt x="3340" y="5244"/>
                  </a:lnTo>
                  <a:lnTo>
                    <a:pt x="3336" y="5244"/>
                  </a:lnTo>
                  <a:lnTo>
                    <a:pt x="3330" y="5248"/>
                  </a:lnTo>
                  <a:lnTo>
                    <a:pt x="3322" y="5250"/>
                  </a:lnTo>
                  <a:lnTo>
                    <a:pt x="3316" y="5250"/>
                  </a:lnTo>
                  <a:lnTo>
                    <a:pt x="3312" y="5250"/>
                  </a:lnTo>
                  <a:lnTo>
                    <a:pt x="3306" y="5252"/>
                  </a:lnTo>
                  <a:lnTo>
                    <a:pt x="3300" y="5254"/>
                  </a:lnTo>
                  <a:lnTo>
                    <a:pt x="3296" y="5254"/>
                  </a:lnTo>
                  <a:lnTo>
                    <a:pt x="3292" y="5254"/>
                  </a:lnTo>
                  <a:lnTo>
                    <a:pt x="3286" y="5254"/>
                  </a:lnTo>
                  <a:lnTo>
                    <a:pt x="3268" y="5258"/>
                  </a:lnTo>
                  <a:lnTo>
                    <a:pt x="3260" y="5262"/>
                  </a:lnTo>
                  <a:lnTo>
                    <a:pt x="3258" y="5266"/>
                  </a:lnTo>
                  <a:lnTo>
                    <a:pt x="3256" y="5272"/>
                  </a:lnTo>
                  <a:lnTo>
                    <a:pt x="3248" y="5278"/>
                  </a:lnTo>
                  <a:lnTo>
                    <a:pt x="3240" y="5284"/>
                  </a:lnTo>
                  <a:lnTo>
                    <a:pt x="3234" y="5286"/>
                  </a:lnTo>
                  <a:lnTo>
                    <a:pt x="3226" y="5290"/>
                  </a:lnTo>
                  <a:lnTo>
                    <a:pt x="3216" y="5296"/>
                  </a:lnTo>
                  <a:lnTo>
                    <a:pt x="3206" y="5304"/>
                  </a:lnTo>
                  <a:lnTo>
                    <a:pt x="3202" y="5310"/>
                  </a:lnTo>
                  <a:lnTo>
                    <a:pt x="3200" y="5322"/>
                  </a:lnTo>
                  <a:lnTo>
                    <a:pt x="3198" y="5326"/>
                  </a:lnTo>
                  <a:lnTo>
                    <a:pt x="3200" y="5328"/>
                  </a:lnTo>
                  <a:lnTo>
                    <a:pt x="3202" y="5330"/>
                  </a:lnTo>
                  <a:lnTo>
                    <a:pt x="3204" y="5330"/>
                  </a:lnTo>
                  <a:lnTo>
                    <a:pt x="3202" y="5332"/>
                  </a:lnTo>
                  <a:lnTo>
                    <a:pt x="3198" y="5336"/>
                  </a:lnTo>
                  <a:lnTo>
                    <a:pt x="3194" y="5340"/>
                  </a:lnTo>
                  <a:lnTo>
                    <a:pt x="3194" y="5342"/>
                  </a:lnTo>
                  <a:lnTo>
                    <a:pt x="3194" y="5344"/>
                  </a:lnTo>
                  <a:lnTo>
                    <a:pt x="3202" y="5346"/>
                  </a:lnTo>
                  <a:lnTo>
                    <a:pt x="3206" y="5346"/>
                  </a:lnTo>
                  <a:lnTo>
                    <a:pt x="3210" y="5344"/>
                  </a:lnTo>
                  <a:lnTo>
                    <a:pt x="3216" y="5340"/>
                  </a:lnTo>
                  <a:lnTo>
                    <a:pt x="3220" y="5336"/>
                  </a:lnTo>
                  <a:lnTo>
                    <a:pt x="3222" y="5336"/>
                  </a:lnTo>
                  <a:lnTo>
                    <a:pt x="3226" y="5336"/>
                  </a:lnTo>
                  <a:lnTo>
                    <a:pt x="3230" y="5336"/>
                  </a:lnTo>
                  <a:lnTo>
                    <a:pt x="3234" y="5334"/>
                  </a:lnTo>
                  <a:lnTo>
                    <a:pt x="3244" y="5320"/>
                  </a:lnTo>
                  <a:lnTo>
                    <a:pt x="3252" y="5312"/>
                  </a:lnTo>
                  <a:lnTo>
                    <a:pt x="3256" y="5306"/>
                  </a:lnTo>
                  <a:lnTo>
                    <a:pt x="3260" y="5300"/>
                  </a:lnTo>
                  <a:lnTo>
                    <a:pt x="3268" y="5294"/>
                  </a:lnTo>
                  <a:lnTo>
                    <a:pt x="3280" y="5288"/>
                  </a:lnTo>
                  <a:lnTo>
                    <a:pt x="3288" y="5286"/>
                  </a:lnTo>
                  <a:lnTo>
                    <a:pt x="3294" y="5284"/>
                  </a:lnTo>
                  <a:lnTo>
                    <a:pt x="3300" y="5280"/>
                  </a:lnTo>
                  <a:lnTo>
                    <a:pt x="3304" y="5278"/>
                  </a:lnTo>
                  <a:lnTo>
                    <a:pt x="3308" y="5278"/>
                  </a:lnTo>
                  <a:lnTo>
                    <a:pt x="3314" y="5276"/>
                  </a:lnTo>
                  <a:lnTo>
                    <a:pt x="3318" y="5272"/>
                  </a:lnTo>
                  <a:lnTo>
                    <a:pt x="3324" y="5266"/>
                  </a:lnTo>
                  <a:lnTo>
                    <a:pt x="3328" y="5266"/>
                  </a:lnTo>
                  <a:lnTo>
                    <a:pt x="3334" y="5264"/>
                  </a:lnTo>
                  <a:lnTo>
                    <a:pt x="3340" y="5260"/>
                  </a:lnTo>
                  <a:lnTo>
                    <a:pt x="3348" y="5252"/>
                  </a:lnTo>
                  <a:lnTo>
                    <a:pt x="3348" y="5248"/>
                  </a:lnTo>
                  <a:lnTo>
                    <a:pt x="3344" y="5246"/>
                  </a:lnTo>
                  <a:close/>
                  <a:moveTo>
                    <a:pt x="3328" y="4618"/>
                  </a:moveTo>
                  <a:lnTo>
                    <a:pt x="3328" y="4618"/>
                  </a:lnTo>
                  <a:lnTo>
                    <a:pt x="3326" y="4622"/>
                  </a:lnTo>
                  <a:lnTo>
                    <a:pt x="3326" y="4628"/>
                  </a:lnTo>
                  <a:lnTo>
                    <a:pt x="3326" y="4630"/>
                  </a:lnTo>
                  <a:lnTo>
                    <a:pt x="3328" y="4632"/>
                  </a:lnTo>
                  <a:lnTo>
                    <a:pt x="3328" y="4634"/>
                  </a:lnTo>
                  <a:lnTo>
                    <a:pt x="3326" y="4638"/>
                  </a:lnTo>
                  <a:lnTo>
                    <a:pt x="3324" y="4642"/>
                  </a:lnTo>
                  <a:lnTo>
                    <a:pt x="3326" y="4644"/>
                  </a:lnTo>
                  <a:lnTo>
                    <a:pt x="3330" y="4642"/>
                  </a:lnTo>
                  <a:lnTo>
                    <a:pt x="3330" y="4640"/>
                  </a:lnTo>
                  <a:lnTo>
                    <a:pt x="3332" y="4636"/>
                  </a:lnTo>
                  <a:lnTo>
                    <a:pt x="3332" y="4632"/>
                  </a:lnTo>
                  <a:lnTo>
                    <a:pt x="3334" y="4630"/>
                  </a:lnTo>
                  <a:lnTo>
                    <a:pt x="3334" y="4628"/>
                  </a:lnTo>
                  <a:lnTo>
                    <a:pt x="3332" y="4624"/>
                  </a:lnTo>
                  <a:lnTo>
                    <a:pt x="3332" y="4620"/>
                  </a:lnTo>
                  <a:lnTo>
                    <a:pt x="3332" y="4618"/>
                  </a:lnTo>
                  <a:lnTo>
                    <a:pt x="3328" y="4618"/>
                  </a:lnTo>
                  <a:close/>
                  <a:moveTo>
                    <a:pt x="3302" y="3114"/>
                  </a:moveTo>
                  <a:lnTo>
                    <a:pt x="3302" y="3114"/>
                  </a:lnTo>
                  <a:lnTo>
                    <a:pt x="3304" y="3116"/>
                  </a:lnTo>
                  <a:lnTo>
                    <a:pt x="3308" y="3114"/>
                  </a:lnTo>
                  <a:lnTo>
                    <a:pt x="3310" y="3112"/>
                  </a:lnTo>
                  <a:lnTo>
                    <a:pt x="3310" y="3108"/>
                  </a:lnTo>
                  <a:lnTo>
                    <a:pt x="3306" y="3108"/>
                  </a:lnTo>
                  <a:lnTo>
                    <a:pt x="3302" y="3110"/>
                  </a:lnTo>
                  <a:lnTo>
                    <a:pt x="3300" y="3112"/>
                  </a:lnTo>
                  <a:lnTo>
                    <a:pt x="3302" y="3114"/>
                  </a:lnTo>
                  <a:close/>
                  <a:moveTo>
                    <a:pt x="3298" y="3086"/>
                  </a:moveTo>
                  <a:lnTo>
                    <a:pt x="3298" y="3086"/>
                  </a:lnTo>
                  <a:lnTo>
                    <a:pt x="3296" y="3088"/>
                  </a:lnTo>
                  <a:lnTo>
                    <a:pt x="3298" y="3090"/>
                  </a:lnTo>
                  <a:lnTo>
                    <a:pt x="3302" y="3096"/>
                  </a:lnTo>
                  <a:lnTo>
                    <a:pt x="3302" y="3098"/>
                  </a:lnTo>
                  <a:lnTo>
                    <a:pt x="3304" y="3094"/>
                  </a:lnTo>
                  <a:lnTo>
                    <a:pt x="3302" y="3088"/>
                  </a:lnTo>
                  <a:lnTo>
                    <a:pt x="3300" y="3086"/>
                  </a:lnTo>
                  <a:lnTo>
                    <a:pt x="3298" y="3086"/>
                  </a:lnTo>
                  <a:close/>
                  <a:moveTo>
                    <a:pt x="3298" y="4354"/>
                  </a:moveTo>
                  <a:lnTo>
                    <a:pt x="3298" y="4354"/>
                  </a:lnTo>
                  <a:lnTo>
                    <a:pt x="3296" y="4358"/>
                  </a:lnTo>
                  <a:lnTo>
                    <a:pt x="3296" y="4362"/>
                  </a:lnTo>
                  <a:lnTo>
                    <a:pt x="3298" y="4362"/>
                  </a:lnTo>
                  <a:lnTo>
                    <a:pt x="3300" y="4364"/>
                  </a:lnTo>
                  <a:lnTo>
                    <a:pt x="3304" y="4362"/>
                  </a:lnTo>
                  <a:lnTo>
                    <a:pt x="3304" y="4360"/>
                  </a:lnTo>
                  <a:lnTo>
                    <a:pt x="3302" y="4356"/>
                  </a:lnTo>
                  <a:lnTo>
                    <a:pt x="3300" y="4348"/>
                  </a:lnTo>
                  <a:lnTo>
                    <a:pt x="3298" y="4354"/>
                  </a:lnTo>
                  <a:close/>
                  <a:moveTo>
                    <a:pt x="3274" y="4930"/>
                  </a:moveTo>
                  <a:lnTo>
                    <a:pt x="3274" y="4930"/>
                  </a:lnTo>
                  <a:lnTo>
                    <a:pt x="3274" y="4932"/>
                  </a:lnTo>
                  <a:lnTo>
                    <a:pt x="3278" y="4934"/>
                  </a:lnTo>
                  <a:lnTo>
                    <a:pt x="3288" y="4934"/>
                  </a:lnTo>
                  <a:lnTo>
                    <a:pt x="3310" y="4928"/>
                  </a:lnTo>
                  <a:lnTo>
                    <a:pt x="3312" y="4926"/>
                  </a:lnTo>
                  <a:lnTo>
                    <a:pt x="3310" y="4926"/>
                  </a:lnTo>
                  <a:lnTo>
                    <a:pt x="3296" y="4924"/>
                  </a:lnTo>
                  <a:lnTo>
                    <a:pt x="3282" y="4924"/>
                  </a:lnTo>
                  <a:lnTo>
                    <a:pt x="3276" y="4926"/>
                  </a:lnTo>
                  <a:lnTo>
                    <a:pt x="3274" y="4930"/>
                  </a:lnTo>
                  <a:close/>
                  <a:moveTo>
                    <a:pt x="3132" y="5104"/>
                  </a:moveTo>
                  <a:lnTo>
                    <a:pt x="3132" y="5104"/>
                  </a:lnTo>
                  <a:lnTo>
                    <a:pt x="3136" y="5106"/>
                  </a:lnTo>
                  <a:lnTo>
                    <a:pt x="3138" y="5104"/>
                  </a:lnTo>
                  <a:lnTo>
                    <a:pt x="3136" y="5096"/>
                  </a:lnTo>
                  <a:lnTo>
                    <a:pt x="3134" y="5090"/>
                  </a:lnTo>
                  <a:lnTo>
                    <a:pt x="3132" y="5086"/>
                  </a:lnTo>
                  <a:lnTo>
                    <a:pt x="3130" y="5088"/>
                  </a:lnTo>
                  <a:lnTo>
                    <a:pt x="3130" y="5096"/>
                  </a:lnTo>
                  <a:lnTo>
                    <a:pt x="3132" y="5104"/>
                  </a:lnTo>
                  <a:close/>
                  <a:moveTo>
                    <a:pt x="3196" y="4912"/>
                  </a:moveTo>
                  <a:lnTo>
                    <a:pt x="3196" y="4912"/>
                  </a:lnTo>
                  <a:lnTo>
                    <a:pt x="3198" y="4908"/>
                  </a:lnTo>
                  <a:lnTo>
                    <a:pt x="3198" y="4904"/>
                  </a:lnTo>
                  <a:lnTo>
                    <a:pt x="3196" y="4900"/>
                  </a:lnTo>
                  <a:lnTo>
                    <a:pt x="3192" y="4900"/>
                  </a:lnTo>
                  <a:lnTo>
                    <a:pt x="3190" y="4902"/>
                  </a:lnTo>
                  <a:lnTo>
                    <a:pt x="3188" y="4904"/>
                  </a:lnTo>
                  <a:lnTo>
                    <a:pt x="3188" y="4908"/>
                  </a:lnTo>
                  <a:lnTo>
                    <a:pt x="3192" y="4912"/>
                  </a:lnTo>
                  <a:lnTo>
                    <a:pt x="3194" y="4912"/>
                  </a:lnTo>
                  <a:lnTo>
                    <a:pt x="3196" y="4912"/>
                  </a:lnTo>
                  <a:close/>
                  <a:moveTo>
                    <a:pt x="3180" y="4896"/>
                  </a:moveTo>
                  <a:lnTo>
                    <a:pt x="3180" y="4896"/>
                  </a:lnTo>
                  <a:lnTo>
                    <a:pt x="3176" y="4896"/>
                  </a:lnTo>
                  <a:lnTo>
                    <a:pt x="3172" y="4900"/>
                  </a:lnTo>
                  <a:lnTo>
                    <a:pt x="3170" y="4906"/>
                  </a:lnTo>
                  <a:lnTo>
                    <a:pt x="3172" y="4916"/>
                  </a:lnTo>
                  <a:lnTo>
                    <a:pt x="3174" y="4916"/>
                  </a:lnTo>
                  <a:lnTo>
                    <a:pt x="3180" y="4908"/>
                  </a:lnTo>
                  <a:lnTo>
                    <a:pt x="3184" y="4900"/>
                  </a:lnTo>
                  <a:lnTo>
                    <a:pt x="3182" y="4898"/>
                  </a:lnTo>
                  <a:lnTo>
                    <a:pt x="3180" y="4896"/>
                  </a:lnTo>
                  <a:close/>
                  <a:moveTo>
                    <a:pt x="3184" y="5356"/>
                  </a:moveTo>
                  <a:lnTo>
                    <a:pt x="3184" y="5356"/>
                  </a:lnTo>
                  <a:lnTo>
                    <a:pt x="3180" y="5360"/>
                  </a:lnTo>
                  <a:lnTo>
                    <a:pt x="3174" y="5364"/>
                  </a:lnTo>
                  <a:lnTo>
                    <a:pt x="3170" y="5366"/>
                  </a:lnTo>
                  <a:lnTo>
                    <a:pt x="3168" y="5370"/>
                  </a:lnTo>
                  <a:lnTo>
                    <a:pt x="3168" y="5372"/>
                  </a:lnTo>
                  <a:lnTo>
                    <a:pt x="3170" y="5372"/>
                  </a:lnTo>
                  <a:lnTo>
                    <a:pt x="3178" y="5370"/>
                  </a:lnTo>
                  <a:lnTo>
                    <a:pt x="3190" y="5362"/>
                  </a:lnTo>
                  <a:lnTo>
                    <a:pt x="3194" y="5358"/>
                  </a:lnTo>
                  <a:lnTo>
                    <a:pt x="3192" y="5352"/>
                  </a:lnTo>
                  <a:lnTo>
                    <a:pt x="3192" y="5350"/>
                  </a:lnTo>
                  <a:lnTo>
                    <a:pt x="3190" y="5350"/>
                  </a:lnTo>
                  <a:lnTo>
                    <a:pt x="3188" y="5352"/>
                  </a:lnTo>
                  <a:lnTo>
                    <a:pt x="3184" y="5356"/>
                  </a:lnTo>
                  <a:close/>
                  <a:moveTo>
                    <a:pt x="3074" y="5152"/>
                  </a:moveTo>
                  <a:lnTo>
                    <a:pt x="3074" y="5152"/>
                  </a:lnTo>
                  <a:lnTo>
                    <a:pt x="3076" y="5154"/>
                  </a:lnTo>
                  <a:lnTo>
                    <a:pt x="3078" y="5144"/>
                  </a:lnTo>
                  <a:lnTo>
                    <a:pt x="3076" y="5132"/>
                  </a:lnTo>
                  <a:lnTo>
                    <a:pt x="3076" y="5122"/>
                  </a:lnTo>
                  <a:lnTo>
                    <a:pt x="3074" y="5122"/>
                  </a:lnTo>
                  <a:lnTo>
                    <a:pt x="3074" y="5124"/>
                  </a:lnTo>
                  <a:lnTo>
                    <a:pt x="3072" y="5130"/>
                  </a:lnTo>
                  <a:lnTo>
                    <a:pt x="3072" y="5142"/>
                  </a:lnTo>
                  <a:lnTo>
                    <a:pt x="3074" y="5152"/>
                  </a:lnTo>
                  <a:close/>
                  <a:moveTo>
                    <a:pt x="3070" y="5308"/>
                  </a:moveTo>
                  <a:lnTo>
                    <a:pt x="3070" y="5308"/>
                  </a:lnTo>
                  <a:lnTo>
                    <a:pt x="3066" y="5308"/>
                  </a:lnTo>
                  <a:lnTo>
                    <a:pt x="3066" y="5306"/>
                  </a:lnTo>
                  <a:lnTo>
                    <a:pt x="3064" y="5304"/>
                  </a:lnTo>
                  <a:lnTo>
                    <a:pt x="3060" y="5298"/>
                  </a:lnTo>
                  <a:lnTo>
                    <a:pt x="3054" y="5294"/>
                  </a:lnTo>
                  <a:lnTo>
                    <a:pt x="3048" y="5294"/>
                  </a:lnTo>
                  <a:lnTo>
                    <a:pt x="3046" y="5296"/>
                  </a:lnTo>
                  <a:lnTo>
                    <a:pt x="3042" y="5296"/>
                  </a:lnTo>
                  <a:lnTo>
                    <a:pt x="3036" y="5294"/>
                  </a:lnTo>
                  <a:lnTo>
                    <a:pt x="3026" y="5294"/>
                  </a:lnTo>
                  <a:lnTo>
                    <a:pt x="3020" y="5296"/>
                  </a:lnTo>
                  <a:lnTo>
                    <a:pt x="3016" y="5298"/>
                  </a:lnTo>
                  <a:lnTo>
                    <a:pt x="3014" y="5302"/>
                  </a:lnTo>
                  <a:lnTo>
                    <a:pt x="3012" y="5306"/>
                  </a:lnTo>
                  <a:lnTo>
                    <a:pt x="3014" y="5310"/>
                  </a:lnTo>
                  <a:lnTo>
                    <a:pt x="3016" y="5312"/>
                  </a:lnTo>
                  <a:lnTo>
                    <a:pt x="3026" y="5316"/>
                  </a:lnTo>
                  <a:lnTo>
                    <a:pt x="3036" y="5318"/>
                  </a:lnTo>
                  <a:lnTo>
                    <a:pt x="3046" y="5322"/>
                  </a:lnTo>
                  <a:lnTo>
                    <a:pt x="3054" y="5328"/>
                  </a:lnTo>
                  <a:lnTo>
                    <a:pt x="3058" y="5334"/>
                  </a:lnTo>
                  <a:lnTo>
                    <a:pt x="3060" y="5338"/>
                  </a:lnTo>
                  <a:lnTo>
                    <a:pt x="3064" y="5340"/>
                  </a:lnTo>
                  <a:lnTo>
                    <a:pt x="3068" y="5340"/>
                  </a:lnTo>
                  <a:lnTo>
                    <a:pt x="3070" y="5342"/>
                  </a:lnTo>
                  <a:lnTo>
                    <a:pt x="3074" y="5342"/>
                  </a:lnTo>
                  <a:lnTo>
                    <a:pt x="3076" y="5340"/>
                  </a:lnTo>
                  <a:lnTo>
                    <a:pt x="3078" y="5338"/>
                  </a:lnTo>
                  <a:lnTo>
                    <a:pt x="3080" y="5338"/>
                  </a:lnTo>
                  <a:lnTo>
                    <a:pt x="3082" y="5336"/>
                  </a:lnTo>
                  <a:lnTo>
                    <a:pt x="3086" y="5332"/>
                  </a:lnTo>
                  <a:lnTo>
                    <a:pt x="3086" y="5330"/>
                  </a:lnTo>
                  <a:lnTo>
                    <a:pt x="3086" y="5326"/>
                  </a:lnTo>
                  <a:lnTo>
                    <a:pt x="3082" y="5320"/>
                  </a:lnTo>
                  <a:lnTo>
                    <a:pt x="3076" y="5312"/>
                  </a:lnTo>
                  <a:lnTo>
                    <a:pt x="3070" y="5308"/>
                  </a:lnTo>
                  <a:close/>
                  <a:moveTo>
                    <a:pt x="3176" y="5238"/>
                  </a:moveTo>
                  <a:lnTo>
                    <a:pt x="3176" y="5238"/>
                  </a:lnTo>
                  <a:lnTo>
                    <a:pt x="3174" y="5234"/>
                  </a:lnTo>
                  <a:lnTo>
                    <a:pt x="3172" y="5234"/>
                  </a:lnTo>
                  <a:lnTo>
                    <a:pt x="3168" y="5234"/>
                  </a:lnTo>
                  <a:lnTo>
                    <a:pt x="3166" y="5238"/>
                  </a:lnTo>
                  <a:lnTo>
                    <a:pt x="3166" y="5240"/>
                  </a:lnTo>
                  <a:lnTo>
                    <a:pt x="3168" y="5240"/>
                  </a:lnTo>
                  <a:lnTo>
                    <a:pt x="3170" y="5242"/>
                  </a:lnTo>
                  <a:lnTo>
                    <a:pt x="3168" y="5246"/>
                  </a:lnTo>
                  <a:lnTo>
                    <a:pt x="3160" y="5248"/>
                  </a:lnTo>
                  <a:lnTo>
                    <a:pt x="3156" y="5252"/>
                  </a:lnTo>
                  <a:lnTo>
                    <a:pt x="3156" y="5256"/>
                  </a:lnTo>
                  <a:lnTo>
                    <a:pt x="3156" y="5258"/>
                  </a:lnTo>
                  <a:lnTo>
                    <a:pt x="3152" y="5260"/>
                  </a:lnTo>
                  <a:lnTo>
                    <a:pt x="3148" y="5260"/>
                  </a:lnTo>
                  <a:lnTo>
                    <a:pt x="3146" y="5260"/>
                  </a:lnTo>
                  <a:lnTo>
                    <a:pt x="3142" y="5256"/>
                  </a:lnTo>
                  <a:lnTo>
                    <a:pt x="3136" y="5252"/>
                  </a:lnTo>
                  <a:lnTo>
                    <a:pt x="3134" y="5250"/>
                  </a:lnTo>
                  <a:lnTo>
                    <a:pt x="3132" y="5252"/>
                  </a:lnTo>
                  <a:lnTo>
                    <a:pt x="3128" y="5254"/>
                  </a:lnTo>
                  <a:lnTo>
                    <a:pt x="3124" y="5254"/>
                  </a:lnTo>
                  <a:lnTo>
                    <a:pt x="3120" y="5254"/>
                  </a:lnTo>
                  <a:lnTo>
                    <a:pt x="3116" y="5256"/>
                  </a:lnTo>
                  <a:lnTo>
                    <a:pt x="3114" y="5258"/>
                  </a:lnTo>
                  <a:lnTo>
                    <a:pt x="3112" y="5256"/>
                  </a:lnTo>
                  <a:lnTo>
                    <a:pt x="3106" y="5254"/>
                  </a:lnTo>
                  <a:lnTo>
                    <a:pt x="3100" y="5250"/>
                  </a:lnTo>
                  <a:lnTo>
                    <a:pt x="3092" y="5246"/>
                  </a:lnTo>
                  <a:lnTo>
                    <a:pt x="3076" y="5242"/>
                  </a:lnTo>
                  <a:lnTo>
                    <a:pt x="3068" y="5242"/>
                  </a:lnTo>
                  <a:lnTo>
                    <a:pt x="3064" y="5242"/>
                  </a:lnTo>
                  <a:lnTo>
                    <a:pt x="3060" y="5246"/>
                  </a:lnTo>
                  <a:lnTo>
                    <a:pt x="3056" y="5250"/>
                  </a:lnTo>
                  <a:lnTo>
                    <a:pt x="3050" y="5252"/>
                  </a:lnTo>
                  <a:lnTo>
                    <a:pt x="3048" y="5256"/>
                  </a:lnTo>
                  <a:lnTo>
                    <a:pt x="3048" y="5262"/>
                  </a:lnTo>
                  <a:lnTo>
                    <a:pt x="3050" y="5270"/>
                  </a:lnTo>
                  <a:lnTo>
                    <a:pt x="3050" y="5272"/>
                  </a:lnTo>
                  <a:lnTo>
                    <a:pt x="3052" y="5272"/>
                  </a:lnTo>
                  <a:lnTo>
                    <a:pt x="3056" y="5270"/>
                  </a:lnTo>
                  <a:lnTo>
                    <a:pt x="3062" y="5268"/>
                  </a:lnTo>
                  <a:lnTo>
                    <a:pt x="3078" y="5270"/>
                  </a:lnTo>
                  <a:lnTo>
                    <a:pt x="3086" y="5272"/>
                  </a:lnTo>
                  <a:lnTo>
                    <a:pt x="3092" y="5274"/>
                  </a:lnTo>
                  <a:lnTo>
                    <a:pt x="3096" y="5278"/>
                  </a:lnTo>
                  <a:lnTo>
                    <a:pt x="3098" y="5276"/>
                  </a:lnTo>
                  <a:lnTo>
                    <a:pt x="3102" y="5274"/>
                  </a:lnTo>
                  <a:lnTo>
                    <a:pt x="3106" y="5274"/>
                  </a:lnTo>
                  <a:lnTo>
                    <a:pt x="3108" y="5274"/>
                  </a:lnTo>
                  <a:lnTo>
                    <a:pt x="3110" y="5272"/>
                  </a:lnTo>
                  <a:lnTo>
                    <a:pt x="3112" y="5270"/>
                  </a:lnTo>
                  <a:lnTo>
                    <a:pt x="3120" y="5272"/>
                  </a:lnTo>
                  <a:lnTo>
                    <a:pt x="3124" y="5272"/>
                  </a:lnTo>
                  <a:lnTo>
                    <a:pt x="3128" y="5272"/>
                  </a:lnTo>
                  <a:lnTo>
                    <a:pt x="3134" y="5270"/>
                  </a:lnTo>
                  <a:lnTo>
                    <a:pt x="3138" y="5268"/>
                  </a:lnTo>
                  <a:lnTo>
                    <a:pt x="3142" y="5266"/>
                  </a:lnTo>
                  <a:lnTo>
                    <a:pt x="3150" y="5266"/>
                  </a:lnTo>
                  <a:lnTo>
                    <a:pt x="3158" y="5264"/>
                  </a:lnTo>
                  <a:lnTo>
                    <a:pt x="3166" y="5260"/>
                  </a:lnTo>
                  <a:lnTo>
                    <a:pt x="3168" y="5258"/>
                  </a:lnTo>
                  <a:lnTo>
                    <a:pt x="3170" y="5254"/>
                  </a:lnTo>
                  <a:lnTo>
                    <a:pt x="3170" y="5252"/>
                  </a:lnTo>
                  <a:lnTo>
                    <a:pt x="3174" y="5248"/>
                  </a:lnTo>
                  <a:lnTo>
                    <a:pt x="3176" y="5244"/>
                  </a:lnTo>
                  <a:lnTo>
                    <a:pt x="3176" y="5238"/>
                  </a:lnTo>
                  <a:close/>
                  <a:moveTo>
                    <a:pt x="3042" y="5268"/>
                  </a:moveTo>
                  <a:lnTo>
                    <a:pt x="3042" y="5268"/>
                  </a:lnTo>
                  <a:lnTo>
                    <a:pt x="3044" y="5266"/>
                  </a:lnTo>
                  <a:lnTo>
                    <a:pt x="3046" y="5264"/>
                  </a:lnTo>
                  <a:lnTo>
                    <a:pt x="3044" y="5262"/>
                  </a:lnTo>
                  <a:lnTo>
                    <a:pt x="3042" y="5260"/>
                  </a:lnTo>
                  <a:lnTo>
                    <a:pt x="3040" y="5262"/>
                  </a:lnTo>
                  <a:lnTo>
                    <a:pt x="3040" y="5266"/>
                  </a:lnTo>
                  <a:lnTo>
                    <a:pt x="3040" y="5268"/>
                  </a:lnTo>
                  <a:lnTo>
                    <a:pt x="3042" y="5268"/>
                  </a:lnTo>
                  <a:close/>
                  <a:moveTo>
                    <a:pt x="3038" y="5258"/>
                  </a:moveTo>
                  <a:lnTo>
                    <a:pt x="3038" y="5258"/>
                  </a:lnTo>
                  <a:lnTo>
                    <a:pt x="3040" y="5256"/>
                  </a:lnTo>
                  <a:lnTo>
                    <a:pt x="3040" y="5254"/>
                  </a:lnTo>
                  <a:lnTo>
                    <a:pt x="3038" y="5252"/>
                  </a:lnTo>
                  <a:lnTo>
                    <a:pt x="3034" y="5250"/>
                  </a:lnTo>
                  <a:lnTo>
                    <a:pt x="3032" y="5250"/>
                  </a:lnTo>
                  <a:lnTo>
                    <a:pt x="3032" y="5252"/>
                  </a:lnTo>
                  <a:lnTo>
                    <a:pt x="3032" y="5258"/>
                  </a:lnTo>
                  <a:lnTo>
                    <a:pt x="3030" y="5262"/>
                  </a:lnTo>
                  <a:lnTo>
                    <a:pt x="3032" y="5266"/>
                  </a:lnTo>
                  <a:lnTo>
                    <a:pt x="3032" y="5264"/>
                  </a:lnTo>
                  <a:lnTo>
                    <a:pt x="3034" y="5260"/>
                  </a:lnTo>
                  <a:lnTo>
                    <a:pt x="3038" y="5258"/>
                  </a:lnTo>
                  <a:close/>
                  <a:moveTo>
                    <a:pt x="2740" y="626"/>
                  </a:moveTo>
                  <a:lnTo>
                    <a:pt x="2740" y="626"/>
                  </a:lnTo>
                  <a:lnTo>
                    <a:pt x="2756" y="630"/>
                  </a:lnTo>
                  <a:lnTo>
                    <a:pt x="2768" y="628"/>
                  </a:lnTo>
                  <a:lnTo>
                    <a:pt x="2778" y="624"/>
                  </a:lnTo>
                  <a:lnTo>
                    <a:pt x="2784" y="618"/>
                  </a:lnTo>
                  <a:lnTo>
                    <a:pt x="2786" y="612"/>
                  </a:lnTo>
                  <a:lnTo>
                    <a:pt x="2786" y="608"/>
                  </a:lnTo>
                  <a:lnTo>
                    <a:pt x="2784" y="604"/>
                  </a:lnTo>
                  <a:lnTo>
                    <a:pt x="2782" y="602"/>
                  </a:lnTo>
                  <a:lnTo>
                    <a:pt x="2776" y="600"/>
                  </a:lnTo>
                  <a:lnTo>
                    <a:pt x="2764" y="598"/>
                  </a:lnTo>
                  <a:lnTo>
                    <a:pt x="2748" y="598"/>
                  </a:lnTo>
                  <a:lnTo>
                    <a:pt x="2736" y="598"/>
                  </a:lnTo>
                  <a:lnTo>
                    <a:pt x="2726" y="600"/>
                  </a:lnTo>
                  <a:lnTo>
                    <a:pt x="2720" y="604"/>
                  </a:lnTo>
                  <a:lnTo>
                    <a:pt x="2716" y="608"/>
                  </a:lnTo>
                  <a:lnTo>
                    <a:pt x="2720" y="614"/>
                  </a:lnTo>
                  <a:lnTo>
                    <a:pt x="2726" y="618"/>
                  </a:lnTo>
                  <a:lnTo>
                    <a:pt x="2740" y="626"/>
                  </a:lnTo>
                  <a:close/>
                  <a:moveTo>
                    <a:pt x="162" y="3354"/>
                  </a:moveTo>
                  <a:lnTo>
                    <a:pt x="162" y="3354"/>
                  </a:lnTo>
                  <a:lnTo>
                    <a:pt x="160" y="3358"/>
                  </a:lnTo>
                  <a:lnTo>
                    <a:pt x="162" y="3364"/>
                  </a:lnTo>
                  <a:lnTo>
                    <a:pt x="164" y="3366"/>
                  </a:lnTo>
                  <a:lnTo>
                    <a:pt x="166" y="3368"/>
                  </a:lnTo>
                  <a:lnTo>
                    <a:pt x="168" y="3366"/>
                  </a:lnTo>
                  <a:lnTo>
                    <a:pt x="168" y="3362"/>
                  </a:lnTo>
                  <a:lnTo>
                    <a:pt x="166" y="3356"/>
                  </a:lnTo>
                  <a:lnTo>
                    <a:pt x="164" y="3352"/>
                  </a:lnTo>
                  <a:lnTo>
                    <a:pt x="162" y="3352"/>
                  </a:lnTo>
                  <a:lnTo>
                    <a:pt x="162" y="3354"/>
                  </a:lnTo>
                  <a:close/>
                  <a:moveTo>
                    <a:pt x="3766" y="1952"/>
                  </a:moveTo>
                  <a:lnTo>
                    <a:pt x="3766" y="1952"/>
                  </a:lnTo>
                  <a:lnTo>
                    <a:pt x="3772" y="1954"/>
                  </a:lnTo>
                  <a:lnTo>
                    <a:pt x="3776" y="1954"/>
                  </a:lnTo>
                  <a:lnTo>
                    <a:pt x="3780" y="1950"/>
                  </a:lnTo>
                  <a:lnTo>
                    <a:pt x="3782" y="1944"/>
                  </a:lnTo>
                  <a:lnTo>
                    <a:pt x="3784" y="1940"/>
                  </a:lnTo>
                  <a:lnTo>
                    <a:pt x="3782" y="1934"/>
                  </a:lnTo>
                  <a:lnTo>
                    <a:pt x="3780" y="1930"/>
                  </a:lnTo>
                  <a:lnTo>
                    <a:pt x="3774" y="1928"/>
                  </a:lnTo>
                  <a:lnTo>
                    <a:pt x="3768" y="1928"/>
                  </a:lnTo>
                  <a:lnTo>
                    <a:pt x="3764" y="1930"/>
                  </a:lnTo>
                  <a:lnTo>
                    <a:pt x="3760" y="1932"/>
                  </a:lnTo>
                  <a:lnTo>
                    <a:pt x="3758" y="1936"/>
                  </a:lnTo>
                  <a:lnTo>
                    <a:pt x="3758" y="1938"/>
                  </a:lnTo>
                  <a:lnTo>
                    <a:pt x="3760" y="1944"/>
                  </a:lnTo>
                  <a:lnTo>
                    <a:pt x="3762" y="1948"/>
                  </a:lnTo>
                  <a:lnTo>
                    <a:pt x="3766" y="1952"/>
                  </a:lnTo>
                  <a:close/>
                  <a:moveTo>
                    <a:pt x="3314" y="2942"/>
                  </a:moveTo>
                  <a:lnTo>
                    <a:pt x="3314" y="2942"/>
                  </a:lnTo>
                  <a:lnTo>
                    <a:pt x="3316" y="2940"/>
                  </a:lnTo>
                  <a:lnTo>
                    <a:pt x="3318" y="2936"/>
                  </a:lnTo>
                  <a:lnTo>
                    <a:pt x="3316" y="2932"/>
                  </a:lnTo>
                  <a:lnTo>
                    <a:pt x="3312" y="2930"/>
                  </a:lnTo>
                  <a:lnTo>
                    <a:pt x="3310" y="2930"/>
                  </a:lnTo>
                  <a:lnTo>
                    <a:pt x="3310" y="2932"/>
                  </a:lnTo>
                  <a:lnTo>
                    <a:pt x="3310" y="2936"/>
                  </a:lnTo>
                  <a:lnTo>
                    <a:pt x="3312" y="2940"/>
                  </a:lnTo>
                  <a:lnTo>
                    <a:pt x="3314" y="2942"/>
                  </a:lnTo>
                  <a:close/>
                  <a:moveTo>
                    <a:pt x="3310" y="2998"/>
                  </a:moveTo>
                  <a:lnTo>
                    <a:pt x="3310" y="2998"/>
                  </a:lnTo>
                  <a:lnTo>
                    <a:pt x="3308" y="2998"/>
                  </a:lnTo>
                  <a:lnTo>
                    <a:pt x="3308" y="3002"/>
                  </a:lnTo>
                  <a:lnTo>
                    <a:pt x="3310" y="3004"/>
                  </a:lnTo>
                  <a:lnTo>
                    <a:pt x="3312" y="3006"/>
                  </a:lnTo>
                  <a:lnTo>
                    <a:pt x="3314" y="3006"/>
                  </a:lnTo>
                  <a:lnTo>
                    <a:pt x="3314" y="3002"/>
                  </a:lnTo>
                  <a:lnTo>
                    <a:pt x="3312" y="2998"/>
                  </a:lnTo>
                  <a:lnTo>
                    <a:pt x="3310" y="2998"/>
                  </a:lnTo>
                  <a:close/>
                  <a:moveTo>
                    <a:pt x="468" y="3506"/>
                  </a:moveTo>
                  <a:lnTo>
                    <a:pt x="468" y="3506"/>
                  </a:lnTo>
                  <a:lnTo>
                    <a:pt x="468" y="3508"/>
                  </a:lnTo>
                  <a:lnTo>
                    <a:pt x="466" y="3510"/>
                  </a:lnTo>
                  <a:lnTo>
                    <a:pt x="458" y="3514"/>
                  </a:lnTo>
                  <a:lnTo>
                    <a:pt x="452" y="3518"/>
                  </a:lnTo>
                  <a:lnTo>
                    <a:pt x="450" y="3520"/>
                  </a:lnTo>
                  <a:lnTo>
                    <a:pt x="450" y="3522"/>
                  </a:lnTo>
                  <a:lnTo>
                    <a:pt x="452" y="3524"/>
                  </a:lnTo>
                  <a:lnTo>
                    <a:pt x="456" y="3524"/>
                  </a:lnTo>
                  <a:lnTo>
                    <a:pt x="464" y="3520"/>
                  </a:lnTo>
                  <a:lnTo>
                    <a:pt x="476" y="3514"/>
                  </a:lnTo>
                  <a:lnTo>
                    <a:pt x="484" y="3504"/>
                  </a:lnTo>
                  <a:lnTo>
                    <a:pt x="486" y="3502"/>
                  </a:lnTo>
                  <a:lnTo>
                    <a:pt x="486" y="3500"/>
                  </a:lnTo>
                  <a:lnTo>
                    <a:pt x="480" y="3502"/>
                  </a:lnTo>
                  <a:lnTo>
                    <a:pt x="468" y="3506"/>
                  </a:lnTo>
                  <a:close/>
                  <a:moveTo>
                    <a:pt x="1966" y="4176"/>
                  </a:moveTo>
                  <a:lnTo>
                    <a:pt x="1966" y="4176"/>
                  </a:lnTo>
                  <a:lnTo>
                    <a:pt x="1964" y="4176"/>
                  </a:lnTo>
                  <a:lnTo>
                    <a:pt x="1960" y="4184"/>
                  </a:lnTo>
                  <a:lnTo>
                    <a:pt x="1958" y="4200"/>
                  </a:lnTo>
                  <a:lnTo>
                    <a:pt x="1956" y="4222"/>
                  </a:lnTo>
                  <a:lnTo>
                    <a:pt x="1954" y="4242"/>
                  </a:lnTo>
                  <a:lnTo>
                    <a:pt x="1952" y="4252"/>
                  </a:lnTo>
                  <a:lnTo>
                    <a:pt x="1950" y="4260"/>
                  </a:lnTo>
                  <a:lnTo>
                    <a:pt x="1952" y="4272"/>
                  </a:lnTo>
                  <a:lnTo>
                    <a:pt x="1954" y="4278"/>
                  </a:lnTo>
                  <a:lnTo>
                    <a:pt x="1956" y="4280"/>
                  </a:lnTo>
                  <a:lnTo>
                    <a:pt x="1958" y="4274"/>
                  </a:lnTo>
                  <a:lnTo>
                    <a:pt x="1962" y="4248"/>
                  </a:lnTo>
                  <a:lnTo>
                    <a:pt x="1962" y="4240"/>
                  </a:lnTo>
                  <a:lnTo>
                    <a:pt x="1962" y="4236"/>
                  </a:lnTo>
                  <a:lnTo>
                    <a:pt x="1962" y="4234"/>
                  </a:lnTo>
                  <a:lnTo>
                    <a:pt x="1964" y="4232"/>
                  </a:lnTo>
                  <a:lnTo>
                    <a:pt x="1966" y="4228"/>
                  </a:lnTo>
                  <a:lnTo>
                    <a:pt x="1966" y="4226"/>
                  </a:lnTo>
                  <a:lnTo>
                    <a:pt x="1964" y="4218"/>
                  </a:lnTo>
                  <a:lnTo>
                    <a:pt x="1964" y="4210"/>
                  </a:lnTo>
                  <a:lnTo>
                    <a:pt x="1964" y="4206"/>
                  </a:lnTo>
                  <a:lnTo>
                    <a:pt x="1964" y="4204"/>
                  </a:lnTo>
                  <a:lnTo>
                    <a:pt x="1968" y="4200"/>
                  </a:lnTo>
                  <a:lnTo>
                    <a:pt x="1970" y="4192"/>
                  </a:lnTo>
                  <a:lnTo>
                    <a:pt x="1970" y="4182"/>
                  </a:lnTo>
                  <a:lnTo>
                    <a:pt x="1966" y="4176"/>
                  </a:lnTo>
                  <a:close/>
                  <a:moveTo>
                    <a:pt x="1508" y="4454"/>
                  </a:moveTo>
                  <a:lnTo>
                    <a:pt x="1508" y="4454"/>
                  </a:lnTo>
                  <a:lnTo>
                    <a:pt x="1504" y="4444"/>
                  </a:lnTo>
                  <a:lnTo>
                    <a:pt x="1498" y="4430"/>
                  </a:lnTo>
                  <a:lnTo>
                    <a:pt x="1492" y="4416"/>
                  </a:lnTo>
                  <a:lnTo>
                    <a:pt x="1484" y="4404"/>
                  </a:lnTo>
                  <a:lnTo>
                    <a:pt x="1478" y="4396"/>
                  </a:lnTo>
                  <a:lnTo>
                    <a:pt x="1474" y="4388"/>
                  </a:lnTo>
                  <a:lnTo>
                    <a:pt x="1472" y="4380"/>
                  </a:lnTo>
                  <a:lnTo>
                    <a:pt x="1464" y="4372"/>
                  </a:lnTo>
                  <a:lnTo>
                    <a:pt x="1456" y="4364"/>
                  </a:lnTo>
                  <a:lnTo>
                    <a:pt x="1448" y="4360"/>
                  </a:lnTo>
                  <a:lnTo>
                    <a:pt x="1442" y="4360"/>
                  </a:lnTo>
                  <a:lnTo>
                    <a:pt x="1438" y="4362"/>
                  </a:lnTo>
                  <a:lnTo>
                    <a:pt x="1438" y="4364"/>
                  </a:lnTo>
                  <a:lnTo>
                    <a:pt x="1440" y="4368"/>
                  </a:lnTo>
                  <a:lnTo>
                    <a:pt x="1444" y="4372"/>
                  </a:lnTo>
                  <a:lnTo>
                    <a:pt x="1446" y="4382"/>
                  </a:lnTo>
                  <a:lnTo>
                    <a:pt x="1446" y="4392"/>
                  </a:lnTo>
                  <a:lnTo>
                    <a:pt x="1444" y="4398"/>
                  </a:lnTo>
                  <a:lnTo>
                    <a:pt x="1440" y="4404"/>
                  </a:lnTo>
                  <a:lnTo>
                    <a:pt x="1440" y="4410"/>
                  </a:lnTo>
                  <a:lnTo>
                    <a:pt x="1440" y="4420"/>
                  </a:lnTo>
                  <a:lnTo>
                    <a:pt x="1438" y="4430"/>
                  </a:lnTo>
                  <a:lnTo>
                    <a:pt x="1436" y="4438"/>
                  </a:lnTo>
                  <a:lnTo>
                    <a:pt x="1436" y="4436"/>
                  </a:lnTo>
                  <a:lnTo>
                    <a:pt x="1434" y="4432"/>
                  </a:lnTo>
                  <a:lnTo>
                    <a:pt x="1432" y="4432"/>
                  </a:lnTo>
                  <a:lnTo>
                    <a:pt x="1430" y="4440"/>
                  </a:lnTo>
                  <a:lnTo>
                    <a:pt x="1432" y="4456"/>
                  </a:lnTo>
                  <a:lnTo>
                    <a:pt x="1434" y="4476"/>
                  </a:lnTo>
                  <a:lnTo>
                    <a:pt x="1434" y="4500"/>
                  </a:lnTo>
                  <a:lnTo>
                    <a:pt x="1436" y="4512"/>
                  </a:lnTo>
                  <a:lnTo>
                    <a:pt x="1438" y="4524"/>
                  </a:lnTo>
                  <a:lnTo>
                    <a:pt x="1442" y="4534"/>
                  </a:lnTo>
                  <a:lnTo>
                    <a:pt x="1450" y="4544"/>
                  </a:lnTo>
                  <a:lnTo>
                    <a:pt x="1458" y="4548"/>
                  </a:lnTo>
                  <a:lnTo>
                    <a:pt x="1464" y="4550"/>
                  </a:lnTo>
                  <a:lnTo>
                    <a:pt x="1470" y="4550"/>
                  </a:lnTo>
                  <a:lnTo>
                    <a:pt x="1476" y="4548"/>
                  </a:lnTo>
                  <a:lnTo>
                    <a:pt x="1488" y="4540"/>
                  </a:lnTo>
                  <a:lnTo>
                    <a:pt x="1502" y="4532"/>
                  </a:lnTo>
                  <a:lnTo>
                    <a:pt x="1508" y="4526"/>
                  </a:lnTo>
                  <a:lnTo>
                    <a:pt x="1512" y="4520"/>
                  </a:lnTo>
                  <a:lnTo>
                    <a:pt x="1516" y="4510"/>
                  </a:lnTo>
                  <a:lnTo>
                    <a:pt x="1518" y="4502"/>
                  </a:lnTo>
                  <a:lnTo>
                    <a:pt x="1518" y="4484"/>
                  </a:lnTo>
                  <a:lnTo>
                    <a:pt x="1516" y="4476"/>
                  </a:lnTo>
                  <a:lnTo>
                    <a:pt x="1514" y="4472"/>
                  </a:lnTo>
                  <a:lnTo>
                    <a:pt x="1512" y="4466"/>
                  </a:lnTo>
                  <a:lnTo>
                    <a:pt x="1512" y="4462"/>
                  </a:lnTo>
                  <a:lnTo>
                    <a:pt x="1510" y="4458"/>
                  </a:lnTo>
                  <a:lnTo>
                    <a:pt x="1508" y="4454"/>
                  </a:lnTo>
                  <a:close/>
                  <a:moveTo>
                    <a:pt x="1946" y="4308"/>
                  </a:moveTo>
                  <a:lnTo>
                    <a:pt x="1946" y="4308"/>
                  </a:lnTo>
                  <a:lnTo>
                    <a:pt x="1942" y="4310"/>
                  </a:lnTo>
                  <a:lnTo>
                    <a:pt x="1940" y="4316"/>
                  </a:lnTo>
                  <a:lnTo>
                    <a:pt x="1940" y="4322"/>
                  </a:lnTo>
                  <a:lnTo>
                    <a:pt x="1942" y="4328"/>
                  </a:lnTo>
                  <a:lnTo>
                    <a:pt x="1944" y="4328"/>
                  </a:lnTo>
                  <a:lnTo>
                    <a:pt x="1946" y="4326"/>
                  </a:lnTo>
                  <a:lnTo>
                    <a:pt x="1948" y="4320"/>
                  </a:lnTo>
                  <a:lnTo>
                    <a:pt x="1950" y="4312"/>
                  </a:lnTo>
                  <a:lnTo>
                    <a:pt x="1948" y="4310"/>
                  </a:lnTo>
                  <a:lnTo>
                    <a:pt x="1946" y="4308"/>
                  </a:lnTo>
                  <a:close/>
                  <a:moveTo>
                    <a:pt x="1996" y="4488"/>
                  </a:moveTo>
                  <a:lnTo>
                    <a:pt x="1996" y="4488"/>
                  </a:lnTo>
                  <a:lnTo>
                    <a:pt x="1994" y="4492"/>
                  </a:lnTo>
                  <a:lnTo>
                    <a:pt x="1994" y="4496"/>
                  </a:lnTo>
                  <a:lnTo>
                    <a:pt x="1994" y="4504"/>
                  </a:lnTo>
                  <a:lnTo>
                    <a:pt x="1998" y="4508"/>
                  </a:lnTo>
                  <a:lnTo>
                    <a:pt x="2000" y="4510"/>
                  </a:lnTo>
                  <a:lnTo>
                    <a:pt x="2002" y="4508"/>
                  </a:lnTo>
                  <a:lnTo>
                    <a:pt x="2004" y="4506"/>
                  </a:lnTo>
                  <a:lnTo>
                    <a:pt x="2004" y="4502"/>
                  </a:lnTo>
                  <a:lnTo>
                    <a:pt x="2004" y="4494"/>
                  </a:lnTo>
                  <a:lnTo>
                    <a:pt x="2000" y="4488"/>
                  </a:lnTo>
                  <a:lnTo>
                    <a:pt x="1998" y="4488"/>
                  </a:lnTo>
                  <a:lnTo>
                    <a:pt x="1996" y="4488"/>
                  </a:lnTo>
                  <a:close/>
                  <a:moveTo>
                    <a:pt x="1980" y="4454"/>
                  </a:moveTo>
                  <a:lnTo>
                    <a:pt x="1980" y="4454"/>
                  </a:lnTo>
                  <a:lnTo>
                    <a:pt x="1982" y="4454"/>
                  </a:lnTo>
                  <a:lnTo>
                    <a:pt x="1984" y="4454"/>
                  </a:lnTo>
                  <a:lnTo>
                    <a:pt x="1982" y="4448"/>
                  </a:lnTo>
                  <a:lnTo>
                    <a:pt x="1980" y="4448"/>
                  </a:lnTo>
                  <a:lnTo>
                    <a:pt x="1978" y="4448"/>
                  </a:lnTo>
                  <a:lnTo>
                    <a:pt x="1978" y="4450"/>
                  </a:lnTo>
                  <a:lnTo>
                    <a:pt x="1980" y="4454"/>
                  </a:lnTo>
                  <a:close/>
                  <a:moveTo>
                    <a:pt x="1954" y="4386"/>
                  </a:moveTo>
                  <a:lnTo>
                    <a:pt x="1954" y="4386"/>
                  </a:lnTo>
                  <a:lnTo>
                    <a:pt x="1952" y="4390"/>
                  </a:lnTo>
                  <a:lnTo>
                    <a:pt x="1952" y="4394"/>
                  </a:lnTo>
                  <a:lnTo>
                    <a:pt x="1954" y="4396"/>
                  </a:lnTo>
                  <a:lnTo>
                    <a:pt x="1958" y="4396"/>
                  </a:lnTo>
                  <a:lnTo>
                    <a:pt x="1960" y="4394"/>
                  </a:lnTo>
                  <a:lnTo>
                    <a:pt x="1958" y="4390"/>
                  </a:lnTo>
                  <a:lnTo>
                    <a:pt x="1958" y="4386"/>
                  </a:lnTo>
                  <a:lnTo>
                    <a:pt x="1956" y="4386"/>
                  </a:lnTo>
                  <a:lnTo>
                    <a:pt x="1954" y="4386"/>
                  </a:lnTo>
                  <a:close/>
                  <a:moveTo>
                    <a:pt x="2078" y="4702"/>
                  </a:moveTo>
                  <a:lnTo>
                    <a:pt x="2078" y="4702"/>
                  </a:lnTo>
                  <a:lnTo>
                    <a:pt x="2078" y="4706"/>
                  </a:lnTo>
                  <a:lnTo>
                    <a:pt x="2080" y="4710"/>
                  </a:lnTo>
                  <a:lnTo>
                    <a:pt x="2084" y="4714"/>
                  </a:lnTo>
                  <a:lnTo>
                    <a:pt x="2090" y="4720"/>
                  </a:lnTo>
                  <a:lnTo>
                    <a:pt x="2102" y="4728"/>
                  </a:lnTo>
                  <a:lnTo>
                    <a:pt x="2106" y="4730"/>
                  </a:lnTo>
                  <a:lnTo>
                    <a:pt x="2106" y="4726"/>
                  </a:lnTo>
                  <a:lnTo>
                    <a:pt x="2102" y="4716"/>
                  </a:lnTo>
                  <a:lnTo>
                    <a:pt x="2094" y="4706"/>
                  </a:lnTo>
                  <a:lnTo>
                    <a:pt x="2084" y="4700"/>
                  </a:lnTo>
                  <a:lnTo>
                    <a:pt x="2080" y="4700"/>
                  </a:lnTo>
                  <a:lnTo>
                    <a:pt x="2078" y="4702"/>
                  </a:lnTo>
                  <a:close/>
                  <a:moveTo>
                    <a:pt x="2508" y="4960"/>
                  </a:moveTo>
                  <a:lnTo>
                    <a:pt x="2508" y="4960"/>
                  </a:lnTo>
                  <a:lnTo>
                    <a:pt x="2502" y="4956"/>
                  </a:lnTo>
                  <a:lnTo>
                    <a:pt x="2500" y="4950"/>
                  </a:lnTo>
                  <a:lnTo>
                    <a:pt x="2496" y="4932"/>
                  </a:lnTo>
                  <a:lnTo>
                    <a:pt x="2494" y="4924"/>
                  </a:lnTo>
                  <a:lnTo>
                    <a:pt x="2490" y="4918"/>
                  </a:lnTo>
                  <a:lnTo>
                    <a:pt x="2484" y="4914"/>
                  </a:lnTo>
                  <a:lnTo>
                    <a:pt x="2476" y="4912"/>
                  </a:lnTo>
                  <a:lnTo>
                    <a:pt x="2466" y="4916"/>
                  </a:lnTo>
                  <a:lnTo>
                    <a:pt x="2464" y="4920"/>
                  </a:lnTo>
                  <a:lnTo>
                    <a:pt x="2464" y="4926"/>
                  </a:lnTo>
                  <a:lnTo>
                    <a:pt x="2462" y="4928"/>
                  </a:lnTo>
                  <a:lnTo>
                    <a:pt x="2460" y="4932"/>
                  </a:lnTo>
                  <a:lnTo>
                    <a:pt x="2456" y="4936"/>
                  </a:lnTo>
                  <a:lnTo>
                    <a:pt x="2454" y="4938"/>
                  </a:lnTo>
                  <a:lnTo>
                    <a:pt x="2454" y="4940"/>
                  </a:lnTo>
                  <a:lnTo>
                    <a:pt x="2456" y="4942"/>
                  </a:lnTo>
                  <a:lnTo>
                    <a:pt x="2464" y="4944"/>
                  </a:lnTo>
                  <a:lnTo>
                    <a:pt x="2474" y="4942"/>
                  </a:lnTo>
                  <a:lnTo>
                    <a:pt x="2478" y="4944"/>
                  </a:lnTo>
                  <a:lnTo>
                    <a:pt x="2480" y="4948"/>
                  </a:lnTo>
                  <a:lnTo>
                    <a:pt x="2484" y="4958"/>
                  </a:lnTo>
                  <a:lnTo>
                    <a:pt x="2488" y="4972"/>
                  </a:lnTo>
                  <a:lnTo>
                    <a:pt x="2490" y="4976"/>
                  </a:lnTo>
                  <a:lnTo>
                    <a:pt x="2494" y="4978"/>
                  </a:lnTo>
                  <a:lnTo>
                    <a:pt x="2502" y="4984"/>
                  </a:lnTo>
                  <a:lnTo>
                    <a:pt x="2508" y="4988"/>
                  </a:lnTo>
                  <a:lnTo>
                    <a:pt x="2512" y="4990"/>
                  </a:lnTo>
                  <a:lnTo>
                    <a:pt x="2516" y="4990"/>
                  </a:lnTo>
                  <a:lnTo>
                    <a:pt x="2518" y="4990"/>
                  </a:lnTo>
                  <a:lnTo>
                    <a:pt x="2520" y="4988"/>
                  </a:lnTo>
                  <a:lnTo>
                    <a:pt x="2518" y="4984"/>
                  </a:lnTo>
                  <a:lnTo>
                    <a:pt x="2516" y="4978"/>
                  </a:lnTo>
                  <a:lnTo>
                    <a:pt x="2514" y="4976"/>
                  </a:lnTo>
                  <a:lnTo>
                    <a:pt x="2516" y="4974"/>
                  </a:lnTo>
                  <a:lnTo>
                    <a:pt x="2518" y="4970"/>
                  </a:lnTo>
                  <a:lnTo>
                    <a:pt x="2518" y="4966"/>
                  </a:lnTo>
                  <a:lnTo>
                    <a:pt x="2514" y="4964"/>
                  </a:lnTo>
                  <a:lnTo>
                    <a:pt x="2508" y="4960"/>
                  </a:lnTo>
                  <a:close/>
                  <a:moveTo>
                    <a:pt x="2428" y="4870"/>
                  </a:moveTo>
                  <a:lnTo>
                    <a:pt x="2428" y="4870"/>
                  </a:lnTo>
                  <a:lnTo>
                    <a:pt x="2432" y="4868"/>
                  </a:lnTo>
                  <a:lnTo>
                    <a:pt x="2434" y="4862"/>
                  </a:lnTo>
                  <a:lnTo>
                    <a:pt x="2434" y="4858"/>
                  </a:lnTo>
                  <a:lnTo>
                    <a:pt x="2432" y="4856"/>
                  </a:lnTo>
                  <a:lnTo>
                    <a:pt x="2430" y="4856"/>
                  </a:lnTo>
                  <a:lnTo>
                    <a:pt x="2426" y="4858"/>
                  </a:lnTo>
                  <a:lnTo>
                    <a:pt x="2424" y="4860"/>
                  </a:lnTo>
                  <a:lnTo>
                    <a:pt x="2420" y="4866"/>
                  </a:lnTo>
                  <a:lnTo>
                    <a:pt x="2420" y="4868"/>
                  </a:lnTo>
                  <a:lnTo>
                    <a:pt x="2420" y="4872"/>
                  </a:lnTo>
                  <a:lnTo>
                    <a:pt x="2424" y="4872"/>
                  </a:lnTo>
                  <a:lnTo>
                    <a:pt x="2428" y="4870"/>
                  </a:lnTo>
                  <a:close/>
                  <a:moveTo>
                    <a:pt x="2450" y="4852"/>
                  </a:moveTo>
                  <a:lnTo>
                    <a:pt x="2450" y="4852"/>
                  </a:lnTo>
                  <a:lnTo>
                    <a:pt x="2444" y="4848"/>
                  </a:lnTo>
                  <a:lnTo>
                    <a:pt x="2434" y="4840"/>
                  </a:lnTo>
                  <a:lnTo>
                    <a:pt x="2430" y="4836"/>
                  </a:lnTo>
                  <a:lnTo>
                    <a:pt x="2428" y="4838"/>
                  </a:lnTo>
                  <a:lnTo>
                    <a:pt x="2428" y="4846"/>
                  </a:lnTo>
                  <a:lnTo>
                    <a:pt x="2430" y="4848"/>
                  </a:lnTo>
                  <a:lnTo>
                    <a:pt x="2432" y="4850"/>
                  </a:lnTo>
                  <a:lnTo>
                    <a:pt x="2438" y="4854"/>
                  </a:lnTo>
                  <a:lnTo>
                    <a:pt x="2446" y="4854"/>
                  </a:lnTo>
                  <a:lnTo>
                    <a:pt x="2450" y="4852"/>
                  </a:lnTo>
                  <a:close/>
                  <a:moveTo>
                    <a:pt x="2378" y="4806"/>
                  </a:moveTo>
                  <a:lnTo>
                    <a:pt x="2378" y="4806"/>
                  </a:lnTo>
                  <a:lnTo>
                    <a:pt x="2376" y="4806"/>
                  </a:lnTo>
                  <a:lnTo>
                    <a:pt x="2376" y="4810"/>
                  </a:lnTo>
                  <a:lnTo>
                    <a:pt x="2376" y="4812"/>
                  </a:lnTo>
                  <a:lnTo>
                    <a:pt x="2378" y="4814"/>
                  </a:lnTo>
                  <a:lnTo>
                    <a:pt x="2382" y="4814"/>
                  </a:lnTo>
                  <a:lnTo>
                    <a:pt x="2382" y="4810"/>
                  </a:lnTo>
                  <a:lnTo>
                    <a:pt x="2380" y="4806"/>
                  </a:lnTo>
                  <a:lnTo>
                    <a:pt x="2378" y="4806"/>
                  </a:lnTo>
                  <a:close/>
                  <a:moveTo>
                    <a:pt x="2422" y="4774"/>
                  </a:moveTo>
                  <a:lnTo>
                    <a:pt x="2422" y="4774"/>
                  </a:lnTo>
                  <a:lnTo>
                    <a:pt x="2414" y="4778"/>
                  </a:lnTo>
                  <a:lnTo>
                    <a:pt x="2412" y="4782"/>
                  </a:lnTo>
                  <a:lnTo>
                    <a:pt x="2410" y="4784"/>
                  </a:lnTo>
                  <a:lnTo>
                    <a:pt x="2406" y="4788"/>
                  </a:lnTo>
                  <a:lnTo>
                    <a:pt x="2406" y="4790"/>
                  </a:lnTo>
                  <a:lnTo>
                    <a:pt x="2410" y="4792"/>
                  </a:lnTo>
                  <a:lnTo>
                    <a:pt x="2414" y="4790"/>
                  </a:lnTo>
                  <a:lnTo>
                    <a:pt x="2420" y="4796"/>
                  </a:lnTo>
                  <a:lnTo>
                    <a:pt x="2416" y="4796"/>
                  </a:lnTo>
                  <a:lnTo>
                    <a:pt x="2414" y="4796"/>
                  </a:lnTo>
                  <a:lnTo>
                    <a:pt x="2414" y="4798"/>
                  </a:lnTo>
                  <a:lnTo>
                    <a:pt x="2414" y="4800"/>
                  </a:lnTo>
                  <a:lnTo>
                    <a:pt x="2418" y="4804"/>
                  </a:lnTo>
                  <a:lnTo>
                    <a:pt x="2420" y="4804"/>
                  </a:lnTo>
                  <a:lnTo>
                    <a:pt x="2422" y="4802"/>
                  </a:lnTo>
                  <a:lnTo>
                    <a:pt x="2420" y="4798"/>
                  </a:lnTo>
                  <a:lnTo>
                    <a:pt x="2432" y="4808"/>
                  </a:lnTo>
                  <a:lnTo>
                    <a:pt x="2436" y="4808"/>
                  </a:lnTo>
                  <a:lnTo>
                    <a:pt x="2438" y="4804"/>
                  </a:lnTo>
                  <a:lnTo>
                    <a:pt x="2438" y="4798"/>
                  </a:lnTo>
                  <a:lnTo>
                    <a:pt x="2438" y="4790"/>
                  </a:lnTo>
                  <a:lnTo>
                    <a:pt x="2436" y="4782"/>
                  </a:lnTo>
                  <a:lnTo>
                    <a:pt x="2434" y="4776"/>
                  </a:lnTo>
                  <a:lnTo>
                    <a:pt x="2428" y="4774"/>
                  </a:lnTo>
                  <a:lnTo>
                    <a:pt x="2422" y="4774"/>
                  </a:lnTo>
                  <a:close/>
                  <a:moveTo>
                    <a:pt x="2384" y="4796"/>
                  </a:moveTo>
                  <a:lnTo>
                    <a:pt x="2384" y="4796"/>
                  </a:lnTo>
                  <a:lnTo>
                    <a:pt x="2384" y="4798"/>
                  </a:lnTo>
                  <a:lnTo>
                    <a:pt x="2384" y="4802"/>
                  </a:lnTo>
                  <a:lnTo>
                    <a:pt x="2386" y="4806"/>
                  </a:lnTo>
                  <a:lnTo>
                    <a:pt x="2390" y="4806"/>
                  </a:lnTo>
                  <a:lnTo>
                    <a:pt x="2392" y="4806"/>
                  </a:lnTo>
                  <a:lnTo>
                    <a:pt x="2390" y="4802"/>
                  </a:lnTo>
                  <a:lnTo>
                    <a:pt x="2388" y="4798"/>
                  </a:lnTo>
                  <a:lnTo>
                    <a:pt x="2384" y="4796"/>
                  </a:lnTo>
                  <a:close/>
                  <a:moveTo>
                    <a:pt x="2578" y="4662"/>
                  </a:moveTo>
                  <a:lnTo>
                    <a:pt x="2578" y="4662"/>
                  </a:lnTo>
                  <a:lnTo>
                    <a:pt x="2580" y="4662"/>
                  </a:lnTo>
                  <a:lnTo>
                    <a:pt x="2584" y="4660"/>
                  </a:lnTo>
                  <a:lnTo>
                    <a:pt x="2584" y="4650"/>
                  </a:lnTo>
                  <a:lnTo>
                    <a:pt x="2584" y="4640"/>
                  </a:lnTo>
                  <a:lnTo>
                    <a:pt x="2582" y="4634"/>
                  </a:lnTo>
                  <a:lnTo>
                    <a:pt x="2578" y="4634"/>
                  </a:lnTo>
                  <a:lnTo>
                    <a:pt x="2574" y="4640"/>
                  </a:lnTo>
                  <a:lnTo>
                    <a:pt x="2570" y="4646"/>
                  </a:lnTo>
                  <a:lnTo>
                    <a:pt x="2572" y="4650"/>
                  </a:lnTo>
                  <a:lnTo>
                    <a:pt x="2574" y="4652"/>
                  </a:lnTo>
                  <a:lnTo>
                    <a:pt x="2578" y="4656"/>
                  </a:lnTo>
                  <a:lnTo>
                    <a:pt x="2576" y="4658"/>
                  </a:lnTo>
                  <a:lnTo>
                    <a:pt x="2574" y="4660"/>
                  </a:lnTo>
                  <a:lnTo>
                    <a:pt x="2578" y="4662"/>
                  </a:lnTo>
                  <a:close/>
                  <a:moveTo>
                    <a:pt x="2136" y="4766"/>
                  </a:moveTo>
                  <a:lnTo>
                    <a:pt x="2136" y="4766"/>
                  </a:lnTo>
                  <a:lnTo>
                    <a:pt x="2134" y="4768"/>
                  </a:lnTo>
                  <a:lnTo>
                    <a:pt x="2134" y="4772"/>
                  </a:lnTo>
                  <a:lnTo>
                    <a:pt x="2138" y="4782"/>
                  </a:lnTo>
                  <a:lnTo>
                    <a:pt x="2154" y="4806"/>
                  </a:lnTo>
                  <a:lnTo>
                    <a:pt x="2158" y="4812"/>
                  </a:lnTo>
                  <a:lnTo>
                    <a:pt x="2162" y="4812"/>
                  </a:lnTo>
                  <a:lnTo>
                    <a:pt x="2164" y="4810"/>
                  </a:lnTo>
                  <a:lnTo>
                    <a:pt x="2166" y="4806"/>
                  </a:lnTo>
                  <a:lnTo>
                    <a:pt x="2166" y="4794"/>
                  </a:lnTo>
                  <a:lnTo>
                    <a:pt x="2164" y="4790"/>
                  </a:lnTo>
                  <a:lnTo>
                    <a:pt x="2160" y="4786"/>
                  </a:lnTo>
                  <a:lnTo>
                    <a:pt x="2154" y="4780"/>
                  </a:lnTo>
                  <a:lnTo>
                    <a:pt x="2150" y="4772"/>
                  </a:lnTo>
                  <a:lnTo>
                    <a:pt x="2144" y="4768"/>
                  </a:lnTo>
                  <a:lnTo>
                    <a:pt x="2140" y="4766"/>
                  </a:lnTo>
                  <a:lnTo>
                    <a:pt x="2136" y="4766"/>
                  </a:lnTo>
                  <a:close/>
                  <a:moveTo>
                    <a:pt x="2832" y="5258"/>
                  </a:moveTo>
                  <a:lnTo>
                    <a:pt x="2832" y="5258"/>
                  </a:lnTo>
                  <a:lnTo>
                    <a:pt x="2828" y="5254"/>
                  </a:lnTo>
                  <a:lnTo>
                    <a:pt x="2828" y="5248"/>
                  </a:lnTo>
                  <a:lnTo>
                    <a:pt x="2832" y="5234"/>
                  </a:lnTo>
                  <a:lnTo>
                    <a:pt x="2832" y="5226"/>
                  </a:lnTo>
                  <a:lnTo>
                    <a:pt x="2832" y="5220"/>
                  </a:lnTo>
                  <a:lnTo>
                    <a:pt x="2828" y="5214"/>
                  </a:lnTo>
                  <a:lnTo>
                    <a:pt x="2820" y="5212"/>
                  </a:lnTo>
                  <a:lnTo>
                    <a:pt x="2808" y="5212"/>
                  </a:lnTo>
                  <a:lnTo>
                    <a:pt x="2798" y="5214"/>
                  </a:lnTo>
                  <a:lnTo>
                    <a:pt x="2786" y="5216"/>
                  </a:lnTo>
                  <a:lnTo>
                    <a:pt x="2780" y="5216"/>
                  </a:lnTo>
                  <a:lnTo>
                    <a:pt x="2772" y="5212"/>
                  </a:lnTo>
                  <a:lnTo>
                    <a:pt x="2762" y="5208"/>
                  </a:lnTo>
                  <a:lnTo>
                    <a:pt x="2762" y="5206"/>
                  </a:lnTo>
                  <a:lnTo>
                    <a:pt x="2762" y="5204"/>
                  </a:lnTo>
                  <a:lnTo>
                    <a:pt x="2762" y="5196"/>
                  </a:lnTo>
                  <a:lnTo>
                    <a:pt x="2762" y="5190"/>
                  </a:lnTo>
                  <a:lnTo>
                    <a:pt x="2758" y="5184"/>
                  </a:lnTo>
                  <a:lnTo>
                    <a:pt x="2754" y="5178"/>
                  </a:lnTo>
                  <a:lnTo>
                    <a:pt x="2752" y="5174"/>
                  </a:lnTo>
                  <a:lnTo>
                    <a:pt x="2748" y="5174"/>
                  </a:lnTo>
                  <a:lnTo>
                    <a:pt x="2746" y="5176"/>
                  </a:lnTo>
                  <a:lnTo>
                    <a:pt x="2740" y="5178"/>
                  </a:lnTo>
                  <a:lnTo>
                    <a:pt x="2738" y="5178"/>
                  </a:lnTo>
                  <a:lnTo>
                    <a:pt x="2734" y="5174"/>
                  </a:lnTo>
                  <a:lnTo>
                    <a:pt x="2730" y="5168"/>
                  </a:lnTo>
                  <a:lnTo>
                    <a:pt x="2728" y="5170"/>
                  </a:lnTo>
                  <a:lnTo>
                    <a:pt x="2726" y="5170"/>
                  </a:lnTo>
                  <a:lnTo>
                    <a:pt x="2720" y="5166"/>
                  </a:lnTo>
                  <a:lnTo>
                    <a:pt x="2718" y="5164"/>
                  </a:lnTo>
                  <a:lnTo>
                    <a:pt x="2714" y="5162"/>
                  </a:lnTo>
                  <a:lnTo>
                    <a:pt x="2708" y="5164"/>
                  </a:lnTo>
                  <a:lnTo>
                    <a:pt x="2704" y="5166"/>
                  </a:lnTo>
                  <a:lnTo>
                    <a:pt x="2700" y="5166"/>
                  </a:lnTo>
                  <a:lnTo>
                    <a:pt x="2698" y="5162"/>
                  </a:lnTo>
                  <a:lnTo>
                    <a:pt x="2694" y="5154"/>
                  </a:lnTo>
                  <a:lnTo>
                    <a:pt x="2692" y="5150"/>
                  </a:lnTo>
                  <a:lnTo>
                    <a:pt x="2688" y="5148"/>
                  </a:lnTo>
                  <a:lnTo>
                    <a:pt x="2686" y="5150"/>
                  </a:lnTo>
                  <a:lnTo>
                    <a:pt x="2682" y="5152"/>
                  </a:lnTo>
                  <a:lnTo>
                    <a:pt x="2680" y="5156"/>
                  </a:lnTo>
                  <a:lnTo>
                    <a:pt x="2676" y="5166"/>
                  </a:lnTo>
                  <a:lnTo>
                    <a:pt x="2670" y="5178"/>
                  </a:lnTo>
                  <a:lnTo>
                    <a:pt x="2668" y="5180"/>
                  </a:lnTo>
                  <a:lnTo>
                    <a:pt x="2666" y="5180"/>
                  </a:lnTo>
                  <a:lnTo>
                    <a:pt x="2660" y="5176"/>
                  </a:lnTo>
                  <a:lnTo>
                    <a:pt x="2654" y="5174"/>
                  </a:lnTo>
                  <a:lnTo>
                    <a:pt x="2646" y="5172"/>
                  </a:lnTo>
                  <a:lnTo>
                    <a:pt x="2634" y="5174"/>
                  </a:lnTo>
                  <a:lnTo>
                    <a:pt x="2630" y="5174"/>
                  </a:lnTo>
                  <a:lnTo>
                    <a:pt x="2626" y="5176"/>
                  </a:lnTo>
                  <a:lnTo>
                    <a:pt x="2620" y="5174"/>
                  </a:lnTo>
                  <a:lnTo>
                    <a:pt x="2612" y="5172"/>
                  </a:lnTo>
                  <a:lnTo>
                    <a:pt x="2604" y="5172"/>
                  </a:lnTo>
                  <a:lnTo>
                    <a:pt x="2600" y="5170"/>
                  </a:lnTo>
                  <a:lnTo>
                    <a:pt x="2596" y="5168"/>
                  </a:lnTo>
                  <a:lnTo>
                    <a:pt x="2594" y="5162"/>
                  </a:lnTo>
                  <a:lnTo>
                    <a:pt x="2590" y="5154"/>
                  </a:lnTo>
                  <a:lnTo>
                    <a:pt x="2588" y="5148"/>
                  </a:lnTo>
                  <a:lnTo>
                    <a:pt x="2586" y="5144"/>
                  </a:lnTo>
                  <a:lnTo>
                    <a:pt x="2584" y="5144"/>
                  </a:lnTo>
                  <a:lnTo>
                    <a:pt x="2582" y="5144"/>
                  </a:lnTo>
                  <a:lnTo>
                    <a:pt x="2576" y="5146"/>
                  </a:lnTo>
                  <a:lnTo>
                    <a:pt x="2574" y="5146"/>
                  </a:lnTo>
                  <a:lnTo>
                    <a:pt x="2570" y="5142"/>
                  </a:lnTo>
                  <a:lnTo>
                    <a:pt x="2566" y="5140"/>
                  </a:lnTo>
                  <a:lnTo>
                    <a:pt x="2564" y="5140"/>
                  </a:lnTo>
                  <a:lnTo>
                    <a:pt x="2558" y="5140"/>
                  </a:lnTo>
                  <a:lnTo>
                    <a:pt x="2554" y="5142"/>
                  </a:lnTo>
                  <a:lnTo>
                    <a:pt x="2552" y="5140"/>
                  </a:lnTo>
                  <a:lnTo>
                    <a:pt x="2550" y="5138"/>
                  </a:lnTo>
                  <a:lnTo>
                    <a:pt x="2544" y="5132"/>
                  </a:lnTo>
                  <a:lnTo>
                    <a:pt x="2538" y="5128"/>
                  </a:lnTo>
                  <a:lnTo>
                    <a:pt x="2532" y="5128"/>
                  </a:lnTo>
                  <a:lnTo>
                    <a:pt x="2530" y="5130"/>
                  </a:lnTo>
                  <a:lnTo>
                    <a:pt x="2530" y="5132"/>
                  </a:lnTo>
                  <a:lnTo>
                    <a:pt x="2528" y="5136"/>
                  </a:lnTo>
                  <a:lnTo>
                    <a:pt x="2526" y="5136"/>
                  </a:lnTo>
                  <a:lnTo>
                    <a:pt x="2520" y="5136"/>
                  </a:lnTo>
                  <a:lnTo>
                    <a:pt x="2512" y="5132"/>
                  </a:lnTo>
                  <a:lnTo>
                    <a:pt x="2498" y="5130"/>
                  </a:lnTo>
                  <a:lnTo>
                    <a:pt x="2492" y="5130"/>
                  </a:lnTo>
                  <a:lnTo>
                    <a:pt x="2488" y="5132"/>
                  </a:lnTo>
                  <a:lnTo>
                    <a:pt x="2486" y="5136"/>
                  </a:lnTo>
                  <a:lnTo>
                    <a:pt x="2484" y="5140"/>
                  </a:lnTo>
                  <a:lnTo>
                    <a:pt x="2482" y="5150"/>
                  </a:lnTo>
                  <a:lnTo>
                    <a:pt x="2480" y="5152"/>
                  </a:lnTo>
                  <a:lnTo>
                    <a:pt x="2478" y="5154"/>
                  </a:lnTo>
                  <a:lnTo>
                    <a:pt x="2474" y="5156"/>
                  </a:lnTo>
                  <a:lnTo>
                    <a:pt x="2472" y="5160"/>
                  </a:lnTo>
                  <a:lnTo>
                    <a:pt x="2472" y="5164"/>
                  </a:lnTo>
                  <a:lnTo>
                    <a:pt x="2464" y="5164"/>
                  </a:lnTo>
                  <a:lnTo>
                    <a:pt x="2460" y="5166"/>
                  </a:lnTo>
                  <a:lnTo>
                    <a:pt x="2458" y="5168"/>
                  </a:lnTo>
                  <a:lnTo>
                    <a:pt x="2460" y="5172"/>
                  </a:lnTo>
                  <a:lnTo>
                    <a:pt x="2464" y="5174"/>
                  </a:lnTo>
                  <a:lnTo>
                    <a:pt x="2474" y="5174"/>
                  </a:lnTo>
                  <a:lnTo>
                    <a:pt x="2482" y="5174"/>
                  </a:lnTo>
                  <a:lnTo>
                    <a:pt x="2490" y="5174"/>
                  </a:lnTo>
                  <a:lnTo>
                    <a:pt x="2494" y="5174"/>
                  </a:lnTo>
                  <a:lnTo>
                    <a:pt x="2496" y="5178"/>
                  </a:lnTo>
                  <a:lnTo>
                    <a:pt x="2500" y="5180"/>
                  </a:lnTo>
                  <a:lnTo>
                    <a:pt x="2504" y="5180"/>
                  </a:lnTo>
                  <a:lnTo>
                    <a:pt x="2510" y="5180"/>
                  </a:lnTo>
                  <a:lnTo>
                    <a:pt x="2512" y="5180"/>
                  </a:lnTo>
                  <a:lnTo>
                    <a:pt x="2508" y="5188"/>
                  </a:lnTo>
                  <a:lnTo>
                    <a:pt x="2506" y="5194"/>
                  </a:lnTo>
                  <a:lnTo>
                    <a:pt x="2508" y="5198"/>
                  </a:lnTo>
                  <a:lnTo>
                    <a:pt x="2510" y="5200"/>
                  </a:lnTo>
                  <a:lnTo>
                    <a:pt x="2516" y="5200"/>
                  </a:lnTo>
                  <a:lnTo>
                    <a:pt x="2536" y="5204"/>
                  </a:lnTo>
                  <a:lnTo>
                    <a:pt x="2550" y="5210"/>
                  </a:lnTo>
                  <a:lnTo>
                    <a:pt x="2570" y="5218"/>
                  </a:lnTo>
                  <a:lnTo>
                    <a:pt x="2576" y="5220"/>
                  </a:lnTo>
                  <a:lnTo>
                    <a:pt x="2584" y="5220"/>
                  </a:lnTo>
                  <a:lnTo>
                    <a:pt x="2588" y="5220"/>
                  </a:lnTo>
                  <a:lnTo>
                    <a:pt x="2594" y="5218"/>
                  </a:lnTo>
                  <a:lnTo>
                    <a:pt x="2602" y="5214"/>
                  </a:lnTo>
                  <a:lnTo>
                    <a:pt x="2606" y="5214"/>
                  </a:lnTo>
                  <a:lnTo>
                    <a:pt x="2608" y="5214"/>
                  </a:lnTo>
                  <a:lnTo>
                    <a:pt x="2614" y="5218"/>
                  </a:lnTo>
                  <a:lnTo>
                    <a:pt x="2620" y="5216"/>
                  </a:lnTo>
                  <a:lnTo>
                    <a:pt x="2628" y="5216"/>
                  </a:lnTo>
                  <a:lnTo>
                    <a:pt x="2642" y="5218"/>
                  </a:lnTo>
                  <a:lnTo>
                    <a:pt x="2648" y="5220"/>
                  </a:lnTo>
                  <a:lnTo>
                    <a:pt x="2654" y="5224"/>
                  </a:lnTo>
                  <a:lnTo>
                    <a:pt x="2662" y="5230"/>
                  </a:lnTo>
                  <a:lnTo>
                    <a:pt x="2668" y="5234"/>
                  </a:lnTo>
                  <a:lnTo>
                    <a:pt x="2676" y="5238"/>
                  </a:lnTo>
                  <a:lnTo>
                    <a:pt x="2690" y="5242"/>
                  </a:lnTo>
                  <a:lnTo>
                    <a:pt x="2706" y="5246"/>
                  </a:lnTo>
                  <a:lnTo>
                    <a:pt x="2722" y="5248"/>
                  </a:lnTo>
                  <a:lnTo>
                    <a:pt x="2726" y="5246"/>
                  </a:lnTo>
                  <a:lnTo>
                    <a:pt x="2728" y="5244"/>
                  </a:lnTo>
                  <a:lnTo>
                    <a:pt x="2732" y="5244"/>
                  </a:lnTo>
                  <a:lnTo>
                    <a:pt x="2752" y="5248"/>
                  </a:lnTo>
                  <a:lnTo>
                    <a:pt x="2764" y="5250"/>
                  </a:lnTo>
                  <a:lnTo>
                    <a:pt x="2770" y="5248"/>
                  </a:lnTo>
                  <a:lnTo>
                    <a:pt x="2772" y="5246"/>
                  </a:lnTo>
                  <a:lnTo>
                    <a:pt x="2774" y="5244"/>
                  </a:lnTo>
                  <a:lnTo>
                    <a:pt x="2774" y="5242"/>
                  </a:lnTo>
                  <a:lnTo>
                    <a:pt x="2776" y="5242"/>
                  </a:lnTo>
                  <a:lnTo>
                    <a:pt x="2794" y="5250"/>
                  </a:lnTo>
                  <a:lnTo>
                    <a:pt x="2806" y="5256"/>
                  </a:lnTo>
                  <a:lnTo>
                    <a:pt x="2814" y="5258"/>
                  </a:lnTo>
                  <a:lnTo>
                    <a:pt x="2820" y="5260"/>
                  </a:lnTo>
                  <a:lnTo>
                    <a:pt x="2828" y="5264"/>
                  </a:lnTo>
                  <a:lnTo>
                    <a:pt x="2834" y="5268"/>
                  </a:lnTo>
                  <a:lnTo>
                    <a:pt x="2836" y="5268"/>
                  </a:lnTo>
                  <a:lnTo>
                    <a:pt x="2836" y="5266"/>
                  </a:lnTo>
                  <a:lnTo>
                    <a:pt x="2836" y="5262"/>
                  </a:lnTo>
                  <a:lnTo>
                    <a:pt x="2832" y="5258"/>
                  </a:lnTo>
                  <a:close/>
                  <a:moveTo>
                    <a:pt x="2398" y="4778"/>
                  </a:moveTo>
                  <a:lnTo>
                    <a:pt x="2398" y="4778"/>
                  </a:lnTo>
                  <a:lnTo>
                    <a:pt x="2400" y="4780"/>
                  </a:lnTo>
                  <a:lnTo>
                    <a:pt x="2402" y="4780"/>
                  </a:lnTo>
                  <a:lnTo>
                    <a:pt x="2406" y="4780"/>
                  </a:lnTo>
                  <a:lnTo>
                    <a:pt x="2410" y="4776"/>
                  </a:lnTo>
                  <a:lnTo>
                    <a:pt x="2410" y="4774"/>
                  </a:lnTo>
                  <a:lnTo>
                    <a:pt x="2408" y="4772"/>
                  </a:lnTo>
                  <a:lnTo>
                    <a:pt x="2402" y="4772"/>
                  </a:lnTo>
                  <a:lnTo>
                    <a:pt x="2398" y="4774"/>
                  </a:lnTo>
                  <a:lnTo>
                    <a:pt x="2398" y="4776"/>
                  </a:lnTo>
                  <a:lnTo>
                    <a:pt x="2398" y="4778"/>
                  </a:lnTo>
                  <a:close/>
                  <a:moveTo>
                    <a:pt x="2330" y="4760"/>
                  </a:moveTo>
                  <a:lnTo>
                    <a:pt x="2330" y="4760"/>
                  </a:lnTo>
                  <a:lnTo>
                    <a:pt x="2330" y="4762"/>
                  </a:lnTo>
                  <a:lnTo>
                    <a:pt x="2332" y="4764"/>
                  </a:lnTo>
                  <a:lnTo>
                    <a:pt x="2340" y="4770"/>
                  </a:lnTo>
                  <a:lnTo>
                    <a:pt x="2348" y="4774"/>
                  </a:lnTo>
                  <a:lnTo>
                    <a:pt x="2350" y="4774"/>
                  </a:lnTo>
                  <a:lnTo>
                    <a:pt x="2350" y="4770"/>
                  </a:lnTo>
                  <a:lnTo>
                    <a:pt x="2350" y="4768"/>
                  </a:lnTo>
                  <a:lnTo>
                    <a:pt x="2346" y="4764"/>
                  </a:lnTo>
                  <a:lnTo>
                    <a:pt x="2340" y="4760"/>
                  </a:lnTo>
                  <a:lnTo>
                    <a:pt x="2334" y="4758"/>
                  </a:lnTo>
                  <a:lnTo>
                    <a:pt x="2332" y="4758"/>
                  </a:lnTo>
                  <a:lnTo>
                    <a:pt x="2330" y="4760"/>
                  </a:lnTo>
                  <a:close/>
                  <a:moveTo>
                    <a:pt x="2230" y="4942"/>
                  </a:moveTo>
                  <a:lnTo>
                    <a:pt x="2230" y="4942"/>
                  </a:lnTo>
                  <a:lnTo>
                    <a:pt x="2230" y="4944"/>
                  </a:lnTo>
                  <a:lnTo>
                    <a:pt x="2230" y="4946"/>
                  </a:lnTo>
                  <a:lnTo>
                    <a:pt x="2234" y="4952"/>
                  </a:lnTo>
                  <a:lnTo>
                    <a:pt x="2238" y="4956"/>
                  </a:lnTo>
                  <a:lnTo>
                    <a:pt x="2242" y="4956"/>
                  </a:lnTo>
                  <a:lnTo>
                    <a:pt x="2244" y="4954"/>
                  </a:lnTo>
                  <a:lnTo>
                    <a:pt x="2244" y="4952"/>
                  </a:lnTo>
                  <a:lnTo>
                    <a:pt x="2244" y="4950"/>
                  </a:lnTo>
                  <a:lnTo>
                    <a:pt x="2240" y="4944"/>
                  </a:lnTo>
                  <a:lnTo>
                    <a:pt x="2236" y="4940"/>
                  </a:lnTo>
                  <a:lnTo>
                    <a:pt x="2232" y="4940"/>
                  </a:lnTo>
                  <a:lnTo>
                    <a:pt x="2230" y="4942"/>
                  </a:lnTo>
                  <a:close/>
                  <a:moveTo>
                    <a:pt x="2194" y="4886"/>
                  </a:moveTo>
                  <a:lnTo>
                    <a:pt x="2194" y="4886"/>
                  </a:lnTo>
                  <a:lnTo>
                    <a:pt x="2192" y="4890"/>
                  </a:lnTo>
                  <a:lnTo>
                    <a:pt x="2192" y="4896"/>
                  </a:lnTo>
                  <a:lnTo>
                    <a:pt x="2194" y="4904"/>
                  </a:lnTo>
                  <a:lnTo>
                    <a:pt x="2198" y="4910"/>
                  </a:lnTo>
                  <a:lnTo>
                    <a:pt x="2208" y="4920"/>
                  </a:lnTo>
                  <a:lnTo>
                    <a:pt x="2214" y="4924"/>
                  </a:lnTo>
                  <a:lnTo>
                    <a:pt x="2218" y="4924"/>
                  </a:lnTo>
                  <a:lnTo>
                    <a:pt x="2220" y="4920"/>
                  </a:lnTo>
                  <a:lnTo>
                    <a:pt x="2220" y="4914"/>
                  </a:lnTo>
                  <a:lnTo>
                    <a:pt x="2214" y="4900"/>
                  </a:lnTo>
                  <a:lnTo>
                    <a:pt x="2210" y="4894"/>
                  </a:lnTo>
                  <a:lnTo>
                    <a:pt x="2204" y="4888"/>
                  </a:lnTo>
                  <a:lnTo>
                    <a:pt x="2200" y="4886"/>
                  </a:lnTo>
                  <a:lnTo>
                    <a:pt x="2194" y="4886"/>
                  </a:lnTo>
                  <a:close/>
                  <a:moveTo>
                    <a:pt x="2182" y="4866"/>
                  </a:moveTo>
                  <a:lnTo>
                    <a:pt x="2182" y="4866"/>
                  </a:lnTo>
                  <a:lnTo>
                    <a:pt x="2184" y="4868"/>
                  </a:lnTo>
                  <a:lnTo>
                    <a:pt x="2186" y="4866"/>
                  </a:lnTo>
                  <a:lnTo>
                    <a:pt x="2188" y="4862"/>
                  </a:lnTo>
                  <a:lnTo>
                    <a:pt x="2188" y="4856"/>
                  </a:lnTo>
                  <a:lnTo>
                    <a:pt x="2186" y="4850"/>
                  </a:lnTo>
                  <a:lnTo>
                    <a:pt x="2184" y="4850"/>
                  </a:lnTo>
                  <a:lnTo>
                    <a:pt x="2182" y="4850"/>
                  </a:lnTo>
                  <a:lnTo>
                    <a:pt x="2180" y="4854"/>
                  </a:lnTo>
                  <a:lnTo>
                    <a:pt x="2180" y="4860"/>
                  </a:lnTo>
                  <a:lnTo>
                    <a:pt x="2180" y="4864"/>
                  </a:lnTo>
                  <a:lnTo>
                    <a:pt x="2182" y="4866"/>
                  </a:lnTo>
                  <a:close/>
                  <a:moveTo>
                    <a:pt x="2248" y="4964"/>
                  </a:moveTo>
                  <a:lnTo>
                    <a:pt x="2248" y="4964"/>
                  </a:lnTo>
                  <a:lnTo>
                    <a:pt x="2246" y="4968"/>
                  </a:lnTo>
                  <a:lnTo>
                    <a:pt x="2246" y="4974"/>
                  </a:lnTo>
                  <a:lnTo>
                    <a:pt x="2248" y="4976"/>
                  </a:lnTo>
                  <a:lnTo>
                    <a:pt x="2252" y="4978"/>
                  </a:lnTo>
                  <a:lnTo>
                    <a:pt x="2254" y="4978"/>
                  </a:lnTo>
                  <a:lnTo>
                    <a:pt x="2256" y="4980"/>
                  </a:lnTo>
                  <a:lnTo>
                    <a:pt x="2260" y="4990"/>
                  </a:lnTo>
                  <a:lnTo>
                    <a:pt x="2262" y="4996"/>
                  </a:lnTo>
                  <a:lnTo>
                    <a:pt x="2264" y="4996"/>
                  </a:lnTo>
                  <a:lnTo>
                    <a:pt x="2266" y="4994"/>
                  </a:lnTo>
                  <a:lnTo>
                    <a:pt x="2266" y="4990"/>
                  </a:lnTo>
                  <a:lnTo>
                    <a:pt x="2266" y="4984"/>
                  </a:lnTo>
                  <a:lnTo>
                    <a:pt x="2260" y="4974"/>
                  </a:lnTo>
                  <a:lnTo>
                    <a:pt x="2254" y="4964"/>
                  </a:lnTo>
                  <a:lnTo>
                    <a:pt x="2250" y="4964"/>
                  </a:lnTo>
                  <a:lnTo>
                    <a:pt x="2248" y="4964"/>
                  </a:lnTo>
                  <a:close/>
                  <a:moveTo>
                    <a:pt x="2354" y="4788"/>
                  </a:moveTo>
                  <a:lnTo>
                    <a:pt x="2354" y="4788"/>
                  </a:lnTo>
                  <a:lnTo>
                    <a:pt x="2352" y="4784"/>
                  </a:lnTo>
                  <a:lnTo>
                    <a:pt x="2350" y="4792"/>
                  </a:lnTo>
                  <a:lnTo>
                    <a:pt x="2348" y="4796"/>
                  </a:lnTo>
                  <a:lnTo>
                    <a:pt x="2348" y="4800"/>
                  </a:lnTo>
                  <a:lnTo>
                    <a:pt x="2352" y="4800"/>
                  </a:lnTo>
                  <a:lnTo>
                    <a:pt x="2358" y="4802"/>
                  </a:lnTo>
                  <a:lnTo>
                    <a:pt x="2364" y="4802"/>
                  </a:lnTo>
                  <a:lnTo>
                    <a:pt x="2370" y="4804"/>
                  </a:lnTo>
                  <a:lnTo>
                    <a:pt x="2372" y="4804"/>
                  </a:lnTo>
                  <a:lnTo>
                    <a:pt x="2372" y="4800"/>
                  </a:lnTo>
                  <a:lnTo>
                    <a:pt x="2372" y="4798"/>
                  </a:lnTo>
                  <a:lnTo>
                    <a:pt x="2370" y="4796"/>
                  </a:lnTo>
                  <a:lnTo>
                    <a:pt x="2364" y="4794"/>
                  </a:lnTo>
                  <a:lnTo>
                    <a:pt x="2358" y="4792"/>
                  </a:lnTo>
                  <a:lnTo>
                    <a:pt x="2354" y="4788"/>
                  </a:lnTo>
                  <a:close/>
                  <a:moveTo>
                    <a:pt x="2484" y="5128"/>
                  </a:moveTo>
                  <a:lnTo>
                    <a:pt x="2484" y="5128"/>
                  </a:lnTo>
                  <a:lnTo>
                    <a:pt x="2486" y="5124"/>
                  </a:lnTo>
                  <a:lnTo>
                    <a:pt x="2486" y="5120"/>
                  </a:lnTo>
                  <a:lnTo>
                    <a:pt x="2488" y="5108"/>
                  </a:lnTo>
                  <a:lnTo>
                    <a:pt x="2486" y="5092"/>
                  </a:lnTo>
                  <a:lnTo>
                    <a:pt x="2488" y="5076"/>
                  </a:lnTo>
                  <a:lnTo>
                    <a:pt x="2488" y="5062"/>
                  </a:lnTo>
                  <a:lnTo>
                    <a:pt x="2486" y="5056"/>
                  </a:lnTo>
                  <a:lnTo>
                    <a:pt x="2484" y="5050"/>
                  </a:lnTo>
                  <a:lnTo>
                    <a:pt x="2486" y="5038"/>
                  </a:lnTo>
                  <a:lnTo>
                    <a:pt x="2488" y="5028"/>
                  </a:lnTo>
                  <a:lnTo>
                    <a:pt x="2488" y="5020"/>
                  </a:lnTo>
                  <a:lnTo>
                    <a:pt x="2486" y="5014"/>
                  </a:lnTo>
                  <a:lnTo>
                    <a:pt x="2492" y="5004"/>
                  </a:lnTo>
                  <a:lnTo>
                    <a:pt x="2494" y="4998"/>
                  </a:lnTo>
                  <a:lnTo>
                    <a:pt x="2496" y="4994"/>
                  </a:lnTo>
                  <a:lnTo>
                    <a:pt x="2494" y="4990"/>
                  </a:lnTo>
                  <a:lnTo>
                    <a:pt x="2492" y="4988"/>
                  </a:lnTo>
                  <a:lnTo>
                    <a:pt x="2486" y="4982"/>
                  </a:lnTo>
                  <a:lnTo>
                    <a:pt x="2482" y="4978"/>
                  </a:lnTo>
                  <a:lnTo>
                    <a:pt x="2480" y="4972"/>
                  </a:lnTo>
                  <a:lnTo>
                    <a:pt x="2476" y="4962"/>
                  </a:lnTo>
                  <a:lnTo>
                    <a:pt x="2472" y="4956"/>
                  </a:lnTo>
                  <a:lnTo>
                    <a:pt x="2468" y="4954"/>
                  </a:lnTo>
                  <a:lnTo>
                    <a:pt x="2460" y="4956"/>
                  </a:lnTo>
                  <a:lnTo>
                    <a:pt x="2456" y="4958"/>
                  </a:lnTo>
                  <a:lnTo>
                    <a:pt x="2452" y="4956"/>
                  </a:lnTo>
                  <a:lnTo>
                    <a:pt x="2450" y="4956"/>
                  </a:lnTo>
                  <a:lnTo>
                    <a:pt x="2446" y="4958"/>
                  </a:lnTo>
                  <a:lnTo>
                    <a:pt x="2440" y="4962"/>
                  </a:lnTo>
                  <a:lnTo>
                    <a:pt x="2442" y="4956"/>
                  </a:lnTo>
                  <a:lnTo>
                    <a:pt x="2446" y="4946"/>
                  </a:lnTo>
                  <a:lnTo>
                    <a:pt x="2446" y="4942"/>
                  </a:lnTo>
                  <a:lnTo>
                    <a:pt x="2442" y="4940"/>
                  </a:lnTo>
                  <a:lnTo>
                    <a:pt x="2438" y="4938"/>
                  </a:lnTo>
                  <a:lnTo>
                    <a:pt x="2436" y="4932"/>
                  </a:lnTo>
                  <a:lnTo>
                    <a:pt x="2430" y="4914"/>
                  </a:lnTo>
                  <a:lnTo>
                    <a:pt x="2428" y="4904"/>
                  </a:lnTo>
                  <a:lnTo>
                    <a:pt x="2426" y="4898"/>
                  </a:lnTo>
                  <a:lnTo>
                    <a:pt x="2422" y="4892"/>
                  </a:lnTo>
                  <a:lnTo>
                    <a:pt x="2420" y="4890"/>
                  </a:lnTo>
                  <a:lnTo>
                    <a:pt x="2416" y="4890"/>
                  </a:lnTo>
                  <a:lnTo>
                    <a:pt x="2410" y="4890"/>
                  </a:lnTo>
                  <a:lnTo>
                    <a:pt x="2404" y="4890"/>
                  </a:lnTo>
                  <a:lnTo>
                    <a:pt x="2394" y="4884"/>
                  </a:lnTo>
                  <a:lnTo>
                    <a:pt x="2390" y="4880"/>
                  </a:lnTo>
                  <a:lnTo>
                    <a:pt x="2388" y="4876"/>
                  </a:lnTo>
                  <a:lnTo>
                    <a:pt x="2388" y="4872"/>
                  </a:lnTo>
                  <a:lnTo>
                    <a:pt x="2388" y="4868"/>
                  </a:lnTo>
                  <a:lnTo>
                    <a:pt x="2390" y="4862"/>
                  </a:lnTo>
                  <a:lnTo>
                    <a:pt x="2392" y="4858"/>
                  </a:lnTo>
                  <a:lnTo>
                    <a:pt x="2390" y="4852"/>
                  </a:lnTo>
                  <a:lnTo>
                    <a:pt x="2390" y="4848"/>
                  </a:lnTo>
                  <a:lnTo>
                    <a:pt x="2392" y="4846"/>
                  </a:lnTo>
                  <a:lnTo>
                    <a:pt x="2396" y="4844"/>
                  </a:lnTo>
                  <a:lnTo>
                    <a:pt x="2400" y="4842"/>
                  </a:lnTo>
                  <a:lnTo>
                    <a:pt x="2402" y="4836"/>
                  </a:lnTo>
                  <a:lnTo>
                    <a:pt x="2402" y="4832"/>
                  </a:lnTo>
                  <a:lnTo>
                    <a:pt x="2400" y="4826"/>
                  </a:lnTo>
                  <a:lnTo>
                    <a:pt x="2396" y="4822"/>
                  </a:lnTo>
                  <a:lnTo>
                    <a:pt x="2392" y="4818"/>
                  </a:lnTo>
                  <a:lnTo>
                    <a:pt x="2386" y="4816"/>
                  </a:lnTo>
                  <a:lnTo>
                    <a:pt x="2380" y="4818"/>
                  </a:lnTo>
                  <a:lnTo>
                    <a:pt x="2376" y="4820"/>
                  </a:lnTo>
                  <a:lnTo>
                    <a:pt x="2374" y="4820"/>
                  </a:lnTo>
                  <a:lnTo>
                    <a:pt x="2372" y="4814"/>
                  </a:lnTo>
                  <a:lnTo>
                    <a:pt x="2372" y="4812"/>
                  </a:lnTo>
                  <a:lnTo>
                    <a:pt x="2368" y="4808"/>
                  </a:lnTo>
                  <a:lnTo>
                    <a:pt x="2364" y="4806"/>
                  </a:lnTo>
                  <a:lnTo>
                    <a:pt x="2356" y="4804"/>
                  </a:lnTo>
                  <a:lnTo>
                    <a:pt x="2348" y="4802"/>
                  </a:lnTo>
                  <a:lnTo>
                    <a:pt x="2342" y="4796"/>
                  </a:lnTo>
                  <a:lnTo>
                    <a:pt x="2340" y="4790"/>
                  </a:lnTo>
                  <a:lnTo>
                    <a:pt x="2338" y="4784"/>
                  </a:lnTo>
                  <a:lnTo>
                    <a:pt x="2336" y="4776"/>
                  </a:lnTo>
                  <a:lnTo>
                    <a:pt x="2332" y="4768"/>
                  </a:lnTo>
                  <a:lnTo>
                    <a:pt x="2324" y="4762"/>
                  </a:lnTo>
                  <a:lnTo>
                    <a:pt x="2314" y="4758"/>
                  </a:lnTo>
                  <a:lnTo>
                    <a:pt x="2308" y="4756"/>
                  </a:lnTo>
                  <a:lnTo>
                    <a:pt x="2304" y="4754"/>
                  </a:lnTo>
                  <a:lnTo>
                    <a:pt x="2302" y="4748"/>
                  </a:lnTo>
                  <a:lnTo>
                    <a:pt x="2300" y="4740"/>
                  </a:lnTo>
                  <a:lnTo>
                    <a:pt x="2298" y="4738"/>
                  </a:lnTo>
                  <a:lnTo>
                    <a:pt x="2296" y="4734"/>
                  </a:lnTo>
                  <a:lnTo>
                    <a:pt x="2288" y="4728"/>
                  </a:lnTo>
                  <a:lnTo>
                    <a:pt x="2284" y="4728"/>
                  </a:lnTo>
                  <a:lnTo>
                    <a:pt x="2282" y="4730"/>
                  </a:lnTo>
                  <a:lnTo>
                    <a:pt x="2282" y="4732"/>
                  </a:lnTo>
                  <a:lnTo>
                    <a:pt x="2282" y="4740"/>
                  </a:lnTo>
                  <a:lnTo>
                    <a:pt x="2282" y="4742"/>
                  </a:lnTo>
                  <a:lnTo>
                    <a:pt x="2280" y="4740"/>
                  </a:lnTo>
                  <a:lnTo>
                    <a:pt x="2274" y="4736"/>
                  </a:lnTo>
                  <a:lnTo>
                    <a:pt x="2270" y="4732"/>
                  </a:lnTo>
                  <a:lnTo>
                    <a:pt x="2266" y="4728"/>
                  </a:lnTo>
                  <a:lnTo>
                    <a:pt x="2262" y="4718"/>
                  </a:lnTo>
                  <a:lnTo>
                    <a:pt x="2258" y="4710"/>
                  </a:lnTo>
                  <a:lnTo>
                    <a:pt x="2254" y="4708"/>
                  </a:lnTo>
                  <a:lnTo>
                    <a:pt x="2252" y="4708"/>
                  </a:lnTo>
                  <a:lnTo>
                    <a:pt x="2248" y="4702"/>
                  </a:lnTo>
                  <a:lnTo>
                    <a:pt x="2242" y="4692"/>
                  </a:lnTo>
                  <a:lnTo>
                    <a:pt x="2234" y="4680"/>
                  </a:lnTo>
                  <a:lnTo>
                    <a:pt x="2222" y="4670"/>
                  </a:lnTo>
                  <a:lnTo>
                    <a:pt x="2214" y="4666"/>
                  </a:lnTo>
                  <a:lnTo>
                    <a:pt x="2208" y="4664"/>
                  </a:lnTo>
                  <a:lnTo>
                    <a:pt x="2204" y="4662"/>
                  </a:lnTo>
                  <a:lnTo>
                    <a:pt x="2200" y="4658"/>
                  </a:lnTo>
                  <a:lnTo>
                    <a:pt x="2196" y="4652"/>
                  </a:lnTo>
                  <a:lnTo>
                    <a:pt x="2192" y="4646"/>
                  </a:lnTo>
                  <a:lnTo>
                    <a:pt x="2190" y="4644"/>
                  </a:lnTo>
                  <a:lnTo>
                    <a:pt x="2186" y="4642"/>
                  </a:lnTo>
                  <a:lnTo>
                    <a:pt x="2182" y="4640"/>
                  </a:lnTo>
                  <a:lnTo>
                    <a:pt x="2180" y="4638"/>
                  </a:lnTo>
                  <a:lnTo>
                    <a:pt x="2180" y="4632"/>
                  </a:lnTo>
                  <a:lnTo>
                    <a:pt x="2178" y="4626"/>
                  </a:lnTo>
                  <a:lnTo>
                    <a:pt x="2176" y="4624"/>
                  </a:lnTo>
                  <a:lnTo>
                    <a:pt x="2174" y="4622"/>
                  </a:lnTo>
                  <a:lnTo>
                    <a:pt x="2170" y="4620"/>
                  </a:lnTo>
                  <a:lnTo>
                    <a:pt x="2168" y="4618"/>
                  </a:lnTo>
                  <a:lnTo>
                    <a:pt x="2166" y="4612"/>
                  </a:lnTo>
                  <a:lnTo>
                    <a:pt x="2166" y="4604"/>
                  </a:lnTo>
                  <a:lnTo>
                    <a:pt x="2162" y="4598"/>
                  </a:lnTo>
                  <a:lnTo>
                    <a:pt x="2158" y="4592"/>
                  </a:lnTo>
                  <a:lnTo>
                    <a:pt x="2150" y="4582"/>
                  </a:lnTo>
                  <a:lnTo>
                    <a:pt x="2146" y="4582"/>
                  </a:lnTo>
                  <a:lnTo>
                    <a:pt x="2146" y="4584"/>
                  </a:lnTo>
                  <a:lnTo>
                    <a:pt x="2142" y="4586"/>
                  </a:lnTo>
                  <a:lnTo>
                    <a:pt x="2138" y="4586"/>
                  </a:lnTo>
                  <a:lnTo>
                    <a:pt x="2134" y="4584"/>
                  </a:lnTo>
                  <a:lnTo>
                    <a:pt x="2130" y="4582"/>
                  </a:lnTo>
                  <a:lnTo>
                    <a:pt x="2128" y="4580"/>
                  </a:lnTo>
                  <a:lnTo>
                    <a:pt x="2122" y="4582"/>
                  </a:lnTo>
                  <a:lnTo>
                    <a:pt x="2114" y="4584"/>
                  </a:lnTo>
                  <a:lnTo>
                    <a:pt x="2108" y="4584"/>
                  </a:lnTo>
                  <a:lnTo>
                    <a:pt x="2098" y="4584"/>
                  </a:lnTo>
                  <a:lnTo>
                    <a:pt x="2088" y="4580"/>
                  </a:lnTo>
                  <a:lnTo>
                    <a:pt x="2086" y="4578"/>
                  </a:lnTo>
                  <a:lnTo>
                    <a:pt x="2084" y="4576"/>
                  </a:lnTo>
                  <a:lnTo>
                    <a:pt x="2082" y="4572"/>
                  </a:lnTo>
                  <a:lnTo>
                    <a:pt x="2078" y="4568"/>
                  </a:lnTo>
                  <a:lnTo>
                    <a:pt x="2070" y="4566"/>
                  </a:lnTo>
                  <a:lnTo>
                    <a:pt x="2062" y="4564"/>
                  </a:lnTo>
                  <a:lnTo>
                    <a:pt x="2058" y="4566"/>
                  </a:lnTo>
                  <a:lnTo>
                    <a:pt x="2056" y="4570"/>
                  </a:lnTo>
                  <a:lnTo>
                    <a:pt x="2056" y="4576"/>
                  </a:lnTo>
                  <a:lnTo>
                    <a:pt x="2058" y="4584"/>
                  </a:lnTo>
                  <a:lnTo>
                    <a:pt x="2060" y="4594"/>
                  </a:lnTo>
                  <a:lnTo>
                    <a:pt x="2070" y="4612"/>
                  </a:lnTo>
                  <a:lnTo>
                    <a:pt x="2080" y="4626"/>
                  </a:lnTo>
                  <a:lnTo>
                    <a:pt x="2086" y="4634"/>
                  </a:lnTo>
                  <a:lnTo>
                    <a:pt x="2094" y="4640"/>
                  </a:lnTo>
                  <a:lnTo>
                    <a:pt x="2102" y="4650"/>
                  </a:lnTo>
                  <a:lnTo>
                    <a:pt x="2104" y="4654"/>
                  </a:lnTo>
                  <a:lnTo>
                    <a:pt x="2108" y="4658"/>
                  </a:lnTo>
                  <a:lnTo>
                    <a:pt x="2114" y="4658"/>
                  </a:lnTo>
                  <a:lnTo>
                    <a:pt x="2116" y="4658"/>
                  </a:lnTo>
                  <a:lnTo>
                    <a:pt x="2120" y="4660"/>
                  </a:lnTo>
                  <a:lnTo>
                    <a:pt x="2124" y="4664"/>
                  </a:lnTo>
                  <a:lnTo>
                    <a:pt x="2130" y="4672"/>
                  </a:lnTo>
                  <a:lnTo>
                    <a:pt x="2138" y="4686"/>
                  </a:lnTo>
                  <a:lnTo>
                    <a:pt x="2138" y="4690"/>
                  </a:lnTo>
                  <a:lnTo>
                    <a:pt x="2138" y="4692"/>
                  </a:lnTo>
                  <a:lnTo>
                    <a:pt x="2146" y="4698"/>
                  </a:lnTo>
                  <a:lnTo>
                    <a:pt x="2152" y="4702"/>
                  </a:lnTo>
                  <a:lnTo>
                    <a:pt x="2154" y="4706"/>
                  </a:lnTo>
                  <a:lnTo>
                    <a:pt x="2154" y="4716"/>
                  </a:lnTo>
                  <a:lnTo>
                    <a:pt x="2156" y="4720"/>
                  </a:lnTo>
                  <a:lnTo>
                    <a:pt x="2158" y="4724"/>
                  </a:lnTo>
                  <a:lnTo>
                    <a:pt x="2162" y="4730"/>
                  </a:lnTo>
                  <a:lnTo>
                    <a:pt x="2172" y="4736"/>
                  </a:lnTo>
                  <a:lnTo>
                    <a:pt x="2182" y="4742"/>
                  </a:lnTo>
                  <a:lnTo>
                    <a:pt x="2192" y="4748"/>
                  </a:lnTo>
                  <a:lnTo>
                    <a:pt x="2198" y="4756"/>
                  </a:lnTo>
                  <a:lnTo>
                    <a:pt x="2200" y="4760"/>
                  </a:lnTo>
                  <a:lnTo>
                    <a:pt x="2200" y="4762"/>
                  </a:lnTo>
                  <a:lnTo>
                    <a:pt x="2198" y="4766"/>
                  </a:lnTo>
                  <a:lnTo>
                    <a:pt x="2198" y="4772"/>
                  </a:lnTo>
                  <a:lnTo>
                    <a:pt x="2206" y="4794"/>
                  </a:lnTo>
                  <a:lnTo>
                    <a:pt x="2214" y="4820"/>
                  </a:lnTo>
                  <a:lnTo>
                    <a:pt x="2218" y="4828"/>
                  </a:lnTo>
                  <a:lnTo>
                    <a:pt x="2226" y="4834"/>
                  </a:lnTo>
                  <a:lnTo>
                    <a:pt x="2234" y="4838"/>
                  </a:lnTo>
                  <a:lnTo>
                    <a:pt x="2236" y="4844"/>
                  </a:lnTo>
                  <a:lnTo>
                    <a:pt x="2240" y="4854"/>
                  </a:lnTo>
                  <a:lnTo>
                    <a:pt x="2254" y="4870"/>
                  </a:lnTo>
                  <a:lnTo>
                    <a:pt x="2260" y="4876"/>
                  </a:lnTo>
                  <a:lnTo>
                    <a:pt x="2262" y="4882"/>
                  </a:lnTo>
                  <a:lnTo>
                    <a:pt x="2264" y="4886"/>
                  </a:lnTo>
                  <a:lnTo>
                    <a:pt x="2264" y="4890"/>
                  </a:lnTo>
                  <a:lnTo>
                    <a:pt x="2262" y="4898"/>
                  </a:lnTo>
                  <a:lnTo>
                    <a:pt x="2264" y="4900"/>
                  </a:lnTo>
                  <a:lnTo>
                    <a:pt x="2266" y="4904"/>
                  </a:lnTo>
                  <a:lnTo>
                    <a:pt x="2274" y="4912"/>
                  </a:lnTo>
                  <a:lnTo>
                    <a:pt x="2278" y="4922"/>
                  </a:lnTo>
                  <a:lnTo>
                    <a:pt x="2282" y="4934"/>
                  </a:lnTo>
                  <a:lnTo>
                    <a:pt x="2284" y="4946"/>
                  </a:lnTo>
                  <a:lnTo>
                    <a:pt x="2290" y="4960"/>
                  </a:lnTo>
                  <a:lnTo>
                    <a:pt x="2300" y="4976"/>
                  </a:lnTo>
                  <a:lnTo>
                    <a:pt x="2312" y="4992"/>
                  </a:lnTo>
                  <a:lnTo>
                    <a:pt x="2326" y="5008"/>
                  </a:lnTo>
                  <a:lnTo>
                    <a:pt x="2336" y="5018"/>
                  </a:lnTo>
                  <a:lnTo>
                    <a:pt x="2342" y="5028"/>
                  </a:lnTo>
                  <a:lnTo>
                    <a:pt x="2350" y="5038"/>
                  </a:lnTo>
                  <a:lnTo>
                    <a:pt x="2364" y="5054"/>
                  </a:lnTo>
                  <a:lnTo>
                    <a:pt x="2380" y="5072"/>
                  </a:lnTo>
                  <a:lnTo>
                    <a:pt x="2394" y="5084"/>
                  </a:lnTo>
                  <a:lnTo>
                    <a:pt x="2404" y="5094"/>
                  </a:lnTo>
                  <a:lnTo>
                    <a:pt x="2416" y="5108"/>
                  </a:lnTo>
                  <a:lnTo>
                    <a:pt x="2426" y="5122"/>
                  </a:lnTo>
                  <a:lnTo>
                    <a:pt x="2434" y="5132"/>
                  </a:lnTo>
                  <a:lnTo>
                    <a:pt x="2436" y="5134"/>
                  </a:lnTo>
                  <a:lnTo>
                    <a:pt x="2438" y="5134"/>
                  </a:lnTo>
                  <a:lnTo>
                    <a:pt x="2434" y="5120"/>
                  </a:lnTo>
                  <a:lnTo>
                    <a:pt x="2434" y="5112"/>
                  </a:lnTo>
                  <a:lnTo>
                    <a:pt x="2434" y="5110"/>
                  </a:lnTo>
                  <a:lnTo>
                    <a:pt x="2438" y="5112"/>
                  </a:lnTo>
                  <a:lnTo>
                    <a:pt x="2444" y="5114"/>
                  </a:lnTo>
                  <a:lnTo>
                    <a:pt x="2450" y="5118"/>
                  </a:lnTo>
                  <a:lnTo>
                    <a:pt x="2454" y="5120"/>
                  </a:lnTo>
                  <a:lnTo>
                    <a:pt x="2458" y="5118"/>
                  </a:lnTo>
                  <a:lnTo>
                    <a:pt x="2460" y="5114"/>
                  </a:lnTo>
                  <a:lnTo>
                    <a:pt x="2462" y="5108"/>
                  </a:lnTo>
                  <a:lnTo>
                    <a:pt x="2464" y="5108"/>
                  </a:lnTo>
                  <a:lnTo>
                    <a:pt x="2470" y="5116"/>
                  </a:lnTo>
                  <a:lnTo>
                    <a:pt x="2476" y="5126"/>
                  </a:lnTo>
                  <a:lnTo>
                    <a:pt x="2480" y="5128"/>
                  </a:lnTo>
                  <a:lnTo>
                    <a:pt x="2484" y="5128"/>
                  </a:lnTo>
                  <a:close/>
                  <a:moveTo>
                    <a:pt x="2344" y="4774"/>
                  </a:moveTo>
                  <a:lnTo>
                    <a:pt x="2344" y="4774"/>
                  </a:lnTo>
                  <a:lnTo>
                    <a:pt x="2340" y="4772"/>
                  </a:lnTo>
                  <a:lnTo>
                    <a:pt x="2338" y="4772"/>
                  </a:lnTo>
                  <a:lnTo>
                    <a:pt x="2338" y="4774"/>
                  </a:lnTo>
                  <a:lnTo>
                    <a:pt x="2338" y="4776"/>
                  </a:lnTo>
                  <a:lnTo>
                    <a:pt x="2340" y="4784"/>
                  </a:lnTo>
                  <a:lnTo>
                    <a:pt x="2344" y="4792"/>
                  </a:lnTo>
                  <a:lnTo>
                    <a:pt x="2346" y="4792"/>
                  </a:lnTo>
                  <a:lnTo>
                    <a:pt x="2348" y="4788"/>
                  </a:lnTo>
                  <a:lnTo>
                    <a:pt x="2348" y="4780"/>
                  </a:lnTo>
                  <a:lnTo>
                    <a:pt x="2346" y="4776"/>
                  </a:lnTo>
                  <a:lnTo>
                    <a:pt x="2344" y="4774"/>
                  </a:lnTo>
                  <a:close/>
                  <a:moveTo>
                    <a:pt x="2374" y="4792"/>
                  </a:moveTo>
                  <a:lnTo>
                    <a:pt x="2374" y="4792"/>
                  </a:lnTo>
                  <a:lnTo>
                    <a:pt x="2372" y="4786"/>
                  </a:lnTo>
                  <a:lnTo>
                    <a:pt x="2366" y="4784"/>
                  </a:lnTo>
                  <a:lnTo>
                    <a:pt x="2360" y="4782"/>
                  </a:lnTo>
                  <a:lnTo>
                    <a:pt x="2358" y="4782"/>
                  </a:lnTo>
                  <a:lnTo>
                    <a:pt x="2358" y="4784"/>
                  </a:lnTo>
                  <a:lnTo>
                    <a:pt x="2358" y="4788"/>
                  </a:lnTo>
                  <a:lnTo>
                    <a:pt x="2364" y="4790"/>
                  </a:lnTo>
                  <a:lnTo>
                    <a:pt x="2372" y="4794"/>
                  </a:lnTo>
                  <a:lnTo>
                    <a:pt x="2374" y="4794"/>
                  </a:lnTo>
                  <a:lnTo>
                    <a:pt x="2374" y="4792"/>
                  </a:lnTo>
                  <a:close/>
                  <a:moveTo>
                    <a:pt x="2316" y="4736"/>
                  </a:moveTo>
                  <a:lnTo>
                    <a:pt x="2316" y="4736"/>
                  </a:lnTo>
                  <a:lnTo>
                    <a:pt x="2312" y="4736"/>
                  </a:lnTo>
                  <a:lnTo>
                    <a:pt x="2310" y="4736"/>
                  </a:lnTo>
                  <a:lnTo>
                    <a:pt x="2306" y="4740"/>
                  </a:lnTo>
                  <a:lnTo>
                    <a:pt x="2306" y="4746"/>
                  </a:lnTo>
                  <a:lnTo>
                    <a:pt x="2308" y="4750"/>
                  </a:lnTo>
                  <a:lnTo>
                    <a:pt x="2310" y="4752"/>
                  </a:lnTo>
                  <a:lnTo>
                    <a:pt x="2312" y="4752"/>
                  </a:lnTo>
                  <a:lnTo>
                    <a:pt x="2314" y="4752"/>
                  </a:lnTo>
                  <a:lnTo>
                    <a:pt x="2318" y="4746"/>
                  </a:lnTo>
                  <a:lnTo>
                    <a:pt x="2318" y="4740"/>
                  </a:lnTo>
                  <a:lnTo>
                    <a:pt x="2318" y="4736"/>
                  </a:lnTo>
                  <a:lnTo>
                    <a:pt x="2316" y="4736"/>
                  </a:lnTo>
                  <a:close/>
                  <a:moveTo>
                    <a:pt x="36" y="5458"/>
                  </a:moveTo>
                  <a:lnTo>
                    <a:pt x="36" y="5458"/>
                  </a:lnTo>
                  <a:lnTo>
                    <a:pt x="32" y="5458"/>
                  </a:lnTo>
                  <a:lnTo>
                    <a:pt x="30" y="5460"/>
                  </a:lnTo>
                  <a:lnTo>
                    <a:pt x="32" y="5464"/>
                  </a:lnTo>
                  <a:lnTo>
                    <a:pt x="36" y="5470"/>
                  </a:lnTo>
                  <a:lnTo>
                    <a:pt x="38" y="5472"/>
                  </a:lnTo>
                  <a:lnTo>
                    <a:pt x="40" y="5472"/>
                  </a:lnTo>
                  <a:lnTo>
                    <a:pt x="40" y="5468"/>
                  </a:lnTo>
                  <a:lnTo>
                    <a:pt x="40" y="5462"/>
                  </a:lnTo>
                  <a:lnTo>
                    <a:pt x="36" y="5458"/>
                  </a:lnTo>
                  <a:close/>
                  <a:moveTo>
                    <a:pt x="2554" y="4992"/>
                  </a:moveTo>
                  <a:lnTo>
                    <a:pt x="2554" y="4992"/>
                  </a:lnTo>
                  <a:lnTo>
                    <a:pt x="2558" y="4998"/>
                  </a:lnTo>
                  <a:lnTo>
                    <a:pt x="2560" y="4998"/>
                  </a:lnTo>
                  <a:lnTo>
                    <a:pt x="2562" y="4996"/>
                  </a:lnTo>
                  <a:lnTo>
                    <a:pt x="2564" y="4994"/>
                  </a:lnTo>
                  <a:lnTo>
                    <a:pt x="2566" y="4994"/>
                  </a:lnTo>
                  <a:lnTo>
                    <a:pt x="2570" y="4994"/>
                  </a:lnTo>
                  <a:lnTo>
                    <a:pt x="2574" y="4994"/>
                  </a:lnTo>
                  <a:lnTo>
                    <a:pt x="2578" y="4988"/>
                  </a:lnTo>
                  <a:lnTo>
                    <a:pt x="2582" y="4980"/>
                  </a:lnTo>
                  <a:lnTo>
                    <a:pt x="2582" y="4976"/>
                  </a:lnTo>
                  <a:lnTo>
                    <a:pt x="2580" y="4974"/>
                  </a:lnTo>
                  <a:lnTo>
                    <a:pt x="2576" y="4968"/>
                  </a:lnTo>
                  <a:lnTo>
                    <a:pt x="2568" y="4964"/>
                  </a:lnTo>
                  <a:lnTo>
                    <a:pt x="2562" y="4962"/>
                  </a:lnTo>
                  <a:lnTo>
                    <a:pt x="2558" y="4964"/>
                  </a:lnTo>
                  <a:lnTo>
                    <a:pt x="2556" y="4968"/>
                  </a:lnTo>
                  <a:lnTo>
                    <a:pt x="2554" y="4972"/>
                  </a:lnTo>
                  <a:lnTo>
                    <a:pt x="2552" y="4982"/>
                  </a:lnTo>
                  <a:lnTo>
                    <a:pt x="2552" y="4988"/>
                  </a:lnTo>
                  <a:lnTo>
                    <a:pt x="2554" y="4992"/>
                  </a:lnTo>
                  <a:close/>
                  <a:moveTo>
                    <a:pt x="8" y="5430"/>
                  </a:moveTo>
                  <a:lnTo>
                    <a:pt x="8" y="5430"/>
                  </a:lnTo>
                  <a:lnTo>
                    <a:pt x="6" y="5434"/>
                  </a:lnTo>
                  <a:lnTo>
                    <a:pt x="6" y="5436"/>
                  </a:lnTo>
                  <a:lnTo>
                    <a:pt x="6" y="5440"/>
                  </a:lnTo>
                  <a:lnTo>
                    <a:pt x="10" y="5444"/>
                  </a:lnTo>
                  <a:lnTo>
                    <a:pt x="14" y="5442"/>
                  </a:lnTo>
                  <a:lnTo>
                    <a:pt x="14" y="5438"/>
                  </a:lnTo>
                  <a:lnTo>
                    <a:pt x="14" y="5434"/>
                  </a:lnTo>
                  <a:lnTo>
                    <a:pt x="12" y="5430"/>
                  </a:lnTo>
                  <a:lnTo>
                    <a:pt x="10" y="5430"/>
                  </a:lnTo>
                  <a:lnTo>
                    <a:pt x="8" y="5430"/>
                  </a:lnTo>
                  <a:close/>
                  <a:moveTo>
                    <a:pt x="3222" y="4178"/>
                  </a:moveTo>
                  <a:lnTo>
                    <a:pt x="3222" y="4178"/>
                  </a:lnTo>
                  <a:lnTo>
                    <a:pt x="3224" y="4178"/>
                  </a:lnTo>
                  <a:lnTo>
                    <a:pt x="3228" y="4176"/>
                  </a:lnTo>
                  <a:lnTo>
                    <a:pt x="3232" y="4172"/>
                  </a:lnTo>
                  <a:lnTo>
                    <a:pt x="3234" y="4166"/>
                  </a:lnTo>
                  <a:lnTo>
                    <a:pt x="3232" y="4162"/>
                  </a:lnTo>
                  <a:lnTo>
                    <a:pt x="3232" y="4160"/>
                  </a:lnTo>
                  <a:lnTo>
                    <a:pt x="3230" y="4160"/>
                  </a:lnTo>
                  <a:lnTo>
                    <a:pt x="3228" y="4156"/>
                  </a:lnTo>
                  <a:lnTo>
                    <a:pt x="3226" y="4152"/>
                  </a:lnTo>
                  <a:lnTo>
                    <a:pt x="3224" y="4150"/>
                  </a:lnTo>
                  <a:lnTo>
                    <a:pt x="3222" y="4154"/>
                  </a:lnTo>
                  <a:lnTo>
                    <a:pt x="3222" y="4160"/>
                  </a:lnTo>
                  <a:lnTo>
                    <a:pt x="3222" y="4168"/>
                  </a:lnTo>
                  <a:lnTo>
                    <a:pt x="3220" y="4172"/>
                  </a:lnTo>
                  <a:lnTo>
                    <a:pt x="3218" y="4174"/>
                  </a:lnTo>
                  <a:lnTo>
                    <a:pt x="3222" y="4178"/>
                  </a:lnTo>
                  <a:close/>
                  <a:moveTo>
                    <a:pt x="3526" y="3176"/>
                  </a:moveTo>
                  <a:lnTo>
                    <a:pt x="3526" y="3176"/>
                  </a:lnTo>
                  <a:lnTo>
                    <a:pt x="3522" y="3176"/>
                  </a:lnTo>
                  <a:lnTo>
                    <a:pt x="3520" y="3174"/>
                  </a:lnTo>
                  <a:lnTo>
                    <a:pt x="3522" y="3168"/>
                  </a:lnTo>
                  <a:lnTo>
                    <a:pt x="3526" y="3162"/>
                  </a:lnTo>
                  <a:lnTo>
                    <a:pt x="3526" y="3158"/>
                  </a:lnTo>
                  <a:lnTo>
                    <a:pt x="3526" y="3154"/>
                  </a:lnTo>
                  <a:lnTo>
                    <a:pt x="3522" y="3152"/>
                  </a:lnTo>
                  <a:lnTo>
                    <a:pt x="3518" y="3152"/>
                  </a:lnTo>
                  <a:lnTo>
                    <a:pt x="3510" y="3156"/>
                  </a:lnTo>
                  <a:lnTo>
                    <a:pt x="3506" y="3156"/>
                  </a:lnTo>
                  <a:lnTo>
                    <a:pt x="3504" y="3156"/>
                  </a:lnTo>
                  <a:lnTo>
                    <a:pt x="3500" y="3154"/>
                  </a:lnTo>
                  <a:lnTo>
                    <a:pt x="3500" y="3148"/>
                  </a:lnTo>
                  <a:lnTo>
                    <a:pt x="3498" y="3146"/>
                  </a:lnTo>
                  <a:lnTo>
                    <a:pt x="3496" y="3142"/>
                  </a:lnTo>
                  <a:lnTo>
                    <a:pt x="3490" y="3140"/>
                  </a:lnTo>
                  <a:lnTo>
                    <a:pt x="3486" y="3140"/>
                  </a:lnTo>
                  <a:lnTo>
                    <a:pt x="3482" y="3140"/>
                  </a:lnTo>
                  <a:lnTo>
                    <a:pt x="3478" y="3144"/>
                  </a:lnTo>
                  <a:lnTo>
                    <a:pt x="3476" y="3148"/>
                  </a:lnTo>
                  <a:lnTo>
                    <a:pt x="3474" y="3154"/>
                  </a:lnTo>
                  <a:lnTo>
                    <a:pt x="3470" y="3154"/>
                  </a:lnTo>
                  <a:lnTo>
                    <a:pt x="3466" y="3154"/>
                  </a:lnTo>
                  <a:lnTo>
                    <a:pt x="3464" y="3160"/>
                  </a:lnTo>
                  <a:lnTo>
                    <a:pt x="3462" y="3164"/>
                  </a:lnTo>
                  <a:lnTo>
                    <a:pt x="3460" y="3164"/>
                  </a:lnTo>
                  <a:lnTo>
                    <a:pt x="3456" y="3160"/>
                  </a:lnTo>
                  <a:lnTo>
                    <a:pt x="3454" y="3158"/>
                  </a:lnTo>
                  <a:lnTo>
                    <a:pt x="3452" y="3164"/>
                  </a:lnTo>
                  <a:lnTo>
                    <a:pt x="3452" y="3168"/>
                  </a:lnTo>
                  <a:lnTo>
                    <a:pt x="3448" y="3170"/>
                  </a:lnTo>
                  <a:lnTo>
                    <a:pt x="3444" y="3168"/>
                  </a:lnTo>
                  <a:lnTo>
                    <a:pt x="3440" y="3168"/>
                  </a:lnTo>
                  <a:lnTo>
                    <a:pt x="3442" y="3174"/>
                  </a:lnTo>
                  <a:lnTo>
                    <a:pt x="3444" y="3182"/>
                  </a:lnTo>
                  <a:lnTo>
                    <a:pt x="3444" y="3186"/>
                  </a:lnTo>
                  <a:lnTo>
                    <a:pt x="3444" y="3190"/>
                  </a:lnTo>
                  <a:lnTo>
                    <a:pt x="3446" y="3196"/>
                  </a:lnTo>
                  <a:lnTo>
                    <a:pt x="3448" y="3200"/>
                  </a:lnTo>
                  <a:lnTo>
                    <a:pt x="3450" y="3204"/>
                  </a:lnTo>
                  <a:lnTo>
                    <a:pt x="3450" y="3210"/>
                  </a:lnTo>
                  <a:lnTo>
                    <a:pt x="3456" y="3204"/>
                  </a:lnTo>
                  <a:lnTo>
                    <a:pt x="3460" y="3202"/>
                  </a:lnTo>
                  <a:lnTo>
                    <a:pt x="3464" y="3200"/>
                  </a:lnTo>
                  <a:lnTo>
                    <a:pt x="3464" y="3202"/>
                  </a:lnTo>
                  <a:lnTo>
                    <a:pt x="3464" y="3204"/>
                  </a:lnTo>
                  <a:lnTo>
                    <a:pt x="3466" y="3208"/>
                  </a:lnTo>
                  <a:lnTo>
                    <a:pt x="3468" y="3208"/>
                  </a:lnTo>
                  <a:lnTo>
                    <a:pt x="3472" y="3206"/>
                  </a:lnTo>
                  <a:lnTo>
                    <a:pt x="3474" y="3204"/>
                  </a:lnTo>
                  <a:lnTo>
                    <a:pt x="3474" y="3200"/>
                  </a:lnTo>
                  <a:lnTo>
                    <a:pt x="3472" y="3198"/>
                  </a:lnTo>
                  <a:lnTo>
                    <a:pt x="3468" y="3194"/>
                  </a:lnTo>
                  <a:lnTo>
                    <a:pt x="3466" y="3192"/>
                  </a:lnTo>
                  <a:lnTo>
                    <a:pt x="3464" y="3188"/>
                  </a:lnTo>
                  <a:lnTo>
                    <a:pt x="3466" y="3182"/>
                  </a:lnTo>
                  <a:lnTo>
                    <a:pt x="3466" y="3180"/>
                  </a:lnTo>
                  <a:lnTo>
                    <a:pt x="3468" y="3180"/>
                  </a:lnTo>
                  <a:lnTo>
                    <a:pt x="3470" y="3182"/>
                  </a:lnTo>
                  <a:lnTo>
                    <a:pt x="3474" y="3186"/>
                  </a:lnTo>
                  <a:lnTo>
                    <a:pt x="3480" y="3196"/>
                  </a:lnTo>
                  <a:lnTo>
                    <a:pt x="3482" y="3208"/>
                  </a:lnTo>
                  <a:lnTo>
                    <a:pt x="3480" y="3218"/>
                  </a:lnTo>
                  <a:lnTo>
                    <a:pt x="3474" y="3228"/>
                  </a:lnTo>
                  <a:lnTo>
                    <a:pt x="3468" y="3236"/>
                  </a:lnTo>
                  <a:lnTo>
                    <a:pt x="3466" y="3242"/>
                  </a:lnTo>
                  <a:lnTo>
                    <a:pt x="3470" y="3258"/>
                  </a:lnTo>
                  <a:lnTo>
                    <a:pt x="3470" y="3266"/>
                  </a:lnTo>
                  <a:lnTo>
                    <a:pt x="3468" y="3270"/>
                  </a:lnTo>
                  <a:lnTo>
                    <a:pt x="3466" y="3274"/>
                  </a:lnTo>
                  <a:lnTo>
                    <a:pt x="3466" y="3276"/>
                  </a:lnTo>
                  <a:lnTo>
                    <a:pt x="3476" y="3280"/>
                  </a:lnTo>
                  <a:lnTo>
                    <a:pt x="3482" y="3282"/>
                  </a:lnTo>
                  <a:lnTo>
                    <a:pt x="3486" y="3286"/>
                  </a:lnTo>
                  <a:lnTo>
                    <a:pt x="3486" y="3290"/>
                  </a:lnTo>
                  <a:lnTo>
                    <a:pt x="3486" y="3292"/>
                  </a:lnTo>
                  <a:lnTo>
                    <a:pt x="3488" y="3292"/>
                  </a:lnTo>
                  <a:lnTo>
                    <a:pt x="3496" y="3288"/>
                  </a:lnTo>
                  <a:lnTo>
                    <a:pt x="3500" y="3284"/>
                  </a:lnTo>
                  <a:lnTo>
                    <a:pt x="3502" y="3280"/>
                  </a:lnTo>
                  <a:lnTo>
                    <a:pt x="3502" y="3278"/>
                  </a:lnTo>
                  <a:lnTo>
                    <a:pt x="3502" y="3276"/>
                  </a:lnTo>
                  <a:lnTo>
                    <a:pt x="3500" y="3272"/>
                  </a:lnTo>
                  <a:lnTo>
                    <a:pt x="3502" y="3270"/>
                  </a:lnTo>
                  <a:lnTo>
                    <a:pt x="3506" y="3268"/>
                  </a:lnTo>
                  <a:lnTo>
                    <a:pt x="3508" y="3270"/>
                  </a:lnTo>
                  <a:lnTo>
                    <a:pt x="3510" y="3274"/>
                  </a:lnTo>
                  <a:lnTo>
                    <a:pt x="3514" y="3272"/>
                  </a:lnTo>
                  <a:lnTo>
                    <a:pt x="3516" y="3268"/>
                  </a:lnTo>
                  <a:lnTo>
                    <a:pt x="3518" y="3260"/>
                  </a:lnTo>
                  <a:lnTo>
                    <a:pt x="3522" y="3236"/>
                  </a:lnTo>
                  <a:lnTo>
                    <a:pt x="3528" y="3212"/>
                  </a:lnTo>
                  <a:lnTo>
                    <a:pt x="3532" y="3202"/>
                  </a:lnTo>
                  <a:lnTo>
                    <a:pt x="3534" y="3200"/>
                  </a:lnTo>
                  <a:lnTo>
                    <a:pt x="3538" y="3198"/>
                  </a:lnTo>
                  <a:lnTo>
                    <a:pt x="3540" y="3196"/>
                  </a:lnTo>
                  <a:lnTo>
                    <a:pt x="3542" y="3194"/>
                  </a:lnTo>
                  <a:lnTo>
                    <a:pt x="3540" y="3186"/>
                  </a:lnTo>
                  <a:lnTo>
                    <a:pt x="3534" y="3180"/>
                  </a:lnTo>
                  <a:lnTo>
                    <a:pt x="3530" y="3178"/>
                  </a:lnTo>
                  <a:lnTo>
                    <a:pt x="3526" y="3176"/>
                  </a:lnTo>
                  <a:close/>
                  <a:moveTo>
                    <a:pt x="3432" y="3438"/>
                  </a:moveTo>
                  <a:lnTo>
                    <a:pt x="3432" y="3438"/>
                  </a:lnTo>
                  <a:lnTo>
                    <a:pt x="3432" y="3442"/>
                  </a:lnTo>
                  <a:lnTo>
                    <a:pt x="3434" y="3442"/>
                  </a:lnTo>
                  <a:lnTo>
                    <a:pt x="3440" y="3436"/>
                  </a:lnTo>
                  <a:lnTo>
                    <a:pt x="3446" y="3428"/>
                  </a:lnTo>
                  <a:lnTo>
                    <a:pt x="3448" y="3424"/>
                  </a:lnTo>
                  <a:lnTo>
                    <a:pt x="3448" y="3422"/>
                  </a:lnTo>
                  <a:lnTo>
                    <a:pt x="3444" y="3422"/>
                  </a:lnTo>
                  <a:lnTo>
                    <a:pt x="3438" y="3424"/>
                  </a:lnTo>
                  <a:lnTo>
                    <a:pt x="3434" y="3430"/>
                  </a:lnTo>
                  <a:lnTo>
                    <a:pt x="3432" y="3434"/>
                  </a:lnTo>
                  <a:lnTo>
                    <a:pt x="3432" y="3438"/>
                  </a:lnTo>
                  <a:close/>
                  <a:moveTo>
                    <a:pt x="3434" y="3100"/>
                  </a:moveTo>
                  <a:lnTo>
                    <a:pt x="3434" y="3100"/>
                  </a:lnTo>
                  <a:lnTo>
                    <a:pt x="3432" y="3102"/>
                  </a:lnTo>
                  <a:lnTo>
                    <a:pt x="3430" y="3106"/>
                  </a:lnTo>
                  <a:lnTo>
                    <a:pt x="3430" y="3110"/>
                  </a:lnTo>
                  <a:lnTo>
                    <a:pt x="3428" y="3116"/>
                  </a:lnTo>
                  <a:lnTo>
                    <a:pt x="3426" y="3126"/>
                  </a:lnTo>
                  <a:lnTo>
                    <a:pt x="3426" y="3130"/>
                  </a:lnTo>
                  <a:lnTo>
                    <a:pt x="3428" y="3128"/>
                  </a:lnTo>
                  <a:lnTo>
                    <a:pt x="3430" y="3124"/>
                  </a:lnTo>
                  <a:lnTo>
                    <a:pt x="3432" y="3120"/>
                  </a:lnTo>
                  <a:lnTo>
                    <a:pt x="3434" y="3114"/>
                  </a:lnTo>
                  <a:lnTo>
                    <a:pt x="3436" y="3110"/>
                  </a:lnTo>
                  <a:lnTo>
                    <a:pt x="3438" y="3104"/>
                  </a:lnTo>
                  <a:lnTo>
                    <a:pt x="3438" y="3100"/>
                  </a:lnTo>
                  <a:lnTo>
                    <a:pt x="3436" y="3100"/>
                  </a:lnTo>
                  <a:lnTo>
                    <a:pt x="3434" y="3100"/>
                  </a:lnTo>
                  <a:close/>
                  <a:moveTo>
                    <a:pt x="4106" y="2564"/>
                  </a:moveTo>
                  <a:lnTo>
                    <a:pt x="4106" y="2564"/>
                  </a:lnTo>
                  <a:lnTo>
                    <a:pt x="4098" y="2576"/>
                  </a:lnTo>
                  <a:lnTo>
                    <a:pt x="4088" y="2586"/>
                  </a:lnTo>
                  <a:lnTo>
                    <a:pt x="4084" y="2594"/>
                  </a:lnTo>
                  <a:lnTo>
                    <a:pt x="4082" y="2598"/>
                  </a:lnTo>
                  <a:lnTo>
                    <a:pt x="4084" y="2604"/>
                  </a:lnTo>
                  <a:lnTo>
                    <a:pt x="4086" y="2604"/>
                  </a:lnTo>
                  <a:lnTo>
                    <a:pt x="4088" y="2602"/>
                  </a:lnTo>
                  <a:lnTo>
                    <a:pt x="4094" y="2592"/>
                  </a:lnTo>
                  <a:lnTo>
                    <a:pt x="4098" y="2586"/>
                  </a:lnTo>
                  <a:lnTo>
                    <a:pt x="4104" y="2580"/>
                  </a:lnTo>
                  <a:lnTo>
                    <a:pt x="4112" y="2574"/>
                  </a:lnTo>
                  <a:lnTo>
                    <a:pt x="4122" y="2570"/>
                  </a:lnTo>
                  <a:lnTo>
                    <a:pt x="4126" y="2568"/>
                  </a:lnTo>
                  <a:lnTo>
                    <a:pt x="4126" y="2566"/>
                  </a:lnTo>
                  <a:lnTo>
                    <a:pt x="4120" y="2562"/>
                  </a:lnTo>
                  <a:lnTo>
                    <a:pt x="4112" y="2562"/>
                  </a:lnTo>
                  <a:lnTo>
                    <a:pt x="4108" y="2562"/>
                  </a:lnTo>
                  <a:lnTo>
                    <a:pt x="4106" y="2564"/>
                  </a:lnTo>
                  <a:close/>
                  <a:moveTo>
                    <a:pt x="3472" y="4884"/>
                  </a:moveTo>
                  <a:lnTo>
                    <a:pt x="3472" y="4884"/>
                  </a:lnTo>
                  <a:lnTo>
                    <a:pt x="3474" y="4884"/>
                  </a:lnTo>
                  <a:lnTo>
                    <a:pt x="3476" y="4884"/>
                  </a:lnTo>
                  <a:lnTo>
                    <a:pt x="3484" y="4882"/>
                  </a:lnTo>
                  <a:lnTo>
                    <a:pt x="3488" y="4880"/>
                  </a:lnTo>
                  <a:lnTo>
                    <a:pt x="3490" y="4878"/>
                  </a:lnTo>
                  <a:lnTo>
                    <a:pt x="3488" y="4878"/>
                  </a:lnTo>
                  <a:lnTo>
                    <a:pt x="3478" y="4878"/>
                  </a:lnTo>
                  <a:lnTo>
                    <a:pt x="3472" y="4880"/>
                  </a:lnTo>
                  <a:lnTo>
                    <a:pt x="3472" y="4882"/>
                  </a:lnTo>
                  <a:lnTo>
                    <a:pt x="3472" y="4884"/>
                  </a:lnTo>
                  <a:close/>
                  <a:moveTo>
                    <a:pt x="3468" y="3214"/>
                  </a:moveTo>
                  <a:lnTo>
                    <a:pt x="3468" y="3214"/>
                  </a:lnTo>
                  <a:lnTo>
                    <a:pt x="3468" y="3212"/>
                  </a:lnTo>
                  <a:lnTo>
                    <a:pt x="3466" y="3212"/>
                  </a:lnTo>
                  <a:lnTo>
                    <a:pt x="3462" y="3212"/>
                  </a:lnTo>
                  <a:lnTo>
                    <a:pt x="3460" y="3218"/>
                  </a:lnTo>
                  <a:lnTo>
                    <a:pt x="3460" y="3224"/>
                  </a:lnTo>
                  <a:lnTo>
                    <a:pt x="3460" y="3226"/>
                  </a:lnTo>
                  <a:lnTo>
                    <a:pt x="3462" y="3226"/>
                  </a:lnTo>
                  <a:lnTo>
                    <a:pt x="3464" y="3224"/>
                  </a:lnTo>
                  <a:lnTo>
                    <a:pt x="3468" y="3220"/>
                  </a:lnTo>
                  <a:lnTo>
                    <a:pt x="3468" y="3214"/>
                  </a:lnTo>
                  <a:close/>
                  <a:moveTo>
                    <a:pt x="3482" y="3322"/>
                  </a:moveTo>
                  <a:lnTo>
                    <a:pt x="3482" y="3322"/>
                  </a:lnTo>
                  <a:lnTo>
                    <a:pt x="3478" y="3322"/>
                  </a:lnTo>
                  <a:lnTo>
                    <a:pt x="3476" y="3326"/>
                  </a:lnTo>
                  <a:lnTo>
                    <a:pt x="3478" y="3330"/>
                  </a:lnTo>
                  <a:lnTo>
                    <a:pt x="3482" y="3332"/>
                  </a:lnTo>
                  <a:lnTo>
                    <a:pt x="3486" y="3332"/>
                  </a:lnTo>
                  <a:lnTo>
                    <a:pt x="3486" y="3328"/>
                  </a:lnTo>
                  <a:lnTo>
                    <a:pt x="3484" y="3324"/>
                  </a:lnTo>
                  <a:lnTo>
                    <a:pt x="3482" y="3322"/>
                  </a:lnTo>
                  <a:close/>
                  <a:moveTo>
                    <a:pt x="3652" y="3124"/>
                  </a:moveTo>
                  <a:lnTo>
                    <a:pt x="3652" y="3124"/>
                  </a:lnTo>
                  <a:lnTo>
                    <a:pt x="3654" y="3126"/>
                  </a:lnTo>
                  <a:lnTo>
                    <a:pt x="3656" y="3124"/>
                  </a:lnTo>
                  <a:lnTo>
                    <a:pt x="3658" y="3118"/>
                  </a:lnTo>
                  <a:lnTo>
                    <a:pt x="3662" y="3112"/>
                  </a:lnTo>
                  <a:lnTo>
                    <a:pt x="3662" y="3106"/>
                  </a:lnTo>
                  <a:lnTo>
                    <a:pt x="3662" y="3104"/>
                  </a:lnTo>
                  <a:lnTo>
                    <a:pt x="3660" y="3104"/>
                  </a:lnTo>
                  <a:lnTo>
                    <a:pt x="3656" y="3110"/>
                  </a:lnTo>
                  <a:lnTo>
                    <a:pt x="3652" y="3116"/>
                  </a:lnTo>
                  <a:lnTo>
                    <a:pt x="3652" y="3120"/>
                  </a:lnTo>
                  <a:lnTo>
                    <a:pt x="3652" y="3124"/>
                  </a:lnTo>
                  <a:close/>
                  <a:moveTo>
                    <a:pt x="3482" y="4890"/>
                  </a:moveTo>
                  <a:lnTo>
                    <a:pt x="3482" y="4890"/>
                  </a:lnTo>
                  <a:lnTo>
                    <a:pt x="3486" y="4896"/>
                  </a:lnTo>
                  <a:lnTo>
                    <a:pt x="3492" y="4904"/>
                  </a:lnTo>
                  <a:lnTo>
                    <a:pt x="3494" y="4904"/>
                  </a:lnTo>
                  <a:lnTo>
                    <a:pt x="3498" y="4898"/>
                  </a:lnTo>
                  <a:lnTo>
                    <a:pt x="3498" y="4890"/>
                  </a:lnTo>
                  <a:lnTo>
                    <a:pt x="3498" y="4888"/>
                  </a:lnTo>
                  <a:lnTo>
                    <a:pt x="3496" y="4886"/>
                  </a:lnTo>
                  <a:lnTo>
                    <a:pt x="3492" y="4884"/>
                  </a:lnTo>
                  <a:lnTo>
                    <a:pt x="3486" y="4884"/>
                  </a:lnTo>
                  <a:lnTo>
                    <a:pt x="3482" y="4886"/>
                  </a:lnTo>
                  <a:lnTo>
                    <a:pt x="3482" y="4888"/>
                  </a:lnTo>
                  <a:lnTo>
                    <a:pt x="3482" y="4890"/>
                  </a:lnTo>
                  <a:close/>
                  <a:moveTo>
                    <a:pt x="3640" y="3122"/>
                  </a:moveTo>
                  <a:lnTo>
                    <a:pt x="3640" y="3122"/>
                  </a:lnTo>
                  <a:lnTo>
                    <a:pt x="3634" y="3120"/>
                  </a:lnTo>
                  <a:lnTo>
                    <a:pt x="3628" y="3116"/>
                  </a:lnTo>
                  <a:lnTo>
                    <a:pt x="3620" y="3116"/>
                  </a:lnTo>
                  <a:lnTo>
                    <a:pt x="3612" y="3120"/>
                  </a:lnTo>
                  <a:lnTo>
                    <a:pt x="3608" y="3122"/>
                  </a:lnTo>
                  <a:lnTo>
                    <a:pt x="3604" y="3126"/>
                  </a:lnTo>
                  <a:lnTo>
                    <a:pt x="3602" y="3132"/>
                  </a:lnTo>
                  <a:lnTo>
                    <a:pt x="3600" y="3136"/>
                  </a:lnTo>
                  <a:lnTo>
                    <a:pt x="3598" y="3138"/>
                  </a:lnTo>
                  <a:lnTo>
                    <a:pt x="3596" y="3136"/>
                  </a:lnTo>
                  <a:lnTo>
                    <a:pt x="3592" y="3136"/>
                  </a:lnTo>
                  <a:lnTo>
                    <a:pt x="3590" y="3136"/>
                  </a:lnTo>
                  <a:lnTo>
                    <a:pt x="3586" y="3138"/>
                  </a:lnTo>
                  <a:lnTo>
                    <a:pt x="3582" y="3140"/>
                  </a:lnTo>
                  <a:lnTo>
                    <a:pt x="3580" y="3136"/>
                  </a:lnTo>
                  <a:lnTo>
                    <a:pt x="3580" y="3130"/>
                  </a:lnTo>
                  <a:lnTo>
                    <a:pt x="3578" y="3128"/>
                  </a:lnTo>
                  <a:lnTo>
                    <a:pt x="3576" y="3128"/>
                  </a:lnTo>
                  <a:lnTo>
                    <a:pt x="3574" y="3132"/>
                  </a:lnTo>
                  <a:lnTo>
                    <a:pt x="3568" y="3144"/>
                  </a:lnTo>
                  <a:lnTo>
                    <a:pt x="3564" y="3150"/>
                  </a:lnTo>
                  <a:lnTo>
                    <a:pt x="3560" y="3156"/>
                  </a:lnTo>
                  <a:lnTo>
                    <a:pt x="3550" y="3164"/>
                  </a:lnTo>
                  <a:lnTo>
                    <a:pt x="3544" y="3168"/>
                  </a:lnTo>
                  <a:lnTo>
                    <a:pt x="3548" y="3168"/>
                  </a:lnTo>
                  <a:lnTo>
                    <a:pt x="3554" y="3168"/>
                  </a:lnTo>
                  <a:lnTo>
                    <a:pt x="3556" y="3170"/>
                  </a:lnTo>
                  <a:lnTo>
                    <a:pt x="3558" y="3172"/>
                  </a:lnTo>
                  <a:lnTo>
                    <a:pt x="3558" y="3174"/>
                  </a:lnTo>
                  <a:lnTo>
                    <a:pt x="3558" y="3182"/>
                  </a:lnTo>
                  <a:lnTo>
                    <a:pt x="3558" y="3186"/>
                  </a:lnTo>
                  <a:lnTo>
                    <a:pt x="3562" y="3190"/>
                  </a:lnTo>
                  <a:lnTo>
                    <a:pt x="3564" y="3192"/>
                  </a:lnTo>
                  <a:lnTo>
                    <a:pt x="3564" y="3196"/>
                  </a:lnTo>
                  <a:lnTo>
                    <a:pt x="3564" y="3198"/>
                  </a:lnTo>
                  <a:lnTo>
                    <a:pt x="3562" y="3200"/>
                  </a:lnTo>
                  <a:lnTo>
                    <a:pt x="3564" y="3200"/>
                  </a:lnTo>
                  <a:lnTo>
                    <a:pt x="3574" y="3202"/>
                  </a:lnTo>
                  <a:lnTo>
                    <a:pt x="3578" y="3202"/>
                  </a:lnTo>
                  <a:lnTo>
                    <a:pt x="3580" y="3198"/>
                  </a:lnTo>
                  <a:lnTo>
                    <a:pt x="3584" y="3186"/>
                  </a:lnTo>
                  <a:lnTo>
                    <a:pt x="3588" y="3178"/>
                  </a:lnTo>
                  <a:lnTo>
                    <a:pt x="3590" y="3172"/>
                  </a:lnTo>
                  <a:lnTo>
                    <a:pt x="3594" y="3166"/>
                  </a:lnTo>
                  <a:lnTo>
                    <a:pt x="3602" y="3164"/>
                  </a:lnTo>
                  <a:lnTo>
                    <a:pt x="3608" y="3162"/>
                  </a:lnTo>
                  <a:lnTo>
                    <a:pt x="3614" y="3164"/>
                  </a:lnTo>
                  <a:lnTo>
                    <a:pt x="3620" y="3170"/>
                  </a:lnTo>
                  <a:lnTo>
                    <a:pt x="3624" y="3172"/>
                  </a:lnTo>
                  <a:lnTo>
                    <a:pt x="3626" y="3172"/>
                  </a:lnTo>
                  <a:lnTo>
                    <a:pt x="3628" y="3170"/>
                  </a:lnTo>
                  <a:lnTo>
                    <a:pt x="3630" y="3166"/>
                  </a:lnTo>
                  <a:lnTo>
                    <a:pt x="3632" y="3160"/>
                  </a:lnTo>
                  <a:lnTo>
                    <a:pt x="3636" y="3156"/>
                  </a:lnTo>
                  <a:lnTo>
                    <a:pt x="3642" y="3150"/>
                  </a:lnTo>
                  <a:lnTo>
                    <a:pt x="3646" y="3148"/>
                  </a:lnTo>
                  <a:lnTo>
                    <a:pt x="3648" y="3144"/>
                  </a:lnTo>
                  <a:lnTo>
                    <a:pt x="3646" y="3140"/>
                  </a:lnTo>
                  <a:lnTo>
                    <a:pt x="3644" y="3132"/>
                  </a:lnTo>
                  <a:lnTo>
                    <a:pt x="3644" y="3128"/>
                  </a:lnTo>
                  <a:lnTo>
                    <a:pt x="3644" y="3126"/>
                  </a:lnTo>
                  <a:lnTo>
                    <a:pt x="3640" y="3122"/>
                  </a:lnTo>
                  <a:close/>
                  <a:moveTo>
                    <a:pt x="3450" y="4936"/>
                  </a:moveTo>
                  <a:lnTo>
                    <a:pt x="3450" y="4936"/>
                  </a:lnTo>
                  <a:lnTo>
                    <a:pt x="3456" y="4938"/>
                  </a:lnTo>
                  <a:lnTo>
                    <a:pt x="3462" y="4940"/>
                  </a:lnTo>
                  <a:lnTo>
                    <a:pt x="3468" y="4940"/>
                  </a:lnTo>
                  <a:lnTo>
                    <a:pt x="3470" y="4938"/>
                  </a:lnTo>
                  <a:lnTo>
                    <a:pt x="3472" y="4934"/>
                  </a:lnTo>
                  <a:lnTo>
                    <a:pt x="3474" y="4926"/>
                  </a:lnTo>
                  <a:lnTo>
                    <a:pt x="3472" y="4922"/>
                  </a:lnTo>
                  <a:lnTo>
                    <a:pt x="3466" y="4922"/>
                  </a:lnTo>
                  <a:lnTo>
                    <a:pt x="3458" y="4924"/>
                  </a:lnTo>
                  <a:lnTo>
                    <a:pt x="3448" y="4930"/>
                  </a:lnTo>
                  <a:lnTo>
                    <a:pt x="3448" y="4932"/>
                  </a:lnTo>
                  <a:lnTo>
                    <a:pt x="3450" y="4936"/>
                  </a:lnTo>
                  <a:close/>
                  <a:moveTo>
                    <a:pt x="3012" y="5270"/>
                  </a:moveTo>
                  <a:lnTo>
                    <a:pt x="3012" y="5270"/>
                  </a:lnTo>
                  <a:lnTo>
                    <a:pt x="3008" y="5266"/>
                  </a:lnTo>
                  <a:lnTo>
                    <a:pt x="3006" y="5264"/>
                  </a:lnTo>
                  <a:lnTo>
                    <a:pt x="3008" y="5262"/>
                  </a:lnTo>
                  <a:lnTo>
                    <a:pt x="3012" y="5264"/>
                  </a:lnTo>
                  <a:lnTo>
                    <a:pt x="3020" y="5266"/>
                  </a:lnTo>
                  <a:lnTo>
                    <a:pt x="3022" y="5266"/>
                  </a:lnTo>
                  <a:lnTo>
                    <a:pt x="3022" y="5264"/>
                  </a:lnTo>
                  <a:lnTo>
                    <a:pt x="3022" y="5258"/>
                  </a:lnTo>
                  <a:lnTo>
                    <a:pt x="3020" y="5250"/>
                  </a:lnTo>
                  <a:lnTo>
                    <a:pt x="3014" y="5244"/>
                  </a:lnTo>
                  <a:lnTo>
                    <a:pt x="3010" y="5242"/>
                  </a:lnTo>
                  <a:lnTo>
                    <a:pt x="3008" y="5244"/>
                  </a:lnTo>
                  <a:lnTo>
                    <a:pt x="3006" y="5246"/>
                  </a:lnTo>
                  <a:lnTo>
                    <a:pt x="3004" y="5246"/>
                  </a:lnTo>
                  <a:lnTo>
                    <a:pt x="3000" y="5242"/>
                  </a:lnTo>
                  <a:lnTo>
                    <a:pt x="2998" y="5240"/>
                  </a:lnTo>
                  <a:lnTo>
                    <a:pt x="2994" y="5240"/>
                  </a:lnTo>
                  <a:lnTo>
                    <a:pt x="2992" y="5242"/>
                  </a:lnTo>
                  <a:lnTo>
                    <a:pt x="2988" y="5244"/>
                  </a:lnTo>
                  <a:lnTo>
                    <a:pt x="2986" y="5244"/>
                  </a:lnTo>
                  <a:lnTo>
                    <a:pt x="2982" y="5240"/>
                  </a:lnTo>
                  <a:lnTo>
                    <a:pt x="2978" y="5236"/>
                  </a:lnTo>
                  <a:lnTo>
                    <a:pt x="2974" y="5234"/>
                  </a:lnTo>
                  <a:lnTo>
                    <a:pt x="2970" y="5234"/>
                  </a:lnTo>
                  <a:lnTo>
                    <a:pt x="2966" y="5236"/>
                  </a:lnTo>
                  <a:lnTo>
                    <a:pt x="2964" y="5238"/>
                  </a:lnTo>
                  <a:lnTo>
                    <a:pt x="2964" y="5240"/>
                  </a:lnTo>
                  <a:lnTo>
                    <a:pt x="2966" y="5244"/>
                  </a:lnTo>
                  <a:lnTo>
                    <a:pt x="2970" y="5250"/>
                  </a:lnTo>
                  <a:lnTo>
                    <a:pt x="2974" y="5252"/>
                  </a:lnTo>
                  <a:lnTo>
                    <a:pt x="2978" y="5252"/>
                  </a:lnTo>
                  <a:lnTo>
                    <a:pt x="2984" y="5256"/>
                  </a:lnTo>
                  <a:lnTo>
                    <a:pt x="2986" y="5260"/>
                  </a:lnTo>
                  <a:lnTo>
                    <a:pt x="2984" y="5260"/>
                  </a:lnTo>
                  <a:lnTo>
                    <a:pt x="2982" y="5260"/>
                  </a:lnTo>
                  <a:lnTo>
                    <a:pt x="2976" y="5262"/>
                  </a:lnTo>
                  <a:lnTo>
                    <a:pt x="2972" y="5264"/>
                  </a:lnTo>
                  <a:lnTo>
                    <a:pt x="2970" y="5264"/>
                  </a:lnTo>
                  <a:lnTo>
                    <a:pt x="2966" y="5260"/>
                  </a:lnTo>
                  <a:lnTo>
                    <a:pt x="2960" y="5252"/>
                  </a:lnTo>
                  <a:lnTo>
                    <a:pt x="2956" y="5252"/>
                  </a:lnTo>
                  <a:lnTo>
                    <a:pt x="2954" y="5252"/>
                  </a:lnTo>
                  <a:lnTo>
                    <a:pt x="2948" y="5250"/>
                  </a:lnTo>
                  <a:lnTo>
                    <a:pt x="2944" y="5248"/>
                  </a:lnTo>
                  <a:lnTo>
                    <a:pt x="2940" y="5246"/>
                  </a:lnTo>
                  <a:lnTo>
                    <a:pt x="2938" y="5248"/>
                  </a:lnTo>
                  <a:lnTo>
                    <a:pt x="2936" y="5250"/>
                  </a:lnTo>
                  <a:lnTo>
                    <a:pt x="2932" y="5254"/>
                  </a:lnTo>
                  <a:lnTo>
                    <a:pt x="2928" y="5256"/>
                  </a:lnTo>
                  <a:lnTo>
                    <a:pt x="2926" y="5258"/>
                  </a:lnTo>
                  <a:lnTo>
                    <a:pt x="2926" y="5266"/>
                  </a:lnTo>
                  <a:lnTo>
                    <a:pt x="2926" y="5270"/>
                  </a:lnTo>
                  <a:lnTo>
                    <a:pt x="2926" y="5276"/>
                  </a:lnTo>
                  <a:lnTo>
                    <a:pt x="2926" y="5278"/>
                  </a:lnTo>
                  <a:lnTo>
                    <a:pt x="2928" y="5280"/>
                  </a:lnTo>
                  <a:lnTo>
                    <a:pt x="2938" y="5282"/>
                  </a:lnTo>
                  <a:lnTo>
                    <a:pt x="2948" y="5282"/>
                  </a:lnTo>
                  <a:lnTo>
                    <a:pt x="2960" y="5278"/>
                  </a:lnTo>
                  <a:lnTo>
                    <a:pt x="2970" y="5274"/>
                  </a:lnTo>
                  <a:lnTo>
                    <a:pt x="2978" y="5272"/>
                  </a:lnTo>
                  <a:lnTo>
                    <a:pt x="2984" y="5272"/>
                  </a:lnTo>
                  <a:lnTo>
                    <a:pt x="2986" y="5268"/>
                  </a:lnTo>
                  <a:lnTo>
                    <a:pt x="2988" y="5268"/>
                  </a:lnTo>
                  <a:lnTo>
                    <a:pt x="2990" y="5270"/>
                  </a:lnTo>
                  <a:lnTo>
                    <a:pt x="2992" y="5272"/>
                  </a:lnTo>
                  <a:lnTo>
                    <a:pt x="2994" y="5270"/>
                  </a:lnTo>
                  <a:lnTo>
                    <a:pt x="2998" y="5270"/>
                  </a:lnTo>
                  <a:lnTo>
                    <a:pt x="3004" y="5270"/>
                  </a:lnTo>
                  <a:lnTo>
                    <a:pt x="3014" y="5272"/>
                  </a:lnTo>
                  <a:lnTo>
                    <a:pt x="3016" y="5272"/>
                  </a:lnTo>
                  <a:lnTo>
                    <a:pt x="3012" y="5270"/>
                  </a:lnTo>
                  <a:close/>
                  <a:moveTo>
                    <a:pt x="3240" y="4810"/>
                  </a:moveTo>
                  <a:lnTo>
                    <a:pt x="3240" y="4810"/>
                  </a:lnTo>
                  <a:lnTo>
                    <a:pt x="3258" y="4782"/>
                  </a:lnTo>
                  <a:lnTo>
                    <a:pt x="3262" y="4776"/>
                  </a:lnTo>
                  <a:lnTo>
                    <a:pt x="3264" y="4770"/>
                  </a:lnTo>
                  <a:lnTo>
                    <a:pt x="3264" y="4764"/>
                  </a:lnTo>
                  <a:lnTo>
                    <a:pt x="3262" y="4760"/>
                  </a:lnTo>
                  <a:lnTo>
                    <a:pt x="3258" y="4756"/>
                  </a:lnTo>
                  <a:lnTo>
                    <a:pt x="3254" y="4756"/>
                  </a:lnTo>
                  <a:lnTo>
                    <a:pt x="3250" y="4758"/>
                  </a:lnTo>
                  <a:lnTo>
                    <a:pt x="3246" y="4764"/>
                  </a:lnTo>
                  <a:lnTo>
                    <a:pt x="3236" y="4776"/>
                  </a:lnTo>
                  <a:lnTo>
                    <a:pt x="3228" y="4792"/>
                  </a:lnTo>
                  <a:lnTo>
                    <a:pt x="3222" y="4796"/>
                  </a:lnTo>
                  <a:lnTo>
                    <a:pt x="3216" y="4798"/>
                  </a:lnTo>
                  <a:lnTo>
                    <a:pt x="3208" y="4798"/>
                  </a:lnTo>
                  <a:lnTo>
                    <a:pt x="3198" y="4798"/>
                  </a:lnTo>
                  <a:lnTo>
                    <a:pt x="3182" y="4794"/>
                  </a:lnTo>
                  <a:lnTo>
                    <a:pt x="3176" y="4794"/>
                  </a:lnTo>
                  <a:lnTo>
                    <a:pt x="3174" y="4796"/>
                  </a:lnTo>
                  <a:lnTo>
                    <a:pt x="3170" y="4798"/>
                  </a:lnTo>
                  <a:lnTo>
                    <a:pt x="3168" y="4798"/>
                  </a:lnTo>
                  <a:lnTo>
                    <a:pt x="3158" y="4794"/>
                  </a:lnTo>
                  <a:lnTo>
                    <a:pt x="3146" y="4792"/>
                  </a:lnTo>
                  <a:lnTo>
                    <a:pt x="3138" y="4790"/>
                  </a:lnTo>
                  <a:lnTo>
                    <a:pt x="3130" y="4790"/>
                  </a:lnTo>
                  <a:lnTo>
                    <a:pt x="3122" y="4790"/>
                  </a:lnTo>
                  <a:lnTo>
                    <a:pt x="3118" y="4788"/>
                  </a:lnTo>
                  <a:lnTo>
                    <a:pt x="3116" y="4786"/>
                  </a:lnTo>
                  <a:lnTo>
                    <a:pt x="3114" y="4784"/>
                  </a:lnTo>
                  <a:lnTo>
                    <a:pt x="3114" y="4780"/>
                  </a:lnTo>
                  <a:lnTo>
                    <a:pt x="3114" y="4778"/>
                  </a:lnTo>
                  <a:lnTo>
                    <a:pt x="3112" y="4778"/>
                  </a:lnTo>
                  <a:lnTo>
                    <a:pt x="3104" y="4778"/>
                  </a:lnTo>
                  <a:lnTo>
                    <a:pt x="3098" y="4776"/>
                  </a:lnTo>
                  <a:lnTo>
                    <a:pt x="3092" y="4776"/>
                  </a:lnTo>
                  <a:lnTo>
                    <a:pt x="3090" y="4778"/>
                  </a:lnTo>
                  <a:lnTo>
                    <a:pt x="3088" y="4780"/>
                  </a:lnTo>
                  <a:lnTo>
                    <a:pt x="3084" y="4788"/>
                  </a:lnTo>
                  <a:lnTo>
                    <a:pt x="3080" y="4796"/>
                  </a:lnTo>
                  <a:lnTo>
                    <a:pt x="3078" y="4800"/>
                  </a:lnTo>
                  <a:lnTo>
                    <a:pt x="3074" y="4800"/>
                  </a:lnTo>
                  <a:lnTo>
                    <a:pt x="3072" y="4800"/>
                  </a:lnTo>
                  <a:lnTo>
                    <a:pt x="3068" y="4796"/>
                  </a:lnTo>
                  <a:lnTo>
                    <a:pt x="3066" y="4792"/>
                  </a:lnTo>
                  <a:lnTo>
                    <a:pt x="3064" y="4792"/>
                  </a:lnTo>
                  <a:lnTo>
                    <a:pt x="3060" y="4798"/>
                  </a:lnTo>
                  <a:lnTo>
                    <a:pt x="3056" y="4810"/>
                  </a:lnTo>
                  <a:lnTo>
                    <a:pt x="3052" y="4820"/>
                  </a:lnTo>
                  <a:lnTo>
                    <a:pt x="3048" y="4824"/>
                  </a:lnTo>
                  <a:lnTo>
                    <a:pt x="3048" y="4828"/>
                  </a:lnTo>
                  <a:lnTo>
                    <a:pt x="3048" y="4834"/>
                  </a:lnTo>
                  <a:lnTo>
                    <a:pt x="3048" y="4838"/>
                  </a:lnTo>
                  <a:lnTo>
                    <a:pt x="3046" y="4840"/>
                  </a:lnTo>
                  <a:lnTo>
                    <a:pt x="3044" y="4842"/>
                  </a:lnTo>
                  <a:lnTo>
                    <a:pt x="3040" y="4844"/>
                  </a:lnTo>
                  <a:lnTo>
                    <a:pt x="3040" y="4848"/>
                  </a:lnTo>
                  <a:lnTo>
                    <a:pt x="3042" y="4854"/>
                  </a:lnTo>
                  <a:lnTo>
                    <a:pt x="3044" y="4864"/>
                  </a:lnTo>
                  <a:lnTo>
                    <a:pt x="3040" y="4876"/>
                  </a:lnTo>
                  <a:lnTo>
                    <a:pt x="3034" y="4886"/>
                  </a:lnTo>
                  <a:lnTo>
                    <a:pt x="3030" y="4900"/>
                  </a:lnTo>
                  <a:lnTo>
                    <a:pt x="3030" y="4908"/>
                  </a:lnTo>
                  <a:lnTo>
                    <a:pt x="3030" y="4918"/>
                  </a:lnTo>
                  <a:lnTo>
                    <a:pt x="3030" y="4932"/>
                  </a:lnTo>
                  <a:lnTo>
                    <a:pt x="3028" y="4934"/>
                  </a:lnTo>
                  <a:lnTo>
                    <a:pt x="3026" y="4936"/>
                  </a:lnTo>
                  <a:lnTo>
                    <a:pt x="3024" y="4936"/>
                  </a:lnTo>
                  <a:lnTo>
                    <a:pt x="3024" y="4938"/>
                  </a:lnTo>
                  <a:lnTo>
                    <a:pt x="3022" y="4944"/>
                  </a:lnTo>
                  <a:lnTo>
                    <a:pt x="3020" y="4952"/>
                  </a:lnTo>
                  <a:lnTo>
                    <a:pt x="3020" y="4960"/>
                  </a:lnTo>
                  <a:lnTo>
                    <a:pt x="3016" y="4964"/>
                  </a:lnTo>
                  <a:lnTo>
                    <a:pt x="3014" y="4968"/>
                  </a:lnTo>
                  <a:lnTo>
                    <a:pt x="3010" y="4968"/>
                  </a:lnTo>
                  <a:lnTo>
                    <a:pt x="3006" y="4970"/>
                  </a:lnTo>
                  <a:lnTo>
                    <a:pt x="3006" y="4972"/>
                  </a:lnTo>
                  <a:lnTo>
                    <a:pt x="3008" y="4976"/>
                  </a:lnTo>
                  <a:lnTo>
                    <a:pt x="3010" y="4984"/>
                  </a:lnTo>
                  <a:lnTo>
                    <a:pt x="3008" y="4986"/>
                  </a:lnTo>
                  <a:lnTo>
                    <a:pt x="3006" y="4990"/>
                  </a:lnTo>
                  <a:lnTo>
                    <a:pt x="3008" y="5002"/>
                  </a:lnTo>
                  <a:lnTo>
                    <a:pt x="3012" y="5008"/>
                  </a:lnTo>
                  <a:lnTo>
                    <a:pt x="3014" y="5010"/>
                  </a:lnTo>
                  <a:lnTo>
                    <a:pt x="3018" y="5010"/>
                  </a:lnTo>
                  <a:lnTo>
                    <a:pt x="3020" y="5010"/>
                  </a:lnTo>
                  <a:lnTo>
                    <a:pt x="3024" y="5010"/>
                  </a:lnTo>
                  <a:lnTo>
                    <a:pt x="3028" y="5010"/>
                  </a:lnTo>
                  <a:lnTo>
                    <a:pt x="3032" y="5014"/>
                  </a:lnTo>
                  <a:lnTo>
                    <a:pt x="3036" y="5022"/>
                  </a:lnTo>
                  <a:lnTo>
                    <a:pt x="3040" y="5034"/>
                  </a:lnTo>
                  <a:lnTo>
                    <a:pt x="3040" y="5046"/>
                  </a:lnTo>
                  <a:lnTo>
                    <a:pt x="3038" y="5058"/>
                  </a:lnTo>
                  <a:lnTo>
                    <a:pt x="3036" y="5070"/>
                  </a:lnTo>
                  <a:lnTo>
                    <a:pt x="3032" y="5082"/>
                  </a:lnTo>
                  <a:lnTo>
                    <a:pt x="3030" y="5092"/>
                  </a:lnTo>
                  <a:lnTo>
                    <a:pt x="3030" y="5102"/>
                  </a:lnTo>
                  <a:lnTo>
                    <a:pt x="3034" y="5112"/>
                  </a:lnTo>
                  <a:lnTo>
                    <a:pt x="3038" y="5116"/>
                  </a:lnTo>
                  <a:lnTo>
                    <a:pt x="3042" y="5118"/>
                  </a:lnTo>
                  <a:lnTo>
                    <a:pt x="3046" y="5118"/>
                  </a:lnTo>
                  <a:lnTo>
                    <a:pt x="3050" y="5116"/>
                  </a:lnTo>
                  <a:lnTo>
                    <a:pt x="3058" y="5114"/>
                  </a:lnTo>
                  <a:lnTo>
                    <a:pt x="3068" y="5112"/>
                  </a:lnTo>
                  <a:lnTo>
                    <a:pt x="3072" y="5112"/>
                  </a:lnTo>
                  <a:lnTo>
                    <a:pt x="3072" y="5110"/>
                  </a:lnTo>
                  <a:lnTo>
                    <a:pt x="3070" y="5100"/>
                  </a:lnTo>
                  <a:lnTo>
                    <a:pt x="3068" y="5088"/>
                  </a:lnTo>
                  <a:lnTo>
                    <a:pt x="3068" y="5082"/>
                  </a:lnTo>
                  <a:lnTo>
                    <a:pt x="3070" y="5076"/>
                  </a:lnTo>
                  <a:lnTo>
                    <a:pt x="3072" y="5070"/>
                  </a:lnTo>
                  <a:lnTo>
                    <a:pt x="3074" y="5064"/>
                  </a:lnTo>
                  <a:lnTo>
                    <a:pt x="3072" y="5050"/>
                  </a:lnTo>
                  <a:lnTo>
                    <a:pt x="3072" y="5034"/>
                  </a:lnTo>
                  <a:lnTo>
                    <a:pt x="3072" y="5014"/>
                  </a:lnTo>
                  <a:lnTo>
                    <a:pt x="3074" y="5004"/>
                  </a:lnTo>
                  <a:lnTo>
                    <a:pt x="3072" y="4998"/>
                  </a:lnTo>
                  <a:lnTo>
                    <a:pt x="3068" y="4990"/>
                  </a:lnTo>
                  <a:lnTo>
                    <a:pt x="3068" y="4988"/>
                  </a:lnTo>
                  <a:lnTo>
                    <a:pt x="3068" y="4984"/>
                  </a:lnTo>
                  <a:lnTo>
                    <a:pt x="3076" y="4974"/>
                  </a:lnTo>
                  <a:lnTo>
                    <a:pt x="3084" y="4970"/>
                  </a:lnTo>
                  <a:lnTo>
                    <a:pt x="3090" y="4968"/>
                  </a:lnTo>
                  <a:lnTo>
                    <a:pt x="3094" y="4968"/>
                  </a:lnTo>
                  <a:lnTo>
                    <a:pt x="3098" y="4972"/>
                  </a:lnTo>
                  <a:lnTo>
                    <a:pt x="3100" y="4976"/>
                  </a:lnTo>
                  <a:lnTo>
                    <a:pt x="3100" y="4982"/>
                  </a:lnTo>
                  <a:lnTo>
                    <a:pt x="3098" y="4990"/>
                  </a:lnTo>
                  <a:lnTo>
                    <a:pt x="3094" y="4996"/>
                  </a:lnTo>
                  <a:lnTo>
                    <a:pt x="3092" y="5002"/>
                  </a:lnTo>
                  <a:lnTo>
                    <a:pt x="3090" y="5008"/>
                  </a:lnTo>
                  <a:lnTo>
                    <a:pt x="3092" y="5012"/>
                  </a:lnTo>
                  <a:lnTo>
                    <a:pt x="3094" y="5016"/>
                  </a:lnTo>
                  <a:lnTo>
                    <a:pt x="3102" y="5024"/>
                  </a:lnTo>
                  <a:lnTo>
                    <a:pt x="3112" y="5034"/>
                  </a:lnTo>
                  <a:lnTo>
                    <a:pt x="3116" y="5040"/>
                  </a:lnTo>
                  <a:lnTo>
                    <a:pt x="3116" y="5046"/>
                  </a:lnTo>
                  <a:lnTo>
                    <a:pt x="3114" y="5062"/>
                  </a:lnTo>
                  <a:lnTo>
                    <a:pt x="3114" y="5068"/>
                  </a:lnTo>
                  <a:lnTo>
                    <a:pt x="3116" y="5074"/>
                  </a:lnTo>
                  <a:lnTo>
                    <a:pt x="3120" y="5076"/>
                  </a:lnTo>
                  <a:lnTo>
                    <a:pt x="3130" y="5078"/>
                  </a:lnTo>
                  <a:lnTo>
                    <a:pt x="3136" y="5076"/>
                  </a:lnTo>
                  <a:lnTo>
                    <a:pt x="3138" y="5076"/>
                  </a:lnTo>
                  <a:lnTo>
                    <a:pt x="3140" y="5072"/>
                  </a:lnTo>
                  <a:lnTo>
                    <a:pt x="3140" y="5070"/>
                  </a:lnTo>
                  <a:lnTo>
                    <a:pt x="3140" y="5062"/>
                  </a:lnTo>
                  <a:lnTo>
                    <a:pt x="3142" y="5060"/>
                  </a:lnTo>
                  <a:lnTo>
                    <a:pt x="3148" y="5056"/>
                  </a:lnTo>
                  <a:lnTo>
                    <a:pt x="3152" y="5056"/>
                  </a:lnTo>
                  <a:lnTo>
                    <a:pt x="3156" y="5054"/>
                  </a:lnTo>
                  <a:lnTo>
                    <a:pt x="3164" y="5056"/>
                  </a:lnTo>
                  <a:lnTo>
                    <a:pt x="3166" y="5056"/>
                  </a:lnTo>
                  <a:lnTo>
                    <a:pt x="3168" y="5056"/>
                  </a:lnTo>
                  <a:lnTo>
                    <a:pt x="3172" y="5048"/>
                  </a:lnTo>
                  <a:lnTo>
                    <a:pt x="3172" y="5042"/>
                  </a:lnTo>
                  <a:lnTo>
                    <a:pt x="3170" y="5036"/>
                  </a:lnTo>
                  <a:lnTo>
                    <a:pt x="3164" y="5032"/>
                  </a:lnTo>
                  <a:lnTo>
                    <a:pt x="3158" y="5028"/>
                  </a:lnTo>
                  <a:lnTo>
                    <a:pt x="3152" y="5026"/>
                  </a:lnTo>
                  <a:lnTo>
                    <a:pt x="3148" y="5022"/>
                  </a:lnTo>
                  <a:lnTo>
                    <a:pt x="3146" y="5016"/>
                  </a:lnTo>
                  <a:lnTo>
                    <a:pt x="3148" y="5012"/>
                  </a:lnTo>
                  <a:lnTo>
                    <a:pt x="3152" y="5006"/>
                  </a:lnTo>
                  <a:lnTo>
                    <a:pt x="3152" y="4998"/>
                  </a:lnTo>
                  <a:lnTo>
                    <a:pt x="3150" y="4990"/>
                  </a:lnTo>
                  <a:lnTo>
                    <a:pt x="3148" y="4980"/>
                  </a:lnTo>
                  <a:lnTo>
                    <a:pt x="3136" y="4962"/>
                  </a:lnTo>
                  <a:lnTo>
                    <a:pt x="3122" y="4946"/>
                  </a:lnTo>
                  <a:lnTo>
                    <a:pt x="3118" y="4940"/>
                  </a:lnTo>
                  <a:lnTo>
                    <a:pt x="3118" y="4934"/>
                  </a:lnTo>
                  <a:lnTo>
                    <a:pt x="3122" y="4930"/>
                  </a:lnTo>
                  <a:lnTo>
                    <a:pt x="3128" y="4926"/>
                  </a:lnTo>
                  <a:lnTo>
                    <a:pt x="3146" y="4916"/>
                  </a:lnTo>
                  <a:lnTo>
                    <a:pt x="3154" y="4908"/>
                  </a:lnTo>
                  <a:lnTo>
                    <a:pt x="3162" y="4898"/>
                  </a:lnTo>
                  <a:lnTo>
                    <a:pt x="3168" y="4888"/>
                  </a:lnTo>
                  <a:lnTo>
                    <a:pt x="3172" y="4884"/>
                  </a:lnTo>
                  <a:lnTo>
                    <a:pt x="3176" y="4884"/>
                  </a:lnTo>
                  <a:lnTo>
                    <a:pt x="3180" y="4886"/>
                  </a:lnTo>
                  <a:lnTo>
                    <a:pt x="3186" y="4890"/>
                  </a:lnTo>
                  <a:lnTo>
                    <a:pt x="3190" y="4890"/>
                  </a:lnTo>
                  <a:lnTo>
                    <a:pt x="3192" y="4888"/>
                  </a:lnTo>
                  <a:lnTo>
                    <a:pt x="3196" y="4880"/>
                  </a:lnTo>
                  <a:lnTo>
                    <a:pt x="3196" y="4876"/>
                  </a:lnTo>
                  <a:lnTo>
                    <a:pt x="3194" y="4874"/>
                  </a:lnTo>
                  <a:lnTo>
                    <a:pt x="3192" y="4872"/>
                  </a:lnTo>
                  <a:lnTo>
                    <a:pt x="3188" y="4870"/>
                  </a:lnTo>
                  <a:lnTo>
                    <a:pt x="3170" y="4870"/>
                  </a:lnTo>
                  <a:lnTo>
                    <a:pt x="3160" y="4872"/>
                  </a:lnTo>
                  <a:lnTo>
                    <a:pt x="3152" y="4874"/>
                  </a:lnTo>
                  <a:lnTo>
                    <a:pt x="3144" y="4880"/>
                  </a:lnTo>
                  <a:lnTo>
                    <a:pt x="3136" y="4884"/>
                  </a:lnTo>
                  <a:lnTo>
                    <a:pt x="3130" y="4884"/>
                  </a:lnTo>
                  <a:lnTo>
                    <a:pt x="3124" y="4884"/>
                  </a:lnTo>
                  <a:lnTo>
                    <a:pt x="3116" y="4882"/>
                  </a:lnTo>
                  <a:lnTo>
                    <a:pt x="3112" y="4886"/>
                  </a:lnTo>
                  <a:lnTo>
                    <a:pt x="3108" y="4890"/>
                  </a:lnTo>
                  <a:lnTo>
                    <a:pt x="3106" y="4894"/>
                  </a:lnTo>
                  <a:lnTo>
                    <a:pt x="3104" y="4900"/>
                  </a:lnTo>
                  <a:lnTo>
                    <a:pt x="3100" y="4904"/>
                  </a:lnTo>
                  <a:lnTo>
                    <a:pt x="3096" y="4908"/>
                  </a:lnTo>
                  <a:lnTo>
                    <a:pt x="3088" y="4908"/>
                  </a:lnTo>
                  <a:lnTo>
                    <a:pt x="3082" y="4906"/>
                  </a:lnTo>
                  <a:lnTo>
                    <a:pt x="3078" y="4904"/>
                  </a:lnTo>
                  <a:lnTo>
                    <a:pt x="3078" y="4902"/>
                  </a:lnTo>
                  <a:lnTo>
                    <a:pt x="3078" y="4898"/>
                  </a:lnTo>
                  <a:lnTo>
                    <a:pt x="3076" y="4892"/>
                  </a:lnTo>
                  <a:lnTo>
                    <a:pt x="3074" y="4888"/>
                  </a:lnTo>
                  <a:lnTo>
                    <a:pt x="3068" y="4882"/>
                  </a:lnTo>
                  <a:lnTo>
                    <a:pt x="3064" y="4880"/>
                  </a:lnTo>
                  <a:lnTo>
                    <a:pt x="3062" y="4876"/>
                  </a:lnTo>
                  <a:lnTo>
                    <a:pt x="3058" y="4866"/>
                  </a:lnTo>
                  <a:lnTo>
                    <a:pt x="3058" y="4852"/>
                  </a:lnTo>
                  <a:lnTo>
                    <a:pt x="3060" y="4840"/>
                  </a:lnTo>
                  <a:lnTo>
                    <a:pt x="3066" y="4828"/>
                  </a:lnTo>
                  <a:lnTo>
                    <a:pt x="3072" y="4818"/>
                  </a:lnTo>
                  <a:lnTo>
                    <a:pt x="3074" y="4816"/>
                  </a:lnTo>
                  <a:lnTo>
                    <a:pt x="3078" y="4814"/>
                  </a:lnTo>
                  <a:lnTo>
                    <a:pt x="3082" y="4814"/>
                  </a:lnTo>
                  <a:lnTo>
                    <a:pt x="3086" y="4816"/>
                  </a:lnTo>
                  <a:lnTo>
                    <a:pt x="3092" y="4818"/>
                  </a:lnTo>
                  <a:lnTo>
                    <a:pt x="3096" y="4820"/>
                  </a:lnTo>
                  <a:lnTo>
                    <a:pt x="3106" y="4818"/>
                  </a:lnTo>
                  <a:lnTo>
                    <a:pt x="3116" y="4818"/>
                  </a:lnTo>
                  <a:lnTo>
                    <a:pt x="3122" y="4818"/>
                  </a:lnTo>
                  <a:lnTo>
                    <a:pt x="3126" y="4818"/>
                  </a:lnTo>
                  <a:lnTo>
                    <a:pt x="3132" y="4820"/>
                  </a:lnTo>
                  <a:lnTo>
                    <a:pt x="3140" y="4820"/>
                  </a:lnTo>
                  <a:lnTo>
                    <a:pt x="3156" y="4818"/>
                  </a:lnTo>
                  <a:lnTo>
                    <a:pt x="3172" y="4816"/>
                  </a:lnTo>
                  <a:lnTo>
                    <a:pt x="3178" y="4818"/>
                  </a:lnTo>
                  <a:lnTo>
                    <a:pt x="3182" y="4820"/>
                  </a:lnTo>
                  <a:lnTo>
                    <a:pt x="3186" y="4822"/>
                  </a:lnTo>
                  <a:lnTo>
                    <a:pt x="3192" y="4824"/>
                  </a:lnTo>
                  <a:lnTo>
                    <a:pt x="3200" y="4826"/>
                  </a:lnTo>
                  <a:lnTo>
                    <a:pt x="3208" y="4826"/>
                  </a:lnTo>
                  <a:lnTo>
                    <a:pt x="3218" y="4824"/>
                  </a:lnTo>
                  <a:lnTo>
                    <a:pt x="3226" y="4822"/>
                  </a:lnTo>
                  <a:lnTo>
                    <a:pt x="3234" y="4816"/>
                  </a:lnTo>
                  <a:lnTo>
                    <a:pt x="3240" y="4810"/>
                  </a:lnTo>
                  <a:close/>
                  <a:moveTo>
                    <a:pt x="2954" y="5244"/>
                  </a:moveTo>
                  <a:lnTo>
                    <a:pt x="2954" y="5244"/>
                  </a:lnTo>
                  <a:lnTo>
                    <a:pt x="2954" y="5248"/>
                  </a:lnTo>
                  <a:lnTo>
                    <a:pt x="2956" y="5246"/>
                  </a:lnTo>
                  <a:lnTo>
                    <a:pt x="2960" y="5240"/>
                  </a:lnTo>
                  <a:lnTo>
                    <a:pt x="2962" y="5238"/>
                  </a:lnTo>
                  <a:lnTo>
                    <a:pt x="2960" y="5236"/>
                  </a:lnTo>
                  <a:lnTo>
                    <a:pt x="2958" y="5236"/>
                  </a:lnTo>
                  <a:lnTo>
                    <a:pt x="2954" y="5240"/>
                  </a:lnTo>
                  <a:lnTo>
                    <a:pt x="2954" y="5244"/>
                  </a:lnTo>
                  <a:close/>
                  <a:moveTo>
                    <a:pt x="3346" y="4878"/>
                  </a:moveTo>
                  <a:lnTo>
                    <a:pt x="3346" y="4878"/>
                  </a:lnTo>
                  <a:lnTo>
                    <a:pt x="3350" y="4878"/>
                  </a:lnTo>
                  <a:lnTo>
                    <a:pt x="3352" y="4876"/>
                  </a:lnTo>
                  <a:lnTo>
                    <a:pt x="3350" y="4874"/>
                  </a:lnTo>
                  <a:lnTo>
                    <a:pt x="3348" y="4872"/>
                  </a:lnTo>
                  <a:lnTo>
                    <a:pt x="3346" y="4872"/>
                  </a:lnTo>
                  <a:lnTo>
                    <a:pt x="3344" y="4874"/>
                  </a:lnTo>
                  <a:lnTo>
                    <a:pt x="3344" y="4876"/>
                  </a:lnTo>
                  <a:lnTo>
                    <a:pt x="3346" y="4878"/>
                  </a:lnTo>
                  <a:close/>
                  <a:moveTo>
                    <a:pt x="3352" y="4858"/>
                  </a:moveTo>
                  <a:lnTo>
                    <a:pt x="3352" y="4858"/>
                  </a:lnTo>
                  <a:lnTo>
                    <a:pt x="3350" y="4862"/>
                  </a:lnTo>
                  <a:lnTo>
                    <a:pt x="3354" y="4868"/>
                  </a:lnTo>
                  <a:lnTo>
                    <a:pt x="3358" y="4874"/>
                  </a:lnTo>
                  <a:lnTo>
                    <a:pt x="3360" y="4876"/>
                  </a:lnTo>
                  <a:lnTo>
                    <a:pt x="3364" y="4874"/>
                  </a:lnTo>
                  <a:lnTo>
                    <a:pt x="3364" y="4866"/>
                  </a:lnTo>
                  <a:lnTo>
                    <a:pt x="3362" y="4858"/>
                  </a:lnTo>
                  <a:lnTo>
                    <a:pt x="3360" y="4854"/>
                  </a:lnTo>
                  <a:lnTo>
                    <a:pt x="3356" y="4854"/>
                  </a:lnTo>
                  <a:lnTo>
                    <a:pt x="3352" y="4858"/>
                  </a:lnTo>
                  <a:close/>
                  <a:moveTo>
                    <a:pt x="3452" y="4980"/>
                  </a:moveTo>
                  <a:lnTo>
                    <a:pt x="3452" y="4980"/>
                  </a:lnTo>
                  <a:lnTo>
                    <a:pt x="3440" y="4974"/>
                  </a:lnTo>
                  <a:lnTo>
                    <a:pt x="3438" y="4974"/>
                  </a:lnTo>
                  <a:lnTo>
                    <a:pt x="3436" y="4976"/>
                  </a:lnTo>
                  <a:lnTo>
                    <a:pt x="3428" y="4978"/>
                  </a:lnTo>
                  <a:lnTo>
                    <a:pt x="3422" y="4980"/>
                  </a:lnTo>
                  <a:lnTo>
                    <a:pt x="3414" y="4978"/>
                  </a:lnTo>
                  <a:lnTo>
                    <a:pt x="3404" y="4978"/>
                  </a:lnTo>
                  <a:lnTo>
                    <a:pt x="3396" y="4978"/>
                  </a:lnTo>
                  <a:lnTo>
                    <a:pt x="3390" y="4980"/>
                  </a:lnTo>
                  <a:lnTo>
                    <a:pt x="3384" y="4982"/>
                  </a:lnTo>
                  <a:lnTo>
                    <a:pt x="3378" y="4986"/>
                  </a:lnTo>
                  <a:lnTo>
                    <a:pt x="3376" y="4990"/>
                  </a:lnTo>
                  <a:lnTo>
                    <a:pt x="3374" y="4996"/>
                  </a:lnTo>
                  <a:lnTo>
                    <a:pt x="3374" y="5002"/>
                  </a:lnTo>
                  <a:lnTo>
                    <a:pt x="3376" y="5010"/>
                  </a:lnTo>
                  <a:lnTo>
                    <a:pt x="3378" y="5006"/>
                  </a:lnTo>
                  <a:lnTo>
                    <a:pt x="3380" y="4998"/>
                  </a:lnTo>
                  <a:lnTo>
                    <a:pt x="3382" y="4994"/>
                  </a:lnTo>
                  <a:lnTo>
                    <a:pt x="3384" y="4992"/>
                  </a:lnTo>
                  <a:lnTo>
                    <a:pt x="3386" y="4992"/>
                  </a:lnTo>
                  <a:lnTo>
                    <a:pt x="3388" y="4994"/>
                  </a:lnTo>
                  <a:lnTo>
                    <a:pt x="3392" y="5000"/>
                  </a:lnTo>
                  <a:lnTo>
                    <a:pt x="3396" y="5002"/>
                  </a:lnTo>
                  <a:lnTo>
                    <a:pt x="3400" y="5004"/>
                  </a:lnTo>
                  <a:lnTo>
                    <a:pt x="3404" y="5004"/>
                  </a:lnTo>
                  <a:lnTo>
                    <a:pt x="3408" y="5000"/>
                  </a:lnTo>
                  <a:lnTo>
                    <a:pt x="3414" y="4998"/>
                  </a:lnTo>
                  <a:lnTo>
                    <a:pt x="3418" y="4998"/>
                  </a:lnTo>
                  <a:lnTo>
                    <a:pt x="3428" y="5002"/>
                  </a:lnTo>
                  <a:lnTo>
                    <a:pt x="3436" y="5006"/>
                  </a:lnTo>
                  <a:lnTo>
                    <a:pt x="3438" y="5008"/>
                  </a:lnTo>
                  <a:lnTo>
                    <a:pt x="3440" y="5006"/>
                  </a:lnTo>
                  <a:lnTo>
                    <a:pt x="3442" y="5002"/>
                  </a:lnTo>
                  <a:lnTo>
                    <a:pt x="3446" y="5002"/>
                  </a:lnTo>
                  <a:lnTo>
                    <a:pt x="3456" y="5006"/>
                  </a:lnTo>
                  <a:lnTo>
                    <a:pt x="3468" y="5014"/>
                  </a:lnTo>
                  <a:lnTo>
                    <a:pt x="3482" y="5022"/>
                  </a:lnTo>
                  <a:lnTo>
                    <a:pt x="3488" y="5026"/>
                  </a:lnTo>
                  <a:lnTo>
                    <a:pt x="3492" y="5028"/>
                  </a:lnTo>
                  <a:lnTo>
                    <a:pt x="3494" y="5026"/>
                  </a:lnTo>
                  <a:lnTo>
                    <a:pt x="3496" y="5024"/>
                  </a:lnTo>
                  <a:lnTo>
                    <a:pt x="3494" y="5012"/>
                  </a:lnTo>
                  <a:lnTo>
                    <a:pt x="3484" y="4994"/>
                  </a:lnTo>
                  <a:lnTo>
                    <a:pt x="3478" y="4988"/>
                  </a:lnTo>
                  <a:lnTo>
                    <a:pt x="3476" y="4984"/>
                  </a:lnTo>
                  <a:lnTo>
                    <a:pt x="3472" y="4982"/>
                  </a:lnTo>
                  <a:lnTo>
                    <a:pt x="3470" y="4984"/>
                  </a:lnTo>
                  <a:lnTo>
                    <a:pt x="3464" y="4984"/>
                  </a:lnTo>
                  <a:lnTo>
                    <a:pt x="3458" y="4984"/>
                  </a:lnTo>
                  <a:lnTo>
                    <a:pt x="3452" y="4980"/>
                  </a:lnTo>
                  <a:close/>
                  <a:moveTo>
                    <a:pt x="3092" y="4546"/>
                  </a:moveTo>
                  <a:lnTo>
                    <a:pt x="3092" y="4546"/>
                  </a:lnTo>
                  <a:lnTo>
                    <a:pt x="3090" y="4552"/>
                  </a:lnTo>
                  <a:lnTo>
                    <a:pt x="3092" y="4552"/>
                  </a:lnTo>
                  <a:lnTo>
                    <a:pt x="3094" y="4552"/>
                  </a:lnTo>
                  <a:lnTo>
                    <a:pt x="3098" y="4552"/>
                  </a:lnTo>
                  <a:lnTo>
                    <a:pt x="3104" y="4552"/>
                  </a:lnTo>
                  <a:lnTo>
                    <a:pt x="3108" y="4554"/>
                  </a:lnTo>
                  <a:lnTo>
                    <a:pt x="3112" y="4552"/>
                  </a:lnTo>
                  <a:lnTo>
                    <a:pt x="3112" y="4548"/>
                  </a:lnTo>
                  <a:lnTo>
                    <a:pt x="3110" y="4548"/>
                  </a:lnTo>
                  <a:lnTo>
                    <a:pt x="3106" y="4546"/>
                  </a:lnTo>
                  <a:lnTo>
                    <a:pt x="3102" y="4542"/>
                  </a:lnTo>
                  <a:lnTo>
                    <a:pt x="3100" y="4540"/>
                  </a:lnTo>
                  <a:lnTo>
                    <a:pt x="3098" y="4540"/>
                  </a:lnTo>
                  <a:lnTo>
                    <a:pt x="3096" y="4542"/>
                  </a:lnTo>
                  <a:lnTo>
                    <a:pt x="3092" y="4546"/>
                  </a:lnTo>
                  <a:close/>
                  <a:moveTo>
                    <a:pt x="3058" y="4324"/>
                  </a:moveTo>
                  <a:lnTo>
                    <a:pt x="3058" y="4324"/>
                  </a:lnTo>
                  <a:lnTo>
                    <a:pt x="3056" y="4322"/>
                  </a:lnTo>
                  <a:lnTo>
                    <a:pt x="3052" y="4322"/>
                  </a:lnTo>
                  <a:lnTo>
                    <a:pt x="3048" y="4326"/>
                  </a:lnTo>
                  <a:lnTo>
                    <a:pt x="3048" y="4330"/>
                  </a:lnTo>
                  <a:lnTo>
                    <a:pt x="3050" y="4330"/>
                  </a:lnTo>
                  <a:lnTo>
                    <a:pt x="3058" y="4324"/>
                  </a:lnTo>
                  <a:close/>
                  <a:moveTo>
                    <a:pt x="3358" y="4790"/>
                  </a:moveTo>
                  <a:lnTo>
                    <a:pt x="3358" y="4790"/>
                  </a:lnTo>
                  <a:lnTo>
                    <a:pt x="3360" y="4800"/>
                  </a:lnTo>
                  <a:lnTo>
                    <a:pt x="3358" y="4806"/>
                  </a:lnTo>
                  <a:lnTo>
                    <a:pt x="3358" y="4812"/>
                  </a:lnTo>
                  <a:lnTo>
                    <a:pt x="3358" y="4816"/>
                  </a:lnTo>
                  <a:lnTo>
                    <a:pt x="3362" y="4820"/>
                  </a:lnTo>
                  <a:lnTo>
                    <a:pt x="3364" y="4826"/>
                  </a:lnTo>
                  <a:lnTo>
                    <a:pt x="3364" y="4830"/>
                  </a:lnTo>
                  <a:lnTo>
                    <a:pt x="3364" y="4838"/>
                  </a:lnTo>
                  <a:lnTo>
                    <a:pt x="3364" y="4846"/>
                  </a:lnTo>
                  <a:lnTo>
                    <a:pt x="3364" y="4850"/>
                  </a:lnTo>
                  <a:lnTo>
                    <a:pt x="3368" y="4856"/>
                  </a:lnTo>
                  <a:lnTo>
                    <a:pt x="3382" y="4876"/>
                  </a:lnTo>
                  <a:lnTo>
                    <a:pt x="3388" y="4882"/>
                  </a:lnTo>
                  <a:lnTo>
                    <a:pt x="3390" y="4884"/>
                  </a:lnTo>
                  <a:lnTo>
                    <a:pt x="3394" y="4884"/>
                  </a:lnTo>
                  <a:lnTo>
                    <a:pt x="3394" y="4882"/>
                  </a:lnTo>
                  <a:lnTo>
                    <a:pt x="3394" y="4880"/>
                  </a:lnTo>
                  <a:lnTo>
                    <a:pt x="3390" y="4876"/>
                  </a:lnTo>
                  <a:lnTo>
                    <a:pt x="3384" y="4868"/>
                  </a:lnTo>
                  <a:lnTo>
                    <a:pt x="3380" y="4860"/>
                  </a:lnTo>
                  <a:lnTo>
                    <a:pt x="3376" y="4848"/>
                  </a:lnTo>
                  <a:lnTo>
                    <a:pt x="3374" y="4836"/>
                  </a:lnTo>
                  <a:lnTo>
                    <a:pt x="3374" y="4826"/>
                  </a:lnTo>
                  <a:lnTo>
                    <a:pt x="3376" y="4820"/>
                  </a:lnTo>
                  <a:lnTo>
                    <a:pt x="3380" y="4818"/>
                  </a:lnTo>
                  <a:lnTo>
                    <a:pt x="3382" y="4818"/>
                  </a:lnTo>
                  <a:lnTo>
                    <a:pt x="3390" y="4820"/>
                  </a:lnTo>
                  <a:lnTo>
                    <a:pt x="3402" y="4824"/>
                  </a:lnTo>
                  <a:lnTo>
                    <a:pt x="3406" y="4826"/>
                  </a:lnTo>
                  <a:lnTo>
                    <a:pt x="3410" y="4826"/>
                  </a:lnTo>
                  <a:lnTo>
                    <a:pt x="3410" y="4822"/>
                  </a:lnTo>
                  <a:lnTo>
                    <a:pt x="3406" y="4816"/>
                  </a:lnTo>
                  <a:lnTo>
                    <a:pt x="3400" y="4812"/>
                  </a:lnTo>
                  <a:lnTo>
                    <a:pt x="3394" y="4810"/>
                  </a:lnTo>
                  <a:lnTo>
                    <a:pt x="3390" y="4806"/>
                  </a:lnTo>
                  <a:lnTo>
                    <a:pt x="3386" y="4804"/>
                  </a:lnTo>
                  <a:lnTo>
                    <a:pt x="3386" y="4802"/>
                  </a:lnTo>
                  <a:lnTo>
                    <a:pt x="3388" y="4800"/>
                  </a:lnTo>
                  <a:lnTo>
                    <a:pt x="3394" y="4796"/>
                  </a:lnTo>
                  <a:lnTo>
                    <a:pt x="3400" y="4792"/>
                  </a:lnTo>
                  <a:lnTo>
                    <a:pt x="3404" y="4788"/>
                  </a:lnTo>
                  <a:lnTo>
                    <a:pt x="3406" y="4784"/>
                  </a:lnTo>
                  <a:lnTo>
                    <a:pt x="3408" y="4774"/>
                  </a:lnTo>
                  <a:lnTo>
                    <a:pt x="3406" y="4770"/>
                  </a:lnTo>
                  <a:lnTo>
                    <a:pt x="3404" y="4766"/>
                  </a:lnTo>
                  <a:lnTo>
                    <a:pt x="3400" y="4766"/>
                  </a:lnTo>
                  <a:lnTo>
                    <a:pt x="3396" y="4766"/>
                  </a:lnTo>
                  <a:lnTo>
                    <a:pt x="3390" y="4770"/>
                  </a:lnTo>
                  <a:lnTo>
                    <a:pt x="3386" y="4774"/>
                  </a:lnTo>
                  <a:lnTo>
                    <a:pt x="3378" y="4788"/>
                  </a:lnTo>
                  <a:lnTo>
                    <a:pt x="3372" y="4800"/>
                  </a:lnTo>
                  <a:lnTo>
                    <a:pt x="3370" y="4800"/>
                  </a:lnTo>
                  <a:lnTo>
                    <a:pt x="3368" y="4798"/>
                  </a:lnTo>
                  <a:lnTo>
                    <a:pt x="3366" y="4792"/>
                  </a:lnTo>
                  <a:lnTo>
                    <a:pt x="3368" y="4788"/>
                  </a:lnTo>
                  <a:lnTo>
                    <a:pt x="3372" y="4782"/>
                  </a:lnTo>
                  <a:lnTo>
                    <a:pt x="3378" y="4772"/>
                  </a:lnTo>
                  <a:lnTo>
                    <a:pt x="3378" y="4766"/>
                  </a:lnTo>
                  <a:lnTo>
                    <a:pt x="3378" y="4762"/>
                  </a:lnTo>
                  <a:lnTo>
                    <a:pt x="3376" y="4754"/>
                  </a:lnTo>
                  <a:lnTo>
                    <a:pt x="3374" y="4750"/>
                  </a:lnTo>
                  <a:lnTo>
                    <a:pt x="3374" y="4748"/>
                  </a:lnTo>
                  <a:lnTo>
                    <a:pt x="3374" y="4744"/>
                  </a:lnTo>
                  <a:lnTo>
                    <a:pt x="3378" y="4734"/>
                  </a:lnTo>
                  <a:lnTo>
                    <a:pt x="3378" y="4732"/>
                  </a:lnTo>
                  <a:lnTo>
                    <a:pt x="3376" y="4732"/>
                  </a:lnTo>
                  <a:lnTo>
                    <a:pt x="3370" y="4736"/>
                  </a:lnTo>
                  <a:lnTo>
                    <a:pt x="3366" y="4740"/>
                  </a:lnTo>
                  <a:lnTo>
                    <a:pt x="3362" y="4746"/>
                  </a:lnTo>
                  <a:lnTo>
                    <a:pt x="3356" y="4760"/>
                  </a:lnTo>
                  <a:lnTo>
                    <a:pt x="3356" y="4776"/>
                  </a:lnTo>
                  <a:lnTo>
                    <a:pt x="3356" y="4784"/>
                  </a:lnTo>
                  <a:lnTo>
                    <a:pt x="3358" y="4790"/>
                  </a:lnTo>
                  <a:close/>
                  <a:moveTo>
                    <a:pt x="3086" y="4178"/>
                  </a:moveTo>
                  <a:lnTo>
                    <a:pt x="3086" y="4178"/>
                  </a:lnTo>
                  <a:lnTo>
                    <a:pt x="3076" y="4178"/>
                  </a:lnTo>
                  <a:lnTo>
                    <a:pt x="3070" y="4180"/>
                  </a:lnTo>
                  <a:lnTo>
                    <a:pt x="3068" y="4184"/>
                  </a:lnTo>
                  <a:lnTo>
                    <a:pt x="3072" y="4186"/>
                  </a:lnTo>
                  <a:lnTo>
                    <a:pt x="3076" y="4188"/>
                  </a:lnTo>
                  <a:lnTo>
                    <a:pt x="3076" y="4190"/>
                  </a:lnTo>
                  <a:lnTo>
                    <a:pt x="3078" y="4194"/>
                  </a:lnTo>
                  <a:lnTo>
                    <a:pt x="3080" y="4196"/>
                  </a:lnTo>
                  <a:lnTo>
                    <a:pt x="3084" y="4202"/>
                  </a:lnTo>
                  <a:lnTo>
                    <a:pt x="3088" y="4212"/>
                  </a:lnTo>
                  <a:lnTo>
                    <a:pt x="3092" y="4224"/>
                  </a:lnTo>
                  <a:lnTo>
                    <a:pt x="3098" y="4238"/>
                  </a:lnTo>
                  <a:lnTo>
                    <a:pt x="3102" y="4244"/>
                  </a:lnTo>
                  <a:lnTo>
                    <a:pt x="3104" y="4244"/>
                  </a:lnTo>
                  <a:lnTo>
                    <a:pt x="3106" y="4244"/>
                  </a:lnTo>
                  <a:lnTo>
                    <a:pt x="3112" y="4240"/>
                  </a:lnTo>
                  <a:lnTo>
                    <a:pt x="3116" y="4232"/>
                  </a:lnTo>
                  <a:lnTo>
                    <a:pt x="3118" y="4224"/>
                  </a:lnTo>
                  <a:lnTo>
                    <a:pt x="3118" y="4220"/>
                  </a:lnTo>
                  <a:lnTo>
                    <a:pt x="3116" y="4216"/>
                  </a:lnTo>
                  <a:lnTo>
                    <a:pt x="3116" y="4208"/>
                  </a:lnTo>
                  <a:lnTo>
                    <a:pt x="3118" y="4204"/>
                  </a:lnTo>
                  <a:lnTo>
                    <a:pt x="3116" y="4198"/>
                  </a:lnTo>
                  <a:lnTo>
                    <a:pt x="3114" y="4194"/>
                  </a:lnTo>
                  <a:lnTo>
                    <a:pt x="3110" y="4190"/>
                  </a:lnTo>
                  <a:lnTo>
                    <a:pt x="3100" y="4184"/>
                  </a:lnTo>
                  <a:lnTo>
                    <a:pt x="3086" y="4178"/>
                  </a:lnTo>
                  <a:close/>
                  <a:moveTo>
                    <a:pt x="3138" y="4192"/>
                  </a:moveTo>
                  <a:lnTo>
                    <a:pt x="3138" y="4192"/>
                  </a:lnTo>
                  <a:lnTo>
                    <a:pt x="3140" y="4190"/>
                  </a:lnTo>
                  <a:lnTo>
                    <a:pt x="3142" y="4186"/>
                  </a:lnTo>
                  <a:lnTo>
                    <a:pt x="3140" y="4180"/>
                  </a:lnTo>
                  <a:lnTo>
                    <a:pt x="3138" y="4178"/>
                  </a:lnTo>
                  <a:lnTo>
                    <a:pt x="3134" y="4178"/>
                  </a:lnTo>
                  <a:lnTo>
                    <a:pt x="3132" y="4178"/>
                  </a:lnTo>
                  <a:lnTo>
                    <a:pt x="3130" y="4178"/>
                  </a:lnTo>
                  <a:lnTo>
                    <a:pt x="3130" y="4184"/>
                  </a:lnTo>
                  <a:lnTo>
                    <a:pt x="3130" y="4188"/>
                  </a:lnTo>
                  <a:lnTo>
                    <a:pt x="3132" y="4192"/>
                  </a:lnTo>
                  <a:lnTo>
                    <a:pt x="3134" y="4194"/>
                  </a:lnTo>
                  <a:lnTo>
                    <a:pt x="3138" y="4192"/>
                  </a:lnTo>
                  <a:close/>
                  <a:moveTo>
                    <a:pt x="3386" y="4736"/>
                  </a:moveTo>
                  <a:lnTo>
                    <a:pt x="3386" y="4736"/>
                  </a:lnTo>
                  <a:lnTo>
                    <a:pt x="3388" y="4742"/>
                  </a:lnTo>
                  <a:lnTo>
                    <a:pt x="3392" y="4742"/>
                  </a:lnTo>
                  <a:lnTo>
                    <a:pt x="3396" y="4740"/>
                  </a:lnTo>
                  <a:lnTo>
                    <a:pt x="3398" y="4736"/>
                  </a:lnTo>
                  <a:lnTo>
                    <a:pt x="3402" y="4732"/>
                  </a:lnTo>
                  <a:lnTo>
                    <a:pt x="3404" y="4726"/>
                  </a:lnTo>
                  <a:lnTo>
                    <a:pt x="3404" y="4720"/>
                  </a:lnTo>
                  <a:lnTo>
                    <a:pt x="3404" y="4714"/>
                  </a:lnTo>
                  <a:lnTo>
                    <a:pt x="3400" y="4712"/>
                  </a:lnTo>
                  <a:lnTo>
                    <a:pt x="3398" y="4712"/>
                  </a:lnTo>
                  <a:lnTo>
                    <a:pt x="3394" y="4714"/>
                  </a:lnTo>
                  <a:lnTo>
                    <a:pt x="3392" y="4718"/>
                  </a:lnTo>
                  <a:lnTo>
                    <a:pt x="3388" y="4726"/>
                  </a:lnTo>
                  <a:lnTo>
                    <a:pt x="3386" y="4736"/>
                  </a:lnTo>
                  <a:close/>
                  <a:moveTo>
                    <a:pt x="3378" y="4912"/>
                  </a:moveTo>
                  <a:lnTo>
                    <a:pt x="3378" y="4912"/>
                  </a:lnTo>
                  <a:lnTo>
                    <a:pt x="3374" y="4908"/>
                  </a:lnTo>
                  <a:lnTo>
                    <a:pt x="3370" y="4906"/>
                  </a:lnTo>
                  <a:lnTo>
                    <a:pt x="3364" y="4904"/>
                  </a:lnTo>
                  <a:lnTo>
                    <a:pt x="3362" y="4904"/>
                  </a:lnTo>
                  <a:lnTo>
                    <a:pt x="3358" y="4906"/>
                  </a:lnTo>
                  <a:lnTo>
                    <a:pt x="3356" y="4908"/>
                  </a:lnTo>
                  <a:lnTo>
                    <a:pt x="3354" y="4912"/>
                  </a:lnTo>
                  <a:lnTo>
                    <a:pt x="3354" y="4916"/>
                  </a:lnTo>
                  <a:lnTo>
                    <a:pt x="3354" y="4922"/>
                  </a:lnTo>
                  <a:lnTo>
                    <a:pt x="3358" y="4924"/>
                  </a:lnTo>
                  <a:lnTo>
                    <a:pt x="3366" y="4922"/>
                  </a:lnTo>
                  <a:lnTo>
                    <a:pt x="3382" y="4922"/>
                  </a:lnTo>
                  <a:lnTo>
                    <a:pt x="3384" y="4922"/>
                  </a:lnTo>
                  <a:lnTo>
                    <a:pt x="3384" y="4920"/>
                  </a:lnTo>
                  <a:lnTo>
                    <a:pt x="3378" y="4912"/>
                  </a:lnTo>
                  <a:close/>
                  <a:moveTo>
                    <a:pt x="3378" y="5236"/>
                  </a:moveTo>
                  <a:lnTo>
                    <a:pt x="3378" y="5236"/>
                  </a:lnTo>
                  <a:lnTo>
                    <a:pt x="3374" y="5234"/>
                  </a:lnTo>
                  <a:lnTo>
                    <a:pt x="3370" y="5234"/>
                  </a:lnTo>
                  <a:lnTo>
                    <a:pt x="3368" y="5236"/>
                  </a:lnTo>
                  <a:lnTo>
                    <a:pt x="3372" y="5240"/>
                  </a:lnTo>
                  <a:lnTo>
                    <a:pt x="3376" y="5242"/>
                  </a:lnTo>
                  <a:lnTo>
                    <a:pt x="3380" y="5240"/>
                  </a:lnTo>
                  <a:lnTo>
                    <a:pt x="3380" y="5238"/>
                  </a:lnTo>
                  <a:lnTo>
                    <a:pt x="3378" y="5236"/>
                  </a:lnTo>
                  <a:close/>
                  <a:moveTo>
                    <a:pt x="3444" y="5230"/>
                  </a:moveTo>
                  <a:lnTo>
                    <a:pt x="3444" y="5230"/>
                  </a:lnTo>
                  <a:lnTo>
                    <a:pt x="3448" y="5232"/>
                  </a:lnTo>
                  <a:lnTo>
                    <a:pt x="3450" y="5230"/>
                  </a:lnTo>
                  <a:lnTo>
                    <a:pt x="3452" y="5228"/>
                  </a:lnTo>
                  <a:lnTo>
                    <a:pt x="3452" y="5224"/>
                  </a:lnTo>
                  <a:lnTo>
                    <a:pt x="3448" y="5220"/>
                  </a:lnTo>
                  <a:lnTo>
                    <a:pt x="3442" y="5218"/>
                  </a:lnTo>
                  <a:lnTo>
                    <a:pt x="3440" y="5220"/>
                  </a:lnTo>
                  <a:lnTo>
                    <a:pt x="3442" y="5224"/>
                  </a:lnTo>
                  <a:lnTo>
                    <a:pt x="3444" y="5230"/>
                  </a:lnTo>
                  <a:close/>
                  <a:moveTo>
                    <a:pt x="3364" y="4876"/>
                  </a:moveTo>
                  <a:lnTo>
                    <a:pt x="3364" y="4876"/>
                  </a:lnTo>
                  <a:lnTo>
                    <a:pt x="3364" y="4878"/>
                  </a:lnTo>
                  <a:lnTo>
                    <a:pt x="3366" y="4880"/>
                  </a:lnTo>
                  <a:lnTo>
                    <a:pt x="3370" y="4882"/>
                  </a:lnTo>
                  <a:lnTo>
                    <a:pt x="3372" y="4880"/>
                  </a:lnTo>
                  <a:lnTo>
                    <a:pt x="3374" y="4876"/>
                  </a:lnTo>
                  <a:lnTo>
                    <a:pt x="3372" y="4874"/>
                  </a:lnTo>
                  <a:lnTo>
                    <a:pt x="3368" y="4874"/>
                  </a:lnTo>
                  <a:lnTo>
                    <a:pt x="3364" y="4876"/>
                  </a:lnTo>
                  <a:close/>
                  <a:moveTo>
                    <a:pt x="3374" y="5022"/>
                  </a:moveTo>
                  <a:lnTo>
                    <a:pt x="3374" y="5022"/>
                  </a:lnTo>
                  <a:lnTo>
                    <a:pt x="3378" y="5024"/>
                  </a:lnTo>
                  <a:lnTo>
                    <a:pt x="3384" y="5022"/>
                  </a:lnTo>
                  <a:lnTo>
                    <a:pt x="3388" y="5018"/>
                  </a:lnTo>
                  <a:lnTo>
                    <a:pt x="3390" y="5012"/>
                  </a:lnTo>
                  <a:lnTo>
                    <a:pt x="3390" y="5010"/>
                  </a:lnTo>
                  <a:lnTo>
                    <a:pt x="3388" y="5010"/>
                  </a:lnTo>
                  <a:lnTo>
                    <a:pt x="3382" y="5012"/>
                  </a:lnTo>
                  <a:lnTo>
                    <a:pt x="3376" y="5018"/>
                  </a:lnTo>
                  <a:lnTo>
                    <a:pt x="3374" y="5020"/>
                  </a:lnTo>
                  <a:lnTo>
                    <a:pt x="3374" y="5022"/>
                  </a:lnTo>
                  <a:close/>
                  <a:moveTo>
                    <a:pt x="3412" y="3200"/>
                  </a:moveTo>
                  <a:lnTo>
                    <a:pt x="3412" y="3200"/>
                  </a:lnTo>
                  <a:lnTo>
                    <a:pt x="3408" y="3200"/>
                  </a:lnTo>
                  <a:lnTo>
                    <a:pt x="3406" y="3202"/>
                  </a:lnTo>
                  <a:lnTo>
                    <a:pt x="3404" y="3206"/>
                  </a:lnTo>
                  <a:lnTo>
                    <a:pt x="3406" y="3208"/>
                  </a:lnTo>
                  <a:lnTo>
                    <a:pt x="3408" y="3208"/>
                  </a:lnTo>
                  <a:lnTo>
                    <a:pt x="3414" y="3206"/>
                  </a:lnTo>
                  <a:lnTo>
                    <a:pt x="3416" y="3204"/>
                  </a:lnTo>
                  <a:lnTo>
                    <a:pt x="3416" y="3202"/>
                  </a:lnTo>
                  <a:lnTo>
                    <a:pt x="3412" y="3200"/>
                  </a:lnTo>
                  <a:close/>
                  <a:moveTo>
                    <a:pt x="3402" y="3084"/>
                  </a:moveTo>
                  <a:lnTo>
                    <a:pt x="3402" y="3084"/>
                  </a:lnTo>
                  <a:lnTo>
                    <a:pt x="3400" y="3088"/>
                  </a:lnTo>
                  <a:lnTo>
                    <a:pt x="3398" y="3092"/>
                  </a:lnTo>
                  <a:lnTo>
                    <a:pt x="3400" y="3096"/>
                  </a:lnTo>
                  <a:lnTo>
                    <a:pt x="3402" y="3098"/>
                  </a:lnTo>
                  <a:lnTo>
                    <a:pt x="3404" y="3096"/>
                  </a:lnTo>
                  <a:lnTo>
                    <a:pt x="3406" y="3092"/>
                  </a:lnTo>
                  <a:lnTo>
                    <a:pt x="3406" y="3088"/>
                  </a:lnTo>
                  <a:lnTo>
                    <a:pt x="3406" y="3084"/>
                  </a:lnTo>
                  <a:lnTo>
                    <a:pt x="3404" y="3084"/>
                  </a:lnTo>
                  <a:lnTo>
                    <a:pt x="3402" y="3084"/>
                  </a:lnTo>
                  <a:close/>
                  <a:moveTo>
                    <a:pt x="3416" y="3464"/>
                  </a:moveTo>
                  <a:lnTo>
                    <a:pt x="3416" y="3464"/>
                  </a:lnTo>
                  <a:lnTo>
                    <a:pt x="3420" y="3466"/>
                  </a:lnTo>
                  <a:lnTo>
                    <a:pt x="3422" y="3464"/>
                  </a:lnTo>
                  <a:lnTo>
                    <a:pt x="3422" y="3460"/>
                  </a:lnTo>
                  <a:lnTo>
                    <a:pt x="3420" y="3454"/>
                  </a:lnTo>
                  <a:lnTo>
                    <a:pt x="3418" y="3452"/>
                  </a:lnTo>
                  <a:lnTo>
                    <a:pt x="3416" y="3454"/>
                  </a:lnTo>
                  <a:lnTo>
                    <a:pt x="3414" y="3458"/>
                  </a:lnTo>
                  <a:lnTo>
                    <a:pt x="3416" y="3464"/>
                  </a:lnTo>
                  <a:close/>
                  <a:moveTo>
                    <a:pt x="2806" y="3776"/>
                  </a:moveTo>
                  <a:lnTo>
                    <a:pt x="2806" y="3776"/>
                  </a:lnTo>
                  <a:lnTo>
                    <a:pt x="2810" y="3778"/>
                  </a:lnTo>
                  <a:lnTo>
                    <a:pt x="2814" y="3778"/>
                  </a:lnTo>
                  <a:lnTo>
                    <a:pt x="2816" y="3776"/>
                  </a:lnTo>
                  <a:lnTo>
                    <a:pt x="2818" y="3774"/>
                  </a:lnTo>
                  <a:lnTo>
                    <a:pt x="2820" y="3768"/>
                  </a:lnTo>
                  <a:lnTo>
                    <a:pt x="2818" y="3762"/>
                  </a:lnTo>
                  <a:lnTo>
                    <a:pt x="2820" y="3758"/>
                  </a:lnTo>
                  <a:lnTo>
                    <a:pt x="2820" y="3754"/>
                  </a:lnTo>
                  <a:lnTo>
                    <a:pt x="2820" y="3752"/>
                  </a:lnTo>
                  <a:lnTo>
                    <a:pt x="2818" y="3752"/>
                  </a:lnTo>
                  <a:lnTo>
                    <a:pt x="2814" y="3752"/>
                  </a:lnTo>
                  <a:lnTo>
                    <a:pt x="2812" y="3752"/>
                  </a:lnTo>
                  <a:lnTo>
                    <a:pt x="2814" y="3752"/>
                  </a:lnTo>
                  <a:lnTo>
                    <a:pt x="2814" y="3750"/>
                  </a:lnTo>
                  <a:lnTo>
                    <a:pt x="2812" y="3748"/>
                  </a:lnTo>
                  <a:lnTo>
                    <a:pt x="2810" y="3750"/>
                  </a:lnTo>
                  <a:lnTo>
                    <a:pt x="2808" y="3752"/>
                  </a:lnTo>
                  <a:lnTo>
                    <a:pt x="2808" y="3756"/>
                  </a:lnTo>
                  <a:lnTo>
                    <a:pt x="2806" y="3758"/>
                  </a:lnTo>
                  <a:lnTo>
                    <a:pt x="2802" y="3760"/>
                  </a:lnTo>
                  <a:lnTo>
                    <a:pt x="2802" y="3766"/>
                  </a:lnTo>
                  <a:lnTo>
                    <a:pt x="2802" y="3774"/>
                  </a:lnTo>
                  <a:lnTo>
                    <a:pt x="2800" y="3774"/>
                  </a:lnTo>
                  <a:lnTo>
                    <a:pt x="2802" y="3774"/>
                  </a:lnTo>
                  <a:lnTo>
                    <a:pt x="2804" y="3774"/>
                  </a:lnTo>
                  <a:lnTo>
                    <a:pt x="2806" y="3776"/>
                  </a:lnTo>
                  <a:close/>
                  <a:moveTo>
                    <a:pt x="3380" y="3090"/>
                  </a:moveTo>
                  <a:lnTo>
                    <a:pt x="3380" y="3090"/>
                  </a:lnTo>
                  <a:lnTo>
                    <a:pt x="3378" y="3088"/>
                  </a:lnTo>
                  <a:lnTo>
                    <a:pt x="3376" y="3086"/>
                  </a:lnTo>
                  <a:lnTo>
                    <a:pt x="3372" y="3088"/>
                  </a:lnTo>
                  <a:lnTo>
                    <a:pt x="3370" y="3090"/>
                  </a:lnTo>
                  <a:lnTo>
                    <a:pt x="3370" y="3092"/>
                  </a:lnTo>
                  <a:lnTo>
                    <a:pt x="3376" y="3096"/>
                  </a:lnTo>
                  <a:lnTo>
                    <a:pt x="3378" y="3096"/>
                  </a:lnTo>
                  <a:lnTo>
                    <a:pt x="3380" y="3096"/>
                  </a:lnTo>
                  <a:lnTo>
                    <a:pt x="3380" y="3090"/>
                  </a:lnTo>
                  <a:close/>
                  <a:moveTo>
                    <a:pt x="3918" y="2740"/>
                  </a:moveTo>
                  <a:lnTo>
                    <a:pt x="3918" y="2740"/>
                  </a:lnTo>
                  <a:lnTo>
                    <a:pt x="3918" y="2736"/>
                  </a:lnTo>
                  <a:lnTo>
                    <a:pt x="3918" y="2734"/>
                  </a:lnTo>
                  <a:lnTo>
                    <a:pt x="3914" y="2732"/>
                  </a:lnTo>
                  <a:lnTo>
                    <a:pt x="3908" y="2730"/>
                  </a:lnTo>
                  <a:lnTo>
                    <a:pt x="3902" y="2728"/>
                  </a:lnTo>
                  <a:lnTo>
                    <a:pt x="3900" y="2726"/>
                  </a:lnTo>
                  <a:lnTo>
                    <a:pt x="3898" y="2728"/>
                  </a:lnTo>
                  <a:lnTo>
                    <a:pt x="3894" y="2736"/>
                  </a:lnTo>
                  <a:lnTo>
                    <a:pt x="3894" y="2740"/>
                  </a:lnTo>
                  <a:lnTo>
                    <a:pt x="3894" y="2744"/>
                  </a:lnTo>
                  <a:lnTo>
                    <a:pt x="3898" y="2746"/>
                  </a:lnTo>
                  <a:lnTo>
                    <a:pt x="3902" y="2744"/>
                  </a:lnTo>
                  <a:lnTo>
                    <a:pt x="3906" y="2744"/>
                  </a:lnTo>
                  <a:lnTo>
                    <a:pt x="3910" y="2746"/>
                  </a:lnTo>
                  <a:lnTo>
                    <a:pt x="3910" y="2748"/>
                  </a:lnTo>
                  <a:lnTo>
                    <a:pt x="3912" y="2752"/>
                  </a:lnTo>
                  <a:lnTo>
                    <a:pt x="3908" y="2760"/>
                  </a:lnTo>
                  <a:lnTo>
                    <a:pt x="3906" y="2762"/>
                  </a:lnTo>
                  <a:lnTo>
                    <a:pt x="3904" y="2760"/>
                  </a:lnTo>
                  <a:lnTo>
                    <a:pt x="3900" y="2758"/>
                  </a:lnTo>
                  <a:lnTo>
                    <a:pt x="3898" y="2760"/>
                  </a:lnTo>
                  <a:lnTo>
                    <a:pt x="3894" y="2762"/>
                  </a:lnTo>
                  <a:lnTo>
                    <a:pt x="3890" y="2764"/>
                  </a:lnTo>
                  <a:lnTo>
                    <a:pt x="3888" y="2762"/>
                  </a:lnTo>
                  <a:lnTo>
                    <a:pt x="3888" y="2756"/>
                  </a:lnTo>
                  <a:lnTo>
                    <a:pt x="3886" y="2746"/>
                  </a:lnTo>
                  <a:lnTo>
                    <a:pt x="3884" y="2742"/>
                  </a:lnTo>
                  <a:lnTo>
                    <a:pt x="3880" y="2740"/>
                  </a:lnTo>
                  <a:lnTo>
                    <a:pt x="3878" y="2742"/>
                  </a:lnTo>
                  <a:lnTo>
                    <a:pt x="3876" y="2744"/>
                  </a:lnTo>
                  <a:lnTo>
                    <a:pt x="3874" y="2750"/>
                  </a:lnTo>
                  <a:lnTo>
                    <a:pt x="3874" y="2758"/>
                  </a:lnTo>
                  <a:lnTo>
                    <a:pt x="3872" y="2764"/>
                  </a:lnTo>
                  <a:lnTo>
                    <a:pt x="3870" y="2768"/>
                  </a:lnTo>
                  <a:lnTo>
                    <a:pt x="3866" y="2768"/>
                  </a:lnTo>
                  <a:lnTo>
                    <a:pt x="3862" y="2770"/>
                  </a:lnTo>
                  <a:lnTo>
                    <a:pt x="3858" y="2770"/>
                  </a:lnTo>
                  <a:lnTo>
                    <a:pt x="3856" y="2772"/>
                  </a:lnTo>
                  <a:lnTo>
                    <a:pt x="3856" y="2776"/>
                  </a:lnTo>
                  <a:lnTo>
                    <a:pt x="3856" y="2786"/>
                  </a:lnTo>
                  <a:lnTo>
                    <a:pt x="3858" y="2796"/>
                  </a:lnTo>
                  <a:lnTo>
                    <a:pt x="3860" y="2802"/>
                  </a:lnTo>
                  <a:lnTo>
                    <a:pt x="3858" y="2806"/>
                  </a:lnTo>
                  <a:lnTo>
                    <a:pt x="3856" y="2808"/>
                  </a:lnTo>
                  <a:lnTo>
                    <a:pt x="3852" y="2810"/>
                  </a:lnTo>
                  <a:lnTo>
                    <a:pt x="3850" y="2812"/>
                  </a:lnTo>
                  <a:lnTo>
                    <a:pt x="3850" y="2814"/>
                  </a:lnTo>
                  <a:lnTo>
                    <a:pt x="3850" y="2816"/>
                  </a:lnTo>
                  <a:lnTo>
                    <a:pt x="3852" y="2818"/>
                  </a:lnTo>
                  <a:lnTo>
                    <a:pt x="3854" y="2818"/>
                  </a:lnTo>
                  <a:lnTo>
                    <a:pt x="3858" y="2820"/>
                  </a:lnTo>
                  <a:lnTo>
                    <a:pt x="3860" y="2824"/>
                  </a:lnTo>
                  <a:lnTo>
                    <a:pt x="3860" y="2832"/>
                  </a:lnTo>
                  <a:lnTo>
                    <a:pt x="3858" y="2846"/>
                  </a:lnTo>
                  <a:lnTo>
                    <a:pt x="3854" y="2866"/>
                  </a:lnTo>
                  <a:lnTo>
                    <a:pt x="3850" y="2884"/>
                  </a:lnTo>
                  <a:lnTo>
                    <a:pt x="3844" y="2896"/>
                  </a:lnTo>
                  <a:lnTo>
                    <a:pt x="3840" y="2904"/>
                  </a:lnTo>
                  <a:lnTo>
                    <a:pt x="3834" y="2912"/>
                  </a:lnTo>
                  <a:lnTo>
                    <a:pt x="3822" y="2926"/>
                  </a:lnTo>
                  <a:lnTo>
                    <a:pt x="3808" y="2942"/>
                  </a:lnTo>
                  <a:lnTo>
                    <a:pt x="3802" y="2952"/>
                  </a:lnTo>
                  <a:lnTo>
                    <a:pt x="3794" y="2960"/>
                  </a:lnTo>
                  <a:lnTo>
                    <a:pt x="3788" y="2964"/>
                  </a:lnTo>
                  <a:lnTo>
                    <a:pt x="3782" y="2968"/>
                  </a:lnTo>
                  <a:lnTo>
                    <a:pt x="3768" y="2974"/>
                  </a:lnTo>
                  <a:lnTo>
                    <a:pt x="3760" y="2978"/>
                  </a:lnTo>
                  <a:lnTo>
                    <a:pt x="3752" y="2984"/>
                  </a:lnTo>
                  <a:lnTo>
                    <a:pt x="3742" y="2990"/>
                  </a:lnTo>
                  <a:lnTo>
                    <a:pt x="3742" y="2988"/>
                  </a:lnTo>
                  <a:lnTo>
                    <a:pt x="3742" y="2986"/>
                  </a:lnTo>
                  <a:lnTo>
                    <a:pt x="3744" y="2978"/>
                  </a:lnTo>
                  <a:lnTo>
                    <a:pt x="3744" y="2974"/>
                  </a:lnTo>
                  <a:lnTo>
                    <a:pt x="3740" y="2970"/>
                  </a:lnTo>
                  <a:lnTo>
                    <a:pt x="3740" y="2968"/>
                  </a:lnTo>
                  <a:lnTo>
                    <a:pt x="3740" y="2966"/>
                  </a:lnTo>
                  <a:lnTo>
                    <a:pt x="3748" y="2960"/>
                  </a:lnTo>
                  <a:lnTo>
                    <a:pt x="3754" y="2952"/>
                  </a:lnTo>
                  <a:lnTo>
                    <a:pt x="3756" y="2948"/>
                  </a:lnTo>
                  <a:lnTo>
                    <a:pt x="3754" y="2944"/>
                  </a:lnTo>
                  <a:lnTo>
                    <a:pt x="3752" y="2944"/>
                  </a:lnTo>
                  <a:lnTo>
                    <a:pt x="3748" y="2944"/>
                  </a:lnTo>
                  <a:lnTo>
                    <a:pt x="3738" y="2948"/>
                  </a:lnTo>
                  <a:lnTo>
                    <a:pt x="3734" y="2952"/>
                  </a:lnTo>
                  <a:lnTo>
                    <a:pt x="3730" y="2956"/>
                  </a:lnTo>
                  <a:lnTo>
                    <a:pt x="3728" y="2962"/>
                  </a:lnTo>
                  <a:lnTo>
                    <a:pt x="3730" y="2966"/>
                  </a:lnTo>
                  <a:lnTo>
                    <a:pt x="3730" y="2976"/>
                  </a:lnTo>
                  <a:lnTo>
                    <a:pt x="3728" y="2986"/>
                  </a:lnTo>
                  <a:lnTo>
                    <a:pt x="3722" y="2996"/>
                  </a:lnTo>
                  <a:lnTo>
                    <a:pt x="3716" y="3006"/>
                  </a:lnTo>
                  <a:lnTo>
                    <a:pt x="3704" y="3022"/>
                  </a:lnTo>
                  <a:lnTo>
                    <a:pt x="3700" y="3026"/>
                  </a:lnTo>
                  <a:lnTo>
                    <a:pt x="3698" y="3030"/>
                  </a:lnTo>
                  <a:lnTo>
                    <a:pt x="3700" y="3036"/>
                  </a:lnTo>
                  <a:lnTo>
                    <a:pt x="3700" y="3044"/>
                  </a:lnTo>
                  <a:lnTo>
                    <a:pt x="3698" y="3046"/>
                  </a:lnTo>
                  <a:lnTo>
                    <a:pt x="3694" y="3050"/>
                  </a:lnTo>
                  <a:lnTo>
                    <a:pt x="3690" y="3052"/>
                  </a:lnTo>
                  <a:lnTo>
                    <a:pt x="3682" y="3054"/>
                  </a:lnTo>
                  <a:lnTo>
                    <a:pt x="3676" y="3054"/>
                  </a:lnTo>
                  <a:lnTo>
                    <a:pt x="3672" y="3052"/>
                  </a:lnTo>
                  <a:lnTo>
                    <a:pt x="3672" y="3048"/>
                  </a:lnTo>
                  <a:lnTo>
                    <a:pt x="3674" y="3044"/>
                  </a:lnTo>
                  <a:lnTo>
                    <a:pt x="3672" y="3042"/>
                  </a:lnTo>
                  <a:lnTo>
                    <a:pt x="3668" y="3040"/>
                  </a:lnTo>
                  <a:lnTo>
                    <a:pt x="3662" y="3042"/>
                  </a:lnTo>
                  <a:lnTo>
                    <a:pt x="3652" y="3044"/>
                  </a:lnTo>
                  <a:lnTo>
                    <a:pt x="3626" y="3052"/>
                  </a:lnTo>
                  <a:lnTo>
                    <a:pt x="3614" y="3056"/>
                  </a:lnTo>
                  <a:lnTo>
                    <a:pt x="3602" y="3058"/>
                  </a:lnTo>
                  <a:lnTo>
                    <a:pt x="3594" y="3058"/>
                  </a:lnTo>
                  <a:lnTo>
                    <a:pt x="3592" y="3056"/>
                  </a:lnTo>
                  <a:lnTo>
                    <a:pt x="3590" y="3054"/>
                  </a:lnTo>
                  <a:lnTo>
                    <a:pt x="3588" y="3050"/>
                  </a:lnTo>
                  <a:lnTo>
                    <a:pt x="3584" y="3050"/>
                  </a:lnTo>
                  <a:lnTo>
                    <a:pt x="3580" y="3050"/>
                  </a:lnTo>
                  <a:lnTo>
                    <a:pt x="3574" y="3052"/>
                  </a:lnTo>
                  <a:lnTo>
                    <a:pt x="3562" y="3062"/>
                  </a:lnTo>
                  <a:lnTo>
                    <a:pt x="3548" y="3080"/>
                  </a:lnTo>
                  <a:lnTo>
                    <a:pt x="3542" y="3088"/>
                  </a:lnTo>
                  <a:lnTo>
                    <a:pt x="3536" y="3092"/>
                  </a:lnTo>
                  <a:lnTo>
                    <a:pt x="3530" y="3096"/>
                  </a:lnTo>
                  <a:lnTo>
                    <a:pt x="3524" y="3098"/>
                  </a:lnTo>
                  <a:lnTo>
                    <a:pt x="3518" y="3106"/>
                  </a:lnTo>
                  <a:lnTo>
                    <a:pt x="3514" y="3112"/>
                  </a:lnTo>
                  <a:lnTo>
                    <a:pt x="3510" y="3114"/>
                  </a:lnTo>
                  <a:lnTo>
                    <a:pt x="3502" y="3114"/>
                  </a:lnTo>
                  <a:lnTo>
                    <a:pt x="3500" y="3116"/>
                  </a:lnTo>
                  <a:lnTo>
                    <a:pt x="3498" y="3116"/>
                  </a:lnTo>
                  <a:lnTo>
                    <a:pt x="3496" y="3120"/>
                  </a:lnTo>
                  <a:lnTo>
                    <a:pt x="3496" y="3126"/>
                  </a:lnTo>
                  <a:lnTo>
                    <a:pt x="3496" y="3132"/>
                  </a:lnTo>
                  <a:lnTo>
                    <a:pt x="3500" y="3136"/>
                  </a:lnTo>
                  <a:lnTo>
                    <a:pt x="3504" y="3136"/>
                  </a:lnTo>
                  <a:lnTo>
                    <a:pt x="3508" y="3136"/>
                  </a:lnTo>
                  <a:lnTo>
                    <a:pt x="3522" y="3134"/>
                  </a:lnTo>
                  <a:lnTo>
                    <a:pt x="3528" y="3134"/>
                  </a:lnTo>
                  <a:lnTo>
                    <a:pt x="3536" y="3138"/>
                  </a:lnTo>
                  <a:lnTo>
                    <a:pt x="3542" y="3140"/>
                  </a:lnTo>
                  <a:lnTo>
                    <a:pt x="3544" y="3140"/>
                  </a:lnTo>
                  <a:lnTo>
                    <a:pt x="3546" y="3138"/>
                  </a:lnTo>
                  <a:lnTo>
                    <a:pt x="3546" y="3134"/>
                  </a:lnTo>
                  <a:lnTo>
                    <a:pt x="3546" y="3124"/>
                  </a:lnTo>
                  <a:lnTo>
                    <a:pt x="3548" y="3120"/>
                  </a:lnTo>
                  <a:lnTo>
                    <a:pt x="3550" y="3118"/>
                  </a:lnTo>
                  <a:lnTo>
                    <a:pt x="3556" y="3116"/>
                  </a:lnTo>
                  <a:lnTo>
                    <a:pt x="3558" y="3118"/>
                  </a:lnTo>
                  <a:lnTo>
                    <a:pt x="3562" y="3120"/>
                  </a:lnTo>
                  <a:lnTo>
                    <a:pt x="3570" y="3120"/>
                  </a:lnTo>
                  <a:lnTo>
                    <a:pt x="3596" y="3116"/>
                  </a:lnTo>
                  <a:lnTo>
                    <a:pt x="3620" y="3108"/>
                  </a:lnTo>
                  <a:lnTo>
                    <a:pt x="3626" y="3104"/>
                  </a:lnTo>
                  <a:lnTo>
                    <a:pt x="3630" y="3102"/>
                  </a:lnTo>
                  <a:lnTo>
                    <a:pt x="3632" y="3098"/>
                  </a:lnTo>
                  <a:lnTo>
                    <a:pt x="3632" y="3096"/>
                  </a:lnTo>
                  <a:lnTo>
                    <a:pt x="3636" y="3096"/>
                  </a:lnTo>
                  <a:lnTo>
                    <a:pt x="3648" y="3098"/>
                  </a:lnTo>
                  <a:lnTo>
                    <a:pt x="3656" y="3100"/>
                  </a:lnTo>
                  <a:lnTo>
                    <a:pt x="3662" y="3100"/>
                  </a:lnTo>
                  <a:lnTo>
                    <a:pt x="3670" y="3098"/>
                  </a:lnTo>
                  <a:lnTo>
                    <a:pt x="3674" y="3098"/>
                  </a:lnTo>
                  <a:lnTo>
                    <a:pt x="3676" y="3102"/>
                  </a:lnTo>
                  <a:lnTo>
                    <a:pt x="3678" y="3106"/>
                  </a:lnTo>
                  <a:lnTo>
                    <a:pt x="3676" y="3110"/>
                  </a:lnTo>
                  <a:lnTo>
                    <a:pt x="3672" y="3114"/>
                  </a:lnTo>
                  <a:lnTo>
                    <a:pt x="3666" y="3118"/>
                  </a:lnTo>
                  <a:lnTo>
                    <a:pt x="3666" y="3120"/>
                  </a:lnTo>
                  <a:lnTo>
                    <a:pt x="3666" y="3124"/>
                  </a:lnTo>
                  <a:lnTo>
                    <a:pt x="3666" y="3130"/>
                  </a:lnTo>
                  <a:lnTo>
                    <a:pt x="3664" y="3136"/>
                  </a:lnTo>
                  <a:lnTo>
                    <a:pt x="3664" y="3142"/>
                  </a:lnTo>
                  <a:lnTo>
                    <a:pt x="3664" y="3144"/>
                  </a:lnTo>
                  <a:lnTo>
                    <a:pt x="3668" y="3146"/>
                  </a:lnTo>
                  <a:lnTo>
                    <a:pt x="3674" y="3150"/>
                  </a:lnTo>
                  <a:lnTo>
                    <a:pt x="3674" y="3152"/>
                  </a:lnTo>
                  <a:lnTo>
                    <a:pt x="3676" y="3156"/>
                  </a:lnTo>
                  <a:lnTo>
                    <a:pt x="3684" y="3162"/>
                  </a:lnTo>
                  <a:lnTo>
                    <a:pt x="3684" y="3164"/>
                  </a:lnTo>
                  <a:lnTo>
                    <a:pt x="3688" y="3166"/>
                  </a:lnTo>
                  <a:lnTo>
                    <a:pt x="3692" y="3164"/>
                  </a:lnTo>
                  <a:lnTo>
                    <a:pt x="3696" y="3160"/>
                  </a:lnTo>
                  <a:lnTo>
                    <a:pt x="3700" y="3156"/>
                  </a:lnTo>
                  <a:lnTo>
                    <a:pt x="3716" y="3130"/>
                  </a:lnTo>
                  <a:lnTo>
                    <a:pt x="3720" y="3124"/>
                  </a:lnTo>
                  <a:lnTo>
                    <a:pt x="3724" y="3122"/>
                  </a:lnTo>
                  <a:lnTo>
                    <a:pt x="3734" y="3118"/>
                  </a:lnTo>
                  <a:lnTo>
                    <a:pt x="3738" y="3116"/>
                  </a:lnTo>
                  <a:lnTo>
                    <a:pt x="3738" y="3114"/>
                  </a:lnTo>
                  <a:lnTo>
                    <a:pt x="3736" y="3112"/>
                  </a:lnTo>
                  <a:lnTo>
                    <a:pt x="3730" y="3108"/>
                  </a:lnTo>
                  <a:lnTo>
                    <a:pt x="3724" y="3104"/>
                  </a:lnTo>
                  <a:lnTo>
                    <a:pt x="3722" y="3098"/>
                  </a:lnTo>
                  <a:lnTo>
                    <a:pt x="3722" y="3090"/>
                  </a:lnTo>
                  <a:lnTo>
                    <a:pt x="3724" y="3086"/>
                  </a:lnTo>
                  <a:lnTo>
                    <a:pt x="3728" y="3082"/>
                  </a:lnTo>
                  <a:lnTo>
                    <a:pt x="3732" y="3080"/>
                  </a:lnTo>
                  <a:lnTo>
                    <a:pt x="3734" y="3082"/>
                  </a:lnTo>
                  <a:lnTo>
                    <a:pt x="3734" y="3086"/>
                  </a:lnTo>
                  <a:lnTo>
                    <a:pt x="3736" y="3092"/>
                  </a:lnTo>
                  <a:lnTo>
                    <a:pt x="3738" y="3094"/>
                  </a:lnTo>
                  <a:lnTo>
                    <a:pt x="3742" y="3096"/>
                  </a:lnTo>
                  <a:lnTo>
                    <a:pt x="3746" y="3096"/>
                  </a:lnTo>
                  <a:lnTo>
                    <a:pt x="3750" y="3096"/>
                  </a:lnTo>
                  <a:lnTo>
                    <a:pt x="3746" y="3100"/>
                  </a:lnTo>
                  <a:lnTo>
                    <a:pt x="3742" y="3104"/>
                  </a:lnTo>
                  <a:lnTo>
                    <a:pt x="3750" y="3104"/>
                  </a:lnTo>
                  <a:lnTo>
                    <a:pt x="3762" y="3102"/>
                  </a:lnTo>
                  <a:lnTo>
                    <a:pt x="3774" y="3102"/>
                  </a:lnTo>
                  <a:lnTo>
                    <a:pt x="3782" y="3104"/>
                  </a:lnTo>
                  <a:lnTo>
                    <a:pt x="3786" y="3104"/>
                  </a:lnTo>
                  <a:lnTo>
                    <a:pt x="3788" y="3100"/>
                  </a:lnTo>
                  <a:lnTo>
                    <a:pt x="3792" y="3092"/>
                  </a:lnTo>
                  <a:lnTo>
                    <a:pt x="3800" y="3082"/>
                  </a:lnTo>
                  <a:lnTo>
                    <a:pt x="3806" y="3076"/>
                  </a:lnTo>
                  <a:lnTo>
                    <a:pt x="3810" y="3076"/>
                  </a:lnTo>
                  <a:lnTo>
                    <a:pt x="3810" y="3078"/>
                  </a:lnTo>
                  <a:lnTo>
                    <a:pt x="3812" y="3082"/>
                  </a:lnTo>
                  <a:lnTo>
                    <a:pt x="3810" y="3090"/>
                  </a:lnTo>
                  <a:lnTo>
                    <a:pt x="3810" y="3096"/>
                  </a:lnTo>
                  <a:lnTo>
                    <a:pt x="3810" y="3102"/>
                  </a:lnTo>
                  <a:lnTo>
                    <a:pt x="3812" y="3104"/>
                  </a:lnTo>
                  <a:lnTo>
                    <a:pt x="3814" y="3104"/>
                  </a:lnTo>
                  <a:lnTo>
                    <a:pt x="3820" y="3098"/>
                  </a:lnTo>
                  <a:lnTo>
                    <a:pt x="3824" y="3086"/>
                  </a:lnTo>
                  <a:lnTo>
                    <a:pt x="3826" y="3076"/>
                  </a:lnTo>
                  <a:lnTo>
                    <a:pt x="3828" y="3068"/>
                  </a:lnTo>
                  <a:lnTo>
                    <a:pt x="3830" y="3066"/>
                  </a:lnTo>
                  <a:lnTo>
                    <a:pt x="3834" y="3066"/>
                  </a:lnTo>
                  <a:lnTo>
                    <a:pt x="3842" y="3070"/>
                  </a:lnTo>
                  <a:lnTo>
                    <a:pt x="3848" y="3074"/>
                  </a:lnTo>
                  <a:lnTo>
                    <a:pt x="3848" y="3072"/>
                  </a:lnTo>
                  <a:lnTo>
                    <a:pt x="3848" y="3064"/>
                  </a:lnTo>
                  <a:lnTo>
                    <a:pt x="3848" y="3060"/>
                  </a:lnTo>
                  <a:lnTo>
                    <a:pt x="3850" y="3054"/>
                  </a:lnTo>
                  <a:lnTo>
                    <a:pt x="3852" y="3050"/>
                  </a:lnTo>
                  <a:lnTo>
                    <a:pt x="3856" y="3048"/>
                  </a:lnTo>
                  <a:lnTo>
                    <a:pt x="3862" y="3046"/>
                  </a:lnTo>
                  <a:lnTo>
                    <a:pt x="3864" y="3048"/>
                  </a:lnTo>
                  <a:lnTo>
                    <a:pt x="3864" y="3050"/>
                  </a:lnTo>
                  <a:lnTo>
                    <a:pt x="3864" y="3052"/>
                  </a:lnTo>
                  <a:lnTo>
                    <a:pt x="3862" y="3056"/>
                  </a:lnTo>
                  <a:lnTo>
                    <a:pt x="3858" y="3066"/>
                  </a:lnTo>
                  <a:lnTo>
                    <a:pt x="3854" y="3080"/>
                  </a:lnTo>
                  <a:lnTo>
                    <a:pt x="3854" y="3090"/>
                  </a:lnTo>
                  <a:lnTo>
                    <a:pt x="3856" y="3090"/>
                  </a:lnTo>
                  <a:lnTo>
                    <a:pt x="3860" y="3086"/>
                  </a:lnTo>
                  <a:lnTo>
                    <a:pt x="3864" y="3080"/>
                  </a:lnTo>
                  <a:lnTo>
                    <a:pt x="3866" y="3078"/>
                  </a:lnTo>
                  <a:lnTo>
                    <a:pt x="3872" y="3076"/>
                  </a:lnTo>
                  <a:lnTo>
                    <a:pt x="3874" y="3076"/>
                  </a:lnTo>
                  <a:lnTo>
                    <a:pt x="3876" y="3072"/>
                  </a:lnTo>
                  <a:lnTo>
                    <a:pt x="3878" y="3060"/>
                  </a:lnTo>
                  <a:lnTo>
                    <a:pt x="3880" y="3052"/>
                  </a:lnTo>
                  <a:lnTo>
                    <a:pt x="3886" y="3048"/>
                  </a:lnTo>
                  <a:lnTo>
                    <a:pt x="3890" y="3048"/>
                  </a:lnTo>
                  <a:lnTo>
                    <a:pt x="3894" y="3048"/>
                  </a:lnTo>
                  <a:lnTo>
                    <a:pt x="3898" y="3048"/>
                  </a:lnTo>
                  <a:lnTo>
                    <a:pt x="3900" y="3046"/>
                  </a:lnTo>
                  <a:lnTo>
                    <a:pt x="3898" y="3042"/>
                  </a:lnTo>
                  <a:lnTo>
                    <a:pt x="3892" y="3034"/>
                  </a:lnTo>
                  <a:lnTo>
                    <a:pt x="3888" y="3028"/>
                  </a:lnTo>
                  <a:lnTo>
                    <a:pt x="3886" y="3022"/>
                  </a:lnTo>
                  <a:lnTo>
                    <a:pt x="3884" y="3010"/>
                  </a:lnTo>
                  <a:lnTo>
                    <a:pt x="3886" y="3000"/>
                  </a:lnTo>
                  <a:lnTo>
                    <a:pt x="3892" y="2988"/>
                  </a:lnTo>
                  <a:lnTo>
                    <a:pt x="3896" y="2978"/>
                  </a:lnTo>
                  <a:lnTo>
                    <a:pt x="3902" y="2966"/>
                  </a:lnTo>
                  <a:lnTo>
                    <a:pt x="3902" y="2952"/>
                  </a:lnTo>
                  <a:lnTo>
                    <a:pt x="3900" y="2938"/>
                  </a:lnTo>
                  <a:lnTo>
                    <a:pt x="3898" y="2928"/>
                  </a:lnTo>
                  <a:lnTo>
                    <a:pt x="3898" y="2920"/>
                  </a:lnTo>
                  <a:lnTo>
                    <a:pt x="3898" y="2912"/>
                  </a:lnTo>
                  <a:lnTo>
                    <a:pt x="3900" y="2906"/>
                  </a:lnTo>
                  <a:lnTo>
                    <a:pt x="3904" y="2902"/>
                  </a:lnTo>
                  <a:lnTo>
                    <a:pt x="3908" y="2900"/>
                  </a:lnTo>
                  <a:lnTo>
                    <a:pt x="3912" y="2900"/>
                  </a:lnTo>
                  <a:lnTo>
                    <a:pt x="3918" y="2902"/>
                  </a:lnTo>
                  <a:lnTo>
                    <a:pt x="3922" y="2906"/>
                  </a:lnTo>
                  <a:lnTo>
                    <a:pt x="3924" y="2906"/>
                  </a:lnTo>
                  <a:lnTo>
                    <a:pt x="3924" y="2898"/>
                  </a:lnTo>
                  <a:lnTo>
                    <a:pt x="3924" y="2884"/>
                  </a:lnTo>
                  <a:lnTo>
                    <a:pt x="3926" y="2876"/>
                  </a:lnTo>
                  <a:lnTo>
                    <a:pt x="3930" y="2868"/>
                  </a:lnTo>
                  <a:lnTo>
                    <a:pt x="3936" y="2860"/>
                  </a:lnTo>
                  <a:lnTo>
                    <a:pt x="3940" y="2850"/>
                  </a:lnTo>
                  <a:lnTo>
                    <a:pt x="3942" y="2840"/>
                  </a:lnTo>
                  <a:lnTo>
                    <a:pt x="3944" y="2830"/>
                  </a:lnTo>
                  <a:lnTo>
                    <a:pt x="3942" y="2820"/>
                  </a:lnTo>
                  <a:lnTo>
                    <a:pt x="3940" y="2810"/>
                  </a:lnTo>
                  <a:lnTo>
                    <a:pt x="3936" y="2802"/>
                  </a:lnTo>
                  <a:lnTo>
                    <a:pt x="3932" y="2794"/>
                  </a:lnTo>
                  <a:lnTo>
                    <a:pt x="3926" y="2788"/>
                  </a:lnTo>
                  <a:lnTo>
                    <a:pt x="3922" y="2780"/>
                  </a:lnTo>
                  <a:lnTo>
                    <a:pt x="3918" y="2766"/>
                  </a:lnTo>
                  <a:lnTo>
                    <a:pt x="3918" y="2752"/>
                  </a:lnTo>
                  <a:lnTo>
                    <a:pt x="3918" y="2740"/>
                  </a:lnTo>
                  <a:close/>
                  <a:moveTo>
                    <a:pt x="3276" y="3612"/>
                  </a:moveTo>
                  <a:lnTo>
                    <a:pt x="3276" y="3612"/>
                  </a:lnTo>
                  <a:lnTo>
                    <a:pt x="3274" y="3610"/>
                  </a:lnTo>
                  <a:lnTo>
                    <a:pt x="3270" y="3612"/>
                  </a:lnTo>
                  <a:lnTo>
                    <a:pt x="3268" y="3614"/>
                  </a:lnTo>
                  <a:lnTo>
                    <a:pt x="3268" y="3618"/>
                  </a:lnTo>
                  <a:lnTo>
                    <a:pt x="3272" y="3618"/>
                  </a:lnTo>
                  <a:lnTo>
                    <a:pt x="3274" y="3618"/>
                  </a:lnTo>
                  <a:lnTo>
                    <a:pt x="3276" y="3614"/>
                  </a:lnTo>
                  <a:lnTo>
                    <a:pt x="3276" y="3612"/>
                  </a:lnTo>
                  <a:close/>
                  <a:moveTo>
                    <a:pt x="3322" y="3130"/>
                  </a:moveTo>
                  <a:lnTo>
                    <a:pt x="3322" y="3130"/>
                  </a:lnTo>
                  <a:lnTo>
                    <a:pt x="3324" y="3128"/>
                  </a:lnTo>
                  <a:lnTo>
                    <a:pt x="3322" y="3126"/>
                  </a:lnTo>
                  <a:lnTo>
                    <a:pt x="3318" y="3126"/>
                  </a:lnTo>
                  <a:lnTo>
                    <a:pt x="3316" y="3128"/>
                  </a:lnTo>
                  <a:lnTo>
                    <a:pt x="3318" y="3130"/>
                  </a:lnTo>
                  <a:lnTo>
                    <a:pt x="3320" y="3130"/>
                  </a:lnTo>
                  <a:lnTo>
                    <a:pt x="3322" y="3130"/>
                  </a:lnTo>
                  <a:close/>
                  <a:moveTo>
                    <a:pt x="3302" y="3176"/>
                  </a:moveTo>
                  <a:lnTo>
                    <a:pt x="3302" y="3176"/>
                  </a:lnTo>
                  <a:lnTo>
                    <a:pt x="3304" y="3178"/>
                  </a:lnTo>
                  <a:lnTo>
                    <a:pt x="3310" y="3178"/>
                  </a:lnTo>
                  <a:lnTo>
                    <a:pt x="3320" y="3176"/>
                  </a:lnTo>
                  <a:lnTo>
                    <a:pt x="3330" y="3170"/>
                  </a:lnTo>
                  <a:lnTo>
                    <a:pt x="3334" y="3166"/>
                  </a:lnTo>
                  <a:lnTo>
                    <a:pt x="3334" y="3162"/>
                  </a:lnTo>
                  <a:lnTo>
                    <a:pt x="3332" y="3158"/>
                  </a:lnTo>
                  <a:lnTo>
                    <a:pt x="3326" y="3158"/>
                  </a:lnTo>
                  <a:lnTo>
                    <a:pt x="3322" y="3158"/>
                  </a:lnTo>
                  <a:lnTo>
                    <a:pt x="3314" y="3160"/>
                  </a:lnTo>
                  <a:lnTo>
                    <a:pt x="3310" y="3164"/>
                  </a:lnTo>
                  <a:lnTo>
                    <a:pt x="3304" y="3166"/>
                  </a:lnTo>
                  <a:lnTo>
                    <a:pt x="3302" y="3172"/>
                  </a:lnTo>
                  <a:lnTo>
                    <a:pt x="3302" y="3176"/>
                  </a:lnTo>
                  <a:close/>
                  <a:moveTo>
                    <a:pt x="3372" y="3542"/>
                  </a:moveTo>
                  <a:lnTo>
                    <a:pt x="3372" y="3542"/>
                  </a:lnTo>
                  <a:lnTo>
                    <a:pt x="3374" y="3538"/>
                  </a:lnTo>
                  <a:lnTo>
                    <a:pt x="3376" y="3534"/>
                  </a:lnTo>
                  <a:lnTo>
                    <a:pt x="3386" y="3520"/>
                  </a:lnTo>
                  <a:lnTo>
                    <a:pt x="3392" y="3512"/>
                  </a:lnTo>
                  <a:lnTo>
                    <a:pt x="3394" y="3508"/>
                  </a:lnTo>
                  <a:lnTo>
                    <a:pt x="3390" y="3508"/>
                  </a:lnTo>
                  <a:lnTo>
                    <a:pt x="3384" y="3512"/>
                  </a:lnTo>
                  <a:lnTo>
                    <a:pt x="3374" y="3522"/>
                  </a:lnTo>
                  <a:lnTo>
                    <a:pt x="3370" y="3528"/>
                  </a:lnTo>
                  <a:lnTo>
                    <a:pt x="3366" y="3538"/>
                  </a:lnTo>
                  <a:lnTo>
                    <a:pt x="3366" y="3544"/>
                  </a:lnTo>
                  <a:lnTo>
                    <a:pt x="3368" y="3546"/>
                  </a:lnTo>
                  <a:lnTo>
                    <a:pt x="3372" y="3544"/>
                  </a:lnTo>
                  <a:lnTo>
                    <a:pt x="3372" y="3542"/>
                  </a:lnTo>
                  <a:close/>
                  <a:moveTo>
                    <a:pt x="3932" y="2136"/>
                  </a:moveTo>
                  <a:lnTo>
                    <a:pt x="3932" y="2136"/>
                  </a:lnTo>
                  <a:lnTo>
                    <a:pt x="3930" y="2138"/>
                  </a:lnTo>
                  <a:lnTo>
                    <a:pt x="3932" y="2138"/>
                  </a:lnTo>
                  <a:lnTo>
                    <a:pt x="3936" y="2142"/>
                  </a:lnTo>
                  <a:lnTo>
                    <a:pt x="3942" y="2150"/>
                  </a:lnTo>
                  <a:lnTo>
                    <a:pt x="3950" y="2162"/>
                  </a:lnTo>
                  <a:lnTo>
                    <a:pt x="3952" y="2168"/>
                  </a:lnTo>
                  <a:lnTo>
                    <a:pt x="3952" y="2174"/>
                  </a:lnTo>
                  <a:lnTo>
                    <a:pt x="3948" y="2186"/>
                  </a:lnTo>
                  <a:lnTo>
                    <a:pt x="3944" y="2198"/>
                  </a:lnTo>
                  <a:lnTo>
                    <a:pt x="3944" y="2206"/>
                  </a:lnTo>
                  <a:lnTo>
                    <a:pt x="3946" y="2214"/>
                  </a:lnTo>
                  <a:lnTo>
                    <a:pt x="3948" y="2224"/>
                  </a:lnTo>
                  <a:lnTo>
                    <a:pt x="3948" y="2236"/>
                  </a:lnTo>
                  <a:lnTo>
                    <a:pt x="3948" y="2266"/>
                  </a:lnTo>
                  <a:lnTo>
                    <a:pt x="3944" y="2294"/>
                  </a:lnTo>
                  <a:lnTo>
                    <a:pt x="3940" y="2304"/>
                  </a:lnTo>
                  <a:lnTo>
                    <a:pt x="3938" y="2312"/>
                  </a:lnTo>
                  <a:lnTo>
                    <a:pt x="3936" y="2316"/>
                  </a:lnTo>
                  <a:lnTo>
                    <a:pt x="3938" y="2320"/>
                  </a:lnTo>
                  <a:lnTo>
                    <a:pt x="3944" y="2330"/>
                  </a:lnTo>
                  <a:lnTo>
                    <a:pt x="3946" y="2336"/>
                  </a:lnTo>
                  <a:lnTo>
                    <a:pt x="3948" y="2344"/>
                  </a:lnTo>
                  <a:lnTo>
                    <a:pt x="3946" y="2356"/>
                  </a:lnTo>
                  <a:lnTo>
                    <a:pt x="3942" y="2370"/>
                  </a:lnTo>
                  <a:lnTo>
                    <a:pt x="3940" y="2378"/>
                  </a:lnTo>
                  <a:lnTo>
                    <a:pt x="3940" y="2386"/>
                  </a:lnTo>
                  <a:lnTo>
                    <a:pt x="3942" y="2400"/>
                  </a:lnTo>
                  <a:lnTo>
                    <a:pt x="3944" y="2412"/>
                  </a:lnTo>
                  <a:lnTo>
                    <a:pt x="3944" y="2418"/>
                  </a:lnTo>
                  <a:lnTo>
                    <a:pt x="3940" y="2424"/>
                  </a:lnTo>
                  <a:lnTo>
                    <a:pt x="3936" y="2436"/>
                  </a:lnTo>
                  <a:lnTo>
                    <a:pt x="3934" y="2444"/>
                  </a:lnTo>
                  <a:lnTo>
                    <a:pt x="3936" y="2454"/>
                  </a:lnTo>
                  <a:lnTo>
                    <a:pt x="3938" y="2468"/>
                  </a:lnTo>
                  <a:lnTo>
                    <a:pt x="3942" y="2478"/>
                  </a:lnTo>
                  <a:lnTo>
                    <a:pt x="3944" y="2478"/>
                  </a:lnTo>
                  <a:lnTo>
                    <a:pt x="3946" y="2478"/>
                  </a:lnTo>
                  <a:lnTo>
                    <a:pt x="3950" y="2470"/>
                  </a:lnTo>
                  <a:lnTo>
                    <a:pt x="3954" y="2456"/>
                  </a:lnTo>
                  <a:lnTo>
                    <a:pt x="3958" y="2442"/>
                  </a:lnTo>
                  <a:lnTo>
                    <a:pt x="3962" y="2434"/>
                  </a:lnTo>
                  <a:lnTo>
                    <a:pt x="3966" y="2432"/>
                  </a:lnTo>
                  <a:lnTo>
                    <a:pt x="3968" y="2432"/>
                  </a:lnTo>
                  <a:lnTo>
                    <a:pt x="3972" y="2434"/>
                  </a:lnTo>
                  <a:lnTo>
                    <a:pt x="3976" y="2438"/>
                  </a:lnTo>
                  <a:lnTo>
                    <a:pt x="3980" y="2440"/>
                  </a:lnTo>
                  <a:lnTo>
                    <a:pt x="3984" y="2438"/>
                  </a:lnTo>
                  <a:lnTo>
                    <a:pt x="3990" y="2440"/>
                  </a:lnTo>
                  <a:lnTo>
                    <a:pt x="3994" y="2442"/>
                  </a:lnTo>
                  <a:lnTo>
                    <a:pt x="3996" y="2446"/>
                  </a:lnTo>
                  <a:lnTo>
                    <a:pt x="3998" y="2456"/>
                  </a:lnTo>
                  <a:lnTo>
                    <a:pt x="4000" y="2464"/>
                  </a:lnTo>
                  <a:lnTo>
                    <a:pt x="4000" y="2466"/>
                  </a:lnTo>
                  <a:lnTo>
                    <a:pt x="4002" y="2466"/>
                  </a:lnTo>
                  <a:lnTo>
                    <a:pt x="4006" y="2454"/>
                  </a:lnTo>
                  <a:lnTo>
                    <a:pt x="4006" y="2448"/>
                  </a:lnTo>
                  <a:lnTo>
                    <a:pt x="4004" y="2444"/>
                  </a:lnTo>
                  <a:lnTo>
                    <a:pt x="4002" y="2434"/>
                  </a:lnTo>
                  <a:lnTo>
                    <a:pt x="4002" y="2426"/>
                  </a:lnTo>
                  <a:lnTo>
                    <a:pt x="3998" y="2426"/>
                  </a:lnTo>
                  <a:lnTo>
                    <a:pt x="3992" y="2426"/>
                  </a:lnTo>
                  <a:lnTo>
                    <a:pt x="3990" y="2422"/>
                  </a:lnTo>
                  <a:lnTo>
                    <a:pt x="3986" y="2420"/>
                  </a:lnTo>
                  <a:lnTo>
                    <a:pt x="3984" y="2410"/>
                  </a:lnTo>
                  <a:lnTo>
                    <a:pt x="3980" y="2400"/>
                  </a:lnTo>
                  <a:lnTo>
                    <a:pt x="3976" y="2394"/>
                  </a:lnTo>
                  <a:lnTo>
                    <a:pt x="3972" y="2390"/>
                  </a:lnTo>
                  <a:lnTo>
                    <a:pt x="3966" y="2382"/>
                  </a:lnTo>
                  <a:lnTo>
                    <a:pt x="3964" y="2372"/>
                  </a:lnTo>
                  <a:lnTo>
                    <a:pt x="3964" y="2362"/>
                  </a:lnTo>
                  <a:lnTo>
                    <a:pt x="3964" y="2350"/>
                  </a:lnTo>
                  <a:lnTo>
                    <a:pt x="3970" y="2328"/>
                  </a:lnTo>
                  <a:lnTo>
                    <a:pt x="3978" y="2314"/>
                  </a:lnTo>
                  <a:lnTo>
                    <a:pt x="3980" y="2308"/>
                  </a:lnTo>
                  <a:lnTo>
                    <a:pt x="3982" y="2304"/>
                  </a:lnTo>
                  <a:lnTo>
                    <a:pt x="3982" y="2294"/>
                  </a:lnTo>
                  <a:lnTo>
                    <a:pt x="3984" y="2290"/>
                  </a:lnTo>
                  <a:lnTo>
                    <a:pt x="3984" y="2288"/>
                  </a:lnTo>
                  <a:lnTo>
                    <a:pt x="3988" y="2284"/>
                  </a:lnTo>
                  <a:lnTo>
                    <a:pt x="3994" y="2282"/>
                  </a:lnTo>
                  <a:lnTo>
                    <a:pt x="4004" y="2280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6" y="2294"/>
                  </a:lnTo>
                  <a:lnTo>
                    <a:pt x="4048" y="2314"/>
                  </a:lnTo>
                  <a:lnTo>
                    <a:pt x="4052" y="2316"/>
                  </a:lnTo>
                  <a:lnTo>
                    <a:pt x="4052" y="2312"/>
                  </a:lnTo>
                  <a:lnTo>
                    <a:pt x="4048" y="2302"/>
                  </a:lnTo>
                  <a:lnTo>
                    <a:pt x="4040" y="2294"/>
                  </a:lnTo>
                  <a:lnTo>
                    <a:pt x="4034" y="2282"/>
                  </a:lnTo>
                  <a:lnTo>
                    <a:pt x="4032" y="2276"/>
                  </a:lnTo>
                  <a:lnTo>
                    <a:pt x="4030" y="2268"/>
                  </a:lnTo>
                  <a:lnTo>
                    <a:pt x="4026" y="2252"/>
                  </a:lnTo>
                  <a:lnTo>
                    <a:pt x="4020" y="2234"/>
                  </a:lnTo>
                  <a:lnTo>
                    <a:pt x="4012" y="2214"/>
                  </a:lnTo>
                  <a:lnTo>
                    <a:pt x="4010" y="2206"/>
                  </a:lnTo>
                  <a:lnTo>
                    <a:pt x="4010" y="2196"/>
                  </a:lnTo>
                  <a:lnTo>
                    <a:pt x="4008" y="2180"/>
                  </a:lnTo>
                  <a:lnTo>
                    <a:pt x="4004" y="2168"/>
                  </a:lnTo>
                  <a:lnTo>
                    <a:pt x="4002" y="2158"/>
                  </a:lnTo>
                  <a:lnTo>
                    <a:pt x="3998" y="2148"/>
                  </a:lnTo>
                  <a:lnTo>
                    <a:pt x="3998" y="2144"/>
                  </a:lnTo>
                  <a:lnTo>
                    <a:pt x="3994" y="2146"/>
                  </a:lnTo>
                  <a:lnTo>
                    <a:pt x="3992" y="2146"/>
                  </a:lnTo>
                  <a:lnTo>
                    <a:pt x="3992" y="2138"/>
                  </a:lnTo>
                  <a:lnTo>
                    <a:pt x="3994" y="2128"/>
                  </a:lnTo>
                  <a:lnTo>
                    <a:pt x="3992" y="2128"/>
                  </a:lnTo>
                  <a:lnTo>
                    <a:pt x="3990" y="2128"/>
                  </a:lnTo>
                  <a:lnTo>
                    <a:pt x="3988" y="2124"/>
                  </a:lnTo>
                  <a:lnTo>
                    <a:pt x="3988" y="2116"/>
                  </a:lnTo>
                  <a:lnTo>
                    <a:pt x="3988" y="2108"/>
                  </a:lnTo>
                  <a:lnTo>
                    <a:pt x="3992" y="2096"/>
                  </a:lnTo>
                  <a:lnTo>
                    <a:pt x="3994" y="2090"/>
                  </a:lnTo>
                  <a:lnTo>
                    <a:pt x="3996" y="2082"/>
                  </a:lnTo>
                  <a:lnTo>
                    <a:pt x="3996" y="2072"/>
                  </a:lnTo>
                  <a:lnTo>
                    <a:pt x="3994" y="2058"/>
                  </a:lnTo>
                  <a:lnTo>
                    <a:pt x="3990" y="2042"/>
                  </a:lnTo>
                  <a:lnTo>
                    <a:pt x="3988" y="2036"/>
                  </a:lnTo>
                  <a:lnTo>
                    <a:pt x="3986" y="2034"/>
                  </a:lnTo>
                  <a:lnTo>
                    <a:pt x="3988" y="2032"/>
                  </a:lnTo>
                  <a:lnTo>
                    <a:pt x="3988" y="2028"/>
                  </a:lnTo>
                  <a:lnTo>
                    <a:pt x="3986" y="2026"/>
                  </a:lnTo>
                  <a:lnTo>
                    <a:pt x="3984" y="2026"/>
                  </a:lnTo>
                  <a:lnTo>
                    <a:pt x="3982" y="2022"/>
                  </a:lnTo>
                  <a:lnTo>
                    <a:pt x="3982" y="2014"/>
                  </a:lnTo>
                  <a:lnTo>
                    <a:pt x="3978" y="2010"/>
                  </a:lnTo>
                  <a:lnTo>
                    <a:pt x="3978" y="2006"/>
                  </a:lnTo>
                  <a:lnTo>
                    <a:pt x="3980" y="2000"/>
                  </a:lnTo>
                  <a:lnTo>
                    <a:pt x="3984" y="1994"/>
                  </a:lnTo>
                  <a:lnTo>
                    <a:pt x="3982" y="1988"/>
                  </a:lnTo>
                  <a:lnTo>
                    <a:pt x="3978" y="1984"/>
                  </a:lnTo>
                  <a:lnTo>
                    <a:pt x="3974" y="1976"/>
                  </a:lnTo>
                  <a:lnTo>
                    <a:pt x="3970" y="1972"/>
                  </a:lnTo>
                  <a:lnTo>
                    <a:pt x="3970" y="1974"/>
                  </a:lnTo>
                  <a:lnTo>
                    <a:pt x="3966" y="1978"/>
                  </a:lnTo>
                  <a:lnTo>
                    <a:pt x="3962" y="1980"/>
                  </a:lnTo>
                  <a:lnTo>
                    <a:pt x="3958" y="1982"/>
                  </a:lnTo>
                  <a:lnTo>
                    <a:pt x="3954" y="1982"/>
                  </a:lnTo>
                  <a:lnTo>
                    <a:pt x="3954" y="1984"/>
                  </a:lnTo>
                  <a:lnTo>
                    <a:pt x="3960" y="1990"/>
                  </a:lnTo>
                  <a:lnTo>
                    <a:pt x="3966" y="1998"/>
                  </a:lnTo>
                  <a:lnTo>
                    <a:pt x="3968" y="2004"/>
                  </a:lnTo>
                  <a:lnTo>
                    <a:pt x="3970" y="2008"/>
                  </a:lnTo>
                  <a:lnTo>
                    <a:pt x="3966" y="2016"/>
                  </a:lnTo>
                  <a:lnTo>
                    <a:pt x="3964" y="2018"/>
                  </a:lnTo>
                  <a:lnTo>
                    <a:pt x="3962" y="2018"/>
                  </a:lnTo>
                  <a:lnTo>
                    <a:pt x="3960" y="2020"/>
                  </a:lnTo>
                  <a:lnTo>
                    <a:pt x="3960" y="2024"/>
                  </a:lnTo>
                  <a:lnTo>
                    <a:pt x="3962" y="2024"/>
                  </a:lnTo>
                  <a:lnTo>
                    <a:pt x="3964" y="2026"/>
                  </a:lnTo>
                  <a:lnTo>
                    <a:pt x="3966" y="2028"/>
                  </a:lnTo>
                  <a:lnTo>
                    <a:pt x="3966" y="2030"/>
                  </a:lnTo>
                  <a:lnTo>
                    <a:pt x="3962" y="2034"/>
                  </a:lnTo>
                  <a:lnTo>
                    <a:pt x="3958" y="2038"/>
                  </a:lnTo>
                  <a:lnTo>
                    <a:pt x="3954" y="2038"/>
                  </a:lnTo>
                  <a:lnTo>
                    <a:pt x="3954" y="2036"/>
                  </a:lnTo>
                  <a:lnTo>
                    <a:pt x="3952" y="2034"/>
                  </a:lnTo>
                  <a:lnTo>
                    <a:pt x="3952" y="2030"/>
                  </a:lnTo>
                  <a:lnTo>
                    <a:pt x="3950" y="2028"/>
                  </a:lnTo>
                  <a:lnTo>
                    <a:pt x="3946" y="2030"/>
                  </a:lnTo>
                  <a:lnTo>
                    <a:pt x="3940" y="2032"/>
                  </a:lnTo>
                  <a:lnTo>
                    <a:pt x="3936" y="2034"/>
                  </a:lnTo>
                  <a:lnTo>
                    <a:pt x="3932" y="2036"/>
                  </a:lnTo>
                  <a:lnTo>
                    <a:pt x="3934" y="2044"/>
                  </a:lnTo>
                  <a:lnTo>
                    <a:pt x="3936" y="2054"/>
                  </a:lnTo>
                  <a:lnTo>
                    <a:pt x="3938" y="2066"/>
                  </a:lnTo>
                  <a:lnTo>
                    <a:pt x="3936" y="2078"/>
                  </a:lnTo>
                  <a:lnTo>
                    <a:pt x="3930" y="2090"/>
                  </a:lnTo>
                  <a:lnTo>
                    <a:pt x="3928" y="2098"/>
                  </a:lnTo>
                  <a:lnTo>
                    <a:pt x="3928" y="2104"/>
                  </a:lnTo>
                  <a:lnTo>
                    <a:pt x="3930" y="2108"/>
                  </a:lnTo>
                  <a:lnTo>
                    <a:pt x="3928" y="2118"/>
                  </a:lnTo>
                  <a:lnTo>
                    <a:pt x="3926" y="2124"/>
                  </a:lnTo>
                  <a:lnTo>
                    <a:pt x="3928" y="2128"/>
                  </a:lnTo>
                  <a:lnTo>
                    <a:pt x="3930" y="2132"/>
                  </a:lnTo>
                  <a:lnTo>
                    <a:pt x="3934" y="2134"/>
                  </a:lnTo>
                  <a:lnTo>
                    <a:pt x="3934" y="2136"/>
                  </a:lnTo>
                  <a:lnTo>
                    <a:pt x="3932" y="2136"/>
                  </a:lnTo>
                  <a:close/>
                  <a:moveTo>
                    <a:pt x="4070" y="2610"/>
                  </a:moveTo>
                  <a:lnTo>
                    <a:pt x="4070" y="2610"/>
                  </a:lnTo>
                  <a:lnTo>
                    <a:pt x="4068" y="2602"/>
                  </a:lnTo>
                  <a:lnTo>
                    <a:pt x="4068" y="2594"/>
                  </a:lnTo>
                  <a:lnTo>
                    <a:pt x="4070" y="2586"/>
                  </a:lnTo>
                  <a:lnTo>
                    <a:pt x="4072" y="2580"/>
                  </a:lnTo>
                  <a:lnTo>
                    <a:pt x="4078" y="2572"/>
                  </a:lnTo>
                  <a:lnTo>
                    <a:pt x="4078" y="2570"/>
                  </a:lnTo>
                  <a:lnTo>
                    <a:pt x="4076" y="2568"/>
                  </a:lnTo>
                  <a:lnTo>
                    <a:pt x="4072" y="2570"/>
                  </a:lnTo>
                  <a:lnTo>
                    <a:pt x="4068" y="2572"/>
                  </a:lnTo>
                  <a:lnTo>
                    <a:pt x="4062" y="2582"/>
                  </a:lnTo>
                  <a:lnTo>
                    <a:pt x="4054" y="2590"/>
                  </a:lnTo>
                  <a:lnTo>
                    <a:pt x="4050" y="2592"/>
                  </a:lnTo>
                  <a:lnTo>
                    <a:pt x="4044" y="2592"/>
                  </a:lnTo>
                  <a:lnTo>
                    <a:pt x="4040" y="2592"/>
                  </a:lnTo>
                  <a:lnTo>
                    <a:pt x="4038" y="2590"/>
                  </a:lnTo>
                  <a:lnTo>
                    <a:pt x="4036" y="2586"/>
                  </a:lnTo>
                  <a:lnTo>
                    <a:pt x="4034" y="2582"/>
                  </a:lnTo>
                  <a:lnTo>
                    <a:pt x="4032" y="2580"/>
                  </a:lnTo>
                  <a:lnTo>
                    <a:pt x="4028" y="2578"/>
                  </a:lnTo>
                  <a:lnTo>
                    <a:pt x="4022" y="2578"/>
                  </a:lnTo>
                  <a:lnTo>
                    <a:pt x="4012" y="2576"/>
                  </a:lnTo>
                  <a:lnTo>
                    <a:pt x="4004" y="2570"/>
                  </a:lnTo>
                  <a:lnTo>
                    <a:pt x="3994" y="2562"/>
                  </a:lnTo>
                  <a:lnTo>
                    <a:pt x="3984" y="2554"/>
                  </a:lnTo>
                  <a:lnTo>
                    <a:pt x="3966" y="2534"/>
                  </a:lnTo>
                  <a:lnTo>
                    <a:pt x="3952" y="2516"/>
                  </a:lnTo>
                  <a:lnTo>
                    <a:pt x="3946" y="2510"/>
                  </a:lnTo>
                  <a:lnTo>
                    <a:pt x="3940" y="2506"/>
                  </a:lnTo>
                  <a:lnTo>
                    <a:pt x="3934" y="2504"/>
                  </a:lnTo>
                  <a:lnTo>
                    <a:pt x="3930" y="2504"/>
                  </a:lnTo>
                  <a:lnTo>
                    <a:pt x="3926" y="2508"/>
                  </a:lnTo>
                  <a:lnTo>
                    <a:pt x="3924" y="2512"/>
                  </a:lnTo>
                  <a:lnTo>
                    <a:pt x="3924" y="2520"/>
                  </a:lnTo>
                  <a:lnTo>
                    <a:pt x="3928" y="2530"/>
                  </a:lnTo>
                  <a:lnTo>
                    <a:pt x="3932" y="2540"/>
                  </a:lnTo>
                  <a:lnTo>
                    <a:pt x="3932" y="2546"/>
                  </a:lnTo>
                  <a:lnTo>
                    <a:pt x="3932" y="2552"/>
                  </a:lnTo>
                  <a:lnTo>
                    <a:pt x="3930" y="2556"/>
                  </a:lnTo>
                  <a:lnTo>
                    <a:pt x="3928" y="2564"/>
                  </a:lnTo>
                  <a:lnTo>
                    <a:pt x="3926" y="2568"/>
                  </a:lnTo>
                  <a:lnTo>
                    <a:pt x="3928" y="2574"/>
                  </a:lnTo>
                  <a:lnTo>
                    <a:pt x="3928" y="2580"/>
                  </a:lnTo>
                  <a:lnTo>
                    <a:pt x="3928" y="2584"/>
                  </a:lnTo>
                  <a:lnTo>
                    <a:pt x="3922" y="2594"/>
                  </a:lnTo>
                  <a:lnTo>
                    <a:pt x="3918" y="2602"/>
                  </a:lnTo>
                  <a:lnTo>
                    <a:pt x="3916" y="2606"/>
                  </a:lnTo>
                  <a:lnTo>
                    <a:pt x="3916" y="2610"/>
                  </a:lnTo>
                  <a:lnTo>
                    <a:pt x="3918" y="2620"/>
                  </a:lnTo>
                  <a:lnTo>
                    <a:pt x="3918" y="2630"/>
                  </a:lnTo>
                  <a:lnTo>
                    <a:pt x="3914" y="2634"/>
                  </a:lnTo>
                  <a:lnTo>
                    <a:pt x="3912" y="2636"/>
                  </a:lnTo>
                  <a:lnTo>
                    <a:pt x="3906" y="2636"/>
                  </a:lnTo>
                  <a:lnTo>
                    <a:pt x="3900" y="2632"/>
                  </a:lnTo>
                  <a:lnTo>
                    <a:pt x="3886" y="2626"/>
                  </a:lnTo>
                  <a:lnTo>
                    <a:pt x="3876" y="2624"/>
                  </a:lnTo>
                  <a:lnTo>
                    <a:pt x="3874" y="2624"/>
                  </a:lnTo>
                  <a:lnTo>
                    <a:pt x="3872" y="2628"/>
                  </a:lnTo>
                  <a:lnTo>
                    <a:pt x="3874" y="2630"/>
                  </a:lnTo>
                  <a:lnTo>
                    <a:pt x="3878" y="2636"/>
                  </a:lnTo>
                  <a:lnTo>
                    <a:pt x="3880" y="2640"/>
                  </a:lnTo>
                  <a:lnTo>
                    <a:pt x="3880" y="2642"/>
                  </a:lnTo>
                  <a:lnTo>
                    <a:pt x="3878" y="2648"/>
                  </a:lnTo>
                  <a:lnTo>
                    <a:pt x="3872" y="2656"/>
                  </a:lnTo>
                  <a:lnTo>
                    <a:pt x="3866" y="2662"/>
                  </a:lnTo>
                  <a:lnTo>
                    <a:pt x="3858" y="2670"/>
                  </a:lnTo>
                  <a:lnTo>
                    <a:pt x="3854" y="2676"/>
                  </a:lnTo>
                  <a:lnTo>
                    <a:pt x="3852" y="2680"/>
                  </a:lnTo>
                  <a:lnTo>
                    <a:pt x="3852" y="2682"/>
                  </a:lnTo>
                  <a:lnTo>
                    <a:pt x="3854" y="2686"/>
                  </a:lnTo>
                  <a:lnTo>
                    <a:pt x="3856" y="2690"/>
                  </a:lnTo>
                  <a:lnTo>
                    <a:pt x="3862" y="2694"/>
                  </a:lnTo>
                  <a:lnTo>
                    <a:pt x="3866" y="2700"/>
                  </a:lnTo>
                  <a:lnTo>
                    <a:pt x="3866" y="2706"/>
                  </a:lnTo>
                  <a:lnTo>
                    <a:pt x="3864" y="2710"/>
                  </a:lnTo>
                  <a:lnTo>
                    <a:pt x="3860" y="2722"/>
                  </a:lnTo>
                  <a:lnTo>
                    <a:pt x="3862" y="2726"/>
                  </a:lnTo>
                  <a:lnTo>
                    <a:pt x="3864" y="2732"/>
                  </a:lnTo>
                  <a:lnTo>
                    <a:pt x="3866" y="2734"/>
                  </a:lnTo>
                  <a:lnTo>
                    <a:pt x="3870" y="2736"/>
                  </a:lnTo>
                  <a:lnTo>
                    <a:pt x="3874" y="2732"/>
                  </a:lnTo>
                  <a:lnTo>
                    <a:pt x="3880" y="2720"/>
                  </a:lnTo>
                  <a:lnTo>
                    <a:pt x="3884" y="2712"/>
                  </a:lnTo>
                  <a:lnTo>
                    <a:pt x="3888" y="2710"/>
                  </a:lnTo>
                  <a:lnTo>
                    <a:pt x="3890" y="2712"/>
                  </a:lnTo>
                  <a:lnTo>
                    <a:pt x="3896" y="2714"/>
                  </a:lnTo>
                  <a:lnTo>
                    <a:pt x="3900" y="2714"/>
                  </a:lnTo>
                  <a:lnTo>
                    <a:pt x="3908" y="2712"/>
                  </a:lnTo>
                  <a:lnTo>
                    <a:pt x="3912" y="2710"/>
                  </a:lnTo>
                  <a:lnTo>
                    <a:pt x="3910" y="2706"/>
                  </a:lnTo>
                  <a:lnTo>
                    <a:pt x="3894" y="2698"/>
                  </a:lnTo>
                  <a:lnTo>
                    <a:pt x="3886" y="2692"/>
                  </a:lnTo>
                  <a:lnTo>
                    <a:pt x="3878" y="2686"/>
                  </a:lnTo>
                  <a:lnTo>
                    <a:pt x="3874" y="2680"/>
                  </a:lnTo>
                  <a:lnTo>
                    <a:pt x="3874" y="2676"/>
                  </a:lnTo>
                  <a:lnTo>
                    <a:pt x="3876" y="2672"/>
                  </a:lnTo>
                  <a:lnTo>
                    <a:pt x="3882" y="2666"/>
                  </a:lnTo>
                  <a:lnTo>
                    <a:pt x="3886" y="2666"/>
                  </a:lnTo>
                  <a:lnTo>
                    <a:pt x="3888" y="2668"/>
                  </a:lnTo>
                  <a:lnTo>
                    <a:pt x="3892" y="2670"/>
                  </a:lnTo>
                  <a:lnTo>
                    <a:pt x="3896" y="2674"/>
                  </a:lnTo>
                  <a:lnTo>
                    <a:pt x="3900" y="2676"/>
                  </a:lnTo>
                  <a:lnTo>
                    <a:pt x="3906" y="2676"/>
                  </a:lnTo>
                  <a:lnTo>
                    <a:pt x="3912" y="2674"/>
                  </a:lnTo>
                  <a:lnTo>
                    <a:pt x="3918" y="2670"/>
                  </a:lnTo>
                  <a:lnTo>
                    <a:pt x="3924" y="2668"/>
                  </a:lnTo>
                  <a:lnTo>
                    <a:pt x="3930" y="2666"/>
                  </a:lnTo>
                  <a:lnTo>
                    <a:pt x="3936" y="2668"/>
                  </a:lnTo>
                  <a:lnTo>
                    <a:pt x="3954" y="2678"/>
                  </a:lnTo>
                  <a:lnTo>
                    <a:pt x="3984" y="2698"/>
                  </a:lnTo>
                  <a:lnTo>
                    <a:pt x="3992" y="2700"/>
                  </a:lnTo>
                  <a:lnTo>
                    <a:pt x="3996" y="2698"/>
                  </a:lnTo>
                  <a:lnTo>
                    <a:pt x="4000" y="2692"/>
                  </a:lnTo>
                  <a:lnTo>
                    <a:pt x="4002" y="2684"/>
                  </a:lnTo>
                  <a:lnTo>
                    <a:pt x="4008" y="2664"/>
                  </a:lnTo>
                  <a:lnTo>
                    <a:pt x="4012" y="2656"/>
                  </a:lnTo>
                  <a:lnTo>
                    <a:pt x="4018" y="2652"/>
                  </a:lnTo>
                  <a:lnTo>
                    <a:pt x="4030" y="2648"/>
                  </a:lnTo>
                  <a:lnTo>
                    <a:pt x="4042" y="2646"/>
                  </a:lnTo>
                  <a:lnTo>
                    <a:pt x="4054" y="2644"/>
                  </a:lnTo>
                  <a:lnTo>
                    <a:pt x="4068" y="2640"/>
                  </a:lnTo>
                  <a:lnTo>
                    <a:pt x="4090" y="2630"/>
                  </a:lnTo>
                  <a:lnTo>
                    <a:pt x="4096" y="2626"/>
                  </a:lnTo>
                  <a:lnTo>
                    <a:pt x="4096" y="2624"/>
                  </a:lnTo>
                  <a:lnTo>
                    <a:pt x="4094" y="2622"/>
                  </a:lnTo>
                  <a:lnTo>
                    <a:pt x="4092" y="2620"/>
                  </a:lnTo>
                  <a:lnTo>
                    <a:pt x="4090" y="2620"/>
                  </a:lnTo>
                  <a:lnTo>
                    <a:pt x="4084" y="2622"/>
                  </a:lnTo>
                  <a:lnTo>
                    <a:pt x="4082" y="2622"/>
                  </a:lnTo>
                  <a:lnTo>
                    <a:pt x="4078" y="2622"/>
                  </a:lnTo>
                  <a:lnTo>
                    <a:pt x="4074" y="2618"/>
                  </a:lnTo>
                  <a:lnTo>
                    <a:pt x="4070" y="2610"/>
                  </a:lnTo>
                  <a:close/>
                  <a:moveTo>
                    <a:pt x="3802" y="2924"/>
                  </a:moveTo>
                  <a:lnTo>
                    <a:pt x="3802" y="2924"/>
                  </a:lnTo>
                  <a:lnTo>
                    <a:pt x="3806" y="2916"/>
                  </a:lnTo>
                  <a:lnTo>
                    <a:pt x="3806" y="2908"/>
                  </a:lnTo>
                  <a:lnTo>
                    <a:pt x="3804" y="2906"/>
                  </a:lnTo>
                  <a:lnTo>
                    <a:pt x="3802" y="2904"/>
                  </a:lnTo>
                  <a:lnTo>
                    <a:pt x="3800" y="2906"/>
                  </a:lnTo>
                  <a:lnTo>
                    <a:pt x="3796" y="2910"/>
                  </a:lnTo>
                  <a:lnTo>
                    <a:pt x="3792" y="2914"/>
                  </a:lnTo>
                  <a:lnTo>
                    <a:pt x="3792" y="2918"/>
                  </a:lnTo>
                  <a:lnTo>
                    <a:pt x="3792" y="2922"/>
                  </a:lnTo>
                  <a:lnTo>
                    <a:pt x="3792" y="2924"/>
                  </a:lnTo>
                  <a:lnTo>
                    <a:pt x="3794" y="2926"/>
                  </a:lnTo>
                  <a:lnTo>
                    <a:pt x="3798" y="2928"/>
                  </a:lnTo>
                  <a:lnTo>
                    <a:pt x="3800" y="2926"/>
                  </a:lnTo>
                  <a:lnTo>
                    <a:pt x="3802" y="2924"/>
                  </a:lnTo>
                  <a:close/>
                  <a:moveTo>
                    <a:pt x="3594" y="3018"/>
                  </a:moveTo>
                  <a:lnTo>
                    <a:pt x="3594" y="3018"/>
                  </a:lnTo>
                  <a:lnTo>
                    <a:pt x="3596" y="3016"/>
                  </a:lnTo>
                  <a:lnTo>
                    <a:pt x="3596" y="3014"/>
                  </a:lnTo>
                  <a:lnTo>
                    <a:pt x="3594" y="3010"/>
                  </a:lnTo>
                  <a:lnTo>
                    <a:pt x="3592" y="3010"/>
                  </a:lnTo>
                  <a:lnTo>
                    <a:pt x="3590" y="3012"/>
                  </a:lnTo>
                  <a:lnTo>
                    <a:pt x="3588" y="3014"/>
                  </a:lnTo>
                  <a:lnTo>
                    <a:pt x="3590" y="3018"/>
                  </a:lnTo>
                  <a:lnTo>
                    <a:pt x="3594" y="3018"/>
                  </a:lnTo>
                  <a:close/>
                  <a:moveTo>
                    <a:pt x="3048" y="4040"/>
                  </a:moveTo>
                  <a:lnTo>
                    <a:pt x="3048" y="4040"/>
                  </a:lnTo>
                  <a:lnTo>
                    <a:pt x="3046" y="4042"/>
                  </a:lnTo>
                  <a:lnTo>
                    <a:pt x="3044" y="4044"/>
                  </a:lnTo>
                  <a:lnTo>
                    <a:pt x="3042" y="4050"/>
                  </a:lnTo>
                  <a:lnTo>
                    <a:pt x="3044" y="4056"/>
                  </a:lnTo>
                  <a:lnTo>
                    <a:pt x="3046" y="4062"/>
                  </a:lnTo>
                  <a:lnTo>
                    <a:pt x="3048" y="4064"/>
                  </a:lnTo>
                  <a:lnTo>
                    <a:pt x="3050" y="4068"/>
                  </a:lnTo>
                  <a:lnTo>
                    <a:pt x="3052" y="4098"/>
                  </a:lnTo>
                  <a:lnTo>
                    <a:pt x="3054" y="4116"/>
                  </a:lnTo>
                  <a:lnTo>
                    <a:pt x="3056" y="4120"/>
                  </a:lnTo>
                  <a:lnTo>
                    <a:pt x="3058" y="4120"/>
                  </a:lnTo>
                  <a:lnTo>
                    <a:pt x="3062" y="4120"/>
                  </a:lnTo>
                  <a:lnTo>
                    <a:pt x="3064" y="4122"/>
                  </a:lnTo>
                  <a:lnTo>
                    <a:pt x="3066" y="4126"/>
                  </a:lnTo>
                  <a:lnTo>
                    <a:pt x="3070" y="4134"/>
                  </a:lnTo>
                  <a:lnTo>
                    <a:pt x="3074" y="4138"/>
                  </a:lnTo>
                  <a:lnTo>
                    <a:pt x="3076" y="4134"/>
                  </a:lnTo>
                  <a:lnTo>
                    <a:pt x="3076" y="4128"/>
                  </a:lnTo>
                  <a:lnTo>
                    <a:pt x="3078" y="4120"/>
                  </a:lnTo>
                  <a:lnTo>
                    <a:pt x="3078" y="4118"/>
                  </a:lnTo>
                  <a:lnTo>
                    <a:pt x="3082" y="4118"/>
                  </a:lnTo>
                  <a:lnTo>
                    <a:pt x="3086" y="4122"/>
                  </a:lnTo>
                  <a:lnTo>
                    <a:pt x="3090" y="4126"/>
                  </a:lnTo>
                  <a:lnTo>
                    <a:pt x="3092" y="4130"/>
                  </a:lnTo>
                  <a:lnTo>
                    <a:pt x="3090" y="4134"/>
                  </a:lnTo>
                  <a:lnTo>
                    <a:pt x="3086" y="4140"/>
                  </a:lnTo>
                  <a:lnTo>
                    <a:pt x="3080" y="4146"/>
                  </a:lnTo>
                  <a:lnTo>
                    <a:pt x="3076" y="4156"/>
                  </a:lnTo>
                  <a:lnTo>
                    <a:pt x="3078" y="4164"/>
                  </a:lnTo>
                  <a:lnTo>
                    <a:pt x="3078" y="4166"/>
                  </a:lnTo>
                  <a:lnTo>
                    <a:pt x="3082" y="4166"/>
                  </a:lnTo>
                  <a:lnTo>
                    <a:pt x="3084" y="4164"/>
                  </a:lnTo>
                  <a:lnTo>
                    <a:pt x="3088" y="4166"/>
                  </a:lnTo>
                  <a:lnTo>
                    <a:pt x="3092" y="4170"/>
                  </a:lnTo>
                  <a:lnTo>
                    <a:pt x="3096" y="4174"/>
                  </a:lnTo>
                  <a:lnTo>
                    <a:pt x="3100" y="4176"/>
                  </a:lnTo>
                  <a:lnTo>
                    <a:pt x="3104" y="4178"/>
                  </a:lnTo>
                  <a:lnTo>
                    <a:pt x="3112" y="4176"/>
                  </a:lnTo>
                  <a:lnTo>
                    <a:pt x="3112" y="4174"/>
                  </a:lnTo>
                  <a:lnTo>
                    <a:pt x="3112" y="4168"/>
                  </a:lnTo>
                  <a:lnTo>
                    <a:pt x="3112" y="4166"/>
                  </a:lnTo>
                  <a:lnTo>
                    <a:pt x="3116" y="4164"/>
                  </a:lnTo>
                  <a:lnTo>
                    <a:pt x="3120" y="4160"/>
                  </a:lnTo>
                  <a:lnTo>
                    <a:pt x="3124" y="4160"/>
                  </a:lnTo>
                  <a:lnTo>
                    <a:pt x="3138" y="4172"/>
                  </a:lnTo>
                  <a:lnTo>
                    <a:pt x="3144" y="4176"/>
                  </a:lnTo>
                  <a:lnTo>
                    <a:pt x="3148" y="4180"/>
                  </a:lnTo>
                  <a:lnTo>
                    <a:pt x="3152" y="4188"/>
                  </a:lnTo>
                  <a:lnTo>
                    <a:pt x="3154" y="4196"/>
                  </a:lnTo>
                  <a:lnTo>
                    <a:pt x="3156" y="4198"/>
                  </a:lnTo>
                  <a:lnTo>
                    <a:pt x="3158" y="4198"/>
                  </a:lnTo>
                  <a:lnTo>
                    <a:pt x="3162" y="4198"/>
                  </a:lnTo>
                  <a:lnTo>
                    <a:pt x="3162" y="4196"/>
                  </a:lnTo>
                  <a:lnTo>
                    <a:pt x="3162" y="4188"/>
                  </a:lnTo>
                  <a:lnTo>
                    <a:pt x="3154" y="4170"/>
                  </a:lnTo>
                  <a:lnTo>
                    <a:pt x="3154" y="4166"/>
                  </a:lnTo>
                  <a:lnTo>
                    <a:pt x="3154" y="4164"/>
                  </a:lnTo>
                  <a:lnTo>
                    <a:pt x="3160" y="4164"/>
                  </a:lnTo>
                  <a:lnTo>
                    <a:pt x="3164" y="4168"/>
                  </a:lnTo>
                  <a:lnTo>
                    <a:pt x="3168" y="4174"/>
                  </a:lnTo>
                  <a:lnTo>
                    <a:pt x="3172" y="4180"/>
                  </a:lnTo>
                  <a:lnTo>
                    <a:pt x="3176" y="4182"/>
                  </a:lnTo>
                  <a:lnTo>
                    <a:pt x="3180" y="4186"/>
                  </a:lnTo>
                  <a:lnTo>
                    <a:pt x="3184" y="4192"/>
                  </a:lnTo>
                  <a:lnTo>
                    <a:pt x="3186" y="4198"/>
                  </a:lnTo>
                  <a:lnTo>
                    <a:pt x="3186" y="4202"/>
                  </a:lnTo>
                  <a:lnTo>
                    <a:pt x="3188" y="4206"/>
                  </a:lnTo>
                  <a:lnTo>
                    <a:pt x="3196" y="4210"/>
                  </a:lnTo>
                  <a:lnTo>
                    <a:pt x="3206" y="4216"/>
                  </a:lnTo>
                  <a:lnTo>
                    <a:pt x="3210" y="4218"/>
                  </a:lnTo>
                  <a:lnTo>
                    <a:pt x="3212" y="4222"/>
                  </a:lnTo>
                  <a:lnTo>
                    <a:pt x="3212" y="4228"/>
                  </a:lnTo>
                  <a:lnTo>
                    <a:pt x="3216" y="4232"/>
                  </a:lnTo>
                  <a:lnTo>
                    <a:pt x="3218" y="4230"/>
                  </a:lnTo>
                  <a:lnTo>
                    <a:pt x="3220" y="4224"/>
                  </a:lnTo>
                  <a:lnTo>
                    <a:pt x="3222" y="4216"/>
                  </a:lnTo>
                  <a:lnTo>
                    <a:pt x="3222" y="4208"/>
                  </a:lnTo>
                  <a:lnTo>
                    <a:pt x="3220" y="4204"/>
                  </a:lnTo>
                  <a:lnTo>
                    <a:pt x="3218" y="4202"/>
                  </a:lnTo>
                  <a:lnTo>
                    <a:pt x="3210" y="4200"/>
                  </a:lnTo>
                  <a:lnTo>
                    <a:pt x="3206" y="4200"/>
                  </a:lnTo>
                  <a:lnTo>
                    <a:pt x="3206" y="4196"/>
                  </a:lnTo>
                  <a:lnTo>
                    <a:pt x="3206" y="4194"/>
                  </a:lnTo>
                  <a:lnTo>
                    <a:pt x="3206" y="4192"/>
                  </a:lnTo>
                  <a:lnTo>
                    <a:pt x="3204" y="4186"/>
                  </a:lnTo>
                  <a:lnTo>
                    <a:pt x="3198" y="4182"/>
                  </a:lnTo>
                  <a:lnTo>
                    <a:pt x="3196" y="4178"/>
                  </a:lnTo>
                  <a:lnTo>
                    <a:pt x="3194" y="4174"/>
                  </a:lnTo>
                  <a:lnTo>
                    <a:pt x="3196" y="4174"/>
                  </a:lnTo>
                  <a:lnTo>
                    <a:pt x="3198" y="4174"/>
                  </a:lnTo>
                  <a:lnTo>
                    <a:pt x="3206" y="4174"/>
                  </a:lnTo>
                  <a:lnTo>
                    <a:pt x="3210" y="4172"/>
                  </a:lnTo>
                  <a:lnTo>
                    <a:pt x="3212" y="4172"/>
                  </a:lnTo>
                  <a:lnTo>
                    <a:pt x="3214" y="4168"/>
                  </a:lnTo>
                  <a:lnTo>
                    <a:pt x="3210" y="4164"/>
                  </a:lnTo>
                  <a:lnTo>
                    <a:pt x="3194" y="4156"/>
                  </a:lnTo>
                  <a:lnTo>
                    <a:pt x="3190" y="4154"/>
                  </a:lnTo>
                  <a:lnTo>
                    <a:pt x="3186" y="4156"/>
                  </a:lnTo>
                  <a:lnTo>
                    <a:pt x="3186" y="4158"/>
                  </a:lnTo>
                  <a:lnTo>
                    <a:pt x="3184" y="4162"/>
                  </a:lnTo>
                  <a:lnTo>
                    <a:pt x="3184" y="4170"/>
                  </a:lnTo>
                  <a:lnTo>
                    <a:pt x="3182" y="4172"/>
                  </a:lnTo>
                  <a:lnTo>
                    <a:pt x="3180" y="4170"/>
                  </a:lnTo>
                  <a:lnTo>
                    <a:pt x="3178" y="4168"/>
                  </a:lnTo>
                  <a:lnTo>
                    <a:pt x="3176" y="4164"/>
                  </a:lnTo>
                  <a:lnTo>
                    <a:pt x="3176" y="4158"/>
                  </a:lnTo>
                  <a:lnTo>
                    <a:pt x="3176" y="4154"/>
                  </a:lnTo>
                  <a:lnTo>
                    <a:pt x="3174" y="4150"/>
                  </a:lnTo>
                  <a:lnTo>
                    <a:pt x="3170" y="4146"/>
                  </a:lnTo>
                  <a:lnTo>
                    <a:pt x="3164" y="4142"/>
                  </a:lnTo>
                  <a:lnTo>
                    <a:pt x="3158" y="4140"/>
                  </a:lnTo>
                  <a:lnTo>
                    <a:pt x="3154" y="4140"/>
                  </a:lnTo>
                  <a:lnTo>
                    <a:pt x="3152" y="4140"/>
                  </a:lnTo>
                  <a:lnTo>
                    <a:pt x="3150" y="4142"/>
                  </a:lnTo>
                  <a:lnTo>
                    <a:pt x="3148" y="4146"/>
                  </a:lnTo>
                  <a:lnTo>
                    <a:pt x="3144" y="4146"/>
                  </a:lnTo>
                  <a:lnTo>
                    <a:pt x="3142" y="4146"/>
                  </a:lnTo>
                  <a:lnTo>
                    <a:pt x="3140" y="4148"/>
                  </a:lnTo>
                  <a:lnTo>
                    <a:pt x="3140" y="4152"/>
                  </a:lnTo>
                  <a:lnTo>
                    <a:pt x="3140" y="4158"/>
                  </a:lnTo>
                  <a:lnTo>
                    <a:pt x="3138" y="4158"/>
                  </a:lnTo>
                  <a:lnTo>
                    <a:pt x="3136" y="4158"/>
                  </a:lnTo>
                  <a:lnTo>
                    <a:pt x="3130" y="4156"/>
                  </a:lnTo>
                  <a:lnTo>
                    <a:pt x="3126" y="4152"/>
                  </a:lnTo>
                  <a:lnTo>
                    <a:pt x="3122" y="4142"/>
                  </a:lnTo>
                  <a:lnTo>
                    <a:pt x="3120" y="4132"/>
                  </a:lnTo>
                  <a:lnTo>
                    <a:pt x="3120" y="4124"/>
                  </a:lnTo>
                  <a:lnTo>
                    <a:pt x="3120" y="4120"/>
                  </a:lnTo>
                  <a:lnTo>
                    <a:pt x="3120" y="4116"/>
                  </a:lnTo>
                  <a:lnTo>
                    <a:pt x="3116" y="4104"/>
                  </a:lnTo>
                  <a:lnTo>
                    <a:pt x="3112" y="4092"/>
                  </a:lnTo>
                  <a:lnTo>
                    <a:pt x="3112" y="4086"/>
                  </a:lnTo>
                  <a:lnTo>
                    <a:pt x="3116" y="4082"/>
                  </a:lnTo>
                  <a:lnTo>
                    <a:pt x="3120" y="4072"/>
                  </a:lnTo>
                  <a:lnTo>
                    <a:pt x="3120" y="4066"/>
                  </a:lnTo>
                  <a:lnTo>
                    <a:pt x="3120" y="4062"/>
                  </a:lnTo>
                  <a:lnTo>
                    <a:pt x="3124" y="4054"/>
                  </a:lnTo>
                  <a:lnTo>
                    <a:pt x="3128" y="4052"/>
                  </a:lnTo>
                  <a:lnTo>
                    <a:pt x="3130" y="4050"/>
                  </a:lnTo>
                  <a:lnTo>
                    <a:pt x="3132" y="4052"/>
                  </a:lnTo>
                  <a:lnTo>
                    <a:pt x="3134" y="4052"/>
                  </a:lnTo>
                  <a:lnTo>
                    <a:pt x="3136" y="4056"/>
                  </a:lnTo>
                  <a:lnTo>
                    <a:pt x="3138" y="4056"/>
                  </a:lnTo>
                  <a:lnTo>
                    <a:pt x="3144" y="4046"/>
                  </a:lnTo>
                  <a:lnTo>
                    <a:pt x="3148" y="4034"/>
                  </a:lnTo>
                  <a:lnTo>
                    <a:pt x="3154" y="4008"/>
                  </a:lnTo>
                  <a:lnTo>
                    <a:pt x="3154" y="4006"/>
                  </a:lnTo>
                  <a:lnTo>
                    <a:pt x="3152" y="4002"/>
                  </a:lnTo>
                  <a:lnTo>
                    <a:pt x="3146" y="3992"/>
                  </a:lnTo>
                  <a:lnTo>
                    <a:pt x="3144" y="3986"/>
                  </a:lnTo>
                  <a:lnTo>
                    <a:pt x="3142" y="3978"/>
                  </a:lnTo>
                  <a:lnTo>
                    <a:pt x="3142" y="3970"/>
                  </a:lnTo>
                  <a:lnTo>
                    <a:pt x="3144" y="3960"/>
                  </a:lnTo>
                  <a:lnTo>
                    <a:pt x="3148" y="3944"/>
                  </a:lnTo>
                  <a:lnTo>
                    <a:pt x="3146" y="3936"/>
                  </a:lnTo>
                  <a:lnTo>
                    <a:pt x="3146" y="3934"/>
                  </a:lnTo>
                  <a:lnTo>
                    <a:pt x="3142" y="3934"/>
                  </a:lnTo>
                  <a:lnTo>
                    <a:pt x="3140" y="3936"/>
                  </a:lnTo>
                  <a:lnTo>
                    <a:pt x="3136" y="3942"/>
                  </a:lnTo>
                  <a:lnTo>
                    <a:pt x="3132" y="3946"/>
                  </a:lnTo>
                  <a:lnTo>
                    <a:pt x="3126" y="3944"/>
                  </a:lnTo>
                  <a:lnTo>
                    <a:pt x="3122" y="3942"/>
                  </a:lnTo>
                  <a:lnTo>
                    <a:pt x="3114" y="3938"/>
                  </a:lnTo>
                  <a:lnTo>
                    <a:pt x="3100" y="3930"/>
                  </a:lnTo>
                  <a:lnTo>
                    <a:pt x="3094" y="3926"/>
                  </a:lnTo>
                  <a:lnTo>
                    <a:pt x="3086" y="3928"/>
                  </a:lnTo>
                  <a:lnTo>
                    <a:pt x="3076" y="3932"/>
                  </a:lnTo>
                  <a:lnTo>
                    <a:pt x="3076" y="3936"/>
                  </a:lnTo>
                  <a:lnTo>
                    <a:pt x="3074" y="3938"/>
                  </a:lnTo>
                  <a:lnTo>
                    <a:pt x="3074" y="3946"/>
                  </a:lnTo>
                  <a:lnTo>
                    <a:pt x="3074" y="3952"/>
                  </a:lnTo>
                  <a:lnTo>
                    <a:pt x="3072" y="3958"/>
                  </a:lnTo>
                  <a:lnTo>
                    <a:pt x="3068" y="3966"/>
                  </a:lnTo>
                  <a:lnTo>
                    <a:pt x="3068" y="3972"/>
                  </a:lnTo>
                  <a:lnTo>
                    <a:pt x="3068" y="3986"/>
                  </a:lnTo>
                  <a:lnTo>
                    <a:pt x="3070" y="4000"/>
                  </a:lnTo>
                  <a:lnTo>
                    <a:pt x="3068" y="4010"/>
                  </a:lnTo>
                  <a:lnTo>
                    <a:pt x="3066" y="4018"/>
                  </a:lnTo>
                  <a:lnTo>
                    <a:pt x="3064" y="4026"/>
                  </a:lnTo>
                  <a:lnTo>
                    <a:pt x="3062" y="4032"/>
                  </a:lnTo>
                  <a:lnTo>
                    <a:pt x="3064" y="4038"/>
                  </a:lnTo>
                  <a:lnTo>
                    <a:pt x="3066" y="4040"/>
                  </a:lnTo>
                  <a:lnTo>
                    <a:pt x="3068" y="4046"/>
                  </a:lnTo>
                  <a:lnTo>
                    <a:pt x="3070" y="4050"/>
                  </a:lnTo>
                  <a:lnTo>
                    <a:pt x="3068" y="4054"/>
                  </a:lnTo>
                  <a:lnTo>
                    <a:pt x="3066" y="4058"/>
                  </a:lnTo>
                  <a:lnTo>
                    <a:pt x="3062" y="4060"/>
                  </a:lnTo>
                  <a:lnTo>
                    <a:pt x="3060" y="4056"/>
                  </a:lnTo>
                  <a:lnTo>
                    <a:pt x="3058" y="4054"/>
                  </a:lnTo>
                  <a:lnTo>
                    <a:pt x="3052" y="4044"/>
                  </a:lnTo>
                  <a:lnTo>
                    <a:pt x="3050" y="4042"/>
                  </a:lnTo>
                  <a:lnTo>
                    <a:pt x="3048" y="4040"/>
                  </a:lnTo>
                  <a:close/>
                  <a:moveTo>
                    <a:pt x="3012" y="4336"/>
                  </a:moveTo>
                  <a:lnTo>
                    <a:pt x="3012" y="4336"/>
                  </a:lnTo>
                  <a:lnTo>
                    <a:pt x="2996" y="4362"/>
                  </a:lnTo>
                  <a:lnTo>
                    <a:pt x="2978" y="4384"/>
                  </a:lnTo>
                  <a:lnTo>
                    <a:pt x="2960" y="4400"/>
                  </a:lnTo>
                  <a:lnTo>
                    <a:pt x="2950" y="4412"/>
                  </a:lnTo>
                  <a:lnTo>
                    <a:pt x="2948" y="4420"/>
                  </a:lnTo>
                  <a:lnTo>
                    <a:pt x="2944" y="4428"/>
                  </a:lnTo>
                  <a:lnTo>
                    <a:pt x="2944" y="4432"/>
                  </a:lnTo>
                  <a:lnTo>
                    <a:pt x="2946" y="4434"/>
                  </a:lnTo>
                  <a:lnTo>
                    <a:pt x="2950" y="4432"/>
                  </a:lnTo>
                  <a:lnTo>
                    <a:pt x="2954" y="4426"/>
                  </a:lnTo>
                  <a:lnTo>
                    <a:pt x="2960" y="4422"/>
                  </a:lnTo>
                  <a:lnTo>
                    <a:pt x="2968" y="4410"/>
                  </a:lnTo>
                  <a:lnTo>
                    <a:pt x="2994" y="4388"/>
                  </a:lnTo>
                  <a:lnTo>
                    <a:pt x="3002" y="4380"/>
                  </a:lnTo>
                  <a:lnTo>
                    <a:pt x="3006" y="4372"/>
                  </a:lnTo>
                  <a:lnTo>
                    <a:pt x="3008" y="4368"/>
                  </a:lnTo>
                  <a:lnTo>
                    <a:pt x="3008" y="4364"/>
                  </a:lnTo>
                  <a:lnTo>
                    <a:pt x="3010" y="4358"/>
                  </a:lnTo>
                  <a:lnTo>
                    <a:pt x="3012" y="4356"/>
                  </a:lnTo>
                  <a:lnTo>
                    <a:pt x="3016" y="4354"/>
                  </a:lnTo>
                  <a:lnTo>
                    <a:pt x="3022" y="4352"/>
                  </a:lnTo>
                  <a:lnTo>
                    <a:pt x="3024" y="4350"/>
                  </a:lnTo>
                  <a:lnTo>
                    <a:pt x="3028" y="4344"/>
                  </a:lnTo>
                  <a:lnTo>
                    <a:pt x="3030" y="4338"/>
                  </a:lnTo>
                  <a:lnTo>
                    <a:pt x="3030" y="4336"/>
                  </a:lnTo>
                  <a:lnTo>
                    <a:pt x="3034" y="4336"/>
                  </a:lnTo>
                  <a:lnTo>
                    <a:pt x="3038" y="4334"/>
                  </a:lnTo>
                  <a:lnTo>
                    <a:pt x="3042" y="4330"/>
                  </a:lnTo>
                  <a:lnTo>
                    <a:pt x="3044" y="4324"/>
                  </a:lnTo>
                  <a:lnTo>
                    <a:pt x="3042" y="4316"/>
                  </a:lnTo>
                  <a:lnTo>
                    <a:pt x="3040" y="4312"/>
                  </a:lnTo>
                  <a:lnTo>
                    <a:pt x="3040" y="4306"/>
                  </a:lnTo>
                  <a:lnTo>
                    <a:pt x="3040" y="4296"/>
                  </a:lnTo>
                  <a:lnTo>
                    <a:pt x="3040" y="4288"/>
                  </a:lnTo>
                  <a:lnTo>
                    <a:pt x="3038" y="4286"/>
                  </a:lnTo>
                  <a:lnTo>
                    <a:pt x="3036" y="4284"/>
                  </a:lnTo>
                  <a:lnTo>
                    <a:pt x="3034" y="4284"/>
                  </a:lnTo>
                  <a:lnTo>
                    <a:pt x="3032" y="4286"/>
                  </a:lnTo>
                  <a:lnTo>
                    <a:pt x="3032" y="4294"/>
                  </a:lnTo>
                  <a:lnTo>
                    <a:pt x="3030" y="4302"/>
                  </a:lnTo>
                  <a:lnTo>
                    <a:pt x="3028" y="4304"/>
                  </a:lnTo>
                  <a:lnTo>
                    <a:pt x="3026" y="4306"/>
                  </a:lnTo>
                  <a:lnTo>
                    <a:pt x="3024" y="4306"/>
                  </a:lnTo>
                  <a:lnTo>
                    <a:pt x="3024" y="4308"/>
                  </a:lnTo>
                  <a:lnTo>
                    <a:pt x="3026" y="4312"/>
                  </a:lnTo>
                  <a:lnTo>
                    <a:pt x="3028" y="4318"/>
                  </a:lnTo>
                  <a:lnTo>
                    <a:pt x="3028" y="4322"/>
                  </a:lnTo>
                  <a:lnTo>
                    <a:pt x="3026" y="4326"/>
                  </a:lnTo>
                  <a:lnTo>
                    <a:pt x="3022" y="4330"/>
                  </a:lnTo>
                  <a:lnTo>
                    <a:pt x="3020" y="4328"/>
                  </a:lnTo>
                  <a:lnTo>
                    <a:pt x="3018" y="4328"/>
                  </a:lnTo>
                  <a:lnTo>
                    <a:pt x="3012" y="4336"/>
                  </a:lnTo>
                  <a:close/>
                  <a:moveTo>
                    <a:pt x="3126" y="3596"/>
                  </a:moveTo>
                  <a:lnTo>
                    <a:pt x="3126" y="3596"/>
                  </a:lnTo>
                  <a:lnTo>
                    <a:pt x="3122" y="3592"/>
                  </a:lnTo>
                  <a:lnTo>
                    <a:pt x="3118" y="3590"/>
                  </a:lnTo>
                  <a:lnTo>
                    <a:pt x="3116" y="3590"/>
                  </a:lnTo>
                  <a:lnTo>
                    <a:pt x="3114" y="3590"/>
                  </a:lnTo>
                  <a:lnTo>
                    <a:pt x="3110" y="3594"/>
                  </a:lnTo>
                  <a:lnTo>
                    <a:pt x="3104" y="3598"/>
                  </a:lnTo>
                  <a:lnTo>
                    <a:pt x="3098" y="3600"/>
                  </a:lnTo>
                  <a:lnTo>
                    <a:pt x="3092" y="3608"/>
                  </a:lnTo>
                  <a:lnTo>
                    <a:pt x="3072" y="3644"/>
                  </a:lnTo>
                  <a:lnTo>
                    <a:pt x="3062" y="3662"/>
                  </a:lnTo>
                  <a:lnTo>
                    <a:pt x="3060" y="3678"/>
                  </a:lnTo>
                  <a:lnTo>
                    <a:pt x="3060" y="3694"/>
                  </a:lnTo>
                  <a:lnTo>
                    <a:pt x="3062" y="3712"/>
                  </a:lnTo>
                  <a:lnTo>
                    <a:pt x="3066" y="3726"/>
                  </a:lnTo>
                  <a:lnTo>
                    <a:pt x="3070" y="3730"/>
                  </a:lnTo>
                  <a:lnTo>
                    <a:pt x="3074" y="3734"/>
                  </a:lnTo>
                  <a:lnTo>
                    <a:pt x="3078" y="3742"/>
                  </a:lnTo>
                  <a:lnTo>
                    <a:pt x="3082" y="3752"/>
                  </a:lnTo>
                  <a:lnTo>
                    <a:pt x="3086" y="3762"/>
                  </a:lnTo>
                  <a:lnTo>
                    <a:pt x="3088" y="3764"/>
                  </a:lnTo>
                  <a:lnTo>
                    <a:pt x="3090" y="3762"/>
                  </a:lnTo>
                  <a:lnTo>
                    <a:pt x="3090" y="3756"/>
                  </a:lnTo>
                  <a:lnTo>
                    <a:pt x="3090" y="3748"/>
                  </a:lnTo>
                  <a:lnTo>
                    <a:pt x="3092" y="3738"/>
                  </a:lnTo>
                  <a:lnTo>
                    <a:pt x="3094" y="3730"/>
                  </a:lnTo>
                  <a:lnTo>
                    <a:pt x="3096" y="3726"/>
                  </a:lnTo>
                  <a:lnTo>
                    <a:pt x="3098" y="3722"/>
                  </a:lnTo>
                  <a:lnTo>
                    <a:pt x="3102" y="3718"/>
                  </a:lnTo>
                  <a:lnTo>
                    <a:pt x="3106" y="3712"/>
                  </a:lnTo>
                  <a:lnTo>
                    <a:pt x="3110" y="3702"/>
                  </a:lnTo>
                  <a:lnTo>
                    <a:pt x="3114" y="3690"/>
                  </a:lnTo>
                  <a:lnTo>
                    <a:pt x="3120" y="3662"/>
                  </a:lnTo>
                  <a:lnTo>
                    <a:pt x="3126" y="3644"/>
                  </a:lnTo>
                  <a:lnTo>
                    <a:pt x="3130" y="3632"/>
                  </a:lnTo>
                  <a:lnTo>
                    <a:pt x="3130" y="3628"/>
                  </a:lnTo>
                  <a:lnTo>
                    <a:pt x="3128" y="3622"/>
                  </a:lnTo>
                  <a:lnTo>
                    <a:pt x="3128" y="3618"/>
                  </a:lnTo>
                  <a:lnTo>
                    <a:pt x="3128" y="3614"/>
                  </a:lnTo>
                  <a:lnTo>
                    <a:pt x="3130" y="3610"/>
                  </a:lnTo>
                  <a:lnTo>
                    <a:pt x="3132" y="3608"/>
                  </a:lnTo>
                  <a:lnTo>
                    <a:pt x="3132" y="3604"/>
                  </a:lnTo>
                  <a:lnTo>
                    <a:pt x="3130" y="3600"/>
                  </a:lnTo>
                  <a:lnTo>
                    <a:pt x="3126" y="3596"/>
                  </a:lnTo>
                  <a:close/>
                  <a:moveTo>
                    <a:pt x="4186" y="2510"/>
                  </a:moveTo>
                  <a:lnTo>
                    <a:pt x="4186" y="2510"/>
                  </a:lnTo>
                  <a:lnTo>
                    <a:pt x="4182" y="2506"/>
                  </a:lnTo>
                  <a:lnTo>
                    <a:pt x="4182" y="2510"/>
                  </a:lnTo>
                  <a:lnTo>
                    <a:pt x="4180" y="2516"/>
                  </a:lnTo>
                  <a:lnTo>
                    <a:pt x="4180" y="2518"/>
                  </a:lnTo>
                  <a:lnTo>
                    <a:pt x="4176" y="2522"/>
                  </a:lnTo>
                  <a:lnTo>
                    <a:pt x="4166" y="2526"/>
                  </a:lnTo>
                  <a:lnTo>
                    <a:pt x="4156" y="2534"/>
                  </a:lnTo>
                  <a:lnTo>
                    <a:pt x="4148" y="2544"/>
                  </a:lnTo>
                  <a:lnTo>
                    <a:pt x="4140" y="2558"/>
                  </a:lnTo>
                  <a:lnTo>
                    <a:pt x="4140" y="2560"/>
                  </a:lnTo>
                  <a:lnTo>
                    <a:pt x="4140" y="2562"/>
                  </a:lnTo>
                  <a:lnTo>
                    <a:pt x="4142" y="2564"/>
                  </a:lnTo>
                  <a:lnTo>
                    <a:pt x="4144" y="2562"/>
                  </a:lnTo>
                  <a:lnTo>
                    <a:pt x="4152" y="2556"/>
                  </a:lnTo>
                  <a:lnTo>
                    <a:pt x="4162" y="2546"/>
                  </a:lnTo>
                  <a:lnTo>
                    <a:pt x="4170" y="2536"/>
                  </a:lnTo>
                  <a:lnTo>
                    <a:pt x="4176" y="2532"/>
                  </a:lnTo>
                  <a:lnTo>
                    <a:pt x="4182" y="2528"/>
                  </a:lnTo>
                  <a:lnTo>
                    <a:pt x="4192" y="2522"/>
                  </a:lnTo>
                  <a:lnTo>
                    <a:pt x="4196" y="2518"/>
                  </a:lnTo>
                  <a:lnTo>
                    <a:pt x="4202" y="2516"/>
                  </a:lnTo>
                  <a:lnTo>
                    <a:pt x="4212" y="2512"/>
                  </a:lnTo>
                  <a:lnTo>
                    <a:pt x="4216" y="2510"/>
                  </a:lnTo>
                  <a:lnTo>
                    <a:pt x="4218" y="2508"/>
                  </a:lnTo>
                  <a:lnTo>
                    <a:pt x="4218" y="2506"/>
                  </a:lnTo>
                  <a:lnTo>
                    <a:pt x="4216" y="2502"/>
                  </a:lnTo>
                  <a:lnTo>
                    <a:pt x="4214" y="2500"/>
                  </a:lnTo>
                  <a:lnTo>
                    <a:pt x="4210" y="2500"/>
                  </a:lnTo>
                  <a:lnTo>
                    <a:pt x="4204" y="2504"/>
                  </a:lnTo>
                  <a:lnTo>
                    <a:pt x="4194" y="2510"/>
                  </a:lnTo>
                  <a:lnTo>
                    <a:pt x="4190" y="2510"/>
                  </a:lnTo>
                  <a:lnTo>
                    <a:pt x="4186" y="2510"/>
                  </a:lnTo>
                  <a:close/>
                  <a:moveTo>
                    <a:pt x="3264" y="4226"/>
                  </a:moveTo>
                  <a:lnTo>
                    <a:pt x="3264" y="4226"/>
                  </a:lnTo>
                  <a:lnTo>
                    <a:pt x="3258" y="4226"/>
                  </a:lnTo>
                  <a:lnTo>
                    <a:pt x="3250" y="4226"/>
                  </a:lnTo>
                  <a:lnTo>
                    <a:pt x="3242" y="4228"/>
                  </a:lnTo>
                  <a:lnTo>
                    <a:pt x="3234" y="4226"/>
                  </a:lnTo>
                  <a:lnTo>
                    <a:pt x="3230" y="4226"/>
                  </a:lnTo>
                  <a:lnTo>
                    <a:pt x="3228" y="4228"/>
                  </a:lnTo>
                  <a:lnTo>
                    <a:pt x="3228" y="4234"/>
                  </a:lnTo>
                  <a:lnTo>
                    <a:pt x="3234" y="4244"/>
                  </a:lnTo>
                  <a:lnTo>
                    <a:pt x="3242" y="4252"/>
                  </a:lnTo>
                  <a:lnTo>
                    <a:pt x="3246" y="4258"/>
                  </a:lnTo>
                  <a:lnTo>
                    <a:pt x="3248" y="4260"/>
                  </a:lnTo>
                  <a:lnTo>
                    <a:pt x="3250" y="4262"/>
                  </a:lnTo>
                  <a:lnTo>
                    <a:pt x="3254" y="4264"/>
                  </a:lnTo>
                  <a:lnTo>
                    <a:pt x="3258" y="4266"/>
                  </a:lnTo>
                  <a:lnTo>
                    <a:pt x="3258" y="4268"/>
                  </a:lnTo>
                  <a:lnTo>
                    <a:pt x="3256" y="4272"/>
                  </a:lnTo>
                  <a:lnTo>
                    <a:pt x="3254" y="4276"/>
                  </a:lnTo>
                  <a:lnTo>
                    <a:pt x="3252" y="4276"/>
                  </a:lnTo>
                  <a:lnTo>
                    <a:pt x="3252" y="4278"/>
                  </a:lnTo>
                  <a:lnTo>
                    <a:pt x="3256" y="4282"/>
                  </a:lnTo>
                  <a:lnTo>
                    <a:pt x="3260" y="4288"/>
                  </a:lnTo>
                  <a:lnTo>
                    <a:pt x="3264" y="4296"/>
                  </a:lnTo>
                  <a:lnTo>
                    <a:pt x="3266" y="4298"/>
                  </a:lnTo>
                  <a:lnTo>
                    <a:pt x="3268" y="4300"/>
                  </a:lnTo>
                  <a:lnTo>
                    <a:pt x="3272" y="4298"/>
                  </a:lnTo>
                  <a:lnTo>
                    <a:pt x="3276" y="4298"/>
                  </a:lnTo>
                  <a:lnTo>
                    <a:pt x="3280" y="4298"/>
                  </a:lnTo>
                  <a:lnTo>
                    <a:pt x="3282" y="4300"/>
                  </a:lnTo>
                  <a:lnTo>
                    <a:pt x="3286" y="4302"/>
                  </a:lnTo>
                  <a:lnTo>
                    <a:pt x="3288" y="4300"/>
                  </a:lnTo>
                  <a:lnTo>
                    <a:pt x="3286" y="4296"/>
                  </a:lnTo>
                  <a:lnTo>
                    <a:pt x="3282" y="4292"/>
                  </a:lnTo>
                  <a:lnTo>
                    <a:pt x="3282" y="4290"/>
                  </a:lnTo>
                  <a:lnTo>
                    <a:pt x="3282" y="4288"/>
                  </a:lnTo>
                  <a:lnTo>
                    <a:pt x="3282" y="4284"/>
                  </a:lnTo>
                  <a:lnTo>
                    <a:pt x="3278" y="4280"/>
                  </a:lnTo>
                  <a:lnTo>
                    <a:pt x="3276" y="4276"/>
                  </a:lnTo>
                  <a:lnTo>
                    <a:pt x="3276" y="4272"/>
                  </a:lnTo>
                  <a:lnTo>
                    <a:pt x="3276" y="4260"/>
                  </a:lnTo>
                  <a:lnTo>
                    <a:pt x="3276" y="4248"/>
                  </a:lnTo>
                  <a:lnTo>
                    <a:pt x="3276" y="4242"/>
                  </a:lnTo>
                  <a:lnTo>
                    <a:pt x="3274" y="4240"/>
                  </a:lnTo>
                  <a:lnTo>
                    <a:pt x="3270" y="4236"/>
                  </a:lnTo>
                  <a:lnTo>
                    <a:pt x="3270" y="4234"/>
                  </a:lnTo>
                  <a:lnTo>
                    <a:pt x="3268" y="4230"/>
                  </a:lnTo>
                  <a:lnTo>
                    <a:pt x="3264" y="4226"/>
                  </a:lnTo>
                  <a:close/>
                  <a:moveTo>
                    <a:pt x="2906" y="4970"/>
                  </a:moveTo>
                  <a:lnTo>
                    <a:pt x="2906" y="4970"/>
                  </a:lnTo>
                  <a:lnTo>
                    <a:pt x="2908" y="4964"/>
                  </a:lnTo>
                  <a:lnTo>
                    <a:pt x="2910" y="4962"/>
                  </a:lnTo>
                  <a:lnTo>
                    <a:pt x="2914" y="4960"/>
                  </a:lnTo>
                  <a:lnTo>
                    <a:pt x="2918" y="4958"/>
                  </a:lnTo>
                  <a:lnTo>
                    <a:pt x="2918" y="4956"/>
                  </a:lnTo>
                  <a:lnTo>
                    <a:pt x="2918" y="4950"/>
                  </a:lnTo>
                  <a:lnTo>
                    <a:pt x="2916" y="4942"/>
                  </a:lnTo>
                  <a:lnTo>
                    <a:pt x="2914" y="4932"/>
                  </a:lnTo>
                  <a:lnTo>
                    <a:pt x="2914" y="4924"/>
                  </a:lnTo>
                  <a:lnTo>
                    <a:pt x="2916" y="4918"/>
                  </a:lnTo>
                  <a:lnTo>
                    <a:pt x="2920" y="4912"/>
                  </a:lnTo>
                  <a:lnTo>
                    <a:pt x="2930" y="4902"/>
                  </a:lnTo>
                  <a:lnTo>
                    <a:pt x="2934" y="4898"/>
                  </a:lnTo>
                  <a:lnTo>
                    <a:pt x="2938" y="4892"/>
                  </a:lnTo>
                  <a:lnTo>
                    <a:pt x="2940" y="4888"/>
                  </a:lnTo>
                  <a:lnTo>
                    <a:pt x="2944" y="4886"/>
                  </a:lnTo>
                  <a:lnTo>
                    <a:pt x="2952" y="4882"/>
                  </a:lnTo>
                  <a:lnTo>
                    <a:pt x="2954" y="4882"/>
                  </a:lnTo>
                  <a:lnTo>
                    <a:pt x="2958" y="4878"/>
                  </a:lnTo>
                  <a:lnTo>
                    <a:pt x="2958" y="4872"/>
                  </a:lnTo>
                  <a:lnTo>
                    <a:pt x="2958" y="4862"/>
                  </a:lnTo>
                  <a:lnTo>
                    <a:pt x="2956" y="4840"/>
                  </a:lnTo>
                  <a:lnTo>
                    <a:pt x="2958" y="4822"/>
                  </a:lnTo>
                  <a:lnTo>
                    <a:pt x="2962" y="4808"/>
                  </a:lnTo>
                  <a:lnTo>
                    <a:pt x="2964" y="4804"/>
                  </a:lnTo>
                  <a:lnTo>
                    <a:pt x="2968" y="4800"/>
                  </a:lnTo>
                  <a:lnTo>
                    <a:pt x="2972" y="4796"/>
                  </a:lnTo>
                  <a:lnTo>
                    <a:pt x="2974" y="4792"/>
                  </a:lnTo>
                  <a:lnTo>
                    <a:pt x="2978" y="4792"/>
                  </a:lnTo>
                  <a:lnTo>
                    <a:pt x="2982" y="4796"/>
                  </a:lnTo>
                  <a:lnTo>
                    <a:pt x="2988" y="4800"/>
                  </a:lnTo>
                  <a:lnTo>
                    <a:pt x="2992" y="4802"/>
                  </a:lnTo>
                  <a:lnTo>
                    <a:pt x="3002" y="4802"/>
                  </a:lnTo>
                  <a:lnTo>
                    <a:pt x="3010" y="4800"/>
                  </a:lnTo>
                  <a:lnTo>
                    <a:pt x="3012" y="4798"/>
                  </a:lnTo>
                  <a:lnTo>
                    <a:pt x="3014" y="4796"/>
                  </a:lnTo>
                  <a:lnTo>
                    <a:pt x="3012" y="4792"/>
                  </a:lnTo>
                  <a:lnTo>
                    <a:pt x="3006" y="4786"/>
                  </a:lnTo>
                  <a:lnTo>
                    <a:pt x="2988" y="4770"/>
                  </a:lnTo>
                  <a:lnTo>
                    <a:pt x="2980" y="4760"/>
                  </a:lnTo>
                  <a:lnTo>
                    <a:pt x="2972" y="4752"/>
                  </a:lnTo>
                  <a:lnTo>
                    <a:pt x="2970" y="4744"/>
                  </a:lnTo>
                  <a:lnTo>
                    <a:pt x="2970" y="4742"/>
                  </a:lnTo>
                  <a:lnTo>
                    <a:pt x="2970" y="4738"/>
                  </a:lnTo>
                  <a:lnTo>
                    <a:pt x="2974" y="4734"/>
                  </a:lnTo>
                  <a:lnTo>
                    <a:pt x="2976" y="4730"/>
                  </a:lnTo>
                  <a:lnTo>
                    <a:pt x="2974" y="4726"/>
                  </a:lnTo>
                  <a:lnTo>
                    <a:pt x="2972" y="4722"/>
                  </a:lnTo>
                  <a:lnTo>
                    <a:pt x="2966" y="4714"/>
                  </a:lnTo>
                  <a:lnTo>
                    <a:pt x="2964" y="4708"/>
                  </a:lnTo>
                  <a:lnTo>
                    <a:pt x="2962" y="4702"/>
                  </a:lnTo>
                  <a:lnTo>
                    <a:pt x="2960" y="4696"/>
                  </a:lnTo>
                  <a:lnTo>
                    <a:pt x="2958" y="4692"/>
                  </a:lnTo>
                  <a:lnTo>
                    <a:pt x="2954" y="4690"/>
                  </a:lnTo>
                  <a:lnTo>
                    <a:pt x="2950" y="4686"/>
                  </a:lnTo>
                  <a:lnTo>
                    <a:pt x="2948" y="4684"/>
                  </a:lnTo>
                  <a:lnTo>
                    <a:pt x="2950" y="4678"/>
                  </a:lnTo>
                  <a:lnTo>
                    <a:pt x="2950" y="4672"/>
                  </a:lnTo>
                  <a:lnTo>
                    <a:pt x="2952" y="4668"/>
                  </a:lnTo>
                  <a:lnTo>
                    <a:pt x="2956" y="4666"/>
                  </a:lnTo>
                  <a:lnTo>
                    <a:pt x="2958" y="4666"/>
                  </a:lnTo>
                  <a:lnTo>
                    <a:pt x="2964" y="4666"/>
                  </a:lnTo>
                  <a:lnTo>
                    <a:pt x="2966" y="4666"/>
                  </a:lnTo>
                  <a:lnTo>
                    <a:pt x="2966" y="4662"/>
                  </a:lnTo>
                  <a:lnTo>
                    <a:pt x="2964" y="4658"/>
                  </a:lnTo>
                  <a:lnTo>
                    <a:pt x="2956" y="4648"/>
                  </a:lnTo>
                  <a:lnTo>
                    <a:pt x="2954" y="4644"/>
                  </a:lnTo>
                  <a:lnTo>
                    <a:pt x="2954" y="4642"/>
                  </a:lnTo>
                  <a:lnTo>
                    <a:pt x="2954" y="4640"/>
                  </a:lnTo>
                  <a:lnTo>
                    <a:pt x="2956" y="4638"/>
                  </a:lnTo>
                  <a:lnTo>
                    <a:pt x="2958" y="4638"/>
                  </a:lnTo>
                  <a:lnTo>
                    <a:pt x="2960" y="4636"/>
                  </a:lnTo>
                  <a:lnTo>
                    <a:pt x="2958" y="4630"/>
                  </a:lnTo>
                  <a:lnTo>
                    <a:pt x="2958" y="4628"/>
                  </a:lnTo>
                  <a:lnTo>
                    <a:pt x="2966" y="4632"/>
                  </a:lnTo>
                  <a:lnTo>
                    <a:pt x="2972" y="4636"/>
                  </a:lnTo>
                  <a:lnTo>
                    <a:pt x="2976" y="4636"/>
                  </a:lnTo>
                  <a:lnTo>
                    <a:pt x="2980" y="4632"/>
                  </a:lnTo>
                  <a:lnTo>
                    <a:pt x="2986" y="4632"/>
                  </a:lnTo>
                  <a:lnTo>
                    <a:pt x="2992" y="4630"/>
                  </a:lnTo>
                  <a:lnTo>
                    <a:pt x="2998" y="4628"/>
                  </a:lnTo>
                  <a:lnTo>
                    <a:pt x="2998" y="4626"/>
                  </a:lnTo>
                  <a:lnTo>
                    <a:pt x="2998" y="4624"/>
                  </a:lnTo>
                  <a:lnTo>
                    <a:pt x="2990" y="4618"/>
                  </a:lnTo>
                  <a:lnTo>
                    <a:pt x="2982" y="4610"/>
                  </a:lnTo>
                  <a:lnTo>
                    <a:pt x="2980" y="4606"/>
                  </a:lnTo>
                  <a:lnTo>
                    <a:pt x="2982" y="4602"/>
                  </a:lnTo>
                  <a:lnTo>
                    <a:pt x="2986" y="4598"/>
                  </a:lnTo>
                  <a:lnTo>
                    <a:pt x="2988" y="4598"/>
                  </a:lnTo>
                  <a:lnTo>
                    <a:pt x="2990" y="4598"/>
                  </a:lnTo>
                  <a:lnTo>
                    <a:pt x="2994" y="4600"/>
                  </a:lnTo>
                  <a:lnTo>
                    <a:pt x="3002" y="4600"/>
                  </a:lnTo>
                  <a:lnTo>
                    <a:pt x="3014" y="4596"/>
                  </a:lnTo>
                  <a:lnTo>
                    <a:pt x="3020" y="4592"/>
                  </a:lnTo>
                  <a:lnTo>
                    <a:pt x="3024" y="4586"/>
                  </a:lnTo>
                  <a:lnTo>
                    <a:pt x="3024" y="4580"/>
                  </a:lnTo>
                  <a:lnTo>
                    <a:pt x="3022" y="4578"/>
                  </a:lnTo>
                  <a:lnTo>
                    <a:pt x="3022" y="4576"/>
                  </a:lnTo>
                  <a:lnTo>
                    <a:pt x="3018" y="4576"/>
                  </a:lnTo>
                  <a:lnTo>
                    <a:pt x="3014" y="4578"/>
                  </a:lnTo>
                  <a:lnTo>
                    <a:pt x="3012" y="4578"/>
                  </a:lnTo>
                  <a:lnTo>
                    <a:pt x="3010" y="4576"/>
                  </a:lnTo>
                  <a:lnTo>
                    <a:pt x="3006" y="4572"/>
                  </a:lnTo>
                  <a:lnTo>
                    <a:pt x="3004" y="4572"/>
                  </a:lnTo>
                  <a:lnTo>
                    <a:pt x="3000" y="4570"/>
                  </a:lnTo>
                  <a:lnTo>
                    <a:pt x="2998" y="4566"/>
                  </a:lnTo>
                  <a:lnTo>
                    <a:pt x="2994" y="4562"/>
                  </a:lnTo>
                  <a:lnTo>
                    <a:pt x="2988" y="4560"/>
                  </a:lnTo>
                  <a:lnTo>
                    <a:pt x="2984" y="4560"/>
                  </a:lnTo>
                  <a:lnTo>
                    <a:pt x="2982" y="4560"/>
                  </a:lnTo>
                  <a:lnTo>
                    <a:pt x="2976" y="4564"/>
                  </a:lnTo>
                  <a:lnTo>
                    <a:pt x="2974" y="4564"/>
                  </a:lnTo>
                  <a:lnTo>
                    <a:pt x="2972" y="4562"/>
                  </a:lnTo>
                  <a:lnTo>
                    <a:pt x="2972" y="4560"/>
                  </a:lnTo>
                  <a:lnTo>
                    <a:pt x="2974" y="4558"/>
                  </a:lnTo>
                  <a:lnTo>
                    <a:pt x="2976" y="4556"/>
                  </a:lnTo>
                  <a:lnTo>
                    <a:pt x="2976" y="4550"/>
                  </a:lnTo>
                  <a:lnTo>
                    <a:pt x="2974" y="4548"/>
                  </a:lnTo>
                  <a:lnTo>
                    <a:pt x="2972" y="4548"/>
                  </a:lnTo>
                  <a:lnTo>
                    <a:pt x="2968" y="4548"/>
                  </a:lnTo>
                  <a:lnTo>
                    <a:pt x="2964" y="4550"/>
                  </a:lnTo>
                  <a:lnTo>
                    <a:pt x="2962" y="4550"/>
                  </a:lnTo>
                  <a:lnTo>
                    <a:pt x="2960" y="4548"/>
                  </a:lnTo>
                  <a:lnTo>
                    <a:pt x="2960" y="4542"/>
                  </a:lnTo>
                  <a:lnTo>
                    <a:pt x="2960" y="4536"/>
                  </a:lnTo>
                  <a:lnTo>
                    <a:pt x="2962" y="4530"/>
                  </a:lnTo>
                  <a:lnTo>
                    <a:pt x="2958" y="4522"/>
                  </a:lnTo>
                  <a:lnTo>
                    <a:pt x="2954" y="4518"/>
                  </a:lnTo>
                  <a:lnTo>
                    <a:pt x="2952" y="4520"/>
                  </a:lnTo>
                  <a:lnTo>
                    <a:pt x="2948" y="4520"/>
                  </a:lnTo>
                  <a:lnTo>
                    <a:pt x="2946" y="4518"/>
                  </a:lnTo>
                  <a:lnTo>
                    <a:pt x="2944" y="4510"/>
                  </a:lnTo>
                  <a:lnTo>
                    <a:pt x="2942" y="4504"/>
                  </a:lnTo>
                  <a:lnTo>
                    <a:pt x="2940" y="4502"/>
                  </a:lnTo>
                  <a:lnTo>
                    <a:pt x="2938" y="4502"/>
                  </a:lnTo>
                  <a:lnTo>
                    <a:pt x="2936" y="4504"/>
                  </a:lnTo>
                  <a:lnTo>
                    <a:pt x="2934" y="4508"/>
                  </a:lnTo>
                  <a:lnTo>
                    <a:pt x="2932" y="4514"/>
                  </a:lnTo>
                  <a:lnTo>
                    <a:pt x="2928" y="4520"/>
                  </a:lnTo>
                  <a:lnTo>
                    <a:pt x="2926" y="4522"/>
                  </a:lnTo>
                  <a:lnTo>
                    <a:pt x="2924" y="4520"/>
                  </a:lnTo>
                  <a:lnTo>
                    <a:pt x="2926" y="4512"/>
                  </a:lnTo>
                  <a:lnTo>
                    <a:pt x="2928" y="4504"/>
                  </a:lnTo>
                  <a:lnTo>
                    <a:pt x="2926" y="4500"/>
                  </a:lnTo>
                  <a:lnTo>
                    <a:pt x="2924" y="4500"/>
                  </a:lnTo>
                  <a:lnTo>
                    <a:pt x="2920" y="4502"/>
                  </a:lnTo>
                  <a:lnTo>
                    <a:pt x="2918" y="4506"/>
                  </a:lnTo>
                  <a:lnTo>
                    <a:pt x="2916" y="4514"/>
                  </a:lnTo>
                  <a:lnTo>
                    <a:pt x="2910" y="4528"/>
                  </a:lnTo>
                  <a:lnTo>
                    <a:pt x="2904" y="4538"/>
                  </a:lnTo>
                  <a:lnTo>
                    <a:pt x="2900" y="4542"/>
                  </a:lnTo>
                  <a:lnTo>
                    <a:pt x="2896" y="4544"/>
                  </a:lnTo>
                  <a:lnTo>
                    <a:pt x="2896" y="4548"/>
                  </a:lnTo>
                  <a:lnTo>
                    <a:pt x="2894" y="4556"/>
                  </a:lnTo>
                  <a:lnTo>
                    <a:pt x="2892" y="4558"/>
                  </a:lnTo>
                  <a:lnTo>
                    <a:pt x="2890" y="4560"/>
                  </a:lnTo>
                  <a:lnTo>
                    <a:pt x="2890" y="4562"/>
                  </a:lnTo>
                  <a:lnTo>
                    <a:pt x="2888" y="4570"/>
                  </a:lnTo>
                  <a:lnTo>
                    <a:pt x="2884" y="4572"/>
                  </a:lnTo>
                  <a:lnTo>
                    <a:pt x="2882" y="4574"/>
                  </a:lnTo>
                  <a:lnTo>
                    <a:pt x="2880" y="4572"/>
                  </a:lnTo>
                  <a:lnTo>
                    <a:pt x="2876" y="4570"/>
                  </a:lnTo>
                  <a:lnTo>
                    <a:pt x="2874" y="4572"/>
                  </a:lnTo>
                  <a:lnTo>
                    <a:pt x="2868" y="4580"/>
                  </a:lnTo>
                  <a:lnTo>
                    <a:pt x="2868" y="4582"/>
                  </a:lnTo>
                  <a:lnTo>
                    <a:pt x="2868" y="4584"/>
                  </a:lnTo>
                  <a:lnTo>
                    <a:pt x="2872" y="4586"/>
                  </a:lnTo>
                  <a:lnTo>
                    <a:pt x="2876" y="4592"/>
                  </a:lnTo>
                  <a:lnTo>
                    <a:pt x="2874" y="4594"/>
                  </a:lnTo>
                  <a:lnTo>
                    <a:pt x="2872" y="4598"/>
                  </a:lnTo>
                  <a:lnTo>
                    <a:pt x="2868" y="4602"/>
                  </a:lnTo>
                  <a:lnTo>
                    <a:pt x="2864" y="4600"/>
                  </a:lnTo>
                  <a:lnTo>
                    <a:pt x="2862" y="4600"/>
                  </a:lnTo>
                  <a:lnTo>
                    <a:pt x="2858" y="4604"/>
                  </a:lnTo>
                  <a:lnTo>
                    <a:pt x="2854" y="4608"/>
                  </a:lnTo>
                  <a:lnTo>
                    <a:pt x="2854" y="4604"/>
                  </a:lnTo>
                  <a:lnTo>
                    <a:pt x="2856" y="4598"/>
                  </a:lnTo>
                  <a:lnTo>
                    <a:pt x="2856" y="4596"/>
                  </a:lnTo>
                  <a:lnTo>
                    <a:pt x="2854" y="4596"/>
                  </a:lnTo>
                  <a:lnTo>
                    <a:pt x="2850" y="4598"/>
                  </a:lnTo>
                  <a:lnTo>
                    <a:pt x="2844" y="4602"/>
                  </a:lnTo>
                  <a:lnTo>
                    <a:pt x="2836" y="4610"/>
                  </a:lnTo>
                  <a:lnTo>
                    <a:pt x="2828" y="4616"/>
                  </a:lnTo>
                  <a:lnTo>
                    <a:pt x="2822" y="4618"/>
                  </a:lnTo>
                  <a:lnTo>
                    <a:pt x="2816" y="4618"/>
                  </a:lnTo>
                  <a:lnTo>
                    <a:pt x="2814" y="4618"/>
                  </a:lnTo>
                  <a:lnTo>
                    <a:pt x="2812" y="4618"/>
                  </a:lnTo>
                  <a:lnTo>
                    <a:pt x="2812" y="4630"/>
                  </a:lnTo>
                  <a:lnTo>
                    <a:pt x="2810" y="4634"/>
                  </a:lnTo>
                  <a:lnTo>
                    <a:pt x="2806" y="4640"/>
                  </a:lnTo>
                  <a:lnTo>
                    <a:pt x="2798" y="4652"/>
                  </a:lnTo>
                  <a:lnTo>
                    <a:pt x="2786" y="4666"/>
                  </a:lnTo>
                  <a:lnTo>
                    <a:pt x="2780" y="4674"/>
                  </a:lnTo>
                  <a:lnTo>
                    <a:pt x="2778" y="4684"/>
                  </a:lnTo>
                  <a:lnTo>
                    <a:pt x="2774" y="4688"/>
                  </a:lnTo>
                  <a:lnTo>
                    <a:pt x="2766" y="4692"/>
                  </a:lnTo>
                  <a:lnTo>
                    <a:pt x="2746" y="4696"/>
                  </a:lnTo>
                  <a:lnTo>
                    <a:pt x="2724" y="4700"/>
                  </a:lnTo>
                  <a:lnTo>
                    <a:pt x="2716" y="4704"/>
                  </a:lnTo>
                  <a:lnTo>
                    <a:pt x="2712" y="4706"/>
                  </a:lnTo>
                  <a:lnTo>
                    <a:pt x="2710" y="4710"/>
                  </a:lnTo>
                  <a:lnTo>
                    <a:pt x="2708" y="4716"/>
                  </a:lnTo>
                  <a:lnTo>
                    <a:pt x="2710" y="4724"/>
                  </a:lnTo>
                  <a:lnTo>
                    <a:pt x="2708" y="4728"/>
                  </a:lnTo>
                  <a:lnTo>
                    <a:pt x="2704" y="4726"/>
                  </a:lnTo>
                  <a:lnTo>
                    <a:pt x="2702" y="4724"/>
                  </a:lnTo>
                  <a:lnTo>
                    <a:pt x="2700" y="4724"/>
                  </a:lnTo>
                  <a:lnTo>
                    <a:pt x="2698" y="4728"/>
                  </a:lnTo>
                  <a:lnTo>
                    <a:pt x="2698" y="4734"/>
                  </a:lnTo>
                  <a:lnTo>
                    <a:pt x="2700" y="4738"/>
                  </a:lnTo>
                  <a:lnTo>
                    <a:pt x="2702" y="4738"/>
                  </a:lnTo>
                  <a:lnTo>
                    <a:pt x="2702" y="4740"/>
                  </a:lnTo>
                  <a:lnTo>
                    <a:pt x="2700" y="4742"/>
                  </a:lnTo>
                  <a:lnTo>
                    <a:pt x="2698" y="4750"/>
                  </a:lnTo>
                  <a:lnTo>
                    <a:pt x="2696" y="4756"/>
                  </a:lnTo>
                  <a:lnTo>
                    <a:pt x="2692" y="4760"/>
                  </a:lnTo>
                  <a:lnTo>
                    <a:pt x="2692" y="4764"/>
                  </a:lnTo>
                  <a:lnTo>
                    <a:pt x="2696" y="4768"/>
                  </a:lnTo>
                  <a:lnTo>
                    <a:pt x="2698" y="4772"/>
                  </a:lnTo>
                  <a:lnTo>
                    <a:pt x="2698" y="4774"/>
                  </a:lnTo>
                  <a:lnTo>
                    <a:pt x="2690" y="4768"/>
                  </a:lnTo>
                  <a:lnTo>
                    <a:pt x="2684" y="4766"/>
                  </a:lnTo>
                  <a:lnTo>
                    <a:pt x="2678" y="4766"/>
                  </a:lnTo>
                  <a:lnTo>
                    <a:pt x="2672" y="4764"/>
                  </a:lnTo>
                  <a:lnTo>
                    <a:pt x="2672" y="4762"/>
                  </a:lnTo>
                  <a:lnTo>
                    <a:pt x="2672" y="4760"/>
                  </a:lnTo>
                  <a:lnTo>
                    <a:pt x="2674" y="4756"/>
                  </a:lnTo>
                  <a:lnTo>
                    <a:pt x="2672" y="4756"/>
                  </a:lnTo>
                  <a:lnTo>
                    <a:pt x="2670" y="4756"/>
                  </a:lnTo>
                  <a:lnTo>
                    <a:pt x="2666" y="4754"/>
                  </a:lnTo>
                  <a:lnTo>
                    <a:pt x="2664" y="4752"/>
                  </a:lnTo>
                  <a:lnTo>
                    <a:pt x="2664" y="4754"/>
                  </a:lnTo>
                  <a:lnTo>
                    <a:pt x="2662" y="4756"/>
                  </a:lnTo>
                  <a:lnTo>
                    <a:pt x="2656" y="4758"/>
                  </a:lnTo>
                  <a:lnTo>
                    <a:pt x="2650" y="4758"/>
                  </a:lnTo>
                  <a:lnTo>
                    <a:pt x="2644" y="4756"/>
                  </a:lnTo>
                  <a:lnTo>
                    <a:pt x="2640" y="4750"/>
                  </a:lnTo>
                  <a:lnTo>
                    <a:pt x="2638" y="4742"/>
                  </a:lnTo>
                  <a:lnTo>
                    <a:pt x="2632" y="4744"/>
                  </a:lnTo>
                  <a:lnTo>
                    <a:pt x="2628" y="4746"/>
                  </a:lnTo>
                  <a:lnTo>
                    <a:pt x="2622" y="4750"/>
                  </a:lnTo>
                  <a:lnTo>
                    <a:pt x="2620" y="4758"/>
                  </a:lnTo>
                  <a:lnTo>
                    <a:pt x="2618" y="4764"/>
                  </a:lnTo>
                  <a:lnTo>
                    <a:pt x="2614" y="4772"/>
                  </a:lnTo>
                  <a:lnTo>
                    <a:pt x="2610" y="4780"/>
                  </a:lnTo>
                  <a:lnTo>
                    <a:pt x="2606" y="4802"/>
                  </a:lnTo>
                  <a:lnTo>
                    <a:pt x="2606" y="4812"/>
                  </a:lnTo>
                  <a:lnTo>
                    <a:pt x="2608" y="4820"/>
                  </a:lnTo>
                  <a:lnTo>
                    <a:pt x="2610" y="4826"/>
                  </a:lnTo>
                  <a:lnTo>
                    <a:pt x="2616" y="4830"/>
                  </a:lnTo>
                  <a:lnTo>
                    <a:pt x="2620" y="4834"/>
                  </a:lnTo>
                  <a:lnTo>
                    <a:pt x="2620" y="4836"/>
                  </a:lnTo>
                  <a:lnTo>
                    <a:pt x="2616" y="4844"/>
                  </a:lnTo>
                  <a:lnTo>
                    <a:pt x="2614" y="4848"/>
                  </a:lnTo>
                  <a:lnTo>
                    <a:pt x="2614" y="4854"/>
                  </a:lnTo>
                  <a:lnTo>
                    <a:pt x="2614" y="4858"/>
                  </a:lnTo>
                  <a:lnTo>
                    <a:pt x="2618" y="4864"/>
                  </a:lnTo>
                  <a:lnTo>
                    <a:pt x="2622" y="4870"/>
                  </a:lnTo>
                  <a:lnTo>
                    <a:pt x="2624" y="4874"/>
                  </a:lnTo>
                  <a:lnTo>
                    <a:pt x="2624" y="4876"/>
                  </a:lnTo>
                  <a:lnTo>
                    <a:pt x="2622" y="4878"/>
                  </a:lnTo>
                  <a:lnTo>
                    <a:pt x="2620" y="4880"/>
                  </a:lnTo>
                  <a:lnTo>
                    <a:pt x="2626" y="4882"/>
                  </a:lnTo>
                  <a:lnTo>
                    <a:pt x="2630" y="4886"/>
                  </a:lnTo>
                  <a:lnTo>
                    <a:pt x="2632" y="4888"/>
                  </a:lnTo>
                  <a:lnTo>
                    <a:pt x="2632" y="4890"/>
                  </a:lnTo>
                  <a:lnTo>
                    <a:pt x="2630" y="4892"/>
                  </a:lnTo>
                  <a:lnTo>
                    <a:pt x="2628" y="4898"/>
                  </a:lnTo>
                  <a:lnTo>
                    <a:pt x="2626" y="4900"/>
                  </a:lnTo>
                  <a:lnTo>
                    <a:pt x="2628" y="4902"/>
                  </a:lnTo>
                  <a:lnTo>
                    <a:pt x="2632" y="4904"/>
                  </a:lnTo>
                  <a:lnTo>
                    <a:pt x="2634" y="4904"/>
                  </a:lnTo>
                  <a:lnTo>
                    <a:pt x="2640" y="4900"/>
                  </a:lnTo>
                  <a:lnTo>
                    <a:pt x="2646" y="4898"/>
                  </a:lnTo>
                  <a:lnTo>
                    <a:pt x="2650" y="4898"/>
                  </a:lnTo>
                  <a:lnTo>
                    <a:pt x="2652" y="4902"/>
                  </a:lnTo>
                  <a:lnTo>
                    <a:pt x="2652" y="4908"/>
                  </a:lnTo>
                  <a:lnTo>
                    <a:pt x="2652" y="4910"/>
                  </a:lnTo>
                  <a:lnTo>
                    <a:pt x="2650" y="4918"/>
                  </a:lnTo>
                  <a:lnTo>
                    <a:pt x="2648" y="4926"/>
                  </a:lnTo>
                  <a:lnTo>
                    <a:pt x="2648" y="4934"/>
                  </a:lnTo>
                  <a:lnTo>
                    <a:pt x="2652" y="4942"/>
                  </a:lnTo>
                  <a:lnTo>
                    <a:pt x="2658" y="4960"/>
                  </a:lnTo>
                  <a:lnTo>
                    <a:pt x="2660" y="4972"/>
                  </a:lnTo>
                  <a:lnTo>
                    <a:pt x="2660" y="4980"/>
                  </a:lnTo>
                  <a:lnTo>
                    <a:pt x="2660" y="4984"/>
                  </a:lnTo>
                  <a:lnTo>
                    <a:pt x="2660" y="4986"/>
                  </a:lnTo>
                  <a:lnTo>
                    <a:pt x="2666" y="4986"/>
                  </a:lnTo>
                  <a:lnTo>
                    <a:pt x="2678" y="4988"/>
                  </a:lnTo>
                  <a:lnTo>
                    <a:pt x="2684" y="4992"/>
                  </a:lnTo>
                  <a:lnTo>
                    <a:pt x="2692" y="4992"/>
                  </a:lnTo>
                  <a:lnTo>
                    <a:pt x="2698" y="4986"/>
                  </a:lnTo>
                  <a:lnTo>
                    <a:pt x="2702" y="4982"/>
                  </a:lnTo>
                  <a:lnTo>
                    <a:pt x="2706" y="4982"/>
                  </a:lnTo>
                  <a:lnTo>
                    <a:pt x="2712" y="4982"/>
                  </a:lnTo>
                  <a:lnTo>
                    <a:pt x="2716" y="4984"/>
                  </a:lnTo>
                  <a:lnTo>
                    <a:pt x="2720" y="4986"/>
                  </a:lnTo>
                  <a:lnTo>
                    <a:pt x="2722" y="4992"/>
                  </a:lnTo>
                  <a:lnTo>
                    <a:pt x="2724" y="4996"/>
                  </a:lnTo>
                  <a:lnTo>
                    <a:pt x="2724" y="5002"/>
                  </a:lnTo>
                  <a:lnTo>
                    <a:pt x="2724" y="5010"/>
                  </a:lnTo>
                  <a:lnTo>
                    <a:pt x="2726" y="5012"/>
                  </a:lnTo>
                  <a:lnTo>
                    <a:pt x="2728" y="5012"/>
                  </a:lnTo>
                  <a:lnTo>
                    <a:pt x="2734" y="5010"/>
                  </a:lnTo>
                  <a:lnTo>
                    <a:pt x="2740" y="5004"/>
                  </a:lnTo>
                  <a:lnTo>
                    <a:pt x="2742" y="5002"/>
                  </a:lnTo>
                  <a:lnTo>
                    <a:pt x="2746" y="5002"/>
                  </a:lnTo>
                  <a:lnTo>
                    <a:pt x="2754" y="5004"/>
                  </a:lnTo>
                  <a:lnTo>
                    <a:pt x="2756" y="5004"/>
                  </a:lnTo>
                  <a:lnTo>
                    <a:pt x="2760" y="5004"/>
                  </a:lnTo>
                  <a:lnTo>
                    <a:pt x="2764" y="5002"/>
                  </a:lnTo>
                  <a:lnTo>
                    <a:pt x="2768" y="4998"/>
                  </a:lnTo>
                  <a:lnTo>
                    <a:pt x="2770" y="4992"/>
                  </a:lnTo>
                  <a:lnTo>
                    <a:pt x="2774" y="4990"/>
                  </a:lnTo>
                  <a:lnTo>
                    <a:pt x="2776" y="4990"/>
                  </a:lnTo>
                  <a:lnTo>
                    <a:pt x="2778" y="4992"/>
                  </a:lnTo>
                  <a:lnTo>
                    <a:pt x="2784" y="4996"/>
                  </a:lnTo>
                  <a:lnTo>
                    <a:pt x="2788" y="4998"/>
                  </a:lnTo>
                  <a:lnTo>
                    <a:pt x="2792" y="4998"/>
                  </a:lnTo>
                  <a:lnTo>
                    <a:pt x="2794" y="4998"/>
                  </a:lnTo>
                  <a:lnTo>
                    <a:pt x="2796" y="5000"/>
                  </a:lnTo>
                  <a:lnTo>
                    <a:pt x="2796" y="5004"/>
                  </a:lnTo>
                  <a:lnTo>
                    <a:pt x="2796" y="5006"/>
                  </a:lnTo>
                  <a:lnTo>
                    <a:pt x="2798" y="5008"/>
                  </a:lnTo>
                  <a:lnTo>
                    <a:pt x="2800" y="5008"/>
                  </a:lnTo>
                  <a:lnTo>
                    <a:pt x="2806" y="5006"/>
                  </a:lnTo>
                  <a:lnTo>
                    <a:pt x="2814" y="5004"/>
                  </a:lnTo>
                  <a:lnTo>
                    <a:pt x="2820" y="5004"/>
                  </a:lnTo>
                  <a:lnTo>
                    <a:pt x="2826" y="5008"/>
                  </a:lnTo>
                  <a:lnTo>
                    <a:pt x="2830" y="5012"/>
                  </a:lnTo>
                  <a:lnTo>
                    <a:pt x="2834" y="5016"/>
                  </a:lnTo>
                  <a:lnTo>
                    <a:pt x="2836" y="5022"/>
                  </a:lnTo>
                  <a:lnTo>
                    <a:pt x="2836" y="5030"/>
                  </a:lnTo>
                  <a:lnTo>
                    <a:pt x="2836" y="5036"/>
                  </a:lnTo>
                  <a:lnTo>
                    <a:pt x="2836" y="5040"/>
                  </a:lnTo>
                  <a:lnTo>
                    <a:pt x="2840" y="5042"/>
                  </a:lnTo>
                  <a:lnTo>
                    <a:pt x="2846" y="5040"/>
                  </a:lnTo>
                  <a:lnTo>
                    <a:pt x="2852" y="5036"/>
                  </a:lnTo>
                  <a:lnTo>
                    <a:pt x="2868" y="5026"/>
                  </a:lnTo>
                  <a:lnTo>
                    <a:pt x="2876" y="5024"/>
                  </a:lnTo>
                  <a:lnTo>
                    <a:pt x="2882" y="5022"/>
                  </a:lnTo>
                  <a:lnTo>
                    <a:pt x="2886" y="5020"/>
                  </a:lnTo>
                  <a:lnTo>
                    <a:pt x="2890" y="5018"/>
                  </a:lnTo>
                  <a:lnTo>
                    <a:pt x="2894" y="5008"/>
                  </a:lnTo>
                  <a:lnTo>
                    <a:pt x="2896" y="4996"/>
                  </a:lnTo>
                  <a:lnTo>
                    <a:pt x="2898" y="4986"/>
                  </a:lnTo>
                  <a:lnTo>
                    <a:pt x="2898" y="4982"/>
                  </a:lnTo>
                  <a:lnTo>
                    <a:pt x="2902" y="4980"/>
                  </a:lnTo>
                  <a:lnTo>
                    <a:pt x="2904" y="4978"/>
                  </a:lnTo>
                  <a:lnTo>
                    <a:pt x="2906" y="4970"/>
                  </a:lnTo>
                  <a:close/>
                  <a:moveTo>
                    <a:pt x="2606" y="3938"/>
                  </a:moveTo>
                  <a:lnTo>
                    <a:pt x="2606" y="3938"/>
                  </a:lnTo>
                  <a:lnTo>
                    <a:pt x="2616" y="3942"/>
                  </a:lnTo>
                  <a:lnTo>
                    <a:pt x="2622" y="3944"/>
                  </a:lnTo>
                  <a:lnTo>
                    <a:pt x="2624" y="3944"/>
                  </a:lnTo>
                  <a:lnTo>
                    <a:pt x="2626" y="3944"/>
                  </a:lnTo>
                  <a:lnTo>
                    <a:pt x="2630" y="3948"/>
                  </a:lnTo>
                  <a:lnTo>
                    <a:pt x="2634" y="3950"/>
                  </a:lnTo>
                  <a:lnTo>
                    <a:pt x="2638" y="3948"/>
                  </a:lnTo>
                  <a:lnTo>
                    <a:pt x="2640" y="3942"/>
                  </a:lnTo>
                  <a:lnTo>
                    <a:pt x="2640" y="3940"/>
                  </a:lnTo>
                  <a:lnTo>
                    <a:pt x="2642" y="3940"/>
                  </a:lnTo>
                  <a:lnTo>
                    <a:pt x="2646" y="3940"/>
                  </a:lnTo>
                  <a:lnTo>
                    <a:pt x="2652" y="3938"/>
                  </a:lnTo>
                  <a:lnTo>
                    <a:pt x="2654" y="3938"/>
                  </a:lnTo>
                  <a:lnTo>
                    <a:pt x="2654" y="3934"/>
                  </a:lnTo>
                  <a:lnTo>
                    <a:pt x="2656" y="3930"/>
                  </a:lnTo>
                  <a:lnTo>
                    <a:pt x="2658" y="3928"/>
                  </a:lnTo>
                  <a:lnTo>
                    <a:pt x="2664" y="3926"/>
                  </a:lnTo>
                  <a:lnTo>
                    <a:pt x="2666" y="3924"/>
                  </a:lnTo>
                  <a:lnTo>
                    <a:pt x="2670" y="3922"/>
                  </a:lnTo>
                  <a:lnTo>
                    <a:pt x="2670" y="3918"/>
                  </a:lnTo>
                  <a:lnTo>
                    <a:pt x="2672" y="3912"/>
                  </a:lnTo>
                  <a:lnTo>
                    <a:pt x="2674" y="3902"/>
                  </a:lnTo>
                  <a:lnTo>
                    <a:pt x="2678" y="3892"/>
                  </a:lnTo>
                  <a:lnTo>
                    <a:pt x="2684" y="3884"/>
                  </a:lnTo>
                  <a:lnTo>
                    <a:pt x="2690" y="3878"/>
                  </a:lnTo>
                  <a:lnTo>
                    <a:pt x="2692" y="3874"/>
                  </a:lnTo>
                  <a:lnTo>
                    <a:pt x="2692" y="3868"/>
                  </a:lnTo>
                  <a:lnTo>
                    <a:pt x="2690" y="3862"/>
                  </a:lnTo>
                  <a:lnTo>
                    <a:pt x="2686" y="3858"/>
                  </a:lnTo>
                  <a:lnTo>
                    <a:pt x="2682" y="3856"/>
                  </a:lnTo>
                  <a:lnTo>
                    <a:pt x="2680" y="3854"/>
                  </a:lnTo>
                  <a:lnTo>
                    <a:pt x="2676" y="3852"/>
                  </a:lnTo>
                  <a:lnTo>
                    <a:pt x="2674" y="3854"/>
                  </a:lnTo>
                  <a:lnTo>
                    <a:pt x="2670" y="3856"/>
                  </a:lnTo>
                  <a:lnTo>
                    <a:pt x="2666" y="3856"/>
                  </a:lnTo>
                  <a:lnTo>
                    <a:pt x="2660" y="3856"/>
                  </a:lnTo>
                  <a:lnTo>
                    <a:pt x="2654" y="3858"/>
                  </a:lnTo>
                  <a:lnTo>
                    <a:pt x="2652" y="3860"/>
                  </a:lnTo>
                  <a:lnTo>
                    <a:pt x="2648" y="3860"/>
                  </a:lnTo>
                  <a:lnTo>
                    <a:pt x="2642" y="3858"/>
                  </a:lnTo>
                  <a:lnTo>
                    <a:pt x="2636" y="3858"/>
                  </a:lnTo>
                  <a:lnTo>
                    <a:pt x="2634" y="3858"/>
                  </a:lnTo>
                  <a:lnTo>
                    <a:pt x="2632" y="3862"/>
                  </a:lnTo>
                  <a:lnTo>
                    <a:pt x="2630" y="3864"/>
                  </a:lnTo>
                  <a:lnTo>
                    <a:pt x="2626" y="3864"/>
                  </a:lnTo>
                  <a:lnTo>
                    <a:pt x="2622" y="3862"/>
                  </a:lnTo>
                  <a:lnTo>
                    <a:pt x="2620" y="3864"/>
                  </a:lnTo>
                  <a:lnTo>
                    <a:pt x="2618" y="3866"/>
                  </a:lnTo>
                  <a:lnTo>
                    <a:pt x="2616" y="3870"/>
                  </a:lnTo>
                  <a:lnTo>
                    <a:pt x="2616" y="3872"/>
                  </a:lnTo>
                  <a:lnTo>
                    <a:pt x="2614" y="3874"/>
                  </a:lnTo>
                  <a:lnTo>
                    <a:pt x="2608" y="3882"/>
                  </a:lnTo>
                  <a:lnTo>
                    <a:pt x="2604" y="3886"/>
                  </a:lnTo>
                  <a:lnTo>
                    <a:pt x="2598" y="3890"/>
                  </a:lnTo>
                  <a:lnTo>
                    <a:pt x="2596" y="3896"/>
                  </a:lnTo>
                  <a:lnTo>
                    <a:pt x="2596" y="3908"/>
                  </a:lnTo>
                  <a:lnTo>
                    <a:pt x="2596" y="3920"/>
                  </a:lnTo>
                  <a:lnTo>
                    <a:pt x="2596" y="3926"/>
                  </a:lnTo>
                  <a:lnTo>
                    <a:pt x="2600" y="3932"/>
                  </a:lnTo>
                  <a:lnTo>
                    <a:pt x="2606" y="3938"/>
                  </a:lnTo>
                  <a:close/>
                  <a:moveTo>
                    <a:pt x="3234" y="3626"/>
                  </a:moveTo>
                  <a:lnTo>
                    <a:pt x="3234" y="3626"/>
                  </a:lnTo>
                  <a:lnTo>
                    <a:pt x="3234" y="3624"/>
                  </a:lnTo>
                  <a:lnTo>
                    <a:pt x="3232" y="3624"/>
                  </a:lnTo>
                  <a:lnTo>
                    <a:pt x="3226" y="3626"/>
                  </a:lnTo>
                  <a:lnTo>
                    <a:pt x="3222" y="3632"/>
                  </a:lnTo>
                  <a:lnTo>
                    <a:pt x="3222" y="3634"/>
                  </a:lnTo>
                  <a:lnTo>
                    <a:pt x="3224" y="3636"/>
                  </a:lnTo>
                  <a:lnTo>
                    <a:pt x="3226" y="3636"/>
                  </a:lnTo>
                  <a:lnTo>
                    <a:pt x="3230" y="3634"/>
                  </a:lnTo>
                  <a:lnTo>
                    <a:pt x="3234" y="3626"/>
                  </a:lnTo>
                  <a:close/>
                  <a:moveTo>
                    <a:pt x="3140" y="4236"/>
                  </a:moveTo>
                  <a:lnTo>
                    <a:pt x="3140" y="4236"/>
                  </a:lnTo>
                  <a:lnTo>
                    <a:pt x="3142" y="4224"/>
                  </a:lnTo>
                  <a:lnTo>
                    <a:pt x="3142" y="4222"/>
                  </a:lnTo>
                  <a:lnTo>
                    <a:pt x="3138" y="4224"/>
                  </a:lnTo>
                  <a:lnTo>
                    <a:pt x="3136" y="4226"/>
                  </a:lnTo>
                  <a:lnTo>
                    <a:pt x="3136" y="4230"/>
                  </a:lnTo>
                  <a:lnTo>
                    <a:pt x="3134" y="4236"/>
                  </a:lnTo>
                  <a:lnTo>
                    <a:pt x="3134" y="4240"/>
                  </a:lnTo>
                  <a:lnTo>
                    <a:pt x="3136" y="4242"/>
                  </a:lnTo>
                  <a:lnTo>
                    <a:pt x="3138" y="4242"/>
                  </a:lnTo>
                  <a:lnTo>
                    <a:pt x="3140" y="4236"/>
                  </a:lnTo>
                  <a:close/>
                  <a:moveTo>
                    <a:pt x="3216" y="3638"/>
                  </a:moveTo>
                  <a:lnTo>
                    <a:pt x="3216" y="3638"/>
                  </a:lnTo>
                  <a:lnTo>
                    <a:pt x="3216" y="3634"/>
                  </a:lnTo>
                  <a:lnTo>
                    <a:pt x="3212" y="3632"/>
                  </a:lnTo>
                  <a:lnTo>
                    <a:pt x="3208" y="3632"/>
                  </a:lnTo>
                  <a:lnTo>
                    <a:pt x="3206" y="3636"/>
                  </a:lnTo>
                  <a:lnTo>
                    <a:pt x="3208" y="3638"/>
                  </a:lnTo>
                  <a:lnTo>
                    <a:pt x="3210" y="3640"/>
                  </a:lnTo>
                  <a:lnTo>
                    <a:pt x="3214" y="3640"/>
                  </a:lnTo>
                  <a:lnTo>
                    <a:pt x="3216" y="3638"/>
                  </a:lnTo>
                  <a:close/>
                  <a:moveTo>
                    <a:pt x="3130" y="4102"/>
                  </a:moveTo>
                  <a:lnTo>
                    <a:pt x="3130" y="4102"/>
                  </a:lnTo>
                  <a:lnTo>
                    <a:pt x="3128" y="4106"/>
                  </a:lnTo>
                  <a:lnTo>
                    <a:pt x="3128" y="4108"/>
                  </a:lnTo>
                  <a:lnTo>
                    <a:pt x="3132" y="4120"/>
                  </a:lnTo>
                  <a:lnTo>
                    <a:pt x="3134" y="4124"/>
                  </a:lnTo>
                  <a:lnTo>
                    <a:pt x="3136" y="4124"/>
                  </a:lnTo>
                  <a:lnTo>
                    <a:pt x="3136" y="4120"/>
                  </a:lnTo>
                  <a:lnTo>
                    <a:pt x="3136" y="4116"/>
                  </a:lnTo>
                  <a:lnTo>
                    <a:pt x="3134" y="4104"/>
                  </a:lnTo>
                  <a:lnTo>
                    <a:pt x="3132" y="4102"/>
                  </a:lnTo>
                  <a:lnTo>
                    <a:pt x="3130" y="4102"/>
                  </a:lnTo>
                  <a:close/>
                  <a:moveTo>
                    <a:pt x="3462" y="5402"/>
                  </a:moveTo>
                  <a:lnTo>
                    <a:pt x="3462" y="5402"/>
                  </a:lnTo>
                  <a:lnTo>
                    <a:pt x="3462" y="5410"/>
                  </a:lnTo>
                  <a:lnTo>
                    <a:pt x="3462" y="5414"/>
                  </a:lnTo>
                  <a:lnTo>
                    <a:pt x="3466" y="5416"/>
                  </a:lnTo>
                  <a:lnTo>
                    <a:pt x="3472" y="5418"/>
                  </a:lnTo>
                  <a:lnTo>
                    <a:pt x="3476" y="5418"/>
                  </a:lnTo>
                  <a:lnTo>
                    <a:pt x="3478" y="5416"/>
                  </a:lnTo>
                  <a:lnTo>
                    <a:pt x="3478" y="5412"/>
                  </a:lnTo>
                  <a:lnTo>
                    <a:pt x="3474" y="5404"/>
                  </a:lnTo>
                  <a:lnTo>
                    <a:pt x="3468" y="5398"/>
                  </a:lnTo>
                  <a:lnTo>
                    <a:pt x="3464" y="5394"/>
                  </a:lnTo>
                  <a:lnTo>
                    <a:pt x="3462" y="5396"/>
                  </a:lnTo>
                  <a:lnTo>
                    <a:pt x="3462" y="5402"/>
                  </a:lnTo>
                  <a:close/>
                  <a:moveTo>
                    <a:pt x="4244" y="2492"/>
                  </a:moveTo>
                  <a:lnTo>
                    <a:pt x="4244" y="2492"/>
                  </a:lnTo>
                  <a:lnTo>
                    <a:pt x="4244" y="2496"/>
                  </a:lnTo>
                  <a:lnTo>
                    <a:pt x="4248" y="2496"/>
                  </a:lnTo>
                  <a:lnTo>
                    <a:pt x="4256" y="2492"/>
                  </a:lnTo>
                  <a:lnTo>
                    <a:pt x="4264" y="2486"/>
                  </a:lnTo>
                  <a:lnTo>
                    <a:pt x="4280" y="2470"/>
                  </a:lnTo>
                  <a:lnTo>
                    <a:pt x="4284" y="2464"/>
                  </a:lnTo>
                  <a:lnTo>
                    <a:pt x="4284" y="2460"/>
                  </a:lnTo>
                  <a:lnTo>
                    <a:pt x="4282" y="2460"/>
                  </a:lnTo>
                  <a:lnTo>
                    <a:pt x="4276" y="2460"/>
                  </a:lnTo>
                  <a:lnTo>
                    <a:pt x="4266" y="2466"/>
                  </a:lnTo>
                  <a:lnTo>
                    <a:pt x="4254" y="2476"/>
                  </a:lnTo>
                  <a:lnTo>
                    <a:pt x="4248" y="2484"/>
                  </a:lnTo>
                  <a:lnTo>
                    <a:pt x="4244" y="2492"/>
                  </a:lnTo>
                  <a:close/>
                  <a:moveTo>
                    <a:pt x="4364" y="2396"/>
                  </a:moveTo>
                  <a:lnTo>
                    <a:pt x="4364" y="2396"/>
                  </a:lnTo>
                  <a:lnTo>
                    <a:pt x="4368" y="2398"/>
                  </a:lnTo>
                  <a:lnTo>
                    <a:pt x="4370" y="2396"/>
                  </a:lnTo>
                  <a:lnTo>
                    <a:pt x="4370" y="2394"/>
                  </a:lnTo>
                  <a:lnTo>
                    <a:pt x="4368" y="2392"/>
                  </a:lnTo>
                  <a:lnTo>
                    <a:pt x="4366" y="2390"/>
                  </a:lnTo>
                  <a:lnTo>
                    <a:pt x="4364" y="2392"/>
                  </a:lnTo>
                  <a:lnTo>
                    <a:pt x="4364" y="2394"/>
                  </a:lnTo>
                  <a:lnTo>
                    <a:pt x="4364" y="2396"/>
                  </a:lnTo>
                  <a:close/>
                  <a:moveTo>
                    <a:pt x="4388" y="2374"/>
                  </a:moveTo>
                  <a:lnTo>
                    <a:pt x="4388" y="2374"/>
                  </a:lnTo>
                  <a:lnTo>
                    <a:pt x="4392" y="2376"/>
                  </a:lnTo>
                  <a:lnTo>
                    <a:pt x="4392" y="2374"/>
                  </a:lnTo>
                  <a:lnTo>
                    <a:pt x="4394" y="2370"/>
                  </a:lnTo>
                  <a:lnTo>
                    <a:pt x="4392" y="2368"/>
                  </a:lnTo>
                  <a:lnTo>
                    <a:pt x="4390" y="2366"/>
                  </a:lnTo>
                  <a:lnTo>
                    <a:pt x="4388" y="2368"/>
                  </a:lnTo>
                  <a:lnTo>
                    <a:pt x="4388" y="2372"/>
                  </a:lnTo>
                  <a:lnTo>
                    <a:pt x="4388" y="2374"/>
                  </a:lnTo>
                  <a:close/>
                  <a:moveTo>
                    <a:pt x="264" y="3518"/>
                  </a:moveTo>
                  <a:lnTo>
                    <a:pt x="264" y="3518"/>
                  </a:lnTo>
                  <a:lnTo>
                    <a:pt x="266" y="3518"/>
                  </a:lnTo>
                  <a:lnTo>
                    <a:pt x="264" y="3518"/>
                  </a:lnTo>
                  <a:close/>
                  <a:moveTo>
                    <a:pt x="5798" y="1166"/>
                  </a:moveTo>
                  <a:lnTo>
                    <a:pt x="5798" y="1166"/>
                  </a:lnTo>
                  <a:lnTo>
                    <a:pt x="5790" y="1156"/>
                  </a:lnTo>
                  <a:lnTo>
                    <a:pt x="5782" y="1148"/>
                  </a:lnTo>
                  <a:lnTo>
                    <a:pt x="5772" y="1144"/>
                  </a:lnTo>
                  <a:lnTo>
                    <a:pt x="5760" y="1140"/>
                  </a:lnTo>
                  <a:lnTo>
                    <a:pt x="5732" y="1138"/>
                  </a:lnTo>
                  <a:lnTo>
                    <a:pt x="5698" y="1136"/>
                  </a:lnTo>
                  <a:lnTo>
                    <a:pt x="5692" y="1138"/>
                  </a:lnTo>
                  <a:lnTo>
                    <a:pt x="5688" y="1140"/>
                  </a:lnTo>
                  <a:lnTo>
                    <a:pt x="5686" y="1144"/>
                  </a:lnTo>
                  <a:lnTo>
                    <a:pt x="5686" y="1148"/>
                  </a:lnTo>
                  <a:lnTo>
                    <a:pt x="5690" y="1160"/>
                  </a:lnTo>
                  <a:lnTo>
                    <a:pt x="5696" y="1172"/>
                  </a:lnTo>
                  <a:lnTo>
                    <a:pt x="5702" y="1184"/>
                  </a:lnTo>
                  <a:lnTo>
                    <a:pt x="5704" y="1190"/>
                  </a:lnTo>
                  <a:lnTo>
                    <a:pt x="5704" y="1192"/>
                  </a:lnTo>
                  <a:lnTo>
                    <a:pt x="5700" y="1192"/>
                  </a:lnTo>
                  <a:lnTo>
                    <a:pt x="5684" y="1186"/>
                  </a:lnTo>
                  <a:lnTo>
                    <a:pt x="5676" y="1180"/>
                  </a:lnTo>
                  <a:lnTo>
                    <a:pt x="5670" y="1174"/>
                  </a:lnTo>
                  <a:lnTo>
                    <a:pt x="5666" y="1168"/>
                  </a:lnTo>
                  <a:lnTo>
                    <a:pt x="5664" y="1162"/>
                  </a:lnTo>
                  <a:lnTo>
                    <a:pt x="5664" y="1150"/>
                  </a:lnTo>
                  <a:lnTo>
                    <a:pt x="5666" y="1138"/>
                  </a:lnTo>
                  <a:lnTo>
                    <a:pt x="5666" y="1126"/>
                  </a:lnTo>
                  <a:lnTo>
                    <a:pt x="5664" y="1120"/>
                  </a:lnTo>
                  <a:lnTo>
                    <a:pt x="5660" y="1114"/>
                  </a:lnTo>
                  <a:lnTo>
                    <a:pt x="5654" y="1106"/>
                  </a:lnTo>
                  <a:lnTo>
                    <a:pt x="5646" y="1100"/>
                  </a:lnTo>
                  <a:lnTo>
                    <a:pt x="5634" y="1092"/>
                  </a:lnTo>
                  <a:lnTo>
                    <a:pt x="5618" y="1084"/>
                  </a:lnTo>
                  <a:lnTo>
                    <a:pt x="5580" y="1068"/>
                  </a:lnTo>
                  <a:lnTo>
                    <a:pt x="5546" y="1050"/>
                  </a:lnTo>
                  <a:lnTo>
                    <a:pt x="5478" y="1014"/>
                  </a:lnTo>
                  <a:lnTo>
                    <a:pt x="5478" y="1008"/>
                  </a:lnTo>
                  <a:lnTo>
                    <a:pt x="5448" y="994"/>
                  </a:lnTo>
                  <a:lnTo>
                    <a:pt x="5418" y="982"/>
                  </a:lnTo>
                  <a:lnTo>
                    <a:pt x="5386" y="970"/>
                  </a:lnTo>
                  <a:lnTo>
                    <a:pt x="5356" y="962"/>
                  </a:lnTo>
                  <a:lnTo>
                    <a:pt x="5310" y="952"/>
                  </a:lnTo>
                  <a:lnTo>
                    <a:pt x="5294" y="946"/>
                  </a:lnTo>
                  <a:lnTo>
                    <a:pt x="5270" y="944"/>
                  </a:lnTo>
                  <a:lnTo>
                    <a:pt x="5210" y="940"/>
                  </a:lnTo>
                  <a:lnTo>
                    <a:pt x="5170" y="936"/>
                  </a:lnTo>
                  <a:lnTo>
                    <a:pt x="5144" y="930"/>
                  </a:lnTo>
                  <a:lnTo>
                    <a:pt x="5126" y="924"/>
                  </a:lnTo>
                  <a:lnTo>
                    <a:pt x="5116" y="918"/>
                  </a:lnTo>
                  <a:lnTo>
                    <a:pt x="5108" y="916"/>
                  </a:lnTo>
                  <a:lnTo>
                    <a:pt x="5102" y="918"/>
                  </a:lnTo>
                  <a:lnTo>
                    <a:pt x="5096" y="926"/>
                  </a:lnTo>
                  <a:lnTo>
                    <a:pt x="5086" y="942"/>
                  </a:lnTo>
                  <a:lnTo>
                    <a:pt x="5080" y="950"/>
                  </a:lnTo>
                  <a:lnTo>
                    <a:pt x="5078" y="958"/>
                  </a:lnTo>
                  <a:lnTo>
                    <a:pt x="5078" y="964"/>
                  </a:lnTo>
                  <a:lnTo>
                    <a:pt x="5080" y="968"/>
                  </a:lnTo>
                  <a:lnTo>
                    <a:pt x="5084" y="972"/>
                  </a:lnTo>
                  <a:lnTo>
                    <a:pt x="5088" y="974"/>
                  </a:lnTo>
                  <a:lnTo>
                    <a:pt x="5100" y="978"/>
                  </a:lnTo>
                  <a:lnTo>
                    <a:pt x="5110" y="982"/>
                  </a:lnTo>
                  <a:lnTo>
                    <a:pt x="5114" y="986"/>
                  </a:lnTo>
                  <a:lnTo>
                    <a:pt x="5116" y="988"/>
                  </a:lnTo>
                  <a:lnTo>
                    <a:pt x="5116" y="992"/>
                  </a:lnTo>
                  <a:lnTo>
                    <a:pt x="5114" y="998"/>
                  </a:lnTo>
                  <a:lnTo>
                    <a:pt x="5108" y="1004"/>
                  </a:lnTo>
                  <a:lnTo>
                    <a:pt x="5100" y="1012"/>
                  </a:lnTo>
                  <a:lnTo>
                    <a:pt x="5084" y="1024"/>
                  </a:lnTo>
                  <a:lnTo>
                    <a:pt x="5076" y="1028"/>
                  </a:lnTo>
                  <a:lnTo>
                    <a:pt x="5072" y="1030"/>
                  </a:lnTo>
                  <a:lnTo>
                    <a:pt x="5068" y="1028"/>
                  </a:lnTo>
                  <a:lnTo>
                    <a:pt x="5064" y="1026"/>
                  </a:lnTo>
                  <a:lnTo>
                    <a:pt x="5058" y="1020"/>
                  </a:lnTo>
                  <a:lnTo>
                    <a:pt x="5052" y="1012"/>
                  </a:lnTo>
                  <a:lnTo>
                    <a:pt x="5044" y="1004"/>
                  </a:lnTo>
                  <a:lnTo>
                    <a:pt x="5040" y="1000"/>
                  </a:lnTo>
                  <a:lnTo>
                    <a:pt x="5034" y="996"/>
                  </a:lnTo>
                  <a:lnTo>
                    <a:pt x="5028" y="996"/>
                  </a:lnTo>
                  <a:lnTo>
                    <a:pt x="5020" y="994"/>
                  </a:lnTo>
                  <a:lnTo>
                    <a:pt x="5012" y="994"/>
                  </a:lnTo>
                  <a:lnTo>
                    <a:pt x="5006" y="992"/>
                  </a:lnTo>
                  <a:lnTo>
                    <a:pt x="5004" y="990"/>
                  </a:lnTo>
                  <a:lnTo>
                    <a:pt x="5002" y="988"/>
                  </a:lnTo>
                  <a:lnTo>
                    <a:pt x="5000" y="978"/>
                  </a:lnTo>
                  <a:lnTo>
                    <a:pt x="5000" y="970"/>
                  </a:lnTo>
                  <a:lnTo>
                    <a:pt x="5000" y="962"/>
                  </a:lnTo>
                  <a:lnTo>
                    <a:pt x="4998" y="960"/>
                  </a:lnTo>
                  <a:lnTo>
                    <a:pt x="4994" y="958"/>
                  </a:lnTo>
                  <a:lnTo>
                    <a:pt x="4988" y="956"/>
                  </a:lnTo>
                  <a:lnTo>
                    <a:pt x="4980" y="958"/>
                  </a:lnTo>
                  <a:lnTo>
                    <a:pt x="4958" y="964"/>
                  </a:lnTo>
                  <a:lnTo>
                    <a:pt x="4944" y="968"/>
                  </a:lnTo>
                  <a:lnTo>
                    <a:pt x="4930" y="970"/>
                  </a:lnTo>
                  <a:lnTo>
                    <a:pt x="4920" y="972"/>
                  </a:lnTo>
                  <a:lnTo>
                    <a:pt x="4908" y="972"/>
                  </a:lnTo>
                  <a:lnTo>
                    <a:pt x="4890" y="968"/>
                  </a:lnTo>
                  <a:lnTo>
                    <a:pt x="4870" y="964"/>
                  </a:lnTo>
                  <a:lnTo>
                    <a:pt x="4850" y="958"/>
                  </a:lnTo>
                  <a:lnTo>
                    <a:pt x="4828" y="954"/>
                  </a:lnTo>
                  <a:lnTo>
                    <a:pt x="4814" y="954"/>
                  </a:lnTo>
                  <a:lnTo>
                    <a:pt x="4800" y="954"/>
                  </a:lnTo>
                  <a:lnTo>
                    <a:pt x="4784" y="956"/>
                  </a:lnTo>
                  <a:lnTo>
                    <a:pt x="4766" y="958"/>
                  </a:lnTo>
                  <a:lnTo>
                    <a:pt x="4732" y="966"/>
                  </a:lnTo>
                  <a:lnTo>
                    <a:pt x="4706" y="966"/>
                  </a:lnTo>
                  <a:lnTo>
                    <a:pt x="4686" y="964"/>
                  </a:lnTo>
                  <a:lnTo>
                    <a:pt x="4674" y="960"/>
                  </a:lnTo>
                  <a:lnTo>
                    <a:pt x="4668" y="956"/>
                  </a:lnTo>
                  <a:lnTo>
                    <a:pt x="4666" y="952"/>
                  </a:lnTo>
                  <a:lnTo>
                    <a:pt x="4662" y="944"/>
                  </a:lnTo>
                  <a:lnTo>
                    <a:pt x="4664" y="934"/>
                  </a:lnTo>
                  <a:lnTo>
                    <a:pt x="4668" y="924"/>
                  </a:lnTo>
                  <a:lnTo>
                    <a:pt x="4670" y="918"/>
                  </a:lnTo>
                  <a:lnTo>
                    <a:pt x="4670" y="912"/>
                  </a:lnTo>
                  <a:lnTo>
                    <a:pt x="4668" y="906"/>
                  </a:lnTo>
                  <a:lnTo>
                    <a:pt x="4662" y="898"/>
                  </a:lnTo>
                  <a:lnTo>
                    <a:pt x="4656" y="892"/>
                  </a:lnTo>
                  <a:lnTo>
                    <a:pt x="4648" y="884"/>
                  </a:lnTo>
                  <a:lnTo>
                    <a:pt x="4636" y="878"/>
                  </a:lnTo>
                  <a:lnTo>
                    <a:pt x="4624" y="872"/>
                  </a:lnTo>
                  <a:lnTo>
                    <a:pt x="4608" y="868"/>
                  </a:lnTo>
                  <a:lnTo>
                    <a:pt x="4592" y="862"/>
                  </a:lnTo>
                  <a:lnTo>
                    <a:pt x="4572" y="860"/>
                  </a:lnTo>
                  <a:lnTo>
                    <a:pt x="4552" y="856"/>
                  </a:lnTo>
                  <a:lnTo>
                    <a:pt x="4528" y="856"/>
                  </a:lnTo>
                  <a:lnTo>
                    <a:pt x="4504" y="856"/>
                  </a:lnTo>
                  <a:lnTo>
                    <a:pt x="4476" y="860"/>
                  </a:lnTo>
                  <a:lnTo>
                    <a:pt x="4448" y="864"/>
                  </a:lnTo>
                  <a:lnTo>
                    <a:pt x="4420" y="868"/>
                  </a:lnTo>
                  <a:lnTo>
                    <a:pt x="4396" y="870"/>
                  </a:lnTo>
                  <a:lnTo>
                    <a:pt x="4374" y="868"/>
                  </a:lnTo>
                  <a:lnTo>
                    <a:pt x="4358" y="866"/>
                  </a:lnTo>
                  <a:lnTo>
                    <a:pt x="4342" y="860"/>
                  </a:lnTo>
                  <a:lnTo>
                    <a:pt x="4328" y="854"/>
                  </a:lnTo>
                  <a:lnTo>
                    <a:pt x="4318" y="848"/>
                  </a:lnTo>
                  <a:lnTo>
                    <a:pt x="4308" y="840"/>
                  </a:lnTo>
                  <a:lnTo>
                    <a:pt x="4292" y="822"/>
                  </a:lnTo>
                  <a:lnTo>
                    <a:pt x="4278" y="804"/>
                  </a:lnTo>
                  <a:lnTo>
                    <a:pt x="4264" y="788"/>
                  </a:lnTo>
                  <a:lnTo>
                    <a:pt x="4256" y="782"/>
                  </a:lnTo>
                  <a:lnTo>
                    <a:pt x="4246" y="778"/>
                  </a:lnTo>
                  <a:lnTo>
                    <a:pt x="4228" y="772"/>
                  </a:lnTo>
                  <a:lnTo>
                    <a:pt x="4214" y="768"/>
                  </a:lnTo>
                  <a:lnTo>
                    <a:pt x="4186" y="768"/>
                  </a:lnTo>
                  <a:lnTo>
                    <a:pt x="4154" y="764"/>
                  </a:lnTo>
                  <a:lnTo>
                    <a:pt x="4130" y="762"/>
                  </a:lnTo>
                  <a:lnTo>
                    <a:pt x="4100" y="754"/>
                  </a:lnTo>
                  <a:lnTo>
                    <a:pt x="4068" y="748"/>
                  </a:lnTo>
                  <a:lnTo>
                    <a:pt x="4044" y="744"/>
                  </a:lnTo>
                  <a:lnTo>
                    <a:pt x="4002" y="740"/>
                  </a:lnTo>
                  <a:lnTo>
                    <a:pt x="3964" y="738"/>
                  </a:lnTo>
                  <a:lnTo>
                    <a:pt x="3944" y="734"/>
                  </a:lnTo>
                  <a:lnTo>
                    <a:pt x="3922" y="730"/>
                  </a:lnTo>
                  <a:lnTo>
                    <a:pt x="3902" y="724"/>
                  </a:lnTo>
                  <a:lnTo>
                    <a:pt x="3892" y="724"/>
                  </a:lnTo>
                  <a:lnTo>
                    <a:pt x="3892" y="726"/>
                  </a:lnTo>
                  <a:lnTo>
                    <a:pt x="3890" y="728"/>
                  </a:lnTo>
                  <a:lnTo>
                    <a:pt x="3890" y="734"/>
                  </a:lnTo>
                  <a:lnTo>
                    <a:pt x="3892" y="740"/>
                  </a:lnTo>
                  <a:lnTo>
                    <a:pt x="3890" y="744"/>
                  </a:lnTo>
                  <a:lnTo>
                    <a:pt x="3888" y="746"/>
                  </a:lnTo>
                  <a:lnTo>
                    <a:pt x="3882" y="750"/>
                  </a:lnTo>
                  <a:lnTo>
                    <a:pt x="3876" y="752"/>
                  </a:lnTo>
                  <a:lnTo>
                    <a:pt x="3854" y="754"/>
                  </a:lnTo>
                  <a:lnTo>
                    <a:pt x="3842" y="756"/>
                  </a:lnTo>
                  <a:lnTo>
                    <a:pt x="3834" y="758"/>
                  </a:lnTo>
                  <a:lnTo>
                    <a:pt x="3830" y="764"/>
                  </a:lnTo>
                  <a:lnTo>
                    <a:pt x="3830" y="768"/>
                  </a:lnTo>
                  <a:lnTo>
                    <a:pt x="3832" y="776"/>
                  </a:lnTo>
                  <a:lnTo>
                    <a:pt x="3836" y="782"/>
                  </a:lnTo>
                  <a:lnTo>
                    <a:pt x="3846" y="798"/>
                  </a:lnTo>
                  <a:lnTo>
                    <a:pt x="3856" y="812"/>
                  </a:lnTo>
                  <a:lnTo>
                    <a:pt x="3860" y="818"/>
                  </a:lnTo>
                  <a:lnTo>
                    <a:pt x="3862" y="822"/>
                  </a:lnTo>
                  <a:lnTo>
                    <a:pt x="3860" y="826"/>
                  </a:lnTo>
                  <a:lnTo>
                    <a:pt x="3856" y="828"/>
                  </a:lnTo>
                  <a:lnTo>
                    <a:pt x="3848" y="826"/>
                  </a:lnTo>
                  <a:lnTo>
                    <a:pt x="3836" y="824"/>
                  </a:lnTo>
                  <a:lnTo>
                    <a:pt x="3810" y="818"/>
                  </a:lnTo>
                  <a:lnTo>
                    <a:pt x="3792" y="818"/>
                  </a:lnTo>
                  <a:lnTo>
                    <a:pt x="3778" y="818"/>
                  </a:lnTo>
                  <a:lnTo>
                    <a:pt x="3770" y="820"/>
                  </a:lnTo>
                  <a:lnTo>
                    <a:pt x="3760" y="824"/>
                  </a:lnTo>
                  <a:lnTo>
                    <a:pt x="3750" y="824"/>
                  </a:lnTo>
                  <a:lnTo>
                    <a:pt x="3736" y="824"/>
                  </a:lnTo>
                  <a:lnTo>
                    <a:pt x="3716" y="820"/>
                  </a:lnTo>
                  <a:lnTo>
                    <a:pt x="3704" y="818"/>
                  </a:lnTo>
                  <a:lnTo>
                    <a:pt x="3694" y="818"/>
                  </a:lnTo>
                  <a:lnTo>
                    <a:pt x="3686" y="818"/>
                  </a:lnTo>
                  <a:lnTo>
                    <a:pt x="3676" y="820"/>
                  </a:lnTo>
                  <a:lnTo>
                    <a:pt x="3662" y="826"/>
                  </a:lnTo>
                  <a:lnTo>
                    <a:pt x="3650" y="832"/>
                  </a:lnTo>
                  <a:lnTo>
                    <a:pt x="3638" y="836"/>
                  </a:lnTo>
                  <a:lnTo>
                    <a:pt x="3632" y="838"/>
                  </a:lnTo>
                  <a:lnTo>
                    <a:pt x="3624" y="836"/>
                  </a:lnTo>
                  <a:lnTo>
                    <a:pt x="3616" y="836"/>
                  </a:lnTo>
                  <a:lnTo>
                    <a:pt x="3608" y="832"/>
                  </a:lnTo>
                  <a:lnTo>
                    <a:pt x="3598" y="826"/>
                  </a:lnTo>
                  <a:lnTo>
                    <a:pt x="3586" y="818"/>
                  </a:lnTo>
                  <a:lnTo>
                    <a:pt x="3576" y="812"/>
                  </a:lnTo>
                  <a:lnTo>
                    <a:pt x="3566" y="810"/>
                  </a:lnTo>
                  <a:lnTo>
                    <a:pt x="3558" y="810"/>
                  </a:lnTo>
                  <a:lnTo>
                    <a:pt x="3552" y="814"/>
                  </a:lnTo>
                  <a:lnTo>
                    <a:pt x="3546" y="820"/>
                  </a:lnTo>
                  <a:lnTo>
                    <a:pt x="3540" y="828"/>
                  </a:lnTo>
                  <a:lnTo>
                    <a:pt x="3530" y="848"/>
                  </a:lnTo>
                  <a:lnTo>
                    <a:pt x="3520" y="864"/>
                  </a:lnTo>
                  <a:lnTo>
                    <a:pt x="3514" y="872"/>
                  </a:lnTo>
                  <a:lnTo>
                    <a:pt x="3508" y="876"/>
                  </a:lnTo>
                  <a:lnTo>
                    <a:pt x="3500" y="878"/>
                  </a:lnTo>
                  <a:lnTo>
                    <a:pt x="3492" y="878"/>
                  </a:lnTo>
                  <a:lnTo>
                    <a:pt x="3482" y="872"/>
                  </a:lnTo>
                  <a:lnTo>
                    <a:pt x="3470" y="864"/>
                  </a:lnTo>
                  <a:lnTo>
                    <a:pt x="3428" y="824"/>
                  </a:lnTo>
                  <a:lnTo>
                    <a:pt x="3402" y="796"/>
                  </a:lnTo>
                  <a:lnTo>
                    <a:pt x="3390" y="784"/>
                  </a:lnTo>
                  <a:lnTo>
                    <a:pt x="3380" y="776"/>
                  </a:lnTo>
                  <a:lnTo>
                    <a:pt x="3368" y="768"/>
                  </a:lnTo>
                  <a:lnTo>
                    <a:pt x="3352" y="762"/>
                  </a:lnTo>
                  <a:lnTo>
                    <a:pt x="3346" y="760"/>
                  </a:lnTo>
                  <a:lnTo>
                    <a:pt x="3342" y="760"/>
                  </a:lnTo>
                  <a:lnTo>
                    <a:pt x="3338" y="762"/>
                  </a:lnTo>
                  <a:lnTo>
                    <a:pt x="3338" y="764"/>
                  </a:lnTo>
                  <a:lnTo>
                    <a:pt x="3340" y="772"/>
                  </a:lnTo>
                  <a:lnTo>
                    <a:pt x="3344" y="782"/>
                  </a:lnTo>
                  <a:lnTo>
                    <a:pt x="3348" y="792"/>
                  </a:lnTo>
                  <a:lnTo>
                    <a:pt x="3350" y="798"/>
                  </a:lnTo>
                  <a:lnTo>
                    <a:pt x="3348" y="798"/>
                  </a:lnTo>
                  <a:lnTo>
                    <a:pt x="3346" y="798"/>
                  </a:lnTo>
                  <a:lnTo>
                    <a:pt x="3336" y="790"/>
                  </a:lnTo>
                  <a:lnTo>
                    <a:pt x="3318" y="778"/>
                  </a:lnTo>
                  <a:lnTo>
                    <a:pt x="3296" y="766"/>
                  </a:lnTo>
                  <a:lnTo>
                    <a:pt x="3270" y="754"/>
                  </a:lnTo>
                  <a:lnTo>
                    <a:pt x="3242" y="744"/>
                  </a:lnTo>
                  <a:lnTo>
                    <a:pt x="3208" y="734"/>
                  </a:lnTo>
                  <a:lnTo>
                    <a:pt x="3170" y="728"/>
                  </a:lnTo>
                  <a:lnTo>
                    <a:pt x="3128" y="722"/>
                  </a:lnTo>
                  <a:lnTo>
                    <a:pt x="3082" y="716"/>
                  </a:lnTo>
                  <a:lnTo>
                    <a:pt x="3030" y="712"/>
                  </a:lnTo>
                  <a:lnTo>
                    <a:pt x="3012" y="708"/>
                  </a:lnTo>
                  <a:lnTo>
                    <a:pt x="3000" y="704"/>
                  </a:lnTo>
                  <a:lnTo>
                    <a:pt x="2994" y="702"/>
                  </a:lnTo>
                  <a:lnTo>
                    <a:pt x="2992" y="698"/>
                  </a:lnTo>
                  <a:lnTo>
                    <a:pt x="2992" y="694"/>
                  </a:lnTo>
                  <a:lnTo>
                    <a:pt x="2994" y="690"/>
                  </a:lnTo>
                  <a:lnTo>
                    <a:pt x="3002" y="684"/>
                  </a:lnTo>
                  <a:lnTo>
                    <a:pt x="3008" y="678"/>
                  </a:lnTo>
                  <a:lnTo>
                    <a:pt x="3008" y="676"/>
                  </a:lnTo>
                  <a:lnTo>
                    <a:pt x="3006" y="674"/>
                  </a:lnTo>
                  <a:lnTo>
                    <a:pt x="3002" y="672"/>
                  </a:lnTo>
                  <a:lnTo>
                    <a:pt x="2992" y="670"/>
                  </a:lnTo>
                  <a:lnTo>
                    <a:pt x="2946" y="666"/>
                  </a:lnTo>
                  <a:lnTo>
                    <a:pt x="2904" y="664"/>
                  </a:lnTo>
                  <a:lnTo>
                    <a:pt x="2864" y="664"/>
                  </a:lnTo>
                  <a:lnTo>
                    <a:pt x="2844" y="666"/>
                  </a:lnTo>
                  <a:lnTo>
                    <a:pt x="2822" y="670"/>
                  </a:lnTo>
                  <a:lnTo>
                    <a:pt x="2814" y="670"/>
                  </a:lnTo>
                  <a:lnTo>
                    <a:pt x="2806" y="670"/>
                  </a:lnTo>
                  <a:lnTo>
                    <a:pt x="2800" y="670"/>
                  </a:lnTo>
                  <a:lnTo>
                    <a:pt x="2794" y="668"/>
                  </a:lnTo>
                  <a:lnTo>
                    <a:pt x="2790" y="662"/>
                  </a:lnTo>
                  <a:lnTo>
                    <a:pt x="2786" y="654"/>
                  </a:lnTo>
                  <a:lnTo>
                    <a:pt x="2784" y="648"/>
                  </a:lnTo>
                  <a:lnTo>
                    <a:pt x="2780" y="644"/>
                  </a:lnTo>
                  <a:lnTo>
                    <a:pt x="2778" y="642"/>
                  </a:lnTo>
                  <a:lnTo>
                    <a:pt x="2774" y="642"/>
                  </a:lnTo>
                  <a:lnTo>
                    <a:pt x="2762" y="648"/>
                  </a:lnTo>
                  <a:lnTo>
                    <a:pt x="2748" y="654"/>
                  </a:lnTo>
                  <a:lnTo>
                    <a:pt x="2738" y="654"/>
                  </a:lnTo>
                  <a:lnTo>
                    <a:pt x="2730" y="652"/>
                  </a:lnTo>
                  <a:lnTo>
                    <a:pt x="2722" y="648"/>
                  </a:lnTo>
                  <a:lnTo>
                    <a:pt x="2714" y="644"/>
                  </a:lnTo>
                  <a:lnTo>
                    <a:pt x="2704" y="640"/>
                  </a:lnTo>
                  <a:lnTo>
                    <a:pt x="2692" y="638"/>
                  </a:lnTo>
                  <a:lnTo>
                    <a:pt x="2676" y="640"/>
                  </a:lnTo>
                  <a:lnTo>
                    <a:pt x="2660" y="644"/>
                  </a:lnTo>
                  <a:lnTo>
                    <a:pt x="2652" y="650"/>
                  </a:lnTo>
                  <a:lnTo>
                    <a:pt x="2650" y="658"/>
                  </a:lnTo>
                  <a:lnTo>
                    <a:pt x="2648" y="664"/>
                  </a:lnTo>
                  <a:lnTo>
                    <a:pt x="2642" y="672"/>
                  </a:lnTo>
                  <a:lnTo>
                    <a:pt x="2634" y="680"/>
                  </a:lnTo>
                  <a:lnTo>
                    <a:pt x="2614" y="686"/>
                  </a:lnTo>
                  <a:lnTo>
                    <a:pt x="2586" y="692"/>
                  </a:lnTo>
                  <a:lnTo>
                    <a:pt x="2554" y="696"/>
                  </a:lnTo>
                  <a:lnTo>
                    <a:pt x="2530" y="698"/>
                  </a:lnTo>
                  <a:lnTo>
                    <a:pt x="2516" y="696"/>
                  </a:lnTo>
                  <a:lnTo>
                    <a:pt x="2512" y="694"/>
                  </a:lnTo>
                  <a:lnTo>
                    <a:pt x="2512" y="692"/>
                  </a:lnTo>
                  <a:lnTo>
                    <a:pt x="2512" y="690"/>
                  </a:lnTo>
                  <a:lnTo>
                    <a:pt x="2516" y="686"/>
                  </a:lnTo>
                  <a:lnTo>
                    <a:pt x="2528" y="676"/>
                  </a:lnTo>
                  <a:lnTo>
                    <a:pt x="2550" y="666"/>
                  </a:lnTo>
                  <a:lnTo>
                    <a:pt x="2580" y="652"/>
                  </a:lnTo>
                  <a:lnTo>
                    <a:pt x="2610" y="640"/>
                  </a:lnTo>
                  <a:lnTo>
                    <a:pt x="2632" y="628"/>
                  </a:lnTo>
                  <a:lnTo>
                    <a:pt x="2660" y="610"/>
                  </a:lnTo>
                  <a:lnTo>
                    <a:pt x="2672" y="602"/>
                  </a:lnTo>
                  <a:lnTo>
                    <a:pt x="2688" y="594"/>
                  </a:lnTo>
                  <a:lnTo>
                    <a:pt x="2706" y="586"/>
                  </a:lnTo>
                  <a:lnTo>
                    <a:pt x="2734" y="576"/>
                  </a:lnTo>
                  <a:lnTo>
                    <a:pt x="2762" y="566"/>
                  </a:lnTo>
                  <a:lnTo>
                    <a:pt x="2782" y="554"/>
                  </a:lnTo>
                  <a:lnTo>
                    <a:pt x="2788" y="548"/>
                  </a:lnTo>
                  <a:lnTo>
                    <a:pt x="2794" y="542"/>
                  </a:lnTo>
                  <a:lnTo>
                    <a:pt x="2802" y="528"/>
                  </a:lnTo>
                  <a:lnTo>
                    <a:pt x="2806" y="514"/>
                  </a:lnTo>
                  <a:lnTo>
                    <a:pt x="2806" y="502"/>
                  </a:lnTo>
                  <a:lnTo>
                    <a:pt x="2802" y="490"/>
                  </a:lnTo>
                  <a:lnTo>
                    <a:pt x="2798" y="478"/>
                  </a:lnTo>
                  <a:lnTo>
                    <a:pt x="2792" y="470"/>
                  </a:lnTo>
                  <a:lnTo>
                    <a:pt x="2784" y="464"/>
                  </a:lnTo>
                  <a:lnTo>
                    <a:pt x="2776" y="462"/>
                  </a:lnTo>
                  <a:lnTo>
                    <a:pt x="2768" y="460"/>
                  </a:lnTo>
                  <a:lnTo>
                    <a:pt x="2748" y="454"/>
                  </a:lnTo>
                  <a:lnTo>
                    <a:pt x="2738" y="448"/>
                  </a:lnTo>
                  <a:lnTo>
                    <a:pt x="2724" y="438"/>
                  </a:lnTo>
                  <a:lnTo>
                    <a:pt x="2712" y="430"/>
                  </a:lnTo>
                  <a:lnTo>
                    <a:pt x="2700" y="426"/>
                  </a:lnTo>
                  <a:lnTo>
                    <a:pt x="2686" y="424"/>
                  </a:lnTo>
                  <a:lnTo>
                    <a:pt x="2672" y="424"/>
                  </a:lnTo>
                  <a:lnTo>
                    <a:pt x="2644" y="428"/>
                  </a:lnTo>
                  <a:lnTo>
                    <a:pt x="2628" y="428"/>
                  </a:lnTo>
                  <a:lnTo>
                    <a:pt x="2612" y="426"/>
                  </a:lnTo>
                  <a:lnTo>
                    <a:pt x="2598" y="424"/>
                  </a:lnTo>
                  <a:lnTo>
                    <a:pt x="2590" y="424"/>
                  </a:lnTo>
                  <a:lnTo>
                    <a:pt x="2582" y="426"/>
                  </a:lnTo>
                  <a:lnTo>
                    <a:pt x="2578" y="428"/>
                  </a:lnTo>
                  <a:lnTo>
                    <a:pt x="2574" y="432"/>
                  </a:lnTo>
                  <a:lnTo>
                    <a:pt x="2566" y="436"/>
                  </a:lnTo>
                  <a:lnTo>
                    <a:pt x="2554" y="440"/>
                  </a:lnTo>
                  <a:lnTo>
                    <a:pt x="2538" y="444"/>
                  </a:lnTo>
                  <a:lnTo>
                    <a:pt x="2516" y="444"/>
                  </a:lnTo>
                  <a:lnTo>
                    <a:pt x="2512" y="444"/>
                  </a:lnTo>
                  <a:lnTo>
                    <a:pt x="2512" y="442"/>
                  </a:lnTo>
                  <a:lnTo>
                    <a:pt x="2516" y="436"/>
                  </a:lnTo>
                  <a:lnTo>
                    <a:pt x="2528" y="428"/>
                  </a:lnTo>
                  <a:lnTo>
                    <a:pt x="2538" y="420"/>
                  </a:lnTo>
                  <a:lnTo>
                    <a:pt x="2540" y="416"/>
                  </a:lnTo>
                  <a:lnTo>
                    <a:pt x="2542" y="412"/>
                  </a:lnTo>
                  <a:lnTo>
                    <a:pt x="2540" y="410"/>
                  </a:lnTo>
                  <a:lnTo>
                    <a:pt x="2534" y="406"/>
                  </a:lnTo>
                  <a:lnTo>
                    <a:pt x="2524" y="404"/>
                  </a:lnTo>
                  <a:lnTo>
                    <a:pt x="2508" y="402"/>
                  </a:lnTo>
                  <a:lnTo>
                    <a:pt x="2478" y="400"/>
                  </a:lnTo>
                  <a:lnTo>
                    <a:pt x="2458" y="398"/>
                  </a:lnTo>
                  <a:lnTo>
                    <a:pt x="2448" y="394"/>
                  </a:lnTo>
                  <a:lnTo>
                    <a:pt x="2446" y="394"/>
                  </a:lnTo>
                  <a:lnTo>
                    <a:pt x="2446" y="392"/>
                  </a:lnTo>
                  <a:lnTo>
                    <a:pt x="2450" y="388"/>
                  </a:lnTo>
                  <a:lnTo>
                    <a:pt x="2458" y="386"/>
                  </a:lnTo>
                  <a:lnTo>
                    <a:pt x="2486" y="378"/>
                  </a:lnTo>
                  <a:lnTo>
                    <a:pt x="2492" y="376"/>
                  </a:lnTo>
                  <a:lnTo>
                    <a:pt x="2496" y="374"/>
                  </a:lnTo>
                  <a:lnTo>
                    <a:pt x="2496" y="370"/>
                  </a:lnTo>
                  <a:lnTo>
                    <a:pt x="2496" y="366"/>
                  </a:lnTo>
                  <a:lnTo>
                    <a:pt x="2492" y="364"/>
                  </a:lnTo>
                  <a:lnTo>
                    <a:pt x="2486" y="360"/>
                  </a:lnTo>
                  <a:lnTo>
                    <a:pt x="2470" y="352"/>
                  </a:lnTo>
                  <a:lnTo>
                    <a:pt x="2448" y="348"/>
                  </a:lnTo>
                  <a:lnTo>
                    <a:pt x="2422" y="348"/>
                  </a:lnTo>
                  <a:lnTo>
                    <a:pt x="2408" y="348"/>
                  </a:lnTo>
                  <a:lnTo>
                    <a:pt x="2392" y="352"/>
                  </a:lnTo>
                  <a:lnTo>
                    <a:pt x="2378" y="356"/>
                  </a:lnTo>
                  <a:lnTo>
                    <a:pt x="2362" y="362"/>
                  </a:lnTo>
                  <a:lnTo>
                    <a:pt x="2342" y="370"/>
                  </a:lnTo>
                  <a:lnTo>
                    <a:pt x="2326" y="380"/>
                  </a:lnTo>
                  <a:lnTo>
                    <a:pt x="2314" y="388"/>
                  </a:lnTo>
                  <a:lnTo>
                    <a:pt x="2304" y="396"/>
                  </a:lnTo>
                  <a:lnTo>
                    <a:pt x="2296" y="402"/>
                  </a:lnTo>
                  <a:lnTo>
                    <a:pt x="2292" y="408"/>
                  </a:lnTo>
                  <a:lnTo>
                    <a:pt x="2286" y="420"/>
                  </a:lnTo>
                  <a:lnTo>
                    <a:pt x="2284" y="428"/>
                  </a:lnTo>
                  <a:lnTo>
                    <a:pt x="2280" y="434"/>
                  </a:lnTo>
                  <a:lnTo>
                    <a:pt x="2276" y="436"/>
                  </a:lnTo>
                  <a:lnTo>
                    <a:pt x="2272" y="438"/>
                  </a:lnTo>
                  <a:lnTo>
                    <a:pt x="2256" y="440"/>
                  </a:lnTo>
                  <a:lnTo>
                    <a:pt x="2224" y="442"/>
                  </a:lnTo>
                  <a:lnTo>
                    <a:pt x="2208" y="444"/>
                  </a:lnTo>
                  <a:lnTo>
                    <a:pt x="2206" y="444"/>
                  </a:lnTo>
                  <a:lnTo>
                    <a:pt x="2206" y="446"/>
                  </a:lnTo>
                  <a:lnTo>
                    <a:pt x="2206" y="448"/>
                  </a:lnTo>
                  <a:lnTo>
                    <a:pt x="2210" y="452"/>
                  </a:lnTo>
                  <a:lnTo>
                    <a:pt x="2208" y="456"/>
                  </a:lnTo>
                  <a:lnTo>
                    <a:pt x="2206" y="458"/>
                  </a:lnTo>
                  <a:lnTo>
                    <a:pt x="2192" y="464"/>
                  </a:lnTo>
                  <a:lnTo>
                    <a:pt x="2162" y="472"/>
                  </a:lnTo>
                  <a:lnTo>
                    <a:pt x="2132" y="478"/>
                  </a:lnTo>
                  <a:lnTo>
                    <a:pt x="2118" y="478"/>
                  </a:lnTo>
                  <a:lnTo>
                    <a:pt x="2114" y="476"/>
                  </a:lnTo>
                  <a:lnTo>
                    <a:pt x="2112" y="474"/>
                  </a:lnTo>
                  <a:lnTo>
                    <a:pt x="2112" y="470"/>
                  </a:lnTo>
                  <a:lnTo>
                    <a:pt x="2110" y="468"/>
                  </a:lnTo>
                  <a:lnTo>
                    <a:pt x="2108" y="464"/>
                  </a:lnTo>
                  <a:lnTo>
                    <a:pt x="2106" y="462"/>
                  </a:lnTo>
                  <a:lnTo>
                    <a:pt x="2098" y="462"/>
                  </a:lnTo>
                  <a:lnTo>
                    <a:pt x="2076" y="460"/>
                  </a:lnTo>
                  <a:lnTo>
                    <a:pt x="2034" y="464"/>
                  </a:lnTo>
                  <a:lnTo>
                    <a:pt x="1994" y="472"/>
                  </a:lnTo>
                  <a:lnTo>
                    <a:pt x="1982" y="474"/>
                  </a:lnTo>
                  <a:lnTo>
                    <a:pt x="1974" y="478"/>
                  </a:lnTo>
                  <a:lnTo>
                    <a:pt x="1970" y="482"/>
                  </a:lnTo>
                  <a:lnTo>
                    <a:pt x="1968" y="484"/>
                  </a:lnTo>
                  <a:lnTo>
                    <a:pt x="1970" y="490"/>
                  </a:lnTo>
                  <a:lnTo>
                    <a:pt x="1970" y="494"/>
                  </a:lnTo>
                  <a:lnTo>
                    <a:pt x="1970" y="496"/>
                  </a:lnTo>
                  <a:lnTo>
                    <a:pt x="1968" y="500"/>
                  </a:lnTo>
                  <a:lnTo>
                    <a:pt x="1964" y="502"/>
                  </a:lnTo>
                  <a:lnTo>
                    <a:pt x="1954" y="504"/>
                  </a:lnTo>
                  <a:lnTo>
                    <a:pt x="1942" y="506"/>
                  </a:lnTo>
                  <a:lnTo>
                    <a:pt x="1898" y="512"/>
                  </a:lnTo>
                  <a:lnTo>
                    <a:pt x="1850" y="516"/>
                  </a:lnTo>
                  <a:lnTo>
                    <a:pt x="1818" y="522"/>
                  </a:lnTo>
                  <a:lnTo>
                    <a:pt x="1800" y="526"/>
                  </a:lnTo>
                  <a:lnTo>
                    <a:pt x="1790" y="532"/>
                  </a:lnTo>
                  <a:lnTo>
                    <a:pt x="1784" y="538"/>
                  </a:lnTo>
                  <a:lnTo>
                    <a:pt x="1776" y="542"/>
                  </a:lnTo>
                  <a:lnTo>
                    <a:pt x="1764" y="546"/>
                  </a:lnTo>
                  <a:lnTo>
                    <a:pt x="1742" y="550"/>
                  </a:lnTo>
                  <a:lnTo>
                    <a:pt x="1728" y="550"/>
                  </a:lnTo>
                  <a:lnTo>
                    <a:pt x="1718" y="554"/>
                  </a:lnTo>
                  <a:lnTo>
                    <a:pt x="1708" y="558"/>
                  </a:lnTo>
                  <a:lnTo>
                    <a:pt x="1698" y="562"/>
                  </a:lnTo>
                  <a:lnTo>
                    <a:pt x="1692" y="566"/>
                  </a:lnTo>
                  <a:lnTo>
                    <a:pt x="1686" y="572"/>
                  </a:lnTo>
                  <a:lnTo>
                    <a:pt x="1682" y="578"/>
                  </a:lnTo>
                  <a:lnTo>
                    <a:pt x="1680" y="584"/>
                  </a:lnTo>
                  <a:lnTo>
                    <a:pt x="1678" y="590"/>
                  </a:lnTo>
                  <a:lnTo>
                    <a:pt x="1678" y="596"/>
                  </a:lnTo>
                  <a:lnTo>
                    <a:pt x="1680" y="602"/>
                  </a:lnTo>
                  <a:lnTo>
                    <a:pt x="1682" y="608"/>
                  </a:lnTo>
                  <a:lnTo>
                    <a:pt x="1686" y="612"/>
                  </a:lnTo>
                  <a:lnTo>
                    <a:pt x="1690" y="616"/>
                  </a:lnTo>
                  <a:lnTo>
                    <a:pt x="1696" y="618"/>
                  </a:lnTo>
                  <a:lnTo>
                    <a:pt x="1704" y="620"/>
                  </a:lnTo>
                  <a:lnTo>
                    <a:pt x="1716" y="622"/>
                  </a:lnTo>
                  <a:lnTo>
                    <a:pt x="1724" y="624"/>
                  </a:lnTo>
                  <a:lnTo>
                    <a:pt x="1726" y="628"/>
                  </a:lnTo>
                  <a:lnTo>
                    <a:pt x="1724" y="634"/>
                  </a:lnTo>
                  <a:lnTo>
                    <a:pt x="1716" y="638"/>
                  </a:lnTo>
                  <a:lnTo>
                    <a:pt x="1704" y="644"/>
                  </a:lnTo>
                  <a:lnTo>
                    <a:pt x="1690" y="648"/>
                  </a:lnTo>
                  <a:lnTo>
                    <a:pt x="1672" y="652"/>
                  </a:lnTo>
                  <a:lnTo>
                    <a:pt x="1638" y="658"/>
                  </a:lnTo>
                  <a:lnTo>
                    <a:pt x="1604" y="662"/>
                  </a:lnTo>
                  <a:lnTo>
                    <a:pt x="1542" y="662"/>
                  </a:lnTo>
                  <a:lnTo>
                    <a:pt x="1514" y="662"/>
                  </a:lnTo>
                  <a:lnTo>
                    <a:pt x="1490" y="666"/>
                  </a:lnTo>
                  <a:lnTo>
                    <a:pt x="1480" y="668"/>
                  </a:lnTo>
                  <a:lnTo>
                    <a:pt x="1470" y="672"/>
                  </a:lnTo>
                  <a:lnTo>
                    <a:pt x="1462" y="676"/>
                  </a:lnTo>
                  <a:lnTo>
                    <a:pt x="1458" y="682"/>
                  </a:lnTo>
                  <a:lnTo>
                    <a:pt x="1450" y="692"/>
                  </a:lnTo>
                  <a:lnTo>
                    <a:pt x="1450" y="696"/>
                  </a:lnTo>
                  <a:lnTo>
                    <a:pt x="1452" y="698"/>
                  </a:lnTo>
                  <a:lnTo>
                    <a:pt x="1456" y="702"/>
                  </a:lnTo>
                  <a:lnTo>
                    <a:pt x="1462" y="704"/>
                  </a:lnTo>
                  <a:lnTo>
                    <a:pt x="1470" y="706"/>
                  </a:lnTo>
                  <a:lnTo>
                    <a:pt x="1476" y="710"/>
                  </a:lnTo>
                  <a:lnTo>
                    <a:pt x="1476" y="714"/>
                  </a:lnTo>
                  <a:lnTo>
                    <a:pt x="1476" y="718"/>
                  </a:lnTo>
                  <a:lnTo>
                    <a:pt x="1476" y="724"/>
                  </a:lnTo>
                  <a:lnTo>
                    <a:pt x="1472" y="732"/>
                  </a:lnTo>
                  <a:lnTo>
                    <a:pt x="1468" y="738"/>
                  </a:lnTo>
                  <a:lnTo>
                    <a:pt x="1468" y="744"/>
                  </a:lnTo>
                  <a:lnTo>
                    <a:pt x="1468" y="748"/>
                  </a:lnTo>
                  <a:lnTo>
                    <a:pt x="1472" y="752"/>
                  </a:lnTo>
                  <a:lnTo>
                    <a:pt x="1480" y="756"/>
                  </a:lnTo>
                  <a:lnTo>
                    <a:pt x="1492" y="758"/>
                  </a:lnTo>
                  <a:lnTo>
                    <a:pt x="1506" y="760"/>
                  </a:lnTo>
                  <a:lnTo>
                    <a:pt x="1520" y="764"/>
                  </a:lnTo>
                  <a:lnTo>
                    <a:pt x="1524" y="766"/>
                  </a:lnTo>
                  <a:lnTo>
                    <a:pt x="1528" y="770"/>
                  </a:lnTo>
                  <a:lnTo>
                    <a:pt x="1532" y="774"/>
                  </a:lnTo>
                  <a:lnTo>
                    <a:pt x="1532" y="780"/>
                  </a:lnTo>
                  <a:lnTo>
                    <a:pt x="1534" y="786"/>
                  </a:lnTo>
                  <a:lnTo>
                    <a:pt x="1536" y="790"/>
                  </a:lnTo>
                  <a:lnTo>
                    <a:pt x="1540" y="792"/>
                  </a:lnTo>
                  <a:lnTo>
                    <a:pt x="1546" y="794"/>
                  </a:lnTo>
                  <a:lnTo>
                    <a:pt x="1556" y="796"/>
                  </a:lnTo>
                  <a:lnTo>
                    <a:pt x="1568" y="796"/>
                  </a:lnTo>
                  <a:lnTo>
                    <a:pt x="1580" y="798"/>
                  </a:lnTo>
                  <a:lnTo>
                    <a:pt x="1584" y="800"/>
                  </a:lnTo>
                  <a:lnTo>
                    <a:pt x="1586" y="804"/>
                  </a:lnTo>
                  <a:lnTo>
                    <a:pt x="1588" y="806"/>
                  </a:lnTo>
                  <a:lnTo>
                    <a:pt x="1588" y="812"/>
                  </a:lnTo>
                  <a:lnTo>
                    <a:pt x="1586" y="818"/>
                  </a:lnTo>
                  <a:lnTo>
                    <a:pt x="1582" y="828"/>
                  </a:lnTo>
                  <a:lnTo>
                    <a:pt x="1578" y="836"/>
                  </a:lnTo>
                  <a:lnTo>
                    <a:pt x="1576" y="844"/>
                  </a:lnTo>
                  <a:lnTo>
                    <a:pt x="1576" y="852"/>
                  </a:lnTo>
                  <a:lnTo>
                    <a:pt x="1578" y="858"/>
                  </a:lnTo>
                  <a:lnTo>
                    <a:pt x="1582" y="868"/>
                  </a:lnTo>
                  <a:lnTo>
                    <a:pt x="1590" y="876"/>
                  </a:lnTo>
                  <a:lnTo>
                    <a:pt x="1596" y="882"/>
                  </a:lnTo>
                  <a:lnTo>
                    <a:pt x="1598" y="886"/>
                  </a:lnTo>
                  <a:lnTo>
                    <a:pt x="1598" y="890"/>
                  </a:lnTo>
                  <a:lnTo>
                    <a:pt x="1598" y="896"/>
                  </a:lnTo>
                  <a:lnTo>
                    <a:pt x="1596" y="900"/>
                  </a:lnTo>
                  <a:lnTo>
                    <a:pt x="1590" y="906"/>
                  </a:lnTo>
                  <a:lnTo>
                    <a:pt x="1584" y="912"/>
                  </a:lnTo>
                  <a:lnTo>
                    <a:pt x="1570" y="922"/>
                  </a:lnTo>
                  <a:lnTo>
                    <a:pt x="1566" y="924"/>
                  </a:lnTo>
                  <a:lnTo>
                    <a:pt x="1564" y="922"/>
                  </a:lnTo>
                  <a:lnTo>
                    <a:pt x="1566" y="912"/>
                  </a:lnTo>
                  <a:lnTo>
                    <a:pt x="1568" y="898"/>
                  </a:lnTo>
                  <a:lnTo>
                    <a:pt x="1572" y="884"/>
                  </a:lnTo>
                  <a:lnTo>
                    <a:pt x="1572" y="878"/>
                  </a:lnTo>
                  <a:lnTo>
                    <a:pt x="1572" y="872"/>
                  </a:lnTo>
                  <a:lnTo>
                    <a:pt x="1570" y="866"/>
                  </a:lnTo>
                  <a:lnTo>
                    <a:pt x="1566" y="864"/>
                  </a:lnTo>
                  <a:lnTo>
                    <a:pt x="1560" y="864"/>
                  </a:lnTo>
                  <a:lnTo>
                    <a:pt x="1552" y="866"/>
                  </a:lnTo>
                  <a:lnTo>
                    <a:pt x="1542" y="868"/>
                  </a:lnTo>
                  <a:lnTo>
                    <a:pt x="1538" y="868"/>
                  </a:lnTo>
                  <a:lnTo>
                    <a:pt x="1536" y="866"/>
                  </a:lnTo>
                  <a:lnTo>
                    <a:pt x="1536" y="864"/>
                  </a:lnTo>
                  <a:lnTo>
                    <a:pt x="1542" y="856"/>
                  </a:lnTo>
                  <a:lnTo>
                    <a:pt x="1550" y="844"/>
                  </a:lnTo>
                  <a:lnTo>
                    <a:pt x="1560" y="832"/>
                  </a:lnTo>
                  <a:lnTo>
                    <a:pt x="1562" y="826"/>
                  </a:lnTo>
                  <a:lnTo>
                    <a:pt x="1564" y="820"/>
                  </a:lnTo>
                  <a:lnTo>
                    <a:pt x="1562" y="816"/>
                  </a:lnTo>
                  <a:lnTo>
                    <a:pt x="1558" y="812"/>
                  </a:lnTo>
                  <a:lnTo>
                    <a:pt x="1552" y="810"/>
                  </a:lnTo>
                  <a:lnTo>
                    <a:pt x="1540" y="810"/>
                  </a:lnTo>
                  <a:lnTo>
                    <a:pt x="1518" y="810"/>
                  </a:lnTo>
                  <a:lnTo>
                    <a:pt x="1504" y="806"/>
                  </a:lnTo>
                  <a:lnTo>
                    <a:pt x="1492" y="798"/>
                  </a:lnTo>
                  <a:lnTo>
                    <a:pt x="1482" y="792"/>
                  </a:lnTo>
                  <a:lnTo>
                    <a:pt x="1472" y="782"/>
                  </a:lnTo>
                  <a:lnTo>
                    <a:pt x="1460" y="774"/>
                  </a:lnTo>
                  <a:lnTo>
                    <a:pt x="1442" y="768"/>
                  </a:lnTo>
                  <a:lnTo>
                    <a:pt x="1416" y="762"/>
                  </a:lnTo>
                  <a:lnTo>
                    <a:pt x="1400" y="760"/>
                  </a:lnTo>
                  <a:lnTo>
                    <a:pt x="1386" y="760"/>
                  </a:lnTo>
                  <a:lnTo>
                    <a:pt x="1374" y="760"/>
                  </a:lnTo>
                  <a:lnTo>
                    <a:pt x="1364" y="762"/>
                  </a:lnTo>
                  <a:lnTo>
                    <a:pt x="1358" y="764"/>
                  </a:lnTo>
                  <a:lnTo>
                    <a:pt x="1352" y="768"/>
                  </a:lnTo>
                  <a:lnTo>
                    <a:pt x="1346" y="776"/>
                  </a:lnTo>
                  <a:lnTo>
                    <a:pt x="1342" y="784"/>
                  </a:lnTo>
                  <a:lnTo>
                    <a:pt x="1340" y="790"/>
                  </a:lnTo>
                  <a:lnTo>
                    <a:pt x="1336" y="794"/>
                  </a:lnTo>
                  <a:lnTo>
                    <a:pt x="1334" y="794"/>
                  </a:lnTo>
                  <a:lnTo>
                    <a:pt x="1330" y="792"/>
                  </a:lnTo>
                  <a:lnTo>
                    <a:pt x="1316" y="788"/>
                  </a:lnTo>
                  <a:lnTo>
                    <a:pt x="1302" y="788"/>
                  </a:lnTo>
                  <a:lnTo>
                    <a:pt x="1292" y="792"/>
                  </a:lnTo>
                  <a:lnTo>
                    <a:pt x="1284" y="796"/>
                  </a:lnTo>
                  <a:lnTo>
                    <a:pt x="1282" y="800"/>
                  </a:lnTo>
                  <a:lnTo>
                    <a:pt x="1282" y="804"/>
                  </a:lnTo>
                  <a:lnTo>
                    <a:pt x="1282" y="808"/>
                  </a:lnTo>
                  <a:lnTo>
                    <a:pt x="1284" y="812"/>
                  </a:lnTo>
                  <a:lnTo>
                    <a:pt x="1288" y="816"/>
                  </a:lnTo>
                  <a:lnTo>
                    <a:pt x="1294" y="820"/>
                  </a:lnTo>
                  <a:lnTo>
                    <a:pt x="1314" y="828"/>
                  </a:lnTo>
                  <a:lnTo>
                    <a:pt x="1332" y="834"/>
                  </a:lnTo>
                  <a:lnTo>
                    <a:pt x="1342" y="840"/>
                  </a:lnTo>
                  <a:lnTo>
                    <a:pt x="1344" y="842"/>
                  </a:lnTo>
                  <a:lnTo>
                    <a:pt x="1344" y="844"/>
                  </a:lnTo>
                  <a:lnTo>
                    <a:pt x="1340" y="846"/>
                  </a:lnTo>
                  <a:lnTo>
                    <a:pt x="1332" y="848"/>
                  </a:lnTo>
                  <a:lnTo>
                    <a:pt x="1318" y="848"/>
                  </a:lnTo>
                  <a:lnTo>
                    <a:pt x="1280" y="844"/>
                  </a:lnTo>
                  <a:lnTo>
                    <a:pt x="1270" y="842"/>
                  </a:lnTo>
                  <a:lnTo>
                    <a:pt x="1264" y="840"/>
                  </a:lnTo>
                  <a:lnTo>
                    <a:pt x="1260" y="836"/>
                  </a:lnTo>
                  <a:lnTo>
                    <a:pt x="1256" y="830"/>
                  </a:lnTo>
                  <a:lnTo>
                    <a:pt x="1256" y="824"/>
                  </a:lnTo>
                  <a:lnTo>
                    <a:pt x="1256" y="818"/>
                  </a:lnTo>
                  <a:lnTo>
                    <a:pt x="1260" y="804"/>
                  </a:lnTo>
                  <a:lnTo>
                    <a:pt x="1264" y="788"/>
                  </a:lnTo>
                  <a:lnTo>
                    <a:pt x="1268" y="772"/>
                  </a:lnTo>
                  <a:lnTo>
                    <a:pt x="1270" y="758"/>
                  </a:lnTo>
                  <a:lnTo>
                    <a:pt x="1268" y="750"/>
                  </a:lnTo>
                  <a:lnTo>
                    <a:pt x="1266" y="744"/>
                  </a:lnTo>
                  <a:lnTo>
                    <a:pt x="1258" y="734"/>
                  </a:lnTo>
                  <a:lnTo>
                    <a:pt x="1250" y="726"/>
                  </a:lnTo>
                  <a:lnTo>
                    <a:pt x="1244" y="722"/>
                  </a:lnTo>
                  <a:lnTo>
                    <a:pt x="1240" y="722"/>
                  </a:lnTo>
                  <a:lnTo>
                    <a:pt x="1236" y="724"/>
                  </a:lnTo>
                  <a:lnTo>
                    <a:pt x="1234" y="730"/>
                  </a:lnTo>
                  <a:lnTo>
                    <a:pt x="1234" y="738"/>
                  </a:lnTo>
                  <a:lnTo>
                    <a:pt x="1238" y="752"/>
                  </a:lnTo>
                  <a:lnTo>
                    <a:pt x="1240" y="762"/>
                  </a:lnTo>
                  <a:lnTo>
                    <a:pt x="1238" y="772"/>
                  </a:lnTo>
                  <a:lnTo>
                    <a:pt x="1236" y="778"/>
                  </a:lnTo>
                  <a:lnTo>
                    <a:pt x="1230" y="784"/>
                  </a:lnTo>
                  <a:lnTo>
                    <a:pt x="1224" y="788"/>
                  </a:lnTo>
                  <a:lnTo>
                    <a:pt x="1216" y="792"/>
                  </a:lnTo>
                  <a:lnTo>
                    <a:pt x="1198" y="798"/>
                  </a:lnTo>
                  <a:lnTo>
                    <a:pt x="1182" y="804"/>
                  </a:lnTo>
                  <a:lnTo>
                    <a:pt x="1176" y="808"/>
                  </a:lnTo>
                  <a:lnTo>
                    <a:pt x="1170" y="812"/>
                  </a:lnTo>
                  <a:lnTo>
                    <a:pt x="1168" y="818"/>
                  </a:lnTo>
                  <a:lnTo>
                    <a:pt x="1168" y="824"/>
                  </a:lnTo>
                  <a:lnTo>
                    <a:pt x="1172" y="832"/>
                  </a:lnTo>
                  <a:lnTo>
                    <a:pt x="1178" y="842"/>
                  </a:lnTo>
                  <a:lnTo>
                    <a:pt x="1200" y="870"/>
                  </a:lnTo>
                  <a:lnTo>
                    <a:pt x="1208" y="878"/>
                  </a:lnTo>
                  <a:lnTo>
                    <a:pt x="1212" y="886"/>
                  </a:lnTo>
                  <a:lnTo>
                    <a:pt x="1212" y="894"/>
                  </a:lnTo>
                  <a:lnTo>
                    <a:pt x="1210" y="902"/>
                  </a:lnTo>
                  <a:lnTo>
                    <a:pt x="1204" y="912"/>
                  </a:lnTo>
                  <a:lnTo>
                    <a:pt x="1194" y="926"/>
                  </a:lnTo>
                  <a:lnTo>
                    <a:pt x="1184" y="940"/>
                  </a:lnTo>
                  <a:lnTo>
                    <a:pt x="1180" y="950"/>
                  </a:lnTo>
                  <a:lnTo>
                    <a:pt x="1180" y="956"/>
                  </a:lnTo>
                  <a:lnTo>
                    <a:pt x="1182" y="962"/>
                  </a:lnTo>
                  <a:lnTo>
                    <a:pt x="1190" y="974"/>
                  </a:lnTo>
                  <a:lnTo>
                    <a:pt x="1192" y="982"/>
                  </a:lnTo>
                  <a:lnTo>
                    <a:pt x="1194" y="992"/>
                  </a:lnTo>
                  <a:lnTo>
                    <a:pt x="1194" y="996"/>
                  </a:lnTo>
                  <a:lnTo>
                    <a:pt x="1196" y="1000"/>
                  </a:lnTo>
                  <a:lnTo>
                    <a:pt x="1200" y="1002"/>
                  </a:lnTo>
                  <a:lnTo>
                    <a:pt x="1204" y="1002"/>
                  </a:lnTo>
                  <a:lnTo>
                    <a:pt x="1218" y="1000"/>
                  </a:lnTo>
                  <a:lnTo>
                    <a:pt x="1234" y="996"/>
                  </a:lnTo>
                  <a:lnTo>
                    <a:pt x="1254" y="992"/>
                  </a:lnTo>
                  <a:lnTo>
                    <a:pt x="1276" y="992"/>
                  </a:lnTo>
                  <a:lnTo>
                    <a:pt x="1288" y="992"/>
                  </a:lnTo>
                  <a:lnTo>
                    <a:pt x="1298" y="994"/>
                  </a:lnTo>
                  <a:lnTo>
                    <a:pt x="1310" y="998"/>
                  </a:lnTo>
                  <a:lnTo>
                    <a:pt x="1322" y="1004"/>
                  </a:lnTo>
                  <a:lnTo>
                    <a:pt x="1340" y="1016"/>
                  </a:lnTo>
                  <a:lnTo>
                    <a:pt x="1352" y="1028"/>
                  </a:lnTo>
                  <a:lnTo>
                    <a:pt x="1358" y="1036"/>
                  </a:lnTo>
                  <a:lnTo>
                    <a:pt x="1360" y="1044"/>
                  </a:lnTo>
                  <a:lnTo>
                    <a:pt x="1360" y="1050"/>
                  </a:lnTo>
                  <a:lnTo>
                    <a:pt x="1356" y="1054"/>
                  </a:lnTo>
                  <a:lnTo>
                    <a:pt x="1350" y="1066"/>
                  </a:lnTo>
                  <a:lnTo>
                    <a:pt x="1342" y="1078"/>
                  </a:lnTo>
                  <a:lnTo>
                    <a:pt x="1334" y="1092"/>
                  </a:lnTo>
                  <a:lnTo>
                    <a:pt x="1332" y="1096"/>
                  </a:lnTo>
                  <a:lnTo>
                    <a:pt x="1330" y="1098"/>
                  </a:lnTo>
                  <a:lnTo>
                    <a:pt x="1330" y="1092"/>
                  </a:lnTo>
                  <a:lnTo>
                    <a:pt x="1332" y="1082"/>
                  </a:lnTo>
                  <a:lnTo>
                    <a:pt x="1334" y="1066"/>
                  </a:lnTo>
                  <a:lnTo>
                    <a:pt x="1334" y="1052"/>
                  </a:lnTo>
                  <a:lnTo>
                    <a:pt x="1330" y="1038"/>
                  </a:lnTo>
                  <a:lnTo>
                    <a:pt x="1322" y="1026"/>
                  </a:lnTo>
                  <a:lnTo>
                    <a:pt x="1318" y="1020"/>
                  </a:lnTo>
                  <a:lnTo>
                    <a:pt x="1312" y="1016"/>
                  </a:lnTo>
                  <a:lnTo>
                    <a:pt x="1304" y="1014"/>
                  </a:lnTo>
                  <a:lnTo>
                    <a:pt x="1298" y="1012"/>
                  </a:lnTo>
                  <a:lnTo>
                    <a:pt x="1288" y="1010"/>
                  </a:lnTo>
                  <a:lnTo>
                    <a:pt x="1278" y="1010"/>
                  </a:lnTo>
                  <a:lnTo>
                    <a:pt x="1266" y="1012"/>
                  </a:lnTo>
                  <a:lnTo>
                    <a:pt x="1254" y="1016"/>
                  </a:lnTo>
                  <a:lnTo>
                    <a:pt x="1242" y="1020"/>
                  </a:lnTo>
                  <a:lnTo>
                    <a:pt x="1234" y="1026"/>
                  </a:lnTo>
                  <a:lnTo>
                    <a:pt x="1228" y="1032"/>
                  </a:lnTo>
                  <a:lnTo>
                    <a:pt x="1224" y="1036"/>
                  </a:lnTo>
                  <a:lnTo>
                    <a:pt x="1222" y="1044"/>
                  </a:lnTo>
                  <a:lnTo>
                    <a:pt x="1222" y="1050"/>
                  </a:lnTo>
                  <a:lnTo>
                    <a:pt x="1226" y="1062"/>
                  </a:lnTo>
                  <a:lnTo>
                    <a:pt x="1230" y="1076"/>
                  </a:lnTo>
                  <a:lnTo>
                    <a:pt x="1234" y="1088"/>
                  </a:lnTo>
                  <a:lnTo>
                    <a:pt x="1234" y="1092"/>
                  </a:lnTo>
                  <a:lnTo>
                    <a:pt x="1232" y="1098"/>
                  </a:lnTo>
                  <a:lnTo>
                    <a:pt x="1228" y="1102"/>
                  </a:lnTo>
                  <a:lnTo>
                    <a:pt x="1222" y="1106"/>
                  </a:lnTo>
                  <a:lnTo>
                    <a:pt x="1210" y="1112"/>
                  </a:lnTo>
                  <a:lnTo>
                    <a:pt x="1202" y="1120"/>
                  </a:lnTo>
                  <a:lnTo>
                    <a:pt x="1198" y="1128"/>
                  </a:lnTo>
                  <a:lnTo>
                    <a:pt x="1196" y="1136"/>
                  </a:lnTo>
                  <a:lnTo>
                    <a:pt x="1194" y="1144"/>
                  </a:lnTo>
                  <a:lnTo>
                    <a:pt x="1188" y="1152"/>
                  </a:lnTo>
                  <a:lnTo>
                    <a:pt x="1180" y="1160"/>
                  </a:lnTo>
                  <a:lnTo>
                    <a:pt x="1166" y="1168"/>
                  </a:lnTo>
                  <a:lnTo>
                    <a:pt x="1152" y="1176"/>
                  </a:lnTo>
                  <a:lnTo>
                    <a:pt x="1144" y="1184"/>
                  </a:lnTo>
                  <a:lnTo>
                    <a:pt x="1136" y="1196"/>
                  </a:lnTo>
                  <a:lnTo>
                    <a:pt x="1130" y="1200"/>
                  </a:lnTo>
                  <a:lnTo>
                    <a:pt x="1118" y="1202"/>
                  </a:lnTo>
                  <a:lnTo>
                    <a:pt x="1100" y="1200"/>
                  </a:lnTo>
                  <a:lnTo>
                    <a:pt x="1070" y="1196"/>
                  </a:lnTo>
                  <a:lnTo>
                    <a:pt x="1044" y="1190"/>
                  </a:lnTo>
                  <a:lnTo>
                    <a:pt x="1036" y="1186"/>
                  </a:lnTo>
                  <a:lnTo>
                    <a:pt x="1040" y="1184"/>
                  </a:lnTo>
                  <a:lnTo>
                    <a:pt x="1052" y="1180"/>
                  </a:lnTo>
                  <a:lnTo>
                    <a:pt x="1072" y="1176"/>
                  </a:lnTo>
                  <a:lnTo>
                    <a:pt x="1094" y="1168"/>
                  </a:lnTo>
                  <a:lnTo>
                    <a:pt x="1104" y="1162"/>
                  </a:lnTo>
                  <a:lnTo>
                    <a:pt x="1114" y="1156"/>
                  </a:lnTo>
                  <a:lnTo>
                    <a:pt x="1122" y="1148"/>
                  </a:lnTo>
                  <a:lnTo>
                    <a:pt x="1128" y="1138"/>
                  </a:lnTo>
                  <a:lnTo>
                    <a:pt x="1138" y="1122"/>
                  </a:lnTo>
                  <a:lnTo>
                    <a:pt x="1146" y="1112"/>
                  </a:lnTo>
                  <a:lnTo>
                    <a:pt x="1154" y="1106"/>
                  </a:lnTo>
                  <a:lnTo>
                    <a:pt x="1160" y="1104"/>
                  </a:lnTo>
                  <a:lnTo>
                    <a:pt x="1166" y="1100"/>
                  </a:lnTo>
                  <a:lnTo>
                    <a:pt x="1170" y="1096"/>
                  </a:lnTo>
                  <a:lnTo>
                    <a:pt x="1174" y="1088"/>
                  </a:lnTo>
                  <a:lnTo>
                    <a:pt x="1176" y="1072"/>
                  </a:lnTo>
                  <a:lnTo>
                    <a:pt x="1176" y="1058"/>
                  </a:lnTo>
                  <a:lnTo>
                    <a:pt x="1174" y="1044"/>
                  </a:lnTo>
                  <a:lnTo>
                    <a:pt x="1166" y="1034"/>
                  </a:lnTo>
                  <a:lnTo>
                    <a:pt x="1160" y="1026"/>
                  </a:lnTo>
                  <a:lnTo>
                    <a:pt x="1152" y="1016"/>
                  </a:lnTo>
                  <a:lnTo>
                    <a:pt x="1146" y="1004"/>
                  </a:lnTo>
                  <a:lnTo>
                    <a:pt x="1142" y="988"/>
                  </a:lnTo>
                  <a:lnTo>
                    <a:pt x="1142" y="968"/>
                  </a:lnTo>
                  <a:lnTo>
                    <a:pt x="1150" y="928"/>
                  </a:lnTo>
                  <a:lnTo>
                    <a:pt x="1152" y="910"/>
                  </a:lnTo>
                  <a:lnTo>
                    <a:pt x="1154" y="896"/>
                  </a:lnTo>
                  <a:lnTo>
                    <a:pt x="1152" y="882"/>
                  </a:lnTo>
                  <a:lnTo>
                    <a:pt x="1148" y="868"/>
                  </a:lnTo>
                  <a:lnTo>
                    <a:pt x="1140" y="856"/>
                  </a:lnTo>
                  <a:lnTo>
                    <a:pt x="1126" y="844"/>
                  </a:lnTo>
                  <a:lnTo>
                    <a:pt x="1116" y="832"/>
                  </a:lnTo>
                  <a:lnTo>
                    <a:pt x="1114" y="828"/>
                  </a:lnTo>
                  <a:lnTo>
                    <a:pt x="1112" y="824"/>
                  </a:lnTo>
                  <a:lnTo>
                    <a:pt x="1114" y="822"/>
                  </a:lnTo>
                  <a:lnTo>
                    <a:pt x="1118" y="818"/>
                  </a:lnTo>
                  <a:lnTo>
                    <a:pt x="1126" y="812"/>
                  </a:lnTo>
                  <a:lnTo>
                    <a:pt x="1136" y="804"/>
                  </a:lnTo>
                  <a:lnTo>
                    <a:pt x="1146" y="796"/>
                  </a:lnTo>
                  <a:lnTo>
                    <a:pt x="1150" y="790"/>
                  </a:lnTo>
                  <a:lnTo>
                    <a:pt x="1154" y="782"/>
                  </a:lnTo>
                  <a:lnTo>
                    <a:pt x="1156" y="774"/>
                  </a:lnTo>
                  <a:lnTo>
                    <a:pt x="1156" y="764"/>
                  </a:lnTo>
                  <a:lnTo>
                    <a:pt x="1156" y="754"/>
                  </a:lnTo>
                  <a:lnTo>
                    <a:pt x="1152" y="744"/>
                  </a:lnTo>
                  <a:lnTo>
                    <a:pt x="1148" y="738"/>
                  </a:lnTo>
                  <a:lnTo>
                    <a:pt x="1142" y="732"/>
                  </a:lnTo>
                  <a:lnTo>
                    <a:pt x="1134" y="728"/>
                  </a:lnTo>
                  <a:lnTo>
                    <a:pt x="1126" y="724"/>
                  </a:lnTo>
                  <a:lnTo>
                    <a:pt x="1106" y="722"/>
                  </a:lnTo>
                  <a:lnTo>
                    <a:pt x="1086" y="722"/>
                  </a:lnTo>
                  <a:lnTo>
                    <a:pt x="1064" y="724"/>
                  </a:lnTo>
                  <a:lnTo>
                    <a:pt x="1044" y="724"/>
                  </a:lnTo>
                  <a:lnTo>
                    <a:pt x="1028" y="722"/>
                  </a:lnTo>
                  <a:lnTo>
                    <a:pt x="1020" y="722"/>
                  </a:lnTo>
                  <a:lnTo>
                    <a:pt x="1012" y="722"/>
                  </a:lnTo>
                  <a:lnTo>
                    <a:pt x="1006" y="726"/>
                  </a:lnTo>
                  <a:lnTo>
                    <a:pt x="1002" y="732"/>
                  </a:lnTo>
                  <a:lnTo>
                    <a:pt x="994" y="748"/>
                  </a:lnTo>
                  <a:lnTo>
                    <a:pt x="988" y="766"/>
                  </a:lnTo>
                  <a:lnTo>
                    <a:pt x="980" y="788"/>
                  </a:lnTo>
                  <a:lnTo>
                    <a:pt x="970" y="808"/>
                  </a:lnTo>
                  <a:lnTo>
                    <a:pt x="964" y="816"/>
                  </a:lnTo>
                  <a:lnTo>
                    <a:pt x="958" y="824"/>
                  </a:lnTo>
                  <a:lnTo>
                    <a:pt x="948" y="832"/>
                  </a:lnTo>
                  <a:lnTo>
                    <a:pt x="938" y="838"/>
                  </a:lnTo>
                  <a:lnTo>
                    <a:pt x="916" y="848"/>
                  </a:lnTo>
                  <a:lnTo>
                    <a:pt x="908" y="854"/>
                  </a:lnTo>
                  <a:lnTo>
                    <a:pt x="906" y="858"/>
                  </a:lnTo>
                  <a:lnTo>
                    <a:pt x="904" y="862"/>
                  </a:lnTo>
                  <a:lnTo>
                    <a:pt x="906" y="866"/>
                  </a:lnTo>
                  <a:lnTo>
                    <a:pt x="912" y="874"/>
                  </a:lnTo>
                  <a:lnTo>
                    <a:pt x="920" y="884"/>
                  </a:lnTo>
                  <a:lnTo>
                    <a:pt x="922" y="888"/>
                  </a:lnTo>
                  <a:lnTo>
                    <a:pt x="926" y="894"/>
                  </a:lnTo>
                  <a:lnTo>
                    <a:pt x="926" y="902"/>
                  </a:lnTo>
                  <a:lnTo>
                    <a:pt x="926" y="910"/>
                  </a:lnTo>
                  <a:lnTo>
                    <a:pt x="922" y="918"/>
                  </a:lnTo>
                  <a:lnTo>
                    <a:pt x="916" y="928"/>
                  </a:lnTo>
                  <a:lnTo>
                    <a:pt x="912" y="938"/>
                  </a:lnTo>
                  <a:lnTo>
                    <a:pt x="910" y="948"/>
                  </a:lnTo>
                  <a:lnTo>
                    <a:pt x="912" y="954"/>
                  </a:lnTo>
                  <a:lnTo>
                    <a:pt x="916" y="962"/>
                  </a:lnTo>
                  <a:lnTo>
                    <a:pt x="924" y="968"/>
                  </a:lnTo>
                  <a:lnTo>
                    <a:pt x="932" y="974"/>
                  </a:lnTo>
                  <a:lnTo>
                    <a:pt x="952" y="986"/>
                  </a:lnTo>
                  <a:lnTo>
                    <a:pt x="974" y="996"/>
                  </a:lnTo>
                  <a:lnTo>
                    <a:pt x="982" y="1002"/>
                  </a:lnTo>
                  <a:lnTo>
                    <a:pt x="990" y="1008"/>
                  </a:lnTo>
                  <a:lnTo>
                    <a:pt x="996" y="1014"/>
                  </a:lnTo>
                  <a:lnTo>
                    <a:pt x="998" y="1022"/>
                  </a:lnTo>
                  <a:lnTo>
                    <a:pt x="998" y="1030"/>
                  </a:lnTo>
                  <a:lnTo>
                    <a:pt x="992" y="1040"/>
                  </a:lnTo>
                  <a:lnTo>
                    <a:pt x="982" y="1054"/>
                  </a:lnTo>
                  <a:lnTo>
                    <a:pt x="978" y="1058"/>
                  </a:lnTo>
                  <a:lnTo>
                    <a:pt x="974" y="1060"/>
                  </a:lnTo>
                  <a:lnTo>
                    <a:pt x="970" y="1060"/>
                  </a:lnTo>
                  <a:lnTo>
                    <a:pt x="966" y="1060"/>
                  </a:lnTo>
                  <a:lnTo>
                    <a:pt x="956" y="1052"/>
                  </a:lnTo>
                  <a:lnTo>
                    <a:pt x="942" y="1040"/>
                  </a:lnTo>
                  <a:lnTo>
                    <a:pt x="918" y="1024"/>
                  </a:lnTo>
                  <a:lnTo>
                    <a:pt x="884" y="1004"/>
                  </a:lnTo>
                  <a:lnTo>
                    <a:pt x="862" y="994"/>
                  </a:lnTo>
                  <a:lnTo>
                    <a:pt x="838" y="984"/>
                  </a:lnTo>
                  <a:lnTo>
                    <a:pt x="810" y="974"/>
                  </a:lnTo>
                  <a:lnTo>
                    <a:pt x="786" y="966"/>
                  </a:lnTo>
                  <a:lnTo>
                    <a:pt x="762" y="960"/>
                  </a:lnTo>
                  <a:lnTo>
                    <a:pt x="742" y="956"/>
                  </a:lnTo>
                  <a:lnTo>
                    <a:pt x="724" y="954"/>
                  </a:lnTo>
                  <a:lnTo>
                    <a:pt x="706" y="952"/>
                  </a:lnTo>
                  <a:lnTo>
                    <a:pt x="692" y="952"/>
                  </a:lnTo>
                  <a:lnTo>
                    <a:pt x="678" y="954"/>
                  </a:lnTo>
                  <a:lnTo>
                    <a:pt x="668" y="956"/>
                  </a:lnTo>
                  <a:lnTo>
                    <a:pt x="660" y="960"/>
                  </a:lnTo>
                  <a:lnTo>
                    <a:pt x="654" y="964"/>
                  </a:lnTo>
                  <a:lnTo>
                    <a:pt x="650" y="968"/>
                  </a:lnTo>
                  <a:lnTo>
                    <a:pt x="650" y="974"/>
                  </a:lnTo>
                  <a:lnTo>
                    <a:pt x="650" y="980"/>
                  </a:lnTo>
                  <a:lnTo>
                    <a:pt x="654" y="986"/>
                  </a:lnTo>
                  <a:lnTo>
                    <a:pt x="660" y="994"/>
                  </a:lnTo>
                  <a:lnTo>
                    <a:pt x="664" y="998"/>
                  </a:lnTo>
                  <a:lnTo>
                    <a:pt x="664" y="1004"/>
                  </a:lnTo>
                  <a:lnTo>
                    <a:pt x="664" y="1010"/>
                  </a:lnTo>
                  <a:lnTo>
                    <a:pt x="662" y="1016"/>
                  </a:lnTo>
                  <a:lnTo>
                    <a:pt x="654" y="1028"/>
                  </a:lnTo>
                  <a:lnTo>
                    <a:pt x="642" y="1038"/>
                  </a:lnTo>
                  <a:lnTo>
                    <a:pt x="628" y="1044"/>
                  </a:lnTo>
                  <a:lnTo>
                    <a:pt x="622" y="1046"/>
                  </a:lnTo>
                  <a:lnTo>
                    <a:pt x="618" y="1046"/>
                  </a:lnTo>
                  <a:lnTo>
                    <a:pt x="612" y="1046"/>
                  </a:lnTo>
                  <a:lnTo>
                    <a:pt x="608" y="1042"/>
                  </a:lnTo>
                  <a:lnTo>
                    <a:pt x="606" y="1038"/>
                  </a:lnTo>
                  <a:lnTo>
                    <a:pt x="606" y="1030"/>
                  </a:lnTo>
                  <a:lnTo>
                    <a:pt x="604" y="1018"/>
                  </a:lnTo>
                  <a:lnTo>
                    <a:pt x="602" y="1010"/>
                  </a:lnTo>
                  <a:lnTo>
                    <a:pt x="596" y="1006"/>
                  </a:lnTo>
                  <a:lnTo>
                    <a:pt x="590" y="1006"/>
                  </a:lnTo>
                  <a:lnTo>
                    <a:pt x="582" y="1010"/>
                  </a:lnTo>
                  <a:lnTo>
                    <a:pt x="570" y="1016"/>
                  </a:lnTo>
                  <a:lnTo>
                    <a:pt x="542" y="1034"/>
                  </a:lnTo>
                  <a:lnTo>
                    <a:pt x="526" y="1042"/>
                  </a:lnTo>
                  <a:lnTo>
                    <a:pt x="520" y="1042"/>
                  </a:lnTo>
                  <a:lnTo>
                    <a:pt x="516" y="1042"/>
                  </a:lnTo>
                  <a:lnTo>
                    <a:pt x="506" y="1040"/>
                  </a:lnTo>
                  <a:lnTo>
                    <a:pt x="498" y="1036"/>
                  </a:lnTo>
                  <a:lnTo>
                    <a:pt x="488" y="1032"/>
                  </a:lnTo>
                  <a:lnTo>
                    <a:pt x="478" y="1032"/>
                  </a:lnTo>
                  <a:lnTo>
                    <a:pt x="470" y="1032"/>
                  </a:lnTo>
                  <a:lnTo>
                    <a:pt x="462" y="1034"/>
                  </a:lnTo>
                  <a:lnTo>
                    <a:pt x="440" y="1046"/>
                  </a:lnTo>
                  <a:lnTo>
                    <a:pt x="420" y="1056"/>
                  </a:lnTo>
                  <a:lnTo>
                    <a:pt x="412" y="1060"/>
                  </a:lnTo>
                  <a:lnTo>
                    <a:pt x="406" y="1060"/>
                  </a:lnTo>
                  <a:lnTo>
                    <a:pt x="400" y="1060"/>
                  </a:lnTo>
                  <a:lnTo>
                    <a:pt x="396" y="1058"/>
                  </a:lnTo>
                  <a:lnTo>
                    <a:pt x="392" y="1054"/>
                  </a:lnTo>
                  <a:lnTo>
                    <a:pt x="390" y="1052"/>
                  </a:lnTo>
                  <a:lnTo>
                    <a:pt x="388" y="1042"/>
                  </a:lnTo>
                  <a:lnTo>
                    <a:pt x="392" y="1030"/>
                  </a:lnTo>
                  <a:lnTo>
                    <a:pt x="396" y="1020"/>
                  </a:lnTo>
                  <a:lnTo>
                    <a:pt x="406" y="1012"/>
                  </a:lnTo>
                  <a:lnTo>
                    <a:pt x="410" y="1006"/>
                  </a:lnTo>
                  <a:lnTo>
                    <a:pt x="412" y="1004"/>
                  </a:lnTo>
                  <a:lnTo>
                    <a:pt x="410" y="1004"/>
                  </a:lnTo>
                  <a:lnTo>
                    <a:pt x="402" y="1004"/>
                  </a:lnTo>
                  <a:lnTo>
                    <a:pt x="388" y="1008"/>
                  </a:lnTo>
                  <a:lnTo>
                    <a:pt x="368" y="1014"/>
                  </a:lnTo>
                  <a:lnTo>
                    <a:pt x="342" y="1024"/>
                  </a:lnTo>
                  <a:lnTo>
                    <a:pt x="312" y="1038"/>
                  </a:lnTo>
                  <a:lnTo>
                    <a:pt x="276" y="1054"/>
                  </a:lnTo>
                  <a:lnTo>
                    <a:pt x="242" y="1070"/>
                  </a:lnTo>
                  <a:lnTo>
                    <a:pt x="216" y="1078"/>
                  </a:lnTo>
                  <a:lnTo>
                    <a:pt x="196" y="1084"/>
                  </a:lnTo>
                  <a:lnTo>
                    <a:pt x="180" y="1086"/>
                  </a:lnTo>
                  <a:lnTo>
                    <a:pt x="168" y="1088"/>
                  </a:lnTo>
                  <a:lnTo>
                    <a:pt x="158" y="1094"/>
                  </a:lnTo>
                  <a:lnTo>
                    <a:pt x="152" y="1106"/>
                  </a:lnTo>
                  <a:lnTo>
                    <a:pt x="144" y="1124"/>
                  </a:lnTo>
                  <a:lnTo>
                    <a:pt x="138" y="1142"/>
                  </a:lnTo>
                  <a:lnTo>
                    <a:pt x="132" y="1152"/>
                  </a:lnTo>
                  <a:lnTo>
                    <a:pt x="126" y="1158"/>
                  </a:lnTo>
                  <a:lnTo>
                    <a:pt x="120" y="1158"/>
                  </a:lnTo>
                  <a:lnTo>
                    <a:pt x="106" y="1156"/>
                  </a:lnTo>
                  <a:lnTo>
                    <a:pt x="98" y="1156"/>
                  </a:lnTo>
                  <a:lnTo>
                    <a:pt x="86" y="1160"/>
                  </a:lnTo>
                  <a:lnTo>
                    <a:pt x="78" y="1164"/>
                  </a:lnTo>
                  <a:lnTo>
                    <a:pt x="54" y="1230"/>
                  </a:lnTo>
                  <a:lnTo>
                    <a:pt x="44" y="1256"/>
                  </a:lnTo>
                  <a:lnTo>
                    <a:pt x="36" y="1274"/>
                  </a:lnTo>
                  <a:lnTo>
                    <a:pt x="28" y="1292"/>
                  </a:lnTo>
                  <a:lnTo>
                    <a:pt x="20" y="1312"/>
                  </a:lnTo>
                  <a:lnTo>
                    <a:pt x="8" y="1346"/>
                  </a:lnTo>
                  <a:lnTo>
                    <a:pt x="0" y="1382"/>
                  </a:lnTo>
                  <a:lnTo>
                    <a:pt x="0" y="1562"/>
                  </a:lnTo>
                  <a:lnTo>
                    <a:pt x="60" y="1706"/>
                  </a:lnTo>
                  <a:lnTo>
                    <a:pt x="180" y="1898"/>
                  </a:lnTo>
                  <a:lnTo>
                    <a:pt x="236" y="2142"/>
                  </a:lnTo>
                  <a:lnTo>
                    <a:pt x="172" y="2176"/>
                  </a:lnTo>
                  <a:lnTo>
                    <a:pt x="166" y="2200"/>
                  </a:lnTo>
                  <a:lnTo>
                    <a:pt x="124" y="2214"/>
                  </a:lnTo>
                  <a:lnTo>
                    <a:pt x="104" y="2206"/>
                  </a:lnTo>
                  <a:lnTo>
                    <a:pt x="92" y="2204"/>
                  </a:lnTo>
                  <a:lnTo>
                    <a:pt x="86" y="2204"/>
                  </a:lnTo>
                  <a:lnTo>
                    <a:pt x="84" y="2208"/>
                  </a:lnTo>
                  <a:lnTo>
                    <a:pt x="70" y="2258"/>
                  </a:lnTo>
                  <a:lnTo>
                    <a:pt x="60" y="2304"/>
                  </a:lnTo>
                  <a:lnTo>
                    <a:pt x="76" y="2364"/>
                  </a:lnTo>
                  <a:lnTo>
                    <a:pt x="114" y="2388"/>
                  </a:lnTo>
                  <a:lnTo>
                    <a:pt x="142" y="2422"/>
                  </a:lnTo>
                  <a:lnTo>
                    <a:pt x="148" y="2454"/>
                  </a:lnTo>
                  <a:lnTo>
                    <a:pt x="130" y="2486"/>
                  </a:lnTo>
                  <a:lnTo>
                    <a:pt x="98" y="2508"/>
                  </a:lnTo>
                  <a:lnTo>
                    <a:pt x="70" y="2552"/>
                  </a:lnTo>
                  <a:lnTo>
                    <a:pt x="80" y="2588"/>
                  </a:lnTo>
                  <a:lnTo>
                    <a:pt x="132" y="2652"/>
                  </a:lnTo>
                  <a:lnTo>
                    <a:pt x="156" y="2704"/>
                  </a:lnTo>
                  <a:lnTo>
                    <a:pt x="182" y="2744"/>
                  </a:lnTo>
                  <a:lnTo>
                    <a:pt x="180" y="2776"/>
                  </a:lnTo>
                  <a:lnTo>
                    <a:pt x="182" y="2792"/>
                  </a:lnTo>
                  <a:lnTo>
                    <a:pt x="186" y="2844"/>
                  </a:lnTo>
                  <a:lnTo>
                    <a:pt x="190" y="2864"/>
                  </a:lnTo>
                  <a:lnTo>
                    <a:pt x="186" y="2882"/>
                  </a:lnTo>
                  <a:lnTo>
                    <a:pt x="188" y="2896"/>
                  </a:lnTo>
                  <a:lnTo>
                    <a:pt x="182" y="2898"/>
                  </a:lnTo>
                  <a:lnTo>
                    <a:pt x="178" y="2898"/>
                  </a:lnTo>
                  <a:lnTo>
                    <a:pt x="176" y="2896"/>
                  </a:lnTo>
                  <a:lnTo>
                    <a:pt x="176" y="2894"/>
                  </a:lnTo>
                  <a:lnTo>
                    <a:pt x="174" y="2888"/>
                  </a:lnTo>
                  <a:lnTo>
                    <a:pt x="172" y="2886"/>
                  </a:lnTo>
                  <a:lnTo>
                    <a:pt x="170" y="2886"/>
                  </a:lnTo>
                  <a:lnTo>
                    <a:pt x="172" y="2886"/>
                  </a:lnTo>
                  <a:lnTo>
                    <a:pt x="174" y="2888"/>
                  </a:lnTo>
                  <a:lnTo>
                    <a:pt x="176" y="2894"/>
                  </a:lnTo>
                  <a:lnTo>
                    <a:pt x="176" y="2896"/>
                  </a:lnTo>
                  <a:lnTo>
                    <a:pt x="178" y="2898"/>
                  </a:lnTo>
                  <a:lnTo>
                    <a:pt x="182" y="2898"/>
                  </a:lnTo>
                  <a:lnTo>
                    <a:pt x="188" y="2896"/>
                  </a:lnTo>
                  <a:lnTo>
                    <a:pt x="174" y="2986"/>
                  </a:lnTo>
                  <a:lnTo>
                    <a:pt x="174" y="3028"/>
                  </a:lnTo>
                  <a:lnTo>
                    <a:pt x="168" y="3124"/>
                  </a:lnTo>
                  <a:lnTo>
                    <a:pt x="174" y="3168"/>
                  </a:lnTo>
                  <a:lnTo>
                    <a:pt x="210" y="3264"/>
                  </a:lnTo>
                  <a:lnTo>
                    <a:pt x="248" y="3338"/>
                  </a:lnTo>
                  <a:lnTo>
                    <a:pt x="248" y="3362"/>
                  </a:lnTo>
                  <a:lnTo>
                    <a:pt x="254" y="3368"/>
                  </a:lnTo>
                  <a:lnTo>
                    <a:pt x="258" y="3372"/>
                  </a:lnTo>
                  <a:lnTo>
                    <a:pt x="262" y="3384"/>
                  </a:lnTo>
                  <a:lnTo>
                    <a:pt x="264" y="3394"/>
                  </a:lnTo>
                  <a:lnTo>
                    <a:pt x="268" y="3400"/>
                  </a:lnTo>
                  <a:lnTo>
                    <a:pt x="272" y="3406"/>
                  </a:lnTo>
                  <a:lnTo>
                    <a:pt x="276" y="3412"/>
                  </a:lnTo>
                  <a:lnTo>
                    <a:pt x="278" y="3416"/>
                  </a:lnTo>
                  <a:lnTo>
                    <a:pt x="278" y="3424"/>
                  </a:lnTo>
                  <a:lnTo>
                    <a:pt x="280" y="3432"/>
                  </a:lnTo>
                  <a:lnTo>
                    <a:pt x="282" y="3438"/>
                  </a:lnTo>
                  <a:lnTo>
                    <a:pt x="286" y="3444"/>
                  </a:lnTo>
                  <a:lnTo>
                    <a:pt x="294" y="3452"/>
                  </a:lnTo>
                  <a:lnTo>
                    <a:pt x="302" y="3456"/>
                  </a:lnTo>
                  <a:lnTo>
                    <a:pt x="320" y="3464"/>
                  </a:lnTo>
                  <a:lnTo>
                    <a:pt x="334" y="3470"/>
                  </a:lnTo>
                  <a:lnTo>
                    <a:pt x="338" y="3474"/>
                  </a:lnTo>
                  <a:lnTo>
                    <a:pt x="338" y="3478"/>
                  </a:lnTo>
                  <a:lnTo>
                    <a:pt x="338" y="3480"/>
                  </a:lnTo>
                  <a:lnTo>
                    <a:pt x="340" y="3484"/>
                  </a:lnTo>
                  <a:lnTo>
                    <a:pt x="350" y="3490"/>
                  </a:lnTo>
                  <a:lnTo>
                    <a:pt x="360" y="3496"/>
                  </a:lnTo>
                  <a:lnTo>
                    <a:pt x="366" y="3500"/>
                  </a:lnTo>
                  <a:lnTo>
                    <a:pt x="374" y="3508"/>
                  </a:lnTo>
                  <a:lnTo>
                    <a:pt x="382" y="3512"/>
                  </a:lnTo>
                  <a:lnTo>
                    <a:pt x="388" y="3514"/>
                  </a:lnTo>
                  <a:lnTo>
                    <a:pt x="394" y="3514"/>
                  </a:lnTo>
                  <a:lnTo>
                    <a:pt x="404" y="3516"/>
                  </a:lnTo>
                  <a:lnTo>
                    <a:pt x="410" y="3516"/>
                  </a:lnTo>
                  <a:lnTo>
                    <a:pt x="414" y="3522"/>
                  </a:lnTo>
                  <a:lnTo>
                    <a:pt x="420" y="3524"/>
                  </a:lnTo>
                  <a:lnTo>
                    <a:pt x="424" y="3526"/>
                  </a:lnTo>
                  <a:lnTo>
                    <a:pt x="428" y="3524"/>
                  </a:lnTo>
                  <a:lnTo>
                    <a:pt x="432" y="3522"/>
                  </a:lnTo>
                  <a:lnTo>
                    <a:pt x="442" y="3514"/>
                  </a:lnTo>
                  <a:lnTo>
                    <a:pt x="446" y="3512"/>
                  </a:lnTo>
                  <a:lnTo>
                    <a:pt x="450" y="3512"/>
                  </a:lnTo>
                  <a:lnTo>
                    <a:pt x="456" y="3510"/>
                  </a:lnTo>
                  <a:lnTo>
                    <a:pt x="458" y="3508"/>
                  </a:lnTo>
                  <a:lnTo>
                    <a:pt x="462" y="3504"/>
                  </a:lnTo>
                  <a:lnTo>
                    <a:pt x="464" y="3502"/>
                  </a:lnTo>
                  <a:lnTo>
                    <a:pt x="468" y="3502"/>
                  </a:lnTo>
                  <a:lnTo>
                    <a:pt x="472" y="3500"/>
                  </a:lnTo>
                  <a:lnTo>
                    <a:pt x="476" y="3498"/>
                  </a:lnTo>
                  <a:lnTo>
                    <a:pt x="480" y="3494"/>
                  </a:lnTo>
                  <a:lnTo>
                    <a:pt x="482" y="3492"/>
                  </a:lnTo>
                  <a:lnTo>
                    <a:pt x="488" y="3490"/>
                  </a:lnTo>
                  <a:lnTo>
                    <a:pt x="492" y="3490"/>
                  </a:lnTo>
                  <a:lnTo>
                    <a:pt x="500" y="3492"/>
                  </a:lnTo>
                  <a:lnTo>
                    <a:pt x="508" y="3496"/>
                  </a:lnTo>
                  <a:lnTo>
                    <a:pt x="514" y="3502"/>
                  </a:lnTo>
                  <a:lnTo>
                    <a:pt x="518" y="3512"/>
                  </a:lnTo>
                  <a:lnTo>
                    <a:pt x="520" y="3522"/>
                  </a:lnTo>
                  <a:lnTo>
                    <a:pt x="524" y="3542"/>
                  </a:lnTo>
                  <a:lnTo>
                    <a:pt x="526" y="3558"/>
                  </a:lnTo>
                  <a:lnTo>
                    <a:pt x="528" y="3562"/>
                  </a:lnTo>
                  <a:lnTo>
                    <a:pt x="532" y="3564"/>
                  </a:lnTo>
                  <a:lnTo>
                    <a:pt x="542" y="3566"/>
                  </a:lnTo>
                  <a:lnTo>
                    <a:pt x="550" y="3568"/>
                  </a:lnTo>
                  <a:lnTo>
                    <a:pt x="554" y="3570"/>
                  </a:lnTo>
                  <a:lnTo>
                    <a:pt x="558" y="3572"/>
                  </a:lnTo>
                  <a:lnTo>
                    <a:pt x="562" y="3576"/>
                  </a:lnTo>
                  <a:lnTo>
                    <a:pt x="566" y="3574"/>
                  </a:lnTo>
                  <a:lnTo>
                    <a:pt x="570" y="3574"/>
                  </a:lnTo>
                  <a:lnTo>
                    <a:pt x="580" y="3574"/>
                  </a:lnTo>
                  <a:lnTo>
                    <a:pt x="586" y="3574"/>
                  </a:lnTo>
                  <a:lnTo>
                    <a:pt x="590" y="3576"/>
                  </a:lnTo>
                  <a:lnTo>
                    <a:pt x="596" y="3580"/>
                  </a:lnTo>
                  <a:lnTo>
                    <a:pt x="600" y="3584"/>
                  </a:lnTo>
                  <a:lnTo>
                    <a:pt x="604" y="3584"/>
                  </a:lnTo>
                  <a:lnTo>
                    <a:pt x="608" y="3582"/>
                  </a:lnTo>
                  <a:lnTo>
                    <a:pt x="614" y="3580"/>
                  </a:lnTo>
                  <a:lnTo>
                    <a:pt x="620" y="3582"/>
                  </a:lnTo>
                  <a:lnTo>
                    <a:pt x="636" y="3584"/>
                  </a:lnTo>
                  <a:lnTo>
                    <a:pt x="650" y="3588"/>
                  </a:lnTo>
                  <a:lnTo>
                    <a:pt x="652" y="3588"/>
                  </a:lnTo>
                  <a:lnTo>
                    <a:pt x="654" y="3586"/>
                  </a:lnTo>
                  <a:lnTo>
                    <a:pt x="654" y="3582"/>
                  </a:lnTo>
                  <a:lnTo>
                    <a:pt x="656" y="3580"/>
                  </a:lnTo>
                  <a:lnTo>
                    <a:pt x="658" y="3582"/>
                  </a:lnTo>
                  <a:lnTo>
                    <a:pt x="662" y="3586"/>
                  </a:lnTo>
                  <a:lnTo>
                    <a:pt x="664" y="3590"/>
                  </a:lnTo>
                  <a:lnTo>
                    <a:pt x="670" y="3592"/>
                  </a:lnTo>
                  <a:lnTo>
                    <a:pt x="678" y="3594"/>
                  </a:lnTo>
                  <a:lnTo>
                    <a:pt x="688" y="3598"/>
                  </a:lnTo>
                  <a:lnTo>
                    <a:pt x="692" y="3600"/>
                  </a:lnTo>
                  <a:lnTo>
                    <a:pt x="696" y="3600"/>
                  </a:lnTo>
                  <a:lnTo>
                    <a:pt x="696" y="3596"/>
                  </a:lnTo>
                  <a:lnTo>
                    <a:pt x="698" y="3592"/>
                  </a:lnTo>
                  <a:lnTo>
                    <a:pt x="700" y="3592"/>
                  </a:lnTo>
                  <a:lnTo>
                    <a:pt x="702" y="3592"/>
                  </a:lnTo>
                  <a:lnTo>
                    <a:pt x="706" y="3598"/>
                  </a:lnTo>
                  <a:lnTo>
                    <a:pt x="710" y="3600"/>
                  </a:lnTo>
                  <a:lnTo>
                    <a:pt x="712" y="3600"/>
                  </a:lnTo>
                  <a:lnTo>
                    <a:pt x="716" y="3598"/>
                  </a:lnTo>
                  <a:lnTo>
                    <a:pt x="724" y="3594"/>
                  </a:lnTo>
                  <a:lnTo>
                    <a:pt x="726" y="3592"/>
                  </a:lnTo>
                  <a:lnTo>
                    <a:pt x="730" y="3594"/>
                  </a:lnTo>
                  <a:lnTo>
                    <a:pt x="732" y="3594"/>
                  </a:lnTo>
                  <a:lnTo>
                    <a:pt x="734" y="3594"/>
                  </a:lnTo>
                  <a:lnTo>
                    <a:pt x="738" y="3590"/>
                  </a:lnTo>
                  <a:lnTo>
                    <a:pt x="740" y="3588"/>
                  </a:lnTo>
                  <a:lnTo>
                    <a:pt x="746" y="3588"/>
                  </a:lnTo>
                  <a:lnTo>
                    <a:pt x="752" y="3588"/>
                  </a:lnTo>
                  <a:lnTo>
                    <a:pt x="762" y="3590"/>
                  </a:lnTo>
                  <a:lnTo>
                    <a:pt x="770" y="3594"/>
                  </a:lnTo>
                  <a:lnTo>
                    <a:pt x="774" y="3594"/>
                  </a:lnTo>
                  <a:lnTo>
                    <a:pt x="776" y="3592"/>
                  </a:lnTo>
                  <a:lnTo>
                    <a:pt x="778" y="3590"/>
                  </a:lnTo>
                  <a:lnTo>
                    <a:pt x="780" y="3588"/>
                  </a:lnTo>
                  <a:lnTo>
                    <a:pt x="782" y="3586"/>
                  </a:lnTo>
                  <a:lnTo>
                    <a:pt x="786" y="3586"/>
                  </a:lnTo>
                  <a:lnTo>
                    <a:pt x="794" y="3586"/>
                  </a:lnTo>
                  <a:lnTo>
                    <a:pt x="810" y="3590"/>
                  </a:lnTo>
                  <a:lnTo>
                    <a:pt x="820" y="3594"/>
                  </a:lnTo>
                  <a:lnTo>
                    <a:pt x="824" y="3594"/>
                  </a:lnTo>
                  <a:lnTo>
                    <a:pt x="828" y="3590"/>
                  </a:lnTo>
                  <a:lnTo>
                    <a:pt x="832" y="3588"/>
                  </a:lnTo>
                  <a:lnTo>
                    <a:pt x="840" y="3586"/>
                  </a:lnTo>
                  <a:lnTo>
                    <a:pt x="866" y="3582"/>
                  </a:lnTo>
                  <a:lnTo>
                    <a:pt x="892" y="3582"/>
                  </a:lnTo>
                  <a:lnTo>
                    <a:pt x="900" y="3584"/>
                  </a:lnTo>
                  <a:lnTo>
                    <a:pt x="904" y="3586"/>
                  </a:lnTo>
                  <a:lnTo>
                    <a:pt x="904" y="3588"/>
                  </a:lnTo>
                  <a:lnTo>
                    <a:pt x="904" y="3598"/>
                  </a:lnTo>
                  <a:lnTo>
                    <a:pt x="904" y="3606"/>
                  </a:lnTo>
                  <a:lnTo>
                    <a:pt x="904" y="3608"/>
                  </a:lnTo>
                  <a:lnTo>
                    <a:pt x="906" y="3610"/>
                  </a:lnTo>
                  <a:lnTo>
                    <a:pt x="916" y="3612"/>
                  </a:lnTo>
                  <a:lnTo>
                    <a:pt x="920" y="3612"/>
                  </a:lnTo>
                  <a:lnTo>
                    <a:pt x="924" y="3614"/>
                  </a:lnTo>
                  <a:lnTo>
                    <a:pt x="926" y="3616"/>
                  </a:lnTo>
                  <a:lnTo>
                    <a:pt x="926" y="3620"/>
                  </a:lnTo>
                  <a:lnTo>
                    <a:pt x="926" y="3626"/>
                  </a:lnTo>
                  <a:lnTo>
                    <a:pt x="926" y="3630"/>
                  </a:lnTo>
                  <a:lnTo>
                    <a:pt x="928" y="3634"/>
                  </a:lnTo>
                  <a:lnTo>
                    <a:pt x="932" y="3638"/>
                  </a:lnTo>
                  <a:lnTo>
                    <a:pt x="932" y="3642"/>
                  </a:lnTo>
                  <a:lnTo>
                    <a:pt x="932" y="3646"/>
                  </a:lnTo>
                  <a:lnTo>
                    <a:pt x="934" y="3652"/>
                  </a:lnTo>
                  <a:lnTo>
                    <a:pt x="938" y="3654"/>
                  </a:lnTo>
                  <a:lnTo>
                    <a:pt x="936" y="3656"/>
                  </a:lnTo>
                  <a:lnTo>
                    <a:pt x="936" y="3658"/>
                  </a:lnTo>
                  <a:lnTo>
                    <a:pt x="940" y="3662"/>
                  </a:lnTo>
                  <a:lnTo>
                    <a:pt x="944" y="3664"/>
                  </a:lnTo>
                  <a:lnTo>
                    <a:pt x="946" y="3664"/>
                  </a:lnTo>
                  <a:lnTo>
                    <a:pt x="950" y="3664"/>
                  </a:lnTo>
                  <a:lnTo>
                    <a:pt x="952" y="3662"/>
                  </a:lnTo>
                  <a:lnTo>
                    <a:pt x="956" y="3664"/>
                  </a:lnTo>
                  <a:lnTo>
                    <a:pt x="958" y="3666"/>
                  </a:lnTo>
                  <a:lnTo>
                    <a:pt x="962" y="3670"/>
                  </a:lnTo>
                  <a:lnTo>
                    <a:pt x="966" y="3674"/>
                  </a:lnTo>
                  <a:lnTo>
                    <a:pt x="972" y="3676"/>
                  </a:lnTo>
                  <a:lnTo>
                    <a:pt x="976" y="3680"/>
                  </a:lnTo>
                  <a:lnTo>
                    <a:pt x="982" y="3690"/>
                  </a:lnTo>
                  <a:lnTo>
                    <a:pt x="986" y="3696"/>
                  </a:lnTo>
                  <a:lnTo>
                    <a:pt x="992" y="3702"/>
                  </a:lnTo>
                  <a:lnTo>
                    <a:pt x="1000" y="3708"/>
                  </a:lnTo>
                  <a:lnTo>
                    <a:pt x="1008" y="3712"/>
                  </a:lnTo>
                  <a:lnTo>
                    <a:pt x="1016" y="3716"/>
                  </a:lnTo>
                  <a:lnTo>
                    <a:pt x="1024" y="3716"/>
                  </a:lnTo>
                  <a:lnTo>
                    <a:pt x="1032" y="3716"/>
                  </a:lnTo>
                  <a:lnTo>
                    <a:pt x="1038" y="3712"/>
                  </a:lnTo>
                  <a:lnTo>
                    <a:pt x="1044" y="3708"/>
                  </a:lnTo>
                  <a:lnTo>
                    <a:pt x="1048" y="3708"/>
                  </a:lnTo>
                  <a:lnTo>
                    <a:pt x="1052" y="3710"/>
                  </a:lnTo>
                  <a:lnTo>
                    <a:pt x="1052" y="3714"/>
                  </a:lnTo>
                  <a:lnTo>
                    <a:pt x="1050" y="3720"/>
                  </a:lnTo>
                  <a:lnTo>
                    <a:pt x="1046" y="3726"/>
                  </a:lnTo>
                  <a:lnTo>
                    <a:pt x="1040" y="3730"/>
                  </a:lnTo>
                  <a:lnTo>
                    <a:pt x="1028" y="3734"/>
                  </a:lnTo>
                  <a:lnTo>
                    <a:pt x="1016" y="3736"/>
                  </a:lnTo>
                  <a:lnTo>
                    <a:pt x="1006" y="3734"/>
                  </a:lnTo>
                  <a:lnTo>
                    <a:pt x="992" y="3732"/>
                  </a:lnTo>
                  <a:lnTo>
                    <a:pt x="992" y="3734"/>
                  </a:lnTo>
                  <a:lnTo>
                    <a:pt x="994" y="3740"/>
                  </a:lnTo>
                  <a:lnTo>
                    <a:pt x="1018" y="3770"/>
                  </a:lnTo>
                  <a:lnTo>
                    <a:pt x="1048" y="3804"/>
                  </a:lnTo>
                  <a:lnTo>
                    <a:pt x="1060" y="3814"/>
                  </a:lnTo>
                  <a:lnTo>
                    <a:pt x="1070" y="3820"/>
                  </a:lnTo>
                  <a:lnTo>
                    <a:pt x="1078" y="3822"/>
                  </a:lnTo>
                  <a:lnTo>
                    <a:pt x="1090" y="3818"/>
                  </a:lnTo>
                  <a:lnTo>
                    <a:pt x="1102" y="3810"/>
                  </a:lnTo>
                  <a:lnTo>
                    <a:pt x="1116" y="3798"/>
                  </a:lnTo>
                  <a:lnTo>
                    <a:pt x="1124" y="3790"/>
                  </a:lnTo>
                  <a:lnTo>
                    <a:pt x="1128" y="3782"/>
                  </a:lnTo>
                  <a:lnTo>
                    <a:pt x="1128" y="3772"/>
                  </a:lnTo>
                  <a:lnTo>
                    <a:pt x="1128" y="3764"/>
                  </a:lnTo>
                  <a:lnTo>
                    <a:pt x="1128" y="3756"/>
                  </a:lnTo>
                  <a:lnTo>
                    <a:pt x="1128" y="3750"/>
                  </a:lnTo>
                  <a:lnTo>
                    <a:pt x="1132" y="3744"/>
                  </a:lnTo>
                  <a:lnTo>
                    <a:pt x="1138" y="3742"/>
                  </a:lnTo>
                  <a:lnTo>
                    <a:pt x="1144" y="3740"/>
                  </a:lnTo>
                  <a:lnTo>
                    <a:pt x="1148" y="3740"/>
                  </a:lnTo>
                  <a:lnTo>
                    <a:pt x="1148" y="3742"/>
                  </a:lnTo>
                  <a:lnTo>
                    <a:pt x="1146" y="3746"/>
                  </a:lnTo>
                  <a:lnTo>
                    <a:pt x="1142" y="3754"/>
                  </a:lnTo>
                  <a:lnTo>
                    <a:pt x="1142" y="3760"/>
                  </a:lnTo>
                  <a:lnTo>
                    <a:pt x="1144" y="3764"/>
                  </a:lnTo>
                  <a:lnTo>
                    <a:pt x="1146" y="3770"/>
                  </a:lnTo>
                  <a:lnTo>
                    <a:pt x="1146" y="3774"/>
                  </a:lnTo>
                  <a:lnTo>
                    <a:pt x="1144" y="3778"/>
                  </a:lnTo>
                  <a:lnTo>
                    <a:pt x="1144" y="3782"/>
                  </a:lnTo>
                  <a:lnTo>
                    <a:pt x="1144" y="3788"/>
                  </a:lnTo>
                  <a:lnTo>
                    <a:pt x="1146" y="3794"/>
                  </a:lnTo>
                  <a:lnTo>
                    <a:pt x="1150" y="3804"/>
                  </a:lnTo>
                  <a:lnTo>
                    <a:pt x="1154" y="3814"/>
                  </a:lnTo>
                  <a:lnTo>
                    <a:pt x="1154" y="3822"/>
                  </a:lnTo>
                  <a:lnTo>
                    <a:pt x="1150" y="3838"/>
                  </a:lnTo>
                  <a:lnTo>
                    <a:pt x="1148" y="3848"/>
                  </a:lnTo>
                  <a:lnTo>
                    <a:pt x="1148" y="3864"/>
                  </a:lnTo>
                  <a:lnTo>
                    <a:pt x="1148" y="3884"/>
                  </a:lnTo>
                  <a:lnTo>
                    <a:pt x="1152" y="3912"/>
                  </a:lnTo>
                  <a:lnTo>
                    <a:pt x="1170" y="4010"/>
                  </a:lnTo>
                  <a:lnTo>
                    <a:pt x="1176" y="4042"/>
                  </a:lnTo>
                  <a:lnTo>
                    <a:pt x="1184" y="4060"/>
                  </a:lnTo>
                  <a:lnTo>
                    <a:pt x="1194" y="4084"/>
                  </a:lnTo>
                  <a:lnTo>
                    <a:pt x="1210" y="4122"/>
                  </a:lnTo>
                  <a:lnTo>
                    <a:pt x="1224" y="4164"/>
                  </a:lnTo>
                  <a:lnTo>
                    <a:pt x="1230" y="4184"/>
                  </a:lnTo>
                  <a:lnTo>
                    <a:pt x="1232" y="4204"/>
                  </a:lnTo>
                  <a:lnTo>
                    <a:pt x="1236" y="4220"/>
                  </a:lnTo>
                  <a:lnTo>
                    <a:pt x="1240" y="4232"/>
                  </a:lnTo>
                  <a:lnTo>
                    <a:pt x="1254" y="4256"/>
                  </a:lnTo>
                  <a:lnTo>
                    <a:pt x="1262" y="4268"/>
                  </a:lnTo>
                  <a:lnTo>
                    <a:pt x="1268" y="4284"/>
                  </a:lnTo>
                  <a:lnTo>
                    <a:pt x="1276" y="4304"/>
                  </a:lnTo>
                  <a:lnTo>
                    <a:pt x="1282" y="4330"/>
                  </a:lnTo>
                  <a:lnTo>
                    <a:pt x="1290" y="4358"/>
                  </a:lnTo>
                  <a:lnTo>
                    <a:pt x="1296" y="4384"/>
                  </a:lnTo>
                  <a:lnTo>
                    <a:pt x="1306" y="4406"/>
                  </a:lnTo>
                  <a:lnTo>
                    <a:pt x="1314" y="4424"/>
                  </a:lnTo>
                  <a:lnTo>
                    <a:pt x="1324" y="4436"/>
                  </a:lnTo>
                  <a:lnTo>
                    <a:pt x="1328" y="4442"/>
                  </a:lnTo>
                  <a:lnTo>
                    <a:pt x="1334" y="4444"/>
                  </a:lnTo>
                  <a:lnTo>
                    <a:pt x="1338" y="4446"/>
                  </a:lnTo>
                  <a:lnTo>
                    <a:pt x="1344" y="4446"/>
                  </a:lnTo>
                  <a:lnTo>
                    <a:pt x="1348" y="4444"/>
                  </a:lnTo>
                  <a:lnTo>
                    <a:pt x="1354" y="4440"/>
                  </a:lnTo>
                  <a:lnTo>
                    <a:pt x="1362" y="4432"/>
                  </a:lnTo>
                  <a:lnTo>
                    <a:pt x="1366" y="4424"/>
                  </a:lnTo>
                  <a:lnTo>
                    <a:pt x="1368" y="4416"/>
                  </a:lnTo>
                  <a:lnTo>
                    <a:pt x="1368" y="4410"/>
                  </a:lnTo>
                  <a:lnTo>
                    <a:pt x="1368" y="4406"/>
                  </a:lnTo>
                  <a:lnTo>
                    <a:pt x="1372" y="4400"/>
                  </a:lnTo>
                  <a:lnTo>
                    <a:pt x="1376" y="4396"/>
                  </a:lnTo>
                  <a:lnTo>
                    <a:pt x="1384" y="4394"/>
                  </a:lnTo>
                  <a:lnTo>
                    <a:pt x="1402" y="4390"/>
                  </a:lnTo>
                  <a:lnTo>
                    <a:pt x="1412" y="4390"/>
                  </a:lnTo>
                  <a:lnTo>
                    <a:pt x="1418" y="4390"/>
                  </a:lnTo>
                  <a:lnTo>
                    <a:pt x="1420" y="4390"/>
                  </a:lnTo>
                  <a:lnTo>
                    <a:pt x="1420" y="4388"/>
                  </a:lnTo>
                  <a:lnTo>
                    <a:pt x="1420" y="4386"/>
                  </a:lnTo>
                  <a:lnTo>
                    <a:pt x="1416" y="4384"/>
                  </a:lnTo>
                  <a:lnTo>
                    <a:pt x="1408" y="4382"/>
                  </a:lnTo>
                  <a:lnTo>
                    <a:pt x="1404" y="4380"/>
                  </a:lnTo>
                  <a:lnTo>
                    <a:pt x="1400" y="4376"/>
                  </a:lnTo>
                  <a:lnTo>
                    <a:pt x="1402" y="4370"/>
                  </a:lnTo>
                  <a:lnTo>
                    <a:pt x="1406" y="4362"/>
                  </a:lnTo>
                  <a:lnTo>
                    <a:pt x="1410" y="4354"/>
                  </a:lnTo>
                  <a:lnTo>
                    <a:pt x="1412" y="4348"/>
                  </a:lnTo>
                  <a:lnTo>
                    <a:pt x="1412" y="4342"/>
                  </a:lnTo>
                  <a:lnTo>
                    <a:pt x="1414" y="4340"/>
                  </a:lnTo>
                  <a:lnTo>
                    <a:pt x="1428" y="4338"/>
                  </a:lnTo>
                  <a:lnTo>
                    <a:pt x="1434" y="4336"/>
                  </a:lnTo>
                  <a:lnTo>
                    <a:pt x="1436" y="4334"/>
                  </a:lnTo>
                  <a:lnTo>
                    <a:pt x="1438" y="4332"/>
                  </a:lnTo>
                  <a:lnTo>
                    <a:pt x="1438" y="4322"/>
                  </a:lnTo>
                  <a:lnTo>
                    <a:pt x="1436" y="4312"/>
                  </a:lnTo>
                  <a:lnTo>
                    <a:pt x="1434" y="4298"/>
                  </a:lnTo>
                  <a:lnTo>
                    <a:pt x="1432" y="4284"/>
                  </a:lnTo>
                  <a:lnTo>
                    <a:pt x="1434" y="4266"/>
                  </a:lnTo>
                  <a:lnTo>
                    <a:pt x="1440" y="4246"/>
                  </a:lnTo>
                  <a:lnTo>
                    <a:pt x="1448" y="4226"/>
                  </a:lnTo>
                  <a:lnTo>
                    <a:pt x="1454" y="4206"/>
                  </a:lnTo>
                  <a:lnTo>
                    <a:pt x="1456" y="4196"/>
                  </a:lnTo>
                  <a:lnTo>
                    <a:pt x="1454" y="4186"/>
                  </a:lnTo>
                  <a:lnTo>
                    <a:pt x="1452" y="4172"/>
                  </a:lnTo>
                  <a:lnTo>
                    <a:pt x="1448" y="4154"/>
                  </a:lnTo>
                  <a:lnTo>
                    <a:pt x="1448" y="4144"/>
                  </a:lnTo>
                  <a:lnTo>
                    <a:pt x="1450" y="4138"/>
                  </a:lnTo>
                  <a:lnTo>
                    <a:pt x="1450" y="4128"/>
                  </a:lnTo>
                  <a:lnTo>
                    <a:pt x="1446" y="4108"/>
                  </a:lnTo>
                  <a:lnTo>
                    <a:pt x="1444" y="4098"/>
                  </a:lnTo>
                  <a:lnTo>
                    <a:pt x="1442" y="4088"/>
                  </a:lnTo>
                  <a:lnTo>
                    <a:pt x="1444" y="4082"/>
                  </a:lnTo>
                  <a:lnTo>
                    <a:pt x="1444" y="4076"/>
                  </a:lnTo>
                  <a:lnTo>
                    <a:pt x="1448" y="4074"/>
                  </a:lnTo>
                  <a:lnTo>
                    <a:pt x="1452" y="4070"/>
                  </a:lnTo>
                  <a:lnTo>
                    <a:pt x="1460" y="4068"/>
                  </a:lnTo>
                  <a:lnTo>
                    <a:pt x="1470" y="4066"/>
                  </a:lnTo>
                  <a:lnTo>
                    <a:pt x="1480" y="4064"/>
                  </a:lnTo>
                  <a:lnTo>
                    <a:pt x="1488" y="4058"/>
                  </a:lnTo>
                  <a:lnTo>
                    <a:pt x="1490" y="4054"/>
                  </a:lnTo>
                  <a:lnTo>
                    <a:pt x="1492" y="4050"/>
                  </a:lnTo>
                  <a:lnTo>
                    <a:pt x="1494" y="4040"/>
                  </a:lnTo>
                  <a:lnTo>
                    <a:pt x="1496" y="4038"/>
                  </a:lnTo>
                  <a:lnTo>
                    <a:pt x="1498" y="4038"/>
                  </a:lnTo>
                  <a:lnTo>
                    <a:pt x="1502" y="4040"/>
                  </a:lnTo>
                  <a:lnTo>
                    <a:pt x="1506" y="4042"/>
                  </a:lnTo>
                  <a:lnTo>
                    <a:pt x="1512" y="4042"/>
                  </a:lnTo>
                  <a:lnTo>
                    <a:pt x="1520" y="4040"/>
                  </a:lnTo>
                  <a:lnTo>
                    <a:pt x="1530" y="4032"/>
                  </a:lnTo>
                  <a:lnTo>
                    <a:pt x="1536" y="4024"/>
                  </a:lnTo>
                  <a:lnTo>
                    <a:pt x="1538" y="4020"/>
                  </a:lnTo>
                  <a:lnTo>
                    <a:pt x="1538" y="4016"/>
                  </a:lnTo>
                  <a:lnTo>
                    <a:pt x="1538" y="4014"/>
                  </a:lnTo>
                  <a:lnTo>
                    <a:pt x="1538" y="4010"/>
                  </a:lnTo>
                  <a:lnTo>
                    <a:pt x="1542" y="4004"/>
                  </a:lnTo>
                  <a:lnTo>
                    <a:pt x="1550" y="3996"/>
                  </a:lnTo>
                  <a:lnTo>
                    <a:pt x="1566" y="3982"/>
                  </a:lnTo>
                  <a:lnTo>
                    <a:pt x="1584" y="3966"/>
                  </a:lnTo>
                  <a:lnTo>
                    <a:pt x="1600" y="3950"/>
                  </a:lnTo>
                  <a:lnTo>
                    <a:pt x="1624" y="3918"/>
                  </a:lnTo>
                  <a:lnTo>
                    <a:pt x="1644" y="3892"/>
                  </a:lnTo>
                  <a:lnTo>
                    <a:pt x="1654" y="3880"/>
                  </a:lnTo>
                  <a:lnTo>
                    <a:pt x="1666" y="3870"/>
                  </a:lnTo>
                  <a:lnTo>
                    <a:pt x="1674" y="3866"/>
                  </a:lnTo>
                  <a:lnTo>
                    <a:pt x="1680" y="3864"/>
                  </a:lnTo>
                  <a:lnTo>
                    <a:pt x="1688" y="3864"/>
                  </a:lnTo>
                  <a:lnTo>
                    <a:pt x="1692" y="3864"/>
                  </a:lnTo>
                  <a:lnTo>
                    <a:pt x="1696" y="3860"/>
                  </a:lnTo>
                  <a:lnTo>
                    <a:pt x="1704" y="3852"/>
                  </a:lnTo>
                  <a:lnTo>
                    <a:pt x="1714" y="3840"/>
                  </a:lnTo>
                  <a:lnTo>
                    <a:pt x="1722" y="3828"/>
                  </a:lnTo>
                  <a:lnTo>
                    <a:pt x="1724" y="3816"/>
                  </a:lnTo>
                  <a:lnTo>
                    <a:pt x="1724" y="3808"/>
                  </a:lnTo>
                  <a:lnTo>
                    <a:pt x="1722" y="3802"/>
                  </a:lnTo>
                  <a:lnTo>
                    <a:pt x="1720" y="3796"/>
                  </a:lnTo>
                  <a:lnTo>
                    <a:pt x="1720" y="3790"/>
                  </a:lnTo>
                  <a:lnTo>
                    <a:pt x="1724" y="3784"/>
                  </a:lnTo>
                  <a:lnTo>
                    <a:pt x="1736" y="3778"/>
                  </a:lnTo>
                  <a:lnTo>
                    <a:pt x="1748" y="3772"/>
                  </a:lnTo>
                  <a:lnTo>
                    <a:pt x="1756" y="3766"/>
                  </a:lnTo>
                  <a:lnTo>
                    <a:pt x="1768" y="3758"/>
                  </a:lnTo>
                  <a:lnTo>
                    <a:pt x="1770" y="3756"/>
                  </a:lnTo>
                  <a:lnTo>
                    <a:pt x="1772" y="3756"/>
                  </a:lnTo>
                  <a:lnTo>
                    <a:pt x="1774" y="3766"/>
                  </a:lnTo>
                  <a:lnTo>
                    <a:pt x="1774" y="3772"/>
                  </a:lnTo>
                  <a:lnTo>
                    <a:pt x="1778" y="3776"/>
                  </a:lnTo>
                  <a:lnTo>
                    <a:pt x="1780" y="3778"/>
                  </a:lnTo>
                  <a:lnTo>
                    <a:pt x="1784" y="3778"/>
                  </a:lnTo>
                  <a:lnTo>
                    <a:pt x="1790" y="3774"/>
                  </a:lnTo>
                  <a:lnTo>
                    <a:pt x="1794" y="3774"/>
                  </a:lnTo>
                  <a:lnTo>
                    <a:pt x="1798" y="3774"/>
                  </a:lnTo>
                  <a:lnTo>
                    <a:pt x="1804" y="3776"/>
                  </a:lnTo>
                  <a:lnTo>
                    <a:pt x="1808" y="3776"/>
                  </a:lnTo>
                  <a:lnTo>
                    <a:pt x="1810" y="3774"/>
                  </a:lnTo>
                  <a:lnTo>
                    <a:pt x="1808" y="3768"/>
                  </a:lnTo>
                  <a:lnTo>
                    <a:pt x="1806" y="3760"/>
                  </a:lnTo>
                  <a:lnTo>
                    <a:pt x="1806" y="3758"/>
                  </a:lnTo>
                  <a:lnTo>
                    <a:pt x="1810" y="3756"/>
                  </a:lnTo>
                  <a:lnTo>
                    <a:pt x="1812" y="3762"/>
                  </a:lnTo>
                  <a:lnTo>
                    <a:pt x="1816" y="3766"/>
                  </a:lnTo>
                  <a:lnTo>
                    <a:pt x="1818" y="3766"/>
                  </a:lnTo>
                  <a:lnTo>
                    <a:pt x="1820" y="3766"/>
                  </a:lnTo>
                  <a:lnTo>
                    <a:pt x="1824" y="3766"/>
                  </a:lnTo>
                  <a:lnTo>
                    <a:pt x="1826" y="3766"/>
                  </a:lnTo>
                  <a:lnTo>
                    <a:pt x="1828" y="3768"/>
                  </a:lnTo>
                  <a:lnTo>
                    <a:pt x="1830" y="3770"/>
                  </a:lnTo>
                  <a:lnTo>
                    <a:pt x="1832" y="3770"/>
                  </a:lnTo>
                  <a:lnTo>
                    <a:pt x="1836" y="3764"/>
                  </a:lnTo>
                  <a:lnTo>
                    <a:pt x="1842" y="3760"/>
                  </a:lnTo>
                  <a:lnTo>
                    <a:pt x="1844" y="3760"/>
                  </a:lnTo>
                  <a:lnTo>
                    <a:pt x="1848" y="3762"/>
                  </a:lnTo>
                  <a:lnTo>
                    <a:pt x="1852" y="3766"/>
                  </a:lnTo>
                  <a:lnTo>
                    <a:pt x="1856" y="3764"/>
                  </a:lnTo>
                  <a:lnTo>
                    <a:pt x="1860" y="3762"/>
                  </a:lnTo>
                  <a:lnTo>
                    <a:pt x="1864" y="3756"/>
                  </a:lnTo>
                  <a:lnTo>
                    <a:pt x="1866" y="3748"/>
                  </a:lnTo>
                  <a:lnTo>
                    <a:pt x="1868" y="3740"/>
                  </a:lnTo>
                  <a:lnTo>
                    <a:pt x="1868" y="3734"/>
                  </a:lnTo>
                  <a:lnTo>
                    <a:pt x="1866" y="3726"/>
                  </a:lnTo>
                  <a:lnTo>
                    <a:pt x="1864" y="3716"/>
                  </a:lnTo>
                  <a:lnTo>
                    <a:pt x="1866" y="3706"/>
                  </a:lnTo>
                  <a:lnTo>
                    <a:pt x="1866" y="3698"/>
                  </a:lnTo>
                  <a:lnTo>
                    <a:pt x="1866" y="3690"/>
                  </a:lnTo>
                  <a:lnTo>
                    <a:pt x="1864" y="3686"/>
                  </a:lnTo>
                  <a:lnTo>
                    <a:pt x="1866" y="3684"/>
                  </a:lnTo>
                  <a:lnTo>
                    <a:pt x="1868" y="3680"/>
                  </a:lnTo>
                  <a:lnTo>
                    <a:pt x="1870" y="3676"/>
                  </a:lnTo>
                  <a:lnTo>
                    <a:pt x="1872" y="3678"/>
                  </a:lnTo>
                  <a:lnTo>
                    <a:pt x="1872" y="3684"/>
                  </a:lnTo>
                  <a:lnTo>
                    <a:pt x="1876" y="3710"/>
                  </a:lnTo>
                  <a:lnTo>
                    <a:pt x="1880" y="3720"/>
                  </a:lnTo>
                  <a:lnTo>
                    <a:pt x="1882" y="3724"/>
                  </a:lnTo>
                  <a:lnTo>
                    <a:pt x="1884" y="3726"/>
                  </a:lnTo>
                  <a:lnTo>
                    <a:pt x="1888" y="3726"/>
                  </a:lnTo>
                  <a:lnTo>
                    <a:pt x="1890" y="3726"/>
                  </a:lnTo>
                  <a:lnTo>
                    <a:pt x="1898" y="3722"/>
                  </a:lnTo>
                  <a:lnTo>
                    <a:pt x="1900" y="3720"/>
                  </a:lnTo>
                  <a:lnTo>
                    <a:pt x="1904" y="3720"/>
                  </a:lnTo>
                  <a:lnTo>
                    <a:pt x="1906" y="3722"/>
                  </a:lnTo>
                  <a:lnTo>
                    <a:pt x="1910" y="3726"/>
                  </a:lnTo>
                  <a:lnTo>
                    <a:pt x="1916" y="3738"/>
                  </a:lnTo>
                  <a:lnTo>
                    <a:pt x="1922" y="3760"/>
                  </a:lnTo>
                  <a:lnTo>
                    <a:pt x="1926" y="3768"/>
                  </a:lnTo>
                  <a:lnTo>
                    <a:pt x="1928" y="3772"/>
                  </a:lnTo>
                  <a:lnTo>
                    <a:pt x="1928" y="3774"/>
                  </a:lnTo>
                  <a:lnTo>
                    <a:pt x="1928" y="3780"/>
                  </a:lnTo>
                  <a:lnTo>
                    <a:pt x="1926" y="3786"/>
                  </a:lnTo>
                  <a:lnTo>
                    <a:pt x="1926" y="3792"/>
                  </a:lnTo>
                  <a:lnTo>
                    <a:pt x="1930" y="3804"/>
                  </a:lnTo>
                  <a:lnTo>
                    <a:pt x="1934" y="3814"/>
                  </a:lnTo>
                  <a:lnTo>
                    <a:pt x="1936" y="3810"/>
                  </a:lnTo>
                  <a:lnTo>
                    <a:pt x="1936" y="3800"/>
                  </a:lnTo>
                  <a:lnTo>
                    <a:pt x="1938" y="3806"/>
                  </a:lnTo>
                  <a:lnTo>
                    <a:pt x="1942" y="3816"/>
                  </a:lnTo>
                  <a:lnTo>
                    <a:pt x="1946" y="3828"/>
                  </a:lnTo>
                  <a:lnTo>
                    <a:pt x="1952" y="3838"/>
                  </a:lnTo>
                  <a:lnTo>
                    <a:pt x="1968" y="3862"/>
                  </a:lnTo>
                  <a:lnTo>
                    <a:pt x="1972" y="3864"/>
                  </a:lnTo>
                  <a:lnTo>
                    <a:pt x="1974" y="3860"/>
                  </a:lnTo>
                  <a:lnTo>
                    <a:pt x="1976" y="3856"/>
                  </a:lnTo>
                  <a:lnTo>
                    <a:pt x="1978" y="3854"/>
                  </a:lnTo>
                  <a:lnTo>
                    <a:pt x="1980" y="3854"/>
                  </a:lnTo>
                  <a:lnTo>
                    <a:pt x="1982" y="3854"/>
                  </a:lnTo>
                  <a:lnTo>
                    <a:pt x="1990" y="3862"/>
                  </a:lnTo>
                  <a:lnTo>
                    <a:pt x="1994" y="3870"/>
                  </a:lnTo>
                  <a:lnTo>
                    <a:pt x="1998" y="3876"/>
                  </a:lnTo>
                  <a:lnTo>
                    <a:pt x="2004" y="3882"/>
                  </a:lnTo>
                  <a:lnTo>
                    <a:pt x="2008" y="3886"/>
                  </a:lnTo>
                  <a:lnTo>
                    <a:pt x="2008" y="3888"/>
                  </a:lnTo>
                  <a:lnTo>
                    <a:pt x="2006" y="3890"/>
                  </a:lnTo>
                  <a:lnTo>
                    <a:pt x="2002" y="3892"/>
                  </a:lnTo>
                  <a:lnTo>
                    <a:pt x="2000" y="3892"/>
                  </a:lnTo>
                  <a:lnTo>
                    <a:pt x="1996" y="3890"/>
                  </a:lnTo>
                  <a:lnTo>
                    <a:pt x="1992" y="3886"/>
                  </a:lnTo>
                  <a:lnTo>
                    <a:pt x="1990" y="3886"/>
                  </a:lnTo>
                  <a:lnTo>
                    <a:pt x="1988" y="3888"/>
                  </a:lnTo>
                  <a:lnTo>
                    <a:pt x="1986" y="3890"/>
                  </a:lnTo>
                  <a:lnTo>
                    <a:pt x="1986" y="3894"/>
                  </a:lnTo>
                  <a:lnTo>
                    <a:pt x="1992" y="3904"/>
                  </a:lnTo>
                  <a:lnTo>
                    <a:pt x="1998" y="3910"/>
                  </a:lnTo>
                  <a:lnTo>
                    <a:pt x="2000" y="3912"/>
                  </a:lnTo>
                  <a:lnTo>
                    <a:pt x="2000" y="3910"/>
                  </a:lnTo>
                  <a:lnTo>
                    <a:pt x="2002" y="3904"/>
                  </a:lnTo>
                  <a:lnTo>
                    <a:pt x="2004" y="3900"/>
                  </a:lnTo>
                  <a:lnTo>
                    <a:pt x="2006" y="3900"/>
                  </a:lnTo>
                  <a:lnTo>
                    <a:pt x="2010" y="3912"/>
                  </a:lnTo>
                  <a:lnTo>
                    <a:pt x="2016" y="3930"/>
                  </a:lnTo>
                  <a:lnTo>
                    <a:pt x="2024" y="3950"/>
                  </a:lnTo>
                  <a:lnTo>
                    <a:pt x="2028" y="3960"/>
                  </a:lnTo>
                  <a:lnTo>
                    <a:pt x="2032" y="3972"/>
                  </a:lnTo>
                  <a:lnTo>
                    <a:pt x="2032" y="3982"/>
                  </a:lnTo>
                  <a:lnTo>
                    <a:pt x="2030" y="3992"/>
                  </a:lnTo>
                  <a:lnTo>
                    <a:pt x="2016" y="4034"/>
                  </a:lnTo>
                  <a:lnTo>
                    <a:pt x="2014" y="4050"/>
                  </a:lnTo>
                  <a:lnTo>
                    <a:pt x="2014" y="4056"/>
                  </a:lnTo>
                  <a:lnTo>
                    <a:pt x="2016" y="4058"/>
                  </a:lnTo>
                  <a:lnTo>
                    <a:pt x="2020" y="4058"/>
                  </a:lnTo>
                  <a:lnTo>
                    <a:pt x="2022" y="4056"/>
                  </a:lnTo>
                  <a:lnTo>
                    <a:pt x="2026" y="4050"/>
                  </a:lnTo>
                  <a:lnTo>
                    <a:pt x="2028" y="4044"/>
                  </a:lnTo>
                  <a:lnTo>
                    <a:pt x="2030" y="4042"/>
                  </a:lnTo>
                  <a:lnTo>
                    <a:pt x="2034" y="4042"/>
                  </a:lnTo>
                  <a:lnTo>
                    <a:pt x="2036" y="4042"/>
                  </a:lnTo>
                  <a:lnTo>
                    <a:pt x="2036" y="4044"/>
                  </a:lnTo>
                  <a:lnTo>
                    <a:pt x="2032" y="4048"/>
                  </a:lnTo>
                  <a:lnTo>
                    <a:pt x="2032" y="4054"/>
                  </a:lnTo>
                  <a:lnTo>
                    <a:pt x="2032" y="4056"/>
                  </a:lnTo>
                  <a:lnTo>
                    <a:pt x="2036" y="4060"/>
                  </a:lnTo>
                  <a:lnTo>
                    <a:pt x="2040" y="4064"/>
                  </a:lnTo>
                  <a:lnTo>
                    <a:pt x="2042" y="4064"/>
                  </a:lnTo>
                  <a:lnTo>
                    <a:pt x="2046" y="4062"/>
                  </a:lnTo>
                  <a:lnTo>
                    <a:pt x="2048" y="4060"/>
                  </a:lnTo>
                  <a:lnTo>
                    <a:pt x="2050" y="4060"/>
                  </a:lnTo>
                  <a:lnTo>
                    <a:pt x="2052" y="4062"/>
                  </a:lnTo>
                  <a:lnTo>
                    <a:pt x="2056" y="4066"/>
                  </a:lnTo>
                  <a:lnTo>
                    <a:pt x="2062" y="4070"/>
                  </a:lnTo>
                  <a:lnTo>
                    <a:pt x="2066" y="4068"/>
                  </a:lnTo>
                  <a:lnTo>
                    <a:pt x="2068" y="4066"/>
                  </a:lnTo>
                  <a:lnTo>
                    <a:pt x="2072" y="4060"/>
                  </a:lnTo>
                  <a:lnTo>
                    <a:pt x="2080" y="4048"/>
                  </a:lnTo>
                  <a:lnTo>
                    <a:pt x="2086" y="4042"/>
                  </a:lnTo>
                  <a:lnTo>
                    <a:pt x="2092" y="4038"/>
                  </a:lnTo>
                  <a:lnTo>
                    <a:pt x="2106" y="4032"/>
                  </a:lnTo>
                  <a:lnTo>
                    <a:pt x="2112" y="4028"/>
                  </a:lnTo>
                  <a:lnTo>
                    <a:pt x="2118" y="4024"/>
                  </a:lnTo>
                  <a:lnTo>
                    <a:pt x="2122" y="4016"/>
                  </a:lnTo>
                  <a:lnTo>
                    <a:pt x="2124" y="4008"/>
                  </a:lnTo>
                  <a:lnTo>
                    <a:pt x="2126" y="3998"/>
                  </a:lnTo>
                  <a:lnTo>
                    <a:pt x="2122" y="3986"/>
                  </a:lnTo>
                  <a:lnTo>
                    <a:pt x="2128" y="3990"/>
                  </a:lnTo>
                  <a:lnTo>
                    <a:pt x="2130" y="3992"/>
                  </a:lnTo>
                  <a:lnTo>
                    <a:pt x="2132" y="3998"/>
                  </a:lnTo>
                  <a:lnTo>
                    <a:pt x="2132" y="4002"/>
                  </a:lnTo>
                  <a:lnTo>
                    <a:pt x="2136" y="4004"/>
                  </a:lnTo>
                  <a:lnTo>
                    <a:pt x="2138" y="4008"/>
                  </a:lnTo>
                  <a:lnTo>
                    <a:pt x="2140" y="4020"/>
                  </a:lnTo>
                  <a:lnTo>
                    <a:pt x="2144" y="4028"/>
                  </a:lnTo>
                  <a:lnTo>
                    <a:pt x="2146" y="4030"/>
                  </a:lnTo>
                  <a:lnTo>
                    <a:pt x="2148" y="4032"/>
                  </a:lnTo>
                  <a:lnTo>
                    <a:pt x="2152" y="4030"/>
                  </a:lnTo>
                  <a:lnTo>
                    <a:pt x="2156" y="4028"/>
                  </a:lnTo>
                  <a:lnTo>
                    <a:pt x="2158" y="4028"/>
                  </a:lnTo>
                  <a:lnTo>
                    <a:pt x="2156" y="4032"/>
                  </a:lnTo>
                  <a:lnTo>
                    <a:pt x="2152" y="4040"/>
                  </a:lnTo>
                  <a:lnTo>
                    <a:pt x="2150" y="4046"/>
                  </a:lnTo>
                  <a:lnTo>
                    <a:pt x="2150" y="4052"/>
                  </a:lnTo>
                  <a:lnTo>
                    <a:pt x="2154" y="4060"/>
                  </a:lnTo>
                  <a:lnTo>
                    <a:pt x="2156" y="4070"/>
                  </a:lnTo>
                  <a:lnTo>
                    <a:pt x="2158" y="4092"/>
                  </a:lnTo>
                  <a:lnTo>
                    <a:pt x="2160" y="4114"/>
                  </a:lnTo>
                  <a:lnTo>
                    <a:pt x="2164" y="4128"/>
                  </a:lnTo>
                  <a:lnTo>
                    <a:pt x="2168" y="4140"/>
                  </a:lnTo>
                  <a:lnTo>
                    <a:pt x="2172" y="4154"/>
                  </a:lnTo>
                  <a:lnTo>
                    <a:pt x="2172" y="4172"/>
                  </a:lnTo>
                  <a:lnTo>
                    <a:pt x="2174" y="4172"/>
                  </a:lnTo>
                  <a:lnTo>
                    <a:pt x="2176" y="4166"/>
                  </a:lnTo>
                  <a:lnTo>
                    <a:pt x="2178" y="4168"/>
                  </a:lnTo>
                  <a:lnTo>
                    <a:pt x="2180" y="4172"/>
                  </a:lnTo>
                  <a:lnTo>
                    <a:pt x="2184" y="4186"/>
                  </a:lnTo>
                  <a:lnTo>
                    <a:pt x="2188" y="4198"/>
                  </a:lnTo>
                  <a:lnTo>
                    <a:pt x="2190" y="4208"/>
                  </a:lnTo>
                  <a:lnTo>
                    <a:pt x="2192" y="4216"/>
                  </a:lnTo>
                  <a:lnTo>
                    <a:pt x="2194" y="4224"/>
                  </a:lnTo>
                  <a:lnTo>
                    <a:pt x="2192" y="4232"/>
                  </a:lnTo>
                  <a:lnTo>
                    <a:pt x="2192" y="4240"/>
                  </a:lnTo>
                  <a:lnTo>
                    <a:pt x="2192" y="4242"/>
                  </a:lnTo>
                  <a:lnTo>
                    <a:pt x="2194" y="4246"/>
                  </a:lnTo>
                  <a:lnTo>
                    <a:pt x="2194" y="4248"/>
                  </a:lnTo>
                  <a:lnTo>
                    <a:pt x="2194" y="4250"/>
                  </a:lnTo>
                  <a:lnTo>
                    <a:pt x="2192" y="4258"/>
                  </a:lnTo>
                  <a:lnTo>
                    <a:pt x="2190" y="4266"/>
                  </a:lnTo>
                  <a:lnTo>
                    <a:pt x="2192" y="4268"/>
                  </a:lnTo>
                  <a:lnTo>
                    <a:pt x="2196" y="4268"/>
                  </a:lnTo>
                  <a:lnTo>
                    <a:pt x="2198" y="4268"/>
                  </a:lnTo>
                  <a:lnTo>
                    <a:pt x="2200" y="4270"/>
                  </a:lnTo>
                  <a:lnTo>
                    <a:pt x="2200" y="4276"/>
                  </a:lnTo>
                  <a:lnTo>
                    <a:pt x="2196" y="4286"/>
                  </a:lnTo>
                  <a:lnTo>
                    <a:pt x="2196" y="4298"/>
                  </a:lnTo>
                  <a:lnTo>
                    <a:pt x="2194" y="4306"/>
                  </a:lnTo>
                  <a:lnTo>
                    <a:pt x="2192" y="4310"/>
                  </a:lnTo>
                  <a:lnTo>
                    <a:pt x="2190" y="4320"/>
                  </a:lnTo>
                  <a:lnTo>
                    <a:pt x="2188" y="4344"/>
                  </a:lnTo>
                  <a:lnTo>
                    <a:pt x="2188" y="4352"/>
                  </a:lnTo>
                  <a:lnTo>
                    <a:pt x="2190" y="4352"/>
                  </a:lnTo>
                  <a:lnTo>
                    <a:pt x="2198" y="4336"/>
                  </a:lnTo>
                  <a:lnTo>
                    <a:pt x="2198" y="4340"/>
                  </a:lnTo>
                  <a:lnTo>
                    <a:pt x="2198" y="4346"/>
                  </a:lnTo>
                  <a:lnTo>
                    <a:pt x="2190" y="4360"/>
                  </a:lnTo>
                  <a:lnTo>
                    <a:pt x="2186" y="4368"/>
                  </a:lnTo>
                  <a:lnTo>
                    <a:pt x="2188" y="4372"/>
                  </a:lnTo>
                  <a:lnTo>
                    <a:pt x="2188" y="4374"/>
                  </a:lnTo>
                  <a:lnTo>
                    <a:pt x="2186" y="4380"/>
                  </a:lnTo>
                  <a:lnTo>
                    <a:pt x="2182" y="4390"/>
                  </a:lnTo>
                  <a:lnTo>
                    <a:pt x="2182" y="4396"/>
                  </a:lnTo>
                  <a:lnTo>
                    <a:pt x="2182" y="4400"/>
                  </a:lnTo>
                  <a:lnTo>
                    <a:pt x="2180" y="4406"/>
                  </a:lnTo>
                  <a:lnTo>
                    <a:pt x="2178" y="4416"/>
                  </a:lnTo>
                  <a:lnTo>
                    <a:pt x="2176" y="4426"/>
                  </a:lnTo>
                  <a:lnTo>
                    <a:pt x="2178" y="4434"/>
                  </a:lnTo>
                  <a:lnTo>
                    <a:pt x="2180" y="4440"/>
                  </a:lnTo>
                  <a:lnTo>
                    <a:pt x="2182" y="4442"/>
                  </a:lnTo>
                  <a:lnTo>
                    <a:pt x="2184" y="4442"/>
                  </a:lnTo>
                  <a:lnTo>
                    <a:pt x="2186" y="4438"/>
                  </a:lnTo>
                  <a:lnTo>
                    <a:pt x="2190" y="4432"/>
                  </a:lnTo>
                  <a:lnTo>
                    <a:pt x="2190" y="4430"/>
                  </a:lnTo>
                  <a:lnTo>
                    <a:pt x="2192" y="4430"/>
                  </a:lnTo>
                  <a:lnTo>
                    <a:pt x="2198" y="4438"/>
                  </a:lnTo>
                  <a:lnTo>
                    <a:pt x="2204" y="4450"/>
                  </a:lnTo>
                  <a:lnTo>
                    <a:pt x="2210" y="4464"/>
                  </a:lnTo>
                  <a:lnTo>
                    <a:pt x="2220" y="4480"/>
                  </a:lnTo>
                  <a:lnTo>
                    <a:pt x="2224" y="4484"/>
                  </a:lnTo>
                  <a:lnTo>
                    <a:pt x="2228" y="4484"/>
                  </a:lnTo>
                  <a:lnTo>
                    <a:pt x="2232" y="4486"/>
                  </a:lnTo>
                  <a:lnTo>
                    <a:pt x="2234" y="4488"/>
                  </a:lnTo>
                  <a:lnTo>
                    <a:pt x="2234" y="4494"/>
                  </a:lnTo>
                  <a:lnTo>
                    <a:pt x="2234" y="4498"/>
                  </a:lnTo>
                  <a:lnTo>
                    <a:pt x="2236" y="4502"/>
                  </a:lnTo>
                  <a:lnTo>
                    <a:pt x="2238" y="4508"/>
                  </a:lnTo>
                  <a:lnTo>
                    <a:pt x="2248" y="4516"/>
                  </a:lnTo>
                  <a:lnTo>
                    <a:pt x="2254" y="4526"/>
                  </a:lnTo>
                  <a:lnTo>
                    <a:pt x="2258" y="4536"/>
                  </a:lnTo>
                  <a:lnTo>
                    <a:pt x="2262" y="4544"/>
                  </a:lnTo>
                  <a:lnTo>
                    <a:pt x="2266" y="4562"/>
                  </a:lnTo>
                  <a:lnTo>
                    <a:pt x="2266" y="4578"/>
                  </a:lnTo>
                  <a:lnTo>
                    <a:pt x="2266" y="4588"/>
                  </a:lnTo>
                  <a:lnTo>
                    <a:pt x="2264" y="4592"/>
                  </a:lnTo>
                  <a:lnTo>
                    <a:pt x="2264" y="4596"/>
                  </a:lnTo>
                  <a:lnTo>
                    <a:pt x="2268" y="4600"/>
                  </a:lnTo>
                  <a:lnTo>
                    <a:pt x="2270" y="4602"/>
                  </a:lnTo>
                  <a:lnTo>
                    <a:pt x="2272" y="4606"/>
                  </a:lnTo>
                  <a:lnTo>
                    <a:pt x="2274" y="4612"/>
                  </a:lnTo>
                  <a:lnTo>
                    <a:pt x="2272" y="4622"/>
                  </a:lnTo>
                  <a:lnTo>
                    <a:pt x="2272" y="4634"/>
                  </a:lnTo>
                  <a:lnTo>
                    <a:pt x="2276" y="4638"/>
                  </a:lnTo>
                  <a:lnTo>
                    <a:pt x="2278" y="4640"/>
                  </a:lnTo>
                  <a:lnTo>
                    <a:pt x="2278" y="4644"/>
                  </a:lnTo>
                  <a:lnTo>
                    <a:pt x="2278" y="4648"/>
                  </a:lnTo>
                  <a:lnTo>
                    <a:pt x="2282" y="4654"/>
                  </a:lnTo>
                  <a:lnTo>
                    <a:pt x="2292" y="4666"/>
                  </a:lnTo>
                  <a:lnTo>
                    <a:pt x="2296" y="4672"/>
                  </a:lnTo>
                  <a:lnTo>
                    <a:pt x="2300" y="4680"/>
                  </a:lnTo>
                  <a:lnTo>
                    <a:pt x="2302" y="4688"/>
                  </a:lnTo>
                  <a:lnTo>
                    <a:pt x="2302" y="4696"/>
                  </a:lnTo>
                  <a:lnTo>
                    <a:pt x="2302" y="4700"/>
                  </a:lnTo>
                  <a:lnTo>
                    <a:pt x="2302" y="4702"/>
                  </a:lnTo>
                  <a:lnTo>
                    <a:pt x="2308" y="4708"/>
                  </a:lnTo>
                  <a:lnTo>
                    <a:pt x="2320" y="4716"/>
                  </a:lnTo>
                  <a:lnTo>
                    <a:pt x="2330" y="4724"/>
                  </a:lnTo>
                  <a:lnTo>
                    <a:pt x="2344" y="4736"/>
                  </a:lnTo>
                  <a:lnTo>
                    <a:pt x="2354" y="4746"/>
                  </a:lnTo>
                  <a:lnTo>
                    <a:pt x="2364" y="4754"/>
                  </a:lnTo>
                  <a:lnTo>
                    <a:pt x="2376" y="4760"/>
                  </a:lnTo>
                  <a:lnTo>
                    <a:pt x="2382" y="4764"/>
                  </a:lnTo>
                  <a:lnTo>
                    <a:pt x="2384" y="4766"/>
                  </a:lnTo>
                  <a:lnTo>
                    <a:pt x="2386" y="4770"/>
                  </a:lnTo>
                  <a:lnTo>
                    <a:pt x="2390" y="4776"/>
                  </a:lnTo>
                  <a:lnTo>
                    <a:pt x="2392" y="4774"/>
                  </a:lnTo>
                  <a:lnTo>
                    <a:pt x="2396" y="4770"/>
                  </a:lnTo>
                  <a:lnTo>
                    <a:pt x="2400" y="4770"/>
                  </a:lnTo>
                  <a:lnTo>
                    <a:pt x="2404" y="4770"/>
                  </a:lnTo>
                  <a:lnTo>
                    <a:pt x="2408" y="4770"/>
                  </a:lnTo>
                  <a:lnTo>
                    <a:pt x="2410" y="4768"/>
                  </a:lnTo>
                  <a:lnTo>
                    <a:pt x="2410" y="4764"/>
                  </a:lnTo>
                  <a:lnTo>
                    <a:pt x="2414" y="4764"/>
                  </a:lnTo>
                  <a:lnTo>
                    <a:pt x="2416" y="4766"/>
                  </a:lnTo>
                  <a:lnTo>
                    <a:pt x="2414" y="4770"/>
                  </a:lnTo>
                  <a:lnTo>
                    <a:pt x="2414" y="4772"/>
                  </a:lnTo>
                  <a:lnTo>
                    <a:pt x="2418" y="4774"/>
                  </a:lnTo>
                  <a:lnTo>
                    <a:pt x="2420" y="4774"/>
                  </a:lnTo>
                  <a:lnTo>
                    <a:pt x="2422" y="4772"/>
                  </a:lnTo>
                  <a:lnTo>
                    <a:pt x="2422" y="4766"/>
                  </a:lnTo>
                  <a:lnTo>
                    <a:pt x="2420" y="4756"/>
                  </a:lnTo>
                  <a:lnTo>
                    <a:pt x="2416" y="4750"/>
                  </a:lnTo>
                  <a:lnTo>
                    <a:pt x="2414" y="4744"/>
                  </a:lnTo>
                  <a:lnTo>
                    <a:pt x="2412" y="4740"/>
                  </a:lnTo>
                  <a:lnTo>
                    <a:pt x="2410" y="4730"/>
                  </a:lnTo>
                  <a:lnTo>
                    <a:pt x="2406" y="4718"/>
                  </a:lnTo>
                  <a:lnTo>
                    <a:pt x="2402" y="4714"/>
                  </a:lnTo>
                  <a:lnTo>
                    <a:pt x="2398" y="4708"/>
                  </a:lnTo>
                  <a:lnTo>
                    <a:pt x="2392" y="4704"/>
                  </a:lnTo>
                  <a:lnTo>
                    <a:pt x="2388" y="4698"/>
                  </a:lnTo>
                  <a:lnTo>
                    <a:pt x="2388" y="4690"/>
                  </a:lnTo>
                  <a:lnTo>
                    <a:pt x="2388" y="4684"/>
                  </a:lnTo>
                  <a:lnTo>
                    <a:pt x="2390" y="4672"/>
                  </a:lnTo>
                  <a:lnTo>
                    <a:pt x="2390" y="4668"/>
                  </a:lnTo>
                  <a:lnTo>
                    <a:pt x="2386" y="4664"/>
                  </a:lnTo>
                  <a:lnTo>
                    <a:pt x="2384" y="4658"/>
                  </a:lnTo>
                  <a:lnTo>
                    <a:pt x="2386" y="4654"/>
                  </a:lnTo>
                  <a:lnTo>
                    <a:pt x="2386" y="4648"/>
                  </a:lnTo>
                  <a:lnTo>
                    <a:pt x="2388" y="4642"/>
                  </a:lnTo>
                  <a:lnTo>
                    <a:pt x="2388" y="4636"/>
                  </a:lnTo>
                  <a:lnTo>
                    <a:pt x="2388" y="4628"/>
                  </a:lnTo>
                  <a:lnTo>
                    <a:pt x="2390" y="4616"/>
                  </a:lnTo>
                  <a:lnTo>
                    <a:pt x="2386" y="4600"/>
                  </a:lnTo>
                  <a:lnTo>
                    <a:pt x="2384" y="4592"/>
                  </a:lnTo>
                  <a:lnTo>
                    <a:pt x="2378" y="4584"/>
                  </a:lnTo>
                  <a:lnTo>
                    <a:pt x="2366" y="4570"/>
                  </a:lnTo>
                  <a:lnTo>
                    <a:pt x="2354" y="4558"/>
                  </a:lnTo>
                  <a:lnTo>
                    <a:pt x="2350" y="4552"/>
                  </a:lnTo>
                  <a:lnTo>
                    <a:pt x="2348" y="4546"/>
                  </a:lnTo>
                  <a:lnTo>
                    <a:pt x="2344" y="4540"/>
                  </a:lnTo>
                  <a:lnTo>
                    <a:pt x="2342" y="4538"/>
                  </a:lnTo>
                  <a:lnTo>
                    <a:pt x="2334" y="4536"/>
                  </a:lnTo>
                  <a:lnTo>
                    <a:pt x="2324" y="4526"/>
                  </a:lnTo>
                  <a:lnTo>
                    <a:pt x="2310" y="4508"/>
                  </a:lnTo>
                  <a:lnTo>
                    <a:pt x="2306" y="4502"/>
                  </a:lnTo>
                  <a:lnTo>
                    <a:pt x="2304" y="4502"/>
                  </a:lnTo>
                  <a:lnTo>
                    <a:pt x="2300" y="4504"/>
                  </a:lnTo>
                  <a:lnTo>
                    <a:pt x="2296" y="4504"/>
                  </a:lnTo>
                  <a:lnTo>
                    <a:pt x="2292" y="4504"/>
                  </a:lnTo>
                  <a:lnTo>
                    <a:pt x="2286" y="4500"/>
                  </a:lnTo>
                  <a:lnTo>
                    <a:pt x="2276" y="4494"/>
                  </a:lnTo>
                  <a:lnTo>
                    <a:pt x="2272" y="4486"/>
                  </a:lnTo>
                  <a:lnTo>
                    <a:pt x="2270" y="4476"/>
                  </a:lnTo>
                  <a:lnTo>
                    <a:pt x="2264" y="4454"/>
                  </a:lnTo>
                  <a:lnTo>
                    <a:pt x="2262" y="4434"/>
                  </a:lnTo>
                  <a:lnTo>
                    <a:pt x="2260" y="4428"/>
                  </a:lnTo>
                  <a:lnTo>
                    <a:pt x="2258" y="4426"/>
                  </a:lnTo>
                  <a:lnTo>
                    <a:pt x="2254" y="4426"/>
                  </a:lnTo>
                  <a:lnTo>
                    <a:pt x="2252" y="4424"/>
                  </a:lnTo>
                  <a:lnTo>
                    <a:pt x="2248" y="4416"/>
                  </a:lnTo>
                  <a:lnTo>
                    <a:pt x="2244" y="4402"/>
                  </a:lnTo>
                  <a:lnTo>
                    <a:pt x="2244" y="4388"/>
                  </a:lnTo>
                  <a:lnTo>
                    <a:pt x="2242" y="4386"/>
                  </a:lnTo>
                  <a:lnTo>
                    <a:pt x="2240" y="4384"/>
                  </a:lnTo>
                  <a:lnTo>
                    <a:pt x="2230" y="4388"/>
                  </a:lnTo>
                  <a:lnTo>
                    <a:pt x="2226" y="4390"/>
                  </a:lnTo>
                  <a:lnTo>
                    <a:pt x="2222" y="4390"/>
                  </a:lnTo>
                  <a:lnTo>
                    <a:pt x="2220" y="4388"/>
                  </a:lnTo>
                  <a:lnTo>
                    <a:pt x="2220" y="4382"/>
                  </a:lnTo>
                  <a:lnTo>
                    <a:pt x="2218" y="4352"/>
                  </a:lnTo>
                  <a:lnTo>
                    <a:pt x="2218" y="4330"/>
                  </a:lnTo>
                  <a:lnTo>
                    <a:pt x="2220" y="4320"/>
                  </a:lnTo>
                  <a:lnTo>
                    <a:pt x="2224" y="4316"/>
                  </a:lnTo>
                  <a:lnTo>
                    <a:pt x="2226" y="4310"/>
                  </a:lnTo>
                  <a:lnTo>
                    <a:pt x="2228" y="4306"/>
                  </a:lnTo>
                  <a:lnTo>
                    <a:pt x="2232" y="4296"/>
                  </a:lnTo>
                  <a:lnTo>
                    <a:pt x="2234" y="4284"/>
                  </a:lnTo>
                  <a:lnTo>
                    <a:pt x="2236" y="4274"/>
                  </a:lnTo>
                  <a:lnTo>
                    <a:pt x="2242" y="4258"/>
                  </a:lnTo>
                  <a:lnTo>
                    <a:pt x="2248" y="4232"/>
                  </a:lnTo>
                  <a:lnTo>
                    <a:pt x="2252" y="4208"/>
                  </a:lnTo>
                  <a:lnTo>
                    <a:pt x="2252" y="4200"/>
                  </a:lnTo>
                  <a:lnTo>
                    <a:pt x="2252" y="4196"/>
                  </a:lnTo>
                  <a:lnTo>
                    <a:pt x="2248" y="4192"/>
                  </a:lnTo>
                  <a:lnTo>
                    <a:pt x="2248" y="4190"/>
                  </a:lnTo>
                  <a:lnTo>
                    <a:pt x="2248" y="4186"/>
                  </a:lnTo>
                  <a:lnTo>
                    <a:pt x="2250" y="4184"/>
                  </a:lnTo>
                  <a:lnTo>
                    <a:pt x="2252" y="4180"/>
                  </a:lnTo>
                  <a:lnTo>
                    <a:pt x="2256" y="4178"/>
                  </a:lnTo>
                  <a:lnTo>
                    <a:pt x="2272" y="4176"/>
                  </a:lnTo>
                  <a:lnTo>
                    <a:pt x="2278" y="4178"/>
                  </a:lnTo>
                  <a:lnTo>
                    <a:pt x="2282" y="4180"/>
                  </a:lnTo>
                  <a:lnTo>
                    <a:pt x="2286" y="4182"/>
                  </a:lnTo>
                  <a:lnTo>
                    <a:pt x="2286" y="4184"/>
                  </a:lnTo>
                  <a:lnTo>
                    <a:pt x="2284" y="4194"/>
                  </a:lnTo>
                  <a:lnTo>
                    <a:pt x="2282" y="4210"/>
                  </a:lnTo>
                  <a:lnTo>
                    <a:pt x="2282" y="4220"/>
                  </a:lnTo>
                  <a:lnTo>
                    <a:pt x="2284" y="4222"/>
                  </a:lnTo>
                  <a:lnTo>
                    <a:pt x="2286" y="4222"/>
                  </a:lnTo>
                  <a:lnTo>
                    <a:pt x="2292" y="4222"/>
                  </a:lnTo>
                  <a:lnTo>
                    <a:pt x="2296" y="4222"/>
                  </a:lnTo>
                  <a:lnTo>
                    <a:pt x="2300" y="4222"/>
                  </a:lnTo>
                  <a:lnTo>
                    <a:pt x="2304" y="4224"/>
                  </a:lnTo>
                  <a:lnTo>
                    <a:pt x="2306" y="4224"/>
                  </a:lnTo>
                  <a:lnTo>
                    <a:pt x="2310" y="4220"/>
                  </a:lnTo>
                  <a:lnTo>
                    <a:pt x="2316" y="4218"/>
                  </a:lnTo>
                  <a:lnTo>
                    <a:pt x="2318" y="4218"/>
                  </a:lnTo>
                  <a:lnTo>
                    <a:pt x="2322" y="4220"/>
                  </a:lnTo>
                  <a:lnTo>
                    <a:pt x="2330" y="4228"/>
                  </a:lnTo>
                  <a:lnTo>
                    <a:pt x="2336" y="4236"/>
                  </a:lnTo>
                  <a:lnTo>
                    <a:pt x="2342" y="4244"/>
                  </a:lnTo>
                  <a:lnTo>
                    <a:pt x="2346" y="4246"/>
                  </a:lnTo>
                  <a:lnTo>
                    <a:pt x="2350" y="4248"/>
                  </a:lnTo>
                  <a:lnTo>
                    <a:pt x="2354" y="4250"/>
                  </a:lnTo>
                  <a:lnTo>
                    <a:pt x="2356" y="4252"/>
                  </a:lnTo>
                  <a:lnTo>
                    <a:pt x="2360" y="4258"/>
                  </a:lnTo>
                  <a:lnTo>
                    <a:pt x="2362" y="4266"/>
                  </a:lnTo>
                  <a:lnTo>
                    <a:pt x="2364" y="4268"/>
                  </a:lnTo>
                  <a:lnTo>
                    <a:pt x="2368" y="4268"/>
                  </a:lnTo>
                  <a:lnTo>
                    <a:pt x="2362" y="4256"/>
                  </a:lnTo>
                  <a:lnTo>
                    <a:pt x="2362" y="4246"/>
                  </a:lnTo>
                  <a:lnTo>
                    <a:pt x="2362" y="4256"/>
                  </a:lnTo>
                  <a:lnTo>
                    <a:pt x="2368" y="4268"/>
                  </a:lnTo>
                  <a:lnTo>
                    <a:pt x="2374" y="4280"/>
                  </a:lnTo>
                  <a:lnTo>
                    <a:pt x="2376" y="4286"/>
                  </a:lnTo>
                  <a:lnTo>
                    <a:pt x="2374" y="4292"/>
                  </a:lnTo>
                  <a:lnTo>
                    <a:pt x="2374" y="4300"/>
                  </a:lnTo>
                  <a:lnTo>
                    <a:pt x="2376" y="4310"/>
                  </a:lnTo>
                  <a:lnTo>
                    <a:pt x="2378" y="4310"/>
                  </a:lnTo>
                  <a:lnTo>
                    <a:pt x="2380" y="4308"/>
                  </a:lnTo>
                  <a:lnTo>
                    <a:pt x="2386" y="4308"/>
                  </a:lnTo>
                  <a:lnTo>
                    <a:pt x="2388" y="4308"/>
                  </a:lnTo>
                  <a:lnTo>
                    <a:pt x="2388" y="4304"/>
                  </a:lnTo>
                  <a:lnTo>
                    <a:pt x="2388" y="4298"/>
                  </a:lnTo>
                  <a:lnTo>
                    <a:pt x="2388" y="4296"/>
                  </a:lnTo>
                  <a:lnTo>
                    <a:pt x="2390" y="4294"/>
                  </a:lnTo>
                  <a:lnTo>
                    <a:pt x="2392" y="4296"/>
                  </a:lnTo>
                  <a:lnTo>
                    <a:pt x="2396" y="4300"/>
                  </a:lnTo>
                  <a:lnTo>
                    <a:pt x="2398" y="4304"/>
                  </a:lnTo>
                  <a:lnTo>
                    <a:pt x="2398" y="4308"/>
                  </a:lnTo>
                  <a:lnTo>
                    <a:pt x="2394" y="4314"/>
                  </a:lnTo>
                  <a:lnTo>
                    <a:pt x="2390" y="4320"/>
                  </a:lnTo>
                  <a:lnTo>
                    <a:pt x="2390" y="4322"/>
                  </a:lnTo>
                  <a:lnTo>
                    <a:pt x="2392" y="4324"/>
                  </a:lnTo>
                  <a:lnTo>
                    <a:pt x="2396" y="4326"/>
                  </a:lnTo>
                  <a:lnTo>
                    <a:pt x="2398" y="4326"/>
                  </a:lnTo>
                  <a:lnTo>
                    <a:pt x="2402" y="4324"/>
                  </a:lnTo>
                  <a:lnTo>
                    <a:pt x="2404" y="4322"/>
                  </a:lnTo>
                  <a:lnTo>
                    <a:pt x="2406" y="4320"/>
                  </a:lnTo>
                  <a:lnTo>
                    <a:pt x="2406" y="4322"/>
                  </a:lnTo>
                  <a:lnTo>
                    <a:pt x="2412" y="4324"/>
                  </a:lnTo>
                  <a:lnTo>
                    <a:pt x="2416" y="4324"/>
                  </a:lnTo>
                  <a:lnTo>
                    <a:pt x="2422" y="4326"/>
                  </a:lnTo>
                  <a:lnTo>
                    <a:pt x="2424" y="4328"/>
                  </a:lnTo>
                  <a:lnTo>
                    <a:pt x="2428" y="4334"/>
                  </a:lnTo>
                  <a:lnTo>
                    <a:pt x="2430" y="4340"/>
                  </a:lnTo>
                  <a:lnTo>
                    <a:pt x="2434" y="4344"/>
                  </a:lnTo>
                  <a:lnTo>
                    <a:pt x="2436" y="4344"/>
                  </a:lnTo>
                  <a:lnTo>
                    <a:pt x="2438" y="4344"/>
                  </a:lnTo>
                  <a:lnTo>
                    <a:pt x="2444" y="4342"/>
                  </a:lnTo>
                  <a:lnTo>
                    <a:pt x="2446" y="4342"/>
                  </a:lnTo>
                  <a:lnTo>
                    <a:pt x="2450" y="4346"/>
                  </a:lnTo>
                  <a:lnTo>
                    <a:pt x="2452" y="4350"/>
                  </a:lnTo>
                  <a:lnTo>
                    <a:pt x="2452" y="4352"/>
                  </a:lnTo>
                  <a:lnTo>
                    <a:pt x="2448" y="4360"/>
                  </a:lnTo>
                  <a:lnTo>
                    <a:pt x="2444" y="4370"/>
                  </a:lnTo>
                  <a:lnTo>
                    <a:pt x="2442" y="4378"/>
                  </a:lnTo>
                  <a:lnTo>
                    <a:pt x="2440" y="4388"/>
                  </a:lnTo>
                  <a:lnTo>
                    <a:pt x="2440" y="4410"/>
                  </a:lnTo>
                  <a:lnTo>
                    <a:pt x="2442" y="4422"/>
                  </a:lnTo>
                  <a:lnTo>
                    <a:pt x="2444" y="4424"/>
                  </a:lnTo>
                  <a:lnTo>
                    <a:pt x="2446" y="4424"/>
                  </a:lnTo>
                  <a:lnTo>
                    <a:pt x="2450" y="4422"/>
                  </a:lnTo>
                  <a:lnTo>
                    <a:pt x="2456" y="4416"/>
                  </a:lnTo>
                  <a:lnTo>
                    <a:pt x="2478" y="4396"/>
                  </a:lnTo>
                  <a:lnTo>
                    <a:pt x="2488" y="4388"/>
                  </a:lnTo>
                  <a:lnTo>
                    <a:pt x="2496" y="4384"/>
                  </a:lnTo>
                  <a:lnTo>
                    <a:pt x="2500" y="4382"/>
                  </a:lnTo>
                  <a:lnTo>
                    <a:pt x="2502" y="4380"/>
                  </a:lnTo>
                  <a:lnTo>
                    <a:pt x="2502" y="4376"/>
                  </a:lnTo>
                  <a:lnTo>
                    <a:pt x="2502" y="4374"/>
                  </a:lnTo>
                  <a:lnTo>
                    <a:pt x="2508" y="4372"/>
                  </a:lnTo>
                  <a:lnTo>
                    <a:pt x="2512" y="4370"/>
                  </a:lnTo>
                  <a:lnTo>
                    <a:pt x="2516" y="4364"/>
                  </a:lnTo>
                  <a:lnTo>
                    <a:pt x="2520" y="4346"/>
                  </a:lnTo>
                  <a:lnTo>
                    <a:pt x="2524" y="4328"/>
                  </a:lnTo>
                  <a:lnTo>
                    <a:pt x="2526" y="4324"/>
                  </a:lnTo>
                  <a:lnTo>
                    <a:pt x="2526" y="4322"/>
                  </a:lnTo>
                  <a:lnTo>
                    <a:pt x="2528" y="4324"/>
                  </a:lnTo>
                  <a:lnTo>
                    <a:pt x="2534" y="4328"/>
                  </a:lnTo>
                  <a:lnTo>
                    <a:pt x="2536" y="4330"/>
                  </a:lnTo>
                  <a:lnTo>
                    <a:pt x="2538" y="4332"/>
                  </a:lnTo>
                  <a:lnTo>
                    <a:pt x="2544" y="4332"/>
                  </a:lnTo>
                  <a:lnTo>
                    <a:pt x="2548" y="4330"/>
                  </a:lnTo>
                  <a:lnTo>
                    <a:pt x="2556" y="4326"/>
                  </a:lnTo>
                  <a:lnTo>
                    <a:pt x="2566" y="4318"/>
                  </a:lnTo>
                  <a:lnTo>
                    <a:pt x="2576" y="4310"/>
                  </a:lnTo>
                  <a:lnTo>
                    <a:pt x="2584" y="4304"/>
                  </a:lnTo>
                  <a:lnTo>
                    <a:pt x="2598" y="4296"/>
                  </a:lnTo>
                  <a:lnTo>
                    <a:pt x="2604" y="4292"/>
                  </a:lnTo>
                  <a:lnTo>
                    <a:pt x="2610" y="4286"/>
                  </a:lnTo>
                  <a:lnTo>
                    <a:pt x="2614" y="4280"/>
                  </a:lnTo>
                  <a:lnTo>
                    <a:pt x="2618" y="4272"/>
                  </a:lnTo>
                  <a:lnTo>
                    <a:pt x="2622" y="4252"/>
                  </a:lnTo>
                  <a:lnTo>
                    <a:pt x="2622" y="4238"/>
                  </a:lnTo>
                  <a:lnTo>
                    <a:pt x="2624" y="4228"/>
                  </a:lnTo>
                  <a:lnTo>
                    <a:pt x="2624" y="4224"/>
                  </a:lnTo>
                  <a:lnTo>
                    <a:pt x="2626" y="4222"/>
                  </a:lnTo>
                  <a:lnTo>
                    <a:pt x="2628" y="4222"/>
                  </a:lnTo>
                  <a:lnTo>
                    <a:pt x="2630" y="4220"/>
                  </a:lnTo>
                  <a:lnTo>
                    <a:pt x="2630" y="4214"/>
                  </a:lnTo>
                  <a:lnTo>
                    <a:pt x="2628" y="4206"/>
                  </a:lnTo>
                  <a:lnTo>
                    <a:pt x="2624" y="4198"/>
                  </a:lnTo>
                  <a:lnTo>
                    <a:pt x="2622" y="4194"/>
                  </a:lnTo>
                  <a:lnTo>
                    <a:pt x="2622" y="4190"/>
                  </a:lnTo>
                  <a:lnTo>
                    <a:pt x="2624" y="4174"/>
                  </a:lnTo>
                  <a:lnTo>
                    <a:pt x="2624" y="4152"/>
                  </a:lnTo>
                  <a:lnTo>
                    <a:pt x="2622" y="4138"/>
                  </a:lnTo>
                  <a:lnTo>
                    <a:pt x="2616" y="4122"/>
                  </a:lnTo>
                  <a:lnTo>
                    <a:pt x="2606" y="4096"/>
                  </a:lnTo>
                  <a:lnTo>
                    <a:pt x="2598" y="4080"/>
                  </a:lnTo>
                  <a:lnTo>
                    <a:pt x="2590" y="4068"/>
                  </a:lnTo>
                  <a:lnTo>
                    <a:pt x="2584" y="4056"/>
                  </a:lnTo>
                  <a:lnTo>
                    <a:pt x="2580" y="4046"/>
                  </a:lnTo>
                  <a:lnTo>
                    <a:pt x="2572" y="4042"/>
                  </a:lnTo>
                  <a:lnTo>
                    <a:pt x="2562" y="4034"/>
                  </a:lnTo>
                  <a:lnTo>
                    <a:pt x="2548" y="4020"/>
                  </a:lnTo>
                  <a:lnTo>
                    <a:pt x="2534" y="4002"/>
                  </a:lnTo>
                  <a:lnTo>
                    <a:pt x="2522" y="3986"/>
                  </a:lnTo>
                  <a:lnTo>
                    <a:pt x="2514" y="3972"/>
                  </a:lnTo>
                  <a:lnTo>
                    <a:pt x="2510" y="3966"/>
                  </a:lnTo>
                  <a:lnTo>
                    <a:pt x="2510" y="3960"/>
                  </a:lnTo>
                  <a:lnTo>
                    <a:pt x="2508" y="3954"/>
                  </a:lnTo>
                  <a:lnTo>
                    <a:pt x="2506" y="3950"/>
                  </a:lnTo>
                  <a:lnTo>
                    <a:pt x="2500" y="3946"/>
                  </a:lnTo>
                  <a:lnTo>
                    <a:pt x="2492" y="3940"/>
                  </a:lnTo>
                  <a:lnTo>
                    <a:pt x="2486" y="3934"/>
                  </a:lnTo>
                  <a:lnTo>
                    <a:pt x="2482" y="3926"/>
                  </a:lnTo>
                  <a:lnTo>
                    <a:pt x="2478" y="3916"/>
                  </a:lnTo>
                  <a:lnTo>
                    <a:pt x="2478" y="3904"/>
                  </a:lnTo>
                  <a:lnTo>
                    <a:pt x="2480" y="3894"/>
                  </a:lnTo>
                  <a:lnTo>
                    <a:pt x="2482" y="3884"/>
                  </a:lnTo>
                  <a:lnTo>
                    <a:pt x="2486" y="3874"/>
                  </a:lnTo>
                  <a:lnTo>
                    <a:pt x="2492" y="3864"/>
                  </a:lnTo>
                  <a:lnTo>
                    <a:pt x="2498" y="3856"/>
                  </a:lnTo>
                  <a:lnTo>
                    <a:pt x="2506" y="3848"/>
                  </a:lnTo>
                  <a:lnTo>
                    <a:pt x="2512" y="3842"/>
                  </a:lnTo>
                  <a:lnTo>
                    <a:pt x="2516" y="3836"/>
                  </a:lnTo>
                  <a:lnTo>
                    <a:pt x="2518" y="3826"/>
                  </a:lnTo>
                  <a:lnTo>
                    <a:pt x="2520" y="3816"/>
                  </a:lnTo>
                  <a:lnTo>
                    <a:pt x="2522" y="3812"/>
                  </a:lnTo>
                  <a:lnTo>
                    <a:pt x="2526" y="3808"/>
                  </a:lnTo>
                  <a:lnTo>
                    <a:pt x="2532" y="3806"/>
                  </a:lnTo>
                  <a:lnTo>
                    <a:pt x="2534" y="3806"/>
                  </a:lnTo>
                  <a:lnTo>
                    <a:pt x="2536" y="3808"/>
                  </a:lnTo>
                  <a:lnTo>
                    <a:pt x="2540" y="3808"/>
                  </a:lnTo>
                  <a:lnTo>
                    <a:pt x="2544" y="3804"/>
                  </a:lnTo>
                  <a:lnTo>
                    <a:pt x="2546" y="3800"/>
                  </a:lnTo>
                  <a:lnTo>
                    <a:pt x="2548" y="3794"/>
                  </a:lnTo>
                  <a:lnTo>
                    <a:pt x="2554" y="3790"/>
                  </a:lnTo>
                  <a:lnTo>
                    <a:pt x="2562" y="3784"/>
                  </a:lnTo>
                  <a:lnTo>
                    <a:pt x="2568" y="3782"/>
                  </a:lnTo>
                  <a:lnTo>
                    <a:pt x="2572" y="3782"/>
                  </a:lnTo>
                  <a:lnTo>
                    <a:pt x="2574" y="3778"/>
                  </a:lnTo>
                  <a:lnTo>
                    <a:pt x="2576" y="3780"/>
                  </a:lnTo>
                  <a:lnTo>
                    <a:pt x="2578" y="3780"/>
                  </a:lnTo>
                  <a:lnTo>
                    <a:pt x="2582" y="3780"/>
                  </a:lnTo>
                  <a:lnTo>
                    <a:pt x="2584" y="3776"/>
                  </a:lnTo>
                  <a:lnTo>
                    <a:pt x="2584" y="3774"/>
                  </a:lnTo>
                  <a:lnTo>
                    <a:pt x="2586" y="3776"/>
                  </a:lnTo>
                  <a:lnTo>
                    <a:pt x="2590" y="3778"/>
                  </a:lnTo>
                  <a:lnTo>
                    <a:pt x="2592" y="3778"/>
                  </a:lnTo>
                  <a:lnTo>
                    <a:pt x="2594" y="3774"/>
                  </a:lnTo>
                  <a:lnTo>
                    <a:pt x="2592" y="3772"/>
                  </a:lnTo>
                  <a:lnTo>
                    <a:pt x="2592" y="3768"/>
                  </a:lnTo>
                  <a:lnTo>
                    <a:pt x="2592" y="3762"/>
                  </a:lnTo>
                  <a:lnTo>
                    <a:pt x="2592" y="3760"/>
                  </a:lnTo>
                  <a:lnTo>
                    <a:pt x="2594" y="3762"/>
                  </a:lnTo>
                  <a:lnTo>
                    <a:pt x="2596" y="3766"/>
                  </a:lnTo>
                  <a:lnTo>
                    <a:pt x="2602" y="3772"/>
                  </a:lnTo>
                  <a:lnTo>
                    <a:pt x="2604" y="3774"/>
                  </a:lnTo>
                  <a:lnTo>
                    <a:pt x="2610" y="3776"/>
                  </a:lnTo>
                  <a:lnTo>
                    <a:pt x="2614" y="3776"/>
                  </a:lnTo>
                  <a:lnTo>
                    <a:pt x="2616" y="3778"/>
                  </a:lnTo>
                  <a:lnTo>
                    <a:pt x="2614" y="3782"/>
                  </a:lnTo>
                  <a:lnTo>
                    <a:pt x="2614" y="3784"/>
                  </a:lnTo>
                  <a:lnTo>
                    <a:pt x="2616" y="3786"/>
                  </a:lnTo>
                  <a:lnTo>
                    <a:pt x="2620" y="3786"/>
                  </a:lnTo>
                  <a:lnTo>
                    <a:pt x="2630" y="3784"/>
                  </a:lnTo>
                  <a:lnTo>
                    <a:pt x="2632" y="3782"/>
                  </a:lnTo>
                  <a:lnTo>
                    <a:pt x="2634" y="3778"/>
                  </a:lnTo>
                  <a:lnTo>
                    <a:pt x="2632" y="3772"/>
                  </a:lnTo>
                  <a:lnTo>
                    <a:pt x="2634" y="3772"/>
                  </a:lnTo>
                  <a:lnTo>
                    <a:pt x="2636" y="3778"/>
                  </a:lnTo>
                  <a:lnTo>
                    <a:pt x="2640" y="3782"/>
                  </a:lnTo>
                  <a:lnTo>
                    <a:pt x="2642" y="3782"/>
                  </a:lnTo>
                  <a:lnTo>
                    <a:pt x="2644" y="3782"/>
                  </a:lnTo>
                  <a:lnTo>
                    <a:pt x="2648" y="3784"/>
                  </a:lnTo>
                  <a:lnTo>
                    <a:pt x="2648" y="3786"/>
                  </a:lnTo>
                  <a:lnTo>
                    <a:pt x="2646" y="3788"/>
                  </a:lnTo>
                  <a:lnTo>
                    <a:pt x="2642" y="3794"/>
                  </a:lnTo>
                  <a:lnTo>
                    <a:pt x="2640" y="3802"/>
                  </a:lnTo>
                  <a:lnTo>
                    <a:pt x="2638" y="3810"/>
                  </a:lnTo>
                  <a:lnTo>
                    <a:pt x="2640" y="3816"/>
                  </a:lnTo>
                  <a:lnTo>
                    <a:pt x="2642" y="3818"/>
                  </a:lnTo>
                  <a:lnTo>
                    <a:pt x="2642" y="3820"/>
                  </a:lnTo>
                  <a:lnTo>
                    <a:pt x="2642" y="3824"/>
                  </a:lnTo>
                  <a:lnTo>
                    <a:pt x="2644" y="3828"/>
                  </a:lnTo>
                  <a:lnTo>
                    <a:pt x="2646" y="3832"/>
                  </a:lnTo>
                  <a:lnTo>
                    <a:pt x="2648" y="3836"/>
                  </a:lnTo>
                  <a:lnTo>
                    <a:pt x="2648" y="3840"/>
                  </a:lnTo>
                  <a:lnTo>
                    <a:pt x="2648" y="3842"/>
                  </a:lnTo>
                  <a:lnTo>
                    <a:pt x="2652" y="3844"/>
                  </a:lnTo>
                  <a:lnTo>
                    <a:pt x="2664" y="3842"/>
                  </a:lnTo>
                  <a:lnTo>
                    <a:pt x="2672" y="3838"/>
                  </a:lnTo>
                  <a:lnTo>
                    <a:pt x="2674" y="3836"/>
                  </a:lnTo>
                  <a:lnTo>
                    <a:pt x="2674" y="3834"/>
                  </a:lnTo>
                  <a:lnTo>
                    <a:pt x="2670" y="3828"/>
                  </a:lnTo>
                  <a:lnTo>
                    <a:pt x="2668" y="3820"/>
                  </a:lnTo>
                  <a:lnTo>
                    <a:pt x="2666" y="3814"/>
                  </a:lnTo>
                  <a:lnTo>
                    <a:pt x="2662" y="3812"/>
                  </a:lnTo>
                  <a:lnTo>
                    <a:pt x="2660" y="3812"/>
                  </a:lnTo>
                  <a:lnTo>
                    <a:pt x="2658" y="3810"/>
                  </a:lnTo>
                  <a:lnTo>
                    <a:pt x="2660" y="3804"/>
                  </a:lnTo>
                  <a:lnTo>
                    <a:pt x="2666" y="3800"/>
                  </a:lnTo>
                  <a:lnTo>
                    <a:pt x="2684" y="3788"/>
                  </a:lnTo>
                  <a:lnTo>
                    <a:pt x="2692" y="3784"/>
                  </a:lnTo>
                  <a:lnTo>
                    <a:pt x="2698" y="3782"/>
                  </a:lnTo>
                  <a:lnTo>
                    <a:pt x="2704" y="3784"/>
                  </a:lnTo>
                  <a:lnTo>
                    <a:pt x="2716" y="3780"/>
                  </a:lnTo>
                  <a:lnTo>
                    <a:pt x="2722" y="3778"/>
                  </a:lnTo>
                  <a:lnTo>
                    <a:pt x="2726" y="3774"/>
                  </a:lnTo>
                  <a:lnTo>
                    <a:pt x="2730" y="3768"/>
                  </a:lnTo>
                  <a:lnTo>
                    <a:pt x="2730" y="3764"/>
                  </a:lnTo>
                  <a:lnTo>
                    <a:pt x="2736" y="3766"/>
                  </a:lnTo>
                  <a:lnTo>
                    <a:pt x="2740" y="3768"/>
                  </a:lnTo>
                  <a:lnTo>
                    <a:pt x="2742" y="3772"/>
                  </a:lnTo>
                  <a:lnTo>
                    <a:pt x="2746" y="3768"/>
                  </a:lnTo>
                  <a:lnTo>
                    <a:pt x="2750" y="3764"/>
                  </a:lnTo>
                  <a:lnTo>
                    <a:pt x="2752" y="3766"/>
                  </a:lnTo>
                  <a:lnTo>
                    <a:pt x="2754" y="3768"/>
                  </a:lnTo>
                  <a:lnTo>
                    <a:pt x="2758" y="3764"/>
                  </a:lnTo>
                  <a:lnTo>
                    <a:pt x="2762" y="3760"/>
                  </a:lnTo>
                  <a:lnTo>
                    <a:pt x="2764" y="3760"/>
                  </a:lnTo>
                  <a:lnTo>
                    <a:pt x="2768" y="3760"/>
                  </a:lnTo>
                  <a:lnTo>
                    <a:pt x="2772" y="3762"/>
                  </a:lnTo>
                  <a:lnTo>
                    <a:pt x="2774" y="3760"/>
                  </a:lnTo>
                  <a:lnTo>
                    <a:pt x="2774" y="3756"/>
                  </a:lnTo>
                  <a:lnTo>
                    <a:pt x="2776" y="3750"/>
                  </a:lnTo>
                  <a:lnTo>
                    <a:pt x="2778" y="3752"/>
                  </a:lnTo>
                  <a:lnTo>
                    <a:pt x="2780" y="3754"/>
                  </a:lnTo>
                  <a:lnTo>
                    <a:pt x="2782" y="3754"/>
                  </a:lnTo>
                  <a:lnTo>
                    <a:pt x="2784" y="3752"/>
                  </a:lnTo>
                  <a:lnTo>
                    <a:pt x="2788" y="3748"/>
                  </a:lnTo>
                  <a:lnTo>
                    <a:pt x="2790" y="3748"/>
                  </a:lnTo>
                  <a:lnTo>
                    <a:pt x="2792" y="3748"/>
                  </a:lnTo>
                  <a:lnTo>
                    <a:pt x="2796" y="3744"/>
                  </a:lnTo>
                  <a:lnTo>
                    <a:pt x="2798" y="3740"/>
                  </a:lnTo>
                  <a:lnTo>
                    <a:pt x="2798" y="3736"/>
                  </a:lnTo>
                  <a:lnTo>
                    <a:pt x="2794" y="3724"/>
                  </a:lnTo>
                  <a:lnTo>
                    <a:pt x="2792" y="3714"/>
                  </a:lnTo>
                  <a:lnTo>
                    <a:pt x="2790" y="3712"/>
                  </a:lnTo>
                  <a:lnTo>
                    <a:pt x="2792" y="3708"/>
                  </a:lnTo>
                  <a:lnTo>
                    <a:pt x="2794" y="3708"/>
                  </a:lnTo>
                  <a:lnTo>
                    <a:pt x="2796" y="3710"/>
                  </a:lnTo>
                  <a:lnTo>
                    <a:pt x="2804" y="3720"/>
                  </a:lnTo>
                  <a:lnTo>
                    <a:pt x="2808" y="3726"/>
                  </a:lnTo>
                  <a:lnTo>
                    <a:pt x="2812" y="3730"/>
                  </a:lnTo>
                  <a:lnTo>
                    <a:pt x="2810" y="3734"/>
                  </a:lnTo>
                  <a:lnTo>
                    <a:pt x="2810" y="3738"/>
                  </a:lnTo>
                  <a:lnTo>
                    <a:pt x="2812" y="3738"/>
                  </a:lnTo>
                  <a:lnTo>
                    <a:pt x="2818" y="3740"/>
                  </a:lnTo>
                  <a:lnTo>
                    <a:pt x="2820" y="3742"/>
                  </a:lnTo>
                  <a:lnTo>
                    <a:pt x="2824" y="3742"/>
                  </a:lnTo>
                  <a:lnTo>
                    <a:pt x="2826" y="3740"/>
                  </a:lnTo>
                  <a:lnTo>
                    <a:pt x="2828" y="3736"/>
                  </a:lnTo>
                  <a:lnTo>
                    <a:pt x="2828" y="3734"/>
                  </a:lnTo>
                  <a:lnTo>
                    <a:pt x="2826" y="3730"/>
                  </a:lnTo>
                  <a:lnTo>
                    <a:pt x="2826" y="3726"/>
                  </a:lnTo>
                  <a:lnTo>
                    <a:pt x="2826" y="3724"/>
                  </a:lnTo>
                  <a:lnTo>
                    <a:pt x="2828" y="3724"/>
                  </a:lnTo>
                  <a:lnTo>
                    <a:pt x="2830" y="3728"/>
                  </a:lnTo>
                  <a:lnTo>
                    <a:pt x="2834" y="3730"/>
                  </a:lnTo>
                  <a:lnTo>
                    <a:pt x="2836" y="3732"/>
                  </a:lnTo>
                  <a:lnTo>
                    <a:pt x="2838" y="3730"/>
                  </a:lnTo>
                  <a:lnTo>
                    <a:pt x="2840" y="3728"/>
                  </a:lnTo>
                  <a:lnTo>
                    <a:pt x="2838" y="3724"/>
                  </a:lnTo>
                  <a:lnTo>
                    <a:pt x="2836" y="3720"/>
                  </a:lnTo>
                  <a:lnTo>
                    <a:pt x="2838" y="3718"/>
                  </a:lnTo>
                  <a:lnTo>
                    <a:pt x="2840" y="3716"/>
                  </a:lnTo>
                  <a:lnTo>
                    <a:pt x="2842" y="3716"/>
                  </a:lnTo>
                  <a:lnTo>
                    <a:pt x="2844" y="3718"/>
                  </a:lnTo>
                  <a:lnTo>
                    <a:pt x="2846" y="3724"/>
                  </a:lnTo>
                  <a:lnTo>
                    <a:pt x="2846" y="3726"/>
                  </a:lnTo>
                  <a:lnTo>
                    <a:pt x="2848" y="3728"/>
                  </a:lnTo>
                  <a:lnTo>
                    <a:pt x="2850" y="3728"/>
                  </a:lnTo>
                  <a:lnTo>
                    <a:pt x="2854" y="3724"/>
                  </a:lnTo>
                  <a:lnTo>
                    <a:pt x="2860" y="3718"/>
                  </a:lnTo>
                  <a:lnTo>
                    <a:pt x="2864" y="3716"/>
                  </a:lnTo>
                  <a:lnTo>
                    <a:pt x="2874" y="3722"/>
                  </a:lnTo>
                  <a:lnTo>
                    <a:pt x="2876" y="3722"/>
                  </a:lnTo>
                  <a:lnTo>
                    <a:pt x="2878" y="3722"/>
                  </a:lnTo>
                  <a:lnTo>
                    <a:pt x="2878" y="3718"/>
                  </a:lnTo>
                  <a:lnTo>
                    <a:pt x="2878" y="3714"/>
                  </a:lnTo>
                  <a:lnTo>
                    <a:pt x="2878" y="3712"/>
                  </a:lnTo>
                  <a:lnTo>
                    <a:pt x="2880" y="3712"/>
                  </a:lnTo>
                  <a:lnTo>
                    <a:pt x="2882" y="3712"/>
                  </a:lnTo>
                  <a:lnTo>
                    <a:pt x="2884" y="3716"/>
                  </a:lnTo>
                  <a:lnTo>
                    <a:pt x="2886" y="3718"/>
                  </a:lnTo>
                  <a:lnTo>
                    <a:pt x="2894" y="3716"/>
                  </a:lnTo>
                  <a:lnTo>
                    <a:pt x="2902" y="3712"/>
                  </a:lnTo>
                  <a:lnTo>
                    <a:pt x="2910" y="3710"/>
                  </a:lnTo>
                  <a:lnTo>
                    <a:pt x="2914" y="3706"/>
                  </a:lnTo>
                  <a:lnTo>
                    <a:pt x="2916" y="3702"/>
                  </a:lnTo>
                  <a:lnTo>
                    <a:pt x="2918" y="3698"/>
                  </a:lnTo>
                  <a:lnTo>
                    <a:pt x="2918" y="3696"/>
                  </a:lnTo>
                  <a:lnTo>
                    <a:pt x="2922" y="3694"/>
                  </a:lnTo>
                  <a:lnTo>
                    <a:pt x="2926" y="3692"/>
                  </a:lnTo>
                  <a:lnTo>
                    <a:pt x="2924" y="3690"/>
                  </a:lnTo>
                  <a:lnTo>
                    <a:pt x="2922" y="3688"/>
                  </a:lnTo>
                  <a:lnTo>
                    <a:pt x="2924" y="3686"/>
                  </a:lnTo>
                  <a:lnTo>
                    <a:pt x="2926" y="3684"/>
                  </a:lnTo>
                  <a:lnTo>
                    <a:pt x="2930" y="3678"/>
                  </a:lnTo>
                  <a:lnTo>
                    <a:pt x="2932" y="3674"/>
                  </a:lnTo>
                  <a:lnTo>
                    <a:pt x="2936" y="3674"/>
                  </a:lnTo>
                  <a:lnTo>
                    <a:pt x="2940" y="3674"/>
                  </a:lnTo>
                  <a:lnTo>
                    <a:pt x="2944" y="3672"/>
                  </a:lnTo>
                  <a:lnTo>
                    <a:pt x="2948" y="3668"/>
                  </a:lnTo>
                  <a:lnTo>
                    <a:pt x="2954" y="3662"/>
                  </a:lnTo>
                  <a:lnTo>
                    <a:pt x="2956" y="3662"/>
                  </a:lnTo>
                  <a:lnTo>
                    <a:pt x="2956" y="3664"/>
                  </a:lnTo>
                  <a:lnTo>
                    <a:pt x="2958" y="3666"/>
                  </a:lnTo>
                  <a:lnTo>
                    <a:pt x="2960" y="3662"/>
                  </a:lnTo>
                  <a:lnTo>
                    <a:pt x="2974" y="3648"/>
                  </a:lnTo>
                  <a:lnTo>
                    <a:pt x="2980" y="3642"/>
                  </a:lnTo>
                  <a:lnTo>
                    <a:pt x="2980" y="3638"/>
                  </a:lnTo>
                  <a:lnTo>
                    <a:pt x="2978" y="3636"/>
                  </a:lnTo>
                  <a:lnTo>
                    <a:pt x="2976" y="3632"/>
                  </a:lnTo>
                  <a:lnTo>
                    <a:pt x="2978" y="3626"/>
                  </a:lnTo>
                  <a:lnTo>
                    <a:pt x="2980" y="3624"/>
                  </a:lnTo>
                  <a:lnTo>
                    <a:pt x="2982" y="3624"/>
                  </a:lnTo>
                  <a:lnTo>
                    <a:pt x="2984" y="3626"/>
                  </a:lnTo>
                  <a:lnTo>
                    <a:pt x="2986" y="3628"/>
                  </a:lnTo>
                  <a:lnTo>
                    <a:pt x="2988" y="3626"/>
                  </a:lnTo>
                  <a:lnTo>
                    <a:pt x="2990" y="3626"/>
                  </a:lnTo>
                  <a:lnTo>
                    <a:pt x="2994" y="3628"/>
                  </a:lnTo>
                  <a:lnTo>
                    <a:pt x="2998" y="3630"/>
                  </a:lnTo>
                  <a:lnTo>
                    <a:pt x="3000" y="3624"/>
                  </a:lnTo>
                  <a:lnTo>
                    <a:pt x="3004" y="3616"/>
                  </a:lnTo>
                  <a:lnTo>
                    <a:pt x="3008" y="3614"/>
                  </a:lnTo>
                  <a:lnTo>
                    <a:pt x="3012" y="3610"/>
                  </a:lnTo>
                  <a:lnTo>
                    <a:pt x="3016" y="3608"/>
                  </a:lnTo>
                  <a:lnTo>
                    <a:pt x="3016" y="3606"/>
                  </a:lnTo>
                  <a:lnTo>
                    <a:pt x="3012" y="3602"/>
                  </a:lnTo>
                  <a:lnTo>
                    <a:pt x="3010" y="3598"/>
                  </a:lnTo>
                  <a:lnTo>
                    <a:pt x="3010" y="3594"/>
                  </a:lnTo>
                  <a:lnTo>
                    <a:pt x="3012" y="3590"/>
                  </a:lnTo>
                  <a:lnTo>
                    <a:pt x="3014" y="3594"/>
                  </a:lnTo>
                  <a:lnTo>
                    <a:pt x="3018" y="3596"/>
                  </a:lnTo>
                  <a:lnTo>
                    <a:pt x="3022" y="3596"/>
                  </a:lnTo>
                  <a:lnTo>
                    <a:pt x="3026" y="3594"/>
                  </a:lnTo>
                  <a:lnTo>
                    <a:pt x="3030" y="3590"/>
                  </a:lnTo>
                  <a:lnTo>
                    <a:pt x="3030" y="3588"/>
                  </a:lnTo>
                  <a:lnTo>
                    <a:pt x="3028" y="3588"/>
                  </a:lnTo>
                  <a:lnTo>
                    <a:pt x="3024" y="3588"/>
                  </a:lnTo>
                  <a:lnTo>
                    <a:pt x="3020" y="3586"/>
                  </a:lnTo>
                  <a:lnTo>
                    <a:pt x="3020" y="3582"/>
                  </a:lnTo>
                  <a:lnTo>
                    <a:pt x="3022" y="3578"/>
                  </a:lnTo>
                  <a:lnTo>
                    <a:pt x="3024" y="3576"/>
                  </a:lnTo>
                  <a:lnTo>
                    <a:pt x="3026" y="3576"/>
                  </a:lnTo>
                  <a:lnTo>
                    <a:pt x="3030" y="3578"/>
                  </a:lnTo>
                  <a:lnTo>
                    <a:pt x="3032" y="3580"/>
                  </a:lnTo>
                  <a:lnTo>
                    <a:pt x="3038" y="3586"/>
                  </a:lnTo>
                  <a:lnTo>
                    <a:pt x="3040" y="3586"/>
                  </a:lnTo>
                  <a:lnTo>
                    <a:pt x="3042" y="3582"/>
                  </a:lnTo>
                  <a:lnTo>
                    <a:pt x="3038" y="3576"/>
                  </a:lnTo>
                  <a:lnTo>
                    <a:pt x="3036" y="3572"/>
                  </a:lnTo>
                  <a:lnTo>
                    <a:pt x="3038" y="3568"/>
                  </a:lnTo>
                  <a:lnTo>
                    <a:pt x="3042" y="3558"/>
                  </a:lnTo>
                  <a:lnTo>
                    <a:pt x="3044" y="3552"/>
                  </a:lnTo>
                  <a:lnTo>
                    <a:pt x="3040" y="3552"/>
                  </a:lnTo>
                  <a:lnTo>
                    <a:pt x="3038" y="3552"/>
                  </a:lnTo>
                  <a:lnTo>
                    <a:pt x="3036" y="3550"/>
                  </a:lnTo>
                  <a:lnTo>
                    <a:pt x="3038" y="3546"/>
                  </a:lnTo>
                  <a:lnTo>
                    <a:pt x="3042" y="3540"/>
                  </a:lnTo>
                  <a:lnTo>
                    <a:pt x="3048" y="3536"/>
                  </a:lnTo>
                  <a:lnTo>
                    <a:pt x="3052" y="3534"/>
                  </a:lnTo>
                  <a:lnTo>
                    <a:pt x="3052" y="3532"/>
                  </a:lnTo>
                  <a:lnTo>
                    <a:pt x="3050" y="3532"/>
                  </a:lnTo>
                  <a:lnTo>
                    <a:pt x="3046" y="3526"/>
                  </a:lnTo>
                  <a:lnTo>
                    <a:pt x="3042" y="3522"/>
                  </a:lnTo>
                  <a:lnTo>
                    <a:pt x="3040" y="3518"/>
                  </a:lnTo>
                  <a:lnTo>
                    <a:pt x="3038" y="3518"/>
                  </a:lnTo>
                  <a:lnTo>
                    <a:pt x="3042" y="3516"/>
                  </a:lnTo>
                  <a:lnTo>
                    <a:pt x="3046" y="3514"/>
                  </a:lnTo>
                  <a:lnTo>
                    <a:pt x="3046" y="3516"/>
                  </a:lnTo>
                  <a:lnTo>
                    <a:pt x="3048" y="3520"/>
                  </a:lnTo>
                  <a:lnTo>
                    <a:pt x="3050" y="3524"/>
                  </a:lnTo>
                  <a:lnTo>
                    <a:pt x="3054" y="3524"/>
                  </a:lnTo>
                  <a:lnTo>
                    <a:pt x="3058" y="3522"/>
                  </a:lnTo>
                  <a:lnTo>
                    <a:pt x="3060" y="3520"/>
                  </a:lnTo>
                  <a:lnTo>
                    <a:pt x="3062" y="3518"/>
                  </a:lnTo>
                  <a:lnTo>
                    <a:pt x="3062" y="3512"/>
                  </a:lnTo>
                  <a:lnTo>
                    <a:pt x="3060" y="3510"/>
                  </a:lnTo>
                  <a:lnTo>
                    <a:pt x="3060" y="3508"/>
                  </a:lnTo>
                  <a:lnTo>
                    <a:pt x="3062" y="3506"/>
                  </a:lnTo>
                  <a:lnTo>
                    <a:pt x="3068" y="3502"/>
                  </a:lnTo>
                  <a:lnTo>
                    <a:pt x="3074" y="3492"/>
                  </a:lnTo>
                  <a:lnTo>
                    <a:pt x="3080" y="3482"/>
                  </a:lnTo>
                  <a:lnTo>
                    <a:pt x="3080" y="3478"/>
                  </a:lnTo>
                  <a:lnTo>
                    <a:pt x="3080" y="3474"/>
                  </a:lnTo>
                  <a:lnTo>
                    <a:pt x="3080" y="3470"/>
                  </a:lnTo>
                  <a:lnTo>
                    <a:pt x="3080" y="3468"/>
                  </a:lnTo>
                  <a:lnTo>
                    <a:pt x="3084" y="3462"/>
                  </a:lnTo>
                  <a:lnTo>
                    <a:pt x="3090" y="3454"/>
                  </a:lnTo>
                  <a:lnTo>
                    <a:pt x="3098" y="3440"/>
                  </a:lnTo>
                  <a:lnTo>
                    <a:pt x="3100" y="3436"/>
                  </a:lnTo>
                  <a:lnTo>
                    <a:pt x="3102" y="3432"/>
                  </a:lnTo>
                  <a:lnTo>
                    <a:pt x="3104" y="3434"/>
                  </a:lnTo>
                  <a:lnTo>
                    <a:pt x="3106" y="3436"/>
                  </a:lnTo>
                  <a:lnTo>
                    <a:pt x="3108" y="3440"/>
                  </a:lnTo>
                  <a:lnTo>
                    <a:pt x="3110" y="3440"/>
                  </a:lnTo>
                  <a:lnTo>
                    <a:pt x="3112" y="3440"/>
                  </a:lnTo>
                  <a:lnTo>
                    <a:pt x="3116" y="3436"/>
                  </a:lnTo>
                  <a:lnTo>
                    <a:pt x="3120" y="3434"/>
                  </a:lnTo>
                  <a:lnTo>
                    <a:pt x="3122" y="3432"/>
                  </a:lnTo>
                  <a:lnTo>
                    <a:pt x="3118" y="3424"/>
                  </a:lnTo>
                  <a:lnTo>
                    <a:pt x="3116" y="3420"/>
                  </a:lnTo>
                  <a:lnTo>
                    <a:pt x="3116" y="3416"/>
                  </a:lnTo>
                  <a:lnTo>
                    <a:pt x="3118" y="3414"/>
                  </a:lnTo>
                  <a:lnTo>
                    <a:pt x="3122" y="3412"/>
                  </a:lnTo>
                  <a:lnTo>
                    <a:pt x="3122" y="3410"/>
                  </a:lnTo>
                  <a:lnTo>
                    <a:pt x="3122" y="3408"/>
                  </a:lnTo>
                  <a:lnTo>
                    <a:pt x="3122" y="3402"/>
                  </a:lnTo>
                  <a:lnTo>
                    <a:pt x="3122" y="3400"/>
                  </a:lnTo>
                  <a:lnTo>
                    <a:pt x="3124" y="3398"/>
                  </a:lnTo>
                  <a:lnTo>
                    <a:pt x="3120" y="3392"/>
                  </a:lnTo>
                  <a:lnTo>
                    <a:pt x="3118" y="3390"/>
                  </a:lnTo>
                  <a:lnTo>
                    <a:pt x="3124" y="3390"/>
                  </a:lnTo>
                  <a:lnTo>
                    <a:pt x="3128" y="3390"/>
                  </a:lnTo>
                  <a:lnTo>
                    <a:pt x="3132" y="3388"/>
                  </a:lnTo>
                  <a:lnTo>
                    <a:pt x="3134" y="3384"/>
                  </a:lnTo>
                  <a:lnTo>
                    <a:pt x="3134" y="3376"/>
                  </a:lnTo>
                  <a:lnTo>
                    <a:pt x="3134" y="3370"/>
                  </a:lnTo>
                  <a:lnTo>
                    <a:pt x="3132" y="3366"/>
                  </a:lnTo>
                  <a:lnTo>
                    <a:pt x="3128" y="3362"/>
                  </a:lnTo>
                  <a:lnTo>
                    <a:pt x="3136" y="3356"/>
                  </a:lnTo>
                  <a:lnTo>
                    <a:pt x="3140" y="3352"/>
                  </a:lnTo>
                  <a:lnTo>
                    <a:pt x="3136" y="3350"/>
                  </a:lnTo>
                  <a:lnTo>
                    <a:pt x="3128" y="3348"/>
                  </a:lnTo>
                  <a:lnTo>
                    <a:pt x="3122" y="3344"/>
                  </a:lnTo>
                  <a:lnTo>
                    <a:pt x="3118" y="3338"/>
                  </a:lnTo>
                  <a:lnTo>
                    <a:pt x="3112" y="3332"/>
                  </a:lnTo>
                  <a:lnTo>
                    <a:pt x="3108" y="3330"/>
                  </a:lnTo>
                  <a:lnTo>
                    <a:pt x="3102" y="3330"/>
                  </a:lnTo>
                  <a:lnTo>
                    <a:pt x="3096" y="3334"/>
                  </a:lnTo>
                  <a:lnTo>
                    <a:pt x="3086" y="3338"/>
                  </a:lnTo>
                  <a:lnTo>
                    <a:pt x="3082" y="3338"/>
                  </a:lnTo>
                  <a:lnTo>
                    <a:pt x="3078" y="3334"/>
                  </a:lnTo>
                  <a:lnTo>
                    <a:pt x="3076" y="3332"/>
                  </a:lnTo>
                  <a:lnTo>
                    <a:pt x="3074" y="3330"/>
                  </a:lnTo>
                  <a:lnTo>
                    <a:pt x="3070" y="3332"/>
                  </a:lnTo>
                  <a:lnTo>
                    <a:pt x="3070" y="3328"/>
                  </a:lnTo>
                  <a:lnTo>
                    <a:pt x="3072" y="3326"/>
                  </a:lnTo>
                  <a:lnTo>
                    <a:pt x="3074" y="3324"/>
                  </a:lnTo>
                  <a:lnTo>
                    <a:pt x="3082" y="3326"/>
                  </a:lnTo>
                  <a:lnTo>
                    <a:pt x="3088" y="3326"/>
                  </a:lnTo>
                  <a:lnTo>
                    <a:pt x="3090" y="3326"/>
                  </a:lnTo>
                  <a:lnTo>
                    <a:pt x="3092" y="3324"/>
                  </a:lnTo>
                  <a:lnTo>
                    <a:pt x="3098" y="3316"/>
                  </a:lnTo>
                  <a:lnTo>
                    <a:pt x="3106" y="3310"/>
                  </a:lnTo>
                  <a:lnTo>
                    <a:pt x="3116" y="3304"/>
                  </a:lnTo>
                  <a:lnTo>
                    <a:pt x="3124" y="3302"/>
                  </a:lnTo>
                  <a:lnTo>
                    <a:pt x="3128" y="3300"/>
                  </a:lnTo>
                  <a:lnTo>
                    <a:pt x="3132" y="3298"/>
                  </a:lnTo>
                  <a:lnTo>
                    <a:pt x="3132" y="3294"/>
                  </a:lnTo>
                  <a:lnTo>
                    <a:pt x="3130" y="3290"/>
                  </a:lnTo>
                  <a:lnTo>
                    <a:pt x="3122" y="3278"/>
                  </a:lnTo>
                  <a:lnTo>
                    <a:pt x="3110" y="3268"/>
                  </a:lnTo>
                  <a:lnTo>
                    <a:pt x="3100" y="3258"/>
                  </a:lnTo>
                  <a:lnTo>
                    <a:pt x="3090" y="3254"/>
                  </a:lnTo>
                  <a:lnTo>
                    <a:pt x="3086" y="3252"/>
                  </a:lnTo>
                  <a:lnTo>
                    <a:pt x="3086" y="3250"/>
                  </a:lnTo>
                  <a:lnTo>
                    <a:pt x="3086" y="3248"/>
                  </a:lnTo>
                  <a:lnTo>
                    <a:pt x="3086" y="3246"/>
                  </a:lnTo>
                  <a:lnTo>
                    <a:pt x="3086" y="3244"/>
                  </a:lnTo>
                  <a:lnTo>
                    <a:pt x="3082" y="3242"/>
                  </a:lnTo>
                  <a:lnTo>
                    <a:pt x="3078" y="3240"/>
                  </a:lnTo>
                  <a:lnTo>
                    <a:pt x="3074" y="3242"/>
                  </a:lnTo>
                  <a:lnTo>
                    <a:pt x="3068" y="3246"/>
                  </a:lnTo>
                  <a:lnTo>
                    <a:pt x="3062" y="3246"/>
                  </a:lnTo>
                  <a:lnTo>
                    <a:pt x="3056" y="3244"/>
                  </a:lnTo>
                  <a:lnTo>
                    <a:pt x="3050" y="3242"/>
                  </a:lnTo>
                  <a:lnTo>
                    <a:pt x="3046" y="3236"/>
                  </a:lnTo>
                  <a:lnTo>
                    <a:pt x="3044" y="3232"/>
                  </a:lnTo>
                  <a:lnTo>
                    <a:pt x="3042" y="3228"/>
                  </a:lnTo>
                  <a:lnTo>
                    <a:pt x="3044" y="3224"/>
                  </a:lnTo>
                  <a:lnTo>
                    <a:pt x="3046" y="3224"/>
                  </a:lnTo>
                  <a:lnTo>
                    <a:pt x="3048" y="3224"/>
                  </a:lnTo>
                  <a:lnTo>
                    <a:pt x="3052" y="3230"/>
                  </a:lnTo>
                  <a:lnTo>
                    <a:pt x="3056" y="3238"/>
                  </a:lnTo>
                  <a:lnTo>
                    <a:pt x="3060" y="3242"/>
                  </a:lnTo>
                  <a:lnTo>
                    <a:pt x="3062" y="3244"/>
                  </a:lnTo>
                  <a:lnTo>
                    <a:pt x="3066" y="3242"/>
                  </a:lnTo>
                  <a:lnTo>
                    <a:pt x="3072" y="3240"/>
                  </a:lnTo>
                  <a:lnTo>
                    <a:pt x="3078" y="3236"/>
                  </a:lnTo>
                  <a:lnTo>
                    <a:pt x="3080" y="3236"/>
                  </a:lnTo>
                  <a:lnTo>
                    <a:pt x="3084" y="3236"/>
                  </a:lnTo>
                  <a:lnTo>
                    <a:pt x="3088" y="3240"/>
                  </a:lnTo>
                  <a:lnTo>
                    <a:pt x="3090" y="3242"/>
                  </a:lnTo>
                  <a:lnTo>
                    <a:pt x="3092" y="3246"/>
                  </a:lnTo>
                  <a:lnTo>
                    <a:pt x="3094" y="3248"/>
                  </a:lnTo>
                  <a:lnTo>
                    <a:pt x="3098" y="3248"/>
                  </a:lnTo>
                  <a:lnTo>
                    <a:pt x="3104" y="3248"/>
                  </a:lnTo>
                  <a:lnTo>
                    <a:pt x="3110" y="3250"/>
                  </a:lnTo>
                  <a:lnTo>
                    <a:pt x="3122" y="3256"/>
                  </a:lnTo>
                  <a:lnTo>
                    <a:pt x="3128" y="3258"/>
                  </a:lnTo>
                  <a:lnTo>
                    <a:pt x="3130" y="3258"/>
                  </a:lnTo>
                  <a:lnTo>
                    <a:pt x="3132" y="3256"/>
                  </a:lnTo>
                  <a:lnTo>
                    <a:pt x="3132" y="3254"/>
                  </a:lnTo>
                  <a:lnTo>
                    <a:pt x="3128" y="3244"/>
                  </a:lnTo>
                  <a:lnTo>
                    <a:pt x="3120" y="3236"/>
                  </a:lnTo>
                  <a:lnTo>
                    <a:pt x="3114" y="3230"/>
                  </a:lnTo>
                  <a:lnTo>
                    <a:pt x="3112" y="3226"/>
                  </a:lnTo>
                  <a:lnTo>
                    <a:pt x="3108" y="3220"/>
                  </a:lnTo>
                  <a:lnTo>
                    <a:pt x="3100" y="3212"/>
                  </a:lnTo>
                  <a:lnTo>
                    <a:pt x="3092" y="3206"/>
                  </a:lnTo>
                  <a:lnTo>
                    <a:pt x="3090" y="3200"/>
                  </a:lnTo>
                  <a:lnTo>
                    <a:pt x="3090" y="3192"/>
                  </a:lnTo>
                  <a:lnTo>
                    <a:pt x="3088" y="3186"/>
                  </a:lnTo>
                  <a:lnTo>
                    <a:pt x="3086" y="3178"/>
                  </a:lnTo>
                  <a:lnTo>
                    <a:pt x="3082" y="3168"/>
                  </a:lnTo>
                  <a:lnTo>
                    <a:pt x="3078" y="3158"/>
                  </a:lnTo>
                  <a:lnTo>
                    <a:pt x="3072" y="3138"/>
                  </a:lnTo>
                  <a:lnTo>
                    <a:pt x="3070" y="3130"/>
                  </a:lnTo>
                  <a:lnTo>
                    <a:pt x="3066" y="3122"/>
                  </a:lnTo>
                  <a:lnTo>
                    <a:pt x="3060" y="3116"/>
                  </a:lnTo>
                  <a:lnTo>
                    <a:pt x="3052" y="3112"/>
                  </a:lnTo>
                  <a:lnTo>
                    <a:pt x="3044" y="3108"/>
                  </a:lnTo>
                  <a:lnTo>
                    <a:pt x="3040" y="3104"/>
                  </a:lnTo>
                  <a:lnTo>
                    <a:pt x="3036" y="3098"/>
                  </a:lnTo>
                  <a:lnTo>
                    <a:pt x="3034" y="3094"/>
                  </a:lnTo>
                  <a:lnTo>
                    <a:pt x="3032" y="3094"/>
                  </a:lnTo>
                  <a:lnTo>
                    <a:pt x="3026" y="3096"/>
                  </a:lnTo>
                  <a:lnTo>
                    <a:pt x="3022" y="3096"/>
                  </a:lnTo>
                  <a:lnTo>
                    <a:pt x="3022" y="3092"/>
                  </a:lnTo>
                  <a:lnTo>
                    <a:pt x="3024" y="3084"/>
                  </a:lnTo>
                  <a:lnTo>
                    <a:pt x="3026" y="3076"/>
                  </a:lnTo>
                  <a:lnTo>
                    <a:pt x="3038" y="3058"/>
                  </a:lnTo>
                  <a:lnTo>
                    <a:pt x="3044" y="3052"/>
                  </a:lnTo>
                  <a:lnTo>
                    <a:pt x="3048" y="3048"/>
                  </a:lnTo>
                  <a:lnTo>
                    <a:pt x="3054" y="3044"/>
                  </a:lnTo>
                  <a:lnTo>
                    <a:pt x="3056" y="3042"/>
                  </a:lnTo>
                  <a:lnTo>
                    <a:pt x="3058" y="3038"/>
                  </a:lnTo>
                  <a:lnTo>
                    <a:pt x="3062" y="3034"/>
                  </a:lnTo>
                  <a:lnTo>
                    <a:pt x="3064" y="3032"/>
                  </a:lnTo>
                  <a:lnTo>
                    <a:pt x="3064" y="3028"/>
                  </a:lnTo>
                  <a:lnTo>
                    <a:pt x="3062" y="3024"/>
                  </a:lnTo>
                  <a:lnTo>
                    <a:pt x="3060" y="3020"/>
                  </a:lnTo>
                  <a:lnTo>
                    <a:pt x="3060" y="3018"/>
                  </a:lnTo>
                  <a:lnTo>
                    <a:pt x="3062" y="3018"/>
                  </a:lnTo>
                  <a:lnTo>
                    <a:pt x="3064" y="3016"/>
                  </a:lnTo>
                  <a:lnTo>
                    <a:pt x="3066" y="3016"/>
                  </a:lnTo>
                  <a:lnTo>
                    <a:pt x="3066" y="3020"/>
                  </a:lnTo>
                  <a:lnTo>
                    <a:pt x="3068" y="3022"/>
                  </a:lnTo>
                  <a:lnTo>
                    <a:pt x="3070" y="3024"/>
                  </a:lnTo>
                  <a:lnTo>
                    <a:pt x="3072" y="3024"/>
                  </a:lnTo>
                  <a:lnTo>
                    <a:pt x="3076" y="3022"/>
                  </a:lnTo>
                  <a:lnTo>
                    <a:pt x="3080" y="3020"/>
                  </a:lnTo>
                  <a:lnTo>
                    <a:pt x="3082" y="3018"/>
                  </a:lnTo>
                  <a:lnTo>
                    <a:pt x="3084" y="3012"/>
                  </a:lnTo>
                  <a:lnTo>
                    <a:pt x="3086" y="3008"/>
                  </a:lnTo>
                  <a:lnTo>
                    <a:pt x="3088" y="3006"/>
                  </a:lnTo>
                  <a:lnTo>
                    <a:pt x="3090" y="3008"/>
                  </a:lnTo>
                  <a:lnTo>
                    <a:pt x="3092" y="3008"/>
                  </a:lnTo>
                  <a:lnTo>
                    <a:pt x="3094" y="3006"/>
                  </a:lnTo>
                  <a:lnTo>
                    <a:pt x="3096" y="3002"/>
                  </a:lnTo>
                  <a:lnTo>
                    <a:pt x="3100" y="2996"/>
                  </a:lnTo>
                  <a:lnTo>
                    <a:pt x="3106" y="2990"/>
                  </a:lnTo>
                  <a:lnTo>
                    <a:pt x="3114" y="2988"/>
                  </a:lnTo>
                  <a:lnTo>
                    <a:pt x="3118" y="2988"/>
                  </a:lnTo>
                  <a:lnTo>
                    <a:pt x="3122" y="2986"/>
                  </a:lnTo>
                  <a:lnTo>
                    <a:pt x="3128" y="2982"/>
                  </a:lnTo>
                  <a:lnTo>
                    <a:pt x="3134" y="2976"/>
                  </a:lnTo>
                  <a:lnTo>
                    <a:pt x="3136" y="2976"/>
                  </a:lnTo>
                  <a:lnTo>
                    <a:pt x="3138" y="2978"/>
                  </a:lnTo>
                  <a:lnTo>
                    <a:pt x="3140" y="2978"/>
                  </a:lnTo>
                  <a:lnTo>
                    <a:pt x="3142" y="2976"/>
                  </a:lnTo>
                  <a:lnTo>
                    <a:pt x="3142" y="2978"/>
                  </a:lnTo>
                  <a:lnTo>
                    <a:pt x="3144" y="2980"/>
                  </a:lnTo>
                  <a:lnTo>
                    <a:pt x="3144" y="2982"/>
                  </a:lnTo>
                  <a:lnTo>
                    <a:pt x="3148" y="2984"/>
                  </a:lnTo>
                  <a:lnTo>
                    <a:pt x="3152" y="2982"/>
                  </a:lnTo>
                  <a:lnTo>
                    <a:pt x="3156" y="2980"/>
                  </a:lnTo>
                  <a:lnTo>
                    <a:pt x="3158" y="2978"/>
                  </a:lnTo>
                  <a:lnTo>
                    <a:pt x="3156" y="2974"/>
                  </a:lnTo>
                  <a:lnTo>
                    <a:pt x="3156" y="2972"/>
                  </a:lnTo>
                  <a:lnTo>
                    <a:pt x="3156" y="2970"/>
                  </a:lnTo>
                  <a:lnTo>
                    <a:pt x="3158" y="2966"/>
                  </a:lnTo>
                  <a:lnTo>
                    <a:pt x="3162" y="2960"/>
                  </a:lnTo>
                  <a:lnTo>
                    <a:pt x="3164" y="2958"/>
                  </a:lnTo>
                  <a:lnTo>
                    <a:pt x="3164" y="2956"/>
                  </a:lnTo>
                  <a:lnTo>
                    <a:pt x="3158" y="2952"/>
                  </a:lnTo>
                  <a:lnTo>
                    <a:pt x="3150" y="2950"/>
                  </a:lnTo>
                  <a:lnTo>
                    <a:pt x="3144" y="2946"/>
                  </a:lnTo>
                  <a:lnTo>
                    <a:pt x="3140" y="2942"/>
                  </a:lnTo>
                  <a:lnTo>
                    <a:pt x="3138" y="2944"/>
                  </a:lnTo>
                  <a:lnTo>
                    <a:pt x="3134" y="2948"/>
                  </a:lnTo>
                  <a:lnTo>
                    <a:pt x="3132" y="2948"/>
                  </a:lnTo>
                  <a:lnTo>
                    <a:pt x="3126" y="2950"/>
                  </a:lnTo>
                  <a:lnTo>
                    <a:pt x="3116" y="2948"/>
                  </a:lnTo>
                  <a:lnTo>
                    <a:pt x="3114" y="2944"/>
                  </a:lnTo>
                  <a:lnTo>
                    <a:pt x="3112" y="2942"/>
                  </a:lnTo>
                  <a:lnTo>
                    <a:pt x="3108" y="2942"/>
                  </a:lnTo>
                  <a:lnTo>
                    <a:pt x="3102" y="2942"/>
                  </a:lnTo>
                  <a:lnTo>
                    <a:pt x="3100" y="2938"/>
                  </a:lnTo>
                  <a:lnTo>
                    <a:pt x="3096" y="2934"/>
                  </a:lnTo>
                  <a:lnTo>
                    <a:pt x="3094" y="2930"/>
                  </a:lnTo>
                  <a:lnTo>
                    <a:pt x="3090" y="2930"/>
                  </a:lnTo>
                  <a:lnTo>
                    <a:pt x="3080" y="2930"/>
                  </a:lnTo>
                  <a:lnTo>
                    <a:pt x="3072" y="2934"/>
                  </a:lnTo>
                  <a:lnTo>
                    <a:pt x="3066" y="2940"/>
                  </a:lnTo>
                  <a:lnTo>
                    <a:pt x="3062" y="2946"/>
                  </a:lnTo>
                  <a:lnTo>
                    <a:pt x="3056" y="2950"/>
                  </a:lnTo>
                  <a:lnTo>
                    <a:pt x="3052" y="2952"/>
                  </a:lnTo>
                  <a:lnTo>
                    <a:pt x="3050" y="2954"/>
                  </a:lnTo>
                  <a:lnTo>
                    <a:pt x="3050" y="2958"/>
                  </a:lnTo>
                  <a:lnTo>
                    <a:pt x="3052" y="2962"/>
                  </a:lnTo>
                  <a:lnTo>
                    <a:pt x="3050" y="2964"/>
                  </a:lnTo>
                  <a:lnTo>
                    <a:pt x="3044" y="2966"/>
                  </a:lnTo>
                  <a:lnTo>
                    <a:pt x="3032" y="2968"/>
                  </a:lnTo>
                  <a:lnTo>
                    <a:pt x="3026" y="2968"/>
                  </a:lnTo>
                  <a:lnTo>
                    <a:pt x="3020" y="2964"/>
                  </a:lnTo>
                  <a:lnTo>
                    <a:pt x="3018" y="2960"/>
                  </a:lnTo>
                  <a:lnTo>
                    <a:pt x="3014" y="2956"/>
                  </a:lnTo>
                  <a:lnTo>
                    <a:pt x="3014" y="2946"/>
                  </a:lnTo>
                  <a:lnTo>
                    <a:pt x="3014" y="2940"/>
                  </a:lnTo>
                  <a:lnTo>
                    <a:pt x="3016" y="2938"/>
                  </a:lnTo>
                  <a:lnTo>
                    <a:pt x="3018" y="2934"/>
                  </a:lnTo>
                  <a:lnTo>
                    <a:pt x="3018" y="2930"/>
                  </a:lnTo>
                  <a:lnTo>
                    <a:pt x="3014" y="2922"/>
                  </a:lnTo>
                  <a:lnTo>
                    <a:pt x="3008" y="2914"/>
                  </a:lnTo>
                  <a:lnTo>
                    <a:pt x="3004" y="2912"/>
                  </a:lnTo>
                  <a:lnTo>
                    <a:pt x="3002" y="2912"/>
                  </a:lnTo>
                  <a:lnTo>
                    <a:pt x="2996" y="2914"/>
                  </a:lnTo>
                  <a:lnTo>
                    <a:pt x="2988" y="2914"/>
                  </a:lnTo>
                  <a:lnTo>
                    <a:pt x="2980" y="2914"/>
                  </a:lnTo>
                  <a:lnTo>
                    <a:pt x="2976" y="2912"/>
                  </a:lnTo>
                  <a:lnTo>
                    <a:pt x="2974" y="2910"/>
                  </a:lnTo>
                  <a:lnTo>
                    <a:pt x="2970" y="2906"/>
                  </a:lnTo>
                  <a:lnTo>
                    <a:pt x="2966" y="2904"/>
                  </a:lnTo>
                  <a:lnTo>
                    <a:pt x="2962" y="2900"/>
                  </a:lnTo>
                  <a:lnTo>
                    <a:pt x="2958" y="2890"/>
                  </a:lnTo>
                  <a:lnTo>
                    <a:pt x="2958" y="2880"/>
                  </a:lnTo>
                  <a:lnTo>
                    <a:pt x="2960" y="2872"/>
                  </a:lnTo>
                  <a:lnTo>
                    <a:pt x="2962" y="2868"/>
                  </a:lnTo>
                  <a:lnTo>
                    <a:pt x="2964" y="2862"/>
                  </a:lnTo>
                  <a:lnTo>
                    <a:pt x="2966" y="2856"/>
                  </a:lnTo>
                  <a:lnTo>
                    <a:pt x="2970" y="2854"/>
                  </a:lnTo>
                  <a:lnTo>
                    <a:pt x="2976" y="2854"/>
                  </a:lnTo>
                  <a:lnTo>
                    <a:pt x="2982" y="2860"/>
                  </a:lnTo>
                  <a:lnTo>
                    <a:pt x="2986" y="2864"/>
                  </a:lnTo>
                  <a:lnTo>
                    <a:pt x="2988" y="2864"/>
                  </a:lnTo>
                  <a:lnTo>
                    <a:pt x="2992" y="2862"/>
                  </a:lnTo>
                  <a:lnTo>
                    <a:pt x="2996" y="2856"/>
                  </a:lnTo>
                  <a:lnTo>
                    <a:pt x="3000" y="2856"/>
                  </a:lnTo>
                  <a:lnTo>
                    <a:pt x="3002" y="2856"/>
                  </a:lnTo>
                  <a:lnTo>
                    <a:pt x="3010" y="2856"/>
                  </a:lnTo>
                  <a:lnTo>
                    <a:pt x="3018" y="2854"/>
                  </a:lnTo>
                  <a:lnTo>
                    <a:pt x="3024" y="2846"/>
                  </a:lnTo>
                  <a:lnTo>
                    <a:pt x="3026" y="2836"/>
                  </a:lnTo>
                  <a:lnTo>
                    <a:pt x="3026" y="2830"/>
                  </a:lnTo>
                  <a:lnTo>
                    <a:pt x="3032" y="2824"/>
                  </a:lnTo>
                  <a:lnTo>
                    <a:pt x="3044" y="2814"/>
                  </a:lnTo>
                  <a:lnTo>
                    <a:pt x="3058" y="2806"/>
                  </a:lnTo>
                  <a:lnTo>
                    <a:pt x="3070" y="2802"/>
                  </a:lnTo>
                  <a:lnTo>
                    <a:pt x="3076" y="2798"/>
                  </a:lnTo>
                  <a:lnTo>
                    <a:pt x="3078" y="2794"/>
                  </a:lnTo>
                  <a:lnTo>
                    <a:pt x="3080" y="2786"/>
                  </a:lnTo>
                  <a:lnTo>
                    <a:pt x="3088" y="2778"/>
                  </a:lnTo>
                  <a:lnTo>
                    <a:pt x="3094" y="2770"/>
                  </a:lnTo>
                  <a:lnTo>
                    <a:pt x="3094" y="2768"/>
                  </a:lnTo>
                  <a:lnTo>
                    <a:pt x="3096" y="2766"/>
                  </a:lnTo>
                  <a:lnTo>
                    <a:pt x="3100" y="2762"/>
                  </a:lnTo>
                  <a:lnTo>
                    <a:pt x="3104" y="2760"/>
                  </a:lnTo>
                  <a:lnTo>
                    <a:pt x="3108" y="2760"/>
                  </a:lnTo>
                  <a:lnTo>
                    <a:pt x="3114" y="2760"/>
                  </a:lnTo>
                  <a:lnTo>
                    <a:pt x="3120" y="2762"/>
                  </a:lnTo>
                  <a:lnTo>
                    <a:pt x="3122" y="2762"/>
                  </a:lnTo>
                  <a:lnTo>
                    <a:pt x="3124" y="2762"/>
                  </a:lnTo>
                  <a:lnTo>
                    <a:pt x="3128" y="2760"/>
                  </a:lnTo>
                  <a:lnTo>
                    <a:pt x="3130" y="2760"/>
                  </a:lnTo>
                  <a:lnTo>
                    <a:pt x="3132" y="2764"/>
                  </a:lnTo>
                  <a:lnTo>
                    <a:pt x="3138" y="2770"/>
                  </a:lnTo>
                  <a:lnTo>
                    <a:pt x="3144" y="2778"/>
                  </a:lnTo>
                  <a:lnTo>
                    <a:pt x="3146" y="2782"/>
                  </a:lnTo>
                  <a:lnTo>
                    <a:pt x="3144" y="2790"/>
                  </a:lnTo>
                  <a:lnTo>
                    <a:pt x="3138" y="2800"/>
                  </a:lnTo>
                  <a:lnTo>
                    <a:pt x="3132" y="2806"/>
                  </a:lnTo>
                  <a:lnTo>
                    <a:pt x="3128" y="2810"/>
                  </a:lnTo>
                  <a:lnTo>
                    <a:pt x="3120" y="2816"/>
                  </a:lnTo>
                  <a:lnTo>
                    <a:pt x="3114" y="2820"/>
                  </a:lnTo>
                  <a:lnTo>
                    <a:pt x="3114" y="2822"/>
                  </a:lnTo>
                  <a:lnTo>
                    <a:pt x="3114" y="2824"/>
                  </a:lnTo>
                  <a:lnTo>
                    <a:pt x="3116" y="2826"/>
                  </a:lnTo>
                  <a:lnTo>
                    <a:pt x="3114" y="2828"/>
                  </a:lnTo>
                  <a:lnTo>
                    <a:pt x="3110" y="2832"/>
                  </a:lnTo>
                  <a:lnTo>
                    <a:pt x="3104" y="2834"/>
                  </a:lnTo>
                  <a:lnTo>
                    <a:pt x="3104" y="2836"/>
                  </a:lnTo>
                  <a:lnTo>
                    <a:pt x="3106" y="2836"/>
                  </a:lnTo>
                  <a:lnTo>
                    <a:pt x="3110" y="2840"/>
                  </a:lnTo>
                  <a:lnTo>
                    <a:pt x="3116" y="2844"/>
                  </a:lnTo>
                  <a:lnTo>
                    <a:pt x="3120" y="2850"/>
                  </a:lnTo>
                  <a:lnTo>
                    <a:pt x="3122" y="2854"/>
                  </a:lnTo>
                  <a:lnTo>
                    <a:pt x="3122" y="2858"/>
                  </a:lnTo>
                  <a:lnTo>
                    <a:pt x="3120" y="2862"/>
                  </a:lnTo>
                  <a:lnTo>
                    <a:pt x="3118" y="2864"/>
                  </a:lnTo>
                  <a:lnTo>
                    <a:pt x="3116" y="2862"/>
                  </a:lnTo>
                  <a:lnTo>
                    <a:pt x="3112" y="2860"/>
                  </a:lnTo>
                  <a:lnTo>
                    <a:pt x="3110" y="2862"/>
                  </a:lnTo>
                  <a:lnTo>
                    <a:pt x="3108" y="2864"/>
                  </a:lnTo>
                  <a:lnTo>
                    <a:pt x="3106" y="2868"/>
                  </a:lnTo>
                  <a:lnTo>
                    <a:pt x="3102" y="2868"/>
                  </a:lnTo>
                  <a:lnTo>
                    <a:pt x="3100" y="2876"/>
                  </a:lnTo>
                  <a:lnTo>
                    <a:pt x="3100" y="2880"/>
                  </a:lnTo>
                  <a:lnTo>
                    <a:pt x="3102" y="2882"/>
                  </a:lnTo>
                  <a:lnTo>
                    <a:pt x="3104" y="2882"/>
                  </a:lnTo>
                  <a:lnTo>
                    <a:pt x="3106" y="2880"/>
                  </a:lnTo>
                  <a:lnTo>
                    <a:pt x="3112" y="2878"/>
                  </a:lnTo>
                  <a:lnTo>
                    <a:pt x="3120" y="2874"/>
                  </a:lnTo>
                  <a:lnTo>
                    <a:pt x="3124" y="2874"/>
                  </a:lnTo>
                  <a:lnTo>
                    <a:pt x="3124" y="2872"/>
                  </a:lnTo>
                  <a:lnTo>
                    <a:pt x="3124" y="2868"/>
                  </a:lnTo>
                  <a:lnTo>
                    <a:pt x="3124" y="2866"/>
                  </a:lnTo>
                  <a:lnTo>
                    <a:pt x="3128" y="2866"/>
                  </a:lnTo>
                  <a:lnTo>
                    <a:pt x="3132" y="2866"/>
                  </a:lnTo>
                  <a:lnTo>
                    <a:pt x="3136" y="2864"/>
                  </a:lnTo>
                  <a:lnTo>
                    <a:pt x="3142" y="2856"/>
                  </a:lnTo>
                  <a:lnTo>
                    <a:pt x="3148" y="2848"/>
                  </a:lnTo>
                  <a:lnTo>
                    <a:pt x="3152" y="2844"/>
                  </a:lnTo>
                  <a:lnTo>
                    <a:pt x="3156" y="2840"/>
                  </a:lnTo>
                  <a:lnTo>
                    <a:pt x="3162" y="2836"/>
                  </a:lnTo>
                  <a:lnTo>
                    <a:pt x="3164" y="2834"/>
                  </a:lnTo>
                  <a:lnTo>
                    <a:pt x="3168" y="2832"/>
                  </a:lnTo>
                  <a:lnTo>
                    <a:pt x="3176" y="2830"/>
                  </a:lnTo>
                  <a:lnTo>
                    <a:pt x="3182" y="2830"/>
                  </a:lnTo>
                  <a:lnTo>
                    <a:pt x="3186" y="2828"/>
                  </a:lnTo>
                  <a:lnTo>
                    <a:pt x="3188" y="2826"/>
                  </a:lnTo>
                  <a:lnTo>
                    <a:pt x="3190" y="2822"/>
                  </a:lnTo>
                  <a:lnTo>
                    <a:pt x="3194" y="2822"/>
                  </a:lnTo>
                  <a:lnTo>
                    <a:pt x="3196" y="2824"/>
                  </a:lnTo>
                  <a:lnTo>
                    <a:pt x="3200" y="2822"/>
                  </a:lnTo>
                  <a:lnTo>
                    <a:pt x="3202" y="2820"/>
                  </a:lnTo>
                  <a:lnTo>
                    <a:pt x="3206" y="2820"/>
                  </a:lnTo>
                  <a:lnTo>
                    <a:pt x="3212" y="2820"/>
                  </a:lnTo>
                  <a:lnTo>
                    <a:pt x="3220" y="2818"/>
                  </a:lnTo>
                  <a:lnTo>
                    <a:pt x="3226" y="2816"/>
                  </a:lnTo>
                  <a:lnTo>
                    <a:pt x="3230" y="2812"/>
                  </a:lnTo>
                  <a:lnTo>
                    <a:pt x="3232" y="2808"/>
                  </a:lnTo>
                  <a:lnTo>
                    <a:pt x="3230" y="2812"/>
                  </a:lnTo>
                  <a:lnTo>
                    <a:pt x="3232" y="2818"/>
                  </a:lnTo>
                  <a:lnTo>
                    <a:pt x="3236" y="2824"/>
                  </a:lnTo>
                  <a:lnTo>
                    <a:pt x="3242" y="2828"/>
                  </a:lnTo>
                  <a:lnTo>
                    <a:pt x="3244" y="2830"/>
                  </a:lnTo>
                  <a:lnTo>
                    <a:pt x="3246" y="2828"/>
                  </a:lnTo>
                  <a:lnTo>
                    <a:pt x="3250" y="2828"/>
                  </a:lnTo>
                  <a:lnTo>
                    <a:pt x="3254" y="2828"/>
                  </a:lnTo>
                  <a:lnTo>
                    <a:pt x="3264" y="2832"/>
                  </a:lnTo>
                  <a:lnTo>
                    <a:pt x="3268" y="2836"/>
                  </a:lnTo>
                  <a:lnTo>
                    <a:pt x="3272" y="2840"/>
                  </a:lnTo>
                  <a:lnTo>
                    <a:pt x="3274" y="2846"/>
                  </a:lnTo>
                  <a:lnTo>
                    <a:pt x="3272" y="2850"/>
                  </a:lnTo>
                  <a:lnTo>
                    <a:pt x="3264" y="2868"/>
                  </a:lnTo>
                  <a:lnTo>
                    <a:pt x="3262" y="2876"/>
                  </a:lnTo>
                  <a:lnTo>
                    <a:pt x="3262" y="2878"/>
                  </a:lnTo>
                  <a:lnTo>
                    <a:pt x="3264" y="2880"/>
                  </a:lnTo>
                  <a:lnTo>
                    <a:pt x="3266" y="2884"/>
                  </a:lnTo>
                  <a:lnTo>
                    <a:pt x="3262" y="2886"/>
                  </a:lnTo>
                  <a:lnTo>
                    <a:pt x="3258" y="2892"/>
                  </a:lnTo>
                  <a:lnTo>
                    <a:pt x="3254" y="2900"/>
                  </a:lnTo>
                  <a:lnTo>
                    <a:pt x="3250" y="2906"/>
                  </a:lnTo>
                  <a:lnTo>
                    <a:pt x="3248" y="2910"/>
                  </a:lnTo>
                  <a:lnTo>
                    <a:pt x="3244" y="2914"/>
                  </a:lnTo>
                  <a:lnTo>
                    <a:pt x="3242" y="2914"/>
                  </a:lnTo>
                  <a:lnTo>
                    <a:pt x="3252" y="2916"/>
                  </a:lnTo>
                  <a:lnTo>
                    <a:pt x="3258" y="2918"/>
                  </a:lnTo>
                  <a:lnTo>
                    <a:pt x="3260" y="2918"/>
                  </a:lnTo>
                  <a:lnTo>
                    <a:pt x="3258" y="2920"/>
                  </a:lnTo>
                  <a:lnTo>
                    <a:pt x="3258" y="2922"/>
                  </a:lnTo>
                  <a:lnTo>
                    <a:pt x="3254" y="2924"/>
                  </a:lnTo>
                  <a:lnTo>
                    <a:pt x="3256" y="2926"/>
                  </a:lnTo>
                  <a:lnTo>
                    <a:pt x="3262" y="2928"/>
                  </a:lnTo>
                  <a:lnTo>
                    <a:pt x="3268" y="2928"/>
                  </a:lnTo>
                  <a:lnTo>
                    <a:pt x="3270" y="2930"/>
                  </a:lnTo>
                  <a:lnTo>
                    <a:pt x="3270" y="2932"/>
                  </a:lnTo>
                  <a:lnTo>
                    <a:pt x="3270" y="2934"/>
                  </a:lnTo>
                  <a:lnTo>
                    <a:pt x="3270" y="2938"/>
                  </a:lnTo>
                  <a:lnTo>
                    <a:pt x="3274" y="2936"/>
                  </a:lnTo>
                  <a:lnTo>
                    <a:pt x="3278" y="2934"/>
                  </a:lnTo>
                  <a:lnTo>
                    <a:pt x="3280" y="2930"/>
                  </a:lnTo>
                  <a:lnTo>
                    <a:pt x="3282" y="2924"/>
                  </a:lnTo>
                  <a:lnTo>
                    <a:pt x="3284" y="2922"/>
                  </a:lnTo>
                  <a:lnTo>
                    <a:pt x="3292" y="2926"/>
                  </a:lnTo>
                  <a:lnTo>
                    <a:pt x="3300" y="2934"/>
                  </a:lnTo>
                  <a:lnTo>
                    <a:pt x="3302" y="2934"/>
                  </a:lnTo>
                  <a:lnTo>
                    <a:pt x="3304" y="2930"/>
                  </a:lnTo>
                  <a:lnTo>
                    <a:pt x="3304" y="2928"/>
                  </a:lnTo>
                  <a:lnTo>
                    <a:pt x="3306" y="2926"/>
                  </a:lnTo>
                  <a:lnTo>
                    <a:pt x="3312" y="2928"/>
                  </a:lnTo>
                  <a:lnTo>
                    <a:pt x="3318" y="2930"/>
                  </a:lnTo>
                  <a:lnTo>
                    <a:pt x="3324" y="2930"/>
                  </a:lnTo>
                  <a:lnTo>
                    <a:pt x="3324" y="2934"/>
                  </a:lnTo>
                  <a:lnTo>
                    <a:pt x="3322" y="2934"/>
                  </a:lnTo>
                  <a:lnTo>
                    <a:pt x="3320" y="2938"/>
                  </a:lnTo>
                  <a:lnTo>
                    <a:pt x="3320" y="2942"/>
                  </a:lnTo>
                  <a:lnTo>
                    <a:pt x="3324" y="2948"/>
                  </a:lnTo>
                  <a:lnTo>
                    <a:pt x="3326" y="2954"/>
                  </a:lnTo>
                  <a:lnTo>
                    <a:pt x="3326" y="2958"/>
                  </a:lnTo>
                  <a:lnTo>
                    <a:pt x="3324" y="2960"/>
                  </a:lnTo>
                  <a:lnTo>
                    <a:pt x="3324" y="2962"/>
                  </a:lnTo>
                  <a:lnTo>
                    <a:pt x="3324" y="2966"/>
                  </a:lnTo>
                  <a:lnTo>
                    <a:pt x="3328" y="2970"/>
                  </a:lnTo>
                  <a:lnTo>
                    <a:pt x="3332" y="2974"/>
                  </a:lnTo>
                  <a:lnTo>
                    <a:pt x="3334" y="2976"/>
                  </a:lnTo>
                  <a:lnTo>
                    <a:pt x="3334" y="2980"/>
                  </a:lnTo>
                  <a:lnTo>
                    <a:pt x="3332" y="2982"/>
                  </a:lnTo>
                  <a:lnTo>
                    <a:pt x="3330" y="2980"/>
                  </a:lnTo>
                  <a:lnTo>
                    <a:pt x="3328" y="2976"/>
                  </a:lnTo>
                  <a:lnTo>
                    <a:pt x="3326" y="2974"/>
                  </a:lnTo>
                  <a:lnTo>
                    <a:pt x="3322" y="2974"/>
                  </a:lnTo>
                  <a:lnTo>
                    <a:pt x="3312" y="2974"/>
                  </a:lnTo>
                  <a:lnTo>
                    <a:pt x="3310" y="2974"/>
                  </a:lnTo>
                  <a:lnTo>
                    <a:pt x="3312" y="2978"/>
                  </a:lnTo>
                  <a:lnTo>
                    <a:pt x="3312" y="2980"/>
                  </a:lnTo>
                  <a:lnTo>
                    <a:pt x="3312" y="2982"/>
                  </a:lnTo>
                  <a:lnTo>
                    <a:pt x="3310" y="2982"/>
                  </a:lnTo>
                  <a:lnTo>
                    <a:pt x="3308" y="2980"/>
                  </a:lnTo>
                  <a:lnTo>
                    <a:pt x="3306" y="2980"/>
                  </a:lnTo>
                  <a:lnTo>
                    <a:pt x="3302" y="2984"/>
                  </a:lnTo>
                  <a:lnTo>
                    <a:pt x="3302" y="2988"/>
                  </a:lnTo>
                  <a:lnTo>
                    <a:pt x="3304" y="2992"/>
                  </a:lnTo>
                  <a:lnTo>
                    <a:pt x="3308" y="2994"/>
                  </a:lnTo>
                  <a:lnTo>
                    <a:pt x="3312" y="2992"/>
                  </a:lnTo>
                  <a:lnTo>
                    <a:pt x="3314" y="2992"/>
                  </a:lnTo>
                  <a:lnTo>
                    <a:pt x="3316" y="2998"/>
                  </a:lnTo>
                  <a:lnTo>
                    <a:pt x="3318" y="3014"/>
                  </a:lnTo>
                  <a:lnTo>
                    <a:pt x="3318" y="3020"/>
                  </a:lnTo>
                  <a:lnTo>
                    <a:pt x="3320" y="3022"/>
                  </a:lnTo>
                  <a:lnTo>
                    <a:pt x="3324" y="3026"/>
                  </a:lnTo>
                  <a:lnTo>
                    <a:pt x="3324" y="3028"/>
                  </a:lnTo>
                  <a:lnTo>
                    <a:pt x="3322" y="3030"/>
                  </a:lnTo>
                  <a:lnTo>
                    <a:pt x="3324" y="3034"/>
                  </a:lnTo>
                  <a:lnTo>
                    <a:pt x="3326" y="3038"/>
                  </a:lnTo>
                  <a:lnTo>
                    <a:pt x="3324" y="3042"/>
                  </a:lnTo>
                  <a:lnTo>
                    <a:pt x="3320" y="3046"/>
                  </a:lnTo>
                  <a:lnTo>
                    <a:pt x="3316" y="3054"/>
                  </a:lnTo>
                  <a:lnTo>
                    <a:pt x="3308" y="3070"/>
                  </a:lnTo>
                  <a:lnTo>
                    <a:pt x="3308" y="3076"/>
                  </a:lnTo>
                  <a:lnTo>
                    <a:pt x="3308" y="3078"/>
                  </a:lnTo>
                  <a:lnTo>
                    <a:pt x="3310" y="3082"/>
                  </a:lnTo>
                  <a:lnTo>
                    <a:pt x="3310" y="3084"/>
                  </a:lnTo>
                  <a:lnTo>
                    <a:pt x="3312" y="3088"/>
                  </a:lnTo>
                  <a:lnTo>
                    <a:pt x="3312" y="3092"/>
                  </a:lnTo>
                  <a:lnTo>
                    <a:pt x="3314" y="3096"/>
                  </a:lnTo>
                  <a:lnTo>
                    <a:pt x="3312" y="3096"/>
                  </a:lnTo>
                  <a:lnTo>
                    <a:pt x="3308" y="3096"/>
                  </a:lnTo>
                  <a:lnTo>
                    <a:pt x="3308" y="3100"/>
                  </a:lnTo>
                  <a:lnTo>
                    <a:pt x="3310" y="3104"/>
                  </a:lnTo>
                  <a:lnTo>
                    <a:pt x="3312" y="3104"/>
                  </a:lnTo>
                  <a:lnTo>
                    <a:pt x="3316" y="3104"/>
                  </a:lnTo>
                  <a:lnTo>
                    <a:pt x="3316" y="3110"/>
                  </a:lnTo>
                  <a:lnTo>
                    <a:pt x="3316" y="3116"/>
                  </a:lnTo>
                  <a:lnTo>
                    <a:pt x="3318" y="3118"/>
                  </a:lnTo>
                  <a:lnTo>
                    <a:pt x="3322" y="3116"/>
                  </a:lnTo>
                  <a:lnTo>
                    <a:pt x="3326" y="3110"/>
                  </a:lnTo>
                  <a:lnTo>
                    <a:pt x="3330" y="3104"/>
                  </a:lnTo>
                  <a:lnTo>
                    <a:pt x="3330" y="3106"/>
                  </a:lnTo>
                  <a:lnTo>
                    <a:pt x="3330" y="3110"/>
                  </a:lnTo>
                  <a:lnTo>
                    <a:pt x="3330" y="3112"/>
                  </a:lnTo>
                  <a:lnTo>
                    <a:pt x="3334" y="3110"/>
                  </a:lnTo>
                  <a:lnTo>
                    <a:pt x="3334" y="3108"/>
                  </a:lnTo>
                  <a:lnTo>
                    <a:pt x="3338" y="3102"/>
                  </a:lnTo>
                  <a:lnTo>
                    <a:pt x="3342" y="3098"/>
                  </a:lnTo>
                  <a:lnTo>
                    <a:pt x="3346" y="3094"/>
                  </a:lnTo>
                  <a:lnTo>
                    <a:pt x="3348" y="3094"/>
                  </a:lnTo>
                  <a:lnTo>
                    <a:pt x="3348" y="3096"/>
                  </a:lnTo>
                  <a:lnTo>
                    <a:pt x="3346" y="3100"/>
                  </a:lnTo>
                  <a:lnTo>
                    <a:pt x="3344" y="3106"/>
                  </a:lnTo>
                  <a:lnTo>
                    <a:pt x="3346" y="3108"/>
                  </a:lnTo>
                  <a:lnTo>
                    <a:pt x="3350" y="3110"/>
                  </a:lnTo>
                  <a:lnTo>
                    <a:pt x="3354" y="3108"/>
                  </a:lnTo>
                  <a:lnTo>
                    <a:pt x="3356" y="3106"/>
                  </a:lnTo>
                  <a:lnTo>
                    <a:pt x="3356" y="3104"/>
                  </a:lnTo>
                  <a:lnTo>
                    <a:pt x="3354" y="3096"/>
                  </a:lnTo>
                  <a:lnTo>
                    <a:pt x="3354" y="3094"/>
                  </a:lnTo>
                  <a:lnTo>
                    <a:pt x="3356" y="3092"/>
                  </a:lnTo>
                  <a:lnTo>
                    <a:pt x="3358" y="3092"/>
                  </a:lnTo>
                  <a:lnTo>
                    <a:pt x="3358" y="3094"/>
                  </a:lnTo>
                  <a:lnTo>
                    <a:pt x="3360" y="3102"/>
                  </a:lnTo>
                  <a:lnTo>
                    <a:pt x="3362" y="3100"/>
                  </a:lnTo>
                  <a:lnTo>
                    <a:pt x="3366" y="3096"/>
                  </a:lnTo>
                  <a:lnTo>
                    <a:pt x="3368" y="3094"/>
                  </a:lnTo>
                  <a:lnTo>
                    <a:pt x="3368" y="3092"/>
                  </a:lnTo>
                  <a:lnTo>
                    <a:pt x="3364" y="3088"/>
                  </a:lnTo>
                  <a:lnTo>
                    <a:pt x="3362" y="3086"/>
                  </a:lnTo>
                  <a:lnTo>
                    <a:pt x="3366" y="3084"/>
                  </a:lnTo>
                  <a:lnTo>
                    <a:pt x="3376" y="3084"/>
                  </a:lnTo>
                  <a:lnTo>
                    <a:pt x="3384" y="3086"/>
                  </a:lnTo>
                  <a:lnTo>
                    <a:pt x="3390" y="3090"/>
                  </a:lnTo>
                  <a:lnTo>
                    <a:pt x="3394" y="3090"/>
                  </a:lnTo>
                  <a:lnTo>
                    <a:pt x="3396" y="3088"/>
                  </a:lnTo>
                  <a:lnTo>
                    <a:pt x="3396" y="3084"/>
                  </a:lnTo>
                  <a:lnTo>
                    <a:pt x="3396" y="3082"/>
                  </a:lnTo>
                  <a:lnTo>
                    <a:pt x="3400" y="3078"/>
                  </a:lnTo>
                  <a:lnTo>
                    <a:pt x="3406" y="3076"/>
                  </a:lnTo>
                  <a:lnTo>
                    <a:pt x="3412" y="3078"/>
                  </a:lnTo>
                  <a:lnTo>
                    <a:pt x="3418" y="3078"/>
                  </a:lnTo>
                  <a:lnTo>
                    <a:pt x="3422" y="3076"/>
                  </a:lnTo>
                  <a:lnTo>
                    <a:pt x="3428" y="3070"/>
                  </a:lnTo>
                  <a:lnTo>
                    <a:pt x="3434" y="3058"/>
                  </a:lnTo>
                  <a:lnTo>
                    <a:pt x="3438" y="3044"/>
                  </a:lnTo>
                  <a:lnTo>
                    <a:pt x="3440" y="3032"/>
                  </a:lnTo>
                  <a:lnTo>
                    <a:pt x="3440" y="3026"/>
                  </a:lnTo>
                  <a:lnTo>
                    <a:pt x="3436" y="3026"/>
                  </a:lnTo>
                  <a:lnTo>
                    <a:pt x="3434" y="3026"/>
                  </a:lnTo>
                  <a:lnTo>
                    <a:pt x="3432" y="3018"/>
                  </a:lnTo>
                  <a:lnTo>
                    <a:pt x="3434" y="3008"/>
                  </a:lnTo>
                  <a:lnTo>
                    <a:pt x="3436" y="3002"/>
                  </a:lnTo>
                  <a:lnTo>
                    <a:pt x="3436" y="2994"/>
                  </a:lnTo>
                  <a:lnTo>
                    <a:pt x="3436" y="2980"/>
                  </a:lnTo>
                  <a:lnTo>
                    <a:pt x="3432" y="2964"/>
                  </a:lnTo>
                  <a:lnTo>
                    <a:pt x="3426" y="2948"/>
                  </a:lnTo>
                  <a:lnTo>
                    <a:pt x="3418" y="2934"/>
                  </a:lnTo>
                  <a:lnTo>
                    <a:pt x="3410" y="2922"/>
                  </a:lnTo>
                  <a:lnTo>
                    <a:pt x="3402" y="2910"/>
                  </a:lnTo>
                  <a:lnTo>
                    <a:pt x="3398" y="2902"/>
                  </a:lnTo>
                  <a:lnTo>
                    <a:pt x="3392" y="2886"/>
                  </a:lnTo>
                  <a:lnTo>
                    <a:pt x="3388" y="2882"/>
                  </a:lnTo>
                  <a:lnTo>
                    <a:pt x="3386" y="2880"/>
                  </a:lnTo>
                  <a:lnTo>
                    <a:pt x="3380" y="2876"/>
                  </a:lnTo>
                  <a:lnTo>
                    <a:pt x="3374" y="2866"/>
                  </a:lnTo>
                  <a:lnTo>
                    <a:pt x="3370" y="2862"/>
                  </a:lnTo>
                  <a:lnTo>
                    <a:pt x="3366" y="2858"/>
                  </a:lnTo>
                  <a:lnTo>
                    <a:pt x="3360" y="2856"/>
                  </a:lnTo>
                  <a:lnTo>
                    <a:pt x="3354" y="2856"/>
                  </a:lnTo>
                  <a:lnTo>
                    <a:pt x="3352" y="2852"/>
                  </a:lnTo>
                  <a:lnTo>
                    <a:pt x="3352" y="2850"/>
                  </a:lnTo>
                  <a:lnTo>
                    <a:pt x="3354" y="2848"/>
                  </a:lnTo>
                  <a:lnTo>
                    <a:pt x="3356" y="2848"/>
                  </a:lnTo>
                  <a:lnTo>
                    <a:pt x="3358" y="2848"/>
                  </a:lnTo>
                  <a:lnTo>
                    <a:pt x="3360" y="2848"/>
                  </a:lnTo>
                  <a:lnTo>
                    <a:pt x="3360" y="2838"/>
                  </a:lnTo>
                  <a:lnTo>
                    <a:pt x="3358" y="2830"/>
                  </a:lnTo>
                  <a:lnTo>
                    <a:pt x="3358" y="2826"/>
                  </a:lnTo>
                  <a:lnTo>
                    <a:pt x="3360" y="2822"/>
                  </a:lnTo>
                  <a:lnTo>
                    <a:pt x="3362" y="2822"/>
                  </a:lnTo>
                  <a:lnTo>
                    <a:pt x="3368" y="2820"/>
                  </a:lnTo>
                  <a:lnTo>
                    <a:pt x="3372" y="2818"/>
                  </a:lnTo>
                  <a:lnTo>
                    <a:pt x="3374" y="2814"/>
                  </a:lnTo>
                  <a:lnTo>
                    <a:pt x="3376" y="2810"/>
                  </a:lnTo>
                  <a:lnTo>
                    <a:pt x="3378" y="2808"/>
                  </a:lnTo>
                  <a:lnTo>
                    <a:pt x="3384" y="2810"/>
                  </a:lnTo>
                  <a:lnTo>
                    <a:pt x="3386" y="2810"/>
                  </a:lnTo>
                  <a:lnTo>
                    <a:pt x="3390" y="2810"/>
                  </a:lnTo>
                  <a:lnTo>
                    <a:pt x="3396" y="2806"/>
                  </a:lnTo>
                  <a:lnTo>
                    <a:pt x="3402" y="2800"/>
                  </a:lnTo>
                  <a:lnTo>
                    <a:pt x="3426" y="2776"/>
                  </a:lnTo>
                  <a:lnTo>
                    <a:pt x="3434" y="2768"/>
                  </a:lnTo>
                  <a:lnTo>
                    <a:pt x="3442" y="2766"/>
                  </a:lnTo>
                  <a:lnTo>
                    <a:pt x="3444" y="2764"/>
                  </a:lnTo>
                  <a:lnTo>
                    <a:pt x="3446" y="2762"/>
                  </a:lnTo>
                  <a:lnTo>
                    <a:pt x="3448" y="2754"/>
                  </a:lnTo>
                  <a:lnTo>
                    <a:pt x="3448" y="2746"/>
                  </a:lnTo>
                  <a:lnTo>
                    <a:pt x="3448" y="2738"/>
                  </a:lnTo>
                  <a:lnTo>
                    <a:pt x="3448" y="2734"/>
                  </a:lnTo>
                  <a:lnTo>
                    <a:pt x="3448" y="2732"/>
                  </a:lnTo>
                  <a:lnTo>
                    <a:pt x="3446" y="2730"/>
                  </a:lnTo>
                  <a:lnTo>
                    <a:pt x="3444" y="2728"/>
                  </a:lnTo>
                  <a:lnTo>
                    <a:pt x="3444" y="2724"/>
                  </a:lnTo>
                  <a:lnTo>
                    <a:pt x="3450" y="2714"/>
                  </a:lnTo>
                  <a:lnTo>
                    <a:pt x="3464" y="2694"/>
                  </a:lnTo>
                  <a:lnTo>
                    <a:pt x="3474" y="2684"/>
                  </a:lnTo>
                  <a:lnTo>
                    <a:pt x="3478" y="2682"/>
                  </a:lnTo>
                  <a:lnTo>
                    <a:pt x="3480" y="2684"/>
                  </a:lnTo>
                  <a:lnTo>
                    <a:pt x="3482" y="2684"/>
                  </a:lnTo>
                  <a:lnTo>
                    <a:pt x="3488" y="2682"/>
                  </a:lnTo>
                  <a:lnTo>
                    <a:pt x="3492" y="2678"/>
                  </a:lnTo>
                  <a:lnTo>
                    <a:pt x="3492" y="2674"/>
                  </a:lnTo>
                  <a:lnTo>
                    <a:pt x="3492" y="2666"/>
                  </a:lnTo>
                  <a:lnTo>
                    <a:pt x="3492" y="2664"/>
                  </a:lnTo>
                  <a:lnTo>
                    <a:pt x="3498" y="2664"/>
                  </a:lnTo>
                  <a:lnTo>
                    <a:pt x="3506" y="2666"/>
                  </a:lnTo>
                  <a:lnTo>
                    <a:pt x="3510" y="2664"/>
                  </a:lnTo>
                  <a:lnTo>
                    <a:pt x="3514" y="2658"/>
                  </a:lnTo>
                  <a:lnTo>
                    <a:pt x="3518" y="2650"/>
                  </a:lnTo>
                  <a:lnTo>
                    <a:pt x="3524" y="2640"/>
                  </a:lnTo>
                  <a:lnTo>
                    <a:pt x="3524" y="2632"/>
                  </a:lnTo>
                  <a:lnTo>
                    <a:pt x="3526" y="2628"/>
                  </a:lnTo>
                  <a:lnTo>
                    <a:pt x="3528" y="2626"/>
                  </a:lnTo>
                  <a:lnTo>
                    <a:pt x="3532" y="2626"/>
                  </a:lnTo>
                  <a:lnTo>
                    <a:pt x="3536" y="2626"/>
                  </a:lnTo>
                  <a:lnTo>
                    <a:pt x="3536" y="2628"/>
                  </a:lnTo>
                  <a:lnTo>
                    <a:pt x="3536" y="2634"/>
                  </a:lnTo>
                  <a:lnTo>
                    <a:pt x="3534" y="2638"/>
                  </a:lnTo>
                  <a:lnTo>
                    <a:pt x="3536" y="2638"/>
                  </a:lnTo>
                  <a:lnTo>
                    <a:pt x="3538" y="2638"/>
                  </a:lnTo>
                  <a:lnTo>
                    <a:pt x="3542" y="2636"/>
                  </a:lnTo>
                  <a:lnTo>
                    <a:pt x="3548" y="2632"/>
                  </a:lnTo>
                  <a:lnTo>
                    <a:pt x="3550" y="2632"/>
                  </a:lnTo>
                  <a:lnTo>
                    <a:pt x="3552" y="2634"/>
                  </a:lnTo>
                  <a:lnTo>
                    <a:pt x="3552" y="2638"/>
                  </a:lnTo>
                  <a:lnTo>
                    <a:pt x="3552" y="2646"/>
                  </a:lnTo>
                  <a:lnTo>
                    <a:pt x="3554" y="2648"/>
                  </a:lnTo>
                  <a:lnTo>
                    <a:pt x="3556" y="2650"/>
                  </a:lnTo>
                  <a:lnTo>
                    <a:pt x="3570" y="2654"/>
                  </a:lnTo>
                  <a:lnTo>
                    <a:pt x="3580" y="2660"/>
                  </a:lnTo>
                  <a:lnTo>
                    <a:pt x="3584" y="2660"/>
                  </a:lnTo>
                  <a:lnTo>
                    <a:pt x="3590" y="2658"/>
                  </a:lnTo>
                  <a:lnTo>
                    <a:pt x="3598" y="2656"/>
                  </a:lnTo>
                  <a:lnTo>
                    <a:pt x="3608" y="2652"/>
                  </a:lnTo>
                  <a:lnTo>
                    <a:pt x="3616" y="2650"/>
                  </a:lnTo>
                  <a:lnTo>
                    <a:pt x="3622" y="2644"/>
                  </a:lnTo>
                  <a:lnTo>
                    <a:pt x="3632" y="2638"/>
                  </a:lnTo>
                  <a:lnTo>
                    <a:pt x="3648" y="2628"/>
                  </a:lnTo>
                  <a:lnTo>
                    <a:pt x="3658" y="2620"/>
                  </a:lnTo>
                  <a:lnTo>
                    <a:pt x="3666" y="2610"/>
                  </a:lnTo>
                  <a:lnTo>
                    <a:pt x="3686" y="2584"/>
                  </a:lnTo>
                  <a:lnTo>
                    <a:pt x="3712" y="2550"/>
                  </a:lnTo>
                  <a:lnTo>
                    <a:pt x="3728" y="2530"/>
                  </a:lnTo>
                  <a:lnTo>
                    <a:pt x="3748" y="2508"/>
                  </a:lnTo>
                  <a:lnTo>
                    <a:pt x="3768" y="2488"/>
                  </a:lnTo>
                  <a:lnTo>
                    <a:pt x="3780" y="2468"/>
                  </a:lnTo>
                  <a:lnTo>
                    <a:pt x="3790" y="2454"/>
                  </a:lnTo>
                  <a:lnTo>
                    <a:pt x="3796" y="2440"/>
                  </a:lnTo>
                  <a:lnTo>
                    <a:pt x="3804" y="2418"/>
                  </a:lnTo>
                  <a:lnTo>
                    <a:pt x="3808" y="2408"/>
                  </a:lnTo>
                  <a:lnTo>
                    <a:pt x="3816" y="2400"/>
                  </a:lnTo>
                  <a:lnTo>
                    <a:pt x="3824" y="2394"/>
                  </a:lnTo>
                  <a:lnTo>
                    <a:pt x="3828" y="2388"/>
                  </a:lnTo>
                  <a:lnTo>
                    <a:pt x="3832" y="2378"/>
                  </a:lnTo>
                  <a:lnTo>
                    <a:pt x="3834" y="2372"/>
                  </a:lnTo>
                  <a:lnTo>
                    <a:pt x="3838" y="2366"/>
                  </a:lnTo>
                  <a:lnTo>
                    <a:pt x="3844" y="2358"/>
                  </a:lnTo>
                  <a:lnTo>
                    <a:pt x="3854" y="2346"/>
                  </a:lnTo>
                  <a:lnTo>
                    <a:pt x="3860" y="2340"/>
                  </a:lnTo>
                  <a:lnTo>
                    <a:pt x="3866" y="2334"/>
                  </a:lnTo>
                  <a:lnTo>
                    <a:pt x="3874" y="2316"/>
                  </a:lnTo>
                  <a:lnTo>
                    <a:pt x="3880" y="2296"/>
                  </a:lnTo>
                  <a:lnTo>
                    <a:pt x="3882" y="2276"/>
                  </a:lnTo>
                  <a:lnTo>
                    <a:pt x="3884" y="2256"/>
                  </a:lnTo>
                  <a:lnTo>
                    <a:pt x="3884" y="2238"/>
                  </a:lnTo>
                  <a:lnTo>
                    <a:pt x="3882" y="2224"/>
                  </a:lnTo>
                  <a:lnTo>
                    <a:pt x="3880" y="2212"/>
                  </a:lnTo>
                  <a:lnTo>
                    <a:pt x="3878" y="2204"/>
                  </a:lnTo>
                  <a:lnTo>
                    <a:pt x="3878" y="2198"/>
                  </a:lnTo>
                  <a:lnTo>
                    <a:pt x="3880" y="2192"/>
                  </a:lnTo>
                  <a:lnTo>
                    <a:pt x="3882" y="2188"/>
                  </a:lnTo>
                  <a:lnTo>
                    <a:pt x="3888" y="2178"/>
                  </a:lnTo>
                  <a:lnTo>
                    <a:pt x="3892" y="2170"/>
                  </a:lnTo>
                  <a:lnTo>
                    <a:pt x="3896" y="2160"/>
                  </a:lnTo>
                  <a:lnTo>
                    <a:pt x="3898" y="2150"/>
                  </a:lnTo>
                  <a:lnTo>
                    <a:pt x="3904" y="2142"/>
                  </a:lnTo>
                  <a:lnTo>
                    <a:pt x="3914" y="2128"/>
                  </a:lnTo>
                  <a:lnTo>
                    <a:pt x="3920" y="2122"/>
                  </a:lnTo>
                  <a:lnTo>
                    <a:pt x="3922" y="2116"/>
                  </a:lnTo>
                  <a:lnTo>
                    <a:pt x="3920" y="2110"/>
                  </a:lnTo>
                  <a:lnTo>
                    <a:pt x="3916" y="2104"/>
                  </a:lnTo>
                  <a:lnTo>
                    <a:pt x="3910" y="2098"/>
                  </a:lnTo>
                  <a:lnTo>
                    <a:pt x="3908" y="2094"/>
                  </a:lnTo>
                  <a:lnTo>
                    <a:pt x="3908" y="2090"/>
                  </a:lnTo>
                  <a:lnTo>
                    <a:pt x="3910" y="2086"/>
                  </a:lnTo>
                  <a:lnTo>
                    <a:pt x="3910" y="2078"/>
                  </a:lnTo>
                  <a:lnTo>
                    <a:pt x="3910" y="2072"/>
                  </a:lnTo>
                  <a:lnTo>
                    <a:pt x="3906" y="2066"/>
                  </a:lnTo>
                  <a:lnTo>
                    <a:pt x="3904" y="2062"/>
                  </a:lnTo>
                  <a:lnTo>
                    <a:pt x="3906" y="2058"/>
                  </a:lnTo>
                  <a:lnTo>
                    <a:pt x="3914" y="2052"/>
                  </a:lnTo>
                  <a:lnTo>
                    <a:pt x="3918" y="2050"/>
                  </a:lnTo>
                  <a:lnTo>
                    <a:pt x="3920" y="2046"/>
                  </a:lnTo>
                  <a:lnTo>
                    <a:pt x="3918" y="2042"/>
                  </a:lnTo>
                  <a:lnTo>
                    <a:pt x="3910" y="2034"/>
                  </a:lnTo>
                  <a:lnTo>
                    <a:pt x="3892" y="2020"/>
                  </a:lnTo>
                  <a:lnTo>
                    <a:pt x="3880" y="2010"/>
                  </a:lnTo>
                  <a:lnTo>
                    <a:pt x="3864" y="1990"/>
                  </a:lnTo>
                  <a:lnTo>
                    <a:pt x="3858" y="1986"/>
                  </a:lnTo>
                  <a:lnTo>
                    <a:pt x="3854" y="1984"/>
                  </a:lnTo>
                  <a:lnTo>
                    <a:pt x="3842" y="1984"/>
                  </a:lnTo>
                  <a:lnTo>
                    <a:pt x="3832" y="1986"/>
                  </a:lnTo>
                  <a:lnTo>
                    <a:pt x="3826" y="1986"/>
                  </a:lnTo>
                  <a:lnTo>
                    <a:pt x="3820" y="1984"/>
                  </a:lnTo>
                  <a:lnTo>
                    <a:pt x="3814" y="1982"/>
                  </a:lnTo>
                  <a:lnTo>
                    <a:pt x="3812" y="1984"/>
                  </a:lnTo>
                  <a:lnTo>
                    <a:pt x="3808" y="1996"/>
                  </a:lnTo>
                  <a:lnTo>
                    <a:pt x="3804" y="2004"/>
                  </a:lnTo>
                  <a:lnTo>
                    <a:pt x="3800" y="2012"/>
                  </a:lnTo>
                  <a:lnTo>
                    <a:pt x="3792" y="2018"/>
                  </a:lnTo>
                  <a:lnTo>
                    <a:pt x="3780" y="2024"/>
                  </a:lnTo>
                  <a:lnTo>
                    <a:pt x="3772" y="2026"/>
                  </a:lnTo>
                  <a:lnTo>
                    <a:pt x="3766" y="2026"/>
                  </a:lnTo>
                  <a:lnTo>
                    <a:pt x="3764" y="2024"/>
                  </a:lnTo>
                  <a:lnTo>
                    <a:pt x="3762" y="2022"/>
                  </a:lnTo>
                  <a:lnTo>
                    <a:pt x="3760" y="2018"/>
                  </a:lnTo>
                  <a:lnTo>
                    <a:pt x="3762" y="2014"/>
                  </a:lnTo>
                  <a:lnTo>
                    <a:pt x="3764" y="2002"/>
                  </a:lnTo>
                  <a:lnTo>
                    <a:pt x="3768" y="1992"/>
                  </a:lnTo>
                  <a:lnTo>
                    <a:pt x="3772" y="1984"/>
                  </a:lnTo>
                  <a:lnTo>
                    <a:pt x="3770" y="1982"/>
                  </a:lnTo>
                  <a:lnTo>
                    <a:pt x="3768" y="1980"/>
                  </a:lnTo>
                  <a:lnTo>
                    <a:pt x="3766" y="1980"/>
                  </a:lnTo>
                  <a:lnTo>
                    <a:pt x="3760" y="1982"/>
                  </a:lnTo>
                  <a:lnTo>
                    <a:pt x="3750" y="1986"/>
                  </a:lnTo>
                  <a:lnTo>
                    <a:pt x="3746" y="1992"/>
                  </a:lnTo>
                  <a:lnTo>
                    <a:pt x="3746" y="1996"/>
                  </a:lnTo>
                  <a:lnTo>
                    <a:pt x="3748" y="2000"/>
                  </a:lnTo>
                  <a:lnTo>
                    <a:pt x="3750" y="2002"/>
                  </a:lnTo>
                  <a:lnTo>
                    <a:pt x="3750" y="2004"/>
                  </a:lnTo>
                  <a:lnTo>
                    <a:pt x="3746" y="2008"/>
                  </a:lnTo>
                  <a:lnTo>
                    <a:pt x="3738" y="2008"/>
                  </a:lnTo>
                  <a:lnTo>
                    <a:pt x="3732" y="2008"/>
                  </a:lnTo>
                  <a:lnTo>
                    <a:pt x="3730" y="2008"/>
                  </a:lnTo>
                  <a:lnTo>
                    <a:pt x="3728" y="2006"/>
                  </a:lnTo>
                  <a:lnTo>
                    <a:pt x="3728" y="2002"/>
                  </a:lnTo>
                  <a:lnTo>
                    <a:pt x="3730" y="1994"/>
                  </a:lnTo>
                  <a:lnTo>
                    <a:pt x="3734" y="1986"/>
                  </a:lnTo>
                  <a:lnTo>
                    <a:pt x="3736" y="1976"/>
                  </a:lnTo>
                  <a:lnTo>
                    <a:pt x="3736" y="1972"/>
                  </a:lnTo>
                  <a:lnTo>
                    <a:pt x="3734" y="1968"/>
                  </a:lnTo>
                  <a:lnTo>
                    <a:pt x="3732" y="1966"/>
                  </a:lnTo>
                  <a:lnTo>
                    <a:pt x="3728" y="1962"/>
                  </a:lnTo>
                  <a:lnTo>
                    <a:pt x="3722" y="1962"/>
                  </a:lnTo>
                  <a:lnTo>
                    <a:pt x="3714" y="1960"/>
                  </a:lnTo>
                  <a:lnTo>
                    <a:pt x="3696" y="1962"/>
                  </a:lnTo>
                  <a:lnTo>
                    <a:pt x="3682" y="1960"/>
                  </a:lnTo>
                  <a:lnTo>
                    <a:pt x="3672" y="1958"/>
                  </a:lnTo>
                  <a:lnTo>
                    <a:pt x="3666" y="1954"/>
                  </a:lnTo>
                  <a:lnTo>
                    <a:pt x="3666" y="1950"/>
                  </a:lnTo>
                  <a:lnTo>
                    <a:pt x="3666" y="1948"/>
                  </a:lnTo>
                  <a:lnTo>
                    <a:pt x="3674" y="1938"/>
                  </a:lnTo>
                  <a:lnTo>
                    <a:pt x="3686" y="1928"/>
                  </a:lnTo>
                  <a:lnTo>
                    <a:pt x="3706" y="1912"/>
                  </a:lnTo>
                  <a:lnTo>
                    <a:pt x="3746" y="1886"/>
                  </a:lnTo>
                  <a:lnTo>
                    <a:pt x="3768" y="1868"/>
                  </a:lnTo>
                  <a:lnTo>
                    <a:pt x="3776" y="1862"/>
                  </a:lnTo>
                  <a:lnTo>
                    <a:pt x="3782" y="1852"/>
                  </a:lnTo>
                  <a:lnTo>
                    <a:pt x="3788" y="1844"/>
                  </a:lnTo>
                  <a:lnTo>
                    <a:pt x="3794" y="1832"/>
                  </a:lnTo>
                  <a:lnTo>
                    <a:pt x="3802" y="1818"/>
                  </a:lnTo>
                  <a:lnTo>
                    <a:pt x="3812" y="1808"/>
                  </a:lnTo>
                  <a:lnTo>
                    <a:pt x="3824" y="1800"/>
                  </a:lnTo>
                  <a:lnTo>
                    <a:pt x="3838" y="1790"/>
                  </a:lnTo>
                  <a:lnTo>
                    <a:pt x="3852" y="1782"/>
                  </a:lnTo>
                  <a:lnTo>
                    <a:pt x="3866" y="1772"/>
                  </a:lnTo>
                  <a:lnTo>
                    <a:pt x="3878" y="1760"/>
                  </a:lnTo>
                  <a:lnTo>
                    <a:pt x="3882" y="1752"/>
                  </a:lnTo>
                  <a:lnTo>
                    <a:pt x="3886" y="1746"/>
                  </a:lnTo>
                  <a:lnTo>
                    <a:pt x="3894" y="1728"/>
                  </a:lnTo>
                  <a:lnTo>
                    <a:pt x="3908" y="1712"/>
                  </a:lnTo>
                  <a:lnTo>
                    <a:pt x="3926" y="1696"/>
                  </a:lnTo>
                  <a:lnTo>
                    <a:pt x="3944" y="1682"/>
                  </a:lnTo>
                  <a:lnTo>
                    <a:pt x="3966" y="1672"/>
                  </a:lnTo>
                  <a:lnTo>
                    <a:pt x="3986" y="1664"/>
                  </a:lnTo>
                  <a:lnTo>
                    <a:pt x="4006" y="1660"/>
                  </a:lnTo>
                  <a:lnTo>
                    <a:pt x="4014" y="1660"/>
                  </a:lnTo>
                  <a:lnTo>
                    <a:pt x="4022" y="1662"/>
                  </a:lnTo>
                  <a:lnTo>
                    <a:pt x="4036" y="1664"/>
                  </a:lnTo>
                  <a:lnTo>
                    <a:pt x="4048" y="1666"/>
                  </a:lnTo>
                  <a:lnTo>
                    <a:pt x="4068" y="1664"/>
                  </a:lnTo>
                  <a:lnTo>
                    <a:pt x="4082" y="1664"/>
                  </a:lnTo>
                  <a:lnTo>
                    <a:pt x="4090" y="1666"/>
                  </a:lnTo>
                  <a:lnTo>
                    <a:pt x="4098" y="1670"/>
                  </a:lnTo>
                  <a:lnTo>
                    <a:pt x="4104" y="1672"/>
                  </a:lnTo>
                  <a:lnTo>
                    <a:pt x="4108" y="1672"/>
                  </a:lnTo>
                  <a:lnTo>
                    <a:pt x="4110" y="1670"/>
                  </a:lnTo>
                  <a:lnTo>
                    <a:pt x="4112" y="1666"/>
                  </a:lnTo>
                  <a:lnTo>
                    <a:pt x="4116" y="1662"/>
                  </a:lnTo>
                  <a:lnTo>
                    <a:pt x="4124" y="1660"/>
                  </a:lnTo>
                  <a:lnTo>
                    <a:pt x="4136" y="1658"/>
                  </a:lnTo>
                  <a:lnTo>
                    <a:pt x="4154" y="1660"/>
                  </a:lnTo>
                  <a:lnTo>
                    <a:pt x="4188" y="1668"/>
                  </a:lnTo>
                  <a:lnTo>
                    <a:pt x="4200" y="1670"/>
                  </a:lnTo>
                  <a:lnTo>
                    <a:pt x="4208" y="1670"/>
                  </a:lnTo>
                  <a:lnTo>
                    <a:pt x="4214" y="1670"/>
                  </a:lnTo>
                  <a:lnTo>
                    <a:pt x="4220" y="1666"/>
                  </a:lnTo>
                  <a:lnTo>
                    <a:pt x="4224" y="1658"/>
                  </a:lnTo>
                  <a:lnTo>
                    <a:pt x="4228" y="1648"/>
                  </a:lnTo>
                  <a:lnTo>
                    <a:pt x="4230" y="1646"/>
                  </a:lnTo>
                  <a:lnTo>
                    <a:pt x="4236" y="1644"/>
                  </a:lnTo>
                  <a:lnTo>
                    <a:pt x="4250" y="1642"/>
                  </a:lnTo>
                  <a:lnTo>
                    <a:pt x="4272" y="1642"/>
                  </a:lnTo>
                  <a:lnTo>
                    <a:pt x="4294" y="1644"/>
                  </a:lnTo>
                  <a:lnTo>
                    <a:pt x="4314" y="1648"/>
                  </a:lnTo>
                  <a:lnTo>
                    <a:pt x="4322" y="1652"/>
                  </a:lnTo>
                  <a:lnTo>
                    <a:pt x="4328" y="1656"/>
                  </a:lnTo>
                  <a:lnTo>
                    <a:pt x="4330" y="1660"/>
                  </a:lnTo>
                  <a:lnTo>
                    <a:pt x="4330" y="1664"/>
                  </a:lnTo>
                  <a:lnTo>
                    <a:pt x="4328" y="1670"/>
                  </a:lnTo>
                  <a:lnTo>
                    <a:pt x="4320" y="1676"/>
                  </a:lnTo>
                  <a:lnTo>
                    <a:pt x="4314" y="1682"/>
                  </a:lnTo>
                  <a:lnTo>
                    <a:pt x="4312" y="1686"/>
                  </a:lnTo>
                  <a:lnTo>
                    <a:pt x="4312" y="1688"/>
                  </a:lnTo>
                  <a:lnTo>
                    <a:pt x="4314" y="1690"/>
                  </a:lnTo>
                  <a:lnTo>
                    <a:pt x="4324" y="1692"/>
                  </a:lnTo>
                  <a:lnTo>
                    <a:pt x="4340" y="1690"/>
                  </a:lnTo>
                  <a:lnTo>
                    <a:pt x="4358" y="1688"/>
                  </a:lnTo>
                  <a:lnTo>
                    <a:pt x="4374" y="1684"/>
                  </a:lnTo>
                  <a:lnTo>
                    <a:pt x="4386" y="1680"/>
                  </a:lnTo>
                  <a:lnTo>
                    <a:pt x="4394" y="1676"/>
                  </a:lnTo>
                  <a:lnTo>
                    <a:pt x="4398" y="1670"/>
                  </a:lnTo>
                  <a:lnTo>
                    <a:pt x="4404" y="1670"/>
                  </a:lnTo>
                  <a:lnTo>
                    <a:pt x="4410" y="1674"/>
                  </a:lnTo>
                  <a:lnTo>
                    <a:pt x="4418" y="1678"/>
                  </a:lnTo>
                  <a:lnTo>
                    <a:pt x="4426" y="1682"/>
                  </a:lnTo>
                  <a:lnTo>
                    <a:pt x="4436" y="1684"/>
                  </a:lnTo>
                  <a:lnTo>
                    <a:pt x="4448" y="1682"/>
                  </a:lnTo>
                  <a:lnTo>
                    <a:pt x="4454" y="1680"/>
                  </a:lnTo>
                  <a:lnTo>
                    <a:pt x="4462" y="1676"/>
                  </a:lnTo>
                  <a:lnTo>
                    <a:pt x="4466" y="1672"/>
                  </a:lnTo>
                  <a:lnTo>
                    <a:pt x="4468" y="1668"/>
                  </a:lnTo>
                  <a:lnTo>
                    <a:pt x="4468" y="1664"/>
                  </a:lnTo>
                  <a:lnTo>
                    <a:pt x="4466" y="1660"/>
                  </a:lnTo>
                  <a:lnTo>
                    <a:pt x="4458" y="1652"/>
                  </a:lnTo>
                  <a:lnTo>
                    <a:pt x="4448" y="1646"/>
                  </a:lnTo>
                  <a:lnTo>
                    <a:pt x="4442" y="1642"/>
                  </a:lnTo>
                  <a:lnTo>
                    <a:pt x="4440" y="1636"/>
                  </a:lnTo>
                  <a:lnTo>
                    <a:pt x="4438" y="1632"/>
                  </a:lnTo>
                  <a:lnTo>
                    <a:pt x="4438" y="1626"/>
                  </a:lnTo>
                  <a:lnTo>
                    <a:pt x="4440" y="1618"/>
                  </a:lnTo>
                  <a:lnTo>
                    <a:pt x="4446" y="1612"/>
                  </a:lnTo>
                  <a:lnTo>
                    <a:pt x="4456" y="1602"/>
                  </a:lnTo>
                  <a:lnTo>
                    <a:pt x="4468" y="1592"/>
                  </a:lnTo>
                  <a:lnTo>
                    <a:pt x="4496" y="1572"/>
                  </a:lnTo>
                  <a:lnTo>
                    <a:pt x="4514" y="1556"/>
                  </a:lnTo>
                  <a:lnTo>
                    <a:pt x="4536" y="1530"/>
                  </a:lnTo>
                  <a:lnTo>
                    <a:pt x="4546" y="1522"/>
                  </a:lnTo>
                  <a:lnTo>
                    <a:pt x="4562" y="1514"/>
                  </a:lnTo>
                  <a:lnTo>
                    <a:pt x="4584" y="1508"/>
                  </a:lnTo>
                  <a:lnTo>
                    <a:pt x="4616" y="1502"/>
                  </a:lnTo>
                  <a:lnTo>
                    <a:pt x="4630" y="1502"/>
                  </a:lnTo>
                  <a:lnTo>
                    <a:pt x="4642" y="1504"/>
                  </a:lnTo>
                  <a:lnTo>
                    <a:pt x="4650" y="1508"/>
                  </a:lnTo>
                  <a:lnTo>
                    <a:pt x="4656" y="1514"/>
                  </a:lnTo>
                  <a:lnTo>
                    <a:pt x="4660" y="1520"/>
                  </a:lnTo>
                  <a:lnTo>
                    <a:pt x="4664" y="1528"/>
                  </a:lnTo>
                  <a:lnTo>
                    <a:pt x="4664" y="1546"/>
                  </a:lnTo>
                  <a:lnTo>
                    <a:pt x="4666" y="1562"/>
                  </a:lnTo>
                  <a:lnTo>
                    <a:pt x="4666" y="1568"/>
                  </a:lnTo>
                  <a:lnTo>
                    <a:pt x="4668" y="1574"/>
                  </a:lnTo>
                  <a:lnTo>
                    <a:pt x="4672" y="1578"/>
                  </a:lnTo>
                  <a:lnTo>
                    <a:pt x="4676" y="1580"/>
                  </a:lnTo>
                  <a:lnTo>
                    <a:pt x="4684" y="1578"/>
                  </a:lnTo>
                  <a:lnTo>
                    <a:pt x="4694" y="1574"/>
                  </a:lnTo>
                  <a:lnTo>
                    <a:pt x="4714" y="1562"/>
                  </a:lnTo>
                  <a:lnTo>
                    <a:pt x="4728" y="1550"/>
                  </a:lnTo>
                  <a:lnTo>
                    <a:pt x="4738" y="1540"/>
                  </a:lnTo>
                  <a:lnTo>
                    <a:pt x="4746" y="1530"/>
                  </a:lnTo>
                  <a:lnTo>
                    <a:pt x="4752" y="1524"/>
                  </a:lnTo>
                  <a:lnTo>
                    <a:pt x="4758" y="1520"/>
                  </a:lnTo>
                  <a:lnTo>
                    <a:pt x="4766" y="1518"/>
                  </a:lnTo>
                  <a:lnTo>
                    <a:pt x="4778" y="1520"/>
                  </a:lnTo>
                  <a:lnTo>
                    <a:pt x="4784" y="1522"/>
                  </a:lnTo>
                  <a:lnTo>
                    <a:pt x="4788" y="1520"/>
                  </a:lnTo>
                  <a:lnTo>
                    <a:pt x="4790" y="1518"/>
                  </a:lnTo>
                  <a:lnTo>
                    <a:pt x="4792" y="1514"/>
                  </a:lnTo>
                  <a:lnTo>
                    <a:pt x="4790" y="1502"/>
                  </a:lnTo>
                  <a:lnTo>
                    <a:pt x="4788" y="1486"/>
                  </a:lnTo>
                  <a:lnTo>
                    <a:pt x="4788" y="1472"/>
                  </a:lnTo>
                  <a:lnTo>
                    <a:pt x="4790" y="1464"/>
                  </a:lnTo>
                  <a:lnTo>
                    <a:pt x="4792" y="1458"/>
                  </a:lnTo>
                  <a:lnTo>
                    <a:pt x="4796" y="1452"/>
                  </a:lnTo>
                  <a:lnTo>
                    <a:pt x="4802" y="1448"/>
                  </a:lnTo>
                  <a:lnTo>
                    <a:pt x="4812" y="1446"/>
                  </a:lnTo>
                  <a:lnTo>
                    <a:pt x="4824" y="1446"/>
                  </a:lnTo>
                  <a:lnTo>
                    <a:pt x="4854" y="1446"/>
                  </a:lnTo>
                  <a:lnTo>
                    <a:pt x="4856" y="1448"/>
                  </a:lnTo>
                  <a:lnTo>
                    <a:pt x="4858" y="1448"/>
                  </a:lnTo>
                  <a:lnTo>
                    <a:pt x="4854" y="1452"/>
                  </a:lnTo>
                  <a:lnTo>
                    <a:pt x="4848" y="1460"/>
                  </a:lnTo>
                  <a:lnTo>
                    <a:pt x="4838" y="1472"/>
                  </a:lnTo>
                  <a:lnTo>
                    <a:pt x="4830" y="1490"/>
                  </a:lnTo>
                  <a:lnTo>
                    <a:pt x="4828" y="1500"/>
                  </a:lnTo>
                  <a:lnTo>
                    <a:pt x="4824" y="1512"/>
                  </a:lnTo>
                  <a:lnTo>
                    <a:pt x="4822" y="1526"/>
                  </a:lnTo>
                  <a:lnTo>
                    <a:pt x="4818" y="1536"/>
                  </a:lnTo>
                  <a:lnTo>
                    <a:pt x="4814" y="1544"/>
                  </a:lnTo>
                  <a:lnTo>
                    <a:pt x="4810" y="1552"/>
                  </a:lnTo>
                  <a:lnTo>
                    <a:pt x="4798" y="1564"/>
                  </a:lnTo>
                  <a:lnTo>
                    <a:pt x="4784" y="1572"/>
                  </a:lnTo>
                  <a:lnTo>
                    <a:pt x="4766" y="1582"/>
                  </a:lnTo>
                  <a:lnTo>
                    <a:pt x="4748" y="1594"/>
                  </a:lnTo>
                  <a:lnTo>
                    <a:pt x="4726" y="1612"/>
                  </a:lnTo>
                  <a:lnTo>
                    <a:pt x="4716" y="1622"/>
                  </a:lnTo>
                  <a:lnTo>
                    <a:pt x="4704" y="1636"/>
                  </a:lnTo>
                  <a:lnTo>
                    <a:pt x="4664" y="1686"/>
                  </a:lnTo>
                  <a:lnTo>
                    <a:pt x="4646" y="1706"/>
                  </a:lnTo>
                  <a:lnTo>
                    <a:pt x="4630" y="1722"/>
                  </a:lnTo>
                  <a:lnTo>
                    <a:pt x="4614" y="1734"/>
                  </a:lnTo>
                  <a:lnTo>
                    <a:pt x="4600" y="1744"/>
                  </a:lnTo>
                  <a:lnTo>
                    <a:pt x="4584" y="1752"/>
                  </a:lnTo>
                  <a:lnTo>
                    <a:pt x="4568" y="1756"/>
                  </a:lnTo>
                  <a:lnTo>
                    <a:pt x="4554" y="1760"/>
                  </a:lnTo>
                  <a:lnTo>
                    <a:pt x="4546" y="1764"/>
                  </a:lnTo>
                  <a:lnTo>
                    <a:pt x="4544" y="1770"/>
                  </a:lnTo>
                  <a:lnTo>
                    <a:pt x="4542" y="1776"/>
                  </a:lnTo>
                  <a:lnTo>
                    <a:pt x="4542" y="1784"/>
                  </a:lnTo>
                  <a:lnTo>
                    <a:pt x="4540" y="1792"/>
                  </a:lnTo>
                  <a:lnTo>
                    <a:pt x="4532" y="1802"/>
                  </a:lnTo>
                  <a:lnTo>
                    <a:pt x="4520" y="1812"/>
                  </a:lnTo>
                  <a:lnTo>
                    <a:pt x="4514" y="1820"/>
                  </a:lnTo>
                  <a:lnTo>
                    <a:pt x="4508" y="1828"/>
                  </a:lnTo>
                  <a:lnTo>
                    <a:pt x="4502" y="1840"/>
                  </a:lnTo>
                  <a:lnTo>
                    <a:pt x="4498" y="1854"/>
                  </a:lnTo>
                  <a:lnTo>
                    <a:pt x="4496" y="1868"/>
                  </a:lnTo>
                  <a:lnTo>
                    <a:pt x="4494" y="1886"/>
                  </a:lnTo>
                  <a:lnTo>
                    <a:pt x="4494" y="1922"/>
                  </a:lnTo>
                  <a:lnTo>
                    <a:pt x="4496" y="1962"/>
                  </a:lnTo>
                  <a:lnTo>
                    <a:pt x="4502" y="2006"/>
                  </a:lnTo>
                  <a:lnTo>
                    <a:pt x="4508" y="2050"/>
                  </a:lnTo>
                  <a:lnTo>
                    <a:pt x="4518" y="2092"/>
                  </a:lnTo>
                  <a:lnTo>
                    <a:pt x="4520" y="2110"/>
                  </a:lnTo>
                  <a:lnTo>
                    <a:pt x="4522" y="2132"/>
                  </a:lnTo>
                  <a:lnTo>
                    <a:pt x="4526" y="2152"/>
                  </a:lnTo>
                  <a:lnTo>
                    <a:pt x="4530" y="2168"/>
                  </a:lnTo>
                  <a:lnTo>
                    <a:pt x="4532" y="2172"/>
                  </a:lnTo>
                  <a:lnTo>
                    <a:pt x="4536" y="2176"/>
                  </a:lnTo>
                  <a:lnTo>
                    <a:pt x="4542" y="2178"/>
                  </a:lnTo>
                  <a:lnTo>
                    <a:pt x="4548" y="2176"/>
                  </a:lnTo>
                  <a:lnTo>
                    <a:pt x="4556" y="2172"/>
                  </a:lnTo>
                  <a:lnTo>
                    <a:pt x="4564" y="2164"/>
                  </a:lnTo>
                  <a:lnTo>
                    <a:pt x="4574" y="2152"/>
                  </a:lnTo>
                  <a:lnTo>
                    <a:pt x="4588" y="2136"/>
                  </a:lnTo>
                  <a:lnTo>
                    <a:pt x="4594" y="2124"/>
                  </a:lnTo>
                  <a:lnTo>
                    <a:pt x="4600" y="2114"/>
                  </a:lnTo>
                  <a:lnTo>
                    <a:pt x="4608" y="2094"/>
                  </a:lnTo>
                  <a:lnTo>
                    <a:pt x="4610" y="2080"/>
                  </a:lnTo>
                  <a:lnTo>
                    <a:pt x="4612" y="2068"/>
                  </a:lnTo>
                  <a:lnTo>
                    <a:pt x="4612" y="2060"/>
                  </a:lnTo>
                  <a:lnTo>
                    <a:pt x="4614" y="2056"/>
                  </a:lnTo>
                  <a:lnTo>
                    <a:pt x="4618" y="2054"/>
                  </a:lnTo>
                  <a:lnTo>
                    <a:pt x="4626" y="2050"/>
                  </a:lnTo>
                  <a:lnTo>
                    <a:pt x="4644" y="2050"/>
                  </a:lnTo>
                  <a:lnTo>
                    <a:pt x="4654" y="2048"/>
                  </a:lnTo>
                  <a:lnTo>
                    <a:pt x="4660" y="2046"/>
                  </a:lnTo>
                  <a:lnTo>
                    <a:pt x="4664" y="2042"/>
                  </a:lnTo>
                  <a:lnTo>
                    <a:pt x="4668" y="2038"/>
                  </a:lnTo>
                  <a:lnTo>
                    <a:pt x="4670" y="2024"/>
                  </a:lnTo>
                  <a:lnTo>
                    <a:pt x="4670" y="2010"/>
                  </a:lnTo>
                  <a:lnTo>
                    <a:pt x="4670" y="1996"/>
                  </a:lnTo>
                  <a:lnTo>
                    <a:pt x="4672" y="1988"/>
                  </a:lnTo>
                  <a:lnTo>
                    <a:pt x="4676" y="1982"/>
                  </a:lnTo>
                  <a:lnTo>
                    <a:pt x="4680" y="1976"/>
                  </a:lnTo>
                  <a:lnTo>
                    <a:pt x="4686" y="1972"/>
                  </a:lnTo>
                  <a:lnTo>
                    <a:pt x="4694" y="1968"/>
                  </a:lnTo>
                  <a:lnTo>
                    <a:pt x="4704" y="1968"/>
                  </a:lnTo>
                  <a:lnTo>
                    <a:pt x="4730" y="1964"/>
                  </a:lnTo>
                  <a:lnTo>
                    <a:pt x="4740" y="1960"/>
                  </a:lnTo>
                  <a:lnTo>
                    <a:pt x="4744" y="1956"/>
                  </a:lnTo>
                  <a:lnTo>
                    <a:pt x="4748" y="1952"/>
                  </a:lnTo>
                  <a:lnTo>
                    <a:pt x="4750" y="1948"/>
                  </a:lnTo>
                  <a:lnTo>
                    <a:pt x="4750" y="1944"/>
                  </a:lnTo>
                  <a:lnTo>
                    <a:pt x="4748" y="1938"/>
                  </a:lnTo>
                  <a:lnTo>
                    <a:pt x="4744" y="1926"/>
                  </a:lnTo>
                  <a:lnTo>
                    <a:pt x="4740" y="1912"/>
                  </a:lnTo>
                  <a:lnTo>
                    <a:pt x="4738" y="1904"/>
                  </a:lnTo>
                  <a:lnTo>
                    <a:pt x="4738" y="1896"/>
                  </a:lnTo>
                  <a:lnTo>
                    <a:pt x="4740" y="1888"/>
                  </a:lnTo>
                  <a:lnTo>
                    <a:pt x="4744" y="1880"/>
                  </a:lnTo>
                  <a:lnTo>
                    <a:pt x="4748" y="1874"/>
                  </a:lnTo>
                  <a:lnTo>
                    <a:pt x="4752" y="1870"/>
                  </a:lnTo>
                  <a:lnTo>
                    <a:pt x="4756" y="1866"/>
                  </a:lnTo>
                  <a:lnTo>
                    <a:pt x="4760" y="1866"/>
                  </a:lnTo>
                  <a:lnTo>
                    <a:pt x="4770" y="1866"/>
                  </a:lnTo>
                  <a:lnTo>
                    <a:pt x="4778" y="1870"/>
                  </a:lnTo>
                  <a:lnTo>
                    <a:pt x="4784" y="1874"/>
                  </a:lnTo>
                  <a:lnTo>
                    <a:pt x="4792" y="1874"/>
                  </a:lnTo>
                  <a:lnTo>
                    <a:pt x="4794" y="1874"/>
                  </a:lnTo>
                  <a:lnTo>
                    <a:pt x="4796" y="1872"/>
                  </a:lnTo>
                  <a:lnTo>
                    <a:pt x="4800" y="1862"/>
                  </a:lnTo>
                  <a:lnTo>
                    <a:pt x="4800" y="1854"/>
                  </a:lnTo>
                  <a:lnTo>
                    <a:pt x="4800" y="1846"/>
                  </a:lnTo>
                  <a:lnTo>
                    <a:pt x="4798" y="1840"/>
                  </a:lnTo>
                  <a:lnTo>
                    <a:pt x="4796" y="1836"/>
                  </a:lnTo>
                  <a:lnTo>
                    <a:pt x="4788" y="1828"/>
                  </a:lnTo>
                  <a:lnTo>
                    <a:pt x="4782" y="1822"/>
                  </a:lnTo>
                  <a:lnTo>
                    <a:pt x="4774" y="1816"/>
                  </a:lnTo>
                  <a:lnTo>
                    <a:pt x="4772" y="1814"/>
                  </a:lnTo>
                  <a:lnTo>
                    <a:pt x="4772" y="1810"/>
                  </a:lnTo>
                  <a:lnTo>
                    <a:pt x="4772" y="1806"/>
                  </a:lnTo>
                  <a:lnTo>
                    <a:pt x="4774" y="1802"/>
                  </a:lnTo>
                  <a:lnTo>
                    <a:pt x="4782" y="1790"/>
                  </a:lnTo>
                  <a:lnTo>
                    <a:pt x="4790" y="1780"/>
                  </a:lnTo>
                  <a:lnTo>
                    <a:pt x="4794" y="1772"/>
                  </a:lnTo>
                  <a:lnTo>
                    <a:pt x="4794" y="1766"/>
                  </a:lnTo>
                  <a:lnTo>
                    <a:pt x="4792" y="1760"/>
                  </a:lnTo>
                  <a:lnTo>
                    <a:pt x="4788" y="1756"/>
                  </a:lnTo>
                  <a:lnTo>
                    <a:pt x="4782" y="1752"/>
                  </a:lnTo>
                  <a:lnTo>
                    <a:pt x="4768" y="1748"/>
                  </a:lnTo>
                  <a:lnTo>
                    <a:pt x="4756" y="1744"/>
                  </a:lnTo>
                  <a:lnTo>
                    <a:pt x="4750" y="1740"/>
                  </a:lnTo>
                  <a:lnTo>
                    <a:pt x="4746" y="1738"/>
                  </a:lnTo>
                  <a:lnTo>
                    <a:pt x="4746" y="1732"/>
                  </a:lnTo>
                  <a:lnTo>
                    <a:pt x="4748" y="1728"/>
                  </a:lnTo>
                  <a:lnTo>
                    <a:pt x="4752" y="1720"/>
                  </a:lnTo>
                  <a:lnTo>
                    <a:pt x="4762" y="1712"/>
                  </a:lnTo>
                  <a:lnTo>
                    <a:pt x="4782" y="1694"/>
                  </a:lnTo>
                  <a:lnTo>
                    <a:pt x="4794" y="1678"/>
                  </a:lnTo>
                  <a:lnTo>
                    <a:pt x="4800" y="1664"/>
                  </a:lnTo>
                  <a:lnTo>
                    <a:pt x="4804" y="1652"/>
                  </a:lnTo>
                  <a:lnTo>
                    <a:pt x="4806" y="1642"/>
                  </a:lnTo>
                  <a:lnTo>
                    <a:pt x="4810" y="1634"/>
                  </a:lnTo>
                  <a:lnTo>
                    <a:pt x="4816" y="1628"/>
                  </a:lnTo>
                  <a:lnTo>
                    <a:pt x="4828" y="1622"/>
                  </a:lnTo>
                  <a:lnTo>
                    <a:pt x="4840" y="1618"/>
                  </a:lnTo>
                  <a:lnTo>
                    <a:pt x="4848" y="1618"/>
                  </a:lnTo>
                  <a:lnTo>
                    <a:pt x="4852" y="1620"/>
                  </a:lnTo>
                  <a:lnTo>
                    <a:pt x="4854" y="1622"/>
                  </a:lnTo>
                  <a:lnTo>
                    <a:pt x="4856" y="1624"/>
                  </a:lnTo>
                  <a:lnTo>
                    <a:pt x="4862" y="1622"/>
                  </a:lnTo>
                  <a:lnTo>
                    <a:pt x="4872" y="1616"/>
                  </a:lnTo>
                  <a:lnTo>
                    <a:pt x="4888" y="1606"/>
                  </a:lnTo>
                  <a:lnTo>
                    <a:pt x="4900" y="1598"/>
                  </a:lnTo>
                  <a:lnTo>
                    <a:pt x="4908" y="1592"/>
                  </a:lnTo>
                  <a:lnTo>
                    <a:pt x="4914" y="1592"/>
                  </a:lnTo>
                  <a:lnTo>
                    <a:pt x="4916" y="1592"/>
                  </a:lnTo>
                  <a:lnTo>
                    <a:pt x="4918" y="1596"/>
                  </a:lnTo>
                  <a:lnTo>
                    <a:pt x="4918" y="1600"/>
                  </a:lnTo>
                  <a:lnTo>
                    <a:pt x="4914" y="1612"/>
                  </a:lnTo>
                  <a:lnTo>
                    <a:pt x="4910" y="1624"/>
                  </a:lnTo>
                  <a:lnTo>
                    <a:pt x="4910" y="1628"/>
                  </a:lnTo>
                  <a:lnTo>
                    <a:pt x="4910" y="1632"/>
                  </a:lnTo>
                  <a:lnTo>
                    <a:pt x="4912" y="1632"/>
                  </a:lnTo>
                  <a:lnTo>
                    <a:pt x="4916" y="1632"/>
                  </a:lnTo>
                  <a:lnTo>
                    <a:pt x="4934" y="1618"/>
                  </a:lnTo>
                  <a:lnTo>
                    <a:pt x="4958" y="1600"/>
                  </a:lnTo>
                  <a:lnTo>
                    <a:pt x="4980" y="1588"/>
                  </a:lnTo>
                  <a:lnTo>
                    <a:pt x="4990" y="1586"/>
                  </a:lnTo>
                  <a:lnTo>
                    <a:pt x="5000" y="1584"/>
                  </a:lnTo>
                  <a:lnTo>
                    <a:pt x="5016" y="1584"/>
                  </a:lnTo>
                  <a:lnTo>
                    <a:pt x="5032" y="1588"/>
                  </a:lnTo>
                  <a:lnTo>
                    <a:pt x="5048" y="1596"/>
                  </a:lnTo>
                  <a:lnTo>
                    <a:pt x="5060" y="1606"/>
                  </a:lnTo>
                  <a:lnTo>
                    <a:pt x="5072" y="1618"/>
                  </a:lnTo>
                  <a:lnTo>
                    <a:pt x="5080" y="1628"/>
                  </a:lnTo>
                  <a:lnTo>
                    <a:pt x="5082" y="1630"/>
                  </a:lnTo>
                  <a:lnTo>
                    <a:pt x="5084" y="1628"/>
                  </a:lnTo>
                  <a:lnTo>
                    <a:pt x="5086" y="1620"/>
                  </a:lnTo>
                  <a:lnTo>
                    <a:pt x="5094" y="1608"/>
                  </a:lnTo>
                  <a:lnTo>
                    <a:pt x="5108" y="1592"/>
                  </a:lnTo>
                  <a:lnTo>
                    <a:pt x="5118" y="1584"/>
                  </a:lnTo>
                  <a:lnTo>
                    <a:pt x="5132" y="1574"/>
                  </a:lnTo>
                  <a:lnTo>
                    <a:pt x="5148" y="1564"/>
                  </a:lnTo>
                  <a:lnTo>
                    <a:pt x="5168" y="1552"/>
                  </a:lnTo>
                  <a:lnTo>
                    <a:pt x="5186" y="1542"/>
                  </a:lnTo>
                  <a:lnTo>
                    <a:pt x="5202" y="1532"/>
                  </a:lnTo>
                  <a:lnTo>
                    <a:pt x="5236" y="1508"/>
                  </a:lnTo>
                  <a:lnTo>
                    <a:pt x="5252" y="1496"/>
                  </a:lnTo>
                  <a:lnTo>
                    <a:pt x="5272" y="1484"/>
                  </a:lnTo>
                  <a:lnTo>
                    <a:pt x="5290" y="1474"/>
                  </a:lnTo>
                  <a:lnTo>
                    <a:pt x="5312" y="1466"/>
                  </a:lnTo>
                  <a:lnTo>
                    <a:pt x="5330" y="1460"/>
                  </a:lnTo>
                  <a:lnTo>
                    <a:pt x="5348" y="1456"/>
                  </a:lnTo>
                  <a:lnTo>
                    <a:pt x="5362" y="1454"/>
                  </a:lnTo>
                  <a:lnTo>
                    <a:pt x="5374" y="1454"/>
                  </a:lnTo>
                  <a:lnTo>
                    <a:pt x="5396" y="1456"/>
                  </a:lnTo>
                  <a:lnTo>
                    <a:pt x="5410" y="1460"/>
                  </a:lnTo>
                  <a:lnTo>
                    <a:pt x="5422" y="1464"/>
                  </a:lnTo>
                  <a:lnTo>
                    <a:pt x="5430" y="1466"/>
                  </a:lnTo>
                  <a:lnTo>
                    <a:pt x="5434" y="1466"/>
                  </a:lnTo>
                  <a:lnTo>
                    <a:pt x="5438" y="1464"/>
                  </a:lnTo>
                  <a:lnTo>
                    <a:pt x="5448" y="1458"/>
                  </a:lnTo>
                  <a:lnTo>
                    <a:pt x="5454" y="1448"/>
                  </a:lnTo>
                  <a:lnTo>
                    <a:pt x="5458" y="1440"/>
                  </a:lnTo>
                  <a:lnTo>
                    <a:pt x="5456" y="1432"/>
                  </a:lnTo>
                  <a:lnTo>
                    <a:pt x="5450" y="1422"/>
                  </a:lnTo>
                  <a:lnTo>
                    <a:pt x="5436" y="1400"/>
                  </a:lnTo>
                  <a:lnTo>
                    <a:pt x="5428" y="1386"/>
                  </a:lnTo>
                  <a:lnTo>
                    <a:pt x="5420" y="1368"/>
                  </a:lnTo>
                  <a:lnTo>
                    <a:pt x="5412" y="1348"/>
                  </a:lnTo>
                  <a:lnTo>
                    <a:pt x="5404" y="1338"/>
                  </a:lnTo>
                  <a:lnTo>
                    <a:pt x="5400" y="1336"/>
                  </a:lnTo>
                  <a:lnTo>
                    <a:pt x="5396" y="1336"/>
                  </a:lnTo>
                  <a:lnTo>
                    <a:pt x="5390" y="1336"/>
                  </a:lnTo>
                  <a:lnTo>
                    <a:pt x="5384" y="1338"/>
                  </a:lnTo>
                  <a:lnTo>
                    <a:pt x="5378" y="1338"/>
                  </a:lnTo>
                  <a:lnTo>
                    <a:pt x="5376" y="1336"/>
                  </a:lnTo>
                  <a:lnTo>
                    <a:pt x="5374" y="1334"/>
                  </a:lnTo>
                  <a:lnTo>
                    <a:pt x="5368" y="1322"/>
                  </a:lnTo>
                  <a:lnTo>
                    <a:pt x="5368" y="1316"/>
                  </a:lnTo>
                  <a:lnTo>
                    <a:pt x="5368" y="1312"/>
                  </a:lnTo>
                  <a:lnTo>
                    <a:pt x="5372" y="1310"/>
                  </a:lnTo>
                  <a:lnTo>
                    <a:pt x="5374" y="1308"/>
                  </a:lnTo>
                  <a:lnTo>
                    <a:pt x="5384" y="1308"/>
                  </a:lnTo>
                  <a:lnTo>
                    <a:pt x="5398" y="1310"/>
                  </a:lnTo>
                  <a:lnTo>
                    <a:pt x="5414" y="1312"/>
                  </a:lnTo>
                  <a:lnTo>
                    <a:pt x="5432" y="1310"/>
                  </a:lnTo>
                  <a:lnTo>
                    <a:pt x="5440" y="1308"/>
                  </a:lnTo>
                  <a:lnTo>
                    <a:pt x="5448" y="1304"/>
                  </a:lnTo>
                  <a:lnTo>
                    <a:pt x="5454" y="1298"/>
                  </a:lnTo>
                  <a:lnTo>
                    <a:pt x="5462" y="1292"/>
                  </a:lnTo>
                  <a:lnTo>
                    <a:pt x="5478" y="1272"/>
                  </a:lnTo>
                  <a:lnTo>
                    <a:pt x="5478" y="1258"/>
                  </a:lnTo>
                  <a:lnTo>
                    <a:pt x="5486" y="1248"/>
                  </a:lnTo>
                  <a:lnTo>
                    <a:pt x="5490" y="1244"/>
                  </a:lnTo>
                  <a:lnTo>
                    <a:pt x="5490" y="1240"/>
                  </a:lnTo>
                  <a:lnTo>
                    <a:pt x="5490" y="1236"/>
                  </a:lnTo>
                  <a:lnTo>
                    <a:pt x="5488" y="1232"/>
                  </a:lnTo>
                  <a:lnTo>
                    <a:pt x="5480" y="1220"/>
                  </a:lnTo>
                  <a:lnTo>
                    <a:pt x="5478" y="1216"/>
                  </a:lnTo>
                  <a:lnTo>
                    <a:pt x="5478" y="1204"/>
                  </a:lnTo>
                  <a:lnTo>
                    <a:pt x="5480" y="1200"/>
                  </a:lnTo>
                  <a:lnTo>
                    <a:pt x="5484" y="1200"/>
                  </a:lnTo>
                  <a:lnTo>
                    <a:pt x="5490" y="1200"/>
                  </a:lnTo>
                  <a:lnTo>
                    <a:pt x="5496" y="1202"/>
                  </a:lnTo>
                  <a:lnTo>
                    <a:pt x="5502" y="1206"/>
                  </a:lnTo>
                  <a:lnTo>
                    <a:pt x="5510" y="1212"/>
                  </a:lnTo>
                  <a:lnTo>
                    <a:pt x="5516" y="1220"/>
                  </a:lnTo>
                  <a:lnTo>
                    <a:pt x="5520" y="1230"/>
                  </a:lnTo>
                  <a:lnTo>
                    <a:pt x="5524" y="1238"/>
                  </a:lnTo>
                  <a:lnTo>
                    <a:pt x="5530" y="1242"/>
                  </a:lnTo>
                  <a:lnTo>
                    <a:pt x="5536" y="1244"/>
                  </a:lnTo>
                  <a:lnTo>
                    <a:pt x="5542" y="1246"/>
                  </a:lnTo>
                  <a:lnTo>
                    <a:pt x="5556" y="1244"/>
                  </a:lnTo>
                  <a:lnTo>
                    <a:pt x="5572" y="1242"/>
                  </a:lnTo>
                  <a:lnTo>
                    <a:pt x="5588" y="1238"/>
                  </a:lnTo>
                  <a:lnTo>
                    <a:pt x="5596" y="1238"/>
                  </a:lnTo>
                  <a:lnTo>
                    <a:pt x="5604" y="1238"/>
                  </a:lnTo>
                  <a:lnTo>
                    <a:pt x="5610" y="1242"/>
                  </a:lnTo>
                  <a:lnTo>
                    <a:pt x="5618" y="1246"/>
                  </a:lnTo>
                  <a:lnTo>
                    <a:pt x="5624" y="1252"/>
                  </a:lnTo>
                  <a:lnTo>
                    <a:pt x="5628" y="1262"/>
                  </a:lnTo>
                  <a:lnTo>
                    <a:pt x="5638" y="1278"/>
                  </a:lnTo>
                  <a:lnTo>
                    <a:pt x="5648" y="1290"/>
                  </a:lnTo>
                  <a:lnTo>
                    <a:pt x="5656" y="1294"/>
                  </a:lnTo>
                  <a:lnTo>
                    <a:pt x="5664" y="1296"/>
                  </a:lnTo>
                  <a:lnTo>
                    <a:pt x="5674" y="1298"/>
                  </a:lnTo>
                  <a:lnTo>
                    <a:pt x="5682" y="1298"/>
                  </a:lnTo>
                  <a:lnTo>
                    <a:pt x="5690" y="1302"/>
                  </a:lnTo>
                  <a:lnTo>
                    <a:pt x="5696" y="1310"/>
                  </a:lnTo>
                  <a:lnTo>
                    <a:pt x="5700" y="1316"/>
                  </a:lnTo>
                  <a:lnTo>
                    <a:pt x="5706" y="1320"/>
                  </a:lnTo>
                  <a:lnTo>
                    <a:pt x="5710" y="1322"/>
                  </a:lnTo>
                  <a:lnTo>
                    <a:pt x="5716" y="1322"/>
                  </a:lnTo>
                  <a:lnTo>
                    <a:pt x="5726" y="1322"/>
                  </a:lnTo>
                  <a:lnTo>
                    <a:pt x="5738" y="1318"/>
                  </a:lnTo>
                  <a:lnTo>
                    <a:pt x="5748" y="1310"/>
                  </a:lnTo>
                  <a:lnTo>
                    <a:pt x="5756" y="1298"/>
                  </a:lnTo>
                  <a:lnTo>
                    <a:pt x="5764" y="1284"/>
                  </a:lnTo>
                  <a:lnTo>
                    <a:pt x="5766" y="1268"/>
                  </a:lnTo>
                  <a:lnTo>
                    <a:pt x="5768" y="1254"/>
                  </a:lnTo>
                  <a:lnTo>
                    <a:pt x="5770" y="1248"/>
                  </a:lnTo>
                  <a:lnTo>
                    <a:pt x="5774" y="1246"/>
                  </a:lnTo>
                  <a:lnTo>
                    <a:pt x="5782" y="1240"/>
                  </a:lnTo>
                  <a:lnTo>
                    <a:pt x="5792" y="1238"/>
                  </a:lnTo>
                  <a:lnTo>
                    <a:pt x="5802" y="1238"/>
                  </a:lnTo>
                  <a:lnTo>
                    <a:pt x="5816" y="1234"/>
                  </a:lnTo>
                  <a:lnTo>
                    <a:pt x="5830" y="1228"/>
                  </a:lnTo>
                  <a:lnTo>
                    <a:pt x="5836" y="1222"/>
                  </a:lnTo>
                  <a:lnTo>
                    <a:pt x="5844" y="1216"/>
                  </a:lnTo>
                  <a:lnTo>
                    <a:pt x="5854" y="1204"/>
                  </a:lnTo>
                  <a:lnTo>
                    <a:pt x="5856" y="1198"/>
                  </a:lnTo>
                  <a:lnTo>
                    <a:pt x="5856" y="1196"/>
                  </a:lnTo>
                  <a:lnTo>
                    <a:pt x="5854" y="1194"/>
                  </a:lnTo>
                  <a:lnTo>
                    <a:pt x="5846" y="1194"/>
                  </a:lnTo>
                  <a:lnTo>
                    <a:pt x="5836" y="1192"/>
                  </a:lnTo>
                  <a:lnTo>
                    <a:pt x="5824" y="1188"/>
                  </a:lnTo>
                  <a:lnTo>
                    <a:pt x="5816" y="1184"/>
                  </a:lnTo>
                  <a:lnTo>
                    <a:pt x="5810" y="1180"/>
                  </a:lnTo>
                  <a:lnTo>
                    <a:pt x="5804" y="1174"/>
                  </a:lnTo>
                  <a:lnTo>
                    <a:pt x="5798" y="116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5" name="Freeform 6004">
              <a:extLst>
                <a:ext uri="{FF2B5EF4-FFF2-40B4-BE49-F238E27FC236}">
                  <a16:creationId xmlns:a16="http://schemas.microsoft.com/office/drawing/2014/main" id="{8084EDEE-D2EB-49B3-9ADC-8C3B1203D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599" y="3604608"/>
              <a:ext cx="5080" cy="634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grpSp>
          <p:nvGrpSpPr>
            <p:cNvPr id="16" name="Gruppe 224">
              <a:extLst>
                <a:ext uri="{FF2B5EF4-FFF2-40B4-BE49-F238E27FC236}">
                  <a16:creationId xmlns:a16="http://schemas.microsoft.com/office/drawing/2014/main" id="{2155B84D-46D0-41D5-84D1-1E8824965BEE}"/>
                </a:ext>
              </a:extLst>
            </p:cNvPr>
            <p:cNvGrpSpPr/>
            <p:nvPr/>
          </p:nvGrpSpPr>
          <p:grpSpPr bwMode="auto">
            <a:xfrm>
              <a:off x="61885" y="752495"/>
              <a:ext cx="3986212" cy="2951162"/>
              <a:chOff x="93979" y="699453"/>
              <a:chExt cx="3986530" cy="2951480"/>
            </a:xfrm>
            <a:grpFill/>
          </p:grpSpPr>
          <p:sp>
            <p:nvSpPr>
              <p:cNvPr id="24" name="Freeform 6016">
                <a:extLst>
                  <a:ext uri="{FF2B5EF4-FFF2-40B4-BE49-F238E27FC236}">
                    <a16:creationId xmlns:a16="http://schemas.microsoft.com/office/drawing/2014/main" id="{7596B081-98FC-4084-922B-4FA14F143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550" y="1099503"/>
                <a:ext cx="40640" cy="2667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54" y="2"/>
                  </a:cxn>
                  <a:cxn ang="0">
                    <a:pos x="32" y="12"/>
                  </a:cxn>
                  <a:cxn ang="0">
                    <a:pos x="10" y="24"/>
                  </a:cxn>
                  <a:cxn ang="0">
                    <a:pos x="4" y="30"/>
                  </a:cxn>
                  <a:cxn ang="0">
                    <a:pos x="0" y="36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40" y="36"/>
                  </a:cxn>
                  <a:cxn ang="0">
                    <a:pos x="50" y="28"/>
                  </a:cxn>
                  <a:cxn ang="0">
                    <a:pos x="58" y="20"/>
                  </a:cxn>
                  <a:cxn ang="0">
                    <a:pos x="62" y="10"/>
                  </a:cxn>
                  <a:cxn ang="0">
                    <a:pos x="64" y="4"/>
                  </a:cxn>
                  <a:cxn ang="0">
                    <a:pos x="64" y="2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2"/>
                  </a:cxn>
                  <a:cxn ang="0">
                    <a:pos x="54" y="2"/>
                  </a:cxn>
                </a:cxnLst>
                <a:rect l="0" t="0" r="r" b="b"/>
                <a:pathLst>
                  <a:path w="64" h="42">
                    <a:moveTo>
                      <a:pt x="54" y="2"/>
                    </a:moveTo>
                    <a:lnTo>
                      <a:pt x="54" y="2"/>
                    </a:lnTo>
                    <a:lnTo>
                      <a:pt x="32" y="12"/>
                    </a:lnTo>
                    <a:lnTo>
                      <a:pt x="10" y="24"/>
                    </a:lnTo>
                    <a:lnTo>
                      <a:pt x="4" y="3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22" y="42"/>
                    </a:lnTo>
                    <a:lnTo>
                      <a:pt x="28" y="42"/>
                    </a:lnTo>
                    <a:lnTo>
                      <a:pt x="40" y="36"/>
                    </a:lnTo>
                    <a:lnTo>
                      <a:pt x="50" y="28"/>
                    </a:lnTo>
                    <a:lnTo>
                      <a:pt x="58" y="20"/>
                    </a:lnTo>
                    <a:lnTo>
                      <a:pt x="62" y="10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5" name="Freeform 6017">
                <a:extLst>
                  <a:ext uri="{FF2B5EF4-FFF2-40B4-BE49-F238E27FC236}">
                    <a16:creationId xmlns:a16="http://schemas.microsoft.com/office/drawing/2014/main" id="{B959F5FD-8FF7-4CE7-BD23-C7AFE8034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910" y="1173163"/>
                <a:ext cx="270510" cy="165100"/>
              </a:xfrm>
              <a:custGeom>
                <a:avLst/>
                <a:gdLst/>
                <a:ahLst/>
                <a:cxnLst>
                  <a:cxn ang="0">
                    <a:pos x="20" y="198"/>
                  </a:cxn>
                  <a:cxn ang="0">
                    <a:pos x="68" y="214"/>
                  </a:cxn>
                  <a:cxn ang="0">
                    <a:pos x="92" y="232"/>
                  </a:cxn>
                  <a:cxn ang="0">
                    <a:pos x="106" y="256"/>
                  </a:cxn>
                  <a:cxn ang="0">
                    <a:pos x="116" y="260"/>
                  </a:cxn>
                  <a:cxn ang="0">
                    <a:pos x="146" y="248"/>
                  </a:cxn>
                  <a:cxn ang="0">
                    <a:pos x="168" y="236"/>
                  </a:cxn>
                  <a:cxn ang="0">
                    <a:pos x="184" y="238"/>
                  </a:cxn>
                  <a:cxn ang="0">
                    <a:pos x="208" y="232"/>
                  </a:cxn>
                  <a:cxn ang="0">
                    <a:pos x="216" y="226"/>
                  </a:cxn>
                  <a:cxn ang="0">
                    <a:pos x="224" y="200"/>
                  </a:cxn>
                  <a:cxn ang="0">
                    <a:pos x="232" y="178"/>
                  </a:cxn>
                  <a:cxn ang="0">
                    <a:pos x="254" y="172"/>
                  </a:cxn>
                  <a:cxn ang="0">
                    <a:pos x="266" y="158"/>
                  </a:cxn>
                  <a:cxn ang="0">
                    <a:pos x="280" y="140"/>
                  </a:cxn>
                  <a:cxn ang="0">
                    <a:pos x="322" y="124"/>
                  </a:cxn>
                  <a:cxn ang="0">
                    <a:pos x="392" y="94"/>
                  </a:cxn>
                  <a:cxn ang="0">
                    <a:pos x="418" y="86"/>
                  </a:cxn>
                  <a:cxn ang="0">
                    <a:pos x="424" y="72"/>
                  </a:cxn>
                  <a:cxn ang="0">
                    <a:pos x="408" y="64"/>
                  </a:cxn>
                  <a:cxn ang="0">
                    <a:pos x="370" y="40"/>
                  </a:cxn>
                  <a:cxn ang="0">
                    <a:pos x="334" y="22"/>
                  </a:cxn>
                  <a:cxn ang="0">
                    <a:pos x="302" y="22"/>
                  </a:cxn>
                  <a:cxn ang="0">
                    <a:pos x="284" y="30"/>
                  </a:cxn>
                  <a:cxn ang="0">
                    <a:pos x="276" y="40"/>
                  </a:cxn>
                  <a:cxn ang="0">
                    <a:pos x="272" y="36"/>
                  </a:cxn>
                  <a:cxn ang="0">
                    <a:pos x="268" y="26"/>
                  </a:cxn>
                  <a:cxn ang="0">
                    <a:pos x="260" y="26"/>
                  </a:cxn>
                  <a:cxn ang="0">
                    <a:pos x="234" y="22"/>
                  </a:cxn>
                  <a:cxn ang="0">
                    <a:pos x="192" y="2"/>
                  </a:cxn>
                  <a:cxn ang="0">
                    <a:pos x="168" y="0"/>
                  </a:cxn>
                  <a:cxn ang="0">
                    <a:pos x="138" y="6"/>
                  </a:cxn>
                  <a:cxn ang="0">
                    <a:pos x="54" y="16"/>
                  </a:cxn>
                  <a:cxn ang="0">
                    <a:pos x="50" y="20"/>
                  </a:cxn>
                  <a:cxn ang="0">
                    <a:pos x="56" y="28"/>
                  </a:cxn>
                  <a:cxn ang="0">
                    <a:pos x="64" y="46"/>
                  </a:cxn>
                  <a:cxn ang="0">
                    <a:pos x="76" y="52"/>
                  </a:cxn>
                  <a:cxn ang="0">
                    <a:pos x="86" y="60"/>
                  </a:cxn>
                  <a:cxn ang="0">
                    <a:pos x="74" y="72"/>
                  </a:cxn>
                  <a:cxn ang="0">
                    <a:pos x="72" y="80"/>
                  </a:cxn>
                  <a:cxn ang="0">
                    <a:pos x="58" y="84"/>
                  </a:cxn>
                  <a:cxn ang="0">
                    <a:pos x="56" y="90"/>
                  </a:cxn>
                  <a:cxn ang="0">
                    <a:pos x="48" y="106"/>
                  </a:cxn>
                  <a:cxn ang="0">
                    <a:pos x="46" y="114"/>
                  </a:cxn>
                  <a:cxn ang="0">
                    <a:pos x="56" y="122"/>
                  </a:cxn>
                  <a:cxn ang="0">
                    <a:pos x="44" y="126"/>
                  </a:cxn>
                  <a:cxn ang="0">
                    <a:pos x="30" y="130"/>
                  </a:cxn>
                  <a:cxn ang="0">
                    <a:pos x="34" y="140"/>
                  </a:cxn>
                  <a:cxn ang="0">
                    <a:pos x="22" y="160"/>
                  </a:cxn>
                  <a:cxn ang="0">
                    <a:pos x="4" y="182"/>
                  </a:cxn>
                  <a:cxn ang="0">
                    <a:pos x="0" y="192"/>
                  </a:cxn>
                  <a:cxn ang="0">
                    <a:pos x="2" y="196"/>
                  </a:cxn>
                </a:cxnLst>
                <a:rect l="0" t="0" r="r" b="b"/>
                <a:pathLst>
                  <a:path w="426" h="260">
                    <a:moveTo>
                      <a:pt x="2" y="196"/>
                    </a:moveTo>
                    <a:lnTo>
                      <a:pt x="2" y="196"/>
                    </a:lnTo>
                    <a:lnTo>
                      <a:pt x="20" y="198"/>
                    </a:lnTo>
                    <a:lnTo>
                      <a:pt x="38" y="204"/>
                    </a:lnTo>
                    <a:lnTo>
                      <a:pt x="68" y="214"/>
                    </a:lnTo>
                    <a:lnTo>
                      <a:pt x="68" y="214"/>
                    </a:lnTo>
                    <a:lnTo>
                      <a:pt x="78" y="220"/>
                    </a:lnTo>
                    <a:lnTo>
                      <a:pt x="86" y="226"/>
                    </a:lnTo>
                    <a:lnTo>
                      <a:pt x="92" y="232"/>
                    </a:lnTo>
                    <a:lnTo>
                      <a:pt x="96" y="240"/>
                    </a:lnTo>
                    <a:lnTo>
                      <a:pt x="102" y="252"/>
                    </a:lnTo>
                    <a:lnTo>
                      <a:pt x="106" y="256"/>
                    </a:lnTo>
                    <a:lnTo>
                      <a:pt x="110" y="260"/>
                    </a:lnTo>
                    <a:lnTo>
                      <a:pt x="110" y="260"/>
                    </a:lnTo>
                    <a:lnTo>
                      <a:pt x="116" y="260"/>
                    </a:lnTo>
                    <a:lnTo>
                      <a:pt x="122" y="260"/>
                    </a:lnTo>
                    <a:lnTo>
                      <a:pt x="134" y="256"/>
                    </a:lnTo>
                    <a:lnTo>
                      <a:pt x="146" y="248"/>
                    </a:lnTo>
                    <a:lnTo>
                      <a:pt x="160" y="240"/>
                    </a:lnTo>
                    <a:lnTo>
                      <a:pt x="160" y="240"/>
                    </a:lnTo>
                    <a:lnTo>
                      <a:pt x="168" y="236"/>
                    </a:lnTo>
                    <a:lnTo>
                      <a:pt x="172" y="234"/>
                    </a:lnTo>
                    <a:lnTo>
                      <a:pt x="180" y="236"/>
                    </a:lnTo>
                    <a:lnTo>
                      <a:pt x="184" y="238"/>
                    </a:lnTo>
                    <a:lnTo>
                      <a:pt x="190" y="238"/>
                    </a:lnTo>
                    <a:lnTo>
                      <a:pt x="198" y="236"/>
                    </a:lnTo>
                    <a:lnTo>
                      <a:pt x="208" y="232"/>
                    </a:lnTo>
                    <a:lnTo>
                      <a:pt x="208" y="232"/>
                    </a:lnTo>
                    <a:lnTo>
                      <a:pt x="212" y="230"/>
                    </a:lnTo>
                    <a:lnTo>
                      <a:pt x="216" y="226"/>
                    </a:lnTo>
                    <a:lnTo>
                      <a:pt x="222" y="218"/>
                    </a:lnTo>
                    <a:lnTo>
                      <a:pt x="224" y="210"/>
                    </a:lnTo>
                    <a:lnTo>
                      <a:pt x="224" y="200"/>
                    </a:lnTo>
                    <a:lnTo>
                      <a:pt x="224" y="192"/>
                    </a:lnTo>
                    <a:lnTo>
                      <a:pt x="226" y="184"/>
                    </a:lnTo>
                    <a:lnTo>
                      <a:pt x="232" y="178"/>
                    </a:lnTo>
                    <a:lnTo>
                      <a:pt x="244" y="174"/>
                    </a:lnTo>
                    <a:lnTo>
                      <a:pt x="244" y="174"/>
                    </a:lnTo>
                    <a:lnTo>
                      <a:pt x="254" y="172"/>
                    </a:lnTo>
                    <a:lnTo>
                      <a:pt x="260" y="170"/>
                    </a:lnTo>
                    <a:lnTo>
                      <a:pt x="264" y="164"/>
                    </a:lnTo>
                    <a:lnTo>
                      <a:pt x="266" y="158"/>
                    </a:lnTo>
                    <a:lnTo>
                      <a:pt x="268" y="152"/>
                    </a:lnTo>
                    <a:lnTo>
                      <a:pt x="272" y="146"/>
                    </a:lnTo>
                    <a:lnTo>
                      <a:pt x="280" y="140"/>
                    </a:lnTo>
                    <a:lnTo>
                      <a:pt x="292" y="136"/>
                    </a:lnTo>
                    <a:lnTo>
                      <a:pt x="292" y="136"/>
                    </a:lnTo>
                    <a:lnTo>
                      <a:pt x="322" y="124"/>
                    </a:lnTo>
                    <a:lnTo>
                      <a:pt x="348" y="112"/>
                    </a:lnTo>
                    <a:lnTo>
                      <a:pt x="370" y="102"/>
                    </a:lnTo>
                    <a:lnTo>
                      <a:pt x="392" y="94"/>
                    </a:lnTo>
                    <a:lnTo>
                      <a:pt x="392" y="94"/>
                    </a:lnTo>
                    <a:lnTo>
                      <a:pt x="408" y="90"/>
                    </a:lnTo>
                    <a:lnTo>
                      <a:pt x="418" y="86"/>
                    </a:lnTo>
                    <a:lnTo>
                      <a:pt x="424" y="82"/>
                    </a:lnTo>
                    <a:lnTo>
                      <a:pt x="426" y="76"/>
                    </a:lnTo>
                    <a:lnTo>
                      <a:pt x="424" y="72"/>
                    </a:lnTo>
                    <a:lnTo>
                      <a:pt x="420" y="70"/>
                    </a:lnTo>
                    <a:lnTo>
                      <a:pt x="408" y="64"/>
                    </a:lnTo>
                    <a:lnTo>
                      <a:pt x="408" y="64"/>
                    </a:lnTo>
                    <a:lnTo>
                      <a:pt x="398" y="60"/>
                    </a:lnTo>
                    <a:lnTo>
                      <a:pt x="390" y="54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48" y="26"/>
                    </a:lnTo>
                    <a:lnTo>
                      <a:pt x="334" y="22"/>
                    </a:lnTo>
                    <a:lnTo>
                      <a:pt x="318" y="22"/>
                    </a:lnTo>
                    <a:lnTo>
                      <a:pt x="318" y="22"/>
                    </a:lnTo>
                    <a:lnTo>
                      <a:pt x="302" y="22"/>
                    </a:lnTo>
                    <a:lnTo>
                      <a:pt x="294" y="24"/>
                    </a:lnTo>
                    <a:lnTo>
                      <a:pt x="288" y="26"/>
                    </a:lnTo>
                    <a:lnTo>
                      <a:pt x="284" y="30"/>
                    </a:lnTo>
                    <a:lnTo>
                      <a:pt x="282" y="36"/>
                    </a:lnTo>
                    <a:lnTo>
                      <a:pt x="280" y="38"/>
                    </a:lnTo>
                    <a:lnTo>
                      <a:pt x="276" y="40"/>
                    </a:lnTo>
                    <a:lnTo>
                      <a:pt x="276" y="40"/>
                    </a:lnTo>
                    <a:lnTo>
                      <a:pt x="272" y="40"/>
                    </a:lnTo>
                    <a:lnTo>
                      <a:pt x="272" y="36"/>
                    </a:lnTo>
                    <a:lnTo>
                      <a:pt x="272" y="32"/>
                    </a:lnTo>
                    <a:lnTo>
                      <a:pt x="272" y="30"/>
                    </a:lnTo>
                    <a:lnTo>
                      <a:pt x="268" y="26"/>
                    </a:lnTo>
                    <a:lnTo>
                      <a:pt x="268" y="26"/>
                    </a:lnTo>
                    <a:lnTo>
                      <a:pt x="266" y="26"/>
                    </a:lnTo>
                    <a:lnTo>
                      <a:pt x="260" y="26"/>
                    </a:lnTo>
                    <a:lnTo>
                      <a:pt x="250" y="24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18" y="16"/>
                    </a:lnTo>
                    <a:lnTo>
                      <a:pt x="208" y="12"/>
                    </a:lnTo>
                    <a:lnTo>
                      <a:pt x="192" y="2"/>
                    </a:lnTo>
                    <a:lnTo>
                      <a:pt x="186" y="0"/>
                    </a:lnTo>
                    <a:lnTo>
                      <a:pt x="178" y="0"/>
                    </a:lnTo>
                    <a:lnTo>
                      <a:pt x="168" y="0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38" y="6"/>
                    </a:lnTo>
                    <a:lnTo>
                      <a:pt x="120" y="8"/>
                    </a:lnTo>
                    <a:lnTo>
                      <a:pt x="82" y="12"/>
                    </a:lnTo>
                    <a:lnTo>
                      <a:pt x="54" y="16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4" y="24"/>
                    </a:lnTo>
                    <a:lnTo>
                      <a:pt x="56" y="28"/>
                    </a:lnTo>
                    <a:lnTo>
                      <a:pt x="58" y="36"/>
                    </a:lnTo>
                    <a:lnTo>
                      <a:pt x="60" y="42"/>
                    </a:lnTo>
                    <a:lnTo>
                      <a:pt x="64" y="46"/>
                    </a:lnTo>
                    <a:lnTo>
                      <a:pt x="68" y="48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84" y="5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84" y="64"/>
                    </a:lnTo>
                    <a:lnTo>
                      <a:pt x="76" y="68"/>
                    </a:lnTo>
                    <a:lnTo>
                      <a:pt x="74" y="72"/>
                    </a:lnTo>
                    <a:lnTo>
                      <a:pt x="72" y="76"/>
                    </a:lnTo>
                    <a:lnTo>
                      <a:pt x="72" y="76"/>
                    </a:lnTo>
                    <a:lnTo>
                      <a:pt x="72" y="80"/>
                    </a:lnTo>
                    <a:lnTo>
                      <a:pt x="70" y="82"/>
                    </a:lnTo>
                    <a:lnTo>
                      <a:pt x="64" y="82"/>
                    </a:lnTo>
                    <a:lnTo>
                      <a:pt x="58" y="84"/>
                    </a:lnTo>
                    <a:lnTo>
                      <a:pt x="56" y="86"/>
                    </a:lnTo>
                    <a:lnTo>
                      <a:pt x="56" y="90"/>
                    </a:lnTo>
                    <a:lnTo>
                      <a:pt x="56" y="90"/>
                    </a:lnTo>
                    <a:lnTo>
                      <a:pt x="56" y="94"/>
                    </a:lnTo>
                    <a:lnTo>
                      <a:pt x="54" y="98"/>
                    </a:lnTo>
                    <a:lnTo>
                      <a:pt x="48" y="106"/>
                    </a:lnTo>
                    <a:lnTo>
                      <a:pt x="44" y="110"/>
                    </a:lnTo>
                    <a:lnTo>
                      <a:pt x="44" y="112"/>
                    </a:lnTo>
                    <a:lnTo>
                      <a:pt x="46" y="114"/>
                    </a:lnTo>
                    <a:lnTo>
                      <a:pt x="46" y="114"/>
                    </a:lnTo>
                    <a:lnTo>
                      <a:pt x="54" y="118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4" y="124"/>
                    </a:lnTo>
                    <a:lnTo>
                      <a:pt x="44" y="126"/>
                    </a:lnTo>
                    <a:lnTo>
                      <a:pt x="44" y="126"/>
                    </a:lnTo>
                    <a:lnTo>
                      <a:pt x="34" y="128"/>
                    </a:lnTo>
                    <a:lnTo>
                      <a:pt x="30" y="130"/>
                    </a:lnTo>
                    <a:lnTo>
                      <a:pt x="30" y="134"/>
                    </a:lnTo>
                    <a:lnTo>
                      <a:pt x="34" y="140"/>
                    </a:lnTo>
                    <a:lnTo>
                      <a:pt x="34" y="140"/>
                    </a:lnTo>
                    <a:lnTo>
                      <a:pt x="34" y="144"/>
                    </a:lnTo>
                    <a:lnTo>
                      <a:pt x="32" y="150"/>
                    </a:lnTo>
                    <a:lnTo>
                      <a:pt x="22" y="160"/>
                    </a:lnTo>
                    <a:lnTo>
                      <a:pt x="10" y="172"/>
                    </a:lnTo>
                    <a:lnTo>
                      <a:pt x="6" y="178"/>
                    </a:lnTo>
                    <a:lnTo>
                      <a:pt x="4" y="182"/>
                    </a:lnTo>
                    <a:lnTo>
                      <a:pt x="4" y="182"/>
                    </a:lnTo>
                    <a:lnTo>
                      <a:pt x="2" y="188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2" y="196"/>
                    </a:lnTo>
                    <a:lnTo>
                      <a:pt x="2" y="19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6" name="Freeform 6018">
                <a:extLst>
                  <a:ext uri="{FF2B5EF4-FFF2-40B4-BE49-F238E27FC236}">
                    <a16:creationId xmlns:a16="http://schemas.microsoft.com/office/drawing/2014/main" id="{56EFAADF-ED32-4AA0-BB48-0DD304755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570" y="1024573"/>
                <a:ext cx="190500" cy="87630"/>
              </a:xfrm>
              <a:custGeom>
                <a:avLst/>
                <a:gdLst/>
                <a:ahLst/>
                <a:cxnLst>
                  <a:cxn ang="0">
                    <a:pos x="12" y="124"/>
                  </a:cxn>
                  <a:cxn ang="0">
                    <a:pos x="16" y="130"/>
                  </a:cxn>
                  <a:cxn ang="0">
                    <a:pos x="36" y="120"/>
                  </a:cxn>
                  <a:cxn ang="0">
                    <a:pos x="50" y="118"/>
                  </a:cxn>
                  <a:cxn ang="0">
                    <a:pos x="66" y="124"/>
                  </a:cxn>
                  <a:cxn ang="0">
                    <a:pos x="76" y="124"/>
                  </a:cxn>
                  <a:cxn ang="0">
                    <a:pos x="88" y="114"/>
                  </a:cxn>
                  <a:cxn ang="0">
                    <a:pos x="94" y="122"/>
                  </a:cxn>
                  <a:cxn ang="0">
                    <a:pos x="112" y="138"/>
                  </a:cxn>
                  <a:cxn ang="0">
                    <a:pos x="132" y="132"/>
                  </a:cxn>
                  <a:cxn ang="0">
                    <a:pos x="138" y="114"/>
                  </a:cxn>
                  <a:cxn ang="0">
                    <a:pos x="146" y="110"/>
                  </a:cxn>
                  <a:cxn ang="0">
                    <a:pos x="156" y="114"/>
                  </a:cxn>
                  <a:cxn ang="0">
                    <a:pos x="174" y="94"/>
                  </a:cxn>
                  <a:cxn ang="0">
                    <a:pos x="182" y="76"/>
                  </a:cxn>
                  <a:cxn ang="0">
                    <a:pos x="186" y="66"/>
                  </a:cxn>
                  <a:cxn ang="0">
                    <a:pos x="206" y="56"/>
                  </a:cxn>
                  <a:cxn ang="0">
                    <a:pos x="208" y="64"/>
                  </a:cxn>
                  <a:cxn ang="0">
                    <a:pos x="206" y="88"/>
                  </a:cxn>
                  <a:cxn ang="0">
                    <a:pos x="214" y="96"/>
                  </a:cxn>
                  <a:cxn ang="0">
                    <a:pos x="236" y="100"/>
                  </a:cxn>
                  <a:cxn ang="0">
                    <a:pos x="244" y="92"/>
                  </a:cxn>
                  <a:cxn ang="0">
                    <a:pos x="246" y="80"/>
                  </a:cxn>
                  <a:cxn ang="0">
                    <a:pos x="274" y="74"/>
                  </a:cxn>
                  <a:cxn ang="0">
                    <a:pos x="294" y="60"/>
                  </a:cxn>
                  <a:cxn ang="0">
                    <a:pos x="280" y="42"/>
                  </a:cxn>
                  <a:cxn ang="0">
                    <a:pos x="272" y="36"/>
                  </a:cxn>
                  <a:cxn ang="0">
                    <a:pos x="278" y="28"/>
                  </a:cxn>
                  <a:cxn ang="0">
                    <a:pos x="300" y="18"/>
                  </a:cxn>
                  <a:cxn ang="0">
                    <a:pos x="288" y="8"/>
                  </a:cxn>
                  <a:cxn ang="0">
                    <a:pos x="258" y="0"/>
                  </a:cxn>
                  <a:cxn ang="0">
                    <a:pos x="244" y="4"/>
                  </a:cxn>
                  <a:cxn ang="0">
                    <a:pos x="234" y="16"/>
                  </a:cxn>
                  <a:cxn ang="0">
                    <a:pos x="202" y="12"/>
                  </a:cxn>
                  <a:cxn ang="0">
                    <a:pos x="160" y="18"/>
                  </a:cxn>
                  <a:cxn ang="0">
                    <a:pos x="128" y="38"/>
                  </a:cxn>
                  <a:cxn ang="0">
                    <a:pos x="102" y="58"/>
                  </a:cxn>
                  <a:cxn ang="0">
                    <a:pos x="82" y="66"/>
                  </a:cxn>
                  <a:cxn ang="0">
                    <a:pos x="66" y="78"/>
                  </a:cxn>
                  <a:cxn ang="0">
                    <a:pos x="44" y="90"/>
                  </a:cxn>
                  <a:cxn ang="0">
                    <a:pos x="28" y="86"/>
                  </a:cxn>
                  <a:cxn ang="0">
                    <a:pos x="12" y="96"/>
                  </a:cxn>
                  <a:cxn ang="0">
                    <a:pos x="2" y="112"/>
                  </a:cxn>
                  <a:cxn ang="0">
                    <a:pos x="14" y="116"/>
                  </a:cxn>
                </a:cxnLst>
                <a:rect l="0" t="0" r="r" b="b"/>
                <a:pathLst>
                  <a:path w="300" h="138">
                    <a:moveTo>
                      <a:pt x="14" y="120"/>
                    </a:moveTo>
                    <a:lnTo>
                      <a:pt x="14" y="120"/>
                    </a:lnTo>
                    <a:lnTo>
                      <a:pt x="12" y="124"/>
                    </a:lnTo>
                    <a:lnTo>
                      <a:pt x="12" y="126"/>
                    </a:lnTo>
                    <a:lnTo>
                      <a:pt x="14" y="128"/>
                    </a:lnTo>
                    <a:lnTo>
                      <a:pt x="16" y="130"/>
                    </a:lnTo>
                    <a:lnTo>
                      <a:pt x="24" y="128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42" y="118"/>
                    </a:lnTo>
                    <a:lnTo>
                      <a:pt x="46" y="116"/>
                    </a:lnTo>
                    <a:lnTo>
                      <a:pt x="50" y="118"/>
                    </a:lnTo>
                    <a:lnTo>
                      <a:pt x="52" y="118"/>
                    </a:lnTo>
                    <a:lnTo>
                      <a:pt x="60" y="124"/>
                    </a:lnTo>
                    <a:lnTo>
                      <a:pt x="66" y="124"/>
                    </a:lnTo>
                    <a:lnTo>
                      <a:pt x="72" y="126"/>
                    </a:lnTo>
                    <a:lnTo>
                      <a:pt x="72" y="126"/>
                    </a:lnTo>
                    <a:lnTo>
                      <a:pt x="76" y="124"/>
                    </a:lnTo>
                    <a:lnTo>
                      <a:pt x="82" y="122"/>
                    </a:lnTo>
                    <a:lnTo>
                      <a:pt x="86" y="116"/>
                    </a:lnTo>
                    <a:lnTo>
                      <a:pt x="88" y="114"/>
                    </a:lnTo>
                    <a:lnTo>
                      <a:pt x="90" y="114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8" y="130"/>
                    </a:lnTo>
                    <a:lnTo>
                      <a:pt x="104" y="134"/>
                    </a:lnTo>
                    <a:lnTo>
                      <a:pt x="112" y="138"/>
                    </a:lnTo>
                    <a:lnTo>
                      <a:pt x="118" y="138"/>
                    </a:lnTo>
                    <a:lnTo>
                      <a:pt x="126" y="136"/>
                    </a:lnTo>
                    <a:lnTo>
                      <a:pt x="132" y="132"/>
                    </a:lnTo>
                    <a:lnTo>
                      <a:pt x="136" y="124"/>
                    </a:lnTo>
                    <a:lnTo>
                      <a:pt x="138" y="114"/>
                    </a:lnTo>
                    <a:lnTo>
                      <a:pt x="138" y="114"/>
                    </a:lnTo>
                    <a:lnTo>
                      <a:pt x="138" y="106"/>
                    </a:lnTo>
                    <a:lnTo>
                      <a:pt x="140" y="104"/>
                    </a:lnTo>
                    <a:lnTo>
                      <a:pt x="146" y="110"/>
                    </a:lnTo>
                    <a:lnTo>
                      <a:pt x="150" y="114"/>
                    </a:lnTo>
                    <a:lnTo>
                      <a:pt x="154" y="114"/>
                    </a:lnTo>
                    <a:lnTo>
                      <a:pt x="156" y="114"/>
                    </a:lnTo>
                    <a:lnTo>
                      <a:pt x="160" y="112"/>
                    </a:lnTo>
                    <a:lnTo>
                      <a:pt x="164" y="108"/>
                    </a:lnTo>
                    <a:lnTo>
                      <a:pt x="174" y="94"/>
                    </a:lnTo>
                    <a:lnTo>
                      <a:pt x="174" y="94"/>
                    </a:lnTo>
                    <a:lnTo>
                      <a:pt x="180" y="82"/>
                    </a:lnTo>
                    <a:lnTo>
                      <a:pt x="182" y="76"/>
                    </a:lnTo>
                    <a:lnTo>
                      <a:pt x="182" y="68"/>
                    </a:lnTo>
                    <a:lnTo>
                      <a:pt x="184" y="66"/>
                    </a:lnTo>
                    <a:lnTo>
                      <a:pt x="186" y="66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206" y="56"/>
                    </a:lnTo>
                    <a:lnTo>
                      <a:pt x="208" y="58"/>
                    </a:lnTo>
                    <a:lnTo>
                      <a:pt x="210" y="58"/>
                    </a:lnTo>
                    <a:lnTo>
                      <a:pt x="208" y="64"/>
                    </a:lnTo>
                    <a:lnTo>
                      <a:pt x="206" y="72"/>
                    </a:lnTo>
                    <a:lnTo>
                      <a:pt x="204" y="80"/>
                    </a:lnTo>
                    <a:lnTo>
                      <a:pt x="206" y="88"/>
                    </a:lnTo>
                    <a:lnTo>
                      <a:pt x="208" y="92"/>
                    </a:lnTo>
                    <a:lnTo>
                      <a:pt x="210" y="94"/>
                    </a:lnTo>
                    <a:lnTo>
                      <a:pt x="214" y="96"/>
                    </a:lnTo>
                    <a:lnTo>
                      <a:pt x="222" y="98"/>
                    </a:lnTo>
                    <a:lnTo>
                      <a:pt x="222" y="98"/>
                    </a:lnTo>
                    <a:lnTo>
                      <a:pt x="236" y="100"/>
                    </a:lnTo>
                    <a:lnTo>
                      <a:pt x="242" y="98"/>
                    </a:lnTo>
                    <a:lnTo>
                      <a:pt x="246" y="96"/>
                    </a:lnTo>
                    <a:lnTo>
                      <a:pt x="244" y="92"/>
                    </a:lnTo>
                    <a:lnTo>
                      <a:pt x="244" y="86"/>
                    </a:lnTo>
                    <a:lnTo>
                      <a:pt x="244" y="82"/>
                    </a:lnTo>
                    <a:lnTo>
                      <a:pt x="246" y="80"/>
                    </a:lnTo>
                    <a:lnTo>
                      <a:pt x="254" y="78"/>
                    </a:lnTo>
                    <a:lnTo>
                      <a:pt x="254" y="78"/>
                    </a:lnTo>
                    <a:lnTo>
                      <a:pt x="274" y="74"/>
                    </a:lnTo>
                    <a:lnTo>
                      <a:pt x="284" y="70"/>
                    </a:lnTo>
                    <a:lnTo>
                      <a:pt x="290" y="66"/>
                    </a:lnTo>
                    <a:lnTo>
                      <a:pt x="294" y="60"/>
                    </a:lnTo>
                    <a:lnTo>
                      <a:pt x="294" y="54"/>
                    </a:lnTo>
                    <a:lnTo>
                      <a:pt x="290" y="48"/>
                    </a:lnTo>
                    <a:lnTo>
                      <a:pt x="280" y="42"/>
                    </a:lnTo>
                    <a:lnTo>
                      <a:pt x="280" y="42"/>
                    </a:lnTo>
                    <a:lnTo>
                      <a:pt x="274" y="38"/>
                    </a:lnTo>
                    <a:lnTo>
                      <a:pt x="272" y="36"/>
                    </a:lnTo>
                    <a:lnTo>
                      <a:pt x="272" y="34"/>
                    </a:lnTo>
                    <a:lnTo>
                      <a:pt x="272" y="32"/>
                    </a:lnTo>
                    <a:lnTo>
                      <a:pt x="278" y="28"/>
                    </a:lnTo>
                    <a:lnTo>
                      <a:pt x="288" y="24"/>
                    </a:lnTo>
                    <a:lnTo>
                      <a:pt x="296" y="22"/>
                    </a:lnTo>
                    <a:lnTo>
                      <a:pt x="300" y="18"/>
                    </a:lnTo>
                    <a:lnTo>
                      <a:pt x="300" y="16"/>
                    </a:lnTo>
                    <a:lnTo>
                      <a:pt x="298" y="14"/>
                    </a:lnTo>
                    <a:lnTo>
                      <a:pt x="288" y="8"/>
                    </a:lnTo>
                    <a:lnTo>
                      <a:pt x="288" y="8"/>
                    </a:lnTo>
                    <a:lnTo>
                      <a:pt x="266" y="0"/>
                    </a:lnTo>
                    <a:lnTo>
                      <a:pt x="258" y="0"/>
                    </a:lnTo>
                    <a:lnTo>
                      <a:pt x="254" y="0"/>
                    </a:lnTo>
                    <a:lnTo>
                      <a:pt x="248" y="2"/>
                    </a:lnTo>
                    <a:lnTo>
                      <a:pt x="244" y="4"/>
                    </a:lnTo>
                    <a:lnTo>
                      <a:pt x="238" y="14"/>
                    </a:lnTo>
                    <a:lnTo>
                      <a:pt x="238" y="14"/>
                    </a:lnTo>
                    <a:lnTo>
                      <a:pt x="234" y="16"/>
                    </a:lnTo>
                    <a:lnTo>
                      <a:pt x="232" y="16"/>
                    </a:lnTo>
                    <a:lnTo>
                      <a:pt x="224" y="16"/>
                    </a:lnTo>
                    <a:lnTo>
                      <a:pt x="202" y="12"/>
                    </a:lnTo>
                    <a:lnTo>
                      <a:pt x="186" y="12"/>
                    </a:lnTo>
                    <a:lnTo>
                      <a:pt x="170" y="14"/>
                    </a:lnTo>
                    <a:lnTo>
                      <a:pt x="160" y="18"/>
                    </a:lnTo>
                    <a:lnTo>
                      <a:pt x="150" y="22"/>
                    </a:lnTo>
                    <a:lnTo>
                      <a:pt x="140" y="28"/>
                    </a:lnTo>
                    <a:lnTo>
                      <a:pt x="128" y="38"/>
                    </a:lnTo>
                    <a:lnTo>
                      <a:pt x="128" y="38"/>
                    </a:lnTo>
                    <a:lnTo>
                      <a:pt x="112" y="50"/>
                    </a:lnTo>
                    <a:lnTo>
                      <a:pt x="102" y="58"/>
                    </a:lnTo>
                    <a:lnTo>
                      <a:pt x="94" y="62"/>
                    </a:lnTo>
                    <a:lnTo>
                      <a:pt x="90" y="62"/>
                    </a:lnTo>
                    <a:lnTo>
                      <a:pt x="82" y="66"/>
                    </a:lnTo>
                    <a:lnTo>
                      <a:pt x="76" y="70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58" y="86"/>
                    </a:lnTo>
                    <a:lnTo>
                      <a:pt x="50" y="88"/>
                    </a:lnTo>
                    <a:lnTo>
                      <a:pt x="44" y="90"/>
                    </a:lnTo>
                    <a:lnTo>
                      <a:pt x="38" y="88"/>
                    </a:lnTo>
                    <a:lnTo>
                      <a:pt x="34" y="86"/>
                    </a:lnTo>
                    <a:lnTo>
                      <a:pt x="28" y="86"/>
                    </a:lnTo>
                    <a:lnTo>
                      <a:pt x="20" y="90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4" y="104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4" y="112"/>
                    </a:lnTo>
                    <a:lnTo>
                      <a:pt x="12" y="114"/>
                    </a:lnTo>
                    <a:lnTo>
                      <a:pt x="14" y="116"/>
                    </a:lnTo>
                    <a:lnTo>
                      <a:pt x="14" y="120"/>
                    </a:lnTo>
                    <a:lnTo>
                      <a:pt x="14" y="12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" name="Freeform 6019">
                <a:extLst>
                  <a:ext uri="{FF2B5EF4-FFF2-40B4-BE49-F238E27FC236}">
                    <a16:creationId xmlns:a16="http://schemas.microsoft.com/office/drawing/2014/main" id="{734119CC-5285-455D-B00B-09C290707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120" y="1056323"/>
                <a:ext cx="35560" cy="1016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4" y="14"/>
                  </a:cxn>
                  <a:cxn ang="0">
                    <a:pos x="18" y="16"/>
                  </a:cxn>
                  <a:cxn ang="0">
                    <a:pos x="38" y="16"/>
                  </a:cxn>
                  <a:cxn ang="0">
                    <a:pos x="46" y="14"/>
                  </a:cxn>
                  <a:cxn ang="0">
                    <a:pos x="54" y="12"/>
                  </a:cxn>
                  <a:cxn ang="0">
                    <a:pos x="54" y="12"/>
                  </a:cxn>
                  <a:cxn ang="0">
                    <a:pos x="56" y="10"/>
                  </a:cxn>
                  <a:cxn ang="0">
                    <a:pos x="56" y="8"/>
                  </a:cxn>
                  <a:cxn ang="0">
                    <a:pos x="54" y="6"/>
                  </a:cxn>
                  <a:cxn ang="0">
                    <a:pos x="46" y="2"/>
                  </a:cxn>
                  <a:cxn ang="0">
                    <a:pos x="36" y="2"/>
                  </a:cxn>
                  <a:cxn ang="0">
                    <a:pos x="26" y="0"/>
                  </a:cxn>
                  <a:cxn ang="0">
                    <a:pos x="16" y="2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56" h="16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8" y="16"/>
                    </a:lnTo>
                    <a:lnTo>
                      <a:pt x="38" y="16"/>
                    </a:lnTo>
                    <a:lnTo>
                      <a:pt x="46" y="14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4" y="6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" name="Freeform 6020">
                <a:extLst>
                  <a:ext uri="{FF2B5EF4-FFF2-40B4-BE49-F238E27FC236}">
                    <a16:creationId xmlns:a16="http://schemas.microsoft.com/office/drawing/2014/main" id="{700CEBC1-1DE2-471B-89DF-06F749388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310" y="996633"/>
                <a:ext cx="34290" cy="19050"/>
              </a:xfrm>
              <a:custGeom>
                <a:avLst/>
                <a:gdLst/>
                <a:ahLst/>
                <a:cxnLst>
                  <a:cxn ang="0">
                    <a:pos x="42" y="30"/>
                  </a:cxn>
                  <a:cxn ang="0">
                    <a:pos x="42" y="30"/>
                  </a:cxn>
                  <a:cxn ang="0">
                    <a:pos x="52" y="28"/>
                  </a:cxn>
                  <a:cxn ang="0">
                    <a:pos x="54" y="26"/>
                  </a:cxn>
                  <a:cxn ang="0">
                    <a:pos x="54" y="24"/>
                  </a:cxn>
                  <a:cxn ang="0">
                    <a:pos x="50" y="18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34" y="4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8" y="22"/>
                  </a:cxn>
                  <a:cxn ang="0">
                    <a:pos x="24" y="28"/>
                  </a:cxn>
                  <a:cxn ang="0">
                    <a:pos x="32" y="28"/>
                  </a:cxn>
                  <a:cxn ang="0">
                    <a:pos x="42" y="30"/>
                  </a:cxn>
                  <a:cxn ang="0">
                    <a:pos x="42" y="30"/>
                  </a:cxn>
                </a:cxnLst>
                <a:rect l="0" t="0" r="r" b="b"/>
                <a:pathLst>
                  <a:path w="54" h="30">
                    <a:moveTo>
                      <a:pt x="42" y="30"/>
                    </a:moveTo>
                    <a:lnTo>
                      <a:pt x="42" y="30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0" y="1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34" y="4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4" y="28"/>
                    </a:lnTo>
                    <a:lnTo>
                      <a:pt x="32" y="28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" name="Freeform 6021">
                <a:extLst>
                  <a:ext uri="{FF2B5EF4-FFF2-40B4-BE49-F238E27FC236}">
                    <a16:creationId xmlns:a16="http://schemas.microsoft.com/office/drawing/2014/main" id="{FBA35CF1-15FF-4706-BB28-9FB987A05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994093"/>
                <a:ext cx="97790" cy="39370"/>
              </a:xfrm>
              <a:custGeom>
                <a:avLst/>
                <a:gdLst/>
                <a:ahLst/>
                <a:cxnLst>
                  <a:cxn ang="0">
                    <a:pos x="106" y="56"/>
                  </a:cxn>
                  <a:cxn ang="0">
                    <a:pos x="106" y="56"/>
                  </a:cxn>
                  <a:cxn ang="0">
                    <a:pos x="120" y="52"/>
                  </a:cxn>
                  <a:cxn ang="0">
                    <a:pos x="130" y="48"/>
                  </a:cxn>
                  <a:cxn ang="0">
                    <a:pos x="136" y="44"/>
                  </a:cxn>
                  <a:cxn ang="0">
                    <a:pos x="138" y="40"/>
                  </a:cxn>
                  <a:cxn ang="0">
                    <a:pos x="138" y="34"/>
                  </a:cxn>
                  <a:cxn ang="0">
                    <a:pos x="132" y="30"/>
                  </a:cxn>
                  <a:cxn ang="0">
                    <a:pos x="124" y="28"/>
                  </a:cxn>
                  <a:cxn ang="0">
                    <a:pos x="114" y="26"/>
                  </a:cxn>
                  <a:cxn ang="0">
                    <a:pos x="114" y="26"/>
                  </a:cxn>
                  <a:cxn ang="0">
                    <a:pos x="104" y="24"/>
                  </a:cxn>
                  <a:cxn ang="0">
                    <a:pos x="104" y="24"/>
                  </a:cxn>
                  <a:cxn ang="0">
                    <a:pos x="118" y="22"/>
                  </a:cxn>
                  <a:cxn ang="0">
                    <a:pos x="138" y="16"/>
                  </a:cxn>
                  <a:cxn ang="0">
                    <a:pos x="148" y="12"/>
                  </a:cxn>
                  <a:cxn ang="0">
                    <a:pos x="152" y="8"/>
                  </a:cxn>
                  <a:cxn ang="0">
                    <a:pos x="152" y="8"/>
                  </a:cxn>
                  <a:cxn ang="0">
                    <a:pos x="154" y="4"/>
                  </a:cxn>
                  <a:cxn ang="0">
                    <a:pos x="152" y="2"/>
                  </a:cxn>
                  <a:cxn ang="0">
                    <a:pos x="148" y="0"/>
                  </a:cxn>
                  <a:cxn ang="0">
                    <a:pos x="138" y="0"/>
                  </a:cxn>
                  <a:cxn ang="0">
                    <a:pos x="124" y="0"/>
                  </a:cxn>
                  <a:cxn ang="0">
                    <a:pos x="90" y="4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18" y="14"/>
                  </a:cxn>
                  <a:cxn ang="0">
                    <a:pos x="8" y="18"/>
                  </a:cxn>
                  <a:cxn ang="0">
                    <a:pos x="4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8" y="46"/>
                  </a:cxn>
                  <a:cxn ang="0">
                    <a:pos x="8" y="46"/>
                  </a:cxn>
                  <a:cxn ang="0">
                    <a:pos x="14" y="52"/>
                  </a:cxn>
                  <a:cxn ang="0">
                    <a:pos x="22" y="58"/>
                  </a:cxn>
                  <a:cxn ang="0">
                    <a:pos x="32" y="60"/>
                  </a:cxn>
                  <a:cxn ang="0">
                    <a:pos x="46" y="62"/>
                  </a:cxn>
                  <a:cxn ang="0">
                    <a:pos x="74" y="60"/>
                  </a:cxn>
                  <a:cxn ang="0">
                    <a:pos x="106" y="56"/>
                  </a:cxn>
                  <a:cxn ang="0">
                    <a:pos x="106" y="56"/>
                  </a:cxn>
                </a:cxnLst>
                <a:rect l="0" t="0" r="r" b="b"/>
                <a:pathLst>
                  <a:path w="154" h="62">
                    <a:moveTo>
                      <a:pt x="106" y="56"/>
                    </a:moveTo>
                    <a:lnTo>
                      <a:pt x="106" y="56"/>
                    </a:lnTo>
                    <a:lnTo>
                      <a:pt x="120" y="52"/>
                    </a:lnTo>
                    <a:lnTo>
                      <a:pt x="130" y="48"/>
                    </a:lnTo>
                    <a:lnTo>
                      <a:pt x="136" y="44"/>
                    </a:lnTo>
                    <a:lnTo>
                      <a:pt x="138" y="40"/>
                    </a:lnTo>
                    <a:lnTo>
                      <a:pt x="138" y="34"/>
                    </a:lnTo>
                    <a:lnTo>
                      <a:pt x="132" y="30"/>
                    </a:lnTo>
                    <a:lnTo>
                      <a:pt x="124" y="28"/>
                    </a:lnTo>
                    <a:lnTo>
                      <a:pt x="114" y="26"/>
                    </a:lnTo>
                    <a:lnTo>
                      <a:pt x="11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18" y="22"/>
                    </a:lnTo>
                    <a:lnTo>
                      <a:pt x="138" y="16"/>
                    </a:lnTo>
                    <a:lnTo>
                      <a:pt x="148" y="12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38" y="0"/>
                    </a:lnTo>
                    <a:lnTo>
                      <a:pt x="124" y="0"/>
                    </a:lnTo>
                    <a:lnTo>
                      <a:pt x="90" y="4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18" y="14"/>
                    </a:lnTo>
                    <a:lnTo>
                      <a:pt x="8" y="18"/>
                    </a:lnTo>
                    <a:lnTo>
                      <a:pt x="4" y="22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4" y="52"/>
                    </a:lnTo>
                    <a:lnTo>
                      <a:pt x="22" y="58"/>
                    </a:lnTo>
                    <a:lnTo>
                      <a:pt x="32" y="60"/>
                    </a:lnTo>
                    <a:lnTo>
                      <a:pt x="46" y="62"/>
                    </a:lnTo>
                    <a:lnTo>
                      <a:pt x="74" y="60"/>
                    </a:lnTo>
                    <a:lnTo>
                      <a:pt x="106" y="56"/>
                    </a:lnTo>
                    <a:lnTo>
                      <a:pt x="106" y="5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" name="Freeform 6022">
                <a:extLst>
                  <a:ext uri="{FF2B5EF4-FFF2-40B4-BE49-F238E27FC236}">
                    <a16:creationId xmlns:a16="http://schemas.microsoft.com/office/drawing/2014/main" id="{26755C6D-2B06-47F9-91C1-7DAD2A050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920" y="1067753"/>
                <a:ext cx="143510" cy="87630"/>
              </a:xfrm>
              <a:custGeom>
                <a:avLst/>
                <a:gdLst/>
                <a:ahLst/>
                <a:cxnLst>
                  <a:cxn ang="0">
                    <a:pos x="144" y="12"/>
                  </a:cxn>
                  <a:cxn ang="0">
                    <a:pos x="130" y="4"/>
                  </a:cxn>
                  <a:cxn ang="0">
                    <a:pos x="104" y="4"/>
                  </a:cxn>
                  <a:cxn ang="0">
                    <a:pos x="88" y="8"/>
                  </a:cxn>
                  <a:cxn ang="0">
                    <a:pos x="78" y="14"/>
                  </a:cxn>
                  <a:cxn ang="0">
                    <a:pos x="84" y="22"/>
                  </a:cxn>
                  <a:cxn ang="0">
                    <a:pos x="124" y="62"/>
                  </a:cxn>
                  <a:cxn ang="0">
                    <a:pos x="102" y="50"/>
                  </a:cxn>
                  <a:cxn ang="0">
                    <a:pos x="82" y="34"/>
                  </a:cxn>
                  <a:cxn ang="0">
                    <a:pos x="74" y="24"/>
                  </a:cxn>
                  <a:cxn ang="0">
                    <a:pos x="64" y="20"/>
                  </a:cxn>
                  <a:cxn ang="0">
                    <a:pos x="54" y="18"/>
                  </a:cxn>
                  <a:cxn ang="0">
                    <a:pos x="32" y="20"/>
                  </a:cxn>
                  <a:cxn ang="0">
                    <a:pos x="26" y="26"/>
                  </a:cxn>
                  <a:cxn ang="0">
                    <a:pos x="32" y="36"/>
                  </a:cxn>
                  <a:cxn ang="0">
                    <a:pos x="46" y="52"/>
                  </a:cxn>
                  <a:cxn ang="0">
                    <a:pos x="56" y="64"/>
                  </a:cxn>
                  <a:cxn ang="0">
                    <a:pos x="42" y="60"/>
                  </a:cxn>
                  <a:cxn ang="0">
                    <a:pos x="32" y="62"/>
                  </a:cxn>
                  <a:cxn ang="0">
                    <a:pos x="26" y="66"/>
                  </a:cxn>
                  <a:cxn ang="0">
                    <a:pos x="8" y="74"/>
                  </a:cxn>
                  <a:cxn ang="0">
                    <a:pos x="0" y="78"/>
                  </a:cxn>
                  <a:cxn ang="0">
                    <a:pos x="4" y="86"/>
                  </a:cxn>
                  <a:cxn ang="0">
                    <a:pos x="8" y="88"/>
                  </a:cxn>
                  <a:cxn ang="0">
                    <a:pos x="26" y="90"/>
                  </a:cxn>
                  <a:cxn ang="0">
                    <a:pos x="66" y="86"/>
                  </a:cxn>
                  <a:cxn ang="0">
                    <a:pos x="122" y="76"/>
                  </a:cxn>
                  <a:cxn ang="0">
                    <a:pos x="136" y="76"/>
                  </a:cxn>
                  <a:cxn ang="0">
                    <a:pos x="138" y="80"/>
                  </a:cxn>
                  <a:cxn ang="0">
                    <a:pos x="106" y="90"/>
                  </a:cxn>
                  <a:cxn ang="0">
                    <a:pos x="92" y="98"/>
                  </a:cxn>
                  <a:cxn ang="0">
                    <a:pos x="90" y="104"/>
                  </a:cxn>
                  <a:cxn ang="0">
                    <a:pos x="92" y="106"/>
                  </a:cxn>
                  <a:cxn ang="0">
                    <a:pos x="100" y="120"/>
                  </a:cxn>
                  <a:cxn ang="0">
                    <a:pos x="104" y="136"/>
                  </a:cxn>
                  <a:cxn ang="0">
                    <a:pos x="116" y="136"/>
                  </a:cxn>
                  <a:cxn ang="0">
                    <a:pos x="126" y="134"/>
                  </a:cxn>
                  <a:cxn ang="0">
                    <a:pos x="142" y="128"/>
                  </a:cxn>
                  <a:cxn ang="0">
                    <a:pos x="166" y="132"/>
                  </a:cxn>
                  <a:cxn ang="0">
                    <a:pos x="200" y="128"/>
                  </a:cxn>
                  <a:cxn ang="0">
                    <a:pos x="208" y="122"/>
                  </a:cxn>
                  <a:cxn ang="0">
                    <a:pos x="208" y="112"/>
                  </a:cxn>
                  <a:cxn ang="0">
                    <a:pos x="202" y="100"/>
                  </a:cxn>
                  <a:cxn ang="0">
                    <a:pos x="202" y="88"/>
                  </a:cxn>
                  <a:cxn ang="0">
                    <a:pos x="210" y="88"/>
                  </a:cxn>
                  <a:cxn ang="0">
                    <a:pos x="214" y="92"/>
                  </a:cxn>
                  <a:cxn ang="0">
                    <a:pos x="226" y="98"/>
                  </a:cxn>
                  <a:cxn ang="0">
                    <a:pos x="224" y="90"/>
                  </a:cxn>
                  <a:cxn ang="0">
                    <a:pos x="216" y="76"/>
                  </a:cxn>
                  <a:cxn ang="0">
                    <a:pos x="212" y="60"/>
                  </a:cxn>
                  <a:cxn ang="0">
                    <a:pos x="208" y="30"/>
                  </a:cxn>
                  <a:cxn ang="0">
                    <a:pos x="196" y="10"/>
                  </a:cxn>
                  <a:cxn ang="0">
                    <a:pos x="184" y="4"/>
                  </a:cxn>
                  <a:cxn ang="0">
                    <a:pos x="164" y="0"/>
                  </a:cxn>
                  <a:cxn ang="0">
                    <a:pos x="156" y="6"/>
                  </a:cxn>
                  <a:cxn ang="0">
                    <a:pos x="148" y="14"/>
                  </a:cxn>
                  <a:cxn ang="0">
                    <a:pos x="144" y="12"/>
                  </a:cxn>
                </a:cxnLst>
                <a:rect l="0" t="0" r="r" b="b"/>
                <a:pathLst>
                  <a:path w="226" h="138">
                    <a:moveTo>
                      <a:pt x="144" y="12"/>
                    </a:moveTo>
                    <a:lnTo>
                      <a:pt x="144" y="12"/>
                    </a:lnTo>
                    <a:lnTo>
                      <a:pt x="138" y="6"/>
                    </a:lnTo>
                    <a:lnTo>
                      <a:pt x="130" y="4"/>
                    </a:lnTo>
                    <a:lnTo>
                      <a:pt x="118" y="2"/>
                    </a:lnTo>
                    <a:lnTo>
                      <a:pt x="104" y="4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0" y="10"/>
                    </a:lnTo>
                    <a:lnTo>
                      <a:pt x="78" y="14"/>
                    </a:lnTo>
                    <a:lnTo>
                      <a:pt x="80" y="18"/>
                    </a:lnTo>
                    <a:lnTo>
                      <a:pt x="84" y="22"/>
                    </a:lnTo>
                    <a:lnTo>
                      <a:pt x="102" y="38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02" y="50"/>
                    </a:lnTo>
                    <a:lnTo>
                      <a:pt x="90" y="42"/>
                    </a:lnTo>
                    <a:lnTo>
                      <a:pt x="82" y="34"/>
                    </a:lnTo>
                    <a:lnTo>
                      <a:pt x="78" y="28"/>
                    </a:lnTo>
                    <a:lnTo>
                      <a:pt x="74" y="24"/>
                    </a:lnTo>
                    <a:lnTo>
                      <a:pt x="70" y="22"/>
                    </a:lnTo>
                    <a:lnTo>
                      <a:pt x="64" y="20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40" y="18"/>
                    </a:lnTo>
                    <a:lnTo>
                      <a:pt x="32" y="20"/>
                    </a:lnTo>
                    <a:lnTo>
                      <a:pt x="28" y="22"/>
                    </a:lnTo>
                    <a:lnTo>
                      <a:pt x="26" y="26"/>
                    </a:lnTo>
                    <a:lnTo>
                      <a:pt x="28" y="30"/>
                    </a:lnTo>
                    <a:lnTo>
                      <a:pt x="32" y="36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2" y="62"/>
                    </a:lnTo>
                    <a:lnTo>
                      <a:pt x="42" y="60"/>
                    </a:lnTo>
                    <a:lnTo>
                      <a:pt x="36" y="6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26" y="66"/>
                    </a:lnTo>
                    <a:lnTo>
                      <a:pt x="20" y="70"/>
                    </a:lnTo>
                    <a:lnTo>
                      <a:pt x="8" y="74"/>
                    </a:lnTo>
                    <a:lnTo>
                      <a:pt x="4" y="76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8" y="88"/>
                    </a:lnTo>
                    <a:lnTo>
                      <a:pt x="12" y="90"/>
                    </a:lnTo>
                    <a:lnTo>
                      <a:pt x="26" y="90"/>
                    </a:lnTo>
                    <a:lnTo>
                      <a:pt x="44" y="88"/>
                    </a:lnTo>
                    <a:lnTo>
                      <a:pt x="66" y="86"/>
                    </a:lnTo>
                    <a:lnTo>
                      <a:pt x="106" y="78"/>
                    </a:lnTo>
                    <a:lnTo>
                      <a:pt x="122" y="7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40" y="78"/>
                    </a:lnTo>
                    <a:lnTo>
                      <a:pt x="138" y="80"/>
                    </a:lnTo>
                    <a:lnTo>
                      <a:pt x="118" y="86"/>
                    </a:lnTo>
                    <a:lnTo>
                      <a:pt x="106" y="90"/>
                    </a:lnTo>
                    <a:lnTo>
                      <a:pt x="96" y="94"/>
                    </a:lnTo>
                    <a:lnTo>
                      <a:pt x="92" y="98"/>
                    </a:lnTo>
                    <a:lnTo>
                      <a:pt x="90" y="100"/>
                    </a:lnTo>
                    <a:lnTo>
                      <a:pt x="90" y="104"/>
                    </a:lnTo>
                    <a:lnTo>
                      <a:pt x="92" y="106"/>
                    </a:lnTo>
                    <a:lnTo>
                      <a:pt x="92" y="106"/>
                    </a:lnTo>
                    <a:lnTo>
                      <a:pt x="98" y="114"/>
                    </a:lnTo>
                    <a:lnTo>
                      <a:pt x="100" y="120"/>
                    </a:lnTo>
                    <a:lnTo>
                      <a:pt x="102" y="132"/>
                    </a:lnTo>
                    <a:lnTo>
                      <a:pt x="104" y="136"/>
                    </a:lnTo>
                    <a:lnTo>
                      <a:pt x="108" y="138"/>
                    </a:lnTo>
                    <a:lnTo>
                      <a:pt x="116" y="136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36" y="130"/>
                    </a:lnTo>
                    <a:lnTo>
                      <a:pt x="142" y="128"/>
                    </a:lnTo>
                    <a:lnTo>
                      <a:pt x="166" y="132"/>
                    </a:lnTo>
                    <a:lnTo>
                      <a:pt x="166" y="132"/>
                    </a:lnTo>
                    <a:lnTo>
                      <a:pt x="184" y="132"/>
                    </a:lnTo>
                    <a:lnTo>
                      <a:pt x="200" y="128"/>
                    </a:lnTo>
                    <a:lnTo>
                      <a:pt x="206" y="126"/>
                    </a:lnTo>
                    <a:lnTo>
                      <a:pt x="208" y="122"/>
                    </a:lnTo>
                    <a:lnTo>
                      <a:pt x="210" y="118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2" y="100"/>
                    </a:lnTo>
                    <a:lnTo>
                      <a:pt x="202" y="92"/>
                    </a:lnTo>
                    <a:lnTo>
                      <a:pt x="202" y="88"/>
                    </a:lnTo>
                    <a:lnTo>
                      <a:pt x="206" y="88"/>
                    </a:lnTo>
                    <a:lnTo>
                      <a:pt x="210" y="88"/>
                    </a:lnTo>
                    <a:lnTo>
                      <a:pt x="214" y="92"/>
                    </a:lnTo>
                    <a:lnTo>
                      <a:pt x="214" y="92"/>
                    </a:lnTo>
                    <a:lnTo>
                      <a:pt x="224" y="98"/>
                    </a:lnTo>
                    <a:lnTo>
                      <a:pt x="226" y="98"/>
                    </a:lnTo>
                    <a:lnTo>
                      <a:pt x="226" y="98"/>
                    </a:lnTo>
                    <a:lnTo>
                      <a:pt x="224" y="90"/>
                    </a:lnTo>
                    <a:lnTo>
                      <a:pt x="216" y="76"/>
                    </a:lnTo>
                    <a:lnTo>
                      <a:pt x="216" y="76"/>
                    </a:lnTo>
                    <a:lnTo>
                      <a:pt x="214" y="68"/>
                    </a:lnTo>
                    <a:lnTo>
                      <a:pt x="212" y="60"/>
                    </a:lnTo>
                    <a:lnTo>
                      <a:pt x="210" y="40"/>
                    </a:lnTo>
                    <a:lnTo>
                      <a:pt x="208" y="30"/>
                    </a:lnTo>
                    <a:lnTo>
                      <a:pt x="204" y="20"/>
                    </a:lnTo>
                    <a:lnTo>
                      <a:pt x="196" y="10"/>
                    </a:lnTo>
                    <a:lnTo>
                      <a:pt x="184" y="4"/>
                    </a:lnTo>
                    <a:lnTo>
                      <a:pt x="184" y="4"/>
                    </a:lnTo>
                    <a:lnTo>
                      <a:pt x="172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56" y="6"/>
                    </a:lnTo>
                    <a:lnTo>
                      <a:pt x="152" y="14"/>
                    </a:lnTo>
                    <a:lnTo>
                      <a:pt x="148" y="14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1" name="Freeform 6023">
                <a:extLst>
                  <a:ext uri="{FF2B5EF4-FFF2-40B4-BE49-F238E27FC236}">
                    <a16:creationId xmlns:a16="http://schemas.microsoft.com/office/drawing/2014/main" id="{BB524794-0877-4BB0-855E-84F00EBB5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770" y="887413"/>
                <a:ext cx="36830" cy="25400"/>
              </a:xfrm>
              <a:custGeom>
                <a:avLst/>
                <a:gdLst/>
                <a:ahLst/>
                <a:cxnLst>
                  <a:cxn ang="0">
                    <a:pos x="30" y="32"/>
                  </a:cxn>
                  <a:cxn ang="0">
                    <a:pos x="30" y="32"/>
                  </a:cxn>
                  <a:cxn ang="0">
                    <a:pos x="40" y="38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6" y="34"/>
                  </a:cxn>
                  <a:cxn ang="0">
                    <a:pos x="58" y="28"/>
                  </a:cxn>
                  <a:cxn ang="0">
                    <a:pos x="56" y="20"/>
                  </a:cxn>
                  <a:cxn ang="0">
                    <a:pos x="56" y="20"/>
                  </a:cxn>
                  <a:cxn ang="0">
                    <a:pos x="52" y="12"/>
                  </a:cxn>
                  <a:cxn ang="0">
                    <a:pos x="46" y="6"/>
                  </a:cxn>
                  <a:cxn ang="0">
                    <a:pos x="36" y="2"/>
                  </a:cxn>
                  <a:cxn ang="0">
                    <a:pos x="26" y="0"/>
                  </a:cxn>
                  <a:cxn ang="0">
                    <a:pos x="16" y="0"/>
                  </a:cxn>
                  <a:cxn ang="0">
                    <a:pos x="6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4" y="22"/>
                  </a:cxn>
                  <a:cxn ang="0">
                    <a:pos x="10" y="24"/>
                  </a:cxn>
                  <a:cxn ang="0">
                    <a:pos x="18" y="26"/>
                  </a:cxn>
                  <a:cxn ang="0">
                    <a:pos x="24" y="28"/>
                  </a:cxn>
                  <a:cxn ang="0">
                    <a:pos x="30" y="32"/>
                  </a:cxn>
                  <a:cxn ang="0">
                    <a:pos x="30" y="32"/>
                  </a:cxn>
                </a:cxnLst>
                <a:rect l="0" t="0" r="r" b="b"/>
                <a:pathLst>
                  <a:path w="58" h="40">
                    <a:moveTo>
                      <a:pt x="30" y="32"/>
                    </a:moveTo>
                    <a:lnTo>
                      <a:pt x="30" y="32"/>
                    </a:lnTo>
                    <a:lnTo>
                      <a:pt x="40" y="38"/>
                    </a:lnTo>
                    <a:lnTo>
                      <a:pt x="46" y="40"/>
                    </a:lnTo>
                    <a:lnTo>
                      <a:pt x="50" y="40"/>
                    </a:lnTo>
                    <a:lnTo>
                      <a:pt x="54" y="38"/>
                    </a:lnTo>
                    <a:lnTo>
                      <a:pt x="56" y="34"/>
                    </a:lnTo>
                    <a:lnTo>
                      <a:pt x="58" y="28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2" y="12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2"/>
                    </a:lnTo>
                    <a:lnTo>
                      <a:pt x="10" y="24"/>
                    </a:lnTo>
                    <a:lnTo>
                      <a:pt x="18" y="26"/>
                    </a:lnTo>
                    <a:lnTo>
                      <a:pt x="24" y="28"/>
                    </a:lnTo>
                    <a:lnTo>
                      <a:pt x="30" y="32"/>
                    </a:lnTo>
                    <a:lnTo>
                      <a:pt x="30" y="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2" name="Freeform 6024">
                <a:extLst>
                  <a:ext uri="{FF2B5EF4-FFF2-40B4-BE49-F238E27FC236}">
                    <a16:creationId xmlns:a16="http://schemas.microsoft.com/office/drawing/2014/main" id="{BA716EE0-209F-4C0F-8603-B51C7A4A0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490" y="963613"/>
                <a:ext cx="102870" cy="24130"/>
              </a:xfrm>
              <a:custGeom>
                <a:avLst/>
                <a:gdLst/>
                <a:ahLst/>
                <a:cxnLst>
                  <a:cxn ang="0">
                    <a:pos x="20" y="34"/>
                  </a:cxn>
                  <a:cxn ang="0">
                    <a:pos x="20" y="34"/>
                  </a:cxn>
                  <a:cxn ang="0">
                    <a:pos x="26" y="32"/>
                  </a:cxn>
                  <a:cxn ang="0">
                    <a:pos x="34" y="32"/>
                  </a:cxn>
                  <a:cxn ang="0">
                    <a:pos x="60" y="36"/>
                  </a:cxn>
                  <a:cxn ang="0">
                    <a:pos x="60" y="36"/>
                  </a:cxn>
                  <a:cxn ang="0">
                    <a:pos x="72" y="38"/>
                  </a:cxn>
                  <a:cxn ang="0">
                    <a:pos x="76" y="36"/>
                  </a:cxn>
                  <a:cxn ang="0">
                    <a:pos x="84" y="34"/>
                  </a:cxn>
                  <a:cxn ang="0">
                    <a:pos x="108" y="34"/>
                  </a:cxn>
                  <a:cxn ang="0">
                    <a:pos x="108" y="34"/>
                  </a:cxn>
                  <a:cxn ang="0">
                    <a:pos x="124" y="36"/>
                  </a:cxn>
                  <a:cxn ang="0">
                    <a:pos x="138" y="34"/>
                  </a:cxn>
                  <a:cxn ang="0">
                    <a:pos x="150" y="32"/>
                  </a:cxn>
                  <a:cxn ang="0">
                    <a:pos x="158" y="28"/>
                  </a:cxn>
                  <a:cxn ang="0">
                    <a:pos x="162" y="24"/>
                  </a:cxn>
                  <a:cxn ang="0">
                    <a:pos x="162" y="22"/>
                  </a:cxn>
                  <a:cxn ang="0">
                    <a:pos x="160" y="18"/>
                  </a:cxn>
                  <a:cxn ang="0">
                    <a:pos x="152" y="1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22" y="0"/>
                  </a:cxn>
                  <a:cxn ang="0">
                    <a:pos x="108" y="0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64" y="10"/>
                  </a:cxn>
                  <a:cxn ang="0">
                    <a:pos x="52" y="14"/>
                  </a:cxn>
                  <a:cxn ang="0">
                    <a:pos x="36" y="16"/>
                  </a:cxn>
                  <a:cxn ang="0">
                    <a:pos x="36" y="16"/>
                  </a:cxn>
                  <a:cxn ang="0">
                    <a:pos x="22" y="20"/>
                  </a:cxn>
                  <a:cxn ang="0">
                    <a:pos x="10" y="24"/>
                  </a:cxn>
                  <a:cxn ang="0">
                    <a:pos x="4" y="28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4" y="36"/>
                  </a:cxn>
                  <a:cxn ang="0">
                    <a:pos x="10" y="36"/>
                  </a:cxn>
                  <a:cxn ang="0">
                    <a:pos x="20" y="34"/>
                  </a:cxn>
                  <a:cxn ang="0">
                    <a:pos x="20" y="34"/>
                  </a:cxn>
                </a:cxnLst>
                <a:rect l="0" t="0" r="r" b="b"/>
                <a:pathLst>
                  <a:path w="162" h="38">
                    <a:moveTo>
                      <a:pt x="20" y="34"/>
                    </a:moveTo>
                    <a:lnTo>
                      <a:pt x="20" y="34"/>
                    </a:lnTo>
                    <a:lnTo>
                      <a:pt x="26" y="32"/>
                    </a:lnTo>
                    <a:lnTo>
                      <a:pt x="34" y="32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72" y="38"/>
                    </a:lnTo>
                    <a:lnTo>
                      <a:pt x="76" y="36"/>
                    </a:lnTo>
                    <a:lnTo>
                      <a:pt x="84" y="34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24" y="36"/>
                    </a:lnTo>
                    <a:lnTo>
                      <a:pt x="138" y="34"/>
                    </a:lnTo>
                    <a:lnTo>
                      <a:pt x="150" y="32"/>
                    </a:lnTo>
                    <a:lnTo>
                      <a:pt x="158" y="28"/>
                    </a:lnTo>
                    <a:lnTo>
                      <a:pt x="162" y="24"/>
                    </a:lnTo>
                    <a:lnTo>
                      <a:pt x="162" y="22"/>
                    </a:lnTo>
                    <a:lnTo>
                      <a:pt x="160" y="18"/>
                    </a:lnTo>
                    <a:lnTo>
                      <a:pt x="152" y="12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22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6" y="2"/>
                    </a:lnTo>
                    <a:lnTo>
                      <a:pt x="64" y="10"/>
                    </a:lnTo>
                    <a:lnTo>
                      <a:pt x="52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22" y="20"/>
                    </a:lnTo>
                    <a:lnTo>
                      <a:pt x="10" y="24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20" y="34"/>
                    </a:lnTo>
                    <a:lnTo>
                      <a:pt x="20" y="3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3" name="Freeform 6025">
                <a:extLst>
                  <a:ext uri="{FF2B5EF4-FFF2-40B4-BE49-F238E27FC236}">
                    <a16:creationId xmlns:a16="http://schemas.microsoft.com/office/drawing/2014/main" id="{5F33CE2D-A760-44F5-9011-C8085D4F6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070" y="928053"/>
                <a:ext cx="168910" cy="82550"/>
              </a:xfrm>
              <a:custGeom>
                <a:avLst/>
                <a:gdLst/>
                <a:ahLst/>
                <a:cxnLst>
                  <a:cxn ang="0">
                    <a:pos x="30" y="40"/>
                  </a:cxn>
                  <a:cxn ang="0">
                    <a:pos x="32" y="50"/>
                  </a:cxn>
                  <a:cxn ang="0">
                    <a:pos x="40" y="46"/>
                  </a:cxn>
                  <a:cxn ang="0">
                    <a:pos x="52" y="44"/>
                  </a:cxn>
                  <a:cxn ang="0">
                    <a:pos x="66" y="54"/>
                  </a:cxn>
                  <a:cxn ang="0">
                    <a:pos x="72" y="62"/>
                  </a:cxn>
                  <a:cxn ang="0">
                    <a:pos x="68" y="70"/>
                  </a:cxn>
                  <a:cxn ang="0">
                    <a:pos x="44" y="68"/>
                  </a:cxn>
                  <a:cxn ang="0">
                    <a:pos x="26" y="70"/>
                  </a:cxn>
                  <a:cxn ang="0">
                    <a:pos x="24" y="74"/>
                  </a:cxn>
                  <a:cxn ang="0">
                    <a:pos x="24" y="82"/>
                  </a:cxn>
                  <a:cxn ang="0">
                    <a:pos x="36" y="90"/>
                  </a:cxn>
                  <a:cxn ang="0">
                    <a:pos x="60" y="92"/>
                  </a:cxn>
                  <a:cxn ang="0">
                    <a:pos x="78" y="88"/>
                  </a:cxn>
                  <a:cxn ang="0">
                    <a:pos x="108" y="82"/>
                  </a:cxn>
                  <a:cxn ang="0">
                    <a:pos x="114" y="86"/>
                  </a:cxn>
                  <a:cxn ang="0">
                    <a:pos x="120" y="92"/>
                  </a:cxn>
                  <a:cxn ang="0">
                    <a:pos x="146" y="90"/>
                  </a:cxn>
                  <a:cxn ang="0">
                    <a:pos x="156" y="90"/>
                  </a:cxn>
                  <a:cxn ang="0">
                    <a:pos x="170" y="92"/>
                  </a:cxn>
                  <a:cxn ang="0">
                    <a:pos x="182" y="102"/>
                  </a:cxn>
                  <a:cxn ang="0">
                    <a:pos x="194" y="120"/>
                  </a:cxn>
                  <a:cxn ang="0">
                    <a:pos x="204" y="126"/>
                  </a:cxn>
                  <a:cxn ang="0">
                    <a:pos x="220" y="130"/>
                  </a:cxn>
                  <a:cxn ang="0">
                    <a:pos x="244" y="128"/>
                  </a:cxn>
                  <a:cxn ang="0">
                    <a:pos x="254" y="126"/>
                  </a:cxn>
                  <a:cxn ang="0">
                    <a:pos x="266" y="122"/>
                  </a:cxn>
                  <a:cxn ang="0">
                    <a:pos x="266" y="114"/>
                  </a:cxn>
                  <a:cxn ang="0">
                    <a:pos x="258" y="102"/>
                  </a:cxn>
                  <a:cxn ang="0">
                    <a:pos x="234" y="82"/>
                  </a:cxn>
                  <a:cxn ang="0">
                    <a:pos x="238" y="78"/>
                  </a:cxn>
                  <a:cxn ang="0">
                    <a:pos x="242" y="76"/>
                  </a:cxn>
                  <a:cxn ang="0">
                    <a:pos x="248" y="68"/>
                  </a:cxn>
                  <a:cxn ang="0">
                    <a:pos x="242" y="58"/>
                  </a:cxn>
                  <a:cxn ang="0">
                    <a:pos x="224" y="50"/>
                  </a:cxn>
                  <a:cxn ang="0">
                    <a:pos x="210" y="48"/>
                  </a:cxn>
                  <a:cxn ang="0">
                    <a:pos x="186" y="44"/>
                  </a:cxn>
                  <a:cxn ang="0">
                    <a:pos x="184" y="40"/>
                  </a:cxn>
                  <a:cxn ang="0">
                    <a:pos x="176" y="32"/>
                  </a:cxn>
                  <a:cxn ang="0">
                    <a:pos x="164" y="28"/>
                  </a:cxn>
                  <a:cxn ang="0">
                    <a:pos x="140" y="26"/>
                  </a:cxn>
                  <a:cxn ang="0">
                    <a:pos x="130" y="32"/>
                  </a:cxn>
                  <a:cxn ang="0">
                    <a:pos x="124" y="36"/>
                  </a:cxn>
                  <a:cxn ang="0">
                    <a:pos x="118" y="28"/>
                  </a:cxn>
                  <a:cxn ang="0">
                    <a:pos x="114" y="24"/>
                  </a:cxn>
                  <a:cxn ang="0">
                    <a:pos x="96" y="10"/>
                  </a:cxn>
                  <a:cxn ang="0">
                    <a:pos x="58" y="0"/>
                  </a:cxn>
                  <a:cxn ang="0">
                    <a:pos x="22" y="2"/>
                  </a:cxn>
                  <a:cxn ang="0">
                    <a:pos x="10" y="8"/>
                  </a:cxn>
                  <a:cxn ang="0">
                    <a:pos x="2" y="18"/>
                  </a:cxn>
                  <a:cxn ang="0">
                    <a:pos x="0" y="28"/>
                  </a:cxn>
                  <a:cxn ang="0">
                    <a:pos x="8" y="34"/>
                  </a:cxn>
                  <a:cxn ang="0">
                    <a:pos x="20" y="30"/>
                  </a:cxn>
                  <a:cxn ang="0">
                    <a:pos x="28" y="34"/>
                  </a:cxn>
                  <a:cxn ang="0">
                    <a:pos x="30" y="40"/>
                  </a:cxn>
                </a:cxnLst>
                <a:rect l="0" t="0" r="r" b="b"/>
                <a:pathLst>
                  <a:path w="266" h="130">
                    <a:moveTo>
                      <a:pt x="30" y="40"/>
                    </a:moveTo>
                    <a:lnTo>
                      <a:pt x="30" y="40"/>
                    </a:lnTo>
                    <a:lnTo>
                      <a:pt x="30" y="48"/>
                    </a:lnTo>
                    <a:lnTo>
                      <a:pt x="32" y="50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6" y="44"/>
                    </a:lnTo>
                    <a:lnTo>
                      <a:pt x="52" y="44"/>
                    </a:lnTo>
                    <a:lnTo>
                      <a:pt x="58" y="46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72" y="62"/>
                    </a:lnTo>
                    <a:lnTo>
                      <a:pt x="72" y="66"/>
                    </a:lnTo>
                    <a:lnTo>
                      <a:pt x="68" y="70"/>
                    </a:lnTo>
                    <a:lnTo>
                      <a:pt x="60" y="70"/>
                    </a:lnTo>
                    <a:lnTo>
                      <a:pt x="44" y="68"/>
                    </a:lnTo>
                    <a:lnTo>
                      <a:pt x="34" y="68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24" y="74"/>
                    </a:lnTo>
                    <a:lnTo>
                      <a:pt x="22" y="78"/>
                    </a:lnTo>
                    <a:lnTo>
                      <a:pt x="24" y="82"/>
                    </a:lnTo>
                    <a:lnTo>
                      <a:pt x="28" y="86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60" y="92"/>
                    </a:lnTo>
                    <a:lnTo>
                      <a:pt x="78" y="88"/>
                    </a:lnTo>
                    <a:lnTo>
                      <a:pt x="78" y="88"/>
                    </a:lnTo>
                    <a:lnTo>
                      <a:pt x="98" y="82"/>
                    </a:lnTo>
                    <a:lnTo>
                      <a:pt x="108" y="82"/>
                    </a:lnTo>
                    <a:lnTo>
                      <a:pt x="112" y="82"/>
                    </a:lnTo>
                    <a:lnTo>
                      <a:pt x="114" y="86"/>
                    </a:lnTo>
                    <a:lnTo>
                      <a:pt x="116" y="88"/>
                    </a:lnTo>
                    <a:lnTo>
                      <a:pt x="120" y="92"/>
                    </a:lnTo>
                    <a:lnTo>
                      <a:pt x="130" y="92"/>
                    </a:lnTo>
                    <a:lnTo>
                      <a:pt x="146" y="90"/>
                    </a:lnTo>
                    <a:lnTo>
                      <a:pt x="146" y="90"/>
                    </a:lnTo>
                    <a:lnTo>
                      <a:pt x="156" y="90"/>
                    </a:lnTo>
                    <a:lnTo>
                      <a:pt x="164" y="90"/>
                    </a:lnTo>
                    <a:lnTo>
                      <a:pt x="170" y="92"/>
                    </a:lnTo>
                    <a:lnTo>
                      <a:pt x="174" y="94"/>
                    </a:lnTo>
                    <a:lnTo>
                      <a:pt x="182" y="102"/>
                    </a:lnTo>
                    <a:lnTo>
                      <a:pt x="186" y="110"/>
                    </a:lnTo>
                    <a:lnTo>
                      <a:pt x="194" y="120"/>
                    </a:lnTo>
                    <a:lnTo>
                      <a:pt x="198" y="124"/>
                    </a:lnTo>
                    <a:lnTo>
                      <a:pt x="204" y="126"/>
                    </a:lnTo>
                    <a:lnTo>
                      <a:pt x="210" y="128"/>
                    </a:lnTo>
                    <a:lnTo>
                      <a:pt x="220" y="130"/>
                    </a:lnTo>
                    <a:lnTo>
                      <a:pt x="230" y="130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54" y="126"/>
                    </a:lnTo>
                    <a:lnTo>
                      <a:pt x="262" y="124"/>
                    </a:lnTo>
                    <a:lnTo>
                      <a:pt x="266" y="122"/>
                    </a:lnTo>
                    <a:lnTo>
                      <a:pt x="266" y="118"/>
                    </a:lnTo>
                    <a:lnTo>
                      <a:pt x="266" y="114"/>
                    </a:lnTo>
                    <a:lnTo>
                      <a:pt x="264" y="110"/>
                    </a:lnTo>
                    <a:lnTo>
                      <a:pt x="258" y="102"/>
                    </a:lnTo>
                    <a:lnTo>
                      <a:pt x="240" y="88"/>
                    </a:lnTo>
                    <a:lnTo>
                      <a:pt x="234" y="82"/>
                    </a:lnTo>
                    <a:lnTo>
                      <a:pt x="234" y="80"/>
                    </a:lnTo>
                    <a:lnTo>
                      <a:pt x="238" y="78"/>
                    </a:lnTo>
                    <a:lnTo>
                      <a:pt x="238" y="78"/>
                    </a:lnTo>
                    <a:lnTo>
                      <a:pt x="242" y="76"/>
                    </a:lnTo>
                    <a:lnTo>
                      <a:pt x="246" y="72"/>
                    </a:lnTo>
                    <a:lnTo>
                      <a:pt x="248" y="68"/>
                    </a:lnTo>
                    <a:lnTo>
                      <a:pt x="246" y="64"/>
                    </a:lnTo>
                    <a:lnTo>
                      <a:pt x="242" y="58"/>
                    </a:lnTo>
                    <a:lnTo>
                      <a:pt x="236" y="54"/>
                    </a:lnTo>
                    <a:lnTo>
                      <a:pt x="224" y="50"/>
                    </a:lnTo>
                    <a:lnTo>
                      <a:pt x="210" y="48"/>
                    </a:lnTo>
                    <a:lnTo>
                      <a:pt x="210" y="48"/>
                    </a:lnTo>
                    <a:lnTo>
                      <a:pt x="190" y="46"/>
                    </a:lnTo>
                    <a:lnTo>
                      <a:pt x="186" y="44"/>
                    </a:lnTo>
                    <a:lnTo>
                      <a:pt x="186" y="42"/>
                    </a:lnTo>
                    <a:lnTo>
                      <a:pt x="184" y="40"/>
                    </a:lnTo>
                    <a:lnTo>
                      <a:pt x="182" y="36"/>
                    </a:lnTo>
                    <a:lnTo>
                      <a:pt x="176" y="32"/>
                    </a:lnTo>
                    <a:lnTo>
                      <a:pt x="164" y="28"/>
                    </a:lnTo>
                    <a:lnTo>
                      <a:pt x="164" y="28"/>
                    </a:lnTo>
                    <a:lnTo>
                      <a:pt x="150" y="26"/>
                    </a:lnTo>
                    <a:lnTo>
                      <a:pt x="140" y="26"/>
                    </a:lnTo>
                    <a:lnTo>
                      <a:pt x="134" y="28"/>
                    </a:lnTo>
                    <a:lnTo>
                      <a:pt x="130" y="32"/>
                    </a:lnTo>
                    <a:lnTo>
                      <a:pt x="126" y="34"/>
                    </a:lnTo>
                    <a:lnTo>
                      <a:pt x="124" y="36"/>
                    </a:lnTo>
                    <a:lnTo>
                      <a:pt x="122" y="34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4" y="24"/>
                    </a:lnTo>
                    <a:lnTo>
                      <a:pt x="110" y="18"/>
                    </a:lnTo>
                    <a:lnTo>
                      <a:pt x="96" y="10"/>
                    </a:lnTo>
                    <a:lnTo>
                      <a:pt x="78" y="4"/>
                    </a:lnTo>
                    <a:lnTo>
                      <a:pt x="58" y="0"/>
                    </a:lnTo>
                    <a:lnTo>
                      <a:pt x="40" y="0"/>
                    </a:lnTo>
                    <a:lnTo>
                      <a:pt x="22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4" y="1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8" y="34"/>
                    </a:lnTo>
                    <a:lnTo>
                      <a:pt x="14" y="32"/>
                    </a:lnTo>
                    <a:lnTo>
                      <a:pt x="20" y="30"/>
                    </a:lnTo>
                    <a:lnTo>
                      <a:pt x="24" y="30"/>
                    </a:lnTo>
                    <a:lnTo>
                      <a:pt x="28" y="34"/>
                    </a:lnTo>
                    <a:lnTo>
                      <a:pt x="30" y="40"/>
                    </a:lnTo>
                    <a:lnTo>
                      <a:pt x="30" y="4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4" name="Freeform 6026">
                <a:extLst>
                  <a:ext uri="{FF2B5EF4-FFF2-40B4-BE49-F238E27FC236}">
                    <a16:creationId xmlns:a16="http://schemas.microsoft.com/office/drawing/2014/main" id="{64AC6F8C-7AD9-4332-9890-89CB483C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180" y="1013143"/>
                <a:ext cx="44450" cy="33020"/>
              </a:xfrm>
              <a:custGeom>
                <a:avLst/>
                <a:gdLst/>
                <a:ahLst/>
                <a:cxnLst>
                  <a:cxn ang="0">
                    <a:pos x="56" y="52"/>
                  </a:cxn>
                  <a:cxn ang="0">
                    <a:pos x="56" y="52"/>
                  </a:cxn>
                  <a:cxn ang="0">
                    <a:pos x="66" y="50"/>
                  </a:cxn>
                  <a:cxn ang="0">
                    <a:pos x="68" y="48"/>
                  </a:cxn>
                  <a:cxn ang="0">
                    <a:pos x="70" y="46"/>
                  </a:cxn>
                  <a:cxn ang="0">
                    <a:pos x="70" y="44"/>
                  </a:cxn>
                  <a:cxn ang="0">
                    <a:pos x="68" y="40"/>
                  </a:cxn>
                  <a:cxn ang="0">
                    <a:pos x="56" y="26"/>
                  </a:cxn>
                  <a:cxn ang="0">
                    <a:pos x="56" y="26"/>
                  </a:cxn>
                  <a:cxn ang="0">
                    <a:pos x="46" y="18"/>
                  </a:cxn>
                  <a:cxn ang="0">
                    <a:pos x="36" y="12"/>
                  </a:cxn>
                  <a:cxn ang="0">
                    <a:pos x="26" y="6"/>
                  </a:cxn>
                  <a:cxn ang="0">
                    <a:pos x="16" y="2"/>
                  </a:cxn>
                  <a:cxn ang="0">
                    <a:pos x="8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8" y="22"/>
                  </a:cxn>
                  <a:cxn ang="0">
                    <a:pos x="18" y="36"/>
                  </a:cxn>
                  <a:cxn ang="0">
                    <a:pos x="24" y="44"/>
                  </a:cxn>
                  <a:cxn ang="0">
                    <a:pos x="32" y="48"/>
                  </a:cxn>
                  <a:cxn ang="0">
                    <a:pos x="42" y="52"/>
                  </a:cxn>
                  <a:cxn ang="0">
                    <a:pos x="56" y="52"/>
                  </a:cxn>
                  <a:cxn ang="0">
                    <a:pos x="56" y="52"/>
                  </a:cxn>
                </a:cxnLst>
                <a:rect l="0" t="0" r="r" b="b"/>
                <a:pathLst>
                  <a:path w="70" h="52">
                    <a:moveTo>
                      <a:pt x="56" y="52"/>
                    </a:moveTo>
                    <a:lnTo>
                      <a:pt x="56" y="52"/>
                    </a:lnTo>
                    <a:lnTo>
                      <a:pt x="66" y="50"/>
                    </a:lnTo>
                    <a:lnTo>
                      <a:pt x="68" y="48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68" y="40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46" y="18"/>
                    </a:lnTo>
                    <a:lnTo>
                      <a:pt x="36" y="12"/>
                    </a:lnTo>
                    <a:lnTo>
                      <a:pt x="26" y="6"/>
                    </a:lnTo>
                    <a:lnTo>
                      <a:pt x="16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22"/>
                    </a:lnTo>
                    <a:lnTo>
                      <a:pt x="18" y="36"/>
                    </a:lnTo>
                    <a:lnTo>
                      <a:pt x="24" y="44"/>
                    </a:lnTo>
                    <a:lnTo>
                      <a:pt x="32" y="48"/>
                    </a:lnTo>
                    <a:lnTo>
                      <a:pt x="42" y="52"/>
                    </a:lnTo>
                    <a:lnTo>
                      <a:pt x="56" y="52"/>
                    </a:lnTo>
                    <a:lnTo>
                      <a:pt x="56" y="5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5" name="Freeform 6027">
                <a:extLst>
                  <a:ext uri="{FF2B5EF4-FFF2-40B4-BE49-F238E27FC236}">
                    <a16:creationId xmlns:a16="http://schemas.microsoft.com/office/drawing/2014/main" id="{76C437A4-7383-47B9-AC71-136CC4D3E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10" y="957263"/>
                <a:ext cx="95250" cy="54610"/>
              </a:xfrm>
              <a:custGeom>
                <a:avLst/>
                <a:gdLst/>
                <a:ahLst/>
                <a:cxnLst>
                  <a:cxn ang="0">
                    <a:pos x="14" y="38"/>
                  </a:cxn>
                  <a:cxn ang="0">
                    <a:pos x="22" y="44"/>
                  </a:cxn>
                  <a:cxn ang="0">
                    <a:pos x="44" y="54"/>
                  </a:cxn>
                  <a:cxn ang="0">
                    <a:pos x="50" y="56"/>
                  </a:cxn>
                  <a:cxn ang="0">
                    <a:pos x="52" y="58"/>
                  </a:cxn>
                  <a:cxn ang="0">
                    <a:pos x="42" y="64"/>
                  </a:cxn>
                  <a:cxn ang="0">
                    <a:pos x="32" y="68"/>
                  </a:cxn>
                  <a:cxn ang="0">
                    <a:pos x="40" y="68"/>
                  </a:cxn>
                  <a:cxn ang="0">
                    <a:pos x="50" y="70"/>
                  </a:cxn>
                  <a:cxn ang="0">
                    <a:pos x="56" y="76"/>
                  </a:cxn>
                  <a:cxn ang="0">
                    <a:pos x="60" y="84"/>
                  </a:cxn>
                  <a:cxn ang="0">
                    <a:pos x="66" y="86"/>
                  </a:cxn>
                  <a:cxn ang="0">
                    <a:pos x="74" y="82"/>
                  </a:cxn>
                  <a:cxn ang="0">
                    <a:pos x="98" y="76"/>
                  </a:cxn>
                  <a:cxn ang="0">
                    <a:pos x="132" y="70"/>
                  </a:cxn>
                  <a:cxn ang="0">
                    <a:pos x="142" y="64"/>
                  </a:cxn>
                  <a:cxn ang="0">
                    <a:pos x="140" y="60"/>
                  </a:cxn>
                  <a:cxn ang="0">
                    <a:pos x="140" y="52"/>
                  </a:cxn>
                  <a:cxn ang="0">
                    <a:pos x="150" y="42"/>
                  </a:cxn>
                  <a:cxn ang="0">
                    <a:pos x="148" y="36"/>
                  </a:cxn>
                  <a:cxn ang="0">
                    <a:pos x="140" y="32"/>
                  </a:cxn>
                  <a:cxn ang="0">
                    <a:pos x="122" y="24"/>
                  </a:cxn>
                  <a:cxn ang="0">
                    <a:pos x="100" y="22"/>
                  </a:cxn>
                  <a:cxn ang="0">
                    <a:pos x="82" y="14"/>
                  </a:cxn>
                  <a:cxn ang="0">
                    <a:pos x="68" y="8"/>
                  </a:cxn>
                  <a:cxn ang="0">
                    <a:pos x="42" y="0"/>
                  </a:cxn>
                  <a:cxn ang="0">
                    <a:pos x="18" y="0"/>
                  </a:cxn>
                  <a:cxn ang="0">
                    <a:pos x="8" y="8"/>
                  </a:cxn>
                  <a:cxn ang="0">
                    <a:pos x="8" y="14"/>
                  </a:cxn>
                  <a:cxn ang="0">
                    <a:pos x="10" y="20"/>
                  </a:cxn>
                  <a:cxn ang="0">
                    <a:pos x="6" y="28"/>
                  </a:cxn>
                  <a:cxn ang="0">
                    <a:pos x="0" y="30"/>
                  </a:cxn>
                  <a:cxn ang="0">
                    <a:pos x="14" y="38"/>
                  </a:cxn>
                </a:cxnLst>
                <a:rect l="0" t="0" r="r" b="b"/>
                <a:pathLst>
                  <a:path w="150" h="86">
                    <a:moveTo>
                      <a:pt x="14" y="38"/>
                    </a:moveTo>
                    <a:lnTo>
                      <a:pt x="14" y="38"/>
                    </a:lnTo>
                    <a:lnTo>
                      <a:pt x="20" y="42"/>
                    </a:lnTo>
                    <a:lnTo>
                      <a:pt x="22" y="44"/>
                    </a:lnTo>
                    <a:lnTo>
                      <a:pt x="28" y="48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48" y="62"/>
                    </a:lnTo>
                    <a:lnTo>
                      <a:pt x="42" y="64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50" y="70"/>
                    </a:lnTo>
                    <a:lnTo>
                      <a:pt x="54" y="74"/>
                    </a:lnTo>
                    <a:lnTo>
                      <a:pt x="56" y="76"/>
                    </a:lnTo>
                    <a:lnTo>
                      <a:pt x="58" y="80"/>
                    </a:lnTo>
                    <a:lnTo>
                      <a:pt x="60" y="84"/>
                    </a:lnTo>
                    <a:lnTo>
                      <a:pt x="62" y="86"/>
                    </a:lnTo>
                    <a:lnTo>
                      <a:pt x="66" y="86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86" y="78"/>
                    </a:lnTo>
                    <a:lnTo>
                      <a:pt x="98" y="76"/>
                    </a:lnTo>
                    <a:lnTo>
                      <a:pt x="122" y="72"/>
                    </a:lnTo>
                    <a:lnTo>
                      <a:pt x="132" y="70"/>
                    </a:lnTo>
                    <a:lnTo>
                      <a:pt x="138" y="68"/>
                    </a:lnTo>
                    <a:lnTo>
                      <a:pt x="142" y="64"/>
                    </a:lnTo>
                    <a:lnTo>
                      <a:pt x="140" y="60"/>
                    </a:lnTo>
                    <a:lnTo>
                      <a:pt x="140" y="60"/>
                    </a:lnTo>
                    <a:lnTo>
                      <a:pt x="138" y="54"/>
                    </a:lnTo>
                    <a:lnTo>
                      <a:pt x="140" y="52"/>
                    </a:lnTo>
                    <a:lnTo>
                      <a:pt x="146" y="46"/>
                    </a:lnTo>
                    <a:lnTo>
                      <a:pt x="150" y="42"/>
                    </a:lnTo>
                    <a:lnTo>
                      <a:pt x="150" y="40"/>
                    </a:lnTo>
                    <a:lnTo>
                      <a:pt x="148" y="36"/>
                    </a:lnTo>
                    <a:lnTo>
                      <a:pt x="140" y="32"/>
                    </a:lnTo>
                    <a:lnTo>
                      <a:pt x="140" y="32"/>
                    </a:lnTo>
                    <a:lnTo>
                      <a:pt x="128" y="26"/>
                    </a:lnTo>
                    <a:lnTo>
                      <a:pt x="122" y="24"/>
                    </a:lnTo>
                    <a:lnTo>
                      <a:pt x="110" y="24"/>
                    </a:lnTo>
                    <a:lnTo>
                      <a:pt x="100" y="22"/>
                    </a:lnTo>
                    <a:lnTo>
                      <a:pt x="92" y="20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68" y="8"/>
                    </a:lnTo>
                    <a:lnTo>
                      <a:pt x="56" y="2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14" y="38"/>
                    </a:lnTo>
                    <a:lnTo>
                      <a:pt x="14" y="3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6" name="Freeform 6033">
                <a:extLst>
                  <a:ext uri="{FF2B5EF4-FFF2-40B4-BE49-F238E27FC236}">
                    <a16:creationId xmlns:a16="http://schemas.microsoft.com/office/drawing/2014/main" id="{E667BE6A-E78F-4B05-913F-4DEDB5E6D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30" y="1806893"/>
                <a:ext cx="15240" cy="889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4" y="14"/>
                  </a:cxn>
                  <a:cxn ang="0">
                    <a:pos x="8" y="1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4" y="0"/>
                  </a:cxn>
                  <a:cxn ang="0">
                    <a:pos x="14" y="0"/>
                  </a:cxn>
                </a:cxnLst>
                <a:rect l="0" t="0" r="r" b="b"/>
                <a:pathLst>
                  <a:path w="24" h="14">
                    <a:moveTo>
                      <a:pt x="14" y="0"/>
                    </a:moveTo>
                    <a:lnTo>
                      <a:pt x="14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7" name="Freeform 6037">
                <a:extLst>
                  <a:ext uri="{FF2B5EF4-FFF2-40B4-BE49-F238E27FC236}">
                    <a16:creationId xmlns:a16="http://schemas.microsoft.com/office/drawing/2014/main" id="{D0B15623-F208-4965-94D4-6D7C33511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50" y="1811973"/>
                <a:ext cx="24130" cy="2286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8" y="2"/>
                  </a:cxn>
                  <a:cxn ang="0">
                    <a:pos x="18" y="16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20" y="30"/>
                  </a:cxn>
                  <a:cxn ang="0">
                    <a:pos x="22" y="26"/>
                  </a:cxn>
                  <a:cxn ang="0">
                    <a:pos x="26" y="20"/>
                  </a:cxn>
                  <a:cxn ang="0">
                    <a:pos x="32" y="12"/>
                  </a:cxn>
                  <a:cxn ang="0">
                    <a:pos x="32" y="12"/>
                  </a:cxn>
                  <a:cxn ang="0">
                    <a:pos x="36" y="4"/>
                  </a:cxn>
                  <a:cxn ang="0">
                    <a:pos x="38" y="2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38" h="36">
                    <a:moveTo>
                      <a:pt x="28" y="2"/>
                    </a:moveTo>
                    <a:lnTo>
                      <a:pt x="28" y="2"/>
                    </a:lnTo>
                    <a:lnTo>
                      <a:pt x="18" y="1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4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20" y="30"/>
                    </a:lnTo>
                    <a:lnTo>
                      <a:pt x="22" y="26"/>
                    </a:lnTo>
                    <a:lnTo>
                      <a:pt x="26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8" name="Freeform 6054">
                <a:extLst>
                  <a:ext uri="{FF2B5EF4-FFF2-40B4-BE49-F238E27FC236}">
                    <a16:creationId xmlns:a16="http://schemas.microsoft.com/office/drawing/2014/main" id="{389328A6-4B03-49FD-87C4-7C238520A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30" y="1058863"/>
                <a:ext cx="317500" cy="121920"/>
              </a:xfrm>
              <a:custGeom>
                <a:avLst/>
                <a:gdLst/>
                <a:ahLst/>
                <a:cxnLst>
                  <a:cxn ang="0">
                    <a:pos x="314" y="78"/>
                  </a:cxn>
                  <a:cxn ang="0">
                    <a:pos x="338" y="86"/>
                  </a:cxn>
                  <a:cxn ang="0">
                    <a:pos x="354" y="100"/>
                  </a:cxn>
                  <a:cxn ang="0">
                    <a:pos x="340" y="106"/>
                  </a:cxn>
                  <a:cxn ang="0">
                    <a:pos x="280" y="102"/>
                  </a:cxn>
                  <a:cxn ang="0">
                    <a:pos x="258" y="102"/>
                  </a:cxn>
                  <a:cxn ang="0">
                    <a:pos x="236" y="72"/>
                  </a:cxn>
                  <a:cxn ang="0">
                    <a:pos x="186" y="46"/>
                  </a:cxn>
                  <a:cxn ang="0">
                    <a:pos x="154" y="54"/>
                  </a:cxn>
                  <a:cxn ang="0">
                    <a:pos x="138" y="36"/>
                  </a:cxn>
                  <a:cxn ang="0">
                    <a:pos x="102" y="32"/>
                  </a:cxn>
                  <a:cxn ang="0">
                    <a:pos x="42" y="58"/>
                  </a:cxn>
                  <a:cxn ang="0">
                    <a:pos x="46" y="66"/>
                  </a:cxn>
                  <a:cxn ang="0">
                    <a:pos x="22" y="88"/>
                  </a:cxn>
                  <a:cxn ang="0">
                    <a:pos x="24" y="98"/>
                  </a:cxn>
                  <a:cxn ang="0">
                    <a:pos x="14" y="110"/>
                  </a:cxn>
                  <a:cxn ang="0">
                    <a:pos x="6" y="132"/>
                  </a:cxn>
                  <a:cxn ang="0">
                    <a:pos x="66" y="146"/>
                  </a:cxn>
                  <a:cxn ang="0">
                    <a:pos x="94" y="138"/>
                  </a:cxn>
                  <a:cxn ang="0">
                    <a:pos x="106" y="146"/>
                  </a:cxn>
                  <a:cxn ang="0">
                    <a:pos x="124" y="148"/>
                  </a:cxn>
                  <a:cxn ang="0">
                    <a:pos x="144" y="126"/>
                  </a:cxn>
                  <a:cxn ang="0">
                    <a:pos x="152" y="130"/>
                  </a:cxn>
                  <a:cxn ang="0">
                    <a:pos x="158" y="140"/>
                  </a:cxn>
                  <a:cxn ang="0">
                    <a:pos x="232" y="132"/>
                  </a:cxn>
                  <a:cxn ang="0">
                    <a:pos x="264" y="134"/>
                  </a:cxn>
                  <a:cxn ang="0">
                    <a:pos x="212" y="148"/>
                  </a:cxn>
                  <a:cxn ang="0">
                    <a:pos x="144" y="160"/>
                  </a:cxn>
                  <a:cxn ang="0">
                    <a:pos x="134" y="176"/>
                  </a:cxn>
                  <a:cxn ang="0">
                    <a:pos x="166" y="190"/>
                  </a:cxn>
                  <a:cxn ang="0">
                    <a:pos x="234" y="184"/>
                  </a:cxn>
                  <a:cxn ang="0">
                    <a:pos x="296" y="164"/>
                  </a:cxn>
                  <a:cxn ang="0">
                    <a:pos x="350" y="146"/>
                  </a:cxn>
                  <a:cxn ang="0">
                    <a:pos x="378" y="152"/>
                  </a:cxn>
                  <a:cxn ang="0">
                    <a:pos x="394" y="144"/>
                  </a:cxn>
                  <a:cxn ang="0">
                    <a:pos x="420" y="150"/>
                  </a:cxn>
                  <a:cxn ang="0">
                    <a:pos x="460" y="138"/>
                  </a:cxn>
                  <a:cxn ang="0">
                    <a:pos x="492" y="106"/>
                  </a:cxn>
                  <a:cxn ang="0">
                    <a:pos x="498" y="84"/>
                  </a:cxn>
                  <a:cxn ang="0">
                    <a:pos x="470" y="68"/>
                  </a:cxn>
                  <a:cxn ang="0">
                    <a:pos x="436" y="70"/>
                  </a:cxn>
                  <a:cxn ang="0">
                    <a:pos x="398" y="80"/>
                  </a:cxn>
                  <a:cxn ang="0">
                    <a:pos x="400" y="68"/>
                  </a:cxn>
                  <a:cxn ang="0">
                    <a:pos x="384" y="60"/>
                  </a:cxn>
                  <a:cxn ang="0">
                    <a:pos x="384" y="52"/>
                  </a:cxn>
                  <a:cxn ang="0">
                    <a:pos x="382" y="40"/>
                  </a:cxn>
                  <a:cxn ang="0">
                    <a:pos x="370" y="18"/>
                  </a:cxn>
                  <a:cxn ang="0">
                    <a:pos x="358" y="0"/>
                  </a:cxn>
                  <a:cxn ang="0">
                    <a:pos x="300" y="28"/>
                  </a:cxn>
                  <a:cxn ang="0">
                    <a:pos x="290" y="40"/>
                  </a:cxn>
                  <a:cxn ang="0">
                    <a:pos x="318" y="54"/>
                  </a:cxn>
                  <a:cxn ang="0">
                    <a:pos x="328" y="66"/>
                  </a:cxn>
                </a:cxnLst>
                <a:rect l="0" t="0" r="r" b="b"/>
                <a:pathLst>
                  <a:path w="500" h="192">
                    <a:moveTo>
                      <a:pt x="322" y="70"/>
                    </a:moveTo>
                    <a:lnTo>
                      <a:pt x="322" y="70"/>
                    </a:lnTo>
                    <a:lnTo>
                      <a:pt x="316" y="76"/>
                    </a:lnTo>
                    <a:lnTo>
                      <a:pt x="314" y="78"/>
                    </a:lnTo>
                    <a:lnTo>
                      <a:pt x="316" y="80"/>
                    </a:lnTo>
                    <a:lnTo>
                      <a:pt x="320" y="82"/>
                    </a:lnTo>
                    <a:lnTo>
                      <a:pt x="330" y="84"/>
                    </a:lnTo>
                    <a:lnTo>
                      <a:pt x="338" y="86"/>
                    </a:lnTo>
                    <a:lnTo>
                      <a:pt x="348" y="90"/>
                    </a:lnTo>
                    <a:lnTo>
                      <a:pt x="354" y="94"/>
                    </a:lnTo>
                    <a:lnTo>
                      <a:pt x="356" y="96"/>
                    </a:lnTo>
                    <a:lnTo>
                      <a:pt x="354" y="100"/>
                    </a:lnTo>
                    <a:lnTo>
                      <a:pt x="354" y="100"/>
                    </a:lnTo>
                    <a:lnTo>
                      <a:pt x="352" y="104"/>
                    </a:lnTo>
                    <a:lnTo>
                      <a:pt x="346" y="108"/>
                    </a:lnTo>
                    <a:lnTo>
                      <a:pt x="340" y="106"/>
                    </a:lnTo>
                    <a:lnTo>
                      <a:pt x="332" y="106"/>
                    </a:lnTo>
                    <a:lnTo>
                      <a:pt x="310" y="102"/>
                    </a:lnTo>
                    <a:lnTo>
                      <a:pt x="296" y="100"/>
                    </a:lnTo>
                    <a:lnTo>
                      <a:pt x="280" y="102"/>
                    </a:lnTo>
                    <a:lnTo>
                      <a:pt x="280" y="102"/>
                    </a:lnTo>
                    <a:lnTo>
                      <a:pt x="268" y="104"/>
                    </a:lnTo>
                    <a:lnTo>
                      <a:pt x="260" y="104"/>
                    </a:lnTo>
                    <a:lnTo>
                      <a:pt x="258" y="102"/>
                    </a:lnTo>
                    <a:lnTo>
                      <a:pt x="256" y="98"/>
                    </a:lnTo>
                    <a:lnTo>
                      <a:pt x="252" y="90"/>
                    </a:lnTo>
                    <a:lnTo>
                      <a:pt x="246" y="82"/>
                    </a:lnTo>
                    <a:lnTo>
                      <a:pt x="236" y="72"/>
                    </a:lnTo>
                    <a:lnTo>
                      <a:pt x="220" y="60"/>
                    </a:lnTo>
                    <a:lnTo>
                      <a:pt x="220" y="60"/>
                    </a:lnTo>
                    <a:lnTo>
                      <a:pt x="200" y="50"/>
                    </a:lnTo>
                    <a:lnTo>
                      <a:pt x="186" y="46"/>
                    </a:lnTo>
                    <a:lnTo>
                      <a:pt x="174" y="46"/>
                    </a:lnTo>
                    <a:lnTo>
                      <a:pt x="166" y="50"/>
                    </a:lnTo>
                    <a:lnTo>
                      <a:pt x="160" y="52"/>
                    </a:lnTo>
                    <a:lnTo>
                      <a:pt x="154" y="54"/>
                    </a:lnTo>
                    <a:lnTo>
                      <a:pt x="150" y="52"/>
                    </a:lnTo>
                    <a:lnTo>
                      <a:pt x="144" y="44"/>
                    </a:lnTo>
                    <a:lnTo>
                      <a:pt x="144" y="44"/>
                    </a:lnTo>
                    <a:lnTo>
                      <a:pt x="138" y="36"/>
                    </a:lnTo>
                    <a:lnTo>
                      <a:pt x="130" y="30"/>
                    </a:lnTo>
                    <a:lnTo>
                      <a:pt x="122" y="30"/>
                    </a:lnTo>
                    <a:lnTo>
                      <a:pt x="112" y="30"/>
                    </a:lnTo>
                    <a:lnTo>
                      <a:pt x="102" y="32"/>
                    </a:lnTo>
                    <a:lnTo>
                      <a:pt x="88" y="38"/>
                    </a:lnTo>
                    <a:lnTo>
                      <a:pt x="60" y="50"/>
                    </a:lnTo>
                    <a:lnTo>
                      <a:pt x="60" y="50"/>
                    </a:lnTo>
                    <a:lnTo>
                      <a:pt x="42" y="58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4"/>
                    </a:lnTo>
                    <a:lnTo>
                      <a:pt x="46" y="66"/>
                    </a:lnTo>
                    <a:lnTo>
                      <a:pt x="42" y="72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22" y="88"/>
                    </a:lnTo>
                    <a:lnTo>
                      <a:pt x="20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98"/>
                    </a:lnTo>
                    <a:lnTo>
                      <a:pt x="26" y="100"/>
                    </a:lnTo>
                    <a:lnTo>
                      <a:pt x="22" y="104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4" y="118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6" y="132"/>
                    </a:lnTo>
                    <a:lnTo>
                      <a:pt x="26" y="138"/>
                    </a:lnTo>
                    <a:lnTo>
                      <a:pt x="54" y="144"/>
                    </a:lnTo>
                    <a:lnTo>
                      <a:pt x="54" y="144"/>
                    </a:lnTo>
                    <a:lnTo>
                      <a:pt x="66" y="146"/>
                    </a:lnTo>
                    <a:lnTo>
                      <a:pt x="76" y="146"/>
                    </a:lnTo>
                    <a:lnTo>
                      <a:pt x="84" y="144"/>
                    </a:lnTo>
                    <a:lnTo>
                      <a:pt x="88" y="142"/>
                    </a:lnTo>
                    <a:lnTo>
                      <a:pt x="94" y="138"/>
                    </a:lnTo>
                    <a:lnTo>
                      <a:pt x="96" y="136"/>
                    </a:lnTo>
                    <a:lnTo>
                      <a:pt x="98" y="140"/>
                    </a:lnTo>
                    <a:lnTo>
                      <a:pt x="98" y="140"/>
                    </a:lnTo>
                    <a:lnTo>
                      <a:pt x="106" y="146"/>
                    </a:lnTo>
                    <a:lnTo>
                      <a:pt x="110" y="148"/>
                    </a:lnTo>
                    <a:lnTo>
                      <a:pt x="114" y="150"/>
                    </a:lnTo>
                    <a:lnTo>
                      <a:pt x="118" y="150"/>
                    </a:lnTo>
                    <a:lnTo>
                      <a:pt x="124" y="148"/>
                    </a:lnTo>
                    <a:lnTo>
                      <a:pt x="128" y="144"/>
                    </a:lnTo>
                    <a:lnTo>
                      <a:pt x="134" y="138"/>
                    </a:lnTo>
                    <a:lnTo>
                      <a:pt x="134" y="138"/>
                    </a:lnTo>
                    <a:lnTo>
                      <a:pt x="144" y="126"/>
                    </a:lnTo>
                    <a:lnTo>
                      <a:pt x="150" y="122"/>
                    </a:lnTo>
                    <a:lnTo>
                      <a:pt x="152" y="122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52" y="130"/>
                    </a:lnTo>
                    <a:lnTo>
                      <a:pt x="150" y="134"/>
                    </a:lnTo>
                    <a:lnTo>
                      <a:pt x="154" y="138"/>
                    </a:lnTo>
                    <a:lnTo>
                      <a:pt x="158" y="140"/>
                    </a:lnTo>
                    <a:lnTo>
                      <a:pt x="166" y="142"/>
                    </a:lnTo>
                    <a:lnTo>
                      <a:pt x="192" y="140"/>
                    </a:lnTo>
                    <a:lnTo>
                      <a:pt x="232" y="132"/>
                    </a:lnTo>
                    <a:lnTo>
                      <a:pt x="232" y="132"/>
                    </a:lnTo>
                    <a:lnTo>
                      <a:pt x="252" y="130"/>
                    </a:lnTo>
                    <a:lnTo>
                      <a:pt x="262" y="130"/>
                    </a:lnTo>
                    <a:lnTo>
                      <a:pt x="266" y="130"/>
                    </a:lnTo>
                    <a:lnTo>
                      <a:pt x="264" y="134"/>
                    </a:lnTo>
                    <a:lnTo>
                      <a:pt x="256" y="138"/>
                    </a:lnTo>
                    <a:lnTo>
                      <a:pt x="244" y="142"/>
                    </a:lnTo>
                    <a:lnTo>
                      <a:pt x="228" y="144"/>
                    </a:lnTo>
                    <a:lnTo>
                      <a:pt x="212" y="148"/>
                    </a:lnTo>
                    <a:lnTo>
                      <a:pt x="212" y="148"/>
                    </a:lnTo>
                    <a:lnTo>
                      <a:pt x="176" y="152"/>
                    </a:lnTo>
                    <a:lnTo>
                      <a:pt x="158" y="156"/>
                    </a:lnTo>
                    <a:lnTo>
                      <a:pt x="144" y="160"/>
                    </a:lnTo>
                    <a:lnTo>
                      <a:pt x="136" y="166"/>
                    </a:lnTo>
                    <a:lnTo>
                      <a:pt x="134" y="168"/>
                    </a:lnTo>
                    <a:lnTo>
                      <a:pt x="134" y="172"/>
                    </a:lnTo>
                    <a:lnTo>
                      <a:pt x="134" y="176"/>
                    </a:lnTo>
                    <a:lnTo>
                      <a:pt x="138" y="178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66" y="190"/>
                    </a:lnTo>
                    <a:lnTo>
                      <a:pt x="178" y="192"/>
                    </a:lnTo>
                    <a:lnTo>
                      <a:pt x="192" y="192"/>
                    </a:lnTo>
                    <a:lnTo>
                      <a:pt x="206" y="190"/>
                    </a:lnTo>
                    <a:lnTo>
                      <a:pt x="234" y="184"/>
                    </a:lnTo>
                    <a:lnTo>
                      <a:pt x="266" y="174"/>
                    </a:lnTo>
                    <a:lnTo>
                      <a:pt x="266" y="174"/>
                    </a:lnTo>
                    <a:lnTo>
                      <a:pt x="282" y="170"/>
                    </a:lnTo>
                    <a:lnTo>
                      <a:pt x="296" y="164"/>
                    </a:lnTo>
                    <a:lnTo>
                      <a:pt x="318" y="154"/>
                    </a:lnTo>
                    <a:lnTo>
                      <a:pt x="328" y="150"/>
                    </a:lnTo>
                    <a:lnTo>
                      <a:pt x="338" y="146"/>
                    </a:lnTo>
                    <a:lnTo>
                      <a:pt x="350" y="146"/>
                    </a:lnTo>
                    <a:lnTo>
                      <a:pt x="360" y="148"/>
                    </a:lnTo>
                    <a:lnTo>
                      <a:pt x="360" y="148"/>
                    </a:lnTo>
                    <a:lnTo>
                      <a:pt x="370" y="150"/>
                    </a:lnTo>
                    <a:lnTo>
                      <a:pt x="378" y="152"/>
                    </a:lnTo>
                    <a:lnTo>
                      <a:pt x="382" y="150"/>
                    </a:lnTo>
                    <a:lnTo>
                      <a:pt x="386" y="148"/>
                    </a:lnTo>
                    <a:lnTo>
                      <a:pt x="388" y="146"/>
                    </a:lnTo>
                    <a:lnTo>
                      <a:pt x="394" y="144"/>
                    </a:lnTo>
                    <a:lnTo>
                      <a:pt x="400" y="144"/>
                    </a:lnTo>
                    <a:lnTo>
                      <a:pt x="410" y="146"/>
                    </a:lnTo>
                    <a:lnTo>
                      <a:pt x="410" y="146"/>
                    </a:lnTo>
                    <a:lnTo>
                      <a:pt x="420" y="150"/>
                    </a:lnTo>
                    <a:lnTo>
                      <a:pt x="430" y="150"/>
                    </a:lnTo>
                    <a:lnTo>
                      <a:pt x="440" y="148"/>
                    </a:lnTo>
                    <a:lnTo>
                      <a:pt x="450" y="144"/>
                    </a:lnTo>
                    <a:lnTo>
                      <a:pt x="460" y="138"/>
                    </a:lnTo>
                    <a:lnTo>
                      <a:pt x="470" y="130"/>
                    </a:lnTo>
                    <a:lnTo>
                      <a:pt x="482" y="120"/>
                    </a:lnTo>
                    <a:lnTo>
                      <a:pt x="492" y="106"/>
                    </a:lnTo>
                    <a:lnTo>
                      <a:pt x="492" y="106"/>
                    </a:lnTo>
                    <a:lnTo>
                      <a:pt x="496" y="100"/>
                    </a:lnTo>
                    <a:lnTo>
                      <a:pt x="500" y="94"/>
                    </a:lnTo>
                    <a:lnTo>
                      <a:pt x="500" y="88"/>
                    </a:lnTo>
                    <a:lnTo>
                      <a:pt x="498" y="84"/>
                    </a:lnTo>
                    <a:lnTo>
                      <a:pt x="496" y="80"/>
                    </a:lnTo>
                    <a:lnTo>
                      <a:pt x="492" y="76"/>
                    </a:lnTo>
                    <a:lnTo>
                      <a:pt x="482" y="70"/>
                    </a:lnTo>
                    <a:lnTo>
                      <a:pt x="470" y="68"/>
                    </a:lnTo>
                    <a:lnTo>
                      <a:pt x="456" y="66"/>
                    </a:lnTo>
                    <a:lnTo>
                      <a:pt x="444" y="68"/>
                    </a:lnTo>
                    <a:lnTo>
                      <a:pt x="436" y="70"/>
                    </a:lnTo>
                    <a:lnTo>
                      <a:pt x="436" y="70"/>
                    </a:lnTo>
                    <a:lnTo>
                      <a:pt x="420" y="76"/>
                    </a:lnTo>
                    <a:lnTo>
                      <a:pt x="406" y="80"/>
                    </a:lnTo>
                    <a:lnTo>
                      <a:pt x="402" y="82"/>
                    </a:lnTo>
                    <a:lnTo>
                      <a:pt x="398" y="80"/>
                    </a:lnTo>
                    <a:lnTo>
                      <a:pt x="398" y="78"/>
                    </a:lnTo>
                    <a:lnTo>
                      <a:pt x="400" y="72"/>
                    </a:lnTo>
                    <a:lnTo>
                      <a:pt x="400" y="72"/>
                    </a:lnTo>
                    <a:lnTo>
                      <a:pt x="400" y="68"/>
                    </a:lnTo>
                    <a:lnTo>
                      <a:pt x="398" y="64"/>
                    </a:lnTo>
                    <a:lnTo>
                      <a:pt x="394" y="62"/>
                    </a:lnTo>
                    <a:lnTo>
                      <a:pt x="390" y="62"/>
                    </a:lnTo>
                    <a:lnTo>
                      <a:pt x="384" y="60"/>
                    </a:lnTo>
                    <a:lnTo>
                      <a:pt x="380" y="60"/>
                    </a:lnTo>
                    <a:lnTo>
                      <a:pt x="380" y="56"/>
                    </a:lnTo>
                    <a:lnTo>
                      <a:pt x="384" y="52"/>
                    </a:lnTo>
                    <a:lnTo>
                      <a:pt x="384" y="52"/>
                    </a:lnTo>
                    <a:lnTo>
                      <a:pt x="388" y="46"/>
                    </a:lnTo>
                    <a:lnTo>
                      <a:pt x="388" y="44"/>
                    </a:lnTo>
                    <a:lnTo>
                      <a:pt x="386" y="42"/>
                    </a:lnTo>
                    <a:lnTo>
                      <a:pt x="382" y="40"/>
                    </a:lnTo>
                    <a:lnTo>
                      <a:pt x="378" y="38"/>
                    </a:lnTo>
                    <a:lnTo>
                      <a:pt x="374" y="34"/>
                    </a:lnTo>
                    <a:lnTo>
                      <a:pt x="372" y="28"/>
                    </a:lnTo>
                    <a:lnTo>
                      <a:pt x="370" y="18"/>
                    </a:lnTo>
                    <a:lnTo>
                      <a:pt x="370" y="18"/>
                    </a:lnTo>
                    <a:lnTo>
                      <a:pt x="368" y="8"/>
                    </a:lnTo>
                    <a:lnTo>
                      <a:pt x="364" y="2"/>
                    </a:lnTo>
                    <a:lnTo>
                      <a:pt x="358" y="0"/>
                    </a:lnTo>
                    <a:lnTo>
                      <a:pt x="350" y="2"/>
                    </a:lnTo>
                    <a:lnTo>
                      <a:pt x="340" y="6"/>
                    </a:lnTo>
                    <a:lnTo>
                      <a:pt x="328" y="12"/>
                    </a:lnTo>
                    <a:lnTo>
                      <a:pt x="300" y="28"/>
                    </a:lnTo>
                    <a:lnTo>
                      <a:pt x="300" y="28"/>
                    </a:lnTo>
                    <a:lnTo>
                      <a:pt x="294" y="32"/>
                    </a:lnTo>
                    <a:lnTo>
                      <a:pt x="292" y="36"/>
                    </a:lnTo>
                    <a:lnTo>
                      <a:pt x="290" y="40"/>
                    </a:lnTo>
                    <a:lnTo>
                      <a:pt x="292" y="42"/>
                    </a:lnTo>
                    <a:lnTo>
                      <a:pt x="298" y="46"/>
                    </a:lnTo>
                    <a:lnTo>
                      <a:pt x="308" y="50"/>
                    </a:lnTo>
                    <a:lnTo>
                      <a:pt x="318" y="54"/>
                    </a:lnTo>
                    <a:lnTo>
                      <a:pt x="326" y="58"/>
                    </a:lnTo>
                    <a:lnTo>
                      <a:pt x="328" y="60"/>
                    </a:lnTo>
                    <a:lnTo>
                      <a:pt x="328" y="64"/>
                    </a:lnTo>
                    <a:lnTo>
                      <a:pt x="328" y="66"/>
                    </a:lnTo>
                    <a:lnTo>
                      <a:pt x="322" y="70"/>
                    </a:lnTo>
                    <a:lnTo>
                      <a:pt x="322" y="7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9" name="Freeform 6074">
                <a:extLst>
                  <a:ext uri="{FF2B5EF4-FFF2-40B4-BE49-F238E27FC236}">
                    <a16:creationId xmlns:a16="http://schemas.microsoft.com/office/drawing/2014/main" id="{64F2C0C5-9B0D-40D1-B93D-3D3C9DC70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930" y="3139123"/>
                <a:ext cx="278130" cy="109220"/>
              </a:xfrm>
              <a:custGeom>
                <a:avLst/>
                <a:gdLst/>
                <a:ahLst/>
                <a:cxnLst>
                  <a:cxn ang="0">
                    <a:pos x="416" y="160"/>
                  </a:cxn>
                  <a:cxn ang="0">
                    <a:pos x="436" y="156"/>
                  </a:cxn>
                  <a:cxn ang="0">
                    <a:pos x="428" y="148"/>
                  </a:cxn>
                  <a:cxn ang="0">
                    <a:pos x="414" y="136"/>
                  </a:cxn>
                  <a:cxn ang="0">
                    <a:pos x="384" y="126"/>
                  </a:cxn>
                  <a:cxn ang="0">
                    <a:pos x="374" y="120"/>
                  </a:cxn>
                  <a:cxn ang="0">
                    <a:pos x="376" y="108"/>
                  </a:cxn>
                  <a:cxn ang="0">
                    <a:pos x="358" y="106"/>
                  </a:cxn>
                  <a:cxn ang="0">
                    <a:pos x="350" y="100"/>
                  </a:cxn>
                  <a:cxn ang="0">
                    <a:pos x="338" y="100"/>
                  </a:cxn>
                  <a:cxn ang="0">
                    <a:pos x="326" y="92"/>
                  </a:cxn>
                  <a:cxn ang="0">
                    <a:pos x="300" y="68"/>
                  </a:cxn>
                  <a:cxn ang="0">
                    <a:pos x="300" y="76"/>
                  </a:cxn>
                  <a:cxn ang="0">
                    <a:pos x="292" y="64"/>
                  </a:cxn>
                  <a:cxn ang="0">
                    <a:pos x="286" y="60"/>
                  </a:cxn>
                  <a:cxn ang="0">
                    <a:pos x="260" y="48"/>
                  </a:cxn>
                  <a:cxn ang="0">
                    <a:pos x="230" y="40"/>
                  </a:cxn>
                  <a:cxn ang="0">
                    <a:pos x="216" y="28"/>
                  </a:cxn>
                  <a:cxn ang="0">
                    <a:pos x="194" y="14"/>
                  </a:cxn>
                  <a:cxn ang="0">
                    <a:pos x="180" y="8"/>
                  </a:cxn>
                  <a:cxn ang="0">
                    <a:pos x="164" y="8"/>
                  </a:cxn>
                  <a:cxn ang="0">
                    <a:pos x="150" y="0"/>
                  </a:cxn>
                  <a:cxn ang="0">
                    <a:pos x="136" y="4"/>
                  </a:cxn>
                  <a:cxn ang="0">
                    <a:pos x="112" y="0"/>
                  </a:cxn>
                  <a:cxn ang="0">
                    <a:pos x="92" y="10"/>
                  </a:cxn>
                  <a:cxn ang="0">
                    <a:pos x="56" y="18"/>
                  </a:cxn>
                  <a:cxn ang="0">
                    <a:pos x="24" y="42"/>
                  </a:cxn>
                  <a:cxn ang="0">
                    <a:pos x="24" y="58"/>
                  </a:cxn>
                  <a:cxn ang="0">
                    <a:pos x="2" y="66"/>
                  </a:cxn>
                  <a:cxn ang="0">
                    <a:pos x="4" y="72"/>
                  </a:cxn>
                  <a:cxn ang="0">
                    <a:pos x="18" y="72"/>
                  </a:cxn>
                  <a:cxn ang="0">
                    <a:pos x="24" y="72"/>
                  </a:cxn>
                  <a:cxn ang="0">
                    <a:pos x="40" y="62"/>
                  </a:cxn>
                  <a:cxn ang="0">
                    <a:pos x="70" y="44"/>
                  </a:cxn>
                  <a:cxn ang="0">
                    <a:pos x="92" y="30"/>
                  </a:cxn>
                  <a:cxn ang="0">
                    <a:pos x="132" y="32"/>
                  </a:cxn>
                  <a:cxn ang="0">
                    <a:pos x="124" y="38"/>
                  </a:cxn>
                  <a:cxn ang="0">
                    <a:pos x="118" y="46"/>
                  </a:cxn>
                  <a:cxn ang="0">
                    <a:pos x="164" y="58"/>
                  </a:cxn>
                  <a:cxn ang="0">
                    <a:pos x="186" y="62"/>
                  </a:cxn>
                  <a:cxn ang="0">
                    <a:pos x="214" y="80"/>
                  </a:cxn>
                  <a:cxn ang="0">
                    <a:pos x="242" y="84"/>
                  </a:cxn>
                  <a:cxn ang="0">
                    <a:pos x="256" y="94"/>
                  </a:cxn>
                  <a:cxn ang="0">
                    <a:pos x="268" y="120"/>
                  </a:cxn>
                  <a:cxn ang="0">
                    <a:pos x="288" y="128"/>
                  </a:cxn>
                  <a:cxn ang="0">
                    <a:pos x="318" y="136"/>
                  </a:cxn>
                  <a:cxn ang="0">
                    <a:pos x="310" y="150"/>
                  </a:cxn>
                  <a:cxn ang="0">
                    <a:pos x="290" y="168"/>
                  </a:cxn>
                  <a:cxn ang="0">
                    <a:pos x="348" y="164"/>
                  </a:cxn>
                  <a:cxn ang="0">
                    <a:pos x="382" y="170"/>
                  </a:cxn>
                  <a:cxn ang="0">
                    <a:pos x="400" y="166"/>
                  </a:cxn>
                </a:cxnLst>
                <a:rect l="0" t="0" r="r" b="b"/>
                <a:pathLst>
                  <a:path w="438" h="172">
                    <a:moveTo>
                      <a:pt x="400" y="166"/>
                    </a:moveTo>
                    <a:lnTo>
                      <a:pt x="400" y="166"/>
                    </a:lnTo>
                    <a:lnTo>
                      <a:pt x="410" y="162"/>
                    </a:lnTo>
                    <a:lnTo>
                      <a:pt x="416" y="160"/>
                    </a:lnTo>
                    <a:lnTo>
                      <a:pt x="426" y="160"/>
                    </a:lnTo>
                    <a:lnTo>
                      <a:pt x="432" y="162"/>
                    </a:lnTo>
                    <a:lnTo>
                      <a:pt x="436" y="156"/>
                    </a:lnTo>
                    <a:lnTo>
                      <a:pt x="436" y="156"/>
                    </a:lnTo>
                    <a:lnTo>
                      <a:pt x="438" y="152"/>
                    </a:lnTo>
                    <a:lnTo>
                      <a:pt x="438" y="150"/>
                    </a:lnTo>
                    <a:lnTo>
                      <a:pt x="434" y="150"/>
                    </a:lnTo>
                    <a:lnTo>
                      <a:pt x="428" y="148"/>
                    </a:lnTo>
                    <a:lnTo>
                      <a:pt x="424" y="146"/>
                    </a:lnTo>
                    <a:lnTo>
                      <a:pt x="420" y="144"/>
                    </a:lnTo>
                    <a:lnTo>
                      <a:pt x="420" y="144"/>
                    </a:lnTo>
                    <a:lnTo>
                      <a:pt x="414" y="136"/>
                    </a:lnTo>
                    <a:lnTo>
                      <a:pt x="410" y="132"/>
                    </a:lnTo>
                    <a:lnTo>
                      <a:pt x="400" y="128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72" y="124"/>
                    </a:lnTo>
                    <a:lnTo>
                      <a:pt x="370" y="124"/>
                    </a:lnTo>
                    <a:lnTo>
                      <a:pt x="372" y="122"/>
                    </a:lnTo>
                    <a:lnTo>
                      <a:pt x="374" y="120"/>
                    </a:lnTo>
                    <a:lnTo>
                      <a:pt x="376" y="116"/>
                    </a:lnTo>
                    <a:lnTo>
                      <a:pt x="376" y="112"/>
                    </a:lnTo>
                    <a:lnTo>
                      <a:pt x="376" y="112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68" y="106"/>
                    </a:lnTo>
                    <a:lnTo>
                      <a:pt x="362" y="106"/>
                    </a:lnTo>
                    <a:lnTo>
                      <a:pt x="358" y="106"/>
                    </a:lnTo>
                    <a:lnTo>
                      <a:pt x="356" y="104"/>
                    </a:lnTo>
                    <a:lnTo>
                      <a:pt x="356" y="104"/>
                    </a:lnTo>
                    <a:lnTo>
                      <a:pt x="352" y="102"/>
                    </a:lnTo>
                    <a:lnTo>
                      <a:pt x="350" y="100"/>
                    </a:lnTo>
                    <a:lnTo>
                      <a:pt x="344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8" y="100"/>
                    </a:lnTo>
                    <a:lnTo>
                      <a:pt x="334" y="96"/>
                    </a:lnTo>
                    <a:lnTo>
                      <a:pt x="332" y="94"/>
                    </a:lnTo>
                    <a:lnTo>
                      <a:pt x="326" y="92"/>
                    </a:lnTo>
                    <a:lnTo>
                      <a:pt x="320" y="86"/>
                    </a:lnTo>
                    <a:lnTo>
                      <a:pt x="320" y="86"/>
                    </a:lnTo>
                    <a:lnTo>
                      <a:pt x="304" y="70"/>
                    </a:lnTo>
                    <a:lnTo>
                      <a:pt x="300" y="68"/>
                    </a:lnTo>
                    <a:lnTo>
                      <a:pt x="300" y="70"/>
                    </a:lnTo>
                    <a:lnTo>
                      <a:pt x="300" y="72"/>
                    </a:lnTo>
                    <a:lnTo>
                      <a:pt x="300" y="72"/>
                    </a:lnTo>
                    <a:lnTo>
                      <a:pt x="300" y="76"/>
                    </a:lnTo>
                    <a:lnTo>
                      <a:pt x="300" y="76"/>
                    </a:lnTo>
                    <a:lnTo>
                      <a:pt x="296" y="76"/>
                    </a:lnTo>
                    <a:lnTo>
                      <a:pt x="294" y="70"/>
                    </a:lnTo>
                    <a:lnTo>
                      <a:pt x="292" y="64"/>
                    </a:lnTo>
                    <a:lnTo>
                      <a:pt x="292" y="64"/>
                    </a:lnTo>
                    <a:lnTo>
                      <a:pt x="292" y="62"/>
                    </a:lnTo>
                    <a:lnTo>
                      <a:pt x="292" y="60"/>
                    </a:lnTo>
                    <a:lnTo>
                      <a:pt x="286" y="60"/>
                    </a:lnTo>
                    <a:lnTo>
                      <a:pt x="276" y="56"/>
                    </a:lnTo>
                    <a:lnTo>
                      <a:pt x="268" y="54"/>
                    </a:lnTo>
                    <a:lnTo>
                      <a:pt x="260" y="48"/>
                    </a:lnTo>
                    <a:lnTo>
                      <a:pt x="260" y="48"/>
                    </a:lnTo>
                    <a:lnTo>
                      <a:pt x="252" y="42"/>
                    </a:lnTo>
                    <a:lnTo>
                      <a:pt x="244" y="40"/>
                    </a:lnTo>
                    <a:lnTo>
                      <a:pt x="234" y="40"/>
                    </a:lnTo>
                    <a:lnTo>
                      <a:pt x="230" y="40"/>
                    </a:lnTo>
                    <a:lnTo>
                      <a:pt x="226" y="38"/>
                    </a:lnTo>
                    <a:lnTo>
                      <a:pt x="220" y="34"/>
                    </a:lnTo>
                    <a:lnTo>
                      <a:pt x="216" y="28"/>
                    </a:lnTo>
                    <a:lnTo>
                      <a:pt x="216" y="28"/>
                    </a:lnTo>
                    <a:lnTo>
                      <a:pt x="210" y="20"/>
                    </a:lnTo>
                    <a:lnTo>
                      <a:pt x="204" y="16"/>
                    </a:lnTo>
                    <a:lnTo>
                      <a:pt x="200" y="14"/>
                    </a:lnTo>
                    <a:lnTo>
                      <a:pt x="194" y="14"/>
                    </a:lnTo>
                    <a:lnTo>
                      <a:pt x="186" y="14"/>
                    </a:lnTo>
                    <a:lnTo>
                      <a:pt x="182" y="12"/>
                    </a:lnTo>
                    <a:lnTo>
                      <a:pt x="180" y="8"/>
                    </a:lnTo>
                    <a:lnTo>
                      <a:pt x="180" y="8"/>
                    </a:lnTo>
                    <a:lnTo>
                      <a:pt x="176" y="6"/>
                    </a:lnTo>
                    <a:lnTo>
                      <a:pt x="174" y="4"/>
                    </a:lnTo>
                    <a:lnTo>
                      <a:pt x="168" y="6"/>
                    </a:lnTo>
                    <a:lnTo>
                      <a:pt x="164" y="8"/>
                    </a:lnTo>
                    <a:lnTo>
                      <a:pt x="160" y="6"/>
                    </a:lnTo>
                    <a:lnTo>
                      <a:pt x="156" y="4"/>
                    </a:lnTo>
                    <a:lnTo>
                      <a:pt x="156" y="4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6" y="2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26" y="2"/>
                    </a:lnTo>
                    <a:lnTo>
                      <a:pt x="126" y="2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4" y="4"/>
                    </a:lnTo>
                    <a:lnTo>
                      <a:pt x="98" y="8"/>
                    </a:lnTo>
                    <a:lnTo>
                      <a:pt x="92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68" y="14"/>
                    </a:lnTo>
                    <a:lnTo>
                      <a:pt x="56" y="18"/>
                    </a:lnTo>
                    <a:lnTo>
                      <a:pt x="44" y="22"/>
                    </a:lnTo>
                    <a:lnTo>
                      <a:pt x="36" y="28"/>
                    </a:lnTo>
                    <a:lnTo>
                      <a:pt x="28" y="34"/>
                    </a:lnTo>
                    <a:lnTo>
                      <a:pt x="24" y="42"/>
                    </a:lnTo>
                    <a:lnTo>
                      <a:pt x="22" y="48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4" y="58"/>
                    </a:lnTo>
                    <a:lnTo>
                      <a:pt x="22" y="60"/>
                    </a:lnTo>
                    <a:lnTo>
                      <a:pt x="14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0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2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40" y="62"/>
                    </a:lnTo>
                    <a:lnTo>
                      <a:pt x="42" y="58"/>
                    </a:lnTo>
                    <a:lnTo>
                      <a:pt x="52" y="54"/>
                    </a:lnTo>
                    <a:lnTo>
                      <a:pt x="62" y="48"/>
                    </a:lnTo>
                    <a:lnTo>
                      <a:pt x="70" y="44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84" y="34"/>
                    </a:lnTo>
                    <a:lnTo>
                      <a:pt x="92" y="30"/>
                    </a:lnTo>
                    <a:lnTo>
                      <a:pt x="100" y="28"/>
                    </a:lnTo>
                    <a:lnTo>
                      <a:pt x="108" y="28"/>
                    </a:lnTo>
                    <a:lnTo>
                      <a:pt x="124" y="28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34" y="34"/>
                    </a:lnTo>
                    <a:lnTo>
                      <a:pt x="132" y="36"/>
                    </a:lnTo>
                    <a:lnTo>
                      <a:pt x="124" y="38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26" y="52"/>
                    </a:lnTo>
                    <a:lnTo>
                      <a:pt x="134" y="56"/>
                    </a:lnTo>
                    <a:lnTo>
                      <a:pt x="146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74" y="58"/>
                    </a:lnTo>
                    <a:lnTo>
                      <a:pt x="180" y="60"/>
                    </a:lnTo>
                    <a:lnTo>
                      <a:pt x="186" y="62"/>
                    </a:lnTo>
                    <a:lnTo>
                      <a:pt x="190" y="66"/>
                    </a:lnTo>
                    <a:lnTo>
                      <a:pt x="200" y="74"/>
                    </a:lnTo>
                    <a:lnTo>
                      <a:pt x="206" y="78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22" y="84"/>
                    </a:lnTo>
                    <a:lnTo>
                      <a:pt x="230" y="84"/>
                    </a:lnTo>
                    <a:lnTo>
                      <a:pt x="242" y="84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2" y="88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60" y="106"/>
                    </a:lnTo>
                    <a:lnTo>
                      <a:pt x="266" y="116"/>
                    </a:lnTo>
                    <a:lnTo>
                      <a:pt x="268" y="120"/>
                    </a:lnTo>
                    <a:lnTo>
                      <a:pt x="274" y="124"/>
                    </a:lnTo>
                    <a:lnTo>
                      <a:pt x="280" y="126"/>
                    </a:lnTo>
                    <a:lnTo>
                      <a:pt x="288" y="128"/>
                    </a:lnTo>
                    <a:lnTo>
                      <a:pt x="288" y="128"/>
                    </a:lnTo>
                    <a:lnTo>
                      <a:pt x="304" y="128"/>
                    </a:lnTo>
                    <a:lnTo>
                      <a:pt x="310" y="130"/>
                    </a:lnTo>
                    <a:lnTo>
                      <a:pt x="316" y="134"/>
                    </a:lnTo>
                    <a:lnTo>
                      <a:pt x="318" y="136"/>
                    </a:lnTo>
                    <a:lnTo>
                      <a:pt x="318" y="140"/>
                    </a:lnTo>
                    <a:lnTo>
                      <a:pt x="316" y="144"/>
                    </a:lnTo>
                    <a:lnTo>
                      <a:pt x="310" y="150"/>
                    </a:lnTo>
                    <a:lnTo>
                      <a:pt x="310" y="150"/>
                    </a:lnTo>
                    <a:lnTo>
                      <a:pt x="298" y="158"/>
                    </a:lnTo>
                    <a:lnTo>
                      <a:pt x="292" y="162"/>
                    </a:lnTo>
                    <a:lnTo>
                      <a:pt x="290" y="166"/>
                    </a:lnTo>
                    <a:lnTo>
                      <a:pt x="290" y="168"/>
                    </a:lnTo>
                    <a:lnTo>
                      <a:pt x="296" y="170"/>
                    </a:lnTo>
                    <a:lnTo>
                      <a:pt x="328" y="166"/>
                    </a:lnTo>
                    <a:lnTo>
                      <a:pt x="328" y="166"/>
                    </a:lnTo>
                    <a:lnTo>
                      <a:pt x="348" y="164"/>
                    </a:lnTo>
                    <a:lnTo>
                      <a:pt x="360" y="166"/>
                    </a:lnTo>
                    <a:lnTo>
                      <a:pt x="370" y="166"/>
                    </a:lnTo>
                    <a:lnTo>
                      <a:pt x="376" y="168"/>
                    </a:lnTo>
                    <a:lnTo>
                      <a:pt x="382" y="170"/>
                    </a:lnTo>
                    <a:lnTo>
                      <a:pt x="386" y="172"/>
                    </a:lnTo>
                    <a:lnTo>
                      <a:pt x="392" y="170"/>
                    </a:lnTo>
                    <a:lnTo>
                      <a:pt x="400" y="166"/>
                    </a:lnTo>
                    <a:lnTo>
                      <a:pt x="400" y="16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0" name="Freeform 6084">
                <a:extLst>
                  <a:ext uri="{FF2B5EF4-FFF2-40B4-BE49-F238E27FC236}">
                    <a16:creationId xmlns:a16="http://schemas.microsoft.com/office/drawing/2014/main" id="{810B0AAA-5E9C-4103-99F0-614716D1E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460" y="3296603"/>
                <a:ext cx="5080" cy="508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8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1" name="Freeform 6086">
                <a:extLst>
                  <a:ext uri="{FF2B5EF4-FFF2-40B4-BE49-F238E27FC236}">
                    <a16:creationId xmlns:a16="http://schemas.microsoft.com/office/drawing/2014/main" id="{4BDAF60B-FC8E-4381-B91C-90DA4335A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979" y="1296353"/>
                <a:ext cx="2874010" cy="2354580"/>
              </a:xfrm>
              <a:custGeom>
                <a:avLst/>
                <a:gdLst/>
                <a:ahLst/>
                <a:cxnLst>
                  <a:cxn ang="0">
                    <a:pos x="3400" y="3516"/>
                  </a:cxn>
                  <a:cxn ang="0">
                    <a:pos x="3292" y="3276"/>
                  </a:cxn>
                  <a:cxn ang="0">
                    <a:pos x="3246" y="3102"/>
                  </a:cxn>
                  <a:cxn ang="0">
                    <a:pos x="3116" y="3080"/>
                  </a:cxn>
                  <a:cxn ang="0">
                    <a:pos x="2830" y="2916"/>
                  </a:cxn>
                  <a:cxn ang="0">
                    <a:pos x="3078" y="2572"/>
                  </a:cxn>
                  <a:cxn ang="0">
                    <a:pos x="3134" y="2554"/>
                  </a:cxn>
                  <a:cxn ang="0">
                    <a:pos x="3436" y="2646"/>
                  </a:cxn>
                  <a:cxn ang="0">
                    <a:pos x="3526" y="2642"/>
                  </a:cxn>
                  <a:cxn ang="0">
                    <a:pos x="3686" y="2282"/>
                  </a:cxn>
                  <a:cxn ang="0">
                    <a:pos x="3698" y="2162"/>
                  </a:cxn>
                  <a:cxn ang="0">
                    <a:pos x="3748" y="2092"/>
                  </a:cxn>
                  <a:cxn ang="0">
                    <a:pos x="3924" y="1928"/>
                  </a:cxn>
                  <a:cxn ang="0">
                    <a:pos x="4006" y="1782"/>
                  </a:cxn>
                  <a:cxn ang="0">
                    <a:pos x="4138" y="1824"/>
                  </a:cxn>
                  <a:cxn ang="0">
                    <a:pos x="4150" y="1496"/>
                  </a:cxn>
                  <a:cxn ang="0">
                    <a:pos x="4522" y="1296"/>
                  </a:cxn>
                  <a:cxn ang="0">
                    <a:pos x="4314" y="1090"/>
                  </a:cxn>
                  <a:cxn ang="0">
                    <a:pos x="4060" y="934"/>
                  </a:cxn>
                  <a:cxn ang="0">
                    <a:pos x="3720" y="680"/>
                  </a:cxn>
                  <a:cxn ang="0">
                    <a:pos x="3570" y="1166"/>
                  </a:cxn>
                  <a:cxn ang="0">
                    <a:pos x="3346" y="1132"/>
                  </a:cxn>
                  <a:cxn ang="0">
                    <a:pos x="3060" y="648"/>
                  </a:cxn>
                  <a:cxn ang="0">
                    <a:pos x="3304" y="420"/>
                  </a:cxn>
                  <a:cxn ang="0">
                    <a:pos x="3452" y="258"/>
                  </a:cxn>
                  <a:cxn ang="0">
                    <a:pos x="3282" y="322"/>
                  </a:cxn>
                  <a:cxn ang="0">
                    <a:pos x="3048" y="164"/>
                  </a:cxn>
                  <a:cxn ang="0">
                    <a:pos x="2954" y="232"/>
                  </a:cxn>
                  <a:cxn ang="0">
                    <a:pos x="2726" y="298"/>
                  </a:cxn>
                  <a:cxn ang="0">
                    <a:pos x="2330" y="286"/>
                  </a:cxn>
                  <a:cxn ang="0">
                    <a:pos x="1732" y="136"/>
                  </a:cxn>
                  <a:cxn ang="0">
                    <a:pos x="1406" y="178"/>
                  </a:cxn>
                  <a:cxn ang="0">
                    <a:pos x="636" y="94"/>
                  </a:cxn>
                  <a:cxn ang="0">
                    <a:pos x="54" y="266"/>
                  </a:cxn>
                  <a:cxn ang="0">
                    <a:pos x="28" y="440"/>
                  </a:cxn>
                  <a:cxn ang="0">
                    <a:pos x="270" y="598"/>
                  </a:cxn>
                  <a:cxn ang="0">
                    <a:pos x="246" y="900"/>
                  </a:cxn>
                  <a:cxn ang="0">
                    <a:pos x="218" y="1124"/>
                  </a:cxn>
                  <a:cxn ang="0">
                    <a:pos x="548" y="956"/>
                  </a:cxn>
                  <a:cxn ang="0">
                    <a:pos x="648" y="882"/>
                  </a:cxn>
                  <a:cxn ang="0">
                    <a:pos x="1136" y="842"/>
                  </a:cxn>
                  <a:cxn ang="0">
                    <a:pos x="1412" y="1020"/>
                  </a:cxn>
                  <a:cxn ang="0">
                    <a:pos x="1524" y="1162"/>
                  </a:cxn>
                  <a:cxn ang="0">
                    <a:pos x="1646" y="1306"/>
                  </a:cxn>
                  <a:cxn ang="0">
                    <a:pos x="1750" y="1434"/>
                  </a:cxn>
                  <a:cxn ang="0">
                    <a:pos x="1840" y="1570"/>
                  </a:cxn>
                  <a:cxn ang="0">
                    <a:pos x="1838" y="2170"/>
                  </a:cxn>
                  <a:cxn ang="0">
                    <a:pos x="2146" y="2682"/>
                  </a:cxn>
                  <a:cxn ang="0">
                    <a:pos x="2168" y="2564"/>
                  </a:cxn>
                  <a:cxn ang="0">
                    <a:pos x="2530" y="2998"/>
                  </a:cxn>
                  <a:cxn ang="0">
                    <a:pos x="3202" y="3400"/>
                  </a:cxn>
                  <a:cxn ang="0">
                    <a:pos x="3330" y="3570"/>
                  </a:cxn>
                  <a:cxn ang="0">
                    <a:pos x="3432" y="3656"/>
                  </a:cxn>
                  <a:cxn ang="0">
                    <a:pos x="3562" y="3616"/>
                  </a:cxn>
                  <a:cxn ang="0">
                    <a:pos x="3408" y="1922"/>
                  </a:cxn>
                  <a:cxn ang="0">
                    <a:pos x="3590" y="1870"/>
                  </a:cxn>
                  <a:cxn ang="0">
                    <a:pos x="3578" y="1812"/>
                  </a:cxn>
                  <a:cxn ang="0">
                    <a:pos x="3344" y="1588"/>
                  </a:cxn>
                  <a:cxn ang="0">
                    <a:pos x="3548" y="1750"/>
                  </a:cxn>
                  <a:cxn ang="0">
                    <a:pos x="3418" y="1798"/>
                  </a:cxn>
                  <a:cxn ang="0">
                    <a:pos x="3294" y="1766"/>
                  </a:cxn>
                  <a:cxn ang="0">
                    <a:pos x="3244" y="1726"/>
                  </a:cxn>
                  <a:cxn ang="0">
                    <a:pos x="3258" y="1654"/>
                  </a:cxn>
                </a:cxnLst>
                <a:rect l="0" t="0" r="r" b="b"/>
                <a:pathLst>
                  <a:path w="4526" h="3708">
                    <a:moveTo>
                      <a:pt x="3654" y="3626"/>
                    </a:moveTo>
                    <a:lnTo>
                      <a:pt x="3654" y="3626"/>
                    </a:lnTo>
                    <a:lnTo>
                      <a:pt x="3654" y="3626"/>
                    </a:lnTo>
                    <a:lnTo>
                      <a:pt x="3654" y="3626"/>
                    </a:lnTo>
                    <a:lnTo>
                      <a:pt x="3642" y="3614"/>
                    </a:lnTo>
                    <a:lnTo>
                      <a:pt x="3628" y="3600"/>
                    </a:lnTo>
                    <a:lnTo>
                      <a:pt x="3622" y="3596"/>
                    </a:lnTo>
                    <a:lnTo>
                      <a:pt x="3614" y="3592"/>
                    </a:lnTo>
                    <a:lnTo>
                      <a:pt x="3606" y="3590"/>
                    </a:lnTo>
                    <a:lnTo>
                      <a:pt x="3598" y="3588"/>
                    </a:lnTo>
                    <a:lnTo>
                      <a:pt x="3598" y="3588"/>
                    </a:lnTo>
                    <a:lnTo>
                      <a:pt x="3588" y="3590"/>
                    </a:lnTo>
                    <a:lnTo>
                      <a:pt x="3588" y="3588"/>
                    </a:lnTo>
                    <a:lnTo>
                      <a:pt x="3588" y="3588"/>
                    </a:lnTo>
                    <a:lnTo>
                      <a:pt x="3588" y="3586"/>
                    </a:lnTo>
                    <a:lnTo>
                      <a:pt x="3586" y="3584"/>
                    </a:lnTo>
                    <a:lnTo>
                      <a:pt x="3574" y="3582"/>
                    </a:lnTo>
                    <a:lnTo>
                      <a:pt x="3574" y="3582"/>
                    </a:lnTo>
                    <a:lnTo>
                      <a:pt x="3562" y="3582"/>
                    </a:lnTo>
                    <a:lnTo>
                      <a:pt x="3560" y="3582"/>
                    </a:lnTo>
                    <a:lnTo>
                      <a:pt x="3560" y="3584"/>
                    </a:lnTo>
                    <a:lnTo>
                      <a:pt x="3556" y="3590"/>
                    </a:lnTo>
                    <a:lnTo>
                      <a:pt x="3552" y="3594"/>
                    </a:lnTo>
                    <a:lnTo>
                      <a:pt x="3546" y="3598"/>
                    </a:lnTo>
                    <a:lnTo>
                      <a:pt x="3546" y="3598"/>
                    </a:lnTo>
                    <a:lnTo>
                      <a:pt x="3524" y="3608"/>
                    </a:lnTo>
                    <a:lnTo>
                      <a:pt x="3518" y="3612"/>
                    </a:lnTo>
                    <a:lnTo>
                      <a:pt x="3514" y="3616"/>
                    </a:lnTo>
                    <a:lnTo>
                      <a:pt x="3496" y="3622"/>
                    </a:lnTo>
                    <a:lnTo>
                      <a:pt x="3496" y="3622"/>
                    </a:lnTo>
                    <a:lnTo>
                      <a:pt x="3492" y="3622"/>
                    </a:lnTo>
                    <a:lnTo>
                      <a:pt x="3488" y="3620"/>
                    </a:lnTo>
                    <a:lnTo>
                      <a:pt x="3480" y="3612"/>
                    </a:lnTo>
                    <a:lnTo>
                      <a:pt x="3480" y="3612"/>
                    </a:lnTo>
                    <a:lnTo>
                      <a:pt x="3476" y="3608"/>
                    </a:lnTo>
                    <a:lnTo>
                      <a:pt x="3474" y="3604"/>
                    </a:lnTo>
                    <a:lnTo>
                      <a:pt x="3474" y="3604"/>
                    </a:lnTo>
                    <a:lnTo>
                      <a:pt x="3472" y="3602"/>
                    </a:lnTo>
                    <a:lnTo>
                      <a:pt x="3470" y="3602"/>
                    </a:lnTo>
                    <a:lnTo>
                      <a:pt x="3468" y="3604"/>
                    </a:lnTo>
                    <a:lnTo>
                      <a:pt x="3470" y="3610"/>
                    </a:lnTo>
                    <a:lnTo>
                      <a:pt x="3470" y="3610"/>
                    </a:lnTo>
                    <a:lnTo>
                      <a:pt x="3470" y="3610"/>
                    </a:lnTo>
                    <a:lnTo>
                      <a:pt x="3468" y="3612"/>
                    </a:lnTo>
                    <a:lnTo>
                      <a:pt x="3464" y="3612"/>
                    </a:lnTo>
                    <a:lnTo>
                      <a:pt x="3460" y="3610"/>
                    </a:lnTo>
                    <a:lnTo>
                      <a:pt x="3456" y="3608"/>
                    </a:lnTo>
                    <a:lnTo>
                      <a:pt x="3456" y="3608"/>
                    </a:lnTo>
                    <a:lnTo>
                      <a:pt x="3458" y="3604"/>
                    </a:lnTo>
                    <a:lnTo>
                      <a:pt x="3460" y="3604"/>
                    </a:lnTo>
                    <a:lnTo>
                      <a:pt x="3460" y="3602"/>
                    </a:lnTo>
                    <a:lnTo>
                      <a:pt x="3460" y="3600"/>
                    </a:lnTo>
                    <a:lnTo>
                      <a:pt x="3460" y="3600"/>
                    </a:lnTo>
                    <a:lnTo>
                      <a:pt x="3458" y="3600"/>
                    </a:lnTo>
                    <a:lnTo>
                      <a:pt x="3454" y="3600"/>
                    </a:lnTo>
                    <a:lnTo>
                      <a:pt x="3452" y="3600"/>
                    </a:lnTo>
                    <a:lnTo>
                      <a:pt x="3452" y="3596"/>
                    </a:lnTo>
                    <a:lnTo>
                      <a:pt x="3452" y="3596"/>
                    </a:lnTo>
                    <a:lnTo>
                      <a:pt x="3452" y="3590"/>
                    </a:lnTo>
                    <a:lnTo>
                      <a:pt x="3450" y="3588"/>
                    </a:lnTo>
                    <a:lnTo>
                      <a:pt x="3444" y="3584"/>
                    </a:lnTo>
                    <a:lnTo>
                      <a:pt x="3444" y="3584"/>
                    </a:lnTo>
                    <a:lnTo>
                      <a:pt x="3440" y="3578"/>
                    </a:lnTo>
                    <a:lnTo>
                      <a:pt x="3432" y="3568"/>
                    </a:lnTo>
                    <a:lnTo>
                      <a:pt x="3422" y="3558"/>
                    </a:lnTo>
                    <a:lnTo>
                      <a:pt x="3412" y="3544"/>
                    </a:lnTo>
                    <a:lnTo>
                      <a:pt x="3412" y="3544"/>
                    </a:lnTo>
                    <a:lnTo>
                      <a:pt x="3406" y="3534"/>
                    </a:lnTo>
                    <a:lnTo>
                      <a:pt x="3404" y="3528"/>
                    </a:lnTo>
                    <a:lnTo>
                      <a:pt x="3404" y="3522"/>
                    </a:lnTo>
                    <a:lnTo>
                      <a:pt x="3400" y="3516"/>
                    </a:lnTo>
                    <a:lnTo>
                      <a:pt x="3400" y="3516"/>
                    </a:lnTo>
                    <a:lnTo>
                      <a:pt x="3396" y="3512"/>
                    </a:lnTo>
                    <a:lnTo>
                      <a:pt x="3392" y="3504"/>
                    </a:lnTo>
                    <a:lnTo>
                      <a:pt x="3392" y="3504"/>
                    </a:lnTo>
                    <a:lnTo>
                      <a:pt x="3392" y="3498"/>
                    </a:lnTo>
                    <a:lnTo>
                      <a:pt x="3392" y="3492"/>
                    </a:lnTo>
                    <a:lnTo>
                      <a:pt x="3396" y="3486"/>
                    </a:lnTo>
                    <a:lnTo>
                      <a:pt x="3398" y="3484"/>
                    </a:lnTo>
                    <a:lnTo>
                      <a:pt x="3398" y="3484"/>
                    </a:lnTo>
                    <a:lnTo>
                      <a:pt x="3400" y="3482"/>
                    </a:lnTo>
                    <a:lnTo>
                      <a:pt x="3400" y="3478"/>
                    </a:lnTo>
                    <a:lnTo>
                      <a:pt x="3398" y="3474"/>
                    </a:lnTo>
                    <a:lnTo>
                      <a:pt x="3396" y="3472"/>
                    </a:lnTo>
                    <a:lnTo>
                      <a:pt x="3396" y="3472"/>
                    </a:lnTo>
                    <a:lnTo>
                      <a:pt x="3396" y="3470"/>
                    </a:lnTo>
                    <a:lnTo>
                      <a:pt x="3394" y="3470"/>
                    </a:lnTo>
                    <a:lnTo>
                      <a:pt x="3396" y="3464"/>
                    </a:lnTo>
                    <a:lnTo>
                      <a:pt x="3400" y="3452"/>
                    </a:lnTo>
                    <a:lnTo>
                      <a:pt x="3400" y="3452"/>
                    </a:lnTo>
                    <a:lnTo>
                      <a:pt x="3400" y="3446"/>
                    </a:lnTo>
                    <a:lnTo>
                      <a:pt x="3402" y="3444"/>
                    </a:lnTo>
                    <a:lnTo>
                      <a:pt x="3404" y="3444"/>
                    </a:lnTo>
                    <a:lnTo>
                      <a:pt x="3404" y="3444"/>
                    </a:lnTo>
                    <a:lnTo>
                      <a:pt x="3408" y="3444"/>
                    </a:lnTo>
                    <a:lnTo>
                      <a:pt x="3406" y="3438"/>
                    </a:lnTo>
                    <a:lnTo>
                      <a:pt x="3406" y="3438"/>
                    </a:lnTo>
                    <a:lnTo>
                      <a:pt x="3406" y="3424"/>
                    </a:lnTo>
                    <a:lnTo>
                      <a:pt x="3404" y="3404"/>
                    </a:lnTo>
                    <a:lnTo>
                      <a:pt x="3404" y="3404"/>
                    </a:lnTo>
                    <a:lnTo>
                      <a:pt x="3402" y="3396"/>
                    </a:lnTo>
                    <a:lnTo>
                      <a:pt x="3404" y="3392"/>
                    </a:lnTo>
                    <a:lnTo>
                      <a:pt x="3406" y="3386"/>
                    </a:lnTo>
                    <a:lnTo>
                      <a:pt x="3408" y="3378"/>
                    </a:lnTo>
                    <a:lnTo>
                      <a:pt x="3408" y="3378"/>
                    </a:lnTo>
                    <a:lnTo>
                      <a:pt x="3410" y="3368"/>
                    </a:lnTo>
                    <a:lnTo>
                      <a:pt x="3414" y="3358"/>
                    </a:lnTo>
                    <a:lnTo>
                      <a:pt x="3418" y="3350"/>
                    </a:lnTo>
                    <a:lnTo>
                      <a:pt x="3418" y="3346"/>
                    </a:lnTo>
                    <a:lnTo>
                      <a:pt x="3418" y="3342"/>
                    </a:lnTo>
                    <a:lnTo>
                      <a:pt x="3418" y="3342"/>
                    </a:lnTo>
                    <a:lnTo>
                      <a:pt x="3416" y="3334"/>
                    </a:lnTo>
                    <a:lnTo>
                      <a:pt x="3416" y="3328"/>
                    </a:lnTo>
                    <a:lnTo>
                      <a:pt x="3418" y="3324"/>
                    </a:lnTo>
                    <a:lnTo>
                      <a:pt x="3420" y="3318"/>
                    </a:lnTo>
                    <a:lnTo>
                      <a:pt x="3420" y="3318"/>
                    </a:lnTo>
                    <a:lnTo>
                      <a:pt x="3420" y="3314"/>
                    </a:lnTo>
                    <a:lnTo>
                      <a:pt x="3418" y="3310"/>
                    </a:lnTo>
                    <a:lnTo>
                      <a:pt x="3412" y="3304"/>
                    </a:lnTo>
                    <a:lnTo>
                      <a:pt x="3406" y="3300"/>
                    </a:lnTo>
                    <a:lnTo>
                      <a:pt x="3406" y="3300"/>
                    </a:lnTo>
                    <a:lnTo>
                      <a:pt x="3388" y="3290"/>
                    </a:lnTo>
                    <a:lnTo>
                      <a:pt x="3380" y="3280"/>
                    </a:lnTo>
                    <a:lnTo>
                      <a:pt x="3380" y="3280"/>
                    </a:lnTo>
                    <a:lnTo>
                      <a:pt x="3372" y="3274"/>
                    </a:lnTo>
                    <a:lnTo>
                      <a:pt x="3360" y="3270"/>
                    </a:lnTo>
                    <a:lnTo>
                      <a:pt x="3350" y="3268"/>
                    </a:lnTo>
                    <a:lnTo>
                      <a:pt x="3344" y="3268"/>
                    </a:lnTo>
                    <a:lnTo>
                      <a:pt x="3344" y="3268"/>
                    </a:lnTo>
                    <a:lnTo>
                      <a:pt x="3340" y="3270"/>
                    </a:lnTo>
                    <a:lnTo>
                      <a:pt x="3334" y="3270"/>
                    </a:lnTo>
                    <a:lnTo>
                      <a:pt x="3326" y="3270"/>
                    </a:lnTo>
                    <a:lnTo>
                      <a:pt x="3320" y="3268"/>
                    </a:lnTo>
                    <a:lnTo>
                      <a:pt x="3320" y="3268"/>
                    </a:lnTo>
                    <a:lnTo>
                      <a:pt x="3308" y="3264"/>
                    </a:lnTo>
                    <a:lnTo>
                      <a:pt x="3306" y="3264"/>
                    </a:lnTo>
                    <a:lnTo>
                      <a:pt x="3308" y="3266"/>
                    </a:lnTo>
                    <a:lnTo>
                      <a:pt x="3308" y="3266"/>
                    </a:lnTo>
                    <a:lnTo>
                      <a:pt x="3308" y="3268"/>
                    </a:lnTo>
                    <a:lnTo>
                      <a:pt x="3308" y="3270"/>
                    </a:lnTo>
                    <a:lnTo>
                      <a:pt x="3304" y="3272"/>
                    </a:lnTo>
                    <a:lnTo>
                      <a:pt x="3292" y="3276"/>
                    </a:lnTo>
                    <a:lnTo>
                      <a:pt x="3292" y="3276"/>
                    </a:lnTo>
                    <a:lnTo>
                      <a:pt x="3278" y="3278"/>
                    </a:lnTo>
                    <a:lnTo>
                      <a:pt x="3266" y="3276"/>
                    </a:lnTo>
                    <a:lnTo>
                      <a:pt x="3258" y="3274"/>
                    </a:lnTo>
                    <a:lnTo>
                      <a:pt x="3248" y="3274"/>
                    </a:lnTo>
                    <a:lnTo>
                      <a:pt x="3248" y="3274"/>
                    </a:lnTo>
                    <a:lnTo>
                      <a:pt x="3244" y="3276"/>
                    </a:lnTo>
                    <a:lnTo>
                      <a:pt x="3242" y="3274"/>
                    </a:lnTo>
                    <a:lnTo>
                      <a:pt x="3240" y="3272"/>
                    </a:lnTo>
                    <a:lnTo>
                      <a:pt x="3238" y="3270"/>
                    </a:lnTo>
                    <a:lnTo>
                      <a:pt x="3238" y="3270"/>
                    </a:lnTo>
                    <a:lnTo>
                      <a:pt x="3236" y="3270"/>
                    </a:lnTo>
                    <a:lnTo>
                      <a:pt x="3232" y="3272"/>
                    </a:lnTo>
                    <a:lnTo>
                      <a:pt x="3226" y="3276"/>
                    </a:lnTo>
                    <a:lnTo>
                      <a:pt x="3222" y="3282"/>
                    </a:lnTo>
                    <a:lnTo>
                      <a:pt x="3218" y="3282"/>
                    </a:lnTo>
                    <a:lnTo>
                      <a:pt x="3216" y="3280"/>
                    </a:lnTo>
                    <a:lnTo>
                      <a:pt x="3216" y="3280"/>
                    </a:lnTo>
                    <a:lnTo>
                      <a:pt x="3206" y="3272"/>
                    </a:lnTo>
                    <a:lnTo>
                      <a:pt x="3202" y="3268"/>
                    </a:lnTo>
                    <a:lnTo>
                      <a:pt x="3200" y="3268"/>
                    </a:lnTo>
                    <a:lnTo>
                      <a:pt x="3202" y="3270"/>
                    </a:lnTo>
                    <a:lnTo>
                      <a:pt x="3202" y="3270"/>
                    </a:lnTo>
                    <a:lnTo>
                      <a:pt x="3204" y="3274"/>
                    </a:lnTo>
                    <a:lnTo>
                      <a:pt x="3202" y="3280"/>
                    </a:lnTo>
                    <a:lnTo>
                      <a:pt x="3202" y="3280"/>
                    </a:lnTo>
                    <a:lnTo>
                      <a:pt x="3200" y="3282"/>
                    </a:lnTo>
                    <a:lnTo>
                      <a:pt x="3198" y="3280"/>
                    </a:lnTo>
                    <a:lnTo>
                      <a:pt x="3194" y="3274"/>
                    </a:lnTo>
                    <a:lnTo>
                      <a:pt x="3188" y="3270"/>
                    </a:lnTo>
                    <a:lnTo>
                      <a:pt x="3188" y="3270"/>
                    </a:lnTo>
                    <a:lnTo>
                      <a:pt x="3188" y="3268"/>
                    </a:lnTo>
                    <a:lnTo>
                      <a:pt x="3190" y="3264"/>
                    </a:lnTo>
                    <a:lnTo>
                      <a:pt x="3196" y="3256"/>
                    </a:lnTo>
                    <a:lnTo>
                      <a:pt x="3202" y="3250"/>
                    </a:lnTo>
                    <a:lnTo>
                      <a:pt x="3208" y="3242"/>
                    </a:lnTo>
                    <a:lnTo>
                      <a:pt x="3208" y="3242"/>
                    </a:lnTo>
                    <a:lnTo>
                      <a:pt x="3212" y="3236"/>
                    </a:lnTo>
                    <a:lnTo>
                      <a:pt x="3214" y="3228"/>
                    </a:lnTo>
                    <a:lnTo>
                      <a:pt x="3216" y="3206"/>
                    </a:lnTo>
                    <a:lnTo>
                      <a:pt x="3218" y="3182"/>
                    </a:lnTo>
                    <a:lnTo>
                      <a:pt x="3222" y="3160"/>
                    </a:lnTo>
                    <a:lnTo>
                      <a:pt x="3222" y="3160"/>
                    </a:lnTo>
                    <a:lnTo>
                      <a:pt x="3222" y="3154"/>
                    </a:lnTo>
                    <a:lnTo>
                      <a:pt x="3220" y="3150"/>
                    </a:lnTo>
                    <a:lnTo>
                      <a:pt x="3218" y="3148"/>
                    </a:lnTo>
                    <a:lnTo>
                      <a:pt x="3216" y="3148"/>
                    </a:lnTo>
                    <a:lnTo>
                      <a:pt x="3216" y="3148"/>
                    </a:lnTo>
                    <a:lnTo>
                      <a:pt x="3214" y="3150"/>
                    </a:lnTo>
                    <a:lnTo>
                      <a:pt x="3212" y="3150"/>
                    </a:lnTo>
                    <a:lnTo>
                      <a:pt x="3212" y="3144"/>
                    </a:lnTo>
                    <a:lnTo>
                      <a:pt x="3212" y="3144"/>
                    </a:lnTo>
                    <a:lnTo>
                      <a:pt x="3220" y="3128"/>
                    </a:lnTo>
                    <a:lnTo>
                      <a:pt x="3220" y="3128"/>
                    </a:lnTo>
                    <a:lnTo>
                      <a:pt x="3222" y="3124"/>
                    </a:lnTo>
                    <a:lnTo>
                      <a:pt x="3224" y="3124"/>
                    </a:lnTo>
                    <a:lnTo>
                      <a:pt x="3224" y="3128"/>
                    </a:lnTo>
                    <a:lnTo>
                      <a:pt x="3222" y="3134"/>
                    </a:lnTo>
                    <a:lnTo>
                      <a:pt x="3222" y="3134"/>
                    </a:lnTo>
                    <a:lnTo>
                      <a:pt x="3222" y="3140"/>
                    </a:lnTo>
                    <a:lnTo>
                      <a:pt x="3224" y="3144"/>
                    </a:lnTo>
                    <a:lnTo>
                      <a:pt x="3226" y="3148"/>
                    </a:lnTo>
                    <a:lnTo>
                      <a:pt x="3230" y="3154"/>
                    </a:lnTo>
                    <a:lnTo>
                      <a:pt x="3230" y="3154"/>
                    </a:lnTo>
                    <a:lnTo>
                      <a:pt x="3232" y="3156"/>
                    </a:lnTo>
                    <a:lnTo>
                      <a:pt x="3232" y="3152"/>
                    </a:lnTo>
                    <a:lnTo>
                      <a:pt x="3236" y="3138"/>
                    </a:lnTo>
                    <a:lnTo>
                      <a:pt x="3242" y="3118"/>
                    </a:lnTo>
                    <a:lnTo>
                      <a:pt x="3244" y="3104"/>
                    </a:lnTo>
                    <a:lnTo>
                      <a:pt x="3244" y="3104"/>
                    </a:lnTo>
                    <a:lnTo>
                      <a:pt x="3246" y="3102"/>
                    </a:lnTo>
                    <a:lnTo>
                      <a:pt x="3244" y="3102"/>
                    </a:lnTo>
                    <a:lnTo>
                      <a:pt x="3240" y="3102"/>
                    </a:lnTo>
                    <a:lnTo>
                      <a:pt x="3238" y="3102"/>
                    </a:lnTo>
                    <a:lnTo>
                      <a:pt x="3242" y="3098"/>
                    </a:lnTo>
                    <a:lnTo>
                      <a:pt x="3242" y="3098"/>
                    </a:lnTo>
                    <a:lnTo>
                      <a:pt x="3250" y="3088"/>
                    </a:lnTo>
                    <a:lnTo>
                      <a:pt x="3248" y="3086"/>
                    </a:lnTo>
                    <a:lnTo>
                      <a:pt x="3244" y="3088"/>
                    </a:lnTo>
                    <a:lnTo>
                      <a:pt x="3244" y="3088"/>
                    </a:lnTo>
                    <a:lnTo>
                      <a:pt x="3238" y="3090"/>
                    </a:lnTo>
                    <a:lnTo>
                      <a:pt x="3236" y="3088"/>
                    </a:lnTo>
                    <a:lnTo>
                      <a:pt x="3236" y="3084"/>
                    </a:lnTo>
                    <a:lnTo>
                      <a:pt x="3242" y="3078"/>
                    </a:lnTo>
                    <a:lnTo>
                      <a:pt x="3242" y="3078"/>
                    </a:lnTo>
                    <a:lnTo>
                      <a:pt x="3246" y="3076"/>
                    </a:lnTo>
                    <a:lnTo>
                      <a:pt x="3248" y="3072"/>
                    </a:lnTo>
                    <a:lnTo>
                      <a:pt x="3248" y="3064"/>
                    </a:lnTo>
                    <a:lnTo>
                      <a:pt x="3252" y="3050"/>
                    </a:lnTo>
                    <a:lnTo>
                      <a:pt x="3256" y="3040"/>
                    </a:lnTo>
                    <a:lnTo>
                      <a:pt x="3264" y="3030"/>
                    </a:lnTo>
                    <a:lnTo>
                      <a:pt x="3264" y="3030"/>
                    </a:lnTo>
                    <a:lnTo>
                      <a:pt x="3274" y="3016"/>
                    </a:lnTo>
                    <a:lnTo>
                      <a:pt x="3276" y="3010"/>
                    </a:lnTo>
                    <a:lnTo>
                      <a:pt x="3274" y="3006"/>
                    </a:lnTo>
                    <a:lnTo>
                      <a:pt x="3272" y="3002"/>
                    </a:lnTo>
                    <a:lnTo>
                      <a:pt x="3272" y="3002"/>
                    </a:lnTo>
                    <a:lnTo>
                      <a:pt x="3272" y="2996"/>
                    </a:lnTo>
                    <a:lnTo>
                      <a:pt x="3272" y="2994"/>
                    </a:lnTo>
                    <a:lnTo>
                      <a:pt x="3268" y="2992"/>
                    </a:lnTo>
                    <a:lnTo>
                      <a:pt x="3266" y="2988"/>
                    </a:lnTo>
                    <a:lnTo>
                      <a:pt x="3266" y="2988"/>
                    </a:lnTo>
                    <a:lnTo>
                      <a:pt x="3264" y="2986"/>
                    </a:lnTo>
                    <a:lnTo>
                      <a:pt x="3260" y="2986"/>
                    </a:lnTo>
                    <a:lnTo>
                      <a:pt x="3256" y="2986"/>
                    </a:lnTo>
                    <a:lnTo>
                      <a:pt x="3252" y="2988"/>
                    </a:lnTo>
                    <a:lnTo>
                      <a:pt x="3252" y="2988"/>
                    </a:lnTo>
                    <a:lnTo>
                      <a:pt x="3254" y="2990"/>
                    </a:lnTo>
                    <a:lnTo>
                      <a:pt x="3254" y="2990"/>
                    </a:lnTo>
                    <a:lnTo>
                      <a:pt x="3260" y="2990"/>
                    </a:lnTo>
                    <a:lnTo>
                      <a:pt x="3260" y="2992"/>
                    </a:lnTo>
                    <a:lnTo>
                      <a:pt x="3256" y="2994"/>
                    </a:lnTo>
                    <a:lnTo>
                      <a:pt x="3256" y="2994"/>
                    </a:lnTo>
                    <a:lnTo>
                      <a:pt x="3254" y="2994"/>
                    </a:lnTo>
                    <a:lnTo>
                      <a:pt x="3250" y="2994"/>
                    </a:lnTo>
                    <a:lnTo>
                      <a:pt x="3242" y="2990"/>
                    </a:lnTo>
                    <a:lnTo>
                      <a:pt x="3230" y="2988"/>
                    </a:lnTo>
                    <a:lnTo>
                      <a:pt x="3222" y="2986"/>
                    </a:lnTo>
                    <a:lnTo>
                      <a:pt x="3214" y="2986"/>
                    </a:lnTo>
                    <a:lnTo>
                      <a:pt x="3214" y="2986"/>
                    </a:lnTo>
                    <a:lnTo>
                      <a:pt x="3202" y="2990"/>
                    </a:lnTo>
                    <a:lnTo>
                      <a:pt x="3196" y="2992"/>
                    </a:lnTo>
                    <a:lnTo>
                      <a:pt x="3190" y="2996"/>
                    </a:lnTo>
                    <a:lnTo>
                      <a:pt x="3180" y="2998"/>
                    </a:lnTo>
                    <a:lnTo>
                      <a:pt x="3180" y="2998"/>
                    </a:lnTo>
                    <a:lnTo>
                      <a:pt x="3162" y="3000"/>
                    </a:lnTo>
                    <a:lnTo>
                      <a:pt x="3146" y="3004"/>
                    </a:lnTo>
                    <a:lnTo>
                      <a:pt x="3140" y="3008"/>
                    </a:lnTo>
                    <a:lnTo>
                      <a:pt x="3134" y="3012"/>
                    </a:lnTo>
                    <a:lnTo>
                      <a:pt x="3130" y="3016"/>
                    </a:lnTo>
                    <a:lnTo>
                      <a:pt x="3130" y="3020"/>
                    </a:lnTo>
                    <a:lnTo>
                      <a:pt x="3130" y="3020"/>
                    </a:lnTo>
                    <a:lnTo>
                      <a:pt x="3128" y="3028"/>
                    </a:lnTo>
                    <a:lnTo>
                      <a:pt x="3126" y="3034"/>
                    </a:lnTo>
                    <a:lnTo>
                      <a:pt x="3124" y="3040"/>
                    </a:lnTo>
                    <a:lnTo>
                      <a:pt x="3124" y="3056"/>
                    </a:lnTo>
                    <a:lnTo>
                      <a:pt x="3124" y="3056"/>
                    </a:lnTo>
                    <a:lnTo>
                      <a:pt x="3126" y="3068"/>
                    </a:lnTo>
                    <a:lnTo>
                      <a:pt x="3124" y="3070"/>
                    </a:lnTo>
                    <a:lnTo>
                      <a:pt x="3122" y="3072"/>
                    </a:lnTo>
                    <a:lnTo>
                      <a:pt x="3118" y="3076"/>
                    </a:lnTo>
                    <a:lnTo>
                      <a:pt x="3116" y="3080"/>
                    </a:lnTo>
                    <a:lnTo>
                      <a:pt x="3116" y="3088"/>
                    </a:lnTo>
                    <a:lnTo>
                      <a:pt x="3116" y="3088"/>
                    </a:lnTo>
                    <a:lnTo>
                      <a:pt x="3114" y="3096"/>
                    </a:lnTo>
                    <a:lnTo>
                      <a:pt x="3112" y="3102"/>
                    </a:lnTo>
                    <a:lnTo>
                      <a:pt x="3108" y="3108"/>
                    </a:lnTo>
                    <a:lnTo>
                      <a:pt x="3104" y="3112"/>
                    </a:lnTo>
                    <a:lnTo>
                      <a:pt x="3094" y="3118"/>
                    </a:lnTo>
                    <a:lnTo>
                      <a:pt x="3086" y="3122"/>
                    </a:lnTo>
                    <a:lnTo>
                      <a:pt x="3086" y="3122"/>
                    </a:lnTo>
                    <a:lnTo>
                      <a:pt x="3084" y="3126"/>
                    </a:lnTo>
                    <a:lnTo>
                      <a:pt x="3084" y="3126"/>
                    </a:lnTo>
                    <a:lnTo>
                      <a:pt x="3088" y="3128"/>
                    </a:lnTo>
                    <a:lnTo>
                      <a:pt x="3092" y="3132"/>
                    </a:lnTo>
                    <a:lnTo>
                      <a:pt x="3092" y="3134"/>
                    </a:lnTo>
                    <a:lnTo>
                      <a:pt x="3090" y="3138"/>
                    </a:lnTo>
                    <a:lnTo>
                      <a:pt x="3090" y="3138"/>
                    </a:lnTo>
                    <a:lnTo>
                      <a:pt x="3086" y="3142"/>
                    </a:lnTo>
                    <a:lnTo>
                      <a:pt x="3078" y="3144"/>
                    </a:lnTo>
                    <a:lnTo>
                      <a:pt x="3072" y="3144"/>
                    </a:lnTo>
                    <a:lnTo>
                      <a:pt x="3070" y="3142"/>
                    </a:lnTo>
                    <a:lnTo>
                      <a:pt x="3070" y="3140"/>
                    </a:lnTo>
                    <a:lnTo>
                      <a:pt x="3070" y="3140"/>
                    </a:lnTo>
                    <a:lnTo>
                      <a:pt x="3068" y="3134"/>
                    </a:lnTo>
                    <a:lnTo>
                      <a:pt x="3066" y="3132"/>
                    </a:lnTo>
                    <a:lnTo>
                      <a:pt x="3058" y="3132"/>
                    </a:lnTo>
                    <a:lnTo>
                      <a:pt x="3046" y="3132"/>
                    </a:lnTo>
                    <a:lnTo>
                      <a:pt x="3046" y="3132"/>
                    </a:lnTo>
                    <a:lnTo>
                      <a:pt x="3038" y="3134"/>
                    </a:lnTo>
                    <a:lnTo>
                      <a:pt x="3034" y="3138"/>
                    </a:lnTo>
                    <a:lnTo>
                      <a:pt x="3028" y="3142"/>
                    </a:lnTo>
                    <a:lnTo>
                      <a:pt x="3010" y="3144"/>
                    </a:lnTo>
                    <a:lnTo>
                      <a:pt x="3010" y="3144"/>
                    </a:lnTo>
                    <a:lnTo>
                      <a:pt x="2996" y="3146"/>
                    </a:lnTo>
                    <a:lnTo>
                      <a:pt x="2986" y="3152"/>
                    </a:lnTo>
                    <a:lnTo>
                      <a:pt x="2978" y="3156"/>
                    </a:lnTo>
                    <a:lnTo>
                      <a:pt x="2968" y="3160"/>
                    </a:lnTo>
                    <a:lnTo>
                      <a:pt x="2968" y="3160"/>
                    </a:lnTo>
                    <a:lnTo>
                      <a:pt x="2964" y="3160"/>
                    </a:lnTo>
                    <a:lnTo>
                      <a:pt x="2960" y="3158"/>
                    </a:lnTo>
                    <a:lnTo>
                      <a:pt x="2956" y="3148"/>
                    </a:lnTo>
                    <a:lnTo>
                      <a:pt x="2952" y="3144"/>
                    </a:lnTo>
                    <a:lnTo>
                      <a:pt x="2946" y="3138"/>
                    </a:lnTo>
                    <a:lnTo>
                      <a:pt x="2938" y="3134"/>
                    </a:lnTo>
                    <a:lnTo>
                      <a:pt x="2924" y="3130"/>
                    </a:lnTo>
                    <a:lnTo>
                      <a:pt x="2924" y="3130"/>
                    </a:lnTo>
                    <a:lnTo>
                      <a:pt x="2912" y="3126"/>
                    </a:lnTo>
                    <a:lnTo>
                      <a:pt x="2904" y="3120"/>
                    </a:lnTo>
                    <a:lnTo>
                      <a:pt x="2898" y="3112"/>
                    </a:lnTo>
                    <a:lnTo>
                      <a:pt x="2894" y="3102"/>
                    </a:lnTo>
                    <a:lnTo>
                      <a:pt x="2884" y="3076"/>
                    </a:lnTo>
                    <a:lnTo>
                      <a:pt x="2876" y="3062"/>
                    </a:lnTo>
                    <a:lnTo>
                      <a:pt x="2864" y="3046"/>
                    </a:lnTo>
                    <a:lnTo>
                      <a:pt x="2864" y="3046"/>
                    </a:lnTo>
                    <a:lnTo>
                      <a:pt x="2858" y="3036"/>
                    </a:lnTo>
                    <a:lnTo>
                      <a:pt x="2852" y="3028"/>
                    </a:lnTo>
                    <a:lnTo>
                      <a:pt x="2848" y="3010"/>
                    </a:lnTo>
                    <a:lnTo>
                      <a:pt x="2844" y="2998"/>
                    </a:lnTo>
                    <a:lnTo>
                      <a:pt x="2844" y="2994"/>
                    </a:lnTo>
                    <a:lnTo>
                      <a:pt x="2842" y="2992"/>
                    </a:lnTo>
                    <a:lnTo>
                      <a:pt x="2842" y="2992"/>
                    </a:lnTo>
                    <a:lnTo>
                      <a:pt x="2838" y="2990"/>
                    </a:lnTo>
                    <a:lnTo>
                      <a:pt x="2836" y="2988"/>
                    </a:lnTo>
                    <a:lnTo>
                      <a:pt x="2834" y="2976"/>
                    </a:lnTo>
                    <a:lnTo>
                      <a:pt x="2830" y="2948"/>
                    </a:lnTo>
                    <a:lnTo>
                      <a:pt x="2830" y="2948"/>
                    </a:lnTo>
                    <a:lnTo>
                      <a:pt x="2830" y="2938"/>
                    </a:lnTo>
                    <a:lnTo>
                      <a:pt x="2828" y="2934"/>
                    </a:lnTo>
                    <a:lnTo>
                      <a:pt x="2828" y="2932"/>
                    </a:lnTo>
                    <a:lnTo>
                      <a:pt x="2830" y="2926"/>
                    </a:lnTo>
                    <a:lnTo>
                      <a:pt x="2830" y="2926"/>
                    </a:lnTo>
                    <a:lnTo>
                      <a:pt x="2830" y="2916"/>
                    </a:lnTo>
                    <a:lnTo>
                      <a:pt x="2830" y="2906"/>
                    </a:lnTo>
                    <a:lnTo>
                      <a:pt x="2830" y="2886"/>
                    </a:lnTo>
                    <a:lnTo>
                      <a:pt x="2834" y="2854"/>
                    </a:lnTo>
                    <a:lnTo>
                      <a:pt x="2834" y="2854"/>
                    </a:lnTo>
                    <a:lnTo>
                      <a:pt x="2840" y="2820"/>
                    </a:lnTo>
                    <a:lnTo>
                      <a:pt x="2846" y="2800"/>
                    </a:lnTo>
                    <a:lnTo>
                      <a:pt x="2852" y="2784"/>
                    </a:lnTo>
                    <a:lnTo>
                      <a:pt x="2856" y="2766"/>
                    </a:lnTo>
                    <a:lnTo>
                      <a:pt x="2856" y="2766"/>
                    </a:lnTo>
                    <a:lnTo>
                      <a:pt x="2854" y="2748"/>
                    </a:lnTo>
                    <a:lnTo>
                      <a:pt x="2850" y="2728"/>
                    </a:lnTo>
                    <a:lnTo>
                      <a:pt x="2846" y="2710"/>
                    </a:lnTo>
                    <a:lnTo>
                      <a:pt x="2846" y="2696"/>
                    </a:lnTo>
                    <a:lnTo>
                      <a:pt x="2846" y="2696"/>
                    </a:lnTo>
                    <a:lnTo>
                      <a:pt x="2850" y="2686"/>
                    </a:lnTo>
                    <a:lnTo>
                      <a:pt x="2854" y="2678"/>
                    </a:lnTo>
                    <a:lnTo>
                      <a:pt x="2858" y="2672"/>
                    </a:lnTo>
                    <a:lnTo>
                      <a:pt x="2864" y="2662"/>
                    </a:lnTo>
                    <a:lnTo>
                      <a:pt x="2864" y="2662"/>
                    </a:lnTo>
                    <a:lnTo>
                      <a:pt x="2866" y="2658"/>
                    </a:lnTo>
                    <a:lnTo>
                      <a:pt x="2870" y="2654"/>
                    </a:lnTo>
                    <a:lnTo>
                      <a:pt x="2880" y="2646"/>
                    </a:lnTo>
                    <a:lnTo>
                      <a:pt x="2886" y="2642"/>
                    </a:lnTo>
                    <a:lnTo>
                      <a:pt x="2888" y="2640"/>
                    </a:lnTo>
                    <a:lnTo>
                      <a:pt x="2886" y="2638"/>
                    </a:lnTo>
                    <a:lnTo>
                      <a:pt x="2886" y="2638"/>
                    </a:lnTo>
                    <a:lnTo>
                      <a:pt x="2880" y="2628"/>
                    </a:lnTo>
                    <a:lnTo>
                      <a:pt x="2878" y="2626"/>
                    </a:lnTo>
                    <a:lnTo>
                      <a:pt x="2882" y="2628"/>
                    </a:lnTo>
                    <a:lnTo>
                      <a:pt x="2882" y="2628"/>
                    </a:lnTo>
                    <a:lnTo>
                      <a:pt x="2886" y="2628"/>
                    </a:lnTo>
                    <a:lnTo>
                      <a:pt x="2890" y="2628"/>
                    </a:lnTo>
                    <a:lnTo>
                      <a:pt x="2892" y="2626"/>
                    </a:lnTo>
                    <a:lnTo>
                      <a:pt x="2894" y="2628"/>
                    </a:lnTo>
                    <a:lnTo>
                      <a:pt x="2894" y="2628"/>
                    </a:lnTo>
                    <a:lnTo>
                      <a:pt x="2896" y="2628"/>
                    </a:lnTo>
                    <a:lnTo>
                      <a:pt x="2902" y="2628"/>
                    </a:lnTo>
                    <a:lnTo>
                      <a:pt x="2912" y="2624"/>
                    </a:lnTo>
                    <a:lnTo>
                      <a:pt x="2926" y="2616"/>
                    </a:lnTo>
                    <a:lnTo>
                      <a:pt x="2936" y="2606"/>
                    </a:lnTo>
                    <a:lnTo>
                      <a:pt x="2936" y="2606"/>
                    </a:lnTo>
                    <a:lnTo>
                      <a:pt x="2942" y="2600"/>
                    </a:lnTo>
                    <a:lnTo>
                      <a:pt x="2948" y="2594"/>
                    </a:lnTo>
                    <a:lnTo>
                      <a:pt x="2964" y="2584"/>
                    </a:lnTo>
                    <a:lnTo>
                      <a:pt x="2964" y="2584"/>
                    </a:lnTo>
                    <a:lnTo>
                      <a:pt x="2980" y="2572"/>
                    </a:lnTo>
                    <a:lnTo>
                      <a:pt x="2990" y="2570"/>
                    </a:lnTo>
                    <a:lnTo>
                      <a:pt x="3006" y="2568"/>
                    </a:lnTo>
                    <a:lnTo>
                      <a:pt x="3006" y="2568"/>
                    </a:lnTo>
                    <a:lnTo>
                      <a:pt x="3014" y="2568"/>
                    </a:lnTo>
                    <a:lnTo>
                      <a:pt x="3020" y="2570"/>
                    </a:lnTo>
                    <a:lnTo>
                      <a:pt x="3032" y="2574"/>
                    </a:lnTo>
                    <a:lnTo>
                      <a:pt x="3040" y="2580"/>
                    </a:lnTo>
                    <a:lnTo>
                      <a:pt x="3046" y="2580"/>
                    </a:lnTo>
                    <a:lnTo>
                      <a:pt x="3050" y="2580"/>
                    </a:lnTo>
                    <a:lnTo>
                      <a:pt x="3050" y="2580"/>
                    </a:lnTo>
                    <a:lnTo>
                      <a:pt x="3060" y="2578"/>
                    </a:lnTo>
                    <a:lnTo>
                      <a:pt x="3064" y="2580"/>
                    </a:lnTo>
                    <a:lnTo>
                      <a:pt x="3068" y="2582"/>
                    </a:lnTo>
                    <a:lnTo>
                      <a:pt x="3072" y="2580"/>
                    </a:lnTo>
                    <a:lnTo>
                      <a:pt x="3072" y="2580"/>
                    </a:lnTo>
                    <a:lnTo>
                      <a:pt x="3074" y="2578"/>
                    </a:lnTo>
                    <a:lnTo>
                      <a:pt x="3072" y="2578"/>
                    </a:lnTo>
                    <a:lnTo>
                      <a:pt x="3066" y="2576"/>
                    </a:lnTo>
                    <a:lnTo>
                      <a:pt x="3058" y="2572"/>
                    </a:lnTo>
                    <a:lnTo>
                      <a:pt x="3058" y="2572"/>
                    </a:lnTo>
                    <a:lnTo>
                      <a:pt x="3060" y="2568"/>
                    </a:lnTo>
                    <a:lnTo>
                      <a:pt x="3060" y="2568"/>
                    </a:lnTo>
                    <a:lnTo>
                      <a:pt x="3068" y="2566"/>
                    </a:lnTo>
                    <a:lnTo>
                      <a:pt x="3074" y="2568"/>
                    </a:lnTo>
                    <a:lnTo>
                      <a:pt x="3078" y="2572"/>
                    </a:lnTo>
                    <a:lnTo>
                      <a:pt x="3082" y="2578"/>
                    </a:lnTo>
                    <a:lnTo>
                      <a:pt x="3082" y="2578"/>
                    </a:lnTo>
                    <a:lnTo>
                      <a:pt x="3084" y="2580"/>
                    </a:lnTo>
                    <a:lnTo>
                      <a:pt x="3086" y="2582"/>
                    </a:lnTo>
                    <a:lnTo>
                      <a:pt x="3092" y="2584"/>
                    </a:lnTo>
                    <a:lnTo>
                      <a:pt x="3096" y="2586"/>
                    </a:lnTo>
                    <a:lnTo>
                      <a:pt x="3094" y="2588"/>
                    </a:lnTo>
                    <a:lnTo>
                      <a:pt x="3092" y="2590"/>
                    </a:lnTo>
                    <a:lnTo>
                      <a:pt x="3092" y="2590"/>
                    </a:lnTo>
                    <a:lnTo>
                      <a:pt x="3092" y="2594"/>
                    </a:lnTo>
                    <a:lnTo>
                      <a:pt x="3094" y="2596"/>
                    </a:lnTo>
                    <a:lnTo>
                      <a:pt x="3102" y="2600"/>
                    </a:lnTo>
                    <a:lnTo>
                      <a:pt x="3112" y="2600"/>
                    </a:lnTo>
                    <a:lnTo>
                      <a:pt x="3118" y="2600"/>
                    </a:lnTo>
                    <a:lnTo>
                      <a:pt x="3118" y="2600"/>
                    </a:lnTo>
                    <a:lnTo>
                      <a:pt x="3120" y="2596"/>
                    </a:lnTo>
                    <a:lnTo>
                      <a:pt x="3126" y="2594"/>
                    </a:lnTo>
                    <a:lnTo>
                      <a:pt x="3130" y="2594"/>
                    </a:lnTo>
                    <a:lnTo>
                      <a:pt x="3134" y="2600"/>
                    </a:lnTo>
                    <a:lnTo>
                      <a:pt x="3134" y="2600"/>
                    </a:lnTo>
                    <a:lnTo>
                      <a:pt x="3136" y="2602"/>
                    </a:lnTo>
                    <a:lnTo>
                      <a:pt x="3138" y="2604"/>
                    </a:lnTo>
                    <a:lnTo>
                      <a:pt x="3142" y="2602"/>
                    </a:lnTo>
                    <a:lnTo>
                      <a:pt x="3144" y="2596"/>
                    </a:lnTo>
                    <a:lnTo>
                      <a:pt x="3144" y="2592"/>
                    </a:lnTo>
                    <a:lnTo>
                      <a:pt x="3142" y="2588"/>
                    </a:lnTo>
                    <a:lnTo>
                      <a:pt x="3142" y="2588"/>
                    </a:lnTo>
                    <a:lnTo>
                      <a:pt x="3142" y="2584"/>
                    </a:lnTo>
                    <a:lnTo>
                      <a:pt x="3146" y="2584"/>
                    </a:lnTo>
                    <a:lnTo>
                      <a:pt x="3152" y="2586"/>
                    </a:lnTo>
                    <a:lnTo>
                      <a:pt x="3160" y="2594"/>
                    </a:lnTo>
                    <a:lnTo>
                      <a:pt x="3160" y="2594"/>
                    </a:lnTo>
                    <a:lnTo>
                      <a:pt x="3166" y="2602"/>
                    </a:lnTo>
                    <a:lnTo>
                      <a:pt x="3168" y="2608"/>
                    </a:lnTo>
                    <a:lnTo>
                      <a:pt x="3168" y="2610"/>
                    </a:lnTo>
                    <a:lnTo>
                      <a:pt x="3170" y="2610"/>
                    </a:lnTo>
                    <a:lnTo>
                      <a:pt x="3176" y="2606"/>
                    </a:lnTo>
                    <a:lnTo>
                      <a:pt x="3176" y="2606"/>
                    </a:lnTo>
                    <a:lnTo>
                      <a:pt x="3180" y="2602"/>
                    </a:lnTo>
                    <a:lnTo>
                      <a:pt x="3182" y="2600"/>
                    </a:lnTo>
                    <a:lnTo>
                      <a:pt x="3182" y="2596"/>
                    </a:lnTo>
                    <a:lnTo>
                      <a:pt x="3180" y="2594"/>
                    </a:lnTo>
                    <a:lnTo>
                      <a:pt x="3174" y="2590"/>
                    </a:lnTo>
                    <a:lnTo>
                      <a:pt x="3162" y="2584"/>
                    </a:lnTo>
                    <a:lnTo>
                      <a:pt x="3162" y="2584"/>
                    </a:lnTo>
                    <a:lnTo>
                      <a:pt x="3158" y="2580"/>
                    </a:lnTo>
                    <a:lnTo>
                      <a:pt x="3158" y="2578"/>
                    </a:lnTo>
                    <a:lnTo>
                      <a:pt x="3160" y="2576"/>
                    </a:lnTo>
                    <a:lnTo>
                      <a:pt x="3164" y="2574"/>
                    </a:lnTo>
                    <a:lnTo>
                      <a:pt x="3170" y="2568"/>
                    </a:lnTo>
                    <a:lnTo>
                      <a:pt x="3172" y="2564"/>
                    </a:lnTo>
                    <a:lnTo>
                      <a:pt x="3172" y="2560"/>
                    </a:lnTo>
                    <a:lnTo>
                      <a:pt x="3172" y="2560"/>
                    </a:lnTo>
                    <a:lnTo>
                      <a:pt x="3170" y="2556"/>
                    </a:lnTo>
                    <a:lnTo>
                      <a:pt x="3168" y="2556"/>
                    </a:lnTo>
                    <a:lnTo>
                      <a:pt x="3164" y="2558"/>
                    </a:lnTo>
                    <a:lnTo>
                      <a:pt x="3160" y="2562"/>
                    </a:lnTo>
                    <a:lnTo>
                      <a:pt x="3158" y="2562"/>
                    </a:lnTo>
                    <a:lnTo>
                      <a:pt x="3156" y="2562"/>
                    </a:lnTo>
                    <a:lnTo>
                      <a:pt x="3156" y="2562"/>
                    </a:lnTo>
                    <a:lnTo>
                      <a:pt x="3154" y="2560"/>
                    </a:lnTo>
                    <a:lnTo>
                      <a:pt x="3154" y="2558"/>
                    </a:lnTo>
                    <a:lnTo>
                      <a:pt x="3156" y="2556"/>
                    </a:lnTo>
                    <a:lnTo>
                      <a:pt x="3158" y="2552"/>
                    </a:lnTo>
                    <a:lnTo>
                      <a:pt x="3154" y="2550"/>
                    </a:lnTo>
                    <a:lnTo>
                      <a:pt x="3154" y="2550"/>
                    </a:lnTo>
                    <a:lnTo>
                      <a:pt x="3148" y="2550"/>
                    </a:lnTo>
                    <a:lnTo>
                      <a:pt x="3144" y="2554"/>
                    </a:lnTo>
                    <a:lnTo>
                      <a:pt x="3142" y="2556"/>
                    </a:lnTo>
                    <a:lnTo>
                      <a:pt x="3134" y="2554"/>
                    </a:lnTo>
                    <a:lnTo>
                      <a:pt x="3134" y="2554"/>
                    </a:lnTo>
                    <a:lnTo>
                      <a:pt x="3130" y="2550"/>
                    </a:lnTo>
                    <a:lnTo>
                      <a:pt x="3128" y="2548"/>
                    </a:lnTo>
                    <a:lnTo>
                      <a:pt x="3128" y="2544"/>
                    </a:lnTo>
                    <a:lnTo>
                      <a:pt x="3130" y="2540"/>
                    </a:lnTo>
                    <a:lnTo>
                      <a:pt x="3132" y="2538"/>
                    </a:lnTo>
                    <a:lnTo>
                      <a:pt x="3136" y="2536"/>
                    </a:lnTo>
                    <a:lnTo>
                      <a:pt x="3142" y="2536"/>
                    </a:lnTo>
                    <a:lnTo>
                      <a:pt x="3148" y="2538"/>
                    </a:lnTo>
                    <a:lnTo>
                      <a:pt x="3148" y="2538"/>
                    </a:lnTo>
                    <a:lnTo>
                      <a:pt x="3156" y="2544"/>
                    </a:lnTo>
                    <a:lnTo>
                      <a:pt x="3164" y="2546"/>
                    </a:lnTo>
                    <a:lnTo>
                      <a:pt x="3170" y="2544"/>
                    </a:lnTo>
                    <a:lnTo>
                      <a:pt x="3178" y="2538"/>
                    </a:lnTo>
                    <a:lnTo>
                      <a:pt x="3178" y="2538"/>
                    </a:lnTo>
                    <a:lnTo>
                      <a:pt x="3182" y="2536"/>
                    </a:lnTo>
                    <a:lnTo>
                      <a:pt x="3190" y="2536"/>
                    </a:lnTo>
                    <a:lnTo>
                      <a:pt x="3202" y="2536"/>
                    </a:lnTo>
                    <a:lnTo>
                      <a:pt x="3214" y="2538"/>
                    </a:lnTo>
                    <a:lnTo>
                      <a:pt x="3218" y="2538"/>
                    </a:lnTo>
                    <a:lnTo>
                      <a:pt x="3220" y="2536"/>
                    </a:lnTo>
                    <a:lnTo>
                      <a:pt x="3220" y="2536"/>
                    </a:lnTo>
                    <a:lnTo>
                      <a:pt x="3222" y="2522"/>
                    </a:lnTo>
                    <a:lnTo>
                      <a:pt x="3224" y="2520"/>
                    </a:lnTo>
                    <a:lnTo>
                      <a:pt x="3226" y="2522"/>
                    </a:lnTo>
                    <a:lnTo>
                      <a:pt x="3232" y="2534"/>
                    </a:lnTo>
                    <a:lnTo>
                      <a:pt x="3232" y="2534"/>
                    </a:lnTo>
                    <a:lnTo>
                      <a:pt x="3232" y="2538"/>
                    </a:lnTo>
                    <a:lnTo>
                      <a:pt x="3230" y="2540"/>
                    </a:lnTo>
                    <a:lnTo>
                      <a:pt x="3226" y="2544"/>
                    </a:lnTo>
                    <a:lnTo>
                      <a:pt x="3224" y="2546"/>
                    </a:lnTo>
                    <a:lnTo>
                      <a:pt x="3234" y="2544"/>
                    </a:lnTo>
                    <a:lnTo>
                      <a:pt x="3234" y="2544"/>
                    </a:lnTo>
                    <a:lnTo>
                      <a:pt x="3268" y="2536"/>
                    </a:lnTo>
                    <a:lnTo>
                      <a:pt x="3282" y="2536"/>
                    </a:lnTo>
                    <a:lnTo>
                      <a:pt x="3296" y="2538"/>
                    </a:lnTo>
                    <a:lnTo>
                      <a:pt x="3296" y="2538"/>
                    </a:lnTo>
                    <a:lnTo>
                      <a:pt x="3312" y="2544"/>
                    </a:lnTo>
                    <a:lnTo>
                      <a:pt x="3318" y="2546"/>
                    </a:lnTo>
                    <a:lnTo>
                      <a:pt x="3320" y="2552"/>
                    </a:lnTo>
                    <a:lnTo>
                      <a:pt x="3320" y="2552"/>
                    </a:lnTo>
                    <a:lnTo>
                      <a:pt x="3324" y="2556"/>
                    </a:lnTo>
                    <a:lnTo>
                      <a:pt x="3326" y="2556"/>
                    </a:lnTo>
                    <a:lnTo>
                      <a:pt x="3330" y="2560"/>
                    </a:lnTo>
                    <a:lnTo>
                      <a:pt x="3330" y="2566"/>
                    </a:lnTo>
                    <a:lnTo>
                      <a:pt x="3330" y="2566"/>
                    </a:lnTo>
                    <a:lnTo>
                      <a:pt x="3332" y="2570"/>
                    </a:lnTo>
                    <a:lnTo>
                      <a:pt x="3336" y="2572"/>
                    </a:lnTo>
                    <a:lnTo>
                      <a:pt x="3340" y="2570"/>
                    </a:lnTo>
                    <a:lnTo>
                      <a:pt x="3346" y="2570"/>
                    </a:lnTo>
                    <a:lnTo>
                      <a:pt x="3360" y="2564"/>
                    </a:lnTo>
                    <a:lnTo>
                      <a:pt x="3368" y="2562"/>
                    </a:lnTo>
                    <a:lnTo>
                      <a:pt x="3368" y="2562"/>
                    </a:lnTo>
                    <a:lnTo>
                      <a:pt x="3370" y="2560"/>
                    </a:lnTo>
                    <a:lnTo>
                      <a:pt x="3372" y="2560"/>
                    </a:lnTo>
                    <a:lnTo>
                      <a:pt x="3372" y="2556"/>
                    </a:lnTo>
                    <a:lnTo>
                      <a:pt x="3376" y="2552"/>
                    </a:lnTo>
                    <a:lnTo>
                      <a:pt x="3382" y="2552"/>
                    </a:lnTo>
                    <a:lnTo>
                      <a:pt x="3382" y="2552"/>
                    </a:lnTo>
                    <a:lnTo>
                      <a:pt x="3388" y="2554"/>
                    </a:lnTo>
                    <a:lnTo>
                      <a:pt x="3394" y="2558"/>
                    </a:lnTo>
                    <a:lnTo>
                      <a:pt x="3406" y="2574"/>
                    </a:lnTo>
                    <a:lnTo>
                      <a:pt x="3418" y="2592"/>
                    </a:lnTo>
                    <a:lnTo>
                      <a:pt x="3424" y="2596"/>
                    </a:lnTo>
                    <a:lnTo>
                      <a:pt x="3428" y="2598"/>
                    </a:lnTo>
                    <a:lnTo>
                      <a:pt x="3428" y="2598"/>
                    </a:lnTo>
                    <a:lnTo>
                      <a:pt x="3432" y="2600"/>
                    </a:lnTo>
                    <a:lnTo>
                      <a:pt x="3434" y="2604"/>
                    </a:lnTo>
                    <a:lnTo>
                      <a:pt x="3438" y="2616"/>
                    </a:lnTo>
                    <a:lnTo>
                      <a:pt x="3440" y="2630"/>
                    </a:lnTo>
                    <a:lnTo>
                      <a:pt x="3436" y="2646"/>
                    </a:lnTo>
                    <a:lnTo>
                      <a:pt x="3436" y="2646"/>
                    </a:lnTo>
                    <a:lnTo>
                      <a:pt x="3434" y="2658"/>
                    </a:lnTo>
                    <a:lnTo>
                      <a:pt x="3434" y="2670"/>
                    </a:lnTo>
                    <a:lnTo>
                      <a:pt x="3436" y="2676"/>
                    </a:lnTo>
                    <a:lnTo>
                      <a:pt x="3438" y="2678"/>
                    </a:lnTo>
                    <a:lnTo>
                      <a:pt x="3440" y="2676"/>
                    </a:lnTo>
                    <a:lnTo>
                      <a:pt x="3440" y="2676"/>
                    </a:lnTo>
                    <a:lnTo>
                      <a:pt x="3446" y="2672"/>
                    </a:lnTo>
                    <a:lnTo>
                      <a:pt x="3450" y="2670"/>
                    </a:lnTo>
                    <a:lnTo>
                      <a:pt x="3450" y="2670"/>
                    </a:lnTo>
                    <a:lnTo>
                      <a:pt x="3452" y="2672"/>
                    </a:lnTo>
                    <a:lnTo>
                      <a:pt x="3448" y="2678"/>
                    </a:lnTo>
                    <a:lnTo>
                      <a:pt x="3448" y="2678"/>
                    </a:lnTo>
                    <a:lnTo>
                      <a:pt x="3444" y="2682"/>
                    </a:lnTo>
                    <a:lnTo>
                      <a:pt x="3444" y="2688"/>
                    </a:lnTo>
                    <a:lnTo>
                      <a:pt x="3446" y="2698"/>
                    </a:lnTo>
                    <a:lnTo>
                      <a:pt x="3450" y="2710"/>
                    </a:lnTo>
                    <a:lnTo>
                      <a:pt x="3456" y="2718"/>
                    </a:lnTo>
                    <a:lnTo>
                      <a:pt x="3456" y="2718"/>
                    </a:lnTo>
                    <a:lnTo>
                      <a:pt x="3458" y="2720"/>
                    </a:lnTo>
                    <a:lnTo>
                      <a:pt x="3460" y="2720"/>
                    </a:lnTo>
                    <a:lnTo>
                      <a:pt x="3462" y="2720"/>
                    </a:lnTo>
                    <a:lnTo>
                      <a:pt x="3462" y="2718"/>
                    </a:lnTo>
                    <a:lnTo>
                      <a:pt x="3462" y="2720"/>
                    </a:lnTo>
                    <a:lnTo>
                      <a:pt x="3464" y="2726"/>
                    </a:lnTo>
                    <a:lnTo>
                      <a:pt x="3464" y="2726"/>
                    </a:lnTo>
                    <a:lnTo>
                      <a:pt x="3466" y="2734"/>
                    </a:lnTo>
                    <a:lnTo>
                      <a:pt x="3470" y="2738"/>
                    </a:lnTo>
                    <a:lnTo>
                      <a:pt x="3474" y="2742"/>
                    </a:lnTo>
                    <a:lnTo>
                      <a:pt x="3476" y="2754"/>
                    </a:lnTo>
                    <a:lnTo>
                      <a:pt x="3476" y="2754"/>
                    </a:lnTo>
                    <a:lnTo>
                      <a:pt x="3478" y="2760"/>
                    </a:lnTo>
                    <a:lnTo>
                      <a:pt x="3480" y="2764"/>
                    </a:lnTo>
                    <a:lnTo>
                      <a:pt x="3484" y="2768"/>
                    </a:lnTo>
                    <a:lnTo>
                      <a:pt x="3486" y="2768"/>
                    </a:lnTo>
                    <a:lnTo>
                      <a:pt x="3492" y="2772"/>
                    </a:lnTo>
                    <a:lnTo>
                      <a:pt x="3496" y="2776"/>
                    </a:lnTo>
                    <a:lnTo>
                      <a:pt x="3498" y="2782"/>
                    </a:lnTo>
                    <a:lnTo>
                      <a:pt x="3498" y="2782"/>
                    </a:lnTo>
                    <a:lnTo>
                      <a:pt x="3500" y="2792"/>
                    </a:lnTo>
                    <a:lnTo>
                      <a:pt x="3504" y="2796"/>
                    </a:lnTo>
                    <a:lnTo>
                      <a:pt x="3506" y="2796"/>
                    </a:lnTo>
                    <a:lnTo>
                      <a:pt x="3504" y="2798"/>
                    </a:lnTo>
                    <a:lnTo>
                      <a:pt x="3504" y="2798"/>
                    </a:lnTo>
                    <a:lnTo>
                      <a:pt x="3502" y="2804"/>
                    </a:lnTo>
                    <a:lnTo>
                      <a:pt x="3504" y="2808"/>
                    </a:lnTo>
                    <a:lnTo>
                      <a:pt x="3508" y="2808"/>
                    </a:lnTo>
                    <a:lnTo>
                      <a:pt x="3518" y="2806"/>
                    </a:lnTo>
                    <a:lnTo>
                      <a:pt x="3518" y="2806"/>
                    </a:lnTo>
                    <a:lnTo>
                      <a:pt x="3522" y="2806"/>
                    </a:lnTo>
                    <a:lnTo>
                      <a:pt x="3524" y="2806"/>
                    </a:lnTo>
                    <a:lnTo>
                      <a:pt x="3526" y="2810"/>
                    </a:lnTo>
                    <a:lnTo>
                      <a:pt x="3526" y="2810"/>
                    </a:lnTo>
                    <a:lnTo>
                      <a:pt x="3530" y="2804"/>
                    </a:lnTo>
                    <a:lnTo>
                      <a:pt x="3530" y="2804"/>
                    </a:lnTo>
                    <a:lnTo>
                      <a:pt x="3534" y="2796"/>
                    </a:lnTo>
                    <a:lnTo>
                      <a:pt x="3536" y="2790"/>
                    </a:lnTo>
                    <a:lnTo>
                      <a:pt x="3536" y="2786"/>
                    </a:lnTo>
                    <a:lnTo>
                      <a:pt x="3540" y="2778"/>
                    </a:lnTo>
                    <a:lnTo>
                      <a:pt x="3540" y="2778"/>
                    </a:lnTo>
                    <a:lnTo>
                      <a:pt x="3544" y="2768"/>
                    </a:lnTo>
                    <a:lnTo>
                      <a:pt x="3544" y="2758"/>
                    </a:lnTo>
                    <a:lnTo>
                      <a:pt x="3544" y="2746"/>
                    </a:lnTo>
                    <a:lnTo>
                      <a:pt x="3546" y="2732"/>
                    </a:lnTo>
                    <a:lnTo>
                      <a:pt x="3546" y="2732"/>
                    </a:lnTo>
                    <a:lnTo>
                      <a:pt x="3546" y="2722"/>
                    </a:lnTo>
                    <a:lnTo>
                      <a:pt x="3544" y="2712"/>
                    </a:lnTo>
                    <a:lnTo>
                      <a:pt x="3536" y="2686"/>
                    </a:lnTo>
                    <a:lnTo>
                      <a:pt x="3526" y="2662"/>
                    </a:lnTo>
                    <a:lnTo>
                      <a:pt x="3526" y="2650"/>
                    </a:lnTo>
                    <a:lnTo>
                      <a:pt x="3526" y="2642"/>
                    </a:lnTo>
                    <a:lnTo>
                      <a:pt x="3526" y="2642"/>
                    </a:lnTo>
                    <a:lnTo>
                      <a:pt x="3526" y="2636"/>
                    </a:lnTo>
                    <a:lnTo>
                      <a:pt x="3524" y="2630"/>
                    </a:lnTo>
                    <a:lnTo>
                      <a:pt x="3514" y="2610"/>
                    </a:lnTo>
                    <a:lnTo>
                      <a:pt x="3506" y="2598"/>
                    </a:lnTo>
                    <a:lnTo>
                      <a:pt x="3500" y="2582"/>
                    </a:lnTo>
                    <a:lnTo>
                      <a:pt x="3496" y="2564"/>
                    </a:lnTo>
                    <a:lnTo>
                      <a:pt x="3492" y="2542"/>
                    </a:lnTo>
                    <a:lnTo>
                      <a:pt x="3492" y="2542"/>
                    </a:lnTo>
                    <a:lnTo>
                      <a:pt x="3490" y="2520"/>
                    </a:lnTo>
                    <a:lnTo>
                      <a:pt x="3492" y="2500"/>
                    </a:lnTo>
                    <a:lnTo>
                      <a:pt x="3496" y="2484"/>
                    </a:lnTo>
                    <a:lnTo>
                      <a:pt x="3502" y="2470"/>
                    </a:lnTo>
                    <a:lnTo>
                      <a:pt x="3508" y="2458"/>
                    </a:lnTo>
                    <a:lnTo>
                      <a:pt x="3514" y="2448"/>
                    </a:lnTo>
                    <a:lnTo>
                      <a:pt x="3524" y="2438"/>
                    </a:lnTo>
                    <a:lnTo>
                      <a:pt x="3524" y="2438"/>
                    </a:lnTo>
                    <a:lnTo>
                      <a:pt x="3528" y="2434"/>
                    </a:lnTo>
                    <a:lnTo>
                      <a:pt x="3528" y="2432"/>
                    </a:lnTo>
                    <a:lnTo>
                      <a:pt x="3528" y="2428"/>
                    </a:lnTo>
                    <a:lnTo>
                      <a:pt x="3528" y="2426"/>
                    </a:lnTo>
                    <a:lnTo>
                      <a:pt x="3528" y="2426"/>
                    </a:lnTo>
                    <a:lnTo>
                      <a:pt x="3536" y="2424"/>
                    </a:lnTo>
                    <a:lnTo>
                      <a:pt x="3536" y="2424"/>
                    </a:lnTo>
                    <a:lnTo>
                      <a:pt x="3542" y="2424"/>
                    </a:lnTo>
                    <a:lnTo>
                      <a:pt x="3548" y="2420"/>
                    </a:lnTo>
                    <a:lnTo>
                      <a:pt x="3556" y="2412"/>
                    </a:lnTo>
                    <a:lnTo>
                      <a:pt x="3564" y="2402"/>
                    </a:lnTo>
                    <a:lnTo>
                      <a:pt x="3568" y="2400"/>
                    </a:lnTo>
                    <a:lnTo>
                      <a:pt x="3570" y="2398"/>
                    </a:lnTo>
                    <a:lnTo>
                      <a:pt x="3570" y="2398"/>
                    </a:lnTo>
                    <a:lnTo>
                      <a:pt x="3574" y="2398"/>
                    </a:lnTo>
                    <a:lnTo>
                      <a:pt x="3576" y="2394"/>
                    </a:lnTo>
                    <a:lnTo>
                      <a:pt x="3580" y="2384"/>
                    </a:lnTo>
                    <a:lnTo>
                      <a:pt x="3588" y="2370"/>
                    </a:lnTo>
                    <a:lnTo>
                      <a:pt x="3592" y="2362"/>
                    </a:lnTo>
                    <a:lnTo>
                      <a:pt x="3600" y="2356"/>
                    </a:lnTo>
                    <a:lnTo>
                      <a:pt x="3600" y="2356"/>
                    </a:lnTo>
                    <a:lnTo>
                      <a:pt x="3606" y="2352"/>
                    </a:lnTo>
                    <a:lnTo>
                      <a:pt x="3612" y="2350"/>
                    </a:lnTo>
                    <a:lnTo>
                      <a:pt x="3624" y="2350"/>
                    </a:lnTo>
                    <a:lnTo>
                      <a:pt x="3628" y="2350"/>
                    </a:lnTo>
                    <a:lnTo>
                      <a:pt x="3630" y="2350"/>
                    </a:lnTo>
                    <a:lnTo>
                      <a:pt x="3634" y="2346"/>
                    </a:lnTo>
                    <a:lnTo>
                      <a:pt x="3636" y="2342"/>
                    </a:lnTo>
                    <a:lnTo>
                      <a:pt x="3636" y="2342"/>
                    </a:lnTo>
                    <a:lnTo>
                      <a:pt x="3638" y="2334"/>
                    </a:lnTo>
                    <a:lnTo>
                      <a:pt x="3642" y="2328"/>
                    </a:lnTo>
                    <a:lnTo>
                      <a:pt x="3654" y="2318"/>
                    </a:lnTo>
                    <a:lnTo>
                      <a:pt x="3666" y="2310"/>
                    </a:lnTo>
                    <a:lnTo>
                      <a:pt x="3680" y="2306"/>
                    </a:lnTo>
                    <a:lnTo>
                      <a:pt x="3680" y="2306"/>
                    </a:lnTo>
                    <a:lnTo>
                      <a:pt x="3690" y="2304"/>
                    </a:lnTo>
                    <a:lnTo>
                      <a:pt x="3696" y="2300"/>
                    </a:lnTo>
                    <a:lnTo>
                      <a:pt x="3698" y="2294"/>
                    </a:lnTo>
                    <a:lnTo>
                      <a:pt x="3698" y="2292"/>
                    </a:lnTo>
                    <a:lnTo>
                      <a:pt x="3696" y="2290"/>
                    </a:lnTo>
                    <a:lnTo>
                      <a:pt x="3696" y="2290"/>
                    </a:lnTo>
                    <a:lnTo>
                      <a:pt x="3694" y="2290"/>
                    </a:lnTo>
                    <a:lnTo>
                      <a:pt x="3690" y="2290"/>
                    </a:lnTo>
                    <a:lnTo>
                      <a:pt x="3686" y="2294"/>
                    </a:lnTo>
                    <a:lnTo>
                      <a:pt x="3680" y="2296"/>
                    </a:lnTo>
                    <a:lnTo>
                      <a:pt x="3676" y="2298"/>
                    </a:lnTo>
                    <a:lnTo>
                      <a:pt x="3674" y="2296"/>
                    </a:lnTo>
                    <a:lnTo>
                      <a:pt x="3674" y="2296"/>
                    </a:lnTo>
                    <a:lnTo>
                      <a:pt x="3672" y="2294"/>
                    </a:lnTo>
                    <a:lnTo>
                      <a:pt x="3674" y="2292"/>
                    </a:lnTo>
                    <a:lnTo>
                      <a:pt x="3680" y="2290"/>
                    </a:lnTo>
                    <a:lnTo>
                      <a:pt x="3682" y="2288"/>
                    </a:lnTo>
                    <a:lnTo>
                      <a:pt x="3684" y="2286"/>
                    </a:lnTo>
                    <a:lnTo>
                      <a:pt x="3684" y="2286"/>
                    </a:lnTo>
                    <a:lnTo>
                      <a:pt x="3686" y="2282"/>
                    </a:lnTo>
                    <a:lnTo>
                      <a:pt x="3684" y="2278"/>
                    </a:lnTo>
                    <a:lnTo>
                      <a:pt x="3678" y="2272"/>
                    </a:lnTo>
                    <a:lnTo>
                      <a:pt x="3676" y="2268"/>
                    </a:lnTo>
                    <a:lnTo>
                      <a:pt x="3682" y="2268"/>
                    </a:lnTo>
                    <a:lnTo>
                      <a:pt x="3682" y="2268"/>
                    </a:lnTo>
                    <a:lnTo>
                      <a:pt x="3692" y="2272"/>
                    </a:lnTo>
                    <a:lnTo>
                      <a:pt x="3696" y="2274"/>
                    </a:lnTo>
                    <a:lnTo>
                      <a:pt x="3698" y="2276"/>
                    </a:lnTo>
                    <a:lnTo>
                      <a:pt x="3700" y="2274"/>
                    </a:lnTo>
                    <a:lnTo>
                      <a:pt x="3706" y="2270"/>
                    </a:lnTo>
                    <a:lnTo>
                      <a:pt x="3706" y="2270"/>
                    </a:lnTo>
                    <a:lnTo>
                      <a:pt x="3710" y="2264"/>
                    </a:lnTo>
                    <a:lnTo>
                      <a:pt x="3714" y="2262"/>
                    </a:lnTo>
                    <a:lnTo>
                      <a:pt x="3716" y="2260"/>
                    </a:lnTo>
                    <a:lnTo>
                      <a:pt x="3718" y="2254"/>
                    </a:lnTo>
                    <a:lnTo>
                      <a:pt x="3718" y="2254"/>
                    </a:lnTo>
                    <a:lnTo>
                      <a:pt x="3720" y="2246"/>
                    </a:lnTo>
                    <a:lnTo>
                      <a:pt x="3718" y="2242"/>
                    </a:lnTo>
                    <a:lnTo>
                      <a:pt x="3714" y="2240"/>
                    </a:lnTo>
                    <a:lnTo>
                      <a:pt x="3710" y="2244"/>
                    </a:lnTo>
                    <a:lnTo>
                      <a:pt x="3710" y="2244"/>
                    </a:lnTo>
                    <a:lnTo>
                      <a:pt x="3708" y="2244"/>
                    </a:lnTo>
                    <a:lnTo>
                      <a:pt x="3708" y="2242"/>
                    </a:lnTo>
                    <a:lnTo>
                      <a:pt x="3704" y="2240"/>
                    </a:lnTo>
                    <a:lnTo>
                      <a:pt x="3694" y="2240"/>
                    </a:lnTo>
                    <a:lnTo>
                      <a:pt x="3694" y="2240"/>
                    </a:lnTo>
                    <a:lnTo>
                      <a:pt x="3684" y="2242"/>
                    </a:lnTo>
                    <a:lnTo>
                      <a:pt x="3678" y="2240"/>
                    </a:lnTo>
                    <a:lnTo>
                      <a:pt x="3678" y="2236"/>
                    </a:lnTo>
                    <a:lnTo>
                      <a:pt x="3678" y="2230"/>
                    </a:lnTo>
                    <a:lnTo>
                      <a:pt x="3678" y="2230"/>
                    </a:lnTo>
                    <a:lnTo>
                      <a:pt x="3678" y="2228"/>
                    </a:lnTo>
                    <a:lnTo>
                      <a:pt x="3678" y="2228"/>
                    </a:lnTo>
                    <a:lnTo>
                      <a:pt x="3680" y="2232"/>
                    </a:lnTo>
                    <a:lnTo>
                      <a:pt x="3684" y="2236"/>
                    </a:lnTo>
                    <a:lnTo>
                      <a:pt x="3686" y="2236"/>
                    </a:lnTo>
                    <a:lnTo>
                      <a:pt x="3690" y="2236"/>
                    </a:lnTo>
                    <a:lnTo>
                      <a:pt x="3696" y="2234"/>
                    </a:lnTo>
                    <a:lnTo>
                      <a:pt x="3696" y="2234"/>
                    </a:lnTo>
                    <a:lnTo>
                      <a:pt x="3704" y="2230"/>
                    </a:lnTo>
                    <a:lnTo>
                      <a:pt x="3708" y="2230"/>
                    </a:lnTo>
                    <a:lnTo>
                      <a:pt x="3714" y="2232"/>
                    </a:lnTo>
                    <a:lnTo>
                      <a:pt x="3718" y="2236"/>
                    </a:lnTo>
                    <a:lnTo>
                      <a:pt x="3724" y="2244"/>
                    </a:lnTo>
                    <a:lnTo>
                      <a:pt x="3726" y="2248"/>
                    </a:lnTo>
                    <a:lnTo>
                      <a:pt x="3728" y="2248"/>
                    </a:lnTo>
                    <a:lnTo>
                      <a:pt x="3728" y="2248"/>
                    </a:lnTo>
                    <a:lnTo>
                      <a:pt x="3728" y="2246"/>
                    </a:lnTo>
                    <a:lnTo>
                      <a:pt x="3728" y="2244"/>
                    </a:lnTo>
                    <a:lnTo>
                      <a:pt x="3724" y="2236"/>
                    </a:lnTo>
                    <a:lnTo>
                      <a:pt x="3718" y="2222"/>
                    </a:lnTo>
                    <a:lnTo>
                      <a:pt x="3712" y="2198"/>
                    </a:lnTo>
                    <a:lnTo>
                      <a:pt x="3712" y="2198"/>
                    </a:lnTo>
                    <a:lnTo>
                      <a:pt x="3708" y="2188"/>
                    </a:lnTo>
                    <a:lnTo>
                      <a:pt x="3706" y="2186"/>
                    </a:lnTo>
                    <a:lnTo>
                      <a:pt x="3704" y="2186"/>
                    </a:lnTo>
                    <a:lnTo>
                      <a:pt x="3700" y="2188"/>
                    </a:lnTo>
                    <a:lnTo>
                      <a:pt x="3694" y="2190"/>
                    </a:lnTo>
                    <a:lnTo>
                      <a:pt x="3694" y="2190"/>
                    </a:lnTo>
                    <a:lnTo>
                      <a:pt x="3692" y="2190"/>
                    </a:lnTo>
                    <a:lnTo>
                      <a:pt x="3692" y="2190"/>
                    </a:lnTo>
                    <a:lnTo>
                      <a:pt x="3696" y="2186"/>
                    </a:lnTo>
                    <a:lnTo>
                      <a:pt x="3698" y="2180"/>
                    </a:lnTo>
                    <a:lnTo>
                      <a:pt x="3698" y="2176"/>
                    </a:lnTo>
                    <a:lnTo>
                      <a:pt x="3694" y="2174"/>
                    </a:lnTo>
                    <a:lnTo>
                      <a:pt x="3694" y="2174"/>
                    </a:lnTo>
                    <a:lnTo>
                      <a:pt x="3690" y="2170"/>
                    </a:lnTo>
                    <a:lnTo>
                      <a:pt x="3692" y="2170"/>
                    </a:lnTo>
                    <a:lnTo>
                      <a:pt x="3696" y="2168"/>
                    </a:lnTo>
                    <a:lnTo>
                      <a:pt x="3698" y="2166"/>
                    </a:lnTo>
                    <a:lnTo>
                      <a:pt x="3698" y="2162"/>
                    </a:lnTo>
                    <a:lnTo>
                      <a:pt x="3698" y="2156"/>
                    </a:lnTo>
                    <a:lnTo>
                      <a:pt x="3698" y="2156"/>
                    </a:lnTo>
                    <a:lnTo>
                      <a:pt x="3696" y="2144"/>
                    </a:lnTo>
                    <a:lnTo>
                      <a:pt x="3696" y="2140"/>
                    </a:lnTo>
                    <a:lnTo>
                      <a:pt x="3696" y="2136"/>
                    </a:lnTo>
                    <a:lnTo>
                      <a:pt x="3690" y="2130"/>
                    </a:lnTo>
                    <a:lnTo>
                      <a:pt x="3690" y="2130"/>
                    </a:lnTo>
                    <a:lnTo>
                      <a:pt x="3678" y="2118"/>
                    </a:lnTo>
                    <a:lnTo>
                      <a:pt x="3678" y="2118"/>
                    </a:lnTo>
                    <a:lnTo>
                      <a:pt x="3678" y="2118"/>
                    </a:lnTo>
                    <a:lnTo>
                      <a:pt x="3686" y="2122"/>
                    </a:lnTo>
                    <a:lnTo>
                      <a:pt x="3686" y="2122"/>
                    </a:lnTo>
                    <a:lnTo>
                      <a:pt x="3694" y="2126"/>
                    </a:lnTo>
                    <a:lnTo>
                      <a:pt x="3696" y="2124"/>
                    </a:lnTo>
                    <a:lnTo>
                      <a:pt x="3696" y="2124"/>
                    </a:lnTo>
                    <a:lnTo>
                      <a:pt x="3692" y="2108"/>
                    </a:lnTo>
                    <a:lnTo>
                      <a:pt x="3692" y="2108"/>
                    </a:lnTo>
                    <a:lnTo>
                      <a:pt x="3688" y="2092"/>
                    </a:lnTo>
                    <a:lnTo>
                      <a:pt x="3690" y="2076"/>
                    </a:lnTo>
                    <a:lnTo>
                      <a:pt x="3690" y="2076"/>
                    </a:lnTo>
                    <a:lnTo>
                      <a:pt x="3692" y="2064"/>
                    </a:lnTo>
                    <a:lnTo>
                      <a:pt x="3696" y="2058"/>
                    </a:lnTo>
                    <a:lnTo>
                      <a:pt x="3702" y="2054"/>
                    </a:lnTo>
                    <a:lnTo>
                      <a:pt x="3702" y="2054"/>
                    </a:lnTo>
                    <a:lnTo>
                      <a:pt x="3704" y="2050"/>
                    </a:lnTo>
                    <a:lnTo>
                      <a:pt x="3704" y="2052"/>
                    </a:lnTo>
                    <a:lnTo>
                      <a:pt x="3700" y="2058"/>
                    </a:lnTo>
                    <a:lnTo>
                      <a:pt x="3698" y="2064"/>
                    </a:lnTo>
                    <a:lnTo>
                      <a:pt x="3698" y="2064"/>
                    </a:lnTo>
                    <a:lnTo>
                      <a:pt x="3694" y="2076"/>
                    </a:lnTo>
                    <a:lnTo>
                      <a:pt x="3694" y="2082"/>
                    </a:lnTo>
                    <a:lnTo>
                      <a:pt x="3696" y="2086"/>
                    </a:lnTo>
                    <a:lnTo>
                      <a:pt x="3696" y="2086"/>
                    </a:lnTo>
                    <a:lnTo>
                      <a:pt x="3696" y="2088"/>
                    </a:lnTo>
                    <a:lnTo>
                      <a:pt x="3696" y="2090"/>
                    </a:lnTo>
                    <a:lnTo>
                      <a:pt x="3694" y="2094"/>
                    </a:lnTo>
                    <a:lnTo>
                      <a:pt x="3696" y="2098"/>
                    </a:lnTo>
                    <a:lnTo>
                      <a:pt x="3696" y="2098"/>
                    </a:lnTo>
                    <a:lnTo>
                      <a:pt x="3698" y="2104"/>
                    </a:lnTo>
                    <a:lnTo>
                      <a:pt x="3696" y="2106"/>
                    </a:lnTo>
                    <a:lnTo>
                      <a:pt x="3696" y="2110"/>
                    </a:lnTo>
                    <a:lnTo>
                      <a:pt x="3700" y="2114"/>
                    </a:lnTo>
                    <a:lnTo>
                      <a:pt x="3700" y="2114"/>
                    </a:lnTo>
                    <a:lnTo>
                      <a:pt x="3706" y="2116"/>
                    </a:lnTo>
                    <a:lnTo>
                      <a:pt x="3708" y="2116"/>
                    </a:lnTo>
                    <a:lnTo>
                      <a:pt x="3710" y="2116"/>
                    </a:lnTo>
                    <a:lnTo>
                      <a:pt x="3712" y="2120"/>
                    </a:lnTo>
                    <a:lnTo>
                      <a:pt x="3712" y="2120"/>
                    </a:lnTo>
                    <a:lnTo>
                      <a:pt x="3712" y="2126"/>
                    </a:lnTo>
                    <a:lnTo>
                      <a:pt x="3712" y="2130"/>
                    </a:lnTo>
                    <a:lnTo>
                      <a:pt x="3712" y="2134"/>
                    </a:lnTo>
                    <a:lnTo>
                      <a:pt x="3716" y="2136"/>
                    </a:lnTo>
                    <a:lnTo>
                      <a:pt x="3716" y="2136"/>
                    </a:lnTo>
                    <a:lnTo>
                      <a:pt x="3718" y="2138"/>
                    </a:lnTo>
                    <a:lnTo>
                      <a:pt x="3716" y="2142"/>
                    </a:lnTo>
                    <a:lnTo>
                      <a:pt x="3710" y="2154"/>
                    </a:lnTo>
                    <a:lnTo>
                      <a:pt x="3706" y="2166"/>
                    </a:lnTo>
                    <a:lnTo>
                      <a:pt x="3706" y="2172"/>
                    </a:lnTo>
                    <a:lnTo>
                      <a:pt x="3710" y="2176"/>
                    </a:lnTo>
                    <a:lnTo>
                      <a:pt x="3710" y="2176"/>
                    </a:lnTo>
                    <a:lnTo>
                      <a:pt x="3712" y="2176"/>
                    </a:lnTo>
                    <a:lnTo>
                      <a:pt x="3714" y="2172"/>
                    </a:lnTo>
                    <a:lnTo>
                      <a:pt x="3720" y="2158"/>
                    </a:lnTo>
                    <a:lnTo>
                      <a:pt x="3728" y="2138"/>
                    </a:lnTo>
                    <a:lnTo>
                      <a:pt x="3738" y="2122"/>
                    </a:lnTo>
                    <a:lnTo>
                      <a:pt x="3738" y="2122"/>
                    </a:lnTo>
                    <a:lnTo>
                      <a:pt x="3744" y="2114"/>
                    </a:lnTo>
                    <a:lnTo>
                      <a:pt x="3746" y="2108"/>
                    </a:lnTo>
                    <a:lnTo>
                      <a:pt x="3748" y="2102"/>
                    </a:lnTo>
                    <a:lnTo>
                      <a:pt x="3748" y="2096"/>
                    </a:lnTo>
                    <a:lnTo>
                      <a:pt x="3748" y="2092"/>
                    </a:lnTo>
                    <a:lnTo>
                      <a:pt x="3746" y="2088"/>
                    </a:lnTo>
                    <a:lnTo>
                      <a:pt x="3744" y="2086"/>
                    </a:lnTo>
                    <a:lnTo>
                      <a:pt x="3740" y="2086"/>
                    </a:lnTo>
                    <a:lnTo>
                      <a:pt x="3740" y="2086"/>
                    </a:lnTo>
                    <a:lnTo>
                      <a:pt x="3738" y="2084"/>
                    </a:lnTo>
                    <a:lnTo>
                      <a:pt x="3736" y="2082"/>
                    </a:lnTo>
                    <a:lnTo>
                      <a:pt x="3732" y="2074"/>
                    </a:lnTo>
                    <a:lnTo>
                      <a:pt x="3726" y="2054"/>
                    </a:lnTo>
                    <a:lnTo>
                      <a:pt x="3726" y="2054"/>
                    </a:lnTo>
                    <a:lnTo>
                      <a:pt x="3724" y="2044"/>
                    </a:lnTo>
                    <a:lnTo>
                      <a:pt x="3726" y="2036"/>
                    </a:lnTo>
                    <a:lnTo>
                      <a:pt x="3730" y="2030"/>
                    </a:lnTo>
                    <a:lnTo>
                      <a:pt x="3738" y="2024"/>
                    </a:lnTo>
                    <a:lnTo>
                      <a:pt x="3738" y="2024"/>
                    </a:lnTo>
                    <a:lnTo>
                      <a:pt x="3742" y="2024"/>
                    </a:lnTo>
                    <a:lnTo>
                      <a:pt x="3736" y="2030"/>
                    </a:lnTo>
                    <a:lnTo>
                      <a:pt x="3732" y="2034"/>
                    </a:lnTo>
                    <a:lnTo>
                      <a:pt x="3730" y="2040"/>
                    </a:lnTo>
                    <a:lnTo>
                      <a:pt x="3730" y="2046"/>
                    </a:lnTo>
                    <a:lnTo>
                      <a:pt x="3732" y="2054"/>
                    </a:lnTo>
                    <a:lnTo>
                      <a:pt x="3732" y="2054"/>
                    </a:lnTo>
                    <a:lnTo>
                      <a:pt x="3738" y="2060"/>
                    </a:lnTo>
                    <a:lnTo>
                      <a:pt x="3742" y="2062"/>
                    </a:lnTo>
                    <a:lnTo>
                      <a:pt x="3748" y="2064"/>
                    </a:lnTo>
                    <a:lnTo>
                      <a:pt x="3750" y="2066"/>
                    </a:lnTo>
                    <a:lnTo>
                      <a:pt x="3750" y="2072"/>
                    </a:lnTo>
                    <a:lnTo>
                      <a:pt x="3750" y="2072"/>
                    </a:lnTo>
                    <a:lnTo>
                      <a:pt x="3750" y="2078"/>
                    </a:lnTo>
                    <a:lnTo>
                      <a:pt x="3752" y="2078"/>
                    </a:lnTo>
                    <a:lnTo>
                      <a:pt x="3754" y="2078"/>
                    </a:lnTo>
                    <a:lnTo>
                      <a:pt x="3758" y="2074"/>
                    </a:lnTo>
                    <a:lnTo>
                      <a:pt x="3766" y="2062"/>
                    </a:lnTo>
                    <a:lnTo>
                      <a:pt x="3774" y="2048"/>
                    </a:lnTo>
                    <a:lnTo>
                      <a:pt x="3774" y="2048"/>
                    </a:lnTo>
                    <a:lnTo>
                      <a:pt x="3784" y="2030"/>
                    </a:lnTo>
                    <a:lnTo>
                      <a:pt x="3790" y="2014"/>
                    </a:lnTo>
                    <a:lnTo>
                      <a:pt x="3790" y="2008"/>
                    </a:lnTo>
                    <a:lnTo>
                      <a:pt x="3790" y="2002"/>
                    </a:lnTo>
                    <a:lnTo>
                      <a:pt x="3790" y="2000"/>
                    </a:lnTo>
                    <a:lnTo>
                      <a:pt x="3786" y="1998"/>
                    </a:lnTo>
                    <a:lnTo>
                      <a:pt x="3786" y="1998"/>
                    </a:lnTo>
                    <a:lnTo>
                      <a:pt x="3778" y="1996"/>
                    </a:lnTo>
                    <a:lnTo>
                      <a:pt x="3776" y="1996"/>
                    </a:lnTo>
                    <a:lnTo>
                      <a:pt x="3776" y="1994"/>
                    </a:lnTo>
                    <a:lnTo>
                      <a:pt x="3778" y="1988"/>
                    </a:lnTo>
                    <a:lnTo>
                      <a:pt x="3784" y="1980"/>
                    </a:lnTo>
                    <a:lnTo>
                      <a:pt x="3784" y="1980"/>
                    </a:lnTo>
                    <a:lnTo>
                      <a:pt x="3796" y="1972"/>
                    </a:lnTo>
                    <a:lnTo>
                      <a:pt x="3808" y="1962"/>
                    </a:lnTo>
                    <a:lnTo>
                      <a:pt x="3824" y="1956"/>
                    </a:lnTo>
                    <a:lnTo>
                      <a:pt x="3838" y="1950"/>
                    </a:lnTo>
                    <a:lnTo>
                      <a:pt x="3838" y="1950"/>
                    </a:lnTo>
                    <a:lnTo>
                      <a:pt x="3854" y="1948"/>
                    </a:lnTo>
                    <a:lnTo>
                      <a:pt x="3870" y="1946"/>
                    </a:lnTo>
                    <a:lnTo>
                      <a:pt x="3886" y="1944"/>
                    </a:lnTo>
                    <a:lnTo>
                      <a:pt x="3890" y="1944"/>
                    </a:lnTo>
                    <a:lnTo>
                      <a:pt x="3892" y="1940"/>
                    </a:lnTo>
                    <a:lnTo>
                      <a:pt x="3892" y="1940"/>
                    </a:lnTo>
                    <a:lnTo>
                      <a:pt x="3894" y="1926"/>
                    </a:lnTo>
                    <a:lnTo>
                      <a:pt x="3896" y="1924"/>
                    </a:lnTo>
                    <a:lnTo>
                      <a:pt x="3898" y="1928"/>
                    </a:lnTo>
                    <a:lnTo>
                      <a:pt x="3898" y="1928"/>
                    </a:lnTo>
                    <a:lnTo>
                      <a:pt x="3900" y="1936"/>
                    </a:lnTo>
                    <a:lnTo>
                      <a:pt x="3904" y="1940"/>
                    </a:lnTo>
                    <a:lnTo>
                      <a:pt x="3906" y="1940"/>
                    </a:lnTo>
                    <a:lnTo>
                      <a:pt x="3908" y="1940"/>
                    </a:lnTo>
                    <a:lnTo>
                      <a:pt x="3914" y="1932"/>
                    </a:lnTo>
                    <a:lnTo>
                      <a:pt x="3914" y="1932"/>
                    </a:lnTo>
                    <a:lnTo>
                      <a:pt x="3920" y="1928"/>
                    </a:lnTo>
                    <a:lnTo>
                      <a:pt x="3922" y="1926"/>
                    </a:lnTo>
                    <a:lnTo>
                      <a:pt x="3924" y="1928"/>
                    </a:lnTo>
                    <a:lnTo>
                      <a:pt x="3924" y="1930"/>
                    </a:lnTo>
                    <a:lnTo>
                      <a:pt x="3924" y="1936"/>
                    </a:lnTo>
                    <a:lnTo>
                      <a:pt x="3926" y="1936"/>
                    </a:lnTo>
                    <a:lnTo>
                      <a:pt x="3928" y="1934"/>
                    </a:lnTo>
                    <a:lnTo>
                      <a:pt x="3928" y="1934"/>
                    </a:lnTo>
                    <a:lnTo>
                      <a:pt x="3932" y="1932"/>
                    </a:lnTo>
                    <a:lnTo>
                      <a:pt x="3936" y="1930"/>
                    </a:lnTo>
                    <a:lnTo>
                      <a:pt x="3946" y="1930"/>
                    </a:lnTo>
                    <a:lnTo>
                      <a:pt x="3952" y="1928"/>
                    </a:lnTo>
                    <a:lnTo>
                      <a:pt x="3952" y="1924"/>
                    </a:lnTo>
                    <a:lnTo>
                      <a:pt x="3952" y="1920"/>
                    </a:lnTo>
                    <a:lnTo>
                      <a:pt x="3952" y="1920"/>
                    </a:lnTo>
                    <a:lnTo>
                      <a:pt x="3948" y="1906"/>
                    </a:lnTo>
                    <a:lnTo>
                      <a:pt x="3946" y="1904"/>
                    </a:lnTo>
                    <a:lnTo>
                      <a:pt x="3942" y="1904"/>
                    </a:lnTo>
                    <a:lnTo>
                      <a:pt x="3942" y="1904"/>
                    </a:lnTo>
                    <a:lnTo>
                      <a:pt x="3940" y="1904"/>
                    </a:lnTo>
                    <a:lnTo>
                      <a:pt x="3942" y="1906"/>
                    </a:lnTo>
                    <a:lnTo>
                      <a:pt x="3946" y="1908"/>
                    </a:lnTo>
                    <a:lnTo>
                      <a:pt x="3948" y="1914"/>
                    </a:lnTo>
                    <a:lnTo>
                      <a:pt x="3948" y="1914"/>
                    </a:lnTo>
                    <a:lnTo>
                      <a:pt x="3944" y="1920"/>
                    </a:lnTo>
                    <a:lnTo>
                      <a:pt x="3940" y="1924"/>
                    </a:lnTo>
                    <a:lnTo>
                      <a:pt x="3936" y="1926"/>
                    </a:lnTo>
                    <a:lnTo>
                      <a:pt x="3932" y="1926"/>
                    </a:lnTo>
                    <a:lnTo>
                      <a:pt x="3930" y="1922"/>
                    </a:lnTo>
                    <a:lnTo>
                      <a:pt x="3928" y="1918"/>
                    </a:lnTo>
                    <a:lnTo>
                      <a:pt x="3928" y="1918"/>
                    </a:lnTo>
                    <a:lnTo>
                      <a:pt x="3924" y="1908"/>
                    </a:lnTo>
                    <a:lnTo>
                      <a:pt x="3924" y="1902"/>
                    </a:lnTo>
                    <a:lnTo>
                      <a:pt x="3920" y="1896"/>
                    </a:lnTo>
                    <a:lnTo>
                      <a:pt x="3912" y="1894"/>
                    </a:lnTo>
                    <a:lnTo>
                      <a:pt x="3912" y="1894"/>
                    </a:lnTo>
                    <a:lnTo>
                      <a:pt x="3910" y="1894"/>
                    </a:lnTo>
                    <a:lnTo>
                      <a:pt x="3910" y="1892"/>
                    </a:lnTo>
                    <a:lnTo>
                      <a:pt x="3918" y="1884"/>
                    </a:lnTo>
                    <a:lnTo>
                      <a:pt x="3926" y="1876"/>
                    </a:lnTo>
                    <a:lnTo>
                      <a:pt x="3926" y="1874"/>
                    </a:lnTo>
                    <a:lnTo>
                      <a:pt x="3924" y="1872"/>
                    </a:lnTo>
                    <a:lnTo>
                      <a:pt x="3924" y="1872"/>
                    </a:lnTo>
                    <a:lnTo>
                      <a:pt x="3922" y="1868"/>
                    </a:lnTo>
                    <a:lnTo>
                      <a:pt x="3920" y="1864"/>
                    </a:lnTo>
                    <a:lnTo>
                      <a:pt x="3922" y="1850"/>
                    </a:lnTo>
                    <a:lnTo>
                      <a:pt x="3928" y="1836"/>
                    </a:lnTo>
                    <a:lnTo>
                      <a:pt x="3936" y="1826"/>
                    </a:lnTo>
                    <a:lnTo>
                      <a:pt x="3936" y="1826"/>
                    </a:lnTo>
                    <a:lnTo>
                      <a:pt x="3940" y="1820"/>
                    </a:lnTo>
                    <a:lnTo>
                      <a:pt x="3940" y="1816"/>
                    </a:lnTo>
                    <a:lnTo>
                      <a:pt x="3940" y="1814"/>
                    </a:lnTo>
                    <a:lnTo>
                      <a:pt x="3942" y="1810"/>
                    </a:lnTo>
                    <a:lnTo>
                      <a:pt x="3942" y="1810"/>
                    </a:lnTo>
                    <a:lnTo>
                      <a:pt x="3944" y="1808"/>
                    </a:lnTo>
                    <a:lnTo>
                      <a:pt x="3946" y="1808"/>
                    </a:lnTo>
                    <a:lnTo>
                      <a:pt x="3948" y="1812"/>
                    </a:lnTo>
                    <a:lnTo>
                      <a:pt x="3952" y="1814"/>
                    </a:lnTo>
                    <a:lnTo>
                      <a:pt x="3954" y="1814"/>
                    </a:lnTo>
                    <a:lnTo>
                      <a:pt x="3958" y="1812"/>
                    </a:lnTo>
                    <a:lnTo>
                      <a:pt x="3958" y="1812"/>
                    </a:lnTo>
                    <a:lnTo>
                      <a:pt x="3966" y="1806"/>
                    </a:lnTo>
                    <a:lnTo>
                      <a:pt x="3970" y="1802"/>
                    </a:lnTo>
                    <a:lnTo>
                      <a:pt x="3974" y="1800"/>
                    </a:lnTo>
                    <a:lnTo>
                      <a:pt x="3976" y="1800"/>
                    </a:lnTo>
                    <a:lnTo>
                      <a:pt x="3976" y="1800"/>
                    </a:lnTo>
                    <a:lnTo>
                      <a:pt x="3982" y="1798"/>
                    </a:lnTo>
                    <a:lnTo>
                      <a:pt x="3984" y="1796"/>
                    </a:lnTo>
                    <a:lnTo>
                      <a:pt x="3988" y="1786"/>
                    </a:lnTo>
                    <a:lnTo>
                      <a:pt x="3992" y="1778"/>
                    </a:lnTo>
                    <a:lnTo>
                      <a:pt x="3996" y="1776"/>
                    </a:lnTo>
                    <a:lnTo>
                      <a:pt x="4000" y="1778"/>
                    </a:lnTo>
                    <a:lnTo>
                      <a:pt x="4000" y="1778"/>
                    </a:lnTo>
                    <a:lnTo>
                      <a:pt x="4006" y="1782"/>
                    </a:lnTo>
                    <a:lnTo>
                      <a:pt x="4008" y="1780"/>
                    </a:lnTo>
                    <a:lnTo>
                      <a:pt x="4010" y="1780"/>
                    </a:lnTo>
                    <a:lnTo>
                      <a:pt x="4012" y="1776"/>
                    </a:lnTo>
                    <a:lnTo>
                      <a:pt x="4016" y="1772"/>
                    </a:lnTo>
                    <a:lnTo>
                      <a:pt x="4016" y="1772"/>
                    </a:lnTo>
                    <a:lnTo>
                      <a:pt x="4022" y="1772"/>
                    </a:lnTo>
                    <a:lnTo>
                      <a:pt x="4024" y="1774"/>
                    </a:lnTo>
                    <a:lnTo>
                      <a:pt x="4028" y="1776"/>
                    </a:lnTo>
                    <a:lnTo>
                      <a:pt x="4036" y="1772"/>
                    </a:lnTo>
                    <a:lnTo>
                      <a:pt x="4036" y="1772"/>
                    </a:lnTo>
                    <a:lnTo>
                      <a:pt x="4044" y="1766"/>
                    </a:lnTo>
                    <a:lnTo>
                      <a:pt x="4052" y="1764"/>
                    </a:lnTo>
                    <a:lnTo>
                      <a:pt x="4060" y="1762"/>
                    </a:lnTo>
                    <a:lnTo>
                      <a:pt x="4066" y="1756"/>
                    </a:lnTo>
                    <a:lnTo>
                      <a:pt x="4066" y="1756"/>
                    </a:lnTo>
                    <a:lnTo>
                      <a:pt x="4070" y="1752"/>
                    </a:lnTo>
                    <a:lnTo>
                      <a:pt x="4070" y="1748"/>
                    </a:lnTo>
                    <a:lnTo>
                      <a:pt x="4068" y="1746"/>
                    </a:lnTo>
                    <a:lnTo>
                      <a:pt x="4066" y="1742"/>
                    </a:lnTo>
                    <a:lnTo>
                      <a:pt x="4066" y="1742"/>
                    </a:lnTo>
                    <a:lnTo>
                      <a:pt x="4064" y="1736"/>
                    </a:lnTo>
                    <a:lnTo>
                      <a:pt x="4062" y="1734"/>
                    </a:lnTo>
                    <a:lnTo>
                      <a:pt x="4054" y="1730"/>
                    </a:lnTo>
                    <a:lnTo>
                      <a:pt x="4054" y="1730"/>
                    </a:lnTo>
                    <a:lnTo>
                      <a:pt x="4052" y="1726"/>
                    </a:lnTo>
                    <a:lnTo>
                      <a:pt x="4050" y="1718"/>
                    </a:lnTo>
                    <a:lnTo>
                      <a:pt x="4050" y="1704"/>
                    </a:lnTo>
                    <a:lnTo>
                      <a:pt x="4050" y="1704"/>
                    </a:lnTo>
                    <a:lnTo>
                      <a:pt x="4052" y="1706"/>
                    </a:lnTo>
                    <a:lnTo>
                      <a:pt x="4054" y="1708"/>
                    </a:lnTo>
                    <a:lnTo>
                      <a:pt x="4054" y="1716"/>
                    </a:lnTo>
                    <a:lnTo>
                      <a:pt x="4054" y="1716"/>
                    </a:lnTo>
                    <a:lnTo>
                      <a:pt x="4054" y="1720"/>
                    </a:lnTo>
                    <a:lnTo>
                      <a:pt x="4056" y="1724"/>
                    </a:lnTo>
                    <a:lnTo>
                      <a:pt x="4060" y="1728"/>
                    </a:lnTo>
                    <a:lnTo>
                      <a:pt x="4066" y="1730"/>
                    </a:lnTo>
                    <a:lnTo>
                      <a:pt x="4066" y="1730"/>
                    </a:lnTo>
                    <a:lnTo>
                      <a:pt x="4078" y="1734"/>
                    </a:lnTo>
                    <a:lnTo>
                      <a:pt x="4088" y="1734"/>
                    </a:lnTo>
                    <a:lnTo>
                      <a:pt x="4096" y="1734"/>
                    </a:lnTo>
                    <a:lnTo>
                      <a:pt x="4106" y="1732"/>
                    </a:lnTo>
                    <a:lnTo>
                      <a:pt x="4122" y="1724"/>
                    </a:lnTo>
                    <a:lnTo>
                      <a:pt x="4144" y="1714"/>
                    </a:lnTo>
                    <a:lnTo>
                      <a:pt x="4144" y="1714"/>
                    </a:lnTo>
                    <a:lnTo>
                      <a:pt x="4152" y="1708"/>
                    </a:lnTo>
                    <a:lnTo>
                      <a:pt x="4156" y="1708"/>
                    </a:lnTo>
                    <a:lnTo>
                      <a:pt x="4156" y="1708"/>
                    </a:lnTo>
                    <a:lnTo>
                      <a:pt x="4158" y="1712"/>
                    </a:lnTo>
                    <a:lnTo>
                      <a:pt x="4160" y="1714"/>
                    </a:lnTo>
                    <a:lnTo>
                      <a:pt x="4164" y="1718"/>
                    </a:lnTo>
                    <a:lnTo>
                      <a:pt x="4172" y="1718"/>
                    </a:lnTo>
                    <a:lnTo>
                      <a:pt x="4188" y="1716"/>
                    </a:lnTo>
                    <a:lnTo>
                      <a:pt x="4188" y="1716"/>
                    </a:lnTo>
                    <a:lnTo>
                      <a:pt x="4202" y="1716"/>
                    </a:lnTo>
                    <a:lnTo>
                      <a:pt x="4194" y="1720"/>
                    </a:lnTo>
                    <a:lnTo>
                      <a:pt x="4172" y="1728"/>
                    </a:lnTo>
                    <a:lnTo>
                      <a:pt x="4148" y="1740"/>
                    </a:lnTo>
                    <a:lnTo>
                      <a:pt x="4148" y="1740"/>
                    </a:lnTo>
                    <a:lnTo>
                      <a:pt x="4136" y="1746"/>
                    </a:lnTo>
                    <a:lnTo>
                      <a:pt x="4126" y="1754"/>
                    </a:lnTo>
                    <a:lnTo>
                      <a:pt x="4118" y="1762"/>
                    </a:lnTo>
                    <a:lnTo>
                      <a:pt x="4110" y="1770"/>
                    </a:lnTo>
                    <a:lnTo>
                      <a:pt x="4106" y="1780"/>
                    </a:lnTo>
                    <a:lnTo>
                      <a:pt x="4104" y="1790"/>
                    </a:lnTo>
                    <a:lnTo>
                      <a:pt x="4106" y="1802"/>
                    </a:lnTo>
                    <a:lnTo>
                      <a:pt x="4110" y="1812"/>
                    </a:lnTo>
                    <a:lnTo>
                      <a:pt x="4110" y="1812"/>
                    </a:lnTo>
                    <a:lnTo>
                      <a:pt x="4116" y="1822"/>
                    </a:lnTo>
                    <a:lnTo>
                      <a:pt x="4124" y="1826"/>
                    </a:lnTo>
                    <a:lnTo>
                      <a:pt x="4130" y="1828"/>
                    </a:lnTo>
                    <a:lnTo>
                      <a:pt x="4138" y="1824"/>
                    </a:lnTo>
                    <a:lnTo>
                      <a:pt x="4146" y="1818"/>
                    </a:lnTo>
                    <a:lnTo>
                      <a:pt x="4154" y="1810"/>
                    </a:lnTo>
                    <a:lnTo>
                      <a:pt x="4174" y="1786"/>
                    </a:lnTo>
                    <a:lnTo>
                      <a:pt x="4174" y="1786"/>
                    </a:lnTo>
                    <a:lnTo>
                      <a:pt x="4182" y="1776"/>
                    </a:lnTo>
                    <a:lnTo>
                      <a:pt x="4190" y="1770"/>
                    </a:lnTo>
                    <a:lnTo>
                      <a:pt x="4196" y="1768"/>
                    </a:lnTo>
                    <a:lnTo>
                      <a:pt x="4202" y="1768"/>
                    </a:lnTo>
                    <a:lnTo>
                      <a:pt x="4208" y="1768"/>
                    </a:lnTo>
                    <a:lnTo>
                      <a:pt x="4216" y="1766"/>
                    </a:lnTo>
                    <a:lnTo>
                      <a:pt x="4224" y="1764"/>
                    </a:lnTo>
                    <a:lnTo>
                      <a:pt x="4238" y="1756"/>
                    </a:lnTo>
                    <a:lnTo>
                      <a:pt x="4238" y="1756"/>
                    </a:lnTo>
                    <a:lnTo>
                      <a:pt x="4252" y="1748"/>
                    </a:lnTo>
                    <a:lnTo>
                      <a:pt x="4266" y="1742"/>
                    </a:lnTo>
                    <a:lnTo>
                      <a:pt x="4290" y="1734"/>
                    </a:lnTo>
                    <a:lnTo>
                      <a:pt x="4300" y="1730"/>
                    </a:lnTo>
                    <a:lnTo>
                      <a:pt x="4306" y="1728"/>
                    </a:lnTo>
                    <a:lnTo>
                      <a:pt x="4308" y="1724"/>
                    </a:lnTo>
                    <a:lnTo>
                      <a:pt x="4304" y="1720"/>
                    </a:lnTo>
                    <a:lnTo>
                      <a:pt x="4304" y="1720"/>
                    </a:lnTo>
                    <a:lnTo>
                      <a:pt x="4284" y="1700"/>
                    </a:lnTo>
                    <a:lnTo>
                      <a:pt x="4280" y="1698"/>
                    </a:lnTo>
                    <a:lnTo>
                      <a:pt x="4276" y="1696"/>
                    </a:lnTo>
                    <a:lnTo>
                      <a:pt x="4270" y="1696"/>
                    </a:lnTo>
                    <a:lnTo>
                      <a:pt x="4264" y="1698"/>
                    </a:lnTo>
                    <a:lnTo>
                      <a:pt x="4264" y="1698"/>
                    </a:lnTo>
                    <a:lnTo>
                      <a:pt x="4258" y="1700"/>
                    </a:lnTo>
                    <a:lnTo>
                      <a:pt x="4246" y="1700"/>
                    </a:lnTo>
                    <a:lnTo>
                      <a:pt x="4236" y="1700"/>
                    </a:lnTo>
                    <a:lnTo>
                      <a:pt x="4224" y="1696"/>
                    </a:lnTo>
                    <a:lnTo>
                      <a:pt x="4212" y="1694"/>
                    </a:lnTo>
                    <a:lnTo>
                      <a:pt x="4204" y="1690"/>
                    </a:lnTo>
                    <a:lnTo>
                      <a:pt x="4198" y="1684"/>
                    </a:lnTo>
                    <a:lnTo>
                      <a:pt x="4196" y="1682"/>
                    </a:lnTo>
                    <a:lnTo>
                      <a:pt x="4196" y="1680"/>
                    </a:lnTo>
                    <a:lnTo>
                      <a:pt x="4196" y="1680"/>
                    </a:lnTo>
                    <a:lnTo>
                      <a:pt x="4196" y="1676"/>
                    </a:lnTo>
                    <a:lnTo>
                      <a:pt x="4194" y="1674"/>
                    </a:lnTo>
                    <a:lnTo>
                      <a:pt x="4186" y="1672"/>
                    </a:lnTo>
                    <a:lnTo>
                      <a:pt x="4178" y="1668"/>
                    </a:lnTo>
                    <a:lnTo>
                      <a:pt x="4172" y="1664"/>
                    </a:lnTo>
                    <a:lnTo>
                      <a:pt x="4166" y="1654"/>
                    </a:lnTo>
                    <a:lnTo>
                      <a:pt x="4160" y="1640"/>
                    </a:lnTo>
                    <a:lnTo>
                      <a:pt x="4160" y="1640"/>
                    </a:lnTo>
                    <a:lnTo>
                      <a:pt x="4156" y="1624"/>
                    </a:lnTo>
                    <a:lnTo>
                      <a:pt x="4156" y="1610"/>
                    </a:lnTo>
                    <a:lnTo>
                      <a:pt x="4158" y="1598"/>
                    </a:lnTo>
                    <a:lnTo>
                      <a:pt x="4160" y="1588"/>
                    </a:lnTo>
                    <a:lnTo>
                      <a:pt x="4162" y="1580"/>
                    </a:lnTo>
                    <a:lnTo>
                      <a:pt x="4162" y="1576"/>
                    </a:lnTo>
                    <a:lnTo>
                      <a:pt x="4158" y="1574"/>
                    </a:lnTo>
                    <a:lnTo>
                      <a:pt x="4148" y="1576"/>
                    </a:lnTo>
                    <a:lnTo>
                      <a:pt x="4148" y="1576"/>
                    </a:lnTo>
                    <a:lnTo>
                      <a:pt x="4134" y="1578"/>
                    </a:lnTo>
                    <a:lnTo>
                      <a:pt x="4126" y="1580"/>
                    </a:lnTo>
                    <a:lnTo>
                      <a:pt x="4124" y="1578"/>
                    </a:lnTo>
                    <a:lnTo>
                      <a:pt x="4126" y="1574"/>
                    </a:lnTo>
                    <a:lnTo>
                      <a:pt x="4140" y="1564"/>
                    </a:lnTo>
                    <a:lnTo>
                      <a:pt x="4164" y="1550"/>
                    </a:lnTo>
                    <a:lnTo>
                      <a:pt x="4164" y="1550"/>
                    </a:lnTo>
                    <a:lnTo>
                      <a:pt x="4178" y="1538"/>
                    </a:lnTo>
                    <a:lnTo>
                      <a:pt x="4182" y="1532"/>
                    </a:lnTo>
                    <a:lnTo>
                      <a:pt x="4184" y="1528"/>
                    </a:lnTo>
                    <a:lnTo>
                      <a:pt x="4184" y="1522"/>
                    </a:lnTo>
                    <a:lnTo>
                      <a:pt x="4180" y="1516"/>
                    </a:lnTo>
                    <a:lnTo>
                      <a:pt x="4174" y="1508"/>
                    </a:lnTo>
                    <a:lnTo>
                      <a:pt x="4166" y="1502"/>
                    </a:lnTo>
                    <a:lnTo>
                      <a:pt x="4166" y="1502"/>
                    </a:lnTo>
                    <a:lnTo>
                      <a:pt x="4160" y="1498"/>
                    </a:lnTo>
                    <a:lnTo>
                      <a:pt x="4150" y="1496"/>
                    </a:lnTo>
                    <a:lnTo>
                      <a:pt x="4140" y="1496"/>
                    </a:lnTo>
                    <a:lnTo>
                      <a:pt x="4130" y="1496"/>
                    </a:lnTo>
                    <a:lnTo>
                      <a:pt x="4102" y="1500"/>
                    </a:lnTo>
                    <a:lnTo>
                      <a:pt x="4074" y="1508"/>
                    </a:lnTo>
                    <a:lnTo>
                      <a:pt x="4044" y="1518"/>
                    </a:lnTo>
                    <a:lnTo>
                      <a:pt x="4018" y="1532"/>
                    </a:lnTo>
                    <a:lnTo>
                      <a:pt x="3996" y="1546"/>
                    </a:lnTo>
                    <a:lnTo>
                      <a:pt x="3988" y="1554"/>
                    </a:lnTo>
                    <a:lnTo>
                      <a:pt x="3982" y="1560"/>
                    </a:lnTo>
                    <a:lnTo>
                      <a:pt x="3982" y="1560"/>
                    </a:lnTo>
                    <a:lnTo>
                      <a:pt x="3964" y="1584"/>
                    </a:lnTo>
                    <a:lnTo>
                      <a:pt x="3948" y="1602"/>
                    </a:lnTo>
                    <a:lnTo>
                      <a:pt x="3934" y="1616"/>
                    </a:lnTo>
                    <a:lnTo>
                      <a:pt x="3922" y="1626"/>
                    </a:lnTo>
                    <a:lnTo>
                      <a:pt x="3914" y="1634"/>
                    </a:lnTo>
                    <a:lnTo>
                      <a:pt x="3908" y="1636"/>
                    </a:lnTo>
                    <a:lnTo>
                      <a:pt x="3908" y="1636"/>
                    </a:lnTo>
                    <a:lnTo>
                      <a:pt x="3908" y="1634"/>
                    </a:lnTo>
                    <a:lnTo>
                      <a:pt x="3914" y="1628"/>
                    </a:lnTo>
                    <a:lnTo>
                      <a:pt x="3914" y="1628"/>
                    </a:lnTo>
                    <a:lnTo>
                      <a:pt x="3924" y="1616"/>
                    </a:lnTo>
                    <a:lnTo>
                      <a:pt x="3936" y="1600"/>
                    </a:lnTo>
                    <a:lnTo>
                      <a:pt x="3964" y="1560"/>
                    </a:lnTo>
                    <a:lnTo>
                      <a:pt x="3978" y="1542"/>
                    </a:lnTo>
                    <a:lnTo>
                      <a:pt x="3994" y="1524"/>
                    </a:lnTo>
                    <a:lnTo>
                      <a:pt x="4010" y="1510"/>
                    </a:lnTo>
                    <a:lnTo>
                      <a:pt x="4020" y="1504"/>
                    </a:lnTo>
                    <a:lnTo>
                      <a:pt x="4030" y="1500"/>
                    </a:lnTo>
                    <a:lnTo>
                      <a:pt x="4030" y="1500"/>
                    </a:lnTo>
                    <a:lnTo>
                      <a:pt x="4040" y="1496"/>
                    </a:lnTo>
                    <a:lnTo>
                      <a:pt x="4050" y="1490"/>
                    </a:lnTo>
                    <a:lnTo>
                      <a:pt x="4056" y="1486"/>
                    </a:lnTo>
                    <a:lnTo>
                      <a:pt x="4060" y="1482"/>
                    </a:lnTo>
                    <a:lnTo>
                      <a:pt x="4066" y="1472"/>
                    </a:lnTo>
                    <a:lnTo>
                      <a:pt x="4068" y="1464"/>
                    </a:lnTo>
                    <a:lnTo>
                      <a:pt x="4072" y="1456"/>
                    </a:lnTo>
                    <a:lnTo>
                      <a:pt x="4076" y="1452"/>
                    </a:lnTo>
                    <a:lnTo>
                      <a:pt x="4082" y="1448"/>
                    </a:lnTo>
                    <a:lnTo>
                      <a:pt x="4090" y="1444"/>
                    </a:lnTo>
                    <a:lnTo>
                      <a:pt x="4102" y="1440"/>
                    </a:lnTo>
                    <a:lnTo>
                      <a:pt x="4136" y="1432"/>
                    </a:lnTo>
                    <a:lnTo>
                      <a:pt x="4136" y="1432"/>
                    </a:lnTo>
                    <a:lnTo>
                      <a:pt x="4160" y="1430"/>
                    </a:lnTo>
                    <a:lnTo>
                      <a:pt x="4182" y="1428"/>
                    </a:lnTo>
                    <a:lnTo>
                      <a:pt x="4202" y="1430"/>
                    </a:lnTo>
                    <a:lnTo>
                      <a:pt x="4220" y="1432"/>
                    </a:lnTo>
                    <a:lnTo>
                      <a:pt x="4252" y="1436"/>
                    </a:lnTo>
                    <a:lnTo>
                      <a:pt x="4278" y="1442"/>
                    </a:lnTo>
                    <a:lnTo>
                      <a:pt x="4304" y="1446"/>
                    </a:lnTo>
                    <a:lnTo>
                      <a:pt x="4316" y="1444"/>
                    </a:lnTo>
                    <a:lnTo>
                      <a:pt x="4330" y="1442"/>
                    </a:lnTo>
                    <a:lnTo>
                      <a:pt x="4342" y="1438"/>
                    </a:lnTo>
                    <a:lnTo>
                      <a:pt x="4356" y="1430"/>
                    </a:lnTo>
                    <a:lnTo>
                      <a:pt x="4370" y="1420"/>
                    </a:lnTo>
                    <a:lnTo>
                      <a:pt x="4386" y="1406"/>
                    </a:lnTo>
                    <a:lnTo>
                      <a:pt x="4386" y="1406"/>
                    </a:lnTo>
                    <a:lnTo>
                      <a:pt x="4414" y="1382"/>
                    </a:lnTo>
                    <a:lnTo>
                      <a:pt x="4434" y="1368"/>
                    </a:lnTo>
                    <a:lnTo>
                      <a:pt x="4448" y="1362"/>
                    </a:lnTo>
                    <a:lnTo>
                      <a:pt x="4458" y="1362"/>
                    </a:lnTo>
                    <a:lnTo>
                      <a:pt x="4470" y="1366"/>
                    </a:lnTo>
                    <a:lnTo>
                      <a:pt x="4474" y="1366"/>
                    </a:lnTo>
                    <a:lnTo>
                      <a:pt x="4482" y="1358"/>
                    </a:lnTo>
                    <a:lnTo>
                      <a:pt x="4482" y="1358"/>
                    </a:lnTo>
                    <a:lnTo>
                      <a:pt x="4492" y="1348"/>
                    </a:lnTo>
                    <a:lnTo>
                      <a:pt x="4502" y="1342"/>
                    </a:lnTo>
                    <a:lnTo>
                      <a:pt x="4518" y="1330"/>
                    </a:lnTo>
                    <a:lnTo>
                      <a:pt x="4524" y="1324"/>
                    </a:lnTo>
                    <a:lnTo>
                      <a:pt x="4526" y="1316"/>
                    </a:lnTo>
                    <a:lnTo>
                      <a:pt x="4526" y="1308"/>
                    </a:lnTo>
                    <a:lnTo>
                      <a:pt x="4522" y="1296"/>
                    </a:lnTo>
                    <a:lnTo>
                      <a:pt x="4522" y="1296"/>
                    </a:lnTo>
                    <a:lnTo>
                      <a:pt x="4518" y="1284"/>
                    </a:lnTo>
                    <a:lnTo>
                      <a:pt x="4518" y="1278"/>
                    </a:lnTo>
                    <a:lnTo>
                      <a:pt x="4518" y="1274"/>
                    </a:lnTo>
                    <a:lnTo>
                      <a:pt x="4522" y="1270"/>
                    </a:lnTo>
                    <a:lnTo>
                      <a:pt x="4524" y="1268"/>
                    </a:lnTo>
                    <a:lnTo>
                      <a:pt x="4526" y="1264"/>
                    </a:lnTo>
                    <a:lnTo>
                      <a:pt x="4524" y="1258"/>
                    </a:lnTo>
                    <a:lnTo>
                      <a:pt x="4522" y="1248"/>
                    </a:lnTo>
                    <a:lnTo>
                      <a:pt x="4522" y="1248"/>
                    </a:lnTo>
                    <a:lnTo>
                      <a:pt x="4516" y="1238"/>
                    </a:lnTo>
                    <a:lnTo>
                      <a:pt x="4510" y="1234"/>
                    </a:lnTo>
                    <a:lnTo>
                      <a:pt x="4502" y="1232"/>
                    </a:lnTo>
                    <a:lnTo>
                      <a:pt x="4496" y="1230"/>
                    </a:lnTo>
                    <a:lnTo>
                      <a:pt x="4488" y="1230"/>
                    </a:lnTo>
                    <a:lnTo>
                      <a:pt x="4480" y="1228"/>
                    </a:lnTo>
                    <a:lnTo>
                      <a:pt x="4472" y="1222"/>
                    </a:lnTo>
                    <a:lnTo>
                      <a:pt x="4464" y="1214"/>
                    </a:lnTo>
                    <a:lnTo>
                      <a:pt x="4464" y="1214"/>
                    </a:lnTo>
                    <a:lnTo>
                      <a:pt x="4454" y="1204"/>
                    </a:lnTo>
                    <a:lnTo>
                      <a:pt x="4446" y="1198"/>
                    </a:lnTo>
                    <a:lnTo>
                      <a:pt x="4436" y="1198"/>
                    </a:lnTo>
                    <a:lnTo>
                      <a:pt x="4428" y="1200"/>
                    </a:lnTo>
                    <a:lnTo>
                      <a:pt x="4416" y="1204"/>
                    </a:lnTo>
                    <a:lnTo>
                      <a:pt x="4406" y="1212"/>
                    </a:lnTo>
                    <a:lnTo>
                      <a:pt x="4376" y="1234"/>
                    </a:lnTo>
                    <a:lnTo>
                      <a:pt x="4376" y="1234"/>
                    </a:lnTo>
                    <a:lnTo>
                      <a:pt x="4362" y="1242"/>
                    </a:lnTo>
                    <a:lnTo>
                      <a:pt x="4352" y="1246"/>
                    </a:lnTo>
                    <a:lnTo>
                      <a:pt x="4344" y="1246"/>
                    </a:lnTo>
                    <a:lnTo>
                      <a:pt x="4342" y="1242"/>
                    </a:lnTo>
                    <a:lnTo>
                      <a:pt x="4342" y="1238"/>
                    </a:lnTo>
                    <a:lnTo>
                      <a:pt x="4346" y="1230"/>
                    </a:lnTo>
                    <a:lnTo>
                      <a:pt x="4354" y="1226"/>
                    </a:lnTo>
                    <a:lnTo>
                      <a:pt x="4364" y="1220"/>
                    </a:lnTo>
                    <a:lnTo>
                      <a:pt x="4364" y="1220"/>
                    </a:lnTo>
                    <a:lnTo>
                      <a:pt x="4376" y="1218"/>
                    </a:lnTo>
                    <a:lnTo>
                      <a:pt x="4386" y="1214"/>
                    </a:lnTo>
                    <a:lnTo>
                      <a:pt x="4400" y="1204"/>
                    </a:lnTo>
                    <a:lnTo>
                      <a:pt x="4414" y="1196"/>
                    </a:lnTo>
                    <a:lnTo>
                      <a:pt x="4424" y="1192"/>
                    </a:lnTo>
                    <a:lnTo>
                      <a:pt x="4438" y="1190"/>
                    </a:lnTo>
                    <a:lnTo>
                      <a:pt x="4438" y="1190"/>
                    </a:lnTo>
                    <a:lnTo>
                      <a:pt x="4450" y="1186"/>
                    </a:lnTo>
                    <a:lnTo>
                      <a:pt x="4456" y="1184"/>
                    </a:lnTo>
                    <a:lnTo>
                      <a:pt x="4458" y="1178"/>
                    </a:lnTo>
                    <a:lnTo>
                      <a:pt x="4456" y="1174"/>
                    </a:lnTo>
                    <a:lnTo>
                      <a:pt x="4450" y="1170"/>
                    </a:lnTo>
                    <a:lnTo>
                      <a:pt x="4442" y="1166"/>
                    </a:lnTo>
                    <a:lnTo>
                      <a:pt x="4432" y="1162"/>
                    </a:lnTo>
                    <a:lnTo>
                      <a:pt x="4418" y="1160"/>
                    </a:lnTo>
                    <a:lnTo>
                      <a:pt x="4418" y="1160"/>
                    </a:lnTo>
                    <a:lnTo>
                      <a:pt x="4406" y="1158"/>
                    </a:lnTo>
                    <a:lnTo>
                      <a:pt x="4400" y="1154"/>
                    </a:lnTo>
                    <a:lnTo>
                      <a:pt x="4396" y="1150"/>
                    </a:lnTo>
                    <a:lnTo>
                      <a:pt x="4394" y="1146"/>
                    </a:lnTo>
                    <a:lnTo>
                      <a:pt x="4392" y="1142"/>
                    </a:lnTo>
                    <a:lnTo>
                      <a:pt x="4388" y="1138"/>
                    </a:lnTo>
                    <a:lnTo>
                      <a:pt x="4378" y="1136"/>
                    </a:lnTo>
                    <a:lnTo>
                      <a:pt x="4364" y="1132"/>
                    </a:lnTo>
                    <a:lnTo>
                      <a:pt x="4364" y="1132"/>
                    </a:lnTo>
                    <a:lnTo>
                      <a:pt x="4350" y="1130"/>
                    </a:lnTo>
                    <a:lnTo>
                      <a:pt x="4342" y="1126"/>
                    </a:lnTo>
                    <a:lnTo>
                      <a:pt x="4340" y="1122"/>
                    </a:lnTo>
                    <a:lnTo>
                      <a:pt x="4338" y="1116"/>
                    </a:lnTo>
                    <a:lnTo>
                      <a:pt x="4340" y="1112"/>
                    </a:lnTo>
                    <a:lnTo>
                      <a:pt x="4338" y="1106"/>
                    </a:lnTo>
                    <a:lnTo>
                      <a:pt x="4334" y="1102"/>
                    </a:lnTo>
                    <a:lnTo>
                      <a:pt x="4324" y="1096"/>
                    </a:lnTo>
                    <a:lnTo>
                      <a:pt x="4324" y="1096"/>
                    </a:lnTo>
                    <a:lnTo>
                      <a:pt x="4314" y="1090"/>
                    </a:lnTo>
                    <a:lnTo>
                      <a:pt x="4304" y="1084"/>
                    </a:lnTo>
                    <a:lnTo>
                      <a:pt x="4296" y="1078"/>
                    </a:lnTo>
                    <a:lnTo>
                      <a:pt x="4290" y="1070"/>
                    </a:lnTo>
                    <a:lnTo>
                      <a:pt x="4286" y="1062"/>
                    </a:lnTo>
                    <a:lnTo>
                      <a:pt x="4286" y="1052"/>
                    </a:lnTo>
                    <a:lnTo>
                      <a:pt x="4288" y="1042"/>
                    </a:lnTo>
                    <a:lnTo>
                      <a:pt x="4294" y="1030"/>
                    </a:lnTo>
                    <a:lnTo>
                      <a:pt x="4294" y="1030"/>
                    </a:lnTo>
                    <a:lnTo>
                      <a:pt x="4298" y="1024"/>
                    </a:lnTo>
                    <a:lnTo>
                      <a:pt x="4298" y="1020"/>
                    </a:lnTo>
                    <a:lnTo>
                      <a:pt x="4298" y="1016"/>
                    </a:lnTo>
                    <a:lnTo>
                      <a:pt x="4296" y="1012"/>
                    </a:lnTo>
                    <a:lnTo>
                      <a:pt x="4290" y="1008"/>
                    </a:lnTo>
                    <a:lnTo>
                      <a:pt x="4282" y="1004"/>
                    </a:lnTo>
                    <a:lnTo>
                      <a:pt x="4274" y="1002"/>
                    </a:lnTo>
                    <a:lnTo>
                      <a:pt x="4268" y="998"/>
                    </a:lnTo>
                    <a:lnTo>
                      <a:pt x="4266" y="996"/>
                    </a:lnTo>
                    <a:lnTo>
                      <a:pt x="4266" y="994"/>
                    </a:lnTo>
                    <a:lnTo>
                      <a:pt x="4266" y="990"/>
                    </a:lnTo>
                    <a:lnTo>
                      <a:pt x="4270" y="986"/>
                    </a:lnTo>
                    <a:lnTo>
                      <a:pt x="4270" y="986"/>
                    </a:lnTo>
                    <a:lnTo>
                      <a:pt x="4274" y="978"/>
                    </a:lnTo>
                    <a:lnTo>
                      <a:pt x="4274" y="970"/>
                    </a:lnTo>
                    <a:lnTo>
                      <a:pt x="4270" y="966"/>
                    </a:lnTo>
                    <a:lnTo>
                      <a:pt x="4264" y="960"/>
                    </a:lnTo>
                    <a:lnTo>
                      <a:pt x="4258" y="954"/>
                    </a:lnTo>
                    <a:lnTo>
                      <a:pt x="4252" y="948"/>
                    </a:lnTo>
                    <a:lnTo>
                      <a:pt x="4246" y="940"/>
                    </a:lnTo>
                    <a:lnTo>
                      <a:pt x="4244" y="928"/>
                    </a:lnTo>
                    <a:lnTo>
                      <a:pt x="4244" y="928"/>
                    </a:lnTo>
                    <a:lnTo>
                      <a:pt x="4240" y="912"/>
                    </a:lnTo>
                    <a:lnTo>
                      <a:pt x="4238" y="908"/>
                    </a:lnTo>
                    <a:lnTo>
                      <a:pt x="4236" y="906"/>
                    </a:lnTo>
                    <a:lnTo>
                      <a:pt x="4230" y="902"/>
                    </a:lnTo>
                    <a:lnTo>
                      <a:pt x="4228" y="898"/>
                    </a:lnTo>
                    <a:lnTo>
                      <a:pt x="4226" y="890"/>
                    </a:lnTo>
                    <a:lnTo>
                      <a:pt x="4226" y="890"/>
                    </a:lnTo>
                    <a:lnTo>
                      <a:pt x="4222" y="882"/>
                    </a:lnTo>
                    <a:lnTo>
                      <a:pt x="4218" y="878"/>
                    </a:lnTo>
                    <a:lnTo>
                      <a:pt x="4210" y="872"/>
                    </a:lnTo>
                    <a:lnTo>
                      <a:pt x="4206" y="868"/>
                    </a:lnTo>
                    <a:lnTo>
                      <a:pt x="4200" y="862"/>
                    </a:lnTo>
                    <a:lnTo>
                      <a:pt x="4194" y="852"/>
                    </a:lnTo>
                    <a:lnTo>
                      <a:pt x="4186" y="838"/>
                    </a:lnTo>
                    <a:lnTo>
                      <a:pt x="4186" y="838"/>
                    </a:lnTo>
                    <a:lnTo>
                      <a:pt x="4180" y="824"/>
                    </a:lnTo>
                    <a:lnTo>
                      <a:pt x="4174" y="816"/>
                    </a:lnTo>
                    <a:lnTo>
                      <a:pt x="4168" y="812"/>
                    </a:lnTo>
                    <a:lnTo>
                      <a:pt x="4164" y="812"/>
                    </a:lnTo>
                    <a:lnTo>
                      <a:pt x="4158" y="814"/>
                    </a:lnTo>
                    <a:lnTo>
                      <a:pt x="4154" y="820"/>
                    </a:lnTo>
                    <a:lnTo>
                      <a:pt x="4140" y="836"/>
                    </a:lnTo>
                    <a:lnTo>
                      <a:pt x="4140" y="836"/>
                    </a:lnTo>
                    <a:lnTo>
                      <a:pt x="4132" y="848"/>
                    </a:lnTo>
                    <a:lnTo>
                      <a:pt x="4128" y="860"/>
                    </a:lnTo>
                    <a:lnTo>
                      <a:pt x="4124" y="884"/>
                    </a:lnTo>
                    <a:lnTo>
                      <a:pt x="4120" y="896"/>
                    </a:lnTo>
                    <a:lnTo>
                      <a:pt x="4116" y="904"/>
                    </a:lnTo>
                    <a:lnTo>
                      <a:pt x="4114" y="906"/>
                    </a:lnTo>
                    <a:lnTo>
                      <a:pt x="4110" y="908"/>
                    </a:lnTo>
                    <a:lnTo>
                      <a:pt x="4106" y="908"/>
                    </a:lnTo>
                    <a:lnTo>
                      <a:pt x="4100" y="906"/>
                    </a:lnTo>
                    <a:lnTo>
                      <a:pt x="4100" y="906"/>
                    </a:lnTo>
                    <a:lnTo>
                      <a:pt x="4090" y="904"/>
                    </a:lnTo>
                    <a:lnTo>
                      <a:pt x="4086" y="906"/>
                    </a:lnTo>
                    <a:lnTo>
                      <a:pt x="4084" y="908"/>
                    </a:lnTo>
                    <a:lnTo>
                      <a:pt x="4084" y="912"/>
                    </a:lnTo>
                    <a:lnTo>
                      <a:pt x="4082" y="916"/>
                    </a:lnTo>
                    <a:lnTo>
                      <a:pt x="4080" y="922"/>
                    </a:lnTo>
                    <a:lnTo>
                      <a:pt x="4074" y="928"/>
                    </a:lnTo>
                    <a:lnTo>
                      <a:pt x="4060" y="934"/>
                    </a:lnTo>
                    <a:lnTo>
                      <a:pt x="4060" y="934"/>
                    </a:lnTo>
                    <a:lnTo>
                      <a:pt x="4048" y="936"/>
                    </a:lnTo>
                    <a:lnTo>
                      <a:pt x="4038" y="934"/>
                    </a:lnTo>
                    <a:lnTo>
                      <a:pt x="4030" y="930"/>
                    </a:lnTo>
                    <a:lnTo>
                      <a:pt x="4024" y="922"/>
                    </a:lnTo>
                    <a:lnTo>
                      <a:pt x="4018" y="914"/>
                    </a:lnTo>
                    <a:lnTo>
                      <a:pt x="4010" y="908"/>
                    </a:lnTo>
                    <a:lnTo>
                      <a:pt x="4002" y="902"/>
                    </a:lnTo>
                    <a:lnTo>
                      <a:pt x="3988" y="900"/>
                    </a:lnTo>
                    <a:lnTo>
                      <a:pt x="3988" y="900"/>
                    </a:lnTo>
                    <a:lnTo>
                      <a:pt x="3976" y="900"/>
                    </a:lnTo>
                    <a:lnTo>
                      <a:pt x="3972" y="900"/>
                    </a:lnTo>
                    <a:lnTo>
                      <a:pt x="3970" y="896"/>
                    </a:lnTo>
                    <a:lnTo>
                      <a:pt x="3972" y="892"/>
                    </a:lnTo>
                    <a:lnTo>
                      <a:pt x="3974" y="888"/>
                    </a:lnTo>
                    <a:lnTo>
                      <a:pt x="3976" y="884"/>
                    </a:lnTo>
                    <a:lnTo>
                      <a:pt x="3974" y="880"/>
                    </a:lnTo>
                    <a:lnTo>
                      <a:pt x="3968" y="874"/>
                    </a:lnTo>
                    <a:lnTo>
                      <a:pt x="3968" y="874"/>
                    </a:lnTo>
                    <a:lnTo>
                      <a:pt x="3962" y="870"/>
                    </a:lnTo>
                    <a:lnTo>
                      <a:pt x="3960" y="866"/>
                    </a:lnTo>
                    <a:lnTo>
                      <a:pt x="3962" y="864"/>
                    </a:lnTo>
                    <a:lnTo>
                      <a:pt x="3964" y="860"/>
                    </a:lnTo>
                    <a:lnTo>
                      <a:pt x="3966" y="856"/>
                    </a:lnTo>
                    <a:lnTo>
                      <a:pt x="3968" y="850"/>
                    </a:lnTo>
                    <a:lnTo>
                      <a:pt x="3968" y="844"/>
                    </a:lnTo>
                    <a:lnTo>
                      <a:pt x="3964" y="836"/>
                    </a:lnTo>
                    <a:lnTo>
                      <a:pt x="3964" y="836"/>
                    </a:lnTo>
                    <a:lnTo>
                      <a:pt x="3960" y="824"/>
                    </a:lnTo>
                    <a:lnTo>
                      <a:pt x="3958" y="814"/>
                    </a:lnTo>
                    <a:lnTo>
                      <a:pt x="3962" y="802"/>
                    </a:lnTo>
                    <a:lnTo>
                      <a:pt x="3966" y="794"/>
                    </a:lnTo>
                    <a:lnTo>
                      <a:pt x="3974" y="776"/>
                    </a:lnTo>
                    <a:lnTo>
                      <a:pt x="3974" y="770"/>
                    </a:lnTo>
                    <a:lnTo>
                      <a:pt x="3972" y="764"/>
                    </a:lnTo>
                    <a:lnTo>
                      <a:pt x="3972" y="764"/>
                    </a:lnTo>
                    <a:lnTo>
                      <a:pt x="3968" y="758"/>
                    </a:lnTo>
                    <a:lnTo>
                      <a:pt x="3964" y="758"/>
                    </a:lnTo>
                    <a:lnTo>
                      <a:pt x="3960" y="760"/>
                    </a:lnTo>
                    <a:lnTo>
                      <a:pt x="3958" y="764"/>
                    </a:lnTo>
                    <a:lnTo>
                      <a:pt x="3954" y="770"/>
                    </a:lnTo>
                    <a:lnTo>
                      <a:pt x="3952" y="772"/>
                    </a:lnTo>
                    <a:lnTo>
                      <a:pt x="3950" y="770"/>
                    </a:lnTo>
                    <a:lnTo>
                      <a:pt x="3950" y="770"/>
                    </a:lnTo>
                    <a:lnTo>
                      <a:pt x="3944" y="766"/>
                    </a:lnTo>
                    <a:lnTo>
                      <a:pt x="3936" y="762"/>
                    </a:lnTo>
                    <a:lnTo>
                      <a:pt x="3914" y="756"/>
                    </a:lnTo>
                    <a:lnTo>
                      <a:pt x="3902" y="752"/>
                    </a:lnTo>
                    <a:lnTo>
                      <a:pt x="3894" y="748"/>
                    </a:lnTo>
                    <a:lnTo>
                      <a:pt x="3888" y="742"/>
                    </a:lnTo>
                    <a:lnTo>
                      <a:pt x="3886" y="740"/>
                    </a:lnTo>
                    <a:lnTo>
                      <a:pt x="3886" y="736"/>
                    </a:lnTo>
                    <a:lnTo>
                      <a:pt x="3886" y="736"/>
                    </a:lnTo>
                    <a:lnTo>
                      <a:pt x="3886" y="728"/>
                    </a:lnTo>
                    <a:lnTo>
                      <a:pt x="3882" y="722"/>
                    </a:lnTo>
                    <a:lnTo>
                      <a:pt x="3878" y="716"/>
                    </a:lnTo>
                    <a:lnTo>
                      <a:pt x="3870" y="710"/>
                    </a:lnTo>
                    <a:lnTo>
                      <a:pt x="3826" y="680"/>
                    </a:lnTo>
                    <a:lnTo>
                      <a:pt x="3826" y="680"/>
                    </a:lnTo>
                    <a:lnTo>
                      <a:pt x="3806" y="668"/>
                    </a:lnTo>
                    <a:lnTo>
                      <a:pt x="3800" y="668"/>
                    </a:lnTo>
                    <a:lnTo>
                      <a:pt x="3796" y="666"/>
                    </a:lnTo>
                    <a:lnTo>
                      <a:pt x="3790" y="668"/>
                    </a:lnTo>
                    <a:lnTo>
                      <a:pt x="3788" y="670"/>
                    </a:lnTo>
                    <a:lnTo>
                      <a:pt x="3780" y="678"/>
                    </a:lnTo>
                    <a:lnTo>
                      <a:pt x="3774" y="680"/>
                    </a:lnTo>
                    <a:lnTo>
                      <a:pt x="3768" y="684"/>
                    </a:lnTo>
                    <a:lnTo>
                      <a:pt x="3760" y="684"/>
                    </a:lnTo>
                    <a:lnTo>
                      <a:pt x="3750" y="686"/>
                    </a:lnTo>
                    <a:lnTo>
                      <a:pt x="3736" y="684"/>
                    </a:lnTo>
                    <a:lnTo>
                      <a:pt x="3720" y="680"/>
                    </a:lnTo>
                    <a:lnTo>
                      <a:pt x="3700" y="674"/>
                    </a:lnTo>
                    <a:lnTo>
                      <a:pt x="3676" y="664"/>
                    </a:lnTo>
                    <a:lnTo>
                      <a:pt x="3676" y="664"/>
                    </a:lnTo>
                    <a:lnTo>
                      <a:pt x="3666" y="662"/>
                    </a:lnTo>
                    <a:lnTo>
                      <a:pt x="3656" y="660"/>
                    </a:lnTo>
                    <a:lnTo>
                      <a:pt x="3648" y="660"/>
                    </a:lnTo>
                    <a:lnTo>
                      <a:pt x="3642" y="662"/>
                    </a:lnTo>
                    <a:lnTo>
                      <a:pt x="3636" y="664"/>
                    </a:lnTo>
                    <a:lnTo>
                      <a:pt x="3632" y="668"/>
                    </a:lnTo>
                    <a:lnTo>
                      <a:pt x="3626" y="678"/>
                    </a:lnTo>
                    <a:lnTo>
                      <a:pt x="3622" y="690"/>
                    </a:lnTo>
                    <a:lnTo>
                      <a:pt x="3622" y="702"/>
                    </a:lnTo>
                    <a:lnTo>
                      <a:pt x="3626" y="712"/>
                    </a:lnTo>
                    <a:lnTo>
                      <a:pt x="3630" y="720"/>
                    </a:lnTo>
                    <a:lnTo>
                      <a:pt x="3630" y="720"/>
                    </a:lnTo>
                    <a:lnTo>
                      <a:pt x="3634" y="726"/>
                    </a:lnTo>
                    <a:lnTo>
                      <a:pt x="3636" y="732"/>
                    </a:lnTo>
                    <a:lnTo>
                      <a:pt x="3638" y="738"/>
                    </a:lnTo>
                    <a:lnTo>
                      <a:pt x="3638" y="746"/>
                    </a:lnTo>
                    <a:lnTo>
                      <a:pt x="3634" y="760"/>
                    </a:lnTo>
                    <a:lnTo>
                      <a:pt x="3626" y="772"/>
                    </a:lnTo>
                    <a:lnTo>
                      <a:pt x="3626" y="772"/>
                    </a:lnTo>
                    <a:lnTo>
                      <a:pt x="3622" y="776"/>
                    </a:lnTo>
                    <a:lnTo>
                      <a:pt x="3622" y="780"/>
                    </a:lnTo>
                    <a:lnTo>
                      <a:pt x="3624" y="782"/>
                    </a:lnTo>
                    <a:lnTo>
                      <a:pt x="3626" y="786"/>
                    </a:lnTo>
                    <a:lnTo>
                      <a:pt x="3634" y="794"/>
                    </a:lnTo>
                    <a:lnTo>
                      <a:pt x="3640" y="802"/>
                    </a:lnTo>
                    <a:lnTo>
                      <a:pt x="3644" y="814"/>
                    </a:lnTo>
                    <a:lnTo>
                      <a:pt x="3644" y="814"/>
                    </a:lnTo>
                    <a:lnTo>
                      <a:pt x="3648" y="824"/>
                    </a:lnTo>
                    <a:lnTo>
                      <a:pt x="3650" y="832"/>
                    </a:lnTo>
                    <a:lnTo>
                      <a:pt x="3650" y="840"/>
                    </a:lnTo>
                    <a:lnTo>
                      <a:pt x="3648" y="844"/>
                    </a:lnTo>
                    <a:lnTo>
                      <a:pt x="3642" y="854"/>
                    </a:lnTo>
                    <a:lnTo>
                      <a:pt x="3636" y="870"/>
                    </a:lnTo>
                    <a:lnTo>
                      <a:pt x="3636" y="870"/>
                    </a:lnTo>
                    <a:lnTo>
                      <a:pt x="3634" y="878"/>
                    </a:lnTo>
                    <a:lnTo>
                      <a:pt x="3630" y="882"/>
                    </a:lnTo>
                    <a:lnTo>
                      <a:pt x="3620" y="888"/>
                    </a:lnTo>
                    <a:lnTo>
                      <a:pt x="3616" y="890"/>
                    </a:lnTo>
                    <a:lnTo>
                      <a:pt x="3612" y="894"/>
                    </a:lnTo>
                    <a:lnTo>
                      <a:pt x="3610" y="900"/>
                    </a:lnTo>
                    <a:lnTo>
                      <a:pt x="3606" y="910"/>
                    </a:lnTo>
                    <a:lnTo>
                      <a:pt x="3606" y="910"/>
                    </a:lnTo>
                    <a:lnTo>
                      <a:pt x="3606" y="916"/>
                    </a:lnTo>
                    <a:lnTo>
                      <a:pt x="3608" y="920"/>
                    </a:lnTo>
                    <a:lnTo>
                      <a:pt x="3614" y="926"/>
                    </a:lnTo>
                    <a:lnTo>
                      <a:pt x="3622" y="932"/>
                    </a:lnTo>
                    <a:lnTo>
                      <a:pt x="3634" y="940"/>
                    </a:lnTo>
                    <a:lnTo>
                      <a:pt x="3648" y="950"/>
                    </a:lnTo>
                    <a:lnTo>
                      <a:pt x="3660" y="964"/>
                    </a:lnTo>
                    <a:lnTo>
                      <a:pt x="3666" y="972"/>
                    </a:lnTo>
                    <a:lnTo>
                      <a:pt x="3672" y="984"/>
                    </a:lnTo>
                    <a:lnTo>
                      <a:pt x="3678" y="996"/>
                    </a:lnTo>
                    <a:lnTo>
                      <a:pt x="3684" y="1010"/>
                    </a:lnTo>
                    <a:lnTo>
                      <a:pt x="3684" y="1010"/>
                    </a:lnTo>
                    <a:lnTo>
                      <a:pt x="3686" y="1026"/>
                    </a:lnTo>
                    <a:lnTo>
                      <a:pt x="3688" y="1040"/>
                    </a:lnTo>
                    <a:lnTo>
                      <a:pt x="3688" y="1052"/>
                    </a:lnTo>
                    <a:lnTo>
                      <a:pt x="3684" y="1066"/>
                    </a:lnTo>
                    <a:lnTo>
                      <a:pt x="3680" y="1078"/>
                    </a:lnTo>
                    <a:lnTo>
                      <a:pt x="3674" y="1088"/>
                    </a:lnTo>
                    <a:lnTo>
                      <a:pt x="3668" y="1100"/>
                    </a:lnTo>
                    <a:lnTo>
                      <a:pt x="3660" y="1108"/>
                    </a:lnTo>
                    <a:lnTo>
                      <a:pt x="3642" y="1126"/>
                    </a:lnTo>
                    <a:lnTo>
                      <a:pt x="3624" y="1140"/>
                    </a:lnTo>
                    <a:lnTo>
                      <a:pt x="3604" y="1150"/>
                    </a:lnTo>
                    <a:lnTo>
                      <a:pt x="3584" y="1158"/>
                    </a:lnTo>
                    <a:lnTo>
                      <a:pt x="3584" y="1158"/>
                    </a:lnTo>
                    <a:lnTo>
                      <a:pt x="3570" y="1166"/>
                    </a:lnTo>
                    <a:lnTo>
                      <a:pt x="3562" y="1172"/>
                    </a:lnTo>
                    <a:lnTo>
                      <a:pt x="3562" y="1174"/>
                    </a:lnTo>
                    <a:lnTo>
                      <a:pt x="3562" y="1176"/>
                    </a:lnTo>
                    <a:lnTo>
                      <a:pt x="3566" y="1184"/>
                    </a:lnTo>
                    <a:lnTo>
                      <a:pt x="3572" y="1190"/>
                    </a:lnTo>
                    <a:lnTo>
                      <a:pt x="3578" y="1200"/>
                    </a:lnTo>
                    <a:lnTo>
                      <a:pt x="3582" y="1212"/>
                    </a:lnTo>
                    <a:lnTo>
                      <a:pt x="3584" y="1220"/>
                    </a:lnTo>
                    <a:lnTo>
                      <a:pt x="3584" y="1228"/>
                    </a:lnTo>
                    <a:lnTo>
                      <a:pt x="3584" y="1228"/>
                    </a:lnTo>
                    <a:lnTo>
                      <a:pt x="3586" y="1244"/>
                    </a:lnTo>
                    <a:lnTo>
                      <a:pt x="3588" y="1260"/>
                    </a:lnTo>
                    <a:lnTo>
                      <a:pt x="3598" y="1290"/>
                    </a:lnTo>
                    <a:lnTo>
                      <a:pt x="3602" y="1302"/>
                    </a:lnTo>
                    <a:lnTo>
                      <a:pt x="3604" y="1314"/>
                    </a:lnTo>
                    <a:lnTo>
                      <a:pt x="3604" y="1324"/>
                    </a:lnTo>
                    <a:lnTo>
                      <a:pt x="3600" y="1328"/>
                    </a:lnTo>
                    <a:lnTo>
                      <a:pt x="3598" y="1330"/>
                    </a:lnTo>
                    <a:lnTo>
                      <a:pt x="3598" y="1330"/>
                    </a:lnTo>
                    <a:lnTo>
                      <a:pt x="3594" y="1334"/>
                    </a:lnTo>
                    <a:lnTo>
                      <a:pt x="3592" y="1336"/>
                    </a:lnTo>
                    <a:lnTo>
                      <a:pt x="3590" y="1344"/>
                    </a:lnTo>
                    <a:lnTo>
                      <a:pt x="3592" y="1352"/>
                    </a:lnTo>
                    <a:lnTo>
                      <a:pt x="3594" y="1358"/>
                    </a:lnTo>
                    <a:lnTo>
                      <a:pt x="3596" y="1362"/>
                    </a:lnTo>
                    <a:lnTo>
                      <a:pt x="3594" y="1366"/>
                    </a:lnTo>
                    <a:lnTo>
                      <a:pt x="3590" y="1364"/>
                    </a:lnTo>
                    <a:lnTo>
                      <a:pt x="3580" y="1358"/>
                    </a:lnTo>
                    <a:lnTo>
                      <a:pt x="3580" y="1358"/>
                    </a:lnTo>
                    <a:lnTo>
                      <a:pt x="3570" y="1354"/>
                    </a:lnTo>
                    <a:lnTo>
                      <a:pt x="3568" y="1354"/>
                    </a:lnTo>
                    <a:lnTo>
                      <a:pt x="3566" y="1356"/>
                    </a:lnTo>
                    <a:lnTo>
                      <a:pt x="3562" y="1362"/>
                    </a:lnTo>
                    <a:lnTo>
                      <a:pt x="3562" y="1370"/>
                    </a:lnTo>
                    <a:lnTo>
                      <a:pt x="3562" y="1376"/>
                    </a:lnTo>
                    <a:lnTo>
                      <a:pt x="3560" y="1382"/>
                    </a:lnTo>
                    <a:lnTo>
                      <a:pt x="3558" y="1384"/>
                    </a:lnTo>
                    <a:lnTo>
                      <a:pt x="3554" y="1384"/>
                    </a:lnTo>
                    <a:lnTo>
                      <a:pt x="3546" y="1380"/>
                    </a:lnTo>
                    <a:lnTo>
                      <a:pt x="3546" y="1380"/>
                    </a:lnTo>
                    <a:lnTo>
                      <a:pt x="3536" y="1372"/>
                    </a:lnTo>
                    <a:lnTo>
                      <a:pt x="3530" y="1366"/>
                    </a:lnTo>
                    <a:lnTo>
                      <a:pt x="3522" y="1352"/>
                    </a:lnTo>
                    <a:lnTo>
                      <a:pt x="3516" y="1342"/>
                    </a:lnTo>
                    <a:lnTo>
                      <a:pt x="3508" y="1332"/>
                    </a:lnTo>
                    <a:lnTo>
                      <a:pt x="3494" y="1316"/>
                    </a:lnTo>
                    <a:lnTo>
                      <a:pt x="3474" y="1298"/>
                    </a:lnTo>
                    <a:lnTo>
                      <a:pt x="3474" y="1298"/>
                    </a:lnTo>
                    <a:lnTo>
                      <a:pt x="3464" y="1286"/>
                    </a:lnTo>
                    <a:lnTo>
                      <a:pt x="3458" y="1276"/>
                    </a:lnTo>
                    <a:lnTo>
                      <a:pt x="3456" y="1266"/>
                    </a:lnTo>
                    <a:lnTo>
                      <a:pt x="3456" y="1254"/>
                    </a:lnTo>
                    <a:lnTo>
                      <a:pt x="3456" y="1234"/>
                    </a:lnTo>
                    <a:lnTo>
                      <a:pt x="3456" y="1222"/>
                    </a:lnTo>
                    <a:lnTo>
                      <a:pt x="3454" y="1210"/>
                    </a:lnTo>
                    <a:lnTo>
                      <a:pt x="3454" y="1210"/>
                    </a:lnTo>
                    <a:lnTo>
                      <a:pt x="3450" y="1194"/>
                    </a:lnTo>
                    <a:lnTo>
                      <a:pt x="3450" y="1182"/>
                    </a:lnTo>
                    <a:lnTo>
                      <a:pt x="3454" y="1172"/>
                    </a:lnTo>
                    <a:lnTo>
                      <a:pt x="3456" y="1162"/>
                    </a:lnTo>
                    <a:lnTo>
                      <a:pt x="3458" y="1154"/>
                    </a:lnTo>
                    <a:lnTo>
                      <a:pt x="3456" y="1148"/>
                    </a:lnTo>
                    <a:lnTo>
                      <a:pt x="3452" y="1142"/>
                    </a:lnTo>
                    <a:lnTo>
                      <a:pt x="3440" y="1138"/>
                    </a:lnTo>
                    <a:lnTo>
                      <a:pt x="3440" y="1138"/>
                    </a:lnTo>
                    <a:lnTo>
                      <a:pt x="3414" y="1134"/>
                    </a:lnTo>
                    <a:lnTo>
                      <a:pt x="3394" y="1130"/>
                    </a:lnTo>
                    <a:lnTo>
                      <a:pt x="3378" y="1130"/>
                    </a:lnTo>
                    <a:lnTo>
                      <a:pt x="3368" y="1130"/>
                    </a:lnTo>
                    <a:lnTo>
                      <a:pt x="3354" y="1132"/>
                    </a:lnTo>
                    <a:lnTo>
                      <a:pt x="3346" y="1132"/>
                    </a:lnTo>
                    <a:lnTo>
                      <a:pt x="3340" y="1130"/>
                    </a:lnTo>
                    <a:lnTo>
                      <a:pt x="3340" y="1130"/>
                    </a:lnTo>
                    <a:lnTo>
                      <a:pt x="3334" y="1128"/>
                    </a:lnTo>
                    <a:lnTo>
                      <a:pt x="3330" y="1124"/>
                    </a:lnTo>
                    <a:lnTo>
                      <a:pt x="3322" y="1116"/>
                    </a:lnTo>
                    <a:lnTo>
                      <a:pt x="3316" y="1110"/>
                    </a:lnTo>
                    <a:lnTo>
                      <a:pt x="3306" y="1104"/>
                    </a:lnTo>
                    <a:lnTo>
                      <a:pt x="3290" y="1098"/>
                    </a:lnTo>
                    <a:lnTo>
                      <a:pt x="3268" y="1092"/>
                    </a:lnTo>
                    <a:lnTo>
                      <a:pt x="3268" y="1092"/>
                    </a:lnTo>
                    <a:lnTo>
                      <a:pt x="3246" y="1084"/>
                    </a:lnTo>
                    <a:lnTo>
                      <a:pt x="3236" y="1078"/>
                    </a:lnTo>
                    <a:lnTo>
                      <a:pt x="3232" y="1072"/>
                    </a:lnTo>
                    <a:lnTo>
                      <a:pt x="3230" y="1066"/>
                    </a:lnTo>
                    <a:lnTo>
                      <a:pt x="3226" y="1058"/>
                    </a:lnTo>
                    <a:lnTo>
                      <a:pt x="3216" y="1048"/>
                    </a:lnTo>
                    <a:lnTo>
                      <a:pt x="3198" y="1036"/>
                    </a:lnTo>
                    <a:lnTo>
                      <a:pt x="3166" y="1022"/>
                    </a:lnTo>
                    <a:lnTo>
                      <a:pt x="3166" y="1022"/>
                    </a:lnTo>
                    <a:lnTo>
                      <a:pt x="3146" y="1016"/>
                    </a:lnTo>
                    <a:lnTo>
                      <a:pt x="3130" y="1012"/>
                    </a:lnTo>
                    <a:lnTo>
                      <a:pt x="3114" y="1010"/>
                    </a:lnTo>
                    <a:lnTo>
                      <a:pt x="3102" y="1010"/>
                    </a:lnTo>
                    <a:lnTo>
                      <a:pt x="3090" y="1012"/>
                    </a:lnTo>
                    <a:lnTo>
                      <a:pt x="3080" y="1014"/>
                    </a:lnTo>
                    <a:lnTo>
                      <a:pt x="3064" y="1020"/>
                    </a:lnTo>
                    <a:lnTo>
                      <a:pt x="3052" y="1026"/>
                    </a:lnTo>
                    <a:lnTo>
                      <a:pt x="3046" y="1028"/>
                    </a:lnTo>
                    <a:lnTo>
                      <a:pt x="3044" y="1026"/>
                    </a:lnTo>
                    <a:lnTo>
                      <a:pt x="3042" y="1022"/>
                    </a:lnTo>
                    <a:lnTo>
                      <a:pt x="3040" y="1008"/>
                    </a:lnTo>
                    <a:lnTo>
                      <a:pt x="3040" y="1008"/>
                    </a:lnTo>
                    <a:lnTo>
                      <a:pt x="3040" y="992"/>
                    </a:lnTo>
                    <a:lnTo>
                      <a:pt x="3038" y="978"/>
                    </a:lnTo>
                    <a:lnTo>
                      <a:pt x="3032" y="962"/>
                    </a:lnTo>
                    <a:lnTo>
                      <a:pt x="3026" y="948"/>
                    </a:lnTo>
                    <a:lnTo>
                      <a:pt x="3024" y="938"/>
                    </a:lnTo>
                    <a:lnTo>
                      <a:pt x="3020" y="928"/>
                    </a:lnTo>
                    <a:lnTo>
                      <a:pt x="3020" y="928"/>
                    </a:lnTo>
                    <a:lnTo>
                      <a:pt x="3018" y="922"/>
                    </a:lnTo>
                    <a:lnTo>
                      <a:pt x="3016" y="918"/>
                    </a:lnTo>
                    <a:lnTo>
                      <a:pt x="3012" y="914"/>
                    </a:lnTo>
                    <a:lnTo>
                      <a:pt x="3008" y="914"/>
                    </a:lnTo>
                    <a:lnTo>
                      <a:pt x="2998" y="912"/>
                    </a:lnTo>
                    <a:lnTo>
                      <a:pt x="2986" y="912"/>
                    </a:lnTo>
                    <a:lnTo>
                      <a:pt x="2974" y="910"/>
                    </a:lnTo>
                    <a:lnTo>
                      <a:pt x="2968" y="908"/>
                    </a:lnTo>
                    <a:lnTo>
                      <a:pt x="2962" y="904"/>
                    </a:lnTo>
                    <a:lnTo>
                      <a:pt x="2958" y="898"/>
                    </a:lnTo>
                    <a:lnTo>
                      <a:pt x="2954" y="890"/>
                    </a:lnTo>
                    <a:lnTo>
                      <a:pt x="2950" y="882"/>
                    </a:lnTo>
                    <a:lnTo>
                      <a:pt x="2948" y="868"/>
                    </a:lnTo>
                    <a:lnTo>
                      <a:pt x="2948" y="868"/>
                    </a:lnTo>
                    <a:lnTo>
                      <a:pt x="2948" y="854"/>
                    </a:lnTo>
                    <a:lnTo>
                      <a:pt x="2948" y="840"/>
                    </a:lnTo>
                    <a:lnTo>
                      <a:pt x="2952" y="824"/>
                    </a:lnTo>
                    <a:lnTo>
                      <a:pt x="2956" y="808"/>
                    </a:lnTo>
                    <a:lnTo>
                      <a:pt x="2968" y="778"/>
                    </a:lnTo>
                    <a:lnTo>
                      <a:pt x="2982" y="750"/>
                    </a:lnTo>
                    <a:lnTo>
                      <a:pt x="2998" y="724"/>
                    </a:lnTo>
                    <a:lnTo>
                      <a:pt x="3014" y="706"/>
                    </a:lnTo>
                    <a:lnTo>
                      <a:pt x="3026" y="692"/>
                    </a:lnTo>
                    <a:lnTo>
                      <a:pt x="3030" y="690"/>
                    </a:lnTo>
                    <a:lnTo>
                      <a:pt x="3034" y="690"/>
                    </a:lnTo>
                    <a:lnTo>
                      <a:pt x="3034" y="690"/>
                    </a:lnTo>
                    <a:lnTo>
                      <a:pt x="3038" y="688"/>
                    </a:lnTo>
                    <a:lnTo>
                      <a:pt x="3042" y="684"/>
                    </a:lnTo>
                    <a:lnTo>
                      <a:pt x="3044" y="670"/>
                    </a:lnTo>
                    <a:lnTo>
                      <a:pt x="3048" y="662"/>
                    </a:lnTo>
                    <a:lnTo>
                      <a:pt x="3052" y="654"/>
                    </a:lnTo>
                    <a:lnTo>
                      <a:pt x="3060" y="648"/>
                    </a:lnTo>
                    <a:lnTo>
                      <a:pt x="3070" y="646"/>
                    </a:lnTo>
                    <a:lnTo>
                      <a:pt x="3070" y="646"/>
                    </a:lnTo>
                    <a:lnTo>
                      <a:pt x="3096" y="644"/>
                    </a:lnTo>
                    <a:lnTo>
                      <a:pt x="3106" y="640"/>
                    </a:lnTo>
                    <a:lnTo>
                      <a:pt x="3116" y="636"/>
                    </a:lnTo>
                    <a:lnTo>
                      <a:pt x="3120" y="630"/>
                    </a:lnTo>
                    <a:lnTo>
                      <a:pt x="3120" y="624"/>
                    </a:lnTo>
                    <a:lnTo>
                      <a:pt x="3116" y="614"/>
                    </a:lnTo>
                    <a:lnTo>
                      <a:pt x="3106" y="604"/>
                    </a:lnTo>
                    <a:lnTo>
                      <a:pt x="3106" y="604"/>
                    </a:lnTo>
                    <a:lnTo>
                      <a:pt x="3098" y="596"/>
                    </a:lnTo>
                    <a:lnTo>
                      <a:pt x="3098" y="594"/>
                    </a:lnTo>
                    <a:lnTo>
                      <a:pt x="3098" y="592"/>
                    </a:lnTo>
                    <a:lnTo>
                      <a:pt x="3104" y="590"/>
                    </a:lnTo>
                    <a:lnTo>
                      <a:pt x="3112" y="590"/>
                    </a:lnTo>
                    <a:lnTo>
                      <a:pt x="3124" y="590"/>
                    </a:lnTo>
                    <a:lnTo>
                      <a:pt x="3136" y="586"/>
                    </a:lnTo>
                    <a:lnTo>
                      <a:pt x="3140" y="584"/>
                    </a:lnTo>
                    <a:lnTo>
                      <a:pt x="3144" y="580"/>
                    </a:lnTo>
                    <a:lnTo>
                      <a:pt x="3148" y="576"/>
                    </a:lnTo>
                    <a:lnTo>
                      <a:pt x="3150" y="568"/>
                    </a:lnTo>
                    <a:lnTo>
                      <a:pt x="3150" y="568"/>
                    </a:lnTo>
                    <a:lnTo>
                      <a:pt x="3152" y="562"/>
                    </a:lnTo>
                    <a:lnTo>
                      <a:pt x="3154" y="558"/>
                    </a:lnTo>
                    <a:lnTo>
                      <a:pt x="3156" y="556"/>
                    </a:lnTo>
                    <a:lnTo>
                      <a:pt x="3158" y="556"/>
                    </a:lnTo>
                    <a:lnTo>
                      <a:pt x="3166" y="560"/>
                    </a:lnTo>
                    <a:lnTo>
                      <a:pt x="3176" y="566"/>
                    </a:lnTo>
                    <a:lnTo>
                      <a:pt x="3188" y="570"/>
                    </a:lnTo>
                    <a:lnTo>
                      <a:pt x="3194" y="572"/>
                    </a:lnTo>
                    <a:lnTo>
                      <a:pt x="3200" y="570"/>
                    </a:lnTo>
                    <a:lnTo>
                      <a:pt x="3206" y="568"/>
                    </a:lnTo>
                    <a:lnTo>
                      <a:pt x="3214" y="562"/>
                    </a:lnTo>
                    <a:lnTo>
                      <a:pt x="3220" y="554"/>
                    </a:lnTo>
                    <a:lnTo>
                      <a:pt x="3228" y="542"/>
                    </a:lnTo>
                    <a:lnTo>
                      <a:pt x="3228" y="542"/>
                    </a:lnTo>
                    <a:lnTo>
                      <a:pt x="3242" y="520"/>
                    </a:lnTo>
                    <a:lnTo>
                      <a:pt x="3252" y="506"/>
                    </a:lnTo>
                    <a:lnTo>
                      <a:pt x="3258" y="496"/>
                    </a:lnTo>
                    <a:lnTo>
                      <a:pt x="3260" y="492"/>
                    </a:lnTo>
                    <a:lnTo>
                      <a:pt x="3258" y="490"/>
                    </a:lnTo>
                    <a:lnTo>
                      <a:pt x="3256" y="488"/>
                    </a:lnTo>
                    <a:lnTo>
                      <a:pt x="3244" y="486"/>
                    </a:lnTo>
                    <a:lnTo>
                      <a:pt x="3228" y="484"/>
                    </a:lnTo>
                    <a:lnTo>
                      <a:pt x="3204" y="478"/>
                    </a:lnTo>
                    <a:lnTo>
                      <a:pt x="3204" y="478"/>
                    </a:lnTo>
                    <a:lnTo>
                      <a:pt x="3186" y="474"/>
                    </a:lnTo>
                    <a:lnTo>
                      <a:pt x="3176" y="470"/>
                    </a:lnTo>
                    <a:lnTo>
                      <a:pt x="3170" y="464"/>
                    </a:lnTo>
                    <a:lnTo>
                      <a:pt x="3164" y="460"/>
                    </a:lnTo>
                    <a:lnTo>
                      <a:pt x="3154" y="450"/>
                    </a:lnTo>
                    <a:lnTo>
                      <a:pt x="3144" y="444"/>
                    </a:lnTo>
                    <a:lnTo>
                      <a:pt x="3132" y="438"/>
                    </a:lnTo>
                    <a:lnTo>
                      <a:pt x="3132" y="438"/>
                    </a:lnTo>
                    <a:lnTo>
                      <a:pt x="3140" y="438"/>
                    </a:lnTo>
                    <a:lnTo>
                      <a:pt x="3148" y="438"/>
                    </a:lnTo>
                    <a:lnTo>
                      <a:pt x="3158" y="440"/>
                    </a:lnTo>
                    <a:lnTo>
                      <a:pt x="3166" y="442"/>
                    </a:lnTo>
                    <a:lnTo>
                      <a:pt x="3184" y="452"/>
                    </a:lnTo>
                    <a:lnTo>
                      <a:pt x="3202" y="462"/>
                    </a:lnTo>
                    <a:lnTo>
                      <a:pt x="3220" y="470"/>
                    </a:lnTo>
                    <a:lnTo>
                      <a:pt x="3230" y="472"/>
                    </a:lnTo>
                    <a:lnTo>
                      <a:pt x="3238" y="474"/>
                    </a:lnTo>
                    <a:lnTo>
                      <a:pt x="3246" y="474"/>
                    </a:lnTo>
                    <a:lnTo>
                      <a:pt x="3254" y="472"/>
                    </a:lnTo>
                    <a:lnTo>
                      <a:pt x="3262" y="466"/>
                    </a:lnTo>
                    <a:lnTo>
                      <a:pt x="3270" y="460"/>
                    </a:lnTo>
                    <a:lnTo>
                      <a:pt x="3270" y="460"/>
                    </a:lnTo>
                    <a:lnTo>
                      <a:pt x="3296" y="434"/>
                    </a:lnTo>
                    <a:lnTo>
                      <a:pt x="3302" y="426"/>
                    </a:lnTo>
                    <a:lnTo>
                      <a:pt x="3304" y="420"/>
                    </a:lnTo>
                    <a:lnTo>
                      <a:pt x="3304" y="416"/>
                    </a:lnTo>
                    <a:lnTo>
                      <a:pt x="3298" y="412"/>
                    </a:lnTo>
                    <a:lnTo>
                      <a:pt x="3278" y="402"/>
                    </a:lnTo>
                    <a:lnTo>
                      <a:pt x="3278" y="402"/>
                    </a:lnTo>
                    <a:lnTo>
                      <a:pt x="3270" y="394"/>
                    </a:lnTo>
                    <a:lnTo>
                      <a:pt x="3270" y="392"/>
                    </a:lnTo>
                    <a:lnTo>
                      <a:pt x="3270" y="390"/>
                    </a:lnTo>
                    <a:lnTo>
                      <a:pt x="3278" y="388"/>
                    </a:lnTo>
                    <a:lnTo>
                      <a:pt x="3288" y="388"/>
                    </a:lnTo>
                    <a:lnTo>
                      <a:pt x="3302" y="388"/>
                    </a:lnTo>
                    <a:lnTo>
                      <a:pt x="3316" y="390"/>
                    </a:lnTo>
                    <a:lnTo>
                      <a:pt x="3328" y="394"/>
                    </a:lnTo>
                    <a:lnTo>
                      <a:pt x="3336" y="400"/>
                    </a:lnTo>
                    <a:lnTo>
                      <a:pt x="3336" y="400"/>
                    </a:lnTo>
                    <a:lnTo>
                      <a:pt x="3346" y="410"/>
                    </a:lnTo>
                    <a:lnTo>
                      <a:pt x="3356" y="418"/>
                    </a:lnTo>
                    <a:lnTo>
                      <a:pt x="3366" y="426"/>
                    </a:lnTo>
                    <a:lnTo>
                      <a:pt x="3374" y="438"/>
                    </a:lnTo>
                    <a:lnTo>
                      <a:pt x="3374" y="438"/>
                    </a:lnTo>
                    <a:lnTo>
                      <a:pt x="3380" y="448"/>
                    </a:lnTo>
                    <a:lnTo>
                      <a:pt x="3388" y="452"/>
                    </a:lnTo>
                    <a:lnTo>
                      <a:pt x="3398" y="454"/>
                    </a:lnTo>
                    <a:lnTo>
                      <a:pt x="3410" y="452"/>
                    </a:lnTo>
                    <a:lnTo>
                      <a:pt x="3410" y="452"/>
                    </a:lnTo>
                    <a:lnTo>
                      <a:pt x="3412" y="450"/>
                    </a:lnTo>
                    <a:lnTo>
                      <a:pt x="3414" y="448"/>
                    </a:lnTo>
                    <a:lnTo>
                      <a:pt x="3412" y="444"/>
                    </a:lnTo>
                    <a:lnTo>
                      <a:pt x="3398" y="436"/>
                    </a:lnTo>
                    <a:lnTo>
                      <a:pt x="3392" y="432"/>
                    </a:lnTo>
                    <a:lnTo>
                      <a:pt x="3386" y="426"/>
                    </a:lnTo>
                    <a:lnTo>
                      <a:pt x="3384" y="424"/>
                    </a:lnTo>
                    <a:lnTo>
                      <a:pt x="3384" y="422"/>
                    </a:lnTo>
                    <a:lnTo>
                      <a:pt x="3386" y="418"/>
                    </a:lnTo>
                    <a:lnTo>
                      <a:pt x="3390" y="416"/>
                    </a:lnTo>
                    <a:lnTo>
                      <a:pt x="3390" y="416"/>
                    </a:lnTo>
                    <a:lnTo>
                      <a:pt x="3398" y="412"/>
                    </a:lnTo>
                    <a:lnTo>
                      <a:pt x="3404" y="406"/>
                    </a:lnTo>
                    <a:lnTo>
                      <a:pt x="3414" y="396"/>
                    </a:lnTo>
                    <a:lnTo>
                      <a:pt x="3426" y="388"/>
                    </a:lnTo>
                    <a:lnTo>
                      <a:pt x="3432" y="386"/>
                    </a:lnTo>
                    <a:lnTo>
                      <a:pt x="3438" y="386"/>
                    </a:lnTo>
                    <a:lnTo>
                      <a:pt x="3438" y="386"/>
                    </a:lnTo>
                    <a:lnTo>
                      <a:pt x="3444" y="386"/>
                    </a:lnTo>
                    <a:lnTo>
                      <a:pt x="3450" y="384"/>
                    </a:lnTo>
                    <a:lnTo>
                      <a:pt x="3456" y="380"/>
                    </a:lnTo>
                    <a:lnTo>
                      <a:pt x="3460" y="374"/>
                    </a:lnTo>
                    <a:lnTo>
                      <a:pt x="3468" y="364"/>
                    </a:lnTo>
                    <a:lnTo>
                      <a:pt x="3474" y="360"/>
                    </a:lnTo>
                    <a:lnTo>
                      <a:pt x="3478" y="360"/>
                    </a:lnTo>
                    <a:lnTo>
                      <a:pt x="3478" y="360"/>
                    </a:lnTo>
                    <a:lnTo>
                      <a:pt x="3484" y="358"/>
                    </a:lnTo>
                    <a:lnTo>
                      <a:pt x="3490" y="354"/>
                    </a:lnTo>
                    <a:lnTo>
                      <a:pt x="3492" y="348"/>
                    </a:lnTo>
                    <a:lnTo>
                      <a:pt x="3494" y="342"/>
                    </a:lnTo>
                    <a:lnTo>
                      <a:pt x="3492" y="334"/>
                    </a:lnTo>
                    <a:lnTo>
                      <a:pt x="3488" y="324"/>
                    </a:lnTo>
                    <a:lnTo>
                      <a:pt x="3482" y="316"/>
                    </a:lnTo>
                    <a:lnTo>
                      <a:pt x="3472" y="306"/>
                    </a:lnTo>
                    <a:lnTo>
                      <a:pt x="3472" y="306"/>
                    </a:lnTo>
                    <a:lnTo>
                      <a:pt x="3464" y="298"/>
                    </a:lnTo>
                    <a:lnTo>
                      <a:pt x="3460" y="292"/>
                    </a:lnTo>
                    <a:lnTo>
                      <a:pt x="3460" y="288"/>
                    </a:lnTo>
                    <a:lnTo>
                      <a:pt x="3462" y="284"/>
                    </a:lnTo>
                    <a:lnTo>
                      <a:pt x="3464" y="282"/>
                    </a:lnTo>
                    <a:lnTo>
                      <a:pt x="3466" y="278"/>
                    </a:lnTo>
                    <a:lnTo>
                      <a:pt x="3464" y="272"/>
                    </a:lnTo>
                    <a:lnTo>
                      <a:pt x="3458" y="266"/>
                    </a:lnTo>
                    <a:lnTo>
                      <a:pt x="3458" y="266"/>
                    </a:lnTo>
                    <a:lnTo>
                      <a:pt x="3452" y="260"/>
                    </a:lnTo>
                    <a:lnTo>
                      <a:pt x="3452" y="258"/>
                    </a:lnTo>
                    <a:lnTo>
                      <a:pt x="3452" y="258"/>
                    </a:lnTo>
                    <a:lnTo>
                      <a:pt x="3458" y="256"/>
                    </a:lnTo>
                    <a:lnTo>
                      <a:pt x="3466" y="256"/>
                    </a:lnTo>
                    <a:lnTo>
                      <a:pt x="3476" y="256"/>
                    </a:lnTo>
                    <a:lnTo>
                      <a:pt x="3484" y="254"/>
                    </a:lnTo>
                    <a:lnTo>
                      <a:pt x="3492" y="250"/>
                    </a:lnTo>
                    <a:lnTo>
                      <a:pt x="3494" y="248"/>
                    </a:lnTo>
                    <a:lnTo>
                      <a:pt x="3496" y="242"/>
                    </a:lnTo>
                    <a:lnTo>
                      <a:pt x="3496" y="242"/>
                    </a:lnTo>
                    <a:lnTo>
                      <a:pt x="3498" y="234"/>
                    </a:lnTo>
                    <a:lnTo>
                      <a:pt x="3496" y="230"/>
                    </a:lnTo>
                    <a:lnTo>
                      <a:pt x="3492" y="228"/>
                    </a:lnTo>
                    <a:lnTo>
                      <a:pt x="3488" y="226"/>
                    </a:lnTo>
                    <a:lnTo>
                      <a:pt x="3486" y="224"/>
                    </a:lnTo>
                    <a:lnTo>
                      <a:pt x="3484" y="222"/>
                    </a:lnTo>
                    <a:lnTo>
                      <a:pt x="3484" y="220"/>
                    </a:lnTo>
                    <a:lnTo>
                      <a:pt x="3490" y="214"/>
                    </a:lnTo>
                    <a:lnTo>
                      <a:pt x="3490" y="214"/>
                    </a:lnTo>
                    <a:lnTo>
                      <a:pt x="3492" y="206"/>
                    </a:lnTo>
                    <a:lnTo>
                      <a:pt x="3492" y="204"/>
                    </a:lnTo>
                    <a:lnTo>
                      <a:pt x="3486" y="202"/>
                    </a:lnTo>
                    <a:lnTo>
                      <a:pt x="3480" y="200"/>
                    </a:lnTo>
                    <a:lnTo>
                      <a:pt x="3472" y="198"/>
                    </a:lnTo>
                    <a:lnTo>
                      <a:pt x="3464" y="196"/>
                    </a:lnTo>
                    <a:lnTo>
                      <a:pt x="3458" y="192"/>
                    </a:lnTo>
                    <a:lnTo>
                      <a:pt x="3454" y="182"/>
                    </a:lnTo>
                    <a:lnTo>
                      <a:pt x="3454" y="182"/>
                    </a:lnTo>
                    <a:lnTo>
                      <a:pt x="3452" y="174"/>
                    </a:lnTo>
                    <a:lnTo>
                      <a:pt x="3446" y="170"/>
                    </a:lnTo>
                    <a:lnTo>
                      <a:pt x="3438" y="168"/>
                    </a:lnTo>
                    <a:lnTo>
                      <a:pt x="3428" y="168"/>
                    </a:lnTo>
                    <a:lnTo>
                      <a:pt x="3404" y="166"/>
                    </a:lnTo>
                    <a:lnTo>
                      <a:pt x="3392" y="164"/>
                    </a:lnTo>
                    <a:lnTo>
                      <a:pt x="3378" y="160"/>
                    </a:lnTo>
                    <a:lnTo>
                      <a:pt x="3378" y="160"/>
                    </a:lnTo>
                    <a:lnTo>
                      <a:pt x="3360" y="152"/>
                    </a:lnTo>
                    <a:lnTo>
                      <a:pt x="3356" y="152"/>
                    </a:lnTo>
                    <a:lnTo>
                      <a:pt x="3354" y="152"/>
                    </a:lnTo>
                    <a:lnTo>
                      <a:pt x="3348" y="156"/>
                    </a:lnTo>
                    <a:lnTo>
                      <a:pt x="3344" y="158"/>
                    </a:lnTo>
                    <a:lnTo>
                      <a:pt x="3334" y="158"/>
                    </a:lnTo>
                    <a:lnTo>
                      <a:pt x="3334" y="158"/>
                    </a:lnTo>
                    <a:lnTo>
                      <a:pt x="3326" y="160"/>
                    </a:lnTo>
                    <a:lnTo>
                      <a:pt x="3320" y="164"/>
                    </a:lnTo>
                    <a:lnTo>
                      <a:pt x="3318" y="172"/>
                    </a:lnTo>
                    <a:lnTo>
                      <a:pt x="3318" y="180"/>
                    </a:lnTo>
                    <a:lnTo>
                      <a:pt x="3322" y="190"/>
                    </a:lnTo>
                    <a:lnTo>
                      <a:pt x="3326" y="198"/>
                    </a:lnTo>
                    <a:lnTo>
                      <a:pt x="3330" y="206"/>
                    </a:lnTo>
                    <a:lnTo>
                      <a:pt x="3338" y="210"/>
                    </a:lnTo>
                    <a:lnTo>
                      <a:pt x="3338" y="210"/>
                    </a:lnTo>
                    <a:lnTo>
                      <a:pt x="3342" y="212"/>
                    </a:lnTo>
                    <a:lnTo>
                      <a:pt x="3346" y="216"/>
                    </a:lnTo>
                    <a:lnTo>
                      <a:pt x="3346" y="222"/>
                    </a:lnTo>
                    <a:lnTo>
                      <a:pt x="3344" y="226"/>
                    </a:lnTo>
                    <a:lnTo>
                      <a:pt x="3342" y="230"/>
                    </a:lnTo>
                    <a:lnTo>
                      <a:pt x="3338" y="232"/>
                    </a:lnTo>
                    <a:lnTo>
                      <a:pt x="3332" y="234"/>
                    </a:lnTo>
                    <a:lnTo>
                      <a:pt x="3326" y="234"/>
                    </a:lnTo>
                    <a:lnTo>
                      <a:pt x="3326" y="234"/>
                    </a:lnTo>
                    <a:lnTo>
                      <a:pt x="3322" y="236"/>
                    </a:lnTo>
                    <a:lnTo>
                      <a:pt x="3320" y="240"/>
                    </a:lnTo>
                    <a:lnTo>
                      <a:pt x="3318" y="256"/>
                    </a:lnTo>
                    <a:lnTo>
                      <a:pt x="3318" y="266"/>
                    </a:lnTo>
                    <a:lnTo>
                      <a:pt x="3316" y="278"/>
                    </a:lnTo>
                    <a:lnTo>
                      <a:pt x="3310" y="288"/>
                    </a:lnTo>
                    <a:lnTo>
                      <a:pt x="3300" y="296"/>
                    </a:lnTo>
                    <a:lnTo>
                      <a:pt x="3300" y="296"/>
                    </a:lnTo>
                    <a:lnTo>
                      <a:pt x="3292" y="302"/>
                    </a:lnTo>
                    <a:lnTo>
                      <a:pt x="3286" y="310"/>
                    </a:lnTo>
                    <a:lnTo>
                      <a:pt x="3284" y="316"/>
                    </a:lnTo>
                    <a:lnTo>
                      <a:pt x="3282" y="322"/>
                    </a:lnTo>
                    <a:lnTo>
                      <a:pt x="3280" y="328"/>
                    </a:lnTo>
                    <a:lnTo>
                      <a:pt x="3278" y="332"/>
                    </a:lnTo>
                    <a:lnTo>
                      <a:pt x="3274" y="338"/>
                    </a:lnTo>
                    <a:lnTo>
                      <a:pt x="3264" y="342"/>
                    </a:lnTo>
                    <a:lnTo>
                      <a:pt x="3264" y="342"/>
                    </a:lnTo>
                    <a:lnTo>
                      <a:pt x="3250" y="344"/>
                    </a:lnTo>
                    <a:lnTo>
                      <a:pt x="3246" y="344"/>
                    </a:lnTo>
                    <a:lnTo>
                      <a:pt x="3244" y="340"/>
                    </a:lnTo>
                    <a:lnTo>
                      <a:pt x="3238" y="330"/>
                    </a:lnTo>
                    <a:lnTo>
                      <a:pt x="3232" y="322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14" y="304"/>
                    </a:lnTo>
                    <a:lnTo>
                      <a:pt x="3210" y="298"/>
                    </a:lnTo>
                    <a:lnTo>
                      <a:pt x="3212" y="292"/>
                    </a:lnTo>
                    <a:lnTo>
                      <a:pt x="3216" y="288"/>
                    </a:lnTo>
                    <a:lnTo>
                      <a:pt x="3226" y="280"/>
                    </a:lnTo>
                    <a:lnTo>
                      <a:pt x="3232" y="276"/>
                    </a:lnTo>
                    <a:lnTo>
                      <a:pt x="3234" y="270"/>
                    </a:lnTo>
                    <a:lnTo>
                      <a:pt x="3234" y="270"/>
                    </a:lnTo>
                    <a:lnTo>
                      <a:pt x="3232" y="260"/>
                    </a:lnTo>
                    <a:lnTo>
                      <a:pt x="3228" y="248"/>
                    </a:lnTo>
                    <a:lnTo>
                      <a:pt x="3220" y="234"/>
                    </a:lnTo>
                    <a:lnTo>
                      <a:pt x="3212" y="220"/>
                    </a:lnTo>
                    <a:lnTo>
                      <a:pt x="3200" y="210"/>
                    </a:lnTo>
                    <a:lnTo>
                      <a:pt x="3190" y="202"/>
                    </a:lnTo>
                    <a:lnTo>
                      <a:pt x="3184" y="200"/>
                    </a:lnTo>
                    <a:lnTo>
                      <a:pt x="3178" y="200"/>
                    </a:lnTo>
                    <a:lnTo>
                      <a:pt x="3172" y="202"/>
                    </a:lnTo>
                    <a:lnTo>
                      <a:pt x="3168" y="206"/>
                    </a:lnTo>
                    <a:lnTo>
                      <a:pt x="3168" y="206"/>
                    </a:lnTo>
                    <a:lnTo>
                      <a:pt x="3158" y="216"/>
                    </a:lnTo>
                    <a:lnTo>
                      <a:pt x="3154" y="230"/>
                    </a:lnTo>
                    <a:lnTo>
                      <a:pt x="3148" y="254"/>
                    </a:lnTo>
                    <a:lnTo>
                      <a:pt x="3146" y="262"/>
                    </a:lnTo>
                    <a:lnTo>
                      <a:pt x="3142" y="268"/>
                    </a:lnTo>
                    <a:lnTo>
                      <a:pt x="3140" y="268"/>
                    </a:lnTo>
                    <a:lnTo>
                      <a:pt x="3138" y="268"/>
                    </a:lnTo>
                    <a:lnTo>
                      <a:pt x="3130" y="260"/>
                    </a:lnTo>
                    <a:lnTo>
                      <a:pt x="3130" y="260"/>
                    </a:lnTo>
                    <a:lnTo>
                      <a:pt x="3124" y="252"/>
                    </a:lnTo>
                    <a:lnTo>
                      <a:pt x="3122" y="246"/>
                    </a:lnTo>
                    <a:lnTo>
                      <a:pt x="3122" y="242"/>
                    </a:lnTo>
                    <a:lnTo>
                      <a:pt x="3124" y="238"/>
                    </a:lnTo>
                    <a:lnTo>
                      <a:pt x="3126" y="236"/>
                    </a:lnTo>
                    <a:lnTo>
                      <a:pt x="3128" y="232"/>
                    </a:lnTo>
                    <a:lnTo>
                      <a:pt x="3124" y="226"/>
                    </a:lnTo>
                    <a:lnTo>
                      <a:pt x="3118" y="216"/>
                    </a:lnTo>
                    <a:lnTo>
                      <a:pt x="3118" y="216"/>
                    </a:lnTo>
                    <a:lnTo>
                      <a:pt x="3112" y="208"/>
                    </a:lnTo>
                    <a:lnTo>
                      <a:pt x="3110" y="204"/>
                    </a:lnTo>
                    <a:lnTo>
                      <a:pt x="3110" y="202"/>
                    </a:lnTo>
                    <a:lnTo>
                      <a:pt x="3114" y="198"/>
                    </a:lnTo>
                    <a:lnTo>
                      <a:pt x="3120" y="194"/>
                    </a:lnTo>
                    <a:lnTo>
                      <a:pt x="3126" y="192"/>
                    </a:lnTo>
                    <a:lnTo>
                      <a:pt x="3128" y="190"/>
                    </a:lnTo>
                    <a:lnTo>
                      <a:pt x="3126" y="186"/>
                    </a:lnTo>
                    <a:lnTo>
                      <a:pt x="3116" y="180"/>
                    </a:lnTo>
                    <a:lnTo>
                      <a:pt x="3116" y="180"/>
                    </a:lnTo>
                    <a:lnTo>
                      <a:pt x="3104" y="174"/>
                    </a:lnTo>
                    <a:lnTo>
                      <a:pt x="3094" y="172"/>
                    </a:lnTo>
                    <a:lnTo>
                      <a:pt x="3088" y="172"/>
                    </a:lnTo>
                    <a:lnTo>
                      <a:pt x="3082" y="174"/>
                    </a:lnTo>
                    <a:lnTo>
                      <a:pt x="3076" y="176"/>
                    </a:lnTo>
                    <a:lnTo>
                      <a:pt x="3070" y="178"/>
                    </a:lnTo>
                    <a:lnTo>
                      <a:pt x="3064" y="176"/>
                    </a:lnTo>
                    <a:lnTo>
                      <a:pt x="3054" y="172"/>
                    </a:lnTo>
                    <a:lnTo>
                      <a:pt x="3054" y="172"/>
                    </a:lnTo>
                    <a:lnTo>
                      <a:pt x="3050" y="170"/>
                    </a:lnTo>
                    <a:lnTo>
                      <a:pt x="3048" y="168"/>
                    </a:lnTo>
                    <a:lnTo>
                      <a:pt x="3048" y="164"/>
                    </a:lnTo>
                    <a:lnTo>
                      <a:pt x="3048" y="162"/>
                    </a:lnTo>
                    <a:lnTo>
                      <a:pt x="3054" y="154"/>
                    </a:lnTo>
                    <a:lnTo>
                      <a:pt x="3062" y="148"/>
                    </a:lnTo>
                    <a:lnTo>
                      <a:pt x="3076" y="134"/>
                    </a:lnTo>
                    <a:lnTo>
                      <a:pt x="3080" y="130"/>
                    </a:lnTo>
                    <a:lnTo>
                      <a:pt x="3080" y="126"/>
                    </a:lnTo>
                    <a:lnTo>
                      <a:pt x="3078" y="124"/>
                    </a:lnTo>
                    <a:lnTo>
                      <a:pt x="3078" y="124"/>
                    </a:lnTo>
                    <a:lnTo>
                      <a:pt x="3064" y="114"/>
                    </a:lnTo>
                    <a:lnTo>
                      <a:pt x="3046" y="102"/>
                    </a:lnTo>
                    <a:lnTo>
                      <a:pt x="3038" y="94"/>
                    </a:lnTo>
                    <a:lnTo>
                      <a:pt x="3032" y="86"/>
                    </a:lnTo>
                    <a:lnTo>
                      <a:pt x="3028" y="78"/>
                    </a:lnTo>
                    <a:lnTo>
                      <a:pt x="3026" y="66"/>
                    </a:lnTo>
                    <a:lnTo>
                      <a:pt x="3026" y="66"/>
                    </a:lnTo>
                    <a:lnTo>
                      <a:pt x="3026" y="62"/>
                    </a:lnTo>
                    <a:lnTo>
                      <a:pt x="3026" y="56"/>
                    </a:lnTo>
                    <a:lnTo>
                      <a:pt x="3020" y="44"/>
                    </a:lnTo>
                    <a:lnTo>
                      <a:pt x="3010" y="34"/>
                    </a:lnTo>
                    <a:lnTo>
                      <a:pt x="2998" y="24"/>
                    </a:lnTo>
                    <a:lnTo>
                      <a:pt x="2986" y="14"/>
                    </a:lnTo>
                    <a:lnTo>
                      <a:pt x="2972" y="8"/>
                    </a:lnTo>
                    <a:lnTo>
                      <a:pt x="2960" y="2"/>
                    </a:lnTo>
                    <a:lnTo>
                      <a:pt x="2948" y="0"/>
                    </a:lnTo>
                    <a:lnTo>
                      <a:pt x="2948" y="0"/>
                    </a:lnTo>
                    <a:lnTo>
                      <a:pt x="2940" y="0"/>
                    </a:lnTo>
                    <a:lnTo>
                      <a:pt x="2936" y="2"/>
                    </a:lnTo>
                    <a:lnTo>
                      <a:pt x="2934" y="4"/>
                    </a:lnTo>
                    <a:lnTo>
                      <a:pt x="2932" y="8"/>
                    </a:lnTo>
                    <a:lnTo>
                      <a:pt x="2932" y="12"/>
                    </a:lnTo>
                    <a:lnTo>
                      <a:pt x="2928" y="16"/>
                    </a:lnTo>
                    <a:lnTo>
                      <a:pt x="2924" y="20"/>
                    </a:lnTo>
                    <a:lnTo>
                      <a:pt x="2916" y="22"/>
                    </a:lnTo>
                    <a:lnTo>
                      <a:pt x="2916" y="22"/>
                    </a:lnTo>
                    <a:lnTo>
                      <a:pt x="2908" y="26"/>
                    </a:lnTo>
                    <a:lnTo>
                      <a:pt x="2904" y="28"/>
                    </a:lnTo>
                    <a:lnTo>
                      <a:pt x="2902" y="30"/>
                    </a:lnTo>
                    <a:lnTo>
                      <a:pt x="2902" y="34"/>
                    </a:lnTo>
                    <a:lnTo>
                      <a:pt x="2902" y="38"/>
                    </a:lnTo>
                    <a:lnTo>
                      <a:pt x="2900" y="42"/>
                    </a:lnTo>
                    <a:lnTo>
                      <a:pt x="2894" y="46"/>
                    </a:lnTo>
                    <a:lnTo>
                      <a:pt x="2886" y="50"/>
                    </a:lnTo>
                    <a:lnTo>
                      <a:pt x="2886" y="50"/>
                    </a:lnTo>
                    <a:lnTo>
                      <a:pt x="2878" y="56"/>
                    </a:lnTo>
                    <a:lnTo>
                      <a:pt x="2876" y="62"/>
                    </a:lnTo>
                    <a:lnTo>
                      <a:pt x="2876" y="70"/>
                    </a:lnTo>
                    <a:lnTo>
                      <a:pt x="2878" y="80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86" y="114"/>
                    </a:lnTo>
                    <a:lnTo>
                      <a:pt x="2886" y="114"/>
                    </a:lnTo>
                    <a:lnTo>
                      <a:pt x="2884" y="128"/>
                    </a:lnTo>
                    <a:lnTo>
                      <a:pt x="2884" y="136"/>
                    </a:lnTo>
                    <a:lnTo>
                      <a:pt x="2886" y="142"/>
                    </a:lnTo>
                    <a:lnTo>
                      <a:pt x="2890" y="150"/>
                    </a:lnTo>
                    <a:lnTo>
                      <a:pt x="2898" y="156"/>
                    </a:lnTo>
                    <a:lnTo>
                      <a:pt x="2910" y="162"/>
                    </a:lnTo>
                    <a:lnTo>
                      <a:pt x="2924" y="168"/>
                    </a:lnTo>
                    <a:lnTo>
                      <a:pt x="2924" y="168"/>
                    </a:lnTo>
                    <a:lnTo>
                      <a:pt x="2940" y="172"/>
                    </a:lnTo>
                    <a:lnTo>
                      <a:pt x="2954" y="180"/>
                    </a:lnTo>
                    <a:lnTo>
                      <a:pt x="2964" y="186"/>
                    </a:lnTo>
                    <a:lnTo>
                      <a:pt x="2970" y="194"/>
                    </a:lnTo>
                    <a:lnTo>
                      <a:pt x="2974" y="202"/>
                    </a:lnTo>
                    <a:lnTo>
                      <a:pt x="2974" y="208"/>
                    </a:lnTo>
                    <a:lnTo>
                      <a:pt x="2972" y="214"/>
                    </a:lnTo>
                    <a:lnTo>
                      <a:pt x="2966" y="218"/>
                    </a:lnTo>
                    <a:lnTo>
                      <a:pt x="2966" y="218"/>
                    </a:lnTo>
                    <a:lnTo>
                      <a:pt x="2958" y="222"/>
                    </a:lnTo>
                    <a:lnTo>
                      <a:pt x="2954" y="226"/>
                    </a:lnTo>
                    <a:lnTo>
                      <a:pt x="2954" y="232"/>
                    </a:lnTo>
                    <a:lnTo>
                      <a:pt x="2956" y="234"/>
                    </a:lnTo>
                    <a:lnTo>
                      <a:pt x="2960" y="238"/>
                    </a:lnTo>
                    <a:lnTo>
                      <a:pt x="2966" y="238"/>
                    </a:lnTo>
                    <a:lnTo>
                      <a:pt x="2972" y="236"/>
                    </a:lnTo>
                    <a:lnTo>
                      <a:pt x="2980" y="234"/>
                    </a:lnTo>
                    <a:lnTo>
                      <a:pt x="2980" y="234"/>
                    </a:lnTo>
                    <a:lnTo>
                      <a:pt x="2986" y="230"/>
                    </a:lnTo>
                    <a:lnTo>
                      <a:pt x="2992" y="230"/>
                    </a:lnTo>
                    <a:lnTo>
                      <a:pt x="2996" y="232"/>
                    </a:lnTo>
                    <a:lnTo>
                      <a:pt x="2996" y="238"/>
                    </a:lnTo>
                    <a:lnTo>
                      <a:pt x="2994" y="246"/>
                    </a:lnTo>
                    <a:lnTo>
                      <a:pt x="2988" y="254"/>
                    </a:lnTo>
                    <a:lnTo>
                      <a:pt x="2980" y="262"/>
                    </a:lnTo>
                    <a:lnTo>
                      <a:pt x="2968" y="272"/>
                    </a:lnTo>
                    <a:lnTo>
                      <a:pt x="2968" y="272"/>
                    </a:lnTo>
                    <a:lnTo>
                      <a:pt x="2956" y="280"/>
                    </a:lnTo>
                    <a:lnTo>
                      <a:pt x="2946" y="282"/>
                    </a:lnTo>
                    <a:lnTo>
                      <a:pt x="2940" y="284"/>
                    </a:lnTo>
                    <a:lnTo>
                      <a:pt x="2934" y="282"/>
                    </a:lnTo>
                    <a:lnTo>
                      <a:pt x="2930" y="280"/>
                    </a:lnTo>
                    <a:lnTo>
                      <a:pt x="2928" y="282"/>
                    </a:lnTo>
                    <a:lnTo>
                      <a:pt x="2926" y="284"/>
                    </a:lnTo>
                    <a:lnTo>
                      <a:pt x="2922" y="290"/>
                    </a:lnTo>
                    <a:lnTo>
                      <a:pt x="2922" y="290"/>
                    </a:lnTo>
                    <a:lnTo>
                      <a:pt x="2920" y="300"/>
                    </a:lnTo>
                    <a:lnTo>
                      <a:pt x="2924" y="312"/>
                    </a:lnTo>
                    <a:lnTo>
                      <a:pt x="2930" y="334"/>
                    </a:lnTo>
                    <a:lnTo>
                      <a:pt x="2934" y="342"/>
                    </a:lnTo>
                    <a:lnTo>
                      <a:pt x="2934" y="348"/>
                    </a:lnTo>
                    <a:lnTo>
                      <a:pt x="2934" y="350"/>
                    </a:lnTo>
                    <a:lnTo>
                      <a:pt x="2930" y="348"/>
                    </a:lnTo>
                    <a:lnTo>
                      <a:pt x="2922" y="344"/>
                    </a:lnTo>
                    <a:lnTo>
                      <a:pt x="2922" y="344"/>
                    </a:lnTo>
                    <a:lnTo>
                      <a:pt x="2902" y="330"/>
                    </a:lnTo>
                    <a:lnTo>
                      <a:pt x="2896" y="326"/>
                    </a:lnTo>
                    <a:lnTo>
                      <a:pt x="2892" y="320"/>
                    </a:lnTo>
                    <a:lnTo>
                      <a:pt x="2892" y="316"/>
                    </a:lnTo>
                    <a:lnTo>
                      <a:pt x="2892" y="312"/>
                    </a:lnTo>
                    <a:lnTo>
                      <a:pt x="2896" y="298"/>
                    </a:lnTo>
                    <a:lnTo>
                      <a:pt x="2896" y="298"/>
                    </a:lnTo>
                    <a:lnTo>
                      <a:pt x="2900" y="286"/>
                    </a:lnTo>
                    <a:lnTo>
                      <a:pt x="2902" y="280"/>
                    </a:lnTo>
                    <a:lnTo>
                      <a:pt x="2900" y="276"/>
                    </a:lnTo>
                    <a:lnTo>
                      <a:pt x="2898" y="272"/>
                    </a:lnTo>
                    <a:lnTo>
                      <a:pt x="2892" y="270"/>
                    </a:lnTo>
                    <a:lnTo>
                      <a:pt x="2886" y="270"/>
                    </a:lnTo>
                    <a:lnTo>
                      <a:pt x="2876" y="270"/>
                    </a:lnTo>
                    <a:lnTo>
                      <a:pt x="2876" y="270"/>
                    </a:lnTo>
                    <a:lnTo>
                      <a:pt x="2866" y="270"/>
                    </a:lnTo>
                    <a:lnTo>
                      <a:pt x="2858" y="268"/>
                    </a:lnTo>
                    <a:lnTo>
                      <a:pt x="2844" y="260"/>
                    </a:lnTo>
                    <a:lnTo>
                      <a:pt x="2838" y="256"/>
                    </a:lnTo>
                    <a:lnTo>
                      <a:pt x="2830" y="254"/>
                    </a:lnTo>
                    <a:lnTo>
                      <a:pt x="2820" y="254"/>
                    </a:lnTo>
                    <a:lnTo>
                      <a:pt x="2810" y="258"/>
                    </a:lnTo>
                    <a:lnTo>
                      <a:pt x="2810" y="258"/>
                    </a:lnTo>
                    <a:lnTo>
                      <a:pt x="2800" y="264"/>
                    </a:lnTo>
                    <a:lnTo>
                      <a:pt x="2796" y="272"/>
                    </a:lnTo>
                    <a:lnTo>
                      <a:pt x="2796" y="278"/>
                    </a:lnTo>
                    <a:lnTo>
                      <a:pt x="2796" y="286"/>
                    </a:lnTo>
                    <a:lnTo>
                      <a:pt x="2798" y="292"/>
                    </a:lnTo>
                    <a:lnTo>
                      <a:pt x="2798" y="298"/>
                    </a:lnTo>
                    <a:lnTo>
                      <a:pt x="2794" y="304"/>
                    </a:lnTo>
                    <a:lnTo>
                      <a:pt x="2786" y="308"/>
                    </a:lnTo>
                    <a:lnTo>
                      <a:pt x="2786" y="308"/>
                    </a:lnTo>
                    <a:lnTo>
                      <a:pt x="2778" y="310"/>
                    </a:lnTo>
                    <a:lnTo>
                      <a:pt x="2772" y="308"/>
                    </a:lnTo>
                    <a:lnTo>
                      <a:pt x="2760" y="302"/>
                    </a:lnTo>
                    <a:lnTo>
                      <a:pt x="2752" y="300"/>
                    </a:lnTo>
                    <a:lnTo>
                      <a:pt x="2742" y="298"/>
                    </a:lnTo>
                    <a:lnTo>
                      <a:pt x="2726" y="298"/>
                    </a:lnTo>
                    <a:lnTo>
                      <a:pt x="2708" y="302"/>
                    </a:lnTo>
                    <a:lnTo>
                      <a:pt x="2708" y="302"/>
                    </a:lnTo>
                    <a:lnTo>
                      <a:pt x="2680" y="306"/>
                    </a:lnTo>
                    <a:lnTo>
                      <a:pt x="2658" y="306"/>
                    </a:lnTo>
                    <a:lnTo>
                      <a:pt x="2640" y="302"/>
                    </a:lnTo>
                    <a:lnTo>
                      <a:pt x="2626" y="298"/>
                    </a:lnTo>
                    <a:lnTo>
                      <a:pt x="2606" y="286"/>
                    </a:lnTo>
                    <a:lnTo>
                      <a:pt x="2598" y="284"/>
                    </a:lnTo>
                    <a:lnTo>
                      <a:pt x="2590" y="286"/>
                    </a:lnTo>
                    <a:lnTo>
                      <a:pt x="2590" y="286"/>
                    </a:lnTo>
                    <a:lnTo>
                      <a:pt x="2580" y="288"/>
                    </a:lnTo>
                    <a:lnTo>
                      <a:pt x="2572" y="288"/>
                    </a:lnTo>
                    <a:lnTo>
                      <a:pt x="2564" y="286"/>
                    </a:lnTo>
                    <a:lnTo>
                      <a:pt x="2556" y="282"/>
                    </a:lnTo>
                    <a:lnTo>
                      <a:pt x="2544" y="272"/>
                    </a:lnTo>
                    <a:lnTo>
                      <a:pt x="2532" y="260"/>
                    </a:lnTo>
                    <a:lnTo>
                      <a:pt x="2520" y="246"/>
                    </a:lnTo>
                    <a:lnTo>
                      <a:pt x="2510" y="234"/>
                    </a:lnTo>
                    <a:lnTo>
                      <a:pt x="2504" y="230"/>
                    </a:lnTo>
                    <a:lnTo>
                      <a:pt x="2498" y="226"/>
                    </a:lnTo>
                    <a:lnTo>
                      <a:pt x="2492" y="224"/>
                    </a:lnTo>
                    <a:lnTo>
                      <a:pt x="2486" y="224"/>
                    </a:lnTo>
                    <a:lnTo>
                      <a:pt x="2486" y="224"/>
                    </a:lnTo>
                    <a:lnTo>
                      <a:pt x="2456" y="230"/>
                    </a:lnTo>
                    <a:lnTo>
                      <a:pt x="2438" y="234"/>
                    </a:lnTo>
                    <a:lnTo>
                      <a:pt x="2422" y="240"/>
                    </a:lnTo>
                    <a:lnTo>
                      <a:pt x="2408" y="246"/>
                    </a:lnTo>
                    <a:lnTo>
                      <a:pt x="2398" y="252"/>
                    </a:lnTo>
                    <a:lnTo>
                      <a:pt x="2394" y="256"/>
                    </a:lnTo>
                    <a:lnTo>
                      <a:pt x="2392" y="262"/>
                    </a:lnTo>
                    <a:lnTo>
                      <a:pt x="2392" y="266"/>
                    </a:lnTo>
                    <a:lnTo>
                      <a:pt x="2394" y="270"/>
                    </a:lnTo>
                    <a:lnTo>
                      <a:pt x="2394" y="270"/>
                    </a:lnTo>
                    <a:lnTo>
                      <a:pt x="2398" y="274"/>
                    </a:lnTo>
                    <a:lnTo>
                      <a:pt x="2400" y="278"/>
                    </a:lnTo>
                    <a:lnTo>
                      <a:pt x="2406" y="280"/>
                    </a:lnTo>
                    <a:lnTo>
                      <a:pt x="2410" y="280"/>
                    </a:lnTo>
                    <a:lnTo>
                      <a:pt x="2420" y="278"/>
                    </a:lnTo>
                    <a:lnTo>
                      <a:pt x="2432" y="274"/>
                    </a:lnTo>
                    <a:lnTo>
                      <a:pt x="2456" y="264"/>
                    </a:lnTo>
                    <a:lnTo>
                      <a:pt x="2464" y="262"/>
                    </a:lnTo>
                    <a:lnTo>
                      <a:pt x="2468" y="262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4" y="266"/>
                    </a:lnTo>
                    <a:lnTo>
                      <a:pt x="2476" y="268"/>
                    </a:lnTo>
                    <a:lnTo>
                      <a:pt x="2472" y="272"/>
                    </a:lnTo>
                    <a:lnTo>
                      <a:pt x="2456" y="278"/>
                    </a:lnTo>
                    <a:lnTo>
                      <a:pt x="2436" y="286"/>
                    </a:lnTo>
                    <a:lnTo>
                      <a:pt x="2428" y="292"/>
                    </a:lnTo>
                    <a:lnTo>
                      <a:pt x="2422" y="298"/>
                    </a:lnTo>
                    <a:lnTo>
                      <a:pt x="2422" y="298"/>
                    </a:lnTo>
                    <a:lnTo>
                      <a:pt x="2422" y="304"/>
                    </a:lnTo>
                    <a:lnTo>
                      <a:pt x="2424" y="308"/>
                    </a:lnTo>
                    <a:lnTo>
                      <a:pt x="2428" y="320"/>
                    </a:lnTo>
                    <a:lnTo>
                      <a:pt x="2440" y="342"/>
                    </a:lnTo>
                    <a:lnTo>
                      <a:pt x="2444" y="350"/>
                    </a:lnTo>
                    <a:lnTo>
                      <a:pt x="2444" y="352"/>
                    </a:lnTo>
                    <a:lnTo>
                      <a:pt x="2444" y="354"/>
                    </a:lnTo>
                    <a:lnTo>
                      <a:pt x="2436" y="350"/>
                    </a:lnTo>
                    <a:lnTo>
                      <a:pt x="2418" y="340"/>
                    </a:lnTo>
                    <a:lnTo>
                      <a:pt x="2418" y="340"/>
                    </a:lnTo>
                    <a:lnTo>
                      <a:pt x="2398" y="326"/>
                    </a:lnTo>
                    <a:lnTo>
                      <a:pt x="2382" y="318"/>
                    </a:lnTo>
                    <a:lnTo>
                      <a:pt x="2364" y="310"/>
                    </a:lnTo>
                    <a:lnTo>
                      <a:pt x="2354" y="306"/>
                    </a:lnTo>
                    <a:lnTo>
                      <a:pt x="2348" y="302"/>
                    </a:lnTo>
                    <a:lnTo>
                      <a:pt x="2340" y="294"/>
                    </a:lnTo>
                    <a:lnTo>
                      <a:pt x="2340" y="294"/>
                    </a:lnTo>
                    <a:lnTo>
                      <a:pt x="2334" y="288"/>
                    </a:lnTo>
                    <a:lnTo>
                      <a:pt x="2330" y="286"/>
                    </a:lnTo>
                    <a:lnTo>
                      <a:pt x="2326" y="288"/>
                    </a:lnTo>
                    <a:lnTo>
                      <a:pt x="2320" y="290"/>
                    </a:lnTo>
                    <a:lnTo>
                      <a:pt x="2314" y="296"/>
                    </a:lnTo>
                    <a:lnTo>
                      <a:pt x="2304" y="300"/>
                    </a:lnTo>
                    <a:lnTo>
                      <a:pt x="2286" y="304"/>
                    </a:lnTo>
                    <a:lnTo>
                      <a:pt x="2262" y="308"/>
                    </a:lnTo>
                    <a:lnTo>
                      <a:pt x="2262" y="308"/>
                    </a:lnTo>
                    <a:lnTo>
                      <a:pt x="2206" y="308"/>
                    </a:lnTo>
                    <a:lnTo>
                      <a:pt x="2180" y="308"/>
                    </a:lnTo>
                    <a:lnTo>
                      <a:pt x="2156" y="306"/>
                    </a:lnTo>
                    <a:lnTo>
                      <a:pt x="2140" y="302"/>
                    </a:lnTo>
                    <a:lnTo>
                      <a:pt x="2128" y="298"/>
                    </a:lnTo>
                    <a:lnTo>
                      <a:pt x="2124" y="296"/>
                    </a:lnTo>
                    <a:lnTo>
                      <a:pt x="2124" y="292"/>
                    </a:lnTo>
                    <a:lnTo>
                      <a:pt x="2126" y="288"/>
                    </a:lnTo>
                    <a:lnTo>
                      <a:pt x="2130" y="284"/>
                    </a:lnTo>
                    <a:lnTo>
                      <a:pt x="2130" y="284"/>
                    </a:lnTo>
                    <a:lnTo>
                      <a:pt x="2142" y="278"/>
                    </a:lnTo>
                    <a:lnTo>
                      <a:pt x="2154" y="274"/>
                    </a:lnTo>
                    <a:lnTo>
                      <a:pt x="2172" y="272"/>
                    </a:lnTo>
                    <a:lnTo>
                      <a:pt x="2178" y="270"/>
                    </a:lnTo>
                    <a:lnTo>
                      <a:pt x="2180" y="268"/>
                    </a:lnTo>
                    <a:lnTo>
                      <a:pt x="2178" y="264"/>
                    </a:lnTo>
                    <a:lnTo>
                      <a:pt x="2170" y="256"/>
                    </a:lnTo>
                    <a:lnTo>
                      <a:pt x="2170" y="256"/>
                    </a:lnTo>
                    <a:lnTo>
                      <a:pt x="2154" y="240"/>
                    </a:lnTo>
                    <a:lnTo>
                      <a:pt x="2144" y="232"/>
                    </a:lnTo>
                    <a:lnTo>
                      <a:pt x="2134" y="228"/>
                    </a:lnTo>
                    <a:lnTo>
                      <a:pt x="2124" y="222"/>
                    </a:lnTo>
                    <a:lnTo>
                      <a:pt x="2110" y="220"/>
                    </a:lnTo>
                    <a:lnTo>
                      <a:pt x="2096" y="220"/>
                    </a:lnTo>
                    <a:lnTo>
                      <a:pt x="2080" y="220"/>
                    </a:lnTo>
                    <a:lnTo>
                      <a:pt x="2080" y="220"/>
                    </a:lnTo>
                    <a:lnTo>
                      <a:pt x="2064" y="222"/>
                    </a:lnTo>
                    <a:lnTo>
                      <a:pt x="2046" y="220"/>
                    </a:lnTo>
                    <a:lnTo>
                      <a:pt x="2030" y="218"/>
                    </a:lnTo>
                    <a:lnTo>
                      <a:pt x="2014" y="212"/>
                    </a:lnTo>
                    <a:lnTo>
                      <a:pt x="1982" y="202"/>
                    </a:lnTo>
                    <a:lnTo>
                      <a:pt x="1948" y="194"/>
                    </a:lnTo>
                    <a:lnTo>
                      <a:pt x="1948" y="194"/>
                    </a:lnTo>
                    <a:lnTo>
                      <a:pt x="1932" y="190"/>
                    </a:lnTo>
                    <a:lnTo>
                      <a:pt x="1918" y="184"/>
                    </a:lnTo>
                    <a:lnTo>
                      <a:pt x="1890" y="172"/>
                    </a:lnTo>
                    <a:lnTo>
                      <a:pt x="1876" y="166"/>
                    </a:lnTo>
                    <a:lnTo>
                      <a:pt x="1862" y="160"/>
                    </a:lnTo>
                    <a:lnTo>
                      <a:pt x="1848" y="158"/>
                    </a:lnTo>
                    <a:lnTo>
                      <a:pt x="1832" y="158"/>
                    </a:lnTo>
                    <a:lnTo>
                      <a:pt x="1832" y="158"/>
                    </a:lnTo>
                    <a:lnTo>
                      <a:pt x="1820" y="160"/>
                    </a:lnTo>
                    <a:lnTo>
                      <a:pt x="1812" y="164"/>
                    </a:lnTo>
                    <a:lnTo>
                      <a:pt x="1808" y="170"/>
                    </a:lnTo>
                    <a:lnTo>
                      <a:pt x="1806" y="176"/>
                    </a:lnTo>
                    <a:lnTo>
                      <a:pt x="1804" y="182"/>
                    </a:lnTo>
                    <a:lnTo>
                      <a:pt x="1800" y="186"/>
                    </a:lnTo>
                    <a:lnTo>
                      <a:pt x="1792" y="188"/>
                    </a:lnTo>
                    <a:lnTo>
                      <a:pt x="1780" y="188"/>
                    </a:lnTo>
                    <a:lnTo>
                      <a:pt x="1780" y="188"/>
                    </a:lnTo>
                    <a:lnTo>
                      <a:pt x="1774" y="186"/>
                    </a:lnTo>
                    <a:lnTo>
                      <a:pt x="1768" y="184"/>
                    </a:lnTo>
                    <a:lnTo>
                      <a:pt x="1764" y="180"/>
                    </a:lnTo>
                    <a:lnTo>
                      <a:pt x="1762" y="176"/>
                    </a:lnTo>
                    <a:lnTo>
                      <a:pt x="1760" y="166"/>
                    </a:lnTo>
                    <a:lnTo>
                      <a:pt x="1760" y="156"/>
                    </a:lnTo>
                    <a:lnTo>
                      <a:pt x="1760" y="146"/>
                    </a:lnTo>
                    <a:lnTo>
                      <a:pt x="1758" y="138"/>
                    </a:lnTo>
                    <a:lnTo>
                      <a:pt x="1756" y="136"/>
                    </a:lnTo>
                    <a:lnTo>
                      <a:pt x="1750" y="134"/>
                    </a:lnTo>
                    <a:lnTo>
                      <a:pt x="1744" y="134"/>
                    </a:lnTo>
                    <a:lnTo>
                      <a:pt x="1736" y="134"/>
                    </a:lnTo>
                    <a:lnTo>
                      <a:pt x="1736" y="134"/>
                    </a:lnTo>
                    <a:lnTo>
                      <a:pt x="1732" y="136"/>
                    </a:lnTo>
                    <a:lnTo>
                      <a:pt x="1730" y="140"/>
                    </a:lnTo>
                    <a:lnTo>
                      <a:pt x="1726" y="148"/>
                    </a:lnTo>
                    <a:lnTo>
                      <a:pt x="1724" y="172"/>
                    </a:lnTo>
                    <a:lnTo>
                      <a:pt x="1720" y="182"/>
                    </a:lnTo>
                    <a:lnTo>
                      <a:pt x="1718" y="186"/>
                    </a:lnTo>
                    <a:lnTo>
                      <a:pt x="1716" y="190"/>
                    </a:lnTo>
                    <a:lnTo>
                      <a:pt x="1712" y="190"/>
                    </a:lnTo>
                    <a:lnTo>
                      <a:pt x="1706" y="190"/>
                    </a:lnTo>
                    <a:lnTo>
                      <a:pt x="1698" y="188"/>
                    </a:lnTo>
                    <a:lnTo>
                      <a:pt x="1688" y="184"/>
                    </a:lnTo>
                    <a:lnTo>
                      <a:pt x="1688" y="184"/>
                    </a:lnTo>
                    <a:lnTo>
                      <a:pt x="1684" y="182"/>
                    </a:lnTo>
                    <a:lnTo>
                      <a:pt x="1678" y="176"/>
                    </a:lnTo>
                    <a:lnTo>
                      <a:pt x="1668" y="162"/>
                    </a:lnTo>
                    <a:lnTo>
                      <a:pt x="1650" y="132"/>
                    </a:lnTo>
                    <a:lnTo>
                      <a:pt x="1640" y="116"/>
                    </a:lnTo>
                    <a:lnTo>
                      <a:pt x="1630" y="106"/>
                    </a:lnTo>
                    <a:lnTo>
                      <a:pt x="1624" y="104"/>
                    </a:lnTo>
                    <a:lnTo>
                      <a:pt x="1620" y="102"/>
                    </a:lnTo>
                    <a:lnTo>
                      <a:pt x="1614" y="102"/>
                    </a:lnTo>
                    <a:lnTo>
                      <a:pt x="1608" y="106"/>
                    </a:lnTo>
                    <a:lnTo>
                      <a:pt x="1608" y="106"/>
                    </a:lnTo>
                    <a:lnTo>
                      <a:pt x="1600" y="114"/>
                    </a:lnTo>
                    <a:lnTo>
                      <a:pt x="1598" y="116"/>
                    </a:lnTo>
                    <a:lnTo>
                      <a:pt x="1600" y="118"/>
                    </a:lnTo>
                    <a:lnTo>
                      <a:pt x="1604" y="120"/>
                    </a:lnTo>
                    <a:lnTo>
                      <a:pt x="1610" y="122"/>
                    </a:lnTo>
                    <a:lnTo>
                      <a:pt x="1616" y="124"/>
                    </a:lnTo>
                    <a:lnTo>
                      <a:pt x="1616" y="126"/>
                    </a:lnTo>
                    <a:lnTo>
                      <a:pt x="1616" y="130"/>
                    </a:lnTo>
                    <a:lnTo>
                      <a:pt x="1610" y="138"/>
                    </a:lnTo>
                    <a:lnTo>
                      <a:pt x="1592" y="150"/>
                    </a:lnTo>
                    <a:lnTo>
                      <a:pt x="1592" y="150"/>
                    </a:lnTo>
                    <a:lnTo>
                      <a:pt x="1574" y="160"/>
                    </a:lnTo>
                    <a:lnTo>
                      <a:pt x="1572" y="160"/>
                    </a:lnTo>
                    <a:lnTo>
                      <a:pt x="1570" y="158"/>
                    </a:lnTo>
                    <a:lnTo>
                      <a:pt x="1568" y="156"/>
                    </a:lnTo>
                    <a:lnTo>
                      <a:pt x="1560" y="156"/>
                    </a:lnTo>
                    <a:lnTo>
                      <a:pt x="1546" y="160"/>
                    </a:lnTo>
                    <a:lnTo>
                      <a:pt x="1522" y="168"/>
                    </a:lnTo>
                    <a:lnTo>
                      <a:pt x="1522" y="168"/>
                    </a:lnTo>
                    <a:lnTo>
                      <a:pt x="1482" y="180"/>
                    </a:lnTo>
                    <a:lnTo>
                      <a:pt x="1476" y="182"/>
                    </a:lnTo>
                    <a:lnTo>
                      <a:pt x="1476" y="180"/>
                    </a:lnTo>
                    <a:lnTo>
                      <a:pt x="1476" y="180"/>
                    </a:lnTo>
                    <a:lnTo>
                      <a:pt x="1494" y="168"/>
                    </a:lnTo>
                    <a:lnTo>
                      <a:pt x="1526" y="152"/>
                    </a:lnTo>
                    <a:lnTo>
                      <a:pt x="1526" y="152"/>
                    </a:lnTo>
                    <a:lnTo>
                      <a:pt x="1552" y="140"/>
                    </a:lnTo>
                    <a:lnTo>
                      <a:pt x="1558" y="136"/>
                    </a:lnTo>
                    <a:lnTo>
                      <a:pt x="1560" y="132"/>
                    </a:lnTo>
                    <a:lnTo>
                      <a:pt x="1560" y="132"/>
                    </a:lnTo>
                    <a:lnTo>
                      <a:pt x="1556" y="132"/>
                    </a:lnTo>
                    <a:lnTo>
                      <a:pt x="1538" y="134"/>
                    </a:lnTo>
                    <a:lnTo>
                      <a:pt x="1538" y="134"/>
                    </a:lnTo>
                    <a:lnTo>
                      <a:pt x="1530" y="136"/>
                    </a:lnTo>
                    <a:lnTo>
                      <a:pt x="1522" y="134"/>
                    </a:lnTo>
                    <a:lnTo>
                      <a:pt x="1510" y="134"/>
                    </a:lnTo>
                    <a:lnTo>
                      <a:pt x="1506" y="134"/>
                    </a:lnTo>
                    <a:lnTo>
                      <a:pt x="1498" y="136"/>
                    </a:lnTo>
                    <a:lnTo>
                      <a:pt x="1488" y="140"/>
                    </a:lnTo>
                    <a:lnTo>
                      <a:pt x="1474" y="148"/>
                    </a:lnTo>
                    <a:lnTo>
                      <a:pt x="1474" y="148"/>
                    </a:lnTo>
                    <a:lnTo>
                      <a:pt x="1462" y="156"/>
                    </a:lnTo>
                    <a:lnTo>
                      <a:pt x="1454" y="160"/>
                    </a:lnTo>
                    <a:lnTo>
                      <a:pt x="1448" y="160"/>
                    </a:lnTo>
                    <a:lnTo>
                      <a:pt x="1442" y="162"/>
                    </a:lnTo>
                    <a:lnTo>
                      <a:pt x="1438" y="162"/>
                    </a:lnTo>
                    <a:lnTo>
                      <a:pt x="1432" y="164"/>
                    </a:lnTo>
                    <a:lnTo>
                      <a:pt x="1422" y="168"/>
                    </a:lnTo>
                    <a:lnTo>
                      <a:pt x="1406" y="178"/>
                    </a:lnTo>
                    <a:lnTo>
                      <a:pt x="1406" y="178"/>
                    </a:lnTo>
                    <a:lnTo>
                      <a:pt x="1378" y="198"/>
                    </a:lnTo>
                    <a:lnTo>
                      <a:pt x="1358" y="210"/>
                    </a:lnTo>
                    <a:lnTo>
                      <a:pt x="1352" y="214"/>
                    </a:lnTo>
                    <a:lnTo>
                      <a:pt x="1350" y="218"/>
                    </a:lnTo>
                    <a:lnTo>
                      <a:pt x="1350" y="224"/>
                    </a:lnTo>
                    <a:lnTo>
                      <a:pt x="1352" y="230"/>
                    </a:lnTo>
                    <a:lnTo>
                      <a:pt x="1352" y="230"/>
                    </a:lnTo>
                    <a:lnTo>
                      <a:pt x="1352" y="234"/>
                    </a:lnTo>
                    <a:lnTo>
                      <a:pt x="1352" y="236"/>
                    </a:lnTo>
                    <a:lnTo>
                      <a:pt x="1340" y="232"/>
                    </a:lnTo>
                    <a:lnTo>
                      <a:pt x="1332" y="230"/>
                    </a:lnTo>
                    <a:lnTo>
                      <a:pt x="1324" y="228"/>
                    </a:lnTo>
                    <a:lnTo>
                      <a:pt x="1316" y="230"/>
                    </a:lnTo>
                    <a:lnTo>
                      <a:pt x="1308" y="232"/>
                    </a:lnTo>
                    <a:lnTo>
                      <a:pt x="1308" y="232"/>
                    </a:lnTo>
                    <a:lnTo>
                      <a:pt x="1300" y="236"/>
                    </a:lnTo>
                    <a:lnTo>
                      <a:pt x="1296" y="236"/>
                    </a:lnTo>
                    <a:lnTo>
                      <a:pt x="1294" y="236"/>
                    </a:lnTo>
                    <a:lnTo>
                      <a:pt x="1290" y="232"/>
                    </a:lnTo>
                    <a:lnTo>
                      <a:pt x="1286" y="228"/>
                    </a:lnTo>
                    <a:lnTo>
                      <a:pt x="1280" y="226"/>
                    </a:lnTo>
                    <a:lnTo>
                      <a:pt x="1270" y="224"/>
                    </a:lnTo>
                    <a:lnTo>
                      <a:pt x="1258" y="222"/>
                    </a:lnTo>
                    <a:lnTo>
                      <a:pt x="1258" y="222"/>
                    </a:lnTo>
                    <a:lnTo>
                      <a:pt x="1236" y="220"/>
                    </a:lnTo>
                    <a:lnTo>
                      <a:pt x="1216" y="214"/>
                    </a:lnTo>
                    <a:lnTo>
                      <a:pt x="1198" y="206"/>
                    </a:lnTo>
                    <a:lnTo>
                      <a:pt x="1178" y="196"/>
                    </a:lnTo>
                    <a:lnTo>
                      <a:pt x="1160" y="186"/>
                    </a:lnTo>
                    <a:lnTo>
                      <a:pt x="1138" y="178"/>
                    </a:lnTo>
                    <a:lnTo>
                      <a:pt x="1114" y="172"/>
                    </a:lnTo>
                    <a:lnTo>
                      <a:pt x="1102" y="172"/>
                    </a:lnTo>
                    <a:lnTo>
                      <a:pt x="1088" y="172"/>
                    </a:lnTo>
                    <a:lnTo>
                      <a:pt x="1088" y="172"/>
                    </a:lnTo>
                    <a:lnTo>
                      <a:pt x="1074" y="170"/>
                    </a:lnTo>
                    <a:lnTo>
                      <a:pt x="1062" y="168"/>
                    </a:lnTo>
                    <a:lnTo>
                      <a:pt x="1052" y="162"/>
                    </a:lnTo>
                    <a:lnTo>
                      <a:pt x="1044" y="158"/>
                    </a:lnTo>
                    <a:lnTo>
                      <a:pt x="1036" y="152"/>
                    </a:lnTo>
                    <a:lnTo>
                      <a:pt x="1026" y="146"/>
                    </a:lnTo>
                    <a:lnTo>
                      <a:pt x="1014" y="142"/>
                    </a:lnTo>
                    <a:lnTo>
                      <a:pt x="998" y="140"/>
                    </a:lnTo>
                    <a:lnTo>
                      <a:pt x="998" y="140"/>
                    </a:lnTo>
                    <a:lnTo>
                      <a:pt x="982" y="138"/>
                    </a:lnTo>
                    <a:lnTo>
                      <a:pt x="970" y="140"/>
                    </a:lnTo>
                    <a:lnTo>
                      <a:pt x="950" y="144"/>
                    </a:lnTo>
                    <a:lnTo>
                      <a:pt x="940" y="146"/>
                    </a:lnTo>
                    <a:lnTo>
                      <a:pt x="932" y="146"/>
                    </a:lnTo>
                    <a:lnTo>
                      <a:pt x="922" y="146"/>
                    </a:lnTo>
                    <a:lnTo>
                      <a:pt x="912" y="142"/>
                    </a:lnTo>
                    <a:lnTo>
                      <a:pt x="912" y="142"/>
                    </a:lnTo>
                    <a:lnTo>
                      <a:pt x="898" y="138"/>
                    </a:lnTo>
                    <a:lnTo>
                      <a:pt x="884" y="134"/>
                    </a:lnTo>
                    <a:lnTo>
                      <a:pt x="852" y="132"/>
                    </a:lnTo>
                    <a:lnTo>
                      <a:pt x="816" y="128"/>
                    </a:lnTo>
                    <a:lnTo>
                      <a:pt x="798" y="122"/>
                    </a:lnTo>
                    <a:lnTo>
                      <a:pt x="778" y="116"/>
                    </a:lnTo>
                    <a:lnTo>
                      <a:pt x="778" y="116"/>
                    </a:lnTo>
                    <a:lnTo>
                      <a:pt x="758" y="110"/>
                    </a:lnTo>
                    <a:lnTo>
                      <a:pt x="744" y="108"/>
                    </a:lnTo>
                    <a:lnTo>
                      <a:pt x="732" y="108"/>
                    </a:lnTo>
                    <a:lnTo>
                      <a:pt x="722" y="110"/>
                    </a:lnTo>
                    <a:lnTo>
                      <a:pt x="710" y="114"/>
                    </a:lnTo>
                    <a:lnTo>
                      <a:pt x="698" y="116"/>
                    </a:lnTo>
                    <a:lnTo>
                      <a:pt x="682" y="114"/>
                    </a:lnTo>
                    <a:lnTo>
                      <a:pt x="664" y="110"/>
                    </a:lnTo>
                    <a:lnTo>
                      <a:pt x="664" y="110"/>
                    </a:lnTo>
                    <a:lnTo>
                      <a:pt x="648" y="104"/>
                    </a:lnTo>
                    <a:lnTo>
                      <a:pt x="640" y="98"/>
                    </a:lnTo>
                    <a:lnTo>
                      <a:pt x="636" y="94"/>
                    </a:lnTo>
                    <a:lnTo>
                      <a:pt x="636" y="90"/>
                    </a:lnTo>
                    <a:lnTo>
                      <a:pt x="634" y="86"/>
                    </a:lnTo>
                    <a:lnTo>
                      <a:pt x="630" y="82"/>
                    </a:lnTo>
                    <a:lnTo>
                      <a:pt x="622" y="82"/>
                    </a:lnTo>
                    <a:lnTo>
                      <a:pt x="604" y="80"/>
                    </a:lnTo>
                    <a:lnTo>
                      <a:pt x="604" y="80"/>
                    </a:lnTo>
                    <a:lnTo>
                      <a:pt x="572" y="82"/>
                    </a:lnTo>
                    <a:lnTo>
                      <a:pt x="556" y="82"/>
                    </a:lnTo>
                    <a:lnTo>
                      <a:pt x="552" y="82"/>
                    </a:lnTo>
                    <a:lnTo>
                      <a:pt x="548" y="80"/>
                    </a:lnTo>
                    <a:lnTo>
                      <a:pt x="540" y="72"/>
                    </a:lnTo>
                    <a:lnTo>
                      <a:pt x="540" y="72"/>
                    </a:lnTo>
                    <a:lnTo>
                      <a:pt x="534" y="66"/>
                    </a:lnTo>
                    <a:lnTo>
                      <a:pt x="528" y="66"/>
                    </a:lnTo>
                    <a:lnTo>
                      <a:pt x="524" y="66"/>
                    </a:lnTo>
                    <a:lnTo>
                      <a:pt x="518" y="68"/>
                    </a:lnTo>
                    <a:lnTo>
                      <a:pt x="510" y="70"/>
                    </a:lnTo>
                    <a:lnTo>
                      <a:pt x="506" y="70"/>
                    </a:lnTo>
                    <a:lnTo>
                      <a:pt x="500" y="66"/>
                    </a:lnTo>
                    <a:lnTo>
                      <a:pt x="500" y="66"/>
                    </a:lnTo>
                    <a:lnTo>
                      <a:pt x="488" y="56"/>
                    </a:lnTo>
                    <a:lnTo>
                      <a:pt x="482" y="52"/>
                    </a:lnTo>
                    <a:lnTo>
                      <a:pt x="474" y="50"/>
                    </a:lnTo>
                    <a:lnTo>
                      <a:pt x="466" y="50"/>
                    </a:lnTo>
                    <a:lnTo>
                      <a:pt x="456" y="52"/>
                    </a:lnTo>
                    <a:lnTo>
                      <a:pt x="444" y="58"/>
                    </a:lnTo>
                    <a:lnTo>
                      <a:pt x="432" y="68"/>
                    </a:lnTo>
                    <a:lnTo>
                      <a:pt x="432" y="68"/>
                    </a:lnTo>
                    <a:lnTo>
                      <a:pt x="418" y="78"/>
                    </a:lnTo>
                    <a:lnTo>
                      <a:pt x="404" y="82"/>
                    </a:lnTo>
                    <a:lnTo>
                      <a:pt x="392" y="84"/>
                    </a:lnTo>
                    <a:lnTo>
                      <a:pt x="378" y="84"/>
                    </a:lnTo>
                    <a:lnTo>
                      <a:pt x="364" y="84"/>
                    </a:lnTo>
                    <a:lnTo>
                      <a:pt x="348" y="86"/>
                    </a:lnTo>
                    <a:lnTo>
                      <a:pt x="330" y="94"/>
                    </a:lnTo>
                    <a:lnTo>
                      <a:pt x="310" y="106"/>
                    </a:lnTo>
                    <a:lnTo>
                      <a:pt x="310" y="106"/>
                    </a:lnTo>
                    <a:lnTo>
                      <a:pt x="300" y="114"/>
                    </a:lnTo>
                    <a:lnTo>
                      <a:pt x="290" y="120"/>
                    </a:lnTo>
                    <a:lnTo>
                      <a:pt x="282" y="122"/>
                    </a:lnTo>
                    <a:lnTo>
                      <a:pt x="274" y="124"/>
                    </a:lnTo>
                    <a:lnTo>
                      <a:pt x="260" y="126"/>
                    </a:lnTo>
                    <a:lnTo>
                      <a:pt x="250" y="124"/>
                    </a:lnTo>
                    <a:lnTo>
                      <a:pt x="240" y="124"/>
                    </a:lnTo>
                    <a:lnTo>
                      <a:pt x="236" y="124"/>
                    </a:lnTo>
                    <a:lnTo>
                      <a:pt x="230" y="126"/>
                    </a:lnTo>
                    <a:lnTo>
                      <a:pt x="226" y="130"/>
                    </a:lnTo>
                    <a:lnTo>
                      <a:pt x="222" y="134"/>
                    </a:lnTo>
                    <a:lnTo>
                      <a:pt x="212" y="152"/>
                    </a:lnTo>
                    <a:lnTo>
                      <a:pt x="212" y="152"/>
                    </a:lnTo>
                    <a:lnTo>
                      <a:pt x="202" y="172"/>
                    </a:lnTo>
                    <a:lnTo>
                      <a:pt x="192" y="188"/>
                    </a:lnTo>
                    <a:lnTo>
                      <a:pt x="182" y="202"/>
                    </a:lnTo>
                    <a:lnTo>
                      <a:pt x="172" y="212"/>
                    </a:lnTo>
                    <a:lnTo>
                      <a:pt x="158" y="220"/>
                    </a:lnTo>
                    <a:lnTo>
                      <a:pt x="142" y="224"/>
                    </a:lnTo>
                    <a:lnTo>
                      <a:pt x="122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84" y="230"/>
                    </a:lnTo>
                    <a:lnTo>
                      <a:pt x="78" y="232"/>
                    </a:lnTo>
                    <a:lnTo>
                      <a:pt x="74" y="236"/>
                    </a:lnTo>
                    <a:lnTo>
                      <a:pt x="74" y="240"/>
                    </a:lnTo>
                    <a:lnTo>
                      <a:pt x="74" y="244"/>
                    </a:lnTo>
                    <a:lnTo>
                      <a:pt x="72" y="250"/>
                    </a:lnTo>
                    <a:lnTo>
                      <a:pt x="66" y="254"/>
                    </a:lnTo>
                    <a:lnTo>
                      <a:pt x="58" y="258"/>
                    </a:lnTo>
                    <a:lnTo>
                      <a:pt x="58" y="258"/>
                    </a:lnTo>
                    <a:lnTo>
                      <a:pt x="54" y="260"/>
                    </a:lnTo>
                    <a:lnTo>
                      <a:pt x="52" y="262"/>
                    </a:lnTo>
                    <a:lnTo>
                      <a:pt x="54" y="266"/>
                    </a:lnTo>
                    <a:lnTo>
                      <a:pt x="58" y="268"/>
                    </a:lnTo>
                    <a:lnTo>
                      <a:pt x="72" y="274"/>
                    </a:lnTo>
                    <a:lnTo>
                      <a:pt x="92" y="282"/>
                    </a:lnTo>
                    <a:lnTo>
                      <a:pt x="114" y="292"/>
                    </a:lnTo>
                    <a:lnTo>
                      <a:pt x="136" y="304"/>
                    </a:lnTo>
                    <a:lnTo>
                      <a:pt x="156" y="318"/>
                    </a:lnTo>
                    <a:lnTo>
                      <a:pt x="162" y="326"/>
                    </a:lnTo>
                    <a:lnTo>
                      <a:pt x="168" y="334"/>
                    </a:lnTo>
                    <a:lnTo>
                      <a:pt x="168" y="334"/>
                    </a:lnTo>
                    <a:lnTo>
                      <a:pt x="172" y="342"/>
                    </a:lnTo>
                    <a:lnTo>
                      <a:pt x="176" y="346"/>
                    </a:lnTo>
                    <a:lnTo>
                      <a:pt x="186" y="354"/>
                    </a:lnTo>
                    <a:lnTo>
                      <a:pt x="196" y="356"/>
                    </a:lnTo>
                    <a:lnTo>
                      <a:pt x="206" y="356"/>
                    </a:lnTo>
                    <a:lnTo>
                      <a:pt x="212" y="356"/>
                    </a:lnTo>
                    <a:lnTo>
                      <a:pt x="218" y="356"/>
                    </a:lnTo>
                    <a:lnTo>
                      <a:pt x="220" y="356"/>
                    </a:lnTo>
                    <a:lnTo>
                      <a:pt x="222" y="358"/>
                    </a:lnTo>
                    <a:lnTo>
                      <a:pt x="220" y="364"/>
                    </a:lnTo>
                    <a:lnTo>
                      <a:pt x="220" y="364"/>
                    </a:lnTo>
                    <a:lnTo>
                      <a:pt x="220" y="372"/>
                    </a:lnTo>
                    <a:lnTo>
                      <a:pt x="220" y="376"/>
                    </a:lnTo>
                    <a:lnTo>
                      <a:pt x="224" y="378"/>
                    </a:lnTo>
                    <a:lnTo>
                      <a:pt x="228" y="380"/>
                    </a:lnTo>
                    <a:lnTo>
                      <a:pt x="232" y="380"/>
                    </a:lnTo>
                    <a:lnTo>
                      <a:pt x="236" y="382"/>
                    </a:lnTo>
                    <a:lnTo>
                      <a:pt x="240" y="386"/>
                    </a:lnTo>
                    <a:lnTo>
                      <a:pt x="242" y="392"/>
                    </a:lnTo>
                    <a:lnTo>
                      <a:pt x="242" y="392"/>
                    </a:lnTo>
                    <a:lnTo>
                      <a:pt x="244" y="400"/>
                    </a:lnTo>
                    <a:lnTo>
                      <a:pt x="248" y="402"/>
                    </a:lnTo>
                    <a:lnTo>
                      <a:pt x="254" y="404"/>
                    </a:lnTo>
                    <a:lnTo>
                      <a:pt x="260" y="402"/>
                    </a:lnTo>
                    <a:lnTo>
                      <a:pt x="266" y="402"/>
                    </a:lnTo>
                    <a:lnTo>
                      <a:pt x="270" y="402"/>
                    </a:lnTo>
                    <a:lnTo>
                      <a:pt x="274" y="404"/>
                    </a:lnTo>
                    <a:lnTo>
                      <a:pt x="276" y="410"/>
                    </a:lnTo>
                    <a:lnTo>
                      <a:pt x="276" y="410"/>
                    </a:lnTo>
                    <a:lnTo>
                      <a:pt x="274" y="418"/>
                    </a:lnTo>
                    <a:lnTo>
                      <a:pt x="272" y="418"/>
                    </a:lnTo>
                    <a:lnTo>
                      <a:pt x="270" y="418"/>
                    </a:lnTo>
                    <a:lnTo>
                      <a:pt x="266" y="416"/>
                    </a:lnTo>
                    <a:lnTo>
                      <a:pt x="262" y="416"/>
                    </a:lnTo>
                    <a:lnTo>
                      <a:pt x="258" y="418"/>
                    </a:lnTo>
                    <a:lnTo>
                      <a:pt x="252" y="424"/>
                    </a:lnTo>
                    <a:lnTo>
                      <a:pt x="252" y="424"/>
                    </a:lnTo>
                    <a:lnTo>
                      <a:pt x="250" y="426"/>
                    </a:lnTo>
                    <a:lnTo>
                      <a:pt x="248" y="426"/>
                    </a:lnTo>
                    <a:lnTo>
                      <a:pt x="240" y="422"/>
                    </a:lnTo>
                    <a:lnTo>
                      <a:pt x="234" y="420"/>
                    </a:lnTo>
                    <a:lnTo>
                      <a:pt x="224" y="420"/>
                    </a:lnTo>
                    <a:lnTo>
                      <a:pt x="212" y="420"/>
                    </a:lnTo>
                    <a:lnTo>
                      <a:pt x="194" y="422"/>
                    </a:lnTo>
                    <a:lnTo>
                      <a:pt x="194" y="422"/>
                    </a:lnTo>
                    <a:lnTo>
                      <a:pt x="186" y="422"/>
                    </a:lnTo>
                    <a:lnTo>
                      <a:pt x="180" y="420"/>
                    </a:lnTo>
                    <a:lnTo>
                      <a:pt x="176" y="418"/>
                    </a:lnTo>
                    <a:lnTo>
                      <a:pt x="174" y="416"/>
                    </a:lnTo>
                    <a:lnTo>
                      <a:pt x="174" y="408"/>
                    </a:lnTo>
                    <a:lnTo>
                      <a:pt x="176" y="398"/>
                    </a:lnTo>
                    <a:lnTo>
                      <a:pt x="176" y="390"/>
                    </a:lnTo>
                    <a:lnTo>
                      <a:pt x="174" y="388"/>
                    </a:lnTo>
                    <a:lnTo>
                      <a:pt x="172" y="384"/>
                    </a:lnTo>
                    <a:lnTo>
                      <a:pt x="168" y="384"/>
                    </a:lnTo>
                    <a:lnTo>
                      <a:pt x="162" y="384"/>
                    </a:lnTo>
                    <a:lnTo>
                      <a:pt x="140" y="388"/>
                    </a:lnTo>
                    <a:lnTo>
                      <a:pt x="140" y="388"/>
                    </a:lnTo>
                    <a:lnTo>
                      <a:pt x="116" y="396"/>
                    </a:lnTo>
                    <a:lnTo>
                      <a:pt x="92" y="406"/>
                    </a:lnTo>
                    <a:lnTo>
                      <a:pt x="56" y="424"/>
                    </a:lnTo>
                    <a:lnTo>
                      <a:pt x="28" y="440"/>
                    </a:lnTo>
                    <a:lnTo>
                      <a:pt x="18" y="444"/>
                    </a:lnTo>
                    <a:lnTo>
                      <a:pt x="10" y="446"/>
                    </a:lnTo>
                    <a:lnTo>
                      <a:pt x="10" y="446"/>
                    </a:lnTo>
                    <a:lnTo>
                      <a:pt x="4" y="448"/>
                    </a:lnTo>
                    <a:lnTo>
                      <a:pt x="0" y="452"/>
                    </a:lnTo>
                    <a:lnTo>
                      <a:pt x="0" y="456"/>
                    </a:lnTo>
                    <a:lnTo>
                      <a:pt x="2" y="460"/>
                    </a:lnTo>
                    <a:lnTo>
                      <a:pt x="8" y="466"/>
                    </a:lnTo>
                    <a:lnTo>
                      <a:pt x="16" y="470"/>
                    </a:lnTo>
                    <a:lnTo>
                      <a:pt x="28" y="472"/>
                    </a:lnTo>
                    <a:lnTo>
                      <a:pt x="42" y="474"/>
                    </a:lnTo>
                    <a:lnTo>
                      <a:pt x="42" y="474"/>
                    </a:lnTo>
                    <a:lnTo>
                      <a:pt x="54" y="474"/>
                    </a:lnTo>
                    <a:lnTo>
                      <a:pt x="60" y="478"/>
                    </a:lnTo>
                    <a:lnTo>
                      <a:pt x="58" y="480"/>
                    </a:lnTo>
                    <a:lnTo>
                      <a:pt x="56" y="484"/>
                    </a:lnTo>
                    <a:lnTo>
                      <a:pt x="52" y="488"/>
                    </a:lnTo>
                    <a:lnTo>
                      <a:pt x="50" y="492"/>
                    </a:lnTo>
                    <a:lnTo>
                      <a:pt x="50" y="498"/>
                    </a:lnTo>
                    <a:lnTo>
                      <a:pt x="56" y="502"/>
                    </a:lnTo>
                    <a:lnTo>
                      <a:pt x="56" y="502"/>
                    </a:lnTo>
                    <a:lnTo>
                      <a:pt x="64" y="506"/>
                    </a:lnTo>
                    <a:lnTo>
                      <a:pt x="66" y="512"/>
                    </a:lnTo>
                    <a:lnTo>
                      <a:pt x="68" y="520"/>
                    </a:lnTo>
                    <a:lnTo>
                      <a:pt x="70" y="524"/>
                    </a:lnTo>
                    <a:lnTo>
                      <a:pt x="74" y="528"/>
                    </a:lnTo>
                    <a:lnTo>
                      <a:pt x="82" y="532"/>
                    </a:lnTo>
                    <a:lnTo>
                      <a:pt x="94" y="534"/>
                    </a:lnTo>
                    <a:lnTo>
                      <a:pt x="94" y="534"/>
                    </a:lnTo>
                    <a:lnTo>
                      <a:pt x="110" y="534"/>
                    </a:lnTo>
                    <a:lnTo>
                      <a:pt x="122" y="534"/>
                    </a:lnTo>
                    <a:lnTo>
                      <a:pt x="144" y="528"/>
                    </a:lnTo>
                    <a:lnTo>
                      <a:pt x="154" y="526"/>
                    </a:lnTo>
                    <a:lnTo>
                      <a:pt x="166" y="526"/>
                    </a:lnTo>
                    <a:lnTo>
                      <a:pt x="176" y="528"/>
                    </a:lnTo>
                    <a:lnTo>
                      <a:pt x="190" y="534"/>
                    </a:lnTo>
                    <a:lnTo>
                      <a:pt x="190" y="534"/>
                    </a:lnTo>
                    <a:lnTo>
                      <a:pt x="198" y="536"/>
                    </a:lnTo>
                    <a:lnTo>
                      <a:pt x="204" y="538"/>
                    </a:lnTo>
                    <a:lnTo>
                      <a:pt x="210" y="538"/>
                    </a:lnTo>
                    <a:lnTo>
                      <a:pt x="218" y="536"/>
                    </a:lnTo>
                    <a:lnTo>
                      <a:pt x="230" y="530"/>
                    </a:lnTo>
                    <a:lnTo>
                      <a:pt x="242" y="522"/>
                    </a:lnTo>
                    <a:lnTo>
                      <a:pt x="254" y="512"/>
                    </a:lnTo>
                    <a:lnTo>
                      <a:pt x="266" y="506"/>
                    </a:lnTo>
                    <a:lnTo>
                      <a:pt x="270" y="506"/>
                    </a:lnTo>
                    <a:lnTo>
                      <a:pt x="276" y="506"/>
                    </a:lnTo>
                    <a:lnTo>
                      <a:pt x="280" y="508"/>
                    </a:lnTo>
                    <a:lnTo>
                      <a:pt x="286" y="510"/>
                    </a:lnTo>
                    <a:lnTo>
                      <a:pt x="286" y="510"/>
                    </a:lnTo>
                    <a:lnTo>
                      <a:pt x="290" y="516"/>
                    </a:lnTo>
                    <a:lnTo>
                      <a:pt x="290" y="518"/>
                    </a:lnTo>
                    <a:lnTo>
                      <a:pt x="290" y="522"/>
                    </a:lnTo>
                    <a:lnTo>
                      <a:pt x="288" y="524"/>
                    </a:lnTo>
                    <a:lnTo>
                      <a:pt x="282" y="526"/>
                    </a:lnTo>
                    <a:lnTo>
                      <a:pt x="272" y="528"/>
                    </a:lnTo>
                    <a:lnTo>
                      <a:pt x="264" y="530"/>
                    </a:lnTo>
                    <a:lnTo>
                      <a:pt x="260" y="534"/>
                    </a:lnTo>
                    <a:lnTo>
                      <a:pt x="260" y="536"/>
                    </a:lnTo>
                    <a:lnTo>
                      <a:pt x="262" y="538"/>
                    </a:lnTo>
                    <a:lnTo>
                      <a:pt x="274" y="544"/>
                    </a:lnTo>
                    <a:lnTo>
                      <a:pt x="274" y="544"/>
                    </a:lnTo>
                    <a:lnTo>
                      <a:pt x="280" y="550"/>
                    </a:lnTo>
                    <a:lnTo>
                      <a:pt x="286" y="554"/>
                    </a:lnTo>
                    <a:lnTo>
                      <a:pt x="290" y="558"/>
                    </a:lnTo>
                    <a:lnTo>
                      <a:pt x="292" y="564"/>
                    </a:lnTo>
                    <a:lnTo>
                      <a:pt x="292" y="570"/>
                    </a:lnTo>
                    <a:lnTo>
                      <a:pt x="292" y="574"/>
                    </a:lnTo>
                    <a:lnTo>
                      <a:pt x="288" y="584"/>
                    </a:lnTo>
                    <a:lnTo>
                      <a:pt x="280" y="592"/>
                    </a:lnTo>
                    <a:lnTo>
                      <a:pt x="270" y="598"/>
                    </a:lnTo>
                    <a:lnTo>
                      <a:pt x="258" y="600"/>
                    </a:lnTo>
                    <a:lnTo>
                      <a:pt x="244" y="598"/>
                    </a:lnTo>
                    <a:lnTo>
                      <a:pt x="244" y="598"/>
                    </a:lnTo>
                    <a:lnTo>
                      <a:pt x="240" y="598"/>
                    </a:lnTo>
                    <a:lnTo>
                      <a:pt x="234" y="598"/>
                    </a:lnTo>
                    <a:lnTo>
                      <a:pt x="226" y="602"/>
                    </a:lnTo>
                    <a:lnTo>
                      <a:pt x="220" y="610"/>
                    </a:lnTo>
                    <a:lnTo>
                      <a:pt x="214" y="618"/>
                    </a:lnTo>
                    <a:lnTo>
                      <a:pt x="210" y="624"/>
                    </a:lnTo>
                    <a:lnTo>
                      <a:pt x="202" y="630"/>
                    </a:lnTo>
                    <a:lnTo>
                      <a:pt x="198" y="630"/>
                    </a:lnTo>
                    <a:lnTo>
                      <a:pt x="192" y="630"/>
                    </a:lnTo>
                    <a:lnTo>
                      <a:pt x="186" y="628"/>
                    </a:lnTo>
                    <a:lnTo>
                      <a:pt x="180" y="624"/>
                    </a:lnTo>
                    <a:lnTo>
                      <a:pt x="180" y="624"/>
                    </a:lnTo>
                    <a:lnTo>
                      <a:pt x="172" y="620"/>
                    </a:lnTo>
                    <a:lnTo>
                      <a:pt x="166" y="618"/>
                    </a:lnTo>
                    <a:lnTo>
                      <a:pt x="160" y="618"/>
                    </a:lnTo>
                    <a:lnTo>
                      <a:pt x="154" y="620"/>
                    </a:lnTo>
                    <a:lnTo>
                      <a:pt x="144" y="626"/>
                    </a:lnTo>
                    <a:lnTo>
                      <a:pt x="136" y="636"/>
                    </a:lnTo>
                    <a:lnTo>
                      <a:pt x="124" y="658"/>
                    </a:lnTo>
                    <a:lnTo>
                      <a:pt x="118" y="666"/>
                    </a:lnTo>
                    <a:lnTo>
                      <a:pt x="112" y="672"/>
                    </a:lnTo>
                    <a:lnTo>
                      <a:pt x="112" y="672"/>
                    </a:lnTo>
                    <a:lnTo>
                      <a:pt x="106" y="674"/>
                    </a:lnTo>
                    <a:lnTo>
                      <a:pt x="102" y="678"/>
                    </a:lnTo>
                    <a:lnTo>
                      <a:pt x="96" y="690"/>
                    </a:lnTo>
                    <a:lnTo>
                      <a:pt x="92" y="702"/>
                    </a:lnTo>
                    <a:lnTo>
                      <a:pt x="88" y="708"/>
                    </a:lnTo>
                    <a:lnTo>
                      <a:pt x="82" y="712"/>
                    </a:lnTo>
                    <a:lnTo>
                      <a:pt x="82" y="712"/>
                    </a:lnTo>
                    <a:lnTo>
                      <a:pt x="76" y="716"/>
                    </a:lnTo>
                    <a:lnTo>
                      <a:pt x="74" y="720"/>
                    </a:lnTo>
                    <a:lnTo>
                      <a:pt x="74" y="726"/>
                    </a:lnTo>
                    <a:lnTo>
                      <a:pt x="76" y="730"/>
                    </a:lnTo>
                    <a:lnTo>
                      <a:pt x="88" y="740"/>
                    </a:lnTo>
                    <a:lnTo>
                      <a:pt x="108" y="756"/>
                    </a:lnTo>
                    <a:lnTo>
                      <a:pt x="108" y="756"/>
                    </a:lnTo>
                    <a:lnTo>
                      <a:pt x="116" y="764"/>
                    </a:lnTo>
                    <a:lnTo>
                      <a:pt x="118" y="772"/>
                    </a:lnTo>
                    <a:lnTo>
                      <a:pt x="118" y="778"/>
                    </a:lnTo>
                    <a:lnTo>
                      <a:pt x="116" y="784"/>
                    </a:lnTo>
                    <a:lnTo>
                      <a:pt x="114" y="790"/>
                    </a:lnTo>
                    <a:lnTo>
                      <a:pt x="112" y="794"/>
                    </a:lnTo>
                    <a:lnTo>
                      <a:pt x="112" y="800"/>
                    </a:lnTo>
                    <a:lnTo>
                      <a:pt x="116" y="804"/>
                    </a:lnTo>
                    <a:lnTo>
                      <a:pt x="116" y="804"/>
                    </a:lnTo>
                    <a:lnTo>
                      <a:pt x="132" y="818"/>
                    </a:lnTo>
                    <a:lnTo>
                      <a:pt x="148" y="834"/>
                    </a:lnTo>
                    <a:lnTo>
                      <a:pt x="158" y="840"/>
                    </a:lnTo>
                    <a:lnTo>
                      <a:pt x="168" y="844"/>
                    </a:lnTo>
                    <a:lnTo>
                      <a:pt x="180" y="844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208" y="836"/>
                    </a:lnTo>
                    <a:lnTo>
                      <a:pt x="218" y="834"/>
                    </a:lnTo>
                    <a:lnTo>
                      <a:pt x="228" y="836"/>
                    </a:lnTo>
                    <a:lnTo>
                      <a:pt x="234" y="838"/>
                    </a:lnTo>
                    <a:lnTo>
                      <a:pt x="240" y="842"/>
                    </a:lnTo>
                    <a:lnTo>
                      <a:pt x="242" y="848"/>
                    </a:lnTo>
                    <a:lnTo>
                      <a:pt x="242" y="858"/>
                    </a:lnTo>
                    <a:lnTo>
                      <a:pt x="238" y="868"/>
                    </a:lnTo>
                    <a:lnTo>
                      <a:pt x="238" y="868"/>
                    </a:lnTo>
                    <a:lnTo>
                      <a:pt x="236" y="878"/>
                    </a:lnTo>
                    <a:lnTo>
                      <a:pt x="236" y="884"/>
                    </a:lnTo>
                    <a:lnTo>
                      <a:pt x="238" y="888"/>
                    </a:lnTo>
                    <a:lnTo>
                      <a:pt x="242" y="890"/>
                    </a:lnTo>
                    <a:lnTo>
                      <a:pt x="244" y="892"/>
                    </a:lnTo>
                    <a:lnTo>
                      <a:pt x="246" y="896"/>
                    </a:lnTo>
                    <a:lnTo>
                      <a:pt x="246" y="900"/>
                    </a:lnTo>
                    <a:lnTo>
                      <a:pt x="244" y="908"/>
                    </a:lnTo>
                    <a:lnTo>
                      <a:pt x="244" y="908"/>
                    </a:lnTo>
                    <a:lnTo>
                      <a:pt x="242" y="918"/>
                    </a:lnTo>
                    <a:lnTo>
                      <a:pt x="244" y="922"/>
                    </a:lnTo>
                    <a:lnTo>
                      <a:pt x="248" y="924"/>
                    </a:lnTo>
                    <a:lnTo>
                      <a:pt x="254" y="924"/>
                    </a:lnTo>
                    <a:lnTo>
                      <a:pt x="262" y="920"/>
                    </a:lnTo>
                    <a:lnTo>
                      <a:pt x="270" y="916"/>
                    </a:lnTo>
                    <a:lnTo>
                      <a:pt x="284" y="904"/>
                    </a:lnTo>
                    <a:lnTo>
                      <a:pt x="284" y="904"/>
                    </a:lnTo>
                    <a:lnTo>
                      <a:pt x="292" y="900"/>
                    </a:lnTo>
                    <a:lnTo>
                      <a:pt x="300" y="898"/>
                    </a:lnTo>
                    <a:lnTo>
                      <a:pt x="308" y="898"/>
                    </a:lnTo>
                    <a:lnTo>
                      <a:pt x="316" y="902"/>
                    </a:lnTo>
                    <a:lnTo>
                      <a:pt x="326" y="906"/>
                    </a:lnTo>
                    <a:lnTo>
                      <a:pt x="336" y="912"/>
                    </a:lnTo>
                    <a:lnTo>
                      <a:pt x="352" y="926"/>
                    </a:lnTo>
                    <a:lnTo>
                      <a:pt x="352" y="926"/>
                    </a:lnTo>
                    <a:lnTo>
                      <a:pt x="358" y="930"/>
                    </a:lnTo>
                    <a:lnTo>
                      <a:pt x="362" y="932"/>
                    </a:lnTo>
                    <a:lnTo>
                      <a:pt x="366" y="930"/>
                    </a:lnTo>
                    <a:lnTo>
                      <a:pt x="370" y="926"/>
                    </a:lnTo>
                    <a:lnTo>
                      <a:pt x="376" y="918"/>
                    </a:lnTo>
                    <a:lnTo>
                      <a:pt x="380" y="916"/>
                    </a:lnTo>
                    <a:lnTo>
                      <a:pt x="386" y="918"/>
                    </a:lnTo>
                    <a:lnTo>
                      <a:pt x="386" y="918"/>
                    </a:lnTo>
                    <a:lnTo>
                      <a:pt x="392" y="920"/>
                    </a:lnTo>
                    <a:lnTo>
                      <a:pt x="402" y="918"/>
                    </a:lnTo>
                    <a:lnTo>
                      <a:pt x="420" y="912"/>
                    </a:lnTo>
                    <a:lnTo>
                      <a:pt x="432" y="908"/>
                    </a:lnTo>
                    <a:lnTo>
                      <a:pt x="432" y="908"/>
                    </a:lnTo>
                    <a:lnTo>
                      <a:pt x="432" y="910"/>
                    </a:lnTo>
                    <a:lnTo>
                      <a:pt x="430" y="916"/>
                    </a:lnTo>
                    <a:lnTo>
                      <a:pt x="430" y="916"/>
                    </a:lnTo>
                    <a:lnTo>
                      <a:pt x="418" y="932"/>
                    </a:lnTo>
                    <a:lnTo>
                      <a:pt x="412" y="946"/>
                    </a:lnTo>
                    <a:lnTo>
                      <a:pt x="410" y="962"/>
                    </a:lnTo>
                    <a:lnTo>
                      <a:pt x="410" y="978"/>
                    </a:lnTo>
                    <a:lnTo>
                      <a:pt x="410" y="978"/>
                    </a:lnTo>
                    <a:lnTo>
                      <a:pt x="408" y="986"/>
                    </a:lnTo>
                    <a:lnTo>
                      <a:pt x="406" y="990"/>
                    </a:lnTo>
                    <a:lnTo>
                      <a:pt x="402" y="992"/>
                    </a:lnTo>
                    <a:lnTo>
                      <a:pt x="396" y="994"/>
                    </a:lnTo>
                    <a:lnTo>
                      <a:pt x="392" y="998"/>
                    </a:lnTo>
                    <a:lnTo>
                      <a:pt x="386" y="1000"/>
                    </a:lnTo>
                    <a:lnTo>
                      <a:pt x="380" y="1008"/>
                    </a:lnTo>
                    <a:lnTo>
                      <a:pt x="374" y="1018"/>
                    </a:lnTo>
                    <a:lnTo>
                      <a:pt x="374" y="1018"/>
                    </a:lnTo>
                    <a:lnTo>
                      <a:pt x="368" y="1028"/>
                    </a:lnTo>
                    <a:lnTo>
                      <a:pt x="360" y="1036"/>
                    </a:lnTo>
                    <a:lnTo>
                      <a:pt x="352" y="1040"/>
                    </a:lnTo>
                    <a:lnTo>
                      <a:pt x="342" y="1044"/>
                    </a:lnTo>
                    <a:lnTo>
                      <a:pt x="332" y="1048"/>
                    </a:lnTo>
                    <a:lnTo>
                      <a:pt x="324" y="1054"/>
                    </a:lnTo>
                    <a:lnTo>
                      <a:pt x="314" y="1060"/>
                    </a:lnTo>
                    <a:lnTo>
                      <a:pt x="306" y="1072"/>
                    </a:lnTo>
                    <a:lnTo>
                      <a:pt x="306" y="1072"/>
                    </a:lnTo>
                    <a:lnTo>
                      <a:pt x="300" y="1082"/>
                    </a:lnTo>
                    <a:lnTo>
                      <a:pt x="296" y="1088"/>
                    </a:lnTo>
                    <a:lnTo>
                      <a:pt x="292" y="1090"/>
                    </a:lnTo>
                    <a:lnTo>
                      <a:pt x="288" y="1088"/>
                    </a:lnTo>
                    <a:lnTo>
                      <a:pt x="276" y="1086"/>
                    </a:lnTo>
                    <a:lnTo>
                      <a:pt x="268" y="1088"/>
                    </a:lnTo>
                    <a:lnTo>
                      <a:pt x="254" y="1090"/>
                    </a:lnTo>
                    <a:lnTo>
                      <a:pt x="254" y="1090"/>
                    </a:lnTo>
                    <a:lnTo>
                      <a:pt x="244" y="1096"/>
                    </a:lnTo>
                    <a:lnTo>
                      <a:pt x="236" y="1100"/>
                    </a:lnTo>
                    <a:lnTo>
                      <a:pt x="232" y="1104"/>
                    </a:lnTo>
                    <a:lnTo>
                      <a:pt x="228" y="1110"/>
                    </a:lnTo>
                    <a:lnTo>
                      <a:pt x="222" y="1118"/>
                    </a:lnTo>
                    <a:lnTo>
                      <a:pt x="218" y="1124"/>
                    </a:lnTo>
                    <a:lnTo>
                      <a:pt x="210" y="1128"/>
                    </a:lnTo>
                    <a:lnTo>
                      <a:pt x="210" y="1128"/>
                    </a:lnTo>
                    <a:lnTo>
                      <a:pt x="200" y="1132"/>
                    </a:lnTo>
                    <a:lnTo>
                      <a:pt x="194" y="1138"/>
                    </a:lnTo>
                    <a:lnTo>
                      <a:pt x="188" y="1144"/>
                    </a:lnTo>
                    <a:lnTo>
                      <a:pt x="186" y="1148"/>
                    </a:lnTo>
                    <a:lnTo>
                      <a:pt x="188" y="1152"/>
                    </a:lnTo>
                    <a:lnTo>
                      <a:pt x="192" y="1154"/>
                    </a:lnTo>
                    <a:lnTo>
                      <a:pt x="200" y="1154"/>
                    </a:lnTo>
                    <a:lnTo>
                      <a:pt x="212" y="1150"/>
                    </a:lnTo>
                    <a:lnTo>
                      <a:pt x="212" y="1150"/>
                    </a:lnTo>
                    <a:lnTo>
                      <a:pt x="224" y="1144"/>
                    </a:lnTo>
                    <a:lnTo>
                      <a:pt x="234" y="1138"/>
                    </a:lnTo>
                    <a:lnTo>
                      <a:pt x="248" y="1124"/>
                    </a:lnTo>
                    <a:lnTo>
                      <a:pt x="256" y="1116"/>
                    </a:lnTo>
                    <a:lnTo>
                      <a:pt x="258" y="1116"/>
                    </a:lnTo>
                    <a:lnTo>
                      <a:pt x="262" y="1120"/>
                    </a:lnTo>
                    <a:lnTo>
                      <a:pt x="262" y="1120"/>
                    </a:lnTo>
                    <a:lnTo>
                      <a:pt x="266" y="1124"/>
                    </a:lnTo>
                    <a:lnTo>
                      <a:pt x="270" y="1124"/>
                    </a:lnTo>
                    <a:lnTo>
                      <a:pt x="278" y="1122"/>
                    </a:lnTo>
                    <a:lnTo>
                      <a:pt x="282" y="1120"/>
                    </a:lnTo>
                    <a:lnTo>
                      <a:pt x="284" y="1120"/>
                    </a:lnTo>
                    <a:lnTo>
                      <a:pt x="288" y="1124"/>
                    </a:lnTo>
                    <a:lnTo>
                      <a:pt x="290" y="1128"/>
                    </a:lnTo>
                    <a:lnTo>
                      <a:pt x="290" y="1128"/>
                    </a:lnTo>
                    <a:lnTo>
                      <a:pt x="292" y="1136"/>
                    </a:lnTo>
                    <a:lnTo>
                      <a:pt x="296" y="1138"/>
                    </a:lnTo>
                    <a:lnTo>
                      <a:pt x="298" y="1140"/>
                    </a:lnTo>
                    <a:lnTo>
                      <a:pt x="302" y="1138"/>
                    </a:lnTo>
                    <a:lnTo>
                      <a:pt x="306" y="1136"/>
                    </a:lnTo>
                    <a:lnTo>
                      <a:pt x="308" y="1130"/>
                    </a:lnTo>
                    <a:lnTo>
                      <a:pt x="308" y="1126"/>
                    </a:lnTo>
                    <a:lnTo>
                      <a:pt x="306" y="1120"/>
                    </a:lnTo>
                    <a:lnTo>
                      <a:pt x="306" y="1120"/>
                    </a:lnTo>
                    <a:lnTo>
                      <a:pt x="306" y="1114"/>
                    </a:lnTo>
                    <a:lnTo>
                      <a:pt x="308" y="1110"/>
                    </a:lnTo>
                    <a:lnTo>
                      <a:pt x="312" y="1106"/>
                    </a:lnTo>
                    <a:lnTo>
                      <a:pt x="316" y="1102"/>
                    </a:lnTo>
                    <a:lnTo>
                      <a:pt x="322" y="1100"/>
                    </a:lnTo>
                    <a:lnTo>
                      <a:pt x="328" y="1100"/>
                    </a:lnTo>
                    <a:lnTo>
                      <a:pt x="332" y="1102"/>
                    </a:lnTo>
                    <a:lnTo>
                      <a:pt x="334" y="1108"/>
                    </a:lnTo>
                    <a:lnTo>
                      <a:pt x="334" y="1108"/>
                    </a:lnTo>
                    <a:lnTo>
                      <a:pt x="334" y="1110"/>
                    </a:lnTo>
                    <a:lnTo>
                      <a:pt x="336" y="1110"/>
                    </a:lnTo>
                    <a:lnTo>
                      <a:pt x="340" y="1110"/>
                    </a:lnTo>
                    <a:lnTo>
                      <a:pt x="354" y="1100"/>
                    </a:lnTo>
                    <a:lnTo>
                      <a:pt x="372" y="1088"/>
                    </a:lnTo>
                    <a:lnTo>
                      <a:pt x="380" y="1084"/>
                    </a:lnTo>
                    <a:lnTo>
                      <a:pt x="388" y="1082"/>
                    </a:lnTo>
                    <a:lnTo>
                      <a:pt x="388" y="1082"/>
                    </a:lnTo>
                    <a:lnTo>
                      <a:pt x="394" y="1082"/>
                    </a:lnTo>
                    <a:lnTo>
                      <a:pt x="396" y="1080"/>
                    </a:lnTo>
                    <a:lnTo>
                      <a:pt x="394" y="1074"/>
                    </a:lnTo>
                    <a:lnTo>
                      <a:pt x="394" y="1068"/>
                    </a:lnTo>
                    <a:lnTo>
                      <a:pt x="398" y="1062"/>
                    </a:lnTo>
                    <a:lnTo>
                      <a:pt x="408" y="1052"/>
                    </a:lnTo>
                    <a:lnTo>
                      <a:pt x="424" y="1042"/>
                    </a:lnTo>
                    <a:lnTo>
                      <a:pt x="424" y="1042"/>
                    </a:lnTo>
                    <a:lnTo>
                      <a:pt x="440" y="1032"/>
                    </a:lnTo>
                    <a:lnTo>
                      <a:pt x="452" y="1024"/>
                    </a:lnTo>
                    <a:lnTo>
                      <a:pt x="462" y="1016"/>
                    </a:lnTo>
                    <a:lnTo>
                      <a:pt x="468" y="1010"/>
                    </a:lnTo>
                    <a:lnTo>
                      <a:pt x="478" y="998"/>
                    </a:lnTo>
                    <a:lnTo>
                      <a:pt x="484" y="994"/>
                    </a:lnTo>
                    <a:lnTo>
                      <a:pt x="492" y="988"/>
                    </a:lnTo>
                    <a:lnTo>
                      <a:pt x="492" y="988"/>
                    </a:lnTo>
                    <a:lnTo>
                      <a:pt x="516" y="976"/>
                    </a:lnTo>
                    <a:lnTo>
                      <a:pt x="538" y="964"/>
                    </a:lnTo>
                    <a:lnTo>
                      <a:pt x="548" y="956"/>
                    </a:lnTo>
                    <a:lnTo>
                      <a:pt x="556" y="950"/>
                    </a:lnTo>
                    <a:lnTo>
                      <a:pt x="562" y="942"/>
                    </a:lnTo>
                    <a:lnTo>
                      <a:pt x="566" y="934"/>
                    </a:lnTo>
                    <a:lnTo>
                      <a:pt x="566" y="934"/>
                    </a:lnTo>
                    <a:lnTo>
                      <a:pt x="568" y="928"/>
                    </a:lnTo>
                    <a:lnTo>
                      <a:pt x="572" y="922"/>
                    </a:lnTo>
                    <a:lnTo>
                      <a:pt x="580" y="916"/>
                    </a:lnTo>
                    <a:lnTo>
                      <a:pt x="588" y="912"/>
                    </a:lnTo>
                    <a:lnTo>
                      <a:pt x="592" y="906"/>
                    </a:lnTo>
                    <a:lnTo>
                      <a:pt x="592" y="900"/>
                    </a:lnTo>
                    <a:lnTo>
                      <a:pt x="592" y="900"/>
                    </a:lnTo>
                    <a:lnTo>
                      <a:pt x="592" y="898"/>
                    </a:lnTo>
                    <a:lnTo>
                      <a:pt x="590" y="896"/>
                    </a:lnTo>
                    <a:lnTo>
                      <a:pt x="582" y="892"/>
                    </a:lnTo>
                    <a:lnTo>
                      <a:pt x="564" y="892"/>
                    </a:lnTo>
                    <a:lnTo>
                      <a:pt x="556" y="890"/>
                    </a:lnTo>
                    <a:lnTo>
                      <a:pt x="554" y="890"/>
                    </a:lnTo>
                    <a:lnTo>
                      <a:pt x="554" y="888"/>
                    </a:lnTo>
                    <a:lnTo>
                      <a:pt x="554" y="886"/>
                    </a:lnTo>
                    <a:lnTo>
                      <a:pt x="556" y="882"/>
                    </a:lnTo>
                    <a:lnTo>
                      <a:pt x="570" y="870"/>
                    </a:lnTo>
                    <a:lnTo>
                      <a:pt x="570" y="870"/>
                    </a:lnTo>
                    <a:lnTo>
                      <a:pt x="598" y="846"/>
                    </a:lnTo>
                    <a:lnTo>
                      <a:pt x="616" y="828"/>
                    </a:lnTo>
                    <a:lnTo>
                      <a:pt x="630" y="810"/>
                    </a:lnTo>
                    <a:lnTo>
                      <a:pt x="644" y="786"/>
                    </a:lnTo>
                    <a:lnTo>
                      <a:pt x="644" y="786"/>
                    </a:lnTo>
                    <a:lnTo>
                      <a:pt x="654" y="774"/>
                    </a:lnTo>
                    <a:lnTo>
                      <a:pt x="666" y="764"/>
                    </a:lnTo>
                    <a:lnTo>
                      <a:pt x="680" y="756"/>
                    </a:lnTo>
                    <a:lnTo>
                      <a:pt x="694" y="750"/>
                    </a:lnTo>
                    <a:lnTo>
                      <a:pt x="710" y="750"/>
                    </a:lnTo>
                    <a:lnTo>
                      <a:pt x="726" y="752"/>
                    </a:lnTo>
                    <a:lnTo>
                      <a:pt x="742" y="758"/>
                    </a:lnTo>
                    <a:lnTo>
                      <a:pt x="750" y="764"/>
                    </a:lnTo>
                    <a:lnTo>
                      <a:pt x="758" y="770"/>
                    </a:lnTo>
                    <a:lnTo>
                      <a:pt x="758" y="770"/>
                    </a:lnTo>
                    <a:lnTo>
                      <a:pt x="768" y="782"/>
                    </a:lnTo>
                    <a:lnTo>
                      <a:pt x="770" y="784"/>
                    </a:lnTo>
                    <a:lnTo>
                      <a:pt x="770" y="784"/>
                    </a:lnTo>
                    <a:lnTo>
                      <a:pt x="752" y="776"/>
                    </a:lnTo>
                    <a:lnTo>
                      <a:pt x="738" y="768"/>
                    </a:lnTo>
                    <a:lnTo>
                      <a:pt x="720" y="764"/>
                    </a:lnTo>
                    <a:lnTo>
                      <a:pt x="712" y="762"/>
                    </a:lnTo>
                    <a:lnTo>
                      <a:pt x="704" y="762"/>
                    </a:lnTo>
                    <a:lnTo>
                      <a:pt x="696" y="764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80" y="776"/>
                    </a:lnTo>
                    <a:lnTo>
                      <a:pt x="674" y="784"/>
                    </a:lnTo>
                    <a:lnTo>
                      <a:pt x="672" y="790"/>
                    </a:lnTo>
                    <a:lnTo>
                      <a:pt x="672" y="796"/>
                    </a:lnTo>
                    <a:lnTo>
                      <a:pt x="672" y="802"/>
                    </a:lnTo>
                    <a:lnTo>
                      <a:pt x="670" y="810"/>
                    </a:lnTo>
                    <a:lnTo>
                      <a:pt x="666" y="818"/>
                    </a:lnTo>
                    <a:lnTo>
                      <a:pt x="658" y="828"/>
                    </a:lnTo>
                    <a:lnTo>
                      <a:pt x="658" y="828"/>
                    </a:lnTo>
                    <a:lnTo>
                      <a:pt x="652" y="836"/>
                    </a:lnTo>
                    <a:lnTo>
                      <a:pt x="650" y="844"/>
                    </a:lnTo>
                    <a:lnTo>
                      <a:pt x="652" y="848"/>
                    </a:lnTo>
                    <a:lnTo>
                      <a:pt x="656" y="852"/>
                    </a:lnTo>
                    <a:lnTo>
                      <a:pt x="660" y="856"/>
                    </a:lnTo>
                    <a:lnTo>
                      <a:pt x="662" y="858"/>
                    </a:lnTo>
                    <a:lnTo>
                      <a:pt x="662" y="862"/>
                    </a:lnTo>
                    <a:lnTo>
                      <a:pt x="656" y="866"/>
                    </a:lnTo>
                    <a:lnTo>
                      <a:pt x="656" y="866"/>
                    </a:lnTo>
                    <a:lnTo>
                      <a:pt x="646" y="874"/>
                    </a:lnTo>
                    <a:lnTo>
                      <a:pt x="644" y="876"/>
                    </a:lnTo>
                    <a:lnTo>
                      <a:pt x="644" y="878"/>
                    </a:lnTo>
                    <a:lnTo>
                      <a:pt x="646" y="880"/>
                    </a:lnTo>
                    <a:lnTo>
                      <a:pt x="648" y="882"/>
                    </a:lnTo>
                    <a:lnTo>
                      <a:pt x="658" y="884"/>
                    </a:lnTo>
                    <a:lnTo>
                      <a:pt x="670" y="884"/>
                    </a:lnTo>
                    <a:lnTo>
                      <a:pt x="684" y="882"/>
                    </a:lnTo>
                    <a:lnTo>
                      <a:pt x="698" y="876"/>
                    </a:lnTo>
                    <a:lnTo>
                      <a:pt x="712" y="866"/>
                    </a:lnTo>
                    <a:lnTo>
                      <a:pt x="712" y="866"/>
                    </a:lnTo>
                    <a:lnTo>
                      <a:pt x="732" y="850"/>
                    </a:lnTo>
                    <a:lnTo>
                      <a:pt x="748" y="840"/>
                    </a:lnTo>
                    <a:lnTo>
                      <a:pt x="762" y="834"/>
                    </a:lnTo>
                    <a:lnTo>
                      <a:pt x="778" y="834"/>
                    </a:lnTo>
                    <a:lnTo>
                      <a:pt x="778" y="834"/>
                    </a:lnTo>
                    <a:lnTo>
                      <a:pt x="786" y="832"/>
                    </a:lnTo>
                    <a:lnTo>
                      <a:pt x="790" y="830"/>
                    </a:lnTo>
                    <a:lnTo>
                      <a:pt x="790" y="828"/>
                    </a:lnTo>
                    <a:lnTo>
                      <a:pt x="790" y="824"/>
                    </a:lnTo>
                    <a:lnTo>
                      <a:pt x="790" y="820"/>
                    </a:lnTo>
                    <a:lnTo>
                      <a:pt x="790" y="818"/>
                    </a:lnTo>
                    <a:lnTo>
                      <a:pt x="794" y="814"/>
                    </a:lnTo>
                    <a:lnTo>
                      <a:pt x="800" y="810"/>
                    </a:lnTo>
                    <a:lnTo>
                      <a:pt x="800" y="810"/>
                    </a:lnTo>
                    <a:lnTo>
                      <a:pt x="804" y="806"/>
                    </a:lnTo>
                    <a:lnTo>
                      <a:pt x="806" y="802"/>
                    </a:lnTo>
                    <a:lnTo>
                      <a:pt x="804" y="796"/>
                    </a:lnTo>
                    <a:lnTo>
                      <a:pt x="802" y="790"/>
                    </a:lnTo>
                    <a:lnTo>
                      <a:pt x="800" y="784"/>
                    </a:lnTo>
                    <a:lnTo>
                      <a:pt x="800" y="780"/>
                    </a:lnTo>
                    <a:lnTo>
                      <a:pt x="804" y="776"/>
                    </a:lnTo>
                    <a:lnTo>
                      <a:pt x="812" y="774"/>
                    </a:lnTo>
                    <a:lnTo>
                      <a:pt x="812" y="774"/>
                    </a:lnTo>
                    <a:lnTo>
                      <a:pt x="824" y="772"/>
                    </a:lnTo>
                    <a:lnTo>
                      <a:pt x="834" y="770"/>
                    </a:lnTo>
                    <a:lnTo>
                      <a:pt x="850" y="764"/>
                    </a:lnTo>
                    <a:lnTo>
                      <a:pt x="856" y="764"/>
                    </a:lnTo>
                    <a:lnTo>
                      <a:pt x="860" y="764"/>
                    </a:lnTo>
                    <a:lnTo>
                      <a:pt x="862" y="768"/>
                    </a:lnTo>
                    <a:lnTo>
                      <a:pt x="862" y="774"/>
                    </a:lnTo>
                    <a:lnTo>
                      <a:pt x="862" y="774"/>
                    </a:lnTo>
                    <a:lnTo>
                      <a:pt x="862" y="780"/>
                    </a:lnTo>
                    <a:lnTo>
                      <a:pt x="866" y="784"/>
                    </a:lnTo>
                    <a:lnTo>
                      <a:pt x="870" y="788"/>
                    </a:lnTo>
                    <a:lnTo>
                      <a:pt x="874" y="790"/>
                    </a:lnTo>
                    <a:lnTo>
                      <a:pt x="888" y="794"/>
                    </a:lnTo>
                    <a:lnTo>
                      <a:pt x="896" y="798"/>
                    </a:lnTo>
                    <a:lnTo>
                      <a:pt x="906" y="802"/>
                    </a:lnTo>
                    <a:lnTo>
                      <a:pt x="906" y="802"/>
                    </a:lnTo>
                    <a:lnTo>
                      <a:pt x="912" y="806"/>
                    </a:lnTo>
                    <a:lnTo>
                      <a:pt x="918" y="806"/>
                    </a:lnTo>
                    <a:lnTo>
                      <a:pt x="922" y="804"/>
                    </a:lnTo>
                    <a:lnTo>
                      <a:pt x="924" y="802"/>
                    </a:lnTo>
                    <a:lnTo>
                      <a:pt x="926" y="800"/>
                    </a:lnTo>
                    <a:lnTo>
                      <a:pt x="930" y="800"/>
                    </a:lnTo>
                    <a:lnTo>
                      <a:pt x="934" y="804"/>
                    </a:lnTo>
                    <a:lnTo>
                      <a:pt x="940" y="810"/>
                    </a:lnTo>
                    <a:lnTo>
                      <a:pt x="940" y="810"/>
                    </a:lnTo>
                    <a:lnTo>
                      <a:pt x="948" y="820"/>
                    </a:lnTo>
                    <a:lnTo>
                      <a:pt x="958" y="824"/>
                    </a:lnTo>
                    <a:lnTo>
                      <a:pt x="968" y="828"/>
                    </a:lnTo>
                    <a:lnTo>
                      <a:pt x="978" y="828"/>
                    </a:lnTo>
                    <a:lnTo>
                      <a:pt x="1002" y="826"/>
                    </a:lnTo>
                    <a:lnTo>
                      <a:pt x="1024" y="824"/>
                    </a:lnTo>
                    <a:lnTo>
                      <a:pt x="1024" y="824"/>
                    </a:lnTo>
                    <a:lnTo>
                      <a:pt x="1036" y="826"/>
                    </a:lnTo>
                    <a:lnTo>
                      <a:pt x="1050" y="830"/>
                    </a:lnTo>
                    <a:lnTo>
                      <a:pt x="1076" y="842"/>
                    </a:lnTo>
                    <a:lnTo>
                      <a:pt x="1090" y="846"/>
                    </a:lnTo>
                    <a:lnTo>
                      <a:pt x="1104" y="850"/>
                    </a:lnTo>
                    <a:lnTo>
                      <a:pt x="1116" y="850"/>
                    </a:lnTo>
                    <a:lnTo>
                      <a:pt x="1122" y="848"/>
                    </a:lnTo>
                    <a:lnTo>
                      <a:pt x="1126" y="846"/>
                    </a:lnTo>
                    <a:lnTo>
                      <a:pt x="1126" y="846"/>
                    </a:lnTo>
                    <a:lnTo>
                      <a:pt x="1136" y="842"/>
                    </a:lnTo>
                    <a:lnTo>
                      <a:pt x="1142" y="840"/>
                    </a:lnTo>
                    <a:lnTo>
                      <a:pt x="1146" y="840"/>
                    </a:lnTo>
                    <a:lnTo>
                      <a:pt x="1150" y="842"/>
                    </a:lnTo>
                    <a:lnTo>
                      <a:pt x="1150" y="846"/>
                    </a:lnTo>
                    <a:lnTo>
                      <a:pt x="1150" y="850"/>
                    </a:lnTo>
                    <a:lnTo>
                      <a:pt x="1146" y="854"/>
                    </a:lnTo>
                    <a:lnTo>
                      <a:pt x="1142" y="858"/>
                    </a:lnTo>
                    <a:lnTo>
                      <a:pt x="1142" y="858"/>
                    </a:lnTo>
                    <a:lnTo>
                      <a:pt x="1138" y="860"/>
                    </a:lnTo>
                    <a:lnTo>
                      <a:pt x="1140" y="864"/>
                    </a:lnTo>
                    <a:lnTo>
                      <a:pt x="1146" y="868"/>
                    </a:lnTo>
                    <a:lnTo>
                      <a:pt x="1154" y="874"/>
                    </a:lnTo>
                    <a:lnTo>
                      <a:pt x="1174" y="882"/>
                    </a:lnTo>
                    <a:lnTo>
                      <a:pt x="1192" y="892"/>
                    </a:lnTo>
                    <a:lnTo>
                      <a:pt x="1192" y="892"/>
                    </a:lnTo>
                    <a:lnTo>
                      <a:pt x="1206" y="900"/>
                    </a:lnTo>
                    <a:lnTo>
                      <a:pt x="1216" y="912"/>
                    </a:lnTo>
                    <a:lnTo>
                      <a:pt x="1228" y="924"/>
                    </a:lnTo>
                    <a:lnTo>
                      <a:pt x="1244" y="934"/>
                    </a:lnTo>
                    <a:lnTo>
                      <a:pt x="1244" y="934"/>
                    </a:lnTo>
                    <a:lnTo>
                      <a:pt x="1254" y="938"/>
                    </a:lnTo>
                    <a:lnTo>
                      <a:pt x="1264" y="940"/>
                    </a:lnTo>
                    <a:lnTo>
                      <a:pt x="1272" y="940"/>
                    </a:lnTo>
                    <a:lnTo>
                      <a:pt x="1278" y="940"/>
                    </a:lnTo>
                    <a:lnTo>
                      <a:pt x="1282" y="938"/>
                    </a:lnTo>
                    <a:lnTo>
                      <a:pt x="1284" y="934"/>
                    </a:lnTo>
                    <a:lnTo>
                      <a:pt x="1284" y="930"/>
                    </a:lnTo>
                    <a:lnTo>
                      <a:pt x="1280" y="924"/>
                    </a:lnTo>
                    <a:lnTo>
                      <a:pt x="1280" y="924"/>
                    </a:lnTo>
                    <a:lnTo>
                      <a:pt x="1272" y="912"/>
                    </a:lnTo>
                    <a:lnTo>
                      <a:pt x="1268" y="904"/>
                    </a:lnTo>
                    <a:lnTo>
                      <a:pt x="1268" y="902"/>
                    </a:lnTo>
                    <a:lnTo>
                      <a:pt x="1270" y="902"/>
                    </a:lnTo>
                    <a:lnTo>
                      <a:pt x="1282" y="912"/>
                    </a:lnTo>
                    <a:lnTo>
                      <a:pt x="1282" y="912"/>
                    </a:lnTo>
                    <a:lnTo>
                      <a:pt x="1298" y="928"/>
                    </a:lnTo>
                    <a:lnTo>
                      <a:pt x="1314" y="938"/>
                    </a:lnTo>
                    <a:lnTo>
                      <a:pt x="1320" y="940"/>
                    </a:lnTo>
                    <a:lnTo>
                      <a:pt x="1324" y="940"/>
                    </a:lnTo>
                    <a:lnTo>
                      <a:pt x="1326" y="938"/>
                    </a:lnTo>
                    <a:lnTo>
                      <a:pt x="1326" y="930"/>
                    </a:lnTo>
                    <a:lnTo>
                      <a:pt x="1326" y="930"/>
                    </a:lnTo>
                    <a:lnTo>
                      <a:pt x="1322" y="916"/>
                    </a:lnTo>
                    <a:lnTo>
                      <a:pt x="1322" y="908"/>
                    </a:lnTo>
                    <a:lnTo>
                      <a:pt x="1322" y="906"/>
                    </a:lnTo>
                    <a:lnTo>
                      <a:pt x="1324" y="908"/>
                    </a:lnTo>
                    <a:lnTo>
                      <a:pt x="1332" y="922"/>
                    </a:lnTo>
                    <a:lnTo>
                      <a:pt x="1332" y="922"/>
                    </a:lnTo>
                    <a:lnTo>
                      <a:pt x="1338" y="930"/>
                    </a:lnTo>
                    <a:lnTo>
                      <a:pt x="1344" y="934"/>
                    </a:lnTo>
                    <a:lnTo>
                      <a:pt x="1348" y="936"/>
                    </a:lnTo>
                    <a:lnTo>
                      <a:pt x="1354" y="938"/>
                    </a:lnTo>
                    <a:lnTo>
                      <a:pt x="1358" y="938"/>
                    </a:lnTo>
                    <a:lnTo>
                      <a:pt x="1362" y="940"/>
                    </a:lnTo>
                    <a:lnTo>
                      <a:pt x="1368" y="942"/>
                    </a:lnTo>
                    <a:lnTo>
                      <a:pt x="1372" y="950"/>
                    </a:lnTo>
                    <a:lnTo>
                      <a:pt x="1372" y="950"/>
                    </a:lnTo>
                    <a:lnTo>
                      <a:pt x="1378" y="966"/>
                    </a:lnTo>
                    <a:lnTo>
                      <a:pt x="1382" y="976"/>
                    </a:lnTo>
                    <a:lnTo>
                      <a:pt x="1384" y="982"/>
                    </a:lnTo>
                    <a:lnTo>
                      <a:pt x="1390" y="988"/>
                    </a:lnTo>
                    <a:lnTo>
                      <a:pt x="1390" y="988"/>
                    </a:lnTo>
                    <a:lnTo>
                      <a:pt x="1394" y="992"/>
                    </a:lnTo>
                    <a:lnTo>
                      <a:pt x="1394" y="996"/>
                    </a:lnTo>
                    <a:lnTo>
                      <a:pt x="1390" y="1002"/>
                    </a:lnTo>
                    <a:lnTo>
                      <a:pt x="1388" y="1006"/>
                    </a:lnTo>
                    <a:lnTo>
                      <a:pt x="1388" y="1008"/>
                    </a:lnTo>
                    <a:lnTo>
                      <a:pt x="1392" y="1012"/>
                    </a:lnTo>
                    <a:lnTo>
                      <a:pt x="1398" y="1014"/>
                    </a:lnTo>
                    <a:lnTo>
                      <a:pt x="1398" y="1014"/>
                    </a:lnTo>
                    <a:lnTo>
                      <a:pt x="1412" y="1020"/>
                    </a:lnTo>
                    <a:lnTo>
                      <a:pt x="1414" y="1024"/>
                    </a:lnTo>
                    <a:lnTo>
                      <a:pt x="1416" y="1026"/>
                    </a:lnTo>
                    <a:lnTo>
                      <a:pt x="1422" y="1036"/>
                    </a:lnTo>
                    <a:lnTo>
                      <a:pt x="1426" y="1042"/>
                    </a:lnTo>
                    <a:lnTo>
                      <a:pt x="1434" y="1052"/>
                    </a:lnTo>
                    <a:lnTo>
                      <a:pt x="1434" y="1052"/>
                    </a:lnTo>
                    <a:lnTo>
                      <a:pt x="1452" y="1064"/>
                    </a:lnTo>
                    <a:lnTo>
                      <a:pt x="1464" y="1070"/>
                    </a:lnTo>
                    <a:lnTo>
                      <a:pt x="1466" y="1074"/>
                    </a:lnTo>
                    <a:lnTo>
                      <a:pt x="1460" y="1076"/>
                    </a:lnTo>
                    <a:lnTo>
                      <a:pt x="1460" y="1076"/>
                    </a:lnTo>
                    <a:lnTo>
                      <a:pt x="1452" y="1080"/>
                    </a:lnTo>
                    <a:lnTo>
                      <a:pt x="1450" y="1086"/>
                    </a:lnTo>
                    <a:lnTo>
                      <a:pt x="1448" y="1092"/>
                    </a:lnTo>
                    <a:lnTo>
                      <a:pt x="1442" y="1100"/>
                    </a:lnTo>
                    <a:lnTo>
                      <a:pt x="1442" y="1100"/>
                    </a:lnTo>
                    <a:lnTo>
                      <a:pt x="1440" y="1104"/>
                    </a:lnTo>
                    <a:lnTo>
                      <a:pt x="1440" y="1108"/>
                    </a:lnTo>
                    <a:lnTo>
                      <a:pt x="1440" y="1112"/>
                    </a:lnTo>
                    <a:lnTo>
                      <a:pt x="1442" y="1114"/>
                    </a:lnTo>
                    <a:lnTo>
                      <a:pt x="1446" y="1116"/>
                    </a:lnTo>
                    <a:lnTo>
                      <a:pt x="1450" y="1114"/>
                    </a:lnTo>
                    <a:lnTo>
                      <a:pt x="1452" y="1112"/>
                    </a:lnTo>
                    <a:lnTo>
                      <a:pt x="1456" y="1106"/>
                    </a:lnTo>
                    <a:lnTo>
                      <a:pt x="1456" y="1106"/>
                    </a:lnTo>
                    <a:lnTo>
                      <a:pt x="1462" y="1092"/>
                    </a:lnTo>
                    <a:lnTo>
                      <a:pt x="1466" y="1088"/>
                    </a:lnTo>
                    <a:lnTo>
                      <a:pt x="1470" y="1084"/>
                    </a:lnTo>
                    <a:lnTo>
                      <a:pt x="1474" y="1082"/>
                    </a:lnTo>
                    <a:lnTo>
                      <a:pt x="1478" y="1084"/>
                    </a:lnTo>
                    <a:lnTo>
                      <a:pt x="1484" y="1088"/>
                    </a:lnTo>
                    <a:lnTo>
                      <a:pt x="1488" y="1094"/>
                    </a:lnTo>
                    <a:lnTo>
                      <a:pt x="1488" y="1094"/>
                    </a:lnTo>
                    <a:lnTo>
                      <a:pt x="1492" y="1104"/>
                    </a:lnTo>
                    <a:lnTo>
                      <a:pt x="1494" y="1112"/>
                    </a:lnTo>
                    <a:lnTo>
                      <a:pt x="1494" y="1118"/>
                    </a:lnTo>
                    <a:lnTo>
                      <a:pt x="1492" y="1124"/>
                    </a:lnTo>
                    <a:lnTo>
                      <a:pt x="1488" y="1134"/>
                    </a:lnTo>
                    <a:lnTo>
                      <a:pt x="1488" y="1138"/>
                    </a:lnTo>
                    <a:lnTo>
                      <a:pt x="1488" y="1144"/>
                    </a:lnTo>
                    <a:lnTo>
                      <a:pt x="1488" y="1144"/>
                    </a:lnTo>
                    <a:lnTo>
                      <a:pt x="1492" y="1152"/>
                    </a:lnTo>
                    <a:lnTo>
                      <a:pt x="1494" y="1160"/>
                    </a:lnTo>
                    <a:lnTo>
                      <a:pt x="1496" y="1164"/>
                    </a:lnTo>
                    <a:lnTo>
                      <a:pt x="1498" y="1164"/>
                    </a:lnTo>
                    <a:lnTo>
                      <a:pt x="1502" y="1162"/>
                    </a:lnTo>
                    <a:lnTo>
                      <a:pt x="1508" y="1158"/>
                    </a:lnTo>
                    <a:lnTo>
                      <a:pt x="1508" y="1158"/>
                    </a:lnTo>
                    <a:lnTo>
                      <a:pt x="1516" y="1150"/>
                    </a:lnTo>
                    <a:lnTo>
                      <a:pt x="1524" y="1142"/>
                    </a:lnTo>
                    <a:lnTo>
                      <a:pt x="1526" y="1138"/>
                    </a:lnTo>
                    <a:lnTo>
                      <a:pt x="1526" y="1132"/>
                    </a:lnTo>
                    <a:lnTo>
                      <a:pt x="1524" y="1118"/>
                    </a:lnTo>
                    <a:lnTo>
                      <a:pt x="1524" y="1118"/>
                    </a:lnTo>
                    <a:lnTo>
                      <a:pt x="1522" y="1106"/>
                    </a:lnTo>
                    <a:lnTo>
                      <a:pt x="1524" y="1098"/>
                    </a:lnTo>
                    <a:lnTo>
                      <a:pt x="1528" y="1094"/>
                    </a:lnTo>
                    <a:lnTo>
                      <a:pt x="1530" y="1090"/>
                    </a:lnTo>
                    <a:lnTo>
                      <a:pt x="1530" y="1090"/>
                    </a:lnTo>
                    <a:lnTo>
                      <a:pt x="1528" y="1098"/>
                    </a:lnTo>
                    <a:lnTo>
                      <a:pt x="1530" y="1106"/>
                    </a:lnTo>
                    <a:lnTo>
                      <a:pt x="1532" y="1118"/>
                    </a:lnTo>
                    <a:lnTo>
                      <a:pt x="1534" y="1130"/>
                    </a:lnTo>
                    <a:lnTo>
                      <a:pt x="1532" y="1136"/>
                    </a:lnTo>
                    <a:lnTo>
                      <a:pt x="1530" y="1140"/>
                    </a:lnTo>
                    <a:lnTo>
                      <a:pt x="1530" y="1140"/>
                    </a:lnTo>
                    <a:lnTo>
                      <a:pt x="1526" y="1142"/>
                    </a:lnTo>
                    <a:lnTo>
                      <a:pt x="1526" y="1146"/>
                    </a:lnTo>
                    <a:lnTo>
                      <a:pt x="1526" y="1152"/>
                    </a:lnTo>
                    <a:lnTo>
                      <a:pt x="1526" y="1160"/>
                    </a:lnTo>
                    <a:lnTo>
                      <a:pt x="1524" y="1162"/>
                    </a:lnTo>
                    <a:lnTo>
                      <a:pt x="1522" y="1166"/>
                    </a:lnTo>
                    <a:lnTo>
                      <a:pt x="1522" y="1166"/>
                    </a:lnTo>
                    <a:lnTo>
                      <a:pt x="1516" y="1172"/>
                    </a:lnTo>
                    <a:lnTo>
                      <a:pt x="1512" y="1178"/>
                    </a:lnTo>
                    <a:lnTo>
                      <a:pt x="1512" y="1182"/>
                    </a:lnTo>
                    <a:lnTo>
                      <a:pt x="1512" y="1186"/>
                    </a:lnTo>
                    <a:lnTo>
                      <a:pt x="1518" y="1192"/>
                    </a:lnTo>
                    <a:lnTo>
                      <a:pt x="1520" y="1194"/>
                    </a:lnTo>
                    <a:lnTo>
                      <a:pt x="1524" y="1198"/>
                    </a:lnTo>
                    <a:lnTo>
                      <a:pt x="1524" y="1198"/>
                    </a:lnTo>
                    <a:lnTo>
                      <a:pt x="1528" y="1210"/>
                    </a:lnTo>
                    <a:lnTo>
                      <a:pt x="1534" y="1222"/>
                    </a:lnTo>
                    <a:lnTo>
                      <a:pt x="1542" y="1232"/>
                    </a:lnTo>
                    <a:lnTo>
                      <a:pt x="1554" y="1244"/>
                    </a:lnTo>
                    <a:lnTo>
                      <a:pt x="1554" y="1244"/>
                    </a:lnTo>
                    <a:lnTo>
                      <a:pt x="1558" y="1246"/>
                    </a:lnTo>
                    <a:lnTo>
                      <a:pt x="1560" y="1244"/>
                    </a:lnTo>
                    <a:lnTo>
                      <a:pt x="1562" y="1236"/>
                    </a:lnTo>
                    <a:lnTo>
                      <a:pt x="1564" y="1230"/>
                    </a:lnTo>
                    <a:lnTo>
                      <a:pt x="1566" y="1224"/>
                    </a:lnTo>
                    <a:lnTo>
                      <a:pt x="1574" y="1218"/>
                    </a:lnTo>
                    <a:lnTo>
                      <a:pt x="1584" y="1216"/>
                    </a:lnTo>
                    <a:lnTo>
                      <a:pt x="1584" y="1216"/>
                    </a:lnTo>
                    <a:lnTo>
                      <a:pt x="1592" y="1216"/>
                    </a:lnTo>
                    <a:lnTo>
                      <a:pt x="1594" y="1216"/>
                    </a:lnTo>
                    <a:lnTo>
                      <a:pt x="1586" y="1222"/>
                    </a:lnTo>
                    <a:lnTo>
                      <a:pt x="1582" y="1228"/>
                    </a:lnTo>
                    <a:lnTo>
                      <a:pt x="1578" y="1234"/>
                    </a:lnTo>
                    <a:lnTo>
                      <a:pt x="1574" y="1240"/>
                    </a:lnTo>
                    <a:lnTo>
                      <a:pt x="1576" y="1248"/>
                    </a:lnTo>
                    <a:lnTo>
                      <a:pt x="1576" y="1248"/>
                    </a:lnTo>
                    <a:lnTo>
                      <a:pt x="1582" y="1258"/>
                    </a:lnTo>
                    <a:lnTo>
                      <a:pt x="1586" y="1260"/>
                    </a:lnTo>
                    <a:lnTo>
                      <a:pt x="1588" y="1262"/>
                    </a:lnTo>
                    <a:lnTo>
                      <a:pt x="1590" y="1274"/>
                    </a:lnTo>
                    <a:lnTo>
                      <a:pt x="1590" y="1274"/>
                    </a:lnTo>
                    <a:lnTo>
                      <a:pt x="1592" y="1280"/>
                    </a:lnTo>
                    <a:lnTo>
                      <a:pt x="1596" y="1280"/>
                    </a:lnTo>
                    <a:lnTo>
                      <a:pt x="1600" y="1280"/>
                    </a:lnTo>
                    <a:lnTo>
                      <a:pt x="1604" y="1278"/>
                    </a:lnTo>
                    <a:lnTo>
                      <a:pt x="1608" y="1278"/>
                    </a:lnTo>
                    <a:lnTo>
                      <a:pt x="1610" y="1278"/>
                    </a:lnTo>
                    <a:lnTo>
                      <a:pt x="1610" y="1280"/>
                    </a:lnTo>
                    <a:lnTo>
                      <a:pt x="1606" y="1290"/>
                    </a:lnTo>
                    <a:lnTo>
                      <a:pt x="1606" y="1290"/>
                    </a:lnTo>
                    <a:lnTo>
                      <a:pt x="1598" y="1306"/>
                    </a:lnTo>
                    <a:lnTo>
                      <a:pt x="1596" y="1318"/>
                    </a:lnTo>
                    <a:lnTo>
                      <a:pt x="1598" y="1322"/>
                    </a:lnTo>
                    <a:lnTo>
                      <a:pt x="1600" y="1322"/>
                    </a:lnTo>
                    <a:lnTo>
                      <a:pt x="1600" y="1322"/>
                    </a:lnTo>
                    <a:lnTo>
                      <a:pt x="1602" y="1322"/>
                    </a:lnTo>
                    <a:lnTo>
                      <a:pt x="1602" y="1324"/>
                    </a:lnTo>
                    <a:lnTo>
                      <a:pt x="1602" y="1330"/>
                    </a:lnTo>
                    <a:lnTo>
                      <a:pt x="1602" y="1336"/>
                    </a:lnTo>
                    <a:lnTo>
                      <a:pt x="1604" y="1340"/>
                    </a:lnTo>
                    <a:lnTo>
                      <a:pt x="1608" y="1342"/>
                    </a:lnTo>
                    <a:lnTo>
                      <a:pt x="1608" y="1342"/>
                    </a:lnTo>
                    <a:lnTo>
                      <a:pt x="1610" y="1342"/>
                    </a:lnTo>
                    <a:lnTo>
                      <a:pt x="1612" y="1340"/>
                    </a:lnTo>
                    <a:lnTo>
                      <a:pt x="1614" y="1330"/>
                    </a:lnTo>
                    <a:lnTo>
                      <a:pt x="1616" y="1320"/>
                    </a:lnTo>
                    <a:lnTo>
                      <a:pt x="1618" y="1316"/>
                    </a:lnTo>
                    <a:lnTo>
                      <a:pt x="1622" y="1314"/>
                    </a:lnTo>
                    <a:lnTo>
                      <a:pt x="1622" y="1314"/>
                    </a:lnTo>
                    <a:lnTo>
                      <a:pt x="1630" y="1310"/>
                    </a:lnTo>
                    <a:lnTo>
                      <a:pt x="1636" y="1304"/>
                    </a:lnTo>
                    <a:lnTo>
                      <a:pt x="1642" y="1300"/>
                    </a:lnTo>
                    <a:lnTo>
                      <a:pt x="1642" y="1300"/>
                    </a:lnTo>
                    <a:lnTo>
                      <a:pt x="1644" y="1304"/>
                    </a:lnTo>
                    <a:lnTo>
                      <a:pt x="1644" y="1304"/>
                    </a:lnTo>
                    <a:lnTo>
                      <a:pt x="1646" y="1306"/>
                    </a:lnTo>
                    <a:lnTo>
                      <a:pt x="1648" y="1308"/>
                    </a:lnTo>
                    <a:lnTo>
                      <a:pt x="1654" y="1308"/>
                    </a:lnTo>
                    <a:lnTo>
                      <a:pt x="1660" y="1308"/>
                    </a:lnTo>
                    <a:lnTo>
                      <a:pt x="1660" y="1310"/>
                    </a:lnTo>
                    <a:lnTo>
                      <a:pt x="1660" y="1314"/>
                    </a:lnTo>
                    <a:lnTo>
                      <a:pt x="1660" y="1314"/>
                    </a:lnTo>
                    <a:lnTo>
                      <a:pt x="1660" y="1318"/>
                    </a:lnTo>
                    <a:lnTo>
                      <a:pt x="1658" y="1318"/>
                    </a:lnTo>
                    <a:lnTo>
                      <a:pt x="1656" y="1316"/>
                    </a:lnTo>
                    <a:lnTo>
                      <a:pt x="1652" y="1314"/>
                    </a:lnTo>
                    <a:lnTo>
                      <a:pt x="1648" y="1312"/>
                    </a:lnTo>
                    <a:lnTo>
                      <a:pt x="1642" y="1314"/>
                    </a:lnTo>
                    <a:lnTo>
                      <a:pt x="1634" y="1318"/>
                    </a:lnTo>
                    <a:lnTo>
                      <a:pt x="1634" y="1318"/>
                    </a:lnTo>
                    <a:lnTo>
                      <a:pt x="1622" y="1330"/>
                    </a:lnTo>
                    <a:lnTo>
                      <a:pt x="1618" y="1336"/>
                    </a:lnTo>
                    <a:lnTo>
                      <a:pt x="1618" y="1342"/>
                    </a:lnTo>
                    <a:lnTo>
                      <a:pt x="1618" y="1350"/>
                    </a:lnTo>
                    <a:lnTo>
                      <a:pt x="1618" y="1350"/>
                    </a:lnTo>
                    <a:lnTo>
                      <a:pt x="1620" y="1356"/>
                    </a:lnTo>
                    <a:lnTo>
                      <a:pt x="1622" y="1358"/>
                    </a:lnTo>
                    <a:lnTo>
                      <a:pt x="1626" y="1360"/>
                    </a:lnTo>
                    <a:lnTo>
                      <a:pt x="1628" y="1362"/>
                    </a:lnTo>
                    <a:lnTo>
                      <a:pt x="1624" y="1366"/>
                    </a:lnTo>
                    <a:lnTo>
                      <a:pt x="1624" y="1366"/>
                    </a:lnTo>
                    <a:lnTo>
                      <a:pt x="1622" y="1368"/>
                    </a:lnTo>
                    <a:lnTo>
                      <a:pt x="1622" y="1370"/>
                    </a:lnTo>
                    <a:lnTo>
                      <a:pt x="1624" y="1372"/>
                    </a:lnTo>
                    <a:lnTo>
                      <a:pt x="1626" y="1374"/>
                    </a:lnTo>
                    <a:lnTo>
                      <a:pt x="1624" y="1376"/>
                    </a:lnTo>
                    <a:lnTo>
                      <a:pt x="1624" y="1376"/>
                    </a:lnTo>
                    <a:lnTo>
                      <a:pt x="1620" y="1378"/>
                    </a:lnTo>
                    <a:lnTo>
                      <a:pt x="1620" y="1382"/>
                    </a:lnTo>
                    <a:lnTo>
                      <a:pt x="1620" y="1384"/>
                    </a:lnTo>
                    <a:lnTo>
                      <a:pt x="1622" y="1386"/>
                    </a:lnTo>
                    <a:lnTo>
                      <a:pt x="1630" y="1392"/>
                    </a:lnTo>
                    <a:lnTo>
                      <a:pt x="1642" y="1396"/>
                    </a:lnTo>
                    <a:lnTo>
                      <a:pt x="1642" y="1396"/>
                    </a:lnTo>
                    <a:lnTo>
                      <a:pt x="1650" y="1398"/>
                    </a:lnTo>
                    <a:lnTo>
                      <a:pt x="1656" y="1396"/>
                    </a:lnTo>
                    <a:lnTo>
                      <a:pt x="1662" y="1394"/>
                    </a:lnTo>
                    <a:lnTo>
                      <a:pt x="1670" y="1394"/>
                    </a:lnTo>
                    <a:lnTo>
                      <a:pt x="1670" y="1394"/>
                    </a:lnTo>
                    <a:lnTo>
                      <a:pt x="1676" y="1396"/>
                    </a:lnTo>
                    <a:lnTo>
                      <a:pt x="1676" y="1398"/>
                    </a:lnTo>
                    <a:lnTo>
                      <a:pt x="1676" y="1400"/>
                    </a:lnTo>
                    <a:lnTo>
                      <a:pt x="1682" y="1400"/>
                    </a:lnTo>
                    <a:lnTo>
                      <a:pt x="1682" y="1400"/>
                    </a:lnTo>
                    <a:lnTo>
                      <a:pt x="1688" y="1402"/>
                    </a:lnTo>
                    <a:lnTo>
                      <a:pt x="1688" y="1404"/>
                    </a:lnTo>
                    <a:lnTo>
                      <a:pt x="1686" y="1412"/>
                    </a:lnTo>
                    <a:lnTo>
                      <a:pt x="1686" y="1416"/>
                    </a:lnTo>
                    <a:lnTo>
                      <a:pt x="1686" y="1420"/>
                    </a:lnTo>
                    <a:lnTo>
                      <a:pt x="1688" y="1422"/>
                    </a:lnTo>
                    <a:lnTo>
                      <a:pt x="1694" y="1420"/>
                    </a:lnTo>
                    <a:lnTo>
                      <a:pt x="1694" y="1420"/>
                    </a:lnTo>
                    <a:lnTo>
                      <a:pt x="1700" y="1420"/>
                    </a:lnTo>
                    <a:lnTo>
                      <a:pt x="1702" y="1422"/>
                    </a:lnTo>
                    <a:lnTo>
                      <a:pt x="1706" y="1424"/>
                    </a:lnTo>
                    <a:lnTo>
                      <a:pt x="1714" y="1422"/>
                    </a:lnTo>
                    <a:lnTo>
                      <a:pt x="1714" y="1422"/>
                    </a:lnTo>
                    <a:lnTo>
                      <a:pt x="1718" y="1422"/>
                    </a:lnTo>
                    <a:lnTo>
                      <a:pt x="1722" y="1422"/>
                    </a:lnTo>
                    <a:lnTo>
                      <a:pt x="1730" y="1426"/>
                    </a:lnTo>
                    <a:lnTo>
                      <a:pt x="1736" y="1430"/>
                    </a:lnTo>
                    <a:lnTo>
                      <a:pt x="1738" y="1430"/>
                    </a:lnTo>
                    <a:lnTo>
                      <a:pt x="1742" y="1428"/>
                    </a:lnTo>
                    <a:lnTo>
                      <a:pt x="1742" y="1428"/>
                    </a:lnTo>
                    <a:lnTo>
                      <a:pt x="1744" y="1428"/>
                    </a:lnTo>
                    <a:lnTo>
                      <a:pt x="1748" y="1430"/>
                    </a:lnTo>
                    <a:lnTo>
                      <a:pt x="1750" y="1434"/>
                    </a:lnTo>
                    <a:lnTo>
                      <a:pt x="1750" y="1442"/>
                    </a:lnTo>
                    <a:lnTo>
                      <a:pt x="1748" y="1444"/>
                    </a:lnTo>
                    <a:lnTo>
                      <a:pt x="1744" y="1446"/>
                    </a:lnTo>
                    <a:lnTo>
                      <a:pt x="1744" y="1446"/>
                    </a:lnTo>
                    <a:lnTo>
                      <a:pt x="1742" y="1448"/>
                    </a:lnTo>
                    <a:lnTo>
                      <a:pt x="1742" y="1450"/>
                    </a:lnTo>
                    <a:lnTo>
                      <a:pt x="1748" y="1458"/>
                    </a:lnTo>
                    <a:lnTo>
                      <a:pt x="1758" y="1464"/>
                    </a:lnTo>
                    <a:lnTo>
                      <a:pt x="1764" y="1464"/>
                    </a:lnTo>
                    <a:lnTo>
                      <a:pt x="1768" y="1464"/>
                    </a:lnTo>
                    <a:lnTo>
                      <a:pt x="1768" y="1464"/>
                    </a:lnTo>
                    <a:lnTo>
                      <a:pt x="1774" y="1458"/>
                    </a:lnTo>
                    <a:lnTo>
                      <a:pt x="1778" y="1454"/>
                    </a:lnTo>
                    <a:lnTo>
                      <a:pt x="1778" y="1452"/>
                    </a:lnTo>
                    <a:lnTo>
                      <a:pt x="1778" y="1454"/>
                    </a:lnTo>
                    <a:lnTo>
                      <a:pt x="1780" y="1460"/>
                    </a:lnTo>
                    <a:lnTo>
                      <a:pt x="1780" y="1460"/>
                    </a:lnTo>
                    <a:lnTo>
                      <a:pt x="1780" y="1468"/>
                    </a:lnTo>
                    <a:lnTo>
                      <a:pt x="1784" y="1470"/>
                    </a:lnTo>
                    <a:lnTo>
                      <a:pt x="1786" y="1470"/>
                    </a:lnTo>
                    <a:lnTo>
                      <a:pt x="1786" y="1474"/>
                    </a:lnTo>
                    <a:lnTo>
                      <a:pt x="1786" y="1474"/>
                    </a:lnTo>
                    <a:lnTo>
                      <a:pt x="1784" y="1476"/>
                    </a:lnTo>
                    <a:lnTo>
                      <a:pt x="1782" y="1476"/>
                    </a:lnTo>
                    <a:lnTo>
                      <a:pt x="1780" y="1472"/>
                    </a:lnTo>
                    <a:lnTo>
                      <a:pt x="1776" y="1468"/>
                    </a:lnTo>
                    <a:lnTo>
                      <a:pt x="1774" y="1468"/>
                    </a:lnTo>
                    <a:lnTo>
                      <a:pt x="1772" y="1470"/>
                    </a:lnTo>
                    <a:lnTo>
                      <a:pt x="1772" y="1470"/>
                    </a:lnTo>
                    <a:lnTo>
                      <a:pt x="1770" y="1472"/>
                    </a:lnTo>
                    <a:lnTo>
                      <a:pt x="1772" y="1476"/>
                    </a:lnTo>
                    <a:lnTo>
                      <a:pt x="1780" y="1484"/>
                    </a:lnTo>
                    <a:lnTo>
                      <a:pt x="1790" y="1486"/>
                    </a:lnTo>
                    <a:lnTo>
                      <a:pt x="1794" y="1486"/>
                    </a:lnTo>
                    <a:lnTo>
                      <a:pt x="1794" y="1484"/>
                    </a:lnTo>
                    <a:lnTo>
                      <a:pt x="1794" y="1484"/>
                    </a:lnTo>
                    <a:lnTo>
                      <a:pt x="1796" y="1478"/>
                    </a:lnTo>
                    <a:lnTo>
                      <a:pt x="1800" y="1474"/>
                    </a:lnTo>
                    <a:lnTo>
                      <a:pt x="1804" y="1474"/>
                    </a:lnTo>
                    <a:lnTo>
                      <a:pt x="1804" y="1478"/>
                    </a:lnTo>
                    <a:lnTo>
                      <a:pt x="1804" y="1478"/>
                    </a:lnTo>
                    <a:lnTo>
                      <a:pt x="1804" y="1486"/>
                    </a:lnTo>
                    <a:lnTo>
                      <a:pt x="1806" y="1492"/>
                    </a:lnTo>
                    <a:lnTo>
                      <a:pt x="1808" y="1498"/>
                    </a:lnTo>
                    <a:lnTo>
                      <a:pt x="1808" y="1504"/>
                    </a:lnTo>
                    <a:lnTo>
                      <a:pt x="1808" y="1504"/>
                    </a:lnTo>
                    <a:lnTo>
                      <a:pt x="1808" y="1510"/>
                    </a:lnTo>
                    <a:lnTo>
                      <a:pt x="1810" y="1512"/>
                    </a:lnTo>
                    <a:lnTo>
                      <a:pt x="1812" y="1510"/>
                    </a:lnTo>
                    <a:lnTo>
                      <a:pt x="1816" y="1506"/>
                    </a:lnTo>
                    <a:lnTo>
                      <a:pt x="1816" y="1506"/>
                    </a:lnTo>
                    <a:lnTo>
                      <a:pt x="1818" y="1504"/>
                    </a:lnTo>
                    <a:lnTo>
                      <a:pt x="1820" y="1506"/>
                    </a:lnTo>
                    <a:lnTo>
                      <a:pt x="1822" y="1508"/>
                    </a:lnTo>
                    <a:lnTo>
                      <a:pt x="1822" y="1508"/>
                    </a:lnTo>
                    <a:lnTo>
                      <a:pt x="1822" y="1516"/>
                    </a:lnTo>
                    <a:lnTo>
                      <a:pt x="1824" y="1520"/>
                    </a:lnTo>
                    <a:lnTo>
                      <a:pt x="1828" y="1526"/>
                    </a:lnTo>
                    <a:lnTo>
                      <a:pt x="1832" y="1528"/>
                    </a:lnTo>
                    <a:lnTo>
                      <a:pt x="1832" y="1530"/>
                    </a:lnTo>
                    <a:lnTo>
                      <a:pt x="1832" y="1534"/>
                    </a:lnTo>
                    <a:lnTo>
                      <a:pt x="1832" y="1534"/>
                    </a:lnTo>
                    <a:lnTo>
                      <a:pt x="1832" y="1538"/>
                    </a:lnTo>
                    <a:lnTo>
                      <a:pt x="1830" y="1538"/>
                    </a:lnTo>
                    <a:lnTo>
                      <a:pt x="1826" y="1540"/>
                    </a:lnTo>
                    <a:lnTo>
                      <a:pt x="1824" y="1540"/>
                    </a:lnTo>
                    <a:lnTo>
                      <a:pt x="1824" y="1542"/>
                    </a:lnTo>
                    <a:lnTo>
                      <a:pt x="1830" y="1550"/>
                    </a:lnTo>
                    <a:lnTo>
                      <a:pt x="1830" y="1550"/>
                    </a:lnTo>
                    <a:lnTo>
                      <a:pt x="1836" y="1562"/>
                    </a:lnTo>
                    <a:lnTo>
                      <a:pt x="1840" y="1570"/>
                    </a:lnTo>
                    <a:lnTo>
                      <a:pt x="1840" y="1582"/>
                    </a:lnTo>
                    <a:lnTo>
                      <a:pt x="1840" y="1600"/>
                    </a:lnTo>
                    <a:lnTo>
                      <a:pt x="1840" y="1600"/>
                    </a:lnTo>
                    <a:lnTo>
                      <a:pt x="1838" y="1608"/>
                    </a:lnTo>
                    <a:lnTo>
                      <a:pt x="1836" y="1610"/>
                    </a:lnTo>
                    <a:lnTo>
                      <a:pt x="1834" y="1608"/>
                    </a:lnTo>
                    <a:lnTo>
                      <a:pt x="1834" y="1604"/>
                    </a:lnTo>
                    <a:lnTo>
                      <a:pt x="1828" y="1570"/>
                    </a:lnTo>
                    <a:lnTo>
                      <a:pt x="1828" y="1570"/>
                    </a:lnTo>
                    <a:lnTo>
                      <a:pt x="1824" y="1564"/>
                    </a:lnTo>
                    <a:lnTo>
                      <a:pt x="1816" y="1560"/>
                    </a:lnTo>
                    <a:lnTo>
                      <a:pt x="1808" y="1558"/>
                    </a:lnTo>
                    <a:lnTo>
                      <a:pt x="1798" y="1556"/>
                    </a:lnTo>
                    <a:lnTo>
                      <a:pt x="1776" y="1554"/>
                    </a:lnTo>
                    <a:lnTo>
                      <a:pt x="1766" y="1552"/>
                    </a:lnTo>
                    <a:lnTo>
                      <a:pt x="1758" y="1548"/>
                    </a:lnTo>
                    <a:lnTo>
                      <a:pt x="1758" y="1548"/>
                    </a:lnTo>
                    <a:lnTo>
                      <a:pt x="1752" y="1546"/>
                    </a:lnTo>
                    <a:lnTo>
                      <a:pt x="1746" y="1546"/>
                    </a:lnTo>
                    <a:lnTo>
                      <a:pt x="1744" y="1548"/>
                    </a:lnTo>
                    <a:lnTo>
                      <a:pt x="1742" y="1552"/>
                    </a:lnTo>
                    <a:lnTo>
                      <a:pt x="1744" y="1556"/>
                    </a:lnTo>
                    <a:lnTo>
                      <a:pt x="1746" y="1564"/>
                    </a:lnTo>
                    <a:lnTo>
                      <a:pt x="1754" y="1578"/>
                    </a:lnTo>
                    <a:lnTo>
                      <a:pt x="1754" y="1578"/>
                    </a:lnTo>
                    <a:lnTo>
                      <a:pt x="1758" y="1586"/>
                    </a:lnTo>
                    <a:lnTo>
                      <a:pt x="1764" y="1598"/>
                    </a:lnTo>
                    <a:lnTo>
                      <a:pt x="1770" y="1626"/>
                    </a:lnTo>
                    <a:lnTo>
                      <a:pt x="1774" y="1658"/>
                    </a:lnTo>
                    <a:lnTo>
                      <a:pt x="1774" y="1690"/>
                    </a:lnTo>
                    <a:lnTo>
                      <a:pt x="1774" y="1690"/>
                    </a:lnTo>
                    <a:lnTo>
                      <a:pt x="1774" y="1726"/>
                    </a:lnTo>
                    <a:lnTo>
                      <a:pt x="1770" y="1768"/>
                    </a:lnTo>
                    <a:lnTo>
                      <a:pt x="1766" y="1810"/>
                    </a:lnTo>
                    <a:lnTo>
                      <a:pt x="1762" y="1828"/>
                    </a:lnTo>
                    <a:lnTo>
                      <a:pt x="1756" y="1842"/>
                    </a:lnTo>
                    <a:lnTo>
                      <a:pt x="1756" y="1842"/>
                    </a:lnTo>
                    <a:lnTo>
                      <a:pt x="1754" y="1854"/>
                    </a:lnTo>
                    <a:lnTo>
                      <a:pt x="1754" y="1870"/>
                    </a:lnTo>
                    <a:lnTo>
                      <a:pt x="1756" y="1886"/>
                    </a:lnTo>
                    <a:lnTo>
                      <a:pt x="1760" y="1904"/>
                    </a:lnTo>
                    <a:lnTo>
                      <a:pt x="1764" y="1920"/>
                    </a:lnTo>
                    <a:lnTo>
                      <a:pt x="1766" y="1938"/>
                    </a:lnTo>
                    <a:lnTo>
                      <a:pt x="1766" y="1956"/>
                    </a:lnTo>
                    <a:lnTo>
                      <a:pt x="1762" y="1972"/>
                    </a:lnTo>
                    <a:lnTo>
                      <a:pt x="1762" y="1972"/>
                    </a:lnTo>
                    <a:lnTo>
                      <a:pt x="1760" y="1986"/>
                    </a:lnTo>
                    <a:lnTo>
                      <a:pt x="1758" y="1996"/>
                    </a:lnTo>
                    <a:lnTo>
                      <a:pt x="1762" y="2006"/>
                    </a:lnTo>
                    <a:lnTo>
                      <a:pt x="1766" y="2012"/>
                    </a:lnTo>
                    <a:lnTo>
                      <a:pt x="1774" y="2030"/>
                    </a:lnTo>
                    <a:lnTo>
                      <a:pt x="1778" y="2042"/>
                    </a:lnTo>
                    <a:lnTo>
                      <a:pt x="1780" y="2056"/>
                    </a:lnTo>
                    <a:lnTo>
                      <a:pt x="1780" y="2056"/>
                    </a:lnTo>
                    <a:lnTo>
                      <a:pt x="1784" y="2072"/>
                    </a:lnTo>
                    <a:lnTo>
                      <a:pt x="1786" y="2082"/>
                    </a:lnTo>
                    <a:lnTo>
                      <a:pt x="1792" y="2090"/>
                    </a:lnTo>
                    <a:lnTo>
                      <a:pt x="1798" y="2096"/>
                    </a:lnTo>
                    <a:lnTo>
                      <a:pt x="1808" y="2104"/>
                    </a:lnTo>
                    <a:lnTo>
                      <a:pt x="1812" y="2110"/>
                    </a:lnTo>
                    <a:lnTo>
                      <a:pt x="1814" y="2118"/>
                    </a:lnTo>
                    <a:lnTo>
                      <a:pt x="1814" y="2118"/>
                    </a:lnTo>
                    <a:lnTo>
                      <a:pt x="1816" y="2124"/>
                    </a:lnTo>
                    <a:lnTo>
                      <a:pt x="1818" y="2128"/>
                    </a:lnTo>
                    <a:lnTo>
                      <a:pt x="1824" y="2132"/>
                    </a:lnTo>
                    <a:lnTo>
                      <a:pt x="1828" y="2136"/>
                    </a:lnTo>
                    <a:lnTo>
                      <a:pt x="1832" y="2140"/>
                    </a:lnTo>
                    <a:lnTo>
                      <a:pt x="1834" y="2146"/>
                    </a:lnTo>
                    <a:lnTo>
                      <a:pt x="1836" y="2158"/>
                    </a:lnTo>
                    <a:lnTo>
                      <a:pt x="1836" y="2158"/>
                    </a:lnTo>
                    <a:lnTo>
                      <a:pt x="1838" y="2170"/>
                    </a:lnTo>
                    <a:lnTo>
                      <a:pt x="1842" y="2178"/>
                    </a:lnTo>
                    <a:lnTo>
                      <a:pt x="1846" y="2182"/>
                    </a:lnTo>
                    <a:lnTo>
                      <a:pt x="1852" y="2186"/>
                    </a:lnTo>
                    <a:lnTo>
                      <a:pt x="1856" y="2188"/>
                    </a:lnTo>
                    <a:lnTo>
                      <a:pt x="1860" y="2190"/>
                    </a:lnTo>
                    <a:lnTo>
                      <a:pt x="1862" y="2194"/>
                    </a:lnTo>
                    <a:lnTo>
                      <a:pt x="1860" y="2200"/>
                    </a:lnTo>
                    <a:lnTo>
                      <a:pt x="1860" y="2200"/>
                    </a:lnTo>
                    <a:lnTo>
                      <a:pt x="1858" y="2208"/>
                    </a:lnTo>
                    <a:lnTo>
                      <a:pt x="1858" y="2214"/>
                    </a:lnTo>
                    <a:lnTo>
                      <a:pt x="1860" y="2218"/>
                    </a:lnTo>
                    <a:lnTo>
                      <a:pt x="1862" y="2224"/>
                    </a:lnTo>
                    <a:lnTo>
                      <a:pt x="1872" y="2238"/>
                    </a:lnTo>
                    <a:lnTo>
                      <a:pt x="1890" y="2260"/>
                    </a:lnTo>
                    <a:lnTo>
                      <a:pt x="1890" y="2260"/>
                    </a:lnTo>
                    <a:lnTo>
                      <a:pt x="1900" y="2272"/>
                    </a:lnTo>
                    <a:lnTo>
                      <a:pt x="1904" y="2282"/>
                    </a:lnTo>
                    <a:lnTo>
                      <a:pt x="1908" y="2292"/>
                    </a:lnTo>
                    <a:lnTo>
                      <a:pt x="1908" y="2298"/>
                    </a:lnTo>
                    <a:lnTo>
                      <a:pt x="1910" y="2310"/>
                    </a:lnTo>
                    <a:lnTo>
                      <a:pt x="1912" y="2314"/>
                    </a:lnTo>
                    <a:lnTo>
                      <a:pt x="1916" y="2318"/>
                    </a:lnTo>
                    <a:lnTo>
                      <a:pt x="1916" y="2318"/>
                    </a:lnTo>
                    <a:lnTo>
                      <a:pt x="1920" y="2322"/>
                    </a:lnTo>
                    <a:lnTo>
                      <a:pt x="1926" y="2324"/>
                    </a:lnTo>
                    <a:lnTo>
                      <a:pt x="1940" y="2326"/>
                    </a:lnTo>
                    <a:lnTo>
                      <a:pt x="1948" y="2328"/>
                    </a:lnTo>
                    <a:lnTo>
                      <a:pt x="1958" y="2332"/>
                    </a:lnTo>
                    <a:lnTo>
                      <a:pt x="1968" y="2336"/>
                    </a:lnTo>
                    <a:lnTo>
                      <a:pt x="1978" y="2344"/>
                    </a:lnTo>
                    <a:lnTo>
                      <a:pt x="1978" y="2344"/>
                    </a:lnTo>
                    <a:lnTo>
                      <a:pt x="1986" y="2352"/>
                    </a:lnTo>
                    <a:lnTo>
                      <a:pt x="1994" y="2358"/>
                    </a:lnTo>
                    <a:lnTo>
                      <a:pt x="2006" y="2360"/>
                    </a:lnTo>
                    <a:lnTo>
                      <a:pt x="2016" y="2364"/>
                    </a:lnTo>
                    <a:lnTo>
                      <a:pt x="2022" y="2368"/>
                    </a:lnTo>
                    <a:lnTo>
                      <a:pt x="2030" y="2374"/>
                    </a:lnTo>
                    <a:lnTo>
                      <a:pt x="2030" y="2374"/>
                    </a:lnTo>
                    <a:lnTo>
                      <a:pt x="2036" y="2382"/>
                    </a:lnTo>
                    <a:lnTo>
                      <a:pt x="2040" y="2388"/>
                    </a:lnTo>
                    <a:lnTo>
                      <a:pt x="2046" y="2400"/>
                    </a:lnTo>
                    <a:lnTo>
                      <a:pt x="2048" y="2410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66" y="2454"/>
                    </a:lnTo>
                    <a:lnTo>
                      <a:pt x="2078" y="2480"/>
                    </a:lnTo>
                    <a:lnTo>
                      <a:pt x="2092" y="2520"/>
                    </a:lnTo>
                    <a:lnTo>
                      <a:pt x="2100" y="2548"/>
                    </a:lnTo>
                    <a:lnTo>
                      <a:pt x="2106" y="2560"/>
                    </a:lnTo>
                    <a:lnTo>
                      <a:pt x="2112" y="2568"/>
                    </a:lnTo>
                    <a:lnTo>
                      <a:pt x="2112" y="2568"/>
                    </a:lnTo>
                    <a:lnTo>
                      <a:pt x="2120" y="2578"/>
                    </a:lnTo>
                    <a:lnTo>
                      <a:pt x="2130" y="2586"/>
                    </a:lnTo>
                    <a:lnTo>
                      <a:pt x="2150" y="2604"/>
                    </a:lnTo>
                    <a:lnTo>
                      <a:pt x="2160" y="2614"/>
                    </a:lnTo>
                    <a:lnTo>
                      <a:pt x="2166" y="2624"/>
                    </a:lnTo>
                    <a:lnTo>
                      <a:pt x="2170" y="2636"/>
                    </a:lnTo>
                    <a:lnTo>
                      <a:pt x="2170" y="2650"/>
                    </a:lnTo>
                    <a:lnTo>
                      <a:pt x="2170" y="2650"/>
                    </a:lnTo>
                    <a:lnTo>
                      <a:pt x="2170" y="2656"/>
                    </a:lnTo>
                    <a:lnTo>
                      <a:pt x="2168" y="2662"/>
                    </a:lnTo>
                    <a:lnTo>
                      <a:pt x="2164" y="2664"/>
                    </a:lnTo>
                    <a:lnTo>
                      <a:pt x="2162" y="2668"/>
                    </a:lnTo>
                    <a:lnTo>
                      <a:pt x="2154" y="2668"/>
                    </a:lnTo>
                    <a:lnTo>
                      <a:pt x="2148" y="2668"/>
                    </a:lnTo>
                    <a:lnTo>
                      <a:pt x="2142" y="2668"/>
                    </a:lnTo>
                    <a:lnTo>
                      <a:pt x="2138" y="2668"/>
                    </a:lnTo>
                    <a:lnTo>
                      <a:pt x="2140" y="2672"/>
                    </a:lnTo>
                    <a:lnTo>
                      <a:pt x="2146" y="2682"/>
                    </a:lnTo>
                    <a:lnTo>
                      <a:pt x="2146" y="2682"/>
                    </a:lnTo>
                    <a:lnTo>
                      <a:pt x="2156" y="2692"/>
                    </a:lnTo>
                    <a:lnTo>
                      <a:pt x="2166" y="2700"/>
                    </a:lnTo>
                    <a:lnTo>
                      <a:pt x="2188" y="2716"/>
                    </a:lnTo>
                    <a:lnTo>
                      <a:pt x="2212" y="2730"/>
                    </a:lnTo>
                    <a:lnTo>
                      <a:pt x="2226" y="2738"/>
                    </a:lnTo>
                    <a:lnTo>
                      <a:pt x="2238" y="2748"/>
                    </a:lnTo>
                    <a:lnTo>
                      <a:pt x="2238" y="2748"/>
                    </a:lnTo>
                    <a:lnTo>
                      <a:pt x="2244" y="2754"/>
                    </a:lnTo>
                    <a:lnTo>
                      <a:pt x="2248" y="2758"/>
                    </a:lnTo>
                    <a:lnTo>
                      <a:pt x="2250" y="2764"/>
                    </a:lnTo>
                    <a:lnTo>
                      <a:pt x="2252" y="2770"/>
                    </a:lnTo>
                    <a:lnTo>
                      <a:pt x="2250" y="2782"/>
                    </a:lnTo>
                    <a:lnTo>
                      <a:pt x="2250" y="2794"/>
                    </a:lnTo>
                    <a:lnTo>
                      <a:pt x="2248" y="2808"/>
                    </a:lnTo>
                    <a:lnTo>
                      <a:pt x="2250" y="2814"/>
                    </a:lnTo>
                    <a:lnTo>
                      <a:pt x="2252" y="2820"/>
                    </a:lnTo>
                    <a:lnTo>
                      <a:pt x="2256" y="2828"/>
                    </a:lnTo>
                    <a:lnTo>
                      <a:pt x="2262" y="2834"/>
                    </a:lnTo>
                    <a:lnTo>
                      <a:pt x="2270" y="2842"/>
                    </a:lnTo>
                    <a:lnTo>
                      <a:pt x="2280" y="2850"/>
                    </a:lnTo>
                    <a:lnTo>
                      <a:pt x="2280" y="2850"/>
                    </a:lnTo>
                    <a:lnTo>
                      <a:pt x="2300" y="2866"/>
                    </a:lnTo>
                    <a:lnTo>
                      <a:pt x="2316" y="2882"/>
                    </a:lnTo>
                    <a:lnTo>
                      <a:pt x="2326" y="2894"/>
                    </a:lnTo>
                    <a:lnTo>
                      <a:pt x="2332" y="2906"/>
                    </a:lnTo>
                    <a:lnTo>
                      <a:pt x="2336" y="2914"/>
                    </a:lnTo>
                    <a:lnTo>
                      <a:pt x="2340" y="2918"/>
                    </a:lnTo>
                    <a:lnTo>
                      <a:pt x="2344" y="2920"/>
                    </a:lnTo>
                    <a:lnTo>
                      <a:pt x="2350" y="2916"/>
                    </a:lnTo>
                    <a:lnTo>
                      <a:pt x="2350" y="2916"/>
                    </a:lnTo>
                    <a:lnTo>
                      <a:pt x="2358" y="2910"/>
                    </a:lnTo>
                    <a:lnTo>
                      <a:pt x="2362" y="2906"/>
                    </a:lnTo>
                    <a:lnTo>
                      <a:pt x="2364" y="2900"/>
                    </a:lnTo>
                    <a:lnTo>
                      <a:pt x="2364" y="2896"/>
                    </a:lnTo>
                    <a:lnTo>
                      <a:pt x="2358" y="2884"/>
                    </a:lnTo>
                    <a:lnTo>
                      <a:pt x="2346" y="2864"/>
                    </a:lnTo>
                    <a:lnTo>
                      <a:pt x="2346" y="2864"/>
                    </a:lnTo>
                    <a:lnTo>
                      <a:pt x="2340" y="2856"/>
                    </a:lnTo>
                    <a:lnTo>
                      <a:pt x="2336" y="2850"/>
                    </a:lnTo>
                    <a:lnTo>
                      <a:pt x="2332" y="2850"/>
                    </a:lnTo>
                    <a:lnTo>
                      <a:pt x="2330" y="2850"/>
                    </a:lnTo>
                    <a:lnTo>
                      <a:pt x="2324" y="2854"/>
                    </a:lnTo>
                    <a:lnTo>
                      <a:pt x="2320" y="2854"/>
                    </a:lnTo>
                    <a:lnTo>
                      <a:pt x="2316" y="2850"/>
                    </a:lnTo>
                    <a:lnTo>
                      <a:pt x="2316" y="2850"/>
                    </a:lnTo>
                    <a:lnTo>
                      <a:pt x="2312" y="2846"/>
                    </a:lnTo>
                    <a:lnTo>
                      <a:pt x="2310" y="2842"/>
                    </a:lnTo>
                    <a:lnTo>
                      <a:pt x="2310" y="2832"/>
                    </a:lnTo>
                    <a:lnTo>
                      <a:pt x="2310" y="2826"/>
                    </a:lnTo>
                    <a:lnTo>
                      <a:pt x="2310" y="2820"/>
                    </a:lnTo>
                    <a:lnTo>
                      <a:pt x="2306" y="2810"/>
                    </a:lnTo>
                    <a:lnTo>
                      <a:pt x="2300" y="2798"/>
                    </a:lnTo>
                    <a:lnTo>
                      <a:pt x="2300" y="2798"/>
                    </a:lnTo>
                    <a:lnTo>
                      <a:pt x="2290" y="2776"/>
                    </a:lnTo>
                    <a:lnTo>
                      <a:pt x="2286" y="2762"/>
                    </a:lnTo>
                    <a:lnTo>
                      <a:pt x="2282" y="2748"/>
                    </a:lnTo>
                    <a:lnTo>
                      <a:pt x="2276" y="2730"/>
                    </a:lnTo>
                    <a:lnTo>
                      <a:pt x="2276" y="2730"/>
                    </a:lnTo>
                    <a:lnTo>
                      <a:pt x="2270" y="2718"/>
                    </a:lnTo>
                    <a:lnTo>
                      <a:pt x="2264" y="2708"/>
                    </a:lnTo>
                    <a:lnTo>
                      <a:pt x="2250" y="2690"/>
                    </a:lnTo>
                    <a:lnTo>
                      <a:pt x="2236" y="2672"/>
                    </a:lnTo>
                    <a:lnTo>
                      <a:pt x="2230" y="2662"/>
                    </a:lnTo>
                    <a:lnTo>
                      <a:pt x="2224" y="2648"/>
                    </a:lnTo>
                    <a:lnTo>
                      <a:pt x="2224" y="2648"/>
                    </a:lnTo>
                    <a:lnTo>
                      <a:pt x="2220" y="2636"/>
                    </a:lnTo>
                    <a:lnTo>
                      <a:pt x="2214" y="2624"/>
                    </a:lnTo>
                    <a:lnTo>
                      <a:pt x="2198" y="2604"/>
                    </a:lnTo>
                    <a:lnTo>
                      <a:pt x="2182" y="2584"/>
                    </a:lnTo>
                    <a:lnTo>
                      <a:pt x="2168" y="2564"/>
                    </a:lnTo>
                    <a:lnTo>
                      <a:pt x="2168" y="2564"/>
                    </a:lnTo>
                    <a:lnTo>
                      <a:pt x="2160" y="2550"/>
                    </a:lnTo>
                    <a:lnTo>
                      <a:pt x="2154" y="2534"/>
                    </a:lnTo>
                    <a:lnTo>
                      <a:pt x="2148" y="2516"/>
                    </a:lnTo>
                    <a:lnTo>
                      <a:pt x="2144" y="2498"/>
                    </a:lnTo>
                    <a:lnTo>
                      <a:pt x="2142" y="2482"/>
                    </a:lnTo>
                    <a:lnTo>
                      <a:pt x="2142" y="2470"/>
                    </a:lnTo>
                    <a:lnTo>
                      <a:pt x="2144" y="2466"/>
                    </a:lnTo>
                    <a:lnTo>
                      <a:pt x="2146" y="2464"/>
                    </a:lnTo>
                    <a:lnTo>
                      <a:pt x="2148" y="2464"/>
                    </a:lnTo>
                    <a:lnTo>
                      <a:pt x="2154" y="2466"/>
                    </a:lnTo>
                    <a:lnTo>
                      <a:pt x="2154" y="2466"/>
                    </a:lnTo>
                    <a:lnTo>
                      <a:pt x="2168" y="2474"/>
                    </a:lnTo>
                    <a:lnTo>
                      <a:pt x="2172" y="2476"/>
                    </a:lnTo>
                    <a:lnTo>
                      <a:pt x="2178" y="2474"/>
                    </a:lnTo>
                    <a:lnTo>
                      <a:pt x="2186" y="2478"/>
                    </a:lnTo>
                    <a:lnTo>
                      <a:pt x="2186" y="2478"/>
                    </a:lnTo>
                    <a:lnTo>
                      <a:pt x="2198" y="2484"/>
                    </a:lnTo>
                    <a:lnTo>
                      <a:pt x="2202" y="2488"/>
                    </a:lnTo>
                    <a:lnTo>
                      <a:pt x="2206" y="2492"/>
                    </a:lnTo>
                    <a:lnTo>
                      <a:pt x="2214" y="2508"/>
                    </a:lnTo>
                    <a:lnTo>
                      <a:pt x="2222" y="2536"/>
                    </a:lnTo>
                    <a:lnTo>
                      <a:pt x="2222" y="2536"/>
                    </a:lnTo>
                    <a:lnTo>
                      <a:pt x="2228" y="2556"/>
                    </a:lnTo>
                    <a:lnTo>
                      <a:pt x="2236" y="2574"/>
                    </a:lnTo>
                    <a:lnTo>
                      <a:pt x="2244" y="2594"/>
                    </a:lnTo>
                    <a:lnTo>
                      <a:pt x="2254" y="2612"/>
                    </a:lnTo>
                    <a:lnTo>
                      <a:pt x="2264" y="2628"/>
                    </a:lnTo>
                    <a:lnTo>
                      <a:pt x="2276" y="2642"/>
                    </a:lnTo>
                    <a:lnTo>
                      <a:pt x="2288" y="2654"/>
                    </a:lnTo>
                    <a:lnTo>
                      <a:pt x="2300" y="2664"/>
                    </a:lnTo>
                    <a:lnTo>
                      <a:pt x="2300" y="2664"/>
                    </a:lnTo>
                    <a:lnTo>
                      <a:pt x="2308" y="2672"/>
                    </a:lnTo>
                    <a:lnTo>
                      <a:pt x="2314" y="2678"/>
                    </a:lnTo>
                    <a:lnTo>
                      <a:pt x="2320" y="2694"/>
                    </a:lnTo>
                    <a:lnTo>
                      <a:pt x="2324" y="2700"/>
                    </a:lnTo>
                    <a:lnTo>
                      <a:pt x="2328" y="2706"/>
                    </a:lnTo>
                    <a:lnTo>
                      <a:pt x="2338" y="2714"/>
                    </a:lnTo>
                    <a:lnTo>
                      <a:pt x="2352" y="2722"/>
                    </a:lnTo>
                    <a:lnTo>
                      <a:pt x="2352" y="2722"/>
                    </a:lnTo>
                    <a:lnTo>
                      <a:pt x="2360" y="2724"/>
                    </a:lnTo>
                    <a:lnTo>
                      <a:pt x="2364" y="2728"/>
                    </a:lnTo>
                    <a:lnTo>
                      <a:pt x="2368" y="2732"/>
                    </a:lnTo>
                    <a:lnTo>
                      <a:pt x="2370" y="2736"/>
                    </a:lnTo>
                    <a:lnTo>
                      <a:pt x="2368" y="2746"/>
                    </a:lnTo>
                    <a:lnTo>
                      <a:pt x="2366" y="2754"/>
                    </a:lnTo>
                    <a:lnTo>
                      <a:pt x="2364" y="2764"/>
                    </a:lnTo>
                    <a:lnTo>
                      <a:pt x="2362" y="2772"/>
                    </a:lnTo>
                    <a:lnTo>
                      <a:pt x="2364" y="2776"/>
                    </a:lnTo>
                    <a:lnTo>
                      <a:pt x="2368" y="2782"/>
                    </a:lnTo>
                    <a:lnTo>
                      <a:pt x="2372" y="2786"/>
                    </a:lnTo>
                    <a:lnTo>
                      <a:pt x="2380" y="2790"/>
                    </a:lnTo>
                    <a:lnTo>
                      <a:pt x="2380" y="2790"/>
                    </a:lnTo>
                    <a:lnTo>
                      <a:pt x="2394" y="2798"/>
                    </a:lnTo>
                    <a:lnTo>
                      <a:pt x="2402" y="2804"/>
                    </a:lnTo>
                    <a:lnTo>
                      <a:pt x="2408" y="2810"/>
                    </a:lnTo>
                    <a:lnTo>
                      <a:pt x="2410" y="2816"/>
                    </a:lnTo>
                    <a:lnTo>
                      <a:pt x="2422" y="2834"/>
                    </a:lnTo>
                    <a:lnTo>
                      <a:pt x="2432" y="2848"/>
                    </a:lnTo>
                    <a:lnTo>
                      <a:pt x="2450" y="2864"/>
                    </a:lnTo>
                    <a:lnTo>
                      <a:pt x="2450" y="2864"/>
                    </a:lnTo>
                    <a:lnTo>
                      <a:pt x="2476" y="2890"/>
                    </a:lnTo>
                    <a:lnTo>
                      <a:pt x="2494" y="2912"/>
                    </a:lnTo>
                    <a:lnTo>
                      <a:pt x="2504" y="2928"/>
                    </a:lnTo>
                    <a:lnTo>
                      <a:pt x="2512" y="2942"/>
                    </a:lnTo>
                    <a:lnTo>
                      <a:pt x="2516" y="2954"/>
                    </a:lnTo>
                    <a:lnTo>
                      <a:pt x="2518" y="2964"/>
                    </a:lnTo>
                    <a:lnTo>
                      <a:pt x="2522" y="2976"/>
                    </a:lnTo>
                    <a:lnTo>
                      <a:pt x="2526" y="2988"/>
                    </a:lnTo>
                    <a:lnTo>
                      <a:pt x="2526" y="2988"/>
                    </a:lnTo>
                    <a:lnTo>
                      <a:pt x="2530" y="2998"/>
                    </a:lnTo>
                    <a:lnTo>
                      <a:pt x="2530" y="3010"/>
                    </a:lnTo>
                    <a:lnTo>
                      <a:pt x="2528" y="3020"/>
                    </a:lnTo>
                    <a:lnTo>
                      <a:pt x="2524" y="3028"/>
                    </a:lnTo>
                    <a:lnTo>
                      <a:pt x="2518" y="3038"/>
                    </a:lnTo>
                    <a:lnTo>
                      <a:pt x="2516" y="3050"/>
                    </a:lnTo>
                    <a:lnTo>
                      <a:pt x="2516" y="3060"/>
                    </a:lnTo>
                    <a:lnTo>
                      <a:pt x="2520" y="3072"/>
                    </a:lnTo>
                    <a:lnTo>
                      <a:pt x="2520" y="3072"/>
                    </a:lnTo>
                    <a:lnTo>
                      <a:pt x="2528" y="3084"/>
                    </a:lnTo>
                    <a:lnTo>
                      <a:pt x="2534" y="3094"/>
                    </a:lnTo>
                    <a:lnTo>
                      <a:pt x="2550" y="3106"/>
                    </a:lnTo>
                    <a:lnTo>
                      <a:pt x="2570" y="3120"/>
                    </a:lnTo>
                    <a:lnTo>
                      <a:pt x="2580" y="3130"/>
                    </a:lnTo>
                    <a:lnTo>
                      <a:pt x="2594" y="3140"/>
                    </a:lnTo>
                    <a:lnTo>
                      <a:pt x="2594" y="3140"/>
                    </a:lnTo>
                    <a:lnTo>
                      <a:pt x="2606" y="3152"/>
                    </a:lnTo>
                    <a:lnTo>
                      <a:pt x="2618" y="3158"/>
                    </a:lnTo>
                    <a:lnTo>
                      <a:pt x="2628" y="3162"/>
                    </a:lnTo>
                    <a:lnTo>
                      <a:pt x="2638" y="3164"/>
                    </a:lnTo>
                    <a:lnTo>
                      <a:pt x="2648" y="3168"/>
                    </a:lnTo>
                    <a:lnTo>
                      <a:pt x="2658" y="3170"/>
                    </a:lnTo>
                    <a:lnTo>
                      <a:pt x="2668" y="3176"/>
                    </a:lnTo>
                    <a:lnTo>
                      <a:pt x="2680" y="3186"/>
                    </a:lnTo>
                    <a:lnTo>
                      <a:pt x="2680" y="3186"/>
                    </a:lnTo>
                    <a:lnTo>
                      <a:pt x="2694" y="3198"/>
                    </a:lnTo>
                    <a:lnTo>
                      <a:pt x="2714" y="3210"/>
                    </a:lnTo>
                    <a:lnTo>
                      <a:pt x="2736" y="3224"/>
                    </a:lnTo>
                    <a:lnTo>
                      <a:pt x="2762" y="3236"/>
                    </a:lnTo>
                    <a:lnTo>
                      <a:pt x="2814" y="3260"/>
                    </a:lnTo>
                    <a:lnTo>
                      <a:pt x="2862" y="3278"/>
                    </a:lnTo>
                    <a:lnTo>
                      <a:pt x="2862" y="3278"/>
                    </a:lnTo>
                    <a:lnTo>
                      <a:pt x="2880" y="3282"/>
                    </a:lnTo>
                    <a:lnTo>
                      <a:pt x="2894" y="3282"/>
                    </a:lnTo>
                    <a:lnTo>
                      <a:pt x="2906" y="3278"/>
                    </a:lnTo>
                    <a:lnTo>
                      <a:pt x="2916" y="3272"/>
                    </a:lnTo>
                    <a:lnTo>
                      <a:pt x="2926" y="3266"/>
                    </a:lnTo>
                    <a:lnTo>
                      <a:pt x="2938" y="3260"/>
                    </a:lnTo>
                    <a:lnTo>
                      <a:pt x="2950" y="3258"/>
                    </a:lnTo>
                    <a:lnTo>
                      <a:pt x="2968" y="3260"/>
                    </a:lnTo>
                    <a:lnTo>
                      <a:pt x="2968" y="3260"/>
                    </a:lnTo>
                    <a:lnTo>
                      <a:pt x="2984" y="3264"/>
                    </a:lnTo>
                    <a:lnTo>
                      <a:pt x="2996" y="3272"/>
                    </a:lnTo>
                    <a:lnTo>
                      <a:pt x="3006" y="3280"/>
                    </a:lnTo>
                    <a:lnTo>
                      <a:pt x="3014" y="3290"/>
                    </a:lnTo>
                    <a:lnTo>
                      <a:pt x="3032" y="3314"/>
                    </a:lnTo>
                    <a:lnTo>
                      <a:pt x="3042" y="3326"/>
                    </a:lnTo>
                    <a:lnTo>
                      <a:pt x="3054" y="3338"/>
                    </a:lnTo>
                    <a:lnTo>
                      <a:pt x="3054" y="3338"/>
                    </a:lnTo>
                    <a:lnTo>
                      <a:pt x="3072" y="3356"/>
                    </a:lnTo>
                    <a:lnTo>
                      <a:pt x="3086" y="3364"/>
                    </a:lnTo>
                    <a:lnTo>
                      <a:pt x="3094" y="3368"/>
                    </a:lnTo>
                    <a:lnTo>
                      <a:pt x="3104" y="3368"/>
                    </a:lnTo>
                    <a:lnTo>
                      <a:pt x="3104" y="3368"/>
                    </a:lnTo>
                    <a:lnTo>
                      <a:pt x="3116" y="3368"/>
                    </a:lnTo>
                    <a:lnTo>
                      <a:pt x="3124" y="3370"/>
                    </a:lnTo>
                    <a:lnTo>
                      <a:pt x="3140" y="3376"/>
                    </a:lnTo>
                    <a:lnTo>
                      <a:pt x="3140" y="3376"/>
                    </a:lnTo>
                    <a:lnTo>
                      <a:pt x="3146" y="3382"/>
                    </a:lnTo>
                    <a:lnTo>
                      <a:pt x="3150" y="3386"/>
                    </a:lnTo>
                    <a:lnTo>
                      <a:pt x="3152" y="3388"/>
                    </a:lnTo>
                    <a:lnTo>
                      <a:pt x="3160" y="3390"/>
                    </a:lnTo>
                    <a:lnTo>
                      <a:pt x="3160" y="3390"/>
                    </a:lnTo>
                    <a:lnTo>
                      <a:pt x="3174" y="3392"/>
                    </a:lnTo>
                    <a:lnTo>
                      <a:pt x="3186" y="3398"/>
                    </a:lnTo>
                    <a:lnTo>
                      <a:pt x="3196" y="3404"/>
                    </a:lnTo>
                    <a:lnTo>
                      <a:pt x="3204" y="3406"/>
                    </a:lnTo>
                    <a:lnTo>
                      <a:pt x="3204" y="3406"/>
                    </a:lnTo>
                    <a:lnTo>
                      <a:pt x="3204" y="3406"/>
                    </a:lnTo>
                    <a:lnTo>
                      <a:pt x="3204" y="3404"/>
                    </a:lnTo>
                    <a:lnTo>
                      <a:pt x="3202" y="3402"/>
                    </a:lnTo>
                    <a:lnTo>
                      <a:pt x="3202" y="3400"/>
                    </a:lnTo>
                    <a:lnTo>
                      <a:pt x="3210" y="3404"/>
                    </a:lnTo>
                    <a:lnTo>
                      <a:pt x="3210" y="3404"/>
                    </a:lnTo>
                    <a:lnTo>
                      <a:pt x="3212" y="3406"/>
                    </a:lnTo>
                    <a:lnTo>
                      <a:pt x="3218" y="3406"/>
                    </a:lnTo>
                    <a:lnTo>
                      <a:pt x="3226" y="3406"/>
                    </a:lnTo>
                    <a:lnTo>
                      <a:pt x="3234" y="3404"/>
                    </a:lnTo>
                    <a:lnTo>
                      <a:pt x="3236" y="3402"/>
                    </a:lnTo>
                    <a:lnTo>
                      <a:pt x="3234" y="3400"/>
                    </a:lnTo>
                    <a:lnTo>
                      <a:pt x="3234" y="3400"/>
                    </a:lnTo>
                    <a:lnTo>
                      <a:pt x="3230" y="3398"/>
                    </a:lnTo>
                    <a:lnTo>
                      <a:pt x="3230" y="3396"/>
                    </a:lnTo>
                    <a:lnTo>
                      <a:pt x="3230" y="3394"/>
                    </a:lnTo>
                    <a:lnTo>
                      <a:pt x="3232" y="3394"/>
                    </a:lnTo>
                    <a:lnTo>
                      <a:pt x="3232" y="3394"/>
                    </a:lnTo>
                    <a:lnTo>
                      <a:pt x="3236" y="3396"/>
                    </a:lnTo>
                    <a:lnTo>
                      <a:pt x="3238" y="3396"/>
                    </a:lnTo>
                    <a:lnTo>
                      <a:pt x="3240" y="3392"/>
                    </a:lnTo>
                    <a:lnTo>
                      <a:pt x="3240" y="3392"/>
                    </a:lnTo>
                    <a:lnTo>
                      <a:pt x="3242" y="3398"/>
                    </a:lnTo>
                    <a:lnTo>
                      <a:pt x="3242" y="3398"/>
                    </a:lnTo>
                    <a:lnTo>
                      <a:pt x="3248" y="3406"/>
                    </a:lnTo>
                    <a:lnTo>
                      <a:pt x="3252" y="3410"/>
                    </a:lnTo>
                    <a:lnTo>
                      <a:pt x="3254" y="3412"/>
                    </a:lnTo>
                    <a:lnTo>
                      <a:pt x="3252" y="3416"/>
                    </a:lnTo>
                    <a:lnTo>
                      <a:pt x="3252" y="3416"/>
                    </a:lnTo>
                    <a:lnTo>
                      <a:pt x="3250" y="3418"/>
                    </a:lnTo>
                    <a:lnTo>
                      <a:pt x="3250" y="3418"/>
                    </a:lnTo>
                    <a:lnTo>
                      <a:pt x="3246" y="3416"/>
                    </a:lnTo>
                    <a:lnTo>
                      <a:pt x="3244" y="3412"/>
                    </a:lnTo>
                    <a:lnTo>
                      <a:pt x="3242" y="3412"/>
                    </a:lnTo>
                    <a:lnTo>
                      <a:pt x="3240" y="3414"/>
                    </a:lnTo>
                    <a:lnTo>
                      <a:pt x="3240" y="3414"/>
                    </a:lnTo>
                    <a:lnTo>
                      <a:pt x="3238" y="3418"/>
                    </a:lnTo>
                    <a:lnTo>
                      <a:pt x="3242" y="3422"/>
                    </a:lnTo>
                    <a:lnTo>
                      <a:pt x="3246" y="3426"/>
                    </a:lnTo>
                    <a:lnTo>
                      <a:pt x="3252" y="3434"/>
                    </a:lnTo>
                    <a:lnTo>
                      <a:pt x="3252" y="3434"/>
                    </a:lnTo>
                    <a:lnTo>
                      <a:pt x="3258" y="3442"/>
                    </a:lnTo>
                    <a:lnTo>
                      <a:pt x="3266" y="3448"/>
                    </a:lnTo>
                    <a:lnTo>
                      <a:pt x="3274" y="3454"/>
                    </a:lnTo>
                    <a:lnTo>
                      <a:pt x="3278" y="3460"/>
                    </a:lnTo>
                    <a:lnTo>
                      <a:pt x="3282" y="3466"/>
                    </a:lnTo>
                    <a:lnTo>
                      <a:pt x="3282" y="3466"/>
                    </a:lnTo>
                    <a:lnTo>
                      <a:pt x="3288" y="3478"/>
                    </a:lnTo>
                    <a:lnTo>
                      <a:pt x="3294" y="3486"/>
                    </a:lnTo>
                    <a:lnTo>
                      <a:pt x="3304" y="3494"/>
                    </a:lnTo>
                    <a:lnTo>
                      <a:pt x="3316" y="3506"/>
                    </a:lnTo>
                    <a:lnTo>
                      <a:pt x="3316" y="3506"/>
                    </a:lnTo>
                    <a:lnTo>
                      <a:pt x="3318" y="3510"/>
                    </a:lnTo>
                    <a:lnTo>
                      <a:pt x="3318" y="3512"/>
                    </a:lnTo>
                    <a:lnTo>
                      <a:pt x="3314" y="3514"/>
                    </a:lnTo>
                    <a:lnTo>
                      <a:pt x="3310" y="3518"/>
                    </a:lnTo>
                    <a:lnTo>
                      <a:pt x="3310" y="3518"/>
                    </a:lnTo>
                    <a:lnTo>
                      <a:pt x="3310" y="3520"/>
                    </a:lnTo>
                    <a:lnTo>
                      <a:pt x="3310" y="3520"/>
                    </a:lnTo>
                    <a:lnTo>
                      <a:pt x="3316" y="3522"/>
                    </a:lnTo>
                    <a:lnTo>
                      <a:pt x="3318" y="3522"/>
                    </a:lnTo>
                    <a:lnTo>
                      <a:pt x="3318" y="3522"/>
                    </a:lnTo>
                    <a:lnTo>
                      <a:pt x="3318" y="3528"/>
                    </a:lnTo>
                    <a:lnTo>
                      <a:pt x="3318" y="3528"/>
                    </a:lnTo>
                    <a:lnTo>
                      <a:pt x="3318" y="3534"/>
                    </a:lnTo>
                    <a:lnTo>
                      <a:pt x="3316" y="3534"/>
                    </a:lnTo>
                    <a:lnTo>
                      <a:pt x="3314" y="3536"/>
                    </a:lnTo>
                    <a:lnTo>
                      <a:pt x="3312" y="3540"/>
                    </a:lnTo>
                    <a:lnTo>
                      <a:pt x="3312" y="3540"/>
                    </a:lnTo>
                    <a:lnTo>
                      <a:pt x="3312" y="3550"/>
                    </a:lnTo>
                    <a:lnTo>
                      <a:pt x="3314" y="3558"/>
                    </a:lnTo>
                    <a:lnTo>
                      <a:pt x="3318" y="3564"/>
                    </a:lnTo>
                    <a:lnTo>
                      <a:pt x="3322" y="3566"/>
                    </a:lnTo>
                    <a:lnTo>
                      <a:pt x="3322" y="3566"/>
                    </a:lnTo>
                    <a:lnTo>
                      <a:pt x="3330" y="3570"/>
                    </a:lnTo>
                    <a:lnTo>
                      <a:pt x="3334" y="3574"/>
                    </a:lnTo>
                    <a:lnTo>
                      <a:pt x="3338" y="3578"/>
                    </a:lnTo>
                    <a:lnTo>
                      <a:pt x="3338" y="3578"/>
                    </a:lnTo>
                    <a:lnTo>
                      <a:pt x="3340" y="3582"/>
                    </a:lnTo>
                    <a:lnTo>
                      <a:pt x="3342" y="3580"/>
                    </a:lnTo>
                    <a:lnTo>
                      <a:pt x="3348" y="3574"/>
                    </a:lnTo>
                    <a:lnTo>
                      <a:pt x="3348" y="3574"/>
                    </a:lnTo>
                    <a:lnTo>
                      <a:pt x="3350" y="3572"/>
                    </a:lnTo>
                    <a:lnTo>
                      <a:pt x="3350" y="3570"/>
                    </a:lnTo>
                    <a:lnTo>
                      <a:pt x="3348" y="3566"/>
                    </a:lnTo>
                    <a:lnTo>
                      <a:pt x="3338" y="3558"/>
                    </a:lnTo>
                    <a:lnTo>
                      <a:pt x="3338" y="3558"/>
                    </a:lnTo>
                    <a:lnTo>
                      <a:pt x="3336" y="3554"/>
                    </a:lnTo>
                    <a:lnTo>
                      <a:pt x="3336" y="3552"/>
                    </a:lnTo>
                    <a:lnTo>
                      <a:pt x="3336" y="3550"/>
                    </a:lnTo>
                    <a:lnTo>
                      <a:pt x="3338" y="3552"/>
                    </a:lnTo>
                    <a:lnTo>
                      <a:pt x="3338" y="3552"/>
                    </a:lnTo>
                    <a:lnTo>
                      <a:pt x="3342" y="3554"/>
                    </a:lnTo>
                    <a:lnTo>
                      <a:pt x="3348" y="3558"/>
                    </a:lnTo>
                    <a:lnTo>
                      <a:pt x="3354" y="3562"/>
                    </a:lnTo>
                    <a:lnTo>
                      <a:pt x="3358" y="3566"/>
                    </a:lnTo>
                    <a:lnTo>
                      <a:pt x="3358" y="3566"/>
                    </a:lnTo>
                    <a:lnTo>
                      <a:pt x="3358" y="3576"/>
                    </a:lnTo>
                    <a:lnTo>
                      <a:pt x="3360" y="3578"/>
                    </a:lnTo>
                    <a:lnTo>
                      <a:pt x="3362" y="3582"/>
                    </a:lnTo>
                    <a:lnTo>
                      <a:pt x="3362" y="3582"/>
                    </a:lnTo>
                    <a:lnTo>
                      <a:pt x="3366" y="3584"/>
                    </a:lnTo>
                    <a:lnTo>
                      <a:pt x="3368" y="3586"/>
                    </a:lnTo>
                    <a:lnTo>
                      <a:pt x="3374" y="3586"/>
                    </a:lnTo>
                    <a:lnTo>
                      <a:pt x="3384" y="3592"/>
                    </a:lnTo>
                    <a:lnTo>
                      <a:pt x="3384" y="3592"/>
                    </a:lnTo>
                    <a:lnTo>
                      <a:pt x="3398" y="3604"/>
                    </a:lnTo>
                    <a:lnTo>
                      <a:pt x="3402" y="3608"/>
                    </a:lnTo>
                    <a:lnTo>
                      <a:pt x="3402" y="3612"/>
                    </a:lnTo>
                    <a:lnTo>
                      <a:pt x="3402" y="3612"/>
                    </a:lnTo>
                    <a:lnTo>
                      <a:pt x="3402" y="3620"/>
                    </a:lnTo>
                    <a:lnTo>
                      <a:pt x="3400" y="3624"/>
                    </a:lnTo>
                    <a:lnTo>
                      <a:pt x="3398" y="3626"/>
                    </a:lnTo>
                    <a:lnTo>
                      <a:pt x="3398" y="3626"/>
                    </a:lnTo>
                    <a:lnTo>
                      <a:pt x="3398" y="3628"/>
                    </a:lnTo>
                    <a:lnTo>
                      <a:pt x="3396" y="3630"/>
                    </a:lnTo>
                    <a:lnTo>
                      <a:pt x="3400" y="3634"/>
                    </a:lnTo>
                    <a:lnTo>
                      <a:pt x="3404" y="3636"/>
                    </a:lnTo>
                    <a:lnTo>
                      <a:pt x="3408" y="3638"/>
                    </a:lnTo>
                    <a:lnTo>
                      <a:pt x="3408" y="3638"/>
                    </a:lnTo>
                    <a:lnTo>
                      <a:pt x="3410" y="3640"/>
                    </a:lnTo>
                    <a:lnTo>
                      <a:pt x="3414" y="3640"/>
                    </a:lnTo>
                    <a:lnTo>
                      <a:pt x="3414" y="3642"/>
                    </a:lnTo>
                    <a:lnTo>
                      <a:pt x="3416" y="3640"/>
                    </a:lnTo>
                    <a:lnTo>
                      <a:pt x="3416" y="3640"/>
                    </a:lnTo>
                    <a:lnTo>
                      <a:pt x="3416" y="3636"/>
                    </a:lnTo>
                    <a:lnTo>
                      <a:pt x="3414" y="3634"/>
                    </a:lnTo>
                    <a:lnTo>
                      <a:pt x="3410" y="3630"/>
                    </a:lnTo>
                    <a:lnTo>
                      <a:pt x="3406" y="3626"/>
                    </a:lnTo>
                    <a:lnTo>
                      <a:pt x="3408" y="3626"/>
                    </a:lnTo>
                    <a:lnTo>
                      <a:pt x="3410" y="3624"/>
                    </a:lnTo>
                    <a:lnTo>
                      <a:pt x="3410" y="3624"/>
                    </a:lnTo>
                    <a:lnTo>
                      <a:pt x="3414" y="3622"/>
                    </a:lnTo>
                    <a:lnTo>
                      <a:pt x="3414" y="3624"/>
                    </a:lnTo>
                    <a:lnTo>
                      <a:pt x="3416" y="3628"/>
                    </a:lnTo>
                    <a:lnTo>
                      <a:pt x="3418" y="3630"/>
                    </a:lnTo>
                    <a:lnTo>
                      <a:pt x="3418" y="3630"/>
                    </a:lnTo>
                    <a:lnTo>
                      <a:pt x="3420" y="3630"/>
                    </a:lnTo>
                    <a:lnTo>
                      <a:pt x="3422" y="3632"/>
                    </a:lnTo>
                    <a:lnTo>
                      <a:pt x="3422" y="3636"/>
                    </a:lnTo>
                    <a:lnTo>
                      <a:pt x="3422" y="3642"/>
                    </a:lnTo>
                    <a:lnTo>
                      <a:pt x="3422" y="3646"/>
                    </a:lnTo>
                    <a:lnTo>
                      <a:pt x="3422" y="3646"/>
                    </a:lnTo>
                    <a:lnTo>
                      <a:pt x="3428" y="3654"/>
                    </a:lnTo>
                    <a:lnTo>
                      <a:pt x="3430" y="3656"/>
                    </a:lnTo>
                    <a:lnTo>
                      <a:pt x="3432" y="3656"/>
                    </a:lnTo>
                    <a:lnTo>
                      <a:pt x="3432" y="3656"/>
                    </a:lnTo>
                    <a:lnTo>
                      <a:pt x="3434" y="3648"/>
                    </a:lnTo>
                    <a:lnTo>
                      <a:pt x="3436" y="3646"/>
                    </a:lnTo>
                    <a:lnTo>
                      <a:pt x="3440" y="3644"/>
                    </a:lnTo>
                    <a:lnTo>
                      <a:pt x="3440" y="3644"/>
                    </a:lnTo>
                    <a:lnTo>
                      <a:pt x="3452" y="3646"/>
                    </a:lnTo>
                    <a:lnTo>
                      <a:pt x="3464" y="3650"/>
                    </a:lnTo>
                    <a:lnTo>
                      <a:pt x="3472" y="3652"/>
                    </a:lnTo>
                    <a:lnTo>
                      <a:pt x="3476" y="3654"/>
                    </a:lnTo>
                    <a:lnTo>
                      <a:pt x="3476" y="3654"/>
                    </a:lnTo>
                    <a:lnTo>
                      <a:pt x="3478" y="3652"/>
                    </a:lnTo>
                    <a:lnTo>
                      <a:pt x="3480" y="3654"/>
                    </a:lnTo>
                    <a:lnTo>
                      <a:pt x="3482" y="3662"/>
                    </a:lnTo>
                    <a:lnTo>
                      <a:pt x="3482" y="3662"/>
                    </a:lnTo>
                    <a:lnTo>
                      <a:pt x="3484" y="3666"/>
                    </a:lnTo>
                    <a:lnTo>
                      <a:pt x="3484" y="3670"/>
                    </a:lnTo>
                    <a:lnTo>
                      <a:pt x="3486" y="3672"/>
                    </a:lnTo>
                    <a:lnTo>
                      <a:pt x="3490" y="3676"/>
                    </a:lnTo>
                    <a:lnTo>
                      <a:pt x="3490" y="3676"/>
                    </a:lnTo>
                    <a:lnTo>
                      <a:pt x="3496" y="3678"/>
                    </a:lnTo>
                    <a:lnTo>
                      <a:pt x="3498" y="3678"/>
                    </a:lnTo>
                    <a:lnTo>
                      <a:pt x="3498" y="3674"/>
                    </a:lnTo>
                    <a:lnTo>
                      <a:pt x="3498" y="3674"/>
                    </a:lnTo>
                    <a:lnTo>
                      <a:pt x="3500" y="3668"/>
                    </a:lnTo>
                    <a:lnTo>
                      <a:pt x="3502" y="3666"/>
                    </a:lnTo>
                    <a:lnTo>
                      <a:pt x="3504" y="3666"/>
                    </a:lnTo>
                    <a:lnTo>
                      <a:pt x="3504" y="3668"/>
                    </a:lnTo>
                    <a:lnTo>
                      <a:pt x="3504" y="3668"/>
                    </a:lnTo>
                    <a:lnTo>
                      <a:pt x="3504" y="3672"/>
                    </a:lnTo>
                    <a:lnTo>
                      <a:pt x="3508" y="3680"/>
                    </a:lnTo>
                    <a:lnTo>
                      <a:pt x="3510" y="3686"/>
                    </a:lnTo>
                    <a:lnTo>
                      <a:pt x="3510" y="3694"/>
                    </a:lnTo>
                    <a:lnTo>
                      <a:pt x="3510" y="3694"/>
                    </a:lnTo>
                    <a:lnTo>
                      <a:pt x="3510" y="3696"/>
                    </a:lnTo>
                    <a:lnTo>
                      <a:pt x="3510" y="3698"/>
                    </a:lnTo>
                    <a:lnTo>
                      <a:pt x="3516" y="3698"/>
                    </a:lnTo>
                    <a:lnTo>
                      <a:pt x="3528" y="3696"/>
                    </a:lnTo>
                    <a:lnTo>
                      <a:pt x="3528" y="3696"/>
                    </a:lnTo>
                    <a:lnTo>
                      <a:pt x="3530" y="3696"/>
                    </a:lnTo>
                    <a:lnTo>
                      <a:pt x="3532" y="3696"/>
                    </a:lnTo>
                    <a:lnTo>
                      <a:pt x="3532" y="3692"/>
                    </a:lnTo>
                    <a:lnTo>
                      <a:pt x="3532" y="3690"/>
                    </a:lnTo>
                    <a:lnTo>
                      <a:pt x="3538" y="3688"/>
                    </a:lnTo>
                    <a:lnTo>
                      <a:pt x="3538" y="3688"/>
                    </a:lnTo>
                    <a:lnTo>
                      <a:pt x="3544" y="3688"/>
                    </a:lnTo>
                    <a:lnTo>
                      <a:pt x="3546" y="3686"/>
                    </a:lnTo>
                    <a:lnTo>
                      <a:pt x="3548" y="3684"/>
                    </a:lnTo>
                    <a:lnTo>
                      <a:pt x="3546" y="3680"/>
                    </a:lnTo>
                    <a:lnTo>
                      <a:pt x="3542" y="3672"/>
                    </a:lnTo>
                    <a:lnTo>
                      <a:pt x="3542" y="3672"/>
                    </a:lnTo>
                    <a:lnTo>
                      <a:pt x="3536" y="3664"/>
                    </a:lnTo>
                    <a:lnTo>
                      <a:pt x="3534" y="3660"/>
                    </a:lnTo>
                    <a:lnTo>
                      <a:pt x="3534" y="3658"/>
                    </a:lnTo>
                    <a:lnTo>
                      <a:pt x="3532" y="3658"/>
                    </a:lnTo>
                    <a:lnTo>
                      <a:pt x="3532" y="3658"/>
                    </a:lnTo>
                    <a:lnTo>
                      <a:pt x="3530" y="3658"/>
                    </a:lnTo>
                    <a:lnTo>
                      <a:pt x="3528" y="3656"/>
                    </a:lnTo>
                    <a:lnTo>
                      <a:pt x="3526" y="3652"/>
                    </a:lnTo>
                    <a:lnTo>
                      <a:pt x="3528" y="3648"/>
                    </a:lnTo>
                    <a:lnTo>
                      <a:pt x="3530" y="3646"/>
                    </a:lnTo>
                    <a:lnTo>
                      <a:pt x="3532" y="3646"/>
                    </a:lnTo>
                    <a:lnTo>
                      <a:pt x="3532" y="3646"/>
                    </a:lnTo>
                    <a:lnTo>
                      <a:pt x="3538" y="3644"/>
                    </a:lnTo>
                    <a:lnTo>
                      <a:pt x="3544" y="3642"/>
                    </a:lnTo>
                    <a:lnTo>
                      <a:pt x="3550" y="3636"/>
                    </a:lnTo>
                    <a:lnTo>
                      <a:pt x="3556" y="3628"/>
                    </a:lnTo>
                    <a:lnTo>
                      <a:pt x="3556" y="3628"/>
                    </a:lnTo>
                    <a:lnTo>
                      <a:pt x="3558" y="3624"/>
                    </a:lnTo>
                    <a:lnTo>
                      <a:pt x="3558" y="3622"/>
                    </a:lnTo>
                    <a:lnTo>
                      <a:pt x="3558" y="3618"/>
                    </a:lnTo>
                    <a:lnTo>
                      <a:pt x="3562" y="3616"/>
                    </a:lnTo>
                    <a:lnTo>
                      <a:pt x="3562" y="3616"/>
                    </a:lnTo>
                    <a:lnTo>
                      <a:pt x="3566" y="3614"/>
                    </a:lnTo>
                    <a:lnTo>
                      <a:pt x="3568" y="3612"/>
                    </a:lnTo>
                    <a:lnTo>
                      <a:pt x="3570" y="3610"/>
                    </a:lnTo>
                    <a:lnTo>
                      <a:pt x="3576" y="3610"/>
                    </a:lnTo>
                    <a:lnTo>
                      <a:pt x="3576" y="3610"/>
                    </a:lnTo>
                    <a:lnTo>
                      <a:pt x="3586" y="3612"/>
                    </a:lnTo>
                    <a:lnTo>
                      <a:pt x="3598" y="3620"/>
                    </a:lnTo>
                    <a:lnTo>
                      <a:pt x="3606" y="3626"/>
                    </a:lnTo>
                    <a:lnTo>
                      <a:pt x="3608" y="3630"/>
                    </a:lnTo>
                    <a:lnTo>
                      <a:pt x="3608" y="3632"/>
                    </a:lnTo>
                    <a:lnTo>
                      <a:pt x="3608" y="3632"/>
                    </a:lnTo>
                    <a:lnTo>
                      <a:pt x="3606" y="3636"/>
                    </a:lnTo>
                    <a:lnTo>
                      <a:pt x="3608" y="3638"/>
                    </a:lnTo>
                    <a:lnTo>
                      <a:pt x="3610" y="3640"/>
                    </a:lnTo>
                    <a:lnTo>
                      <a:pt x="3612" y="3640"/>
                    </a:lnTo>
                    <a:lnTo>
                      <a:pt x="3612" y="3640"/>
                    </a:lnTo>
                    <a:lnTo>
                      <a:pt x="3616" y="3638"/>
                    </a:lnTo>
                    <a:lnTo>
                      <a:pt x="3616" y="3638"/>
                    </a:lnTo>
                    <a:lnTo>
                      <a:pt x="3618" y="3638"/>
                    </a:lnTo>
                    <a:lnTo>
                      <a:pt x="3620" y="3638"/>
                    </a:lnTo>
                    <a:lnTo>
                      <a:pt x="3620" y="3638"/>
                    </a:lnTo>
                    <a:lnTo>
                      <a:pt x="3622" y="3638"/>
                    </a:lnTo>
                    <a:lnTo>
                      <a:pt x="3620" y="3640"/>
                    </a:lnTo>
                    <a:lnTo>
                      <a:pt x="3618" y="3648"/>
                    </a:lnTo>
                    <a:lnTo>
                      <a:pt x="3614" y="3658"/>
                    </a:lnTo>
                    <a:lnTo>
                      <a:pt x="3612" y="3662"/>
                    </a:lnTo>
                    <a:lnTo>
                      <a:pt x="3614" y="3666"/>
                    </a:lnTo>
                    <a:lnTo>
                      <a:pt x="3614" y="3666"/>
                    </a:lnTo>
                    <a:lnTo>
                      <a:pt x="3622" y="3682"/>
                    </a:lnTo>
                    <a:lnTo>
                      <a:pt x="3626" y="3690"/>
                    </a:lnTo>
                    <a:lnTo>
                      <a:pt x="3632" y="3696"/>
                    </a:lnTo>
                    <a:lnTo>
                      <a:pt x="3632" y="3696"/>
                    </a:lnTo>
                    <a:lnTo>
                      <a:pt x="3636" y="3700"/>
                    </a:lnTo>
                    <a:lnTo>
                      <a:pt x="3638" y="3702"/>
                    </a:lnTo>
                    <a:lnTo>
                      <a:pt x="3640" y="3704"/>
                    </a:lnTo>
                    <a:lnTo>
                      <a:pt x="3640" y="3708"/>
                    </a:lnTo>
                    <a:lnTo>
                      <a:pt x="3672" y="3654"/>
                    </a:lnTo>
                    <a:lnTo>
                      <a:pt x="3672" y="3654"/>
                    </a:lnTo>
                    <a:lnTo>
                      <a:pt x="3654" y="3626"/>
                    </a:lnTo>
                    <a:lnTo>
                      <a:pt x="3654" y="3626"/>
                    </a:lnTo>
                    <a:close/>
                    <a:moveTo>
                      <a:pt x="3590" y="1870"/>
                    </a:moveTo>
                    <a:lnTo>
                      <a:pt x="3590" y="1870"/>
                    </a:lnTo>
                    <a:lnTo>
                      <a:pt x="3570" y="1886"/>
                    </a:lnTo>
                    <a:lnTo>
                      <a:pt x="3558" y="1894"/>
                    </a:lnTo>
                    <a:lnTo>
                      <a:pt x="3546" y="1900"/>
                    </a:lnTo>
                    <a:lnTo>
                      <a:pt x="3546" y="1900"/>
                    </a:lnTo>
                    <a:lnTo>
                      <a:pt x="3536" y="1904"/>
                    </a:lnTo>
                    <a:lnTo>
                      <a:pt x="3524" y="1910"/>
                    </a:lnTo>
                    <a:lnTo>
                      <a:pt x="3508" y="1920"/>
                    </a:lnTo>
                    <a:lnTo>
                      <a:pt x="3488" y="1932"/>
                    </a:lnTo>
                    <a:lnTo>
                      <a:pt x="3488" y="1932"/>
                    </a:lnTo>
                    <a:lnTo>
                      <a:pt x="3466" y="1938"/>
                    </a:lnTo>
                    <a:lnTo>
                      <a:pt x="3448" y="1942"/>
                    </a:lnTo>
                    <a:lnTo>
                      <a:pt x="3434" y="1942"/>
                    </a:lnTo>
                    <a:lnTo>
                      <a:pt x="3426" y="1940"/>
                    </a:lnTo>
                    <a:lnTo>
                      <a:pt x="3426" y="1940"/>
                    </a:lnTo>
                    <a:lnTo>
                      <a:pt x="3424" y="1938"/>
                    </a:lnTo>
                    <a:lnTo>
                      <a:pt x="3424" y="1938"/>
                    </a:lnTo>
                    <a:lnTo>
                      <a:pt x="3430" y="1936"/>
                    </a:lnTo>
                    <a:lnTo>
                      <a:pt x="3434" y="1936"/>
                    </a:lnTo>
                    <a:lnTo>
                      <a:pt x="3434" y="1934"/>
                    </a:lnTo>
                    <a:lnTo>
                      <a:pt x="3434" y="1934"/>
                    </a:lnTo>
                    <a:lnTo>
                      <a:pt x="3434" y="1934"/>
                    </a:lnTo>
                    <a:lnTo>
                      <a:pt x="3426" y="1932"/>
                    </a:lnTo>
                    <a:lnTo>
                      <a:pt x="3418" y="1930"/>
                    </a:lnTo>
                    <a:lnTo>
                      <a:pt x="3410" y="1930"/>
                    </a:lnTo>
                    <a:lnTo>
                      <a:pt x="3408" y="1928"/>
                    </a:lnTo>
                    <a:lnTo>
                      <a:pt x="3406" y="1926"/>
                    </a:lnTo>
                    <a:lnTo>
                      <a:pt x="3406" y="1926"/>
                    </a:lnTo>
                    <a:lnTo>
                      <a:pt x="3408" y="1922"/>
                    </a:lnTo>
                    <a:lnTo>
                      <a:pt x="3410" y="1916"/>
                    </a:lnTo>
                    <a:lnTo>
                      <a:pt x="3414" y="1910"/>
                    </a:lnTo>
                    <a:lnTo>
                      <a:pt x="3416" y="1900"/>
                    </a:lnTo>
                    <a:lnTo>
                      <a:pt x="3416" y="1900"/>
                    </a:lnTo>
                    <a:lnTo>
                      <a:pt x="3420" y="1892"/>
                    </a:lnTo>
                    <a:lnTo>
                      <a:pt x="3422" y="1890"/>
                    </a:lnTo>
                    <a:lnTo>
                      <a:pt x="3426" y="1886"/>
                    </a:lnTo>
                    <a:lnTo>
                      <a:pt x="3430" y="1880"/>
                    </a:lnTo>
                    <a:lnTo>
                      <a:pt x="3430" y="1880"/>
                    </a:lnTo>
                    <a:lnTo>
                      <a:pt x="3434" y="1872"/>
                    </a:lnTo>
                    <a:lnTo>
                      <a:pt x="3436" y="1870"/>
                    </a:lnTo>
                    <a:lnTo>
                      <a:pt x="3438" y="1872"/>
                    </a:lnTo>
                    <a:lnTo>
                      <a:pt x="3440" y="1880"/>
                    </a:lnTo>
                    <a:lnTo>
                      <a:pt x="3440" y="1880"/>
                    </a:lnTo>
                    <a:lnTo>
                      <a:pt x="3446" y="1882"/>
                    </a:lnTo>
                    <a:lnTo>
                      <a:pt x="3448" y="1884"/>
                    </a:lnTo>
                    <a:lnTo>
                      <a:pt x="3450" y="1886"/>
                    </a:lnTo>
                    <a:lnTo>
                      <a:pt x="3448" y="1888"/>
                    </a:lnTo>
                    <a:lnTo>
                      <a:pt x="3442" y="1892"/>
                    </a:lnTo>
                    <a:lnTo>
                      <a:pt x="3432" y="1894"/>
                    </a:lnTo>
                    <a:lnTo>
                      <a:pt x="3432" y="1894"/>
                    </a:lnTo>
                    <a:lnTo>
                      <a:pt x="3426" y="1894"/>
                    </a:lnTo>
                    <a:lnTo>
                      <a:pt x="3424" y="1896"/>
                    </a:lnTo>
                    <a:lnTo>
                      <a:pt x="3422" y="1898"/>
                    </a:lnTo>
                    <a:lnTo>
                      <a:pt x="3422" y="1902"/>
                    </a:lnTo>
                    <a:lnTo>
                      <a:pt x="3422" y="1904"/>
                    </a:lnTo>
                    <a:lnTo>
                      <a:pt x="3424" y="1906"/>
                    </a:lnTo>
                    <a:lnTo>
                      <a:pt x="3428" y="1908"/>
                    </a:lnTo>
                    <a:lnTo>
                      <a:pt x="3432" y="1908"/>
                    </a:lnTo>
                    <a:lnTo>
                      <a:pt x="3432" y="1908"/>
                    </a:lnTo>
                    <a:lnTo>
                      <a:pt x="3438" y="1908"/>
                    </a:lnTo>
                    <a:lnTo>
                      <a:pt x="3442" y="1910"/>
                    </a:lnTo>
                    <a:lnTo>
                      <a:pt x="3444" y="1912"/>
                    </a:lnTo>
                    <a:lnTo>
                      <a:pt x="3446" y="1910"/>
                    </a:lnTo>
                    <a:lnTo>
                      <a:pt x="3446" y="1910"/>
                    </a:lnTo>
                    <a:lnTo>
                      <a:pt x="3450" y="1904"/>
                    </a:lnTo>
                    <a:lnTo>
                      <a:pt x="3456" y="1900"/>
                    </a:lnTo>
                    <a:lnTo>
                      <a:pt x="3466" y="1896"/>
                    </a:lnTo>
                    <a:lnTo>
                      <a:pt x="3466" y="1896"/>
                    </a:lnTo>
                    <a:lnTo>
                      <a:pt x="3470" y="1892"/>
                    </a:lnTo>
                    <a:lnTo>
                      <a:pt x="3474" y="1888"/>
                    </a:lnTo>
                    <a:lnTo>
                      <a:pt x="3482" y="1880"/>
                    </a:lnTo>
                    <a:lnTo>
                      <a:pt x="3488" y="1876"/>
                    </a:lnTo>
                    <a:lnTo>
                      <a:pt x="3496" y="1874"/>
                    </a:lnTo>
                    <a:lnTo>
                      <a:pt x="3504" y="1874"/>
                    </a:lnTo>
                    <a:lnTo>
                      <a:pt x="3518" y="1876"/>
                    </a:lnTo>
                    <a:lnTo>
                      <a:pt x="3518" y="1876"/>
                    </a:lnTo>
                    <a:lnTo>
                      <a:pt x="3534" y="1880"/>
                    </a:lnTo>
                    <a:lnTo>
                      <a:pt x="3538" y="1880"/>
                    </a:lnTo>
                    <a:lnTo>
                      <a:pt x="3536" y="1878"/>
                    </a:lnTo>
                    <a:lnTo>
                      <a:pt x="3532" y="1876"/>
                    </a:lnTo>
                    <a:lnTo>
                      <a:pt x="3532" y="1872"/>
                    </a:lnTo>
                    <a:lnTo>
                      <a:pt x="3532" y="1870"/>
                    </a:lnTo>
                    <a:lnTo>
                      <a:pt x="3532" y="1870"/>
                    </a:lnTo>
                    <a:lnTo>
                      <a:pt x="3536" y="1866"/>
                    </a:lnTo>
                    <a:lnTo>
                      <a:pt x="3540" y="1864"/>
                    </a:lnTo>
                    <a:lnTo>
                      <a:pt x="3560" y="1862"/>
                    </a:lnTo>
                    <a:lnTo>
                      <a:pt x="3560" y="1862"/>
                    </a:lnTo>
                    <a:lnTo>
                      <a:pt x="3580" y="1860"/>
                    </a:lnTo>
                    <a:lnTo>
                      <a:pt x="3584" y="1860"/>
                    </a:lnTo>
                    <a:lnTo>
                      <a:pt x="3586" y="1858"/>
                    </a:lnTo>
                    <a:lnTo>
                      <a:pt x="3586" y="1858"/>
                    </a:lnTo>
                    <a:lnTo>
                      <a:pt x="3586" y="1854"/>
                    </a:lnTo>
                    <a:lnTo>
                      <a:pt x="3586" y="1852"/>
                    </a:lnTo>
                    <a:lnTo>
                      <a:pt x="3588" y="1850"/>
                    </a:lnTo>
                    <a:lnTo>
                      <a:pt x="3588" y="1850"/>
                    </a:lnTo>
                    <a:lnTo>
                      <a:pt x="3590" y="1850"/>
                    </a:lnTo>
                    <a:lnTo>
                      <a:pt x="3592" y="1852"/>
                    </a:lnTo>
                    <a:lnTo>
                      <a:pt x="3594" y="1858"/>
                    </a:lnTo>
                    <a:lnTo>
                      <a:pt x="3592" y="1864"/>
                    </a:lnTo>
                    <a:lnTo>
                      <a:pt x="3590" y="1870"/>
                    </a:lnTo>
                    <a:lnTo>
                      <a:pt x="3590" y="1870"/>
                    </a:lnTo>
                    <a:close/>
                    <a:moveTo>
                      <a:pt x="3578" y="1812"/>
                    </a:moveTo>
                    <a:lnTo>
                      <a:pt x="3578" y="1812"/>
                    </a:lnTo>
                    <a:lnTo>
                      <a:pt x="3586" y="1806"/>
                    </a:lnTo>
                    <a:lnTo>
                      <a:pt x="3596" y="1804"/>
                    </a:lnTo>
                    <a:lnTo>
                      <a:pt x="3624" y="1798"/>
                    </a:lnTo>
                    <a:lnTo>
                      <a:pt x="3624" y="1798"/>
                    </a:lnTo>
                    <a:lnTo>
                      <a:pt x="3636" y="1796"/>
                    </a:lnTo>
                    <a:lnTo>
                      <a:pt x="3642" y="1794"/>
                    </a:lnTo>
                    <a:lnTo>
                      <a:pt x="3656" y="1802"/>
                    </a:lnTo>
                    <a:lnTo>
                      <a:pt x="3656" y="1802"/>
                    </a:lnTo>
                    <a:lnTo>
                      <a:pt x="3662" y="1804"/>
                    </a:lnTo>
                    <a:lnTo>
                      <a:pt x="3664" y="1804"/>
                    </a:lnTo>
                    <a:lnTo>
                      <a:pt x="3668" y="1804"/>
                    </a:lnTo>
                    <a:lnTo>
                      <a:pt x="3668" y="1802"/>
                    </a:lnTo>
                    <a:lnTo>
                      <a:pt x="3672" y="1794"/>
                    </a:lnTo>
                    <a:lnTo>
                      <a:pt x="3674" y="1790"/>
                    </a:lnTo>
                    <a:lnTo>
                      <a:pt x="3678" y="1788"/>
                    </a:lnTo>
                    <a:lnTo>
                      <a:pt x="3678" y="1788"/>
                    </a:lnTo>
                    <a:lnTo>
                      <a:pt x="3686" y="1782"/>
                    </a:lnTo>
                    <a:lnTo>
                      <a:pt x="3696" y="1778"/>
                    </a:lnTo>
                    <a:lnTo>
                      <a:pt x="3706" y="1776"/>
                    </a:lnTo>
                    <a:lnTo>
                      <a:pt x="3716" y="1770"/>
                    </a:lnTo>
                    <a:lnTo>
                      <a:pt x="3716" y="1770"/>
                    </a:lnTo>
                    <a:lnTo>
                      <a:pt x="3714" y="1774"/>
                    </a:lnTo>
                    <a:lnTo>
                      <a:pt x="3712" y="1778"/>
                    </a:lnTo>
                    <a:lnTo>
                      <a:pt x="3708" y="1782"/>
                    </a:lnTo>
                    <a:lnTo>
                      <a:pt x="3702" y="1784"/>
                    </a:lnTo>
                    <a:lnTo>
                      <a:pt x="3702" y="1784"/>
                    </a:lnTo>
                    <a:lnTo>
                      <a:pt x="3698" y="1786"/>
                    </a:lnTo>
                    <a:lnTo>
                      <a:pt x="3694" y="1790"/>
                    </a:lnTo>
                    <a:lnTo>
                      <a:pt x="3696" y="1794"/>
                    </a:lnTo>
                    <a:lnTo>
                      <a:pt x="3698" y="1798"/>
                    </a:lnTo>
                    <a:lnTo>
                      <a:pt x="3698" y="1798"/>
                    </a:lnTo>
                    <a:lnTo>
                      <a:pt x="3702" y="1800"/>
                    </a:lnTo>
                    <a:lnTo>
                      <a:pt x="3702" y="1802"/>
                    </a:lnTo>
                    <a:lnTo>
                      <a:pt x="3700" y="1806"/>
                    </a:lnTo>
                    <a:lnTo>
                      <a:pt x="3700" y="1814"/>
                    </a:lnTo>
                    <a:lnTo>
                      <a:pt x="3700" y="1814"/>
                    </a:lnTo>
                    <a:lnTo>
                      <a:pt x="3700" y="1820"/>
                    </a:lnTo>
                    <a:lnTo>
                      <a:pt x="3696" y="1822"/>
                    </a:lnTo>
                    <a:lnTo>
                      <a:pt x="3690" y="1826"/>
                    </a:lnTo>
                    <a:lnTo>
                      <a:pt x="3684" y="1830"/>
                    </a:lnTo>
                    <a:lnTo>
                      <a:pt x="3684" y="1830"/>
                    </a:lnTo>
                    <a:lnTo>
                      <a:pt x="3680" y="1834"/>
                    </a:lnTo>
                    <a:lnTo>
                      <a:pt x="3676" y="1836"/>
                    </a:lnTo>
                    <a:lnTo>
                      <a:pt x="3662" y="1838"/>
                    </a:lnTo>
                    <a:lnTo>
                      <a:pt x="3648" y="1838"/>
                    </a:lnTo>
                    <a:lnTo>
                      <a:pt x="3638" y="1834"/>
                    </a:lnTo>
                    <a:lnTo>
                      <a:pt x="3638" y="1834"/>
                    </a:lnTo>
                    <a:lnTo>
                      <a:pt x="3628" y="1832"/>
                    </a:lnTo>
                    <a:lnTo>
                      <a:pt x="3616" y="1830"/>
                    </a:lnTo>
                    <a:lnTo>
                      <a:pt x="3604" y="1832"/>
                    </a:lnTo>
                    <a:lnTo>
                      <a:pt x="3594" y="1834"/>
                    </a:lnTo>
                    <a:lnTo>
                      <a:pt x="3594" y="1834"/>
                    </a:lnTo>
                    <a:lnTo>
                      <a:pt x="3588" y="1838"/>
                    </a:lnTo>
                    <a:lnTo>
                      <a:pt x="3582" y="1840"/>
                    </a:lnTo>
                    <a:lnTo>
                      <a:pt x="3574" y="1842"/>
                    </a:lnTo>
                    <a:lnTo>
                      <a:pt x="3574" y="1842"/>
                    </a:lnTo>
                    <a:lnTo>
                      <a:pt x="3568" y="1842"/>
                    </a:lnTo>
                    <a:lnTo>
                      <a:pt x="3562" y="1842"/>
                    </a:lnTo>
                    <a:lnTo>
                      <a:pt x="3560" y="1840"/>
                    </a:lnTo>
                    <a:lnTo>
                      <a:pt x="3558" y="1838"/>
                    </a:lnTo>
                    <a:lnTo>
                      <a:pt x="3558" y="1834"/>
                    </a:lnTo>
                    <a:lnTo>
                      <a:pt x="3560" y="1828"/>
                    </a:lnTo>
                    <a:lnTo>
                      <a:pt x="3560" y="1828"/>
                    </a:lnTo>
                    <a:lnTo>
                      <a:pt x="3564" y="1820"/>
                    </a:lnTo>
                    <a:lnTo>
                      <a:pt x="3570" y="1818"/>
                    </a:lnTo>
                    <a:lnTo>
                      <a:pt x="3574" y="1816"/>
                    </a:lnTo>
                    <a:lnTo>
                      <a:pt x="3578" y="1812"/>
                    </a:lnTo>
                    <a:lnTo>
                      <a:pt x="3578" y="1812"/>
                    </a:lnTo>
                    <a:close/>
                    <a:moveTo>
                      <a:pt x="3092" y="1606"/>
                    </a:moveTo>
                    <a:lnTo>
                      <a:pt x="3092" y="1606"/>
                    </a:lnTo>
                    <a:lnTo>
                      <a:pt x="3104" y="1594"/>
                    </a:lnTo>
                    <a:lnTo>
                      <a:pt x="3118" y="1586"/>
                    </a:lnTo>
                    <a:lnTo>
                      <a:pt x="3158" y="1566"/>
                    </a:lnTo>
                    <a:lnTo>
                      <a:pt x="3158" y="1566"/>
                    </a:lnTo>
                    <a:lnTo>
                      <a:pt x="3164" y="1564"/>
                    </a:lnTo>
                    <a:lnTo>
                      <a:pt x="3164" y="1564"/>
                    </a:lnTo>
                    <a:lnTo>
                      <a:pt x="3168" y="1560"/>
                    </a:lnTo>
                    <a:lnTo>
                      <a:pt x="3172" y="1556"/>
                    </a:lnTo>
                    <a:lnTo>
                      <a:pt x="3176" y="1544"/>
                    </a:lnTo>
                    <a:lnTo>
                      <a:pt x="3176" y="1544"/>
                    </a:lnTo>
                    <a:lnTo>
                      <a:pt x="3180" y="1538"/>
                    </a:lnTo>
                    <a:lnTo>
                      <a:pt x="3184" y="1534"/>
                    </a:lnTo>
                    <a:lnTo>
                      <a:pt x="3188" y="1534"/>
                    </a:lnTo>
                    <a:lnTo>
                      <a:pt x="3190" y="1536"/>
                    </a:lnTo>
                    <a:lnTo>
                      <a:pt x="3190" y="1538"/>
                    </a:lnTo>
                    <a:lnTo>
                      <a:pt x="3190" y="1542"/>
                    </a:lnTo>
                    <a:lnTo>
                      <a:pt x="3190" y="1542"/>
                    </a:lnTo>
                    <a:lnTo>
                      <a:pt x="3188" y="1548"/>
                    </a:lnTo>
                    <a:lnTo>
                      <a:pt x="3192" y="1544"/>
                    </a:lnTo>
                    <a:lnTo>
                      <a:pt x="3196" y="1536"/>
                    </a:lnTo>
                    <a:lnTo>
                      <a:pt x="3200" y="1524"/>
                    </a:lnTo>
                    <a:lnTo>
                      <a:pt x="3200" y="1524"/>
                    </a:lnTo>
                    <a:lnTo>
                      <a:pt x="3204" y="1516"/>
                    </a:lnTo>
                    <a:lnTo>
                      <a:pt x="3206" y="1516"/>
                    </a:lnTo>
                    <a:lnTo>
                      <a:pt x="3208" y="1516"/>
                    </a:lnTo>
                    <a:lnTo>
                      <a:pt x="3208" y="1522"/>
                    </a:lnTo>
                    <a:lnTo>
                      <a:pt x="3206" y="1532"/>
                    </a:lnTo>
                    <a:lnTo>
                      <a:pt x="3206" y="1532"/>
                    </a:lnTo>
                    <a:lnTo>
                      <a:pt x="3204" y="1538"/>
                    </a:lnTo>
                    <a:lnTo>
                      <a:pt x="3204" y="1540"/>
                    </a:lnTo>
                    <a:lnTo>
                      <a:pt x="3204" y="1540"/>
                    </a:lnTo>
                    <a:lnTo>
                      <a:pt x="3216" y="1532"/>
                    </a:lnTo>
                    <a:lnTo>
                      <a:pt x="3216" y="1532"/>
                    </a:lnTo>
                    <a:lnTo>
                      <a:pt x="3218" y="1530"/>
                    </a:lnTo>
                    <a:lnTo>
                      <a:pt x="3220" y="1526"/>
                    </a:lnTo>
                    <a:lnTo>
                      <a:pt x="3218" y="1520"/>
                    </a:lnTo>
                    <a:lnTo>
                      <a:pt x="3216" y="1514"/>
                    </a:lnTo>
                    <a:lnTo>
                      <a:pt x="3216" y="1512"/>
                    </a:lnTo>
                    <a:lnTo>
                      <a:pt x="3216" y="1510"/>
                    </a:lnTo>
                    <a:lnTo>
                      <a:pt x="3216" y="1510"/>
                    </a:lnTo>
                    <a:lnTo>
                      <a:pt x="3220" y="1508"/>
                    </a:lnTo>
                    <a:lnTo>
                      <a:pt x="3224" y="1510"/>
                    </a:lnTo>
                    <a:lnTo>
                      <a:pt x="3236" y="1514"/>
                    </a:lnTo>
                    <a:lnTo>
                      <a:pt x="3248" y="1520"/>
                    </a:lnTo>
                    <a:lnTo>
                      <a:pt x="3254" y="1522"/>
                    </a:lnTo>
                    <a:lnTo>
                      <a:pt x="3260" y="1522"/>
                    </a:lnTo>
                    <a:lnTo>
                      <a:pt x="3260" y="1522"/>
                    </a:lnTo>
                    <a:lnTo>
                      <a:pt x="3268" y="1522"/>
                    </a:lnTo>
                    <a:lnTo>
                      <a:pt x="3272" y="1522"/>
                    </a:lnTo>
                    <a:lnTo>
                      <a:pt x="3276" y="1522"/>
                    </a:lnTo>
                    <a:lnTo>
                      <a:pt x="3284" y="1522"/>
                    </a:lnTo>
                    <a:lnTo>
                      <a:pt x="3284" y="1522"/>
                    </a:lnTo>
                    <a:lnTo>
                      <a:pt x="3288" y="1524"/>
                    </a:lnTo>
                    <a:lnTo>
                      <a:pt x="3292" y="1528"/>
                    </a:lnTo>
                    <a:lnTo>
                      <a:pt x="3296" y="1542"/>
                    </a:lnTo>
                    <a:lnTo>
                      <a:pt x="3298" y="1550"/>
                    </a:lnTo>
                    <a:lnTo>
                      <a:pt x="3302" y="1558"/>
                    </a:lnTo>
                    <a:lnTo>
                      <a:pt x="3308" y="1566"/>
                    </a:lnTo>
                    <a:lnTo>
                      <a:pt x="3314" y="1570"/>
                    </a:lnTo>
                    <a:lnTo>
                      <a:pt x="3314" y="1570"/>
                    </a:lnTo>
                    <a:lnTo>
                      <a:pt x="3320" y="1572"/>
                    </a:lnTo>
                    <a:lnTo>
                      <a:pt x="3328" y="1572"/>
                    </a:lnTo>
                    <a:lnTo>
                      <a:pt x="3340" y="1570"/>
                    </a:lnTo>
                    <a:lnTo>
                      <a:pt x="3344" y="1570"/>
                    </a:lnTo>
                    <a:lnTo>
                      <a:pt x="3348" y="1570"/>
                    </a:lnTo>
                    <a:lnTo>
                      <a:pt x="3348" y="1574"/>
                    </a:lnTo>
                    <a:lnTo>
                      <a:pt x="3346" y="1580"/>
                    </a:lnTo>
                    <a:lnTo>
                      <a:pt x="3346" y="1580"/>
                    </a:lnTo>
                    <a:lnTo>
                      <a:pt x="3344" y="1588"/>
                    </a:lnTo>
                    <a:lnTo>
                      <a:pt x="3346" y="1594"/>
                    </a:lnTo>
                    <a:lnTo>
                      <a:pt x="3358" y="1604"/>
                    </a:lnTo>
                    <a:lnTo>
                      <a:pt x="3358" y="1604"/>
                    </a:lnTo>
                    <a:lnTo>
                      <a:pt x="3360" y="1606"/>
                    </a:lnTo>
                    <a:lnTo>
                      <a:pt x="3360" y="1610"/>
                    </a:lnTo>
                    <a:lnTo>
                      <a:pt x="3358" y="1618"/>
                    </a:lnTo>
                    <a:lnTo>
                      <a:pt x="3354" y="1624"/>
                    </a:lnTo>
                    <a:lnTo>
                      <a:pt x="3354" y="1626"/>
                    </a:lnTo>
                    <a:lnTo>
                      <a:pt x="3356" y="1630"/>
                    </a:lnTo>
                    <a:lnTo>
                      <a:pt x="3356" y="1630"/>
                    </a:lnTo>
                    <a:lnTo>
                      <a:pt x="3362" y="1630"/>
                    </a:lnTo>
                    <a:lnTo>
                      <a:pt x="3364" y="1630"/>
                    </a:lnTo>
                    <a:lnTo>
                      <a:pt x="3366" y="1630"/>
                    </a:lnTo>
                    <a:lnTo>
                      <a:pt x="3368" y="1632"/>
                    </a:lnTo>
                    <a:lnTo>
                      <a:pt x="3368" y="1632"/>
                    </a:lnTo>
                    <a:lnTo>
                      <a:pt x="3370" y="1634"/>
                    </a:lnTo>
                    <a:lnTo>
                      <a:pt x="3368" y="1636"/>
                    </a:lnTo>
                    <a:lnTo>
                      <a:pt x="3364" y="1640"/>
                    </a:lnTo>
                    <a:lnTo>
                      <a:pt x="3362" y="1642"/>
                    </a:lnTo>
                    <a:lnTo>
                      <a:pt x="3362" y="1648"/>
                    </a:lnTo>
                    <a:lnTo>
                      <a:pt x="3362" y="1648"/>
                    </a:lnTo>
                    <a:lnTo>
                      <a:pt x="3362" y="1652"/>
                    </a:lnTo>
                    <a:lnTo>
                      <a:pt x="3364" y="1654"/>
                    </a:lnTo>
                    <a:lnTo>
                      <a:pt x="3372" y="1652"/>
                    </a:lnTo>
                    <a:lnTo>
                      <a:pt x="3380" y="1652"/>
                    </a:lnTo>
                    <a:lnTo>
                      <a:pt x="3382" y="1652"/>
                    </a:lnTo>
                    <a:lnTo>
                      <a:pt x="3382" y="1656"/>
                    </a:lnTo>
                    <a:lnTo>
                      <a:pt x="3382" y="1656"/>
                    </a:lnTo>
                    <a:lnTo>
                      <a:pt x="3382" y="1662"/>
                    </a:lnTo>
                    <a:lnTo>
                      <a:pt x="3386" y="1664"/>
                    </a:lnTo>
                    <a:lnTo>
                      <a:pt x="3392" y="1666"/>
                    </a:lnTo>
                    <a:lnTo>
                      <a:pt x="3402" y="1668"/>
                    </a:lnTo>
                    <a:lnTo>
                      <a:pt x="3402" y="1668"/>
                    </a:lnTo>
                    <a:lnTo>
                      <a:pt x="3416" y="1672"/>
                    </a:lnTo>
                    <a:lnTo>
                      <a:pt x="3430" y="1674"/>
                    </a:lnTo>
                    <a:lnTo>
                      <a:pt x="3446" y="1674"/>
                    </a:lnTo>
                    <a:lnTo>
                      <a:pt x="3460" y="1676"/>
                    </a:lnTo>
                    <a:lnTo>
                      <a:pt x="3460" y="1676"/>
                    </a:lnTo>
                    <a:lnTo>
                      <a:pt x="3470" y="1676"/>
                    </a:lnTo>
                    <a:lnTo>
                      <a:pt x="3478" y="1676"/>
                    </a:lnTo>
                    <a:lnTo>
                      <a:pt x="3484" y="1678"/>
                    </a:lnTo>
                    <a:lnTo>
                      <a:pt x="3484" y="1678"/>
                    </a:lnTo>
                    <a:lnTo>
                      <a:pt x="3484" y="1680"/>
                    </a:lnTo>
                    <a:lnTo>
                      <a:pt x="3484" y="1680"/>
                    </a:lnTo>
                    <a:lnTo>
                      <a:pt x="3484" y="1682"/>
                    </a:lnTo>
                    <a:lnTo>
                      <a:pt x="3484" y="1684"/>
                    </a:lnTo>
                    <a:lnTo>
                      <a:pt x="3490" y="1686"/>
                    </a:lnTo>
                    <a:lnTo>
                      <a:pt x="3508" y="1686"/>
                    </a:lnTo>
                    <a:lnTo>
                      <a:pt x="3508" y="1686"/>
                    </a:lnTo>
                    <a:lnTo>
                      <a:pt x="3514" y="1688"/>
                    </a:lnTo>
                    <a:lnTo>
                      <a:pt x="3518" y="1692"/>
                    </a:lnTo>
                    <a:lnTo>
                      <a:pt x="3526" y="1704"/>
                    </a:lnTo>
                    <a:lnTo>
                      <a:pt x="3532" y="1716"/>
                    </a:lnTo>
                    <a:lnTo>
                      <a:pt x="3534" y="1718"/>
                    </a:lnTo>
                    <a:lnTo>
                      <a:pt x="3536" y="1718"/>
                    </a:lnTo>
                    <a:lnTo>
                      <a:pt x="3536" y="1718"/>
                    </a:lnTo>
                    <a:lnTo>
                      <a:pt x="3540" y="1716"/>
                    </a:lnTo>
                    <a:lnTo>
                      <a:pt x="3542" y="1716"/>
                    </a:lnTo>
                    <a:lnTo>
                      <a:pt x="3544" y="1720"/>
                    </a:lnTo>
                    <a:lnTo>
                      <a:pt x="3544" y="1726"/>
                    </a:lnTo>
                    <a:lnTo>
                      <a:pt x="3544" y="1726"/>
                    </a:lnTo>
                    <a:lnTo>
                      <a:pt x="3544" y="1730"/>
                    </a:lnTo>
                    <a:lnTo>
                      <a:pt x="3546" y="1734"/>
                    </a:lnTo>
                    <a:lnTo>
                      <a:pt x="3552" y="1742"/>
                    </a:lnTo>
                    <a:lnTo>
                      <a:pt x="3556" y="1748"/>
                    </a:lnTo>
                    <a:lnTo>
                      <a:pt x="3560" y="1756"/>
                    </a:lnTo>
                    <a:lnTo>
                      <a:pt x="3560" y="1756"/>
                    </a:lnTo>
                    <a:lnTo>
                      <a:pt x="3558" y="1758"/>
                    </a:lnTo>
                    <a:lnTo>
                      <a:pt x="3558" y="1758"/>
                    </a:lnTo>
                    <a:lnTo>
                      <a:pt x="3554" y="1754"/>
                    </a:lnTo>
                    <a:lnTo>
                      <a:pt x="3548" y="1750"/>
                    </a:lnTo>
                    <a:lnTo>
                      <a:pt x="3546" y="1750"/>
                    </a:lnTo>
                    <a:lnTo>
                      <a:pt x="3544" y="1750"/>
                    </a:lnTo>
                    <a:lnTo>
                      <a:pt x="3544" y="1750"/>
                    </a:lnTo>
                    <a:lnTo>
                      <a:pt x="3542" y="1752"/>
                    </a:lnTo>
                    <a:lnTo>
                      <a:pt x="3542" y="1754"/>
                    </a:lnTo>
                    <a:lnTo>
                      <a:pt x="3546" y="1760"/>
                    </a:lnTo>
                    <a:lnTo>
                      <a:pt x="3548" y="1766"/>
                    </a:lnTo>
                    <a:lnTo>
                      <a:pt x="3546" y="1768"/>
                    </a:lnTo>
                    <a:lnTo>
                      <a:pt x="3544" y="1770"/>
                    </a:lnTo>
                    <a:lnTo>
                      <a:pt x="3544" y="1770"/>
                    </a:lnTo>
                    <a:lnTo>
                      <a:pt x="3542" y="1772"/>
                    </a:lnTo>
                    <a:lnTo>
                      <a:pt x="3538" y="1770"/>
                    </a:lnTo>
                    <a:lnTo>
                      <a:pt x="3530" y="1764"/>
                    </a:lnTo>
                    <a:lnTo>
                      <a:pt x="3520" y="1760"/>
                    </a:lnTo>
                    <a:lnTo>
                      <a:pt x="3516" y="1758"/>
                    </a:lnTo>
                    <a:lnTo>
                      <a:pt x="3512" y="1760"/>
                    </a:lnTo>
                    <a:lnTo>
                      <a:pt x="3512" y="1760"/>
                    </a:lnTo>
                    <a:lnTo>
                      <a:pt x="3508" y="1762"/>
                    </a:lnTo>
                    <a:lnTo>
                      <a:pt x="3508" y="1758"/>
                    </a:lnTo>
                    <a:lnTo>
                      <a:pt x="3508" y="1754"/>
                    </a:lnTo>
                    <a:lnTo>
                      <a:pt x="3508" y="1754"/>
                    </a:lnTo>
                    <a:lnTo>
                      <a:pt x="3504" y="1754"/>
                    </a:lnTo>
                    <a:lnTo>
                      <a:pt x="3504" y="1754"/>
                    </a:lnTo>
                    <a:lnTo>
                      <a:pt x="3502" y="1754"/>
                    </a:lnTo>
                    <a:lnTo>
                      <a:pt x="3502" y="1754"/>
                    </a:lnTo>
                    <a:lnTo>
                      <a:pt x="3504" y="1750"/>
                    </a:lnTo>
                    <a:lnTo>
                      <a:pt x="3506" y="1746"/>
                    </a:lnTo>
                    <a:lnTo>
                      <a:pt x="3504" y="1744"/>
                    </a:lnTo>
                    <a:lnTo>
                      <a:pt x="3502" y="1742"/>
                    </a:lnTo>
                    <a:lnTo>
                      <a:pt x="3502" y="1742"/>
                    </a:lnTo>
                    <a:lnTo>
                      <a:pt x="3498" y="1742"/>
                    </a:lnTo>
                    <a:lnTo>
                      <a:pt x="3496" y="1740"/>
                    </a:lnTo>
                    <a:lnTo>
                      <a:pt x="3494" y="1734"/>
                    </a:lnTo>
                    <a:lnTo>
                      <a:pt x="3494" y="1728"/>
                    </a:lnTo>
                    <a:lnTo>
                      <a:pt x="3492" y="1728"/>
                    </a:lnTo>
                    <a:lnTo>
                      <a:pt x="3490" y="1726"/>
                    </a:lnTo>
                    <a:lnTo>
                      <a:pt x="3490" y="1726"/>
                    </a:lnTo>
                    <a:lnTo>
                      <a:pt x="3486" y="1726"/>
                    </a:lnTo>
                    <a:lnTo>
                      <a:pt x="3482" y="1726"/>
                    </a:lnTo>
                    <a:lnTo>
                      <a:pt x="3480" y="1724"/>
                    </a:lnTo>
                    <a:lnTo>
                      <a:pt x="3478" y="1726"/>
                    </a:lnTo>
                    <a:lnTo>
                      <a:pt x="3478" y="1726"/>
                    </a:lnTo>
                    <a:lnTo>
                      <a:pt x="3480" y="1730"/>
                    </a:lnTo>
                    <a:lnTo>
                      <a:pt x="3484" y="1736"/>
                    </a:lnTo>
                    <a:lnTo>
                      <a:pt x="3490" y="1744"/>
                    </a:lnTo>
                    <a:lnTo>
                      <a:pt x="3496" y="1756"/>
                    </a:lnTo>
                    <a:lnTo>
                      <a:pt x="3496" y="1756"/>
                    </a:lnTo>
                    <a:lnTo>
                      <a:pt x="3496" y="1762"/>
                    </a:lnTo>
                    <a:lnTo>
                      <a:pt x="3494" y="1766"/>
                    </a:lnTo>
                    <a:lnTo>
                      <a:pt x="3486" y="1776"/>
                    </a:lnTo>
                    <a:lnTo>
                      <a:pt x="3482" y="1782"/>
                    </a:lnTo>
                    <a:lnTo>
                      <a:pt x="3480" y="1788"/>
                    </a:lnTo>
                    <a:lnTo>
                      <a:pt x="3476" y="1796"/>
                    </a:lnTo>
                    <a:lnTo>
                      <a:pt x="3476" y="1806"/>
                    </a:lnTo>
                    <a:lnTo>
                      <a:pt x="3476" y="1806"/>
                    </a:lnTo>
                    <a:lnTo>
                      <a:pt x="3476" y="1826"/>
                    </a:lnTo>
                    <a:lnTo>
                      <a:pt x="3476" y="1832"/>
                    </a:lnTo>
                    <a:lnTo>
                      <a:pt x="3472" y="1838"/>
                    </a:lnTo>
                    <a:lnTo>
                      <a:pt x="3468" y="1842"/>
                    </a:lnTo>
                    <a:lnTo>
                      <a:pt x="3464" y="1844"/>
                    </a:lnTo>
                    <a:lnTo>
                      <a:pt x="3448" y="1852"/>
                    </a:lnTo>
                    <a:lnTo>
                      <a:pt x="3448" y="1852"/>
                    </a:lnTo>
                    <a:lnTo>
                      <a:pt x="3446" y="1846"/>
                    </a:lnTo>
                    <a:lnTo>
                      <a:pt x="3444" y="1838"/>
                    </a:lnTo>
                    <a:lnTo>
                      <a:pt x="3440" y="1818"/>
                    </a:lnTo>
                    <a:lnTo>
                      <a:pt x="3438" y="1808"/>
                    </a:lnTo>
                    <a:lnTo>
                      <a:pt x="3434" y="1802"/>
                    </a:lnTo>
                    <a:lnTo>
                      <a:pt x="3428" y="1796"/>
                    </a:lnTo>
                    <a:lnTo>
                      <a:pt x="3424" y="1796"/>
                    </a:lnTo>
                    <a:lnTo>
                      <a:pt x="3424" y="1796"/>
                    </a:lnTo>
                    <a:lnTo>
                      <a:pt x="3418" y="1798"/>
                    </a:lnTo>
                    <a:lnTo>
                      <a:pt x="3414" y="1800"/>
                    </a:lnTo>
                    <a:lnTo>
                      <a:pt x="3408" y="1808"/>
                    </a:lnTo>
                    <a:lnTo>
                      <a:pt x="3404" y="1816"/>
                    </a:lnTo>
                    <a:lnTo>
                      <a:pt x="3400" y="1818"/>
                    </a:lnTo>
                    <a:lnTo>
                      <a:pt x="3398" y="1820"/>
                    </a:lnTo>
                    <a:lnTo>
                      <a:pt x="3398" y="1820"/>
                    </a:lnTo>
                    <a:lnTo>
                      <a:pt x="3394" y="1818"/>
                    </a:lnTo>
                    <a:lnTo>
                      <a:pt x="3392" y="1816"/>
                    </a:lnTo>
                    <a:lnTo>
                      <a:pt x="3388" y="1810"/>
                    </a:lnTo>
                    <a:lnTo>
                      <a:pt x="3390" y="1802"/>
                    </a:lnTo>
                    <a:lnTo>
                      <a:pt x="3392" y="1798"/>
                    </a:lnTo>
                    <a:lnTo>
                      <a:pt x="3394" y="1796"/>
                    </a:lnTo>
                    <a:lnTo>
                      <a:pt x="3394" y="1796"/>
                    </a:lnTo>
                    <a:lnTo>
                      <a:pt x="3400" y="1790"/>
                    </a:lnTo>
                    <a:lnTo>
                      <a:pt x="3406" y="1784"/>
                    </a:lnTo>
                    <a:lnTo>
                      <a:pt x="3410" y="1776"/>
                    </a:lnTo>
                    <a:lnTo>
                      <a:pt x="3412" y="1764"/>
                    </a:lnTo>
                    <a:lnTo>
                      <a:pt x="3412" y="1764"/>
                    </a:lnTo>
                    <a:lnTo>
                      <a:pt x="3412" y="1758"/>
                    </a:lnTo>
                    <a:lnTo>
                      <a:pt x="3412" y="1754"/>
                    </a:lnTo>
                    <a:lnTo>
                      <a:pt x="3410" y="1746"/>
                    </a:lnTo>
                    <a:lnTo>
                      <a:pt x="3408" y="1740"/>
                    </a:lnTo>
                    <a:lnTo>
                      <a:pt x="3408" y="1738"/>
                    </a:lnTo>
                    <a:lnTo>
                      <a:pt x="3410" y="1738"/>
                    </a:lnTo>
                    <a:lnTo>
                      <a:pt x="3410" y="1738"/>
                    </a:lnTo>
                    <a:lnTo>
                      <a:pt x="3414" y="1736"/>
                    </a:lnTo>
                    <a:lnTo>
                      <a:pt x="3414" y="1734"/>
                    </a:lnTo>
                    <a:lnTo>
                      <a:pt x="3410" y="1728"/>
                    </a:lnTo>
                    <a:lnTo>
                      <a:pt x="3402" y="1722"/>
                    </a:lnTo>
                    <a:lnTo>
                      <a:pt x="3392" y="1716"/>
                    </a:lnTo>
                    <a:lnTo>
                      <a:pt x="3392" y="1716"/>
                    </a:lnTo>
                    <a:lnTo>
                      <a:pt x="3382" y="1712"/>
                    </a:lnTo>
                    <a:lnTo>
                      <a:pt x="3380" y="1708"/>
                    </a:lnTo>
                    <a:lnTo>
                      <a:pt x="3378" y="1706"/>
                    </a:lnTo>
                    <a:lnTo>
                      <a:pt x="3372" y="1704"/>
                    </a:lnTo>
                    <a:lnTo>
                      <a:pt x="3372" y="1704"/>
                    </a:lnTo>
                    <a:lnTo>
                      <a:pt x="3366" y="1702"/>
                    </a:lnTo>
                    <a:lnTo>
                      <a:pt x="3362" y="1698"/>
                    </a:lnTo>
                    <a:lnTo>
                      <a:pt x="3358" y="1696"/>
                    </a:lnTo>
                    <a:lnTo>
                      <a:pt x="3356" y="1696"/>
                    </a:lnTo>
                    <a:lnTo>
                      <a:pt x="3352" y="1698"/>
                    </a:lnTo>
                    <a:lnTo>
                      <a:pt x="3346" y="1702"/>
                    </a:lnTo>
                    <a:lnTo>
                      <a:pt x="3346" y="1702"/>
                    </a:lnTo>
                    <a:lnTo>
                      <a:pt x="3342" y="1706"/>
                    </a:lnTo>
                    <a:lnTo>
                      <a:pt x="3340" y="1710"/>
                    </a:lnTo>
                    <a:lnTo>
                      <a:pt x="3342" y="1712"/>
                    </a:lnTo>
                    <a:lnTo>
                      <a:pt x="3344" y="1714"/>
                    </a:lnTo>
                    <a:lnTo>
                      <a:pt x="3346" y="1718"/>
                    </a:lnTo>
                    <a:lnTo>
                      <a:pt x="3340" y="1720"/>
                    </a:lnTo>
                    <a:lnTo>
                      <a:pt x="3340" y="1720"/>
                    </a:lnTo>
                    <a:lnTo>
                      <a:pt x="3334" y="1722"/>
                    </a:lnTo>
                    <a:lnTo>
                      <a:pt x="3330" y="1726"/>
                    </a:lnTo>
                    <a:lnTo>
                      <a:pt x="3328" y="1732"/>
                    </a:lnTo>
                    <a:lnTo>
                      <a:pt x="3328" y="1738"/>
                    </a:lnTo>
                    <a:lnTo>
                      <a:pt x="3326" y="1748"/>
                    </a:lnTo>
                    <a:lnTo>
                      <a:pt x="3324" y="1752"/>
                    </a:lnTo>
                    <a:lnTo>
                      <a:pt x="3322" y="1752"/>
                    </a:lnTo>
                    <a:lnTo>
                      <a:pt x="3322" y="1752"/>
                    </a:lnTo>
                    <a:lnTo>
                      <a:pt x="3320" y="1752"/>
                    </a:lnTo>
                    <a:lnTo>
                      <a:pt x="3318" y="1748"/>
                    </a:lnTo>
                    <a:lnTo>
                      <a:pt x="3318" y="1738"/>
                    </a:lnTo>
                    <a:lnTo>
                      <a:pt x="3318" y="1734"/>
                    </a:lnTo>
                    <a:lnTo>
                      <a:pt x="3316" y="1734"/>
                    </a:lnTo>
                    <a:lnTo>
                      <a:pt x="3314" y="1736"/>
                    </a:lnTo>
                    <a:lnTo>
                      <a:pt x="3308" y="1744"/>
                    </a:lnTo>
                    <a:lnTo>
                      <a:pt x="3308" y="1744"/>
                    </a:lnTo>
                    <a:lnTo>
                      <a:pt x="3300" y="1752"/>
                    </a:lnTo>
                    <a:lnTo>
                      <a:pt x="3296" y="1754"/>
                    </a:lnTo>
                    <a:lnTo>
                      <a:pt x="3294" y="1756"/>
                    </a:lnTo>
                    <a:lnTo>
                      <a:pt x="3294" y="1766"/>
                    </a:lnTo>
                    <a:lnTo>
                      <a:pt x="3294" y="1766"/>
                    </a:lnTo>
                    <a:lnTo>
                      <a:pt x="3296" y="1772"/>
                    </a:lnTo>
                    <a:lnTo>
                      <a:pt x="3294" y="1778"/>
                    </a:lnTo>
                    <a:lnTo>
                      <a:pt x="3290" y="1786"/>
                    </a:lnTo>
                    <a:lnTo>
                      <a:pt x="3286" y="1792"/>
                    </a:lnTo>
                    <a:lnTo>
                      <a:pt x="3286" y="1796"/>
                    </a:lnTo>
                    <a:lnTo>
                      <a:pt x="3286" y="1800"/>
                    </a:lnTo>
                    <a:lnTo>
                      <a:pt x="3286" y="1800"/>
                    </a:lnTo>
                    <a:lnTo>
                      <a:pt x="3288" y="1808"/>
                    </a:lnTo>
                    <a:lnTo>
                      <a:pt x="3286" y="1812"/>
                    </a:lnTo>
                    <a:lnTo>
                      <a:pt x="3284" y="1818"/>
                    </a:lnTo>
                    <a:lnTo>
                      <a:pt x="3286" y="1828"/>
                    </a:lnTo>
                    <a:lnTo>
                      <a:pt x="3286" y="1828"/>
                    </a:lnTo>
                    <a:lnTo>
                      <a:pt x="3292" y="1840"/>
                    </a:lnTo>
                    <a:lnTo>
                      <a:pt x="3294" y="1852"/>
                    </a:lnTo>
                    <a:lnTo>
                      <a:pt x="3296" y="1862"/>
                    </a:lnTo>
                    <a:lnTo>
                      <a:pt x="3294" y="1872"/>
                    </a:lnTo>
                    <a:lnTo>
                      <a:pt x="3294" y="1880"/>
                    </a:lnTo>
                    <a:lnTo>
                      <a:pt x="3290" y="1890"/>
                    </a:lnTo>
                    <a:lnTo>
                      <a:pt x="3282" y="1908"/>
                    </a:lnTo>
                    <a:lnTo>
                      <a:pt x="3282" y="1908"/>
                    </a:lnTo>
                    <a:lnTo>
                      <a:pt x="3276" y="1916"/>
                    </a:lnTo>
                    <a:lnTo>
                      <a:pt x="3270" y="1922"/>
                    </a:lnTo>
                    <a:lnTo>
                      <a:pt x="3264" y="1928"/>
                    </a:lnTo>
                    <a:lnTo>
                      <a:pt x="3258" y="1930"/>
                    </a:lnTo>
                    <a:lnTo>
                      <a:pt x="3252" y="1930"/>
                    </a:lnTo>
                    <a:lnTo>
                      <a:pt x="3246" y="1926"/>
                    </a:lnTo>
                    <a:lnTo>
                      <a:pt x="3242" y="1922"/>
                    </a:lnTo>
                    <a:lnTo>
                      <a:pt x="3236" y="1914"/>
                    </a:lnTo>
                    <a:lnTo>
                      <a:pt x="3236" y="1914"/>
                    </a:lnTo>
                    <a:lnTo>
                      <a:pt x="3232" y="1904"/>
                    </a:lnTo>
                    <a:lnTo>
                      <a:pt x="3230" y="1898"/>
                    </a:lnTo>
                    <a:lnTo>
                      <a:pt x="3230" y="1884"/>
                    </a:lnTo>
                    <a:lnTo>
                      <a:pt x="3230" y="1872"/>
                    </a:lnTo>
                    <a:lnTo>
                      <a:pt x="3230" y="1864"/>
                    </a:lnTo>
                    <a:lnTo>
                      <a:pt x="3230" y="1856"/>
                    </a:lnTo>
                    <a:lnTo>
                      <a:pt x="3230" y="1856"/>
                    </a:lnTo>
                    <a:lnTo>
                      <a:pt x="3228" y="1842"/>
                    </a:lnTo>
                    <a:lnTo>
                      <a:pt x="3228" y="1834"/>
                    </a:lnTo>
                    <a:lnTo>
                      <a:pt x="3232" y="1824"/>
                    </a:lnTo>
                    <a:lnTo>
                      <a:pt x="3234" y="1810"/>
                    </a:lnTo>
                    <a:lnTo>
                      <a:pt x="3234" y="1810"/>
                    </a:lnTo>
                    <a:lnTo>
                      <a:pt x="3234" y="1802"/>
                    </a:lnTo>
                    <a:lnTo>
                      <a:pt x="3236" y="1796"/>
                    </a:lnTo>
                    <a:lnTo>
                      <a:pt x="3238" y="1792"/>
                    </a:lnTo>
                    <a:lnTo>
                      <a:pt x="3240" y="1792"/>
                    </a:lnTo>
                    <a:lnTo>
                      <a:pt x="3242" y="1790"/>
                    </a:lnTo>
                    <a:lnTo>
                      <a:pt x="3242" y="1784"/>
                    </a:lnTo>
                    <a:lnTo>
                      <a:pt x="3242" y="1784"/>
                    </a:lnTo>
                    <a:lnTo>
                      <a:pt x="3240" y="1780"/>
                    </a:lnTo>
                    <a:lnTo>
                      <a:pt x="3242" y="1776"/>
                    </a:lnTo>
                    <a:lnTo>
                      <a:pt x="3246" y="1764"/>
                    </a:lnTo>
                    <a:lnTo>
                      <a:pt x="3248" y="1754"/>
                    </a:lnTo>
                    <a:lnTo>
                      <a:pt x="3248" y="1752"/>
                    </a:lnTo>
                    <a:lnTo>
                      <a:pt x="3246" y="1748"/>
                    </a:lnTo>
                    <a:lnTo>
                      <a:pt x="3246" y="1748"/>
                    </a:lnTo>
                    <a:lnTo>
                      <a:pt x="3240" y="1748"/>
                    </a:lnTo>
                    <a:lnTo>
                      <a:pt x="3238" y="1752"/>
                    </a:lnTo>
                    <a:lnTo>
                      <a:pt x="3234" y="1758"/>
                    </a:lnTo>
                    <a:lnTo>
                      <a:pt x="3228" y="1764"/>
                    </a:lnTo>
                    <a:lnTo>
                      <a:pt x="3228" y="1764"/>
                    </a:lnTo>
                    <a:lnTo>
                      <a:pt x="3226" y="1766"/>
                    </a:lnTo>
                    <a:lnTo>
                      <a:pt x="3224" y="1766"/>
                    </a:lnTo>
                    <a:lnTo>
                      <a:pt x="3224" y="1758"/>
                    </a:lnTo>
                    <a:lnTo>
                      <a:pt x="3226" y="1750"/>
                    </a:lnTo>
                    <a:lnTo>
                      <a:pt x="3230" y="1746"/>
                    </a:lnTo>
                    <a:lnTo>
                      <a:pt x="3232" y="1742"/>
                    </a:lnTo>
                    <a:lnTo>
                      <a:pt x="3232" y="1742"/>
                    </a:lnTo>
                    <a:lnTo>
                      <a:pt x="3236" y="1740"/>
                    </a:lnTo>
                    <a:lnTo>
                      <a:pt x="3238" y="1736"/>
                    </a:lnTo>
                    <a:lnTo>
                      <a:pt x="3240" y="1732"/>
                    </a:lnTo>
                    <a:lnTo>
                      <a:pt x="3244" y="1726"/>
                    </a:lnTo>
                    <a:lnTo>
                      <a:pt x="3244" y="1726"/>
                    </a:lnTo>
                    <a:lnTo>
                      <a:pt x="3252" y="1714"/>
                    </a:lnTo>
                    <a:lnTo>
                      <a:pt x="3258" y="1700"/>
                    </a:lnTo>
                    <a:lnTo>
                      <a:pt x="3264" y="1692"/>
                    </a:lnTo>
                    <a:lnTo>
                      <a:pt x="3266" y="1690"/>
                    </a:lnTo>
                    <a:lnTo>
                      <a:pt x="3266" y="1692"/>
                    </a:lnTo>
                    <a:lnTo>
                      <a:pt x="3266" y="1692"/>
                    </a:lnTo>
                    <a:lnTo>
                      <a:pt x="3268" y="1696"/>
                    </a:lnTo>
                    <a:lnTo>
                      <a:pt x="3270" y="1696"/>
                    </a:lnTo>
                    <a:lnTo>
                      <a:pt x="3274" y="1694"/>
                    </a:lnTo>
                    <a:lnTo>
                      <a:pt x="3278" y="1692"/>
                    </a:lnTo>
                    <a:lnTo>
                      <a:pt x="3280" y="1692"/>
                    </a:lnTo>
                    <a:lnTo>
                      <a:pt x="3278" y="1698"/>
                    </a:lnTo>
                    <a:lnTo>
                      <a:pt x="3278" y="1698"/>
                    </a:lnTo>
                    <a:lnTo>
                      <a:pt x="3278" y="1702"/>
                    </a:lnTo>
                    <a:lnTo>
                      <a:pt x="3278" y="1702"/>
                    </a:lnTo>
                    <a:lnTo>
                      <a:pt x="3284" y="1696"/>
                    </a:lnTo>
                    <a:lnTo>
                      <a:pt x="3292" y="1688"/>
                    </a:lnTo>
                    <a:lnTo>
                      <a:pt x="3296" y="1686"/>
                    </a:lnTo>
                    <a:lnTo>
                      <a:pt x="3300" y="1684"/>
                    </a:lnTo>
                    <a:lnTo>
                      <a:pt x="3300" y="1684"/>
                    </a:lnTo>
                    <a:lnTo>
                      <a:pt x="3310" y="1684"/>
                    </a:lnTo>
                    <a:lnTo>
                      <a:pt x="3314" y="1684"/>
                    </a:lnTo>
                    <a:lnTo>
                      <a:pt x="3320" y="1678"/>
                    </a:lnTo>
                    <a:lnTo>
                      <a:pt x="3324" y="1676"/>
                    </a:lnTo>
                    <a:lnTo>
                      <a:pt x="3328" y="1678"/>
                    </a:lnTo>
                    <a:lnTo>
                      <a:pt x="3336" y="1680"/>
                    </a:lnTo>
                    <a:lnTo>
                      <a:pt x="3346" y="1686"/>
                    </a:lnTo>
                    <a:lnTo>
                      <a:pt x="3346" y="1686"/>
                    </a:lnTo>
                    <a:lnTo>
                      <a:pt x="3352" y="1690"/>
                    </a:lnTo>
                    <a:lnTo>
                      <a:pt x="3354" y="1690"/>
                    </a:lnTo>
                    <a:lnTo>
                      <a:pt x="3356" y="1688"/>
                    </a:lnTo>
                    <a:lnTo>
                      <a:pt x="3358" y="1686"/>
                    </a:lnTo>
                    <a:lnTo>
                      <a:pt x="3358" y="1682"/>
                    </a:lnTo>
                    <a:lnTo>
                      <a:pt x="3360" y="1680"/>
                    </a:lnTo>
                    <a:lnTo>
                      <a:pt x="3362" y="1680"/>
                    </a:lnTo>
                    <a:lnTo>
                      <a:pt x="3362" y="1680"/>
                    </a:lnTo>
                    <a:lnTo>
                      <a:pt x="3370" y="1684"/>
                    </a:lnTo>
                    <a:lnTo>
                      <a:pt x="3380" y="1686"/>
                    </a:lnTo>
                    <a:lnTo>
                      <a:pt x="3386" y="1684"/>
                    </a:lnTo>
                    <a:lnTo>
                      <a:pt x="3388" y="1682"/>
                    </a:lnTo>
                    <a:lnTo>
                      <a:pt x="3388" y="1678"/>
                    </a:lnTo>
                    <a:lnTo>
                      <a:pt x="3388" y="1678"/>
                    </a:lnTo>
                    <a:lnTo>
                      <a:pt x="3384" y="1674"/>
                    </a:lnTo>
                    <a:lnTo>
                      <a:pt x="3380" y="1672"/>
                    </a:lnTo>
                    <a:lnTo>
                      <a:pt x="3376" y="1670"/>
                    </a:lnTo>
                    <a:lnTo>
                      <a:pt x="3374" y="1662"/>
                    </a:lnTo>
                    <a:lnTo>
                      <a:pt x="3374" y="1662"/>
                    </a:lnTo>
                    <a:lnTo>
                      <a:pt x="3374" y="1658"/>
                    </a:lnTo>
                    <a:lnTo>
                      <a:pt x="3372" y="1658"/>
                    </a:lnTo>
                    <a:lnTo>
                      <a:pt x="3368" y="1658"/>
                    </a:lnTo>
                    <a:lnTo>
                      <a:pt x="3360" y="1658"/>
                    </a:lnTo>
                    <a:lnTo>
                      <a:pt x="3348" y="1654"/>
                    </a:lnTo>
                    <a:lnTo>
                      <a:pt x="3348" y="1654"/>
                    </a:lnTo>
                    <a:lnTo>
                      <a:pt x="3346" y="1652"/>
                    </a:lnTo>
                    <a:lnTo>
                      <a:pt x="3344" y="1650"/>
                    </a:lnTo>
                    <a:lnTo>
                      <a:pt x="3344" y="1644"/>
                    </a:lnTo>
                    <a:lnTo>
                      <a:pt x="3346" y="1638"/>
                    </a:lnTo>
                    <a:lnTo>
                      <a:pt x="3344" y="1638"/>
                    </a:lnTo>
                    <a:lnTo>
                      <a:pt x="3340" y="1640"/>
                    </a:lnTo>
                    <a:lnTo>
                      <a:pt x="3340" y="1640"/>
                    </a:lnTo>
                    <a:lnTo>
                      <a:pt x="3330" y="1642"/>
                    </a:lnTo>
                    <a:lnTo>
                      <a:pt x="3314" y="1644"/>
                    </a:lnTo>
                    <a:lnTo>
                      <a:pt x="3300" y="1646"/>
                    </a:lnTo>
                    <a:lnTo>
                      <a:pt x="3294" y="1648"/>
                    </a:lnTo>
                    <a:lnTo>
                      <a:pt x="3288" y="1652"/>
                    </a:lnTo>
                    <a:lnTo>
                      <a:pt x="3288" y="1652"/>
                    </a:lnTo>
                    <a:lnTo>
                      <a:pt x="3280" y="1656"/>
                    </a:lnTo>
                    <a:lnTo>
                      <a:pt x="3274" y="1656"/>
                    </a:lnTo>
                    <a:lnTo>
                      <a:pt x="3268" y="1656"/>
                    </a:lnTo>
                    <a:lnTo>
                      <a:pt x="3258" y="1654"/>
                    </a:lnTo>
                    <a:lnTo>
                      <a:pt x="3258" y="1654"/>
                    </a:lnTo>
                    <a:lnTo>
                      <a:pt x="3252" y="1654"/>
                    </a:lnTo>
                    <a:lnTo>
                      <a:pt x="3250" y="1652"/>
                    </a:lnTo>
                    <a:lnTo>
                      <a:pt x="3244" y="1646"/>
                    </a:lnTo>
                    <a:lnTo>
                      <a:pt x="3238" y="1636"/>
                    </a:lnTo>
                    <a:lnTo>
                      <a:pt x="3234" y="1632"/>
                    </a:lnTo>
                    <a:lnTo>
                      <a:pt x="3228" y="1630"/>
                    </a:lnTo>
                    <a:lnTo>
                      <a:pt x="3228" y="1630"/>
                    </a:lnTo>
                    <a:lnTo>
                      <a:pt x="3222" y="1628"/>
                    </a:lnTo>
                    <a:lnTo>
                      <a:pt x="3218" y="1628"/>
                    </a:lnTo>
                    <a:lnTo>
                      <a:pt x="3210" y="1632"/>
                    </a:lnTo>
                    <a:lnTo>
                      <a:pt x="3208" y="1634"/>
                    </a:lnTo>
                    <a:lnTo>
                      <a:pt x="3206" y="1634"/>
                    </a:lnTo>
                    <a:lnTo>
                      <a:pt x="3206" y="1632"/>
                    </a:lnTo>
                    <a:lnTo>
                      <a:pt x="3204" y="1628"/>
                    </a:lnTo>
                    <a:lnTo>
                      <a:pt x="3204" y="1628"/>
                    </a:lnTo>
                    <a:lnTo>
                      <a:pt x="3202" y="1618"/>
                    </a:lnTo>
                    <a:lnTo>
                      <a:pt x="3200" y="1616"/>
                    </a:lnTo>
                    <a:lnTo>
                      <a:pt x="3198" y="1614"/>
                    </a:lnTo>
                    <a:lnTo>
                      <a:pt x="3190" y="1618"/>
                    </a:lnTo>
                    <a:lnTo>
                      <a:pt x="3180" y="1628"/>
                    </a:lnTo>
                    <a:lnTo>
                      <a:pt x="3180" y="1628"/>
                    </a:lnTo>
                    <a:lnTo>
                      <a:pt x="3176" y="1632"/>
                    </a:lnTo>
                    <a:lnTo>
                      <a:pt x="3170" y="1634"/>
                    </a:lnTo>
                    <a:lnTo>
                      <a:pt x="3164" y="1636"/>
                    </a:lnTo>
                    <a:lnTo>
                      <a:pt x="3156" y="1636"/>
                    </a:lnTo>
                    <a:lnTo>
                      <a:pt x="3150" y="1638"/>
                    </a:lnTo>
                    <a:lnTo>
                      <a:pt x="3144" y="1642"/>
                    </a:lnTo>
                    <a:lnTo>
                      <a:pt x="3144" y="1642"/>
                    </a:lnTo>
                    <a:lnTo>
                      <a:pt x="3134" y="1648"/>
                    </a:lnTo>
                    <a:lnTo>
                      <a:pt x="3126" y="1650"/>
                    </a:lnTo>
                    <a:lnTo>
                      <a:pt x="3118" y="1648"/>
                    </a:lnTo>
                    <a:lnTo>
                      <a:pt x="3110" y="1648"/>
                    </a:lnTo>
                    <a:lnTo>
                      <a:pt x="3110" y="1648"/>
                    </a:lnTo>
                    <a:lnTo>
                      <a:pt x="3106" y="1650"/>
                    </a:lnTo>
                    <a:lnTo>
                      <a:pt x="3104" y="1648"/>
                    </a:lnTo>
                    <a:lnTo>
                      <a:pt x="3108" y="1640"/>
                    </a:lnTo>
                    <a:lnTo>
                      <a:pt x="3112" y="1632"/>
                    </a:lnTo>
                    <a:lnTo>
                      <a:pt x="3110" y="1630"/>
                    </a:lnTo>
                    <a:lnTo>
                      <a:pt x="3108" y="1628"/>
                    </a:lnTo>
                    <a:lnTo>
                      <a:pt x="3108" y="1628"/>
                    </a:lnTo>
                    <a:lnTo>
                      <a:pt x="3104" y="1628"/>
                    </a:lnTo>
                    <a:lnTo>
                      <a:pt x="3098" y="1630"/>
                    </a:lnTo>
                    <a:lnTo>
                      <a:pt x="3086" y="1636"/>
                    </a:lnTo>
                    <a:lnTo>
                      <a:pt x="3074" y="1642"/>
                    </a:lnTo>
                    <a:lnTo>
                      <a:pt x="3068" y="1642"/>
                    </a:lnTo>
                    <a:lnTo>
                      <a:pt x="3062" y="1642"/>
                    </a:lnTo>
                    <a:lnTo>
                      <a:pt x="3062" y="1642"/>
                    </a:lnTo>
                    <a:lnTo>
                      <a:pt x="3058" y="1640"/>
                    </a:lnTo>
                    <a:lnTo>
                      <a:pt x="3058" y="1638"/>
                    </a:lnTo>
                    <a:lnTo>
                      <a:pt x="3060" y="1636"/>
                    </a:lnTo>
                    <a:lnTo>
                      <a:pt x="3064" y="1632"/>
                    </a:lnTo>
                    <a:lnTo>
                      <a:pt x="3076" y="1620"/>
                    </a:lnTo>
                    <a:lnTo>
                      <a:pt x="3092" y="1606"/>
                    </a:lnTo>
                    <a:lnTo>
                      <a:pt x="3092" y="160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2" name="Freeform 6087">
                <a:extLst>
                  <a:ext uri="{FF2B5EF4-FFF2-40B4-BE49-F238E27FC236}">
                    <a16:creationId xmlns:a16="http://schemas.microsoft.com/office/drawing/2014/main" id="{F28CB7AD-FD35-403B-BA1D-CA1588D1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860" y="823913"/>
                <a:ext cx="304800" cy="171450"/>
              </a:xfrm>
              <a:custGeom>
                <a:avLst/>
                <a:gdLst/>
                <a:ahLst/>
                <a:cxnLst>
                  <a:cxn ang="0">
                    <a:pos x="78" y="174"/>
                  </a:cxn>
                  <a:cxn ang="0">
                    <a:pos x="110" y="166"/>
                  </a:cxn>
                  <a:cxn ang="0">
                    <a:pos x="110" y="174"/>
                  </a:cxn>
                  <a:cxn ang="0">
                    <a:pos x="176" y="164"/>
                  </a:cxn>
                  <a:cxn ang="0">
                    <a:pos x="174" y="172"/>
                  </a:cxn>
                  <a:cxn ang="0">
                    <a:pos x="118" y="192"/>
                  </a:cxn>
                  <a:cxn ang="0">
                    <a:pos x="108" y="204"/>
                  </a:cxn>
                  <a:cxn ang="0">
                    <a:pos x="148" y="238"/>
                  </a:cxn>
                  <a:cxn ang="0">
                    <a:pos x="224" y="268"/>
                  </a:cxn>
                  <a:cxn ang="0">
                    <a:pos x="260" y="262"/>
                  </a:cxn>
                  <a:cxn ang="0">
                    <a:pos x="268" y="252"/>
                  </a:cxn>
                  <a:cxn ang="0">
                    <a:pos x="288" y="260"/>
                  </a:cxn>
                  <a:cxn ang="0">
                    <a:pos x="282" y="242"/>
                  </a:cxn>
                  <a:cxn ang="0">
                    <a:pos x="296" y="246"/>
                  </a:cxn>
                  <a:cxn ang="0">
                    <a:pos x="322" y="266"/>
                  </a:cxn>
                  <a:cxn ang="0">
                    <a:pos x="328" y="246"/>
                  </a:cxn>
                  <a:cxn ang="0">
                    <a:pos x="340" y="234"/>
                  </a:cxn>
                  <a:cxn ang="0">
                    <a:pos x="364" y="230"/>
                  </a:cxn>
                  <a:cxn ang="0">
                    <a:pos x="426" y="192"/>
                  </a:cxn>
                  <a:cxn ang="0">
                    <a:pos x="480" y="174"/>
                  </a:cxn>
                  <a:cxn ang="0">
                    <a:pos x="472" y="166"/>
                  </a:cxn>
                  <a:cxn ang="0">
                    <a:pos x="438" y="146"/>
                  </a:cxn>
                  <a:cxn ang="0">
                    <a:pos x="400" y="146"/>
                  </a:cxn>
                  <a:cxn ang="0">
                    <a:pos x="390" y="142"/>
                  </a:cxn>
                  <a:cxn ang="0">
                    <a:pos x="400" y="122"/>
                  </a:cxn>
                  <a:cxn ang="0">
                    <a:pos x="382" y="108"/>
                  </a:cxn>
                  <a:cxn ang="0">
                    <a:pos x="376" y="86"/>
                  </a:cxn>
                  <a:cxn ang="0">
                    <a:pos x="352" y="78"/>
                  </a:cxn>
                  <a:cxn ang="0">
                    <a:pos x="328" y="90"/>
                  </a:cxn>
                  <a:cxn ang="0">
                    <a:pos x="326" y="102"/>
                  </a:cxn>
                  <a:cxn ang="0">
                    <a:pos x="306" y="92"/>
                  </a:cxn>
                  <a:cxn ang="0">
                    <a:pos x="306" y="74"/>
                  </a:cxn>
                  <a:cxn ang="0">
                    <a:pos x="274" y="68"/>
                  </a:cxn>
                  <a:cxn ang="0">
                    <a:pos x="192" y="20"/>
                  </a:cxn>
                  <a:cxn ang="0">
                    <a:pos x="134" y="0"/>
                  </a:cxn>
                  <a:cxn ang="0">
                    <a:pos x="100" y="4"/>
                  </a:cxn>
                  <a:cxn ang="0">
                    <a:pos x="112" y="20"/>
                  </a:cxn>
                  <a:cxn ang="0">
                    <a:pos x="98" y="28"/>
                  </a:cxn>
                  <a:cxn ang="0">
                    <a:pos x="66" y="32"/>
                  </a:cxn>
                  <a:cxn ang="0">
                    <a:pos x="54" y="54"/>
                  </a:cxn>
                  <a:cxn ang="0">
                    <a:pos x="26" y="76"/>
                  </a:cxn>
                  <a:cxn ang="0">
                    <a:pos x="18" y="92"/>
                  </a:cxn>
                  <a:cxn ang="0">
                    <a:pos x="50" y="100"/>
                  </a:cxn>
                  <a:cxn ang="0">
                    <a:pos x="90" y="104"/>
                  </a:cxn>
                  <a:cxn ang="0">
                    <a:pos x="72" y="112"/>
                  </a:cxn>
                  <a:cxn ang="0">
                    <a:pos x="4" y="106"/>
                  </a:cxn>
                  <a:cxn ang="0">
                    <a:pos x="2" y="116"/>
                  </a:cxn>
                  <a:cxn ang="0">
                    <a:pos x="32" y="148"/>
                  </a:cxn>
                </a:cxnLst>
                <a:rect l="0" t="0" r="r" b="b"/>
                <a:pathLst>
                  <a:path w="480" h="270">
                    <a:moveTo>
                      <a:pt x="54" y="164"/>
                    </a:moveTo>
                    <a:lnTo>
                      <a:pt x="54" y="164"/>
                    </a:lnTo>
                    <a:lnTo>
                      <a:pt x="66" y="172"/>
                    </a:lnTo>
                    <a:lnTo>
                      <a:pt x="78" y="174"/>
                    </a:lnTo>
                    <a:lnTo>
                      <a:pt x="88" y="172"/>
                    </a:lnTo>
                    <a:lnTo>
                      <a:pt x="98" y="170"/>
                    </a:lnTo>
                    <a:lnTo>
                      <a:pt x="108" y="164"/>
                    </a:lnTo>
                    <a:lnTo>
                      <a:pt x="110" y="166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2"/>
                    </a:lnTo>
                    <a:lnTo>
                      <a:pt x="110" y="174"/>
                    </a:lnTo>
                    <a:lnTo>
                      <a:pt x="116" y="176"/>
                    </a:lnTo>
                    <a:lnTo>
                      <a:pt x="142" y="168"/>
                    </a:lnTo>
                    <a:lnTo>
                      <a:pt x="168" y="162"/>
                    </a:lnTo>
                    <a:lnTo>
                      <a:pt x="176" y="164"/>
                    </a:lnTo>
                    <a:lnTo>
                      <a:pt x="176" y="164"/>
                    </a:lnTo>
                    <a:lnTo>
                      <a:pt x="176" y="168"/>
                    </a:lnTo>
                    <a:lnTo>
                      <a:pt x="176" y="168"/>
                    </a:lnTo>
                    <a:lnTo>
                      <a:pt x="174" y="172"/>
                    </a:lnTo>
                    <a:lnTo>
                      <a:pt x="170" y="174"/>
                    </a:lnTo>
                    <a:lnTo>
                      <a:pt x="158" y="180"/>
                    </a:lnTo>
                    <a:lnTo>
                      <a:pt x="130" y="188"/>
                    </a:lnTo>
                    <a:lnTo>
                      <a:pt x="118" y="192"/>
                    </a:lnTo>
                    <a:lnTo>
                      <a:pt x="108" y="196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22" y="214"/>
                    </a:lnTo>
                    <a:lnTo>
                      <a:pt x="134" y="226"/>
                    </a:lnTo>
                    <a:lnTo>
                      <a:pt x="148" y="238"/>
                    </a:lnTo>
                    <a:lnTo>
                      <a:pt x="166" y="250"/>
                    </a:lnTo>
                    <a:lnTo>
                      <a:pt x="166" y="250"/>
                    </a:lnTo>
                    <a:lnTo>
                      <a:pt x="194" y="260"/>
                    </a:lnTo>
                    <a:lnTo>
                      <a:pt x="224" y="268"/>
                    </a:lnTo>
                    <a:lnTo>
                      <a:pt x="238" y="270"/>
                    </a:lnTo>
                    <a:lnTo>
                      <a:pt x="250" y="270"/>
                    </a:lnTo>
                    <a:lnTo>
                      <a:pt x="258" y="266"/>
                    </a:lnTo>
                    <a:lnTo>
                      <a:pt x="260" y="262"/>
                    </a:lnTo>
                    <a:lnTo>
                      <a:pt x="262" y="260"/>
                    </a:lnTo>
                    <a:lnTo>
                      <a:pt x="262" y="260"/>
                    </a:lnTo>
                    <a:lnTo>
                      <a:pt x="262" y="254"/>
                    </a:lnTo>
                    <a:lnTo>
                      <a:pt x="268" y="252"/>
                    </a:lnTo>
                    <a:lnTo>
                      <a:pt x="274" y="254"/>
                    </a:lnTo>
                    <a:lnTo>
                      <a:pt x="280" y="256"/>
                    </a:lnTo>
                    <a:lnTo>
                      <a:pt x="284" y="258"/>
                    </a:lnTo>
                    <a:lnTo>
                      <a:pt x="288" y="260"/>
                    </a:lnTo>
                    <a:lnTo>
                      <a:pt x="290" y="258"/>
                    </a:lnTo>
                    <a:lnTo>
                      <a:pt x="286" y="250"/>
                    </a:lnTo>
                    <a:lnTo>
                      <a:pt x="286" y="250"/>
                    </a:lnTo>
                    <a:lnTo>
                      <a:pt x="282" y="242"/>
                    </a:lnTo>
                    <a:lnTo>
                      <a:pt x="280" y="236"/>
                    </a:lnTo>
                    <a:lnTo>
                      <a:pt x="282" y="236"/>
                    </a:lnTo>
                    <a:lnTo>
                      <a:pt x="284" y="236"/>
                    </a:lnTo>
                    <a:lnTo>
                      <a:pt x="296" y="246"/>
                    </a:lnTo>
                    <a:lnTo>
                      <a:pt x="314" y="260"/>
                    </a:lnTo>
                    <a:lnTo>
                      <a:pt x="314" y="260"/>
                    </a:lnTo>
                    <a:lnTo>
                      <a:pt x="320" y="266"/>
                    </a:lnTo>
                    <a:lnTo>
                      <a:pt x="322" y="266"/>
                    </a:lnTo>
                    <a:lnTo>
                      <a:pt x="324" y="266"/>
                    </a:lnTo>
                    <a:lnTo>
                      <a:pt x="326" y="262"/>
                    </a:lnTo>
                    <a:lnTo>
                      <a:pt x="328" y="254"/>
                    </a:lnTo>
                    <a:lnTo>
                      <a:pt x="328" y="246"/>
                    </a:lnTo>
                    <a:lnTo>
                      <a:pt x="330" y="240"/>
                    </a:lnTo>
                    <a:lnTo>
                      <a:pt x="334" y="236"/>
                    </a:lnTo>
                    <a:lnTo>
                      <a:pt x="336" y="234"/>
                    </a:lnTo>
                    <a:lnTo>
                      <a:pt x="340" y="234"/>
                    </a:lnTo>
                    <a:lnTo>
                      <a:pt x="340" y="234"/>
                    </a:lnTo>
                    <a:lnTo>
                      <a:pt x="348" y="236"/>
                    </a:lnTo>
                    <a:lnTo>
                      <a:pt x="356" y="234"/>
                    </a:lnTo>
                    <a:lnTo>
                      <a:pt x="364" y="230"/>
                    </a:lnTo>
                    <a:lnTo>
                      <a:pt x="374" y="226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26" y="192"/>
                    </a:lnTo>
                    <a:lnTo>
                      <a:pt x="440" y="186"/>
                    </a:lnTo>
                    <a:lnTo>
                      <a:pt x="466" y="180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2"/>
                    </a:lnTo>
                    <a:lnTo>
                      <a:pt x="480" y="170"/>
                    </a:lnTo>
                    <a:lnTo>
                      <a:pt x="472" y="166"/>
                    </a:lnTo>
                    <a:lnTo>
                      <a:pt x="472" y="166"/>
                    </a:lnTo>
                    <a:lnTo>
                      <a:pt x="464" y="162"/>
                    </a:lnTo>
                    <a:lnTo>
                      <a:pt x="456" y="156"/>
                    </a:lnTo>
                    <a:lnTo>
                      <a:pt x="444" y="148"/>
                    </a:lnTo>
                    <a:lnTo>
                      <a:pt x="438" y="146"/>
                    </a:lnTo>
                    <a:lnTo>
                      <a:pt x="430" y="144"/>
                    </a:lnTo>
                    <a:lnTo>
                      <a:pt x="418" y="144"/>
                    </a:lnTo>
                    <a:lnTo>
                      <a:pt x="400" y="146"/>
                    </a:lnTo>
                    <a:lnTo>
                      <a:pt x="400" y="146"/>
                    </a:lnTo>
                    <a:lnTo>
                      <a:pt x="388" y="148"/>
                    </a:lnTo>
                    <a:lnTo>
                      <a:pt x="384" y="148"/>
                    </a:lnTo>
                    <a:lnTo>
                      <a:pt x="386" y="146"/>
                    </a:lnTo>
                    <a:lnTo>
                      <a:pt x="390" y="142"/>
                    </a:lnTo>
                    <a:lnTo>
                      <a:pt x="396" y="136"/>
                    </a:lnTo>
                    <a:lnTo>
                      <a:pt x="400" y="130"/>
                    </a:lnTo>
                    <a:lnTo>
                      <a:pt x="400" y="126"/>
                    </a:lnTo>
                    <a:lnTo>
                      <a:pt x="400" y="122"/>
                    </a:lnTo>
                    <a:lnTo>
                      <a:pt x="396" y="118"/>
                    </a:lnTo>
                    <a:lnTo>
                      <a:pt x="392" y="114"/>
                    </a:lnTo>
                    <a:lnTo>
                      <a:pt x="392" y="114"/>
                    </a:lnTo>
                    <a:lnTo>
                      <a:pt x="382" y="108"/>
                    </a:lnTo>
                    <a:lnTo>
                      <a:pt x="376" y="100"/>
                    </a:lnTo>
                    <a:lnTo>
                      <a:pt x="376" y="96"/>
                    </a:lnTo>
                    <a:lnTo>
                      <a:pt x="376" y="90"/>
                    </a:lnTo>
                    <a:lnTo>
                      <a:pt x="376" y="86"/>
                    </a:lnTo>
                    <a:lnTo>
                      <a:pt x="372" y="82"/>
                    </a:lnTo>
                    <a:lnTo>
                      <a:pt x="366" y="80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38" y="76"/>
                    </a:lnTo>
                    <a:lnTo>
                      <a:pt x="330" y="80"/>
                    </a:lnTo>
                    <a:lnTo>
                      <a:pt x="328" y="84"/>
                    </a:lnTo>
                    <a:lnTo>
                      <a:pt x="328" y="90"/>
                    </a:lnTo>
                    <a:lnTo>
                      <a:pt x="330" y="96"/>
                    </a:lnTo>
                    <a:lnTo>
                      <a:pt x="328" y="100"/>
                    </a:lnTo>
                    <a:lnTo>
                      <a:pt x="328" y="102"/>
                    </a:lnTo>
                    <a:lnTo>
                      <a:pt x="326" y="102"/>
                    </a:lnTo>
                    <a:lnTo>
                      <a:pt x="318" y="100"/>
                    </a:lnTo>
                    <a:lnTo>
                      <a:pt x="318" y="100"/>
                    </a:lnTo>
                    <a:lnTo>
                      <a:pt x="310" y="96"/>
                    </a:lnTo>
                    <a:lnTo>
                      <a:pt x="306" y="92"/>
                    </a:lnTo>
                    <a:lnTo>
                      <a:pt x="306" y="86"/>
                    </a:lnTo>
                    <a:lnTo>
                      <a:pt x="308" y="82"/>
                    </a:lnTo>
                    <a:lnTo>
                      <a:pt x="308" y="78"/>
                    </a:lnTo>
                    <a:lnTo>
                      <a:pt x="306" y="74"/>
                    </a:lnTo>
                    <a:lnTo>
                      <a:pt x="298" y="70"/>
                    </a:lnTo>
                    <a:lnTo>
                      <a:pt x="284" y="70"/>
                    </a:lnTo>
                    <a:lnTo>
                      <a:pt x="284" y="70"/>
                    </a:lnTo>
                    <a:lnTo>
                      <a:pt x="274" y="68"/>
                    </a:lnTo>
                    <a:lnTo>
                      <a:pt x="266" y="66"/>
                    </a:lnTo>
                    <a:lnTo>
                      <a:pt x="248" y="56"/>
                    </a:lnTo>
                    <a:lnTo>
                      <a:pt x="212" y="32"/>
                    </a:lnTo>
                    <a:lnTo>
                      <a:pt x="192" y="20"/>
                    </a:lnTo>
                    <a:lnTo>
                      <a:pt x="170" y="10"/>
                    </a:lnTo>
                    <a:lnTo>
                      <a:pt x="158" y="6"/>
                    </a:lnTo>
                    <a:lnTo>
                      <a:pt x="146" y="2"/>
                    </a:lnTo>
                    <a:lnTo>
                      <a:pt x="134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04" y="2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102" y="10"/>
                    </a:lnTo>
                    <a:lnTo>
                      <a:pt x="108" y="14"/>
                    </a:lnTo>
                    <a:lnTo>
                      <a:pt x="112" y="20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0" y="26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82" y="28"/>
                    </a:lnTo>
                    <a:lnTo>
                      <a:pt x="70" y="30"/>
                    </a:lnTo>
                    <a:lnTo>
                      <a:pt x="66" y="32"/>
                    </a:lnTo>
                    <a:lnTo>
                      <a:pt x="64" y="36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54" y="54"/>
                    </a:lnTo>
                    <a:lnTo>
                      <a:pt x="52" y="58"/>
                    </a:lnTo>
                    <a:lnTo>
                      <a:pt x="42" y="64"/>
                    </a:lnTo>
                    <a:lnTo>
                      <a:pt x="32" y="72"/>
                    </a:lnTo>
                    <a:lnTo>
                      <a:pt x="26" y="76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18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6"/>
                    </a:lnTo>
                    <a:lnTo>
                      <a:pt x="34" y="98"/>
                    </a:lnTo>
                    <a:lnTo>
                      <a:pt x="50" y="100"/>
                    </a:lnTo>
                    <a:lnTo>
                      <a:pt x="78" y="102"/>
                    </a:lnTo>
                    <a:lnTo>
                      <a:pt x="86" y="102"/>
                    </a:lnTo>
                    <a:lnTo>
                      <a:pt x="88" y="102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86" y="108"/>
                    </a:lnTo>
                    <a:lnTo>
                      <a:pt x="82" y="110"/>
                    </a:lnTo>
                    <a:lnTo>
                      <a:pt x="72" y="112"/>
                    </a:lnTo>
                    <a:lnTo>
                      <a:pt x="58" y="112"/>
                    </a:lnTo>
                    <a:lnTo>
                      <a:pt x="42" y="110"/>
                    </a:lnTo>
                    <a:lnTo>
                      <a:pt x="14" y="106"/>
                    </a:lnTo>
                    <a:lnTo>
                      <a:pt x="4" y="106"/>
                    </a:lnTo>
                    <a:lnTo>
                      <a:pt x="2" y="108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2" y="116"/>
                    </a:lnTo>
                    <a:lnTo>
                      <a:pt x="4" y="122"/>
                    </a:lnTo>
                    <a:lnTo>
                      <a:pt x="8" y="128"/>
                    </a:lnTo>
                    <a:lnTo>
                      <a:pt x="14" y="134"/>
                    </a:lnTo>
                    <a:lnTo>
                      <a:pt x="32" y="148"/>
                    </a:lnTo>
                    <a:lnTo>
                      <a:pt x="54" y="164"/>
                    </a:lnTo>
                    <a:lnTo>
                      <a:pt x="54" y="16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3" name="Freeform 6088">
                <a:extLst>
                  <a:ext uri="{FF2B5EF4-FFF2-40B4-BE49-F238E27FC236}">
                    <a16:creationId xmlns:a16="http://schemas.microsoft.com/office/drawing/2014/main" id="{0BF443AB-CB22-40B7-9128-631D3D610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580" y="1206183"/>
                <a:ext cx="734060" cy="539750"/>
              </a:xfrm>
              <a:custGeom>
                <a:avLst/>
                <a:gdLst/>
                <a:ahLst/>
                <a:cxnLst>
                  <a:cxn ang="0">
                    <a:pos x="1088" y="504"/>
                  </a:cxn>
                  <a:cxn ang="0">
                    <a:pos x="1060" y="480"/>
                  </a:cxn>
                  <a:cxn ang="0">
                    <a:pos x="960" y="426"/>
                  </a:cxn>
                  <a:cxn ang="0">
                    <a:pos x="890" y="396"/>
                  </a:cxn>
                  <a:cxn ang="0">
                    <a:pos x="890" y="348"/>
                  </a:cxn>
                  <a:cxn ang="0">
                    <a:pos x="926" y="328"/>
                  </a:cxn>
                  <a:cxn ang="0">
                    <a:pos x="926" y="298"/>
                  </a:cxn>
                  <a:cxn ang="0">
                    <a:pos x="846" y="276"/>
                  </a:cxn>
                  <a:cxn ang="0">
                    <a:pos x="844" y="232"/>
                  </a:cxn>
                  <a:cxn ang="0">
                    <a:pos x="782" y="204"/>
                  </a:cxn>
                  <a:cxn ang="0">
                    <a:pos x="706" y="174"/>
                  </a:cxn>
                  <a:cxn ang="0">
                    <a:pos x="642" y="134"/>
                  </a:cxn>
                  <a:cxn ang="0">
                    <a:pos x="560" y="98"/>
                  </a:cxn>
                  <a:cxn ang="0">
                    <a:pos x="462" y="112"/>
                  </a:cxn>
                  <a:cxn ang="0">
                    <a:pos x="404" y="110"/>
                  </a:cxn>
                  <a:cxn ang="0">
                    <a:pos x="388" y="90"/>
                  </a:cxn>
                  <a:cxn ang="0">
                    <a:pos x="352" y="18"/>
                  </a:cxn>
                  <a:cxn ang="0">
                    <a:pos x="200" y="50"/>
                  </a:cxn>
                  <a:cxn ang="0">
                    <a:pos x="174" y="84"/>
                  </a:cxn>
                  <a:cxn ang="0">
                    <a:pos x="168" y="138"/>
                  </a:cxn>
                  <a:cxn ang="0">
                    <a:pos x="222" y="180"/>
                  </a:cxn>
                  <a:cxn ang="0">
                    <a:pos x="150" y="122"/>
                  </a:cxn>
                  <a:cxn ang="0">
                    <a:pos x="188" y="26"/>
                  </a:cxn>
                  <a:cxn ang="0">
                    <a:pos x="116" y="8"/>
                  </a:cxn>
                  <a:cxn ang="0">
                    <a:pos x="18" y="90"/>
                  </a:cxn>
                  <a:cxn ang="0">
                    <a:pos x="58" y="196"/>
                  </a:cxn>
                  <a:cxn ang="0">
                    <a:pos x="40" y="216"/>
                  </a:cxn>
                  <a:cxn ang="0">
                    <a:pos x="118" y="270"/>
                  </a:cxn>
                  <a:cxn ang="0">
                    <a:pos x="234" y="288"/>
                  </a:cxn>
                  <a:cxn ang="0">
                    <a:pos x="336" y="290"/>
                  </a:cxn>
                  <a:cxn ang="0">
                    <a:pos x="358" y="284"/>
                  </a:cxn>
                  <a:cxn ang="0">
                    <a:pos x="462" y="284"/>
                  </a:cxn>
                  <a:cxn ang="0">
                    <a:pos x="498" y="274"/>
                  </a:cxn>
                  <a:cxn ang="0">
                    <a:pos x="580" y="338"/>
                  </a:cxn>
                  <a:cxn ang="0">
                    <a:pos x="538" y="376"/>
                  </a:cxn>
                  <a:cxn ang="0">
                    <a:pos x="654" y="402"/>
                  </a:cxn>
                  <a:cxn ang="0">
                    <a:pos x="712" y="474"/>
                  </a:cxn>
                  <a:cxn ang="0">
                    <a:pos x="640" y="558"/>
                  </a:cxn>
                  <a:cxn ang="0">
                    <a:pos x="628" y="608"/>
                  </a:cxn>
                  <a:cxn ang="0">
                    <a:pos x="510" y="624"/>
                  </a:cxn>
                  <a:cxn ang="0">
                    <a:pos x="514" y="688"/>
                  </a:cxn>
                  <a:cxn ang="0">
                    <a:pos x="616" y="688"/>
                  </a:cxn>
                  <a:cxn ang="0">
                    <a:pos x="656" y="674"/>
                  </a:cxn>
                  <a:cxn ang="0">
                    <a:pos x="736" y="724"/>
                  </a:cxn>
                  <a:cxn ang="0">
                    <a:pos x="732" y="752"/>
                  </a:cxn>
                  <a:cxn ang="0">
                    <a:pos x="854" y="818"/>
                  </a:cxn>
                  <a:cxn ang="0">
                    <a:pos x="966" y="822"/>
                  </a:cxn>
                  <a:cxn ang="0">
                    <a:pos x="854" y="724"/>
                  </a:cxn>
                  <a:cxn ang="0">
                    <a:pos x="908" y="744"/>
                  </a:cxn>
                  <a:cxn ang="0">
                    <a:pos x="1012" y="814"/>
                  </a:cxn>
                  <a:cxn ang="0">
                    <a:pos x="1018" y="766"/>
                  </a:cxn>
                  <a:cxn ang="0">
                    <a:pos x="1022" y="724"/>
                  </a:cxn>
                  <a:cxn ang="0">
                    <a:pos x="1000" y="694"/>
                  </a:cxn>
                  <a:cxn ang="0">
                    <a:pos x="942" y="632"/>
                  </a:cxn>
                  <a:cxn ang="0">
                    <a:pos x="890" y="586"/>
                  </a:cxn>
                  <a:cxn ang="0">
                    <a:pos x="902" y="544"/>
                  </a:cxn>
                  <a:cxn ang="0">
                    <a:pos x="942" y="544"/>
                  </a:cxn>
                  <a:cxn ang="0">
                    <a:pos x="990" y="580"/>
                  </a:cxn>
                  <a:cxn ang="0">
                    <a:pos x="1070" y="648"/>
                  </a:cxn>
                  <a:cxn ang="0">
                    <a:pos x="1102" y="596"/>
                  </a:cxn>
                  <a:cxn ang="0">
                    <a:pos x="1128" y="568"/>
                  </a:cxn>
                  <a:cxn ang="0">
                    <a:pos x="1148" y="514"/>
                  </a:cxn>
                </a:cxnLst>
                <a:rect l="0" t="0" r="r" b="b"/>
                <a:pathLst>
                  <a:path w="1156" h="850">
                    <a:moveTo>
                      <a:pt x="1148" y="514"/>
                    </a:moveTo>
                    <a:lnTo>
                      <a:pt x="1148" y="514"/>
                    </a:lnTo>
                    <a:lnTo>
                      <a:pt x="1144" y="506"/>
                    </a:lnTo>
                    <a:lnTo>
                      <a:pt x="1138" y="502"/>
                    </a:lnTo>
                    <a:lnTo>
                      <a:pt x="1134" y="500"/>
                    </a:lnTo>
                    <a:lnTo>
                      <a:pt x="1128" y="498"/>
                    </a:lnTo>
                    <a:lnTo>
                      <a:pt x="1116" y="498"/>
                    </a:lnTo>
                    <a:lnTo>
                      <a:pt x="1106" y="502"/>
                    </a:lnTo>
                    <a:lnTo>
                      <a:pt x="1096" y="506"/>
                    </a:lnTo>
                    <a:lnTo>
                      <a:pt x="1090" y="508"/>
                    </a:lnTo>
                    <a:lnTo>
                      <a:pt x="1088" y="506"/>
                    </a:lnTo>
                    <a:lnTo>
                      <a:pt x="1088" y="504"/>
                    </a:lnTo>
                    <a:lnTo>
                      <a:pt x="1090" y="496"/>
                    </a:lnTo>
                    <a:lnTo>
                      <a:pt x="1090" y="496"/>
                    </a:lnTo>
                    <a:lnTo>
                      <a:pt x="1092" y="486"/>
                    </a:lnTo>
                    <a:lnTo>
                      <a:pt x="1090" y="482"/>
                    </a:lnTo>
                    <a:lnTo>
                      <a:pt x="1088" y="480"/>
                    </a:lnTo>
                    <a:lnTo>
                      <a:pt x="1084" y="480"/>
                    </a:lnTo>
                    <a:lnTo>
                      <a:pt x="1076" y="482"/>
                    </a:lnTo>
                    <a:lnTo>
                      <a:pt x="1062" y="486"/>
                    </a:lnTo>
                    <a:lnTo>
                      <a:pt x="1060" y="486"/>
                    </a:lnTo>
                    <a:lnTo>
                      <a:pt x="1058" y="486"/>
                    </a:lnTo>
                    <a:lnTo>
                      <a:pt x="1060" y="480"/>
                    </a:lnTo>
                    <a:lnTo>
                      <a:pt x="1060" y="480"/>
                    </a:lnTo>
                    <a:lnTo>
                      <a:pt x="1062" y="472"/>
                    </a:lnTo>
                    <a:lnTo>
                      <a:pt x="1062" y="466"/>
                    </a:lnTo>
                    <a:lnTo>
                      <a:pt x="1060" y="462"/>
                    </a:lnTo>
                    <a:lnTo>
                      <a:pt x="1056" y="458"/>
                    </a:lnTo>
                    <a:lnTo>
                      <a:pt x="1042" y="450"/>
                    </a:lnTo>
                    <a:lnTo>
                      <a:pt x="1022" y="436"/>
                    </a:lnTo>
                    <a:lnTo>
                      <a:pt x="1022" y="436"/>
                    </a:lnTo>
                    <a:lnTo>
                      <a:pt x="1010" y="430"/>
                    </a:lnTo>
                    <a:lnTo>
                      <a:pt x="996" y="428"/>
                    </a:lnTo>
                    <a:lnTo>
                      <a:pt x="984" y="426"/>
                    </a:lnTo>
                    <a:lnTo>
                      <a:pt x="970" y="426"/>
                    </a:lnTo>
                    <a:lnTo>
                      <a:pt x="960" y="426"/>
                    </a:lnTo>
                    <a:lnTo>
                      <a:pt x="950" y="424"/>
                    </a:lnTo>
                    <a:lnTo>
                      <a:pt x="944" y="420"/>
                    </a:lnTo>
                    <a:lnTo>
                      <a:pt x="942" y="416"/>
                    </a:lnTo>
                    <a:lnTo>
                      <a:pt x="940" y="410"/>
                    </a:lnTo>
                    <a:lnTo>
                      <a:pt x="940" y="410"/>
                    </a:lnTo>
                    <a:lnTo>
                      <a:pt x="938" y="406"/>
                    </a:lnTo>
                    <a:lnTo>
                      <a:pt x="936" y="402"/>
                    </a:lnTo>
                    <a:lnTo>
                      <a:pt x="930" y="400"/>
                    </a:lnTo>
                    <a:lnTo>
                      <a:pt x="926" y="398"/>
                    </a:lnTo>
                    <a:lnTo>
                      <a:pt x="914" y="396"/>
                    </a:lnTo>
                    <a:lnTo>
                      <a:pt x="900" y="396"/>
                    </a:lnTo>
                    <a:lnTo>
                      <a:pt x="890" y="396"/>
                    </a:lnTo>
                    <a:lnTo>
                      <a:pt x="882" y="394"/>
                    </a:lnTo>
                    <a:lnTo>
                      <a:pt x="882" y="394"/>
                    </a:lnTo>
                    <a:lnTo>
                      <a:pt x="882" y="392"/>
                    </a:lnTo>
                    <a:lnTo>
                      <a:pt x="890" y="384"/>
                    </a:lnTo>
                    <a:lnTo>
                      <a:pt x="890" y="384"/>
                    </a:lnTo>
                    <a:lnTo>
                      <a:pt x="896" y="380"/>
                    </a:lnTo>
                    <a:lnTo>
                      <a:pt x="900" y="376"/>
                    </a:lnTo>
                    <a:lnTo>
                      <a:pt x="902" y="372"/>
                    </a:lnTo>
                    <a:lnTo>
                      <a:pt x="902" y="366"/>
                    </a:lnTo>
                    <a:lnTo>
                      <a:pt x="900" y="360"/>
                    </a:lnTo>
                    <a:lnTo>
                      <a:pt x="894" y="352"/>
                    </a:lnTo>
                    <a:lnTo>
                      <a:pt x="890" y="348"/>
                    </a:lnTo>
                    <a:lnTo>
                      <a:pt x="888" y="344"/>
                    </a:lnTo>
                    <a:lnTo>
                      <a:pt x="890" y="344"/>
                    </a:lnTo>
                    <a:lnTo>
                      <a:pt x="902" y="346"/>
                    </a:lnTo>
                    <a:lnTo>
                      <a:pt x="902" y="346"/>
                    </a:lnTo>
                    <a:lnTo>
                      <a:pt x="916" y="348"/>
                    </a:lnTo>
                    <a:lnTo>
                      <a:pt x="928" y="348"/>
                    </a:lnTo>
                    <a:lnTo>
                      <a:pt x="938" y="346"/>
                    </a:lnTo>
                    <a:lnTo>
                      <a:pt x="942" y="342"/>
                    </a:lnTo>
                    <a:lnTo>
                      <a:pt x="944" y="340"/>
                    </a:lnTo>
                    <a:lnTo>
                      <a:pt x="944" y="338"/>
                    </a:lnTo>
                    <a:lnTo>
                      <a:pt x="938" y="334"/>
                    </a:lnTo>
                    <a:lnTo>
                      <a:pt x="926" y="328"/>
                    </a:lnTo>
                    <a:lnTo>
                      <a:pt x="906" y="324"/>
                    </a:lnTo>
                    <a:lnTo>
                      <a:pt x="906" y="324"/>
                    </a:lnTo>
                    <a:lnTo>
                      <a:pt x="876" y="318"/>
                    </a:lnTo>
                    <a:lnTo>
                      <a:pt x="876" y="318"/>
                    </a:lnTo>
                    <a:lnTo>
                      <a:pt x="876" y="318"/>
                    </a:lnTo>
                    <a:lnTo>
                      <a:pt x="880" y="316"/>
                    </a:lnTo>
                    <a:lnTo>
                      <a:pt x="900" y="312"/>
                    </a:lnTo>
                    <a:lnTo>
                      <a:pt x="910" y="308"/>
                    </a:lnTo>
                    <a:lnTo>
                      <a:pt x="920" y="304"/>
                    </a:lnTo>
                    <a:lnTo>
                      <a:pt x="920" y="304"/>
                    </a:lnTo>
                    <a:lnTo>
                      <a:pt x="924" y="300"/>
                    </a:lnTo>
                    <a:lnTo>
                      <a:pt x="926" y="298"/>
                    </a:lnTo>
                    <a:lnTo>
                      <a:pt x="926" y="294"/>
                    </a:lnTo>
                    <a:lnTo>
                      <a:pt x="926" y="290"/>
                    </a:lnTo>
                    <a:lnTo>
                      <a:pt x="922" y="284"/>
                    </a:lnTo>
                    <a:lnTo>
                      <a:pt x="914" y="278"/>
                    </a:lnTo>
                    <a:lnTo>
                      <a:pt x="904" y="272"/>
                    </a:lnTo>
                    <a:lnTo>
                      <a:pt x="894" y="268"/>
                    </a:lnTo>
                    <a:lnTo>
                      <a:pt x="886" y="268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72" y="274"/>
                    </a:lnTo>
                    <a:lnTo>
                      <a:pt x="864" y="276"/>
                    </a:lnTo>
                    <a:lnTo>
                      <a:pt x="846" y="276"/>
                    </a:lnTo>
                    <a:lnTo>
                      <a:pt x="842" y="276"/>
                    </a:lnTo>
                    <a:lnTo>
                      <a:pt x="840" y="274"/>
                    </a:lnTo>
                    <a:lnTo>
                      <a:pt x="842" y="270"/>
                    </a:lnTo>
                    <a:lnTo>
                      <a:pt x="852" y="266"/>
                    </a:lnTo>
                    <a:lnTo>
                      <a:pt x="852" y="266"/>
                    </a:lnTo>
                    <a:lnTo>
                      <a:pt x="874" y="258"/>
                    </a:lnTo>
                    <a:lnTo>
                      <a:pt x="880" y="254"/>
                    </a:lnTo>
                    <a:lnTo>
                      <a:pt x="882" y="252"/>
                    </a:lnTo>
                    <a:lnTo>
                      <a:pt x="878" y="248"/>
                    </a:lnTo>
                    <a:lnTo>
                      <a:pt x="872" y="244"/>
                    </a:lnTo>
                    <a:lnTo>
                      <a:pt x="844" y="232"/>
                    </a:lnTo>
                    <a:lnTo>
                      <a:pt x="844" y="232"/>
                    </a:lnTo>
                    <a:lnTo>
                      <a:pt x="826" y="226"/>
                    </a:lnTo>
                    <a:lnTo>
                      <a:pt x="812" y="226"/>
                    </a:lnTo>
                    <a:lnTo>
                      <a:pt x="802" y="228"/>
                    </a:lnTo>
                    <a:lnTo>
                      <a:pt x="794" y="230"/>
                    </a:lnTo>
                    <a:lnTo>
                      <a:pt x="790" y="232"/>
                    </a:lnTo>
                    <a:lnTo>
                      <a:pt x="786" y="232"/>
                    </a:lnTo>
                    <a:lnTo>
                      <a:pt x="786" y="230"/>
                    </a:lnTo>
                    <a:lnTo>
                      <a:pt x="786" y="220"/>
                    </a:lnTo>
                    <a:lnTo>
                      <a:pt x="786" y="220"/>
                    </a:lnTo>
                    <a:lnTo>
                      <a:pt x="788" y="210"/>
                    </a:lnTo>
                    <a:lnTo>
                      <a:pt x="784" y="206"/>
                    </a:lnTo>
                    <a:lnTo>
                      <a:pt x="782" y="204"/>
                    </a:lnTo>
                    <a:lnTo>
                      <a:pt x="776" y="204"/>
                    </a:lnTo>
                    <a:lnTo>
                      <a:pt x="768" y="206"/>
                    </a:lnTo>
                    <a:lnTo>
                      <a:pt x="764" y="204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0"/>
                    </a:lnTo>
                    <a:lnTo>
                      <a:pt x="756" y="184"/>
                    </a:lnTo>
                    <a:lnTo>
                      <a:pt x="748" y="178"/>
                    </a:lnTo>
                    <a:lnTo>
                      <a:pt x="738" y="174"/>
                    </a:lnTo>
                    <a:lnTo>
                      <a:pt x="728" y="170"/>
                    </a:lnTo>
                    <a:lnTo>
                      <a:pt x="716" y="170"/>
                    </a:lnTo>
                    <a:lnTo>
                      <a:pt x="706" y="174"/>
                    </a:lnTo>
                    <a:lnTo>
                      <a:pt x="696" y="182"/>
                    </a:lnTo>
                    <a:lnTo>
                      <a:pt x="696" y="182"/>
                    </a:lnTo>
                    <a:lnTo>
                      <a:pt x="686" y="190"/>
                    </a:lnTo>
                    <a:lnTo>
                      <a:pt x="680" y="192"/>
                    </a:lnTo>
                    <a:lnTo>
                      <a:pt x="674" y="190"/>
                    </a:lnTo>
                    <a:lnTo>
                      <a:pt x="670" y="186"/>
                    </a:lnTo>
                    <a:lnTo>
                      <a:pt x="666" y="178"/>
                    </a:lnTo>
                    <a:lnTo>
                      <a:pt x="662" y="168"/>
                    </a:lnTo>
                    <a:lnTo>
                      <a:pt x="652" y="148"/>
                    </a:lnTo>
                    <a:lnTo>
                      <a:pt x="652" y="148"/>
                    </a:lnTo>
                    <a:lnTo>
                      <a:pt x="648" y="138"/>
                    </a:lnTo>
                    <a:lnTo>
                      <a:pt x="642" y="134"/>
                    </a:lnTo>
                    <a:lnTo>
                      <a:pt x="638" y="134"/>
                    </a:lnTo>
                    <a:lnTo>
                      <a:pt x="632" y="134"/>
                    </a:lnTo>
                    <a:lnTo>
                      <a:pt x="628" y="134"/>
                    </a:lnTo>
                    <a:lnTo>
                      <a:pt x="622" y="134"/>
                    </a:lnTo>
                    <a:lnTo>
                      <a:pt x="616" y="128"/>
                    </a:lnTo>
                    <a:lnTo>
                      <a:pt x="610" y="120"/>
                    </a:lnTo>
                    <a:lnTo>
                      <a:pt x="610" y="120"/>
                    </a:lnTo>
                    <a:lnTo>
                      <a:pt x="602" y="110"/>
                    </a:lnTo>
                    <a:lnTo>
                      <a:pt x="594" y="104"/>
                    </a:lnTo>
                    <a:lnTo>
                      <a:pt x="586" y="100"/>
                    </a:lnTo>
                    <a:lnTo>
                      <a:pt x="578" y="100"/>
                    </a:lnTo>
                    <a:lnTo>
                      <a:pt x="560" y="98"/>
                    </a:lnTo>
                    <a:lnTo>
                      <a:pt x="552" y="98"/>
                    </a:lnTo>
                    <a:lnTo>
                      <a:pt x="546" y="94"/>
                    </a:lnTo>
                    <a:lnTo>
                      <a:pt x="546" y="94"/>
                    </a:lnTo>
                    <a:lnTo>
                      <a:pt x="528" y="88"/>
                    </a:lnTo>
                    <a:lnTo>
                      <a:pt x="518" y="84"/>
                    </a:lnTo>
                    <a:lnTo>
                      <a:pt x="506" y="82"/>
                    </a:lnTo>
                    <a:lnTo>
                      <a:pt x="494" y="84"/>
                    </a:lnTo>
                    <a:lnTo>
                      <a:pt x="484" y="88"/>
                    </a:lnTo>
                    <a:lnTo>
                      <a:pt x="474" y="94"/>
                    </a:lnTo>
                    <a:lnTo>
                      <a:pt x="466" y="106"/>
                    </a:lnTo>
                    <a:lnTo>
                      <a:pt x="466" y="106"/>
                    </a:lnTo>
                    <a:lnTo>
                      <a:pt x="462" y="112"/>
                    </a:lnTo>
                    <a:lnTo>
                      <a:pt x="460" y="116"/>
                    </a:lnTo>
                    <a:lnTo>
                      <a:pt x="456" y="118"/>
                    </a:lnTo>
                    <a:lnTo>
                      <a:pt x="452" y="118"/>
                    </a:lnTo>
                    <a:lnTo>
                      <a:pt x="444" y="116"/>
                    </a:lnTo>
                    <a:lnTo>
                      <a:pt x="436" y="112"/>
                    </a:lnTo>
                    <a:lnTo>
                      <a:pt x="428" y="106"/>
                    </a:lnTo>
                    <a:lnTo>
                      <a:pt x="420" y="104"/>
                    </a:lnTo>
                    <a:lnTo>
                      <a:pt x="416" y="102"/>
                    </a:lnTo>
                    <a:lnTo>
                      <a:pt x="412" y="104"/>
                    </a:lnTo>
                    <a:lnTo>
                      <a:pt x="408" y="106"/>
                    </a:lnTo>
                    <a:lnTo>
                      <a:pt x="404" y="110"/>
                    </a:lnTo>
                    <a:lnTo>
                      <a:pt x="404" y="110"/>
                    </a:lnTo>
                    <a:lnTo>
                      <a:pt x="396" y="118"/>
                    </a:lnTo>
                    <a:lnTo>
                      <a:pt x="388" y="124"/>
                    </a:lnTo>
                    <a:lnTo>
                      <a:pt x="380" y="130"/>
                    </a:lnTo>
                    <a:lnTo>
                      <a:pt x="376" y="132"/>
                    </a:lnTo>
                    <a:lnTo>
                      <a:pt x="372" y="132"/>
                    </a:lnTo>
                    <a:lnTo>
                      <a:pt x="370" y="130"/>
                    </a:lnTo>
                    <a:lnTo>
                      <a:pt x="372" y="126"/>
                    </a:lnTo>
                    <a:lnTo>
                      <a:pt x="376" y="118"/>
                    </a:lnTo>
                    <a:lnTo>
                      <a:pt x="376" y="118"/>
                    </a:lnTo>
                    <a:lnTo>
                      <a:pt x="382" y="110"/>
                    </a:lnTo>
                    <a:lnTo>
                      <a:pt x="386" y="100"/>
                    </a:lnTo>
                    <a:lnTo>
                      <a:pt x="388" y="90"/>
                    </a:lnTo>
                    <a:lnTo>
                      <a:pt x="388" y="82"/>
                    </a:lnTo>
                    <a:lnTo>
                      <a:pt x="386" y="72"/>
                    </a:lnTo>
                    <a:lnTo>
                      <a:pt x="382" y="64"/>
                    </a:lnTo>
                    <a:lnTo>
                      <a:pt x="376" y="58"/>
                    </a:lnTo>
                    <a:lnTo>
                      <a:pt x="368" y="54"/>
                    </a:lnTo>
                    <a:lnTo>
                      <a:pt x="368" y="54"/>
                    </a:lnTo>
                    <a:lnTo>
                      <a:pt x="360" y="50"/>
                    </a:lnTo>
                    <a:lnTo>
                      <a:pt x="356" y="44"/>
                    </a:lnTo>
                    <a:lnTo>
                      <a:pt x="356" y="38"/>
                    </a:lnTo>
                    <a:lnTo>
                      <a:pt x="354" y="32"/>
                    </a:lnTo>
                    <a:lnTo>
                      <a:pt x="354" y="24"/>
                    </a:lnTo>
                    <a:lnTo>
                      <a:pt x="352" y="18"/>
                    </a:lnTo>
                    <a:lnTo>
                      <a:pt x="346" y="14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26" y="10"/>
                    </a:lnTo>
                    <a:lnTo>
                      <a:pt x="306" y="12"/>
                    </a:lnTo>
                    <a:lnTo>
                      <a:pt x="282" y="14"/>
                    </a:lnTo>
                    <a:lnTo>
                      <a:pt x="260" y="18"/>
                    </a:lnTo>
                    <a:lnTo>
                      <a:pt x="236" y="24"/>
                    </a:lnTo>
                    <a:lnTo>
                      <a:pt x="218" y="32"/>
                    </a:lnTo>
                    <a:lnTo>
                      <a:pt x="210" y="38"/>
                    </a:lnTo>
                    <a:lnTo>
                      <a:pt x="204" y="44"/>
                    </a:lnTo>
                    <a:lnTo>
                      <a:pt x="200" y="50"/>
                    </a:lnTo>
                    <a:lnTo>
                      <a:pt x="198" y="56"/>
                    </a:lnTo>
                    <a:lnTo>
                      <a:pt x="198" y="56"/>
                    </a:lnTo>
                    <a:lnTo>
                      <a:pt x="198" y="62"/>
                    </a:lnTo>
                    <a:lnTo>
                      <a:pt x="196" y="66"/>
                    </a:lnTo>
                    <a:lnTo>
                      <a:pt x="194" y="68"/>
                    </a:lnTo>
                    <a:lnTo>
                      <a:pt x="192" y="70"/>
                    </a:lnTo>
                    <a:lnTo>
                      <a:pt x="186" y="72"/>
                    </a:lnTo>
                    <a:lnTo>
                      <a:pt x="178" y="70"/>
                    </a:lnTo>
                    <a:lnTo>
                      <a:pt x="174" y="72"/>
                    </a:lnTo>
                    <a:lnTo>
                      <a:pt x="172" y="72"/>
                    </a:lnTo>
                    <a:lnTo>
                      <a:pt x="172" y="74"/>
                    </a:lnTo>
                    <a:lnTo>
                      <a:pt x="174" y="84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8" y="116"/>
                    </a:lnTo>
                    <a:lnTo>
                      <a:pt x="188" y="122"/>
                    </a:lnTo>
                    <a:lnTo>
                      <a:pt x="188" y="126"/>
                    </a:lnTo>
                    <a:lnTo>
                      <a:pt x="188" y="130"/>
                    </a:lnTo>
                    <a:lnTo>
                      <a:pt x="184" y="130"/>
                    </a:lnTo>
                    <a:lnTo>
                      <a:pt x="180" y="132"/>
                    </a:lnTo>
                    <a:lnTo>
                      <a:pt x="174" y="132"/>
                    </a:lnTo>
                    <a:lnTo>
                      <a:pt x="168" y="134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4" y="148"/>
                    </a:lnTo>
                    <a:lnTo>
                      <a:pt x="174" y="148"/>
                    </a:lnTo>
                    <a:lnTo>
                      <a:pt x="184" y="158"/>
                    </a:lnTo>
                    <a:lnTo>
                      <a:pt x="192" y="164"/>
                    </a:lnTo>
                    <a:lnTo>
                      <a:pt x="200" y="166"/>
                    </a:lnTo>
                    <a:lnTo>
                      <a:pt x="208" y="166"/>
                    </a:lnTo>
                    <a:lnTo>
                      <a:pt x="212" y="164"/>
                    </a:lnTo>
                    <a:lnTo>
                      <a:pt x="218" y="166"/>
                    </a:lnTo>
                    <a:lnTo>
                      <a:pt x="220" y="168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2" y="180"/>
                    </a:lnTo>
                    <a:lnTo>
                      <a:pt x="220" y="182"/>
                    </a:lnTo>
                    <a:lnTo>
                      <a:pt x="216" y="184"/>
                    </a:lnTo>
                    <a:lnTo>
                      <a:pt x="210" y="184"/>
                    </a:lnTo>
                    <a:lnTo>
                      <a:pt x="196" y="180"/>
                    </a:lnTo>
                    <a:lnTo>
                      <a:pt x="180" y="174"/>
                    </a:lnTo>
                    <a:lnTo>
                      <a:pt x="164" y="164"/>
                    </a:lnTo>
                    <a:lnTo>
                      <a:pt x="152" y="150"/>
                    </a:lnTo>
                    <a:lnTo>
                      <a:pt x="148" y="144"/>
                    </a:lnTo>
                    <a:lnTo>
                      <a:pt x="146" y="136"/>
                    </a:lnTo>
                    <a:lnTo>
                      <a:pt x="146" y="130"/>
                    </a:lnTo>
                    <a:lnTo>
                      <a:pt x="150" y="122"/>
                    </a:lnTo>
                    <a:lnTo>
                      <a:pt x="150" y="122"/>
                    </a:lnTo>
                    <a:lnTo>
                      <a:pt x="154" y="110"/>
                    </a:lnTo>
                    <a:lnTo>
                      <a:pt x="152" y="102"/>
                    </a:lnTo>
                    <a:lnTo>
                      <a:pt x="150" y="98"/>
                    </a:lnTo>
                    <a:lnTo>
                      <a:pt x="144" y="94"/>
                    </a:lnTo>
                    <a:lnTo>
                      <a:pt x="142" y="90"/>
                    </a:lnTo>
                    <a:lnTo>
                      <a:pt x="140" y="84"/>
                    </a:lnTo>
                    <a:lnTo>
                      <a:pt x="144" y="74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68" y="44"/>
                    </a:lnTo>
                    <a:lnTo>
                      <a:pt x="180" y="34"/>
                    </a:lnTo>
                    <a:lnTo>
                      <a:pt x="188" y="26"/>
                    </a:lnTo>
                    <a:lnTo>
                      <a:pt x="198" y="22"/>
                    </a:lnTo>
                    <a:lnTo>
                      <a:pt x="208" y="16"/>
                    </a:lnTo>
                    <a:lnTo>
                      <a:pt x="212" y="14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2" y="8"/>
                    </a:lnTo>
                    <a:lnTo>
                      <a:pt x="210" y="6"/>
                    </a:lnTo>
                    <a:lnTo>
                      <a:pt x="200" y="2"/>
                    </a:lnTo>
                    <a:lnTo>
                      <a:pt x="184" y="0"/>
                    </a:lnTo>
                    <a:lnTo>
                      <a:pt x="164" y="0"/>
                    </a:lnTo>
                    <a:lnTo>
                      <a:pt x="140" y="2"/>
                    </a:lnTo>
                    <a:lnTo>
                      <a:pt x="116" y="8"/>
                    </a:lnTo>
                    <a:lnTo>
                      <a:pt x="92" y="1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52" y="38"/>
                    </a:lnTo>
                    <a:lnTo>
                      <a:pt x="40" y="48"/>
                    </a:lnTo>
                    <a:lnTo>
                      <a:pt x="34" y="56"/>
                    </a:lnTo>
                    <a:lnTo>
                      <a:pt x="32" y="62"/>
                    </a:lnTo>
                    <a:lnTo>
                      <a:pt x="30" y="72"/>
                    </a:lnTo>
                    <a:lnTo>
                      <a:pt x="28" y="76"/>
                    </a:lnTo>
                    <a:lnTo>
                      <a:pt x="24" y="82"/>
                    </a:lnTo>
                    <a:lnTo>
                      <a:pt x="24" y="82"/>
                    </a:lnTo>
                    <a:lnTo>
                      <a:pt x="18" y="90"/>
                    </a:lnTo>
                    <a:lnTo>
                      <a:pt x="14" y="96"/>
                    </a:lnTo>
                    <a:lnTo>
                      <a:pt x="8" y="112"/>
                    </a:lnTo>
                    <a:lnTo>
                      <a:pt x="4" y="132"/>
                    </a:lnTo>
                    <a:lnTo>
                      <a:pt x="2" y="156"/>
                    </a:lnTo>
                    <a:lnTo>
                      <a:pt x="2" y="156"/>
                    </a:lnTo>
                    <a:lnTo>
                      <a:pt x="0" y="168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8" y="188"/>
                    </a:lnTo>
                    <a:lnTo>
                      <a:pt x="14" y="192"/>
                    </a:lnTo>
                    <a:lnTo>
                      <a:pt x="26" y="194"/>
                    </a:lnTo>
                    <a:lnTo>
                      <a:pt x="58" y="196"/>
                    </a:lnTo>
                    <a:lnTo>
                      <a:pt x="58" y="196"/>
                    </a:lnTo>
                    <a:lnTo>
                      <a:pt x="76" y="200"/>
                    </a:lnTo>
                    <a:lnTo>
                      <a:pt x="90" y="202"/>
                    </a:lnTo>
                    <a:lnTo>
                      <a:pt x="100" y="208"/>
                    </a:lnTo>
                    <a:lnTo>
                      <a:pt x="106" y="212"/>
                    </a:lnTo>
                    <a:lnTo>
                      <a:pt x="106" y="216"/>
                    </a:lnTo>
                    <a:lnTo>
                      <a:pt x="102" y="218"/>
                    </a:lnTo>
                    <a:lnTo>
                      <a:pt x="94" y="220"/>
                    </a:lnTo>
                    <a:lnTo>
                      <a:pt x="78" y="218"/>
                    </a:lnTo>
                    <a:lnTo>
                      <a:pt x="78" y="218"/>
                    </a:lnTo>
                    <a:lnTo>
                      <a:pt x="50" y="216"/>
                    </a:lnTo>
                    <a:lnTo>
                      <a:pt x="40" y="216"/>
                    </a:lnTo>
                    <a:lnTo>
                      <a:pt x="32" y="218"/>
                    </a:lnTo>
                    <a:lnTo>
                      <a:pt x="32" y="220"/>
                    </a:lnTo>
                    <a:lnTo>
                      <a:pt x="30" y="222"/>
                    </a:lnTo>
                    <a:lnTo>
                      <a:pt x="32" y="228"/>
                    </a:lnTo>
                    <a:lnTo>
                      <a:pt x="40" y="238"/>
                    </a:lnTo>
                    <a:lnTo>
                      <a:pt x="52" y="250"/>
                    </a:lnTo>
                    <a:lnTo>
                      <a:pt x="52" y="250"/>
                    </a:lnTo>
                    <a:lnTo>
                      <a:pt x="68" y="262"/>
                    </a:lnTo>
                    <a:lnTo>
                      <a:pt x="82" y="268"/>
                    </a:lnTo>
                    <a:lnTo>
                      <a:pt x="94" y="270"/>
                    </a:lnTo>
                    <a:lnTo>
                      <a:pt x="106" y="270"/>
                    </a:lnTo>
                    <a:lnTo>
                      <a:pt x="118" y="270"/>
                    </a:lnTo>
                    <a:lnTo>
                      <a:pt x="130" y="270"/>
                    </a:lnTo>
                    <a:lnTo>
                      <a:pt x="142" y="272"/>
                    </a:lnTo>
                    <a:lnTo>
                      <a:pt x="152" y="278"/>
                    </a:lnTo>
                    <a:lnTo>
                      <a:pt x="152" y="278"/>
                    </a:lnTo>
                    <a:lnTo>
                      <a:pt x="162" y="284"/>
                    </a:lnTo>
                    <a:lnTo>
                      <a:pt x="174" y="288"/>
                    </a:lnTo>
                    <a:lnTo>
                      <a:pt x="184" y="290"/>
                    </a:lnTo>
                    <a:lnTo>
                      <a:pt x="194" y="288"/>
                    </a:lnTo>
                    <a:lnTo>
                      <a:pt x="208" y="286"/>
                    </a:lnTo>
                    <a:lnTo>
                      <a:pt x="218" y="286"/>
                    </a:lnTo>
                    <a:lnTo>
                      <a:pt x="218" y="286"/>
                    </a:lnTo>
                    <a:lnTo>
                      <a:pt x="234" y="288"/>
                    </a:lnTo>
                    <a:lnTo>
                      <a:pt x="244" y="290"/>
                    </a:lnTo>
                    <a:lnTo>
                      <a:pt x="260" y="290"/>
                    </a:lnTo>
                    <a:lnTo>
                      <a:pt x="268" y="290"/>
                    </a:lnTo>
                    <a:lnTo>
                      <a:pt x="276" y="290"/>
                    </a:lnTo>
                    <a:lnTo>
                      <a:pt x="288" y="292"/>
                    </a:lnTo>
                    <a:lnTo>
                      <a:pt x="304" y="296"/>
                    </a:lnTo>
                    <a:lnTo>
                      <a:pt x="304" y="296"/>
                    </a:lnTo>
                    <a:lnTo>
                      <a:pt x="316" y="300"/>
                    </a:lnTo>
                    <a:lnTo>
                      <a:pt x="324" y="298"/>
                    </a:lnTo>
                    <a:lnTo>
                      <a:pt x="328" y="296"/>
                    </a:lnTo>
                    <a:lnTo>
                      <a:pt x="332" y="292"/>
                    </a:lnTo>
                    <a:lnTo>
                      <a:pt x="336" y="290"/>
                    </a:lnTo>
                    <a:lnTo>
                      <a:pt x="340" y="290"/>
                    </a:lnTo>
                    <a:lnTo>
                      <a:pt x="346" y="292"/>
                    </a:lnTo>
                    <a:lnTo>
                      <a:pt x="356" y="298"/>
                    </a:lnTo>
                    <a:lnTo>
                      <a:pt x="356" y="298"/>
                    </a:lnTo>
                    <a:lnTo>
                      <a:pt x="374" y="312"/>
                    </a:lnTo>
                    <a:lnTo>
                      <a:pt x="378" y="314"/>
                    </a:lnTo>
                    <a:lnTo>
                      <a:pt x="380" y="312"/>
                    </a:lnTo>
                    <a:lnTo>
                      <a:pt x="378" y="310"/>
                    </a:lnTo>
                    <a:lnTo>
                      <a:pt x="376" y="306"/>
                    </a:lnTo>
                    <a:lnTo>
                      <a:pt x="362" y="292"/>
                    </a:lnTo>
                    <a:lnTo>
                      <a:pt x="362" y="292"/>
                    </a:lnTo>
                    <a:lnTo>
                      <a:pt x="358" y="284"/>
                    </a:lnTo>
                    <a:lnTo>
                      <a:pt x="358" y="282"/>
                    </a:lnTo>
                    <a:lnTo>
                      <a:pt x="360" y="282"/>
                    </a:lnTo>
                    <a:lnTo>
                      <a:pt x="368" y="282"/>
                    </a:lnTo>
                    <a:lnTo>
                      <a:pt x="380" y="284"/>
                    </a:lnTo>
                    <a:lnTo>
                      <a:pt x="410" y="290"/>
                    </a:lnTo>
                    <a:lnTo>
                      <a:pt x="444" y="296"/>
                    </a:lnTo>
                    <a:lnTo>
                      <a:pt x="444" y="296"/>
                    </a:lnTo>
                    <a:lnTo>
                      <a:pt x="450" y="296"/>
                    </a:lnTo>
                    <a:lnTo>
                      <a:pt x="454" y="296"/>
                    </a:lnTo>
                    <a:lnTo>
                      <a:pt x="458" y="294"/>
                    </a:lnTo>
                    <a:lnTo>
                      <a:pt x="460" y="290"/>
                    </a:lnTo>
                    <a:lnTo>
                      <a:pt x="462" y="284"/>
                    </a:lnTo>
                    <a:lnTo>
                      <a:pt x="460" y="274"/>
                    </a:lnTo>
                    <a:lnTo>
                      <a:pt x="456" y="260"/>
                    </a:lnTo>
                    <a:lnTo>
                      <a:pt x="456" y="260"/>
                    </a:lnTo>
                    <a:lnTo>
                      <a:pt x="458" y="260"/>
                    </a:lnTo>
                    <a:lnTo>
                      <a:pt x="464" y="264"/>
                    </a:lnTo>
                    <a:lnTo>
                      <a:pt x="464" y="264"/>
                    </a:lnTo>
                    <a:lnTo>
                      <a:pt x="472" y="270"/>
                    </a:lnTo>
                    <a:lnTo>
                      <a:pt x="478" y="272"/>
                    </a:lnTo>
                    <a:lnTo>
                      <a:pt x="484" y="272"/>
                    </a:lnTo>
                    <a:lnTo>
                      <a:pt x="490" y="272"/>
                    </a:lnTo>
                    <a:lnTo>
                      <a:pt x="494" y="272"/>
                    </a:lnTo>
                    <a:lnTo>
                      <a:pt x="498" y="274"/>
                    </a:lnTo>
                    <a:lnTo>
                      <a:pt x="500" y="278"/>
                    </a:lnTo>
                    <a:lnTo>
                      <a:pt x="502" y="286"/>
                    </a:lnTo>
                    <a:lnTo>
                      <a:pt x="502" y="286"/>
                    </a:lnTo>
                    <a:lnTo>
                      <a:pt x="502" y="294"/>
                    </a:lnTo>
                    <a:lnTo>
                      <a:pt x="504" y="302"/>
                    </a:lnTo>
                    <a:lnTo>
                      <a:pt x="508" y="306"/>
                    </a:lnTo>
                    <a:lnTo>
                      <a:pt x="512" y="310"/>
                    </a:lnTo>
                    <a:lnTo>
                      <a:pt x="528" y="318"/>
                    </a:lnTo>
                    <a:lnTo>
                      <a:pt x="556" y="326"/>
                    </a:lnTo>
                    <a:lnTo>
                      <a:pt x="556" y="326"/>
                    </a:lnTo>
                    <a:lnTo>
                      <a:pt x="570" y="332"/>
                    </a:lnTo>
                    <a:lnTo>
                      <a:pt x="580" y="338"/>
                    </a:lnTo>
                    <a:lnTo>
                      <a:pt x="584" y="344"/>
                    </a:lnTo>
                    <a:lnTo>
                      <a:pt x="584" y="348"/>
                    </a:lnTo>
                    <a:lnTo>
                      <a:pt x="580" y="352"/>
                    </a:lnTo>
                    <a:lnTo>
                      <a:pt x="574" y="356"/>
                    </a:lnTo>
                    <a:lnTo>
                      <a:pt x="568" y="356"/>
                    </a:lnTo>
                    <a:lnTo>
                      <a:pt x="558" y="356"/>
                    </a:lnTo>
                    <a:lnTo>
                      <a:pt x="558" y="356"/>
                    </a:lnTo>
                    <a:lnTo>
                      <a:pt x="550" y="358"/>
                    </a:lnTo>
                    <a:lnTo>
                      <a:pt x="542" y="360"/>
                    </a:lnTo>
                    <a:lnTo>
                      <a:pt x="538" y="366"/>
                    </a:lnTo>
                    <a:lnTo>
                      <a:pt x="538" y="370"/>
                    </a:lnTo>
                    <a:lnTo>
                      <a:pt x="538" y="376"/>
                    </a:lnTo>
                    <a:lnTo>
                      <a:pt x="544" y="378"/>
                    </a:lnTo>
                    <a:lnTo>
                      <a:pt x="550" y="380"/>
                    </a:lnTo>
                    <a:lnTo>
                      <a:pt x="562" y="378"/>
                    </a:lnTo>
                    <a:lnTo>
                      <a:pt x="562" y="378"/>
                    </a:lnTo>
                    <a:lnTo>
                      <a:pt x="576" y="374"/>
                    </a:lnTo>
                    <a:lnTo>
                      <a:pt x="590" y="374"/>
                    </a:lnTo>
                    <a:lnTo>
                      <a:pt x="606" y="376"/>
                    </a:lnTo>
                    <a:lnTo>
                      <a:pt x="618" y="380"/>
                    </a:lnTo>
                    <a:lnTo>
                      <a:pt x="630" y="384"/>
                    </a:lnTo>
                    <a:lnTo>
                      <a:pt x="640" y="390"/>
                    </a:lnTo>
                    <a:lnTo>
                      <a:pt x="648" y="396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6" y="406"/>
                    </a:lnTo>
                    <a:lnTo>
                      <a:pt x="662" y="408"/>
                    </a:lnTo>
                    <a:lnTo>
                      <a:pt x="674" y="414"/>
                    </a:lnTo>
                    <a:lnTo>
                      <a:pt x="682" y="416"/>
                    </a:lnTo>
                    <a:lnTo>
                      <a:pt x="688" y="420"/>
                    </a:lnTo>
                    <a:lnTo>
                      <a:pt x="692" y="428"/>
                    </a:lnTo>
                    <a:lnTo>
                      <a:pt x="696" y="438"/>
                    </a:lnTo>
                    <a:lnTo>
                      <a:pt x="696" y="438"/>
                    </a:lnTo>
                    <a:lnTo>
                      <a:pt x="698" y="450"/>
                    </a:lnTo>
                    <a:lnTo>
                      <a:pt x="704" y="460"/>
                    </a:lnTo>
                    <a:lnTo>
                      <a:pt x="712" y="474"/>
                    </a:lnTo>
                    <a:lnTo>
                      <a:pt x="716" y="480"/>
                    </a:lnTo>
                    <a:lnTo>
                      <a:pt x="718" y="486"/>
                    </a:lnTo>
                    <a:lnTo>
                      <a:pt x="716" y="490"/>
                    </a:lnTo>
                    <a:lnTo>
                      <a:pt x="710" y="494"/>
                    </a:lnTo>
                    <a:lnTo>
                      <a:pt x="710" y="494"/>
                    </a:lnTo>
                    <a:lnTo>
                      <a:pt x="696" y="504"/>
                    </a:lnTo>
                    <a:lnTo>
                      <a:pt x="682" y="518"/>
                    </a:lnTo>
                    <a:lnTo>
                      <a:pt x="668" y="532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44" y="554"/>
                    </a:lnTo>
                    <a:lnTo>
                      <a:pt x="640" y="558"/>
                    </a:lnTo>
                    <a:lnTo>
                      <a:pt x="640" y="564"/>
                    </a:lnTo>
                    <a:lnTo>
                      <a:pt x="642" y="570"/>
                    </a:lnTo>
                    <a:lnTo>
                      <a:pt x="646" y="580"/>
                    </a:lnTo>
                    <a:lnTo>
                      <a:pt x="654" y="590"/>
                    </a:lnTo>
                    <a:lnTo>
                      <a:pt x="666" y="604"/>
                    </a:lnTo>
                    <a:lnTo>
                      <a:pt x="666" y="606"/>
                    </a:lnTo>
                    <a:lnTo>
                      <a:pt x="666" y="608"/>
                    </a:lnTo>
                    <a:lnTo>
                      <a:pt x="656" y="606"/>
                    </a:lnTo>
                    <a:lnTo>
                      <a:pt x="656" y="606"/>
                    </a:lnTo>
                    <a:lnTo>
                      <a:pt x="646" y="602"/>
                    </a:lnTo>
                    <a:lnTo>
                      <a:pt x="636" y="604"/>
                    </a:lnTo>
                    <a:lnTo>
                      <a:pt x="628" y="608"/>
                    </a:lnTo>
                    <a:lnTo>
                      <a:pt x="620" y="612"/>
                    </a:lnTo>
                    <a:lnTo>
                      <a:pt x="608" y="616"/>
                    </a:lnTo>
                    <a:lnTo>
                      <a:pt x="594" y="620"/>
                    </a:lnTo>
                    <a:lnTo>
                      <a:pt x="576" y="620"/>
                    </a:lnTo>
                    <a:lnTo>
                      <a:pt x="552" y="614"/>
                    </a:lnTo>
                    <a:lnTo>
                      <a:pt x="552" y="614"/>
                    </a:lnTo>
                    <a:lnTo>
                      <a:pt x="528" y="610"/>
                    </a:lnTo>
                    <a:lnTo>
                      <a:pt x="516" y="608"/>
                    </a:lnTo>
                    <a:lnTo>
                      <a:pt x="510" y="608"/>
                    </a:lnTo>
                    <a:lnTo>
                      <a:pt x="510" y="612"/>
                    </a:lnTo>
                    <a:lnTo>
                      <a:pt x="510" y="616"/>
                    </a:lnTo>
                    <a:lnTo>
                      <a:pt x="510" y="624"/>
                    </a:lnTo>
                    <a:lnTo>
                      <a:pt x="504" y="630"/>
                    </a:lnTo>
                    <a:lnTo>
                      <a:pt x="494" y="638"/>
                    </a:lnTo>
                    <a:lnTo>
                      <a:pt x="494" y="638"/>
                    </a:lnTo>
                    <a:lnTo>
                      <a:pt x="488" y="642"/>
                    </a:lnTo>
                    <a:lnTo>
                      <a:pt x="484" y="648"/>
                    </a:lnTo>
                    <a:lnTo>
                      <a:pt x="482" y="652"/>
                    </a:lnTo>
                    <a:lnTo>
                      <a:pt x="480" y="658"/>
                    </a:lnTo>
                    <a:lnTo>
                      <a:pt x="482" y="664"/>
                    </a:lnTo>
                    <a:lnTo>
                      <a:pt x="484" y="668"/>
                    </a:lnTo>
                    <a:lnTo>
                      <a:pt x="494" y="678"/>
                    </a:lnTo>
                    <a:lnTo>
                      <a:pt x="506" y="686"/>
                    </a:lnTo>
                    <a:lnTo>
                      <a:pt x="514" y="688"/>
                    </a:lnTo>
                    <a:lnTo>
                      <a:pt x="522" y="690"/>
                    </a:lnTo>
                    <a:lnTo>
                      <a:pt x="532" y="690"/>
                    </a:lnTo>
                    <a:lnTo>
                      <a:pt x="542" y="690"/>
                    </a:lnTo>
                    <a:lnTo>
                      <a:pt x="552" y="686"/>
                    </a:lnTo>
                    <a:lnTo>
                      <a:pt x="562" y="682"/>
                    </a:lnTo>
                    <a:lnTo>
                      <a:pt x="562" y="682"/>
                    </a:lnTo>
                    <a:lnTo>
                      <a:pt x="580" y="676"/>
                    </a:lnTo>
                    <a:lnTo>
                      <a:pt x="592" y="674"/>
                    </a:lnTo>
                    <a:lnTo>
                      <a:pt x="602" y="676"/>
                    </a:lnTo>
                    <a:lnTo>
                      <a:pt x="608" y="680"/>
                    </a:lnTo>
                    <a:lnTo>
                      <a:pt x="612" y="684"/>
                    </a:lnTo>
                    <a:lnTo>
                      <a:pt x="616" y="688"/>
                    </a:lnTo>
                    <a:lnTo>
                      <a:pt x="622" y="686"/>
                    </a:lnTo>
                    <a:lnTo>
                      <a:pt x="628" y="680"/>
                    </a:lnTo>
                    <a:lnTo>
                      <a:pt x="628" y="680"/>
                    </a:lnTo>
                    <a:lnTo>
                      <a:pt x="634" y="674"/>
                    </a:lnTo>
                    <a:lnTo>
                      <a:pt x="640" y="674"/>
                    </a:lnTo>
                    <a:lnTo>
                      <a:pt x="642" y="676"/>
                    </a:lnTo>
                    <a:lnTo>
                      <a:pt x="644" y="680"/>
                    </a:lnTo>
                    <a:lnTo>
                      <a:pt x="646" y="688"/>
                    </a:lnTo>
                    <a:lnTo>
                      <a:pt x="648" y="690"/>
                    </a:lnTo>
                    <a:lnTo>
                      <a:pt x="650" y="686"/>
                    </a:lnTo>
                    <a:lnTo>
                      <a:pt x="650" y="686"/>
                    </a:lnTo>
                    <a:lnTo>
                      <a:pt x="656" y="674"/>
                    </a:lnTo>
                    <a:lnTo>
                      <a:pt x="658" y="672"/>
                    </a:lnTo>
                    <a:lnTo>
                      <a:pt x="662" y="672"/>
                    </a:lnTo>
                    <a:lnTo>
                      <a:pt x="666" y="674"/>
                    </a:lnTo>
                    <a:lnTo>
                      <a:pt x="672" y="680"/>
                    </a:lnTo>
                    <a:lnTo>
                      <a:pt x="696" y="706"/>
                    </a:lnTo>
                    <a:lnTo>
                      <a:pt x="696" y="706"/>
                    </a:lnTo>
                    <a:lnTo>
                      <a:pt x="708" y="720"/>
                    </a:lnTo>
                    <a:lnTo>
                      <a:pt x="718" y="726"/>
                    </a:lnTo>
                    <a:lnTo>
                      <a:pt x="724" y="728"/>
                    </a:lnTo>
                    <a:lnTo>
                      <a:pt x="728" y="728"/>
                    </a:lnTo>
                    <a:lnTo>
                      <a:pt x="732" y="726"/>
                    </a:lnTo>
                    <a:lnTo>
                      <a:pt x="736" y="724"/>
                    </a:lnTo>
                    <a:lnTo>
                      <a:pt x="742" y="726"/>
                    </a:lnTo>
                    <a:lnTo>
                      <a:pt x="750" y="732"/>
                    </a:lnTo>
                    <a:lnTo>
                      <a:pt x="750" y="732"/>
                    </a:lnTo>
                    <a:lnTo>
                      <a:pt x="756" y="738"/>
                    </a:lnTo>
                    <a:lnTo>
                      <a:pt x="756" y="740"/>
                    </a:lnTo>
                    <a:lnTo>
                      <a:pt x="754" y="742"/>
                    </a:lnTo>
                    <a:lnTo>
                      <a:pt x="750" y="744"/>
                    </a:lnTo>
                    <a:lnTo>
                      <a:pt x="742" y="744"/>
                    </a:lnTo>
                    <a:lnTo>
                      <a:pt x="734" y="746"/>
                    </a:lnTo>
                    <a:lnTo>
                      <a:pt x="732" y="748"/>
                    </a:lnTo>
                    <a:lnTo>
                      <a:pt x="732" y="750"/>
                    </a:lnTo>
                    <a:lnTo>
                      <a:pt x="732" y="752"/>
                    </a:lnTo>
                    <a:lnTo>
                      <a:pt x="734" y="756"/>
                    </a:lnTo>
                    <a:lnTo>
                      <a:pt x="744" y="768"/>
                    </a:lnTo>
                    <a:lnTo>
                      <a:pt x="744" y="768"/>
                    </a:lnTo>
                    <a:lnTo>
                      <a:pt x="754" y="776"/>
                    </a:lnTo>
                    <a:lnTo>
                      <a:pt x="766" y="780"/>
                    </a:lnTo>
                    <a:lnTo>
                      <a:pt x="792" y="788"/>
                    </a:lnTo>
                    <a:lnTo>
                      <a:pt x="816" y="794"/>
                    </a:lnTo>
                    <a:lnTo>
                      <a:pt x="826" y="798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42" y="812"/>
                    </a:lnTo>
                    <a:lnTo>
                      <a:pt x="854" y="818"/>
                    </a:lnTo>
                    <a:lnTo>
                      <a:pt x="868" y="824"/>
                    </a:lnTo>
                    <a:lnTo>
                      <a:pt x="882" y="828"/>
                    </a:lnTo>
                    <a:lnTo>
                      <a:pt x="916" y="836"/>
                    </a:lnTo>
                    <a:lnTo>
                      <a:pt x="948" y="846"/>
                    </a:lnTo>
                    <a:lnTo>
                      <a:pt x="948" y="846"/>
                    </a:lnTo>
                    <a:lnTo>
                      <a:pt x="962" y="850"/>
                    </a:lnTo>
                    <a:lnTo>
                      <a:pt x="970" y="850"/>
                    </a:lnTo>
                    <a:lnTo>
                      <a:pt x="972" y="848"/>
                    </a:lnTo>
                    <a:lnTo>
                      <a:pt x="974" y="846"/>
                    </a:lnTo>
                    <a:lnTo>
                      <a:pt x="974" y="840"/>
                    </a:lnTo>
                    <a:lnTo>
                      <a:pt x="972" y="832"/>
                    </a:lnTo>
                    <a:lnTo>
                      <a:pt x="966" y="822"/>
                    </a:lnTo>
                    <a:lnTo>
                      <a:pt x="958" y="812"/>
                    </a:lnTo>
                    <a:lnTo>
                      <a:pt x="948" y="802"/>
                    </a:lnTo>
                    <a:lnTo>
                      <a:pt x="948" y="802"/>
                    </a:lnTo>
                    <a:lnTo>
                      <a:pt x="936" y="792"/>
                    </a:lnTo>
                    <a:lnTo>
                      <a:pt x="920" y="780"/>
                    </a:lnTo>
                    <a:lnTo>
                      <a:pt x="888" y="758"/>
                    </a:lnTo>
                    <a:lnTo>
                      <a:pt x="872" y="748"/>
                    </a:lnTo>
                    <a:lnTo>
                      <a:pt x="862" y="738"/>
                    </a:lnTo>
                    <a:lnTo>
                      <a:pt x="854" y="732"/>
                    </a:lnTo>
                    <a:lnTo>
                      <a:pt x="854" y="728"/>
                    </a:lnTo>
                    <a:lnTo>
                      <a:pt x="854" y="724"/>
                    </a:lnTo>
                    <a:lnTo>
                      <a:pt x="854" y="724"/>
                    </a:lnTo>
                    <a:lnTo>
                      <a:pt x="854" y="724"/>
                    </a:lnTo>
                    <a:lnTo>
                      <a:pt x="858" y="722"/>
                    </a:lnTo>
                    <a:lnTo>
                      <a:pt x="864" y="724"/>
                    </a:lnTo>
                    <a:lnTo>
                      <a:pt x="880" y="736"/>
                    </a:lnTo>
                    <a:lnTo>
                      <a:pt x="894" y="748"/>
                    </a:lnTo>
                    <a:lnTo>
                      <a:pt x="900" y="748"/>
                    </a:lnTo>
                    <a:lnTo>
                      <a:pt x="902" y="748"/>
                    </a:lnTo>
                    <a:lnTo>
                      <a:pt x="902" y="746"/>
                    </a:lnTo>
                    <a:lnTo>
                      <a:pt x="902" y="746"/>
                    </a:lnTo>
                    <a:lnTo>
                      <a:pt x="902" y="742"/>
                    </a:lnTo>
                    <a:lnTo>
                      <a:pt x="904" y="742"/>
                    </a:lnTo>
                    <a:lnTo>
                      <a:pt x="908" y="744"/>
                    </a:lnTo>
                    <a:lnTo>
                      <a:pt x="924" y="754"/>
                    </a:lnTo>
                    <a:lnTo>
                      <a:pt x="932" y="762"/>
                    </a:lnTo>
                    <a:lnTo>
                      <a:pt x="944" y="770"/>
                    </a:lnTo>
                    <a:lnTo>
                      <a:pt x="956" y="776"/>
                    </a:lnTo>
                    <a:lnTo>
                      <a:pt x="968" y="778"/>
                    </a:lnTo>
                    <a:lnTo>
                      <a:pt x="968" y="778"/>
                    </a:lnTo>
                    <a:lnTo>
                      <a:pt x="980" y="782"/>
                    </a:lnTo>
                    <a:lnTo>
                      <a:pt x="990" y="788"/>
                    </a:lnTo>
                    <a:lnTo>
                      <a:pt x="998" y="798"/>
                    </a:lnTo>
                    <a:lnTo>
                      <a:pt x="1004" y="806"/>
                    </a:lnTo>
                    <a:lnTo>
                      <a:pt x="1010" y="812"/>
                    </a:lnTo>
                    <a:lnTo>
                      <a:pt x="1012" y="814"/>
                    </a:lnTo>
                    <a:lnTo>
                      <a:pt x="1014" y="812"/>
                    </a:lnTo>
                    <a:lnTo>
                      <a:pt x="1012" y="802"/>
                    </a:lnTo>
                    <a:lnTo>
                      <a:pt x="1012" y="802"/>
                    </a:lnTo>
                    <a:lnTo>
                      <a:pt x="1012" y="792"/>
                    </a:lnTo>
                    <a:lnTo>
                      <a:pt x="1012" y="788"/>
                    </a:lnTo>
                    <a:lnTo>
                      <a:pt x="1014" y="788"/>
                    </a:lnTo>
                    <a:lnTo>
                      <a:pt x="1016" y="788"/>
                    </a:lnTo>
                    <a:lnTo>
                      <a:pt x="1018" y="788"/>
                    </a:lnTo>
                    <a:lnTo>
                      <a:pt x="1020" y="786"/>
                    </a:lnTo>
                    <a:lnTo>
                      <a:pt x="1020" y="780"/>
                    </a:lnTo>
                    <a:lnTo>
                      <a:pt x="1018" y="766"/>
                    </a:lnTo>
                    <a:lnTo>
                      <a:pt x="1018" y="766"/>
                    </a:lnTo>
                    <a:lnTo>
                      <a:pt x="1016" y="750"/>
                    </a:lnTo>
                    <a:lnTo>
                      <a:pt x="1018" y="752"/>
                    </a:lnTo>
                    <a:lnTo>
                      <a:pt x="1020" y="754"/>
                    </a:lnTo>
                    <a:lnTo>
                      <a:pt x="1022" y="758"/>
                    </a:lnTo>
                    <a:lnTo>
                      <a:pt x="1026" y="760"/>
                    </a:lnTo>
                    <a:lnTo>
                      <a:pt x="1028" y="756"/>
                    </a:lnTo>
                    <a:lnTo>
                      <a:pt x="1032" y="746"/>
                    </a:lnTo>
                    <a:lnTo>
                      <a:pt x="1032" y="746"/>
                    </a:lnTo>
                    <a:lnTo>
                      <a:pt x="1032" y="734"/>
                    </a:lnTo>
                    <a:lnTo>
                      <a:pt x="1030" y="728"/>
                    </a:lnTo>
                    <a:lnTo>
                      <a:pt x="1026" y="724"/>
                    </a:lnTo>
                    <a:lnTo>
                      <a:pt x="1022" y="724"/>
                    </a:lnTo>
                    <a:lnTo>
                      <a:pt x="1018" y="722"/>
                    </a:lnTo>
                    <a:lnTo>
                      <a:pt x="1014" y="722"/>
                    </a:lnTo>
                    <a:lnTo>
                      <a:pt x="1014" y="720"/>
                    </a:lnTo>
                    <a:lnTo>
                      <a:pt x="1018" y="714"/>
                    </a:lnTo>
                    <a:lnTo>
                      <a:pt x="1018" y="714"/>
                    </a:lnTo>
                    <a:lnTo>
                      <a:pt x="1022" y="708"/>
                    </a:lnTo>
                    <a:lnTo>
                      <a:pt x="1020" y="704"/>
                    </a:lnTo>
                    <a:lnTo>
                      <a:pt x="1016" y="702"/>
                    </a:lnTo>
                    <a:lnTo>
                      <a:pt x="1012" y="700"/>
                    </a:lnTo>
                    <a:lnTo>
                      <a:pt x="1006" y="700"/>
                    </a:lnTo>
                    <a:lnTo>
                      <a:pt x="1000" y="698"/>
                    </a:lnTo>
                    <a:lnTo>
                      <a:pt x="1000" y="694"/>
                    </a:lnTo>
                    <a:lnTo>
                      <a:pt x="1002" y="688"/>
                    </a:lnTo>
                    <a:lnTo>
                      <a:pt x="1002" y="688"/>
                    </a:lnTo>
                    <a:lnTo>
                      <a:pt x="1006" y="682"/>
                    </a:lnTo>
                    <a:lnTo>
                      <a:pt x="1010" y="676"/>
                    </a:lnTo>
                    <a:lnTo>
                      <a:pt x="1008" y="672"/>
                    </a:lnTo>
                    <a:lnTo>
                      <a:pt x="1006" y="668"/>
                    </a:lnTo>
                    <a:lnTo>
                      <a:pt x="1000" y="664"/>
                    </a:lnTo>
                    <a:lnTo>
                      <a:pt x="992" y="660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52" y="642"/>
                    </a:lnTo>
                    <a:lnTo>
                      <a:pt x="942" y="632"/>
                    </a:lnTo>
                    <a:lnTo>
                      <a:pt x="936" y="622"/>
                    </a:lnTo>
                    <a:lnTo>
                      <a:pt x="930" y="612"/>
                    </a:lnTo>
                    <a:lnTo>
                      <a:pt x="928" y="602"/>
                    </a:lnTo>
                    <a:lnTo>
                      <a:pt x="924" y="596"/>
                    </a:lnTo>
                    <a:lnTo>
                      <a:pt x="918" y="592"/>
                    </a:lnTo>
                    <a:lnTo>
                      <a:pt x="912" y="592"/>
                    </a:lnTo>
                    <a:lnTo>
                      <a:pt x="912" y="592"/>
                    </a:lnTo>
                    <a:lnTo>
                      <a:pt x="904" y="594"/>
                    </a:lnTo>
                    <a:lnTo>
                      <a:pt x="896" y="594"/>
                    </a:lnTo>
                    <a:lnTo>
                      <a:pt x="892" y="592"/>
                    </a:lnTo>
                    <a:lnTo>
                      <a:pt x="890" y="590"/>
                    </a:lnTo>
                    <a:lnTo>
                      <a:pt x="890" y="586"/>
                    </a:lnTo>
                    <a:lnTo>
                      <a:pt x="894" y="584"/>
                    </a:lnTo>
                    <a:lnTo>
                      <a:pt x="900" y="580"/>
                    </a:lnTo>
                    <a:lnTo>
                      <a:pt x="908" y="578"/>
                    </a:lnTo>
                    <a:lnTo>
                      <a:pt x="908" y="578"/>
                    </a:lnTo>
                    <a:lnTo>
                      <a:pt x="912" y="576"/>
                    </a:lnTo>
                    <a:lnTo>
                      <a:pt x="916" y="576"/>
                    </a:lnTo>
                    <a:lnTo>
                      <a:pt x="916" y="572"/>
                    </a:lnTo>
                    <a:lnTo>
                      <a:pt x="916" y="570"/>
                    </a:lnTo>
                    <a:lnTo>
                      <a:pt x="914" y="564"/>
                    </a:lnTo>
                    <a:lnTo>
                      <a:pt x="910" y="556"/>
                    </a:lnTo>
                    <a:lnTo>
                      <a:pt x="902" y="546"/>
                    </a:lnTo>
                    <a:lnTo>
                      <a:pt x="902" y="544"/>
                    </a:lnTo>
                    <a:lnTo>
                      <a:pt x="904" y="544"/>
                    </a:lnTo>
                    <a:lnTo>
                      <a:pt x="910" y="546"/>
                    </a:lnTo>
                    <a:lnTo>
                      <a:pt x="910" y="546"/>
                    </a:lnTo>
                    <a:lnTo>
                      <a:pt x="918" y="548"/>
                    </a:lnTo>
                    <a:lnTo>
                      <a:pt x="924" y="546"/>
                    </a:lnTo>
                    <a:lnTo>
                      <a:pt x="928" y="542"/>
                    </a:lnTo>
                    <a:lnTo>
                      <a:pt x="930" y="538"/>
                    </a:lnTo>
                    <a:lnTo>
                      <a:pt x="932" y="536"/>
                    </a:lnTo>
                    <a:lnTo>
                      <a:pt x="934" y="534"/>
                    </a:lnTo>
                    <a:lnTo>
                      <a:pt x="938" y="536"/>
                    </a:lnTo>
                    <a:lnTo>
                      <a:pt x="942" y="544"/>
                    </a:lnTo>
                    <a:lnTo>
                      <a:pt x="942" y="544"/>
                    </a:lnTo>
                    <a:lnTo>
                      <a:pt x="950" y="552"/>
                    </a:lnTo>
                    <a:lnTo>
                      <a:pt x="954" y="556"/>
                    </a:lnTo>
                    <a:lnTo>
                      <a:pt x="958" y="558"/>
                    </a:lnTo>
                    <a:lnTo>
                      <a:pt x="962" y="558"/>
                    </a:lnTo>
                    <a:lnTo>
                      <a:pt x="968" y="560"/>
                    </a:lnTo>
                    <a:lnTo>
                      <a:pt x="972" y="562"/>
                    </a:lnTo>
                    <a:lnTo>
                      <a:pt x="974" y="568"/>
                    </a:lnTo>
                    <a:lnTo>
                      <a:pt x="974" y="568"/>
                    </a:lnTo>
                    <a:lnTo>
                      <a:pt x="976" y="574"/>
                    </a:lnTo>
                    <a:lnTo>
                      <a:pt x="980" y="576"/>
                    </a:lnTo>
                    <a:lnTo>
                      <a:pt x="986" y="580"/>
                    </a:lnTo>
                    <a:lnTo>
                      <a:pt x="990" y="580"/>
                    </a:lnTo>
                    <a:lnTo>
                      <a:pt x="992" y="582"/>
                    </a:lnTo>
                    <a:lnTo>
                      <a:pt x="994" y="586"/>
                    </a:lnTo>
                    <a:lnTo>
                      <a:pt x="994" y="592"/>
                    </a:lnTo>
                    <a:lnTo>
                      <a:pt x="994" y="592"/>
                    </a:lnTo>
                    <a:lnTo>
                      <a:pt x="994" y="596"/>
                    </a:lnTo>
                    <a:lnTo>
                      <a:pt x="996" y="600"/>
                    </a:lnTo>
                    <a:lnTo>
                      <a:pt x="1008" y="614"/>
                    </a:lnTo>
                    <a:lnTo>
                      <a:pt x="1022" y="626"/>
                    </a:lnTo>
                    <a:lnTo>
                      <a:pt x="1040" y="638"/>
                    </a:lnTo>
                    <a:lnTo>
                      <a:pt x="1056" y="646"/>
                    </a:lnTo>
                    <a:lnTo>
                      <a:pt x="1064" y="648"/>
                    </a:lnTo>
                    <a:lnTo>
                      <a:pt x="1070" y="648"/>
                    </a:lnTo>
                    <a:lnTo>
                      <a:pt x="1074" y="646"/>
                    </a:lnTo>
                    <a:lnTo>
                      <a:pt x="1078" y="642"/>
                    </a:lnTo>
                    <a:lnTo>
                      <a:pt x="1080" y="636"/>
                    </a:lnTo>
                    <a:lnTo>
                      <a:pt x="1078" y="628"/>
                    </a:lnTo>
                    <a:lnTo>
                      <a:pt x="1078" y="628"/>
                    </a:lnTo>
                    <a:lnTo>
                      <a:pt x="1078" y="618"/>
                    </a:lnTo>
                    <a:lnTo>
                      <a:pt x="1078" y="612"/>
                    </a:lnTo>
                    <a:lnTo>
                      <a:pt x="1080" y="606"/>
                    </a:lnTo>
                    <a:lnTo>
                      <a:pt x="1082" y="602"/>
                    </a:lnTo>
                    <a:lnTo>
                      <a:pt x="1086" y="600"/>
                    </a:lnTo>
                    <a:lnTo>
                      <a:pt x="1092" y="598"/>
                    </a:lnTo>
                    <a:lnTo>
                      <a:pt x="1102" y="596"/>
                    </a:lnTo>
                    <a:lnTo>
                      <a:pt x="1118" y="598"/>
                    </a:lnTo>
                    <a:lnTo>
                      <a:pt x="1122" y="596"/>
                    </a:lnTo>
                    <a:lnTo>
                      <a:pt x="1122" y="596"/>
                    </a:lnTo>
                    <a:lnTo>
                      <a:pt x="1122" y="592"/>
                    </a:lnTo>
                    <a:lnTo>
                      <a:pt x="1122" y="588"/>
                    </a:lnTo>
                    <a:lnTo>
                      <a:pt x="1122" y="588"/>
                    </a:lnTo>
                    <a:lnTo>
                      <a:pt x="1118" y="582"/>
                    </a:lnTo>
                    <a:lnTo>
                      <a:pt x="1118" y="576"/>
                    </a:lnTo>
                    <a:lnTo>
                      <a:pt x="1120" y="574"/>
                    </a:lnTo>
                    <a:lnTo>
                      <a:pt x="1122" y="574"/>
                    </a:lnTo>
                    <a:lnTo>
                      <a:pt x="1128" y="570"/>
                    </a:lnTo>
                    <a:lnTo>
                      <a:pt x="1128" y="568"/>
                    </a:lnTo>
                    <a:lnTo>
                      <a:pt x="1126" y="564"/>
                    </a:lnTo>
                    <a:lnTo>
                      <a:pt x="1126" y="564"/>
                    </a:lnTo>
                    <a:lnTo>
                      <a:pt x="1126" y="560"/>
                    </a:lnTo>
                    <a:lnTo>
                      <a:pt x="1126" y="558"/>
                    </a:lnTo>
                    <a:lnTo>
                      <a:pt x="1130" y="554"/>
                    </a:lnTo>
                    <a:lnTo>
                      <a:pt x="1144" y="548"/>
                    </a:lnTo>
                    <a:lnTo>
                      <a:pt x="1150" y="544"/>
                    </a:lnTo>
                    <a:lnTo>
                      <a:pt x="1154" y="536"/>
                    </a:lnTo>
                    <a:lnTo>
                      <a:pt x="1156" y="532"/>
                    </a:lnTo>
                    <a:lnTo>
                      <a:pt x="1154" y="528"/>
                    </a:lnTo>
                    <a:lnTo>
                      <a:pt x="1148" y="514"/>
                    </a:lnTo>
                    <a:lnTo>
                      <a:pt x="1148" y="51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4" name="Freeform 6089">
                <a:extLst>
                  <a:ext uri="{FF2B5EF4-FFF2-40B4-BE49-F238E27FC236}">
                    <a16:creationId xmlns:a16="http://schemas.microsoft.com/office/drawing/2014/main" id="{36923DF5-2329-495E-95CC-CBAB6942B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770" y="1751013"/>
                <a:ext cx="20320" cy="1524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2" y="12"/>
                  </a:cxn>
                  <a:cxn ang="0">
                    <a:pos x="8" y="18"/>
                  </a:cxn>
                  <a:cxn ang="0">
                    <a:pos x="14" y="22"/>
                  </a:cxn>
                  <a:cxn ang="0">
                    <a:pos x="20" y="24"/>
                  </a:cxn>
                  <a:cxn ang="0">
                    <a:pos x="26" y="24"/>
                  </a:cxn>
                  <a:cxn ang="0">
                    <a:pos x="30" y="22"/>
                  </a:cxn>
                  <a:cxn ang="0">
                    <a:pos x="30" y="22"/>
                  </a:cxn>
                  <a:cxn ang="0">
                    <a:pos x="32" y="16"/>
                  </a:cxn>
                  <a:cxn ang="0">
                    <a:pos x="32" y="12"/>
                  </a:cxn>
                  <a:cxn ang="0">
                    <a:pos x="32" y="8"/>
                  </a:cxn>
                  <a:cxn ang="0">
                    <a:pos x="28" y="4"/>
                  </a:cxn>
                  <a:cxn ang="0">
                    <a:pos x="24" y="2"/>
                  </a:cxn>
                  <a:cxn ang="0">
                    <a:pos x="20" y="0"/>
                  </a:cxn>
                  <a:cxn ang="0">
                    <a:pos x="14" y="0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32" h="24">
                    <a:moveTo>
                      <a:pt x="6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8" y="18"/>
                    </a:lnTo>
                    <a:lnTo>
                      <a:pt x="14" y="22"/>
                    </a:lnTo>
                    <a:lnTo>
                      <a:pt x="20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4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5" name="Freeform 6091">
                <a:extLst>
                  <a:ext uri="{FF2B5EF4-FFF2-40B4-BE49-F238E27FC236}">
                    <a16:creationId xmlns:a16="http://schemas.microsoft.com/office/drawing/2014/main" id="{56E3DD82-ED37-4FFB-AD92-B87128687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840" y="1799273"/>
                <a:ext cx="13970" cy="15240"/>
              </a:xfrm>
              <a:custGeom>
                <a:avLst/>
                <a:gdLst/>
                <a:ahLst/>
                <a:cxnLst>
                  <a:cxn ang="0">
                    <a:pos x="4" y="24"/>
                  </a:cxn>
                  <a:cxn ang="0">
                    <a:pos x="4" y="24"/>
                  </a:cxn>
                  <a:cxn ang="0">
                    <a:pos x="12" y="22"/>
                  </a:cxn>
                  <a:cxn ang="0">
                    <a:pos x="20" y="16"/>
                  </a:cxn>
                  <a:cxn ang="0">
                    <a:pos x="22" y="12"/>
                  </a:cxn>
                  <a:cxn ang="0">
                    <a:pos x="22" y="10"/>
                  </a:cxn>
                  <a:cxn ang="0">
                    <a:pos x="22" y="6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6" y="4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4" y="24"/>
                  </a:cxn>
                  <a:cxn ang="0">
                    <a:pos x="4" y="24"/>
                  </a:cxn>
                </a:cxnLst>
                <a:rect l="0" t="0" r="r" b="b"/>
                <a:pathLst>
                  <a:path w="22" h="24">
                    <a:moveTo>
                      <a:pt x="4" y="24"/>
                    </a:moveTo>
                    <a:lnTo>
                      <a:pt x="4" y="24"/>
                    </a:lnTo>
                    <a:lnTo>
                      <a:pt x="12" y="22"/>
                    </a:lnTo>
                    <a:lnTo>
                      <a:pt x="20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6" name="Freeform 6092">
                <a:extLst>
                  <a:ext uri="{FF2B5EF4-FFF2-40B4-BE49-F238E27FC236}">
                    <a16:creationId xmlns:a16="http://schemas.microsoft.com/office/drawing/2014/main" id="{F21B1FB5-13BC-4780-A86D-75859DCFD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040" y="1724343"/>
                <a:ext cx="22860" cy="34290"/>
              </a:xfrm>
              <a:custGeom>
                <a:avLst/>
                <a:gdLst/>
                <a:ahLst/>
                <a:cxnLst>
                  <a:cxn ang="0">
                    <a:pos x="20" y="54"/>
                  </a:cxn>
                  <a:cxn ang="0">
                    <a:pos x="20" y="54"/>
                  </a:cxn>
                  <a:cxn ang="0">
                    <a:pos x="26" y="50"/>
                  </a:cxn>
                  <a:cxn ang="0">
                    <a:pos x="30" y="42"/>
                  </a:cxn>
                  <a:cxn ang="0">
                    <a:pos x="34" y="32"/>
                  </a:cxn>
                  <a:cxn ang="0">
                    <a:pos x="36" y="22"/>
                  </a:cxn>
                  <a:cxn ang="0">
                    <a:pos x="36" y="12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8" y="6"/>
                  </a:cxn>
                  <a:cxn ang="0">
                    <a:pos x="4" y="12"/>
                  </a:cxn>
                  <a:cxn ang="0">
                    <a:pos x="0" y="2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0" y="54"/>
                  </a:cxn>
                </a:cxnLst>
                <a:rect l="0" t="0" r="r" b="b"/>
                <a:pathLst>
                  <a:path w="36" h="54">
                    <a:moveTo>
                      <a:pt x="20" y="54"/>
                    </a:moveTo>
                    <a:lnTo>
                      <a:pt x="20" y="54"/>
                    </a:lnTo>
                    <a:lnTo>
                      <a:pt x="26" y="50"/>
                    </a:lnTo>
                    <a:lnTo>
                      <a:pt x="30" y="42"/>
                    </a:lnTo>
                    <a:lnTo>
                      <a:pt x="34" y="32"/>
                    </a:lnTo>
                    <a:lnTo>
                      <a:pt x="36" y="22"/>
                    </a:lnTo>
                    <a:lnTo>
                      <a:pt x="36" y="12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8" y="6"/>
                    </a:lnTo>
                    <a:lnTo>
                      <a:pt x="4" y="12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8" y="48"/>
                    </a:lnTo>
                    <a:lnTo>
                      <a:pt x="14" y="52"/>
                    </a:lnTo>
                    <a:lnTo>
                      <a:pt x="20" y="54"/>
                    </a:lnTo>
                    <a:lnTo>
                      <a:pt x="20" y="5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7" name="Freeform 6094">
                <a:extLst>
                  <a:ext uri="{FF2B5EF4-FFF2-40B4-BE49-F238E27FC236}">
                    <a16:creationId xmlns:a16="http://schemas.microsoft.com/office/drawing/2014/main" id="{03E88A3C-453F-4E28-8007-8B465EBF6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240" y="1463993"/>
                <a:ext cx="59690" cy="48260"/>
              </a:xfrm>
              <a:custGeom>
                <a:avLst/>
                <a:gdLst/>
                <a:ahLst/>
                <a:cxnLst>
                  <a:cxn ang="0">
                    <a:pos x="8" y="26"/>
                  </a:cxn>
                  <a:cxn ang="0">
                    <a:pos x="8" y="26"/>
                  </a:cxn>
                  <a:cxn ang="0">
                    <a:pos x="4" y="36"/>
                  </a:cxn>
                  <a:cxn ang="0">
                    <a:pos x="0" y="46"/>
                  </a:cxn>
                  <a:cxn ang="0">
                    <a:pos x="0" y="56"/>
                  </a:cxn>
                  <a:cxn ang="0">
                    <a:pos x="2" y="64"/>
                  </a:cxn>
                  <a:cxn ang="0">
                    <a:pos x="8" y="70"/>
                  </a:cxn>
                  <a:cxn ang="0">
                    <a:pos x="18" y="74"/>
                  </a:cxn>
                  <a:cxn ang="0">
                    <a:pos x="34" y="76"/>
                  </a:cxn>
                  <a:cxn ang="0">
                    <a:pos x="54" y="76"/>
                  </a:cxn>
                  <a:cxn ang="0">
                    <a:pos x="54" y="76"/>
                  </a:cxn>
                  <a:cxn ang="0">
                    <a:pos x="72" y="74"/>
                  </a:cxn>
                  <a:cxn ang="0">
                    <a:pos x="84" y="70"/>
                  </a:cxn>
                  <a:cxn ang="0">
                    <a:pos x="90" y="64"/>
                  </a:cxn>
                  <a:cxn ang="0">
                    <a:pos x="94" y="58"/>
                  </a:cxn>
                  <a:cxn ang="0">
                    <a:pos x="92" y="50"/>
                  </a:cxn>
                  <a:cxn ang="0">
                    <a:pos x="92" y="40"/>
                  </a:cxn>
                  <a:cxn ang="0">
                    <a:pos x="90" y="32"/>
                  </a:cxn>
                  <a:cxn ang="0">
                    <a:pos x="92" y="22"/>
                  </a:cxn>
                  <a:cxn ang="0">
                    <a:pos x="92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6"/>
                  </a:cxn>
                  <a:cxn ang="0">
                    <a:pos x="74" y="2"/>
                  </a:cxn>
                  <a:cxn ang="0">
                    <a:pos x="60" y="0"/>
                  </a:cxn>
                  <a:cxn ang="0">
                    <a:pos x="46" y="2"/>
                  </a:cxn>
                  <a:cxn ang="0">
                    <a:pos x="32" y="6"/>
                  </a:cxn>
                  <a:cxn ang="0">
                    <a:pos x="18" y="14"/>
                  </a:cxn>
                  <a:cxn ang="0">
                    <a:pos x="14" y="20"/>
                  </a:cxn>
                  <a:cxn ang="0">
                    <a:pos x="8" y="26"/>
                  </a:cxn>
                  <a:cxn ang="0">
                    <a:pos x="8" y="26"/>
                  </a:cxn>
                </a:cxnLst>
                <a:rect l="0" t="0" r="r" b="b"/>
                <a:pathLst>
                  <a:path w="94" h="76">
                    <a:moveTo>
                      <a:pt x="8" y="26"/>
                    </a:moveTo>
                    <a:lnTo>
                      <a:pt x="8" y="26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8" y="70"/>
                    </a:lnTo>
                    <a:lnTo>
                      <a:pt x="18" y="74"/>
                    </a:lnTo>
                    <a:lnTo>
                      <a:pt x="34" y="76"/>
                    </a:lnTo>
                    <a:lnTo>
                      <a:pt x="54" y="76"/>
                    </a:lnTo>
                    <a:lnTo>
                      <a:pt x="54" y="76"/>
                    </a:lnTo>
                    <a:lnTo>
                      <a:pt x="72" y="74"/>
                    </a:lnTo>
                    <a:lnTo>
                      <a:pt x="84" y="70"/>
                    </a:lnTo>
                    <a:lnTo>
                      <a:pt x="90" y="64"/>
                    </a:lnTo>
                    <a:lnTo>
                      <a:pt x="94" y="58"/>
                    </a:lnTo>
                    <a:lnTo>
                      <a:pt x="92" y="50"/>
                    </a:lnTo>
                    <a:lnTo>
                      <a:pt x="92" y="40"/>
                    </a:lnTo>
                    <a:lnTo>
                      <a:pt x="90" y="3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8" y="10"/>
                    </a:lnTo>
                    <a:lnTo>
                      <a:pt x="84" y="6"/>
                    </a:lnTo>
                    <a:lnTo>
                      <a:pt x="74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18" y="14"/>
                    </a:lnTo>
                    <a:lnTo>
                      <a:pt x="14" y="20"/>
                    </a:lnTo>
                    <a:lnTo>
                      <a:pt x="8" y="26"/>
                    </a:lnTo>
                    <a:lnTo>
                      <a:pt x="8" y="2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8" name="Freeform 6098">
                <a:extLst>
                  <a:ext uri="{FF2B5EF4-FFF2-40B4-BE49-F238E27FC236}">
                    <a16:creationId xmlns:a16="http://schemas.microsoft.com/office/drawing/2014/main" id="{A38F622D-0125-49C9-9DA2-4BED2B7C8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780" y="1211263"/>
                <a:ext cx="63500" cy="4318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32" y="4"/>
                  </a:cxn>
                  <a:cxn ang="0">
                    <a:pos x="20" y="6"/>
                  </a:cxn>
                  <a:cxn ang="0">
                    <a:pos x="10" y="10"/>
                  </a:cxn>
                  <a:cxn ang="0">
                    <a:pos x="4" y="12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8" y="24"/>
                  </a:cxn>
                  <a:cxn ang="0">
                    <a:pos x="8" y="24"/>
                  </a:cxn>
                  <a:cxn ang="0">
                    <a:pos x="20" y="28"/>
                  </a:cxn>
                  <a:cxn ang="0">
                    <a:pos x="28" y="32"/>
                  </a:cxn>
                  <a:cxn ang="0">
                    <a:pos x="32" y="36"/>
                  </a:cxn>
                  <a:cxn ang="0">
                    <a:pos x="34" y="40"/>
                  </a:cxn>
                  <a:cxn ang="0">
                    <a:pos x="34" y="40"/>
                  </a:cxn>
                  <a:cxn ang="0">
                    <a:pos x="38" y="46"/>
                  </a:cxn>
                  <a:cxn ang="0">
                    <a:pos x="44" y="50"/>
                  </a:cxn>
                  <a:cxn ang="0">
                    <a:pos x="54" y="56"/>
                  </a:cxn>
                  <a:cxn ang="0">
                    <a:pos x="64" y="66"/>
                  </a:cxn>
                  <a:cxn ang="0">
                    <a:pos x="64" y="66"/>
                  </a:cxn>
                  <a:cxn ang="0">
                    <a:pos x="68" y="68"/>
                  </a:cxn>
                  <a:cxn ang="0">
                    <a:pos x="70" y="68"/>
                  </a:cxn>
                  <a:cxn ang="0">
                    <a:pos x="70" y="66"/>
                  </a:cxn>
                  <a:cxn ang="0">
                    <a:pos x="70" y="66"/>
                  </a:cxn>
                  <a:cxn ang="0">
                    <a:pos x="70" y="62"/>
                  </a:cxn>
                  <a:cxn ang="0">
                    <a:pos x="74" y="60"/>
                  </a:cxn>
                  <a:cxn ang="0">
                    <a:pos x="80" y="56"/>
                  </a:cxn>
                  <a:cxn ang="0">
                    <a:pos x="86" y="48"/>
                  </a:cxn>
                  <a:cxn ang="0">
                    <a:pos x="86" y="48"/>
                  </a:cxn>
                  <a:cxn ang="0">
                    <a:pos x="100" y="26"/>
                  </a:cxn>
                  <a:cxn ang="0">
                    <a:pos x="100" y="20"/>
                  </a:cxn>
                  <a:cxn ang="0">
                    <a:pos x="100" y="16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4" y="10"/>
                  </a:cxn>
                  <a:cxn ang="0">
                    <a:pos x="86" y="6"/>
                  </a:cxn>
                  <a:cxn ang="0">
                    <a:pos x="80" y="2"/>
                  </a:cxn>
                  <a:cxn ang="0">
                    <a:pos x="70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100" h="68">
                    <a:moveTo>
                      <a:pt x="46" y="2"/>
                    </a:moveTo>
                    <a:lnTo>
                      <a:pt x="46" y="2"/>
                    </a:lnTo>
                    <a:lnTo>
                      <a:pt x="32" y="4"/>
                    </a:lnTo>
                    <a:lnTo>
                      <a:pt x="20" y="6"/>
                    </a:lnTo>
                    <a:lnTo>
                      <a:pt x="10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20" y="28"/>
                    </a:lnTo>
                    <a:lnTo>
                      <a:pt x="28" y="32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8" y="46"/>
                    </a:lnTo>
                    <a:lnTo>
                      <a:pt x="44" y="50"/>
                    </a:lnTo>
                    <a:lnTo>
                      <a:pt x="54" y="5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8" y="68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80" y="56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100" y="26"/>
                    </a:lnTo>
                    <a:lnTo>
                      <a:pt x="100" y="20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86" y="6"/>
                    </a:lnTo>
                    <a:lnTo>
                      <a:pt x="80" y="2"/>
                    </a:lnTo>
                    <a:lnTo>
                      <a:pt x="70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49" name="Freeform 6099">
                <a:extLst>
                  <a:ext uri="{FF2B5EF4-FFF2-40B4-BE49-F238E27FC236}">
                    <a16:creationId xmlns:a16="http://schemas.microsoft.com/office/drawing/2014/main" id="{FB4A4CF8-75CC-469B-842D-239AEFCAF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088073"/>
                <a:ext cx="48260" cy="1016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56" y="0"/>
                  </a:cxn>
                  <a:cxn ang="0">
                    <a:pos x="30" y="2"/>
                  </a:cxn>
                  <a:cxn ang="0">
                    <a:pos x="16" y="6"/>
                  </a:cxn>
                  <a:cxn ang="0">
                    <a:pos x="6" y="8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8" y="16"/>
                  </a:cxn>
                  <a:cxn ang="0">
                    <a:pos x="20" y="16"/>
                  </a:cxn>
                  <a:cxn ang="0">
                    <a:pos x="48" y="14"/>
                  </a:cxn>
                  <a:cxn ang="0">
                    <a:pos x="70" y="8"/>
                  </a:cxn>
                  <a:cxn ang="0">
                    <a:pos x="76" y="4"/>
                  </a:cxn>
                  <a:cxn ang="0">
                    <a:pos x="76" y="2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76" h="16">
                    <a:moveTo>
                      <a:pt x="76" y="2"/>
                    </a:moveTo>
                    <a:lnTo>
                      <a:pt x="76" y="2"/>
                    </a:lnTo>
                    <a:lnTo>
                      <a:pt x="68" y="0"/>
                    </a:lnTo>
                    <a:lnTo>
                      <a:pt x="56" y="0"/>
                    </a:lnTo>
                    <a:lnTo>
                      <a:pt x="30" y="2"/>
                    </a:lnTo>
                    <a:lnTo>
                      <a:pt x="16" y="6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8" y="16"/>
                    </a:lnTo>
                    <a:lnTo>
                      <a:pt x="20" y="16"/>
                    </a:lnTo>
                    <a:lnTo>
                      <a:pt x="48" y="14"/>
                    </a:lnTo>
                    <a:lnTo>
                      <a:pt x="70" y="8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0" name="Freeform 6100">
                <a:extLst>
                  <a:ext uri="{FF2B5EF4-FFF2-40B4-BE49-F238E27FC236}">
                    <a16:creationId xmlns:a16="http://schemas.microsoft.com/office/drawing/2014/main" id="{7D48BE0B-5177-4F0F-A004-6626F76FB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390" y="1129983"/>
                <a:ext cx="30480" cy="20320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8" y="30"/>
                  </a:cxn>
                  <a:cxn ang="0">
                    <a:pos x="16" y="32"/>
                  </a:cxn>
                  <a:cxn ang="0">
                    <a:pos x="26" y="32"/>
                  </a:cxn>
                  <a:cxn ang="0">
                    <a:pos x="34" y="30"/>
                  </a:cxn>
                  <a:cxn ang="0">
                    <a:pos x="42" y="28"/>
                  </a:cxn>
                  <a:cxn ang="0">
                    <a:pos x="46" y="22"/>
                  </a:cxn>
                  <a:cxn ang="0">
                    <a:pos x="48" y="20"/>
                  </a:cxn>
                  <a:cxn ang="0">
                    <a:pos x="48" y="18"/>
                  </a:cxn>
                  <a:cxn ang="0">
                    <a:pos x="48" y="18"/>
                  </a:cxn>
                  <a:cxn ang="0">
                    <a:pos x="44" y="12"/>
                  </a:cxn>
                  <a:cxn ang="0">
                    <a:pos x="38" y="6"/>
                  </a:cxn>
                  <a:cxn ang="0">
                    <a:pos x="30" y="2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6" y="2"/>
                  </a:cxn>
                  <a:cxn ang="0">
                    <a:pos x="2" y="8"/>
                  </a:cxn>
                  <a:cxn ang="0">
                    <a:pos x="0" y="20"/>
                  </a:cxn>
                  <a:cxn ang="0">
                    <a:pos x="0" y="20"/>
                  </a:cxn>
                </a:cxnLst>
                <a:rect l="0" t="0" r="r" b="b"/>
                <a:pathLst>
                  <a:path w="48" h="32">
                    <a:moveTo>
                      <a:pt x="0" y="20"/>
                    </a:moveTo>
                    <a:lnTo>
                      <a:pt x="0" y="20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8" y="30"/>
                    </a:lnTo>
                    <a:lnTo>
                      <a:pt x="16" y="32"/>
                    </a:lnTo>
                    <a:lnTo>
                      <a:pt x="26" y="32"/>
                    </a:lnTo>
                    <a:lnTo>
                      <a:pt x="34" y="30"/>
                    </a:lnTo>
                    <a:lnTo>
                      <a:pt x="42" y="28"/>
                    </a:lnTo>
                    <a:lnTo>
                      <a:pt x="46" y="22"/>
                    </a:lnTo>
                    <a:lnTo>
                      <a:pt x="48" y="20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4" y="12"/>
                    </a:lnTo>
                    <a:lnTo>
                      <a:pt x="38" y="6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1" name="Freeform 6101">
                <a:extLst>
                  <a:ext uri="{FF2B5EF4-FFF2-40B4-BE49-F238E27FC236}">
                    <a16:creationId xmlns:a16="http://schemas.microsoft.com/office/drawing/2014/main" id="{6AE0505A-68D7-48D6-B88E-A4E0CFAE0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470" y="1065213"/>
                <a:ext cx="44450" cy="21590"/>
              </a:xfrm>
              <a:custGeom>
                <a:avLst/>
                <a:gdLst/>
                <a:ahLst/>
                <a:cxnLst>
                  <a:cxn ang="0">
                    <a:pos x="62" y="18"/>
                  </a:cxn>
                  <a:cxn ang="0">
                    <a:pos x="62" y="18"/>
                  </a:cxn>
                  <a:cxn ang="0">
                    <a:pos x="52" y="16"/>
                  </a:cxn>
                  <a:cxn ang="0">
                    <a:pos x="44" y="14"/>
                  </a:cxn>
                  <a:cxn ang="0">
                    <a:pos x="34" y="6"/>
                  </a:cxn>
                  <a:cxn ang="0">
                    <a:pos x="30" y="2"/>
                  </a:cxn>
                  <a:cxn ang="0">
                    <a:pos x="24" y="0"/>
                  </a:cxn>
                  <a:cxn ang="0">
                    <a:pos x="18" y="2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2" y="18"/>
                  </a:cxn>
                  <a:cxn ang="0">
                    <a:pos x="8" y="28"/>
                  </a:cxn>
                  <a:cxn ang="0">
                    <a:pos x="8" y="28"/>
                  </a:cxn>
                  <a:cxn ang="0">
                    <a:pos x="12" y="30"/>
                  </a:cxn>
                  <a:cxn ang="0">
                    <a:pos x="16" y="32"/>
                  </a:cxn>
                  <a:cxn ang="0">
                    <a:pos x="26" y="34"/>
                  </a:cxn>
                  <a:cxn ang="0">
                    <a:pos x="40" y="32"/>
                  </a:cxn>
                  <a:cxn ang="0">
                    <a:pos x="52" y="30"/>
                  </a:cxn>
                  <a:cxn ang="0">
                    <a:pos x="62" y="28"/>
                  </a:cxn>
                  <a:cxn ang="0">
                    <a:pos x="68" y="24"/>
                  </a:cxn>
                  <a:cxn ang="0">
                    <a:pos x="70" y="22"/>
                  </a:cxn>
                  <a:cxn ang="0">
                    <a:pos x="70" y="20"/>
                  </a:cxn>
                  <a:cxn ang="0">
                    <a:pos x="62" y="18"/>
                  </a:cxn>
                  <a:cxn ang="0">
                    <a:pos x="62" y="18"/>
                  </a:cxn>
                </a:cxnLst>
                <a:rect l="0" t="0" r="r" b="b"/>
                <a:pathLst>
                  <a:path w="70" h="34">
                    <a:moveTo>
                      <a:pt x="62" y="18"/>
                    </a:moveTo>
                    <a:lnTo>
                      <a:pt x="62" y="18"/>
                    </a:lnTo>
                    <a:lnTo>
                      <a:pt x="52" y="16"/>
                    </a:lnTo>
                    <a:lnTo>
                      <a:pt x="44" y="14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6" y="32"/>
                    </a:lnTo>
                    <a:lnTo>
                      <a:pt x="26" y="34"/>
                    </a:lnTo>
                    <a:lnTo>
                      <a:pt x="40" y="32"/>
                    </a:lnTo>
                    <a:lnTo>
                      <a:pt x="52" y="30"/>
                    </a:lnTo>
                    <a:lnTo>
                      <a:pt x="62" y="28"/>
                    </a:lnTo>
                    <a:lnTo>
                      <a:pt x="68" y="24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62" y="18"/>
                    </a:lnTo>
                    <a:lnTo>
                      <a:pt x="62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2" name="Freeform 6102">
                <a:extLst>
                  <a:ext uri="{FF2B5EF4-FFF2-40B4-BE49-F238E27FC236}">
                    <a16:creationId xmlns:a16="http://schemas.microsoft.com/office/drawing/2014/main" id="{0F2A3ABB-062B-4636-9E6E-95378346A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780" y="1048703"/>
                <a:ext cx="449580" cy="129540"/>
              </a:xfrm>
              <a:custGeom>
                <a:avLst/>
                <a:gdLst/>
                <a:ahLst/>
                <a:cxnLst>
                  <a:cxn ang="0">
                    <a:pos x="342" y="198"/>
                  </a:cxn>
                  <a:cxn ang="0">
                    <a:pos x="406" y="202"/>
                  </a:cxn>
                  <a:cxn ang="0">
                    <a:pos x="530" y="198"/>
                  </a:cxn>
                  <a:cxn ang="0">
                    <a:pos x="560" y="176"/>
                  </a:cxn>
                  <a:cxn ang="0">
                    <a:pos x="566" y="188"/>
                  </a:cxn>
                  <a:cxn ang="0">
                    <a:pos x="624" y="200"/>
                  </a:cxn>
                  <a:cxn ang="0">
                    <a:pos x="680" y="190"/>
                  </a:cxn>
                  <a:cxn ang="0">
                    <a:pos x="688" y="174"/>
                  </a:cxn>
                  <a:cxn ang="0">
                    <a:pos x="708" y="168"/>
                  </a:cxn>
                  <a:cxn ang="0">
                    <a:pos x="694" y="158"/>
                  </a:cxn>
                  <a:cxn ang="0">
                    <a:pos x="700" y="144"/>
                  </a:cxn>
                  <a:cxn ang="0">
                    <a:pos x="700" y="126"/>
                  </a:cxn>
                  <a:cxn ang="0">
                    <a:pos x="672" y="110"/>
                  </a:cxn>
                  <a:cxn ang="0">
                    <a:pos x="642" y="104"/>
                  </a:cxn>
                  <a:cxn ang="0">
                    <a:pos x="600" y="96"/>
                  </a:cxn>
                  <a:cxn ang="0">
                    <a:pos x="480" y="110"/>
                  </a:cxn>
                  <a:cxn ang="0">
                    <a:pos x="442" y="126"/>
                  </a:cxn>
                  <a:cxn ang="0">
                    <a:pos x="416" y="122"/>
                  </a:cxn>
                  <a:cxn ang="0">
                    <a:pos x="374" y="120"/>
                  </a:cxn>
                  <a:cxn ang="0">
                    <a:pos x="346" y="114"/>
                  </a:cxn>
                  <a:cxn ang="0">
                    <a:pos x="330" y="110"/>
                  </a:cxn>
                  <a:cxn ang="0">
                    <a:pos x="324" y="124"/>
                  </a:cxn>
                  <a:cxn ang="0">
                    <a:pos x="310" y="116"/>
                  </a:cxn>
                  <a:cxn ang="0">
                    <a:pos x="310" y="102"/>
                  </a:cxn>
                  <a:cxn ang="0">
                    <a:pos x="294" y="84"/>
                  </a:cxn>
                  <a:cxn ang="0">
                    <a:pos x="268" y="84"/>
                  </a:cxn>
                  <a:cxn ang="0">
                    <a:pos x="262" y="76"/>
                  </a:cxn>
                  <a:cxn ang="0">
                    <a:pos x="308" y="74"/>
                  </a:cxn>
                  <a:cxn ang="0">
                    <a:pos x="316" y="66"/>
                  </a:cxn>
                  <a:cxn ang="0">
                    <a:pos x="278" y="52"/>
                  </a:cxn>
                  <a:cxn ang="0">
                    <a:pos x="240" y="34"/>
                  </a:cxn>
                  <a:cxn ang="0">
                    <a:pos x="182" y="36"/>
                  </a:cxn>
                  <a:cxn ang="0">
                    <a:pos x="154" y="30"/>
                  </a:cxn>
                  <a:cxn ang="0">
                    <a:pos x="124" y="10"/>
                  </a:cxn>
                  <a:cxn ang="0">
                    <a:pos x="78" y="6"/>
                  </a:cxn>
                  <a:cxn ang="0">
                    <a:pos x="10" y="0"/>
                  </a:cxn>
                  <a:cxn ang="0">
                    <a:pos x="2" y="12"/>
                  </a:cxn>
                  <a:cxn ang="0">
                    <a:pos x="18" y="32"/>
                  </a:cxn>
                  <a:cxn ang="0">
                    <a:pos x="58" y="52"/>
                  </a:cxn>
                  <a:cxn ang="0">
                    <a:pos x="66" y="66"/>
                  </a:cxn>
                  <a:cxn ang="0">
                    <a:pos x="112" y="66"/>
                  </a:cxn>
                  <a:cxn ang="0">
                    <a:pos x="160" y="60"/>
                  </a:cxn>
                  <a:cxn ang="0">
                    <a:pos x="186" y="84"/>
                  </a:cxn>
                  <a:cxn ang="0">
                    <a:pos x="202" y="98"/>
                  </a:cxn>
                  <a:cxn ang="0">
                    <a:pos x="194" y="120"/>
                  </a:cxn>
                  <a:cxn ang="0">
                    <a:pos x="186" y="142"/>
                  </a:cxn>
                  <a:cxn ang="0">
                    <a:pos x="198" y="154"/>
                  </a:cxn>
                  <a:cxn ang="0">
                    <a:pos x="206" y="182"/>
                  </a:cxn>
                  <a:cxn ang="0">
                    <a:pos x="232" y="190"/>
                  </a:cxn>
                  <a:cxn ang="0">
                    <a:pos x="250" y="186"/>
                  </a:cxn>
                  <a:cxn ang="0">
                    <a:pos x="282" y="198"/>
                  </a:cxn>
                  <a:cxn ang="0">
                    <a:pos x="326" y="188"/>
                  </a:cxn>
                  <a:cxn ang="0">
                    <a:pos x="342" y="188"/>
                  </a:cxn>
                </a:cxnLst>
                <a:rect l="0" t="0" r="r" b="b"/>
                <a:pathLst>
                  <a:path w="708" h="204">
                    <a:moveTo>
                      <a:pt x="342" y="188"/>
                    </a:moveTo>
                    <a:lnTo>
                      <a:pt x="342" y="188"/>
                    </a:lnTo>
                    <a:lnTo>
                      <a:pt x="342" y="196"/>
                    </a:lnTo>
                    <a:lnTo>
                      <a:pt x="342" y="198"/>
                    </a:lnTo>
                    <a:lnTo>
                      <a:pt x="344" y="200"/>
                    </a:lnTo>
                    <a:lnTo>
                      <a:pt x="352" y="202"/>
                    </a:lnTo>
                    <a:lnTo>
                      <a:pt x="364" y="204"/>
                    </a:lnTo>
                    <a:lnTo>
                      <a:pt x="406" y="202"/>
                    </a:lnTo>
                    <a:lnTo>
                      <a:pt x="472" y="202"/>
                    </a:lnTo>
                    <a:lnTo>
                      <a:pt x="472" y="202"/>
                    </a:lnTo>
                    <a:lnTo>
                      <a:pt x="506" y="202"/>
                    </a:lnTo>
                    <a:lnTo>
                      <a:pt x="530" y="198"/>
                    </a:lnTo>
                    <a:lnTo>
                      <a:pt x="546" y="192"/>
                    </a:lnTo>
                    <a:lnTo>
                      <a:pt x="554" y="186"/>
                    </a:lnTo>
                    <a:lnTo>
                      <a:pt x="558" y="180"/>
                    </a:lnTo>
                    <a:lnTo>
                      <a:pt x="560" y="176"/>
                    </a:lnTo>
                    <a:lnTo>
                      <a:pt x="562" y="178"/>
                    </a:lnTo>
                    <a:lnTo>
                      <a:pt x="562" y="184"/>
                    </a:lnTo>
                    <a:lnTo>
                      <a:pt x="562" y="184"/>
                    </a:lnTo>
                    <a:lnTo>
                      <a:pt x="566" y="188"/>
                    </a:lnTo>
                    <a:lnTo>
                      <a:pt x="570" y="190"/>
                    </a:lnTo>
                    <a:lnTo>
                      <a:pt x="584" y="196"/>
                    </a:lnTo>
                    <a:lnTo>
                      <a:pt x="604" y="200"/>
                    </a:lnTo>
                    <a:lnTo>
                      <a:pt x="624" y="200"/>
                    </a:lnTo>
                    <a:lnTo>
                      <a:pt x="646" y="200"/>
                    </a:lnTo>
                    <a:lnTo>
                      <a:pt x="664" y="198"/>
                    </a:lnTo>
                    <a:lnTo>
                      <a:pt x="676" y="192"/>
                    </a:lnTo>
                    <a:lnTo>
                      <a:pt x="680" y="190"/>
                    </a:lnTo>
                    <a:lnTo>
                      <a:pt x="682" y="186"/>
                    </a:lnTo>
                    <a:lnTo>
                      <a:pt x="682" y="186"/>
                    </a:lnTo>
                    <a:lnTo>
                      <a:pt x="684" y="178"/>
                    </a:lnTo>
                    <a:lnTo>
                      <a:pt x="688" y="174"/>
                    </a:lnTo>
                    <a:lnTo>
                      <a:pt x="694" y="172"/>
                    </a:lnTo>
                    <a:lnTo>
                      <a:pt x="700" y="170"/>
                    </a:lnTo>
                    <a:lnTo>
                      <a:pt x="706" y="168"/>
                    </a:lnTo>
                    <a:lnTo>
                      <a:pt x="708" y="168"/>
                    </a:lnTo>
                    <a:lnTo>
                      <a:pt x="708" y="166"/>
                    </a:lnTo>
                    <a:lnTo>
                      <a:pt x="700" y="162"/>
                    </a:lnTo>
                    <a:lnTo>
                      <a:pt x="700" y="162"/>
                    </a:lnTo>
                    <a:lnTo>
                      <a:pt x="694" y="158"/>
                    </a:lnTo>
                    <a:lnTo>
                      <a:pt x="690" y="154"/>
                    </a:lnTo>
                    <a:lnTo>
                      <a:pt x="692" y="152"/>
                    </a:lnTo>
                    <a:lnTo>
                      <a:pt x="696" y="148"/>
                    </a:lnTo>
                    <a:lnTo>
                      <a:pt x="700" y="144"/>
                    </a:lnTo>
                    <a:lnTo>
                      <a:pt x="702" y="140"/>
                    </a:lnTo>
                    <a:lnTo>
                      <a:pt x="704" y="134"/>
                    </a:lnTo>
                    <a:lnTo>
                      <a:pt x="700" y="126"/>
                    </a:lnTo>
                    <a:lnTo>
                      <a:pt x="700" y="126"/>
                    </a:lnTo>
                    <a:lnTo>
                      <a:pt x="694" y="118"/>
                    </a:lnTo>
                    <a:lnTo>
                      <a:pt x="688" y="114"/>
                    </a:lnTo>
                    <a:lnTo>
                      <a:pt x="680" y="112"/>
                    </a:lnTo>
                    <a:lnTo>
                      <a:pt x="672" y="110"/>
                    </a:lnTo>
                    <a:lnTo>
                      <a:pt x="654" y="110"/>
                    </a:lnTo>
                    <a:lnTo>
                      <a:pt x="648" y="108"/>
                    </a:lnTo>
                    <a:lnTo>
                      <a:pt x="642" y="104"/>
                    </a:lnTo>
                    <a:lnTo>
                      <a:pt x="642" y="104"/>
                    </a:lnTo>
                    <a:lnTo>
                      <a:pt x="636" y="98"/>
                    </a:lnTo>
                    <a:lnTo>
                      <a:pt x="626" y="96"/>
                    </a:lnTo>
                    <a:lnTo>
                      <a:pt x="614" y="94"/>
                    </a:lnTo>
                    <a:lnTo>
                      <a:pt x="600" y="96"/>
                    </a:lnTo>
                    <a:lnTo>
                      <a:pt x="560" y="98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480" y="110"/>
                    </a:lnTo>
                    <a:lnTo>
                      <a:pt x="464" y="114"/>
                    </a:lnTo>
                    <a:lnTo>
                      <a:pt x="454" y="120"/>
                    </a:lnTo>
                    <a:lnTo>
                      <a:pt x="446" y="124"/>
                    </a:lnTo>
                    <a:lnTo>
                      <a:pt x="442" y="126"/>
                    </a:lnTo>
                    <a:lnTo>
                      <a:pt x="438" y="128"/>
                    </a:lnTo>
                    <a:lnTo>
                      <a:pt x="430" y="126"/>
                    </a:lnTo>
                    <a:lnTo>
                      <a:pt x="416" y="122"/>
                    </a:lnTo>
                    <a:lnTo>
                      <a:pt x="416" y="122"/>
                    </a:lnTo>
                    <a:lnTo>
                      <a:pt x="402" y="118"/>
                    </a:lnTo>
                    <a:lnTo>
                      <a:pt x="390" y="118"/>
                    </a:lnTo>
                    <a:lnTo>
                      <a:pt x="382" y="118"/>
                    </a:lnTo>
                    <a:lnTo>
                      <a:pt x="374" y="120"/>
                    </a:lnTo>
                    <a:lnTo>
                      <a:pt x="368" y="122"/>
                    </a:lnTo>
                    <a:lnTo>
                      <a:pt x="362" y="122"/>
                    </a:lnTo>
                    <a:lnTo>
                      <a:pt x="354" y="120"/>
                    </a:lnTo>
                    <a:lnTo>
                      <a:pt x="346" y="114"/>
                    </a:lnTo>
                    <a:lnTo>
                      <a:pt x="346" y="114"/>
                    </a:lnTo>
                    <a:lnTo>
                      <a:pt x="338" y="110"/>
                    </a:lnTo>
                    <a:lnTo>
                      <a:pt x="332" y="108"/>
                    </a:lnTo>
                    <a:lnTo>
                      <a:pt x="330" y="110"/>
                    </a:lnTo>
                    <a:lnTo>
                      <a:pt x="328" y="114"/>
                    </a:lnTo>
                    <a:lnTo>
                      <a:pt x="328" y="118"/>
                    </a:lnTo>
                    <a:lnTo>
                      <a:pt x="326" y="122"/>
                    </a:lnTo>
                    <a:lnTo>
                      <a:pt x="324" y="124"/>
                    </a:lnTo>
                    <a:lnTo>
                      <a:pt x="318" y="122"/>
                    </a:lnTo>
                    <a:lnTo>
                      <a:pt x="318" y="122"/>
                    </a:lnTo>
                    <a:lnTo>
                      <a:pt x="312" y="118"/>
                    </a:lnTo>
                    <a:lnTo>
                      <a:pt x="310" y="116"/>
                    </a:lnTo>
                    <a:lnTo>
                      <a:pt x="310" y="112"/>
                    </a:lnTo>
                    <a:lnTo>
                      <a:pt x="310" y="110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8" y="96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294" y="84"/>
                    </a:lnTo>
                    <a:lnTo>
                      <a:pt x="286" y="82"/>
                    </a:lnTo>
                    <a:lnTo>
                      <a:pt x="280" y="82"/>
                    </a:lnTo>
                    <a:lnTo>
                      <a:pt x="276" y="82"/>
                    </a:lnTo>
                    <a:lnTo>
                      <a:pt x="268" y="84"/>
                    </a:lnTo>
                    <a:lnTo>
                      <a:pt x="266" y="82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2" y="76"/>
                    </a:lnTo>
                    <a:lnTo>
                      <a:pt x="264" y="74"/>
                    </a:lnTo>
                    <a:lnTo>
                      <a:pt x="270" y="72"/>
                    </a:lnTo>
                    <a:lnTo>
                      <a:pt x="290" y="72"/>
                    </a:lnTo>
                    <a:lnTo>
                      <a:pt x="308" y="74"/>
                    </a:lnTo>
                    <a:lnTo>
                      <a:pt x="314" y="72"/>
                    </a:lnTo>
                    <a:lnTo>
                      <a:pt x="316" y="70"/>
                    </a:lnTo>
                    <a:lnTo>
                      <a:pt x="316" y="66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08" y="58"/>
                    </a:lnTo>
                    <a:lnTo>
                      <a:pt x="296" y="56"/>
                    </a:lnTo>
                    <a:lnTo>
                      <a:pt x="278" y="52"/>
                    </a:lnTo>
                    <a:lnTo>
                      <a:pt x="268" y="48"/>
                    </a:lnTo>
                    <a:lnTo>
                      <a:pt x="258" y="44"/>
                    </a:lnTo>
                    <a:lnTo>
                      <a:pt x="258" y="44"/>
                    </a:lnTo>
                    <a:lnTo>
                      <a:pt x="240" y="34"/>
                    </a:lnTo>
                    <a:lnTo>
                      <a:pt x="232" y="32"/>
                    </a:lnTo>
                    <a:lnTo>
                      <a:pt x="224" y="30"/>
                    </a:lnTo>
                    <a:lnTo>
                      <a:pt x="204" y="32"/>
                    </a:lnTo>
                    <a:lnTo>
                      <a:pt x="182" y="36"/>
                    </a:lnTo>
                    <a:lnTo>
                      <a:pt x="182" y="36"/>
                    </a:lnTo>
                    <a:lnTo>
                      <a:pt x="170" y="36"/>
                    </a:lnTo>
                    <a:lnTo>
                      <a:pt x="162" y="34"/>
                    </a:lnTo>
                    <a:lnTo>
                      <a:pt x="154" y="30"/>
                    </a:lnTo>
                    <a:lnTo>
                      <a:pt x="148" y="24"/>
                    </a:lnTo>
                    <a:lnTo>
                      <a:pt x="136" y="14"/>
                    </a:lnTo>
                    <a:lnTo>
                      <a:pt x="130" y="10"/>
                    </a:lnTo>
                    <a:lnTo>
                      <a:pt x="124" y="10"/>
                    </a:lnTo>
                    <a:lnTo>
                      <a:pt x="124" y="10"/>
                    </a:lnTo>
                    <a:lnTo>
                      <a:pt x="114" y="10"/>
                    </a:lnTo>
                    <a:lnTo>
                      <a:pt x="104" y="10"/>
                    </a:lnTo>
                    <a:lnTo>
                      <a:pt x="78" y="6"/>
                    </a:lnTo>
                    <a:lnTo>
                      <a:pt x="48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6" y="38"/>
                    </a:lnTo>
                    <a:lnTo>
                      <a:pt x="36" y="42"/>
                    </a:lnTo>
                    <a:lnTo>
                      <a:pt x="50" y="48"/>
                    </a:lnTo>
                    <a:lnTo>
                      <a:pt x="58" y="52"/>
                    </a:lnTo>
                    <a:lnTo>
                      <a:pt x="62" y="56"/>
                    </a:lnTo>
                    <a:lnTo>
                      <a:pt x="62" y="60"/>
                    </a:lnTo>
                    <a:lnTo>
                      <a:pt x="62" y="60"/>
                    </a:lnTo>
                    <a:lnTo>
                      <a:pt x="66" y="66"/>
                    </a:lnTo>
                    <a:lnTo>
                      <a:pt x="70" y="68"/>
                    </a:lnTo>
                    <a:lnTo>
                      <a:pt x="78" y="70"/>
                    </a:lnTo>
                    <a:lnTo>
                      <a:pt x="88" y="70"/>
                    </a:lnTo>
                    <a:lnTo>
                      <a:pt x="112" y="66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50" y="60"/>
                    </a:lnTo>
                    <a:lnTo>
                      <a:pt x="160" y="60"/>
                    </a:lnTo>
                    <a:lnTo>
                      <a:pt x="166" y="62"/>
                    </a:lnTo>
                    <a:lnTo>
                      <a:pt x="170" y="66"/>
                    </a:lnTo>
                    <a:lnTo>
                      <a:pt x="180" y="78"/>
                    </a:lnTo>
                    <a:lnTo>
                      <a:pt x="186" y="84"/>
                    </a:lnTo>
                    <a:lnTo>
                      <a:pt x="194" y="90"/>
                    </a:lnTo>
                    <a:lnTo>
                      <a:pt x="194" y="90"/>
                    </a:lnTo>
                    <a:lnTo>
                      <a:pt x="198" y="94"/>
                    </a:lnTo>
                    <a:lnTo>
                      <a:pt x="202" y="98"/>
                    </a:lnTo>
                    <a:lnTo>
                      <a:pt x="202" y="102"/>
                    </a:lnTo>
                    <a:lnTo>
                      <a:pt x="202" y="106"/>
                    </a:lnTo>
                    <a:lnTo>
                      <a:pt x="200" y="114"/>
                    </a:lnTo>
                    <a:lnTo>
                      <a:pt x="194" y="120"/>
                    </a:lnTo>
                    <a:lnTo>
                      <a:pt x="190" y="128"/>
                    </a:lnTo>
                    <a:lnTo>
                      <a:pt x="186" y="134"/>
                    </a:lnTo>
                    <a:lnTo>
                      <a:pt x="184" y="140"/>
                    </a:lnTo>
                    <a:lnTo>
                      <a:pt x="186" y="142"/>
                    </a:lnTo>
                    <a:lnTo>
                      <a:pt x="190" y="144"/>
                    </a:lnTo>
                    <a:lnTo>
                      <a:pt x="190" y="144"/>
                    </a:lnTo>
                    <a:lnTo>
                      <a:pt x="196" y="150"/>
                    </a:lnTo>
                    <a:lnTo>
                      <a:pt x="198" y="154"/>
                    </a:lnTo>
                    <a:lnTo>
                      <a:pt x="200" y="164"/>
                    </a:lnTo>
                    <a:lnTo>
                      <a:pt x="200" y="170"/>
                    </a:lnTo>
                    <a:lnTo>
                      <a:pt x="202" y="176"/>
                    </a:lnTo>
                    <a:lnTo>
                      <a:pt x="206" y="182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24" y="190"/>
                    </a:lnTo>
                    <a:lnTo>
                      <a:pt x="232" y="190"/>
                    </a:lnTo>
                    <a:lnTo>
                      <a:pt x="236" y="190"/>
                    </a:lnTo>
                    <a:lnTo>
                      <a:pt x="240" y="188"/>
                    </a:lnTo>
                    <a:lnTo>
                      <a:pt x="244" y="186"/>
                    </a:lnTo>
                    <a:lnTo>
                      <a:pt x="250" y="186"/>
                    </a:lnTo>
                    <a:lnTo>
                      <a:pt x="260" y="188"/>
                    </a:lnTo>
                    <a:lnTo>
                      <a:pt x="274" y="194"/>
                    </a:lnTo>
                    <a:lnTo>
                      <a:pt x="274" y="194"/>
                    </a:lnTo>
                    <a:lnTo>
                      <a:pt x="282" y="198"/>
                    </a:lnTo>
                    <a:lnTo>
                      <a:pt x="290" y="198"/>
                    </a:lnTo>
                    <a:lnTo>
                      <a:pt x="304" y="198"/>
                    </a:lnTo>
                    <a:lnTo>
                      <a:pt x="316" y="194"/>
                    </a:lnTo>
                    <a:lnTo>
                      <a:pt x="326" y="188"/>
                    </a:lnTo>
                    <a:lnTo>
                      <a:pt x="340" y="180"/>
                    </a:lnTo>
                    <a:lnTo>
                      <a:pt x="342" y="180"/>
                    </a:lnTo>
                    <a:lnTo>
                      <a:pt x="342" y="180"/>
                    </a:lnTo>
                    <a:lnTo>
                      <a:pt x="342" y="188"/>
                    </a:lnTo>
                    <a:lnTo>
                      <a:pt x="342" y="18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3" name="Freeform 6103">
                <a:extLst>
                  <a:ext uri="{FF2B5EF4-FFF2-40B4-BE49-F238E27FC236}">
                    <a16:creationId xmlns:a16="http://schemas.microsoft.com/office/drawing/2014/main" id="{1C45815A-AF3F-45D6-BBC4-ACD8D0A68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750" y="1119823"/>
                <a:ext cx="81280" cy="49530"/>
              </a:xfrm>
              <a:custGeom>
                <a:avLst/>
                <a:gdLst/>
                <a:ahLst/>
                <a:cxnLst>
                  <a:cxn ang="0">
                    <a:pos x="94" y="78"/>
                  </a:cxn>
                  <a:cxn ang="0">
                    <a:pos x="94" y="78"/>
                  </a:cxn>
                  <a:cxn ang="0">
                    <a:pos x="110" y="76"/>
                  </a:cxn>
                  <a:cxn ang="0">
                    <a:pos x="120" y="72"/>
                  </a:cxn>
                  <a:cxn ang="0">
                    <a:pos x="126" y="66"/>
                  </a:cxn>
                  <a:cxn ang="0">
                    <a:pos x="128" y="58"/>
                  </a:cxn>
                  <a:cxn ang="0">
                    <a:pos x="126" y="48"/>
                  </a:cxn>
                  <a:cxn ang="0">
                    <a:pos x="120" y="38"/>
                  </a:cxn>
                  <a:cxn ang="0">
                    <a:pos x="114" y="28"/>
                  </a:cxn>
                  <a:cxn ang="0">
                    <a:pos x="104" y="16"/>
                  </a:cxn>
                  <a:cxn ang="0">
                    <a:pos x="104" y="16"/>
                  </a:cxn>
                  <a:cxn ang="0">
                    <a:pos x="92" y="8"/>
                  </a:cxn>
                  <a:cxn ang="0">
                    <a:pos x="80" y="2"/>
                  </a:cxn>
                  <a:cxn ang="0">
                    <a:pos x="68" y="0"/>
                  </a:cxn>
                  <a:cxn ang="0">
                    <a:pos x="58" y="0"/>
                  </a:cxn>
                  <a:cxn ang="0">
                    <a:pos x="46" y="2"/>
                  </a:cxn>
                  <a:cxn ang="0">
                    <a:pos x="34" y="8"/>
                  </a:cxn>
                  <a:cxn ang="0">
                    <a:pos x="24" y="14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6" y="36"/>
                  </a:cxn>
                  <a:cxn ang="0">
                    <a:pos x="2" y="42"/>
                  </a:cxn>
                  <a:cxn ang="0">
                    <a:pos x="0" y="48"/>
                  </a:cxn>
                  <a:cxn ang="0">
                    <a:pos x="0" y="52"/>
                  </a:cxn>
                  <a:cxn ang="0">
                    <a:pos x="4" y="56"/>
                  </a:cxn>
                  <a:cxn ang="0">
                    <a:pos x="10" y="58"/>
                  </a:cxn>
                  <a:cxn ang="0">
                    <a:pos x="22" y="60"/>
                  </a:cxn>
                  <a:cxn ang="0">
                    <a:pos x="22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54" y="70"/>
                  </a:cxn>
                  <a:cxn ang="0">
                    <a:pos x="68" y="76"/>
                  </a:cxn>
                  <a:cxn ang="0">
                    <a:pos x="80" y="76"/>
                  </a:cxn>
                  <a:cxn ang="0">
                    <a:pos x="94" y="78"/>
                  </a:cxn>
                  <a:cxn ang="0">
                    <a:pos x="94" y="78"/>
                  </a:cxn>
                </a:cxnLst>
                <a:rect l="0" t="0" r="r" b="b"/>
                <a:pathLst>
                  <a:path w="128" h="78">
                    <a:moveTo>
                      <a:pt x="94" y="78"/>
                    </a:moveTo>
                    <a:lnTo>
                      <a:pt x="94" y="78"/>
                    </a:lnTo>
                    <a:lnTo>
                      <a:pt x="110" y="76"/>
                    </a:lnTo>
                    <a:lnTo>
                      <a:pt x="120" y="72"/>
                    </a:lnTo>
                    <a:lnTo>
                      <a:pt x="126" y="66"/>
                    </a:lnTo>
                    <a:lnTo>
                      <a:pt x="128" y="58"/>
                    </a:lnTo>
                    <a:lnTo>
                      <a:pt x="126" y="48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92" y="8"/>
                    </a:lnTo>
                    <a:lnTo>
                      <a:pt x="80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4" y="8"/>
                    </a:lnTo>
                    <a:lnTo>
                      <a:pt x="24" y="1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6" y="36"/>
                    </a:lnTo>
                    <a:lnTo>
                      <a:pt x="2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4" y="56"/>
                    </a:lnTo>
                    <a:lnTo>
                      <a:pt x="10" y="58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32" y="62"/>
                    </a:lnTo>
                    <a:lnTo>
                      <a:pt x="40" y="64"/>
                    </a:lnTo>
                    <a:lnTo>
                      <a:pt x="54" y="70"/>
                    </a:lnTo>
                    <a:lnTo>
                      <a:pt x="68" y="76"/>
                    </a:lnTo>
                    <a:lnTo>
                      <a:pt x="80" y="76"/>
                    </a:lnTo>
                    <a:lnTo>
                      <a:pt x="94" y="78"/>
                    </a:lnTo>
                    <a:lnTo>
                      <a:pt x="94" y="7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4" name="Freeform 6104">
                <a:extLst>
                  <a:ext uri="{FF2B5EF4-FFF2-40B4-BE49-F238E27FC236}">
                    <a16:creationId xmlns:a16="http://schemas.microsoft.com/office/drawing/2014/main" id="{624623ED-3264-4653-BA07-9F43DF33B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560" y="1010603"/>
                <a:ext cx="80010" cy="19050"/>
              </a:xfrm>
              <a:custGeom>
                <a:avLst/>
                <a:gdLst/>
                <a:ahLst/>
                <a:cxnLst>
                  <a:cxn ang="0">
                    <a:pos x="92" y="28"/>
                  </a:cxn>
                  <a:cxn ang="0">
                    <a:pos x="92" y="28"/>
                  </a:cxn>
                  <a:cxn ang="0">
                    <a:pos x="108" y="28"/>
                  </a:cxn>
                  <a:cxn ang="0">
                    <a:pos x="120" y="26"/>
                  </a:cxn>
                  <a:cxn ang="0">
                    <a:pos x="124" y="22"/>
                  </a:cxn>
                  <a:cxn ang="0">
                    <a:pos x="126" y="20"/>
                  </a:cxn>
                  <a:cxn ang="0">
                    <a:pos x="126" y="16"/>
                  </a:cxn>
                  <a:cxn ang="0">
                    <a:pos x="122" y="12"/>
                  </a:cxn>
                  <a:cxn ang="0">
                    <a:pos x="112" y="8"/>
                  </a:cxn>
                  <a:cxn ang="0">
                    <a:pos x="100" y="4"/>
                  </a:cxn>
                  <a:cxn ang="0">
                    <a:pos x="82" y="2"/>
                  </a:cxn>
                  <a:cxn ang="0">
                    <a:pos x="82" y="2"/>
                  </a:cxn>
                  <a:cxn ang="0">
                    <a:pos x="48" y="0"/>
                  </a:cxn>
                  <a:cxn ang="0">
                    <a:pos x="22" y="4"/>
                  </a:cxn>
                  <a:cxn ang="0">
                    <a:pos x="14" y="6"/>
                  </a:cxn>
                  <a:cxn ang="0">
                    <a:pos x="6" y="8"/>
                  </a:cxn>
                  <a:cxn ang="0">
                    <a:pos x="2" y="12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16" y="28"/>
                  </a:cxn>
                  <a:cxn ang="0">
                    <a:pos x="26" y="30"/>
                  </a:cxn>
                  <a:cxn ang="0">
                    <a:pos x="56" y="28"/>
                  </a:cxn>
                  <a:cxn ang="0">
                    <a:pos x="92" y="28"/>
                  </a:cxn>
                  <a:cxn ang="0">
                    <a:pos x="92" y="28"/>
                  </a:cxn>
                </a:cxnLst>
                <a:rect l="0" t="0" r="r" b="b"/>
                <a:pathLst>
                  <a:path w="126" h="30">
                    <a:moveTo>
                      <a:pt x="92" y="28"/>
                    </a:moveTo>
                    <a:lnTo>
                      <a:pt x="92" y="28"/>
                    </a:lnTo>
                    <a:lnTo>
                      <a:pt x="108" y="28"/>
                    </a:lnTo>
                    <a:lnTo>
                      <a:pt x="120" y="26"/>
                    </a:lnTo>
                    <a:lnTo>
                      <a:pt x="124" y="22"/>
                    </a:lnTo>
                    <a:lnTo>
                      <a:pt x="126" y="20"/>
                    </a:lnTo>
                    <a:lnTo>
                      <a:pt x="126" y="16"/>
                    </a:lnTo>
                    <a:lnTo>
                      <a:pt x="122" y="12"/>
                    </a:lnTo>
                    <a:lnTo>
                      <a:pt x="112" y="8"/>
                    </a:lnTo>
                    <a:lnTo>
                      <a:pt x="100" y="4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48" y="0"/>
                    </a:lnTo>
                    <a:lnTo>
                      <a:pt x="22" y="4"/>
                    </a:lnTo>
                    <a:lnTo>
                      <a:pt x="14" y="6"/>
                    </a:lnTo>
                    <a:lnTo>
                      <a:pt x="6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6"/>
                    </a:lnTo>
                    <a:lnTo>
                      <a:pt x="16" y="28"/>
                    </a:lnTo>
                    <a:lnTo>
                      <a:pt x="26" y="30"/>
                    </a:lnTo>
                    <a:lnTo>
                      <a:pt x="56" y="28"/>
                    </a:lnTo>
                    <a:lnTo>
                      <a:pt x="92" y="28"/>
                    </a:lnTo>
                    <a:lnTo>
                      <a:pt x="92" y="2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5" name="Freeform 6105">
                <a:extLst>
                  <a:ext uri="{FF2B5EF4-FFF2-40B4-BE49-F238E27FC236}">
                    <a16:creationId xmlns:a16="http://schemas.microsoft.com/office/drawing/2014/main" id="{BE3B61C2-16AA-4F77-A0ED-3A0170CD1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560" y="944563"/>
                <a:ext cx="34290" cy="1270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0" y="0"/>
                  </a:cxn>
                  <a:cxn ang="0">
                    <a:pos x="36" y="0"/>
                  </a:cxn>
                  <a:cxn ang="0">
                    <a:pos x="18" y="6"/>
                  </a:cxn>
                  <a:cxn ang="0">
                    <a:pos x="8" y="10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4" y="20"/>
                  </a:cxn>
                  <a:cxn ang="0">
                    <a:pos x="20" y="18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54" h="20">
                    <a:moveTo>
                      <a:pt x="54" y="4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36" y="0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20" y="18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6" name="Freeform 6106">
                <a:extLst>
                  <a:ext uri="{FF2B5EF4-FFF2-40B4-BE49-F238E27FC236}">
                    <a16:creationId xmlns:a16="http://schemas.microsoft.com/office/drawing/2014/main" id="{211588FE-50B6-4167-853C-946877EB7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727393"/>
                <a:ext cx="784860" cy="367030"/>
              </a:xfrm>
              <a:custGeom>
                <a:avLst/>
                <a:gdLst/>
                <a:ahLst/>
                <a:cxnLst>
                  <a:cxn ang="0">
                    <a:pos x="68" y="162"/>
                  </a:cxn>
                  <a:cxn ang="0">
                    <a:pos x="122" y="204"/>
                  </a:cxn>
                  <a:cxn ang="0">
                    <a:pos x="246" y="182"/>
                  </a:cxn>
                  <a:cxn ang="0">
                    <a:pos x="202" y="210"/>
                  </a:cxn>
                  <a:cxn ang="0">
                    <a:pos x="334" y="210"/>
                  </a:cxn>
                  <a:cxn ang="0">
                    <a:pos x="494" y="186"/>
                  </a:cxn>
                  <a:cxn ang="0">
                    <a:pos x="540" y="190"/>
                  </a:cxn>
                  <a:cxn ang="0">
                    <a:pos x="450" y="222"/>
                  </a:cxn>
                  <a:cxn ang="0">
                    <a:pos x="402" y="274"/>
                  </a:cxn>
                  <a:cxn ang="0">
                    <a:pos x="402" y="298"/>
                  </a:cxn>
                  <a:cxn ang="0">
                    <a:pos x="246" y="240"/>
                  </a:cxn>
                  <a:cxn ang="0">
                    <a:pos x="226" y="284"/>
                  </a:cxn>
                  <a:cxn ang="0">
                    <a:pos x="296" y="336"/>
                  </a:cxn>
                  <a:cxn ang="0">
                    <a:pos x="336" y="356"/>
                  </a:cxn>
                  <a:cxn ang="0">
                    <a:pos x="298" y="364"/>
                  </a:cxn>
                  <a:cxn ang="0">
                    <a:pos x="168" y="410"/>
                  </a:cxn>
                  <a:cxn ang="0">
                    <a:pos x="226" y="422"/>
                  </a:cxn>
                  <a:cxn ang="0">
                    <a:pos x="256" y="440"/>
                  </a:cxn>
                  <a:cxn ang="0">
                    <a:pos x="330" y="460"/>
                  </a:cxn>
                  <a:cxn ang="0">
                    <a:pos x="342" y="464"/>
                  </a:cxn>
                  <a:cxn ang="0">
                    <a:pos x="238" y="460"/>
                  </a:cxn>
                  <a:cxn ang="0">
                    <a:pos x="140" y="450"/>
                  </a:cxn>
                  <a:cxn ang="0">
                    <a:pos x="160" y="502"/>
                  </a:cxn>
                  <a:cxn ang="0">
                    <a:pos x="92" y="546"/>
                  </a:cxn>
                  <a:cxn ang="0">
                    <a:pos x="146" y="562"/>
                  </a:cxn>
                  <a:cxn ang="0">
                    <a:pos x="244" y="562"/>
                  </a:cxn>
                  <a:cxn ang="0">
                    <a:pos x="322" y="552"/>
                  </a:cxn>
                  <a:cxn ang="0">
                    <a:pos x="438" y="548"/>
                  </a:cxn>
                  <a:cxn ang="0">
                    <a:pos x="462" y="578"/>
                  </a:cxn>
                  <a:cxn ang="0">
                    <a:pos x="560" y="538"/>
                  </a:cxn>
                  <a:cxn ang="0">
                    <a:pos x="518" y="514"/>
                  </a:cxn>
                  <a:cxn ang="0">
                    <a:pos x="550" y="472"/>
                  </a:cxn>
                  <a:cxn ang="0">
                    <a:pos x="550" y="432"/>
                  </a:cxn>
                  <a:cxn ang="0">
                    <a:pos x="668" y="402"/>
                  </a:cxn>
                  <a:cxn ang="0">
                    <a:pos x="684" y="372"/>
                  </a:cxn>
                  <a:cxn ang="0">
                    <a:pos x="686" y="348"/>
                  </a:cxn>
                  <a:cxn ang="0">
                    <a:pos x="658" y="326"/>
                  </a:cxn>
                  <a:cxn ang="0">
                    <a:pos x="588" y="318"/>
                  </a:cxn>
                  <a:cxn ang="0">
                    <a:pos x="752" y="284"/>
                  </a:cxn>
                  <a:cxn ang="0">
                    <a:pos x="832" y="278"/>
                  </a:cxn>
                  <a:cxn ang="0">
                    <a:pos x="1076" y="154"/>
                  </a:cxn>
                  <a:cxn ang="0">
                    <a:pos x="1000" y="142"/>
                  </a:cxn>
                  <a:cxn ang="0">
                    <a:pos x="1232" y="76"/>
                  </a:cxn>
                  <a:cxn ang="0">
                    <a:pos x="1168" y="54"/>
                  </a:cxn>
                  <a:cxn ang="0">
                    <a:pos x="1094" y="20"/>
                  </a:cxn>
                  <a:cxn ang="0">
                    <a:pos x="962" y="40"/>
                  </a:cxn>
                  <a:cxn ang="0">
                    <a:pos x="1006" y="20"/>
                  </a:cxn>
                  <a:cxn ang="0">
                    <a:pos x="858" y="2"/>
                  </a:cxn>
                  <a:cxn ang="0">
                    <a:pos x="690" y="10"/>
                  </a:cxn>
                  <a:cxn ang="0">
                    <a:pos x="500" y="14"/>
                  </a:cxn>
                  <a:cxn ang="0">
                    <a:pos x="412" y="24"/>
                  </a:cxn>
                  <a:cxn ang="0">
                    <a:pos x="392" y="42"/>
                  </a:cxn>
                  <a:cxn ang="0">
                    <a:pos x="340" y="70"/>
                  </a:cxn>
                  <a:cxn ang="0">
                    <a:pos x="264" y="52"/>
                  </a:cxn>
                  <a:cxn ang="0">
                    <a:pos x="224" y="76"/>
                  </a:cxn>
                  <a:cxn ang="0">
                    <a:pos x="248" y="98"/>
                  </a:cxn>
                  <a:cxn ang="0">
                    <a:pos x="130" y="92"/>
                  </a:cxn>
                  <a:cxn ang="0">
                    <a:pos x="50" y="104"/>
                  </a:cxn>
                  <a:cxn ang="0">
                    <a:pos x="12" y="144"/>
                  </a:cxn>
                </a:cxnLst>
                <a:rect l="0" t="0" r="r" b="b"/>
                <a:pathLst>
                  <a:path w="1236" h="578">
                    <a:moveTo>
                      <a:pt x="44" y="148"/>
                    </a:moveTo>
                    <a:lnTo>
                      <a:pt x="44" y="148"/>
                    </a:lnTo>
                    <a:lnTo>
                      <a:pt x="50" y="150"/>
                    </a:lnTo>
                    <a:lnTo>
                      <a:pt x="58" y="152"/>
                    </a:lnTo>
                    <a:lnTo>
                      <a:pt x="74" y="150"/>
                    </a:lnTo>
                    <a:lnTo>
                      <a:pt x="80" y="150"/>
                    </a:lnTo>
                    <a:lnTo>
                      <a:pt x="80" y="152"/>
                    </a:lnTo>
                    <a:lnTo>
                      <a:pt x="74" y="156"/>
                    </a:lnTo>
                    <a:lnTo>
                      <a:pt x="74" y="156"/>
                    </a:lnTo>
                    <a:lnTo>
                      <a:pt x="68" y="162"/>
                    </a:lnTo>
                    <a:lnTo>
                      <a:pt x="62" y="168"/>
                    </a:lnTo>
                    <a:lnTo>
                      <a:pt x="62" y="172"/>
                    </a:lnTo>
                    <a:lnTo>
                      <a:pt x="62" y="178"/>
                    </a:lnTo>
                    <a:lnTo>
                      <a:pt x="66" y="182"/>
                    </a:lnTo>
                    <a:lnTo>
                      <a:pt x="72" y="186"/>
                    </a:lnTo>
                    <a:lnTo>
                      <a:pt x="82" y="190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108" y="200"/>
                    </a:lnTo>
                    <a:lnTo>
                      <a:pt x="122" y="204"/>
                    </a:lnTo>
                    <a:lnTo>
                      <a:pt x="144" y="212"/>
                    </a:lnTo>
                    <a:lnTo>
                      <a:pt x="156" y="216"/>
                    </a:lnTo>
                    <a:lnTo>
                      <a:pt x="166" y="214"/>
                    </a:lnTo>
                    <a:lnTo>
                      <a:pt x="178" y="212"/>
                    </a:lnTo>
                    <a:lnTo>
                      <a:pt x="192" y="204"/>
                    </a:lnTo>
                    <a:lnTo>
                      <a:pt x="192" y="204"/>
                    </a:lnTo>
                    <a:lnTo>
                      <a:pt x="206" y="194"/>
                    </a:lnTo>
                    <a:lnTo>
                      <a:pt x="222" y="188"/>
                    </a:lnTo>
                    <a:lnTo>
                      <a:pt x="234" y="184"/>
                    </a:lnTo>
                    <a:lnTo>
                      <a:pt x="246" y="182"/>
                    </a:lnTo>
                    <a:lnTo>
                      <a:pt x="254" y="182"/>
                    </a:lnTo>
                    <a:lnTo>
                      <a:pt x="258" y="182"/>
                    </a:lnTo>
                    <a:lnTo>
                      <a:pt x="256" y="184"/>
                    </a:lnTo>
                    <a:lnTo>
                      <a:pt x="250" y="186"/>
                    </a:lnTo>
                    <a:lnTo>
                      <a:pt x="250" y="186"/>
                    </a:lnTo>
                    <a:lnTo>
                      <a:pt x="224" y="194"/>
                    </a:lnTo>
                    <a:lnTo>
                      <a:pt x="212" y="200"/>
                    </a:lnTo>
                    <a:lnTo>
                      <a:pt x="204" y="206"/>
                    </a:lnTo>
                    <a:lnTo>
                      <a:pt x="202" y="208"/>
                    </a:lnTo>
                    <a:lnTo>
                      <a:pt x="202" y="210"/>
                    </a:lnTo>
                    <a:lnTo>
                      <a:pt x="204" y="214"/>
                    </a:lnTo>
                    <a:lnTo>
                      <a:pt x="208" y="216"/>
                    </a:lnTo>
                    <a:lnTo>
                      <a:pt x="224" y="220"/>
                    </a:lnTo>
                    <a:lnTo>
                      <a:pt x="254" y="224"/>
                    </a:lnTo>
                    <a:lnTo>
                      <a:pt x="254" y="224"/>
                    </a:lnTo>
                    <a:lnTo>
                      <a:pt x="284" y="224"/>
                    </a:lnTo>
                    <a:lnTo>
                      <a:pt x="304" y="224"/>
                    </a:lnTo>
                    <a:lnTo>
                      <a:pt x="318" y="220"/>
                    </a:lnTo>
                    <a:lnTo>
                      <a:pt x="326" y="216"/>
                    </a:lnTo>
                    <a:lnTo>
                      <a:pt x="334" y="210"/>
                    </a:lnTo>
                    <a:lnTo>
                      <a:pt x="338" y="210"/>
                    </a:lnTo>
                    <a:lnTo>
                      <a:pt x="346" y="214"/>
                    </a:lnTo>
                    <a:lnTo>
                      <a:pt x="346" y="214"/>
                    </a:lnTo>
                    <a:lnTo>
                      <a:pt x="358" y="218"/>
                    </a:lnTo>
                    <a:lnTo>
                      <a:pt x="374" y="218"/>
                    </a:lnTo>
                    <a:lnTo>
                      <a:pt x="394" y="216"/>
                    </a:lnTo>
                    <a:lnTo>
                      <a:pt x="418" y="212"/>
                    </a:lnTo>
                    <a:lnTo>
                      <a:pt x="442" y="206"/>
                    </a:lnTo>
                    <a:lnTo>
                      <a:pt x="468" y="196"/>
                    </a:lnTo>
                    <a:lnTo>
                      <a:pt x="494" y="186"/>
                    </a:lnTo>
                    <a:lnTo>
                      <a:pt x="520" y="174"/>
                    </a:lnTo>
                    <a:lnTo>
                      <a:pt x="520" y="174"/>
                    </a:lnTo>
                    <a:lnTo>
                      <a:pt x="546" y="160"/>
                    </a:lnTo>
                    <a:lnTo>
                      <a:pt x="544" y="162"/>
                    </a:lnTo>
                    <a:lnTo>
                      <a:pt x="540" y="168"/>
                    </a:lnTo>
                    <a:lnTo>
                      <a:pt x="536" y="176"/>
                    </a:lnTo>
                    <a:lnTo>
                      <a:pt x="534" y="180"/>
                    </a:lnTo>
                    <a:lnTo>
                      <a:pt x="534" y="184"/>
                    </a:lnTo>
                    <a:lnTo>
                      <a:pt x="536" y="186"/>
                    </a:lnTo>
                    <a:lnTo>
                      <a:pt x="540" y="190"/>
                    </a:lnTo>
                    <a:lnTo>
                      <a:pt x="54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76" y="194"/>
                    </a:lnTo>
                    <a:lnTo>
                      <a:pt x="584" y="196"/>
                    </a:lnTo>
                    <a:lnTo>
                      <a:pt x="584" y="196"/>
                    </a:lnTo>
                    <a:lnTo>
                      <a:pt x="580" y="198"/>
                    </a:lnTo>
                    <a:lnTo>
                      <a:pt x="570" y="200"/>
                    </a:lnTo>
                    <a:lnTo>
                      <a:pt x="524" y="208"/>
                    </a:lnTo>
                    <a:lnTo>
                      <a:pt x="450" y="222"/>
                    </a:lnTo>
                    <a:lnTo>
                      <a:pt x="450" y="222"/>
                    </a:lnTo>
                    <a:lnTo>
                      <a:pt x="388" y="236"/>
                    </a:lnTo>
                    <a:lnTo>
                      <a:pt x="370" y="238"/>
                    </a:lnTo>
                    <a:lnTo>
                      <a:pt x="360" y="242"/>
                    </a:lnTo>
                    <a:lnTo>
                      <a:pt x="358" y="242"/>
                    </a:lnTo>
                    <a:lnTo>
                      <a:pt x="358" y="244"/>
                    </a:lnTo>
                    <a:lnTo>
                      <a:pt x="362" y="248"/>
                    </a:lnTo>
                    <a:lnTo>
                      <a:pt x="386" y="264"/>
                    </a:lnTo>
                    <a:lnTo>
                      <a:pt x="386" y="264"/>
                    </a:lnTo>
                    <a:lnTo>
                      <a:pt x="402" y="274"/>
                    </a:lnTo>
                    <a:lnTo>
                      <a:pt x="418" y="282"/>
                    </a:lnTo>
                    <a:lnTo>
                      <a:pt x="442" y="292"/>
                    </a:lnTo>
                    <a:lnTo>
                      <a:pt x="450" y="296"/>
                    </a:lnTo>
                    <a:lnTo>
                      <a:pt x="452" y="298"/>
                    </a:lnTo>
                    <a:lnTo>
                      <a:pt x="448" y="302"/>
                    </a:lnTo>
                    <a:lnTo>
                      <a:pt x="436" y="304"/>
                    </a:lnTo>
                    <a:lnTo>
                      <a:pt x="436" y="304"/>
                    </a:lnTo>
                    <a:lnTo>
                      <a:pt x="422" y="304"/>
                    </a:lnTo>
                    <a:lnTo>
                      <a:pt x="410" y="302"/>
                    </a:lnTo>
                    <a:lnTo>
                      <a:pt x="402" y="298"/>
                    </a:lnTo>
                    <a:lnTo>
                      <a:pt x="394" y="292"/>
                    </a:lnTo>
                    <a:lnTo>
                      <a:pt x="378" y="276"/>
                    </a:lnTo>
                    <a:lnTo>
                      <a:pt x="368" y="268"/>
                    </a:lnTo>
                    <a:lnTo>
                      <a:pt x="356" y="260"/>
                    </a:lnTo>
                    <a:lnTo>
                      <a:pt x="356" y="260"/>
                    </a:lnTo>
                    <a:lnTo>
                      <a:pt x="338" y="254"/>
                    </a:lnTo>
                    <a:lnTo>
                      <a:pt x="316" y="248"/>
                    </a:lnTo>
                    <a:lnTo>
                      <a:pt x="292" y="244"/>
                    </a:lnTo>
                    <a:lnTo>
                      <a:pt x="268" y="242"/>
                    </a:lnTo>
                    <a:lnTo>
                      <a:pt x="246" y="240"/>
                    </a:lnTo>
                    <a:lnTo>
                      <a:pt x="228" y="242"/>
                    </a:lnTo>
                    <a:lnTo>
                      <a:pt x="220" y="244"/>
                    </a:lnTo>
                    <a:lnTo>
                      <a:pt x="216" y="246"/>
                    </a:lnTo>
                    <a:lnTo>
                      <a:pt x="212" y="250"/>
                    </a:lnTo>
                    <a:lnTo>
                      <a:pt x="210" y="254"/>
                    </a:lnTo>
                    <a:lnTo>
                      <a:pt x="210" y="254"/>
                    </a:lnTo>
                    <a:lnTo>
                      <a:pt x="210" y="270"/>
                    </a:lnTo>
                    <a:lnTo>
                      <a:pt x="212" y="274"/>
                    </a:lnTo>
                    <a:lnTo>
                      <a:pt x="214" y="278"/>
                    </a:lnTo>
                    <a:lnTo>
                      <a:pt x="226" y="284"/>
                    </a:lnTo>
                    <a:lnTo>
                      <a:pt x="250" y="292"/>
                    </a:lnTo>
                    <a:lnTo>
                      <a:pt x="250" y="292"/>
                    </a:lnTo>
                    <a:lnTo>
                      <a:pt x="262" y="298"/>
                    </a:lnTo>
                    <a:lnTo>
                      <a:pt x="276" y="304"/>
                    </a:lnTo>
                    <a:lnTo>
                      <a:pt x="294" y="318"/>
                    </a:lnTo>
                    <a:lnTo>
                      <a:pt x="300" y="326"/>
                    </a:lnTo>
                    <a:lnTo>
                      <a:pt x="302" y="330"/>
                    </a:lnTo>
                    <a:lnTo>
                      <a:pt x="302" y="334"/>
                    </a:lnTo>
                    <a:lnTo>
                      <a:pt x="296" y="336"/>
                    </a:lnTo>
                    <a:lnTo>
                      <a:pt x="296" y="336"/>
                    </a:lnTo>
                    <a:lnTo>
                      <a:pt x="290" y="338"/>
                    </a:lnTo>
                    <a:lnTo>
                      <a:pt x="286" y="340"/>
                    </a:lnTo>
                    <a:lnTo>
                      <a:pt x="284" y="344"/>
                    </a:lnTo>
                    <a:lnTo>
                      <a:pt x="286" y="346"/>
                    </a:lnTo>
                    <a:lnTo>
                      <a:pt x="290" y="348"/>
                    </a:lnTo>
                    <a:lnTo>
                      <a:pt x="296" y="352"/>
                    </a:lnTo>
                    <a:lnTo>
                      <a:pt x="308" y="354"/>
                    </a:lnTo>
                    <a:lnTo>
                      <a:pt x="320" y="356"/>
                    </a:lnTo>
                    <a:lnTo>
                      <a:pt x="320" y="356"/>
                    </a:lnTo>
                    <a:lnTo>
                      <a:pt x="336" y="356"/>
                    </a:lnTo>
                    <a:lnTo>
                      <a:pt x="348" y="360"/>
                    </a:lnTo>
                    <a:lnTo>
                      <a:pt x="356" y="362"/>
                    </a:lnTo>
                    <a:lnTo>
                      <a:pt x="362" y="366"/>
                    </a:lnTo>
                    <a:lnTo>
                      <a:pt x="364" y="368"/>
                    </a:lnTo>
                    <a:lnTo>
                      <a:pt x="360" y="368"/>
                    </a:lnTo>
                    <a:lnTo>
                      <a:pt x="352" y="368"/>
                    </a:lnTo>
                    <a:lnTo>
                      <a:pt x="340" y="368"/>
                    </a:lnTo>
                    <a:lnTo>
                      <a:pt x="340" y="368"/>
                    </a:lnTo>
                    <a:lnTo>
                      <a:pt x="320" y="366"/>
                    </a:lnTo>
                    <a:lnTo>
                      <a:pt x="298" y="364"/>
                    </a:lnTo>
                    <a:lnTo>
                      <a:pt x="250" y="366"/>
                    </a:lnTo>
                    <a:lnTo>
                      <a:pt x="228" y="368"/>
                    </a:lnTo>
                    <a:lnTo>
                      <a:pt x="208" y="372"/>
                    </a:lnTo>
                    <a:lnTo>
                      <a:pt x="192" y="376"/>
                    </a:lnTo>
                    <a:lnTo>
                      <a:pt x="182" y="382"/>
                    </a:lnTo>
                    <a:lnTo>
                      <a:pt x="182" y="382"/>
                    </a:lnTo>
                    <a:lnTo>
                      <a:pt x="176" y="388"/>
                    </a:lnTo>
                    <a:lnTo>
                      <a:pt x="172" y="394"/>
                    </a:lnTo>
                    <a:lnTo>
                      <a:pt x="170" y="402"/>
                    </a:lnTo>
                    <a:lnTo>
                      <a:pt x="168" y="410"/>
                    </a:lnTo>
                    <a:lnTo>
                      <a:pt x="170" y="416"/>
                    </a:lnTo>
                    <a:lnTo>
                      <a:pt x="176" y="420"/>
                    </a:lnTo>
                    <a:lnTo>
                      <a:pt x="184" y="422"/>
                    </a:lnTo>
                    <a:lnTo>
                      <a:pt x="196" y="420"/>
                    </a:lnTo>
                    <a:lnTo>
                      <a:pt x="196" y="420"/>
                    </a:lnTo>
                    <a:lnTo>
                      <a:pt x="208" y="418"/>
                    </a:lnTo>
                    <a:lnTo>
                      <a:pt x="216" y="418"/>
                    </a:lnTo>
                    <a:lnTo>
                      <a:pt x="220" y="418"/>
                    </a:lnTo>
                    <a:lnTo>
                      <a:pt x="224" y="420"/>
                    </a:lnTo>
                    <a:lnTo>
                      <a:pt x="226" y="422"/>
                    </a:lnTo>
                    <a:lnTo>
                      <a:pt x="230" y="424"/>
                    </a:lnTo>
                    <a:lnTo>
                      <a:pt x="236" y="424"/>
                    </a:lnTo>
                    <a:lnTo>
                      <a:pt x="246" y="424"/>
                    </a:lnTo>
                    <a:lnTo>
                      <a:pt x="246" y="424"/>
                    </a:lnTo>
                    <a:lnTo>
                      <a:pt x="256" y="422"/>
                    </a:lnTo>
                    <a:lnTo>
                      <a:pt x="260" y="422"/>
                    </a:lnTo>
                    <a:lnTo>
                      <a:pt x="260" y="424"/>
                    </a:lnTo>
                    <a:lnTo>
                      <a:pt x="260" y="428"/>
                    </a:lnTo>
                    <a:lnTo>
                      <a:pt x="258" y="434"/>
                    </a:lnTo>
                    <a:lnTo>
                      <a:pt x="256" y="440"/>
                    </a:lnTo>
                    <a:lnTo>
                      <a:pt x="258" y="450"/>
                    </a:lnTo>
                    <a:lnTo>
                      <a:pt x="266" y="460"/>
                    </a:lnTo>
                    <a:lnTo>
                      <a:pt x="266" y="460"/>
                    </a:lnTo>
                    <a:lnTo>
                      <a:pt x="270" y="464"/>
                    </a:lnTo>
                    <a:lnTo>
                      <a:pt x="276" y="468"/>
                    </a:lnTo>
                    <a:lnTo>
                      <a:pt x="282" y="470"/>
                    </a:lnTo>
                    <a:lnTo>
                      <a:pt x="288" y="472"/>
                    </a:lnTo>
                    <a:lnTo>
                      <a:pt x="302" y="470"/>
                    </a:lnTo>
                    <a:lnTo>
                      <a:pt x="316" y="466"/>
                    </a:lnTo>
                    <a:lnTo>
                      <a:pt x="330" y="460"/>
                    </a:lnTo>
                    <a:lnTo>
                      <a:pt x="342" y="450"/>
                    </a:lnTo>
                    <a:lnTo>
                      <a:pt x="354" y="442"/>
                    </a:lnTo>
                    <a:lnTo>
                      <a:pt x="366" y="432"/>
                    </a:lnTo>
                    <a:lnTo>
                      <a:pt x="366" y="432"/>
                    </a:lnTo>
                    <a:lnTo>
                      <a:pt x="372" y="426"/>
                    </a:lnTo>
                    <a:lnTo>
                      <a:pt x="372" y="428"/>
                    </a:lnTo>
                    <a:lnTo>
                      <a:pt x="372" y="430"/>
                    </a:lnTo>
                    <a:lnTo>
                      <a:pt x="366" y="440"/>
                    </a:lnTo>
                    <a:lnTo>
                      <a:pt x="356" y="452"/>
                    </a:lnTo>
                    <a:lnTo>
                      <a:pt x="342" y="464"/>
                    </a:lnTo>
                    <a:lnTo>
                      <a:pt x="326" y="476"/>
                    </a:lnTo>
                    <a:lnTo>
                      <a:pt x="316" y="482"/>
                    </a:lnTo>
                    <a:lnTo>
                      <a:pt x="306" y="484"/>
                    </a:lnTo>
                    <a:lnTo>
                      <a:pt x="296" y="486"/>
                    </a:lnTo>
                    <a:lnTo>
                      <a:pt x="286" y="486"/>
                    </a:lnTo>
                    <a:lnTo>
                      <a:pt x="286" y="486"/>
                    </a:lnTo>
                    <a:lnTo>
                      <a:pt x="270" y="482"/>
                    </a:lnTo>
                    <a:lnTo>
                      <a:pt x="256" y="476"/>
                    </a:lnTo>
                    <a:lnTo>
                      <a:pt x="246" y="468"/>
                    </a:lnTo>
                    <a:lnTo>
                      <a:pt x="238" y="460"/>
                    </a:lnTo>
                    <a:lnTo>
                      <a:pt x="228" y="452"/>
                    </a:lnTo>
                    <a:lnTo>
                      <a:pt x="218" y="446"/>
                    </a:lnTo>
                    <a:lnTo>
                      <a:pt x="206" y="440"/>
                    </a:lnTo>
                    <a:lnTo>
                      <a:pt x="190" y="438"/>
                    </a:lnTo>
                    <a:lnTo>
                      <a:pt x="190" y="438"/>
                    </a:lnTo>
                    <a:lnTo>
                      <a:pt x="160" y="440"/>
                    </a:lnTo>
                    <a:lnTo>
                      <a:pt x="150" y="440"/>
                    </a:lnTo>
                    <a:lnTo>
                      <a:pt x="144" y="444"/>
                    </a:lnTo>
                    <a:lnTo>
                      <a:pt x="140" y="446"/>
                    </a:lnTo>
                    <a:lnTo>
                      <a:pt x="140" y="450"/>
                    </a:lnTo>
                    <a:lnTo>
                      <a:pt x="144" y="456"/>
                    </a:lnTo>
                    <a:lnTo>
                      <a:pt x="150" y="462"/>
                    </a:lnTo>
                    <a:lnTo>
                      <a:pt x="150" y="462"/>
                    </a:lnTo>
                    <a:lnTo>
                      <a:pt x="166" y="476"/>
                    </a:lnTo>
                    <a:lnTo>
                      <a:pt x="182" y="490"/>
                    </a:lnTo>
                    <a:lnTo>
                      <a:pt x="184" y="494"/>
                    </a:lnTo>
                    <a:lnTo>
                      <a:pt x="184" y="496"/>
                    </a:lnTo>
                    <a:lnTo>
                      <a:pt x="182" y="498"/>
                    </a:lnTo>
                    <a:lnTo>
                      <a:pt x="174" y="500"/>
                    </a:lnTo>
                    <a:lnTo>
                      <a:pt x="160" y="502"/>
                    </a:lnTo>
                    <a:lnTo>
                      <a:pt x="160" y="502"/>
                    </a:lnTo>
                    <a:lnTo>
                      <a:pt x="142" y="502"/>
                    </a:lnTo>
                    <a:lnTo>
                      <a:pt x="124" y="506"/>
                    </a:lnTo>
                    <a:lnTo>
                      <a:pt x="110" y="512"/>
                    </a:lnTo>
                    <a:lnTo>
                      <a:pt x="98" y="518"/>
                    </a:lnTo>
                    <a:lnTo>
                      <a:pt x="90" y="526"/>
                    </a:lnTo>
                    <a:lnTo>
                      <a:pt x="88" y="534"/>
                    </a:lnTo>
                    <a:lnTo>
                      <a:pt x="88" y="538"/>
                    </a:lnTo>
                    <a:lnTo>
                      <a:pt x="88" y="542"/>
                    </a:lnTo>
                    <a:lnTo>
                      <a:pt x="92" y="546"/>
                    </a:lnTo>
                    <a:lnTo>
                      <a:pt x="96" y="550"/>
                    </a:lnTo>
                    <a:lnTo>
                      <a:pt x="96" y="550"/>
                    </a:lnTo>
                    <a:lnTo>
                      <a:pt x="100" y="552"/>
                    </a:lnTo>
                    <a:lnTo>
                      <a:pt x="104" y="552"/>
                    </a:lnTo>
                    <a:lnTo>
                      <a:pt x="114" y="552"/>
                    </a:lnTo>
                    <a:lnTo>
                      <a:pt x="124" y="552"/>
                    </a:lnTo>
                    <a:lnTo>
                      <a:pt x="130" y="554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46" y="562"/>
                    </a:lnTo>
                    <a:lnTo>
                      <a:pt x="154" y="566"/>
                    </a:lnTo>
                    <a:lnTo>
                      <a:pt x="162" y="566"/>
                    </a:lnTo>
                    <a:lnTo>
                      <a:pt x="170" y="564"/>
                    </a:lnTo>
                    <a:lnTo>
                      <a:pt x="186" y="560"/>
                    </a:lnTo>
                    <a:lnTo>
                      <a:pt x="200" y="552"/>
                    </a:lnTo>
                    <a:lnTo>
                      <a:pt x="200" y="552"/>
                    </a:lnTo>
                    <a:lnTo>
                      <a:pt x="206" y="552"/>
                    </a:lnTo>
                    <a:lnTo>
                      <a:pt x="212" y="552"/>
                    </a:lnTo>
                    <a:lnTo>
                      <a:pt x="226" y="556"/>
                    </a:lnTo>
                    <a:lnTo>
                      <a:pt x="244" y="562"/>
                    </a:lnTo>
                    <a:lnTo>
                      <a:pt x="256" y="566"/>
                    </a:lnTo>
                    <a:lnTo>
                      <a:pt x="272" y="566"/>
                    </a:lnTo>
                    <a:lnTo>
                      <a:pt x="272" y="566"/>
                    </a:lnTo>
                    <a:lnTo>
                      <a:pt x="286" y="566"/>
                    </a:lnTo>
                    <a:lnTo>
                      <a:pt x="294" y="564"/>
                    </a:lnTo>
                    <a:lnTo>
                      <a:pt x="298" y="560"/>
                    </a:lnTo>
                    <a:lnTo>
                      <a:pt x="302" y="556"/>
                    </a:lnTo>
                    <a:lnTo>
                      <a:pt x="306" y="554"/>
                    </a:lnTo>
                    <a:lnTo>
                      <a:pt x="312" y="552"/>
                    </a:lnTo>
                    <a:lnTo>
                      <a:pt x="322" y="552"/>
                    </a:lnTo>
                    <a:lnTo>
                      <a:pt x="336" y="558"/>
                    </a:lnTo>
                    <a:lnTo>
                      <a:pt x="336" y="558"/>
                    </a:lnTo>
                    <a:lnTo>
                      <a:pt x="346" y="560"/>
                    </a:lnTo>
                    <a:lnTo>
                      <a:pt x="356" y="560"/>
                    </a:lnTo>
                    <a:lnTo>
                      <a:pt x="376" y="560"/>
                    </a:lnTo>
                    <a:lnTo>
                      <a:pt x="394" y="556"/>
                    </a:lnTo>
                    <a:lnTo>
                      <a:pt x="412" y="552"/>
                    </a:lnTo>
                    <a:lnTo>
                      <a:pt x="426" y="548"/>
                    </a:lnTo>
                    <a:lnTo>
                      <a:pt x="436" y="548"/>
                    </a:lnTo>
                    <a:lnTo>
                      <a:pt x="438" y="548"/>
                    </a:lnTo>
                    <a:lnTo>
                      <a:pt x="440" y="550"/>
                    </a:lnTo>
                    <a:lnTo>
                      <a:pt x="442" y="554"/>
                    </a:lnTo>
                    <a:lnTo>
                      <a:pt x="440" y="560"/>
                    </a:lnTo>
                    <a:lnTo>
                      <a:pt x="440" y="560"/>
                    </a:lnTo>
                    <a:lnTo>
                      <a:pt x="438" y="564"/>
                    </a:lnTo>
                    <a:lnTo>
                      <a:pt x="438" y="570"/>
                    </a:lnTo>
                    <a:lnTo>
                      <a:pt x="440" y="572"/>
                    </a:lnTo>
                    <a:lnTo>
                      <a:pt x="442" y="576"/>
                    </a:lnTo>
                    <a:lnTo>
                      <a:pt x="450" y="578"/>
                    </a:lnTo>
                    <a:lnTo>
                      <a:pt x="462" y="578"/>
                    </a:lnTo>
                    <a:lnTo>
                      <a:pt x="474" y="574"/>
                    </a:lnTo>
                    <a:lnTo>
                      <a:pt x="486" y="570"/>
                    </a:lnTo>
                    <a:lnTo>
                      <a:pt x="510" y="558"/>
                    </a:lnTo>
                    <a:lnTo>
                      <a:pt x="510" y="558"/>
                    </a:lnTo>
                    <a:lnTo>
                      <a:pt x="518" y="552"/>
                    </a:lnTo>
                    <a:lnTo>
                      <a:pt x="528" y="552"/>
                    </a:lnTo>
                    <a:lnTo>
                      <a:pt x="544" y="550"/>
                    </a:lnTo>
                    <a:lnTo>
                      <a:pt x="550" y="550"/>
                    </a:lnTo>
                    <a:lnTo>
                      <a:pt x="556" y="546"/>
                    </a:lnTo>
                    <a:lnTo>
                      <a:pt x="560" y="538"/>
                    </a:lnTo>
                    <a:lnTo>
                      <a:pt x="562" y="526"/>
                    </a:lnTo>
                    <a:lnTo>
                      <a:pt x="562" y="526"/>
                    </a:lnTo>
                    <a:lnTo>
                      <a:pt x="562" y="520"/>
                    </a:lnTo>
                    <a:lnTo>
                      <a:pt x="560" y="518"/>
                    </a:lnTo>
                    <a:lnTo>
                      <a:pt x="558" y="514"/>
                    </a:lnTo>
                    <a:lnTo>
                      <a:pt x="556" y="514"/>
                    </a:lnTo>
                    <a:lnTo>
                      <a:pt x="546" y="512"/>
                    </a:lnTo>
                    <a:lnTo>
                      <a:pt x="536" y="512"/>
                    </a:lnTo>
                    <a:lnTo>
                      <a:pt x="526" y="514"/>
                    </a:lnTo>
                    <a:lnTo>
                      <a:pt x="518" y="514"/>
                    </a:lnTo>
                    <a:lnTo>
                      <a:pt x="512" y="512"/>
                    </a:lnTo>
                    <a:lnTo>
                      <a:pt x="510" y="510"/>
                    </a:lnTo>
                    <a:lnTo>
                      <a:pt x="508" y="506"/>
                    </a:lnTo>
                    <a:lnTo>
                      <a:pt x="508" y="506"/>
                    </a:lnTo>
                    <a:lnTo>
                      <a:pt x="510" y="500"/>
                    </a:lnTo>
                    <a:lnTo>
                      <a:pt x="512" y="494"/>
                    </a:lnTo>
                    <a:lnTo>
                      <a:pt x="514" y="490"/>
                    </a:lnTo>
                    <a:lnTo>
                      <a:pt x="520" y="488"/>
                    </a:lnTo>
                    <a:lnTo>
                      <a:pt x="532" y="482"/>
                    </a:lnTo>
                    <a:lnTo>
                      <a:pt x="550" y="472"/>
                    </a:lnTo>
                    <a:lnTo>
                      <a:pt x="550" y="472"/>
                    </a:lnTo>
                    <a:lnTo>
                      <a:pt x="554" y="468"/>
                    </a:lnTo>
                    <a:lnTo>
                      <a:pt x="556" y="464"/>
                    </a:lnTo>
                    <a:lnTo>
                      <a:pt x="556" y="460"/>
                    </a:lnTo>
                    <a:lnTo>
                      <a:pt x="556" y="456"/>
                    </a:lnTo>
                    <a:lnTo>
                      <a:pt x="552" y="448"/>
                    </a:lnTo>
                    <a:lnTo>
                      <a:pt x="548" y="442"/>
                    </a:lnTo>
                    <a:lnTo>
                      <a:pt x="546" y="436"/>
                    </a:lnTo>
                    <a:lnTo>
                      <a:pt x="548" y="434"/>
                    </a:lnTo>
                    <a:lnTo>
                      <a:pt x="550" y="432"/>
                    </a:lnTo>
                    <a:lnTo>
                      <a:pt x="560" y="430"/>
                    </a:lnTo>
                    <a:lnTo>
                      <a:pt x="582" y="434"/>
                    </a:lnTo>
                    <a:lnTo>
                      <a:pt x="582" y="434"/>
                    </a:lnTo>
                    <a:lnTo>
                      <a:pt x="602" y="436"/>
                    </a:lnTo>
                    <a:lnTo>
                      <a:pt x="620" y="434"/>
                    </a:lnTo>
                    <a:lnTo>
                      <a:pt x="636" y="430"/>
                    </a:lnTo>
                    <a:lnTo>
                      <a:pt x="650" y="424"/>
                    </a:lnTo>
                    <a:lnTo>
                      <a:pt x="660" y="418"/>
                    </a:lnTo>
                    <a:lnTo>
                      <a:pt x="666" y="410"/>
                    </a:lnTo>
                    <a:lnTo>
                      <a:pt x="668" y="402"/>
                    </a:lnTo>
                    <a:lnTo>
                      <a:pt x="668" y="400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4" y="394"/>
                    </a:lnTo>
                    <a:lnTo>
                      <a:pt x="664" y="392"/>
                    </a:lnTo>
                    <a:lnTo>
                      <a:pt x="666" y="388"/>
                    </a:lnTo>
                    <a:lnTo>
                      <a:pt x="680" y="382"/>
                    </a:lnTo>
                    <a:lnTo>
                      <a:pt x="684" y="378"/>
                    </a:lnTo>
                    <a:lnTo>
                      <a:pt x="684" y="376"/>
                    </a:lnTo>
                    <a:lnTo>
                      <a:pt x="684" y="372"/>
                    </a:lnTo>
                    <a:lnTo>
                      <a:pt x="678" y="366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48" y="350"/>
                    </a:lnTo>
                    <a:lnTo>
                      <a:pt x="644" y="348"/>
                    </a:lnTo>
                    <a:lnTo>
                      <a:pt x="644" y="346"/>
                    </a:lnTo>
                    <a:lnTo>
                      <a:pt x="650" y="346"/>
                    </a:lnTo>
                    <a:lnTo>
                      <a:pt x="662" y="348"/>
                    </a:lnTo>
                    <a:lnTo>
                      <a:pt x="674" y="348"/>
                    </a:lnTo>
                    <a:lnTo>
                      <a:pt x="686" y="348"/>
                    </a:lnTo>
                    <a:lnTo>
                      <a:pt x="690" y="348"/>
                    </a:lnTo>
                    <a:lnTo>
                      <a:pt x="694" y="346"/>
                    </a:lnTo>
                    <a:lnTo>
                      <a:pt x="696" y="344"/>
                    </a:lnTo>
                    <a:lnTo>
                      <a:pt x="694" y="340"/>
                    </a:lnTo>
                    <a:lnTo>
                      <a:pt x="694" y="340"/>
                    </a:lnTo>
                    <a:lnTo>
                      <a:pt x="690" y="332"/>
                    </a:lnTo>
                    <a:lnTo>
                      <a:pt x="684" y="328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58" y="326"/>
                    </a:lnTo>
                    <a:lnTo>
                      <a:pt x="638" y="328"/>
                    </a:lnTo>
                    <a:lnTo>
                      <a:pt x="638" y="328"/>
                    </a:lnTo>
                    <a:lnTo>
                      <a:pt x="614" y="328"/>
                    </a:lnTo>
                    <a:lnTo>
                      <a:pt x="592" y="328"/>
                    </a:lnTo>
                    <a:lnTo>
                      <a:pt x="584" y="328"/>
                    </a:lnTo>
                    <a:lnTo>
                      <a:pt x="578" y="326"/>
                    </a:lnTo>
                    <a:lnTo>
                      <a:pt x="576" y="324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8" y="318"/>
                    </a:lnTo>
                    <a:lnTo>
                      <a:pt x="602" y="314"/>
                    </a:lnTo>
                    <a:lnTo>
                      <a:pt x="644" y="312"/>
                    </a:lnTo>
                    <a:lnTo>
                      <a:pt x="692" y="310"/>
                    </a:lnTo>
                    <a:lnTo>
                      <a:pt x="730" y="306"/>
                    </a:lnTo>
                    <a:lnTo>
                      <a:pt x="730" y="306"/>
                    </a:lnTo>
                    <a:lnTo>
                      <a:pt x="742" y="304"/>
                    </a:lnTo>
                    <a:lnTo>
                      <a:pt x="750" y="300"/>
                    </a:lnTo>
                    <a:lnTo>
                      <a:pt x="752" y="296"/>
                    </a:lnTo>
                    <a:lnTo>
                      <a:pt x="752" y="290"/>
                    </a:lnTo>
                    <a:lnTo>
                      <a:pt x="752" y="284"/>
                    </a:lnTo>
                    <a:lnTo>
                      <a:pt x="754" y="284"/>
                    </a:lnTo>
                    <a:lnTo>
                      <a:pt x="762" y="286"/>
                    </a:lnTo>
                    <a:lnTo>
                      <a:pt x="762" y="286"/>
                    </a:lnTo>
                    <a:lnTo>
                      <a:pt x="770" y="290"/>
                    </a:lnTo>
                    <a:lnTo>
                      <a:pt x="780" y="292"/>
                    </a:lnTo>
                    <a:lnTo>
                      <a:pt x="790" y="294"/>
                    </a:lnTo>
                    <a:lnTo>
                      <a:pt x="800" y="292"/>
                    </a:lnTo>
                    <a:lnTo>
                      <a:pt x="812" y="290"/>
                    </a:lnTo>
                    <a:lnTo>
                      <a:pt x="822" y="286"/>
                    </a:lnTo>
                    <a:lnTo>
                      <a:pt x="832" y="278"/>
                    </a:lnTo>
                    <a:lnTo>
                      <a:pt x="842" y="270"/>
                    </a:lnTo>
                    <a:lnTo>
                      <a:pt x="842" y="270"/>
                    </a:lnTo>
                    <a:lnTo>
                      <a:pt x="852" y="260"/>
                    </a:lnTo>
                    <a:lnTo>
                      <a:pt x="866" y="248"/>
                    </a:lnTo>
                    <a:lnTo>
                      <a:pt x="882" y="238"/>
                    </a:lnTo>
                    <a:lnTo>
                      <a:pt x="902" y="228"/>
                    </a:lnTo>
                    <a:lnTo>
                      <a:pt x="954" y="204"/>
                    </a:lnTo>
                    <a:lnTo>
                      <a:pt x="1020" y="178"/>
                    </a:lnTo>
                    <a:lnTo>
                      <a:pt x="1020" y="178"/>
                    </a:lnTo>
                    <a:lnTo>
                      <a:pt x="1076" y="154"/>
                    </a:lnTo>
                    <a:lnTo>
                      <a:pt x="1092" y="146"/>
                    </a:lnTo>
                    <a:lnTo>
                      <a:pt x="1098" y="142"/>
                    </a:lnTo>
                    <a:lnTo>
                      <a:pt x="1098" y="140"/>
                    </a:lnTo>
                    <a:lnTo>
                      <a:pt x="1094" y="140"/>
                    </a:lnTo>
                    <a:lnTo>
                      <a:pt x="1084" y="140"/>
                    </a:lnTo>
                    <a:lnTo>
                      <a:pt x="1038" y="142"/>
                    </a:lnTo>
                    <a:lnTo>
                      <a:pt x="1038" y="142"/>
                    </a:lnTo>
                    <a:lnTo>
                      <a:pt x="1014" y="144"/>
                    </a:lnTo>
                    <a:lnTo>
                      <a:pt x="1002" y="144"/>
                    </a:lnTo>
                    <a:lnTo>
                      <a:pt x="1000" y="142"/>
                    </a:lnTo>
                    <a:lnTo>
                      <a:pt x="1000" y="142"/>
                    </a:lnTo>
                    <a:lnTo>
                      <a:pt x="1006" y="138"/>
                    </a:lnTo>
                    <a:lnTo>
                      <a:pt x="1034" y="130"/>
                    </a:lnTo>
                    <a:lnTo>
                      <a:pt x="1072" y="122"/>
                    </a:lnTo>
                    <a:lnTo>
                      <a:pt x="1072" y="122"/>
                    </a:lnTo>
                    <a:lnTo>
                      <a:pt x="1118" y="112"/>
                    </a:lnTo>
                    <a:lnTo>
                      <a:pt x="1172" y="100"/>
                    </a:lnTo>
                    <a:lnTo>
                      <a:pt x="1198" y="92"/>
                    </a:lnTo>
                    <a:lnTo>
                      <a:pt x="1218" y="84"/>
                    </a:lnTo>
                    <a:lnTo>
                      <a:pt x="1232" y="76"/>
                    </a:lnTo>
                    <a:lnTo>
                      <a:pt x="1236" y="72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4"/>
                    </a:lnTo>
                    <a:lnTo>
                      <a:pt x="1234" y="62"/>
                    </a:lnTo>
                    <a:lnTo>
                      <a:pt x="1224" y="58"/>
                    </a:lnTo>
                    <a:lnTo>
                      <a:pt x="1210" y="58"/>
                    </a:lnTo>
                    <a:lnTo>
                      <a:pt x="1196" y="56"/>
                    </a:lnTo>
                    <a:lnTo>
                      <a:pt x="1182" y="56"/>
                    </a:lnTo>
                    <a:lnTo>
                      <a:pt x="1168" y="54"/>
                    </a:lnTo>
                    <a:lnTo>
                      <a:pt x="1160" y="50"/>
                    </a:lnTo>
                    <a:lnTo>
                      <a:pt x="1158" y="48"/>
                    </a:lnTo>
                    <a:lnTo>
                      <a:pt x="1156" y="44"/>
                    </a:lnTo>
                    <a:lnTo>
                      <a:pt x="1156" y="44"/>
                    </a:lnTo>
                    <a:lnTo>
                      <a:pt x="1156" y="40"/>
                    </a:lnTo>
                    <a:lnTo>
                      <a:pt x="1154" y="36"/>
                    </a:lnTo>
                    <a:lnTo>
                      <a:pt x="1146" y="30"/>
                    </a:lnTo>
                    <a:lnTo>
                      <a:pt x="1136" y="26"/>
                    </a:lnTo>
                    <a:lnTo>
                      <a:pt x="1122" y="24"/>
                    </a:lnTo>
                    <a:lnTo>
                      <a:pt x="1094" y="20"/>
                    </a:lnTo>
                    <a:lnTo>
                      <a:pt x="1078" y="20"/>
                    </a:lnTo>
                    <a:lnTo>
                      <a:pt x="1078" y="20"/>
                    </a:lnTo>
                    <a:lnTo>
                      <a:pt x="1062" y="22"/>
                    </a:lnTo>
                    <a:lnTo>
                      <a:pt x="1050" y="22"/>
                    </a:lnTo>
                    <a:lnTo>
                      <a:pt x="1038" y="22"/>
                    </a:lnTo>
                    <a:lnTo>
                      <a:pt x="1018" y="30"/>
                    </a:lnTo>
                    <a:lnTo>
                      <a:pt x="1018" y="30"/>
                    </a:lnTo>
                    <a:lnTo>
                      <a:pt x="1004" y="34"/>
                    </a:lnTo>
                    <a:lnTo>
                      <a:pt x="990" y="38"/>
                    </a:lnTo>
                    <a:lnTo>
                      <a:pt x="962" y="40"/>
                    </a:lnTo>
                    <a:lnTo>
                      <a:pt x="948" y="40"/>
                    </a:lnTo>
                    <a:lnTo>
                      <a:pt x="948" y="40"/>
                    </a:lnTo>
                    <a:lnTo>
                      <a:pt x="948" y="38"/>
                    </a:lnTo>
                    <a:lnTo>
                      <a:pt x="958" y="36"/>
                    </a:lnTo>
                    <a:lnTo>
                      <a:pt x="958" y="36"/>
                    </a:lnTo>
                    <a:lnTo>
                      <a:pt x="986" y="30"/>
                    </a:lnTo>
                    <a:lnTo>
                      <a:pt x="1004" y="24"/>
                    </a:lnTo>
                    <a:lnTo>
                      <a:pt x="1008" y="22"/>
                    </a:lnTo>
                    <a:lnTo>
                      <a:pt x="1008" y="20"/>
                    </a:lnTo>
                    <a:lnTo>
                      <a:pt x="1006" y="20"/>
                    </a:lnTo>
                    <a:lnTo>
                      <a:pt x="998" y="18"/>
                    </a:lnTo>
                    <a:lnTo>
                      <a:pt x="980" y="16"/>
                    </a:lnTo>
                    <a:lnTo>
                      <a:pt x="980" y="16"/>
                    </a:lnTo>
                    <a:lnTo>
                      <a:pt x="958" y="16"/>
                    </a:lnTo>
                    <a:lnTo>
                      <a:pt x="942" y="14"/>
                    </a:lnTo>
                    <a:lnTo>
                      <a:pt x="912" y="6"/>
                    </a:lnTo>
                    <a:lnTo>
                      <a:pt x="900" y="2"/>
                    </a:lnTo>
                    <a:lnTo>
                      <a:pt x="888" y="0"/>
                    </a:lnTo>
                    <a:lnTo>
                      <a:pt x="874" y="0"/>
                    </a:lnTo>
                    <a:lnTo>
                      <a:pt x="858" y="2"/>
                    </a:lnTo>
                    <a:lnTo>
                      <a:pt x="858" y="2"/>
                    </a:lnTo>
                    <a:lnTo>
                      <a:pt x="830" y="4"/>
                    </a:lnTo>
                    <a:lnTo>
                      <a:pt x="808" y="4"/>
                    </a:lnTo>
                    <a:lnTo>
                      <a:pt x="788" y="4"/>
                    </a:lnTo>
                    <a:lnTo>
                      <a:pt x="776" y="6"/>
                    </a:lnTo>
                    <a:lnTo>
                      <a:pt x="762" y="10"/>
                    </a:lnTo>
                    <a:lnTo>
                      <a:pt x="762" y="10"/>
                    </a:lnTo>
                    <a:lnTo>
                      <a:pt x="746" y="14"/>
                    </a:lnTo>
                    <a:lnTo>
                      <a:pt x="728" y="14"/>
                    </a:lnTo>
                    <a:lnTo>
                      <a:pt x="690" y="10"/>
                    </a:lnTo>
                    <a:lnTo>
                      <a:pt x="666" y="10"/>
                    </a:lnTo>
                    <a:lnTo>
                      <a:pt x="640" y="10"/>
                    </a:lnTo>
                    <a:lnTo>
                      <a:pt x="608" y="12"/>
                    </a:lnTo>
                    <a:lnTo>
                      <a:pt x="574" y="20"/>
                    </a:lnTo>
                    <a:lnTo>
                      <a:pt x="574" y="20"/>
                    </a:lnTo>
                    <a:lnTo>
                      <a:pt x="556" y="22"/>
                    </a:lnTo>
                    <a:lnTo>
                      <a:pt x="540" y="22"/>
                    </a:lnTo>
                    <a:lnTo>
                      <a:pt x="526" y="20"/>
                    </a:lnTo>
                    <a:lnTo>
                      <a:pt x="514" y="16"/>
                    </a:lnTo>
                    <a:lnTo>
                      <a:pt x="500" y="14"/>
                    </a:lnTo>
                    <a:lnTo>
                      <a:pt x="490" y="12"/>
                    </a:lnTo>
                    <a:lnTo>
                      <a:pt x="478" y="14"/>
                    </a:lnTo>
                    <a:lnTo>
                      <a:pt x="466" y="18"/>
                    </a:lnTo>
                    <a:lnTo>
                      <a:pt x="466" y="18"/>
                    </a:lnTo>
                    <a:lnTo>
                      <a:pt x="454" y="22"/>
                    </a:lnTo>
                    <a:lnTo>
                      <a:pt x="442" y="24"/>
                    </a:lnTo>
                    <a:lnTo>
                      <a:pt x="432" y="24"/>
                    </a:lnTo>
                    <a:lnTo>
                      <a:pt x="422" y="24"/>
                    </a:lnTo>
                    <a:lnTo>
                      <a:pt x="416" y="22"/>
                    </a:lnTo>
                    <a:lnTo>
                      <a:pt x="412" y="24"/>
                    </a:lnTo>
                    <a:lnTo>
                      <a:pt x="416" y="28"/>
                    </a:lnTo>
                    <a:lnTo>
                      <a:pt x="424" y="36"/>
                    </a:lnTo>
                    <a:lnTo>
                      <a:pt x="424" y="36"/>
                    </a:lnTo>
                    <a:lnTo>
                      <a:pt x="430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24" y="48"/>
                    </a:lnTo>
                    <a:lnTo>
                      <a:pt x="414" y="46"/>
                    </a:lnTo>
                    <a:lnTo>
                      <a:pt x="404" y="44"/>
                    </a:lnTo>
                    <a:lnTo>
                      <a:pt x="392" y="42"/>
                    </a:lnTo>
                    <a:lnTo>
                      <a:pt x="384" y="44"/>
                    </a:lnTo>
                    <a:lnTo>
                      <a:pt x="380" y="46"/>
                    </a:lnTo>
                    <a:lnTo>
                      <a:pt x="378" y="50"/>
                    </a:lnTo>
                    <a:lnTo>
                      <a:pt x="378" y="50"/>
                    </a:lnTo>
                    <a:lnTo>
                      <a:pt x="376" y="58"/>
                    </a:lnTo>
                    <a:lnTo>
                      <a:pt x="372" y="62"/>
                    </a:lnTo>
                    <a:lnTo>
                      <a:pt x="366" y="66"/>
                    </a:lnTo>
                    <a:lnTo>
                      <a:pt x="360" y="68"/>
                    </a:lnTo>
                    <a:lnTo>
                      <a:pt x="352" y="70"/>
                    </a:lnTo>
                    <a:lnTo>
                      <a:pt x="340" y="70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00" y="66"/>
                    </a:lnTo>
                    <a:lnTo>
                      <a:pt x="292" y="64"/>
                    </a:lnTo>
                    <a:lnTo>
                      <a:pt x="290" y="60"/>
                    </a:lnTo>
                    <a:lnTo>
                      <a:pt x="290" y="58"/>
                    </a:lnTo>
                    <a:lnTo>
                      <a:pt x="290" y="56"/>
                    </a:lnTo>
                    <a:lnTo>
                      <a:pt x="288" y="54"/>
                    </a:lnTo>
                    <a:lnTo>
                      <a:pt x="280" y="52"/>
                    </a:lnTo>
                    <a:lnTo>
                      <a:pt x="264" y="52"/>
                    </a:lnTo>
                    <a:lnTo>
                      <a:pt x="264" y="52"/>
                    </a:lnTo>
                    <a:lnTo>
                      <a:pt x="250" y="52"/>
                    </a:lnTo>
                    <a:lnTo>
                      <a:pt x="244" y="52"/>
                    </a:lnTo>
                    <a:lnTo>
                      <a:pt x="244" y="56"/>
                    </a:lnTo>
                    <a:lnTo>
                      <a:pt x="246" y="60"/>
                    </a:lnTo>
                    <a:lnTo>
                      <a:pt x="248" y="64"/>
                    </a:lnTo>
                    <a:lnTo>
                      <a:pt x="248" y="66"/>
                    </a:lnTo>
                    <a:lnTo>
                      <a:pt x="248" y="68"/>
                    </a:lnTo>
                    <a:lnTo>
                      <a:pt x="240" y="72"/>
                    </a:lnTo>
                    <a:lnTo>
                      <a:pt x="224" y="76"/>
                    </a:lnTo>
                    <a:lnTo>
                      <a:pt x="224" y="76"/>
                    </a:lnTo>
                    <a:lnTo>
                      <a:pt x="208" y="78"/>
                    </a:lnTo>
                    <a:lnTo>
                      <a:pt x="206" y="78"/>
                    </a:lnTo>
                    <a:lnTo>
                      <a:pt x="206" y="80"/>
                    </a:lnTo>
                    <a:lnTo>
                      <a:pt x="212" y="82"/>
                    </a:lnTo>
                    <a:lnTo>
                      <a:pt x="224" y="86"/>
                    </a:lnTo>
                    <a:lnTo>
                      <a:pt x="248" y="92"/>
                    </a:lnTo>
                    <a:lnTo>
                      <a:pt x="254" y="94"/>
                    </a:lnTo>
                    <a:lnTo>
                      <a:pt x="252" y="96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38" y="98"/>
                    </a:lnTo>
                    <a:lnTo>
                      <a:pt x="228" y="98"/>
                    </a:lnTo>
                    <a:lnTo>
                      <a:pt x="206" y="92"/>
                    </a:lnTo>
                    <a:lnTo>
                      <a:pt x="194" y="90"/>
                    </a:lnTo>
                    <a:lnTo>
                      <a:pt x="180" y="88"/>
                    </a:lnTo>
                    <a:lnTo>
                      <a:pt x="16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30" y="92"/>
                    </a:lnTo>
                    <a:lnTo>
                      <a:pt x="120" y="94"/>
                    </a:lnTo>
                    <a:lnTo>
                      <a:pt x="112" y="98"/>
                    </a:lnTo>
                    <a:lnTo>
                      <a:pt x="108" y="102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2" y="108"/>
                    </a:lnTo>
                    <a:lnTo>
                      <a:pt x="80" y="106"/>
                    </a:lnTo>
                    <a:lnTo>
                      <a:pt x="80" y="106"/>
                    </a:lnTo>
                    <a:lnTo>
                      <a:pt x="66" y="104"/>
                    </a:lnTo>
                    <a:lnTo>
                      <a:pt x="50" y="104"/>
                    </a:lnTo>
                    <a:lnTo>
                      <a:pt x="36" y="108"/>
                    </a:lnTo>
                    <a:lnTo>
                      <a:pt x="22" y="112"/>
                    </a:lnTo>
                    <a:lnTo>
                      <a:pt x="12" y="118"/>
                    </a:lnTo>
                    <a:lnTo>
                      <a:pt x="4" y="124"/>
                    </a:lnTo>
                    <a:lnTo>
                      <a:pt x="0" y="130"/>
                    </a:lnTo>
                    <a:lnTo>
                      <a:pt x="2" y="134"/>
                    </a:lnTo>
                    <a:lnTo>
                      <a:pt x="4" y="138"/>
                    </a:lnTo>
                    <a:lnTo>
                      <a:pt x="4" y="138"/>
                    </a:lnTo>
                    <a:lnTo>
                      <a:pt x="8" y="142"/>
                    </a:lnTo>
                    <a:lnTo>
                      <a:pt x="12" y="144"/>
                    </a:lnTo>
                    <a:lnTo>
                      <a:pt x="16" y="144"/>
                    </a:lnTo>
                    <a:lnTo>
                      <a:pt x="22" y="144"/>
                    </a:lnTo>
                    <a:lnTo>
                      <a:pt x="32" y="144"/>
                    </a:lnTo>
                    <a:lnTo>
                      <a:pt x="36" y="144"/>
                    </a:lnTo>
                    <a:lnTo>
                      <a:pt x="44" y="148"/>
                    </a:lnTo>
                    <a:lnTo>
                      <a:pt x="44" y="14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7" name="Freeform 6107">
                <a:extLst>
                  <a:ext uri="{FF2B5EF4-FFF2-40B4-BE49-F238E27FC236}">
                    <a16:creationId xmlns:a16="http://schemas.microsoft.com/office/drawing/2014/main" id="{165D7CC8-E490-4889-B516-468D89A49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530" y="1211263"/>
                <a:ext cx="121920" cy="48260"/>
              </a:xfrm>
              <a:custGeom>
                <a:avLst/>
                <a:gdLst/>
                <a:ahLst/>
                <a:cxnLst>
                  <a:cxn ang="0">
                    <a:pos x="2" y="16"/>
                  </a:cxn>
                  <a:cxn ang="0">
                    <a:pos x="2" y="16"/>
                  </a:cxn>
                  <a:cxn ang="0">
                    <a:pos x="0" y="24"/>
                  </a:cxn>
                  <a:cxn ang="0">
                    <a:pos x="2" y="30"/>
                  </a:cxn>
                  <a:cxn ang="0">
                    <a:pos x="6" y="34"/>
                  </a:cxn>
                  <a:cxn ang="0">
                    <a:pos x="18" y="38"/>
                  </a:cxn>
                  <a:cxn ang="0">
                    <a:pos x="18" y="38"/>
                  </a:cxn>
                  <a:cxn ang="0">
                    <a:pos x="22" y="42"/>
                  </a:cxn>
                  <a:cxn ang="0">
                    <a:pos x="26" y="46"/>
                  </a:cxn>
                  <a:cxn ang="0">
                    <a:pos x="26" y="52"/>
                  </a:cxn>
                  <a:cxn ang="0">
                    <a:pos x="28" y="56"/>
                  </a:cxn>
                  <a:cxn ang="0">
                    <a:pos x="30" y="62"/>
                  </a:cxn>
                  <a:cxn ang="0">
                    <a:pos x="36" y="66"/>
                  </a:cxn>
                  <a:cxn ang="0">
                    <a:pos x="46" y="72"/>
                  </a:cxn>
                  <a:cxn ang="0">
                    <a:pos x="46" y="72"/>
                  </a:cxn>
                  <a:cxn ang="0">
                    <a:pos x="56" y="76"/>
                  </a:cxn>
                  <a:cxn ang="0">
                    <a:pos x="66" y="76"/>
                  </a:cxn>
                  <a:cxn ang="0">
                    <a:pos x="72" y="76"/>
                  </a:cxn>
                  <a:cxn ang="0">
                    <a:pos x="80" y="74"/>
                  </a:cxn>
                  <a:cxn ang="0">
                    <a:pos x="94" y="68"/>
                  </a:cxn>
                  <a:cxn ang="0">
                    <a:pos x="104" y="66"/>
                  </a:cxn>
                  <a:cxn ang="0">
                    <a:pos x="118" y="68"/>
                  </a:cxn>
                  <a:cxn ang="0">
                    <a:pos x="118" y="68"/>
                  </a:cxn>
                  <a:cxn ang="0">
                    <a:pos x="148" y="70"/>
                  </a:cxn>
                  <a:cxn ang="0">
                    <a:pos x="176" y="72"/>
                  </a:cxn>
                  <a:cxn ang="0">
                    <a:pos x="184" y="70"/>
                  </a:cxn>
                  <a:cxn ang="0">
                    <a:pos x="192" y="68"/>
                  </a:cxn>
                  <a:cxn ang="0">
                    <a:pos x="192" y="66"/>
                  </a:cxn>
                  <a:cxn ang="0">
                    <a:pos x="192" y="62"/>
                  </a:cxn>
                  <a:cxn ang="0">
                    <a:pos x="188" y="58"/>
                  </a:cxn>
                  <a:cxn ang="0">
                    <a:pos x="188" y="58"/>
                  </a:cxn>
                  <a:cxn ang="0">
                    <a:pos x="174" y="42"/>
                  </a:cxn>
                  <a:cxn ang="0">
                    <a:pos x="166" y="34"/>
                  </a:cxn>
                  <a:cxn ang="0">
                    <a:pos x="156" y="26"/>
                  </a:cxn>
                  <a:cxn ang="0">
                    <a:pos x="144" y="18"/>
                  </a:cxn>
                  <a:cxn ang="0">
                    <a:pos x="130" y="12"/>
                  </a:cxn>
                  <a:cxn ang="0">
                    <a:pos x="114" y="10"/>
                  </a:cxn>
                  <a:cxn ang="0">
                    <a:pos x="96" y="10"/>
                  </a:cxn>
                  <a:cxn ang="0">
                    <a:pos x="96" y="10"/>
                  </a:cxn>
                  <a:cxn ang="0">
                    <a:pos x="76" y="8"/>
                  </a:cxn>
                  <a:cxn ang="0">
                    <a:pos x="58" y="6"/>
                  </a:cxn>
                  <a:cxn ang="0">
                    <a:pos x="30" y="2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8" y="4"/>
                  </a:cxn>
                  <a:cxn ang="0">
                    <a:pos x="4" y="6"/>
                  </a:cxn>
                  <a:cxn ang="0">
                    <a:pos x="2" y="16"/>
                  </a:cxn>
                  <a:cxn ang="0">
                    <a:pos x="2" y="16"/>
                  </a:cxn>
                </a:cxnLst>
                <a:rect l="0" t="0" r="r" b="b"/>
                <a:pathLst>
                  <a:path w="192" h="76">
                    <a:moveTo>
                      <a:pt x="2" y="16"/>
                    </a:moveTo>
                    <a:lnTo>
                      <a:pt x="2" y="16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22" y="42"/>
                    </a:lnTo>
                    <a:lnTo>
                      <a:pt x="26" y="46"/>
                    </a:lnTo>
                    <a:lnTo>
                      <a:pt x="26" y="52"/>
                    </a:lnTo>
                    <a:lnTo>
                      <a:pt x="28" y="56"/>
                    </a:lnTo>
                    <a:lnTo>
                      <a:pt x="30" y="62"/>
                    </a:lnTo>
                    <a:lnTo>
                      <a:pt x="36" y="6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56" y="76"/>
                    </a:lnTo>
                    <a:lnTo>
                      <a:pt x="66" y="76"/>
                    </a:lnTo>
                    <a:lnTo>
                      <a:pt x="72" y="76"/>
                    </a:lnTo>
                    <a:lnTo>
                      <a:pt x="80" y="74"/>
                    </a:lnTo>
                    <a:lnTo>
                      <a:pt x="94" y="68"/>
                    </a:lnTo>
                    <a:lnTo>
                      <a:pt x="104" y="66"/>
                    </a:lnTo>
                    <a:lnTo>
                      <a:pt x="118" y="68"/>
                    </a:lnTo>
                    <a:lnTo>
                      <a:pt x="118" y="68"/>
                    </a:lnTo>
                    <a:lnTo>
                      <a:pt x="148" y="70"/>
                    </a:lnTo>
                    <a:lnTo>
                      <a:pt x="176" y="72"/>
                    </a:lnTo>
                    <a:lnTo>
                      <a:pt x="184" y="70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2" y="62"/>
                    </a:lnTo>
                    <a:lnTo>
                      <a:pt x="188" y="58"/>
                    </a:lnTo>
                    <a:lnTo>
                      <a:pt x="188" y="58"/>
                    </a:lnTo>
                    <a:lnTo>
                      <a:pt x="174" y="42"/>
                    </a:lnTo>
                    <a:lnTo>
                      <a:pt x="166" y="34"/>
                    </a:lnTo>
                    <a:lnTo>
                      <a:pt x="156" y="26"/>
                    </a:lnTo>
                    <a:lnTo>
                      <a:pt x="144" y="18"/>
                    </a:lnTo>
                    <a:lnTo>
                      <a:pt x="130" y="12"/>
                    </a:lnTo>
                    <a:lnTo>
                      <a:pt x="114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76" y="8"/>
                    </a:lnTo>
                    <a:lnTo>
                      <a:pt x="58" y="6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8" name="Freeform 6108">
                <a:extLst>
                  <a:ext uri="{FF2B5EF4-FFF2-40B4-BE49-F238E27FC236}">
                    <a16:creationId xmlns:a16="http://schemas.microsoft.com/office/drawing/2014/main" id="{EF78F154-29E9-4C4C-BB77-0F3E6DDDF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760" y="1103313"/>
                <a:ext cx="29210" cy="11430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8" y="18"/>
                  </a:cxn>
                  <a:cxn ang="0">
                    <a:pos x="14" y="18"/>
                  </a:cxn>
                  <a:cxn ang="0">
                    <a:pos x="30" y="12"/>
                  </a:cxn>
                  <a:cxn ang="0">
                    <a:pos x="42" y="4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2" y="2"/>
                  </a:cxn>
                  <a:cxn ang="0">
                    <a:pos x="16" y="6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2" y="18"/>
                  </a:cxn>
                  <a:cxn ang="0">
                    <a:pos x="2" y="18"/>
                  </a:cxn>
                </a:cxnLst>
                <a:rect l="0" t="0" r="r" b="b"/>
                <a:pathLst>
                  <a:path w="46" h="18">
                    <a:moveTo>
                      <a:pt x="2" y="18"/>
                    </a:moveTo>
                    <a:lnTo>
                      <a:pt x="2" y="18"/>
                    </a:lnTo>
                    <a:lnTo>
                      <a:pt x="8" y="18"/>
                    </a:lnTo>
                    <a:lnTo>
                      <a:pt x="14" y="18"/>
                    </a:lnTo>
                    <a:lnTo>
                      <a:pt x="30" y="12"/>
                    </a:lnTo>
                    <a:lnTo>
                      <a:pt x="42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2" y="2"/>
                    </a:lnTo>
                    <a:lnTo>
                      <a:pt x="16" y="6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59" name="Freeform 6109">
                <a:extLst>
                  <a:ext uri="{FF2B5EF4-FFF2-40B4-BE49-F238E27FC236}">
                    <a16:creationId xmlns:a16="http://schemas.microsoft.com/office/drawing/2014/main" id="{016E3BF1-1536-480B-99C5-B8921301B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530" y="1190943"/>
                <a:ext cx="138430" cy="102870"/>
              </a:xfrm>
              <a:custGeom>
                <a:avLst/>
                <a:gdLst/>
                <a:ahLst/>
                <a:cxnLst>
                  <a:cxn ang="0">
                    <a:pos x="166" y="92"/>
                  </a:cxn>
                  <a:cxn ang="0">
                    <a:pos x="186" y="66"/>
                  </a:cxn>
                  <a:cxn ang="0">
                    <a:pos x="216" y="36"/>
                  </a:cxn>
                  <a:cxn ang="0">
                    <a:pos x="218" y="28"/>
                  </a:cxn>
                  <a:cxn ang="0">
                    <a:pos x="216" y="22"/>
                  </a:cxn>
                  <a:cxn ang="0">
                    <a:pos x="204" y="16"/>
                  </a:cxn>
                  <a:cxn ang="0">
                    <a:pos x="190" y="12"/>
                  </a:cxn>
                  <a:cxn ang="0">
                    <a:pos x="172" y="12"/>
                  </a:cxn>
                  <a:cxn ang="0">
                    <a:pos x="156" y="16"/>
                  </a:cxn>
                  <a:cxn ang="0">
                    <a:pos x="140" y="12"/>
                  </a:cxn>
                  <a:cxn ang="0">
                    <a:pos x="122" y="4"/>
                  </a:cxn>
                  <a:cxn ang="0">
                    <a:pos x="106" y="0"/>
                  </a:cxn>
                  <a:cxn ang="0">
                    <a:pos x="84" y="0"/>
                  </a:cxn>
                  <a:cxn ang="0">
                    <a:pos x="48" y="6"/>
                  </a:cxn>
                  <a:cxn ang="0">
                    <a:pos x="20" y="16"/>
                  </a:cxn>
                  <a:cxn ang="0">
                    <a:pos x="16" y="24"/>
                  </a:cxn>
                  <a:cxn ang="0">
                    <a:pos x="22" y="30"/>
                  </a:cxn>
                  <a:cxn ang="0">
                    <a:pos x="18" y="32"/>
                  </a:cxn>
                  <a:cxn ang="0">
                    <a:pos x="6" y="32"/>
                  </a:cxn>
                  <a:cxn ang="0">
                    <a:pos x="0" y="48"/>
                  </a:cxn>
                  <a:cxn ang="0">
                    <a:pos x="0" y="74"/>
                  </a:cxn>
                  <a:cxn ang="0">
                    <a:pos x="2" y="98"/>
                  </a:cxn>
                  <a:cxn ang="0">
                    <a:pos x="10" y="114"/>
                  </a:cxn>
                  <a:cxn ang="0">
                    <a:pos x="20" y="134"/>
                  </a:cxn>
                  <a:cxn ang="0">
                    <a:pos x="20" y="142"/>
                  </a:cxn>
                  <a:cxn ang="0">
                    <a:pos x="22" y="154"/>
                  </a:cxn>
                  <a:cxn ang="0">
                    <a:pos x="30" y="156"/>
                  </a:cxn>
                  <a:cxn ang="0">
                    <a:pos x="54" y="156"/>
                  </a:cxn>
                  <a:cxn ang="0">
                    <a:pos x="62" y="160"/>
                  </a:cxn>
                  <a:cxn ang="0">
                    <a:pos x="70" y="160"/>
                  </a:cxn>
                  <a:cxn ang="0">
                    <a:pos x="76" y="146"/>
                  </a:cxn>
                  <a:cxn ang="0">
                    <a:pos x="82" y="138"/>
                  </a:cxn>
                  <a:cxn ang="0">
                    <a:pos x="90" y="132"/>
                  </a:cxn>
                  <a:cxn ang="0">
                    <a:pos x="90" y="122"/>
                  </a:cxn>
                  <a:cxn ang="0">
                    <a:pos x="86" y="114"/>
                  </a:cxn>
                  <a:cxn ang="0">
                    <a:pos x="84" y="106"/>
                  </a:cxn>
                  <a:cxn ang="0">
                    <a:pos x="88" y="104"/>
                  </a:cxn>
                  <a:cxn ang="0">
                    <a:pos x="112" y="106"/>
                  </a:cxn>
                  <a:cxn ang="0">
                    <a:pos x="142" y="106"/>
                  </a:cxn>
                  <a:cxn ang="0">
                    <a:pos x="156" y="102"/>
                  </a:cxn>
                  <a:cxn ang="0">
                    <a:pos x="166" y="92"/>
                  </a:cxn>
                </a:cxnLst>
                <a:rect l="0" t="0" r="r" b="b"/>
                <a:pathLst>
                  <a:path w="218" h="162">
                    <a:moveTo>
                      <a:pt x="166" y="92"/>
                    </a:moveTo>
                    <a:lnTo>
                      <a:pt x="166" y="92"/>
                    </a:lnTo>
                    <a:lnTo>
                      <a:pt x="176" y="80"/>
                    </a:lnTo>
                    <a:lnTo>
                      <a:pt x="186" y="66"/>
                    </a:lnTo>
                    <a:lnTo>
                      <a:pt x="208" y="46"/>
                    </a:lnTo>
                    <a:lnTo>
                      <a:pt x="216" y="36"/>
                    </a:lnTo>
                    <a:lnTo>
                      <a:pt x="218" y="32"/>
                    </a:lnTo>
                    <a:lnTo>
                      <a:pt x="218" y="28"/>
                    </a:lnTo>
                    <a:lnTo>
                      <a:pt x="218" y="24"/>
                    </a:lnTo>
                    <a:lnTo>
                      <a:pt x="216" y="22"/>
                    </a:lnTo>
                    <a:lnTo>
                      <a:pt x="210" y="18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190" y="12"/>
                    </a:lnTo>
                    <a:lnTo>
                      <a:pt x="180" y="12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16"/>
                    </a:lnTo>
                    <a:lnTo>
                      <a:pt x="148" y="16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22" y="4"/>
                    </a:lnTo>
                    <a:lnTo>
                      <a:pt x="114" y="2"/>
                    </a:lnTo>
                    <a:lnTo>
                      <a:pt x="106" y="0"/>
                    </a:lnTo>
                    <a:lnTo>
                      <a:pt x="96" y="0"/>
                    </a:lnTo>
                    <a:lnTo>
                      <a:pt x="84" y="0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30" y="10"/>
                    </a:lnTo>
                    <a:lnTo>
                      <a:pt x="20" y="16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4" y="36"/>
                    </a:lnTo>
                    <a:lnTo>
                      <a:pt x="0" y="4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8"/>
                    </a:lnTo>
                    <a:lnTo>
                      <a:pt x="2" y="98"/>
                    </a:lnTo>
                    <a:lnTo>
                      <a:pt x="6" y="108"/>
                    </a:lnTo>
                    <a:lnTo>
                      <a:pt x="10" y="114"/>
                    </a:lnTo>
                    <a:lnTo>
                      <a:pt x="18" y="126"/>
                    </a:lnTo>
                    <a:lnTo>
                      <a:pt x="20" y="134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0" y="150"/>
                    </a:lnTo>
                    <a:lnTo>
                      <a:pt x="22" y="154"/>
                    </a:lnTo>
                    <a:lnTo>
                      <a:pt x="26" y="156"/>
                    </a:lnTo>
                    <a:lnTo>
                      <a:pt x="30" y="156"/>
                    </a:lnTo>
                    <a:lnTo>
                      <a:pt x="46" y="156"/>
                    </a:lnTo>
                    <a:lnTo>
                      <a:pt x="54" y="156"/>
                    </a:lnTo>
                    <a:lnTo>
                      <a:pt x="62" y="160"/>
                    </a:lnTo>
                    <a:lnTo>
                      <a:pt x="62" y="160"/>
                    </a:lnTo>
                    <a:lnTo>
                      <a:pt x="68" y="162"/>
                    </a:lnTo>
                    <a:lnTo>
                      <a:pt x="70" y="160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78" y="140"/>
                    </a:lnTo>
                    <a:lnTo>
                      <a:pt x="82" y="138"/>
                    </a:lnTo>
                    <a:lnTo>
                      <a:pt x="88" y="134"/>
                    </a:lnTo>
                    <a:lnTo>
                      <a:pt x="90" y="132"/>
                    </a:lnTo>
                    <a:lnTo>
                      <a:pt x="90" y="128"/>
                    </a:lnTo>
                    <a:lnTo>
                      <a:pt x="90" y="122"/>
                    </a:lnTo>
                    <a:lnTo>
                      <a:pt x="86" y="114"/>
                    </a:lnTo>
                    <a:lnTo>
                      <a:pt x="86" y="114"/>
                    </a:lnTo>
                    <a:lnTo>
                      <a:pt x="84" y="110"/>
                    </a:lnTo>
                    <a:lnTo>
                      <a:pt x="84" y="106"/>
                    </a:lnTo>
                    <a:lnTo>
                      <a:pt x="86" y="104"/>
                    </a:lnTo>
                    <a:lnTo>
                      <a:pt x="88" y="104"/>
                    </a:lnTo>
                    <a:lnTo>
                      <a:pt x="98" y="104"/>
                    </a:lnTo>
                    <a:lnTo>
                      <a:pt x="112" y="106"/>
                    </a:lnTo>
                    <a:lnTo>
                      <a:pt x="128" y="108"/>
                    </a:lnTo>
                    <a:lnTo>
                      <a:pt x="142" y="106"/>
                    </a:lnTo>
                    <a:lnTo>
                      <a:pt x="150" y="106"/>
                    </a:lnTo>
                    <a:lnTo>
                      <a:pt x="156" y="102"/>
                    </a:lnTo>
                    <a:lnTo>
                      <a:pt x="162" y="98"/>
                    </a:lnTo>
                    <a:lnTo>
                      <a:pt x="166" y="92"/>
                    </a:lnTo>
                    <a:lnTo>
                      <a:pt x="166" y="9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0" name="Freeform 6110">
                <a:extLst>
                  <a:ext uri="{FF2B5EF4-FFF2-40B4-BE49-F238E27FC236}">
                    <a16:creationId xmlns:a16="http://schemas.microsoft.com/office/drawing/2014/main" id="{CCAC0523-B456-451E-B398-5D7BE1D7D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970" y="1573213"/>
                <a:ext cx="176530" cy="121920"/>
              </a:xfrm>
              <a:custGeom>
                <a:avLst/>
                <a:gdLst/>
                <a:ahLst/>
                <a:cxnLst>
                  <a:cxn ang="0">
                    <a:pos x="272" y="132"/>
                  </a:cxn>
                  <a:cxn ang="0">
                    <a:pos x="258" y="122"/>
                  </a:cxn>
                  <a:cxn ang="0">
                    <a:pos x="250" y="126"/>
                  </a:cxn>
                  <a:cxn ang="0">
                    <a:pos x="236" y="124"/>
                  </a:cxn>
                  <a:cxn ang="0">
                    <a:pos x="228" y="120"/>
                  </a:cxn>
                  <a:cxn ang="0">
                    <a:pos x="220" y="102"/>
                  </a:cxn>
                  <a:cxn ang="0">
                    <a:pos x="212" y="88"/>
                  </a:cxn>
                  <a:cxn ang="0">
                    <a:pos x="192" y="78"/>
                  </a:cxn>
                  <a:cxn ang="0">
                    <a:pos x="178" y="72"/>
                  </a:cxn>
                  <a:cxn ang="0">
                    <a:pos x="140" y="46"/>
                  </a:cxn>
                  <a:cxn ang="0">
                    <a:pos x="122" y="34"/>
                  </a:cxn>
                  <a:cxn ang="0">
                    <a:pos x="110" y="34"/>
                  </a:cxn>
                  <a:cxn ang="0">
                    <a:pos x="106" y="36"/>
                  </a:cxn>
                  <a:cxn ang="0">
                    <a:pos x="100" y="40"/>
                  </a:cxn>
                  <a:cxn ang="0">
                    <a:pos x="96" y="38"/>
                  </a:cxn>
                  <a:cxn ang="0">
                    <a:pos x="86" y="24"/>
                  </a:cxn>
                  <a:cxn ang="0">
                    <a:pos x="76" y="8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54" y="6"/>
                  </a:cxn>
                  <a:cxn ang="0">
                    <a:pos x="42" y="26"/>
                  </a:cxn>
                  <a:cxn ang="0">
                    <a:pos x="36" y="58"/>
                  </a:cxn>
                  <a:cxn ang="0">
                    <a:pos x="34" y="90"/>
                  </a:cxn>
                  <a:cxn ang="0">
                    <a:pos x="38" y="106"/>
                  </a:cxn>
                  <a:cxn ang="0">
                    <a:pos x="38" y="116"/>
                  </a:cxn>
                  <a:cxn ang="0">
                    <a:pos x="34" y="124"/>
                  </a:cxn>
                  <a:cxn ang="0">
                    <a:pos x="18" y="134"/>
                  </a:cxn>
                  <a:cxn ang="0">
                    <a:pos x="4" y="142"/>
                  </a:cxn>
                  <a:cxn ang="0">
                    <a:pos x="0" y="150"/>
                  </a:cxn>
                  <a:cxn ang="0">
                    <a:pos x="4" y="158"/>
                  </a:cxn>
                  <a:cxn ang="0">
                    <a:pos x="4" y="160"/>
                  </a:cxn>
                  <a:cxn ang="0">
                    <a:pos x="16" y="162"/>
                  </a:cxn>
                  <a:cxn ang="0">
                    <a:pos x="50" y="156"/>
                  </a:cxn>
                  <a:cxn ang="0">
                    <a:pos x="64" y="156"/>
                  </a:cxn>
                  <a:cxn ang="0">
                    <a:pos x="66" y="162"/>
                  </a:cxn>
                  <a:cxn ang="0">
                    <a:pos x="66" y="166"/>
                  </a:cxn>
                  <a:cxn ang="0">
                    <a:pos x="70" y="182"/>
                  </a:cxn>
                  <a:cxn ang="0">
                    <a:pos x="82" y="190"/>
                  </a:cxn>
                  <a:cxn ang="0">
                    <a:pos x="96" y="190"/>
                  </a:cxn>
                  <a:cxn ang="0">
                    <a:pos x="110" y="176"/>
                  </a:cxn>
                  <a:cxn ang="0">
                    <a:pos x="114" y="166"/>
                  </a:cxn>
                  <a:cxn ang="0">
                    <a:pos x="124" y="160"/>
                  </a:cxn>
                  <a:cxn ang="0">
                    <a:pos x="134" y="158"/>
                  </a:cxn>
                  <a:cxn ang="0">
                    <a:pos x="142" y="150"/>
                  </a:cxn>
                  <a:cxn ang="0">
                    <a:pos x="144" y="142"/>
                  </a:cxn>
                  <a:cxn ang="0">
                    <a:pos x="154" y="128"/>
                  </a:cxn>
                  <a:cxn ang="0">
                    <a:pos x="170" y="124"/>
                  </a:cxn>
                  <a:cxn ang="0">
                    <a:pos x="184" y="130"/>
                  </a:cxn>
                  <a:cxn ang="0">
                    <a:pos x="192" y="142"/>
                  </a:cxn>
                  <a:cxn ang="0">
                    <a:pos x="194" y="148"/>
                  </a:cxn>
                  <a:cxn ang="0">
                    <a:pos x="198" y="154"/>
                  </a:cxn>
                  <a:cxn ang="0">
                    <a:pos x="214" y="156"/>
                  </a:cxn>
                  <a:cxn ang="0">
                    <a:pos x="232" y="160"/>
                  </a:cxn>
                  <a:cxn ang="0">
                    <a:pos x="254" y="162"/>
                  </a:cxn>
                  <a:cxn ang="0">
                    <a:pos x="272" y="158"/>
                  </a:cxn>
                  <a:cxn ang="0">
                    <a:pos x="278" y="148"/>
                  </a:cxn>
                  <a:cxn ang="0">
                    <a:pos x="272" y="132"/>
                  </a:cxn>
                </a:cxnLst>
                <a:rect l="0" t="0" r="r" b="b"/>
                <a:pathLst>
                  <a:path w="278" h="192">
                    <a:moveTo>
                      <a:pt x="272" y="132"/>
                    </a:moveTo>
                    <a:lnTo>
                      <a:pt x="272" y="132"/>
                    </a:lnTo>
                    <a:lnTo>
                      <a:pt x="262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0" y="126"/>
                    </a:lnTo>
                    <a:lnTo>
                      <a:pt x="244" y="126"/>
                    </a:lnTo>
                    <a:lnTo>
                      <a:pt x="236" y="124"/>
                    </a:lnTo>
                    <a:lnTo>
                      <a:pt x="236" y="124"/>
                    </a:lnTo>
                    <a:lnTo>
                      <a:pt x="228" y="120"/>
                    </a:lnTo>
                    <a:lnTo>
                      <a:pt x="224" y="114"/>
                    </a:lnTo>
                    <a:lnTo>
                      <a:pt x="220" y="102"/>
                    </a:lnTo>
                    <a:lnTo>
                      <a:pt x="218" y="96"/>
                    </a:lnTo>
                    <a:lnTo>
                      <a:pt x="212" y="88"/>
                    </a:lnTo>
                    <a:lnTo>
                      <a:pt x="204" y="82"/>
                    </a:lnTo>
                    <a:lnTo>
                      <a:pt x="192" y="78"/>
                    </a:lnTo>
                    <a:lnTo>
                      <a:pt x="192" y="78"/>
                    </a:lnTo>
                    <a:lnTo>
                      <a:pt x="178" y="72"/>
                    </a:lnTo>
                    <a:lnTo>
                      <a:pt x="164" y="64"/>
                    </a:lnTo>
                    <a:lnTo>
                      <a:pt x="140" y="46"/>
                    </a:lnTo>
                    <a:lnTo>
                      <a:pt x="130" y="38"/>
                    </a:lnTo>
                    <a:lnTo>
                      <a:pt x="122" y="34"/>
                    </a:lnTo>
                    <a:lnTo>
                      <a:pt x="114" y="32"/>
                    </a:lnTo>
                    <a:lnTo>
                      <a:pt x="110" y="34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104" y="38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6" y="38"/>
                    </a:lnTo>
                    <a:lnTo>
                      <a:pt x="90" y="32"/>
                    </a:lnTo>
                    <a:lnTo>
                      <a:pt x="86" y="24"/>
                    </a:lnTo>
                    <a:lnTo>
                      <a:pt x="82" y="14"/>
                    </a:lnTo>
                    <a:lnTo>
                      <a:pt x="76" y="8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4" y="6"/>
                    </a:lnTo>
                    <a:lnTo>
                      <a:pt x="48" y="14"/>
                    </a:lnTo>
                    <a:lnTo>
                      <a:pt x="42" y="26"/>
                    </a:lnTo>
                    <a:lnTo>
                      <a:pt x="38" y="42"/>
                    </a:lnTo>
                    <a:lnTo>
                      <a:pt x="36" y="58"/>
                    </a:lnTo>
                    <a:lnTo>
                      <a:pt x="34" y="74"/>
                    </a:lnTo>
                    <a:lnTo>
                      <a:pt x="34" y="90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8" y="112"/>
                    </a:lnTo>
                    <a:lnTo>
                      <a:pt x="38" y="116"/>
                    </a:lnTo>
                    <a:lnTo>
                      <a:pt x="36" y="122"/>
                    </a:lnTo>
                    <a:lnTo>
                      <a:pt x="34" y="124"/>
                    </a:lnTo>
                    <a:lnTo>
                      <a:pt x="26" y="130"/>
                    </a:lnTo>
                    <a:lnTo>
                      <a:pt x="18" y="134"/>
                    </a:lnTo>
                    <a:lnTo>
                      <a:pt x="10" y="138"/>
                    </a:lnTo>
                    <a:lnTo>
                      <a:pt x="4" y="142"/>
                    </a:lnTo>
                    <a:lnTo>
                      <a:pt x="2" y="146"/>
                    </a:lnTo>
                    <a:lnTo>
                      <a:pt x="0" y="150"/>
                    </a:lnTo>
                    <a:lnTo>
                      <a:pt x="2" y="154"/>
                    </a:lnTo>
                    <a:lnTo>
                      <a:pt x="4" y="158"/>
                    </a:lnTo>
                    <a:lnTo>
                      <a:pt x="4" y="158"/>
                    </a:lnTo>
                    <a:lnTo>
                      <a:pt x="4" y="160"/>
                    </a:lnTo>
                    <a:lnTo>
                      <a:pt x="8" y="162"/>
                    </a:lnTo>
                    <a:lnTo>
                      <a:pt x="16" y="162"/>
                    </a:lnTo>
                    <a:lnTo>
                      <a:pt x="38" y="158"/>
                    </a:lnTo>
                    <a:lnTo>
                      <a:pt x="50" y="156"/>
                    </a:lnTo>
                    <a:lnTo>
                      <a:pt x="60" y="156"/>
                    </a:lnTo>
                    <a:lnTo>
                      <a:pt x="64" y="156"/>
                    </a:lnTo>
                    <a:lnTo>
                      <a:pt x="66" y="158"/>
                    </a:lnTo>
                    <a:lnTo>
                      <a:pt x="66" y="162"/>
                    </a:lnTo>
                    <a:lnTo>
                      <a:pt x="66" y="166"/>
                    </a:lnTo>
                    <a:lnTo>
                      <a:pt x="66" y="166"/>
                    </a:lnTo>
                    <a:lnTo>
                      <a:pt x="66" y="174"/>
                    </a:lnTo>
                    <a:lnTo>
                      <a:pt x="70" y="182"/>
                    </a:lnTo>
                    <a:lnTo>
                      <a:pt x="74" y="188"/>
                    </a:lnTo>
                    <a:lnTo>
                      <a:pt x="82" y="190"/>
                    </a:lnTo>
                    <a:lnTo>
                      <a:pt x="88" y="192"/>
                    </a:lnTo>
                    <a:lnTo>
                      <a:pt x="96" y="190"/>
                    </a:lnTo>
                    <a:lnTo>
                      <a:pt x="104" y="184"/>
                    </a:lnTo>
                    <a:lnTo>
                      <a:pt x="110" y="176"/>
                    </a:lnTo>
                    <a:lnTo>
                      <a:pt x="110" y="176"/>
                    </a:lnTo>
                    <a:lnTo>
                      <a:pt x="114" y="166"/>
                    </a:lnTo>
                    <a:lnTo>
                      <a:pt x="120" y="162"/>
                    </a:lnTo>
                    <a:lnTo>
                      <a:pt x="124" y="160"/>
                    </a:lnTo>
                    <a:lnTo>
                      <a:pt x="130" y="158"/>
                    </a:lnTo>
                    <a:lnTo>
                      <a:pt x="134" y="158"/>
                    </a:lnTo>
                    <a:lnTo>
                      <a:pt x="138" y="156"/>
                    </a:lnTo>
                    <a:lnTo>
                      <a:pt x="142" y="150"/>
                    </a:lnTo>
                    <a:lnTo>
                      <a:pt x="144" y="142"/>
                    </a:lnTo>
                    <a:lnTo>
                      <a:pt x="144" y="142"/>
                    </a:lnTo>
                    <a:lnTo>
                      <a:pt x="148" y="134"/>
                    </a:lnTo>
                    <a:lnTo>
                      <a:pt x="154" y="128"/>
                    </a:lnTo>
                    <a:lnTo>
                      <a:pt x="162" y="124"/>
                    </a:lnTo>
                    <a:lnTo>
                      <a:pt x="170" y="124"/>
                    </a:lnTo>
                    <a:lnTo>
                      <a:pt x="178" y="126"/>
                    </a:lnTo>
                    <a:lnTo>
                      <a:pt x="184" y="130"/>
                    </a:lnTo>
                    <a:lnTo>
                      <a:pt x="190" y="13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94" y="148"/>
                    </a:lnTo>
                    <a:lnTo>
                      <a:pt x="196" y="152"/>
                    </a:lnTo>
                    <a:lnTo>
                      <a:pt x="198" y="154"/>
                    </a:lnTo>
                    <a:lnTo>
                      <a:pt x="202" y="156"/>
                    </a:lnTo>
                    <a:lnTo>
                      <a:pt x="214" y="156"/>
                    </a:lnTo>
                    <a:lnTo>
                      <a:pt x="232" y="160"/>
                    </a:lnTo>
                    <a:lnTo>
                      <a:pt x="232" y="160"/>
                    </a:lnTo>
                    <a:lnTo>
                      <a:pt x="244" y="162"/>
                    </a:lnTo>
                    <a:lnTo>
                      <a:pt x="254" y="162"/>
                    </a:lnTo>
                    <a:lnTo>
                      <a:pt x="264" y="160"/>
                    </a:lnTo>
                    <a:lnTo>
                      <a:pt x="272" y="158"/>
                    </a:lnTo>
                    <a:lnTo>
                      <a:pt x="276" y="154"/>
                    </a:lnTo>
                    <a:lnTo>
                      <a:pt x="278" y="148"/>
                    </a:lnTo>
                    <a:lnTo>
                      <a:pt x="278" y="140"/>
                    </a:lnTo>
                    <a:lnTo>
                      <a:pt x="272" y="132"/>
                    </a:lnTo>
                    <a:lnTo>
                      <a:pt x="272" y="1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1" name="Freeform 6111">
                <a:extLst>
                  <a:ext uri="{FF2B5EF4-FFF2-40B4-BE49-F238E27FC236}">
                    <a16:creationId xmlns:a16="http://schemas.microsoft.com/office/drawing/2014/main" id="{1877BE0A-6F56-481C-A27A-0A34E5251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050" y="1465263"/>
                <a:ext cx="15240" cy="24130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8"/>
                  </a:cxn>
                  <a:cxn ang="0">
                    <a:pos x="12" y="36"/>
                  </a:cxn>
                  <a:cxn ang="0">
                    <a:pos x="16" y="38"/>
                  </a:cxn>
                  <a:cxn ang="0">
                    <a:pos x="18" y="38"/>
                  </a:cxn>
                  <a:cxn ang="0">
                    <a:pos x="22" y="36"/>
                  </a:cxn>
                  <a:cxn ang="0">
                    <a:pos x="24" y="30"/>
                  </a:cxn>
                  <a:cxn ang="0">
                    <a:pos x="24" y="12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6" y="6"/>
                  </a:cxn>
                  <a:cxn ang="0">
                    <a:pos x="2" y="10"/>
                  </a:cxn>
                  <a:cxn ang="0">
                    <a:pos x="0" y="16"/>
                  </a:cxn>
                  <a:cxn ang="0">
                    <a:pos x="0" y="22"/>
                  </a:cxn>
                  <a:cxn ang="0">
                    <a:pos x="4" y="28"/>
                  </a:cxn>
                  <a:cxn ang="0">
                    <a:pos x="4" y="28"/>
                  </a:cxn>
                </a:cxnLst>
                <a:rect l="0" t="0" r="r" b="b"/>
                <a:pathLst>
                  <a:path w="24" h="38">
                    <a:moveTo>
                      <a:pt x="4" y="28"/>
                    </a:moveTo>
                    <a:lnTo>
                      <a:pt x="4" y="28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2" y="36"/>
                    </a:lnTo>
                    <a:lnTo>
                      <a:pt x="24" y="30"/>
                    </a:lnTo>
                    <a:lnTo>
                      <a:pt x="24" y="1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2" name="Freeform 6112">
                <a:extLst>
                  <a:ext uri="{FF2B5EF4-FFF2-40B4-BE49-F238E27FC236}">
                    <a16:creationId xmlns:a16="http://schemas.microsoft.com/office/drawing/2014/main" id="{38B7836B-BB22-444E-A126-690C4924D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060" y="1697673"/>
                <a:ext cx="52070" cy="36830"/>
              </a:xfrm>
              <a:custGeom>
                <a:avLst/>
                <a:gdLst/>
                <a:ahLst/>
                <a:cxnLst>
                  <a:cxn ang="0">
                    <a:pos x="78" y="4"/>
                  </a:cxn>
                  <a:cxn ang="0">
                    <a:pos x="78" y="4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54" y="2"/>
                  </a:cxn>
                  <a:cxn ang="0">
                    <a:pos x="38" y="6"/>
                  </a:cxn>
                  <a:cxn ang="0">
                    <a:pos x="24" y="14"/>
                  </a:cxn>
                  <a:cxn ang="0">
                    <a:pos x="12" y="22"/>
                  </a:cxn>
                  <a:cxn ang="0">
                    <a:pos x="4" y="32"/>
                  </a:cxn>
                  <a:cxn ang="0">
                    <a:pos x="0" y="38"/>
                  </a:cxn>
                  <a:cxn ang="0">
                    <a:pos x="0" y="42"/>
                  </a:cxn>
                  <a:cxn ang="0">
                    <a:pos x="2" y="48"/>
                  </a:cxn>
                  <a:cxn ang="0">
                    <a:pos x="6" y="52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6" y="58"/>
                  </a:cxn>
                  <a:cxn ang="0">
                    <a:pos x="22" y="58"/>
                  </a:cxn>
                  <a:cxn ang="0">
                    <a:pos x="28" y="56"/>
                  </a:cxn>
                  <a:cxn ang="0">
                    <a:pos x="42" y="50"/>
                  </a:cxn>
                  <a:cxn ang="0">
                    <a:pos x="58" y="42"/>
                  </a:cxn>
                  <a:cxn ang="0">
                    <a:pos x="70" y="32"/>
                  </a:cxn>
                  <a:cxn ang="0">
                    <a:pos x="78" y="20"/>
                  </a:cxn>
                  <a:cxn ang="0">
                    <a:pos x="80" y="16"/>
                  </a:cxn>
                  <a:cxn ang="0">
                    <a:pos x="82" y="10"/>
                  </a:cxn>
                  <a:cxn ang="0">
                    <a:pos x="80" y="6"/>
                  </a:cxn>
                  <a:cxn ang="0">
                    <a:pos x="78" y="4"/>
                  </a:cxn>
                  <a:cxn ang="0">
                    <a:pos x="78" y="4"/>
                  </a:cxn>
                </a:cxnLst>
                <a:rect l="0" t="0" r="r" b="b"/>
                <a:pathLst>
                  <a:path w="82" h="58">
                    <a:moveTo>
                      <a:pt x="78" y="4"/>
                    </a:moveTo>
                    <a:lnTo>
                      <a:pt x="78" y="4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54" y="2"/>
                    </a:lnTo>
                    <a:lnTo>
                      <a:pt x="38" y="6"/>
                    </a:lnTo>
                    <a:lnTo>
                      <a:pt x="24" y="14"/>
                    </a:lnTo>
                    <a:lnTo>
                      <a:pt x="12" y="22"/>
                    </a:lnTo>
                    <a:lnTo>
                      <a:pt x="4" y="32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8"/>
                    </a:lnTo>
                    <a:lnTo>
                      <a:pt x="22" y="58"/>
                    </a:lnTo>
                    <a:lnTo>
                      <a:pt x="28" y="56"/>
                    </a:lnTo>
                    <a:lnTo>
                      <a:pt x="42" y="50"/>
                    </a:lnTo>
                    <a:lnTo>
                      <a:pt x="58" y="42"/>
                    </a:lnTo>
                    <a:lnTo>
                      <a:pt x="70" y="32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8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3" name="Freeform 6113">
                <a:extLst>
                  <a:ext uri="{FF2B5EF4-FFF2-40B4-BE49-F238E27FC236}">
                    <a16:creationId xmlns:a16="http://schemas.microsoft.com/office/drawing/2014/main" id="{8C0038FA-A280-4E2C-BECF-8E5DAE9AD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630" y="1230313"/>
                <a:ext cx="467360" cy="227330"/>
              </a:xfrm>
              <a:custGeom>
                <a:avLst/>
                <a:gdLst/>
                <a:ahLst/>
                <a:cxnLst>
                  <a:cxn ang="0">
                    <a:pos x="700" y="272"/>
                  </a:cxn>
                  <a:cxn ang="0">
                    <a:pos x="720" y="274"/>
                  </a:cxn>
                  <a:cxn ang="0">
                    <a:pos x="736" y="254"/>
                  </a:cxn>
                  <a:cxn ang="0">
                    <a:pos x="708" y="238"/>
                  </a:cxn>
                  <a:cxn ang="0">
                    <a:pos x="684" y="224"/>
                  </a:cxn>
                  <a:cxn ang="0">
                    <a:pos x="646" y="206"/>
                  </a:cxn>
                  <a:cxn ang="0">
                    <a:pos x="608" y="190"/>
                  </a:cxn>
                  <a:cxn ang="0">
                    <a:pos x="586" y="166"/>
                  </a:cxn>
                  <a:cxn ang="0">
                    <a:pos x="592" y="128"/>
                  </a:cxn>
                  <a:cxn ang="0">
                    <a:pos x="560" y="58"/>
                  </a:cxn>
                  <a:cxn ang="0">
                    <a:pos x="506" y="10"/>
                  </a:cxn>
                  <a:cxn ang="0">
                    <a:pos x="482" y="10"/>
                  </a:cxn>
                  <a:cxn ang="0">
                    <a:pos x="438" y="8"/>
                  </a:cxn>
                  <a:cxn ang="0">
                    <a:pos x="450" y="68"/>
                  </a:cxn>
                  <a:cxn ang="0">
                    <a:pos x="478" y="114"/>
                  </a:cxn>
                  <a:cxn ang="0">
                    <a:pos x="456" y="132"/>
                  </a:cxn>
                  <a:cxn ang="0">
                    <a:pos x="420" y="68"/>
                  </a:cxn>
                  <a:cxn ang="0">
                    <a:pos x="382" y="40"/>
                  </a:cxn>
                  <a:cxn ang="0">
                    <a:pos x="354" y="26"/>
                  </a:cxn>
                  <a:cxn ang="0">
                    <a:pos x="352" y="40"/>
                  </a:cxn>
                  <a:cxn ang="0">
                    <a:pos x="372" y="58"/>
                  </a:cxn>
                  <a:cxn ang="0">
                    <a:pos x="336" y="62"/>
                  </a:cxn>
                  <a:cxn ang="0">
                    <a:pos x="318" y="74"/>
                  </a:cxn>
                  <a:cxn ang="0">
                    <a:pos x="296" y="40"/>
                  </a:cxn>
                  <a:cxn ang="0">
                    <a:pos x="224" y="38"/>
                  </a:cxn>
                  <a:cxn ang="0">
                    <a:pos x="190" y="60"/>
                  </a:cxn>
                  <a:cxn ang="0">
                    <a:pos x="206" y="32"/>
                  </a:cxn>
                  <a:cxn ang="0">
                    <a:pos x="196" y="2"/>
                  </a:cxn>
                  <a:cxn ang="0">
                    <a:pos x="100" y="26"/>
                  </a:cxn>
                  <a:cxn ang="0">
                    <a:pos x="22" y="72"/>
                  </a:cxn>
                  <a:cxn ang="0">
                    <a:pos x="40" y="86"/>
                  </a:cxn>
                  <a:cxn ang="0">
                    <a:pos x="2" y="116"/>
                  </a:cxn>
                  <a:cxn ang="0">
                    <a:pos x="14" y="130"/>
                  </a:cxn>
                  <a:cxn ang="0">
                    <a:pos x="34" y="146"/>
                  </a:cxn>
                  <a:cxn ang="0">
                    <a:pos x="116" y="140"/>
                  </a:cxn>
                  <a:cxn ang="0">
                    <a:pos x="76" y="160"/>
                  </a:cxn>
                  <a:cxn ang="0">
                    <a:pos x="44" y="192"/>
                  </a:cxn>
                  <a:cxn ang="0">
                    <a:pos x="110" y="204"/>
                  </a:cxn>
                  <a:cxn ang="0">
                    <a:pos x="210" y="202"/>
                  </a:cxn>
                  <a:cxn ang="0">
                    <a:pos x="276" y="214"/>
                  </a:cxn>
                  <a:cxn ang="0">
                    <a:pos x="294" y="230"/>
                  </a:cxn>
                  <a:cxn ang="0">
                    <a:pos x="168" y="230"/>
                  </a:cxn>
                  <a:cxn ang="0">
                    <a:pos x="70" y="254"/>
                  </a:cxn>
                  <a:cxn ang="0">
                    <a:pos x="122" y="300"/>
                  </a:cxn>
                  <a:cxn ang="0">
                    <a:pos x="222" y="308"/>
                  </a:cxn>
                  <a:cxn ang="0">
                    <a:pos x="232" y="350"/>
                  </a:cxn>
                  <a:cxn ang="0">
                    <a:pos x="314" y="358"/>
                  </a:cxn>
                  <a:cxn ang="0">
                    <a:pos x="420" y="332"/>
                  </a:cxn>
                  <a:cxn ang="0">
                    <a:pos x="478" y="318"/>
                  </a:cxn>
                  <a:cxn ang="0">
                    <a:pos x="490" y="296"/>
                  </a:cxn>
                  <a:cxn ang="0">
                    <a:pos x="516" y="294"/>
                  </a:cxn>
                  <a:cxn ang="0">
                    <a:pos x="540" y="312"/>
                  </a:cxn>
                  <a:cxn ang="0">
                    <a:pos x="560" y="324"/>
                  </a:cxn>
                  <a:cxn ang="0">
                    <a:pos x="592" y="328"/>
                  </a:cxn>
                  <a:cxn ang="0">
                    <a:pos x="640" y="334"/>
                  </a:cxn>
                  <a:cxn ang="0">
                    <a:pos x="680" y="324"/>
                  </a:cxn>
                  <a:cxn ang="0">
                    <a:pos x="700" y="306"/>
                  </a:cxn>
                  <a:cxn ang="0">
                    <a:pos x="692" y="288"/>
                  </a:cxn>
                  <a:cxn ang="0">
                    <a:pos x="648" y="300"/>
                  </a:cxn>
                  <a:cxn ang="0">
                    <a:pos x="632" y="278"/>
                  </a:cxn>
                  <a:cxn ang="0">
                    <a:pos x="660" y="282"/>
                  </a:cxn>
                  <a:cxn ang="0">
                    <a:pos x="668" y="272"/>
                  </a:cxn>
                </a:cxnLst>
                <a:rect l="0" t="0" r="r" b="b"/>
                <a:pathLst>
                  <a:path w="736" h="358">
                    <a:moveTo>
                      <a:pt x="674" y="264"/>
                    </a:moveTo>
                    <a:lnTo>
                      <a:pt x="674" y="264"/>
                    </a:lnTo>
                    <a:lnTo>
                      <a:pt x="682" y="262"/>
                    </a:lnTo>
                    <a:lnTo>
                      <a:pt x="686" y="262"/>
                    </a:lnTo>
                    <a:lnTo>
                      <a:pt x="690" y="264"/>
                    </a:lnTo>
                    <a:lnTo>
                      <a:pt x="694" y="268"/>
                    </a:lnTo>
                    <a:lnTo>
                      <a:pt x="700" y="272"/>
                    </a:lnTo>
                    <a:lnTo>
                      <a:pt x="702" y="274"/>
                    </a:lnTo>
                    <a:lnTo>
                      <a:pt x="704" y="272"/>
                    </a:lnTo>
                    <a:lnTo>
                      <a:pt x="704" y="272"/>
                    </a:lnTo>
                    <a:lnTo>
                      <a:pt x="710" y="268"/>
                    </a:lnTo>
                    <a:lnTo>
                      <a:pt x="714" y="268"/>
                    </a:lnTo>
                    <a:lnTo>
                      <a:pt x="718" y="272"/>
                    </a:lnTo>
                    <a:lnTo>
                      <a:pt x="720" y="274"/>
                    </a:lnTo>
                    <a:lnTo>
                      <a:pt x="726" y="274"/>
                    </a:lnTo>
                    <a:lnTo>
                      <a:pt x="726" y="274"/>
                    </a:lnTo>
                    <a:lnTo>
                      <a:pt x="730" y="274"/>
                    </a:lnTo>
                    <a:lnTo>
                      <a:pt x="734" y="272"/>
                    </a:lnTo>
                    <a:lnTo>
                      <a:pt x="736" y="268"/>
                    </a:lnTo>
                    <a:lnTo>
                      <a:pt x="736" y="264"/>
                    </a:lnTo>
                    <a:lnTo>
                      <a:pt x="736" y="25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2" y="240"/>
                    </a:lnTo>
                    <a:lnTo>
                      <a:pt x="728" y="238"/>
                    </a:lnTo>
                    <a:lnTo>
                      <a:pt x="720" y="238"/>
                    </a:lnTo>
                    <a:lnTo>
                      <a:pt x="712" y="238"/>
                    </a:lnTo>
                    <a:lnTo>
                      <a:pt x="708" y="238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06" y="230"/>
                    </a:lnTo>
                    <a:lnTo>
                      <a:pt x="704" y="230"/>
                    </a:lnTo>
                    <a:lnTo>
                      <a:pt x="698" y="228"/>
                    </a:lnTo>
                    <a:lnTo>
                      <a:pt x="692" y="228"/>
                    </a:lnTo>
                    <a:lnTo>
                      <a:pt x="684" y="224"/>
                    </a:lnTo>
                    <a:lnTo>
                      <a:pt x="674" y="218"/>
                    </a:lnTo>
                    <a:lnTo>
                      <a:pt x="660" y="210"/>
                    </a:lnTo>
                    <a:lnTo>
                      <a:pt x="660" y="210"/>
                    </a:lnTo>
                    <a:lnTo>
                      <a:pt x="652" y="204"/>
                    </a:lnTo>
                    <a:lnTo>
                      <a:pt x="648" y="200"/>
                    </a:lnTo>
                    <a:lnTo>
                      <a:pt x="644" y="202"/>
                    </a:lnTo>
                    <a:lnTo>
                      <a:pt x="646" y="206"/>
                    </a:lnTo>
                    <a:lnTo>
                      <a:pt x="646" y="206"/>
                    </a:lnTo>
                    <a:lnTo>
                      <a:pt x="646" y="208"/>
                    </a:lnTo>
                    <a:lnTo>
                      <a:pt x="642" y="210"/>
                    </a:lnTo>
                    <a:lnTo>
                      <a:pt x="632" y="208"/>
                    </a:lnTo>
                    <a:lnTo>
                      <a:pt x="618" y="200"/>
                    </a:lnTo>
                    <a:lnTo>
                      <a:pt x="612" y="196"/>
                    </a:lnTo>
                    <a:lnTo>
                      <a:pt x="608" y="190"/>
                    </a:lnTo>
                    <a:lnTo>
                      <a:pt x="608" y="190"/>
                    </a:lnTo>
                    <a:lnTo>
                      <a:pt x="602" y="184"/>
                    </a:lnTo>
                    <a:lnTo>
                      <a:pt x="598" y="180"/>
                    </a:lnTo>
                    <a:lnTo>
                      <a:pt x="590" y="174"/>
                    </a:lnTo>
                    <a:lnTo>
                      <a:pt x="586" y="172"/>
                    </a:lnTo>
                    <a:lnTo>
                      <a:pt x="584" y="168"/>
                    </a:lnTo>
                    <a:lnTo>
                      <a:pt x="586" y="166"/>
                    </a:lnTo>
                    <a:lnTo>
                      <a:pt x="588" y="162"/>
                    </a:lnTo>
                    <a:lnTo>
                      <a:pt x="588" y="162"/>
                    </a:lnTo>
                    <a:lnTo>
                      <a:pt x="594" y="152"/>
                    </a:lnTo>
                    <a:lnTo>
                      <a:pt x="596" y="146"/>
                    </a:lnTo>
                    <a:lnTo>
                      <a:pt x="596" y="140"/>
                    </a:lnTo>
                    <a:lnTo>
                      <a:pt x="594" y="134"/>
                    </a:lnTo>
                    <a:lnTo>
                      <a:pt x="592" y="128"/>
                    </a:lnTo>
                    <a:lnTo>
                      <a:pt x="588" y="124"/>
                    </a:lnTo>
                    <a:lnTo>
                      <a:pt x="582" y="118"/>
                    </a:lnTo>
                    <a:lnTo>
                      <a:pt x="582" y="118"/>
                    </a:lnTo>
                    <a:lnTo>
                      <a:pt x="576" y="112"/>
                    </a:lnTo>
                    <a:lnTo>
                      <a:pt x="572" y="102"/>
                    </a:lnTo>
                    <a:lnTo>
                      <a:pt x="566" y="82"/>
                    </a:lnTo>
                    <a:lnTo>
                      <a:pt x="560" y="58"/>
                    </a:lnTo>
                    <a:lnTo>
                      <a:pt x="554" y="48"/>
                    </a:lnTo>
                    <a:lnTo>
                      <a:pt x="548" y="38"/>
                    </a:lnTo>
                    <a:lnTo>
                      <a:pt x="548" y="38"/>
                    </a:lnTo>
                    <a:lnTo>
                      <a:pt x="540" y="28"/>
                    </a:lnTo>
                    <a:lnTo>
                      <a:pt x="532" y="24"/>
                    </a:lnTo>
                    <a:lnTo>
                      <a:pt x="522" y="20"/>
                    </a:lnTo>
                    <a:lnTo>
                      <a:pt x="506" y="10"/>
                    </a:lnTo>
                    <a:lnTo>
                      <a:pt x="506" y="10"/>
                    </a:lnTo>
                    <a:lnTo>
                      <a:pt x="498" y="6"/>
                    </a:lnTo>
                    <a:lnTo>
                      <a:pt x="492" y="4"/>
                    </a:lnTo>
                    <a:lnTo>
                      <a:pt x="490" y="4"/>
                    </a:lnTo>
                    <a:lnTo>
                      <a:pt x="488" y="6"/>
                    </a:lnTo>
                    <a:lnTo>
                      <a:pt x="486" y="8"/>
                    </a:lnTo>
                    <a:lnTo>
                      <a:pt x="482" y="10"/>
                    </a:lnTo>
                    <a:lnTo>
                      <a:pt x="476" y="10"/>
                    </a:lnTo>
                    <a:lnTo>
                      <a:pt x="464" y="6"/>
                    </a:lnTo>
                    <a:lnTo>
                      <a:pt x="464" y="6"/>
                    </a:lnTo>
                    <a:lnTo>
                      <a:pt x="450" y="2"/>
                    </a:lnTo>
                    <a:lnTo>
                      <a:pt x="446" y="2"/>
                    </a:lnTo>
                    <a:lnTo>
                      <a:pt x="440" y="4"/>
                    </a:lnTo>
                    <a:lnTo>
                      <a:pt x="438" y="8"/>
                    </a:lnTo>
                    <a:lnTo>
                      <a:pt x="436" y="12"/>
                    </a:lnTo>
                    <a:lnTo>
                      <a:pt x="436" y="20"/>
                    </a:lnTo>
                    <a:lnTo>
                      <a:pt x="440" y="28"/>
                    </a:lnTo>
                    <a:lnTo>
                      <a:pt x="440" y="28"/>
                    </a:lnTo>
                    <a:lnTo>
                      <a:pt x="444" y="38"/>
                    </a:lnTo>
                    <a:lnTo>
                      <a:pt x="446" y="48"/>
                    </a:lnTo>
                    <a:lnTo>
                      <a:pt x="450" y="68"/>
                    </a:lnTo>
                    <a:lnTo>
                      <a:pt x="454" y="78"/>
                    </a:lnTo>
                    <a:lnTo>
                      <a:pt x="458" y="88"/>
                    </a:lnTo>
                    <a:lnTo>
                      <a:pt x="464" y="98"/>
                    </a:lnTo>
                    <a:lnTo>
                      <a:pt x="472" y="106"/>
                    </a:lnTo>
                    <a:lnTo>
                      <a:pt x="472" y="106"/>
                    </a:lnTo>
                    <a:lnTo>
                      <a:pt x="476" y="110"/>
                    </a:lnTo>
                    <a:lnTo>
                      <a:pt x="478" y="114"/>
                    </a:lnTo>
                    <a:lnTo>
                      <a:pt x="478" y="116"/>
                    </a:lnTo>
                    <a:lnTo>
                      <a:pt x="474" y="118"/>
                    </a:lnTo>
                    <a:lnTo>
                      <a:pt x="468" y="122"/>
                    </a:lnTo>
                    <a:lnTo>
                      <a:pt x="462" y="128"/>
                    </a:lnTo>
                    <a:lnTo>
                      <a:pt x="462" y="128"/>
                    </a:lnTo>
                    <a:lnTo>
                      <a:pt x="458" y="130"/>
                    </a:lnTo>
                    <a:lnTo>
                      <a:pt x="456" y="132"/>
                    </a:lnTo>
                    <a:lnTo>
                      <a:pt x="452" y="130"/>
                    </a:lnTo>
                    <a:lnTo>
                      <a:pt x="446" y="122"/>
                    </a:lnTo>
                    <a:lnTo>
                      <a:pt x="434" y="104"/>
                    </a:lnTo>
                    <a:lnTo>
                      <a:pt x="434" y="104"/>
                    </a:lnTo>
                    <a:lnTo>
                      <a:pt x="430" y="94"/>
                    </a:lnTo>
                    <a:lnTo>
                      <a:pt x="426" y="84"/>
                    </a:lnTo>
                    <a:lnTo>
                      <a:pt x="420" y="68"/>
                    </a:lnTo>
                    <a:lnTo>
                      <a:pt x="418" y="62"/>
                    </a:lnTo>
                    <a:lnTo>
                      <a:pt x="412" y="56"/>
                    </a:lnTo>
                    <a:lnTo>
                      <a:pt x="406" y="50"/>
                    </a:lnTo>
                    <a:lnTo>
                      <a:pt x="396" y="46"/>
                    </a:lnTo>
                    <a:lnTo>
                      <a:pt x="396" y="46"/>
                    </a:lnTo>
                    <a:lnTo>
                      <a:pt x="384" y="42"/>
                    </a:lnTo>
                    <a:lnTo>
                      <a:pt x="382" y="40"/>
                    </a:lnTo>
                    <a:lnTo>
                      <a:pt x="384" y="38"/>
                    </a:lnTo>
                    <a:lnTo>
                      <a:pt x="384" y="36"/>
                    </a:lnTo>
                    <a:lnTo>
                      <a:pt x="384" y="34"/>
                    </a:lnTo>
                    <a:lnTo>
                      <a:pt x="380" y="32"/>
                    </a:lnTo>
                    <a:lnTo>
                      <a:pt x="372" y="30"/>
                    </a:lnTo>
                    <a:lnTo>
                      <a:pt x="372" y="30"/>
                    </a:lnTo>
                    <a:lnTo>
                      <a:pt x="354" y="26"/>
                    </a:lnTo>
                    <a:lnTo>
                      <a:pt x="340" y="26"/>
                    </a:lnTo>
                    <a:lnTo>
                      <a:pt x="338" y="28"/>
                    </a:lnTo>
                    <a:lnTo>
                      <a:pt x="338" y="30"/>
                    </a:lnTo>
                    <a:lnTo>
                      <a:pt x="340" y="32"/>
                    </a:lnTo>
                    <a:lnTo>
                      <a:pt x="346" y="36"/>
                    </a:lnTo>
                    <a:lnTo>
                      <a:pt x="346" y="36"/>
                    </a:lnTo>
                    <a:lnTo>
                      <a:pt x="352" y="40"/>
                    </a:lnTo>
                    <a:lnTo>
                      <a:pt x="356" y="44"/>
                    </a:lnTo>
                    <a:lnTo>
                      <a:pt x="358" y="46"/>
                    </a:lnTo>
                    <a:lnTo>
                      <a:pt x="356" y="48"/>
                    </a:lnTo>
                    <a:lnTo>
                      <a:pt x="356" y="52"/>
                    </a:lnTo>
                    <a:lnTo>
                      <a:pt x="362" y="54"/>
                    </a:lnTo>
                    <a:lnTo>
                      <a:pt x="362" y="54"/>
                    </a:lnTo>
                    <a:lnTo>
                      <a:pt x="372" y="58"/>
                    </a:lnTo>
                    <a:lnTo>
                      <a:pt x="376" y="62"/>
                    </a:lnTo>
                    <a:lnTo>
                      <a:pt x="376" y="64"/>
                    </a:lnTo>
                    <a:lnTo>
                      <a:pt x="372" y="64"/>
                    </a:lnTo>
                    <a:lnTo>
                      <a:pt x="354" y="60"/>
                    </a:lnTo>
                    <a:lnTo>
                      <a:pt x="354" y="60"/>
                    </a:lnTo>
                    <a:lnTo>
                      <a:pt x="344" y="60"/>
                    </a:lnTo>
                    <a:lnTo>
                      <a:pt x="336" y="62"/>
                    </a:lnTo>
                    <a:lnTo>
                      <a:pt x="332" y="66"/>
                    </a:lnTo>
                    <a:lnTo>
                      <a:pt x="330" y="70"/>
                    </a:lnTo>
                    <a:lnTo>
                      <a:pt x="328" y="76"/>
                    </a:lnTo>
                    <a:lnTo>
                      <a:pt x="326" y="78"/>
                    </a:lnTo>
                    <a:lnTo>
                      <a:pt x="322" y="78"/>
                    </a:lnTo>
                    <a:lnTo>
                      <a:pt x="318" y="74"/>
                    </a:lnTo>
                    <a:lnTo>
                      <a:pt x="318" y="74"/>
                    </a:lnTo>
                    <a:lnTo>
                      <a:pt x="314" y="68"/>
                    </a:lnTo>
                    <a:lnTo>
                      <a:pt x="314" y="64"/>
                    </a:lnTo>
                    <a:lnTo>
                      <a:pt x="318" y="56"/>
                    </a:lnTo>
                    <a:lnTo>
                      <a:pt x="318" y="52"/>
                    </a:lnTo>
                    <a:lnTo>
                      <a:pt x="316" y="48"/>
                    </a:lnTo>
                    <a:lnTo>
                      <a:pt x="310" y="44"/>
                    </a:lnTo>
                    <a:lnTo>
                      <a:pt x="296" y="40"/>
                    </a:lnTo>
                    <a:lnTo>
                      <a:pt x="296" y="40"/>
                    </a:lnTo>
                    <a:lnTo>
                      <a:pt x="268" y="34"/>
                    </a:lnTo>
                    <a:lnTo>
                      <a:pt x="250" y="30"/>
                    </a:lnTo>
                    <a:lnTo>
                      <a:pt x="238" y="32"/>
                    </a:lnTo>
                    <a:lnTo>
                      <a:pt x="230" y="36"/>
                    </a:lnTo>
                    <a:lnTo>
                      <a:pt x="230" y="36"/>
                    </a:lnTo>
                    <a:lnTo>
                      <a:pt x="224" y="38"/>
                    </a:lnTo>
                    <a:lnTo>
                      <a:pt x="224" y="42"/>
                    </a:lnTo>
                    <a:lnTo>
                      <a:pt x="226" y="46"/>
                    </a:lnTo>
                    <a:lnTo>
                      <a:pt x="224" y="48"/>
                    </a:lnTo>
                    <a:lnTo>
                      <a:pt x="220" y="50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190" y="60"/>
                    </a:lnTo>
                    <a:lnTo>
                      <a:pt x="186" y="60"/>
                    </a:lnTo>
                    <a:lnTo>
                      <a:pt x="192" y="54"/>
                    </a:lnTo>
                    <a:lnTo>
                      <a:pt x="204" y="44"/>
                    </a:lnTo>
                    <a:lnTo>
                      <a:pt x="206" y="40"/>
                    </a:lnTo>
                    <a:lnTo>
                      <a:pt x="206" y="36"/>
                    </a:lnTo>
                    <a:lnTo>
                      <a:pt x="206" y="36"/>
                    </a:lnTo>
                    <a:lnTo>
                      <a:pt x="206" y="32"/>
                    </a:lnTo>
                    <a:lnTo>
                      <a:pt x="206" y="28"/>
                    </a:lnTo>
                    <a:lnTo>
                      <a:pt x="208" y="20"/>
                    </a:lnTo>
                    <a:lnTo>
                      <a:pt x="208" y="16"/>
                    </a:lnTo>
                    <a:lnTo>
                      <a:pt x="208" y="12"/>
                    </a:lnTo>
                    <a:lnTo>
                      <a:pt x="204" y="8"/>
                    </a:lnTo>
                    <a:lnTo>
                      <a:pt x="196" y="2"/>
                    </a:lnTo>
                    <a:lnTo>
                      <a:pt x="196" y="2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2" y="4"/>
                    </a:lnTo>
                    <a:lnTo>
                      <a:pt x="150" y="8"/>
                    </a:lnTo>
                    <a:lnTo>
                      <a:pt x="122" y="1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82" y="32"/>
                    </a:lnTo>
                    <a:lnTo>
                      <a:pt x="66" y="4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24" y="66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6" y="74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32" y="90"/>
                    </a:lnTo>
                    <a:lnTo>
                      <a:pt x="20" y="94"/>
                    </a:lnTo>
                    <a:lnTo>
                      <a:pt x="16" y="98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4" y="110"/>
                    </a:lnTo>
                    <a:lnTo>
                      <a:pt x="2" y="116"/>
                    </a:lnTo>
                    <a:lnTo>
                      <a:pt x="0" y="122"/>
                    </a:lnTo>
                    <a:lnTo>
                      <a:pt x="0" y="126"/>
                    </a:lnTo>
                    <a:lnTo>
                      <a:pt x="2" y="130"/>
                    </a:lnTo>
                    <a:lnTo>
                      <a:pt x="6" y="132"/>
                    </a:lnTo>
                    <a:lnTo>
                      <a:pt x="10" y="132"/>
                    </a:lnTo>
                    <a:lnTo>
                      <a:pt x="14" y="130"/>
                    </a:lnTo>
                    <a:lnTo>
                      <a:pt x="14" y="130"/>
                    </a:lnTo>
                    <a:lnTo>
                      <a:pt x="20" y="128"/>
                    </a:lnTo>
                    <a:lnTo>
                      <a:pt x="24" y="126"/>
                    </a:lnTo>
                    <a:lnTo>
                      <a:pt x="26" y="128"/>
                    </a:lnTo>
                    <a:lnTo>
                      <a:pt x="28" y="130"/>
                    </a:lnTo>
                    <a:lnTo>
                      <a:pt x="30" y="138"/>
                    </a:lnTo>
                    <a:lnTo>
                      <a:pt x="34" y="146"/>
                    </a:lnTo>
                    <a:lnTo>
                      <a:pt x="34" y="146"/>
                    </a:lnTo>
                    <a:lnTo>
                      <a:pt x="38" y="150"/>
                    </a:lnTo>
                    <a:lnTo>
                      <a:pt x="44" y="150"/>
                    </a:lnTo>
                    <a:lnTo>
                      <a:pt x="64" y="150"/>
                    </a:lnTo>
                    <a:lnTo>
                      <a:pt x="88" y="144"/>
                    </a:lnTo>
                    <a:lnTo>
                      <a:pt x="104" y="140"/>
                    </a:lnTo>
                    <a:lnTo>
                      <a:pt x="104" y="140"/>
                    </a:lnTo>
                    <a:lnTo>
                      <a:pt x="116" y="140"/>
                    </a:lnTo>
                    <a:lnTo>
                      <a:pt x="120" y="142"/>
                    </a:lnTo>
                    <a:lnTo>
                      <a:pt x="122" y="144"/>
                    </a:lnTo>
                    <a:lnTo>
                      <a:pt x="120" y="146"/>
                    </a:lnTo>
                    <a:lnTo>
                      <a:pt x="114" y="150"/>
                    </a:lnTo>
                    <a:lnTo>
                      <a:pt x="98" y="156"/>
                    </a:lnTo>
                    <a:lnTo>
                      <a:pt x="76" y="160"/>
                    </a:lnTo>
                    <a:lnTo>
                      <a:pt x="76" y="160"/>
                    </a:lnTo>
                    <a:lnTo>
                      <a:pt x="46" y="168"/>
                    </a:lnTo>
                    <a:lnTo>
                      <a:pt x="38" y="170"/>
                    </a:lnTo>
                    <a:lnTo>
                      <a:pt x="34" y="174"/>
                    </a:lnTo>
                    <a:lnTo>
                      <a:pt x="32" y="178"/>
                    </a:lnTo>
                    <a:lnTo>
                      <a:pt x="34" y="182"/>
                    </a:lnTo>
                    <a:lnTo>
                      <a:pt x="38" y="188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56" y="202"/>
                    </a:lnTo>
                    <a:lnTo>
                      <a:pt x="66" y="206"/>
                    </a:lnTo>
                    <a:lnTo>
                      <a:pt x="76" y="206"/>
                    </a:lnTo>
                    <a:lnTo>
                      <a:pt x="94" y="204"/>
                    </a:lnTo>
                    <a:lnTo>
                      <a:pt x="94" y="204"/>
                    </a:lnTo>
                    <a:lnTo>
                      <a:pt x="110" y="204"/>
                    </a:lnTo>
                    <a:lnTo>
                      <a:pt x="120" y="206"/>
                    </a:lnTo>
                    <a:lnTo>
                      <a:pt x="132" y="208"/>
                    </a:lnTo>
                    <a:lnTo>
                      <a:pt x="152" y="208"/>
                    </a:lnTo>
                    <a:lnTo>
                      <a:pt x="152" y="208"/>
                    </a:lnTo>
                    <a:lnTo>
                      <a:pt x="176" y="206"/>
                    </a:lnTo>
                    <a:lnTo>
                      <a:pt x="194" y="202"/>
                    </a:lnTo>
                    <a:lnTo>
                      <a:pt x="210" y="202"/>
                    </a:lnTo>
                    <a:lnTo>
                      <a:pt x="220" y="202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50" y="208"/>
                    </a:lnTo>
                    <a:lnTo>
                      <a:pt x="262" y="210"/>
                    </a:lnTo>
                    <a:lnTo>
                      <a:pt x="268" y="210"/>
                    </a:lnTo>
                    <a:lnTo>
                      <a:pt x="276" y="214"/>
                    </a:lnTo>
                    <a:lnTo>
                      <a:pt x="276" y="214"/>
                    </a:lnTo>
                    <a:lnTo>
                      <a:pt x="290" y="220"/>
                    </a:lnTo>
                    <a:lnTo>
                      <a:pt x="302" y="226"/>
                    </a:lnTo>
                    <a:lnTo>
                      <a:pt x="306" y="228"/>
                    </a:lnTo>
                    <a:lnTo>
                      <a:pt x="306" y="230"/>
                    </a:lnTo>
                    <a:lnTo>
                      <a:pt x="294" y="230"/>
                    </a:lnTo>
                    <a:lnTo>
                      <a:pt x="294" y="230"/>
                    </a:lnTo>
                    <a:lnTo>
                      <a:pt x="280" y="230"/>
                    </a:lnTo>
                    <a:lnTo>
                      <a:pt x="276" y="232"/>
                    </a:lnTo>
                    <a:lnTo>
                      <a:pt x="268" y="232"/>
                    </a:lnTo>
                    <a:lnTo>
                      <a:pt x="246" y="230"/>
                    </a:lnTo>
                    <a:lnTo>
                      <a:pt x="246" y="230"/>
                    </a:lnTo>
                    <a:lnTo>
                      <a:pt x="210" y="228"/>
                    </a:lnTo>
                    <a:lnTo>
                      <a:pt x="168" y="230"/>
                    </a:lnTo>
                    <a:lnTo>
                      <a:pt x="126" y="234"/>
                    </a:lnTo>
                    <a:lnTo>
                      <a:pt x="90" y="240"/>
                    </a:lnTo>
                    <a:lnTo>
                      <a:pt x="90" y="240"/>
                    </a:lnTo>
                    <a:lnTo>
                      <a:pt x="76" y="244"/>
                    </a:lnTo>
                    <a:lnTo>
                      <a:pt x="70" y="250"/>
                    </a:lnTo>
                    <a:lnTo>
                      <a:pt x="70" y="252"/>
                    </a:lnTo>
                    <a:lnTo>
                      <a:pt x="70" y="254"/>
                    </a:lnTo>
                    <a:lnTo>
                      <a:pt x="72" y="262"/>
                    </a:lnTo>
                    <a:lnTo>
                      <a:pt x="78" y="268"/>
                    </a:lnTo>
                    <a:lnTo>
                      <a:pt x="86" y="274"/>
                    </a:lnTo>
                    <a:lnTo>
                      <a:pt x="100" y="290"/>
                    </a:lnTo>
                    <a:lnTo>
                      <a:pt x="100" y="290"/>
                    </a:lnTo>
                    <a:lnTo>
                      <a:pt x="110" y="296"/>
                    </a:lnTo>
                    <a:lnTo>
                      <a:pt x="122" y="300"/>
                    </a:lnTo>
                    <a:lnTo>
                      <a:pt x="138" y="302"/>
                    </a:lnTo>
                    <a:lnTo>
                      <a:pt x="156" y="304"/>
                    </a:lnTo>
                    <a:lnTo>
                      <a:pt x="190" y="304"/>
                    </a:lnTo>
                    <a:lnTo>
                      <a:pt x="214" y="304"/>
                    </a:lnTo>
                    <a:lnTo>
                      <a:pt x="214" y="304"/>
                    </a:lnTo>
                    <a:lnTo>
                      <a:pt x="220" y="306"/>
                    </a:lnTo>
                    <a:lnTo>
                      <a:pt x="222" y="308"/>
                    </a:lnTo>
                    <a:lnTo>
                      <a:pt x="224" y="314"/>
                    </a:lnTo>
                    <a:lnTo>
                      <a:pt x="224" y="320"/>
                    </a:lnTo>
                    <a:lnTo>
                      <a:pt x="222" y="332"/>
                    </a:lnTo>
                    <a:lnTo>
                      <a:pt x="222" y="338"/>
                    </a:lnTo>
                    <a:lnTo>
                      <a:pt x="224" y="342"/>
                    </a:lnTo>
                    <a:lnTo>
                      <a:pt x="224" y="342"/>
                    </a:lnTo>
                    <a:lnTo>
                      <a:pt x="232" y="350"/>
                    </a:lnTo>
                    <a:lnTo>
                      <a:pt x="238" y="356"/>
                    </a:lnTo>
                    <a:lnTo>
                      <a:pt x="246" y="358"/>
                    </a:lnTo>
                    <a:lnTo>
                      <a:pt x="260" y="358"/>
                    </a:lnTo>
                    <a:lnTo>
                      <a:pt x="260" y="358"/>
                    </a:lnTo>
                    <a:lnTo>
                      <a:pt x="282" y="358"/>
                    </a:lnTo>
                    <a:lnTo>
                      <a:pt x="300" y="358"/>
                    </a:lnTo>
                    <a:lnTo>
                      <a:pt x="314" y="358"/>
                    </a:lnTo>
                    <a:lnTo>
                      <a:pt x="324" y="356"/>
                    </a:lnTo>
                    <a:lnTo>
                      <a:pt x="324" y="356"/>
                    </a:lnTo>
                    <a:lnTo>
                      <a:pt x="342" y="352"/>
                    </a:lnTo>
                    <a:lnTo>
                      <a:pt x="370" y="348"/>
                    </a:lnTo>
                    <a:lnTo>
                      <a:pt x="398" y="342"/>
                    </a:lnTo>
                    <a:lnTo>
                      <a:pt x="412" y="338"/>
                    </a:lnTo>
                    <a:lnTo>
                      <a:pt x="420" y="332"/>
                    </a:lnTo>
                    <a:lnTo>
                      <a:pt x="420" y="332"/>
                    </a:lnTo>
                    <a:lnTo>
                      <a:pt x="428" y="328"/>
                    </a:lnTo>
                    <a:lnTo>
                      <a:pt x="436" y="326"/>
                    </a:lnTo>
                    <a:lnTo>
                      <a:pt x="450" y="326"/>
                    </a:lnTo>
                    <a:lnTo>
                      <a:pt x="462" y="324"/>
                    </a:lnTo>
                    <a:lnTo>
                      <a:pt x="470" y="322"/>
                    </a:lnTo>
                    <a:lnTo>
                      <a:pt x="478" y="318"/>
                    </a:lnTo>
                    <a:lnTo>
                      <a:pt x="478" y="318"/>
                    </a:lnTo>
                    <a:lnTo>
                      <a:pt x="486" y="312"/>
                    </a:lnTo>
                    <a:lnTo>
                      <a:pt x="488" y="308"/>
                    </a:lnTo>
                    <a:lnTo>
                      <a:pt x="490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90" y="296"/>
                    </a:lnTo>
                    <a:lnTo>
                      <a:pt x="494" y="294"/>
                    </a:lnTo>
                    <a:lnTo>
                      <a:pt x="500" y="290"/>
                    </a:lnTo>
                    <a:lnTo>
                      <a:pt x="500" y="290"/>
                    </a:lnTo>
                    <a:lnTo>
                      <a:pt x="506" y="288"/>
                    </a:lnTo>
                    <a:lnTo>
                      <a:pt x="512" y="290"/>
                    </a:lnTo>
                    <a:lnTo>
                      <a:pt x="514" y="292"/>
                    </a:lnTo>
                    <a:lnTo>
                      <a:pt x="516" y="294"/>
                    </a:lnTo>
                    <a:lnTo>
                      <a:pt x="514" y="304"/>
                    </a:lnTo>
                    <a:lnTo>
                      <a:pt x="514" y="304"/>
                    </a:lnTo>
                    <a:lnTo>
                      <a:pt x="514" y="312"/>
                    </a:lnTo>
                    <a:lnTo>
                      <a:pt x="514" y="312"/>
                    </a:lnTo>
                    <a:lnTo>
                      <a:pt x="518" y="312"/>
                    </a:lnTo>
                    <a:lnTo>
                      <a:pt x="530" y="310"/>
                    </a:lnTo>
                    <a:lnTo>
                      <a:pt x="540" y="312"/>
                    </a:lnTo>
                    <a:lnTo>
                      <a:pt x="554" y="314"/>
                    </a:lnTo>
                    <a:lnTo>
                      <a:pt x="554" y="314"/>
                    </a:lnTo>
                    <a:lnTo>
                      <a:pt x="564" y="318"/>
                    </a:lnTo>
                    <a:lnTo>
                      <a:pt x="568" y="320"/>
                    </a:lnTo>
                    <a:lnTo>
                      <a:pt x="568" y="322"/>
                    </a:lnTo>
                    <a:lnTo>
                      <a:pt x="566" y="322"/>
                    </a:lnTo>
                    <a:lnTo>
                      <a:pt x="560" y="324"/>
                    </a:lnTo>
                    <a:lnTo>
                      <a:pt x="562" y="326"/>
                    </a:lnTo>
                    <a:lnTo>
                      <a:pt x="568" y="330"/>
                    </a:lnTo>
                    <a:lnTo>
                      <a:pt x="568" y="330"/>
                    </a:lnTo>
                    <a:lnTo>
                      <a:pt x="576" y="332"/>
                    </a:lnTo>
                    <a:lnTo>
                      <a:pt x="582" y="332"/>
                    </a:lnTo>
                    <a:lnTo>
                      <a:pt x="588" y="330"/>
                    </a:lnTo>
                    <a:lnTo>
                      <a:pt x="592" y="328"/>
                    </a:lnTo>
                    <a:lnTo>
                      <a:pt x="596" y="328"/>
                    </a:lnTo>
                    <a:lnTo>
                      <a:pt x="602" y="328"/>
                    </a:lnTo>
                    <a:lnTo>
                      <a:pt x="612" y="332"/>
                    </a:lnTo>
                    <a:lnTo>
                      <a:pt x="612" y="332"/>
                    </a:lnTo>
                    <a:lnTo>
                      <a:pt x="628" y="336"/>
                    </a:lnTo>
                    <a:lnTo>
                      <a:pt x="636" y="336"/>
                    </a:lnTo>
                    <a:lnTo>
                      <a:pt x="640" y="334"/>
                    </a:lnTo>
                    <a:lnTo>
                      <a:pt x="648" y="336"/>
                    </a:lnTo>
                    <a:lnTo>
                      <a:pt x="648" y="336"/>
                    </a:lnTo>
                    <a:lnTo>
                      <a:pt x="654" y="336"/>
                    </a:lnTo>
                    <a:lnTo>
                      <a:pt x="658" y="336"/>
                    </a:lnTo>
                    <a:lnTo>
                      <a:pt x="668" y="332"/>
                    </a:lnTo>
                    <a:lnTo>
                      <a:pt x="676" y="326"/>
                    </a:lnTo>
                    <a:lnTo>
                      <a:pt x="680" y="324"/>
                    </a:lnTo>
                    <a:lnTo>
                      <a:pt x="686" y="324"/>
                    </a:lnTo>
                    <a:lnTo>
                      <a:pt x="686" y="324"/>
                    </a:lnTo>
                    <a:lnTo>
                      <a:pt x="694" y="322"/>
                    </a:lnTo>
                    <a:lnTo>
                      <a:pt x="700" y="316"/>
                    </a:lnTo>
                    <a:lnTo>
                      <a:pt x="702" y="314"/>
                    </a:lnTo>
                    <a:lnTo>
                      <a:pt x="702" y="310"/>
                    </a:lnTo>
                    <a:lnTo>
                      <a:pt x="700" y="306"/>
                    </a:lnTo>
                    <a:lnTo>
                      <a:pt x="696" y="304"/>
                    </a:lnTo>
                    <a:lnTo>
                      <a:pt x="696" y="304"/>
                    </a:lnTo>
                    <a:lnTo>
                      <a:pt x="692" y="300"/>
                    </a:lnTo>
                    <a:lnTo>
                      <a:pt x="690" y="298"/>
                    </a:lnTo>
                    <a:lnTo>
                      <a:pt x="692" y="294"/>
                    </a:lnTo>
                    <a:lnTo>
                      <a:pt x="694" y="290"/>
                    </a:lnTo>
                    <a:lnTo>
                      <a:pt x="692" y="288"/>
                    </a:lnTo>
                    <a:lnTo>
                      <a:pt x="688" y="286"/>
                    </a:lnTo>
                    <a:lnTo>
                      <a:pt x="688" y="286"/>
                    </a:lnTo>
                    <a:lnTo>
                      <a:pt x="682" y="286"/>
                    </a:lnTo>
                    <a:lnTo>
                      <a:pt x="674" y="288"/>
                    </a:lnTo>
                    <a:lnTo>
                      <a:pt x="660" y="296"/>
                    </a:lnTo>
                    <a:lnTo>
                      <a:pt x="648" y="300"/>
                    </a:lnTo>
                    <a:lnTo>
                      <a:pt x="648" y="300"/>
                    </a:lnTo>
                    <a:lnTo>
                      <a:pt x="650" y="296"/>
                    </a:lnTo>
                    <a:lnTo>
                      <a:pt x="650" y="296"/>
                    </a:lnTo>
                    <a:lnTo>
                      <a:pt x="652" y="290"/>
                    </a:lnTo>
                    <a:lnTo>
                      <a:pt x="650" y="286"/>
                    </a:lnTo>
                    <a:lnTo>
                      <a:pt x="646" y="284"/>
                    </a:lnTo>
                    <a:lnTo>
                      <a:pt x="642" y="280"/>
                    </a:lnTo>
                    <a:lnTo>
                      <a:pt x="632" y="278"/>
                    </a:lnTo>
                    <a:lnTo>
                      <a:pt x="630" y="276"/>
                    </a:lnTo>
                    <a:lnTo>
                      <a:pt x="632" y="274"/>
                    </a:lnTo>
                    <a:lnTo>
                      <a:pt x="632" y="274"/>
                    </a:lnTo>
                    <a:lnTo>
                      <a:pt x="634" y="272"/>
                    </a:lnTo>
                    <a:lnTo>
                      <a:pt x="638" y="272"/>
                    </a:lnTo>
                    <a:lnTo>
                      <a:pt x="650" y="278"/>
                    </a:lnTo>
                    <a:lnTo>
                      <a:pt x="660" y="282"/>
                    </a:lnTo>
                    <a:lnTo>
                      <a:pt x="666" y="282"/>
                    </a:lnTo>
                    <a:lnTo>
                      <a:pt x="670" y="280"/>
                    </a:lnTo>
                    <a:lnTo>
                      <a:pt x="670" y="280"/>
                    </a:lnTo>
                    <a:lnTo>
                      <a:pt x="672" y="278"/>
                    </a:lnTo>
                    <a:lnTo>
                      <a:pt x="672" y="276"/>
                    </a:lnTo>
                    <a:lnTo>
                      <a:pt x="670" y="272"/>
                    </a:lnTo>
                    <a:lnTo>
                      <a:pt x="668" y="272"/>
                    </a:lnTo>
                    <a:lnTo>
                      <a:pt x="668" y="270"/>
                    </a:lnTo>
                    <a:lnTo>
                      <a:pt x="670" y="266"/>
                    </a:lnTo>
                    <a:lnTo>
                      <a:pt x="674" y="264"/>
                    </a:lnTo>
                    <a:lnTo>
                      <a:pt x="674" y="26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4" name="Freeform 6115">
                <a:extLst>
                  <a:ext uri="{FF2B5EF4-FFF2-40B4-BE49-F238E27FC236}">
                    <a16:creationId xmlns:a16="http://schemas.microsoft.com/office/drawing/2014/main" id="{F03141EB-4CB1-4BCF-A727-88619382F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730" y="1203643"/>
                <a:ext cx="165100" cy="125730"/>
              </a:xfrm>
              <a:custGeom>
                <a:avLst/>
                <a:gdLst/>
                <a:ahLst/>
                <a:cxnLst>
                  <a:cxn ang="0">
                    <a:pos x="256" y="98"/>
                  </a:cxn>
                  <a:cxn ang="0">
                    <a:pos x="250" y="90"/>
                  </a:cxn>
                  <a:cxn ang="0">
                    <a:pos x="242" y="92"/>
                  </a:cxn>
                  <a:cxn ang="0">
                    <a:pos x="234" y="94"/>
                  </a:cxn>
                  <a:cxn ang="0">
                    <a:pos x="222" y="84"/>
                  </a:cxn>
                  <a:cxn ang="0">
                    <a:pos x="216" y="74"/>
                  </a:cxn>
                  <a:cxn ang="0">
                    <a:pos x="192" y="60"/>
                  </a:cxn>
                  <a:cxn ang="0">
                    <a:pos x="188" y="56"/>
                  </a:cxn>
                  <a:cxn ang="0">
                    <a:pos x="196" y="52"/>
                  </a:cxn>
                  <a:cxn ang="0">
                    <a:pos x="208" y="48"/>
                  </a:cxn>
                  <a:cxn ang="0">
                    <a:pos x="226" y="42"/>
                  </a:cxn>
                  <a:cxn ang="0">
                    <a:pos x="222" y="38"/>
                  </a:cxn>
                  <a:cxn ang="0">
                    <a:pos x="216" y="32"/>
                  </a:cxn>
                  <a:cxn ang="0">
                    <a:pos x="222" y="24"/>
                  </a:cxn>
                  <a:cxn ang="0">
                    <a:pos x="230" y="20"/>
                  </a:cxn>
                  <a:cxn ang="0">
                    <a:pos x="230" y="10"/>
                  </a:cxn>
                  <a:cxn ang="0">
                    <a:pos x="218" y="4"/>
                  </a:cxn>
                  <a:cxn ang="0">
                    <a:pos x="194" y="4"/>
                  </a:cxn>
                  <a:cxn ang="0">
                    <a:pos x="180" y="8"/>
                  </a:cxn>
                  <a:cxn ang="0">
                    <a:pos x="152" y="12"/>
                  </a:cxn>
                  <a:cxn ang="0">
                    <a:pos x="130" y="6"/>
                  </a:cxn>
                  <a:cxn ang="0">
                    <a:pos x="110" y="0"/>
                  </a:cxn>
                  <a:cxn ang="0">
                    <a:pos x="86" y="4"/>
                  </a:cxn>
                  <a:cxn ang="0">
                    <a:pos x="64" y="14"/>
                  </a:cxn>
                  <a:cxn ang="0">
                    <a:pos x="50" y="24"/>
                  </a:cxn>
                  <a:cxn ang="0">
                    <a:pos x="48" y="34"/>
                  </a:cxn>
                  <a:cxn ang="0">
                    <a:pos x="62" y="44"/>
                  </a:cxn>
                  <a:cxn ang="0">
                    <a:pos x="70" y="48"/>
                  </a:cxn>
                  <a:cxn ang="0">
                    <a:pos x="88" y="58"/>
                  </a:cxn>
                  <a:cxn ang="0">
                    <a:pos x="96" y="68"/>
                  </a:cxn>
                  <a:cxn ang="0">
                    <a:pos x="92" y="78"/>
                  </a:cxn>
                  <a:cxn ang="0">
                    <a:pos x="78" y="88"/>
                  </a:cxn>
                  <a:cxn ang="0">
                    <a:pos x="74" y="88"/>
                  </a:cxn>
                  <a:cxn ang="0">
                    <a:pos x="58" y="86"/>
                  </a:cxn>
                  <a:cxn ang="0">
                    <a:pos x="38" y="74"/>
                  </a:cxn>
                  <a:cxn ang="0">
                    <a:pos x="20" y="64"/>
                  </a:cxn>
                  <a:cxn ang="0">
                    <a:pos x="10" y="64"/>
                  </a:cxn>
                  <a:cxn ang="0">
                    <a:pos x="2" y="72"/>
                  </a:cxn>
                  <a:cxn ang="0">
                    <a:pos x="0" y="78"/>
                  </a:cxn>
                  <a:cxn ang="0">
                    <a:pos x="6" y="94"/>
                  </a:cxn>
                  <a:cxn ang="0">
                    <a:pos x="26" y="110"/>
                  </a:cxn>
                  <a:cxn ang="0">
                    <a:pos x="56" y="124"/>
                  </a:cxn>
                  <a:cxn ang="0">
                    <a:pos x="74" y="132"/>
                  </a:cxn>
                  <a:cxn ang="0">
                    <a:pos x="104" y="148"/>
                  </a:cxn>
                  <a:cxn ang="0">
                    <a:pos x="124" y="168"/>
                  </a:cxn>
                  <a:cxn ang="0">
                    <a:pos x="150" y="194"/>
                  </a:cxn>
                  <a:cxn ang="0">
                    <a:pos x="162" y="198"/>
                  </a:cxn>
                  <a:cxn ang="0">
                    <a:pos x="176" y="194"/>
                  </a:cxn>
                  <a:cxn ang="0">
                    <a:pos x="180" y="184"/>
                  </a:cxn>
                  <a:cxn ang="0">
                    <a:pos x="182" y="174"/>
                  </a:cxn>
                  <a:cxn ang="0">
                    <a:pos x="192" y="170"/>
                  </a:cxn>
                  <a:cxn ang="0">
                    <a:pos x="200" y="172"/>
                  </a:cxn>
                  <a:cxn ang="0">
                    <a:pos x="220" y="170"/>
                  </a:cxn>
                  <a:cxn ang="0">
                    <a:pos x="238" y="162"/>
                  </a:cxn>
                  <a:cxn ang="0">
                    <a:pos x="250" y="148"/>
                  </a:cxn>
                  <a:cxn ang="0">
                    <a:pos x="252" y="138"/>
                  </a:cxn>
                  <a:cxn ang="0">
                    <a:pos x="252" y="124"/>
                  </a:cxn>
                  <a:cxn ang="0">
                    <a:pos x="258" y="114"/>
                  </a:cxn>
                  <a:cxn ang="0">
                    <a:pos x="258" y="106"/>
                  </a:cxn>
                  <a:cxn ang="0">
                    <a:pos x="256" y="98"/>
                  </a:cxn>
                </a:cxnLst>
                <a:rect l="0" t="0" r="r" b="b"/>
                <a:pathLst>
                  <a:path w="260" h="198">
                    <a:moveTo>
                      <a:pt x="256" y="98"/>
                    </a:moveTo>
                    <a:lnTo>
                      <a:pt x="256" y="98"/>
                    </a:lnTo>
                    <a:lnTo>
                      <a:pt x="254" y="92"/>
                    </a:lnTo>
                    <a:lnTo>
                      <a:pt x="250" y="90"/>
                    </a:lnTo>
                    <a:lnTo>
                      <a:pt x="246" y="90"/>
                    </a:lnTo>
                    <a:lnTo>
                      <a:pt x="242" y="92"/>
                    </a:lnTo>
                    <a:lnTo>
                      <a:pt x="238" y="94"/>
                    </a:lnTo>
                    <a:lnTo>
                      <a:pt x="234" y="94"/>
                    </a:lnTo>
                    <a:lnTo>
                      <a:pt x="228" y="90"/>
                    </a:lnTo>
                    <a:lnTo>
                      <a:pt x="222" y="84"/>
                    </a:lnTo>
                    <a:lnTo>
                      <a:pt x="222" y="84"/>
                    </a:lnTo>
                    <a:lnTo>
                      <a:pt x="216" y="74"/>
                    </a:lnTo>
                    <a:lnTo>
                      <a:pt x="208" y="68"/>
                    </a:lnTo>
                    <a:lnTo>
                      <a:pt x="192" y="60"/>
                    </a:lnTo>
                    <a:lnTo>
                      <a:pt x="190" y="58"/>
                    </a:lnTo>
                    <a:lnTo>
                      <a:pt x="188" y="56"/>
                    </a:lnTo>
                    <a:lnTo>
                      <a:pt x="190" y="54"/>
                    </a:lnTo>
                    <a:lnTo>
                      <a:pt x="196" y="52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20" y="46"/>
                    </a:lnTo>
                    <a:lnTo>
                      <a:pt x="226" y="42"/>
                    </a:lnTo>
                    <a:lnTo>
                      <a:pt x="226" y="40"/>
                    </a:lnTo>
                    <a:lnTo>
                      <a:pt x="222" y="38"/>
                    </a:lnTo>
                    <a:lnTo>
                      <a:pt x="218" y="34"/>
                    </a:lnTo>
                    <a:lnTo>
                      <a:pt x="216" y="32"/>
                    </a:lnTo>
                    <a:lnTo>
                      <a:pt x="216" y="28"/>
                    </a:lnTo>
                    <a:lnTo>
                      <a:pt x="222" y="24"/>
                    </a:lnTo>
                    <a:lnTo>
                      <a:pt x="222" y="24"/>
                    </a:lnTo>
                    <a:lnTo>
                      <a:pt x="230" y="20"/>
                    </a:lnTo>
                    <a:lnTo>
                      <a:pt x="232" y="16"/>
                    </a:lnTo>
                    <a:lnTo>
                      <a:pt x="230" y="10"/>
                    </a:lnTo>
                    <a:lnTo>
                      <a:pt x="226" y="6"/>
                    </a:lnTo>
                    <a:lnTo>
                      <a:pt x="218" y="4"/>
                    </a:lnTo>
                    <a:lnTo>
                      <a:pt x="208" y="4"/>
                    </a:lnTo>
                    <a:lnTo>
                      <a:pt x="194" y="4"/>
                    </a:lnTo>
                    <a:lnTo>
                      <a:pt x="180" y="8"/>
                    </a:lnTo>
                    <a:lnTo>
                      <a:pt x="180" y="8"/>
                    </a:lnTo>
                    <a:lnTo>
                      <a:pt x="164" y="12"/>
                    </a:lnTo>
                    <a:lnTo>
                      <a:pt x="152" y="12"/>
                    </a:lnTo>
                    <a:lnTo>
                      <a:pt x="140" y="10"/>
                    </a:lnTo>
                    <a:lnTo>
                      <a:pt x="130" y="6"/>
                    </a:lnTo>
                    <a:lnTo>
                      <a:pt x="120" y="4"/>
                    </a:lnTo>
                    <a:lnTo>
                      <a:pt x="110" y="0"/>
                    </a:lnTo>
                    <a:lnTo>
                      <a:pt x="98" y="0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64" y="14"/>
                    </a:lnTo>
                    <a:lnTo>
                      <a:pt x="56" y="20"/>
                    </a:lnTo>
                    <a:lnTo>
                      <a:pt x="50" y="24"/>
                    </a:lnTo>
                    <a:lnTo>
                      <a:pt x="46" y="28"/>
                    </a:lnTo>
                    <a:lnTo>
                      <a:pt x="48" y="34"/>
                    </a:lnTo>
                    <a:lnTo>
                      <a:pt x="52" y="38"/>
                    </a:lnTo>
                    <a:lnTo>
                      <a:pt x="62" y="44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82" y="52"/>
                    </a:lnTo>
                    <a:lnTo>
                      <a:pt x="88" y="58"/>
                    </a:lnTo>
                    <a:lnTo>
                      <a:pt x="94" y="62"/>
                    </a:lnTo>
                    <a:lnTo>
                      <a:pt x="96" y="68"/>
                    </a:lnTo>
                    <a:lnTo>
                      <a:pt x="94" y="74"/>
                    </a:lnTo>
                    <a:lnTo>
                      <a:pt x="92" y="78"/>
                    </a:lnTo>
                    <a:lnTo>
                      <a:pt x="86" y="84"/>
                    </a:lnTo>
                    <a:lnTo>
                      <a:pt x="78" y="88"/>
                    </a:lnTo>
                    <a:lnTo>
                      <a:pt x="78" y="88"/>
                    </a:lnTo>
                    <a:lnTo>
                      <a:pt x="74" y="88"/>
                    </a:lnTo>
                    <a:lnTo>
                      <a:pt x="68" y="90"/>
                    </a:lnTo>
                    <a:lnTo>
                      <a:pt x="58" y="86"/>
                    </a:lnTo>
                    <a:lnTo>
                      <a:pt x="48" y="80"/>
                    </a:lnTo>
                    <a:lnTo>
                      <a:pt x="38" y="74"/>
                    </a:lnTo>
                    <a:lnTo>
                      <a:pt x="28" y="68"/>
                    </a:lnTo>
                    <a:lnTo>
                      <a:pt x="20" y="64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8"/>
                    </a:lnTo>
                    <a:lnTo>
                      <a:pt x="0" y="86"/>
                    </a:lnTo>
                    <a:lnTo>
                      <a:pt x="6" y="94"/>
                    </a:lnTo>
                    <a:lnTo>
                      <a:pt x="14" y="102"/>
                    </a:lnTo>
                    <a:lnTo>
                      <a:pt x="26" y="110"/>
                    </a:lnTo>
                    <a:lnTo>
                      <a:pt x="40" y="118"/>
                    </a:lnTo>
                    <a:lnTo>
                      <a:pt x="56" y="124"/>
                    </a:lnTo>
                    <a:lnTo>
                      <a:pt x="74" y="132"/>
                    </a:lnTo>
                    <a:lnTo>
                      <a:pt x="74" y="132"/>
                    </a:lnTo>
                    <a:lnTo>
                      <a:pt x="90" y="138"/>
                    </a:lnTo>
                    <a:lnTo>
                      <a:pt x="104" y="148"/>
                    </a:lnTo>
                    <a:lnTo>
                      <a:pt x="116" y="158"/>
                    </a:lnTo>
                    <a:lnTo>
                      <a:pt x="124" y="168"/>
                    </a:lnTo>
                    <a:lnTo>
                      <a:pt x="142" y="188"/>
                    </a:lnTo>
                    <a:lnTo>
                      <a:pt x="150" y="194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70" y="198"/>
                    </a:lnTo>
                    <a:lnTo>
                      <a:pt x="176" y="194"/>
                    </a:lnTo>
                    <a:lnTo>
                      <a:pt x="178" y="190"/>
                    </a:lnTo>
                    <a:lnTo>
                      <a:pt x="180" y="184"/>
                    </a:lnTo>
                    <a:lnTo>
                      <a:pt x="182" y="178"/>
                    </a:lnTo>
                    <a:lnTo>
                      <a:pt x="182" y="174"/>
                    </a:lnTo>
                    <a:lnTo>
                      <a:pt x="186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200" y="172"/>
                    </a:lnTo>
                    <a:lnTo>
                      <a:pt x="210" y="172"/>
                    </a:lnTo>
                    <a:lnTo>
                      <a:pt x="220" y="170"/>
                    </a:lnTo>
                    <a:lnTo>
                      <a:pt x="230" y="166"/>
                    </a:lnTo>
                    <a:lnTo>
                      <a:pt x="238" y="162"/>
                    </a:lnTo>
                    <a:lnTo>
                      <a:pt x="246" y="156"/>
                    </a:lnTo>
                    <a:lnTo>
                      <a:pt x="250" y="148"/>
                    </a:lnTo>
                    <a:lnTo>
                      <a:pt x="252" y="138"/>
                    </a:lnTo>
                    <a:lnTo>
                      <a:pt x="252" y="138"/>
                    </a:lnTo>
                    <a:lnTo>
                      <a:pt x="252" y="130"/>
                    </a:lnTo>
                    <a:lnTo>
                      <a:pt x="252" y="124"/>
                    </a:lnTo>
                    <a:lnTo>
                      <a:pt x="256" y="118"/>
                    </a:lnTo>
                    <a:lnTo>
                      <a:pt x="258" y="114"/>
                    </a:lnTo>
                    <a:lnTo>
                      <a:pt x="260" y="112"/>
                    </a:lnTo>
                    <a:lnTo>
                      <a:pt x="258" y="106"/>
                    </a:lnTo>
                    <a:lnTo>
                      <a:pt x="256" y="98"/>
                    </a:lnTo>
                    <a:lnTo>
                      <a:pt x="256" y="9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5" name="Freeform 6116">
                <a:extLst>
                  <a:ext uri="{FF2B5EF4-FFF2-40B4-BE49-F238E27FC236}">
                    <a16:creationId xmlns:a16="http://schemas.microsoft.com/office/drawing/2014/main" id="{170CA12A-DB47-4EEB-9B96-2238AF20A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060" y="1098233"/>
                <a:ext cx="34290" cy="889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2" y="14"/>
                  </a:cxn>
                  <a:cxn ang="0">
                    <a:pos x="8" y="14"/>
                  </a:cxn>
                  <a:cxn ang="0">
                    <a:pos x="16" y="14"/>
                  </a:cxn>
                  <a:cxn ang="0">
                    <a:pos x="36" y="10"/>
                  </a:cxn>
                  <a:cxn ang="0">
                    <a:pos x="50" y="4"/>
                  </a:cxn>
                  <a:cxn ang="0">
                    <a:pos x="54" y="2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38" y="0"/>
                  </a:cxn>
                  <a:cxn ang="0">
                    <a:pos x="18" y="4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2" y="14"/>
                  </a:cxn>
                  <a:cxn ang="0">
                    <a:pos x="2" y="14"/>
                  </a:cxn>
                </a:cxnLst>
                <a:rect l="0" t="0" r="r" b="b"/>
                <a:pathLst>
                  <a:path w="54" h="14">
                    <a:moveTo>
                      <a:pt x="2" y="14"/>
                    </a:moveTo>
                    <a:lnTo>
                      <a:pt x="2" y="14"/>
                    </a:lnTo>
                    <a:lnTo>
                      <a:pt x="8" y="14"/>
                    </a:lnTo>
                    <a:lnTo>
                      <a:pt x="16" y="14"/>
                    </a:lnTo>
                    <a:lnTo>
                      <a:pt x="36" y="10"/>
                    </a:lnTo>
                    <a:lnTo>
                      <a:pt x="50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18" y="4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6" name="Freeform 6117">
                <a:extLst>
                  <a:ext uri="{FF2B5EF4-FFF2-40B4-BE49-F238E27FC236}">
                    <a16:creationId xmlns:a16="http://schemas.microsoft.com/office/drawing/2014/main" id="{1DEC7AD3-BEE9-4DEA-BA20-1079ED264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200" y="1394143"/>
                <a:ext cx="114300" cy="66040"/>
              </a:xfrm>
              <a:custGeom>
                <a:avLst/>
                <a:gdLst/>
                <a:ahLst/>
                <a:cxnLst>
                  <a:cxn ang="0">
                    <a:pos x="42" y="32"/>
                  </a:cxn>
                  <a:cxn ang="0">
                    <a:pos x="42" y="32"/>
                  </a:cxn>
                  <a:cxn ang="0">
                    <a:pos x="32" y="42"/>
                  </a:cxn>
                  <a:cxn ang="0">
                    <a:pos x="24" y="50"/>
                  </a:cxn>
                  <a:cxn ang="0">
                    <a:pos x="14" y="52"/>
                  </a:cxn>
                  <a:cxn ang="0">
                    <a:pos x="8" y="54"/>
                  </a:cxn>
                  <a:cxn ang="0">
                    <a:pos x="2" y="56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20" y="74"/>
                  </a:cxn>
                  <a:cxn ang="0">
                    <a:pos x="34" y="78"/>
                  </a:cxn>
                  <a:cxn ang="0">
                    <a:pos x="72" y="86"/>
                  </a:cxn>
                  <a:cxn ang="0">
                    <a:pos x="72" y="86"/>
                  </a:cxn>
                  <a:cxn ang="0">
                    <a:pos x="84" y="88"/>
                  </a:cxn>
                  <a:cxn ang="0">
                    <a:pos x="94" y="92"/>
                  </a:cxn>
                  <a:cxn ang="0">
                    <a:pos x="112" y="100"/>
                  </a:cxn>
                  <a:cxn ang="0">
                    <a:pos x="120" y="102"/>
                  </a:cxn>
                  <a:cxn ang="0">
                    <a:pos x="128" y="104"/>
                  </a:cxn>
                  <a:cxn ang="0">
                    <a:pos x="136" y="102"/>
                  </a:cxn>
                  <a:cxn ang="0">
                    <a:pos x="142" y="96"/>
                  </a:cxn>
                  <a:cxn ang="0">
                    <a:pos x="142" y="96"/>
                  </a:cxn>
                  <a:cxn ang="0">
                    <a:pos x="150" y="90"/>
                  </a:cxn>
                  <a:cxn ang="0">
                    <a:pos x="156" y="88"/>
                  </a:cxn>
                  <a:cxn ang="0">
                    <a:pos x="164" y="86"/>
                  </a:cxn>
                  <a:cxn ang="0">
                    <a:pos x="170" y="86"/>
                  </a:cxn>
                  <a:cxn ang="0">
                    <a:pos x="174" y="84"/>
                  </a:cxn>
                  <a:cxn ang="0">
                    <a:pos x="178" y="78"/>
                  </a:cxn>
                  <a:cxn ang="0">
                    <a:pos x="178" y="78"/>
                  </a:cxn>
                  <a:cxn ang="0">
                    <a:pos x="180" y="74"/>
                  </a:cxn>
                  <a:cxn ang="0">
                    <a:pos x="180" y="72"/>
                  </a:cxn>
                  <a:cxn ang="0">
                    <a:pos x="174" y="72"/>
                  </a:cxn>
                  <a:cxn ang="0">
                    <a:pos x="170" y="72"/>
                  </a:cxn>
                  <a:cxn ang="0">
                    <a:pos x="164" y="70"/>
                  </a:cxn>
                  <a:cxn ang="0">
                    <a:pos x="158" y="66"/>
                  </a:cxn>
                  <a:cxn ang="0">
                    <a:pos x="152" y="58"/>
                  </a:cxn>
                  <a:cxn ang="0">
                    <a:pos x="152" y="58"/>
                  </a:cxn>
                  <a:cxn ang="0">
                    <a:pos x="148" y="50"/>
                  </a:cxn>
                  <a:cxn ang="0">
                    <a:pos x="144" y="44"/>
                  </a:cxn>
                  <a:cxn ang="0">
                    <a:pos x="140" y="42"/>
                  </a:cxn>
                  <a:cxn ang="0">
                    <a:pos x="136" y="42"/>
                  </a:cxn>
                  <a:cxn ang="0">
                    <a:pos x="124" y="36"/>
                  </a:cxn>
                  <a:cxn ang="0">
                    <a:pos x="116" y="30"/>
                  </a:cxn>
                  <a:cxn ang="0">
                    <a:pos x="106" y="20"/>
                  </a:cxn>
                  <a:cxn ang="0">
                    <a:pos x="106" y="20"/>
                  </a:cxn>
                  <a:cxn ang="0">
                    <a:pos x="94" y="10"/>
                  </a:cxn>
                  <a:cxn ang="0">
                    <a:pos x="86" y="2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4" y="4"/>
                  </a:cxn>
                  <a:cxn ang="0">
                    <a:pos x="56" y="10"/>
                  </a:cxn>
                  <a:cxn ang="0">
                    <a:pos x="42" y="32"/>
                  </a:cxn>
                  <a:cxn ang="0">
                    <a:pos x="42" y="32"/>
                  </a:cxn>
                </a:cxnLst>
                <a:rect l="0" t="0" r="r" b="b"/>
                <a:pathLst>
                  <a:path w="180" h="104">
                    <a:moveTo>
                      <a:pt x="42" y="32"/>
                    </a:moveTo>
                    <a:lnTo>
                      <a:pt x="42" y="32"/>
                    </a:lnTo>
                    <a:lnTo>
                      <a:pt x="32" y="42"/>
                    </a:lnTo>
                    <a:lnTo>
                      <a:pt x="24" y="50"/>
                    </a:lnTo>
                    <a:lnTo>
                      <a:pt x="14" y="52"/>
                    </a:lnTo>
                    <a:lnTo>
                      <a:pt x="8" y="54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20" y="74"/>
                    </a:lnTo>
                    <a:lnTo>
                      <a:pt x="34" y="78"/>
                    </a:lnTo>
                    <a:lnTo>
                      <a:pt x="72" y="86"/>
                    </a:lnTo>
                    <a:lnTo>
                      <a:pt x="72" y="86"/>
                    </a:lnTo>
                    <a:lnTo>
                      <a:pt x="84" y="88"/>
                    </a:lnTo>
                    <a:lnTo>
                      <a:pt x="94" y="92"/>
                    </a:lnTo>
                    <a:lnTo>
                      <a:pt x="112" y="100"/>
                    </a:lnTo>
                    <a:lnTo>
                      <a:pt x="120" y="102"/>
                    </a:lnTo>
                    <a:lnTo>
                      <a:pt x="128" y="104"/>
                    </a:lnTo>
                    <a:lnTo>
                      <a:pt x="136" y="102"/>
                    </a:lnTo>
                    <a:lnTo>
                      <a:pt x="142" y="96"/>
                    </a:lnTo>
                    <a:lnTo>
                      <a:pt x="142" y="96"/>
                    </a:lnTo>
                    <a:lnTo>
                      <a:pt x="150" y="90"/>
                    </a:lnTo>
                    <a:lnTo>
                      <a:pt x="156" y="88"/>
                    </a:lnTo>
                    <a:lnTo>
                      <a:pt x="164" y="86"/>
                    </a:lnTo>
                    <a:lnTo>
                      <a:pt x="170" y="86"/>
                    </a:lnTo>
                    <a:lnTo>
                      <a:pt x="174" y="84"/>
                    </a:lnTo>
                    <a:lnTo>
                      <a:pt x="178" y="78"/>
                    </a:lnTo>
                    <a:lnTo>
                      <a:pt x="178" y="78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74" y="72"/>
                    </a:lnTo>
                    <a:lnTo>
                      <a:pt x="170" y="72"/>
                    </a:lnTo>
                    <a:lnTo>
                      <a:pt x="164" y="70"/>
                    </a:lnTo>
                    <a:lnTo>
                      <a:pt x="158" y="66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48" y="50"/>
                    </a:lnTo>
                    <a:lnTo>
                      <a:pt x="144" y="44"/>
                    </a:lnTo>
                    <a:lnTo>
                      <a:pt x="140" y="42"/>
                    </a:lnTo>
                    <a:lnTo>
                      <a:pt x="136" y="42"/>
                    </a:lnTo>
                    <a:lnTo>
                      <a:pt x="124" y="36"/>
                    </a:lnTo>
                    <a:lnTo>
                      <a:pt x="116" y="3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94" y="10"/>
                    </a:lnTo>
                    <a:lnTo>
                      <a:pt x="86" y="2"/>
                    </a:lnTo>
                    <a:lnTo>
                      <a:pt x="78" y="0"/>
                    </a:lnTo>
                    <a:lnTo>
                      <a:pt x="70" y="0"/>
                    </a:lnTo>
                    <a:lnTo>
                      <a:pt x="64" y="4"/>
                    </a:lnTo>
                    <a:lnTo>
                      <a:pt x="56" y="10"/>
                    </a:lnTo>
                    <a:lnTo>
                      <a:pt x="42" y="32"/>
                    </a:lnTo>
                    <a:lnTo>
                      <a:pt x="42" y="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67" name="Freeform 6118">
                <a:extLst>
                  <a:ext uri="{FF2B5EF4-FFF2-40B4-BE49-F238E27FC236}">
                    <a16:creationId xmlns:a16="http://schemas.microsoft.com/office/drawing/2014/main" id="{B582EADF-956E-496C-92BD-43C522977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839" y="699453"/>
                <a:ext cx="1550670" cy="1127760"/>
              </a:xfrm>
              <a:custGeom>
                <a:avLst/>
                <a:gdLst/>
                <a:ahLst/>
                <a:cxnLst>
                  <a:cxn ang="0">
                    <a:pos x="220" y="296"/>
                  </a:cxn>
                  <a:cxn ang="0">
                    <a:pos x="150" y="400"/>
                  </a:cxn>
                  <a:cxn ang="0">
                    <a:pos x="96" y="502"/>
                  </a:cxn>
                  <a:cxn ang="0">
                    <a:pos x="62" y="558"/>
                  </a:cxn>
                  <a:cxn ang="0">
                    <a:pos x="228" y="618"/>
                  </a:cxn>
                  <a:cxn ang="0">
                    <a:pos x="350" y="620"/>
                  </a:cxn>
                  <a:cxn ang="0">
                    <a:pos x="584" y="666"/>
                  </a:cxn>
                  <a:cxn ang="0">
                    <a:pos x="674" y="786"/>
                  </a:cxn>
                  <a:cxn ang="0">
                    <a:pos x="706" y="902"/>
                  </a:cxn>
                  <a:cxn ang="0">
                    <a:pos x="744" y="990"/>
                  </a:cxn>
                  <a:cxn ang="0">
                    <a:pos x="836" y="1010"/>
                  </a:cxn>
                  <a:cxn ang="0">
                    <a:pos x="750" y="1050"/>
                  </a:cxn>
                  <a:cxn ang="0">
                    <a:pos x="890" y="1110"/>
                  </a:cxn>
                  <a:cxn ang="0">
                    <a:pos x="788" y="1212"/>
                  </a:cxn>
                  <a:cxn ang="0">
                    <a:pos x="782" y="1328"/>
                  </a:cxn>
                  <a:cxn ang="0">
                    <a:pos x="834" y="1452"/>
                  </a:cxn>
                  <a:cxn ang="0">
                    <a:pos x="922" y="1474"/>
                  </a:cxn>
                  <a:cxn ang="0">
                    <a:pos x="860" y="1502"/>
                  </a:cxn>
                  <a:cxn ang="0">
                    <a:pos x="908" y="1598"/>
                  </a:cxn>
                  <a:cxn ang="0">
                    <a:pos x="966" y="1678"/>
                  </a:cxn>
                  <a:cxn ang="0">
                    <a:pos x="1032" y="1712"/>
                  </a:cxn>
                  <a:cxn ang="0">
                    <a:pos x="1090" y="1738"/>
                  </a:cxn>
                  <a:cxn ang="0">
                    <a:pos x="1196" y="1768"/>
                  </a:cxn>
                  <a:cxn ang="0">
                    <a:pos x="1232" y="1622"/>
                  </a:cxn>
                  <a:cxn ang="0">
                    <a:pos x="1262" y="1566"/>
                  </a:cxn>
                  <a:cxn ang="0">
                    <a:pos x="1262" y="1486"/>
                  </a:cxn>
                  <a:cxn ang="0">
                    <a:pos x="1332" y="1420"/>
                  </a:cxn>
                  <a:cxn ang="0">
                    <a:pos x="1402" y="1376"/>
                  </a:cxn>
                  <a:cxn ang="0">
                    <a:pos x="1412" y="1372"/>
                  </a:cxn>
                  <a:cxn ang="0">
                    <a:pos x="1468" y="1372"/>
                  </a:cxn>
                  <a:cxn ang="0">
                    <a:pos x="1628" y="1238"/>
                  </a:cxn>
                  <a:cxn ang="0">
                    <a:pos x="1748" y="1208"/>
                  </a:cxn>
                  <a:cxn ang="0">
                    <a:pos x="2012" y="1102"/>
                  </a:cxn>
                  <a:cxn ang="0">
                    <a:pos x="1846" y="1076"/>
                  </a:cxn>
                  <a:cxn ang="0">
                    <a:pos x="1800" y="1058"/>
                  </a:cxn>
                  <a:cxn ang="0">
                    <a:pos x="1842" y="970"/>
                  </a:cxn>
                  <a:cxn ang="0">
                    <a:pos x="2060" y="1056"/>
                  </a:cxn>
                  <a:cxn ang="0">
                    <a:pos x="2054" y="956"/>
                  </a:cxn>
                  <a:cxn ang="0">
                    <a:pos x="1916" y="858"/>
                  </a:cxn>
                  <a:cxn ang="0">
                    <a:pos x="2100" y="830"/>
                  </a:cxn>
                  <a:cxn ang="0">
                    <a:pos x="2142" y="768"/>
                  </a:cxn>
                  <a:cxn ang="0">
                    <a:pos x="2154" y="698"/>
                  </a:cxn>
                  <a:cxn ang="0">
                    <a:pos x="2066" y="608"/>
                  </a:cxn>
                  <a:cxn ang="0">
                    <a:pos x="2144" y="562"/>
                  </a:cxn>
                  <a:cxn ang="0">
                    <a:pos x="2144" y="504"/>
                  </a:cxn>
                  <a:cxn ang="0">
                    <a:pos x="2096" y="408"/>
                  </a:cxn>
                  <a:cxn ang="0">
                    <a:pos x="2228" y="310"/>
                  </a:cxn>
                  <a:cxn ang="0">
                    <a:pos x="2278" y="276"/>
                  </a:cxn>
                  <a:cxn ang="0">
                    <a:pos x="2298" y="244"/>
                  </a:cxn>
                  <a:cxn ang="0">
                    <a:pos x="2322" y="150"/>
                  </a:cxn>
                  <a:cxn ang="0">
                    <a:pos x="2050" y="210"/>
                  </a:cxn>
                  <a:cxn ang="0">
                    <a:pos x="1962" y="152"/>
                  </a:cxn>
                  <a:cxn ang="0">
                    <a:pos x="1616" y="174"/>
                  </a:cxn>
                  <a:cxn ang="0">
                    <a:pos x="2034" y="78"/>
                  </a:cxn>
                  <a:cxn ang="0">
                    <a:pos x="1724" y="52"/>
                  </a:cxn>
                  <a:cxn ang="0">
                    <a:pos x="1618" y="2"/>
                  </a:cxn>
                  <a:cxn ang="0">
                    <a:pos x="1402" y="44"/>
                  </a:cxn>
                  <a:cxn ang="0">
                    <a:pos x="1048" y="56"/>
                  </a:cxn>
                  <a:cxn ang="0">
                    <a:pos x="1110" y="74"/>
                  </a:cxn>
                  <a:cxn ang="0">
                    <a:pos x="1108" y="158"/>
                  </a:cxn>
                  <a:cxn ang="0">
                    <a:pos x="900" y="148"/>
                  </a:cxn>
                  <a:cxn ang="0">
                    <a:pos x="756" y="114"/>
                  </a:cxn>
                </a:cxnLst>
                <a:rect l="0" t="0" r="r" b="b"/>
                <a:pathLst>
                  <a:path w="2442" h="1776">
                    <a:moveTo>
                      <a:pt x="470" y="176"/>
                    </a:moveTo>
                    <a:lnTo>
                      <a:pt x="470" y="176"/>
                    </a:lnTo>
                    <a:lnTo>
                      <a:pt x="476" y="186"/>
                    </a:lnTo>
                    <a:lnTo>
                      <a:pt x="478" y="194"/>
                    </a:lnTo>
                    <a:lnTo>
                      <a:pt x="480" y="202"/>
                    </a:lnTo>
                    <a:lnTo>
                      <a:pt x="478" y="210"/>
                    </a:lnTo>
                    <a:lnTo>
                      <a:pt x="474" y="216"/>
                    </a:lnTo>
                    <a:lnTo>
                      <a:pt x="466" y="218"/>
                    </a:lnTo>
                    <a:lnTo>
                      <a:pt x="458" y="220"/>
                    </a:lnTo>
                    <a:lnTo>
                      <a:pt x="446" y="218"/>
                    </a:lnTo>
                    <a:lnTo>
                      <a:pt x="446" y="218"/>
                    </a:lnTo>
                    <a:lnTo>
                      <a:pt x="426" y="212"/>
                    </a:lnTo>
                    <a:lnTo>
                      <a:pt x="406" y="210"/>
                    </a:lnTo>
                    <a:lnTo>
                      <a:pt x="386" y="210"/>
                    </a:lnTo>
                    <a:lnTo>
                      <a:pt x="368" y="212"/>
                    </a:lnTo>
                    <a:lnTo>
                      <a:pt x="350" y="216"/>
                    </a:lnTo>
                    <a:lnTo>
                      <a:pt x="334" y="222"/>
                    </a:lnTo>
                    <a:lnTo>
                      <a:pt x="318" y="230"/>
                    </a:lnTo>
                    <a:lnTo>
                      <a:pt x="304" y="238"/>
                    </a:lnTo>
                    <a:lnTo>
                      <a:pt x="304" y="238"/>
                    </a:lnTo>
                    <a:lnTo>
                      <a:pt x="272" y="256"/>
                    </a:lnTo>
                    <a:lnTo>
                      <a:pt x="244" y="270"/>
                    </a:lnTo>
                    <a:lnTo>
                      <a:pt x="232" y="276"/>
                    </a:lnTo>
                    <a:lnTo>
                      <a:pt x="222" y="284"/>
                    </a:lnTo>
                    <a:lnTo>
                      <a:pt x="218" y="290"/>
                    </a:lnTo>
                    <a:lnTo>
                      <a:pt x="218" y="292"/>
                    </a:lnTo>
                    <a:lnTo>
                      <a:pt x="220" y="296"/>
                    </a:lnTo>
                    <a:lnTo>
                      <a:pt x="220" y="296"/>
                    </a:lnTo>
                    <a:lnTo>
                      <a:pt x="226" y="300"/>
                    </a:lnTo>
                    <a:lnTo>
                      <a:pt x="234" y="304"/>
                    </a:lnTo>
                    <a:lnTo>
                      <a:pt x="244" y="308"/>
                    </a:lnTo>
                    <a:lnTo>
                      <a:pt x="256" y="308"/>
                    </a:lnTo>
                    <a:lnTo>
                      <a:pt x="280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10" y="306"/>
                    </a:lnTo>
                    <a:lnTo>
                      <a:pt x="316" y="310"/>
                    </a:lnTo>
                    <a:lnTo>
                      <a:pt x="318" y="318"/>
                    </a:lnTo>
                    <a:lnTo>
                      <a:pt x="320" y="326"/>
                    </a:lnTo>
                    <a:lnTo>
                      <a:pt x="318" y="338"/>
                    </a:lnTo>
                    <a:lnTo>
                      <a:pt x="314" y="348"/>
                    </a:lnTo>
                    <a:lnTo>
                      <a:pt x="308" y="360"/>
                    </a:lnTo>
                    <a:lnTo>
                      <a:pt x="300" y="370"/>
                    </a:lnTo>
                    <a:lnTo>
                      <a:pt x="300" y="370"/>
                    </a:lnTo>
                    <a:lnTo>
                      <a:pt x="290" y="380"/>
                    </a:lnTo>
                    <a:lnTo>
                      <a:pt x="280" y="384"/>
                    </a:lnTo>
                    <a:lnTo>
                      <a:pt x="268" y="386"/>
                    </a:lnTo>
                    <a:lnTo>
                      <a:pt x="254" y="386"/>
                    </a:lnTo>
                    <a:lnTo>
                      <a:pt x="224" y="382"/>
                    </a:lnTo>
                    <a:lnTo>
                      <a:pt x="206" y="382"/>
                    </a:lnTo>
                    <a:lnTo>
                      <a:pt x="188" y="384"/>
                    </a:lnTo>
                    <a:lnTo>
                      <a:pt x="188" y="384"/>
                    </a:lnTo>
                    <a:lnTo>
                      <a:pt x="172" y="388"/>
                    </a:lnTo>
                    <a:lnTo>
                      <a:pt x="162" y="392"/>
                    </a:lnTo>
                    <a:lnTo>
                      <a:pt x="154" y="396"/>
                    </a:lnTo>
                    <a:lnTo>
                      <a:pt x="150" y="400"/>
                    </a:lnTo>
                    <a:lnTo>
                      <a:pt x="142" y="404"/>
                    </a:lnTo>
                    <a:lnTo>
                      <a:pt x="130" y="408"/>
                    </a:lnTo>
                    <a:lnTo>
                      <a:pt x="112" y="412"/>
                    </a:lnTo>
                    <a:lnTo>
                      <a:pt x="84" y="418"/>
                    </a:lnTo>
                    <a:lnTo>
                      <a:pt x="84" y="418"/>
                    </a:lnTo>
                    <a:lnTo>
                      <a:pt x="54" y="422"/>
                    </a:lnTo>
                    <a:lnTo>
                      <a:pt x="32" y="428"/>
                    </a:lnTo>
                    <a:lnTo>
                      <a:pt x="16" y="434"/>
                    </a:lnTo>
                    <a:lnTo>
                      <a:pt x="4" y="440"/>
                    </a:lnTo>
                    <a:lnTo>
                      <a:pt x="0" y="448"/>
                    </a:lnTo>
                    <a:lnTo>
                      <a:pt x="0" y="456"/>
                    </a:lnTo>
                    <a:lnTo>
                      <a:pt x="4" y="464"/>
                    </a:lnTo>
                    <a:lnTo>
                      <a:pt x="12" y="472"/>
                    </a:lnTo>
                    <a:lnTo>
                      <a:pt x="12" y="472"/>
                    </a:lnTo>
                    <a:lnTo>
                      <a:pt x="20" y="478"/>
                    </a:lnTo>
                    <a:lnTo>
                      <a:pt x="28" y="482"/>
                    </a:lnTo>
                    <a:lnTo>
                      <a:pt x="38" y="484"/>
                    </a:lnTo>
                    <a:lnTo>
                      <a:pt x="48" y="484"/>
                    </a:lnTo>
                    <a:lnTo>
                      <a:pt x="52" y="486"/>
                    </a:lnTo>
                    <a:lnTo>
                      <a:pt x="56" y="490"/>
                    </a:lnTo>
                    <a:lnTo>
                      <a:pt x="56" y="490"/>
                    </a:lnTo>
                    <a:lnTo>
                      <a:pt x="62" y="494"/>
                    </a:lnTo>
                    <a:lnTo>
                      <a:pt x="68" y="496"/>
                    </a:lnTo>
                    <a:lnTo>
                      <a:pt x="78" y="496"/>
                    </a:lnTo>
                    <a:lnTo>
                      <a:pt x="88" y="496"/>
                    </a:lnTo>
                    <a:lnTo>
                      <a:pt x="92" y="498"/>
                    </a:lnTo>
                    <a:lnTo>
                      <a:pt x="96" y="502"/>
                    </a:lnTo>
                    <a:lnTo>
                      <a:pt x="96" y="502"/>
                    </a:lnTo>
                    <a:lnTo>
                      <a:pt x="102" y="506"/>
                    </a:lnTo>
                    <a:lnTo>
                      <a:pt x="108" y="510"/>
                    </a:lnTo>
                    <a:lnTo>
                      <a:pt x="116" y="514"/>
                    </a:lnTo>
                    <a:lnTo>
                      <a:pt x="124" y="514"/>
                    </a:lnTo>
                    <a:lnTo>
                      <a:pt x="144" y="516"/>
                    </a:lnTo>
                    <a:lnTo>
                      <a:pt x="174" y="516"/>
                    </a:lnTo>
                    <a:lnTo>
                      <a:pt x="174" y="516"/>
                    </a:lnTo>
                    <a:lnTo>
                      <a:pt x="192" y="516"/>
                    </a:lnTo>
                    <a:lnTo>
                      <a:pt x="208" y="514"/>
                    </a:lnTo>
                    <a:lnTo>
                      <a:pt x="238" y="508"/>
                    </a:lnTo>
                    <a:lnTo>
                      <a:pt x="250" y="506"/>
                    </a:lnTo>
                    <a:lnTo>
                      <a:pt x="260" y="506"/>
                    </a:lnTo>
                    <a:lnTo>
                      <a:pt x="268" y="506"/>
                    </a:lnTo>
                    <a:lnTo>
                      <a:pt x="272" y="512"/>
                    </a:lnTo>
                    <a:lnTo>
                      <a:pt x="272" y="512"/>
                    </a:lnTo>
                    <a:lnTo>
                      <a:pt x="272" y="516"/>
                    </a:lnTo>
                    <a:lnTo>
                      <a:pt x="268" y="520"/>
                    </a:lnTo>
                    <a:lnTo>
                      <a:pt x="260" y="524"/>
                    </a:lnTo>
                    <a:lnTo>
                      <a:pt x="248" y="524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28" y="534"/>
                    </a:lnTo>
                    <a:lnTo>
                      <a:pt x="106" y="538"/>
                    </a:lnTo>
                    <a:lnTo>
                      <a:pt x="86" y="542"/>
                    </a:lnTo>
                    <a:lnTo>
                      <a:pt x="72" y="546"/>
                    </a:lnTo>
                    <a:lnTo>
                      <a:pt x="62" y="552"/>
                    </a:lnTo>
                    <a:lnTo>
                      <a:pt x="60" y="554"/>
                    </a:lnTo>
                    <a:lnTo>
                      <a:pt x="62" y="558"/>
                    </a:lnTo>
                    <a:lnTo>
                      <a:pt x="64" y="562"/>
                    </a:lnTo>
                    <a:lnTo>
                      <a:pt x="68" y="564"/>
                    </a:lnTo>
                    <a:lnTo>
                      <a:pt x="68" y="564"/>
                    </a:lnTo>
                    <a:lnTo>
                      <a:pt x="84" y="570"/>
                    </a:lnTo>
                    <a:lnTo>
                      <a:pt x="102" y="574"/>
                    </a:lnTo>
                    <a:lnTo>
                      <a:pt x="140" y="580"/>
                    </a:lnTo>
                    <a:lnTo>
                      <a:pt x="154" y="584"/>
                    </a:lnTo>
                    <a:lnTo>
                      <a:pt x="162" y="586"/>
                    </a:lnTo>
                    <a:lnTo>
                      <a:pt x="162" y="588"/>
                    </a:lnTo>
                    <a:lnTo>
                      <a:pt x="160" y="590"/>
                    </a:lnTo>
                    <a:lnTo>
                      <a:pt x="148" y="594"/>
                    </a:lnTo>
                    <a:lnTo>
                      <a:pt x="148" y="594"/>
                    </a:lnTo>
                    <a:lnTo>
                      <a:pt x="136" y="598"/>
                    </a:lnTo>
                    <a:lnTo>
                      <a:pt x="132" y="602"/>
                    </a:lnTo>
                    <a:lnTo>
                      <a:pt x="132" y="604"/>
                    </a:lnTo>
                    <a:lnTo>
                      <a:pt x="132" y="606"/>
                    </a:lnTo>
                    <a:lnTo>
                      <a:pt x="136" y="608"/>
                    </a:lnTo>
                    <a:lnTo>
                      <a:pt x="146" y="614"/>
                    </a:lnTo>
                    <a:lnTo>
                      <a:pt x="182" y="624"/>
                    </a:lnTo>
                    <a:lnTo>
                      <a:pt x="224" y="636"/>
                    </a:lnTo>
                    <a:lnTo>
                      <a:pt x="224" y="636"/>
                    </a:lnTo>
                    <a:lnTo>
                      <a:pt x="242" y="642"/>
                    </a:lnTo>
                    <a:lnTo>
                      <a:pt x="248" y="642"/>
                    </a:lnTo>
                    <a:lnTo>
                      <a:pt x="248" y="642"/>
                    </a:lnTo>
                    <a:lnTo>
                      <a:pt x="248" y="640"/>
                    </a:lnTo>
                    <a:lnTo>
                      <a:pt x="242" y="634"/>
                    </a:lnTo>
                    <a:lnTo>
                      <a:pt x="230" y="622"/>
                    </a:lnTo>
                    <a:lnTo>
                      <a:pt x="228" y="618"/>
                    </a:lnTo>
                    <a:lnTo>
                      <a:pt x="228" y="616"/>
                    </a:lnTo>
                    <a:lnTo>
                      <a:pt x="232" y="614"/>
                    </a:lnTo>
                    <a:lnTo>
                      <a:pt x="232" y="614"/>
                    </a:lnTo>
                    <a:lnTo>
                      <a:pt x="238" y="612"/>
                    </a:lnTo>
                    <a:lnTo>
                      <a:pt x="242" y="614"/>
                    </a:lnTo>
                    <a:lnTo>
                      <a:pt x="246" y="620"/>
                    </a:lnTo>
                    <a:lnTo>
                      <a:pt x="250" y="622"/>
                    </a:lnTo>
                    <a:lnTo>
                      <a:pt x="254" y="622"/>
                    </a:lnTo>
                    <a:lnTo>
                      <a:pt x="262" y="622"/>
                    </a:lnTo>
                    <a:lnTo>
                      <a:pt x="272" y="618"/>
                    </a:lnTo>
                    <a:lnTo>
                      <a:pt x="272" y="618"/>
                    </a:lnTo>
                    <a:lnTo>
                      <a:pt x="282" y="614"/>
                    </a:lnTo>
                    <a:lnTo>
                      <a:pt x="286" y="614"/>
                    </a:lnTo>
                    <a:lnTo>
                      <a:pt x="286" y="616"/>
                    </a:lnTo>
                    <a:lnTo>
                      <a:pt x="286" y="618"/>
                    </a:lnTo>
                    <a:lnTo>
                      <a:pt x="284" y="622"/>
                    </a:lnTo>
                    <a:lnTo>
                      <a:pt x="286" y="626"/>
                    </a:lnTo>
                    <a:lnTo>
                      <a:pt x="290" y="630"/>
                    </a:lnTo>
                    <a:lnTo>
                      <a:pt x="300" y="630"/>
                    </a:lnTo>
                    <a:lnTo>
                      <a:pt x="300" y="630"/>
                    </a:lnTo>
                    <a:lnTo>
                      <a:pt x="312" y="630"/>
                    </a:lnTo>
                    <a:lnTo>
                      <a:pt x="320" y="626"/>
                    </a:lnTo>
                    <a:lnTo>
                      <a:pt x="326" y="622"/>
                    </a:lnTo>
                    <a:lnTo>
                      <a:pt x="330" y="618"/>
                    </a:lnTo>
                    <a:lnTo>
                      <a:pt x="334" y="616"/>
                    </a:lnTo>
                    <a:lnTo>
                      <a:pt x="338" y="614"/>
                    </a:lnTo>
                    <a:lnTo>
                      <a:pt x="344" y="614"/>
                    </a:lnTo>
                    <a:lnTo>
                      <a:pt x="350" y="620"/>
                    </a:lnTo>
                    <a:lnTo>
                      <a:pt x="350" y="620"/>
                    </a:lnTo>
                    <a:lnTo>
                      <a:pt x="358" y="624"/>
                    </a:lnTo>
                    <a:lnTo>
                      <a:pt x="364" y="624"/>
                    </a:lnTo>
                    <a:lnTo>
                      <a:pt x="368" y="622"/>
                    </a:lnTo>
                    <a:lnTo>
                      <a:pt x="370" y="618"/>
                    </a:lnTo>
                    <a:lnTo>
                      <a:pt x="374" y="614"/>
                    </a:lnTo>
                    <a:lnTo>
                      <a:pt x="380" y="610"/>
                    </a:lnTo>
                    <a:lnTo>
                      <a:pt x="386" y="610"/>
                    </a:lnTo>
                    <a:lnTo>
                      <a:pt x="396" y="612"/>
                    </a:lnTo>
                    <a:lnTo>
                      <a:pt x="396" y="612"/>
                    </a:lnTo>
                    <a:lnTo>
                      <a:pt x="408" y="616"/>
                    </a:lnTo>
                    <a:lnTo>
                      <a:pt x="420" y="618"/>
                    </a:lnTo>
                    <a:lnTo>
                      <a:pt x="446" y="618"/>
                    </a:lnTo>
                    <a:lnTo>
                      <a:pt x="468" y="620"/>
                    </a:lnTo>
                    <a:lnTo>
                      <a:pt x="476" y="622"/>
                    </a:lnTo>
                    <a:lnTo>
                      <a:pt x="484" y="628"/>
                    </a:lnTo>
                    <a:lnTo>
                      <a:pt x="484" y="628"/>
                    </a:lnTo>
                    <a:lnTo>
                      <a:pt x="488" y="632"/>
                    </a:lnTo>
                    <a:lnTo>
                      <a:pt x="492" y="634"/>
                    </a:lnTo>
                    <a:lnTo>
                      <a:pt x="500" y="634"/>
                    </a:lnTo>
                    <a:lnTo>
                      <a:pt x="506" y="634"/>
                    </a:lnTo>
                    <a:lnTo>
                      <a:pt x="512" y="634"/>
                    </a:lnTo>
                    <a:lnTo>
                      <a:pt x="522" y="638"/>
                    </a:lnTo>
                    <a:lnTo>
                      <a:pt x="534" y="642"/>
                    </a:lnTo>
                    <a:lnTo>
                      <a:pt x="534" y="642"/>
                    </a:lnTo>
                    <a:lnTo>
                      <a:pt x="560" y="654"/>
                    </a:lnTo>
                    <a:lnTo>
                      <a:pt x="578" y="664"/>
                    </a:lnTo>
                    <a:lnTo>
                      <a:pt x="584" y="666"/>
                    </a:lnTo>
                    <a:lnTo>
                      <a:pt x="584" y="670"/>
                    </a:lnTo>
                    <a:lnTo>
                      <a:pt x="584" y="674"/>
                    </a:lnTo>
                    <a:lnTo>
                      <a:pt x="578" y="680"/>
                    </a:lnTo>
                    <a:lnTo>
                      <a:pt x="578" y="680"/>
                    </a:lnTo>
                    <a:lnTo>
                      <a:pt x="576" y="684"/>
                    </a:lnTo>
                    <a:lnTo>
                      <a:pt x="576" y="688"/>
                    </a:lnTo>
                    <a:lnTo>
                      <a:pt x="578" y="692"/>
                    </a:lnTo>
                    <a:lnTo>
                      <a:pt x="582" y="696"/>
                    </a:lnTo>
                    <a:lnTo>
                      <a:pt x="596" y="704"/>
                    </a:lnTo>
                    <a:lnTo>
                      <a:pt x="612" y="714"/>
                    </a:lnTo>
                    <a:lnTo>
                      <a:pt x="642" y="734"/>
                    </a:lnTo>
                    <a:lnTo>
                      <a:pt x="652" y="742"/>
                    </a:lnTo>
                    <a:lnTo>
                      <a:pt x="654" y="746"/>
                    </a:lnTo>
                    <a:lnTo>
                      <a:pt x="654" y="750"/>
                    </a:lnTo>
                    <a:lnTo>
                      <a:pt x="654" y="750"/>
                    </a:lnTo>
                    <a:lnTo>
                      <a:pt x="650" y="756"/>
                    </a:lnTo>
                    <a:lnTo>
                      <a:pt x="644" y="764"/>
                    </a:lnTo>
                    <a:lnTo>
                      <a:pt x="632" y="776"/>
                    </a:lnTo>
                    <a:lnTo>
                      <a:pt x="628" y="780"/>
                    </a:lnTo>
                    <a:lnTo>
                      <a:pt x="628" y="782"/>
                    </a:lnTo>
                    <a:lnTo>
                      <a:pt x="632" y="784"/>
                    </a:lnTo>
                    <a:lnTo>
                      <a:pt x="642" y="780"/>
                    </a:lnTo>
                    <a:lnTo>
                      <a:pt x="642" y="780"/>
                    </a:lnTo>
                    <a:lnTo>
                      <a:pt x="660" y="776"/>
                    </a:lnTo>
                    <a:lnTo>
                      <a:pt x="666" y="776"/>
                    </a:lnTo>
                    <a:lnTo>
                      <a:pt x="668" y="776"/>
                    </a:lnTo>
                    <a:lnTo>
                      <a:pt x="670" y="782"/>
                    </a:lnTo>
                    <a:lnTo>
                      <a:pt x="674" y="786"/>
                    </a:lnTo>
                    <a:lnTo>
                      <a:pt x="678" y="790"/>
                    </a:lnTo>
                    <a:lnTo>
                      <a:pt x="678" y="790"/>
                    </a:lnTo>
                    <a:lnTo>
                      <a:pt x="684" y="794"/>
                    </a:lnTo>
                    <a:lnTo>
                      <a:pt x="686" y="798"/>
                    </a:lnTo>
                    <a:lnTo>
                      <a:pt x="684" y="802"/>
                    </a:lnTo>
                    <a:lnTo>
                      <a:pt x="682" y="806"/>
                    </a:lnTo>
                    <a:lnTo>
                      <a:pt x="680" y="810"/>
                    </a:lnTo>
                    <a:lnTo>
                      <a:pt x="680" y="814"/>
                    </a:lnTo>
                    <a:lnTo>
                      <a:pt x="686" y="818"/>
                    </a:lnTo>
                    <a:lnTo>
                      <a:pt x="696" y="824"/>
                    </a:lnTo>
                    <a:lnTo>
                      <a:pt x="696" y="824"/>
                    </a:lnTo>
                    <a:lnTo>
                      <a:pt x="704" y="828"/>
                    </a:lnTo>
                    <a:lnTo>
                      <a:pt x="708" y="834"/>
                    </a:lnTo>
                    <a:lnTo>
                      <a:pt x="706" y="838"/>
                    </a:lnTo>
                    <a:lnTo>
                      <a:pt x="702" y="844"/>
                    </a:lnTo>
                    <a:lnTo>
                      <a:pt x="700" y="850"/>
                    </a:lnTo>
                    <a:lnTo>
                      <a:pt x="698" y="854"/>
                    </a:lnTo>
                    <a:lnTo>
                      <a:pt x="702" y="858"/>
                    </a:lnTo>
                    <a:lnTo>
                      <a:pt x="710" y="862"/>
                    </a:lnTo>
                    <a:lnTo>
                      <a:pt x="710" y="862"/>
                    </a:lnTo>
                    <a:lnTo>
                      <a:pt x="720" y="864"/>
                    </a:lnTo>
                    <a:lnTo>
                      <a:pt x="726" y="870"/>
                    </a:lnTo>
                    <a:lnTo>
                      <a:pt x="730" y="876"/>
                    </a:lnTo>
                    <a:lnTo>
                      <a:pt x="730" y="882"/>
                    </a:lnTo>
                    <a:lnTo>
                      <a:pt x="728" y="888"/>
                    </a:lnTo>
                    <a:lnTo>
                      <a:pt x="722" y="894"/>
                    </a:lnTo>
                    <a:lnTo>
                      <a:pt x="716" y="898"/>
                    </a:lnTo>
                    <a:lnTo>
                      <a:pt x="706" y="902"/>
                    </a:lnTo>
                    <a:lnTo>
                      <a:pt x="706" y="902"/>
                    </a:lnTo>
                    <a:lnTo>
                      <a:pt x="698" y="904"/>
                    </a:lnTo>
                    <a:lnTo>
                      <a:pt x="694" y="906"/>
                    </a:lnTo>
                    <a:lnTo>
                      <a:pt x="690" y="910"/>
                    </a:lnTo>
                    <a:lnTo>
                      <a:pt x="690" y="916"/>
                    </a:lnTo>
                    <a:lnTo>
                      <a:pt x="690" y="922"/>
                    </a:lnTo>
                    <a:lnTo>
                      <a:pt x="694" y="928"/>
                    </a:lnTo>
                    <a:lnTo>
                      <a:pt x="704" y="942"/>
                    </a:lnTo>
                    <a:lnTo>
                      <a:pt x="704" y="942"/>
                    </a:lnTo>
                    <a:lnTo>
                      <a:pt x="708" y="948"/>
                    </a:lnTo>
                    <a:lnTo>
                      <a:pt x="708" y="952"/>
                    </a:lnTo>
                    <a:lnTo>
                      <a:pt x="704" y="956"/>
                    </a:lnTo>
                    <a:lnTo>
                      <a:pt x="698" y="956"/>
                    </a:lnTo>
                    <a:lnTo>
                      <a:pt x="686" y="960"/>
                    </a:lnTo>
                    <a:lnTo>
                      <a:pt x="682" y="960"/>
                    </a:lnTo>
                    <a:lnTo>
                      <a:pt x="684" y="964"/>
                    </a:lnTo>
                    <a:lnTo>
                      <a:pt x="684" y="964"/>
                    </a:lnTo>
                    <a:lnTo>
                      <a:pt x="690" y="972"/>
                    </a:lnTo>
                    <a:lnTo>
                      <a:pt x="696" y="980"/>
                    </a:lnTo>
                    <a:lnTo>
                      <a:pt x="698" y="984"/>
                    </a:lnTo>
                    <a:lnTo>
                      <a:pt x="702" y="986"/>
                    </a:lnTo>
                    <a:lnTo>
                      <a:pt x="706" y="986"/>
                    </a:lnTo>
                    <a:lnTo>
                      <a:pt x="710" y="984"/>
                    </a:lnTo>
                    <a:lnTo>
                      <a:pt x="710" y="984"/>
                    </a:lnTo>
                    <a:lnTo>
                      <a:pt x="716" y="984"/>
                    </a:lnTo>
                    <a:lnTo>
                      <a:pt x="722" y="984"/>
                    </a:lnTo>
                    <a:lnTo>
                      <a:pt x="738" y="988"/>
                    </a:lnTo>
                    <a:lnTo>
                      <a:pt x="744" y="990"/>
                    </a:lnTo>
                    <a:lnTo>
                      <a:pt x="752" y="988"/>
                    </a:lnTo>
                    <a:lnTo>
                      <a:pt x="758" y="984"/>
                    </a:lnTo>
                    <a:lnTo>
                      <a:pt x="764" y="974"/>
                    </a:lnTo>
                    <a:lnTo>
                      <a:pt x="764" y="974"/>
                    </a:lnTo>
                    <a:lnTo>
                      <a:pt x="768" y="970"/>
                    </a:lnTo>
                    <a:lnTo>
                      <a:pt x="770" y="966"/>
                    </a:lnTo>
                    <a:lnTo>
                      <a:pt x="780" y="960"/>
                    </a:lnTo>
                    <a:lnTo>
                      <a:pt x="790" y="960"/>
                    </a:lnTo>
                    <a:lnTo>
                      <a:pt x="800" y="960"/>
                    </a:lnTo>
                    <a:lnTo>
                      <a:pt x="808" y="962"/>
                    </a:lnTo>
                    <a:lnTo>
                      <a:pt x="816" y="966"/>
                    </a:lnTo>
                    <a:lnTo>
                      <a:pt x="818" y="970"/>
                    </a:lnTo>
                    <a:lnTo>
                      <a:pt x="818" y="972"/>
                    </a:lnTo>
                    <a:lnTo>
                      <a:pt x="818" y="972"/>
                    </a:lnTo>
                    <a:lnTo>
                      <a:pt x="818" y="972"/>
                    </a:lnTo>
                    <a:lnTo>
                      <a:pt x="812" y="978"/>
                    </a:lnTo>
                    <a:lnTo>
                      <a:pt x="810" y="980"/>
                    </a:lnTo>
                    <a:lnTo>
                      <a:pt x="812" y="982"/>
                    </a:lnTo>
                    <a:lnTo>
                      <a:pt x="818" y="982"/>
                    </a:lnTo>
                    <a:lnTo>
                      <a:pt x="822" y="984"/>
                    </a:lnTo>
                    <a:lnTo>
                      <a:pt x="828" y="986"/>
                    </a:lnTo>
                    <a:lnTo>
                      <a:pt x="828" y="990"/>
                    </a:lnTo>
                    <a:lnTo>
                      <a:pt x="826" y="994"/>
                    </a:lnTo>
                    <a:lnTo>
                      <a:pt x="826" y="994"/>
                    </a:lnTo>
                    <a:lnTo>
                      <a:pt x="824" y="998"/>
                    </a:lnTo>
                    <a:lnTo>
                      <a:pt x="824" y="1000"/>
                    </a:lnTo>
                    <a:lnTo>
                      <a:pt x="828" y="1006"/>
                    </a:lnTo>
                    <a:lnTo>
                      <a:pt x="836" y="1010"/>
                    </a:lnTo>
                    <a:lnTo>
                      <a:pt x="846" y="1014"/>
                    </a:lnTo>
                    <a:lnTo>
                      <a:pt x="866" y="1020"/>
                    </a:lnTo>
                    <a:lnTo>
                      <a:pt x="872" y="1022"/>
                    </a:lnTo>
                    <a:lnTo>
                      <a:pt x="874" y="1024"/>
                    </a:lnTo>
                    <a:lnTo>
                      <a:pt x="874" y="1024"/>
                    </a:lnTo>
                    <a:lnTo>
                      <a:pt x="874" y="1024"/>
                    </a:lnTo>
                    <a:lnTo>
                      <a:pt x="868" y="1034"/>
                    </a:lnTo>
                    <a:lnTo>
                      <a:pt x="866" y="1040"/>
                    </a:lnTo>
                    <a:lnTo>
                      <a:pt x="868" y="1044"/>
                    </a:lnTo>
                    <a:lnTo>
                      <a:pt x="874" y="1050"/>
                    </a:lnTo>
                    <a:lnTo>
                      <a:pt x="874" y="1050"/>
                    </a:lnTo>
                    <a:lnTo>
                      <a:pt x="874" y="1052"/>
                    </a:lnTo>
                    <a:lnTo>
                      <a:pt x="872" y="1054"/>
                    </a:lnTo>
                    <a:lnTo>
                      <a:pt x="862" y="1052"/>
                    </a:lnTo>
                    <a:lnTo>
                      <a:pt x="848" y="1048"/>
                    </a:lnTo>
                    <a:lnTo>
                      <a:pt x="832" y="1040"/>
                    </a:lnTo>
                    <a:lnTo>
                      <a:pt x="832" y="1040"/>
                    </a:lnTo>
                    <a:lnTo>
                      <a:pt x="822" y="1036"/>
                    </a:lnTo>
                    <a:lnTo>
                      <a:pt x="810" y="1032"/>
                    </a:lnTo>
                    <a:lnTo>
                      <a:pt x="784" y="1028"/>
                    </a:lnTo>
                    <a:lnTo>
                      <a:pt x="758" y="1028"/>
                    </a:lnTo>
                    <a:lnTo>
                      <a:pt x="748" y="1030"/>
                    </a:lnTo>
                    <a:lnTo>
                      <a:pt x="742" y="1032"/>
                    </a:lnTo>
                    <a:lnTo>
                      <a:pt x="742" y="1032"/>
                    </a:lnTo>
                    <a:lnTo>
                      <a:pt x="738" y="1036"/>
                    </a:lnTo>
                    <a:lnTo>
                      <a:pt x="740" y="1042"/>
                    </a:lnTo>
                    <a:lnTo>
                      <a:pt x="744" y="1046"/>
                    </a:lnTo>
                    <a:lnTo>
                      <a:pt x="750" y="1050"/>
                    </a:lnTo>
                    <a:lnTo>
                      <a:pt x="764" y="1056"/>
                    </a:lnTo>
                    <a:lnTo>
                      <a:pt x="782" y="1060"/>
                    </a:lnTo>
                    <a:lnTo>
                      <a:pt x="782" y="1060"/>
                    </a:lnTo>
                    <a:lnTo>
                      <a:pt x="796" y="1060"/>
                    </a:lnTo>
                    <a:lnTo>
                      <a:pt x="804" y="1064"/>
                    </a:lnTo>
                    <a:lnTo>
                      <a:pt x="810" y="1068"/>
                    </a:lnTo>
                    <a:lnTo>
                      <a:pt x="816" y="1072"/>
                    </a:lnTo>
                    <a:lnTo>
                      <a:pt x="820" y="1078"/>
                    </a:lnTo>
                    <a:lnTo>
                      <a:pt x="824" y="1082"/>
                    </a:lnTo>
                    <a:lnTo>
                      <a:pt x="832" y="1086"/>
                    </a:lnTo>
                    <a:lnTo>
                      <a:pt x="844" y="1088"/>
                    </a:lnTo>
                    <a:lnTo>
                      <a:pt x="844" y="1088"/>
                    </a:lnTo>
                    <a:lnTo>
                      <a:pt x="856" y="1090"/>
                    </a:lnTo>
                    <a:lnTo>
                      <a:pt x="864" y="1092"/>
                    </a:lnTo>
                    <a:lnTo>
                      <a:pt x="868" y="1096"/>
                    </a:lnTo>
                    <a:lnTo>
                      <a:pt x="870" y="1098"/>
                    </a:lnTo>
                    <a:lnTo>
                      <a:pt x="866" y="1108"/>
                    </a:lnTo>
                    <a:lnTo>
                      <a:pt x="866" y="1112"/>
                    </a:lnTo>
                    <a:lnTo>
                      <a:pt x="868" y="1118"/>
                    </a:lnTo>
                    <a:lnTo>
                      <a:pt x="868" y="1118"/>
                    </a:lnTo>
                    <a:lnTo>
                      <a:pt x="872" y="1122"/>
                    </a:lnTo>
                    <a:lnTo>
                      <a:pt x="876" y="1120"/>
                    </a:lnTo>
                    <a:lnTo>
                      <a:pt x="880" y="1118"/>
                    </a:lnTo>
                    <a:lnTo>
                      <a:pt x="882" y="1114"/>
                    </a:lnTo>
                    <a:lnTo>
                      <a:pt x="888" y="1106"/>
                    </a:lnTo>
                    <a:lnTo>
                      <a:pt x="888" y="1106"/>
                    </a:lnTo>
                    <a:lnTo>
                      <a:pt x="890" y="1110"/>
                    </a:lnTo>
                    <a:lnTo>
                      <a:pt x="890" y="1110"/>
                    </a:lnTo>
                    <a:lnTo>
                      <a:pt x="888" y="1116"/>
                    </a:lnTo>
                    <a:lnTo>
                      <a:pt x="888" y="1122"/>
                    </a:lnTo>
                    <a:lnTo>
                      <a:pt x="882" y="1134"/>
                    </a:lnTo>
                    <a:lnTo>
                      <a:pt x="876" y="1148"/>
                    </a:lnTo>
                    <a:lnTo>
                      <a:pt x="872" y="1164"/>
                    </a:lnTo>
                    <a:lnTo>
                      <a:pt x="872" y="1164"/>
                    </a:lnTo>
                    <a:lnTo>
                      <a:pt x="870" y="1170"/>
                    </a:lnTo>
                    <a:lnTo>
                      <a:pt x="872" y="1176"/>
                    </a:lnTo>
                    <a:lnTo>
                      <a:pt x="876" y="1182"/>
                    </a:lnTo>
                    <a:lnTo>
                      <a:pt x="876" y="1184"/>
                    </a:lnTo>
                    <a:lnTo>
                      <a:pt x="876" y="1186"/>
                    </a:lnTo>
                    <a:lnTo>
                      <a:pt x="866" y="1192"/>
                    </a:lnTo>
                    <a:lnTo>
                      <a:pt x="866" y="1192"/>
                    </a:lnTo>
                    <a:lnTo>
                      <a:pt x="858" y="1194"/>
                    </a:lnTo>
                    <a:lnTo>
                      <a:pt x="850" y="1196"/>
                    </a:lnTo>
                    <a:lnTo>
                      <a:pt x="838" y="1192"/>
                    </a:lnTo>
                    <a:lnTo>
                      <a:pt x="828" y="1190"/>
                    </a:lnTo>
                    <a:lnTo>
                      <a:pt x="822" y="1190"/>
                    </a:lnTo>
                    <a:lnTo>
                      <a:pt x="818" y="1194"/>
                    </a:lnTo>
                    <a:lnTo>
                      <a:pt x="818" y="1194"/>
                    </a:lnTo>
                    <a:lnTo>
                      <a:pt x="812" y="1196"/>
                    </a:lnTo>
                    <a:lnTo>
                      <a:pt x="806" y="1198"/>
                    </a:lnTo>
                    <a:lnTo>
                      <a:pt x="796" y="1202"/>
                    </a:lnTo>
                    <a:lnTo>
                      <a:pt x="788" y="1204"/>
                    </a:lnTo>
                    <a:lnTo>
                      <a:pt x="786" y="1206"/>
                    </a:lnTo>
                    <a:lnTo>
                      <a:pt x="788" y="1210"/>
                    </a:lnTo>
                    <a:lnTo>
                      <a:pt x="788" y="1210"/>
                    </a:lnTo>
                    <a:lnTo>
                      <a:pt x="788" y="1212"/>
                    </a:lnTo>
                    <a:lnTo>
                      <a:pt x="788" y="1214"/>
                    </a:lnTo>
                    <a:lnTo>
                      <a:pt x="784" y="1214"/>
                    </a:lnTo>
                    <a:lnTo>
                      <a:pt x="784" y="1216"/>
                    </a:lnTo>
                    <a:lnTo>
                      <a:pt x="784" y="1216"/>
                    </a:lnTo>
                    <a:lnTo>
                      <a:pt x="790" y="1222"/>
                    </a:lnTo>
                    <a:lnTo>
                      <a:pt x="790" y="1222"/>
                    </a:lnTo>
                    <a:lnTo>
                      <a:pt x="794" y="1226"/>
                    </a:lnTo>
                    <a:lnTo>
                      <a:pt x="794" y="1228"/>
                    </a:lnTo>
                    <a:lnTo>
                      <a:pt x="792" y="1232"/>
                    </a:lnTo>
                    <a:lnTo>
                      <a:pt x="788" y="1234"/>
                    </a:lnTo>
                    <a:lnTo>
                      <a:pt x="778" y="1240"/>
                    </a:lnTo>
                    <a:lnTo>
                      <a:pt x="774" y="1242"/>
                    </a:lnTo>
                    <a:lnTo>
                      <a:pt x="774" y="1246"/>
                    </a:lnTo>
                    <a:lnTo>
                      <a:pt x="774" y="1246"/>
                    </a:lnTo>
                    <a:lnTo>
                      <a:pt x="774" y="1252"/>
                    </a:lnTo>
                    <a:lnTo>
                      <a:pt x="772" y="1260"/>
                    </a:lnTo>
                    <a:lnTo>
                      <a:pt x="762" y="1284"/>
                    </a:lnTo>
                    <a:lnTo>
                      <a:pt x="762" y="1284"/>
                    </a:lnTo>
                    <a:lnTo>
                      <a:pt x="762" y="1292"/>
                    </a:lnTo>
                    <a:lnTo>
                      <a:pt x="762" y="1296"/>
                    </a:lnTo>
                    <a:lnTo>
                      <a:pt x="766" y="1300"/>
                    </a:lnTo>
                    <a:lnTo>
                      <a:pt x="772" y="1302"/>
                    </a:lnTo>
                    <a:lnTo>
                      <a:pt x="788" y="1306"/>
                    </a:lnTo>
                    <a:lnTo>
                      <a:pt x="810" y="1306"/>
                    </a:lnTo>
                    <a:lnTo>
                      <a:pt x="810" y="1306"/>
                    </a:lnTo>
                    <a:lnTo>
                      <a:pt x="800" y="1312"/>
                    </a:lnTo>
                    <a:lnTo>
                      <a:pt x="790" y="1320"/>
                    </a:lnTo>
                    <a:lnTo>
                      <a:pt x="782" y="1328"/>
                    </a:lnTo>
                    <a:lnTo>
                      <a:pt x="776" y="1338"/>
                    </a:lnTo>
                    <a:lnTo>
                      <a:pt x="772" y="1346"/>
                    </a:lnTo>
                    <a:lnTo>
                      <a:pt x="772" y="1354"/>
                    </a:lnTo>
                    <a:lnTo>
                      <a:pt x="774" y="1362"/>
                    </a:lnTo>
                    <a:lnTo>
                      <a:pt x="780" y="1368"/>
                    </a:lnTo>
                    <a:lnTo>
                      <a:pt x="780" y="1368"/>
                    </a:lnTo>
                    <a:lnTo>
                      <a:pt x="786" y="1374"/>
                    </a:lnTo>
                    <a:lnTo>
                      <a:pt x="790" y="1378"/>
                    </a:lnTo>
                    <a:lnTo>
                      <a:pt x="792" y="1384"/>
                    </a:lnTo>
                    <a:lnTo>
                      <a:pt x="792" y="1390"/>
                    </a:lnTo>
                    <a:lnTo>
                      <a:pt x="792" y="1392"/>
                    </a:lnTo>
                    <a:lnTo>
                      <a:pt x="796" y="1392"/>
                    </a:lnTo>
                    <a:lnTo>
                      <a:pt x="796" y="1392"/>
                    </a:lnTo>
                    <a:lnTo>
                      <a:pt x="806" y="1394"/>
                    </a:lnTo>
                    <a:lnTo>
                      <a:pt x="812" y="1400"/>
                    </a:lnTo>
                    <a:lnTo>
                      <a:pt x="818" y="1406"/>
                    </a:lnTo>
                    <a:lnTo>
                      <a:pt x="818" y="1410"/>
                    </a:lnTo>
                    <a:lnTo>
                      <a:pt x="818" y="1414"/>
                    </a:lnTo>
                    <a:lnTo>
                      <a:pt x="818" y="1414"/>
                    </a:lnTo>
                    <a:lnTo>
                      <a:pt x="818" y="1420"/>
                    </a:lnTo>
                    <a:lnTo>
                      <a:pt x="818" y="1422"/>
                    </a:lnTo>
                    <a:lnTo>
                      <a:pt x="824" y="1426"/>
                    </a:lnTo>
                    <a:lnTo>
                      <a:pt x="828" y="1430"/>
                    </a:lnTo>
                    <a:lnTo>
                      <a:pt x="830" y="1434"/>
                    </a:lnTo>
                    <a:lnTo>
                      <a:pt x="830" y="1440"/>
                    </a:lnTo>
                    <a:lnTo>
                      <a:pt x="830" y="1440"/>
                    </a:lnTo>
                    <a:lnTo>
                      <a:pt x="830" y="1450"/>
                    </a:lnTo>
                    <a:lnTo>
                      <a:pt x="834" y="1452"/>
                    </a:lnTo>
                    <a:lnTo>
                      <a:pt x="836" y="1454"/>
                    </a:lnTo>
                    <a:lnTo>
                      <a:pt x="836" y="1462"/>
                    </a:lnTo>
                    <a:lnTo>
                      <a:pt x="836" y="1462"/>
                    </a:lnTo>
                    <a:lnTo>
                      <a:pt x="836" y="1476"/>
                    </a:lnTo>
                    <a:lnTo>
                      <a:pt x="836" y="1482"/>
                    </a:lnTo>
                    <a:lnTo>
                      <a:pt x="840" y="1488"/>
                    </a:lnTo>
                    <a:lnTo>
                      <a:pt x="842" y="1490"/>
                    </a:lnTo>
                    <a:lnTo>
                      <a:pt x="848" y="1488"/>
                    </a:lnTo>
                    <a:lnTo>
                      <a:pt x="852" y="1482"/>
                    </a:lnTo>
                    <a:lnTo>
                      <a:pt x="860" y="1470"/>
                    </a:lnTo>
                    <a:lnTo>
                      <a:pt x="860" y="1470"/>
                    </a:lnTo>
                    <a:lnTo>
                      <a:pt x="870" y="1454"/>
                    </a:lnTo>
                    <a:lnTo>
                      <a:pt x="872" y="1454"/>
                    </a:lnTo>
                    <a:lnTo>
                      <a:pt x="874" y="1456"/>
                    </a:lnTo>
                    <a:lnTo>
                      <a:pt x="876" y="1462"/>
                    </a:lnTo>
                    <a:lnTo>
                      <a:pt x="878" y="1462"/>
                    </a:lnTo>
                    <a:lnTo>
                      <a:pt x="882" y="1460"/>
                    </a:lnTo>
                    <a:lnTo>
                      <a:pt x="882" y="1460"/>
                    </a:lnTo>
                    <a:lnTo>
                      <a:pt x="888" y="1456"/>
                    </a:lnTo>
                    <a:lnTo>
                      <a:pt x="894" y="1454"/>
                    </a:lnTo>
                    <a:lnTo>
                      <a:pt x="900" y="1452"/>
                    </a:lnTo>
                    <a:lnTo>
                      <a:pt x="906" y="1454"/>
                    </a:lnTo>
                    <a:lnTo>
                      <a:pt x="912" y="1456"/>
                    </a:lnTo>
                    <a:lnTo>
                      <a:pt x="916" y="1458"/>
                    </a:lnTo>
                    <a:lnTo>
                      <a:pt x="918" y="1464"/>
                    </a:lnTo>
                    <a:lnTo>
                      <a:pt x="920" y="1470"/>
                    </a:lnTo>
                    <a:lnTo>
                      <a:pt x="920" y="1470"/>
                    </a:lnTo>
                    <a:lnTo>
                      <a:pt x="922" y="1474"/>
                    </a:lnTo>
                    <a:lnTo>
                      <a:pt x="920" y="1474"/>
                    </a:lnTo>
                    <a:lnTo>
                      <a:pt x="912" y="1470"/>
                    </a:lnTo>
                    <a:lnTo>
                      <a:pt x="902" y="1464"/>
                    </a:lnTo>
                    <a:lnTo>
                      <a:pt x="896" y="1462"/>
                    </a:lnTo>
                    <a:lnTo>
                      <a:pt x="890" y="1464"/>
                    </a:lnTo>
                    <a:lnTo>
                      <a:pt x="890" y="1464"/>
                    </a:lnTo>
                    <a:lnTo>
                      <a:pt x="888" y="1466"/>
                    </a:lnTo>
                    <a:lnTo>
                      <a:pt x="888" y="1468"/>
                    </a:lnTo>
                    <a:lnTo>
                      <a:pt x="894" y="1474"/>
                    </a:lnTo>
                    <a:lnTo>
                      <a:pt x="898" y="1474"/>
                    </a:lnTo>
                    <a:lnTo>
                      <a:pt x="898" y="1476"/>
                    </a:lnTo>
                    <a:lnTo>
                      <a:pt x="896" y="1478"/>
                    </a:lnTo>
                    <a:lnTo>
                      <a:pt x="890" y="1478"/>
                    </a:lnTo>
                    <a:lnTo>
                      <a:pt x="890" y="1478"/>
                    </a:lnTo>
                    <a:lnTo>
                      <a:pt x="884" y="1480"/>
                    </a:lnTo>
                    <a:lnTo>
                      <a:pt x="880" y="1480"/>
                    </a:lnTo>
                    <a:lnTo>
                      <a:pt x="880" y="1484"/>
                    </a:lnTo>
                    <a:lnTo>
                      <a:pt x="880" y="1486"/>
                    </a:lnTo>
                    <a:lnTo>
                      <a:pt x="880" y="1488"/>
                    </a:lnTo>
                    <a:lnTo>
                      <a:pt x="880" y="1490"/>
                    </a:lnTo>
                    <a:lnTo>
                      <a:pt x="876" y="1492"/>
                    </a:lnTo>
                    <a:lnTo>
                      <a:pt x="868" y="1492"/>
                    </a:lnTo>
                    <a:lnTo>
                      <a:pt x="868" y="1492"/>
                    </a:lnTo>
                    <a:lnTo>
                      <a:pt x="856" y="1494"/>
                    </a:lnTo>
                    <a:lnTo>
                      <a:pt x="856" y="1496"/>
                    </a:lnTo>
                    <a:lnTo>
                      <a:pt x="856" y="1496"/>
                    </a:lnTo>
                    <a:lnTo>
                      <a:pt x="860" y="1500"/>
                    </a:lnTo>
                    <a:lnTo>
                      <a:pt x="860" y="1502"/>
                    </a:lnTo>
                    <a:lnTo>
                      <a:pt x="858" y="1504"/>
                    </a:lnTo>
                    <a:lnTo>
                      <a:pt x="858" y="1504"/>
                    </a:lnTo>
                    <a:lnTo>
                      <a:pt x="854" y="1506"/>
                    </a:lnTo>
                    <a:lnTo>
                      <a:pt x="854" y="1506"/>
                    </a:lnTo>
                    <a:lnTo>
                      <a:pt x="856" y="1510"/>
                    </a:lnTo>
                    <a:lnTo>
                      <a:pt x="860" y="1514"/>
                    </a:lnTo>
                    <a:lnTo>
                      <a:pt x="862" y="1516"/>
                    </a:lnTo>
                    <a:lnTo>
                      <a:pt x="860" y="1518"/>
                    </a:lnTo>
                    <a:lnTo>
                      <a:pt x="860" y="1518"/>
                    </a:lnTo>
                    <a:lnTo>
                      <a:pt x="860" y="1522"/>
                    </a:lnTo>
                    <a:lnTo>
                      <a:pt x="860" y="1526"/>
                    </a:lnTo>
                    <a:lnTo>
                      <a:pt x="862" y="1534"/>
                    </a:lnTo>
                    <a:lnTo>
                      <a:pt x="874" y="1554"/>
                    </a:lnTo>
                    <a:lnTo>
                      <a:pt x="874" y="1554"/>
                    </a:lnTo>
                    <a:lnTo>
                      <a:pt x="878" y="1558"/>
                    </a:lnTo>
                    <a:lnTo>
                      <a:pt x="882" y="1560"/>
                    </a:lnTo>
                    <a:lnTo>
                      <a:pt x="890" y="1562"/>
                    </a:lnTo>
                    <a:lnTo>
                      <a:pt x="898" y="1562"/>
                    </a:lnTo>
                    <a:lnTo>
                      <a:pt x="898" y="1564"/>
                    </a:lnTo>
                    <a:lnTo>
                      <a:pt x="898" y="1568"/>
                    </a:lnTo>
                    <a:lnTo>
                      <a:pt x="898" y="1568"/>
                    </a:lnTo>
                    <a:lnTo>
                      <a:pt x="896" y="1572"/>
                    </a:lnTo>
                    <a:lnTo>
                      <a:pt x="898" y="1576"/>
                    </a:lnTo>
                    <a:lnTo>
                      <a:pt x="902" y="1582"/>
                    </a:lnTo>
                    <a:lnTo>
                      <a:pt x="906" y="1590"/>
                    </a:lnTo>
                    <a:lnTo>
                      <a:pt x="908" y="1594"/>
                    </a:lnTo>
                    <a:lnTo>
                      <a:pt x="908" y="1598"/>
                    </a:lnTo>
                    <a:lnTo>
                      <a:pt x="908" y="1598"/>
                    </a:lnTo>
                    <a:lnTo>
                      <a:pt x="908" y="1606"/>
                    </a:lnTo>
                    <a:lnTo>
                      <a:pt x="910" y="1610"/>
                    </a:lnTo>
                    <a:lnTo>
                      <a:pt x="914" y="1614"/>
                    </a:lnTo>
                    <a:lnTo>
                      <a:pt x="926" y="1618"/>
                    </a:lnTo>
                    <a:lnTo>
                      <a:pt x="926" y="1618"/>
                    </a:lnTo>
                    <a:lnTo>
                      <a:pt x="932" y="1622"/>
                    </a:lnTo>
                    <a:lnTo>
                      <a:pt x="934" y="1626"/>
                    </a:lnTo>
                    <a:lnTo>
                      <a:pt x="936" y="1630"/>
                    </a:lnTo>
                    <a:lnTo>
                      <a:pt x="934" y="1634"/>
                    </a:lnTo>
                    <a:lnTo>
                      <a:pt x="934" y="1640"/>
                    </a:lnTo>
                    <a:lnTo>
                      <a:pt x="934" y="1640"/>
                    </a:lnTo>
                    <a:lnTo>
                      <a:pt x="938" y="1640"/>
                    </a:lnTo>
                    <a:lnTo>
                      <a:pt x="938" y="1640"/>
                    </a:lnTo>
                    <a:lnTo>
                      <a:pt x="942" y="1640"/>
                    </a:lnTo>
                    <a:lnTo>
                      <a:pt x="944" y="1640"/>
                    </a:lnTo>
                    <a:lnTo>
                      <a:pt x="946" y="1648"/>
                    </a:lnTo>
                    <a:lnTo>
                      <a:pt x="946" y="1654"/>
                    </a:lnTo>
                    <a:lnTo>
                      <a:pt x="948" y="1656"/>
                    </a:lnTo>
                    <a:lnTo>
                      <a:pt x="950" y="1656"/>
                    </a:lnTo>
                    <a:lnTo>
                      <a:pt x="950" y="1656"/>
                    </a:lnTo>
                    <a:lnTo>
                      <a:pt x="956" y="1656"/>
                    </a:lnTo>
                    <a:lnTo>
                      <a:pt x="958" y="1656"/>
                    </a:lnTo>
                    <a:lnTo>
                      <a:pt x="958" y="1662"/>
                    </a:lnTo>
                    <a:lnTo>
                      <a:pt x="954" y="1672"/>
                    </a:lnTo>
                    <a:lnTo>
                      <a:pt x="954" y="1672"/>
                    </a:lnTo>
                    <a:lnTo>
                      <a:pt x="952" y="1676"/>
                    </a:lnTo>
                    <a:lnTo>
                      <a:pt x="956" y="1678"/>
                    </a:lnTo>
                    <a:lnTo>
                      <a:pt x="966" y="1678"/>
                    </a:lnTo>
                    <a:lnTo>
                      <a:pt x="978" y="1678"/>
                    </a:lnTo>
                    <a:lnTo>
                      <a:pt x="980" y="1680"/>
                    </a:lnTo>
                    <a:lnTo>
                      <a:pt x="980" y="1684"/>
                    </a:lnTo>
                    <a:lnTo>
                      <a:pt x="980" y="1684"/>
                    </a:lnTo>
                    <a:lnTo>
                      <a:pt x="978" y="1690"/>
                    </a:lnTo>
                    <a:lnTo>
                      <a:pt x="978" y="1692"/>
                    </a:lnTo>
                    <a:lnTo>
                      <a:pt x="980" y="1694"/>
                    </a:lnTo>
                    <a:lnTo>
                      <a:pt x="982" y="1694"/>
                    </a:lnTo>
                    <a:lnTo>
                      <a:pt x="990" y="1694"/>
                    </a:lnTo>
                    <a:lnTo>
                      <a:pt x="994" y="1696"/>
                    </a:lnTo>
                    <a:lnTo>
                      <a:pt x="996" y="1698"/>
                    </a:lnTo>
                    <a:lnTo>
                      <a:pt x="996" y="1698"/>
                    </a:lnTo>
                    <a:lnTo>
                      <a:pt x="998" y="1700"/>
                    </a:lnTo>
                    <a:lnTo>
                      <a:pt x="996" y="1702"/>
                    </a:lnTo>
                    <a:lnTo>
                      <a:pt x="994" y="1704"/>
                    </a:lnTo>
                    <a:lnTo>
                      <a:pt x="990" y="1706"/>
                    </a:lnTo>
                    <a:lnTo>
                      <a:pt x="990" y="1708"/>
                    </a:lnTo>
                    <a:lnTo>
                      <a:pt x="990" y="1712"/>
                    </a:lnTo>
                    <a:lnTo>
                      <a:pt x="990" y="1712"/>
                    </a:lnTo>
                    <a:lnTo>
                      <a:pt x="992" y="1722"/>
                    </a:lnTo>
                    <a:lnTo>
                      <a:pt x="996" y="1724"/>
                    </a:lnTo>
                    <a:lnTo>
                      <a:pt x="1000" y="1726"/>
                    </a:lnTo>
                    <a:lnTo>
                      <a:pt x="1004" y="1726"/>
                    </a:lnTo>
                    <a:lnTo>
                      <a:pt x="1010" y="1726"/>
                    </a:lnTo>
                    <a:lnTo>
                      <a:pt x="1016" y="1722"/>
                    </a:lnTo>
                    <a:lnTo>
                      <a:pt x="1024" y="1718"/>
                    </a:lnTo>
                    <a:lnTo>
                      <a:pt x="1024" y="1718"/>
                    </a:lnTo>
                    <a:lnTo>
                      <a:pt x="1032" y="1712"/>
                    </a:lnTo>
                    <a:lnTo>
                      <a:pt x="1038" y="1712"/>
                    </a:lnTo>
                    <a:lnTo>
                      <a:pt x="1040" y="1712"/>
                    </a:lnTo>
                    <a:lnTo>
                      <a:pt x="1044" y="1714"/>
                    </a:lnTo>
                    <a:lnTo>
                      <a:pt x="1048" y="1716"/>
                    </a:lnTo>
                    <a:lnTo>
                      <a:pt x="1050" y="1716"/>
                    </a:lnTo>
                    <a:lnTo>
                      <a:pt x="1054" y="1714"/>
                    </a:lnTo>
                    <a:lnTo>
                      <a:pt x="1054" y="1714"/>
                    </a:lnTo>
                    <a:lnTo>
                      <a:pt x="1064" y="1708"/>
                    </a:lnTo>
                    <a:lnTo>
                      <a:pt x="1072" y="1704"/>
                    </a:lnTo>
                    <a:lnTo>
                      <a:pt x="1080" y="1700"/>
                    </a:lnTo>
                    <a:lnTo>
                      <a:pt x="1080" y="1696"/>
                    </a:lnTo>
                    <a:lnTo>
                      <a:pt x="1080" y="1692"/>
                    </a:lnTo>
                    <a:lnTo>
                      <a:pt x="1080" y="1692"/>
                    </a:lnTo>
                    <a:lnTo>
                      <a:pt x="1080" y="1688"/>
                    </a:lnTo>
                    <a:lnTo>
                      <a:pt x="1082" y="1686"/>
                    </a:lnTo>
                    <a:lnTo>
                      <a:pt x="1084" y="1688"/>
                    </a:lnTo>
                    <a:lnTo>
                      <a:pt x="1086" y="1690"/>
                    </a:lnTo>
                    <a:lnTo>
                      <a:pt x="1088" y="1694"/>
                    </a:lnTo>
                    <a:lnTo>
                      <a:pt x="1090" y="1698"/>
                    </a:lnTo>
                    <a:lnTo>
                      <a:pt x="1090" y="1704"/>
                    </a:lnTo>
                    <a:lnTo>
                      <a:pt x="1086" y="1710"/>
                    </a:lnTo>
                    <a:lnTo>
                      <a:pt x="1086" y="1710"/>
                    </a:lnTo>
                    <a:lnTo>
                      <a:pt x="1078" y="1718"/>
                    </a:lnTo>
                    <a:lnTo>
                      <a:pt x="1076" y="1726"/>
                    </a:lnTo>
                    <a:lnTo>
                      <a:pt x="1076" y="1728"/>
                    </a:lnTo>
                    <a:lnTo>
                      <a:pt x="1078" y="1732"/>
                    </a:lnTo>
                    <a:lnTo>
                      <a:pt x="1090" y="1738"/>
                    </a:lnTo>
                    <a:lnTo>
                      <a:pt x="1090" y="1738"/>
                    </a:lnTo>
                    <a:lnTo>
                      <a:pt x="1098" y="1740"/>
                    </a:lnTo>
                    <a:lnTo>
                      <a:pt x="1106" y="1740"/>
                    </a:lnTo>
                    <a:lnTo>
                      <a:pt x="1120" y="1738"/>
                    </a:lnTo>
                    <a:lnTo>
                      <a:pt x="1124" y="1738"/>
                    </a:lnTo>
                    <a:lnTo>
                      <a:pt x="1126" y="1740"/>
                    </a:lnTo>
                    <a:lnTo>
                      <a:pt x="1126" y="1744"/>
                    </a:lnTo>
                    <a:lnTo>
                      <a:pt x="1120" y="1752"/>
                    </a:lnTo>
                    <a:lnTo>
                      <a:pt x="1120" y="1752"/>
                    </a:lnTo>
                    <a:lnTo>
                      <a:pt x="1116" y="1758"/>
                    </a:lnTo>
                    <a:lnTo>
                      <a:pt x="1116" y="1762"/>
                    </a:lnTo>
                    <a:lnTo>
                      <a:pt x="1118" y="1766"/>
                    </a:lnTo>
                    <a:lnTo>
                      <a:pt x="1122" y="1768"/>
                    </a:lnTo>
                    <a:lnTo>
                      <a:pt x="1126" y="1770"/>
                    </a:lnTo>
                    <a:lnTo>
                      <a:pt x="1132" y="1770"/>
                    </a:lnTo>
                    <a:lnTo>
                      <a:pt x="1136" y="1768"/>
                    </a:lnTo>
                    <a:lnTo>
                      <a:pt x="1140" y="1766"/>
                    </a:lnTo>
                    <a:lnTo>
                      <a:pt x="1140" y="1766"/>
                    </a:lnTo>
                    <a:lnTo>
                      <a:pt x="1150" y="1760"/>
                    </a:lnTo>
                    <a:lnTo>
                      <a:pt x="1154" y="1758"/>
                    </a:lnTo>
                    <a:lnTo>
                      <a:pt x="1156" y="1758"/>
                    </a:lnTo>
                    <a:lnTo>
                      <a:pt x="1162" y="1762"/>
                    </a:lnTo>
                    <a:lnTo>
                      <a:pt x="1170" y="1770"/>
                    </a:lnTo>
                    <a:lnTo>
                      <a:pt x="1170" y="1770"/>
                    </a:lnTo>
                    <a:lnTo>
                      <a:pt x="1182" y="1776"/>
                    </a:lnTo>
                    <a:lnTo>
                      <a:pt x="1186" y="1776"/>
                    </a:lnTo>
                    <a:lnTo>
                      <a:pt x="1190" y="1776"/>
                    </a:lnTo>
                    <a:lnTo>
                      <a:pt x="1194" y="1774"/>
                    </a:lnTo>
                    <a:lnTo>
                      <a:pt x="1196" y="1768"/>
                    </a:lnTo>
                    <a:lnTo>
                      <a:pt x="1198" y="1764"/>
                    </a:lnTo>
                    <a:lnTo>
                      <a:pt x="1200" y="1756"/>
                    </a:lnTo>
                    <a:lnTo>
                      <a:pt x="1200" y="1756"/>
                    </a:lnTo>
                    <a:lnTo>
                      <a:pt x="1200" y="1750"/>
                    </a:lnTo>
                    <a:lnTo>
                      <a:pt x="1198" y="1746"/>
                    </a:lnTo>
                    <a:lnTo>
                      <a:pt x="1194" y="1746"/>
                    </a:lnTo>
                    <a:lnTo>
                      <a:pt x="1192" y="1746"/>
                    </a:lnTo>
                    <a:lnTo>
                      <a:pt x="1186" y="1746"/>
                    </a:lnTo>
                    <a:lnTo>
                      <a:pt x="1186" y="1746"/>
                    </a:lnTo>
                    <a:lnTo>
                      <a:pt x="1186" y="1744"/>
                    </a:lnTo>
                    <a:lnTo>
                      <a:pt x="1186" y="1744"/>
                    </a:lnTo>
                    <a:lnTo>
                      <a:pt x="1190" y="1740"/>
                    </a:lnTo>
                    <a:lnTo>
                      <a:pt x="1194" y="1738"/>
                    </a:lnTo>
                    <a:lnTo>
                      <a:pt x="1204" y="1734"/>
                    </a:lnTo>
                    <a:lnTo>
                      <a:pt x="1208" y="1732"/>
                    </a:lnTo>
                    <a:lnTo>
                      <a:pt x="1210" y="1728"/>
                    </a:lnTo>
                    <a:lnTo>
                      <a:pt x="1212" y="1724"/>
                    </a:lnTo>
                    <a:lnTo>
                      <a:pt x="1212" y="1718"/>
                    </a:lnTo>
                    <a:lnTo>
                      <a:pt x="1212" y="1718"/>
                    </a:lnTo>
                    <a:lnTo>
                      <a:pt x="1210" y="1712"/>
                    </a:lnTo>
                    <a:lnTo>
                      <a:pt x="1214" y="1702"/>
                    </a:lnTo>
                    <a:lnTo>
                      <a:pt x="1224" y="1676"/>
                    </a:lnTo>
                    <a:lnTo>
                      <a:pt x="1234" y="1652"/>
                    </a:lnTo>
                    <a:lnTo>
                      <a:pt x="1236" y="1640"/>
                    </a:lnTo>
                    <a:lnTo>
                      <a:pt x="1236" y="1630"/>
                    </a:lnTo>
                    <a:lnTo>
                      <a:pt x="1236" y="1630"/>
                    </a:lnTo>
                    <a:lnTo>
                      <a:pt x="1234" y="1624"/>
                    </a:lnTo>
                    <a:lnTo>
                      <a:pt x="1232" y="1622"/>
                    </a:lnTo>
                    <a:lnTo>
                      <a:pt x="1230" y="1622"/>
                    </a:lnTo>
                    <a:lnTo>
                      <a:pt x="1228" y="1622"/>
                    </a:lnTo>
                    <a:lnTo>
                      <a:pt x="1226" y="1622"/>
                    </a:lnTo>
                    <a:lnTo>
                      <a:pt x="1222" y="1622"/>
                    </a:lnTo>
                    <a:lnTo>
                      <a:pt x="1220" y="1620"/>
                    </a:lnTo>
                    <a:lnTo>
                      <a:pt x="1214" y="1616"/>
                    </a:lnTo>
                    <a:lnTo>
                      <a:pt x="1214" y="1616"/>
                    </a:lnTo>
                    <a:lnTo>
                      <a:pt x="1212" y="1610"/>
                    </a:lnTo>
                    <a:lnTo>
                      <a:pt x="1212" y="1610"/>
                    </a:lnTo>
                    <a:lnTo>
                      <a:pt x="1222" y="1612"/>
                    </a:lnTo>
                    <a:lnTo>
                      <a:pt x="1232" y="1614"/>
                    </a:lnTo>
                    <a:lnTo>
                      <a:pt x="1236" y="1614"/>
                    </a:lnTo>
                    <a:lnTo>
                      <a:pt x="1236" y="1610"/>
                    </a:lnTo>
                    <a:lnTo>
                      <a:pt x="1236" y="1610"/>
                    </a:lnTo>
                    <a:lnTo>
                      <a:pt x="1234" y="1604"/>
                    </a:lnTo>
                    <a:lnTo>
                      <a:pt x="1232" y="1602"/>
                    </a:lnTo>
                    <a:lnTo>
                      <a:pt x="1226" y="1600"/>
                    </a:lnTo>
                    <a:lnTo>
                      <a:pt x="1220" y="1598"/>
                    </a:lnTo>
                    <a:lnTo>
                      <a:pt x="1220" y="1596"/>
                    </a:lnTo>
                    <a:lnTo>
                      <a:pt x="1222" y="1592"/>
                    </a:lnTo>
                    <a:lnTo>
                      <a:pt x="1222" y="1592"/>
                    </a:lnTo>
                    <a:lnTo>
                      <a:pt x="1226" y="1590"/>
                    </a:lnTo>
                    <a:lnTo>
                      <a:pt x="1230" y="1588"/>
                    </a:lnTo>
                    <a:lnTo>
                      <a:pt x="1244" y="1584"/>
                    </a:lnTo>
                    <a:lnTo>
                      <a:pt x="1250" y="1582"/>
                    </a:lnTo>
                    <a:lnTo>
                      <a:pt x="1256" y="1580"/>
                    </a:lnTo>
                    <a:lnTo>
                      <a:pt x="1260" y="1574"/>
                    </a:lnTo>
                    <a:lnTo>
                      <a:pt x="1262" y="1566"/>
                    </a:lnTo>
                    <a:lnTo>
                      <a:pt x="1262" y="1566"/>
                    </a:lnTo>
                    <a:lnTo>
                      <a:pt x="1264" y="1560"/>
                    </a:lnTo>
                    <a:lnTo>
                      <a:pt x="1266" y="1558"/>
                    </a:lnTo>
                    <a:lnTo>
                      <a:pt x="1268" y="1558"/>
                    </a:lnTo>
                    <a:lnTo>
                      <a:pt x="1272" y="1560"/>
                    </a:lnTo>
                    <a:lnTo>
                      <a:pt x="1278" y="1562"/>
                    </a:lnTo>
                    <a:lnTo>
                      <a:pt x="1280" y="1560"/>
                    </a:lnTo>
                    <a:lnTo>
                      <a:pt x="1280" y="1556"/>
                    </a:lnTo>
                    <a:lnTo>
                      <a:pt x="1280" y="1556"/>
                    </a:lnTo>
                    <a:lnTo>
                      <a:pt x="1282" y="1550"/>
                    </a:lnTo>
                    <a:lnTo>
                      <a:pt x="1284" y="1546"/>
                    </a:lnTo>
                    <a:lnTo>
                      <a:pt x="1294" y="1538"/>
                    </a:lnTo>
                    <a:lnTo>
                      <a:pt x="1300" y="1530"/>
                    </a:lnTo>
                    <a:lnTo>
                      <a:pt x="1302" y="1526"/>
                    </a:lnTo>
                    <a:lnTo>
                      <a:pt x="1302" y="1520"/>
                    </a:lnTo>
                    <a:lnTo>
                      <a:pt x="1302" y="1520"/>
                    </a:lnTo>
                    <a:lnTo>
                      <a:pt x="1300" y="1510"/>
                    </a:lnTo>
                    <a:lnTo>
                      <a:pt x="1300" y="1502"/>
                    </a:lnTo>
                    <a:lnTo>
                      <a:pt x="1300" y="1500"/>
                    </a:lnTo>
                    <a:lnTo>
                      <a:pt x="1298" y="1500"/>
                    </a:lnTo>
                    <a:lnTo>
                      <a:pt x="1286" y="1498"/>
                    </a:lnTo>
                    <a:lnTo>
                      <a:pt x="1286" y="1498"/>
                    </a:lnTo>
                    <a:lnTo>
                      <a:pt x="1278" y="1498"/>
                    </a:lnTo>
                    <a:lnTo>
                      <a:pt x="1270" y="1496"/>
                    </a:lnTo>
                    <a:lnTo>
                      <a:pt x="1266" y="1492"/>
                    </a:lnTo>
                    <a:lnTo>
                      <a:pt x="1262" y="1490"/>
                    </a:lnTo>
                    <a:lnTo>
                      <a:pt x="1260" y="1486"/>
                    </a:lnTo>
                    <a:lnTo>
                      <a:pt x="1262" y="1486"/>
                    </a:lnTo>
                    <a:lnTo>
                      <a:pt x="1264" y="1484"/>
                    </a:lnTo>
                    <a:lnTo>
                      <a:pt x="1270" y="1486"/>
                    </a:lnTo>
                    <a:lnTo>
                      <a:pt x="1270" y="1486"/>
                    </a:lnTo>
                    <a:lnTo>
                      <a:pt x="1276" y="1486"/>
                    </a:lnTo>
                    <a:lnTo>
                      <a:pt x="1280" y="1486"/>
                    </a:lnTo>
                    <a:lnTo>
                      <a:pt x="1288" y="1484"/>
                    </a:lnTo>
                    <a:lnTo>
                      <a:pt x="1294" y="1482"/>
                    </a:lnTo>
                    <a:lnTo>
                      <a:pt x="1300" y="1482"/>
                    </a:lnTo>
                    <a:lnTo>
                      <a:pt x="1300" y="1482"/>
                    </a:lnTo>
                    <a:lnTo>
                      <a:pt x="1308" y="1482"/>
                    </a:lnTo>
                    <a:lnTo>
                      <a:pt x="1308" y="1482"/>
                    </a:lnTo>
                    <a:lnTo>
                      <a:pt x="1308" y="1478"/>
                    </a:lnTo>
                    <a:lnTo>
                      <a:pt x="1302" y="1470"/>
                    </a:lnTo>
                    <a:lnTo>
                      <a:pt x="1290" y="1454"/>
                    </a:lnTo>
                    <a:lnTo>
                      <a:pt x="1290" y="1454"/>
                    </a:lnTo>
                    <a:lnTo>
                      <a:pt x="1282" y="1448"/>
                    </a:lnTo>
                    <a:lnTo>
                      <a:pt x="1280" y="1442"/>
                    </a:lnTo>
                    <a:lnTo>
                      <a:pt x="1280" y="1438"/>
                    </a:lnTo>
                    <a:lnTo>
                      <a:pt x="1284" y="1434"/>
                    </a:lnTo>
                    <a:lnTo>
                      <a:pt x="1288" y="1434"/>
                    </a:lnTo>
                    <a:lnTo>
                      <a:pt x="1296" y="1434"/>
                    </a:lnTo>
                    <a:lnTo>
                      <a:pt x="1310" y="1438"/>
                    </a:lnTo>
                    <a:lnTo>
                      <a:pt x="1310" y="1438"/>
                    </a:lnTo>
                    <a:lnTo>
                      <a:pt x="1316" y="1438"/>
                    </a:lnTo>
                    <a:lnTo>
                      <a:pt x="1320" y="1436"/>
                    </a:lnTo>
                    <a:lnTo>
                      <a:pt x="1324" y="1434"/>
                    </a:lnTo>
                    <a:lnTo>
                      <a:pt x="1326" y="1430"/>
                    </a:lnTo>
                    <a:lnTo>
                      <a:pt x="1332" y="1420"/>
                    </a:lnTo>
                    <a:lnTo>
                      <a:pt x="1334" y="1418"/>
                    </a:lnTo>
                    <a:lnTo>
                      <a:pt x="1338" y="1418"/>
                    </a:lnTo>
                    <a:lnTo>
                      <a:pt x="1338" y="1418"/>
                    </a:lnTo>
                    <a:lnTo>
                      <a:pt x="1344" y="1420"/>
                    </a:lnTo>
                    <a:lnTo>
                      <a:pt x="1346" y="1418"/>
                    </a:lnTo>
                    <a:lnTo>
                      <a:pt x="1344" y="1414"/>
                    </a:lnTo>
                    <a:lnTo>
                      <a:pt x="1334" y="1408"/>
                    </a:lnTo>
                    <a:lnTo>
                      <a:pt x="1334" y="1408"/>
                    </a:lnTo>
                    <a:lnTo>
                      <a:pt x="1326" y="1404"/>
                    </a:lnTo>
                    <a:lnTo>
                      <a:pt x="1324" y="1404"/>
                    </a:lnTo>
                    <a:lnTo>
                      <a:pt x="1326" y="1402"/>
                    </a:lnTo>
                    <a:lnTo>
                      <a:pt x="1330" y="1402"/>
                    </a:lnTo>
                    <a:lnTo>
                      <a:pt x="1338" y="1400"/>
                    </a:lnTo>
                    <a:lnTo>
                      <a:pt x="1338" y="1400"/>
                    </a:lnTo>
                    <a:lnTo>
                      <a:pt x="1344" y="1398"/>
                    </a:lnTo>
                    <a:lnTo>
                      <a:pt x="1352" y="1398"/>
                    </a:lnTo>
                    <a:lnTo>
                      <a:pt x="1360" y="1400"/>
                    </a:lnTo>
                    <a:lnTo>
                      <a:pt x="1370" y="1398"/>
                    </a:lnTo>
                    <a:lnTo>
                      <a:pt x="1370" y="1398"/>
                    </a:lnTo>
                    <a:lnTo>
                      <a:pt x="1380" y="1396"/>
                    </a:lnTo>
                    <a:lnTo>
                      <a:pt x="1388" y="1396"/>
                    </a:lnTo>
                    <a:lnTo>
                      <a:pt x="1394" y="1396"/>
                    </a:lnTo>
                    <a:lnTo>
                      <a:pt x="1398" y="1390"/>
                    </a:lnTo>
                    <a:lnTo>
                      <a:pt x="1398" y="1390"/>
                    </a:lnTo>
                    <a:lnTo>
                      <a:pt x="1400" y="1386"/>
                    </a:lnTo>
                    <a:lnTo>
                      <a:pt x="1398" y="1384"/>
                    </a:lnTo>
                    <a:lnTo>
                      <a:pt x="1396" y="1380"/>
                    </a:lnTo>
                    <a:lnTo>
                      <a:pt x="1402" y="1376"/>
                    </a:lnTo>
                    <a:lnTo>
                      <a:pt x="1402" y="1376"/>
                    </a:lnTo>
                    <a:lnTo>
                      <a:pt x="1404" y="1372"/>
                    </a:lnTo>
                    <a:lnTo>
                      <a:pt x="1404" y="1368"/>
                    </a:lnTo>
                    <a:lnTo>
                      <a:pt x="1404" y="1364"/>
                    </a:lnTo>
                    <a:lnTo>
                      <a:pt x="1410" y="1360"/>
                    </a:lnTo>
                    <a:lnTo>
                      <a:pt x="1410" y="1360"/>
                    </a:lnTo>
                    <a:lnTo>
                      <a:pt x="1414" y="1356"/>
                    </a:lnTo>
                    <a:lnTo>
                      <a:pt x="1416" y="1354"/>
                    </a:lnTo>
                    <a:lnTo>
                      <a:pt x="1414" y="1352"/>
                    </a:lnTo>
                    <a:lnTo>
                      <a:pt x="1412" y="1350"/>
                    </a:lnTo>
                    <a:lnTo>
                      <a:pt x="1406" y="1346"/>
                    </a:lnTo>
                    <a:lnTo>
                      <a:pt x="1406" y="1344"/>
                    </a:lnTo>
                    <a:lnTo>
                      <a:pt x="1406" y="1344"/>
                    </a:lnTo>
                    <a:lnTo>
                      <a:pt x="1406" y="1344"/>
                    </a:lnTo>
                    <a:lnTo>
                      <a:pt x="1410" y="1342"/>
                    </a:lnTo>
                    <a:lnTo>
                      <a:pt x="1414" y="1344"/>
                    </a:lnTo>
                    <a:lnTo>
                      <a:pt x="1420" y="1344"/>
                    </a:lnTo>
                    <a:lnTo>
                      <a:pt x="1430" y="1344"/>
                    </a:lnTo>
                    <a:lnTo>
                      <a:pt x="1430" y="1344"/>
                    </a:lnTo>
                    <a:lnTo>
                      <a:pt x="1436" y="1344"/>
                    </a:lnTo>
                    <a:lnTo>
                      <a:pt x="1434" y="1348"/>
                    </a:lnTo>
                    <a:lnTo>
                      <a:pt x="1428" y="1352"/>
                    </a:lnTo>
                    <a:lnTo>
                      <a:pt x="1424" y="1358"/>
                    </a:lnTo>
                    <a:lnTo>
                      <a:pt x="1424" y="1358"/>
                    </a:lnTo>
                    <a:lnTo>
                      <a:pt x="1422" y="1362"/>
                    </a:lnTo>
                    <a:lnTo>
                      <a:pt x="1418" y="1364"/>
                    </a:lnTo>
                    <a:lnTo>
                      <a:pt x="1414" y="1368"/>
                    </a:lnTo>
                    <a:lnTo>
                      <a:pt x="1412" y="1372"/>
                    </a:lnTo>
                    <a:lnTo>
                      <a:pt x="1412" y="1372"/>
                    </a:lnTo>
                    <a:lnTo>
                      <a:pt x="1410" y="1378"/>
                    </a:lnTo>
                    <a:lnTo>
                      <a:pt x="1408" y="1386"/>
                    </a:lnTo>
                    <a:lnTo>
                      <a:pt x="1406" y="1392"/>
                    </a:lnTo>
                    <a:lnTo>
                      <a:pt x="1406" y="1394"/>
                    </a:lnTo>
                    <a:lnTo>
                      <a:pt x="1408" y="1396"/>
                    </a:lnTo>
                    <a:lnTo>
                      <a:pt x="1408" y="1396"/>
                    </a:lnTo>
                    <a:lnTo>
                      <a:pt x="1414" y="1398"/>
                    </a:lnTo>
                    <a:lnTo>
                      <a:pt x="1420" y="1398"/>
                    </a:lnTo>
                    <a:lnTo>
                      <a:pt x="1426" y="1396"/>
                    </a:lnTo>
                    <a:lnTo>
                      <a:pt x="1432" y="1390"/>
                    </a:lnTo>
                    <a:lnTo>
                      <a:pt x="1432" y="1390"/>
                    </a:lnTo>
                    <a:lnTo>
                      <a:pt x="1440" y="1380"/>
                    </a:lnTo>
                    <a:lnTo>
                      <a:pt x="1444" y="1380"/>
                    </a:lnTo>
                    <a:lnTo>
                      <a:pt x="1448" y="1384"/>
                    </a:lnTo>
                    <a:lnTo>
                      <a:pt x="1448" y="1384"/>
                    </a:lnTo>
                    <a:lnTo>
                      <a:pt x="1452" y="1386"/>
                    </a:lnTo>
                    <a:lnTo>
                      <a:pt x="1454" y="1384"/>
                    </a:lnTo>
                    <a:lnTo>
                      <a:pt x="1454" y="1382"/>
                    </a:lnTo>
                    <a:lnTo>
                      <a:pt x="1452" y="1378"/>
                    </a:lnTo>
                    <a:lnTo>
                      <a:pt x="1452" y="1378"/>
                    </a:lnTo>
                    <a:lnTo>
                      <a:pt x="1452" y="1376"/>
                    </a:lnTo>
                    <a:lnTo>
                      <a:pt x="1452" y="1374"/>
                    </a:lnTo>
                    <a:lnTo>
                      <a:pt x="1456" y="1372"/>
                    </a:lnTo>
                    <a:lnTo>
                      <a:pt x="1462" y="1370"/>
                    </a:lnTo>
                    <a:lnTo>
                      <a:pt x="1466" y="1370"/>
                    </a:lnTo>
                    <a:lnTo>
                      <a:pt x="1468" y="1372"/>
                    </a:lnTo>
                    <a:lnTo>
                      <a:pt x="1468" y="1372"/>
                    </a:lnTo>
                    <a:lnTo>
                      <a:pt x="1472" y="1372"/>
                    </a:lnTo>
                    <a:lnTo>
                      <a:pt x="1476" y="1372"/>
                    </a:lnTo>
                    <a:lnTo>
                      <a:pt x="1484" y="1370"/>
                    </a:lnTo>
                    <a:lnTo>
                      <a:pt x="1498" y="1362"/>
                    </a:lnTo>
                    <a:lnTo>
                      <a:pt x="1498" y="1362"/>
                    </a:lnTo>
                    <a:lnTo>
                      <a:pt x="1502" y="1360"/>
                    </a:lnTo>
                    <a:lnTo>
                      <a:pt x="1502" y="1354"/>
                    </a:lnTo>
                    <a:lnTo>
                      <a:pt x="1502" y="1350"/>
                    </a:lnTo>
                    <a:lnTo>
                      <a:pt x="1502" y="1350"/>
                    </a:lnTo>
                    <a:lnTo>
                      <a:pt x="1504" y="1350"/>
                    </a:lnTo>
                    <a:lnTo>
                      <a:pt x="1504" y="1350"/>
                    </a:lnTo>
                    <a:lnTo>
                      <a:pt x="1508" y="1350"/>
                    </a:lnTo>
                    <a:lnTo>
                      <a:pt x="1510" y="1352"/>
                    </a:lnTo>
                    <a:lnTo>
                      <a:pt x="1510" y="1354"/>
                    </a:lnTo>
                    <a:lnTo>
                      <a:pt x="1512" y="1354"/>
                    </a:lnTo>
                    <a:lnTo>
                      <a:pt x="1512" y="1354"/>
                    </a:lnTo>
                    <a:lnTo>
                      <a:pt x="1520" y="1350"/>
                    </a:lnTo>
                    <a:lnTo>
                      <a:pt x="1532" y="1344"/>
                    </a:lnTo>
                    <a:lnTo>
                      <a:pt x="1558" y="1324"/>
                    </a:lnTo>
                    <a:lnTo>
                      <a:pt x="1570" y="1314"/>
                    </a:lnTo>
                    <a:lnTo>
                      <a:pt x="1580" y="1302"/>
                    </a:lnTo>
                    <a:lnTo>
                      <a:pt x="1588" y="1290"/>
                    </a:lnTo>
                    <a:lnTo>
                      <a:pt x="1592" y="1280"/>
                    </a:lnTo>
                    <a:lnTo>
                      <a:pt x="1592" y="1280"/>
                    </a:lnTo>
                    <a:lnTo>
                      <a:pt x="1600" y="1264"/>
                    </a:lnTo>
                    <a:lnTo>
                      <a:pt x="1610" y="1250"/>
                    </a:lnTo>
                    <a:lnTo>
                      <a:pt x="1622" y="1242"/>
                    </a:lnTo>
                    <a:lnTo>
                      <a:pt x="1628" y="1238"/>
                    </a:lnTo>
                    <a:lnTo>
                      <a:pt x="1634" y="1238"/>
                    </a:lnTo>
                    <a:lnTo>
                      <a:pt x="1634" y="1238"/>
                    </a:lnTo>
                    <a:lnTo>
                      <a:pt x="1642" y="1236"/>
                    </a:lnTo>
                    <a:lnTo>
                      <a:pt x="1646" y="1234"/>
                    </a:lnTo>
                    <a:lnTo>
                      <a:pt x="1648" y="1232"/>
                    </a:lnTo>
                    <a:lnTo>
                      <a:pt x="1648" y="1228"/>
                    </a:lnTo>
                    <a:lnTo>
                      <a:pt x="1646" y="1222"/>
                    </a:lnTo>
                    <a:lnTo>
                      <a:pt x="1640" y="1214"/>
                    </a:lnTo>
                    <a:lnTo>
                      <a:pt x="1632" y="1204"/>
                    </a:lnTo>
                    <a:lnTo>
                      <a:pt x="1632" y="1204"/>
                    </a:lnTo>
                    <a:lnTo>
                      <a:pt x="1626" y="1198"/>
                    </a:lnTo>
                    <a:lnTo>
                      <a:pt x="1624" y="1194"/>
                    </a:lnTo>
                    <a:lnTo>
                      <a:pt x="1636" y="1200"/>
                    </a:lnTo>
                    <a:lnTo>
                      <a:pt x="1670" y="1222"/>
                    </a:lnTo>
                    <a:lnTo>
                      <a:pt x="1670" y="1222"/>
                    </a:lnTo>
                    <a:lnTo>
                      <a:pt x="1684" y="1226"/>
                    </a:lnTo>
                    <a:lnTo>
                      <a:pt x="1694" y="1228"/>
                    </a:lnTo>
                    <a:lnTo>
                      <a:pt x="1702" y="1228"/>
                    </a:lnTo>
                    <a:lnTo>
                      <a:pt x="1710" y="1226"/>
                    </a:lnTo>
                    <a:lnTo>
                      <a:pt x="1718" y="1224"/>
                    </a:lnTo>
                    <a:lnTo>
                      <a:pt x="1724" y="1218"/>
                    </a:lnTo>
                    <a:lnTo>
                      <a:pt x="1730" y="1212"/>
                    </a:lnTo>
                    <a:lnTo>
                      <a:pt x="1730" y="1212"/>
                    </a:lnTo>
                    <a:lnTo>
                      <a:pt x="1732" y="1206"/>
                    </a:lnTo>
                    <a:lnTo>
                      <a:pt x="1734" y="1204"/>
                    </a:lnTo>
                    <a:lnTo>
                      <a:pt x="1738" y="1204"/>
                    </a:lnTo>
                    <a:lnTo>
                      <a:pt x="1742" y="1206"/>
                    </a:lnTo>
                    <a:lnTo>
                      <a:pt x="1748" y="1208"/>
                    </a:lnTo>
                    <a:lnTo>
                      <a:pt x="1756" y="1208"/>
                    </a:lnTo>
                    <a:lnTo>
                      <a:pt x="1766" y="1208"/>
                    </a:lnTo>
                    <a:lnTo>
                      <a:pt x="1782" y="1202"/>
                    </a:lnTo>
                    <a:lnTo>
                      <a:pt x="1782" y="1202"/>
                    </a:lnTo>
                    <a:lnTo>
                      <a:pt x="1800" y="1196"/>
                    </a:lnTo>
                    <a:lnTo>
                      <a:pt x="1818" y="1190"/>
                    </a:lnTo>
                    <a:lnTo>
                      <a:pt x="1856" y="1184"/>
                    </a:lnTo>
                    <a:lnTo>
                      <a:pt x="1886" y="1178"/>
                    </a:lnTo>
                    <a:lnTo>
                      <a:pt x="1898" y="1172"/>
                    </a:lnTo>
                    <a:lnTo>
                      <a:pt x="1906" y="1166"/>
                    </a:lnTo>
                    <a:lnTo>
                      <a:pt x="1906" y="1166"/>
                    </a:lnTo>
                    <a:lnTo>
                      <a:pt x="1920" y="1154"/>
                    </a:lnTo>
                    <a:lnTo>
                      <a:pt x="1934" y="1142"/>
                    </a:lnTo>
                    <a:lnTo>
                      <a:pt x="1950" y="1132"/>
                    </a:lnTo>
                    <a:lnTo>
                      <a:pt x="1960" y="1128"/>
                    </a:lnTo>
                    <a:lnTo>
                      <a:pt x="1970" y="1128"/>
                    </a:lnTo>
                    <a:lnTo>
                      <a:pt x="1970" y="1128"/>
                    </a:lnTo>
                    <a:lnTo>
                      <a:pt x="1978" y="1126"/>
                    </a:lnTo>
                    <a:lnTo>
                      <a:pt x="1982" y="1122"/>
                    </a:lnTo>
                    <a:lnTo>
                      <a:pt x="1982" y="1120"/>
                    </a:lnTo>
                    <a:lnTo>
                      <a:pt x="1982" y="1116"/>
                    </a:lnTo>
                    <a:lnTo>
                      <a:pt x="1982" y="1112"/>
                    </a:lnTo>
                    <a:lnTo>
                      <a:pt x="1982" y="1108"/>
                    </a:lnTo>
                    <a:lnTo>
                      <a:pt x="1986" y="1106"/>
                    </a:lnTo>
                    <a:lnTo>
                      <a:pt x="1994" y="1106"/>
                    </a:lnTo>
                    <a:lnTo>
                      <a:pt x="1994" y="1106"/>
                    </a:lnTo>
                    <a:lnTo>
                      <a:pt x="2008" y="1104"/>
                    </a:lnTo>
                    <a:lnTo>
                      <a:pt x="2012" y="1102"/>
                    </a:lnTo>
                    <a:lnTo>
                      <a:pt x="2012" y="1102"/>
                    </a:lnTo>
                    <a:lnTo>
                      <a:pt x="2016" y="1096"/>
                    </a:lnTo>
                    <a:lnTo>
                      <a:pt x="2022" y="1092"/>
                    </a:lnTo>
                    <a:lnTo>
                      <a:pt x="2030" y="1088"/>
                    </a:lnTo>
                    <a:lnTo>
                      <a:pt x="2030" y="1088"/>
                    </a:lnTo>
                    <a:lnTo>
                      <a:pt x="2046" y="1080"/>
                    </a:lnTo>
                    <a:lnTo>
                      <a:pt x="2046" y="1078"/>
                    </a:lnTo>
                    <a:lnTo>
                      <a:pt x="2044" y="1076"/>
                    </a:lnTo>
                    <a:lnTo>
                      <a:pt x="2028" y="1076"/>
                    </a:lnTo>
                    <a:lnTo>
                      <a:pt x="2000" y="1080"/>
                    </a:lnTo>
                    <a:lnTo>
                      <a:pt x="2000" y="1080"/>
                    </a:lnTo>
                    <a:lnTo>
                      <a:pt x="1984" y="1080"/>
                    </a:lnTo>
                    <a:lnTo>
                      <a:pt x="1970" y="1076"/>
                    </a:lnTo>
                    <a:lnTo>
                      <a:pt x="1956" y="1070"/>
                    </a:lnTo>
                    <a:lnTo>
                      <a:pt x="1944" y="1064"/>
                    </a:lnTo>
                    <a:lnTo>
                      <a:pt x="1932" y="1058"/>
                    </a:lnTo>
                    <a:lnTo>
                      <a:pt x="1920" y="1056"/>
                    </a:lnTo>
                    <a:lnTo>
                      <a:pt x="1914" y="1056"/>
                    </a:lnTo>
                    <a:lnTo>
                      <a:pt x="1906" y="1058"/>
                    </a:lnTo>
                    <a:lnTo>
                      <a:pt x="1900" y="1060"/>
                    </a:lnTo>
                    <a:lnTo>
                      <a:pt x="1892" y="1064"/>
                    </a:lnTo>
                    <a:lnTo>
                      <a:pt x="1892" y="1064"/>
                    </a:lnTo>
                    <a:lnTo>
                      <a:pt x="1884" y="1068"/>
                    </a:lnTo>
                    <a:lnTo>
                      <a:pt x="1878" y="1070"/>
                    </a:lnTo>
                    <a:lnTo>
                      <a:pt x="1866" y="1070"/>
                    </a:lnTo>
                    <a:lnTo>
                      <a:pt x="1860" y="1070"/>
                    </a:lnTo>
                    <a:lnTo>
                      <a:pt x="1854" y="1072"/>
                    </a:lnTo>
                    <a:lnTo>
                      <a:pt x="1846" y="1076"/>
                    </a:lnTo>
                    <a:lnTo>
                      <a:pt x="1838" y="1082"/>
                    </a:lnTo>
                    <a:lnTo>
                      <a:pt x="1838" y="1082"/>
                    </a:lnTo>
                    <a:lnTo>
                      <a:pt x="1834" y="1086"/>
                    </a:lnTo>
                    <a:lnTo>
                      <a:pt x="1828" y="1090"/>
                    </a:lnTo>
                    <a:lnTo>
                      <a:pt x="1824" y="1090"/>
                    </a:lnTo>
                    <a:lnTo>
                      <a:pt x="1820" y="1090"/>
                    </a:lnTo>
                    <a:lnTo>
                      <a:pt x="1818" y="1088"/>
                    </a:lnTo>
                    <a:lnTo>
                      <a:pt x="1820" y="1084"/>
                    </a:lnTo>
                    <a:lnTo>
                      <a:pt x="1824" y="1078"/>
                    </a:lnTo>
                    <a:lnTo>
                      <a:pt x="1832" y="1070"/>
                    </a:lnTo>
                    <a:lnTo>
                      <a:pt x="1832" y="1070"/>
                    </a:lnTo>
                    <a:lnTo>
                      <a:pt x="1840" y="1064"/>
                    </a:lnTo>
                    <a:lnTo>
                      <a:pt x="1848" y="1062"/>
                    </a:lnTo>
                    <a:lnTo>
                      <a:pt x="1852" y="1062"/>
                    </a:lnTo>
                    <a:lnTo>
                      <a:pt x="1856" y="1062"/>
                    </a:lnTo>
                    <a:lnTo>
                      <a:pt x="1864" y="1064"/>
                    </a:lnTo>
                    <a:lnTo>
                      <a:pt x="1866" y="1064"/>
                    </a:lnTo>
                    <a:lnTo>
                      <a:pt x="1870" y="1062"/>
                    </a:lnTo>
                    <a:lnTo>
                      <a:pt x="1870" y="1062"/>
                    </a:lnTo>
                    <a:lnTo>
                      <a:pt x="1876" y="1058"/>
                    </a:lnTo>
                    <a:lnTo>
                      <a:pt x="1878" y="1056"/>
                    </a:lnTo>
                    <a:lnTo>
                      <a:pt x="1878" y="1054"/>
                    </a:lnTo>
                    <a:lnTo>
                      <a:pt x="1874" y="1052"/>
                    </a:lnTo>
                    <a:lnTo>
                      <a:pt x="1868" y="1052"/>
                    </a:lnTo>
                    <a:lnTo>
                      <a:pt x="1844" y="1054"/>
                    </a:lnTo>
                    <a:lnTo>
                      <a:pt x="1844" y="1054"/>
                    </a:lnTo>
                    <a:lnTo>
                      <a:pt x="1816" y="1058"/>
                    </a:lnTo>
                    <a:lnTo>
                      <a:pt x="1800" y="1058"/>
                    </a:lnTo>
                    <a:lnTo>
                      <a:pt x="1798" y="1056"/>
                    </a:lnTo>
                    <a:lnTo>
                      <a:pt x="1796" y="1052"/>
                    </a:lnTo>
                    <a:lnTo>
                      <a:pt x="1798" y="1046"/>
                    </a:lnTo>
                    <a:lnTo>
                      <a:pt x="1804" y="1038"/>
                    </a:lnTo>
                    <a:lnTo>
                      <a:pt x="1804" y="1038"/>
                    </a:lnTo>
                    <a:lnTo>
                      <a:pt x="1814" y="1022"/>
                    </a:lnTo>
                    <a:lnTo>
                      <a:pt x="1818" y="1014"/>
                    </a:lnTo>
                    <a:lnTo>
                      <a:pt x="1820" y="1012"/>
                    </a:lnTo>
                    <a:lnTo>
                      <a:pt x="1822" y="1010"/>
                    </a:lnTo>
                    <a:lnTo>
                      <a:pt x="1828" y="1016"/>
                    </a:lnTo>
                    <a:lnTo>
                      <a:pt x="1828" y="1016"/>
                    </a:lnTo>
                    <a:lnTo>
                      <a:pt x="1836" y="1022"/>
                    </a:lnTo>
                    <a:lnTo>
                      <a:pt x="1840" y="1022"/>
                    </a:lnTo>
                    <a:lnTo>
                      <a:pt x="1844" y="1022"/>
                    </a:lnTo>
                    <a:lnTo>
                      <a:pt x="1882" y="1010"/>
                    </a:lnTo>
                    <a:lnTo>
                      <a:pt x="1882" y="1010"/>
                    </a:lnTo>
                    <a:lnTo>
                      <a:pt x="1896" y="1006"/>
                    </a:lnTo>
                    <a:lnTo>
                      <a:pt x="1904" y="1000"/>
                    </a:lnTo>
                    <a:lnTo>
                      <a:pt x="1908" y="996"/>
                    </a:lnTo>
                    <a:lnTo>
                      <a:pt x="1910" y="992"/>
                    </a:lnTo>
                    <a:lnTo>
                      <a:pt x="1906" y="986"/>
                    </a:lnTo>
                    <a:lnTo>
                      <a:pt x="1898" y="984"/>
                    </a:lnTo>
                    <a:lnTo>
                      <a:pt x="1888" y="980"/>
                    </a:lnTo>
                    <a:lnTo>
                      <a:pt x="1874" y="978"/>
                    </a:lnTo>
                    <a:lnTo>
                      <a:pt x="1874" y="978"/>
                    </a:lnTo>
                    <a:lnTo>
                      <a:pt x="1850" y="974"/>
                    </a:lnTo>
                    <a:lnTo>
                      <a:pt x="1844" y="972"/>
                    </a:lnTo>
                    <a:lnTo>
                      <a:pt x="1842" y="970"/>
                    </a:lnTo>
                    <a:lnTo>
                      <a:pt x="1844" y="968"/>
                    </a:lnTo>
                    <a:lnTo>
                      <a:pt x="1850" y="966"/>
                    </a:lnTo>
                    <a:lnTo>
                      <a:pt x="1870" y="966"/>
                    </a:lnTo>
                    <a:lnTo>
                      <a:pt x="1870" y="966"/>
                    </a:lnTo>
                    <a:lnTo>
                      <a:pt x="1892" y="970"/>
                    </a:lnTo>
                    <a:lnTo>
                      <a:pt x="1906" y="976"/>
                    </a:lnTo>
                    <a:lnTo>
                      <a:pt x="1918" y="980"/>
                    </a:lnTo>
                    <a:lnTo>
                      <a:pt x="1932" y="986"/>
                    </a:lnTo>
                    <a:lnTo>
                      <a:pt x="1932" y="986"/>
                    </a:lnTo>
                    <a:lnTo>
                      <a:pt x="1946" y="992"/>
                    </a:lnTo>
                    <a:lnTo>
                      <a:pt x="1954" y="998"/>
                    </a:lnTo>
                    <a:lnTo>
                      <a:pt x="1958" y="1008"/>
                    </a:lnTo>
                    <a:lnTo>
                      <a:pt x="1960" y="1022"/>
                    </a:lnTo>
                    <a:lnTo>
                      <a:pt x="1960" y="1022"/>
                    </a:lnTo>
                    <a:lnTo>
                      <a:pt x="1964" y="1030"/>
                    </a:lnTo>
                    <a:lnTo>
                      <a:pt x="1970" y="1038"/>
                    </a:lnTo>
                    <a:lnTo>
                      <a:pt x="1978" y="1044"/>
                    </a:lnTo>
                    <a:lnTo>
                      <a:pt x="1988" y="1050"/>
                    </a:lnTo>
                    <a:lnTo>
                      <a:pt x="1998" y="1052"/>
                    </a:lnTo>
                    <a:lnTo>
                      <a:pt x="2008" y="1054"/>
                    </a:lnTo>
                    <a:lnTo>
                      <a:pt x="2016" y="1054"/>
                    </a:lnTo>
                    <a:lnTo>
                      <a:pt x="2022" y="1052"/>
                    </a:lnTo>
                    <a:lnTo>
                      <a:pt x="2022" y="1052"/>
                    </a:lnTo>
                    <a:lnTo>
                      <a:pt x="2030" y="1048"/>
                    </a:lnTo>
                    <a:lnTo>
                      <a:pt x="2036" y="1050"/>
                    </a:lnTo>
                    <a:lnTo>
                      <a:pt x="2046" y="1052"/>
                    </a:lnTo>
                    <a:lnTo>
                      <a:pt x="2060" y="1056"/>
                    </a:lnTo>
                    <a:lnTo>
                      <a:pt x="2060" y="1056"/>
                    </a:lnTo>
                    <a:lnTo>
                      <a:pt x="2068" y="1054"/>
                    </a:lnTo>
                    <a:lnTo>
                      <a:pt x="2070" y="1050"/>
                    </a:lnTo>
                    <a:lnTo>
                      <a:pt x="2072" y="1042"/>
                    </a:lnTo>
                    <a:lnTo>
                      <a:pt x="2070" y="1032"/>
                    </a:lnTo>
                    <a:lnTo>
                      <a:pt x="2066" y="1008"/>
                    </a:lnTo>
                    <a:lnTo>
                      <a:pt x="2064" y="996"/>
                    </a:lnTo>
                    <a:lnTo>
                      <a:pt x="2064" y="984"/>
                    </a:lnTo>
                    <a:lnTo>
                      <a:pt x="2064" y="984"/>
                    </a:lnTo>
                    <a:lnTo>
                      <a:pt x="2062" y="976"/>
                    </a:lnTo>
                    <a:lnTo>
                      <a:pt x="2062" y="974"/>
                    </a:lnTo>
                    <a:lnTo>
                      <a:pt x="2060" y="974"/>
                    </a:lnTo>
                    <a:lnTo>
                      <a:pt x="2056" y="976"/>
                    </a:lnTo>
                    <a:lnTo>
                      <a:pt x="2050" y="980"/>
                    </a:lnTo>
                    <a:lnTo>
                      <a:pt x="2044" y="986"/>
                    </a:lnTo>
                    <a:lnTo>
                      <a:pt x="2038" y="990"/>
                    </a:lnTo>
                    <a:lnTo>
                      <a:pt x="2032" y="990"/>
                    </a:lnTo>
                    <a:lnTo>
                      <a:pt x="2030" y="988"/>
                    </a:lnTo>
                    <a:lnTo>
                      <a:pt x="2030" y="986"/>
                    </a:lnTo>
                    <a:lnTo>
                      <a:pt x="2030" y="986"/>
                    </a:lnTo>
                    <a:lnTo>
                      <a:pt x="2028" y="976"/>
                    </a:lnTo>
                    <a:lnTo>
                      <a:pt x="2028" y="974"/>
                    </a:lnTo>
                    <a:lnTo>
                      <a:pt x="2032" y="974"/>
                    </a:lnTo>
                    <a:lnTo>
                      <a:pt x="2038" y="972"/>
                    </a:lnTo>
                    <a:lnTo>
                      <a:pt x="2044" y="968"/>
                    </a:lnTo>
                    <a:lnTo>
                      <a:pt x="2050" y="962"/>
                    </a:lnTo>
                    <a:lnTo>
                      <a:pt x="2050" y="962"/>
                    </a:lnTo>
                    <a:lnTo>
                      <a:pt x="2054" y="956"/>
                    </a:lnTo>
                    <a:lnTo>
                      <a:pt x="2054" y="956"/>
                    </a:lnTo>
                    <a:lnTo>
                      <a:pt x="2054" y="954"/>
                    </a:lnTo>
                    <a:lnTo>
                      <a:pt x="2044" y="958"/>
                    </a:lnTo>
                    <a:lnTo>
                      <a:pt x="2032" y="962"/>
                    </a:lnTo>
                    <a:lnTo>
                      <a:pt x="2030" y="960"/>
                    </a:lnTo>
                    <a:lnTo>
                      <a:pt x="2030" y="956"/>
                    </a:lnTo>
                    <a:lnTo>
                      <a:pt x="2030" y="956"/>
                    </a:lnTo>
                    <a:lnTo>
                      <a:pt x="2032" y="950"/>
                    </a:lnTo>
                    <a:lnTo>
                      <a:pt x="2030" y="944"/>
                    </a:lnTo>
                    <a:lnTo>
                      <a:pt x="2026" y="940"/>
                    </a:lnTo>
                    <a:lnTo>
                      <a:pt x="2020" y="938"/>
                    </a:lnTo>
                    <a:lnTo>
                      <a:pt x="2002" y="932"/>
                    </a:lnTo>
                    <a:lnTo>
                      <a:pt x="1980" y="926"/>
                    </a:lnTo>
                    <a:lnTo>
                      <a:pt x="1980" y="926"/>
                    </a:lnTo>
                    <a:lnTo>
                      <a:pt x="1960" y="918"/>
                    </a:lnTo>
                    <a:lnTo>
                      <a:pt x="1948" y="912"/>
                    </a:lnTo>
                    <a:lnTo>
                      <a:pt x="1944" y="908"/>
                    </a:lnTo>
                    <a:lnTo>
                      <a:pt x="1944" y="904"/>
                    </a:lnTo>
                    <a:lnTo>
                      <a:pt x="1944" y="900"/>
                    </a:lnTo>
                    <a:lnTo>
                      <a:pt x="1944" y="896"/>
                    </a:lnTo>
                    <a:lnTo>
                      <a:pt x="1942" y="892"/>
                    </a:lnTo>
                    <a:lnTo>
                      <a:pt x="1934" y="886"/>
                    </a:lnTo>
                    <a:lnTo>
                      <a:pt x="1934" y="886"/>
                    </a:lnTo>
                    <a:lnTo>
                      <a:pt x="1924" y="880"/>
                    </a:lnTo>
                    <a:lnTo>
                      <a:pt x="1922" y="874"/>
                    </a:lnTo>
                    <a:lnTo>
                      <a:pt x="1922" y="870"/>
                    </a:lnTo>
                    <a:lnTo>
                      <a:pt x="1924" y="866"/>
                    </a:lnTo>
                    <a:lnTo>
                      <a:pt x="1922" y="862"/>
                    </a:lnTo>
                    <a:lnTo>
                      <a:pt x="1916" y="858"/>
                    </a:lnTo>
                    <a:lnTo>
                      <a:pt x="1902" y="852"/>
                    </a:lnTo>
                    <a:lnTo>
                      <a:pt x="1878" y="846"/>
                    </a:lnTo>
                    <a:lnTo>
                      <a:pt x="1878" y="846"/>
                    </a:lnTo>
                    <a:lnTo>
                      <a:pt x="1888" y="846"/>
                    </a:lnTo>
                    <a:lnTo>
                      <a:pt x="1896" y="844"/>
                    </a:lnTo>
                    <a:lnTo>
                      <a:pt x="1904" y="842"/>
                    </a:lnTo>
                    <a:lnTo>
                      <a:pt x="1910" y="838"/>
                    </a:lnTo>
                    <a:lnTo>
                      <a:pt x="1926" y="828"/>
                    </a:lnTo>
                    <a:lnTo>
                      <a:pt x="1948" y="818"/>
                    </a:lnTo>
                    <a:lnTo>
                      <a:pt x="1948" y="818"/>
                    </a:lnTo>
                    <a:lnTo>
                      <a:pt x="1954" y="816"/>
                    </a:lnTo>
                    <a:lnTo>
                      <a:pt x="1960" y="816"/>
                    </a:lnTo>
                    <a:lnTo>
                      <a:pt x="1974" y="818"/>
                    </a:lnTo>
                    <a:lnTo>
                      <a:pt x="1988" y="824"/>
                    </a:lnTo>
                    <a:lnTo>
                      <a:pt x="2002" y="832"/>
                    </a:lnTo>
                    <a:lnTo>
                      <a:pt x="2016" y="838"/>
                    </a:lnTo>
                    <a:lnTo>
                      <a:pt x="2030" y="842"/>
                    </a:lnTo>
                    <a:lnTo>
                      <a:pt x="2038" y="844"/>
                    </a:lnTo>
                    <a:lnTo>
                      <a:pt x="2044" y="842"/>
                    </a:lnTo>
                    <a:lnTo>
                      <a:pt x="2052" y="840"/>
                    </a:lnTo>
                    <a:lnTo>
                      <a:pt x="2058" y="836"/>
                    </a:lnTo>
                    <a:lnTo>
                      <a:pt x="2058" y="836"/>
                    </a:lnTo>
                    <a:lnTo>
                      <a:pt x="2070" y="830"/>
                    </a:lnTo>
                    <a:lnTo>
                      <a:pt x="2078" y="826"/>
                    </a:lnTo>
                    <a:lnTo>
                      <a:pt x="2086" y="826"/>
                    </a:lnTo>
                    <a:lnTo>
                      <a:pt x="2092" y="828"/>
                    </a:lnTo>
                    <a:lnTo>
                      <a:pt x="2096" y="830"/>
                    </a:lnTo>
                    <a:lnTo>
                      <a:pt x="2100" y="830"/>
                    </a:lnTo>
                    <a:lnTo>
                      <a:pt x="2106" y="826"/>
                    </a:lnTo>
                    <a:lnTo>
                      <a:pt x="2112" y="818"/>
                    </a:lnTo>
                    <a:lnTo>
                      <a:pt x="2112" y="818"/>
                    </a:lnTo>
                    <a:lnTo>
                      <a:pt x="2118" y="810"/>
                    </a:lnTo>
                    <a:lnTo>
                      <a:pt x="2118" y="806"/>
                    </a:lnTo>
                    <a:lnTo>
                      <a:pt x="2116" y="802"/>
                    </a:lnTo>
                    <a:lnTo>
                      <a:pt x="2112" y="796"/>
                    </a:lnTo>
                    <a:lnTo>
                      <a:pt x="2104" y="792"/>
                    </a:lnTo>
                    <a:lnTo>
                      <a:pt x="2092" y="790"/>
                    </a:lnTo>
                    <a:lnTo>
                      <a:pt x="2080" y="788"/>
                    </a:lnTo>
                    <a:lnTo>
                      <a:pt x="2054" y="786"/>
                    </a:lnTo>
                    <a:lnTo>
                      <a:pt x="2054" y="786"/>
                    </a:lnTo>
                    <a:lnTo>
                      <a:pt x="2044" y="786"/>
                    </a:lnTo>
                    <a:lnTo>
                      <a:pt x="2040" y="784"/>
                    </a:lnTo>
                    <a:lnTo>
                      <a:pt x="2040" y="780"/>
                    </a:lnTo>
                    <a:lnTo>
                      <a:pt x="2040" y="776"/>
                    </a:lnTo>
                    <a:lnTo>
                      <a:pt x="2046" y="768"/>
                    </a:lnTo>
                    <a:lnTo>
                      <a:pt x="2054" y="762"/>
                    </a:lnTo>
                    <a:lnTo>
                      <a:pt x="2066" y="758"/>
                    </a:lnTo>
                    <a:lnTo>
                      <a:pt x="2078" y="754"/>
                    </a:lnTo>
                    <a:lnTo>
                      <a:pt x="2092" y="752"/>
                    </a:lnTo>
                    <a:lnTo>
                      <a:pt x="2092" y="752"/>
                    </a:lnTo>
                    <a:lnTo>
                      <a:pt x="2104" y="754"/>
                    </a:lnTo>
                    <a:lnTo>
                      <a:pt x="2112" y="758"/>
                    </a:lnTo>
                    <a:lnTo>
                      <a:pt x="2122" y="766"/>
                    </a:lnTo>
                    <a:lnTo>
                      <a:pt x="2128" y="768"/>
                    </a:lnTo>
                    <a:lnTo>
                      <a:pt x="2132" y="770"/>
                    </a:lnTo>
                    <a:lnTo>
                      <a:pt x="2142" y="768"/>
                    </a:lnTo>
                    <a:lnTo>
                      <a:pt x="2152" y="766"/>
                    </a:lnTo>
                    <a:lnTo>
                      <a:pt x="2152" y="766"/>
                    </a:lnTo>
                    <a:lnTo>
                      <a:pt x="2162" y="762"/>
                    </a:lnTo>
                    <a:lnTo>
                      <a:pt x="2164" y="758"/>
                    </a:lnTo>
                    <a:lnTo>
                      <a:pt x="2166" y="754"/>
                    </a:lnTo>
                    <a:lnTo>
                      <a:pt x="2162" y="750"/>
                    </a:lnTo>
                    <a:lnTo>
                      <a:pt x="2154" y="746"/>
                    </a:lnTo>
                    <a:lnTo>
                      <a:pt x="2146" y="742"/>
                    </a:lnTo>
                    <a:lnTo>
                      <a:pt x="2134" y="740"/>
                    </a:lnTo>
                    <a:lnTo>
                      <a:pt x="2120" y="738"/>
                    </a:lnTo>
                    <a:lnTo>
                      <a:pt x="2120" y="738"/>
                    </a:lnTo>
                    <a:lnTo>
                      <a:pt x="2112" y="738"/>
                    </a:lnTo>
                    <a:lnTo>
                      <a:pt x="2108" y="736"/>
                    </a:lnTo>
                    <a:lnTo>
                      <a:pt x="2104" y="732"/>
                    </a:lnTo>
                    <a:lnTo>
                      <a:pt x="2102" y="728"/>
                    </a:lnTo>
                    <a:lnTo>
                      <a:pt x="2100" y="718"/>
                    </a:lnTo>
                    <a:lnTo>
                      <a:pt x="2102" y="708"/>
                    </a:lnTo>
                    <a:lnTo>
                      <a:pt x="2108" y="700"/>
                    </a:lnTo>
                    <a:lnTo>
                      <a:pt x="2114" y="694"/>
                    </a:lnTo>
                    <a:lnTo>
                      <a:pt x="2118" y="692"/>
                    </a:lnTo>
                    <a:lnTo>
                      <a:pt x="2122" y="692"/>
                    </a:lnTo>
                    <a:lnTo>
                      <a:pt x="2124" y="692"/>
                    </a:lnTo>
                    <a:lnTo>
                      <a:pt x="2126" y="696"/>
                    </a:lnTo>
                    <a:lnTo>
                      <a:pt x="2126" y="696"/>
                    </a:lnTo>
                    <a:lnTo>
                      <a:pt x="2132" y="700"/>
                    </a:lnTo>
                    <a:lnTo>
                      <a:pt x="2140" y="702"/>
                    </a:lnTo>
                    <a:lnTo>
                      <a:pt x="2148" y="702"/>
                    </a:lnTo>
                    <a:lnTo>
                      <a:pt x="2154" y="698"/>
                    </a:lnTo>
                    <a:lnTo>
                      <a:pt x="2158" y="692"/>
                    </a:lnTo>
                    <a:lnTo>
                      <a:pt x="2162" y="686"/>
                    </a:lnTo>
                    <a:lnTo>
                      <a:pt x="2160" y="678"/>
                    </a:lnTo>
                    <a:lnTo>
                      <a:pt x="2156" y="670"/>
                    </a:lnTo>
                    <a:lnTo>
                      <a:pt x="2156" y="670"/>
                    </a:lnTo>
                    <a:lnTo>
                      <a:pt x="2150" y="662"/>
                    </a:lnTo>
                    <a:lnTo>
                      <a:pt x="2150" y="658"/>
                    </a:lnTo>
                    <a:lnTo>
                      <a:pt x="2154" y="656"/>
                    </a:lnTo>
                    <a:lnTo>
                      <a:pt x="2156" y="656"/>
                    </a:lnTo>
                    <a:lnTo>
                      <a:pt x="2160" y="656"/>
                    </a:lnTo>
                    <a:lnTo>
                      <a:pt x="2160" y="654"/>
                    </a:lnTo>
                    <a:lnTo>
                      <a:pt x="2144" y="646"/>
                    </a:lnTo>
                    <a:lnTo>
                      <a:pt x="2144" y="646"/>
                    </a:lnTo>
                    <a:lnTo>
                      <a:pt x="2132" y="640"/>
                    </a:lnTo>
                    <a:lnTo>
                      <a:pt x="2128" y="636"/>
                    </a:lnTo>
                    <a:lnTo>
                      <a:pt x="2128" y="634"/>
                    </a:lnTo>
                    <a:lnTo>
                      <a:pt x="2130" y="632"/>
                    </a:lnTo>
                    <a:lnTo>
                      <a:pt x="2140" y="628"/>
                    </a:lnTo>
                    <a:lnTo>
                      <a:pt x="2142" y="624"/>
                    </a:lnTo>
                    <a:lnTo>
                      <a:pt x="2142" y="620"/>
                    </a:lnTo>
                    <a:lnTo>
                      <a:pt x="2142" y="620"/>
                    </a:lnTo>
                    <a:lnTo>
                      <a:pt x="2140" y="616"/>
                    </a:lnTo>
                    <a:lnTo>
                      <a:pt x="2136" y="614"/>
                    </a:lnTo>
                    <a:lnTo>
                      <a:pt x="2126" y="612"/>
                    </a:lnTo>
                    <a:lnTo>
                      <a:pt x="2098" y="612"/>
                    </a:lnTo>
                    <a:lnTo>
                      <a:pt x="2084" y="612"/>
                    </a:lnTo>
                    <a:lnTo>
                      <a:pt x="2074" y="612"/>
                    </a:lnTo>
                    <a:lnTo>
                      <a:pt x="2066" y="608"/>
                    </a:lnTo>
                    <a:lnTo>
                      <a:pt x="2064" y="606"/>
                    </a:lnTo>
                    <a:lnTo>
                      <a:pt x="2062" y="602"/>
                    </a:lnTo>
                    <a:lnTo>
                      <a:pt x="2062" y="602"/>
                    </a:lnTo>
                    <a:lnTo>
                      <a:pt x="2062" y="598"/>
                    </a:lnTo>
                    <a:lnTo>
                      <a:pt x="2060" y="594"/>
                    </a:lnTo>
                    <a:lnTo>
                      <a:pt x="2056" y="590"/>
                    </a:lnTo>
                    <a:lnTo>
                      <a:pt x="2048" y="586"/>
                    </a:lnTo>
                    <a:lnTo>
                      <a:pt x="2040" y="582"/>
                    </a:lnTo>
                    <a:lnTo>
                      <a:pt x="2032" y="580"/>
                    </a:lnTo>
                    <a:lnTo>
                      <a:pt x="2028" y="578"/>
                    </a:lnTo>
                    <a:lnTo>
                      <a:pt x="2026" y="576"/>
                    </a:lnTo>
                    <a:lnTo>
                      <a:pt x="2028" y="574"/>
                    </a:lnTo>
                    <a:lnTo>
                      <a:pt x="2032" y="568"/>
                    </a:lnTo>
                    <a:lnTo>
                      <a:pt x="2032" y="568"/>
                    </a:lnTo>
                    <a:lnTo>
                      <a:pt x="2040" y="566"/>
                    </a:lnTo>
                    <a:lnTo>
                      <a:pt x="2046" y="566"/>
                    </a:lnTo>
                    <a:lnTo>
                      <a:pt x="2050" y="570"/>
                    </a:lnTo>
                    <a:lnTo>
                      <a:pt x="2054" y="574"/>
                    </a:lnTo>
                    <a:lnTo>
                      <a:pt x="2058" y="578"/>
                    </a:lnTo>
                    <a:lnTo>
                      <a:pt x="2064" y="580"/>
                    </a:lnTo>
                    <a:lnTo>
                      <a:pt x="2072" y="580"/>
                    </a:lnTo>
                    <a:lnTo>
                      <a:pt x="2082" y="574"/>
                    </a:lnTo>
                    <a:lnTo>
                      <a:pt x="2082" y="574"/>
                    </a:lnTo>
                    <a:lnTo>
                      <a:pt x="2094" y="566"/>
                    </a:lnTo>
                    <a:lnTo>
                      <a:pt x="2106" y="562"/>
                    </a:lnTo>
                    <a:lnTo>
                      <a:pt x="2120" y="560"/>
                    </a:lnTo>
                    <a:lnTo>
                      <a:pt x="2132" y="560"/>
                    </a:lnTo>
                    <a:lnTo>
                      <a:pt x="2144" y="562"/>
                    </a:lnTo>
                    <a:lnTo>
                      <a:pt x="2156" y="564"/>
                    </a:lnTo>
                    <a:lnTo>
                      <a:pt x="2178" y="574"/>
                    </a:lnTo>
                    <a:lnTo>
                      <a:pt x="2178" y="574"/>
                    </a:lnTo>
                    <a:lnTo>
                      <a:pt x="2188" y="576"/>
                    </a:lnTo>
                    <a:lnTo>
                      <a:pt x="2196" y="574"/>
                    </a:lnTo>
                    <a:lnTo>
                      <a:pt x="2202" y="570"/>
                    </a:lnTo>
                    <a:lnTo>
                      <a:pt x="2206" y="564"/>
                    </a:lnTo>
                    <a:lnTo>
                      <a:pt x="2208" y="556"/>
                    </a:lnTo>
                    <a:lnTo>
                      <a:pt x="2206" y="546"/>
                    </a:lnTo>
                    <a:lnTo>
                      <a:pt x="2202" y="536"/>
                    </a:lnTo>
                    <a:lnTo>
                      <a:pt x="2194" y="528"/>
                    </a:lnTo>
                    <a:lnTo>
                      <a:pt x="2194" y="528"/>
                    </a:lnTo>
                    <a:lnTo>
                      <a:pt x="2186" y="522"/>
                    </a:lnTo>
                    <a:lnTo>
                      <a:pt x="2180" y="522"/>
                    </a:lnTo>
                    <a:lnTo>
                      <a:pt x="2176" y="524"/>
                    </a:lnTo>
                    <a:lnTo>
                      <a:pt x="2172" y="528"/>
                    </a:lnTo>
                    <a:lnTo>
                      <a:pt x="2166" y="532"/>
                    </a:lnTo>
                    <a:lnTo>
                      <a:pt x="2158" y="534"/>
                    </a:lnTo>
                    <a:lnTo>
                      <a:pt x="2148" y="532"/>
                    </a:lnTo>
                    <a:lnTo>
                      <a:pt x="2132" y="524"/>
                    </a:lnTo>
                    <a:lnTo>
                      <a:pt x="2132" y="524"/>
                    </a:lnTo>
                    <a:lnTo>
                      <a:pt x="2106" y="506"/>
                    </a:lnTo>
                    <a:lnTo>
                      <a:pt x="2102" y="502"/>
                    </a:lnTo>
                    <a:lnTo>
                      <a:pt x="2102" y="500"/>
                    </a:lnTo>
                    <a:lnTo>
                      <a:pt x="2102" y="498"/>
                    </a:lnTo>
                    <a:lnTo>
                      <a:pt x="2106" y="498"/>
                    </a:lnTo>
                    <a:lnTo>
                      <a:pt x="2116" y="498"/>
                    </a:lnTo>
                    <a:lnTo>
                      <a:pt x="2144" y="504"/>
                    </a:lnTo>
                    <a:lnTo>
                      <a:pt x="2144" y="504"/>
                    </a:lnTo>
                    <a:lnTo>
                      <a:pt x="2170" y="508"/>
                    </a:lnTo>
                    <a:lnTo>
                      <a:pt x="2174" y="508"/>
                    </a:lnTo>
                    <a:lnTo>
                      <a:pt x="2174" y="506"/>
                    </a:lnTo>
                    <a:lnTo>
                      <a:pt x="2168" y="502"/>
                    </a:lnTo>
                    <a:lnTo>
                      <a:pt x="2156" y="496"/>
                    </a:lnTo>
                    <a:lnTo>
                      <a:pt x="2120" y="480"/>
                    </a:lnTo>
                    <a:lnTo>
                      <a:pt x="2120" y="480"/>
                    </a:lnTo>
                    <a:lnTo>
                      <a:pt x="2100" y="474"/>
                    </a:lnTo>
                    <a:lnTo>
                      <a:pt x="2086" y="474"/>
                    </a:lnTo>
                    <a:lnTo>
                      <a:pt x="2078" y="476"/>
                    </a:lnTo>
                    <a:lnTo>
                      <a:pt x="2074" y="482"/>
                    </a:lnTo>
                    <a:lnTo>
                      <a:pt x="2070" y="494"/>
                    </a:lnTo>
                    <a:lnTo>
                      <a:pt x="2066" y="500"/>
                    </a:lnTo>
                    <a:lnTo>
                      <a:pt x="2060" y="504"/>
                    </a:lnTo>
                    <a:lnTo>
                      <a:pt x="2060" y="504"/>
                    </a:lnTo>
                    <a:lnTo>
                      <a:pt x="2056" y="504"/>
                    </a:lnTo>
                    <a:lnTo>
                      <a:pt x="2054" y="502"/>
                    </a:lnTo>
                    <a:lnTo>
                      <a:pt x="2052" y="500"/>
                    </a:lnTo>
                    <a:lnTo>
                      <a:pt x="2052" y="498"/>
                    </a:lnTo>
                    <a:lnTo>
                      <a:pt x="2054" y="490"/>
                    </a:lnTo>
                    <a:lnTo>
                      <a:pt x="2060" y="478"/>
                    </a:lnTo>
                    <a:lnTo>
                      <a:pt x="2072" y="454"/>
                    </a:lnTo>
                    <a:lnTo>
                      <a:pt x="2080" y="440"/>
                    </a:lnTo>
                    <a:lnTo>
                      <a:pt x="2086" y="426"/>
                    </a:lnTo>
                    <a:lnTo>
                      <a:pt x="2086" y="426"/>
                    </a:lnTo>
                    <a:lnTo>
                      <a:pt x="2090" y="414"/>
                    </a:lnTo>
                    <a:lnTo>
                      <a:pt x="2096" y="408"/>
                    </a:lnTo>
                    <a:lnTo>
                      <a:pt x="2104" y="404"/>
                    </a:lnTo>
                    <a:lnTo>
                      <a:pt x="2110" y="404"/>
                    </a:lnTo>
                    <a:lnTo>
                      <a:pt x="2124" y="404"/>
                    </a:lnTo>
                    <a:lnTo>
                      <a:pt x="2130" y="404"/>
                    </a:lnTo>
                    <a:lnTo>
                      <a:pt x="2134" y="402"/>
                    </a:lnTo>
                    <a:lnTo>
                      <a:pt x="2134" y="402"/>
                    </a:lnTo>
                    <a:lnTo>
                      <a:pt x="2146" y="392"/>
                    </a:lnTo>
                    <a:lnTo>
                      <a:pt x="2160" y="382"/>
                    </a:lnTo>
                    <a:lnTo>
                      <a:pt x="2166" y="376"/>
                    </a:lnTo>
                    <a:lnTo>
                      <a:pt x="2168" y="372"/>
                    </a:lnTo>
                    <a:lnTo>
                      <a:pt x="2168" y="370"/>
                    </a:lnTo>
                    <a:lnTo>
                      <a:pt x="2166" y="368"/>
                    </a:lnTo>
                    <a:lnTo>
                      <a:pt x="2160" y="366"/>
                    </a:lnTo>
                    <a:lnTo>
                      <a:pt x="2160" y="366"/>
                    </a:lnTo>
                    <a:lnTo>
                      <a:pt x="2152" y="362"/>
                    </a:lnTo>
                    <a:lnTo>
                      <a:pt x="2146" y="358"/>
                    </a:lnTo>
                    <a:lnTo>
                      <a:pt x="2144" y="354"/>
                    </a:lnTo>
                    <a:lnTo>
                      <a:pt x="2144" y="348"/>
                    </a:lnTo>
                    <a:lnTo>
                      <a:pt x="2146" y="344"/>
                    </a:lnTo>
                    <a:lnTo>
                      <a:pt x="2150" y="338"/>
                    </a:lnTo>
                    <a:lnTo>
                      <a:pt x="2158" y="336"/>
                    </a:lnTo>
                    <a:lnTo>
                      <a:pt x="2168" y="334"/>
                    </a:lnTo>
                    <a:lnTo>
                      <a:pt x="2168" y="334"/>
                    </a:lnTo>
                    <a:lnTo>
                      <a:pt x="2190" y="334"/>
                    </a:lnTo>
                    <a:lnTo>
                      <a:pt x="2204" y="330"/>
                    </a:lnTo>
                    <a:lnTo>
                      <a:pt x="2216" y="322"/>
                    </a:lnTo>
                    <a:lnTo>
                      <a:pt x="2228" y="310"/>
                    </a:lnTo>
                    <a:lnTo>
                      <a:pt x="2228" y="310"/>
                    </a:lnTo>
                    <a:lnTo>
                      <a:pt x="2230" y="306"/>
                    </a:lnTo>
                    <a:lnTo>
                      <a:pt x="2230" y="304"/>
                    </a:lnTo>
                    <a:lnTo>
                      <a:pt x="2228" y="302"/>
                    </a:lnTo>
                    <a:lnTo>
                      <a:pt x="2226" y="300"/>
                    </a:lnTo>
                    <a:lnTo>
                      <a:pt x="2214" y="300"/>
                    </a:lnTo>
                    <a:lnTo>
                      <a:pt x="2200" y="300"/>
                    </a:lnTo>
                    <a:lnTo>
                      <a:pt x="2162" y="308"/>
                    </a:lnTo>
                    <a:lnTo>
                      <a:pt x="2142" y="312"/>
                    </a:lnTo>
                    <a:lnTo>
                      <a:pt x="2124" y="318"/>
                    </a:lnTo>
                    <a:lnTo>
                      <a:pt x="2124" y="318"/>
                    </a:lnTo>
                    <a:lnTo>
                      <a:pt x="2112" y="322"/>
                    </a:lnTo>
                    <a:lnTo>
                      <a:pt x="2108" y="320"/>
                    </a:lnTo>
                    <a:lnTo>
                      <a:pt x="2106" y="320"/>
                    </a:lnTo>
                    <a:lnTo>
                      <a:pt x="2106" y="316"/>
                    </a:lnTo>
                    <a:lnTo>
                      <a:pt x="2108" y="314"/>
                    </a:lnTo>
                    <a:lnTo>
                      <a:pt x="2114" y="306"/>
                    </a:lnTo>
                    <a:lnTo>
                      <a:pt x="2124" y="298"/>
                    </a:lnTo>
                    <a:lnTo>
                      <a:pt x="2138" y="292"/>
                    </a:lnTo>
                    <a:lnTo>
                      <a:pt x="2152" y="288"/>
                    </a:lnTo>
                    <a:lnTo>
                      <a:pt x="2160" y="288"/>
                    </a:lnTo>
                    <a:lnTo>
                      <a:pt x="2168" y="288"/>
                    </a:lnTo>
                    <a:lnTo>
                      <a:pt x="2168" y="288"/>
                    </a:lnTo>
                    <a:lnTo>
                      <a:pt x="2182" y="292"/>
                    </a:lnTo>
                    <a:lnTo>
                      <a:pt x="2198" y="292"/>
                    </a:lnTo>
                    <a:lnTo>
                      <a:pt x="2214" y="292"/>
                    </a:lnTo>
                    <a:lnTo>
                      <a:pt x="2228" y="290"/>
                    </a:lnTo>
                    <a:lnTo>
                      <a:pt x="2256" y="284"/>
                    </a:lnTo>
                    <a:lnTo>
                      <a:pt x="2278" y="276"/>
                    </a:lnTo>
                    <a:lnTo>
                      <a:pt x="2278" y="276"/>
                    </a:lnTo>
                    <a:lnTo>
                      <a:pt x="2284" y="270"/>
                    </a:lnTo>
                    <a:lnTo>
                      <a:pt x="2286" y="268"/>
                    </a:lnTo>
                    <a:lnTo>
                      <a:pt x="2284" y="268"/>
                    </a:lnTo>
                    <a:lnTo>
                      <a:pt x="2280" y="264"/>
                    </a:lnTo>
                    <a:lnTo>
                      <a:pt x="2270" y="262"/>
                    </a:lnTo>
                    <a:lnTo>
                      <a:pt x="2244" y="260"/>
                    </a:lnTo>
                    <a:lnTo>
                      <a:pt x="2232" y="260"/>
                    </a:lnTo>
                    <a:lnTo>
                      <a:pt x="2220" y="262"/>
                    </a:lnTo>
                    <a:lnTo>
                      <a:pt x="2220" y="262"/>
                    </a:lnTo>
                    <a:lnTo>
                      <a:pt x="2206" y="264"/>
                    </a:lnTo>
                    <a:lnTo>
                      <a:pt x="2188" y="264"/>
                    </a:lnTo>
                    <a:lnTo>
                      <a:pt x="2154" y="262"/>
                    </a:lnTo>
                    <a:lnTo>
                      <a:pt x="2134" y="258"/>
                    </a:lnTo>
                    <a:lnTo>
                      <a:pt x="2150" y="258"/>
                    </a:lnTo>
                    <a:lnTo>
                      <a:pt x="2150" y="258"/>
                    </a:lnTo>
                    <a:lnTo>
                      <a:pt x="2168" y="260"/>
                    </a:lnTo>
                    <a:lnTo>
                      <a:pt x="2182" y="258"/>
                    </a:lnTo>
                    <a:lnTo>
                      <a:pt x="2192" y="256"/>
                    </a:lnTo>
                    <a:lnTo>
                      <a:pt x="2200" y="252"/>
                    </a:lnTo>
                    <a:lnTo>
                      <a:pt x="2214" y="248"/>
                    </a:lnTo>
                    <a:lnTo>
                      <a:pt x="2222" y="246"/>
                    </a:lnTo>
                    <a:lnTo>
                      <a:pt x="2232" y="248"/>
                    </a:lnTo>
                    <a:lnTo>
                      <a:pt x="2232" y="248"/>
                    </a:lnTo>
                    <a:lnTo>
                      <a:pt x="2244" y="250"/>
                    </a:lnTo>
                    <a:lnTo>
                      <a:pt x="2254" y="250"/>
                    </a:lnTo>
                    <a:lnTo>
                      <a:pt x="2274" y="248"/>
                    </a:lnTo>
                    <a:lnTo>
                      <a:pt x="2298" y="244"/>
                    </a:lnTo>
                    <a:lnTo>
                      <a:pt x="2330" y="242"/>
                    </a:lnTo>
                    <a:lnTo>
                      <a:pt x="2330" y="242"/>
                    </a:lnTo>
                    <a:lnTo>
                      <a:pt x="2342" y="240"/>
                    </a:lnTo>
                    <a:lnTo>
                      <a:pt x="2344" y="238"/>
                    </a:lnTo>
                    <a:lnTo>
                      <a:pt x="2344" y="238"/>
                    </a:lnTo>
                    <a:lnTo>
                      <a:pt x="2342" y="232"/>
                    </a:lnTo>
                    <a:lnTo>
                      <a:pt x="2336" y="228"/>
                    </a:lnTo>
                    <a:lnTo>
                      <a:pt x="2330" y="224"/>
                    </a:lnTo>
                    <a:lnTo>
                      <a:pt x="2328" y="220"/>
                    </a:lnTo>
                    <a:lnTo>
                      <a:pt x="2330" y="220"/>
                    </a:lnTo>
                    <a:lnTo>
                      <a:pt x="2334" y="218"/>
                    </a:lnTo>
                    <a:lnTo>
                      <a:pt x="2348" y="218"/>
                    </a:lnTo>
                    <a:lnTo>
                      <a:pt x="2348" y="218"/>
                    </a:lnTo>
                    <a:lnTo>
                      <a:pt x="2360" y="216"/>
                    </a:lnTo>
                    <a:lnTo>
                      <a:pt x="2372" y="214"/>
                    </a:lnTo>
                    <a:lnTo>
                      <a:pt x="2382" y="212"/>
                    </a:lnTo>
                    <a:lnTo>
                      <a:pt x="2392" y="206"/>
                    </a:lnTo>
                    <a:lnTo>
                      <a:pt x="2412" y="196"/>
                    </a:lnTo>
                    <a:lnTo>
                      <a:pt x="2436" y="182"/>
                    </a:lnTo>
                    <a:lnTo>
                      <a:pt x="2436" y="182"/>
                    </a:lnTo>
                    <a:lnTo>
                      <a:pt x="2440" y="180"/>
                    </a:lnTo>
                    <a:lnTo>
                      <a:pt x="2442" y="176"/>
                    </a:lnTo>
                    <a:lnTo>
                      <a:pt x="2438" y="174"/>
                    </a:lnTo>
                    <a:lnTo>
                      <a:pt x="2434" y="170"/>
                    </a:lnTo>
                    <a:lnTo>
                      <a:pt x="2414" y="164"/>
                    </a:lnTo>
                    <a:lnTo>
                      <a:pt x="2388" y="158"/>
                    </a:lnTo>
                    <a:lnTo>
                      <a:pt x="2356" y="154"/>
                    </a:lnTo>
                    <a:lnTo>
                      <a:pt x="2322" y="150"/>
                    </a:lnTo>
                    <a:lnTo>
                      <a:pt x="2292" y="148"/>
                    </a:lnTo>
                    <a:lnTo>
                      <a:pt x="2264" y="150"/>
                    </a:lnTo>
                    <a:lnTo>
                      <a:pt x="2264" y="150"/>
                    </a:lnTo>
                    <a:lnTo>
                      <a:pt x="2244" y="152"/>
                    </a:lnTo>
                    <a:lnTo>
                      <a:pt x="2230" y="158"/>
                    </a:lnTo>
                    <a:lnTo>
                      <a:pt x="2220" y="164"/>
                    </a:lnTo>
                    <a:lnTo>
                      <a:pt x="2214" y="172"/>
                    </a:lnTo>
                    <a:lnTo>
                      <a:pt x="2210" y="180"/>
                    </a:lnTo>
                    <a:lnTo>
                      <a:pt x="2204" y="184"/>
                    </a:lnTo>
                    <a:lnTo>
                      <a:pt x="2198" y="186"/>
                    </a:lnTo>
                    <a:lnTo>
                      <a:pt x="2188" y="186"/>
                    </a:lnTo>
                    <a:lnTo>
                      <a:pt x="2188" y="186"/>
                    </a:lnTo>
                    <a:lnTo>
                      <a:pt x="2176" y="184"/>
                    </a:lnTo>
                    <a:lnTo>
                      <a:pt x="2162" y="182"/>
                    </a:lnTo>
                    <a:lnTo>
                      <a:pt x="2140" y="184"/>
                    </a:lnTo>
                    <a:lnTo>
                      <a:pt x="2126" y="184"/>
                    </a:lnTo>
                    <a:lnTo>
                      <a:pt x="2126" y="182"/>
                    </a:lnTo>
                    <a:lnTo>
                      <a:pt x="2126" y="182"/>
                    </a:lnTo>
                    <a:lnTo>
                      <a:pt x="2130" y="178"/>
                    </a:lnTo>
                    <a:lnTo>
                      <a:pt x="2130" y="178"/>
                    </a:lnTo>
                    <a:lnTo>
                      <a:pt x="2134" y="172"/>
                    </a:lnTo>
                    <a:lnTo>
                      <a:pt x="2134" y="170"/>
                    </a:lnTo>
                    <a:lnTo>
                      <a:pt x="2128" y="170"/>
                    </a:lnTo>
                    <a:lnTo>
                      <a:pt x="2120" y="172"/>
                    </a:lnTo>
                    <a:lnTo>
                      <a:pt x="2108" y="176"/>
                    </a:lnTo>
                    <a:lnTo>
                      <a:pt x="2092" y="184"/>
                    </a:lnTo>
                    <a:lnTo>
                      <a:pt x="2074" y="196"/>
                    </a:lnTo>
                    <a:lnTo>
                      <a:pt x="2050" y="210"/>
                    </a:lnTo>
                    <a:lnTo>
                      <a:pt x="2050" y="210"/>
                    </a:lnTo>
                    <a:lnTo>
                      <a:pt x="2028" y="224"/>
                    </a:lnTo>
                    <a:lnTo>
                      <a:pt x="2010" y="234"/>
                    </a:lnTo>
                    <a:lnTo>
                      <a:pt x="1996" y="242"/>
                    </a:lnTo>
                    <a:lnTo>
                      <a:pt x="1986" y="244"/>
                    </a:lnTo>
                    <a:lnTo>
                      <a:pt x="1984" y="244"/>
                    </a:lnTo>
                    <a:lnTo>
                      <a:pt x="1982" y="244"/>
                    </a:lnTo>
                    <a:lnTo>
                      <a:pt x="1984" y="238"/>
                    </a:lnTo>
                    <a:lnTo>
                      <a:pt x="1992" y="228"/>
                    </a:lnTo>
                    <a:lnTo>
                      <a:pt x="2008" y="216"/>
                    </a:lnTo>
                    <a:lnTo>
                      <a:pt x="2008" y="216"/>
                    </a:lnTo>
                    <a:lnTo>
                      <a:pt x="2026" y="200"/>
                    </a:lnTo>
                    <a:lnTo>
                      <a:pt x="2040" y="186"/>
                    </a:lnTo>
                    <a:lnTo>
                      <a:pt x="2050" y="172"/>
                    </a:lnTo>
                    <a:lnTo>
                      <a:pt x="2052" y="166"/>
                    </a:lnTo>
                    <a:lnTo>
                      <a:pt x="2052" y="160"/>
                    </a:lnTo>
                    <a:lnTo>
                      <a:pt x="2052" y="156"/>
                    </a:lnTo>
                    <a:lnTo>
                      <a:pt x="2050" y="150"/>
                    </a:lnTo>
                    <a:lnTo>
                      <a:pt x="2048" y="146"/>
                    </a:lnTo>
                    <a:lnTo>
                      <a:pt x="2042" y="144"/>
                    </a:lnTo>
                    <a:lnTo>
                      <a:pt x="2036" y="140"/>
                    </a:lnTo>
                    <a:lnTo>
                      <a:pt x="2028" y="138"/>
                    </a:lnTo>
                    <a:lnTo>
                      <a:pt x="2004" y="138"/>
                    </a:lnTo>
                    <a:lnTo>
                      <a:pt x="2004" y="138"/>
                    </a:lnTo>
                    <a:lnTo>
                      <a:pt x="1984" y="138"/>
                    </a:lnTo>
                    <a:lnTo>
                      <a:pt x="1972" y="142"/>
                    </a:lnTo>
                    <a:lnTo>
                      <a:pt x="1964" y="146"/>
                    </a:lnTo>
                    <a:lnTo>
                      <a:pt x="1962" y="152"/>
                    </a:lnTo>
                    <a:lnTo>
                      <a:pt x="1960" y="156"/>
                    </a:lnTo>
                    <a:lnTo>
                      <a:pt x="1958" y="162"/>
                    </a:lnTo>
                    <a:lnTo>
                      <a:pt x="1952" y="168"/>
                    </a:lnTo>
                    <a:lnTo>
                      <a:pt x="1940" y="172"/>
                    </a:lnTo>
                    <a:lnTo>
                      <a:pt x="1940" y="172"/>
                    </a:lnTo>
                    <a:lnTo>
                      <a:pt x="1910" y="178"/>
                    </a:lnTo>
                    <a:lnTo>
                      <a:pt x="1886" y="182"/>
                    </a:lnTo>
                    <a:lnTo>
                      <a:pt x="1878" y="182"/>
                    </a:lnTo>
                    <a:lnTo>
                      <a:pt x="1876" y="180"/>
                    </a:lnTo>
                    <a:lnTo>
                      <a:pt x="1880" y="176"/>
                    </a:lnTo>
                    <a:lnTo>
                      <a:pt x="1890" y="172"/>
                    </a:lnTo>
                    <a:lnTo>
                      <a:pt x="1890" y="172"/>
                    </a:lnTo>
                    <a:lnTo>
                      <a:pt x="1916" y="160"/>
                    </a:lnTo>
                    <a:lnTo>
                      <a:pt x="1922" y="154"/>
                    </a:lnTo>
                    <a:lnTo>
                      <a:pt x="1924" y="152"/>
                    </a:lnTo>
                    <a:lnTo>
                      <a:pt x="1924" y="150"/>
                    </a:lnTo>
                    <a:lnTo>
                      <a:pt x="1924" y="148"/>
                    </a:lnTo>
                    <a:lnTo>
                      <a:pt x="1920" y="148"/>
                    </a:lnTo>
                    <a:lnTo>
                      <a:pt x="1906" y="144"/>
                    </a:lnTo>
                    <a:lnTo>
                      <a:pt x="1884" y="142"/>
                    </a:lnTo>
                    <a:lnTo>
                      <a:pt x="1852" y="140"/>
                    </a:lnTo>
                    <a:lnTo>
                      <a:pt x="1852" y="140"/>
                    </a:lnTo>
                    <a:lnTo>
                      <a:pt x="1812" y="142"/>
                    </a:lnTo>
                    <a:lnTo>
                      <a:pt x="1770" y="146"/>
                    </a:lnTo>
                    <a:lnTo>
                      <a:pt x="1730" y="152"/>
                    </a:lnTo>
                    <a:lnTo>
                      <a:pt x="1694" y="160"/>
                    </a:lnTo>
                    <a:lnTo>
                      <a:pt x="1636" y="172"/>
                    </a:lnTo>
                    <a:lnTo>
                      <a:pt x="1616" y="174"/>
                    </a:lnTo>
                    <a:lnTo>
                      <a:pt x="1610" y="174"/>
                    </a:lnTo>
                    <a:lnTo>
                      <a:pt x="1608" y="174"/>
                    </a:lnTo>
                    <a:lnTo>
                      <a:pt x="1608" y="174"/>
                    </a:lnTo>
                    <a:lnTo>
                      <a:pt x="1604" y="170"/>
                    </a:lnTo>
                    <a:lnTo>
                      <a:pt x="1602" y="168"/>
                    </a:lnTo>
                    <a:lnTo>
                      <a:pt x="1604" y="164"/>
                    </a:lnTo>
                    <a:lnTo>
                      <a:pt x="1606" y="162"/>
                    </a:lnTo>
                    <a:lnTo>
                      <a:pt x="1618" y="156"/>
                    </a:lnTo>
                    <a:lnTo>
                      <a:pt x="1636" y="152"/>
                    </a:lnTo>
                    <a:lnTo>
                      <a:pt x="1686" y="142"/>
                    </a:lnTo>
                    <a:lnTo>
                      <a:pt x="1744" y="134"/>
                    </a:lnTo>
                    <a:lnTo>
                      <a:pt x="1744" y="134"/>
                    </a:lnTo>
                    <a:lnTo>
                      <a:pt x="1772" y="130"/>
                    </a:lnTo>
                    <a:lnTo>
                      <a:pt x="1802" y="130"/>
                    </a:lnTo>
                    <a:lnTo>
                      <a:pt x="1864" y="130"/>
                    </a:lnTo>
                    <a:lnTo>
                      <a:pt x="1926" y="130"/>
                    </a:lnTo>
                    <a:lnTo>
                      <a:pt x="1956" y="128"/>
                    </a:lnTo>
                    <a:lnTo>
                      <a:pt x="1984" y="124"/>
                    </a:lnTo>
                    <a:lnTo>
                      <a:pt x="1984" y="124"/>
                    </a:lnTo>
                    <a:lnTo>
                      <a:pt x="2020" y="114"/>
                    </a:lnTo>
                    <a:lnTo>
                      <a:pt x="2054" y="104"/>
                    </a:lnTo>
                    <a:lnTo>
                      <a:pt x="2066" y="98"/>
                    </a:lnTo>
                    <a:lnTo>
                      <a:pt x="2072" y="92"/>
                    </a:lnTo>
                    <a:lnTo>
                      <a:pt x="2072" y="90"/>
                    </a:lnTo>
                    <a:lnTo>
                      <a:pt x="2070" y="88"/>
                    </a:lnTo>
                    <a:lnTo>
                      <a:pt x="2062" y="84"/>
                    </a:lnTo>
                    <a:lnTo>
                      <a:pt x="2062" y="84"/>
                    </a:lnTo>
                    <a:lnTo>
                      <a:pt x="2034" y="78"/>
                    </a:lnTo>
                    <a:lnTo>
                      <a:pt x="2004" y="72"/>
                    </a:lnTo>
                    <a:lnTo>
                      <a:pt x="1988" y="70"/>
                    </a:lnTo>
                    <a:lnTo>
                      <a:pt x="1970" y="68"/>
                    </a:lnTo>
                    <a:lnTo>
                      <a:pt x="1952" y="70"/>
                    </a:lnTo>
                    <a:lnTo>
                      <a:pt x="1932" y="72"/>
                    </a:lnTo>
                    <a:lnTo>
                      <a:pt x="1932" y="72"/>
                    </a:lnTo>
                    <a:lnTo>
                      <a:pt x="1914" y="76"/>
                    </a:lnTo>
                    <a:lnTo>
                      <a:pt x="1916" y="74"/>
                    </a:lnTo>
                    <a:lnTo>
                      <a:pt x="1922" y="70"/>
                    </a:lnTo>
                    <a:lnTo>
                      <a:pt x="1930" y="64"/>
                    </a:lnTo>
                    <a:lnTo>
                      <a:pt x="1936" y="58"/>
                    </a:lnTo>
                    <a:lnTo>
                      <a:pt x="1938" y="56"/>
                    </a:lnTo>
                    <a:lnTo>
                      <a:pt x="1938" y="52"/>
                    </a:lnTo>
                    <a:lnTo>
                      <a:pt x="1936" y="50"/>
                    </a:lnTo>
                    <a:lnTo>
                      <a:pt x="1932" y="46"/>
                    </a:lnTo>
                    <a:lnTo>
                      <a:pt x="1932" y="46"/>
                    </a:lnTo>
                    <a:lnTo>
                      <a:pt x="1922" y="42"/>
                    </a:lnTo>
                    <a:lnTo>
                      <a:pt x="1912" y="42"/>
                    </a:lnTo>
                    <a:lnTo>
                      <a:pt x="1898" y="42"/>
                    </a:lnTo>
                    <a:lnTo>
                      <a:pt x="1884" y="46"/>
                    </a:lnTo>
                    <a:lnTo>
                      <a:pt x="1866" y="48"/>
                    </a:lnTo>
                    <a:lnTo>
                      <a:pt x="1846" y="50"/>
                    </a:lnTo>
                    <a:lnTo>
                      <a:pt x="1822" y="52"/>
                    </a:lnTo>
                    <a:lnTo>
                      <a:pt x="1794" y="50"/>
                    </a:lnTo>
                    <a:lnTo>
                      <a:pt x="1794" y="50"/>
                    </a:lnTo>
                    <a:lnTo>
                      <a:pt x="1766" y="48"/>
                    </a:lnTo>
                    <a:lnTo>
                      <a:pt x="1744" y="48"/>
                    </a:lnTo>
                    <a:lnTo>
                      <a:pt x="1724" y="52"/>
                    </a:lnTo>
                    <a:lnTo>
                      <a:pt x="1708" y="54"/>
                    </a:lnTo>
                    <a:lnTo>
                      <a:pt x="1678" y="60"/>
                    </a:lnTo>
                    <a:lnTo>
                      <a:pt x="1660" y="60"/>
                    </a:lnTo>
                    <a:lnTo>
                      <a:pt x="1638" y="60"/>
                    </a:lnTo>
                    <a:lnTo>
                      <a:pt x="1638" y="60"/>
                    </a:lnTo>
                    <a:lnTo>
                      <a:pt x="1622" y="58"/>
                    </a:lnTo>
                    <a:lnTo>
                      <a:pt x="1616" y="56"/>
                    </a:lnTo>
                    <a:lnTo>
                      <a:pt x="1618" y="54"/>
                    </a:lnTo>
                    <a:lnTo>
                      <a:pt x="1628" y="52"/>
                    </a:lnTo>
                    <a:lnTo>
                      <a:pt x="1692" y="46"/>
                    </a:lnTo>
                    <a:lnTo>
                      <a:pt x="1692" y="46"/>
                    </a:lnTo>
                    <a:lnTo>
                      <a:pt x="1734" y="44"/>
                    </a:lnTo>
                    <a:lnTo>
                      <a:pt x="1794" y="42"/>
                    </a:lnTo>
                    <a:lnTo>
                      <a:pt x="1852" y="38"/>
                    </a:lnTo>
                    <a:lnTo>
                      <a:pt x="1894" y="34"/>
                    </a:lnTo>
                    <a:lnTo>
                      <a:pt x="1894" y="34"/>
                    </a:lnTo>
                    <a:lnTo>
                      <a:pt x="1900" y="32"/>
                    </a:lnTo>
                    <a:lnTo>
                      <a:pt x="1902" y="32"/>
                    </a:lnTo>
                    <a:lnTo>
                      <a:pt x="1902" y="30"/>
                    </a:lnTo>
                    <a:lnTo>
                      <a:pt x="1898" y="28"/>
                    </a:lnTo>
                    <a:lnTo>
                      <a:pt x="1882" y="24"/>
                    </a:lnTo>
                    <a:lnTo>
                      <a:pt x="1858" y="20"/>
                    </a:lnTo>
                    <a:lnTo>
                      <a:pt x="1798" y="12"/>
                    </a:lnTo>
                    <a:lnTo>
                      <a:pt x="1732" y="6"/>
                    </a:lnTo>
                    <a:lnTo>
                      <a:pt x="1732" y="6"/>
                    </a:lnTo>
                    <a:lnTo>
                      <a:pt x="1686" y="2"/>
                    </a:lnTo>
                    <a:lnTo>
                      <a:pt x="1648" y="0"/>
                    </a:lnTo>
                    <a:lnTo>
                      <a:pt x="1618" y="2"/>
                    </a:lnTo>
                    <a:lnTo>
                      <a:pt x="1594" y="2"/>
                    </a:lnTo>
                    <a:lnTo>
                      <a:pt x="1552" y="6"/>
                    </a:lnTo>
                    <a:lnTo>
                      <a:pt x="1528" y="8"/>
                    </a:lnTo>
                    <a:lnTo>
                      <a:pt x="1504" y="6"/>
                    </a:lnTo>
                    <a:lnTo>
                      <a:pt x="1504" y="6"/>
                    </a:lnTo>
                    <a:lnTo>
                      <a:pt x="1480" y="6"/>
                    </a:lnTo>
                    <a:lnTo>
                      <a:pt x="1466" y="8"/>
                    </a:lnTo>
                    <a:lnTo>
                      <a:pt x="1460" y="10"/>
                    </a:lnTo>
                    <a:lnTo>
                      <a:pt x="1458" y="14"/>
                    </a:lnTo>
                    <a:lnTo>
                      <a:pt x="1458" y="16"/>
                    </a:lnTo>
                    <a:lnTo>
                      <a:pt x="1458" y="18"/>
                    </a:lnTo>
                    <a:lnTo>
                      <a:pt x="1452" y="18"/>
                    </a:lnTo>
                    <a:lnTo>
                      <a:pt x="1442" y="16"/>
                    </a:lnTo>
                    <a:lnTo>
                      <a:pt x="1442" y="16"/>
                    </a:lnTo>
                    <a:lnTo>
                      <a:pt x="1420" y="12"/>
                    </a:lnTo>
                    <a:lnTo>
                      <a:pt x="1410" y="14"/>
                    </a:lnTo>
                    <a:lnTo>
                      <a:pt x="1400" y="16"/>
                    </a:lnTo>
                    <a:lnTo>
                      <a:pt x="1384" y="18"/>
                    </a:lnTo>
                    <a:lnTo>
                      <a:pt x="1384" y="18"/>
                    </a:lnTo>
                    <a:lnTo>
                      <a:pt x="1374" y="18"/>
                    </a:lnTo>
                    <a:lnTo>
                      <a:pt x="1368" y="20"/>
                    </a:lnTo>
                    <a:lnTo>
                      <a:pt x="1366" y="24"/>
                    </a:lnTo>
                    <a:lnTo>
                      <a:pt x="1366" y="28"/>
                    </a:lnTo>
                    <a:lnTo>
                      <a:pt x="1370" y="32"/>
                    </a:lnTo>
                    <a:lnTo>
                      <a:pt x="1378" y="36"/>
                    </a:lnTo>
                    <a:lnTo>
                      <a:pt x="1388" y="40"/>
                    </a:lnTo>
                    <a:lnTo>
                      <a:pt x="1402" y="44"/>
                    </a:lnTo>
                    <a:lnTo>
                      <a:pt x="1402" y="44"/>
                    </a:lnTo>
                    <a:lnTo>
                      <a:pt x="1412" y="46"/>
                    </a:lnTo>
                    <a:lnTo>
                      <a:pt x="1416" y="46"/>
                    </a:lnTo>
                    <a:lnTo>
                      <a:pt x="1412" y="48"/>
                    </a:lnTo>
                    <a:lnTo>
                      <a:pt x="1406" y="50"/>
                    </a:lnTo>
                    <a:lnTo>
                      <a:pt x="1386" y="52"/>
                    </a:lnTo>
                    <a:lnTo>
                      <a:pt x="1378" y="54"/>
                    </a:lnTo>
                    <a:lnTo>
                      <a:pt x="1372" y="56"/>
                    </a:lnTo>
                    <a:lnTo>
                      <a:pt x="1372" y="56"/>
                    </a:lnTo>
                    <a:lnTo>
                      <a:pt x="1356" y="62"/>
                    </a:lnTo>
                    <a:lnTo>
                      <a:pt x="1332" y="64"/>
                    </a:lnTo>
                    <a:lnTo>
                      <a:pt x="1318" y="66"/>
                    </a:lnTo>
                    <a:lnTo>
                      <a:pt x="1304" y="64"/>
                    </a:lnTo>
                    <a:lnTo>
                      <a:pt x="1290" y="62"/>
                    </a:lnTo>
                    <a:lnTo>
                      <a:pt x="1278" y="56"/>
                    </a:lnTo>
                    <a:lnTo>
                      <a:pt x="1278" y="56"/>
                    </a:lnTo>
                    <a:lnTo>
                      <a:pt x="1254" y="46"/>
                    </a:lnTo>
                    <a:lnTo>
                      <a:pt x="1242" y="42"/>
                    </a:lnTo>
                    <a:lnTo>
                      <a:pt x="1228" y="38"/>
                    </a:lnTo>
                    <a:lnTo>
                      <a:pt x="1212" y="36"/>
                    </a:lnTo>
                    <a:lnTo>
                      <a:pt x="1194" y="34"/>
                    </a:lnTo>
                    <a:lnTo>
                      <a:pt x="1176" y="36"/>
                    </a:lnTo>
                    <a:lnTo>
                      <a:pt x="1154" y="38"/>
                    </a:lnTo>
                    <a:lnTo>
                      <a:pt x="1154" y="38"/>
                    </a:lnTo>
                    <a:lnTo>
                      <a:pt x="1114" y="44"/>
                    </a:lnTo>
                    <a:lnTo>
                      <a:pt x="1078" y="48"/>
                    </a:lnTo>
                    <a:lnTo>
                      <a:pt x="1064" y="50"/>
                    </a:lnTo>
                    <a:lnTo>
                      <a:pt x="1054" y="54"/>
                    </a:lnTo>
                    <a:lnTo>
                      <a:pt x="1048" y="56"/>
                    </a:lnTo>
                    <a:lnTo>
                      <a:pt x="1048" y="58"/>
                    </a:lnTo>
                    <a:lnTo>
                      <a:pt x="1048" y="60"/>
                    </a:lnTo>
                    <a:lnTo>
                      <a:pt x="1048" y="60"/>
                    </a:lnTo>
                    <a:lnTo>
                      <a:pt x="1054" y="64"/>
                    </a:lnTo>
                    <a:lnTo>
                      <a:pt x="1062" y="66"/>
                    </a:lnTo>
                    <a:lnTo>
                      <a:pt x="1092" y="68"/>
                    </a:lnTo>
                    <a:lnTo>
                      <a:pt x="1128" y="66"/>
                    </a:lnTo>
                    <a:lnTo>
                      <a:pt x="1170" y="66"/>
                    </a:lnTo>
                    <a:lnTo>
                      <a:pt x="1170" y="66"/>
                    </a:lnTo>
                    <a:lnTo>
                      <a:pt x="1208" y="68"/>
                    </a:lnTo>
                    <a:lnTo>
                      <a:pt x="1246" y="72"/>
                    </a:lnTo>
                    <a:lnTo>
                      <a:pt x="1280" y="76"/>
                    </a:lnTo>
                    <a:lnTo>
                      <a:pt x="1314" y="82"/>
                    </a:lnTo>
                    <a:lnTo>
                      <a:pt x="1314" y="82"/>
                    </a:lnTo>
                    <a:lnTo>
                      <a:pt x="1326" y="86"/>
                    </a:lnTo>
                    <a:lnTo>
                      <a:pt x="1332" y="88"/>
                    </a:lnTo>
                    <a:lnTo>
                      <a:pt x="1332" y="90"/>
                    </a:lnTo>
                    <a:lnTo>
                      <a:pt x="1332" y="90"/>
                    </a:lnTo>
                    <a:lnTo>
                      <a:pt x="1326" y="92"/>
                    </a:lnTo>
                    <a:lnTo>
                      <a:pt x="1308" y="92"/>
                    </a:lnTo>
                    <a:lnTo>
                      <a:pt x="1294" y="90"/>
                    </a:lnTo>
                    <a:lnTo>
                      <a:pt x="1282" y="88"/>
                    </a:lnTo>
                    <a:lnTo>
                      <a:pt x="1282" y="88"/>
                    </a:lnTo>
                    <a:lnTo>
                      <a:pt x="1268" y="84"/>
                    </a:lnTo>
                    <a:lnTo>
                      <a:pt x="1252" y="82"/>
                    </a:lnTo>
                    <a:lnTo>
                      <a:pt x="1214" y="78"/>
                    </a:lnTo>
                    <a:lnTo>
                      <a:pt x="1110" y="74"/>
                    </a:lnTo>
                    <a:lnTo>
                      <a:pt x="1110" y="74"/>
                    </a:lnTo>
                    <a:lnTo>
                      <a:pt x="1092" y="76"/>
                    </a:lnTo>
                    <a:lnTo>
                      <a:pt x="1090" y="76"/>
                    </a:lnTo>
                    <a:lnTo>
                      <a:pt x="1092" y="78"/>
                    </a:lnTo>
                    <a:lnTo>
                      <a:pt x="1106" y="84"/>
                    </a:lnTo>
                    <a:lnTo>
                      <a:pt x="1126" y="92"/>
                    </a:lnTo>
                    <a:lnTo>
                      <a:pt x="1148" y="100"/>
                    </a:lnTo>
                    <a:lnTo>
                      <a:pt x="1164" y="108"/>
                    </a:lnTo>
                    <a:lnTo>
                      <a:pt x="1168" y="110"/>
                    </a:lnTo>
                    <a:lnTo>
                      <a:pt x="1168" y="114"/>
                    </a:lnTo>
                    <a:lnTo>
                      <a:pt x="1164" y="116"/>
                    </a:lnTo>
                    <a:lnTo>
                      <a:pt x="1154" y="116"/>
                    </a:lnTo>
                    <a:lnTo>
                      <a:pt x="1154" y="116"/>
                    </a:lnTo>
                    <a:lnTo>
                      <a:pt x="1146" y="118"/>
                    </a:lnTo>
                    <a:lnTo>
                      <a:pt x="1142" y="120"/>
                    </a:lnTo>
                    <a:lnTo>
                      <a:pt x="1138" y="122"/>
                    </a:lnTo>
                    <a:lnTo>
                      <a:pt x="1138" y="126"/>
                    </a:lnTo>
                    <a:lnTo>
                      <a:pt x="1136" y="132"/>
                    </a:lnTo>
                    <a:lnTo>
                      <a:pt x="1138" y="140"/>
                    </a:lnTo>
                    <a:lnTo>
                      <a:pt x="1142" y="148"/>
                    </a:lnTo>
                    <a:lnTo>
                      <a:pt x="1142" y="156"/>
                    </a:lnTo>
                    <a:lnTo>
                      <a:pt x="1142" y="158"/>
                    </a:lnTo>
                    <a:lnTo>
                      <a:pt x="1140" y="160"/>
                    </a:lnTo>
                    <a:lnTo>
                      <a:pt x="1136" y="162"/>
                    </a:lnTo>
                    <a:lnTo>
                      <a:pt x="1132" y="164"/>
                    </a:lnTo>
                    <a:lnTo>
                      <a:pt x="1132" y="164"/>
                    </a:lnTo>
                    <a:lnTo>
                      <a:pt x="1122" y="164"/>
                    </a:lnTo>
                    <a:lnTo>
                      <a:pt x="1114" y="162"/>
                    </a:lnTo>
                    <a:lnTo>
                      <a:pt x="1108" y="158"/>
                    </a:lnTo>
                    <a:lnTo>
                      <a:pt x="1102" y="152"/>
                    </a:lnTo>
                    <a:lnTo>
                      <a:pt x="1094" y="146"/>
                    </a:lnTo>
                    <a:lnTo>
                      <a:pt x="1084" y="142"/>
                    </a:lnTo>
                    <a:lnTo>
                      <a:pt x="1070" y="136"/>
                    </a:lnTo>
                    <a:lnTo>
                      <a:pt x="1052" y="132"/>
                    </a:lnTo>
                    <a:lnTo>
                      <a:pt x="1052" y="132"/>
                    </a:lnTo>
                    <a:lnTo>
                      <a:pt x="1034" y="128"/>
                    </a:lnTo>
                    <a:lnTo>
                      <a:pt x="1016" y="124"/>
                    </a:lnTo>
                    <a:lnTo>
                      <a:pt x="986" y="114"/>
                    </a:lnTo>
                    <a:lnTo>
                      <a:pt x="954" y="104"/>
                    </a:lnTo>
                    <a:lnTo>
                      <a:pt x="936" y="100"/>
                    </a:lnTo>
                    <a:lnTo>
                      <a:pt x="916" y="98"/>
                    </a:lnTo>
                    <a:lnTo>
                      <a:pt x="916" y="98"/>
                    </a:lnTo>
                    <a:lnTo>
                      <a:pt x="896" y="98"/>
                    </a:lnTo>
                    <a:lnTo>
                      <a:pt x="884" y="100"/>
                    </a:lnTo>
                    <a:lnTo>
                      <a:pt x="876" y="102"/>
                    </a:lnTo>
                    <a:lnTo>
                      <a:pt x="874" y="104"/>
                    </a:lnTo>
                    <a:lnTo>
                      <a:pt x="874" y="106"/>
                    </a:lnTo>
                    <a:lnTo>
                      <a:pt x="876" y="112"/>
                    </a:lnTo>
                    <a:lnTo>
                      <a:pt x="884" y="118"/>
                    </a:lnTo>
                    <a:lnTo>
                      <a:pt x="914" y="138"/>
                    </a:lnTo>
                    <a:lnTo>
                      <a:pt x="914" y="138"/>
                    </a:lnTo>
                    <a:lnTo>
                      <a:pt x="926" y="146"/>
                    </a:lnTo>
                    <a:lnTo>
                      <a:pt x="928" y="148"/>
                    </a:lnTo>
                    <a:lnTo>
                      <a:pt x="928" y="150"/>
                    </a:lnTo>
                    <a:lnTo>
                      <a:pt x="922" y="150"/>
                    </a:lnTo>
                    <a:lnTo>
                      <a:pt x="912" y="148"/>
                    </a:lnTo>
                    <a:lnTo>
                      <a:pt x="900" y="148"/>
                    </a:lnTo>
                    <a:lnTo>
                      <a:pt x="888" y="148"/>
                    </a:lnTo>
                    <a:lnTo>
                      <a:pt x="884" y="148"/>
                    </a:lnTo>
                    <a:lnTo>
                      <a:pt x="882" y="150"/>
                    </a:lnTo>
                    <a:lnTo>
                      <a:pt x="882" y="154"/>
                    </a:lnTo>
                    <a:lnTo>
                      <a:pt x="884" y="158"/>
                    </a:lnTo>
                    <a:lnTo>
                      <a:pt x="884" y="158"/>
                    </a:lnTo>
                    <a:lnTo>
                      <a:pt x="886" y="160"/>
                    </a:lnTo>
                    <a:lnTo>
                      <a:pt x="886" y="162"/>
                    </a:lnTo>
                    <a:lnTo>
                      <a:pt x="878" y="160"/>
                    </a:lnTo>
                    <a:lnTo>
                      <a:pt x="866" y="156"/>
                    </a:lnTo>
                    <a:lnTo>
                      <a:pt x="850" y="150"/>
                    </a:lnTo>
                    <a:lnTo>
                      <a:pt x="834" y="148"/>
                    </a:lnTo>
                    <a:lnTo>
                      <a:pt x="824" y="148"/>
                    </a:lnTo>
                    <a:lnTo>
                      <a:pt x="814" y="148"/>
                    </a:lnTo>
                    <a:lnTo>
                      <a:pt x="806" y="152"/>
                    </a:lnTo>
                    <a:lnTo>
                      <a:pt x="796" y="156"/>
                    </a:lnTo>
                    <a:lnTo>
                      <a:pt x="788" y="164"/>
                    </a:lnTo>
                    <a:lnTo>
                      <a:pt x="782" y="172"/>
                    </a:lnTo>
                    <a:lnTo>
                      <a:pt x="782" y="172"/>
                    </a:lnTo>
                    <a:lnTo>
                      <a:pt x="770" y="190"/>
                    </a:lnTo>
                    <a:lnTo>
                      <a:pt x="772" y="180"/>
                    </a:lnTo>
                    <a:lnTo>
                      <a:pt x="776" y="168"/>
                    </a:lnTo>
                    <a:lnTo>
                      <a:pt x="776" y="154"/>
                    </a:lnTo>
                    <a:lnTo>
                      <a:pt x="774" y="138"/>
                    </a:lnTo>
                    <a:lnTo>
                      <a:pt x="772" y="132"/>
                    </a:lnTo>
                    <a:lnTo>
                      <a:pt x="766" y="124"/>
                    </a:lnTo>
                    <a:lnTo>
                      <a:pt x="766" y="124"/>
                    </a:lnTo>
                    <a:lnTo>
                      <a:pt x="756" y="114"/>
                    </a:lnTo>
                    <a:lnTo>
                      <a:pt x="746" y="108"/>
                    </a:lnTo>
                    <a:lnTo>
                      <a:pt x="732" y="108"/>
                    </a:lnTo>
                    <a:lnTo>
                      <a:pt x="716" y="110"/>
                    </a:lnTo>
                    <a:lnTo>
                      <a:pt x="672" y="120"/>
                    </a:lnTo>
                    <a:lnTo>
                      <a:pt x="640" y="126"/>
                    </a:lnTo>
                    <a:lnTo>
                      <a:pt x="598" y="130"/>
                    </a:lnTo>
                    <a:lnTo>
                      <a:pt x="598" y="130"/>
                    </a:lnTo>
                    <a:lnTo>
                      <a:pt x="558" y="136"/>
                    </a:lnTo>
                    <a:lnTo>
                      <a:pt x="526" y="140"/>
                    </a:lnTo>
                    <a:lnTo>
                      <a:pt x="502" y="146"/>
                    </a:lnTo>
                    <a:lnTo>
                      <a:pt x="484" y="152"/>
                    </a:lnTo>
                    <a:lnTo>
                      <a:pt x="472" y="156"/>
                    </a:lnTo>
                    <a:lnTo>
                      <a:pt x="466" y="164"/>
                    </a:lnTo>
                    <a:lnTo>
                      <a:pt x="466" y="166"/>
                    </a:lnTo>
                    <a:lnTo>
                      <a:pt x="466" y="170"/>
                    </a:lnTo>
                    <a:lnTo>
                      <a:pt x="470" y="176"/>
                    </a:lnTo>
                    <a:lnTo>
                      <a:pt x="470" y="17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</p:grpSp>
        <p:sp>
          <p:nvSpPr>
            <p:cNvPr id="17" name="Freeform 6134">
              <a:extLst>
                <a:ext uri="{FF2B5EF4-FFF2-40B4-BE49-F238E27FC236}">
                  <a16:creationId xmlns:a16="http://schemas.microsoft.com/office/drawing/2014/main" id="{A9DCC582-A1A0-4FB1-89DA-92B483934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028" y="3600798"/>
              <a:ext cx="3810" cy="5079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6" y="4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8" name="Freeform 6135">
              <a:extLst>
                <a:ext uri="{FF2B5EF4-FFF2-40B4-BE49-F238E27FC236}">
                  <a16:creationId xmlns:a16="http://schemas.microsoft.com/office/drawing/2014/main" id="{F9DC916C-CBD5-458C-9970-CEB3ABBA7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396" y="3592522"/>
              <a:ext cx="1587" cy="15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9" name="Freeform 6136">
              <a:extLst>
                <a:ext uri="{FF2B5EF4-FFF2-40B4-BE49-F238E27FC236}">
                  <a16:creationId xmlns:a16="http://schemas.microsoft.com/office/drawing/2014/main" id="{1BD91E4C-36AC-4448-8182-76F9AF81F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678" y="3591909"/>
              <a:ext cx="3810" cy="5079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0" name="Freeform 6138">
              <a:extLst>
                <a:ext uri="{FF2B5EF4-FFF2-40B4-BE49-F238E27FC236}">
                  <a16:creationId xmlns:a16="http://schemas.microsoft.com/office/drawing/2014/main" id="{E5271EC9-A99E-4B58-A4A3-9DD1534B2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948" y="3604608"/>
              <a:ext cx="2540" cy="38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1" name="Freeform 6144">
              <a:extLst>
                <a:ext uri="{FF2B5EF4-FFF2-40B4-BE49-F238E27FC236}">
                  <a16:creationId xmlns:a16="http://schemas.microsoft.com/office/drawing/2014/main" id="{2114C6FB-0432-4C65-A5AC-32B440A7F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39" y="3583020"/>
              <a:ext cx="5080" cy="381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6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2" name="Freeform 6149">
              <a:extLst>
                <a:ext uri="{FF2B5EF4-FFF2-40B4-BE49-F238E27FC236}">
                  <a16:creationId xmlns:a16="http://schemas.microsoft.com/office/drawing/2014/main" id="{C9F02387-3E9D-4298-ABB1-2023C5002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758" y="3592522"/>
              <a:ext cx="3175" cy="15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3" name="Freeform 6150">
              <a:extLst>
                <a:ext uri="{FF2B5EF4-FFF2-40B4-BE49-F238E27FC236}">
                  <a16:creationId xmlns:a16="http://schemas.microsoft.com/office/drawing/2014/main" id="{406A1CE4-1AB8-4314-8540-C0E55A353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329" y="3600798"/>
              <a:ext cx="3810" cy="254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</p:grpSp>
      <p:sp>
        <p:nvSpPr>
          <p:cNvPr id="144" name="Oval 143">
            <a:extLst>
              <a:ext uri="{FF2B5EF4-FFF2-40B4-BE49-F238E27FC236}">
                <a16:creationId xmlns:a16="http://schemas.microsoft.com/office/drawing/2014/main" id="{CDF3DA65-8AF6-4E2D-9ED4-901BCD313B9B}"/>
              </a:ext>
            </a:extLst>
          </p:cNvPr>
          <p:cNvSpPr/>
          <p:nvPr/>
        </p:nvSpPr>
        <p:spPr>
          <a:xfrm>
            <a:off x="9259079" y="4724523"/>
            <a:ext cx="1337660" cy="13376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25%</a:t>
            </a: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7EA37723-E961-45F9-8264-0CEB976D0869}"/>
              </a:ext>
            </a:extLst>
          </p:cNvPr>
          <p:cNvSpPr/>
          <p:nvPr/>
        </p:nvSpPr>
        <p:spPr>
          <a:xfrm>
            <a:off x="9996677" y="1496348"/>
            <a:ext cx="1337660" cy="13376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75%</a:t>
            </a: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C5E98B01-ED45-476F-984E-981036E1E8AF}"/>
              </a:ext>
            </a:extLst>
          </p:cNvPr>
          <p:cNvSpPr/>
          <p:nvPr/>
        </p:nvSpPr>
        <p:spPr>
          <a:xfrm>
            <a:off x="4598645" y="1230732"/>
            <a:ext cx="1337660" cy="13376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60%</a:t>
            </a: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B02DC289-05CC-405F-AA51-B255D1EA0BA8}"/>
              </a:ext>
            </a:extLst>
          </p:cNvPr>
          <p:cNvSpPr/>
          <p:nvPr/>
        </p:nvSpPr>
        <p:spPr>
          <a:xfrm>
            <a:off x="3552049" y="2982085"/>
            <a:ext cx="1337660" cy="13376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35%</a:t>
            </a:r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41156230-1484-4F9D-BA2C-DB139044AA45}"/>
              </a:ext>
            </a:extLst>
          </p:cNvPr>
          <p:cNvSpPr/>
          <p:nvPr/>
        </p:nvSpPr>
        <p:spPr>
          <a:xfrm>
            <a:off x="4588964" y="4724523"/>
            <a:ext cx="1337660" cy="13376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80%</a:t>
            </a: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DA8D3E8-2186-4438-BFDB-AD17FC8E38CC}"/>
              </a:ext>
            </a:extLst>
          </p:cNvPr>
          <p:cNvSpPr/>
          <p:nvPr/>
        </p:nvSpPr>
        <p:spPr>
          <a:xfrm>
            <a:off x="7773868" y="1120959"/>
            <a:ext cx="1337660" cy="13376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50%</a:t>
            </a:r>
          </a:p>
        </p:txBody>
      </p:sp>
      <p:graphicFrame>
        <p:nvGraphicFramePr>
          <p:cNvPr id="145" name="Chart 144">
            <a:extLst>
              <a:ext uri="{FF2B5EF4-FFF2-40B4-BE49-F238E27FC236}">
                <a16:creationId xmlns:a16="http://schemas.microsoft.com/office/drawing/2014/main" id="{EA0B9EBD-4401-433C-AC75-B448AD2C0B9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1012266"/>
              </p:ext>
            </p:extLst>
          </p:nvPr>
        </p:nvGraphicFramePr>
        <p:xfrm>
          <a:off x="9192196" y="4672283"/>
          <a:ext cx="1471427" cy="14421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6" name="Chart 135">
            <a:extLst>
              <a:ext uri="{FF2B5EF4-FFF2-40B4-BE49-F238E27FC236}">
                <a16:creationId xmlns:a16="http://schemas.microsoft.com/office/drawing/2014/main" id="{4171B3C2-1025-4009-9B9C-E1A8B5E48A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14966200"/>
              </p:ext>
            </p:extLst>
          </p:nvPr>
        </p:nvGraphicFramePr>
        <p:xfrm>
          <a:off x="9929794" y="1444108"/>
          <a:ext cx="1471427" cy="14421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5" name="Chart 94">
            <a:extLst>
              <a:ext uri="{FF2B5EF4-FFF2-40B4-BE49-F238E27FC236}">
                <a16:creationId xmlns:a16="http://schemas.microsoft.com/office/drawing/2014/main" id="{B97982F3-FD5B-4AA9-8F7D-FC49B24BEF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6619583"/>
              </p:ext>
            </p:extLst>
          </p:nvPr>
        </p:nvGraphicFramePr>
        <p:xfrm>
          <a:off x="4531761" y="1175077"/>
          <a:ext cx="1471427" cy="14421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3" name="Chart 122">
            <a:extLst>
              <a:ext uri="{FF2B5EF4-FFF2-40B4-BE49-F238E27FC236}">
                <a16:creationId xmlns:a16="http://schemas.microsoft.com/office/drawing/2014/main" id="{8729F048-5449-4CB0-9EF1-55A85FEA61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9229522"/>
              </p:ext>
            </p:extLst>
          </p:nvPr>
        </p:nvGraphicFramePr>
        <p:xfrm>
          <a:off x="4522081" y="4672283"/>
          <a:ext cx="1471427" cy="14421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4" name="Chart 123">
            <a:extLst>
              <a:ext uri="{FF2B5EF4-FFF2-40B4-BE49-F238E27FC236}">
                <a16:creationId xmlns:a16="http://schemas.microsoft.com/office/drawing/2014/main" id="{5075AD8F-CC94-4EFB-97D3-8B0BA81219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05104452"/>
              </p:ext>
            </p:extLst>
          </p:nvPr>
        </p:nvGraphicFramePr>
        <p:xfrm>
          <a:off x="3485166" y="2929845"/>
          <a:ext cx="1471427" cy="14421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2" name="Chart 131">
            <a:extLst>
              <a:ext uri="{FF2B5EF4-FFF2-40B4-BE49-F238E27FC236}">
                <a16:creationId xmlns:a16="http://schemas.microsoft.com/office/drawing/2014/main" id="{F5F30089-ACFB-4866-A02B-2E333F4D4A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8881192"/>
              </p:ext>
            </p:extLst>
          </p:nvPr>
        </p:nvGraphicFramePr>
        <p:xfrm>
          <a:off x="7706985" y="1068719"/>
          <a:ext cx="1471427" cy="14421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>
            <a:extLst>
              <a:ext uri="{FF2B5EF4-FFF2-40B4-BE49-F238E27FC236}">
                <a16:creationId xmlns:a16="http://schemas.microsoft.com/office/drawing/2014/main" id="{5809B079-AEB2-40B6-B609-D902C26F09C4}"/>
              </a:ext>
            </a:extLst>
          </p:cNvPr>
          <p:cNvSpPr/>
          <p:nvPr/>
        </p:nvSpPr>
        <p:spPr>
          <a:xfrm>
            <a:off x="6584306" y="3410646"/>
            <a:ext cx="60545" cy="6054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5" name="Connector: Elbow 104">
            <a:extLst>
              <a:ext uri="{FF2B5EF4-FFF2-40B4-BE49-F238E27FC236}">
                <a16:creationId xmlns:a16="http://schemas.microsoft.com/office/drawing/2014/main" id="{BE93FF4A-5CAD-4F39-9C78-47240EFADF14}"/>
              </a:ext>
            </a:extLst>
          </p:cNvPr>
          <p:cNvCxnSpPr>
            <a:stCxn id="99" idx="6"/>
            <a:endCxn id="101" idx="2"/>
          </p:cNvCxnSpPr>
          <p:nvPr/>
        </p:nvCxnSpPr>
        <p:spPr>
          <a:xfrm>
            <a:off x="5936305" y="1899562"/>
            <a:ext cx="648001" cy="1541357"/>
          </a:xfrm>
          <a:prstGeom prst="bentConnector3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Oval 106">
            <a:extLst>
              <a:ext uri="{FF2B5EF4-FFF2-40B4-BE49-F238E27FC236}">
                <a16:creationId xmlns:a16="http://schemas.microsoft.com/office/drawing/2014/main" id="{DE60D79F-10DE-4E4C-938B-B462DA33B1C4}"/>
              </a:ext>
            </a:extLst>
          </p:cNvPr>
          <p:cNvSpPr/>
          <p:nvPr/>
        </p:nvSpPr>
        <p:spPr>
          <a:xfrm>
            <a:off x="6434359" y="4079476"/>
            <a:ext cx="60545" cy="6054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2" name="Connector: Elbow 111">
            <a:extLst>
              <a:ext uri="{FF2B5EF4-FFF2-40B4-BE49-F238E27FC236}">
                <a16:creationId xmlns:a16="http://schemas.microsoft.com/office/drawing/2014/main" id="{618398DE-F831-4AE0-A1BB-96E33637158A}"/>
              </a:ext>
            </a:extLst>
          </p:cNvPr>
          <p:cNvCxnSpPr>
            <a:cxnSpLocks/>
            <a:stCxn id="109" idx="6"/>
            <a:endCxn id="107" idx="2"/>
          </p:cNvCxnSpPr>
          <p:nvPr/>
        </p:nvCxnSpPr>
        <p:spPr>
          <a:xfrm>
            <a:off x="4889709" y="3650915"/>
            <a:ext cx="1544650" cy="458834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Oval 116">
            <a:extLst>
              <a:ext uri="{FF2B5EF4-FFF2-40B4-BE49-F238E27FC236}">
                <a16:creationId xmlns:a16="http://schemas.microsoft.com/office/drawing/2014/main" id="{4B9216BB-0192-40F6-803B-9633B470003A}"/>
              </a:ext>
            </a:extLst>
          </p:cNvPr>
          <p:cNvSpPr/>
          <p:nvPr/>
        </p:nvSpPr>
        <p:spPr>
          <a:xfrm>
            <a:off x="7096467" y="4965301"/>
            <a:ext cx="60545" cy="6054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Connector: Elbow 119">
            <a:extLst>
              <a:ext uri="{FF2B5EF4-FFF2-40B4-BE49-F238E27FC236}">
                <a16:creationId xmlns:a16="http://schemas.microsoft.com/office/drawing/2014/main" id="{D0D6FBDA-A032-4049-BC3C-16515957E912}"/>
              </a:ext>
            </a:extLst>
          </p:cNvPr>
          <p:cNvCxnSpPr>
            <a:cxnSpLocks/>
            <a:stCxn id="119" idx="6"/>
            <a:endCxn id="117" idx="2"/>
          </p:cNvCxnSpPr>
          <p:nvPr/>
        </p:nvCxnSpPr>
        <p:spPr>
          <a:xfrm flipV="1">
            <a:off x="5926624" y="4995574"/>
            <a:ext cx="1169843" cy="397779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Oval 127">
            <a:extLst>
              <a:ext uri="{FF2B5EF4-FFF2-40B4-BE49-F238E27FC236}">
                <a16:creationId xmlns:a16="http://schemas.microsoft.com/office/drawing/2014/main" id="{39CDCE49-8034-4A2A-A8E6-1CDC2028E8A9}"/>
              </a:ext>
            </a:extLst>
          </p:cNvPr>
          <p:cNvSpPr/>
          <p:nvPr/>
        </p:nvSpPr>
        <p:spPr>
          <a:xfrm>
            <a:off x="8891912" y="3327947"/>
            <a:ext cx="60545" cy="6054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9" name="Connector: Elbow 128">
            <a:extLst>
              <a:ext uri="{FF2B5EF4-FFF2-40B4-BE49-F238E27FC236}">
                <a16:creationId xmlns:a16="http://schemas.microsoft.com/office/drawing/2014/main" id="{6A1406FF-B45D-4250-ABCF-FA634B99B4FC}"/>
              </a:ext>
            </a:extLst>
          </p:cNvPr>
          <p:cNvCxnSpPr>
            <a:cxnSpLocks/>
            <a:stCxn id="126" idx="4"/>
            <a:endCxn id="128" idx="0"/>
          </p:cNvCxnSpPr>
          <p:nvPr/>
        </p:nvCxnSpPr>
        <p:spPr>
          <a:xfrm rot="16200000" flipH="1">
            <a:off x="8247777" y="2653539"/>
            <a:ext cx="869328" cy="479487"/>
          </a:xfrm>
          <a:prstGeom prst="bentConnector3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Oval 137">
            <a:extLst>
              <a:ext uri="{FF2B5EF4-FFF2-40B4-BE49-F238E27FC236}">
                <a16:creationId xmlns:a16="http://schemas.microsoft.com/office/drawing/2014/main" id="{3EFBFD41-E0E4-4060-945B-7F3F9595182C}"/>
              </a:ext>
            </a:extLst>
          </p:cNvPr>
          <p:cNvSpPr/>
          <p:nvPr/>
        </p:nvSpPr>
        <p:spPr>
          <a:xfrm>
            <a:off x="9085363" y="4079475"/>
            <a:ext cx="60545" cy="6054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9" name="Connector: Elbow 138">
            <a:extLst>
              <a:ext uri="{FF2B5EF4-FFF2-40B4-BE49-F238E27FC236}">
                <a16:creationId xmlns:a16="http://schemas.microsoft.com/office/drawing/2014/main" id="{E953362E-8700-476F-BC7A-13103171CD16}"/>
              </a:ext>
            </a:extLst>
          </p:cNvPr>
          <p:cNvCxnSpPr>
            <a:cxnSpLocks/>
            <a:stCxn id="136" idx="2"/>
            <a:endCxn id="138" idx="6"/>
          </p:cNvCxnSpPr>
          <p:nvPr/>
        </p:nvCxnSpPr>
        <p:spPr>
          <a:xfrm rot="5400000">
            <a:off x="9293959" y="2738199"/>
            <a:ext cx="1223499" cy="1519599"/>
          </a:xfrm>
          <a:prstGeom prst="bentConnector2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Oval 146">
            <a:extLst>
              <a:ext uri="{FF2B5EF4-FFF2-40B4-BE49-F238E27FC236}">
                <a16:creationId xmlns:a16="http://schemas.microsoft.com/office/drawing/2014/main" id="{83886C33-1C30-46E0-8E1C-54CD9FC4614E}"/>
              </a:ext>
            </a:extLst>
          </p:cNvPr>
          <p:cNvSpPr/>
          <p:nvPr/>
        </p:nvSpPr>
        <p:spPr>
          <a:xfrm>
            <a:off x="8549482" y="5363080"/>
            <a:ext cx="60545" cy="6054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8" name="Connector: Elbow 147">
            <a:extLst>
              <a:ext uri="{FF2B5EF4-FFF2-40B4-BE49-F238E27FC236}">
                <a16:creationId xmlns:a16="http://schemas.microsoft.com/office/drawing/2014/main" id="{979AC83A-568C-470E-976F-0225D5017AAA}"/>
              </a:ext>
            </a:extLst>
          </p:cNvPr>
          <p:cNvCxnSpPr>
            <a:cxnSpLocks/>
            <a:endCxn id="145" idx="0"/>
          </p:cNvCxnSpPr>
          <p:nvPr/>
        </p:nvCxnSpPr>
        <p:spPr>
          <a:xfrm flipV="1">
            <a:off x="8640716" y="4672283"/>
            <a:ext cx="1287193" cy="710360"/>
          </a:xfrm>
          <a:prstGeom prst="bentConnector4">
            <a:avLst>
              <a:gd name="adj1" fmla="val 21422"/>
              <a:gd name="adj2" fmla="val 132181"/>
            </a:avLst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DB0F8BC6-10AB-4197-8EC9-39E1202CFB0D}"/>
              </a:ext>
            </a:extLst>
          </p:cNvPr>
          <p:cNvGrpSpPr/>
          <p:nvPr/>
        </p:nvGrpSpPr>
        <p:grpSpPr>
          <a:xfrm>
            <a:off x="701303" y="1512037"/>
            <a:ext cx="2374730" cy="4217570"/>
            <a:chOff x="9234140" y="1432848"/>
            <a:chExt cx="2374730" cy="4217570"/>
          </a:xfrm>
        </p:grpSpPr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59D47B8E-1A4C-4511-96FA-39F2832D4878}"/>
                </a:ext>
              </a:extLst>
            </p:cNvPr>
            <p:cNvSpPr txBox="1"/>
            <p:nvPr/>
          </p:nvSpPr>
          <p:spPr>
            <a:xfrm>
              <a:off x="9234140" y="2418764"/>
              <a:ext cx="2374730" cy="323165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sz="1400" dirty="0"/>
                <a:t>“Lorem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Ut pulvinar, </a:t>
              </a:r>
              <a:r>
                <a:rPr lang="en-US" sz="1400" dirty="0" err="1"/>
                <a:t>lectus</a:t>
              </a:r>
              <a:r>
                <a:rPr lang="en-US" sz="1400" dirty="0"/>
                <a:t> </a:t>
              </a:r>
              <a:r>
                <a:rPr lang="en-US" sz="1400" dirty="0" err="1"/>
                <a:t>ut</a:t>
              </a:r>
              <a:r>
                <a:rPr lang="en-US" sz="1400" dirty="0"/>
                <a:t> </a:t>
              </a:r>
              <a:r>
                <a:rPr lang="en-US" sz="1400" dirty="0" err="1"/>
                <a:t>sodales</a:t>
              </a:r>
              <a:r>
                <a:rPr lang="en-US" sz="1400" dirty="0"/>
                <a:t> maximus, </a:t>
              </a:r>
              <a:r>
                <a:rPr lang="en-US" sz="1400" dirty="0" err="1"/>
                <a:t>quam</a:t>
              </a:r>
              <a:r>
                <a:rPr lang="en-US" sz="1400" dirty="0"/>
                <a:t> dolor vestibulum </a:t>
              </a:r>
              <a:r>
                <a:rPr lang="en-US" sz="1400" dirty="0" err="1"/>
                <a:t>justo</a:t>
              </a:r>
              <a:r>
                <a:rPr lang="en-US" sz="1400" dirty="0"/>
                <a:t>, vel </a:t>
              </a:r>
              <a:r>
                <a:rPr lang="en-US" sz="1400" dirty="0" err="1"/>
                <a:t>volutpat</a:t>
              </a:r>
              <a:r>
                <a:rPr lang="en-US" sz="1400" dirty="0"/>
                <a:t> </a:t>
              </a:r>
              <a:r>
                <a:rPr lang="en-US" sz="1400" dirty="0" err="1"/>
                <a:t>enim</a:t>
              </a:r>
              <a:r>
                <a:rPr lang="en-US" sz="1400" dirty="0"/>
                <a:t> lorem vitae </a:t>
              </a:r>
              <a:r>
                <a:rPr lang="en-US" sz="1400" dirty="0" err="1"/>
                <a:t>enim</a:t>
              </a:r>
              <a:r>
                <a:rPr lang="en-US" sz="1400" dirty="0"/>
                <a:t>. Integer </a:t>
              </a:r>
              <a:r>
                <a:rPr lang="en-US" sz="1400" dirty="0" err="1"/>
                <a:t>malesuada</a:t>
              </a:r>
              <a:r>
                <a:rPr lang="en-US" sz="1400" dirty="0"/>
                <a:t> </a:t>
              </a:r>
              <a:r>
                <a:rPr lang="en-US" sz="1400" dirty="0" err="1"/>
                <a:t>posuere</a:t>
              </a:r>
              <a:r>
                <a:rPr lang="en-US" sz="1400" dirty="0"/>
                <a:t> </a:t>
              </a:r>
              <a:r>
                <a:rPr lang="en-US" sz="1400" dirty="0" err="1"/>
                <a:t>commodo</a:t>
              </a:r>
              <a:r>
                <a:rPr lang="en-US" sz="1400" dirty="0"/>
                <a:t>. </a:t>
              </a:r>
              <a:r>
                <a:rPr lang="en-US" sz="1400" dirty="0" err="1"/>
                <a:t>Aenean</a:t>
              </a:r>
              <a:r>
                <a:rPr lang="en-US" sz="1400" dirty="0"/>
                <a:t> </a:t>
              </a:r>
              <a:r>
                <a:rPr lang="en-US" sz="1400" dirty="0" err="1"/>
                <a:t>lobortis</a:t>
              </a:r>
              <a:r>
                <a:rPr lang="en-US" sz="1400" dirty="0"/>
                <a:t> ac </a:t>
              </a:r>
              <a:r>
                <a:rPr lang="en-US" sz="1400" dirty="0" err="1"/>
                <a:t>neque</a:t>
              </a:r>
              <a:r>
                <a:rPr lang="en-US" sz="1400" dirty="0"/>
                <a:t> at </a:t>
              </a:r>
              <a:r>
                <a:rPr lang="en-US" sz="1400" dirty="0" err="1"/>
                <a:t>viverra</a:t>
              </a:r>
              <a:r>
                <a:rPr lang="en-US" sz="1400" dirty="0"/>
                <a:t>. Maecenas </a:t>
              </a:r>
              <a:r>
                <a:rPr lang="en-US" sz="1400" dirty="0" err="1"/>
                <a:t>eget</a:t>
              </a:r>
              <a:r>
                <a:rPr lang="en-US" sz="1400" dirty="0"/>
                <a:t> </a:t>
              </a:r>
              <a:r>
                <a:rPr lang="en-US" sz="1400" dirty="0" err="1"/>
                <a:t>egestas</a:t>
              </a:r>
              <a:r>
                <a:rPr lang="en-US" sz="1400" dirty="0"/>
                <a:t> </a:t>
              </a:r>
              <a:r>
                <a:rPr lang="en-US" sz="1400" dirty="0" err="1"/>
                <a:t>massa</a:t>
              </a:r>
              <a:r>
                <a:rPr lang="en-US" sz="1400" dirty="0"/>
                <a:t>, </a:t>
              </a:r>
              <a:r>
                <a:rPr lang="en-US" sz="1400" dirty="0" err="1"/>
                <a:t>eget</a:t>
              </a:r>
              <a:r>
                <a:rPr lang="en-US" sz="1400" dirty="0"/>
                <a:t> </a:t>
              </a:r>
              <a:r>
                <a:rPr lang="en-US" sz="1400" dirty="0" err="1"/>
                <a:t>consequat</a:t>
              </a:r>
              <a:r>
                <a:rPr lang="en-US" sz="1400" dirty="0"/>
                <a:t> ante. </a:t>
              </a:r>
              <a:r>
                <a:rPr lang="en-US" sz="1400" dirty="0" err="1"/>
                <a:t>Aliquam</a:t>
              </a:r>
              <a:r>
                <a:rPr lang="en-US" sz="1400" dirty="0"/>
                <a:t> </a:t>
              </a:r>
              <a:r>
                <a:rPr lang="en-US" sz="1400" dirty="0" err="1"/>
                <a:t>efficitur</a:t>
              </a:r>
              <a:r>
                <a:rPr lang="en-US" sz="1400" dirty="0"/>
                <a:t> </a:t>
              </a:r>
              <a:r>
                <a:rPr lang="en-US" sz="1400" dirty="0" err="1"/>
                <a:t>accumsan</a:t>
              </a:r>
              <a:r>
                <a:rPr lang="en-US" sz="1400" dirty="0"/>
                <a:t> </a:t>
              </a:r>
              <a:r>
                <a:rPr lang="en-US" sz="1400" dirty="0" err="1"/>
                <a:t>rutrum</a:t>
              </a:r>
              <a:r>
                <a:rPr lang="en-US" sz="1400" dirty="0"/>
                <a:t>. </a:t>
              </a:r>
              <a:r>
                <a:rPr lang="en-US" sz="1400" dirty="0" err="1"/>
                <a:t>Donec</a:t>
              </a:r>
              <a:r>
                <a:rPr lang="en-US" sz="1400" dirty="0"/>
                <a:t> at </a:t>
              </a:r>
              <a:r>
                <a:rPr lang="en-US" sz="1400" dirty="0" err="1"/>
                <a:t>lacus</a:t>
              </a:r>
              <a:r>
                <a:rPr lang="en-US" sz="1400" dirty="0"/>
                <a:t> id ligula </a:t>
              </a:r>
              <a:r>
                <a:rPr lang="en-US" sz="1400" dirty="0" err="1"/>
                <a:t>hendrerit</a:t>
              </a:r>
              <a:r>
                <a:rPr lang="en-US" sz="1400" dirty="0"/>
                <a:t> </a:t>
              </a:r>
              <a:r>
                <a:rPr lang="en-US" sz="1400" dirty="0" err="1"/>
                <a:t>scelerisque</a:t>
              </a:r>
              <a:r>
                <a:rPr lang="en-US" sz="1400" dirty="0"/>
                <a:t>. </a:t>
              </a:r>
              <a:r>
                <a:rPr lang="en-US" sz="1400" dirty="0" err="1"/>
                <a:t>Etiam</a:t>
              </a:r>
              <a:r>
                <a:rPr lang="en-US" sz="1400" dirty="0"/>
                <a:t> in </a:t>
              </a:r>
              <a:r>
                <a:rPr lang="en-US" sz="1400" dirty="0" err="1"/>
                <a:t>odio</a:t>
              </a:r>
              <a:r>
                <a:rPr lang="en-US" sz="1400" dirty="0"/>
                <a:t> </a:t>
              </a:r>
              <a:r>
                <a:rPr lang="en-US" sz="1400" dirty="0" err="1"/>
                <a:t>erat</a:t>
              </a:r>
              <a:r>
                <a:rPr lang="en-US" sz="1400" dirty="0"/>
                <a:t>. Maecenas vitae </a:t>
              </a:r>
              <a:r>
                <a:rPr lang="en-US" sz="1400" dirty="0" err="1"/>
                <a:t>sodales</a:t>
              </a:r>
              <a:r>
                <a:rPr lang="en-US" sz="1400" dirty="0"/>
                <a:t> nisi.”</a:t>
              </a:r>
            </a:p>
          </p:txBody>
        </p:sp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919A0050-678A-4B1E-8D76-D850D343365F}"/>
                </a:ext>
              </a:extLst>
            </p:cNvPr>
            <p:cNvSpPr/>
            <p:nvPr/>
          </p:nvSpPr>
          <p:spPr>
            <a:xfrm>
              <a:off x="10034155" y="1432848"/>
              <a:ext cx="774700" cy="7747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32AE2C29-5A87-443B-8960-7FE155F64BEA}"/>
                </a:ext>
              </a:extLst>
            </p:cNvPr>
            <p:cNvGrpSpPr/>
            <p:nvPr/>
          </p:nvGrpSpPr>
          <p:grpSpPr>
            <a:xfrm>
              <a:off x="10278630" y="1713042"/>
              <a:ext cx="285750" cy="214313"/>
              <a:chOff x="2614613" y="809625"/>
              <a:chExt cx="285750" cy="214313"/>
            </a:xfrm>
            <a:solidFill>
              <a:schemeClr val="bg1"/>
            </a:solidFill>
          </p:grpSpPr>
          <p:sp>
            <p:nvSpPr>
              <p:cNvPr id="154" name="Freeform 78">
                <a:extLst>
                  <a:ext uri="{FF2B5EF4-FFF2-40B4-BE49-F238E27FC236}">
                    <a16:creationId xmlns:a16="http://schemas.microsoft.com/office/drawing/2014/main" id="{61DCEDFE-CAF6-4120-A776-9E9C020C1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613" y="809625"/>
                <a:ext cx="133350" cy="214313"/>
              </a:xfrm>
              <a:custGeom>
                <a:avLst/>
                <a:gdLst>
                  <a:gd name="T0" fmla="*/ 316 w 335"/>
                  <a:gd name="T1" fmla="*/ 47 h 540"/>
                  <a:gd name="T2" fmla="*/ 325 w 335"/>
                  <a:gd name="T3" fmla="*/ 43 h 540"/>
                  <a:gd name="T4" fmla="*/ 331 w 335"/>
                  <a:gd name="T5" fmla="*/ 37 h 540"/>
                  <a:gd name="T6" fmla="*/ 335 w 335"/>
                  <a:gd name="T7" fmla="*/ 28 h 540"/>
                  <a:gd name="T8" fmla="*/ 335 w 335"/>
                  <a:gd name="T9" fmla="*/ 19 h 540"/>
                  <a:gd name="T10" fmla="*/ 331 w 335"/>
                  <a:gd name="T11" fmla="*/ 10 h 540"/>
                  <a:gd name="T12" fmla="*/ 325 w 335"/>
                  <a:gd name="T13" fmla="*/ 4 h 540"/>
                  <a:gd name="T14" fmla="*/ 316 w 335"/>
                  <a:gd name="T15" fmla="*/ 0 h 540"/>
                  <a:gd name="T16" fmla="*/ 294 w 335"/>
                  <a:gd name="T17" fmla="*/ 0 h 540"/>
                  <a:gd name="T18" fmla="*/ 260 w 335"/>
                  <a:gd name="T19" fmla="*/ 3 h 540"/>
                  <a:gd name="T20" fmla="*/ 227 w 335"/>
                  <a:gd name="T21" fmla="*/ 10 h 540"/>
                  <a:gd name="T22" fmla="*/ 198 w 335"/>
                  <a:gd name="T23" fmla="*/ 20 h 540"/>
                  <a:gd name="T24" fmla="*/ 169 w 335"/>
                  <a:gd name="T25" fmla="*/ 33 h 540"/>
                  <a:gd name="T26" fmla="*/ 142 w 335"/>
                  <a:gd name="T27" fmla="*/ 49 h 540"/>
                  <a:gd name="T28" fmla="*/ 117 w 335"/>
                  <a:gd name="T29" fmla="*/ 68 h 540"/>
                  <a:gd name="T30" fmla="*/ 95 w 335"/>
                  <a:gd name="T31" fmla="*/ 89 h 540"/>
                  <a:gd name="T32" fmla="*/ 75 w 335"/>
                  <a:gd name="T33" fmla="*/ 113 h 540"/>
                  <a:gd name="T34" fmla="*/ 57 w 335"/>
                  <a:gd name="T35" fmla="*/ 141 h 540"/>
                  <a:gd name="T36" fmla="*/ 41 w 335"/>
                  <a:gd name="T37" fmla="*/ 170 h 540"/>
                  <a:gd name="T38" fmla="*/ 27 w 335"/>
                  <a:gd name="T39" fmla="*/ 202 h 540"/>
                  <a:gd name="T40" fmla="*/ 17 w 335"/>
                  <a:gd name="T41" fmla="*/ 236 h 540"/>
                  <a:gd name="T42" fmla="*/ 8 w 335"/>
                  <a:gd name="T43" fmla="*/ 272 h 540"/>
                  <a:gd name="T44" fmla="*/ 3 w 335"/>
                  <a:gd name="T45" fmla="*/ 310 h 540"/>
                  <a:gd name="T46" fmla="*/ 0 w 335"/>
                  <a:gd name="T47" fmla="*/ 351 h 540"/>
                  <a:gd name="T48" fmla="*/ 1 w 335"/>
                  <a:gd name="T49" fmla="*/ 390 h 540"/>
                  <a:gd name="T50" fmla="*/ 7 w 335"/>
                  <a:gd name="T51" fmla="*/ 422 h 540"/>
                  <a:gd name="T52" fmla="*/ 20 w 335"/>
                  <a:gd name="T53" fmla="*/ 452 h 540"/>
                  <a:gd name="T54" fmla="*/ 38 w 335"/>
                  <a:gd name="T55" fmla="*/ 478 h 540"/>
                  <a:gd name="T56" fmla="*/ 61 w 335"/>
                  <a:gd name="T57" fmla="*/ 502 h 540"/>
                  <a:gd name="T58" fmla="*/ 88 w 335"/>
                  <a:gd name="T59" fmla="*/ 520 h 540"/>
                  <a:gd name="T60" fmla="*/ 117 w 335"/>
                  <a:gd name="T61" fmla="*/ 532 h 540"/>
                  <a:gd name="T62" fmla="*/ 150 w 335"/>
                  <a:gd name="T63" fmla="*/ 539 h 540"/>
                  <a:gd name="T64" fmla="*/ 185 w 335"/>
                  <a:gd name="T65" fmla="*/ 539 h 540"/>
                  <a:gd name="T66" fmla="*/ 218 w 335"/>
                  <a:gd name="T67" fmla="*/ 532 h 540"/>
                  <a:gd name="T68" fmla="*/ 248 w 335"/>
                  <a:gd name="T69" fmla="*/ 520 h 540"/>
                  <a:gd name="T70" fmla="*/ 274 w 335"/>
                  <a:gd name="T71" fmla="*/ 502 h 540"/>
                  <a:gd name="T72" fmla="*/ 297 w 335"/>
                  <a:gd name="T73" fmla="*/ 478 h 540"/>
                  <a:gd name="T74" fmla="*/ 315 w 335"/>
                  <a:gd name="T75" fmla="*/ 452 h 540"/>
                  <a:gd name="T76" fmla="*/ 328 w 335"/>
                  <a:gd name="T77" fmla="*/ 422 h 540"/>
                  <a:gd name="T78" fmla="*/ 334 w 335"/>
                  <a:gd name="T79" fmla="*/ 390 h 540"/>
                  <a:gd name="T80" fmla="*/ 334 w 335"/>
                  <a:gd name="T81" fmla="*/ 355 h 540"/>
                  <a:gd name="T82" fmla="*/ 328 w 335"/>
                  <a:gd name="T83" fmla="*/ 322 h 540"/>
                  <a:gd name="T84" fmla="*/ 315 w 335"/>
                  <a:gd name="T85" fmla="*/ 292 h 540"/>
                  <a:gd name="T86" fmla="*/ 297 w 335"/>
                  <a:gd name="T87" fmla="*/ 265 h 540"/>
                  <a:gd name="T88" fmla="*/ 274 w 335"/>
                  <a:gd name="T89" fmla="*/ 242 h 540"/>
                  <a:gd name="T90" fmla="*/ 248 w 335"/>
                  <a:gd name="T91" fmla="*/ 224 h 540"/>
                  <a:gd name="T92" fmla="*/ 218 w 335"/>
                  <a:gd name="T93" fmla="*/ 212 h 540"/>
                  <a:gd name="T94" fmla="*/ 185 w 335"/>
                  <a:gd name="T95" fmla="*/ 204 h 540"/>
                  <a:gd name="T96" fmla="*/ 153 w 335"/>
                  <a:gd name="T97" fmla="*/ 204 h 540"/>
                  <a:gd name="T98" fmla="*/ 126 w 335"/>
                  <a:gd name="T99" fmla="*/ 209 h 540"/>
                  <a:gd name="T100" fmla="*/ 99 w 335"/>
                  <a:gd name="T101" fmla="*/ 218 h 540"/>
                  <a:gd name="T102" fmla="*/ 76 w 335"/>
                  <a:gd name="T103" fmla="*/ 232 h 540"/>
                  <a:gd name="T104" fmla="*/ 73 w 335"/>
                  <a:gd name="T105" fmla="*/ 214 h 540"/>
                  <a:gd name="T106" fmla="*/ 94 w 335"/>
                  <a:gd name="T107" fmla="*/ 170 h 540"/>
                  <a:gd name="T108" fmla="*/ 119 w 335"/>
                  <a:gd name="T109" fmla="*/ 133 h 540"/>
                  <a:gd name="T110" fmla="*/ 150 w 335"/>
                  <a:gd name="T111" fmla="*/ 104 h 540"/>
                  <a:gd name="T112" fmla="*/ 183 w 335"/>
                  <a:gd name="T113" fmla="*/ 80 h 540"/>
                  <a:gd name="T114" fmla="*/ 218 w 335"/>
                  <a:gd name="T115" fmla="*/ 64 h 540"/>
                  <a:gd name="T116" fmla="*/ 255 w 335"/>
                  <a:gd name="T117" fmla="*/ 54 h 540"/>
                  <a:gd name="T118" fmla="*/ 293 w 335"/>
                  <a:gd name="T119" fmla="*/ 49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5" h="540">
                    <a:moveTo>
                      <a:pt x="312" y="47"/>
                    </a:moveTo>
                    <a:lnTo>
                      <a:pt x="316" y="47"/>
                    </a:lnTo>
                    <a:lnTo>
                      <a:pt x="321" y="45"/>
                    </a:lnTo>
                    <a:lnTo>
                      <a:pt x="325" y="43"/>
                    </a:lnTo>
                    <a:lnTo>
                      <a:pt x="329" y="41"/>
                    </a:lnTo>
                    <a:lnTo>
                      <a:pt x="331" y="37"/>
                    </a:lnTo>
                    <a:lnTo>
                      <a:pt x="333" y="33"/>
                    </a:lnTo>
                    <a:lnTo>
                      <a:pt x="335" y="28"/>
                    </a:lnTo>
                    <a:lnTo>
                      <a:pt x="335" y="24"/>
                    </a:lnTo>
                    <a:lnTo>
                      <a:pt x="335" y="19"/>
                    </a:lnTo>
                    <a:lnTo>
                      <a:pt x="333" y="15"/>
                    </a:lnTo>
                    <a:lnTo>
                      <a:pt x="331" y="10"/>
                    </a:lnTo>
                    <a:lnTo>
                      <a:pt x="329" y="6"/>
                    </a:lnTo>
                    <a:lnTo>
                      <a:pt x="325" y="4"/>
                    </a:lnTo>
                    <a:lnTo>
                      <a:pt x="321" y="2"/>
                    </a:lnTo>
                    <a:lnTo>
                      <a:pt x="316" y="0"/>
                    </a:lnTo>
                    <a:lnTo>
                      <a:pt x="312" y="0"/>
                    </a:lnTo>
                    <a:lnTo>
                      <a:pt x="294" y="0"/>
                    </a:lnTo>
                    <a:lnTo>
                      <a:pt x="277" y="1"/>
                    </a:lnTo>
                    <a:lnTo>
                      <a:pt x="260" y="3"/>
                    </a:lnTo>
                    <a:lnTo>
                      <a:pt x="244" y="6"/>
                    </a:lnTo>
                    <a:lnTo>
                      <a:pt x="227" y="10"/>
                    </a:lnTo>
                    <a:lnTo>
                      <a:pt x="213" y="15"/>
                    </a:lnTo>
                    <a:lnTo>
                      <a:pt x="198" y="20"/>
                    </a:lnTo>
                    <a:lnTo>
                      <a:pt x="183" y="26"/>
                    </a:lnTo>
                    <a:lnTo>
                      <a:pt x="169" y="33"/>
                    </a:lnTo>
                    <a:lnTo>
                      <a:pt x="155" y="40"/>
                    </a:lnTo>
                    <a:lnTo>
                      <a:pt x="142" y="49"/>
                    </a:lnTo>
                    <a:lnTo>
                      <a:pt x="130" y="58"/>
                    </a:lnTo>
                    <a:lnTo>
                      <a:pt x="117" y="68"/>
                    </a:lnTo>
                    <a:lnTo>
                      <a:pt x="106" y="78"/>
                    </a:lnTo>
                    <a:lnTo>
                      <a:pt x="95" y="89"/>
                    </a:lnTo>
                    <a:lnTo>
                      <a:pt x="84" y="101"/>
                    </a:lnTo>
                    <a:lnTo>
                      <a:pt x="75" y="113"/>
                    </a:lnTo>
                    <a:lnTo>
                      <a:pt x="65" y="127"/>
                    </a:lnTo>
                    <a:lnTo>
                      <a:pt x="57" y="141"/>
                    </a:lnTo>
                    <a:lnTo>
                      <a:pt x="48" y="154"/>
                    </a:lnTo>
                    <a:lnTo>
                      <a:pt x="41" y="170"/>
                    </a:lnTo>
                    <a:lnTo>
                      <a:pt x="34" y="185"/>
                    </a:lnTo>
                    <a:lnTo>
                      <a:pt x="27" y="202"/>
                    </a:lnTo>
                    <a:lnTo>
                      <a:pt x="22" y="218"/>
                    </a:lnTo>
                    <a:lnTo>
                      <a:pt x="17" y="236"/>
                    </a:lnTo>
                    <a:lnTo>
                      <a:pt x="12" y="254"/>
                    </a:lnTo>
                    <a:lnTo>
                      <a:pt x="8" y="272"/>
                    </a:lnTo>
                    <a:lnTo>
                      <a:pt x="5" y="291"/>
                    </a:lnTo>
                    <a:lnTo>
                      <a:pt x="3" y="310"/>
                    </a:lnTo>
                    <a:lnTo>
                      <a:pt x="1" y="330"/>
                    </a:lnTo>
                    <a:lnTo>
                      <a:pt x="0" y="351"/>
                    </a:lnTo>
                    <a:lnTo>
                      <a:pt x="0" y="371"/>
                    </a:lnTo>
                    <a:lnTo>
                      <a:pt x="1" y="390"/>
                    </a:lnTo>
                    <a:lnTo>
                      <a:pt x="3" y="405"/>
                    </a:lnTo>
                    <a:lnTo>
                      <a:pt x="7" y="422"/>
                    </a:lnTo>
                    <a:lnTo>
                      <a:pt x="12" y="437"/>
                    </a:lnTo>
                    <a:lnTo>
                      <a:pt x="20" y="452"/>
                    </a:lnTo>
                    <a:lnTo>
                      <a:pt x="28" y="466"/>
                    </a:lnTo>
                    <a:lnTo>
                      <a:pt x="38" y="478"/>
                    </a:lnTo>
                    <a:lnTo>
                      <a:pt x="48" y="491"/>
                    </a:lnTo>
                    <a:lnTo>
                      <a:pt x="61" y="502"/>
                    </a:lnTo>
                    <a:lnTo>
                      <a:pt x="74" y="511"/>
                    </a:lnTo>
                    <a:lnTo>
                      <a:pt x="88" y="520"/>
                    </a:lnTo>
                    <a:lnTo>
                      <a:pt x="102" y="527"/>
                    </a:lnTo>
                    <a:lnTo>
                      <a:pt x="117" y="532"/>
                    </a:lnTo>
                    <a:lnTo>
                      <a:pt x="134" y="537"/>
                    </a:lnTo>
                    <a:lnTo>
                      <a:pt x="150" y="539"/>
                    </a:lnTo>
                    <a:lnTo>
                      <a:pt x="168" y="540"/>
                    </a:lnTo>
                    <a:lnTo>
                      <a:pt x="185" y="539"/>
                    </a:lnTo>
                    <a:lnTo>
                      <a:pt x="201" y="537"/>
                    </a:lnTo>
                    <a:lnTo>
                      <a:pt x="218" y="532"/>
                    </a:lnTo>
                    <a:lnTo>
                      <a:pt x="233" y="527"/>
                    </a:lnTo>
                    <a:lnTo>
                      <a:pt x="248" y="520"/>
                    </a:lnTo>
                    <a:lnTo>
                      <a:pt x="261" y="511"/>
                    </a:lnTo>
                    <a:lnTo>
                      <a:pt x="274" y="502"/>
                    </a:lnTo>
                    <a:lnTo>
                      <a:pt x="287" y="491"/>
                    </a:lnTo>
                    <a:lnTo>
                      <a:pt x="297" y="478"/>
                    </a:lnTo>
                    <a:lnTo>
                      <a:pt x="307" y="466"/>
                    </a:lnTo>
                    <a:lnTo>
                      <a:pt x="315" y="452"/>
                    </a:lnTo>
                    <a:lnTo>
                      <a:pt x="323" y="437"/>
                    </a:lnTo>
                    <a:lnTo>
                      <a:pt x="328" y="422"/>
                    </a:lnTo>
                    <a:lnTo>
                      <a:pt x="332" y="405"/>
                    </a:lnTo>
                    <a:lnTo>
                      <a:pt x="334" y="390"/>
                    </a:lnTo>
                    <a:lnTo>
                      <a:pt x="335" y="371"/>
                    </a:lnTo>
                    <a:lnTo>
                      <a:pt x="334" y="355"/>
                    </a:lnTo>
                    <a:lnTo>
                      <a:pt x="332" y="338"/>
                    </a:lnTo>
                    <a:lnTo>
                      <a:pt x="328" y="322"/>
                    </a:lnTo>
                    <a:lnTo>
                      <a:pt x="323" y="307"/>
                    </a:lnTo>
                    <a:lnTo>
                      <a:pt x="315" y="292"/>
                    </a:lnTo>
                    <a:lnTo>
                      <a:pt x="307" y="278"/>
                    </a:lnTo>
                    <a:lnTo>
                      <a:pt x="297" y="265"/>
                    </a:lnTo>
                    <a:lnTo>
                      <a:pt x="287" y="253"/>
                    </a:lnTo>
                    <a:lnTo>
                      <a:pt x="274" y="242"/>
                    </a:lnTo>
                    <a:lnTo>
                      <a:pt x="261" y="233"/>
                    </a:lnTo>
                    <a:lnTo>
                      <a:pt x="248" y="224"/>
                    </a:lnTo>
                    <a:lnTo>
                      <a:pt x="233" y="217"/>
                    </a:lnTo>
                    <a:lnTo>
                      <a:pt x="218" y="212"/>
                    </a:lnTo>
                    <a:lnTo>
                      <a:pt x="201" y="207"/>
                    </a:lnTo>
                    <a:lnTo>
                      <a:pt x="185" y="204"/>
                    </a:lnTo>
                    <a:lnTo>
                      <a:pt x="168" y="204"/>
                    </a:lnTo>
                    <a:lnTo>
                      <a:pt x="153" y="204"/>
                    </a:lnTo>
                    <a:lnTo>
                      <a:pt x="140" y="206"/>
                    </a:lnTo>
                    <a:lnTo>
                      <a:pt x="126" y="209"/>
                    </a:lnTo>
                    <a:lnTo>
                      <a:pt x="112" y="213"/>
                    </a:lnTo>
                    <a:lnTo>
                      <a:pt x="99" y="218"/>
                    </a:lnTo>
                    <a:lnTo>
                      <a:pt x="88" y="224"/>
                    </a:lnTo>
                    <a:lnTo>
                      <a:pt x="76" y="232"/>
                    </a:lnTo>
                    <a:lnTo>
                      <a:pt x="64" y="239"/>
                    </a:lnTo>
                    <a:lnTo>
                      <a:pt x="73" y="214"/>
                    </a:lnTo>
                    <a:lnTo>
                      <a:pt x="83" y="191"/>
                    </a:lnTo>
                    <a:lnTo>
                      <a:pt x="94" y="170"/>
                    </a:lnTo>
                    <a:lnTo>
                      <a:pt x="107" y="150"/>
                    </a:lnTo>
                    <a:lnTo>
                      <a:pt x="119" y="133"/>
                    </a:lnTo>
                    <a:lnTo>
                      <a:pt x="134" y="117"/>
                    </a:lnTo>
                    <a:lnTo>
                      <a:pt x="150" y="104"/>
                    </a:lnTo>
                    <a:lnTo>
                      <a:pt x="166" y="91"/>
                    </a:lnTo>
                    <a:lnTo>
                      <a:pt x="183" y="80"/>
                    </a:lnTo>
                    <a:lnTo>
                      <a:pt x="200" y="72"/>
                    </a:lnTo>
                    <a:lnTo>
                      <a:pt x="218" y="64"/>
                    </a:lnTo>
                    <a:lnTo>
                      <a:pt x="237" y="58"/>
                    </a:lnTo>
                    <a:lnTo>
                      <a:pt x="255" y="54"/>
                    </a:lnTo>
                    <a:lnTo>
                      <a:pt x="274" y="51"/>
                    </a:lnTo>
                    <a:lnTo>
                      <a:pt x="293" y="49"/>
                    </a:lnTo>
                    <a:lnTo>
                      <a:pt x="312" y="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79">
                <a:extLst>
                  <a:ext uri="{FF2B5EF4-FFF2-40B4-BE49-F238E27FC236}">
                    <a16:creationId xmlns:a16="http://schemas.microsoft.com/office/drawing/2014/main" id="{705EE88C-2A19-458E-81CD-88EB52B3A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013" y="809625"/>
                <a:ext cx="133350" cy="214313"/>
              </a:xfrm>
              <a:custGeom>
                <a:avLst/>
                <a:gdLst>
                  <a:gd name="T0" fmla="*/ 154 w 336"/>
                  <a:gd name="T1" fmla="*/ 204 h 540"/>
                  <a:gd name="T2" fmla="*/ 126 w 336"/>
                  <a:gd name="T3" fmla="*/ 209 h 540"/>
                  <a:gd name="T4" fmla="*/ 100 w 336"/>
                  <a:gd name="T5" fmla="*/ 218 h 540"/>
                  <a:gd name="T6" fmla="*/ 76 w 336"/>
                  <a:gd name="T7" fmla="*/ 232 h 540"/>
                  <a:gd name="T8" fmla="*/ 73 w 336"/>
                  <a:gd name="T9" fmla="*/ 214 h 540"/>
                  <a:gd name="T10" fmla="*/ 94 w 336"/>
                  <a:gd name="T11" fmla="*/ 170 h 540"/>
                  <a:gd name="T12" fmla="*/ 120 w 336"/>
                  <a:gd name="T13" fmla="*/ 133 h 540"/>
                  <a:gd name="T14" fmla="*/ 150 w 336"/>
                  <a:gd name="T15" fmla="*/ 104 h 540"/>
                  <a:gd name="T16" fmla="*/ 183 w 336"/>
                  <a:gd name="T17" fmla="*/ 80 h 540"/>
                  <a:gd name="T18" fmla="*/ 218 w 336"/>
                  <a:gd name="T19" fmla="*/ 64 h 540"/>
                  <a:gd name="T20" fmla="*/ 255 w 336"/>
                  <a:gd name="T21" fmla="*/ 54 h 540"/>
                  <a:gd name="T22" fmla="*/ 294 w 336"/>
                  <a:gd name="T23" fmla="*/ 49 h 540"/>
                  <a:gd name="T24" fmla="*/ 317 w 336"/>
                  <a:gd name="T25" fmla="*/ 47 h 540"/>
                  <a:gd name="T26" fmla="*/ 325 w 336"/>
                  <a:gd name="T27" fmla="*/ 43 h 540"/>
                  <a:gd name="T28" fmla="*/ 332 w 336"/>
                  <a:gd name="T29" fmla="*/ 37 h 540"/>
                  <a:gd name="T30" fmla="*/ 336 w 336"/>
                  <a:gd name="T31" fmla="*/ 28 h 540"/>
                  <a:gd name="T32" fmla="*/ 336 w 336"/>
                  <a:gd name="T33" fmla="*/ 19 h 540"/>
                  <a:gd name="T34" fmla="*/ 332 w 336"/>
                  <a:gd name="T35" fmla="*/ 10 h 540"/>
                  <a:gd name="T36" fmla="*/ 325 w 336"/>
                  <a:gd name="T37" fmla="*/ 4 h 540"/>
                  <a:gd name="T38" fmla="*/ 317 w 336"/>
                  <a:gd name="T39" fmla="*/ 0 h 540"/>
                  <a:gd name="T40" fmla="*/ 295 w 336"/>
                  <a:gd name="T41" fmla="*/ 0 h 540"/>
                  <a:gd name="T42" fmla="*/ 261 w 336"/>
                  <a:gd name="T43" fmla="*/ 3 h 540"/>
                  <a:gd name="T44" fmla="*/ 228 w 336"/>
                  <a:gd name="T45" fmla="*/ 10 h 540"/>
                  <a:gd name="T46" fmla="*/ 198 w 336"/>
                  <a:gd name="T47" fmla="*/ 20 h 540"/>
                  <a:gd name="T48" fmla="*/ 170 w 336"/>
                  <a:gd name="T49" fmla="*/ 33 h 540"/>
                  <a:gd name="T50" fmla="*/ 142 w 336"/>
                  <a:gd name="T51" fmla="*/ 49 h 540"/>
                  <a:gd name="T52" fmla="*/ 118 w 336"/>
                  <a:gd name="T53" fmla="*/ 68 h 540"/>
                  <a:gd name="T54" fmla="*/ 96 w 336"/>
                  <a:gd name="T55" fmla="*/ 89 h 540"/>
                  <a:gd name="T56" fmla="*/ 75 w 336"/>
                  <a:gd name="T57" fmla="*/ 113 h 540"/>
                  <a:gd name="T58" fmla="*/ 56 w 336"/>
                  <a:gd name="T59" fmla="*/ 141 h 540"/>
                  <a:gd name="T60" fmla="*/ 42 w 336"/>
                  <a:gd name="T61" fmla="*/ 170 h 540"/>
                  <a:gd name="T62" fmla="*/ 28 w 336"/>
                  <a:gd name="T63" fmla="*/ 202 h 540"/>
                  <a:gd name="T64" fmla="*/ 17 w 336"/>
                  <a:gd name="T65" fmla="*/ 236 h 540"/>
                  <a:gd name="T66" fmla="*/ 9 w 336"/>
                  <a:gd name="T67" fmla="*/ 272 h 540"/>
                  <a:gd name="T68" fmla="*/ 3 w 336"/>
                  <a:gd name="T69" fmla="*/ 310 h 540"/>
                  <a:gd name="T70" fmla="*/ 0 w 336"/>
                  <a:gd name="T71" fmla="*/ 351 h 540"/>
                  <a:gd name="T72" fmla="*/ 0 w 336"/>
                  <a:gd name="T73" fmla="*/ 390 h 540"/>
                  <a:gd name="T74" fmla="*/ 8 w 336"/>
                  <a:gd name="T75" fmla="*/ 422 h 540"/>
                  <a:gd name="T76" fmla="*/ 20 w 336"/>
                  <a:gd name="T77" fmla="*/ 452 h 540"/>
                  <a:gd name="T78" fmla="*/ 38 w 336"/>
                  <a:gd name="T79" fmla="*/ 478 h 540"/>
                  <a:gd name="T80" fmla="*/ 61 w 336"/>
                  <a:gd name="T81" fmla="*/ 502 h 540"/>
                  <a:gd name="T82" fmla="*/ 88 w 336"/>
                  <a:gd name="T83" fmla="*/ 520 h 540"/>
                  <a:gd name="T84" fmla="*/ 118 w 336"/>
                  <a:gd name="T85" fmla="*/ 532 h 540"/>
                  <a:gd name="T86" fmla="*/ 151 w 336"/>
                  <a:gd name="T87" fmla="*/ 539 h 540"/>
                  <a:gd name="T88" fmla="*/ 186 w 336"/>
                  <a:gd name="T89" fmla="*/ 539 h 540"/>
                  <a:gd name="T90" fmla="*/ 218 w 336"/>
                  <a:gd name="T91" fmla="*/ 532 h 540"/>
                  <a:gd name="T92" fmla="*/ 248 w 336"/>
                  <a:gd name="T93" fmla="*/ 520 h 540"/>
                  <a:gd name="T94" fmla="*/ 275 w 336"/>
                  <a:gd name="T95" fmla="*/ 502 h 540"/>
                  <a:gd name="T96" fmla="*/ 298 w 336"/>
                  <a:gd name="T97" fmla="*/ 478 h 540"/>
                  <a:gd name="T98" fmla="*/ 316 w 336"/>
                  <a:gd name="T99" fmla="*/ 452 h 540"/>
                  <a:gd name="T100" fmla="*/ 329 w 336"/>
                  <a:gd name="T101" fmla="*/ 422 h 540"/>
                  <a:gd name="T102" fmla="*/ 335 w 336"/>
                  <a:gd name="T103" fmla="*/ 390 h 540"/>
                  <a:gd name="T104" fmla="*/ 335 w 336"/>
                  <a:gd name="T105" fmla="*/ 355 h 540"/>
                  <a:gd name="T106" fmla="*/ 329 w 336"/>
                  <a:gd name="T107" fmla="*/ 322 h 540"/>
                  <a:gd name="T108" fmla="*/ 316 w 336"/>
                  <a:gd name="T109" fmla="*/ 292 h 540"/>
                  <a:gd name="T110" fmla="*/ 298 w 336"/>
                  <a:gd name="T111" fmla="*/ 265 h 540"/>
                  <a:gd name="T112" fmla="*/ 275 w 336"/>
                  <a:gd name="T113" fmla="*/ 242 h 540"/>
                  <a:gd name="T114" fmla="*/ 248 w 336"/>
                  <a:gd name="T115" fmla="*/ 224 h 540"/>
                  <a:gd name="T116" fmla="*/ 218 w 336"/>
                  <a:gd name="T117" fmla="*/ 212 h 540"/>
                  <a:gd name="T118" fmla="*/ 186 w 336"/>
                  <a:gd name="T119" fmla="*/ 204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6" h="540">
                    <a:moveTo>
                      <a:pt x="168" y="204"/>
                    </a:moveTo>
                    <a:lnTo>
                      <a:pt x="154" y="204"/>
                    </a:lnTo>
                    <a:lnTo>
                      <a:pt x="140" y="206"/>
                    </a:lnTo>
                    <a:lnTo>
                      <a:pt x="126" y="209"/>
                    </a:lnTo>
                    <a:lnTo>
                      <a:pt x="112" y="213"/>
                    </a:lnTo>
                    <a:lnTo>
                      <a:pt x="100" y="218"/>
                    </a:lnTo>
                    <a:lnTo>
                      <a:pt x="88" y="224"/>
                    </a:lnTo>
                    <a:lnTo>
                      <a:pt x="76" y="232"/>
                    </a:lnTo>
                    <a:lnTo>
                      <a:pt x="65" y="239"/>
                    </a:lnTo>
                    <a:lnTo>
                      <a:pt x="73" y="214"/>
                    </a:lnTo>
                    <a:lnTo>
                      <a:pt x="83" y="191"/>
                    </a:lnTo>
                    <a:lnTo>
                      <a:pt x="94" y="170"/>
                    </a:lnTo>
                    <a:lnTo>
                      <a:pt x="107" y="150"/>
                    </a:lnTo>
                    <a:lnTo>
                      <a:pt x="120" y="133"/>
                    </a:lnTo>
                    <a:lnTo>
                      <a:pt x="135" y="117"/>
                    </a:lnTo>
                    <a:lnTo>
                      <a:pt x="150" y="104"/>
                    </a:lnTo>
                    <a:lnTo>
                      <a:pt x="167" y="91"/>
                    </a:lnTo>
                    <a:lnTo>
                      <a:pt x="183" y="80"/>
                    </a:lnTo>
                    <a:lnTo>
                      <a:pt x="200" y="72"/>
                    </a:lnTo>
                    <a:lnTo>
                      <a:pt x="218" y="64"/>
                    </a:lnTo>
                    <a:lnTo>
                      <a:pt x="236" y="58"/>
                    </a:lnTo>
                    <a:lnTo>
                      <a:pt x="255" y="54"/>
                    </a:lnTo>
                    <a:lnTo>
                      <a:pt x="275" y="51"/>
                    </a:lnTo>
                    <a:lnTo>
                      <a:pt x="294" y="49"/>
                    </a:lnTo>
                    <a:lnTo>
                      <a:pt x="313" y="47"/>
                    </a:lnTo>
                    <a:lnTo>
                      <a:pt x="317" y="47"/>
                    </a:lnTo>
                    <a:lnTo>
                      <a:pt x="321" y="45"/>
                    </a:lnTo>
                    <a:lnTo>
                      <a:pt x="325" y="43"/>
                    </a:lnTo>
                    <a:lnTo>
                      <a:pt x="330" y="41"/>
                    </a:lnTo>
                    <a:lnTo>
                      <a:pt x="332" y="37"/>
                    </a:lnTo>
                    <a:lnTo>
                      <a:pt x="334" y="33"/>
                    </a:lnTo>
                    <a:lnTo>
                      <a:pt x="336" y="28"/>
                    </a:lnTo>
                    <a:lnTo>
                      <a:pt x="336" y="24"/>
                    </a:lnTo>
                    <a:lnTo>
                      <a:pt x="336" y="19"/>
                    </a:lnTo>
                    <a:lnTo>
                      <a:pt x="334" y="15"/>
                    </a:lnTo>
                    <a:lnTo>
                      <a:pt x="332" y="10"/>
                    </a:lnTo>
                    <a:lnTo>
                      <a:pt x="330" y="6"/>
                    </a:lnTo>
                    <a:lnTo>
                      <a:pt x="325" y="4"/>
                    </a:lnTo>
                    <a:lnTo>
                      <a:pt x="321" y="2"/>
                    </a:lnTo>
                    <a:lnTo>
                      <a:pt x="317" y="0"/>
                    </a:lnTo>
                    <a:lnTo>
                      <a:pt x="313" y="0"/>
                    </a:lnTo>
                    <a:lnTo>
                      <a:pt x="295" y="0"/>
                    </a:lnTo>
                    <a:lnTo>
                      <a:pt x="278" y="1"/>
                    </a:lnTo>
                    <a:lnTo>
                      <a:pt x="261" y="3"/>
                    </a:lnTo>
                    <a:lnTo>
                      <a:pt x="244" y="6"/>
                    </a:lnTo>
                    <a:lnTo>
                      <a:pt x="228" y="10"/>
                    </a:lnTo>
                    <a:lnTo>
                      <a:pt x="213" y="15"/>
                    </a:lnTo>
                    <a:lnTo>
                      <a:pt x="198" y="20"/>
                    </a:lnTo>
                    <a:lnTo>
                      <a:pt x="183" y="26"/>
                    </a:lnTo>
                    <a:lnTo>
                      <a:pt x="170" y="33"/>
                    </a:lnTo>
                    <a:lnTo>
                      <a:pt x="156" y="40"/>
                    </a:lnTo>
                    <a:lnTo>
                      <a:pt x="142" y="49"/>
                    </a:lnTo>
                    <a:lnTo>
                      <a:pt x="131" y="58"/>
                    </a:lnTo>
                    <a:lnTo>
                      <a:pt x="118" y="68"/>
                    </a:lnTo>
                    <a:lnTo>
                      <a:pt x="106" y="78"/>
                    </a:lnTo>
                    <a:lnTo>
                      <a:pt x="96" y="89"/>
                    </a:lnTo>
                    <a:lnTo>
                      <a:pt x="85" y="101"/>
                    </a:lnTo>
                    <a:lnTo>
                      <a:pt x="75" y="113"/>
                    </a:lnTo>
                    <a:lnTo>
                      <a:pt x="66" y="127"/>
                    </a:lnTo>
                    <a:lnTo>
                      <a:pt x="56" y="141"/>
                    </a:lnTo>
                    <a:lnTo>
                      <a:pt x="49" y="154"/>
                    </a:lnTo>
                    <a:lnTo>
                      <a:pt x="42" y="170"/>
                    </a:lnTo>
                    <a:lnTo>
                      <a:pt x="34" y="185"/>
                    </a:lnTo>
                    <a:lnTo>
                      <a:pt x="28" y="202"/>
                    </a:lnTo>
                    <a:lnTo>
                      <a:pt x="22" y="218"/>
                    </a:lnTo>
                    <a:lnTo>
                      <a:pt x="17" y="236"/>
                    </a:lnTo>
                    <a:lnTo>
                      <a:pt x="13" y="254"/>
                    </a:lnTo>
                    <a:lnTo>
                      <a:pt x="9" y="272"/>
                    </a:lnTo>
                    <a:lnTo>
                      <a:pt x="6" y="291"/>
                    </a:lnTo>
                    <a:lnTo>
                      <a:pt x="3" y="310"/>
                    </a:lnTo>
                    <a:lnTo>
                      <a:pt x="1" y="330"/>
                    </a:lnTo>
                    <a:lnTo>
                      <a:pt x="0" y="351"/>
                    </a:lnTo>
                    <a:lnTo>
                      <a:pt x="0" y="371"/>
                    </a:lnTo>
                    <a:lnTo>
                      <a:pt x="0" y="390"/>
                    </a:lnTo>
                    <a:lnTo>
                      <a:pt x="3" y="405"/>
                    </a:lnTo>
                    <a:lnTo>
                      <a:pt x="8" y="422"/>
                    </a:lnTo>
                    <a:lnTo>
                      <a:pt x="13" y="437"/>
                    </a:lnTo>
                    <a:lnTo>
                      <a:pt x="20" y="452"/>
                    </a:lnTo>
                    <a:lnTo>
                      <a:pt x="29" y="466"/>
                    </a:lnTo>
                    <a:lnTo>
                      <a:pt x="38" y="478"/>
                    </a:lnTo>
                    <a:lnTo>
                      <a:pt x="49" y="491"/>
                    </a:lnTo>
                    <a:lnTo>
                      <a:pt x="61" y="502"/>
                    </a:lnTo>
                    <a:lnTo>
                      <a:pt x="74" y="511"/>
                    </a:lnTo>
                    <a:lnTo>
                      <a:pt x="88" y="520"/>
                    </a:lnTo>
                    <a:lnTo>
                      <a:pt x="103" y="527"/>
                    </a:lnTo>
                    <a:lnTo>
                      <a:pt x="118" y="532"/>
                    </a:lnTo>
                    <a:lnTo>
                      <a:pt x="134" y="537"/>
                    </a:lnTo>
                    <a:lnTo>
                      <a:pt x="151" y="539"/>
                    </a:lnTo>
                    <a:lnTo>
                      <a:pt x="168" y="540"/>
                    </a:lnTo>
                    <a:lnTo>
                      <a:pt x="186" y="539"/>
                    </a:lnTo>
                    <a:lnTo>
                      <a:pt x="201" y="537"/>
                    </a:lnTo>
                    <a:lnTo>
                      <a:pt x="218" y="532"/>
                    </a:lnTo>
                    <a:lnTo>
                      <a:pt x="233" y="527"/>
                    </a:lnTo>
                    <a:lnTo>
                      <a:pt x="248" y="520"/>
                    </a:lnTo>
                    <a:lnTo>
                      <a:pt x="262" y="511"/>
                    </a:lnTo>
                    <a:lnTo>
                      <a:pt x="275" y="502"/>
                    </a:lnTo>
                    <a:lnTo>
                      <a:pt x="287" y="491"/>
                    </a:lnTo>
                    <a:lnTo>
                      <a:pt x="298" y="478"/>
                    </a:lnTo>
                    <a:lnTo>
                      <a:pt x="307" y="466"/>
                    </a:lnTo>
                    <a:lnTo>
                      <a:pt x="316" y="452"/>
                    </a:lnTo>
                    <a:lnTo>
                      <a:pt x="323" y="437"/>
                    </a:lnTo>
                    <a:lnTo>
                      <a:pt x="329" y="422"/>
                    </a:lnTo>
                    <a:lnTo>
                      <a:pt x="333" y="405"/>
                    </a:lnTo>
                    <a:lnTo>
                      <a:pt x="335" y="390"/>
                    </a:lnTo>
                    <a:lnTo>
                      <a:pt x="336" y="371"/>
                    </a:lnTo>
                    <a:lnTo>
                      <a:pt x="335" y="355"/>
                    </a:lnTo>
                    <a:lnTo>
                      <a:pt x="333" y="338"/>
                    </a:lnTo>
                    <a:lnTo>
                      <a:pt x="329" y="322"/>
                    </a:lnTo>
                    <a:lnTo>
                      <a:pt x="323" y="307"/>
                    </a:lnTo>
                    <a:lnTo>
                      <a:pt x="316" y="292"/>
                    </a:lnTo>
                    <a:lnTo>
                      <a:pt x="307" y="278"/>
                    </a:lnTo>
                    <a:lnTo>
                      <a:pt x="298" y="265"/>
                    </a:lnTo>
                    <a:lnTo>
                      <a:pt x="287" y="253"/>
                    </a:lnTo>
                    <a:lnTo>
                      <a:pt x="275" y="242"/>
                    </a:lnTo>
                    <a:lnTo>
                      <a:pt x="262" y="233"/>
                    </a:lnTo>
                    <a:lnTo>
                      <a:pt x="248" y="224"/>
                    </a:lnTo>
                    <a:lnTo>
                      <a:pt x="233" y="217"/>
                    </a:lnTo>
                    <a:lnTo>
                      <a:pt x="218" y="212"/>
                    </a:lnTo>
                    <a:lnTo>
                      <a:pt x="201" y="207"/>
                    </a:lnTo>
                    <a:lnTo>
                      <a:pt x="186" y="204"/>
                    </a:lnTo>
                    <a:lnTo>
                      <a:pt x="168" y="2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79222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Oval 250">
            <a:extLst>
              <a:ext uri="{FF2B5EF4-FFF2-40B4-BE49-F238E27FC236}">
                <a16:creationId xmlns:a16="http://schemas.microsoft.com/office/drawing/2014/main" id="{B7040B08-3489-4D9E-A6D5-CD31246E3799}"/>
              </a:ext>
            </a:extLst>
          </p:cNvPr>
          <p:cNvSpPr/>
          <p:nvPr/>
        </p:nvSpPr>
        <p:spPr>
          <a:xfrm>
            <a:off x="-1322662" y="136527"/>
            <a:ext cx="6584948" cy="6584948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Rectangle: Rounded Corners 232">
            <a:extLst>
              <a:ext uri="{FF2B5EF4-FFF2-40B4-BE49-F238E27FC236}">
                <a16:creationId xmlns:a16="http://schemas.microsoft.com/office/drawing/2014/main" id="{38BC1830-0828-45B0-8117-5E01FBBAF93B}"/>
              </a:ext>
            </a:extLst>
          </p:cNvPr>
          <p:cNvSpPr/>
          <p:nvPr/>
        </p:nvSpPr>
        <p:spPr>
          <a:xfrm>
            <a:off x="5061568" y="5023288"/>
            <a:ext cx="5930282" cy="90700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Rectangle: Rounded Corners 233">
            <a:extLst>
              <a:ext uri="{FF2B5EF4-FFF2-40B4-BE49-F238E27FC236}">
                <a16:creationId xmlns:a16="http://schemas.microsoft.com/office/drawing/2014/main" id="{E1FFB987-CEE0-4B84-8D88-BEC2C8F681F9}"/>
              </a:ext>
            </a:extLst>
          </p:cNvPr>
          <p:cNvSpPr/>
          <p:nvPr/>
        </p:nvSpPr>
        <p:spPr>
          <a:xfrm>
            <a:off x="5529835" y="2981395"/>
            <a:ext cx="5930282" cy="90700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Rectangle: Rounded Corners 231">
            <a:extLst>
              <a:ext uri="{FF2B5EF4-FFF2-40B4-BE49-F238E27FC236}">
                <a16:creationId xmlns:a16="http://schemas.microsoft.com/office/drawing/2014/main" id="{29A1ED7D-5033-48C6-8873-2F2C2AB23293}"/>
              </a:ext>
            </a:extLst>
          </p:cNvPr>
          <p:cNvSpPr/>
          <p:nvPr/>
        </p:nvSpPr>
        <p:spPr>
          <a:xfrm>
            <a:off x="5061568" y="925168"/>
            <a:ext cx="5930282" cy="90700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Oval 219">
            <a:extLst>
              <a:ext uri="{FF2B5EF4-FFF2-40B4-BE49-F238E27FC236}">
                <a16:creationId xmlns:a16="http://schemas.microsoft.com/office/drawing/2014/main" id="{3EB49829-0A41-487F-B974-500A2624368D}"/>
              </a:ext>
            </a:extLst>
          </p:cNvPr>
          <p:cNvSpPr/>
          <p:nvPr/>
        </p:nvSpPr>
        <p:spPr>
          <a:xfrm>
            <a:off x="-2054452" y="-595263"/>
            <a:ext cx="8048526" cy="8048526"/>
          </a:xfrm>
          <a:prstGeom prst="ellipse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E4D9497-D6ED-4F5D-9AF8-723FC8208B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z="1000" smtClean="0">
                <a:solidFill>
                  <a:schemeClr val="tx1"/>
                </a:solidFill>
              </a:rPr>
              <a:t>3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46EBEB8D-01EC-4B1A-B44A-BDF60EEB1BDB}"/>
              </a:ext>
            </a:extLst>
          </p:cNvPr>
          <p:cNvSpPr/>
          <p:nvPr/>
        </p:nvSpPr>
        <p:spPr>
          <a:xfrm rot="10800000">
            <a:off x="114830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68FA4209-A2EF-480B-BBDC-DE5322790CE7}"/>
              </a:ext>
            </a:extLst>
          </p:cNvPr>
          <p:cNvSpPr/>
          <p:nvPr/>
        </p:nvSpPr>
        <p:spPr>
          <a:xfrm rot="10800000" flipV="1">
            <a:off x="114830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2B65C3F7-A458-440E-B3D1-2B713CA2F3C1}"/>
              </a:ext>
            </a:extLst>
          </p:cNvPr>
          <p:cNvGrpSpPr/>
          <p:nvPr/>
        </p:nvGrpSpPr>
        <p:grpSpPr>
          <a:xfrm>
            <a:off x="-1067166" y="670560"/>
            <a:ext cx="6137378" cy="5593080"/>
            <a:chOff x="-884638" y="845220"/>
            <a:chExt cx="5749330" cy="5239443"/>
          </a:xfrm>
          <a:solidFill>
            <a:schemeClr val="tx2">
              <a:lumMod val="75000"/>
            </a:schemeClr>
          </a:solidFill>
        </p:grpSpPr>
        <p:sp>
          <p:nvSpPr>
            <p:cNvPr id="164" name="Freeform 67">
              <a:extLst>
                <a:ext uri="{FF2B5EF4-FFF2-40B4-BE49-F238E27FC236}">
                  <a16:creationId xmlns:a16="http://schemas.microsoft.com/office/drawing/2014/main" id="{2CB3DF14-DD7C-4581-9C36-738F2E313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834" y="1214732"/>
              <a:ext cx="3395237" cy="4048915"/>
            </a:xfrm>
            <a:custGeom>
              <a:avLst/>
              <a:gdLst>
                <a:gd name="T0" fmla="*/ 1297 w 1608"/>
                <a:gd name="T1" fmla="*/ 89 h 1920"/>
                <a:gd name="T2" fmla="*/ 1198 w 1608"/>
                <a:gd name="T3" fmla="*/ 166 h 1920"/>
                <a:gd name="T4" fmla="*/ 1108 w 1608"/>
                <a:gd name="T5" fmla="*/ 125 h 1920"/>
                <a:gd name="T6" fmla="*/ 996 w 1608"/>
                <a:gd name="T7" fmla="*/ 107 h 1920"/>
                <a:gd name="T8" fmla="*/ 932 w 1608"/>
                <a:gd name="T9" fmla="*/ 40 h 1920"/>
                <a:gd name="T10" fmla="*/ 810 w 1608"/>
                <a:gd name="T11" fmla="*/ 128 h 1920"/>
                <a:gd name="T12" fmla="*/ 770 w 1608"/>
                <a:gd name="T13" fmla="*/ 172 h 1920"/>
                <a:gd name="T14" fmla="*/ 747 w 1608"/>
                <a:gd name="T15" fmla="*/ 271 h 1920"/>
                <a:gd name="T16" fmla="*/ 697 w 1608"/>
                <a:gd name="T17" fmla="*/ 143 h 1920"/>
                <a:gd name="T18" fmla="*/ 626 w 1608"/>
                <a:gd name="T19" fmla="*/ 247 h 1920"/>
                <a:gd name="T20" fmla="*/ 536 w 1608"/>
                <a:gd name="T21" fmla="*/ 291 h 1920"/>
                <a:gd name="T22" fmla="*/ 480 w 1608"/>
                <a:gd name="T23" fmla="*/ 305 h 1920"/>
                <a:gd name="T24" fmla="*/ 327 w 1608"/>
                <a:gd name="T25" fmla="*/ 249 h 1920"/>
                <a:gd name="T26" fmla="*/ 231 w 1608"/>
                <a:gd name="T27" fmla="*/ 395 h 1920"/>
                <a:gd name="T28" fmla="*/ 233 w 1608"/>
                <a:gd name="T29" fmla="*/ 514 h 1920"/>
                <a:gd name="T30" fmla="*/ 307 w 1608"/>
                <a:gd name="T31" fmla="*/ 491 h 1920"/>
                <a:gd name="T32" fmla="*/ 327 w 1608"/>
                <a:gd name="T33" fmla="*/ 410 h 1920"/>
                <a:gd name="T34" fmla="*/ 334 w 1608"/>
                <a:gd name="T35" fmla="*/ 536 h 1920"/>
                <a:gd name="T36" fmla="*/ 238 w 1608"/>
                <a:gd name="T37" fmla="*/ 544 h 1920"/>
                <a:gd name="T38" fmla="*/ 134 w 1608"/>
                <a:gd name="T39" fmla="*/ 701 h 1920"/>
                <a:gd name="T40" fmla="*/ 80 w 1608"/>
                <a:gd name="T41" fmla="*/ 870 h 1920"/>
                <a:gd name="T42" fmla="*/ 191 w 1608"/>
                <a:gd name="T43" fmla="*/ 808 h 1920"/>
                <a:gd name="T44" fmla="*/ 308 w 1608"/>
                <a:gd name="T45" fmla="*/ 886 h 1920"/>
                <a:gd name="T46" fmla="*/ 301 w 1608"/>
                <a:gd name="T47" fmla="*/ 796 h 1920"/>
                <a:gd name="T48" fmla="*/ 391 w 1608"/>
                <a:gd name="T49" fmla="*/ 835 h 1920"/>
                <a:gd name="T50" fmla="*/ 463 w 1608"/>
                <a:gd name="T51" fmla="*/ 729 h 1920"/>
                <a:gd name="T52" fmla="*/ 484 w 1608"/>
                <a:gd name="T53" fmla="*/ 817 h 1920"/>
                <a:gd name="T54" fmla="*/ 408 w 1608"/>
                <a:gd name="T55" fmla="*/ 911 h 1920"/>
                <a:gd name="T56" fmla="*/ 376 w 1608"/>
                <a:gd name="T57" fmla="*/ 966 h 1920"/>
                <a:gd name="T58" fmla="*/ 260 w 1608"/>
                <a:gd name="T59" fmla="*/ 922 h 1920"/>
                <a:gd name="T60" fmla="*/ 92 w 1608"/>
                <a:gd name="T61" fmla="*/ 967 h 1920"/>
                <a:gd name="T62" fmla="*/ 7 w 1608"/>
                <a:gd name="T63" fmla="*/ 1147 h 1920"/>
                <a:gd name="T64" fmla="*/ 58 w 1608"/>
                <a:gd name="T65" fmla="*/ 1352 h 1920"/>
                <a:gd name="T66" fmla="*/ 210 w 1608"/>
                <a:gd name="T67" fmla="*/ 1365 h 1920"/>
                <a:gd name="T68" fmla="*/ 275 w 1608"/>
                <a:gd name="T69" fmla="*/ 1499 h 1920"/>
                <a:gd name="T70" fmla="*/ 299 w 1608"/>
                <a:gd name="T71" fmla="*/ 1717 h 1920"/>
                <a:gd name="T72" fmla="*/ 349 w 1608"/>
                <a:gd name="T73" fmla="*/ 1916 h 1920"/>
                <a:gd name="T74" fmla="*/ 520 w 1608"/>
                <a:gd name="T75" fmla="*/ 1755 h 1920"/>
                <a:gd name="T76" fmla="*/ 560 w 1608"/>
                <a:gd name="T77" fmla="*/ 1476 h 1920"/>
                <a:gd name="T78" fmla="*/ 645 w 1608"/>
                <a:gd name="T79" fmla="*/ 1268 h 1920"/>
                <a:gd name="T80" fmla="*/ 528 w 1608"/>
                <a:gd name="T81" fmla="*/ 1207 h 1920"/>
                <a:gd name="T82" fmla="*/ 482 w 1608"/>
                <a:gd name="T83" fmla="*/ 1055 h 1920"/>
                <a:gd name="T84" fmla="*/ 588 w 1608"/>
                <a:gd name="T85" fmla="*/ 1248 h 1920"/>
                <a:gd name="T86" fmla="*/ 703 w 1608"/>
                <a:gd name="T87" fmla="*/ 1143 h 1920"/>
                <a:gd name="T88" fmla="*/ 611 w 1608"/>
                <a:gd name="T89" fmla="*/ 1041 h 1920"/>
                <a:gd name="T90" fmla="*/ 739 w 1608"/>
                <a:gd name="T91" fmla="*/ 1057 h 1920"/>
                <a:gd name="T92" fmla="*/ 839 w 1608"/>
                <a:gd name="T93" fmla="*/ 1169 h 1920"/>
                <a:gd name="T94" fmla="*/ 910 w 1608"/>
                <a:gd name="T95" fmla="*/ 1293 h 1920"/>
                <a:gd name="T96" fmla="*/ 1018 w 1608"/>
                <a:gd name="T97" fmla="*/ 1140 h 1920"/>
                <a:gd name="T98" fmla="*/ 1090 w 1608"/>
                <a:gd name="T99" fmla="*/ 1283 h 1920"/>
                <a:gd name="T100" fmla="*/ 1147 w 1608"/>
                <a:gd name="T101" fmla="*/ 1357 h 1920"/>
                <a:gd name="T102" fmla="*/ 1175 w 1608"/>
                <a:gd name="T103" fmla="*/ 1261 h 1920"/>
                <a:gd name="T104" fmla="*/ 1151 w 1608"/>
                <a:gd name="T105" fmla="*/ 1110 h 1920"/>
                <a:gd name="T106" fmla="*/ 1244 w 1608"/>
                <a:gd name="T107" fmla="*/ 1066 h 1920"/>
                <a:gd name="T108" fmla="*/ 1216 w 1608"/>
                <a:gd name="T109" fmla="*/ 861 h 1920"/>
                <a:gd name="T110" fmla="*/ 1276 w 1608"/>
                <a:gd name="T111" fmla="*/ 866 h 1920"/>
                <a:gd name="T112" fmla="*/ 1306 w 1608"/>
                <a:gd name="T113" fmla="*/ 794 h 1920"/>
                <a:gd name="T114" fmla="*/ 1363 w 1608"/>
                <a:gd name="T115" fmla="*/ 585 h 1920"/>
                <a:gd name="T116" fmla="*/ 1363 w 1608"/>
                <a:gd name="T117" fmla="*/ 469 h 1920"/>
                <a:gd name="T118" fmla="*/ 1491 w 1608"/>
                <a:gd name="T119" fmla="*/ 423 h 1920"/>
                <a:gd name="T120" fmla="*/ 1536 w 1608"/>
                <a:gd name="T121" fmla="*/ 451 h 1920"/>
                <a:gd name="T122" fmla="*/ 1514 w 1608"/>
                <a:gd name="T123" fmla="*/ 633 h 1920"/>
                <a:gd name="T124" fmla="*/ 1558 w 1608"/>
                <a:gd name="T125" fmla="*/ 473 h 1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8" h="1920">
                  <a:moveTo>
                    <a:pt x="1428" y="166"/>
                  </a:moveTo>
                  <a:cubicBezTo>
                    <a:pt x="1425" y="170"/>
                    <a:pt x="1419" y="168"/>
                    <a:pt x="1414" y="168"/>
                  </a:cubicBezTo>
                  <a:cubicBezTo>
                    <a:pt x="1412" y="168"/>
                    <a:pt x="1410" y="169"/>
                    <a:pt x="1407" y="168"/>
                  </a:cubicBezTo>
                  <a:cubicBezTo>
                    <a:pt x="1406" y="168"/>
                    <a:pt x="1406" y="167"/>
                    <a:pt x="1404" y="167"/>
                  </a:cubicBezTo>
                  <a:cubicBezTo>
                    <a:pt x="1403" y="166"/>
                    <a:pt x="1402" y="167"/>
                    <a:pt x="1401" y="166"/>
                  </a:cubicBezTo>
                  <a:cubicBezTo>
                    <a:pt x="1401" y="165"/>
                    <a:pt x="1401" y="164"/>
                    <a:pt x="1400" y="163"/>
                  </a:cubicBezTo>
                  <a:cubicBezTo>
                    <a:pt x="1398" y="163"/>
                    <a:pt x="1397" y="160"/>
                    <a:pt x="1395" y="159"/>
                  </a:cubicBezTo>
                  <a:cubicBezTo>
                    <a:pt x="1393" y="158"/>
                    <a:pt x="1393" y="158"/>
                    <a:pt x="1392" y="158"/>
                  </a:cubicBezTo>
                  <a:cubicBezTo>
                    <a:pt x="1390" y="158"/>
                    <a:pt x="1388" y="159"/>
                    <a:pt x="1387" y="157"/>
                  </a:cubicBezTo>
                  <a:cubicBezTo>
                    <a:pt x="1385" y="156"/>
                    <a:pt x="1384" y="152"/>
                    <a:pt x="1384" y="149"/>
                  </a:cubicBezTo>
                  <a:cubicBezTo>
                    <a:pt x="1384" y="145"/>
                    <a:pt x="1383" y="141"/>
                    <a:pt x="1383" y="137"/>
                  </a:cubicBezTo>
                  <a:cubicBezTo>
                    <a:pt x="1382" y="129"/>
                    <a:pt x="1374" y="128"/>
                    <a:pt x="1370" y="131"/>
                  </a:cubicBezTo>
                  <a:cubicBezTo>
                    <a:pt x="1369" y="132"/>
                    <a:pt x="1369" y="133"/>
                    <a:pt x="1368" y="133"/>
                  </a:cubicBezTo>
                  <a:cubicBezTo>
                    <a:pt x="1366" y="134"/>
                    <a:pt x="1364" y="133"/>
                    <a:pt x="1363" y="133"/>
                  </a:cubicBezTo>
                  <a:cubicBezTo>
                    <a:pt x="1360" y="134"/>
                    <a:pt x="1359" y="138"/>
                    <a:pt x="1359" y="142"/>
                  </a:cubicBezTo>
                  <a:cubicBezTo>
                    <a:pt x="1357" y="142"/>
                    <a:pt x="1354" y="143"/>
                    <a:pt x="1353" y="142"/>
                  </a:cubicBezTo>
                  <a:cubicBezTo>
                    <a:pt x="1352" y="141"/>
                    <a:pt x="1352" y="139"/>
                    <a:pt x="1352" y="138"/>
                  </a:cubicBezTo>
                  <a:cubicBezTo>
                    <a:pt x="1351" y="137"/>
                    <a:pt x="1350" y="137"/>
                    <a:pt x="1349" y="136"/>
                  </a:cubicBezTo>
                  <a:cubicBezTo>
                    <a:pt x="1349" y="135"/>
                    <a:pt x="1349" y="135"/>
                    <a:pt x="1349" y="134"/>
                  </a:cubicBezTo>
                  <a:cubicBezTo>
                    <a:pt x="1345" y="132"/>
                    <a:pt x="1339" y="136"/>
                    <a:pt x="1337" y="133"/>
                  </a:cubicBezTo>
                  <a:cubicBezTo>
                    <a:pt x="1334" y="131"/>
                    <a:pt x="1336" y="129"/>
                    <a:pt x="1335" y="127"/>
                  </a:cubicBezTo>
                  <a:cubicBezTo>
                    <a:pt x="1334" y="124"/>
                    <a:pt x="1332" y="124"/>
                    <a:pt x="1330" y="122"/>
                  </a:cubicBezTo>
                  <a:cubicBezTo>
                    <a:pt x="1330" y="121"/>
                    <a:pt x="1329" y="120"/>
                    <a:pt x="1329" y="120"/>
                  </a:cubicBezTo>
                  <a:cubicBezTo>
                    <a:pt x="1328" y="119"/>
                    <a:pt x="1328" y="117"/>
                    <a:pt x="1327" y="116"/>
                  </a:cubicBezTo>
                  <a:cubicBezTo>
                    <a:pt x="1326" y="114"/>
                    <a:pt x="1324" y="114"/>
                    <a:pt x="1323" y="112"/>
                  </a:cubicBezTo>
                  <a:cubicBezTo>
                    <a:pt x="1321" y="109"/>
                    <a:pt x="1322" y="108"/>
                    <a:pt x="1321" y="105"/>
                  </a:cubicBezTo>
                  <a:cubicBezTo>
                    <a:pt x="1321" y="103"/>
                    <a:pt x="1319" y="101"/>
                    <a:pt x="1317" y="100"/>
                  </a:cubicBezTo>
                  <a:cubicBezTo>
                    <a:pt x="1315" y="98"/>
                    <a:pt x="1314" y="99"/>
                    <a:pt x="1312" y="98"/>
                  </a:cubicBezTo>
                  <a:cubicBezTo>
                    <a:pt x="1309" y="98"/>
                    <a:pt x="1310" y="96"/>
                    <a:pt x="1308" y="93"/>
                  </a:cubicBezTo>
                  <a:cubicBezTo>
                    <a:pt x="1305" y="88"/>
                    <a:pt x="1301" y="91"/>
                    <a:pt x="1297" y="89"/>
                  </a:cubicBezTo>
                  <a:cubicBezTo>
                    <a:pt x="1296" y="88"/>
                    <a:pt x="1288" y="80"/>
                    <a:pt x="1287" y="86"/>
                  </a:cubicBezTo>
                  <a:cubicBezTo>
                    <a:pt x="1287" y="87"/>
                    <a:pt x="1287" y="88"/>
                    <a:pt x="1288" y="88"/>
                  </a:cubicBezTo>
                  <a:cubicBezTo>
                    <a:pt x="1288" y="90"/>
                    <a:pt x="1288" y="92"/>
                    <a:pt x="1288" y="93"/>
                  </a:cubicBezTo>
                  <a:cubicBezTo>
                    <a:pt x="1289" y="96"/>
                    <a:pt x="1290" y="97"/>
                    <a:pt x="1289" y="101"/>
                  </a:cubicBezTo>
                  <a:cubicBezTo>
                    <a:pt x="1289" y="102"/>
                    <a:pt x="1288" y="102"/>
                    <a:pt x="1287" y="102"/>
                  </a:cubicBezTo>
                  <a:cubicBezTo>
                    <a:pt x="1287" y="103"/>
                    <a:pt x="1286" y="105"/>
                    <a:pt x="1286" y="106"/>
                  </a:cubicBezTo>
                  <a:cubicBezTo>
                    <a:pt x="1286" y="109"/>
                    <a:pt x="1286" y="108"/>
                    <a:pt x="1287" y="110"/>
                  </a:cubicBezTo>
                  <a:cubicBezTo>
                    <a:pt x="1288" y="113"/>
                    <a:pt x="1289" y="118"/>
                    <a:pt x="1288" y="121"/>
                  </a:cubicBezTo>
                  <a:cubicBezTo>
                    <a:pt x="1288" y="124"/>
                    <a:pt x="1285" y="125"/>
                    <a:pt x="1284" y="128"/>
                  </a:cubicBezTo>
                  <a:cubicBezTo>
                    <a:pt x="1284" y="132"/>
                    <a:pt x="1285" y="135"/>
                    <a:pt x="1282" y="137"/>
                  </a:cubicBezTo>
                  <a:cubicBezTo>
                    <a:pt x="1280" y="139"/>
                    <a:pt x="1278" y="138"/>
                    <a:pt x="1277" y="142"/>
                  </a:cubicBezTo>
                  <a:cubicBezTo>
                    <a:pt x="1275" y="145"/>
                    <a:pt x="1277" y="149"/>
                    <a:pt x="1276" y="153"/>
                  </a:cubicBezTo>
                  <a:cubicBezTo>
                    <a:pt x="1275" y="156"/>
                    <a:pt x="1273" y="157"/>
                    <a:pt x="1271" y="158"/>
                  </a:cubicBezTo>
                  <a:cubicBezTo>
                    <a:pt x="1268" y="160"/>
                    <a:pt x="1268" y="158"/>
                    <a:pt x="1265" y="157"/>
                  </a:cubicBezTo>
                  <a:cubicBezTo>
                    <a:pt x="1264" y="157"/>
                    <a:pt x="1264" y="156"/>
                    <a:pt x="1264" y="155"/>
                  </a:cubicBezTo>
                  <a:cubicBezTo>
                    <a:pt x="1263" y="155"/>
                    <a:pt x="1262" y="153"/>
                    <a:pt x="1261" y="152"/>
                  </a:cubicBezTo>
                  <a:cubicBezTo>
                    <a:pt x="1259" y="152"/>
                    <a:pt x="1257" y="153"/>
                    <a:pt x="1256" y="153"/>
                  </a:cubicBezTo>
                  <a:cubicBezTo>
                    <a:pt x="1254" y="153"/>
                    <a:pt x="1254" y="154"/>
                    <a:pt x="1252" y="154"/>
                  </a:cubicBezTo>
                  <a:cubicBezTo>
                    <a:pt x="1250" y="154"/>
                    <a:pt x="1248" y="154"/>
                    <a:pt x="1245" y="154"/>
                  </a:cubicBezTo>
                  <a:cubicBezTo>
                    <a:pt x="1242" y="154"/>
                    <a:pt x="1238" y="154"/>
                    <a:pt x="1234" y="154"/>
                  </a:cubicBezTo>
                  <a:cubicBezTo>
                    <a:pt x="1231" y="155"/>
                    <a:pt x="1228" y="157"/>
                    <a:pt x="1224" y="156"/>
                  </a:cubicBezTo>
                  <a:cubicBezTo>
                    <a:pt x="1224" y="155"/>
                    <a:pt x="1224" y="154"/>
                    <a:pt x="1224" y="153"/>
                  </a:cubicBezTo>
                  <a:cubicBezTo>
                    <a:pt x="1220" y="153"/>
                    <a:pt x="1217" y="142"/>
                    <a:pt x="1212" y="149"/>
                  </a:cubicBezTo>
                  <a:cubicBezTo>
                    <a:pt x="1211" y="151"/>
                    <a:pt x="1211" y="155"/>
                    <a:pt x="1211" y="158"/>
                  </a:cubicBezTo>
                  <a:cubicBezTo>
                    <a:pt x="1211" y="159"/>
                    <a:pt x="1212" y="162"/>
                    <a:pt x="1211" y="163"/>
                  </a:cubicBezTo>
                  <a:cubicBezTo>
                    <a:pt x="1211" y="165"/>
                    <a:pt x="1210" y="166"/>
                    <a:pt x="1210" y="168"/>
                  </a:cubicBezTo>
                  <a:cubicBezTo>
                    <a:pt x="1209" y="168"/>
                    <a:pt x="1208" y="168"/>
                    <a:pt x="1206" y="169"/>
                  </a:cubicBezTo>
                  <a:cubicBezTo>
                    <a:pt x="1206" y="172"/>
                    <a:pt x="1207" y="178"/>
                    <a:pt x="1202" y="177"/>
                  </a:cubicBezTo>
                  <a:cubicBezTo>
                    <a:pt x="1199" y="176"/>
                    <a:pt x="1201" y="170"/>
                    <a:pt x="1200" y="167"/>
                  </a:cubicBezTo>
                  <a:cubicBezTo>
                    <a:pt x="1199" y="167"/>
                    <a:pt x="1198" y="166"/>
                    <a:pt x="1198" y="166"/>
                  </a:cubicBezTo>
                  <a:cubicBezTo>
                    <a:pt x="1197" y="163"/>
                    <a:pt x="1197" y="162"/>
                    <a:pt x="1196" y="160"/>
                  </a:cubicBezTo>
                  <a:cubicBezTo>
                    <a:pt x="1196" y="159"/>
                    <a:pt x="1195" y="157"/>
                    <a:pt x="1195" y="156"/>
                  </a:cubicBezTo>
                  <a:cubicBezTo>
                    <a:pt x="1194" y="154"/>
                    <a:pt x="1194" y="155"/>
                    <a:pt x="1193" y="154"/>
                  </a:cubicBezTo>
                  <a:cubicBezTo>
                    <a:pt x="1192" y="153"/>
                    <a:pt x="1190" y="151"/>
                    <a:pt x="1189" y="151"/>
                  </a:cubicBezTo>
                  <a:cubicBezTo>
                    <a:pt x="1187" y="150"/>
                    <a:pt x="1186" y="151"/>
                    <a:pt x="1185" y="150"/>
                  </a:cubicBezTo>
                  <a:cubicBezTo>
                    <a:pt x="1184" y="150"/>
                    <a:pt x="1184" y="148"/>
                    <a:pt x="1183" y="148"/>
                  </a:cubicBezTo>
                  <a:cubicBezTo>
                    <a:pt x="1183" y="147"/>
                    <a:pt x="1182" y="147"/>
                    <a:pt x="1181" y="147"/>
                  </a:cubicBezTo>
                  <a:cubicBezTo>
                    <a:pt x="1180" y="147"/>
                    <a:pt x="1179" y="146"/>
                    <a:pt x="1177" y="146"/>
                  </a:cubicBezTo>
                  <a:cubicBezTo>
                    <a:pt x="1175" y="145"/>
                    <a:pt x="1173" y="145"/>
                    <a:pt x="1171" y="143"/>
                  </a:cubicBezTo>
                  <a:cubicBezTo>
                    <a:pt x="1171" y="143"/>
                    <a:pt x="1170" y="141"/>
                    <a:pt x="1169" y="141"/>
                  </a:cubicBezTo>
                  <a:cubicBezTo>
                    <a:pt x="1169" y="140"/>
                    <a:pt x="1168" y="140"/>
                    <a:pt x="1167" y="139"/>
                  </a:cubicBezTo>
                  <a:cubicBezTo>
                    <a:pt x="1165" y="137"/>
                    <a:pt x="1166" y="132"/>
                    <a:pt x="1166" y="130"/>
                  </a:cubicBezTo>
                  <a:cubicBezTo>
                    <a:pt x="1166" y="125"/>
                    <a:pt x="1167" y="128"/>
                    <a:pt x="1170" y="126"/>
                  </a:cubicBezTo>
                  <a:cubicBezTo>
                    <a:pt x="1172" y="125"/>
                    <a:pt x="1172" y="123"/>
                    <a:pt x="1173" y="120"/>
                  </a:cubicBezTo>
                  <a:cubicBezTo>
                    <a:pt x="1173" y="117"/>
                    <a:pt x="1174" y="116"/>
                    <a:pt x="1176" y="116"/>
                  </a:cubicBezTo>
                  <a:cubicBezTo>
                    <a:pt x="1178" y="115"/>
                    <a:pt x="1182" y="116"/>
                    <a:pt x="1180" y="110"/>
                  </a:cubicBezTo>
                  <a:cubicBezTo>
                    <a:pt x="1178" y="106"/>
                    <a:pt x="1170" y="110"/>
                    <a:pt x="1167" y="109"/>
                  </a:cubicBezTo>
                  <a:cubicBezTo>
                    <a:pt x="1165" y="108"/>
                    <a:pt x="1165" y="105"/>
                    <a:pt x="1163" y="103"/>
                  </a:cubicBezTo>
                  <a:cubicBezTo>
                    <a:pt x="1161" y="101"/>
                    <a:pt x="1161" y="101"/>
                    <a:pt x="1161" y="97"/>
                  </a:cubicBezTo>
                  <a:cubicBezTo>
                    <a:pt x="1158" y="96"/>
                    <a:pt x="1155" y="96"/>
                    <a:pt x="1152" y="96"/>
                  </a:cubicBezTo>
                  <a:cubicBezTo>
                    <a:pt x="1151" y="96"/>
                    <a:pt x="1149" y="96"/>
                    <a:pt x="1147" y="97"/>
                  </a:cubicBezTo>
                  <a:cubicBezTo>
                    <a:pt x="1146" y="98"/>
                    <a:pt x="1146" y="99"/>
                    <a:pt x="1145" y="100"/>
                  </a:cubicBezTo>
                  <a:cubicBezTo>
                    <a:pt x="1143" y="101"/>
                    <a:pt x="1142" y="99"/>
                    <a:pt x="1140" y="99"/>
                  </a:cubicBezTo>
                  <a:cubicBezTo>
                    <a:pt x="1139" y="98"/>
                    <a:pt x="1137" y="98"/>
                    <a:pt x="1136" y="98"/>
                  </a:cubicBezTo>
                  <a:cubicBezTo>
                    <a:pt x="1135" y="97"/>
                    <a:pt x="1134" y="96"/>
                    <a:pt x="1132" y="96"/>
                  </a:cubicBezTo>
                  <a:cubicBezTo>
                    <a:pt x="1130" y="96"/>
                    <a:pt x="1129" y="96"/>
                    <a:pt x="1127" y="97"/>
                  </a:cubicBezTo>
                  <a:cubicBezTo>
                    <a:pt x="1127" y="99"/>
                    <a:pt x="1127" y="103"/>
                    <a:pt x="1125" y="105"/>
                  </a:cubicBezTo>
                  <a:cubicBezTo>
                    <a:pt x="1124" y="107"/>
                    <a:pt x="1121" y="106"/>
                    <a:pt x="1120" y="108"/>
                  </a:cubicBezTo>
                  <a:cubicBezTo>
                    <a:pt x="1117" y="112"/>
                    <a:pt x="1119" y="122"/>
                    <a:pt x="1116" y="125"/>
                  </a:cubicBezTo>
                  <a:cubicBezTo>
                    <a:pt x="1114" y="126"/>
                    <a:pt x="1110" y="125"/>
                    <a:pt x="1108" y="125"/>
                  </a:cubicBezTo>
                  <a:cubicBezTo>
                    <a:pt x="1105" y="125"/>
                    <a:pt x="1103" y="124"/>
                    <a:pt x="1100" y="125"/>
                  </a:cubicBezTo>
                  <a:cubicBezTo>
                    <a:pt x="1098" y="125"/>
                    <a:pt x="1096" y="125"/>
                    <a:pt x="1094" y="122"/>
                  </a:cubicBezTo>
                  <a:cubicBezTo>
                    <a:pt x="1093" y="120"/>
                    <a:pt x="1092" y="117"/>
                    <a:pt x="1091" y="114"/>
                  </a:cubicBezTo>
                  <a:cubicBezTo>
                    <a:pt x="1091" y="111"/>
                    <a:pt x="1092" y="112"/>
                    <a:pt x="1090" y="110"/>
                  </a:cubicBezTo>
                  <a:cubicBezTo>
                    <a:pt x="1090" y="110"/>
                    <a:pt x="1088" y="109"/>
                    <a:pt x="1088" y="109"/>
                  </a:cubicBezTo>
                  <a:cubicBezTo>
                    <a:pt x="1086" y="108"/>
                    <a:pt x="1082" y="109"/>
                    <a:pt x="1080" y="109"/>
                  </a:cubicBezTo>
                  <a:cubicBezTo>
                    <a:pt x="1075" y="109"/>
                    <a:pt x="1071" y="110"/>
                    <a:pt x="1065" y="110"/>
                  </a:cubicBezTo>
                  <a:cubicBezTo>
                    <a:pt x="1060" y="110"/>
                    <a:pt x="1056" y="109"/>
                    <a:pt x="1054" y="116"/>
                  </a:cubicBezTo>
                  <a:cubicBezTo>
                    <a:pt x="1053" y="120"/>
                    <a:pt x="1053" y="121"/>
                    <a:pt x="1050" y="121"/>
                  </a:cubicBezTo>
                  <a:cubicBezTo>
                    <a:pt x="1048" y="121"/>
                    <a:pt x="1043" y="122"/>
                    <a:pt x="1041" y="121"/>
                  </a:cubicBezTo>
                  <a:cubicBezTo>
                    <a:pt x="1037" y="119"/>
                    <a:pt x="1042" y="109"/>
                    <a:pt x="1038" y="105"/>
                  </a:cubicBezTo>
                  <a:cubicBezTo>
                    <a:pt x="1036" y="103"/>
                    <a:pt x="1033" y="103"/>
                    <a:pt x="1031" y="103"/>
                  </a:cubicBezTo>
                  <a:cubicBezTo>
                    <a:pt x="1028" y="104"/>
                    <a:pt x="1027" y="107"/>
                    <a:pt x="1025" y="107"/>
                  </a:cubicBezTo>
                  <a:cubicBezTo>
                    <a:pt x="1023" y="107"/>
                    <a:pt x="1022" y="106"/>
                    <a:pt x="1021" y="107"/>
                  </a:cubicBezTo>
                  <a:cubicBezTo>
                    <a:pt x="1020" y="107"/>
                    <a:pt x="1020" y="108"/>
                    <a:pt x="1018" y="109"/>
                  </a:cubicBezTo>
                  <a:cubicBezTo>
                    <a:pt x="1017" y="109"/>
                    <a:pt x="1016" y="108"/>
                    <a:pt x="1015" y="109"/>
                  </a:cubicBezTo>
                  <a:cubicBezTo>
                    <a:pt x="1014" y="110"/>
                    <a:pt x="1014" y="111"/>
                    <a:pt x="1013" y="112"/>
                  </a:cubicBezTo>
                  <a:cubicBezTo>
                    <a:pt x="1011" y="114"/>
                    <a:pt x="1010" y="112"/>
                    <a:pt x="1008" y="116"/>
                  </a:cubicBezTo>
                  <a:cubicBezTo>
                    <a:pt x="1007" y="118"/>
                    <a:pt x="1007" y="121"/>
                    <a:pt x="1005" y="123"/>
                  </a:cubicBezTo>
                  <a:cubicBezTo>
                    <a:pt x="1002" y="126"/>
                    <a:pt x="995" y="125"/>
                    <a:pt x="991" y="125"/>
                  </a:cubicBezTo>
                  <a:cubicBezTo>
                    <a:pt x="986" y="124"/>
                    <a:pt x="982" y="127"/>
                    <a:pt x="979" y="131"/>
                  </a:cubicBezTo>
                  <a:cubicBezTo>
                    <a:pt x="976" y="135"/>
                    <a:pt x="971" y="138"/>
                    <a:pt x="970" y="130"/>
                  </a:cubicBezTo>
                  <a:cubicBezTo>
                    <a:pt x="970" y="127"/>
                    <a:pt x="970" y="123"/>
                    <a:pt x="972" y="121"/>
                  </a:cubicBezTo>
                  <a:cubicBezTo>
                    <a:pt x="973" y="120"/>
                    <a:pt x="974" y="121"/>
                    <a:pt x="975" y="121"/>
                  </a:cubicBezTo>
                  <a:cubicBezTo>
                    <a:pt x="977" y="121"/>
                    <a:pt x="978" y="120"/>
                    <a:pt x="979" y="119"/>
                  </a:cubicBezTo>
                  <a:cubicBezTo>
                    <a:pt x="980" y="119"/>
                    <a:pt x="981" y="119"/>
                    <a:pt x="983" y="119"/>
                  </a:cubicBezTo>
                  <a:cubicBezTo>
                    <a:pt x="983" y="118"/>
                    <a:pt x="983" y="117"/>
                    <a:pt x="983" y="116"/>
                  </a:cubicBezTo>
                  <a:cubicBezTo>
                    <a:pt x="984" y="116"/>
                    <a:pt x="985" y="116"/>
                    <a:pt x="985" y="115"/>
                  </a:cubicBezTo>
                  <a:cubicBezTo>
                    <a:pt x="985" y="112"/>
                    <a:pt x="989" y="108"/>
                    <a:pt x="991" y="107"/>
                  </a:cubicBezTo>
                  <a:cubicBezTo>
                    <a:pt x="992" y="107"/>
                    <a:pt x="994" y="107"/>
                    <a:pt x="996" y="107"/>
                  </a:cubicBezTo>
                  <a:cubicBezTo>
                    <a:pt x="998" y="107"/>
                    <a:pt x="998" y="106"/>
                    <a:pt x="1000" y="105"/>
                  </a:cubicBezTo>
                  <a:cubicBezTo>
                    <a:pt x="1001" y="104"/>
                    <a:pt x="1003" y="103"/>
                    <a:pt x="1004" y="102"/>
                  </a:cubicBezTo>
                  <a:cubicBezTo>
                    <a:pt x="1005" y="101"/>
                    <a:pt x="1005" y="98"/>
                    <a:pt x="1006" y="97"/>
                  </a:cubicBezTo>
                  <a:cubicBezTo>
                    <a:pt x="1008" y="94"/>
                    <a:pt x="1012" y="96"/>
                    <a:pt x="1014" y="93"/>
                  </a:cubicBezTo>
                  <a:cubicBezTo>
                    <a:pt x="1017" y="88"/>
                    <a:pt x="1019" y="90"/>
                    <a:pt x="1023" y="89"/>
                  </a:cubicBezTo>
                  <a:cubicBezTo>
                    <a:pt x="1026" y="89"/>
                    <a:pt x="1029" y="87"/>
                    <a:pt x="1031" y="84"/>
                  </a:cubicBezTo>
                  <a:cubicBezTo>
                    <a:pt x="1033" y="80"/>
                    <a:pt x="1031" y="75"/>
                    <a:pt x="1032" y="70"/>
                  </a:cubicBezTo>
                  <a:cubicBezTo>
                    <a:pt x="1033" y="68"/>
                    <a:pt x="1034" y="68"/>
                    <a:pt x="1034" y="66"/>
                  </a:cubicBezTo>
                  <a:cubicBezTo>
                    <a:pt x="1036" y="64"/>
                    <a:pt x="1036" y="63"/>
                    <a:pt x="1036" y="60"/>
                  </a:cubicBezTo>
                  <a:cubicBezTo>
                    <a:pt x="1039" y="59"/>
                    <a:pt x="1040" y="60"/>
                    <a:pt x="1042" y="58"/>
                  </a:cubicBezTo>
                  <a:cubicBezTo>
                    <a:pt x="1045" y="55"/>
                    <a:pt x="1045" y="54"/>
                    <a:pt x="1045" y="49"/>
                  </a:cubicBezTo>
                  <a:cubicBezTo>
                    <a:pt x="1045" y="44"/>
                    <a:pt x="1045" y="42"/>
                    <a:pt x="1041" y="42"/>
                  </a:cubicBezTo>
                  <a:cubicBezTo>
                    <a:pt x="1038" y="42"/>
                    <a:pt x="1035" y="43"/>
                    <a:pt x="1032" y="42"/>
                  </a:cubicBezTo>
                  <a:cubicBezTo>
                    <a:pt x="1032" y="39"/>
                    <a:pt x="1032" y="34"/>
                    <a:pt x="1030" y="33"/>
                  </a:cubicBezTo>
                  <a:cubicBezTo>
                    <a:pt x="1028" y="32"/>
                    <a:pt x="1022" y="33"/>
                    <a:pt x="1020" y="33"/>
                  </a:cubicBezTo>
                  <a:cubicBezTo>
                    <a:pt x="1016" y="33"/>
                    <a:pt x="1013" y="33"/>
                    <a:pt x="1009" y="33"/>
                  </a:cubicBezTo>
                  <a:cubicBezTo>
                    <a:pt x="1007" y="34"/>
                    <a:pt x="1005" y="37"/>
                    <a:pt x="1002" y="38"/>
                  </a:cubicBezTo>
                  <a:cubicBezTo>
                    <a:pt x="999" y="40"/>
                    <a:pt x="997" y="41"/>
                    <a:pt x="994" y="39"/>
                  </a:cubicBezTo>
                  <a:cubicBezTo>
                    <a:pt x="992" y="38"/>
                    <a:pt x="990" y="34"/>
                    <a:pt x="988" y="33"/>
                  </a:cubicBezTo>
                  <a:cubicBezTo>
                    <a:pt x="985" y="32"/>
                    <a:pt x="981" y="33"/>
                    <a:pt x="978" y="33"/>
                  </a:cubicBezTo>
                  <a:cubicBezTo>
                    <a:pt x="974" y="33"/>
                    <a:pt x="973" y="32"/>
                    <a:pt x="969" y="31"/>
                  </a:cubicBezTo>
                  <a:cubicBezTo>
                    <a:pt x="969" y="28"/>
                    <a:pt x="968" y="28"/>
                    <a:pt x="967" y="26"/>
                  </a:cubicBezTo>
                  <a:cubicBezTo>
                    <a:pt x="966" y="24"/>
                    <a:pt x="965" y="21"/>
                    <a:pt x="964" y="19"/>
                  </a:cubicBezTo>
                  <a:cubicBezTo>
                    <a:pt x="963" y="14"/>
                    <a:pt x="960" y="11"/>
                    <a:pt x="960" y="5"/>
                  </a:cubicBezTo>
                  <a:cubicBezTo>
                    <a:pt x="960" y="1"/>
                    <a:pt x="961" y="1"/>
                    <a:pt x="958" y="0"/>
                  </a:cubicBezTo>
                  <a:cubicBezTo>
                    <a:pt x="956" y="0"/>
                    <a:pt x="953" y="0"/>
                    <a:pt x="950" y="0"/>
                  </a:cubicBezTo>
                  <a:cubicBezTo>
                    <a:pt x="947" y="2"/>
                    <a:pt x="945" y="9"/>
                    <a:pt x="945" y="14"/>
                  </a:cubicBezTo>
                  <a:cubicBezTo>
                    <a:pt x="944" y="14"/>
                    <a:pt x="944" y="14"/>
                    <a:pt x="943" y="14"/>
                  </a:cubicBezTo>
                  <a:cubicBezTo>
                    <a:pt x="943" y="16"/>
                    <a:pt x="943" y="17"/>
                    <a:pt x="942" y="19"/>
                  </a:cubicBezTo>
                  <a:cubicBezTo>
                    <a:pt x="933" y="21"/>
                    <a:pt x="937" y="33"/>
                    <a:pt x="932" y="40"/>
                  </a:cubicBezTo>
                  <a:cubicBezTo>
                    <a:pt x="932" y="40"/>
                    <a:pt x="931" y="40"/>
                    <a:pt x="930" y="41"/>
                  </a:cubicBezTo>
                  <a:cubicBezTo>
                    <a:pt x="930" y="42"/>
                    <a:pt x="930" y="43"/>
                    <a:pt x="930" y="43"/>
                  </a:cubicBezTo>
                  <a:cubicBezTo>
                    <a:pt x="928" y="46"/>
                    <a:pt x="927" y="45"/>
                    <a:pt x="925" y="46"/>
                  </a:cubicBezTo>
                  <a:cubicBezTo>
                    <a:pt x="922" y="46"/>
                    <a:pt x="919" y="50"/>
                    <a:pt x="917" y="52"/>
                  </a:cubicBezTo>
                  <a:cubicBezTo>
                    <a:pt x="914" y="55"/>
                    <a:pt x="913" y="57"/>
                    <a:pt x="910" y="58"/>
                  </a:cubicBezTo>
                  <a:cubicBezTo>
                    <a:pt x="906" y="59"/>
                    <a:pt x="901" y="58"/>
                    <a:pt x="897" y="58"/>
                  </a:cubicBezTo>
                  <a:cubicBezTo>
                    <a:pt x="894" y="58"/>
                    <a:pt x="889" y="57"/>
                    <a:pt x="886" y="58"/>
                  </a:cubicBezTo>
                  <a:cubicBezTo>
                    <a:pt x="884" y="58"/>
                    <a:pt x="882" y="59"/>
                    <a:pt x="881" y="60"/>
                  </a:cubicBezTo>
                  <a:cubicBezTo>
                    <a:pt x="880" y="62"/>
                    <a:pt x="879" y="64"/>
                    <a:pt x="877" y="63"/>
                  </a:cubicBezTo>
                  <a:cubicBezTo>
                    <a:pt x="878" y="69"/>
                    <a:pt x="867" y="65"/>
                    <a:pt x="864" y="65"/>
                  </a:cubicBezTo>
                  <a:cubicBezTo>
                    <a:pt x="863" y="65"/>
                    <a:pt x="862" y="64"/>
                    <a:pt x="861" y="65"/>
                  </a:cubicBezTo>
                  <a:cubicBezTo>
                    <a:pt x="859" y="65"/>
                    <a:pt x="859" y="66"/>
                    <a:pt x="858" y="67"/>
                  </a:cubicBezTo>
                  <a:cubicBezTo>
                    <a:pt x="857" y="67"/>
                    <a:pt x="856" y="67"/>
                    <a:pt x="855" y="67"/>
                  </a:cubicBezTo>
                  <a:cubicBezTo>
                    <a:pt x="854" y="67"/>
                    <a:pt x="852" y="69"/>
                    <a:pt x="851" y="70"/>
                  </a:cubicBezTo>
                  <a:cubicBezTo>
                    <a:pt x="849" y="71"/>
                    <a:pt x="848" y="70"/>
                    <a:pt x="845" y="72"/>
                  </a:cubicBezTo>
                  <a:cubicBezTo>
                    <a:pt x="843" y="73"/>
                    <a:pt x="842" y="75"/>
                    <a:pt x="840" y="77"/>
                  </a:cubicBezTo>
                  <a:cubicBezTo>
                    <a:pt x="839" y="78"/>
                    <a:pt x="839" y="78"/>
                    <a:pt x="838" y="79"/>
                  </a:cubicBezTo>
                  <a:cubicBezTo>
                    <a:pt x="837" y="80"/>
                    <a:pt x="837" y="82"/>
                    <a:pt x="836" y="83"/>
                  </a:cubicBezTo>
                  <a:cubicBezTo>
                    <a:pt x="833" y="85"/>
                    <a:pt x="831" y="86"/>
                    <a:pt x="828" y="86"/>
                  </a:cubicBezTo>
                  <a:cubicBezTo>
                    <a:pt x="828" y="87"/>
                    <a:pt x="828" y="88"/>
                    <a:pt x="828" y="89"/>
                  </a:cubicBezTo>
                  <a:cubicBezTo>
                    <a:pt x="824" y="90"/>
                    <a:pt x="823" y="96"/>
                    <a:pt x="823" y="100"/>
                  </a:cubicBezTo>
                  <a:cubicBezTo>
                    <a:pt x="823" y="102"/>
                    <a:pt x="822" y="106"/>
                    <a:pt x="823" y="108"/>
                  </a:cubicBezTo>
                  <a:cubicBezTo>
                    <a:pt x="824" y="111"/>
                    <a:pt x="825" y="111"/>
                    <a:pt x="826" y="114"/>
                  </a:cubicBezTo>
                  <a:cubicBezTo>
                    <a:pt x="826" y="114"/>
                    <a:pt x="827" y="114"/>
                    <a:pt x="828" y="114"/>
                  </a:cubicBezTo>
                  <a:cubicBezTo>
                    <a:pt x="828" y="119"/>
                    <a:pt x="829" y="119"/>
                    <a:pt x="831" y="122"/>
                  </a:cubicBezTo>
                  <a:cubicBezTo>
                    <a:pt x="831" y="124"/>
                    <a:pt x="833" y="131"/>
                    <a:pt x="831" y="133"/>
                  </a:cubicBezTo>
                  <a:cubicBezTo>
                    <a:pt x="830" y="135"/>
                    <a:pt x="825" y="133"/>
                    <a:pt x="824" y="132"/>
                  </a:cubicBezTo>
                  <a:cubicBezTo>
                    <a:pt x="822" y="131"/>
                    <a:pt x="820" y="130"/>
                    <a:pt x="818" y="128"/>
                  </a:cubicBezTo>
                  <a:cubicBezTo>
                    <a:pt x="816" y="127"/>
                    <a:pt x="814" y="123"/>
                    <a:pt x="811" y="124"/>
                  </a:cubicBezTo>
                  <a:cubicBezTo>
                    <a:pt x="810" y="125"/>
                    <a:pt x="811" y="126"/>
                    <a:pt x="810" y="128"/>
                  </a:cubicBezTo>
                  <a:cubicBezTo>
                    <a:pt x="809" y="129"/>
                    <a:pt x="808" y="129"/>
                    <a:pt x="807" y="130"/>
                  </a:cubicBezTo>
                  <a:cubicBezTo>
                    <a:pt x="804" y="132"/>
                    <a:pt x="802" y="131"/>
                    <a:pt x="799" y="131"/>
                  </a:cubicBezTo>
                  <a:cubicBezTo>
                    <a:pt x="798" y="132"/>
                    <a:pt x="797" y="133"/>
                    <a:pt x="796" y="133"/>
                  </a:cubicBezTo>
                  <a:cubicBezTo>
                    <a:pt x="794" y="134"/>
                    <a:pt x="793" y="134"/>
                    <a:pt x="791" y="135"/>
                  </a:cubicBezTo>
                  <a:cubicBezTo>
                    <a:pt x="786" y="137"/>
                    <a:pt x="781" y="136"/>
                    <a:pt x="776" y="139"/>
                  </a:cubicBezTo>
                  <a:cubicBezTo>
                    <a:pt x="773" y="141"/>
                    <a:pt x="768" y="150"/>
                    <a:pt x="774" y="152"/>
                  </a:cubicBezTo>
                  <a:cubicBezTo>
                    <a:pt x="776" y="153"/>
                    <a:pt x="779" y="153"/>
                    <a:pt x="780" y="156"/>
                  </a:cubicBezTo>
                  <a:cubicBezTo>
                    <a:pt x="782" y="158"/>
                    <a:pt x="782" y="162"/>
                    <a:pt x="784" y="164"/>
                  </a:cubicBezTo>
                  <a:cubicBezTo>
                    <a:pt x="785" y="167"/>
                    <a:pt x="787" y="168"/>
                    <a:pt x="789" y="170"/>
                  </a:cubicBezTo>
                  <a:cubicBezTo>
                    <a:pt x="791" y="172"/>
                    <a:pt x="794" y="172"/>
                    <a:pt x="794" y="177"/>
                  </a:cubicBezTo>
                  <a:cubicBezTo>
                    <a:pt x="795" y="177"/>
                    <a:pt x="795" y="177"/>
                    <a:pt x="796" y="177"/>
                  </a:cubicBezTo>
                  <a:cubicBezTo>
                    <a:pt x="796" y="183"/>
                    <a:pt x="801" y="184"/>
                    <a:pt x="804" y="184"/>
                  </a:cubicBezTo>
                  <a:cubicBezTo>
                    <a:pt x="806" y="184"/>
                    <a:pt x="806" y="185"/>
                    <a:pt x="808" y="187"/>
                  </a:cubicBezTo>
                  <a:cubicBezTo>
                    <a:pt x="810" y="189"/>
                    <a:pt x="810" y="189"/>
                    <a:pt x="812" y="190"/>
                  </a:cubicBezTo>
                  <a:cubicBezTo>
                    <a:pt x="813" y="194"/>
                    <a:pt x="813" y="199"/>
                    <a:pt x="813" y="203"/>
                  </a:cubicBezTo>
                  <a:cubicBezTo>
                    <a:pt x="813" y="212"/>
                    <a:pt x="810" y="206"/>
                    <a:pt x="807" y="209"/>
                  </a:cubicBezTo>
                  <a:cubicBezTo>
                    <a:pt x="806" y="210"/>
                    <a:pt x="805" y="212"/>
                    <a:pt x="804" y="213"/>
                  </a:cubicBezTo>
                  <a:cubicBezTo>
                    <a:pt x="803" y="214"/>
                    <a:pt x="801" y="213"/>
                    <a:pt x="800" y="214"/>
                  </a:cubicBezTo>
                  <a:cubicBezTo>
                    <a:pt x="799" y="215"/>
                    <a:pt x="799" y="218"/>
                    <a:pt x="799" y="219"/>
                  </a:cubicBezTo>
                  <a:cubicBezTo>
                    <a:pt x="797" y="220"/>
                    <a:pt x="794" y="219"/>
                    <a:pt x="793" y="219"/>
                  </a:cubicBezTo>
                  <a:cubicBezTo>
                    <a:pt x="792" y="215"/>
                    <a:pt x="791" y="212"/>
                    <a:pt x="791" y="207"/>
                  </a:cubicBezTo>
                  <a:cubicBezTo>
                    <a:pt x="792" y="207"/>
                    <a:pt x="793" y="207"/>
                    <a:pt x="794" y="207"/>
                  </a:cubicBezTo>
                  <a:cubicBezTo>
                    <a:pt x="794" y="203"/>
                    <a:pt x="794" y="199"/>
                    <a:pt x="792" y="197"/>
                  </a:cubicBezTo>
                  <a:cubicBezTo>
                    <a:pt x="792" y="197"/>
                    <a:pt x="791" y="196"/>
                    <a:pt x="790" y="196"/>
                  </a:cubicBezTo>
                  <a:cubicBezTo>
                    <a:pt x="790" y="195"/>
                    <a:pt x="790" y="194"/>
                    <a:pt x="790" y="193"/>
                  </a:cubicBezTo>
                  <a:cubicBezTo>
                    <a:pt x="789" y="192"/>
                    <a:pt x="788" y="191"/>
                    <a:pt x="786" y="191"/>
                  </a:cubicBezTo>
                  <a:cubicBezTo>
                    <a:pt x="786" y="190"/>
                    <a:pt x="786" y="189"/>
                    <a:pt x="786" y="188"/>
                  </a:cubicBezTo>
                  <a:cubicBezTo>
                    <a:pt x="783" y="187"/>
                    <a:pt x="780" y="189"/>
                    <a:pt x="778" y="187"/>
                  </a:cubicBezTo>
                  <a:cubicBezTo>
                    <a:pt x="775" y="186"/>
                    <a:pt x="775" y="182"/>
                    <a:pt x="775" y="179"/>
                  </a:cubicBezTo>
                  <a:cubicBezTo>
                    <a:pt x="770" y="178"/>
                    <a:pt x="771" y="177"/>
                    <a:pt x="770" y="172"/>
                  </a:cubicBezTo>
                  <a:cubicBezTo>
                    <a:pt x="770" y="171"/>
                    <a:pt x="769" y="168"/>
                    <a:pt x="769" y="167"/>
                  </a:cubicBezTo>
                  <a:cubicBezTo>
                    <a:pt x="768" y="165"/>
                    <a:pt x="768" y="163"/>
                    <a:pt x="767" y="161"/>
                  </a:cubicBezTo>
                  <a:cubicBezTo>
                    <a:pt x="766" y="158"/>
                    <a:pt x="768" y="159"/>
                    <a:pt x="765" y="157"/>
                  </a:cubicBezTo>
                  <a:cubicBezTo>
                    <a:pt x="764" y="156"/>
                    <a:pt x="763" y="155"/>
                    <a:pt x="761" y="156"/>
                  </a:cubicBezTo>
                  <a:cubicBezTo>
                    <a:pt x="760" y="156"/>
                    <a:pt x="758" y="158"/>
                    <a:pt x="757" y="158"/>
                  </a:cubicBezTo>
                  <a:cubicBezTo>
                    <a:pt x="755" y="160"/>
                    <a:pt x="755" y="160"/>
                    <a:pt x="754" y="163"/>
                  </a:cubicBezTo>
                  <a:cubicBezTo>
                    <a:pt x="753" y="165"/>
                    <a:pt x="754" y="166"/>
                    <a:pt x="753" y="168"/>
                  </a:cubicBezTo>
                  <a:cubicBezTo>
                    <a:pt x="753" y="171"/>
                    <a:pt x="752" y="171"/>
                    <a:pt x="752" y="173"/>
                  </a:cubicBezTo>
                  <a:cubicBezTo>
                    <a:pt x="752" y="176"/>
                    <a:pt x="753" y="178"/>
                    <a:pt x="751" y="179"/>
                  </a:cubicBezTo>
                  <a:cubicBezTo>
                    <a:pt x="750" y="180"/>
                    <a:pt x="746" y="179"/>
                    <a:pt x="745" y="179"/>
                  </a:cubicBezTo>
                  <a:cubicBezTo>
                    <a:pt x="740" y="178"/>
                    <a:pt x="742" y="175"/>
                    <a:pt x="741" y="170"/>
                  </a:cubicBezTo>
                  <a:cubicBezTo>
                    <a:pt x="741" y="168"/>
                    <a:pt x="740" y="166"/>
                    <a:pt x="739" y="165"/>
                  </a:cubicBezTo>
                  <a:cubicBezTo>
                    <a:pt x="739" y="162"/>
                    <a:pt x="739" y="161"/>
                    <a:pt x="737" y="159"/>
                  </a:cubicBezTo>
                  <a:cubicBezTo>
                    <a:pt x="733" y="156"/>
                    <a:pt x="732" y="160"/>
                    <a:pt x="732" y="164"/>
                  </a:cubicBezTo>
                  <a:cubicBezTo>
                    <a:pt x="731" y="166"/>
                    <a:pt x="731" y="167"/>
                    <a:pt x="731" y="170"/>
                  </a:cubicBezTo>
                  <a:cubicBezTo>
                    <a:pt x="731" y="172"/>
                    <a:pt x="731" y="176"/>
                    <a:pt x="731" y="177"/>
                  </a:cubicBezTo>
                  <a:cubicBezTo>
                    <a:pt x="730" y="179"/>
                    <a:pt x="729" y="179"/>
                    <a:pt x="728" y="180"/>
                  </a:cubicBezTo>
                  <a:cubicBezTo>
                    <a:pt x="726" y="182"/>
                    <a:pt x="726" y="181"/>
                    <a:pt x="725" y="184"/>
                  </a:cubicBezTo>
                  <a:cubicBezTo>
                    <a:pt x="724" y="188"/>
                    <a:pt x="722" y="190"/>
                    <a:pt x="725" y="194"/>
                  </a:cubicBezTo>
                  <a:cubicBezTo>
                    <a:pt x="726" y="197"/>
                    <a:pt x="729" y="199"/>
                    <a:pt x="730" y="202"/>
                  </a:cubicBezTo>
                  <a:cubicBezTo>
                    <a:pt x="731" y="204"/>
                    <a:pt x="730" y="207"/>
                    <a:pt x="731" y="209"/>
                  </a:cubicBezTo>
                  <a:cubicBezTo>
                    <a:pt x="731" y="211"/>
                    <a:pt x="731" y="213"/>
                    <a:pt x="732" y="216"/>
                  </a:cubicBezTo>
                  <a:cubicBezTo>
                    <a:pt x="733" y="220"/>
                    <a:pt x="734" y="223"/>
                    <a:pt x="732" y="227"/>
                  </a:cubicBezTo>
                  <a:cubicBezTo>
                    <a:pt x="731" y="231"/>
                    <a:pt x="730" y="235"/>
                    <a:pt x="731" y="240"/>
                  </a:cubicBezTo>
                  <a:cubicBezTo>
                    <a:pt x="734" y="240"/>
                    <a:pt x="735" y="242"/>
                    <a:pt x="737" y="244"/>
                  </a:cubicBezTo>
                  <a:cubicBezTo>
                    <a:pt x="740" y="246"/>
                    <a:pt x="743" y="245"/>
                    <a:pt x="746" y="245"/>
                  </a:cubicBezTo>
                  <a:cubicBezTo>
                    <a:pt x="748" y="245"/>
                    <a:pt x="752" y="244"/>
                    <a:pt x="754" y="247"/>
                  </a:cubicBezTo>
                  <a:cubicBezTo>
                    <a:pt x="755" y="249"/>
                    <a:pt x="757" y="255"/>
                    <a:pt x="756" y="257"/>
                  </a:cubicBezTo>
                  <a:cubicBezTo>
                    <a:pt x="755" y="259"/>
                    <a:pt x="751" y="260"/>
                    <a:pt x="750" y="261"/>
                  </a:cubicBezTo>
                  <a:cubicBezTo>
                    <a:pt x="747" y="264"/>
                    <a:pt x="749" y="268"/>
                    <a:pt x="747" y="271"/>
                  </a:cubicBezTo>
                  <a:cubicBezTo>
                    <a:pt x="745" y="273"/>
                    <a:pt x="745" y="272"/>
                    <a:pt x="743" y="273"/>
                  </a:cubicBezTo>
                  <a:cubicBezTo>
                    <a:pt x="743" y="274"/>
                    <a:pt x="740" y="275"/>
                    <a:pt x="740" y="276"/>
                  </a:cubicBezTo>
                  <a:cubicBezTo>
                    <a:pt x="738" y="278"/>
                    <a:pt x="740" y="286"/>
                    <a:pt x="739" y="289"/>
                  </a:cubicBezTo>
                  <a:cubicBezTo>
                    <a:pt x="738" y="289"/>
                    <a:pt x="737" y="290"/>
                    <a:pt x="735" y="291"/>
                  </a:cubicBezTo>
                  <a:cubicBezTo>
                    <a:pt x="734" y="291"/>
                    <a:pt x="734" y="293"/>
                    <a:pt x="732" y="293"/>
                  </a:cubicBezTo>
                  <a:cubicBezTo>
                    <a:pt x="732" y="298"/>
                    <a:pt x="731" y="298"/>
                    <a:pt x="729" y="301"/>
                  </a:cubicBezTo>
                  <a:cubicBezTo>
                    <a:pt x="728" y="304"/>
                    <a:pt x="727" y="308"/>
                    <a:pt x="727" y="312"/>
                  </a:cubicBezTo>
                  <a:cubicBezTo>
                    <a:pt x="725" y="312"/>
                    <a:pt x="723" y="312"/>
                    <a:pt x="722" y="312"/>
                  </a:cubicBezTo>
                  <a:cubicBezTo>
                    <a:pt x="719" y="312"/>
                    <a:pt x="718" y="313"/>
                    <a:pt x="718" y="309"/>
                  </a:cubicBezTo>
                  <a:cubicBezTo>
                    <a:pt x="717" y="302"/>
                    <a:pt x="719" y="300"/>
                    <a:pt x="721" y="295"/>
                  </a:cubicBezTo>
                  <a:cubicBezTo>
                    <a:pt x="723" y="290"/>
                    <a:pt x="726" y="291"/>
                    <a:pt x="726" y="284"/>
                  </a:cubicBezTo>
                  <a:cubicBezTo>
                    <a:pt x="726" y="279"/>
                    <a:pt x="726" y="272"/>
                    <a:pt x="725" y="267"/>
                  </a:cubicBezTo>
                  <a:cubicBezTo>
                    <a:pt x="725" y="267"/>
                    <a:pt x="724" y="266"/>
                    <a:pt x="723" y="266"/>
                  </a:cubicBezTo>
                  <a:cubicBezTo>
                    <a:pt x="723" y="263"/>
                    <a:pt x="723" y="259"/>
                    <a:pt x="723" y="256"/>
                  </a:cubicBezTo>
                  <a:cubicBezTo>
                    <a:pt x="723" y="254"/>
                    <a:pt x="723" y="252"/>
                    <a:pt x="723" y="251"/>
                  </a:cubicBezTo>
                  <a:cubicBezTo>
                    <a:pt x="723" y="249"/>
                    <a:pt x="722" y="248"/>
                    <a:pt x="722" y="246"/>
                  </a:cubicBezTo>
                  <a:cubicBezTo>
                    <a:pt x="721" y="246"/>
                    <a:pt x="720" y="245"/>
                    <a:pt x="720" y="245"/>
                  </a:cubicBezTo>
                  <a:cubicBezTo>
                    <a:pt x="719" y="243"/>
                    <a:pt x="719" y="242"/>
                    <a:pt x="718" y="240"/>
                  </a:cubicBezTo>
                  <a:cubicBezTo>
                    <a:pt x="718" y="239"/>
                    <a:pt x="718" y="239"/>
                    <a:pt x="717" y="238"/>
                  </a:cubicBezTo>
                  <a:cubicBezTo>
                    <a:pt x="717" y="237"/>
                    <a:pt x="717" y="236"/>
                    <a:pt x="717" y="235"/>
                  </a:cubicBezTo>
                  <a:cubicBezTo>
                    <a:pt x="715" y="231"/>
                    <a:pt x="713" y="230"/>
                    <a:pt x="715" y="225"/>
                  </a:cubicBezTo>
                  <a:cubicBezTo>
                    <a:pt x="715" y="224"/>
                    <a:pt x="716" y="222"/>
                    <a:pt x="716" y="221"/>
                  </a:cubicBezTo>
                  <a:cubicBezTo>
                    <a:pt x="717" y="218"/>
                    <a:pt x="717" y="216"/>
                    <a:pt x="717" y="214"/>
                  </a:cubicBezTo>
                  <a:cubicBezTo>
                    <a:pt x="717" y="210"/>
                    <a:pt x="716" y="207"/>
                    <a:pt x="714" y="203"/>
                  </a:cubicBezTo>
                  <a:cubicBezTo>
                    <a:pt x="712" y="197"/>
                    <a:pt x="708" y="191"/>
                    <a:pt x="710" y="184"/>
                  </a:cubicBezTo>
                  <a:cubicBezTo>
                    <a:pt x="712" y="179"/>
                    <a:pt x="712" y="177"/>
                    <a:pt x="712" y="172"/>
                  </a:cubicBezTo>
                  <a:cubicBezTo>
                    <a:pt x="712" y="170"/>
                    <a:pt x="712" y="166"/>
                    <a:pt x="712" y="165"/>
                  </a:cubicBezTo>
                  <a:cubicBezTo>
                    <a:pt x="711" y="164"/>
                    <a:pt x="708" y="165"/>
                    <a:pt x="707" y="165"/>
                  </a:cubicBezTo>
                  <a:cubicBezTo>
                    <a:pt x="706" y="159"/>
                    <a:pt x="704" y="157"/>
                    <a:pt x="703" y="153"/>
                  </a:cubicBezTo>
                  <a:cubicBezTo>
                    <a:pt x="701" y="149"/>
                    <a:pt x="700" y="145"/>
                    <a:pt x="697" y="143"/>
                  </a:cubicBezTo>
                  <a:cubicBezTo>
                    <a:pt x="693" y="141"/>
                    <a:pt x="691" y="144"/>
                    <a:pt x="691" y="149"/>
                  </a:cubicBezTo>
                  <a:cubicBezTo>
                    <a:pt x="690" y="150"/>
                    <a:pt x="690" y="151"/>
                    <a:pt x="690" y="153"/>
                  </a:cubicBezTo>
                  <a:cubicBezTo>
                    <a:pt x="690" y="155"/>
                    <a:pt x="689" y="155"/>
                    <a:pt x="688" y="156"/>
                  </a:cubicBezTo>
                  <a:cubicBezTo>
                    <a:pt x="687" y="158"/>
                    <a:pt x="686" y="162"/>
                    <a:pt x="686" y="165"/>
                  </a:cubicBezTo>
                  <a:cubicBezTo>
                    <a:pt x="679" y="165"/>
                    <a:pt x="680" y="174"/>
                    <a:pt x="680" y="182"/>
                  </a:cubicBezTo>
                  <a:cubicBezTo>
                    <a:pt x="680" y="186"/>
                    <a:pt x="681" y="192"/>
                    <a:pt x="679" y="195"/>
                  </a:cubicBezTo>
                  <a:cubicBezTo>
                    <a:pt x="678" y="198"/>
                    <a:pt x="675" y="198"/>
                    <a:pt x="674" y="201"/>
                  </a:cubicBezTo>
                  <a:cubicBezTo>
                    <a:pt x="672" y="204"/>
                    <a:pt x="670" y="207"/>
                    <a:pt x="670" y="210"/>
                  </a:cubicBezTo>
                  <a:cubicBezTo>
                    <a:pt x="670" y="213"/>
                    <a:pt x="670" y="215"/>
                    <a:pt x="670" y="217"/>
                  </a:cubicBezTo>
                  <a:cubicBezTo>
                    <a:pt x="671" y="217"/>
                    <a:pt x="671" y="218"/>
                    <a:pt x="671" y="219"/>
                  </a:cubicBezTo>
                  <a:cubicBezTo>
                    <a:pt x="671" y="220"/>
                    <a:pt x="671" y="222"/>
                    <a:pt x="671" y="223"/>
                  </a:cubicBezTo>
                  <a:cubicBezTo>
                    <a:pt x="672" y="225"/>
                    <a:pt x="672" y="225"/>
                    <a:pt x="673" y="228"/>
                  </a:cubicBezTo>
                  <a:cubicBezTo>
                    <a:pt x="673" y="230"/>
                    <a:pt x="673" y="233"/>
                    <a:pt x="673" y="235"/>
                  </a:cubicBezTo>
                  <a:cubicBezTo>
                    <a:pt x="673" y="239"/>
                    <a:pt x="672" y="245"/>
                    <a:pt x="673" y="249"/>
                  </a:cubicBezTo>
                  <a:cubicBezTo>
                    <a:pt x="675" y="249"/>
                    <a:pt x="676" y="249"/>
                    <a:pt x="678" y="251"/>
                  </a:cubicBezTo>
                  <a:cubicBezTo>
                    <a:pt x="679" y="252"/>
                    <a:pt x="682" y="252"/>
                    <a:pt x="682" y="253"/>
                  </a:cubicBezTo>
                  <a:cubicBezTo>
                    <a:pt x="683" y="254"/>
                    <a:pt x="685" y="258"/>
                    <a:pt x="685" y="259"/>
                  </a:cubicBezTo>
                  <a:cubicBezTo>
                    <a:pt x="686" y="261"/>
                    <a:pt x="686" y="269"/>
                    <a:pt x="685" y="270"/>
                  </a:cubicBezTo>
                  <a:cubicBezTo>
                    <a:pt x="684" y="271"/>
                    <a:pt x="680" y="270"/>
                    <a:pt x="679" y="270"/>
                  </a:cubicBezTo>
                  <a:cubicBezTo>
                    <a:pt x="676" y="270"/>
                    <a:pt x="675" y="270"/>
                    <a:pt x="673" y="268"/>
                  </a:cubicBezTo>
                  <a:cubicBezTo>
                    <a:pt x="671" y="267"/>
                    <a:pt x="670" y="266"/>
                    <a:pt x="670" y="263"/>
                  </a:cubicBezTo>
                  <a:cubicBezTo>
                    <a:pt x="670" y="261"/>
                    <a:pt x="670" y="256"/>
                    <a:pt x="669" y="255"/>
                  </a:cubicBezTo>
                  <a:cubicBezTo>
                    <a:pt x="667" y="253"/>
                    <a:pt x="664" y="255"/>
                    <a:pt x="662" y="254"/>
                  </a:cubicBezTo>
                  <a:cubicBezTo>
                    <a:pt x="661" y="254"/>
                    <a:pt x="661" y="253"/>
                    <a:pt x="660" y="252"/>
                  </a:cubicBezTo>
                  <a:cubicBezTo>
                    <a:pt x="659" y="252"/>
                    <a:pt x="657" y="253"/>
                    <a:pt x="656" y="253"/>
                  </a:cubicBezTo>
                  <a:cubicBezTo>
                    <a:pt x="655" y="252"/>
                    <a:pt x="653" y="251"/>
                    <a:pt x="651" y="250"/>
                  </a:cubicBezTo>
                  <a:cubicBezTo>
                    <a:pt x="650" y="250"/>
                    <a:pt x="650" y="249"/>
                    <a:pt x="649" y="249"/>
                  </a:cubicBezTo>
                  <a:cubicBezTo>
                    <a:pt x="647" y="249"/>
                    <a:pt x="646" y="249"/>
                    <a:pt x="645" y="249"/>
                  </a:cubicBezTo>
                  <a:cubicBezTo>
                    <a:pt x="640" y="249"/>
                    <a:pt x="635" y="250"/>
                    <a:pt x="631" y="249"/>
                  </a:cubicBezTo>
                  <a:cubicBezTo>
                    <a:pt x="629" y="249"/>
                    <a:pt x="627" y="248"/>
                    <a:pt x="626" y="247"/>
                  </a:cubicBezTo>
                  <a:cubicBezTo>
                    <a:pt x="625" y="247"/>
                    <a:pt x="624" y="246"/>
                    <a:pt x="623" y="245"/>
                  </a:cubicBezTo>
                  <a:cubicBezTo>
                    <a:pt x="622" y="245"/>
                    <a:pt x="621" y="246"/>
                    <a:pt x="620" y="245"/>
                  </a:cubicBezTo>
                  <a:cubicBezTo>
                    <a:pt x="620" y="244"/>
                    <a:pt x="620" y="242"/>
                    <a:pt x="619" y="241"/>
                  </a:cubicBezTo>
                  <a:cubicBezTo>
                    <a:pt x="616" y="240"/>
                    <a:pt x="617" y="238"/>
                    <a:pt x="616" y="235"/>
                  </a:cubicBezTo>
                  <a:cubicBezTo>
                    <a:pt x="615" y="234"/>
                    <a:pt x="611" y="233"/>
                    <a:pt x="609" y="233"/>
                  </a:cubicBezTo>
                  <a:cubicBezTo>
                    <a:pt x="607" y="234"/>
                    <a:pt x="607" y="237"/>
                    <a:pt x="607" y="240"/>
                  </a:cubicBezTo>
                  <a:cubicBezTo>
                    <a:pt x="607" y="240"/>
                    <a:pt x="606" y="243"/>
                    <a:pt x="606" y="243"/>
                  </a:cubicBezTo>
                  <a:cubicBezTo>
                    <a:pt x="605" y="245"/>
                    <a:pt x="604" y="243"/>
                    <a:pt x="603" y="245"/>
                  </a:cubicBezTo>
                  <a:cubicBezTo>
                    <a:pt x="605" y="246"/>
                    <a:pt x="607" y="245"/>
                    <a:pt x="609" y="247"/>
                  </a:cubicBezTo>
                  <a:cubicBezTo>
                    <a:pt x="610" y="247"/>
                    <a:pt x="610" y="249"/>
                    <a:pt x="611" y="249"/>
                  </a:cubicBezTo>
                  <a:cubicBezTo>
                    <a:pt x="612" y="250"/>
                    <a:pt x="613" y="249"/>
                    <a:pt x="614" y="249"/>
                  </a:cubicBezTo>
                  <a:cubicBezTo>
                    <a:pt x="615" y="255"/>
                    <a:pt x="616" y="256"/>
                    <a:pt x="619" y="256"/>
                  </a:cubicBezTo>
                  <a:cubicBezTo>
                    <a:pt x="620" y="258"/>
                    <a:pt x="619" y="260"/>
                    <a:pt x="620" y="261"/>
                  </a:cubicBezTo>
                  <a:cubicBezTo>
                    <a:pt x="621" y="262"/>
                    <a:pt x="622" y="263"/>
                    <a:pt x="622" y="265"/>
                  </a:cubicBezTo>
                  <a:cubicBezTo>
                    <a:pt x="622" y="270"/>
                    <a:pt x="617" y="268"/>
                    <a:pt x="615" y="268"/>
                  </a:cubicBezTo>
                  <a:cubicBezTo>
                    <a:pt x="612" y="268"/>
                    <a:pt x="607" y="270"/>
                    <a:pt x="604" y="268"/>
                  </a:cubicBezTo>
                  <a:cubicBezTo>
                    <a:pt x="603" y="268"/>
                    <a:pt x="603" y="266"/>
                    <a:pt x="602" y="265"/>
                  </a:cubicBezTo>
                  <a:cubicBezTo>
                    <a:pt x="600" y="264"/>
                    <a:pt x="599" y="265"/>
                    <a:pt x="597" y="264"/>
                  </a:cubicBezTo>
                  <a:cubicBezTo>
                    <a:pt x="596" y="264"/>
                    <a:pt x="596" y="263"/>
                    <a:pt x="594" y="263"/>
                  </a:cubicBezTo>
                  <a:cubicBezTo>
                    <a:pt x="593" y="263"/>
                    <a:pt x="591" y="263"/>
                    <a:pt x="589" y="263"/>
                  </a:cubicBezTo>
                  <a:cubicBezTo>
                    <a:pt x="586" y="263"/>
                    <a:pt x="584" y="265"/>
                    <a:pt x="581" y="265"/>
                  </a:cubicBezTo>
                  <a:cubicBezTo>
                    <a:pt x="579" y="265"/>
                    <a:pt x="577" y="265"/>
                    <a:pt x="575" y="265"/>
                  </a:cubicBezTo>
                  <a:cubicBezTo>
                    <a:pt x="574" y="264"/>
                    <a:pt x="573" y="263"/>
                    <a:pt x="572" y="263"/>
                  </a:cubicBezTo>
                  <a:cubicBezTo>
                    <a:pt x="570" y="263"/>
                    <a:pt x="568" y="263"/>
                    <a:pt x="567" y="263"/>
                  </a:cubicBezTo>
                  <a:cubicBezTo>
                    <a:pt x="565" y="263"/>
                    <a:pt x="565" y="265"/>
                    <a:pt x="563" y="265"/>
                  </a:cubicBezTo>
                  <a:cubicBezTo>
                    <a:pt x="563" y="267"/>
                    <a:pt x="563" y="269"/>
                    <a:pt x="562" y="270"/>
                  </a:cubicBezTo>
                  <a:cubicBezTo>
                    <a:pt x="561" y="274"/>
                    <a:pt x="561" y="274"/>
                    <a:pt x="558" y="274"/>
                  </a:cubicBezTo>
                  <a:cubicBezTo>
                    <a:pt x="551" y="273"/>
                    <a:pt x="547" y="280"/>
                    <a:pt x="542" y="284"/>
                  </a:cubicBezTo>
                  <a:cubicBezTo>
                    <a:pt x="540" y="285"/>
                    <a:pt x="539" y="284"/>
                    <a:pt x="538" y="286"/>
                  </a:cubicBezTo>
                  <a:cubicBezTo>
                    <a:pt x="536" y="288"/>
                    <a:pt x="537" y="289"/>
                    <a:pt x="536" y="291"/>
                  </a:cubicBezTo>
                  <a:cubicBezTo>
                    <a:pt x="535" y="296"/>
                    <a:pt x="532" y="298"/>
                    <a:pt x="528" y="298"/>
                  </a:cubicBezTo>
                  <a:cubicBezTo>
                    <a:pt x="528" y="301"/>
                    <a:pt x="526" y="301"/>
                    <a:pt x="525" y="303"/>
                  </a:cubicBezTo>
                  <a:cubicBezTo>
                    <a:pt x="525" y="304"/>
                    <a:pt x="524" y="307"/>
                    <a:pt x="524" y="308"/>
                  </a:cubicBezTo>
                  <a:cubicBezTo>
                    <a:pt x="523" y="311"/>
                    <a:pt x="523" y="313"/>
                    <a:pt x="521" y="315"/>
                  </a:cubicBezTo>
                  <a:cubicBezTo>
                    <a:pt x="520" y="317"/>
                    <a:pt x="518" y="316"/>
                    <a:pt x="517" y="318"/>
                  </a:cubicBezTo>
                  <a:cubicBezTo>
                    <a:pt x="518" y="313"/>
                    <a:pt x="517" y="311"/>
                    <a:pt x="514" y="309"/>
                  </a:cubicBezTo>
                  <a:cubicBezTo>
                    <a:pt x="512" y="308"/>
                    <a:pt x="511" y="309"/>
                    <a:pt x="510" y="306"/>
                  </a:cubicBezTo>
                  <a:cubicBezTo>
                    <a:pt x="509" y="302"/>
                    <a:pt x="512" y="304"/>
                    <a:pt x="514" y="303"/>
                  </a:cubicBezTo>
                  <a:cubicBezTo>
                    <a:pt x="517" y="302"/>
                    <a:pt x="517" y="296"/>
                    <a:pt x="517" y="293"/>
                  </a:cubicBezTo>
                  <a:cubicBezTo>
                    <a:pt x="518" y="291"/>
                    <a:pt x="518" y="290"/>
                    <a:pt x="519" y="288"/>
                  </a:cubicBezTo>
                  <a:cubicBezTo>
                    <a:pt x="519" y="284"/>
                    <a:pt x="519" y="282"/>
                    <a:pt x="516" y="280"/>
                  </a:cubicBezTo>
                  <a:cubicBezTo>
                    <a:pt x="513" y="277"/>
                    <a:pt x="511" y="280"/>
                    <a:pt x="507" y="281"/>
                  </a:cubicBezTo>
                  <a:cubicBezTo>
                    <a:pt x="506" y="281"/>
                    <a:pt x="504" y="281"/>
                    <a:pt x="502" y="281"/>
                  </a:cubicBezTo>
                  <a:cubicBezTo>
                    <a:pt x="501" y="281"/>
                    <a:pt x="501" y="281"/>
                    <a:pt x="500" y="281"/>
                  </a:cubicBezTo>
                  <a:cubicBezTo>
                    <a:pt x="499" y="280"/>
                    <a:pt x="498" y="279"/>
                    <a:pt x="497" y="279"/>
                  </a:cubicBezTo>
                  <a:cubicBezTo>
                    <a:pt x="494" y="278"/>
                    <a:pt x="489" y="278"/>
                    <a:pt x="486" y="279"/>
                  </a:cubicBezTo>
                  <a:cubicBezTo>
                    <a:pt x="484" y="279"/>
                    <a:pt x="483" y="279"/>
                    <a:pt x="483" y="282"/>
                  </a:cubicBezTo>
                  <a:cubicBezTo>
                    <a:pt x="483" y="286"/>
                    <a:pt x="484" y="286"/>
                    <a:pt x="486" y="288"/>
                  </a:cubicBezTo>
                  <a:cubicBezTo>
                    <a:pt x="489" y="290"/>
                    <a:pt x="492" y="288"/>
                    <a:pt x="494" y="292"/>
                  </a:cubicBezTo>
                  <a:cubicBezTo>
                    <a:pt x="495" y="295"/>
                    <a:pt x="494" y="296"/>
                    <a:pt x="495" y="298"/>
                  </a:cubicBezTo>
                  <a:cubicBezTo>
                    <a:pt x="495" y="299"/>
                    <a:pt x="495" y="300"/>
                    <a:pt x="496" y="300"/>
                  </a:cubicBezTo>
                  <a:cubicBezTo>
                    <a:pt x="496" y="302"/>
                    <a:pt x="496" y="304"/>
                    <a:pt x="496" y="305"/>
                  </a:cubicBezTo>
                  <a:cubicBezTo>
                    <a:pt x="496" y="307"/>
                    <a:pt x="498" y="307"/>
                    <a:pt x="498" y="309"/>
                  </a:cubicBezTo>
                  <a:cubicBezTo>
                    <a:pt x="499" y="311"/>
                    <a:pt x="498" y="315"/>
                    <a:pt x="499" y="317"/>
                  </a:cubicBezTo>
                  <a:cubicBezTo>
                    <a:pt x="499" y="320"/>
                    <a:pt x="498" y="321"/>
                    <a:pt x="498" y="323"/>
                  </a:cubicBezTo>
                  <a:cubicBezTo>
                    <a:pt x="496" y="327"/>
                    <a:pt x="497" y="326"/>
                    <a:pt x="493" y="326"/>
                  </a:cubicBezTo>
                  <a:cubicBezTo>
                    <a:pt x="490" y="327"/>
                    <a:pt x="488" y="330"/>
                    <a:pt x="485" y="330"/>
                  </a:cubicBezTo>
                  <a:cubicBezTo>
                    <a:pt x="482" y="329"/>
                    <a:pt x="483" y="329"/>
                    <a:pt x="482" y="327"/>
                  </a:cubicBezTo>
                  <a:cubicBezTo>
                    <a:pt x="480" y="324"/>
                    <a:pt x="480" y="324"/>
                    <a:pt x="480" y="321"/>
                  </a:cubicBezTo>
                  <a:cubicBezTo>
                    <a:pt x="479" y="316"/>
                    <a:pt x="480" y="310"/>
                    <a:pt x="480" y="305"/>
                  </a:cubicBezTo>
                  <a:cubicBezTo>
                    <a:pt x="480" y="302"/>
                    <a:pt x="480" y="300"/>
                    <a:pt x="479" y="298"/>
                  </a:cubicBezTo>
                  <a:cubicBezTo>
                    <a:pt x="477" y="295"/>
                    <a:pt x="475" y="297"/>
                    <a:pt x="474" y="296"/>
                  </a:cubicBezTo>
                  <a:cubicBezTo>
                    <a:pt x="473" y="295"/>
                    <a:pt x="473" y="294"/>
                    <a:pt x="473" y="293"/>
                  </a:cubicBezTo>
                  <a:cubicBezTo>
                    <a:pt x="471" y="292"/>
                    <a:pt x="468" y="294"/>
                    <a:pt x="466" y="292"/>
                  </a:cubicBezTo>
                  <a:cubicBezTo>
                    <a:pt x="464" y="291"/>
                    <a:pt x="464" y="286"/>
                    <a:pt x="461" y="288"/>
                  </a:cubicBezTo>
                  <a:cubicBezTo>
                    <a:pt x="460" y="288"/>
                    <a:pt x="458" y="286"/>
                    <a:pt x="457" y="286"/>
                  </a:cubicBezTo>
                  <a:cubicBezTo>
                    <a:pt x="455" y="285"/>
                    <a:pt x="456" y="284"/>
                    <a:pt x="455" y="283"/>
                  </a:cubicBezTo>
                  <a:cubicBezTo>
                    <a:pt x="453" y="280"/>
                    <a:pt x="452" y="281"/>
                    <a:pt x="449" y="281"/>
                  </a:cubicBezTo>
                  <a:cubicBezTo>
                    <a:pt x="447" y="281"/>
                    <a:pt x="444" y="280"/>
                    <a:pt x="442" y="281"/>
                  </a:cubicBezTo>
                  <a:cubicBezTo>
                    <a:pt x="439" y="281"/>
                    <a:pt x="438" y="279"/>
                    <a:pt x="436" y="278"/>
                  </a:cubicBezTo>
                  <a:cubicBezTo>
                    <a:pt x="435" y="277"/>
                    <a:pt x="435" y="277"/>
                    <a:pt x="435" y="276"/>
                  </a:cubicBezTo>
                  <a:cubicBezTo>
                    <a:pt x="434" y="275"/>
                    <a:pt x="432" y="276"/>
                    <a:pt x="430" y="275"/>
                  </a:cubicBezTo>
                  <a:cubicBezTo>
                    <a:pt x="429" y="275"/>
                    <a:pt x="428" y="274"/>
                    <a:pt x="427" y="273"/>
                  </a:cubicBezTo>
                  <a:cubicBezTo>
                    <a:pt x="423" y="272"/>
                    <a:pt x="419" y="275"/>
                    <a:pt x="415" y="272"/>
                  </a:cubicBezTo>
                  <a:cubicBezTo>
                    <a:pt x="412" y="270"/>
                    <a:pt x="410" y="269"/>
                    <a:pt x="408" y="267"/>
                  </a:cubicBezTo>
                  <a:cubicBezTo>
                    <a:pt x="405" y="264"/>
                    <a:pt x="403" y="263"/>
                    <a:pt x="402" y="258"/>
                  </a:cubicBezTo>
                  <a:cubicBezTo>
                    <a:pt x="402" y="258"/>
                    <a:pt x="401" y="257"/>
                    <a:pt x="400" y="258"/>
                  </a:cubicBezTo>
                  <a:cubicBezTo>
                    <a:pt x="399" y="257"/>
                    <a:pt x="399" y="256"/>
                    <a:pt x="398" y="256"/>
                  </a:cubicBezTo>
                  <a:cubicBezTo>
                    <a:pt x="396" y="254"/>
                    <a:pt x="394" y="255"/>
                    <a:pt x="393" y="253"/>
                  </a:cubicBezTo>
                  <a:cubicBezTo>
                    <a:pt x="391" y="250"/>
                    <a:pt x="392" y="248"/>
                    <a:pt x="391" y="245"/>
                  </a:cubicBezTo>
                  <a:cubicBezTo>
                    <a:pt x="391" y="243"/>
                    <a:pt x="389" y="241"/>
                    <a:pt x="388" y="240"/>
                  </a:cubicBezTo>
                  <a:cubicBezTo>
                    <a:pt x="384" y="238"/>
                    <a:pt x="379" y="238"/>
                    <a:pt x="375" y="238"/>
                  </a:cubicBezTo>
                  <a:cubicBezTo>
                    <a:pt x="372" y="239"/>
                    <a:pt x="371" y="238"/>
                    <a:pt x="369" y="236"/>
                  </a:cubicBezTo>
                  <a:cubicBezTo>
                    <a:pt x="367" y="235"/>
                    <a:pt x="365" y="235"/>
                    <a:pt x="362" y="235"/>
                  </a:cubicBezTo>
                  <a:cubicBezTo>
                    <a:pt x="358" y="235"/>
                    <a:pt x="353" y="235"/>
                    <a:pt x="348" y="235"/>
                  </a:cubicBezTo>
                  <a:cubicBezTo>
                    <a:pt x="344" y="235"/>
                    <a:pt x="340" y="233"/>
                    <a:pt x="338" y="240"/>
                  </a:cubicBezTo>
                  <a:cubicBezTo>
                    <a:pt x="337" y="242"/>
                    <a:pt x="337" y="244"/>
                    <a:pt x="335" y="245"/>
                  </a:cubicBezTo>
                  <a:cubicBezTo>
                    <a:pt x="335" y="246"/>
                    <a:pt x="334" y="246"/>
                    <a:pt x="333" y="247"/>
                  </a:cubicBezTo>
                  <a:cubicBezTo>
                    <a:pt x="332" y="248"/>
                    <a:pt x="332" y="249"/>
                    <a:pt x="331" y="249"/>
                  </a:cubicBezTo>
                  <a:cubicBezTo>
                    <a:pt x="330" y="249"/>
                    <a:pt x="328" y="249"/>
                    <a:pt x="327" y="249"/>
                  </a:cubicBezTo>
                  <a:cubicBezTo>
                    <a:pt x="327" y="249"/>
                    <a:pt x="325" y="251"/>
                    <a:pt x="324" y="251"/>
                  </a:cubicBezTo>
                  <a:cubicBezTo>
                    <a:pt x="322" y="252"/>
                    <a:pt x="320" y="252"/>
                    <a:pt x="318" y="253"/>
                  </a:cubicBezTo>
                  <a:cubicBezTo>
                    <a:pt x="318" y="260"/>
                    <a:pt x="311" y="260"/>
                    <a:pt x="307" y="260"/>
                  </a:cubicBezTo>
                  <a:cubicBezTo>
                    <a:pt x="302" y="259"/>
                    <a:pt x="298" y="263"/>
                    <a:pt x="298" y="270"/>
                  </a:cubicBezTo>
                  <a:cubicBezTo>
                    <a:pt x="294" y="270"/>
                    <a:pt x="292" y="279"/>
                    <a:pt x="291" y="284"/>
                  </a:cubicBezTo>
                  <a:cubicBezTo>
                    <a:pt x="289" y="284"/>
                    <a:pt x="288" y="286"/>
                    <a:pt x="287" y="288"/>
                  </a:cubicBezTo>
                  <a:cubicBezTo>
                    <a:pt x="284" y="289"/>
                    <a:pt x="283" y="289"/>
                    <a:pt x="281" y="290"/>
                  </a:cubicBezTo>
                  <a:cubicBezTo>
                    <a:pt x="275" y="292"/>
                    <a:pt x="279" y="302"/>
                    <a:pt x="277" y="307"/>
                  </a:cubicBezTo>
                  <a:cubicBezTo>
                    <a:pt x="276" y="309"/>
                    <a:pt x="274" y="311"/>
                    <a:pt x="273" y="313"/>
                  </a:cubicBezTo>
                  <a:cubicBezTo>
                    <a:pt x="272" y="314"/>
                    <a:pt x="272" y="314"/>
                    <a:pt x="271" y="316"/>
                  </a:cubicBezTo>
                  <a:cubicBezTo>
                    <a:pt x="272" y="317"/>
                    <a:pt x="271" y="318"/>
                    <a:pt x="271" y="319"/>
                  </a:cubicBezTo>
                  <a:cubicBezTo>
                    <a:pt x="271" y="319"/>
                    <a:pt x="270" y="320"/>
                    <a:pt x="270" y="320"/>
                  </a:cubicBezTo>
                  <a:cubicBezTo>
                    <a:pt x="269" y="323"/>
                    <a:pt x="268" y="324"/>
                    <a:pt x="266" y="326"/>
                  </a:cubicBezTo>
                  <a:cubicBezTo>
                    <a:pt x="265" y="327"/>
                    <a:pt x="264" y="326"/>
                    <a:pt x="264" y="328"/>
                  </a:cubicBezTo>
                  <a:cubicBezTo>
                    <a:pt x="263" y="330"/>
                    <a:pt x="264" y="333"/>
                    <a:pt x="264" y="335"/>
                  </a:cubicBezTo>
                  <a:cubicBezTo>
                    <a:pt x="263" y="335"/>
                    <a:pt x="263" y="335"/>
                    <a:pt x="263" y="335"/>
                  </a:cubicBezTo>
                  <a:cubicBezTo>
                    <a:pt x="262" y="335"/>
                    <a:pt x="258" y="337"/>
                    <a:pt x="258" y="337"/>
                  </a:cubicBezTo>
                  <a:cubicBezTo>
                    <a:pt x="257" y="339"/>
                    <a:pt x="258" y="341"/>
                    <a:pt x="257" y="343"/>
                  </a:cubicBezTo>
                  <a:cubicBezTo>
                    <a:pt x="257" y="344"/>
                    <a:pt x="256" y="344"/>
                    <a:pt x="256" y="345"/>
                  </a:cubicBezTo>
                  <a:cubicBezTo>
                    <a:pt x="256" y="347"/>
                    <a:pt x="257" y="349"/>
                    <a:pt x="256" y="350"/>
                  </a:cubicBezTo>
                  <a:cubicBezTo>
                    <a:pt x="256" y="351"/>
                    <a:pt x="254" y="351"/>
                    <a:pt x="253" y="353"/>
                  </a:cubicBezTo>
                  <a:cubicBezTo>
                    <a:pt x="252" y="354"/>
                    <a:pt x="252" y="357"/>
                    <a:pt x="251" y="359"/>
                  </a:cubicBezTo>
                  <a:cubicBezTo>
                    <a:pt x="250" y="360"/>
                    <a:pt x="250" y="362"/>
                    <a:pt x="249" y="363"/>
                  </a:cubicBezTo>
                  <a:cubicBezTo>
                    <a:pt x="248" y="366"/>
                    <a:pt x="246" y="365"/>
                    <a:pt x="245" y="367"/>
                  </a:cubicBezTo>
                  <a:cubicBezTo>
                    <a:pt x="243" y="370"/>
                    <a:pt x="242" y="374"/>
                    <a:pt x="242" y="379"/>
                  </a:cubicBezTo>
                  <a:cubicBezTo>
                    <a:pt x="242" y="381"/>
                    <a:pt x="242" y="383"/>
                    <a:pt x="242" y="386"/>
                  </a:cubicBezTo>
                  <a:cubicBezTo>
                    <a:pt x="242" y="391"/>
                    <a:pt x="243" y="390"/>
                    <a:pt x="240" y="391"/>
                  </a:cubicBezTo>
                  <a:cubicBezTo>
                    <a:pt x="239" y="391"/>
                    <a:pt x="237" y="393"/>
                    <a:pt x="236" y="393"/>
                  </a:cubicBezTo>
                  <a:cubicBezTo>
                    <a:pt x="235" y="393"/>
                    <a:pt x="234" y="393"/>
                    <a:pt x="234" y="393"/>
                  </a:cubicBezTo>
                  <a:cubicBezTo>
                    <a:pt x="232" y="393"/>
                    <a:pt x="232" y="394"/>
                    <a:pt x="231" y="395"/>
                  </a:cubicBezTo>
                  <a:cubicBezTo>
                    <a:pt x="230" y="396"/>
                    <a:pt x="229" y="396"/>
                    <a:pt x="228" y="397"/>
                  </a:cubicBezTo>
                  <a:cubicBezTo>
                    <a:pt x="227" y="397"/>
                    <a:pt x="227" y="398"/>
                    <a:pt x="226" y="398"/>
                  </a:cubicBezTo>
                  <a:cubicBezTo>
                    <a:pt x="225" y="398"/>
                    <a:pt x="224" y="397"/>
                    <a:pt x="222" y="398"/>
                  </a:cubicBezTo>
                  <a:cubicBezTo>
                    <a:pt x="219" y="401"/>
                    <a:pt x="222" y="408"/>
                    <a:pt x="221" y="412"/>
                  </a:cubicBezTo>
                  <a:cubicBezTo>
                    <a:pt x="219" y="412"/>
                    <a:pt x="214" y="414"/>
                    <a:pt x="212" y="416"/>
                  </a:cubicBezTo>
                  <a:cubicBezTo>
                    <a:pt x="211" y="417"/>
                    <a:pt x="211" y="421"/>
                    <a:pt x="211" y="422"/>
                  </a:cubicBezTo>
                  <a:cubicBezTo>
                    <a:pt x="210" y="423"/>
                    <a:pt x="210" y="423"/>
                    <a:pt x="209" y="424"/>
                  </a:cubicBezTo>
                  <a:cubicBezTo>
                    <a:pt x="209" y="425"/>
                    <a:pt x="208" y="427"/>
                    <a:pt x="208" y="427"/>
                  </a:cubicBezTo>
                  <a:cubicBezTo>
                    <a:pt x="207" y="428"/>
                    <a:pt x="207" y="428"/>
                    <a:pt x="206" y="428"/>
                  </a:cubicBezTo>
                  <a:cubicBezTo>
                    <a:pt x="205" y="429"/>
                    <a:pt x="205" y="430"/>
                    <a:pt x="204" y="431"/>
                  </a:cubicBezTo>
                  <a:cubicBezTo>
                    <a:pt x="203" y="432"/>
                    <a:pt x="200" y="430"/>
                    <a:pt x="198" y="432"/>
                  </a:cubicBezTo>
                  <a:cubicBezTo>
                    <a:pt x="198" y="432"/>
                    <a:pt x="197" y="437"/>
                    <a:pt x="197" y="438"/>
                  </a:cubicBezTo>
                  <a:cubicBezTo>
                    <a:pt x="197" y="441"/>
                    <a:pt x="197" y="443"/>
                    <a:pt x="199" y="445"/>
                  </a:cubicBezTo>
                  <a:cubicBezTo>
                    <a:pt x="199" y="445"/>
                    <a:pt x="200" y="445"/>
                    <a:pt x="201" y="446"/>
                  </a:cubicBezTo>
                  <a:cubicBezTo>
                    <a:pt x="201" y="447"/>
                    <a:pt x="201" y="449"/>
                    <a:pt x="201" y="451"/>
                  </a:cubicBezTo>
                  <a:cubicBezTo>
                    <a:pt x="201" y="453"/>
                    <a:pt x="201" y="457"/>
                    <a:pt x="201" y="459"/>
                  </a:cubicBezTo>
                  <a:cubicBezTo>
                    <a:pt x="201" y="460"/>
                    <a:pt x="200" y="461"/>
                    <a:pt x="200" y="462"/>
                  </a:cubicBezTo>
                  <a:cubicBezTo>
                    <a:pt x="200" y="463"/>
                    <a:pt x="200" y="465"/>
                    <a:pt x="200" y="466"/>
                  </a:cubicBezTo>
                  <a:cubicBezTo>
                    <a:pt x="199" y="469"/>
                    <a:pt x="198" y="470"/>
                    <a:pt x="198" y="473"/>
                  </a:cubicBezTo>
                  <a:cubicBezTo>
                    <a:pt x="198" y="479"/>
                    <a:pt x="202" y="482"/>
                    <a:pt x="202" y="487"/>
                  </a:cubicBezTo>
                  <a:cubicBezTo>
                    <a:pt x="203" y="493"/>
                    <a:pt x="201" y="499"/>
                    <a:pt x="202" y="505"/>
                  </a:cubicBezTo>
                  <a:cubicBezTo>
                    <a:pt x="203" y="505"/>
                    <a:pt x="204" y="505"/>
                    <a:pt x="204" y="505"/>
                  </a:cubicBezTo>
                  <a:cubicBezTo>
                    <a:pt x="206" y="511"/>
                    <a:pt x="202" y="521"/>
                    <a:pt x="206" y="526"/>
                  </a:cubicBezTo>
                  <a:cubicBezTo>
                    <a:pt x="207" y="527"/>
                    <a:pt x="210" y="528"/>
                    <a:pt x="211" y="529"/>
                  </a:cubicBezTo>
                  <a:cubicBezTo>
                    <a:pt x="214" y="531"/>
                    <a:pt x="215" y="532"/>
                    <a:pt x="218" y="530"/>
                  </a:cubicBezTo>
                  <a:cubicBezTo>
                    <a:pt x="218" y="529"/>
                    <a:pt x="218" y="528"/>
                    <a:pt x="220" y="528"/>
                  </a:cubicBezTo>
                  <a:cubicBezTo>
                    <a:pt x="221" y="527"/>
                    <a:pt x="222" y="528"/>
                    <a:pt x="224" y="528"/>
                  </a:cubicBezTo>
                  <a:cubicBezTo>
                    <a:pt x="226" y="527"/>
                    <a:pt x="227" y="526"/>
                    <a:pt x="229" y="523"/>
                  </a:cubicBezTo>
                  <a:cubicBezTo>
                    <a:pt x="229" y="522"/>
                    <a:pt x="229" y="520"/>
                    <a:pt x="229" y="519"/>
                  </a:cubicBezTo>
                  <a:cubicBezTo>
                    <a:pt x="230" y="516"/>
                    <a:pt x="231" y="515"/>
                    <a:pt x="233" y="514"/>
                  </a:cubicBezTo>
                  <a:cubicBezTo>
                    <a:pt x="235" y="512"/>
                    <a:pt x="237" y="510"/>
                    <a:pt x="240" y="510"/>
                  </a:cubicBezTo>
                  <a:cubicBezTo>
                    <a:pt x="240" y="508"/>
                    <a:pt x="241" y="507"/>
                    <a:pt x="241" y="505"/>
                  </a:cubicBezTo>
                  <a:cubicBezTo>
                    <a:pt x="242" y="503"/>
                    <a:pt x="241" y="500"/>
                    <a:pt x="244" y="501"/>
                  </a:cubicBezTo>
                  <a:cubicBezTo>
                    <a:pt x="246" y="502"/>
                    <a:pt x="244" y="504"/>
                    <a:pt x="245" y="507"/>
                  </a:cubicBezTo>
                  <a:cubicBezTo>
                    <a:pt x="246" y="510"/>
                    <a:pt x="247" y="509"/>
                    <a:pt x="249" y="510"/>
                  </a:cubicBezTo>
                  <a:cubicBezTo>
                    <a:pt x="251" y="511"/>
                    <a:pt x="254" y="513"/>
                    <a:pt x="255" y="517"/>
                  </a:cubicBezTo>
                  <a:cubicBezTo>
                    <a:pt x="256" y="522"/>
                    <a:pt x="254" y="528"/>
                    <a:pt x="255" y="533"/>
                  </a:cubicBezTo>
                  <a:cubicBezTo>
                    <a:pt x="256" y="533"/>
                    <a:pt x="257" y="533"/>
                    <a:pt x="259" y="533"/>
                  </a:cubicBezTo>
                  <a:cubicBezTo>
                    <a:pt x="259" y="534"/>
                    <a:pt x="259" y="535"/>
                    <a:pt x="259" y="536"/>
                  </a:cubicBezTo>
                  <a:cubicBezTo>
                    <a:pt x="259" y="537"/>
                    <a:pt x="261" y="539"/>
                    <a:pt x="261" y="540"/>
                  </a:cubicBezTo>
                  <a:cubicBezTo>
                    <a:pt x="262" y="543"/>
                    <a:pt x="261" y="545"/>
                    <a:pt x="262" y="547"/>
                  </a:cubicBezTo>
                  <a:cubicBezTo>
                    <a:pt x="265" y="547"/>
                    <a:pt x="267" y="548"/>
                    <a:pt x="268" y="552"/>
                  </a:cubicBezTo>
                  <a:cubicBezTo>
                    <a:pt x="268" y="559"/>
                    <a:pt x="267" y="561"/>
                    <a:pt x="263" y="561"/>
                  </a:cubicBezTo>
                  <a:cubicBezTo>
                    <a:pt x="263" y="566"/>
                    <a:pt x="259" y="569"/>
                    <a:pt x="264" y="570"/>
                  </a:cubicBezTo>
                  <a:cubicBezTo>
                    <a:pt x="268" y="571"/>
                    <a:pt x="270" y="568"/>
                    <a:pt x="273" y="573"/>
                  </a:cubicBezTo>
                  <a:cubicBezTo>
                    <a:pt x="274" y="572"/>
                    <a:pt x="275" y="571"/>
                    <a:pt x="276" y="571"/>
                  </a:cubicBezTo>
                  <a:cubicBezTo>
                    <a:pt x="276" y="570"/>
                    <a:pt x="276" y="568"/>
                    <a:pt x="277" y="567"/>
                  </a:cubicBezTo>
                  <a:cubicBezTo>
                    <a:pt x="278" y="564"/>
                    <a:pt x="279" y="566"/>
                    <a:pt x="280" y="565"/>
                  </a:cubicBezTo>
                  <a:cubicBezTo>
                    <a:pt x="282" y="564"/>
                    <a:pt x="282" y="563"/>
                    <a:pt x="283" y="561"/>
                  </a:cubicBezTo>
                  <a:cubicBezTo>
                    <a:pt x="284" y="560"/>
                    <a:pt x="286" y="560"/>
                    <a:pt x="286" y="559"/>
                  </a:cubicBezTo>
                  <a:cubicBezTo>
                    <a:pt x="287" y="558"/>
                    <a:pt x="287" y="556"/>
                    <a:pt x="288" y="554"/>
                  </a:cubicBezTo>
                  <a:cubicBezTo>
                    <a:pt x="289" y="553"/>
                    <a:pt x="292" y="554"/>
                    <a:pt x="293" y="554"/>
                  </a:cubicBezTo>
                  <a:cubicBezTo>
                    <a:pt x="297" y="554"/>
                    <a:pt x="297" y="553"/>
                    <a:pt x="299" y="548"/>
                  </a:cubicBezTo>
                  <a:cubicBezTo>
                    <a:pt x="300" y="545"/>
                    <a:pt x="301" y="542"/>
                    <a:pt x="301" y="538"/>
                  </a:cubicBezTo>
                  <a:cubicBezTo>
                    <a:pt x="300" y="536"/>
                    <a:pt x="299" y="536"/>
                    <a:pt x="298" y="534"/>
                  </a:cubicBezTo>
                  <a:cubicBezTo>
                    <a:pt x="297" y="533"/>
                    <a:pt x="298" y="530"/>
                    <a:pt x="298" y="528"/>
                  </a:cubicBezTo>
                  <a:cubicBezTo>
                    <a:pt x="298" y="521"/>
                    <a:pt x="297" y="509"/>
                    <a:pt x="304" y="508"/>
                  </a:cubicBezTo>
                  <a:cubicBezTo>
                    <a:pt x="304" y="507"/>
                    <a:pt x="304" y="506"/>
                    <a:pt x="304" y="505"/>
                  </a:cubicBezTo>
                  <a:cubicBezTo>
                    <a:pt x="305" y="505"/>
                    <a:pt x="306" y="505"/>
                    <a:pt x="307" y="505"/>
                  </a:cubicBezTo>
                  <a:cubicBezTo>
                    <a:pt x="307" y="500"/>
                    <a:pt x="306" y="495"/>
                    <a:pt x="307" y="491"/>
                  </a:cubicBezTo>
                  <a:cubicBezTo>
                    <a:pt x="307" y="487"/>
                    <a:pt x="307" y="488"/>
                    <a:pt x="309" y="487"/>
                  </a:cubicBezTo>
                  <a:cubicBezTo>
                    <a:pt x="310" y="486"/>
                    <a:pt x="312" y="486"/>
                    <a:pt x="313" y="485"/>
                  </a:cubicBezTo>
                  <a:cubicBezTo>
                    <a:pt x="315" y="483"/>
                    <a:pt x="315" y="477"/>
                    <a:pt x="314" y="474"/>
                  </a:cubicBezTo>
                  <a:cubicBezTo>
                    <a:pt x="313" y="470"/>
                    <a:pt x="311" y="468"/>
                    <a:pt x="308" y="466"/>
                  </a:cubicBezTo>
                  <a:cubicBezTo>
                    <a:pt x="306" y="465"/>
                    <a:pt x="303" y="465"/>
                    <a:pt x="301" y="462"/>
                  </a:cubicBezTo>
                  <a:cubicBezTo>
                    <a:pt x="300" y="460"/>
                    <a:pt x="300" y="457"/>
                    <a:pt x="300" y="455"/>
                  </a:cubicBezTo>
                  <a:cubicBezTo>
                    <a:pt x="298" y="452"/>
                    <a:pt x="298" y="453"/>
                    <a:pt x="298" y="449"/>
                  </a:cubicBezTo>
                  <a:cubicBezTo>
                    <a:pt x="298" y="441"/>
                    <a:pt x="295" y="428"/>
                    <a:pt x="302" y="425"/>
                  </a:cubicBezTo>
                  <a:cubicBezTo>
                    <a:pt x="305" y="423"/>
                    <a:pt x="306" y="423"/>
                    <a:pt x="309" y="420"/>
                  </a:cubicBezTo>
                  <a:cubicBezTo>
                    <a:pt x="312" y="417"/>
                    <a:pt x="312" y="414"/>
                    <a:pt x="313" y="408"/>
                  </a:cubicBezTo>
                  <a:cubicBezTo>
                    <a:pt x="314" y="407"/>
                    <a:pt x="315" y="404"/>
                    <a:pt x="316" y="403"/>
                  </a:cubicBezTo>
                  <a:cubicBezTo>
                    <a:pt x="317" y="401"/>
                    <a:pt x="317" y="402"/>
                    <a:pt x="319" y="402"/>
                  </a:cubicBezTo>
                  <a:cubicBezTo>
                    <a:pt x="321" y="401"/>
                    <a:pt x="321" y="400"/>
                    <a:pt x="323" y="400"/>
                  </a:cubicBezTo>
                  <a:cubicBezTo>
                    <a:pt x="324" y="400"/>
                    <a:pt x="325" y="400"/>
                    <a:pt x="326" y="400"/>
                  </a:cubicBezTo>
                  <a:cubicBezTo>
                    <a:pt x="328" y="399"/>
                    <a:pt x="326" y="399"/>
                    <a:pt x="327" y="396"/>
                  </a:cubicBezTo>
                  <a:cubicBezTo>
                    <a:pt x="328" y="393"/>
                    <a:pt x="328" y="389"/>
                    <a:pt x="329" y="385"/>
                  </a:cubicBezTo>
                  <a:cubicBezTo>
                    <a:pt x="331" y="381"/>
                    <a:pt x="332" y="379"/>
                    <a:pt x="332" y="373"/>
                  </a:cubicBezTo>
                  <a:cubicBezTo>
                    <a:pt x="332" y="372"/>
                    <a:pt x="331" y="368"/>
                    <a:pt x="332" y="367"/>
                  </a:cubicBezTo>
                  <a:cubicBezTo>
                    <a:pt x="333" y="365"/>
                    <a:pt x="334" y="365"/>
                    <a:pt x="335" y="364"/>
                  </a:cubicBezTo>
                  <a:cubicBezTo>
                    <a:pt x="337" y="363"/>
                    <a:pt x="337" y="362"/>
                    <a:pt x="338" y="361"/>
                  </a:cubicBezTo>
                  <a:cubicBezTo>
                    <a:pt x="340" y="360"/>
                    <a:pt x="342" y="362"/>
                    <a:pt x="344" y="361"/>
                  </a:cubicBezTo>
                  <a:cubicBezTo>
                    <a:pt x="345" y="359"/>
                    <a:pt x="345" y="358"/>
                    <a:pt x="345" y="356"/>
                  </a:cubicBezTo>
                  <a:cubicBezTo>
                    <a:pt x="348" y="356"/>
                    <a:pt x="356" y="350"/>
                    <a:pt x="357" y="358"/>
                  </a:cubicBezTo>
                  <a:cubicBezTo>
                    <a:pt x="359" y="364"/>
                    <a:pt x="354" y="370"/>
                    <a:pt x="353" y="375"/>
                  </a:cubicBezTo>
                  <a:cubicBezTo>
                    <a:pt x="353" y="379"/>
                    <a:pt x="353" y="380"/>
                    <a:pt x="351" y="383"/>
                  </a:cubicBezTo>
                  <a:cubicBezTo>
                    <a:pt x="349" y="386"/>
                    <a:pt x="348" y="385"/>
                    <a:pt x="345" y="386"/>
                  </a:cubicBezTo>
                  <a:cubicBezTo>
                    <a:pt x="344" y="387"/>
                    <a:pt x="340" y="389"/>
                    <a:pt x="339" y="390"/>
                  </a:cubicBezTo>
                  <a:cubicBezTo>
                    <a:pt x="337" y="393"/>
                    <a:pt x="338" y="396"/>
                    <a:pt x="336" y="398"/>
                  </a:cubicBezTo>
                  <a:cubicBezTo>
                    <a:pt x="334" y="400"/>
                    <a:pt x="333" y="402"/>
                    <a:pt x="331" y="403"/>
                  </a:cubicBezTo>
                  <a:cubicBezTo>
                    <a:pt x="328" y="406"/>
                    <a:pt x="327" y="405"/>
                    <a:pt x="327" y="410"/>
                  </a:cubicBezTo>
                  <a:cubicBezTo>
                    <a:pt x="327" y="412"/>
                    <a:pt x="327" y="414"/>
                    <a:pt x="327" y="416"/>
                  </a:cubicBezTo>
                  <a:cubicBezTo>
                    <a:pt x="327" y="418"/>
                    <a:pt x="328" y="419"/>
                    <a:pt x="328" y="421"/>
                  </a:cubicBezTo>
                  <a:cubicBezTo>
                    <a:pt x="329" y="424"/>
                    <a:pt x="328" y="429"/>
                    <a:pt x="328" y="433"/>
                  </a:cubicBezTo>
                  <a:cubicBezTo>
                    <a:pt x="328" y="437"/>
                    <a:pt x="328" y="439"/>
                    <a:pt x="327" y="442"/>
                  </a:cubicBezTo>
                  <a:cubicBezTo>
                    <a:pt x="326" y="446"/>
                    <a:pt x="325" y="447"/>
                    <a:pt x="327" y="451"/>
                  </a:cubicBezTo>
                  <a:cubicBezTo>
                    <a:pt x="330" y="456"/>
                    <a:pt x="333" y="459"/>
                    <a:pt x="333" y="466"/>
                  </a:cubicBezTo>
                  <a:cubicBezTo>
                    <a:pt x="334" y="466"/>
                    <a:pt x="335" y="466"/>
                    <a:pt x="336" y="467"/>
                  </a:cubicBezTo>
                  <a:cubicBezTo>
                    <a:pt x="336" y="468"/>
                    <a:pt x="336" y="470"/>
                    <a:pt x="336" y="471"/>
                  </a:cubicBezTo>
                  <a:cubicBezTo>
                    <a:pt x="339" y="472"/>
                    <a:pt x="341" y="471"/>
                    <a:pt x="343" y="468"/>
                  </a:cubicBezTo>
                  <a:cubicBezTo>
                    <a:pt x="345" y="465"/>
                    <a:pt x="347" y="464"/>
                    <a:pt x="349" y="462"/>
                  </a:cubicBezTo>
                  <a:cubicBezTo>
                    <a:pt x="352" y="460"/>
                    <a:pt x="354" y="459"/>
                    <a:pt x="357" y="459"/>
                  </a:cubicBezTo>
                  <a:cubicBezTo>
                    <a:pt x="358" y="459"/>
                    <a:pt x="360" y="460"/>
                    <a:pt x="361" y="459"/>
                  </a:cubicBezTo>
                  <a:cubicBezTo>
                    <a:pt x="362" y="459"/>
                    <a:pt x="363" y="457"/>
                    <a:pt x="365" y="457"/>
                  </a:cubicBezTo>
                  <a:cubicBezTo>
                    <a:pt x="365" y="456"/>
                    <a:pt x="365" y="455"/>
                    <a:pt x="365" y="454"/>
                  </a:cubicBezTo>
                  <a:cubicBezTo>
                    <a:pt x="369" y="453"/>
                    <a:pt x="373" y="454"/>
                    <a:pt x="376" y="457"/>
                  </a:cubicBezTo>
                  <a:cubicBezTo>
                    <a:pt x="377" y="458"/>
                    <a:pt x="377" y="458"/>
                    <a:pt x="378" y="459"/>
                  </a:cubicBezTo>
                  <a:cubicBezTo>
                    <a:pt x="379" y="460"/>
                    <a:pt x="381" y="459"/>
                    <a:pt x="383" y="459"/>
                  </a:cubicBezTo>
                  <a:cubicBezTo>
                    <a:pt x="385" y="459"/>
                    <a:pt x="386" y="460"/>
                    <a:pt x="387" y="463"/>
                  </a:cubicBezTo>
                  <a:cubicBezTo>
                    <a:pt x="388" y="466"/>
                    <a:pt x="387" y="469"/>
                    <a:pt x="387" y="472"/>
                  </a:cubicBezTo>
                  <a:cubicBezTo>
                    <a:pt x="388" y="477"/>
                    <a:pt x="387" y="477"/>
                    <a:pt x="384" y="477"/>
                  </a:cubicBezTo>
                  <a:cubicBezTo>
                    <a:pt x="381" y="477"/>
                    <a:pt x="380" y="477"/>
                    <a:pt x="379" y="479"/>
                  </a:cubicBezTo>
                  <a:cubicBezTo>
                    <a:pt x="377" y="481"/>
                    <a:pt x="376" y="484"/>
                    <a:pt x="374" y="484"/>
                  </a:cubicBezTo>
                  <a:cubicBezTo>
                    <a:pt x="374" y="485"/>
                    <a:pt x="374" y="486"/>
                    <a:pt x="373" y="487"/>
                  </a:cubicBezTo>
                  <a:cubicBezTo>
                    <a:pt x="371" y="488"/>
                    <a:pt x="367" y="488"/>
                    <a:pt x="365" y="487"/>
                  </a:cubicBezTo>
                  <a:cubicBezTo>
                    <a:pt x="362" y="487"/>
                    <a:pt x="359" y="485"/>
                    <a:pt x="356" y="486"/>
                  </a:cubicBezTo>
                  <a:cubicBezTo>
                    <a:pt x="350" y="487"/>
                    <a:pt x="350" y="498"/>
                    <a:pt x="351" y="505"/>
                  </a:cubicBezTo>
                  <a:cubicBezTo>
                    <a:pt x="355" y="505"/>
                    <a:pt x="356" y="506"/>
                    <a:pt x="356" y="512"/>
                  </a:cubicBezTo>
                  <a:cubicBezTo>
                    <a:pt x="356" y="516"/>
                    <a:pt x="357" y="522"/>
                    <a:pt x="352" y="523"/>
                  </a:cubicBezTo>
                  <a:cubicBezTo>
                    <a:pt x="351" y="533"/>
                    <a:pt x="346" y="531"/>
                    <a:pt x="340" y="531"/>
                  </a:cubicBezTo>
                  <a:cubicBezTo>
                    <a:pt x="335" y="531"/>
                    <a:pt x="336" y="532"/>
                    <a:pt x="334" y="536"/>
                  </a:cubicBezTo>
                  <a:cubicBezTo>
                    <a:pt x="333" y="539"/>
                    <a:pt x="330" y="540"/>
                    <a:pt x="329" y="543"/>
                  </a:cubicBezTo>
                  <a:cubicBezTo>
                    <a:pt x="329" y="545"/>
                    <a:pt x="329" y="548"/>
                    <a:pt x="329" y="549"/>
                  </a:cubicBezTo>
                  <a:cubicBezTo>
                    <a:pt x="330" y="551"/>
                    <a:pt x="331" y="552"/>
                    <a:pt x="331" y="554"/>
                  </a:cubicBezTo>
                  <a:cubicBezTo>
                    <a:pt x="331" y="556"/>
                    <a:pt x="329" y="563"/>
                    <a:pt x="328" y="564"/>
                  </a:cubicBezTo>
                  <a:cubicBezTo>
                    <a:pt x="327" y="565"/>
                    <a:pt x="326" y="565"/>
                    <a:pt x="325" y="566"/>
                  </a:cubicBezTo>
                  <a:cubicBezTo>
                    <a:pt x="324" y="568"/>
                    <a:pt x="325" y="569"/>
                    <a:pt x="324" y="572"/>
                  </a:cubicBezTo>
                  <a:cubicBezTo>
                    <a:pt x="324" y="577"/>
                    <a:pt x="323" y="579"/>
                    <a:pt x="319" y="579"/>
                  </a:cubicBezTo>
                  <a:cubicBezTo>
                    <a:pt x="316" y="578"/>
                    <a:pt x="314" y="579"/>
                    <a:pt x="312" y="580"/>
                  </a:cubicBezTo>
                  <a:cubicBezTo>
                    <a:pt x="311" y="581"/>
                    <a:pt x="309" y="582"/>
                    <a:pt x="308" y="582"/>
                  </a:cubicBezTo>
                  <a:cubicBezTo>
                    <a:pt x="307" y="584"/>
                    <a:pt x="307" y="586"/>
                    <a:pt x="306" y="587"/>
                  </a:cubicBezTo>
                  <a:cubicBezTo>
                    <a:pt x="305" y="589"/>
                    <a:pt x="302" y="590"/>
                    <a:pt x="301" y="591"/>
                  </a:cubicBezTo>
                  <a:cubicBezTo>
                    <a:pt x="297" y="592"/>
                    <a:pt x="294" y="589"/>
                    <a:pt x="292" y="593"/>
                  </a:cubicBezTo>
                  <a:cubicBezTo>
                    <a:pt x="290" y="594"/>
                    <a:pt x="289" y="598"/>
                    <a:pt x="288" y="600"/>
                  </a:cubicBezTo>
                  <a:cubicBezTo>
                    <a:pt x="286" y="601"/>
                    <a:pt x="286" y="601"/>
                    <a:pt x="284" y="601"/>
                  </a:cubicBezTo>
                  <a:cubicBezTo>
                    <a:pt x="282" y="601"/>
                    <a:pt x="281" y="601"/>
                    <a:pt x="279" y="601"/>
                  </a:cubicBezTo>
                  <a:cubicBezTo>
                    <a:pt x="276" y="601"/>
                    <a:pt x="273" y="602"/>
                    <a:pt x="270" y="600"/>
                  </a:cubicBezTo>
                  <a:cubicBezTo>
                    <a:pt x="268" y="598"/>
                    <a:pt x="266" y="596"/>
                    <a:pt x="263" y="596"/>
                  </a:cubicBezTo>
                  <a:cubicBezTo>
                    <a:pt x="263" y="595"/>
                    <a:pt x="263" y="595"/>
                    <a:pt x="263" y="594"/>
                  </a:cubicBezTo>
                  <a:cubicBezTo>
                    <a:pt x="260" y="594"/>
                    <a:pt x="256" y="593"/>
                    <a:pt x="254" y="592"/>
                  </a:cubicBezTo>
                  <a:cubicBezTo>
                    <a:pt x="254" y="591"/>
                    <a:pt x="254" y="589"/>
                    <a:pt x="254" y="588"/>
                  </a:cubicBezTo>
                  <a:cubicBezTo>
                    <a:pt x="252" y="587"/>
                    <a:pt x="251" y="587"/>
                    <a:pt x="250" y="587"/>
                  </a:cubicBezTo>
                  <a:cubicBezTo>
                    <a:pt x="250" y="586"/>
                    <a:pt x="250" y="583"/>
                    <a:pt x="250" y="582"/>
                  </a:cubicBezTo>
                  <a:cubicBezTo>
                    <a:pt x="249" y="580"/>
                    <a:pt x="248" y="581"/>
                    <a:pt x="247" y="579"/>
                  </a:cubicBezTo>
                  <a:cubicBezTo>
                    <a:pt x="245" y="577"/>
                    <a:pt x="246" y="570"/>
                    <a:pt x="246" y="567"/>
                  </a:cubicBezTo>
                  <a:cubicBezTo>
                    <a:pt x="248" y="566"/>
                    <a:pt x="249" y="566"/>
                    <a:pt x="250" y="566"/>
                  </a:cubicBezTo>
                  <a:cubicBezTo>
                    <a:pt x="250" y="564"/>
                    <a:pt x="250" y="563"/>
                    <a:pt x="250" y="561"/>
                  </a:cubicBezTo>
                  <a:cubicBezTo>
                    <a:pt x="249" y="557"/>
                    <a:pt x="250" y="559"/>
                    <a:pt x="247" y="558"/>
                  </a:cubicBezTo>
                  <a:cubicBezTo>
                    <a:pt x="245" y="556"/>
                    <a:pt x="245" y="558"/>
                    <a:pt x="245" y="554"/>
                  </a:cubicBezTo>
                  <a:cubicBezTo>
                    <a:pt x="245" y="552"/>
                    <a:pt x="245" y="549"/>
                    <a:pt x="245" y="547"/>
                  </a:cubicBezTo>
                  <a:cubicBezTo>
                    <a:pt x="244" y="543"/>
                    <a:pt x="240" y="543"/>
                    <a:pt x="238" y="544"/>
                  </a:cubicBezTo>
                  <a:cubicBezTo>
                    <a:pt x="235" y="545"/>
                    <a:pt x="233" y="549"/>
                    <a:pt x="233" y="552"/>
                  </a:cubicBezTo>
                  <a:cubicBezTo>
                    <a:pt x="230" y="553"/>
                    <a:pt x="228" y="554"/>
                    <a:pt x="227" y="559"/>
                  </a:cubicBezTo>
                  <a:cubicBezTo>
                    <a:pt x="227" y="561"/>
                    <a:pt x="227" y="566"/>
                    <a:pt x="227" y="568"/>
                  </a:cubicBezTo>
                  <a:cubicBezTo>
                    <a:pt x="228" y="572"/>
                    <a:pt x="228" y="570"/>
                    <a:pt x="230" y="573"/>
                  </a:cubicBezTo>
                  <a:cubicBezTo>
                    <a:pt x="233" y="576"/>
                    <a:pt x="232" y="581"/>
                    <a:pt x="232" y="586"/>
                  </a:cubicBezTo>
                  <a:cubicBezTo>
                    <a:pt x="232" y="588"/>
                    <a:pt x="233" y="592"/>
                    <a:pt x="232" y="594"/>
                  </a:cubicBezTo>
                  <a:cubicBezTo>
                    <a:pt x="232" y="597"/>
                    <a:pt x="230" y="597"/>
                    <a:pt x="229" y="599"/>
                  </a:cubicBezTo>
                  <a:cubicBezTo>
                    <a:pt x="229" y="601"/>
                    <a:pt x="229" y="603"/>
                    <a:pt x="228" y="605"/>
                  </a:cubicBezTo>
                  <a:cubicBezTo>
                    <a:pt x="228" y="605"/>
                    <a:pt x="227" y="606"/>
                    <a:pt x="227" y="606"/>
                  </a:cubicBezTo>
                  <a:cubicBezTo>
                    <a:pt x="227" y="607"/>
                    <a:pt x="226" y="610"/>
                    <a:pt x="226" y="610"/>
                  </a:cubicBezTo>
                  <a:cubicBezTo>
                    <a:pt x="223" y="613"/>
                    <a:pt x="217" y="609"/>
                    <a:pt x="213" y="610"/>
                  </a:cubicBezTo>
                  <a:cubicBezTo>
                    <a:pt x="212" y="610"/>
                    <a:pt x="210" y="613"/>
                    <a:pt x="210" y="614"/>
                  </a:cubicBezTo>
                  <a:cubicBezTo>
                    <a:pt x="209" y="615"/>
                    <a:pt x="208" y="617"/>
                    <a:pt x="207" y="618"/>
                  </a:cubicBezTo>
                  <a:cubicBezTo>
                    <a:pt x="205" y="621"/>
                    <a:pt x="201" y="624"/>
                    <a:pt x="198" y="624"/>
                  </a:cubicBezTo>
                  <a:cubicBezTo>
                    <a:pt x="198" y="626"/>
                    <a:pt x="197" y="628"/>
                    <a:pt x="197" y="630"/>
                  </a:cubicBezTo>
                  <a:cubicBezTo>
                    <a:pt x="197" y="632"/>
                    <a:pt x="197" y="634"/>
                    <a:pt x="197" y="636"/>
                  </a:cubicBezTo>
                  <a:cubicBezTo>
                    <a:pt x="196" y="636"/>
                    <a:pt x="195" y="637"/>
                    <a:pt x="195" y="637"/>
                  </a:cubicBezTo>
                  <a:cubicBezTo>
                    <a:pt x="194" y="644"/>
                    <a:pt x="188" y="643"/>
                    <a:pt x="185" y="648"/>
                  </a:cubicBezTo>
                  <a:cubicBezTo>
                    <a:pt x="185" y="649"/>
                    <a:pt x="184" y="650"/>
                    <a:pt x="184" y="652"/>
                  </a:cubicBezTo>
                  <a:cubicBezTo>
                    <a:pt x="184" y="653"/>
                    <a:pt x="183" y="656"/>
                    <a:pt x="183" y="657"/>
                  </a:cubicBezTo>
                  <a:cubicBezTo>
                    <a:pt x="182" y="659"/>
                    <a:pt x="181" y="658"/>
                    <a:pt x="179" y="659"/>
                  </a:cubicBezTo>
                  <a:cubicBezTo>
                    <a:pt x="178" y="660"/>
                    <a:pt x="177" y="661"/>
                    <a:pt x="176" y="661"/>
                  </a:cubicBezTo>
                  <a:cubicBezTo>
                    <a:pt x="176" y="662"/>
                    <a:pt x="175" y="663"/>
                    <a:pt x="175" y="664"/>
                  </a:cubicBezTo>
                  <a:cubicBezTo>
                    <a:pt x="172" y="664"/>
                    <a:pt x="170" y="669"/>
                    <a:pt x="169" y="673"/>
                  </a:cubicBezTo>
                  <a:cubicBezTo>
                    <a:pt x="168" y="677"/>
                    <a:pt x="167" y="683"/>
                    <a:pt x="164" y="686"/>
                  </a:cubicBezTo>
                  <a:cubicBezTo>
                    <a:pt x="161" y="688"/>
                    <a:pt x="156" y="687"/>
                    <a:pt x="152" y="687"/>
                  </a:cubicBezTo>
                  <a:cubicBezTo>
                    <a:pt x="148" y="687"/>
                    <a:pt x="144" y="689"/>
                    <a:pt x="141" y="692"/>
                  </a:cubicBezTo>
                  <a:cubicBezTo>
                    <a:pt x="140" y="693"/>
                    <a:pt x="139" y="695"/>
                    <a:pt x="138" y="696"/>
                  </a:cubicBezTo>
                  <a:cubicBezTo>
                    <a:pt x="137" y="698"/>
                    <a:pt x="138" y="698"/>
                    <a:pt x="136" y="700"/>
                  </a:cubicBezTo>
                  <a:cubicBezTo>
                    <a:pt x="136" y="700"/>
                    <a:pt x="135" y="701"/>
                    <a:pt x="134" y="701"/>
                  </a:cubicBezTo>
                  <a:cubicBezTo>
                    <a:pt x="133" y="702"/>
                    <a:pt x="131" y="703"/>
                    <a:pt x="130" y="705"/>
                  </a:cubicBezTo>
                  <a:cubicBezTo>
                    <a:pt x="129" y="708"/>
                    <a:pt x="130" y="711"/>
                    <a:pt x="129" y="713"/>
                  </a:cubicBezTo>
                  <a:cubicBezTo>
                    <a:pt x="128" y="716"/>
                    <a:pt x="126" y="715"/>
                    <a:pt x="126" y="719"/>
                  </a:cubicBezTo>
                  <a:cubicBezTo>
                    <a:pt x="127" y="723"/>
                    <a:pt x="129" y="722"/>
                    <a:pt x="131" y="722"/>
                  </a:cubicBezTo>
                  <a:cubicBezTo>
                    <a:pt x="135" y="722"/>
                    <a:pt x="138" y="726"/>
                    <a:pt x="141" y="730"/>
                  </a:cubicBezTo>
                  <a:cubicBezTo>
                    <a:pt x="142" y="732"/>
                    <a:pt x="144" y="732"/>
                    <a:pt x="145" y="733"/>
                  </a:cubicBezTo>
                  <a:cubicBezTo>
                    <a:pt x="145" y="734"/>
                    <a:pt x="146" y="734"/>
                    <a:pt x="146" y="735"/>
                  </a:cubicBezTo>
                  <a:cubicBezTo>
                    <a:pt x="147" y="736"/>
                    <a:pt x="148" y="736"/>
                    <a:pt x="149" y="737"/>
                  </a:cubicBezTo>
                  <a:cubicBezTo>
                    <a:pt x="151" y="739"/>
                    <a:pt x="151" y="739"/>
                    <a:pt x="153" y="740"/>
                  </a:cubicBezTo>
                  <a:cubicBezTo>
                    <a:pt x="156" y="741"/>
                    <a:pt x="156" y="741"/>
                    <a:pt x="157" y="745"/>
                  </a:cubicBezTo>
                  <a:cubicBezTo>
                    <a:pt x="157" y="751"/>
                    <a:pt x="158" y="756"/>
                    <a:pt x="158" y="763"/>
                  </a:cubicBezTo>
                  <a:cubicBezTo>
                    <a:pt x="158" y="765"/>
                    <a:pt x="159" y="769"/>
                    <a:pt x="158" y="771"/>
                  </a:cubicBezTo>
                  <a:cubicBezTo>
                    <a:pt x="157" y="772"/>
                    <a:pt x="156" y="772"/>
                    <a:pt x="155" y="773"/>
                  </a:cubicBezTo>
                  <a:cubicBezTo>
                    <a:pt x="154" y="774"/>
                    <a:pt x="154" y="776"/>
                    <a:pt x="153" y="776"/>
                  </a:cubicBezTo>
                  <a:cubicBezTo>
                    <a:pt x="151" y="778"/>
                    <a:pt x="148" y="775"/>
                    <a:pt x="147" y="777"/>
                  </a:cubicBezTo>
                  <a:cubicBezTo>
                    <a:pt x="145" y="778"/>
                    <a:pt x="146" y="783"/>
                    <a:pt x="145" y="785"/>
                  </a:cubicBezTo>
                  <a:cubicBezTo>
                    <a:pt x="143" y="789"/>
                    <a:pt x="136" y="787"/>
                    <a:pt x="133" y="787"/>
                  </a:cubicBezTo>
                  <a:cubicBezTo>
                    <a:pt x="131" y="787"/>
                    <a:pt x="128" y="786"/>
                    <a:pt x="128" y="789"/>
                  </a:cubicBezTo>
                  <a:cubicBezTo>
                    <a:pt x="127" y="792"/>
                    <a:pt x="129" y="795"/>
                    <a:pt x="126" y="797"/>
                  </a:cubicBezTo>
                  <a:cubicBezTo>
                    <a:pt x="123" y="800"/>
                    <a:pt x="116" y="798"/>
                    <a:pt x="112" y="798"/>
                  </a:cubicBezTo>
                  <a:cubicBezTo>
                    <a:pt x="111" y="798"/>
                    <a:pt x="106" y="792"/>
                    <a:pt x="105" y="792"/>
                  </a:cubicBezTo>
                  <a:cubicBezTo>
                    <a:pt x="103" y="793"/>
                    <a:pt x="102" y="795"/>
                    <a:pt x="101" y="796"/>
                  </a:cubicBezTo>
                  <a:cubicBezTo>
                    <a:pt x="97" y="797"/>
                    <a:pt x="93" y="795"/>
                    <a:pt x="90" y="796"/>
                  </a:cubicBezTo>
                  <a:cubicBezTo>
                    <a:pt x="90" y="801"/>
                    <a:pt x="87" y="803"/>
                    <a:pt x="87" y="808"/>
                  </a:cubicBezTo>
                  <a:cubicBezTo>
                    <a:pt x="87" y="813"/>
                    <a:pt x="87" y="819"/>
                    <a:pt x="87" y="824"/>
                  </a:cubicBezTo>
                  <a:cubicBezTo>
                    <a:pt x="87" y="827"/>
                    <a:pt x="87" y="828"/>
                    <a:pt x="86" y="830"/>
                  </a:cubicBezTo>
                  <a:cubicBezTo>
                    <a:pt x="86" y="831"/>
                    <a:pt x="84" y="833"/>
                    <a:pt x="84" y="835"/>
                  </a:cubicBezTo>
                  <a:cubicBezTo>
                    <a:pt x="83" y="840"/>
                    <a:pt x="83" y="845"/>
                    <a:pt x="82" y="850"/>
                  </a:cubicBezTo>
                  <a:cubicBezTo>
                    <a:pt x="81" y="850"/>
                    <a:pt x="81" y="850"/>
                    <a:pt x="80" y="851"/>
                  </a:cubicBezTo>
                  <a:cubicBezTo>
                    <a:pt x="79" y="855"/>
                    <a:pt x="79" y="866"/>
                    <a:pt x="80" y="870"/>
                  </a:cubicBezTo>
                  <a:cubicBezTo>
                    <a:pt x="80" y="873"/>
                    <a:pt x="82" y="873"/>
                    <a:pt x="82" y="877"/>
                  </a:cubicBezTo>
                  <a:cubicBezTo>
                    <a:pt x="82" y="880"/>
                    <a:pt x="82" y="884"/>
                    <a:pt x="82" y="887"/>
                  </a:cubicBezTo>
                  <a:cubicBezTo>
                    <a:pt x="82" y="891"/>
                    <a:pt x="82" y="893"/>
                    <a:pt x="84" y="896"/>
                  </a:cubicBezTo>
                  <a:cubicBezTo>
                    <a:pt x="85" y="899"/>
                    <a:pt x="86" y="903"/>
                    <a:pt x="88" y="904"/>
                  </a:cubicBezTo>
                  <a:cubicBezTo>
                    <a:pt x="91" y="905"/>
                    <a:pt x="93" y="904"/>
                    <a:pt x="95" y="906"/>
                  </a:cubicBezTo>
                  <a:cubicBezTo>
                    <a:pt x="97" y="907"/>
                    <a:pt x="98" y="909"/>
                    <a:pt x="100" y="911"/>
                  </a:cubicBezTo>
                  <a:cubicBezTo>
                    <a:pt x="102" y="914"/>
                    <a:pt x="107" y="918"/>
                    <a:pt x="110" y="919"/>
                  </a:cubicBezTo>
                  <a:cubicBezTo>
                    <a:pt x="113" y="920"/>
                    <a:pt x="113" y="919"/>
                    <a:pt x="115" y="922"/>
                  </a:cubicBezTo>
                  <a:cubicBezTo>
                    <a:pt x="117" y="924"/>
                    <a:pt x="118" y="925"/>
                    <a:pt x="120" y="926"/>
                  </a:cubicBezTo>
                  <a:cubicBezTo>
                    <a:pt x="124" y="926"/>
                    <a:pt x="123" y="925"/>
                    <a:pt x="125" y="922"/>
                  </a:cubicBezTo>
                  <a:cubicBezTo>
                    <a:pt x="126" y="919"/>
                    <a:pt x="128" y="917"/>
                    <a:pt x="130" y="917"/>
                  </a:cubicBezTo>
                  <a:cubicBezTo>
                    <a:pt x="135" y="916"/>
                    <a:pt x="140" y="919"/>
                    <a:pt x="140" y="910"/>
                  </a:cubicBezTo>
                  <a:cubicBezTo>
                    <a:pt x="141" y="910"/>
                    <a:pt x="143" y="910"/>
                    <a:pt x="144" y="910"/>
                  </a:cubicBezTo>
                  <a:cubicBezTo>
                    <a:pt x="145" y="909"/>
                    <a:pt x="145" y="907"/>
                    <a:pt x="146" y="906"/>
                  </a:cubicBezTo>
                  <a:cubicBezTo>
                    <a:pt x="150" y="905"/>
                    <a:pt x="152" y="907"/>
                    <a:pt x="155" y="905"/>
                  </a:cubicBezTo>
                  <a:cubicBezTo>
                    <a:pt x="158" y="903"/>
                    <a:pt x="159" y="902"/>
                    <a:pt x="160" y="899"/>
                  </a:cubicBezTo>
                  <a:cubicBezTo>
                    <a:pt x="162" y="897"/>
                    <a:pt x="162" y="891"/>
                    <a:pt x="165" y="892"/>
                  </a:cubicBezTo>
                  <a:cubicBezTo>
                    <a:pt x="168" y="893"/>
                    <a:pt x="172" y="887"/>
                    <a:pt x="170" y="882"/>
                  </a:cubicBezTo>
                  <a:cubicBezTo>
                    <a:pt x="170" y="881"/>
                    <a:pt x="169" y="881"/>
                    <a:pt x="168" y="880"/>
                  </a:cubicBezTo>
                  <a:cubicBezTo>
                    <a:pt x="168" y="879"/>
                    <a:pt x="167" y="875"/>
                    <a:pt x="167" y="874"/>
                  </a:cubicBezTo>
                  <a:cubicBezTo>
                    <a:pt x="166" y="871"/>
                    <a:pt x="167" y="867"/>
                    <a:pt x="166" y="863"/>
                  </a:cubicBezTo>
                  <a:cubicBezTo>
                    <a:pt x="166" y="862"/>
                    <a:pt x="166" y="861"/>
                    <a:pt x="165" y="859"/>
                  </a:cubicBezTo>
                  <a:cubicBezTo>
                    <a:pt x="165" y="857"/>
                    <a:pt x="165" y="854"/>
                    <a:pt x="166" y="852"/>
                  </a:cubicBezTo>
                  <a:cubicBezTo>
                    <a:pt x="168" y="852"/>
                    <a:pt x="173" y="851"/>
                    <a:pt x="175" y="847"/>
                  </a:cubicBezTo>
                  <a:cubicBezTo>
                    <a:pt x="176" y="845"/>
                    <a:pt x="176" y="844"/>
                    <a:pt x="178" y="843"/>
                  </a:cubicBezTo>
                  <a:cubicBezTo>
                    <a:pt x="179" y="842"/>
                    <a:pt x="181" y="841"/>
                    <a:pt x="182" y="839"/>
                  </a:cubicBezTo>
                  <a:cubicBezTo>
                    <a:pt x="183" y="836"/>
                    <a:pt x="184" y="830"/>
                    <a:pt x="185" y="827"/>
                  </a:cubicBezTo>
                  <a:cubicBezTo>
                    <a:pt x="186" y="825"/>
                    <a:pt x="186" y="823"/>
                    <a:pt x="187" y="821"/>
                  </a:cubicBezTo>
                  <a:cubicBezTo>
                    <a:pt x="188" y="817"/>
                    <a:pt x="188" y="817"/>
                    <a:pt x="189" y="815"/>
                  </a:cubicBezTo>
                  <a:cubicBezTo>
                    <a:pt x="190" y="813"/>
                    <a:pt x="190" y="810"/>
                    <a:pt x="191" y="808"/>
                  </a:cubicBezTo>
                  <a:cubicBezTo>
                    <a:pt x="192" y="805"/>
                    <a:pt x="191" y="805"/>
                    <a:pt x="194" y="805"/>
                  </a:cubicBezTo>
                  <a:cubicBezTo>
                    <a:pt x="197" y="805"/>
                    <a:pt x="197" y="805"/>
                    <a:pt x="199" y="802"/>
                  </a:cubicBezTo>
                  <a:cubicBezTo>
                    <a:pt x="199" y="800"/>
                    <a:pt x="200" y="798"/>
                    <a:pt x="200" y="796"/>
                  </a:cubicBezTo>
                  <a:cubicBezTo>
                    <a:pt x="201" y="793"/>
                    <a:pt x="202" y="791"/>
                    <a:pt x="205" y="792"/>
                  </a:cubicBezTo>
                  <a:cubicBezTo>
                    <a:pt x="207" y="794"/>
                    <a:pt x="205" y="797"/>
                    <a:pt x="207" y="799"/>
                  </a:cubicBezTo>
                  <a:cubicBezTo>
                    <a:pt x="209" y="801"/>
                    <a:pt x="217" y="800"/>
                    <a:pt x="219" y="798"/>
                  </a:cubicBezTo>
                  <a:cubicBezTo>
                    <a:pt x="220" y="797"/>
                    <a:pt x="220" y="795"/>
                    <a:pt x="221" y="793"/>
                  </a:cubicBezTo>
                  <a:cubicBezTo>
                    <a:pt x="222" y="791"/>
                    <a:pt x="223" y="790"/>
                    <a:pt x="224" y="789"/>
                  </a:cubicBezTo>
                  <a:cubicBezTo>
                    <a:pt x="227" y="784"/>
                    <a:pt x="229" y="783"/>
                    <a:pt x="234" y="784"/>
                  </a:cubicBezTo>
                  <a:cubicBezTo>
                    <a:pt x="236" y="784"/>
                    <a:pt x="237" y="785"/>
                    <a:pt x="239" y="785"/>
                  </a:cubicBezTo>
                  <a:cubicBezTo>
                    <a:pt x="241" y="786"/>
                    <a:pt x="242" y="785"/>
                    <a:pt x="244" y="787"/>
                  </a:cubicBezTo>
                  <a:cubicBezTo>
                    <a:pt x="246" y="790"/>
                    <a:pt x="246" y="796"/>
                    <a:pt x="249" y="799"/>
                  </a:cubicBezTo>
                  <a:cubicBezTo>
                    <a:pt x="251" y="801"/>
                    <a:pt x="252" y="800"/>
                    <a:pt x="254" y="802"/>
                  </a:cubicBezTo>
                  <a:cubicBezTo>
                    <a:pt x="255" y="803"/>
                    <a:pt x="255" y="805"/>
                    <a:pt x="256" y="807"/>
                  </a:cubicBezTo>
                  <a:cubicBezTo>
                    <a:pt x="257" y="807"/>
                    <a:pt x="258" y="807"/>
                    <a:pt x="258" y="808"/>
                  </a:cubicBezTo>
                  <a:cubicBezTo>
                    <a:pt x="259" y="809"/>
                    <a:pt x="258" y="810"/>
                    <a:pt x="259" y="812"/>
                  </a:cubicBezTo>
                  <a:cubicBezTo>
                    <a:pt x="260" y="815"/>
                    <a:pt x="261" y="814"/>
                    <a:pt x="262" y="816"/>
                  </a:cubicBezTo>
                  <a:cubicBezTo>
                    <a:pt x="264" y="817"/>
                    <a:pt x="264" y="818"/>
                    <a:pt x="266" y="819"/>
                  </a:cubicBezTo>
                  <a:cubicBezTo>
                    <a:pt x="266" y="820"/>
                    <a:pt x="267" y="820"/>
                    <a:pt x="268" y="821"/>
                  </a:cubicBezTo>
                  <a:cubicBezTo>
                    <a:pt x="269" y="821"/>
                    <a:pt x="270" y="820"/>
                    <a:pt x="272" y="820"/>
                  </a:cubicBezTo>
                  <a:cubicBezTo>
                    <a:pt x="274" y="822"/>
                    <a:pt x="275" y="829"/>
                    <a:pt x="275" y="832"/>
                  </a:cubicBezTo>
                  <a:cubicBezTo>
                    <a:pt x="276" y="833"/>
                    <a:pt x="277" y="833"/>
                    <a:pt x="277" y="833"/>
                  </a:cubicBezTo>
                  <a:cubicBezTo>
                    <a:pt x="278" y="839"/>
                    <a:pt x="283" y="840"/>
                    <a:pt x="286" y="840"/>
                  </a:cubicBezTo>
                  <a:cubicBezTo>
                    <a:pt x="287" y="845"/>
                    <a:pt x="286" y="850"/>
                    <a:pt x="289" y="853"/>
                  </a:cubicBezTo>
                  <a:cubicBezTo>
                    <a:pt x="292" y="856"/>
                    <a:pt x="298" y="854"/>
                    <a:pt x="299" y="857"/>
                  </a:cubicBezTo>
                  <a:cubicBezTo>
                    <a:pt x="300" y="859"/>
                    <a:pt x="299" y="864"/>
                    <a:pt x="299" y="866"/>
                  </a:cubicBezTo>
                  <a:cubicBezTo>
                    <a:pt x="299" y="869"/>
                    <a:pt x="300" y="870"/>
                    <a:pt x="300" y="873"/>
                  </a:cubicBezTo>
                  <a:cubicBezTo>
                    <a:pt x="301" y="876"/>
                    <a:pt x="300" y="879"/>
                    <a:pt x="301" y="882"/>
                  </a:cubicBezTo>
                  <a:cubicBezTo>
                    <a:pt x="302" y="884"/>
                    <a:pt x="304" y="884"/>
                    <a:pt x="303" y="887"/>
                  </a:cubicBezTo>
                  <a:cubicBezTo>
                    <a:pt x="305" y="888"/>
                    <a:pt x="307" y="888"/>
                    <a:pt x="308" y="886"/>
                  </a:cubicBezTo>
                  <a:cubicBezTo>
                    <a:pt x="310" y="883"/>
                    <a:pt x="310" y="882"/>
                    <a:pt x="312" y="880"/>
                  </a:cubicBezTo>
                  <a:cubicBezTo>
                    <a:pt x="312" y="878"/>
                    <a:pt x="314" y="876"/>
                    <a:pt x="314" y="874"/>
                  </a:cubicBezTo>
                  <a:cubicBezTo>
                    <a:pt x="315" y="870"/>
                    <a:pt x="314" y="869"/>
                    <a:pt x="313" y="866"/>
                  </a:cubicBezTo>
                  <a:cubicBezTo>
                    <a:pt x="312" y="862"/>
                    <a:pt x="313" y="855"/>
                    <a:pt x="315" y="852"/>
                  </a:cubicBezTo>
                  <a:cubicBezTo>
                    <a:pt x="316" y="850"/>
                    <a:pt x="318" y="850"/>
                    <a:pt x="319" y="849"/>
                  </a:cubicBezTo>
                  <a:cubicBezTo>
                    <a:pt x="321" y="847"/>
                    <a:pt x="321" y="844"/>
                    <a:pt x="320" y="840"/>
                  </a:cubicBezTo>
                  <a:cubicBezTo>
                    <a:pt x="320" y="840"/>
                    <a:pt x="319" y="840"/>
                    <a:pt x="318" y="839"/>
                  </a:cubicBezTo>
                  <a:cubicBezTo>
                    <a:pt x="318" y="839"/>
                    <a:pt x="318" y="838"/>
                    <a:pt x="318" y="837"/>
                  </a:cubicBezTo>
                  <a:cubicBezTo>
                    <a:pt x="315" y="836"/>
                    <a:pt x="312" y="834"/>
                    <a:pt x="310" y="832"/>
                  </a:cubicBezTo>
                  <a:cubicBezTo>
                    <a:pt x="308" y="831"/>
                    <a:pt x="307" y="831"/>
                    <a:pt x="306" y="828"/>
                  </a:cubicBezTo>
                  <a:cubicBezTo>
                    <a:pt x="305" y="825"/>
                    <a:pt x="305" y="825"/>
                    <a:pt x="303" y="824"/>
                  </a:cubicBezTo>
                  <a:cubicBezTo>
                    <a:pt x="301" y="821"/>
                    <a:pt x="298" y="821"/>
                    <a:pt x="295" y="819"/>
                  </a:cubicBezTo>
                  <a:cubicBezTo>
                    <a:pt x="292" y="817"/>
                    <a:pt x="290" y="813"/>
                    <a:pt x="287" y="811"/>
                  </a:cubicBezTo>
                  <a:cubicBezTo>
                    <a:pt x="286" y="810"/>
                    <a:pt x="285" y="810"/>
                    <a:pt x="283" y="810"/>
                  </a:cubicBezTo>
                  <a:cubicBezTo>
                    <a:pt x="281" y="809"/>
                    <a:pt x="281" y="806"/>
                    <a:pt x="279" y="805"/>
                  </a:cubicBezTo>
                  <a:cubicBezTo>
                    <a:pt x="278" y="805"/>
                    <a:pt x="277" y="805"/>
                    <a:pt x="276" y="805"/>
                  </a:cubicBezTo>
                  <a:cubicBezTo>
                    <a:pt x="274" y="803"/>
                    <a:pt x="276" y="804"/>
                    <a:pt x="275" y="801"/>
                  </a:cubicBezTo>
                  <a:cubicBezTo>
                    <a:pt x="275" y="799"/>
                    <a:pt x="275" y="796"/>
                    <a:pt x="274" y="794"/>
                  </a:cubicBezTo>
                  <a:cubicBezTo>
                    <a:pt x="274" y="793"/>
                    <a:pt x="274" y="792"/>
                    <a:pt x="274" y="791"/>
                  </a:cubicBezTo>
                  <a:cubicBezTo>
                    <a:pt x="273" y="790"/>
                    <a:pt x="272" y="790"/>
                    <a:pt x="271" y="789"/>
                  </a:cubicBezTo>
                  <a:cubicBezTo>
                    <a:pt x="270" y="788"/>
                    <a:pt x="269" y="786"/>
                    <a:pt x="269" y="784"/>
                  </a:cubicBezTo>
                  <a:cubicBezTo>
                    <a:pt x="266" y="779"/>
                    <a:pt x="266" y="776"/>
                    <a:pt x="266" y="770"/>
                  </a:cubicBezTo>
                  <a:cubicBezTo>
                    <a:pt x="266" y="766"/>
                    <a:pt x="265" y="755"/>
                    <a:pt x="270" y="759"/>
                  </a:cubicBezTo>
                  <a:cubicBezTo>
                    <a:pt x="272" y="761"/>
                    <a:pt x="272" y="764"/>
                    <a:pt x="273" y="766"/>
                  </a:cubicBezTo>
                  <a:cubicBezTo>
                    <a:pt x="273" y="768"/>
                    <a:pt x="274" y="770"/>
                    <a:pt x="276" y="771"/>
                  </a:cubicBezTo>
                  <a:cubicBezTo>
                    <a:pt x="278" y="774"/>
                    <a:pt x="282" y="774"/>
                    <a:pt x="285" y="777"/>
                  </a:cubicBezTo>
                  <a:cubicBezTo>
                    <a:pt x="287" y="779"/>
                    <a:pt x="290" y="783"/>
                    <a:pt x="291" y="786"/>
                  </a:cubicBezTo>
                  <a:cubicBezTo>
                    <a:pt x="292" y="787"/>
                    <a:pt x="292" y="789"/>
                    <a:pt x="293" y="790"/>
                  </a:cubicBezTo>
                  <a:cubicBezTo>
                    <a:pt x="294" y="792"/>
                    <a:pt x="296" y="791"/>
                    <a:pt x="298" y="792"/>
                  </a:cubicBezTo>
                  <a:cubicBezTo>
                    <a:pt x="299" y="794"/>
                    <a:pt x="300" y="795"/>
                    <a:pt x="301" y="796"/>
                  </a:cubicBezTo>
                  <a:cubicBezTo>
                    <a:pt x="302" y="798"/>
                    <a:pt x="303" y="800"/>
                    <a:pt x="304" y="802"/>
                  </a:cubicBezTo>
                  <a:cubicBezTo>
                    <a:pt x="305" y="803"/>
                    <a:pt x="307" y="806"/>
                    <a:pt x="308" y="806"/>
                  </a:cubicBezTo>
                  <a:cubicBezTo>
                    <a:pt x="309" y="807"/>
                    <a:pt x="310" y="807"/>
                    <a:pt x="311" y="806"/>
                  </a:cubicBezTo>
                  <a:cubicBezTo>
                    <a:pt x="312" y="807"/>
                    <a:pt x="312" y="808"/>
                    <a:pt x="313" y="808"/>
                  </a:cubicBezTo>
                  <a:cubicBezTo>
                    <a:pt x="316" y="809"/>
                    <a:pt x="322" y="806"/>
                    <a:pt x="322" y="813"/>
                  </a:cubicBezTo>
                  <a:cubicBezTo>
                    <a:pt x="324" y="814"/>
                    <a:pt x="325" y="813"/>
                    <a:pt x="327" y="816"/>
                  </a:cubicBezTo>
                  <a:cubicBezTo>
                    <a:pt x="328" y="818"/>
                    <a:pt x="328" y="819"/>
                    <a:pt x="329" y="821"/>
                  </a:cubicBezTo>
                  <a:cubicBezTo>
                    <a:pt x="332" y="823"/>
                    <a:pt x="333" y="828"/>
                    <a:pt x="334" y="833"/>
                  </a:cubicBezTo>
                  <a:cubicBezTo>
                    <a:pt x="335" y="838"/>
                    <a:pt x="334" y="845"/>
                    <a:pt x="334" y="850"/>
                  </a:cubicBezTo>
                  <a:cubicBezTo>
                    <a:pt x="335" y="854"/>
                    <a:pt x="336" y="861"/>
                    <a:pt x="339" y="861"/>
                  </a:cubicBezTo>
                  <a:cubicBezTo>
                    <a:pt x="339" y="862"/>
                    <a:pt x="340" y="863"/>
                    <a:pt x="340" y="864"/>
                  </a:cubicBezTo>
                  <a:cubicBezTo>
                    <a:pt x="341" y="865"/>
                    <a:pt x="343" y="864"/>
                    <a:pt x="344" y="865"/>
                  </a:cubicBezTo>
                  <a:cubicBezTo>
                    <a:pt x="345" y="865"/>
                    <a:pt x="347" y="866"/>
                    <a:pt x="348" y="866"/>
                  </a:cubicBezTo>
                  <a:cubicBezTo>
                    <a:pt x="348" y="867"/>
                    <a:pt x="349" y="868"/>
                    <a:pt x="350" y="868"/>
                  </a:cubicBezTo>
                  <a:cubicBezTo>
                    <a:pt x="350" y="868"/>
                    <a:pt x="351" y="868"/>
                    <a:pt x="352" y="868"/>
                  </a:cubicBezTo>
                  <a:cubicBezTo>
                    <a:pt x="354" y="868"/>
                    <a:pt x="354" y="870"/>
                    <a:pt x="356" y="870"/>
                  </a:cubicBezTo>
                  <a:cubicBezTo>
                    <a:pt x="356" y="875"/>
                    <a:pt x="358" y="878"/>
                    <a:pt x="361" y="880"/>
                  </a:cubicBezTo>
                  <a:cubicBezTo>
                    <a:pt x="364" y="881"/>
                    <a:pt x="370" y="884"/>
                    <a:pt x="374" y="882"/>
                  </a:cubicBezTo>
                  <a:cubicBezTo>
                    <a:pt x="376" y="881"/>
                    <a:pt x="375" y="879"/>
                    <a:pt x="373" y="877"/>
                  </a:cubicBezTo>
                  <a:cubicBezTo>
                    <a:pt x="373" y="876"/>
                    <a:pt x="372" y="876"/>
                    <a:pt x="371" y="875"/>
                  </a:cubicBezTo>
                  <a:cubicBezTo>
                    <a:pt x="371" y="874"/>
                    <a:pt x="370" y="872"/>
                    <a:pt x="370" y="871"/>
                  </a:cubicBezTo>
                  <a:cubicBezTo>
                    <a:pt x="369" y="868"/>
                    <a:pt x="370" y="867"/>
                    <a:pt x="369" y="864"/>
                  </a:cubicBezTo>
                  <a:cubicBezTo>
                    <a:pt x="369" y="863"/>
                    <a:pt x="368" y="861"/>
                    <a:pt x="368" y="860"/>
                  </a:cubicBezTo>
                  <a:cubicBezTo>
                    <a:pt x="367" y="859"/>
                    <a:pt x="368" y="857"/>
                    <a:pt x="367" y="855"/>
                  </a:cubicBezTo>
                  <a:cubicBezTo>
                    <a:pt x="367" y="854"/>
                    <a:pt x="366" y="852"/>
                    <a:pt x="365" y="850"/>
                  </a:cubicBezTo>
                  <a:cubicBezTo>
                    <a:pt x="364" y="848"/>
                    <a:pt x="363" y="846"/>
                    <a:pt x="364" y="843"/>
                  </a:cubicBezTo>
                  <a:cubicBezTo>
                    <a:pt x="364" y="839"/>
                    <a:pt x="364" y="840"/>
                    <a:pt x="367" y="840"/>
                  </a:cubicBezTo>
                  <a:cubicBezTo>
                    <a:pt x="370" y="840"/>
                    <a:pt x="372" y="840"/>
                    <a:pt x="375" y="840"/>
                  </a:cubicBezTo>
                  <a:cubicBezTo>
                    <a:pt x="380" y="840"/>
                    <a:pt x="380" y="834"/>
                    <a:pt x="385" y="835"/>
                  </a:cubicBezTo>
                  <a:cubicBezTo>
                    <a:pt x="387" y="835"/>
                    <a:pt x="389" y="835"/>
                    <a:pt x="391" y="835"/>
                  </a:cubicBezTo>
                  <a:cubicBezTo>
                    <a:pt x="394" y="834"/>
                    <a:pt x="395" y="833"/>
                    <a:pt x="397" y="833"/>
                  </a:cubicBezTo>
                  <a:cubicBezTo>
                    <a:pt x="398" y="829"/>
                    <a:pt x="397" y="825"/>
                    <a:pt x="400" y="824"/>
                  </a:cubicBezTo>
                  <a:cubicBezTo>
                    <a:pt x="402" y="823"/>
                    <a:pt x="404" y="824"/>
                    <a:pt x="405" y="824"/>
                  </a:cubicBezTo>
                  <a:cubicBezTo>
                    <a:pt x="408" y="824"/>
                    <a:pt x="407" y="824"/>
                    <a:pt x="408" y="821"/>
                  </a:cubicBezTo>
                  <a:cubicBezTo>
                    <a:pt x="408" y="817"/>
                    <a:pt x="408" y="812"/>
                    <a:pt x="407" y="809"/>
                  </a:cubicBezTo>
                  <a:cubicBezTo>
                    <a:pt x="406" y="804"/>
                    <a:pt x="402" y="806"/>
                    <a:pt x="401" y="801"/>
                  </a:cubicBezTo>
                  <a:cubicBezTo>
                    <a:pt x="401" y="799"/>
                    <a:pt x="401" y="791"/>
                    <a:pt x="402" y="789"/>
                  </a:cubicBezTo>
                  <a:cubicBezTo>
                    <a:pt x="402" y="788"/>
                    <a:pt x="404" y="787"/>
                    <a:pt x="404" y="786"/>
                  </a:cubicBezTo>
                  <a:cubicBezTo>
                    <a:pt x="405" y="786"/>
                    <a:pt x="406" y="785"/>
                    <a:pt x="406" y="785"/>
                  </a:cubicBezTo>
                  <a:cubicBezTo>
                    <a:pt x="406" y="784"/>
                    <a:pt x="407" y="783"/>
                    <a:pt x="407" y="782"/>
                  </a:cubicBezTo>
                  <a:cubicBezTo>
                    <a:pt x="408" y="779"/>
                    <a:pt x="410" y="777"/>
                    <a:pt x="411" y="774"/>
                  </a:cubicBezTo>
                  <a:cubicBezTo>
                    <a:pt x="412" y="770"/>
                    <a:pt x="412" y="767"/>
                    <a:pt x="413" y="763"/>
                  </a:cubicBezTo>
                  <a:cubicBezTo>
                    <a:pt x="414" y="760"/>
                    <a:pt x="414" y="758"/>
                    <a:pt x="416" y="755"/>
                  </a:cubicBezTo>
                  <a:cubicBezTo>
                    <a:pt x="418" y="753"/>
                    <a:pt x="417" y="753"/>
                    <a:pt x="418" y="750"/>
                  </a:cubicBezTo>
                  <a:cubicBezTo>
                    <a:pt x="418" y="749"/>
                    <a:pt x="419" y="747"/>
                    <a:pt x="419" y="745"/>
                  </a:cubicBezTo>
                  <a:cubicBezTo>
                    <a:pt x="420" y="741"/>
                    <a:pt x="418" y="737"/>
                    <a:pt x="420" y="735"/>
                  </a:cubicBezTo>
                  <a:cubicBezTo>
                    <a:pt x="422" y="732"/>
                    <a:pt x="426" y="733"/>
                    <a:pt x="429" y="733"/>
                  </a:cubicBezTo>
                  <a:cubicBezTo>
                    <a:pt x="436" y="733"/>
                    <a:pt x="435" y="743"/>
                    <a:pt x="435" y="750"/>
                  </a:cubicBezTo>
                  <a:cubicBezTo>
                    <a:pt x="435" y="752"/>
                    <a:pt x="435" y="756"/>
                    <a:pt x="436" y="757"/>
                  </a:cubicBezTo>
                  <a:cubicBezTo>
                    <a:pt x="436" y="758"/>
                    <a:pt x="438" y="759"/>
                    <a:pt x="439" y="760"/>
                  </a:cubicBezTo>
                  <a:cubicBezTo>
                    <a:pt x="442" y="763"/>
                    <a:pt x="440" y="767"/>
                    <a:pt x="441" y="771"/>
                  </a:cubicBezTo>
                  <a:cubicBezTo>
                    <a:pt x="443" y="771"/>
                    <a:pt x="447" y="775"/>
                    <a:pt x="449" y="773"/>
                  </a:cubicBezTo>
                  <a:cubicBezTo>
                    <a:pt x="451" y="772"/>
                    <a:pt x="451" y="770"/>
                    <a:pt x="451" y="768"/>
                  </a:cubicBezTo>
                  <a:cubicBezTo>
                    <a:pt x="451" y="765"/>
                    <a:pt x="451" y="764"/>
                    <a:pt x="452" y="761"/>
                  </a:cubicBezTo>
                  <a:cubicBezTo>
                    <a:pt x="451" y="755"/>
                    <a:pt x="458" y="752"/>
                    <a:pt x="460" y="753"/>
                  </a:cubicBezTo>
                  <a:cubicBezTo>
                    <a:pt x="462" y="753"/>
                    <a:pt x="462" y="756"/>
                    <a:pt x="463" y="752"/>
                  </a:cubicBezTo>
                  <a:cubicBezTo>
                    <a:pt x="464" y="751"/>
                    <a:pt x="464" y="745"/>
                    <a:pt x="463" y="744"/>
                  </a:cubicBezTo>
                  <a:cubicBezTo>
                    <a:pt x="463" y="743"/>
                    <a:pt x="460" y="742"/>
                    <a:pt x="459" y="742"/>
                  </a:cubicBezTo>
                  <a:cubicBezTo>
                    <a:pt x="458" y="741"/>
                    <a:pt x="457" y="739"/>
                    <a:pt x="457" y="736"/>
                  </a:cubicBezTo>
                  <a:cubicBezTo>
                    <a:pt x="456" y="729"/>
                    <a:pt x="460" y="730"/>
                    <a:pt x="463" y="729"/>
                  </a:cubicBezTo>
                  <a:cubicBezTo>
                    <a:pt x="463" y="728"/>
                    <a:pt x="463" y="727"/>
                    <a:pt x="463" y="726"/>
                  </a:cubicBezTo>
                  <a:cubicBezTo>
                    <a:pt x="467" y="726"/>
                    <a:pt x="466" y="720"/>
                    <a:pt x="469" y="719"/>
                  </a:cubicBezTo>
                  <a:cubicBezTo>
                    <a:pt x="470" y="719"/>
                    <a:pt x="471" y="719"/>
                    <a:pt x="472" y="719"/>
                  </a:cubicBezTo>
                  <a:cubicBezTo>
                    <a:pt x="473" y="719"/>
                    <a:pt x="474" y="717"/>
                    <a:pt x="475" y="717"/>
                  </a:cubicBezTo>
                  <a:cubicBezTo>
                    <a:pt x="476" y="717"/>
                    <a:pt x="477" y="721"/>
                    <a:pt x="477" y="722"/>
                  </a:cubicBezTo>
                  <a:cubicBezTo>
                    <a:pt x="477" y="723"/>
                    <a:pt x="477" y="725"/>
                    <a:pt x="477" y="726"/>
                  </a:cubicBezTo>
                  <a:cubicBezTo>
                    <a:pt x="477" y="728"/>
                    <a:pt x="478" y="728"/>
                    <a:pt x="478" y="729"/>
                  </a:cubicBezTo>
                  <a:cubicBezTo>
                    <a:pt x="479" y="732"/>
                    <a:pt x="478" y="735"/>
                    <a:pt x="477" y="737"/>
                  </a:cubicBezTo>
                  <a:cubicBezTo>
                    <a:pt x="477" y="739"/>
                    <a:pt x="476" y="741"/>
                    <a:pt x="476" y="743"/>
                  </a:cubicBezTo>
                  <a:cubicBezTo>
                    <a:pt x="475" y="745"/>
                    <a:pt x="474" y="748"/>
                    <a:pt x="474" y="750"/>
                  </a:cubicBezTo>
                  <a:cubicBezTo>
                    <a:pt x="474" y="750"/>
                    <a:pt x="473" y="751"/>
                    <a:pt x="472" y="751"/>
                  </a:cubicBezTo>
                  <a:cubicBezTo>
                    <a:pt x="472" y="753"/>
                    <a:pt x="471" y="758"/>
                    <a:pt x="473" y="759"/>
                  </a:cubicBezTo>
                  <a:cubicBezTo>
                    <a:pt x="474" y="760"/>
                    <a:pt x="476" y="758"/>
                    <a:pt x="477" y="759"/>
                  </a:cubicBezTo>
                  <a:cubicBezTo>
                    <a:pt x="477" y="760"/>
                    <a:pt x="478" y="764"/>
                    <a:pt x="478" y="764"/>
                  </a:cubicBezTo>
                  <a:cubicBezTo>
                    <a:pt x="479" y="765"/>
                    <a:pt x="479" y="767"/>
                    <a:pt x="480" y="768"/>
                  </a:cubicBezTo>
                  <a:cubicBezTo>
                    <a:pt x="480" y="770"/>
                    <a:pt x="479" y="772"/>
                    <a:pt x="481" y="773"/>
                  </a:cubicBezTo>
                  <a:cubicBezTo>
                    <a:pt x="481" y="774"/>
                    <a:pt x="483" y="773"/>
                    <a:pt x="484" y="774"/>
                  </a:cubicBezTo>
                  <a:cubicBezTo>
                    <a:pt x="485" y="774"/>
                    <a:pt x="487" y="775"/>
                    <a:pt x="488" y="775"/>
                  </a:cubicBezTo>
                  <a:cubicBezTo>
                    <a:pt x="488" y="776"/>
                    <a:pt x="488" y="777"/>
                    <a:pt x="489" y="778"/>
                  </a:cubicBezTo>
                  <a:cubicBezTo>
                    <a:pt x="491" y="779"/>
                    <a:pt x="495" y="778"/>
                    <a:pt x="497" y="778"/>
                  </a:cubicBezTo>
                  <a:cubicBezTo>
                    <a:pt x="497" y="785"/>
                    <a:pt x="499" y="789"/>
                    <a:pt x="504" y="792"/>
                  </a:cubicBezTo>
                  <a:cubicBezTo>
                    <a:pt x="504" y="792"/>
                    <a:pt x="506" y="794"/>
                    <a:pt x="506" y="794"/>
                  </a:cubicBezTo>
                  <a:cubicBezTo>
                    <a:pt x="507" y="794"/>
                    <a:pt x="509" y="794"/>
                    <a:pt x="510" y="794"/>
                  </a:cubicBezTo>
                  <a:cubicBezTo>
                    <a:pt x="512" y="795"/>
                    <a:pt x="512" y="800"/>
                    <a:pt x="513" y="803"/>
                  </a:cubicBezTo>
                  <a:cubicBezTo>
                    <a:pt x="513" y="803"/>
                    <a:pt x="514" y="803"/>
                    <a:pt x="515" y="803"/>
                  </a:cubicBezTo>
                  <a:cubicBezTo>
                    <a:pt x="516" y="807"/>
                    <a:pt x="516" y="813"/>
                    <a:pt x="512" y="815"/>
                  </a:cubicBezTo>
                  <a:cubicBezTo>
                    <a:pt x="511" y="816"/>
                    <a:pt x="509" y="815"/>
                    <a:pt x="507" y="815"/>
                  </a:cubicBezTo>
                  <a:cubicBezTo>
                    <a:pt x="505" y="815"/>
                    <a:pt x="504" y="814"/>
                    <a:pt x="502" y="813"/>
                  </a:cubicBezTo>
                  <a:cubicBezTo>
                    <a:pt x="500" y="812"/>
                    <a:pt x="495" y="813"/>
                    <a:pt x="493" y="815"/>
                  </a:cubicBezTo>
                  <a:cubicBezTo>
                    <a:pt x="490" y="817"/>
                    <a:pt x="487" y="819"/>
                    <a:pt x="484" y="817"/>
                  </a:cubicBezTo>
                  <a:cubicBezTo>
                    <a:pt x="481" y="815"/>
                    <a:pt x="480" y="810"/>
                    <a:pt x="477" y="809"/>
                  </a:cubicBezTo>
                  <a:cubicBezTo>
                    <a:pt x="475" y="808"/>
                    <a:pt x="474" y="809"/>
                    <a:pt x="472" y="808"/>
                  </a:cubicBezTo>
                  <a:cubicBezTo>
                    <a:pt x="470" y="808"/>
                    <a:pt x="469" y="806"/>
                    <a:pt x="467" y="806"/>
                  </a:cubicBezTo>
                  <a:cubicBezTo>
                    <a:pt x="464" y="806"/>
                    <a:pt x="462" y="808"/>
                    <a:pt x="458" y="808"/>
                  </a:cubicBezTo>
                  <a:cubicBezTo>
                    <a:pt x="454" y="808"/>
                    <a:pt x="451" y="808"/>
                    <a:pt x="447" y="808"/>
                  </a:cubicBezTo>
                  <a:cubicBezTo>
                    <a:pt x="445" y="808"/>
                    <a:pt x="444" y="808"/>
                    <a:pt x="443" y="810"/>
                  </a:cubicBezTo>
                  <a:cubicBezTo>
                    <a:pt x="442" y="810"/>
                    <a:pt x="441" y="810"/>
                    <a:pt x="441" y="810"/>
                  </a:cubicBezTo>
                  <a:cubicBezTo>
                    <a:pt x="441" y="811"/>
                    <a:pt x="440" y="812"/>
                    <a:pt x="440" y="813"/>
                  </a:cubicBezTo>
                  <a:cubicBezTo>
                    <a:pt x="439" y="814"/>
                    <a:pt x="438" y="815"/>
                    <a:pt x="438" y="817"/>
                  </a:cubicBezTo>
                  <a:cubicBezTo>
                    <a:pt x="437" y="819"/>
                    <a:pt x="437" y="821"/>
                    <a:pt x="436" y="823"/>
                  </a:cubicBezTo>
                  <a:cubicBezTo>
                    <a:pt x="432" y="830"/>
                    <a:pt x="425" y="828"/>
                    <a:pt x="420" y="831"/>
                  </a:cubicBezTo>
                  <a:cubicBezTo>
                    <a:pt x="415" y="834"/>
                    <a:pt x="414" y="842"/>
                    <a:pt x="409" y="845"/>
                  </a:cubicBezTo>
                  <a:cubicBezTo>
                    <a:pt x="408" y="846"/>
                    <a:pt x="406" y="846"/>
                    <a:pt x="405" y="847"/>
                  </a:cubicBezTo>
                  <a:cubicBezTo>
                    <a:pt x="404" y="848"/>
                    <a:pt x="403" y="848"/>
                    <a:pt x="402" y="849"/>
                  </a:cubicBezTo>
                  <a:cubicBezTo>
                    <a:pt x="400" y="850"/>
                    <a:pt x="399" y="850"/>
                    <a:pt x="398" y="851"/>
                  </a:cubicBezTo>
                  <a:cubicBezTo>
                    <a:pt x="398" y="852"/>
                    <a:pt x="397" y="852"/>
                    <a:pt x="396" y="852"/>
                  </a:cubicBezTo>
                  <a:cubicBezTo>
                    <a:pt x="395" y="853"/>
                    <a:pt x="394" y="852"/>
                    <a:pt x="393" y="852"/>
                  </a:cubicBezTo>
                  <a:cubicBezTo>
                    <a:pt x="393" y="853"/>
                    <a:pt x="392" y="854"/>
                    <a:pt x="392" y="855"/>
                  </a:cubicBezTo>
                  <a:cubicBezTo>
                    <a:pt x="388" y="856"/>
                    <a:pt x="388" y="863"/>
                    <a:pt x="389" y="868"/>
                  </a:cubicBezTo>
                  <a:cubicBezTo>
                    <a:pt x="389" y="870"/>
                    <a:pt x="391" y="871"/>
                    <a:pt x="391" y="873"/>
                  </a:cubicBezTo>
                  <a:cubicBezTo>
                    <a:pt x="392" y="876"/>
                    <a:pt x="391" y="878"/>
                    <a:pt x="393" y="881"/>
                  </a:cubicBezTo>
                  <a:cubicBezTo>
                    <a:pt x="393" y="882"/>
                    <a:pt x="394" y="882"/>
                    <a:pt x="394" y="884"/>
                  </a:cubicBezTo>
                  <a:cubicBezTo>
                    <a:pt x="394" y="885"/>
                    <a:pt x="393" y="887"/>
                    <a:pt x="394" y="889"/>
                  </a:cubicBezTo>
                  <a:cubicBezTo>
                    <a:pt x="395" y="891"/>
                    <a:pt x="396" y="891"/>
                    <a:pt x="396" y="894"/>
                  </a:cubicBezTo>
                  <a:cubicBezTo>
                    <a:pt x="396" y="895"/>
                    <a:pt x="396" y="897"/>
                    <a:pt x="396" y="898"/>
                  </a:cubicBezTo>
                  <a:cubicBezTo>
                    <a:pt x="397" y="900"/>
                    <a:pt x="397" y="898"/>
                    <a:pt x="399" y="900"/>
                  </a:cubicBezTo>
                  <a:cubicBezTo>
                    <a:pt x="400" y="901"/>
                    <a:pt x="400" y="903"/>
                    <a:pt x="402" y="903"/>
                  </a:cubicBezTo>
                  <a:cubicBezTo>
                    <a:pt x="403" y="904"/>
                    <a:pt x="403" y="905"/>
                    <a:pt x="403" y="906"/>
                  </a:cubicBezTo>
                  <a:cubicBezTo>
                    <a:pt x="405" y="906"/>
                    <a:pt x="406" y="908"/>
                    <a:pt x="407" y="909"/>
                  </a:cubicBezTo>
                  <a:cubicBezTo>
                    <a:pt x="408" y="909"/>
                    <a:pt x="408" y="910"/>
                    <a:pt x="408" y="911"/>
                  </a:cubicBezTo>
                  <a:cubicBezTo>
                    <a:pt x="411" y="912"/>
                    <a:pt x="419" y="920"/>
                    <a:pt x="419" y="910"/>
                  </a:cubicBezTo>
                  <a:cubicBezTo>
                    <a:pt x="421" y="910"/>
                    <a:pt x="423" y="910"/>
                    <a:pt x="424" y="908"/>
                  </a:cubicBezTo>
                  <a:cubicBezTo>
                    <a:pt x="427" y="905"/>
                    <a:pt x="427" y="905"/>
                    <a:pt x="430" y="905"/>
                  </a:cubicBezTo>
                  <a:cubicBezTo>
                    <a:pt x="435" y="905"/>
                    <a:pt x="438" y="906"/>
                    <a:pt x="438" y="913"/>
                  </a:cubicBezTo>
                  <a:cubicBezTo>
                    <a:pt x="439" y="914"/>
                    <a:pt x="440" y="914"/>
                    <a:pt x="441" y="913"/>
                  </a:cubicBezTo>
                  <a:cubicBezTo>
                    <a:pt x="441" y="914"/>
                    <a:pt x="442" y="915"/>
                    <a:pt x="443" y="915"/>
                  </a:cubicBezTo>
                  <a:cubicBezTo>
                    <a:pt x="444" y="915"/>
                    <a:pt x="448" y="914"/>
                    <a:pt x="449" y="913"/>
                  </a:cubicBezTo>
                  <a:cubicBezTo>
                    <a:pt x="449" y="912"/>
                    <a:pt x="450" y="912"/>
                    <a:pt x="451" y="912"/>
                  </a:cubicBezTo>
                  <a:cubicBezTo>
                    <a:pt x="452" y="911"/>
                    <a:pt x="453" y="912"/>
                    <a:pt x="454" y="912"/>
                  </a:cubicBezTo>
                  <a:cubicBezTo>
                    <a:pt x="457" y="912"/>
                    <a:pt x="461" y="913"/>
                    <a:pt x="463" y="911"/>
                  </a:cubicBezTo>
                  <a:cubicBezTo>
                    <a:pt x="463" y="910"/>
                    <a:pt x="463" y="909"/>
                    <a:pt x="463" y="908"/>
                  </a:cubicBezTo>
                  <a:cubicBezTo>
                    <a:pt x="466" y="907"/>
                    <a:pt x="468" y="910"/>
                    <a:pt x="471" y="910"/>
                  </a:cubicBezTo>
                  <a:cubicBezTo>
                    <a:pt x="471" y="914"/>
                    <a:pt x="471" y="920"/>
                    <a:pt x="471" y="924"/>
                  </a:cubicBezTo>
                  <a:cubicBezTo>
                    <a:pt x="471" y="928"/>
                    <a:pt x="471" y="934"/>
                    <a:pt x="471" y="938"/>
                  </a:cubicBezTo>
                  <a:cubicBezTo>
                    <a:pt x="468" y="938"/>
                    <a:pt x="463" y="940"/>
                    <a:pt x="463" y="945"/>
                  </a:cubicBezTo>
                  <a:cubicBezTo>
                    <a:pt x="462" y="945"/>
                    <a:pt x="462" y="945"/>
                    <a:pt x="461" y="945"/>
                  </a:cubicBezTo>
                  <a:cubicBezTo>
                    <a:pt x="460" y="950"/>
                    <a:pt x="462" y="954"/>
                    <a:pt x="464" y="959"/>
                  </a:cubicBezTo>
                  <a:cubicBezTo>
                    <a:pt x="465" y="963"/>
                    <a:pt x="465" y="970"/>
                    <a:pt x="464" y="974"/>
                  </a:cubicBezTo>
                  <a:cubicBezTo>
                    <a:pt x="464" y="975"/>
                    <a:pt x="464" y="975"/>
                    <a:pt x="463" y="975"/>
                  </a:cubicBezTo>
                  <a:cubicBezTo>
                    <a:pt x="463" y="977"/>
                    <a:pt x="464" y="983"/>
                    <a:pt x="463" y="985"/>
                  </a:cubicBezTo>
                  <a:cubicBezTo>
                    <a:pt x="462" y="986"/>
                    <a:pt x="459" y="985"/>
                    <a:pt x="458" y="985"/>
                  </a:cubicBezTo>
                  <a:cubicBezTo>
                    <a:pt x="455" y="985"/>
                    <a:pt x="455" y="985"/>
                    <a:pt x="453" y="983"/>
                  </a:cubicBezTo>
                  <a:cubicBezTo>
                    <a:pt x="448" y="979"/>
                    <a:pt x="442" y="976"/>
                    <a:pt x="436" y="979"/>
                  </a:cubicBezTo>
                  <a:cubicBezTo>
                    <a:pt x="430" y="981"/>
                    <a:pt x="426" y="987"/>
                    <a:pt x="420" y="987"/>
                  </a:cubicBezTo>
                  <a:cubicBezTo>
                    <a:pt x="414" y="987"/>
                    <a:pt x="405" y="989"/>
                    <a:pt x="399" y="987"/>
                  </a:cubicBezTo>
                  <a:cubicBezTo>
                    <a:pt x="399" y="983"/>
                    <a:pt x="398" y="981"/>
                    <a:pt x="396" y="978"/>
                  </a:cubicBezTo>
                  <a:cubicBezTo>
                    <a:pt x="396" y="977"/>
                    <a:pt x="395" y="975"/>
                    <a:pt x="394" y="974"/>
                  </a:cubicBezTo>
                  <a:cubicBezTo>
                    <a:pt x="393" y="973"/>
                    <a:pt x="392" y="973"/>
                    <a:pt x="390" y="973"/>
                  </a:cubicBezTo>
                  <a:cubicBezTo>
                    <a:pt x="388" y="971"/>
                    <a:pt x="387" y="969"/>
                    <a:pt x="384" y="970"/>
                  </a:cubicBezTo>
                  <a:cubicBezTo>
                    <a:pt x="380" y="970"/>
                    <a:pt x="379" y="968"/>
                    <a:pt x="376" y="966"/>
                  </a:cubicBezTo>
                  <a:cubicBezTo>
                    <a:pt x="371" y="962"/>
                    <a:pt x="363" y="964"/>
                    <a:pt x="357" y="964"/>
                  </a:cubicBezTo>
                  <a:cubicBezTo>
                    <a:pt x="356" y="964"/>
                    <a:pt x="354" y="964"/>
                    <a:pt x="352" y="964"/>
                  </a:cubicBezTo>
                  <a:cubicBezTo>
                    <a:pt x="351" y="965"/>
                    <a:pt x="350" y="966"/>
                    <a:pt x="348" y="966"/>
                  </a:cubicBezTo>
                  <a:cubicBezTo>
                    <a:pt x="347" y="966"/>
                    <a:pt x="345" y="966"/>
                    <a:pt x="344" y="966"/>
                  </a:cubicBezTo>
                  <a:cubicBezTo>
                    <a:pt x="343" y="967"/>
                    <a:pt x="341" y="968"/>
                    <a:pt x="340" y="968"/>
                  </a:cubicBezTo>
                  <a:cubicBezTo>
                    <a:pt x="340" y="969"/>
                    <a:pt x="339" y="970"/>
                    <a:pt x="339" y="971"/>
                  </a:cubicBezTo>
                  <a:cubicBezTo>
                    <a:pt x="339" y="971"/>
                    <a:pt x="338" y="971"/>
                    <a:pt x="337" y="972"/>
                  </a:cubicBezTo>
                  <a:cubicBezTo>
                    <a:pt x="337" y="974"/>
                    <a:pt x="337" y="977"/>
                    <a:pt x="337" y="980"/>
                  </a:cubicBezTo>
                  <a:cubicBezTo>
                    <a:pt x="337" y="981"/>
                    <a:pt x="335" y="984"/>
                    <a:pt x="335" y="986"/>
                  </a:cubicBezTo>
                  <a:cubicBezTo>
                    <a:pt x="334" y="989"/>
                    <a:pt x="331" y="994"/>
                    <a:pt x="328" y="994"/>
                  </a:cubicBezTo>
                  <a:cubicBezTo>
                    <a:pt x="328" y="995"/>
                    <a:pt x="328" y="996"/>
                    <a:pt x="328" y="997"/>
                  </a:cubicBezTo>
                  <a:cubicBezTo>
                    <a:pt x="326" y="998"/>
                    <a:pt x="323" y="998"/>
                    <a:pt x="321" y="998"/>
                  </a:cubicBezTo>
                  <a:cubicBezTo>
                    <a:pt x="317" y="997"/>
                    <a:pt x="318" y="994"/>
                    <a:pt x="317" y="991"/>
                  </a:cubicBezTo>
                  <a:cubicBezTo>
                    <a:pt x="316" y="988"/>
                    <a:pt x="315" y="987"/>
                    <a:pt x="314" y="984"/>
                  </a:cubicBezTo>
                  <a:cubicBezTo>
                    <a:pt x="312" y="979"/>
                    <a:pt x="312" y="981"/>
                    <a:pt x="308" y="980"/>
                  </a:cubicBezTo>
                  <a:cubicBezTo>
                    <a:pt x="308" y="979"/>
                    <a:pt x="308" y="978"/>
                    <a:pt x="308" y="977"/>
                  </a:cubicBezTo>
                  <a:cubicBezTo>
                    <a:pt x="305" y="976"/>
                    <a:pt x="304" y="975"/>
                    <a:pt x="302" y="975"/>
                  </a:cubicBezTo>
                  <a:cubicBezTo>
                    <a:pt x="299" y="974"/>
                    <a:pt x="296" y="976"/>
                    <a:pt x="294" y="975"/>
                  </a:cubicBezTo>
                  <a:cubicBezTo>
                    <a:pt x="292" y="974"/>
                    <a:pt x="290" y="973"/>
                    <a:pt x="289" y="972"/>
                  </a:cubicBezTo>
                  <a:cubicBezTo>
                    <a:pt x="288" y="971"/>
                    <a:pt x="287" y="970"/>
                    <a:pt x="287" y="969"/>
                  </a:cubicBezTo>
                  <a:cubicBezTo>
                    <a:pt x="286" y="969"/>
                    <a:pt x="285" y="969"/>
                    <a:pt x="284" y="968"/>
                  </a:cubicBezTo>
                  <a:cubicBezTo>
                    <a:pt x="282" y="967"/>
                    <a:pt x="281" y="965"/>
                    <a:pt x="279" y="964"/>
                  </a:cubicBezTo>
                  <a:cubicBezTo>
                    <a:pt x="277" y="963"/>
                    <a:pt x="273" y="966"/>
                    <a:pt x="271" y="964"/>
                  </a:cubicBezTo>
                  <a:cubicBezTo>
                    <a:pt x="269" y="963"/>
                    <a:pt x="270" y="960"/>
                    <a:pt x="269" y="957"/>
                  </a:cubicBezTo>
                  <a:cubicBezTo>
                    <a:pt x="268" y="955"/>
                    <a:pt x="267" y="952"/>
                    <a:pt x="267" y="950"/>
                  </a:cubicBezTo>
                  <a:cubicBezTo>
                    <a:pt x="266" y="947"/>
                    <a:pt x="265" y="945"/>
                    <a:pt x="265" y="941"/>
                  </a:cubicBezTo>
                  <a:cubicBezTo>
                    <a:pt x="265" y="939"/>
                    <a:pt x="265" y="939"/>
                    <a:pt x="264" y="937"/>
                  </a:cubicBezTo>
                  <a:cubicBezTo>
                    <a:pt x="263" y="936"/>
                    <a:pt x="262" y="937"/>
                    <a:pt x="262" y="936"/>
                  </a:cubicBezTo>
                  <a:cubicBezTo>
                    <a:pt x="260" y="934"/>
                    <a:pt x="260" y="930"/>
                    <a:pt x="260" y="927"/>
                  </a:cubicBezTo>
                  <a:cubicBezTo>
                    <a:pt x="260" y="926"/>
                    <a:pt x="260" y="924"/>
                    <a:pt x="260" y="922"/>
                  </a:cubicBezTo>
                  <a:cubicBezTo>
                    <a:pt x="260" y="920"/>
                    <a:pt x="259" y="920"/>
                    <a:pt x="259" y="918"/>
                  </a:cubicBezTo>
                  <a:cubicBezTo>
                    <a:pt x="259" y="917"/>
                    <a:pt x="259" y="915"/>
                    <a:pt x="259" y="914"/>
                  </a:cubicBezTo>
                  <a:cubicBezTo>
                    <a:pt x="258" y="913"/>
                    <a:pt x="257" y="912"/>
                    <a:pt x="257" y="911"/>
                  </a:cubicBezTo>
                  <a:cubicBezTo>
                    <a:pt x="255" y="909"/>
                    <a:pt x="257" y="906"/>
                    <a:pt x="255" y="903"/>
                  </a:cubicBezTo>
                  <a:cubicBezTo>
                    <a:pt x="253" y="899"/>
                    <a:pt x="248" y="896"/>
                    <a:pt x="244" y="898"/>
                  </a:cubicBezTo>
                  <a:cubicBezTo>
                    <a:pt x="244" y="899"/>
                    <a:pt x="244" y="900"/>
                    <a:pt x="243" y="901"/>
                  </a:cubicBezTo>
                  <a:cubicBezTo>
                    <a:pt x="239" y="902"/>
                    <a:pt x="234" y="901"/>
                    <a:pt x="230" y="901"/>
                  </a:cubicBezTo>
                  <a:cubicBezTo>
                    <a:pt x="225" y="901"/>
                    <a:pt x="218" y="899"/>
                    <a:pt x="213" y="899"/>
                  </a:cubicBezTo>
                  <a:cubicBezTo>
                    <a:pt x="209" y="899"/>
                    <a:pt x="207" y="899"/>
                    <a:pt x="204" y="902"/>
                  </a:cubicBezTo>
                  <a:cubicBezTo>
                    <a:pt x="201" y="907"/>
                    <a:pt x="200" y="906"/>
                    <a:pt x="196" y="906"/>
                  </a:cubicBezTo>
                  <a:cubicBezTo>
                    <a:pt x="192" y="906"/>
                    <a:pt x="188" y="906"/>
                    <a:pt x="184" y="906"/>
                  </a:cubicBezTo>
                  <a:cubicBezTo>
                    <a:pt x="181" y="907"/>
                    <a:pt x="179" y="909"/>
                    <a:pt x="177" y="912"/>
                  </a:cubicBezTo>
                  <a:cubicBezTo>
                    <a:pt x="175" y="913"/>
                    <a:pt x="174" y="913"/>
                    <a:pt x="173" y="913"/>
                  </a:cubicBezTo>
                  <a:cubicBezTo>
                    <a:pt x="171" y="914"/>
                    <a:pt x="170" y="915"/>
                    <a:pt x="168" y="915"/>
                  </a:cubicBezTo>
                  <a:cubicBezTo>
                    <a:pt x="165" y="916"/>
                    <a:pt x="162" y="916"/>
                    <a:pt x="160" y="920"/>
                  </a:cubicBezTo>
                  <a:cubicBezTo>
                    <a:pt x="160" y="922"/>
                    <a:pt x="160" y="924"/>
                    <a:pt x="159" y="925"/>
                  </a:cubicBezTo>
                  <a:cubicBezTo>
                    <a:pt x="158" y="927"/>
                    <a:pt x="156" y="928"/>
                    <a:pt x="156" y="931"/>
                  </a:cubicBezTo>
                  <a:cubicBezTo>
                    <a:pt x="153" y="931"/>
                    <a:pt x="151" y="933"/>
                    <a:pt x="148" y="933"/>
                  </a:cubicBezTo>
                  <a:cubicBezTo>
                    <a:pt x="144" y="933"/>
                    <a:pt x="143" y="936"/>
                    <a:pt x="140" y="936"/>
                  </a:cubicBezTo>
                  <a:cubicBezTo>
                    <a:pt x="137" y="937"/>
                    <a:pt x="134" y="935"/>
                    <a:pt x="130" y="937"/>
                  </a:cubicBezTo>
                  <a:cubicBezTo>
                    <a:pt x="130" y="937"/>
                    <a:pt x="128" y="939"/>
                    <a:pt x="127" y="939"/>
                  </a:cubicBezTo>
                  <a:cubicBezTo>
                    <a:pt x="125" y="940"/>
                    <a:pt x="123" y="939"/>
                    <a:pt x="121" y="940"/>
                  </a:cubicBezTo>
                  <a:cubicBezTo>
                    <a:pt x="120" y="940"/>
                    <a:pt x="116" y="943"/>
                    <a:pt x="115" y="944"/>
                  </a:cubicBezTo>
                  <a:cubicBezTo>
                    <a:pt x="114" y="946"/>
                    <a:pt x="114" y="948"/>
                    <a:pt x="113" y="949"/>
                  </a:cubicBezTo>
                  <a:cubicBezTo>
                    <a:pt x="112" y="950"/>
                    <a:pt x="111" y="951"/>
                    <a:pt x="110" y="952"/>
                  </a:cubicBezTo>
                  <a:cubicBezTo>
                    <a:pt x="108" y="952"/>
                    <a:pt x="107" y="953"/>
                    <a:pt x="106" y="954"/>
                  </a:cubicBezTo>
                  <a:cubicBezTo>
                    <a:pt x="105" y="954"/>
                    <a:pt x="103" y="955"/>
                    <a:pt x="102" y="956"/>
                  </a:cubicBezTo>
                  <a:cubicBezTo>
                    <a:pt x="101" y="956"/>
                    <a:pt x="100" y="955"/>
                    <a:pt x="98" y="957"/>
                  </a:cubicBezTo>
                  <a:cubicBezTo>
                    <a:pt x="96" y="958"/>
                    <a:pt x="97" y="961"/>
                    <a:pt x="94" y="961"/>
                  </a:cubicBezTo>
                  <a:cubicBezTo>
                    <a:pt x="94" y="964"/>
                    <a:pt x="94" y="965"/>
                    <a:pt x="92" y="967"/>
                  </a:cubicBezTo>
                  <a:cubicBezTo>
                    <a:pt x="91" y="968"/>
                    <a:pt x="91" y="968"/>
                    <a:pt x="90" y="968"/>
                  </a:cubicBezTo>
                  <a:cubicBezTo>
                    <a:pt x="89" y="969"/>
                    <a:pt x="89" y="971"/>
                    <a:pt x="88" y="973"/>
                  </a:cubicBezTo>
                  <a:cubicBezTo>
                    <a:pt x="86" y="977"/>
                    <a:pt x="82" y="979"/>
                    <a:pt x="79" y="981"/>
                  </a:cubicBezTo>
                  <a:cubicBezTo>
                    <a:pt x="76" y="983"/>
                    <a:pt x="74" y="986"/>
                    <a:pt x="73" y="991"/>
                  </a:cubicBezTo>
                  <a:cubicBezTo>
                    <a:pt x="73" y="993"/>
                    <a:pt x="73" y="997"/>
                    <a:pt x="73" y="999"/>
                  </a:cubicBezTo>
                  <a:cubicBezTo>
                    <a:pt x="73" y="1003"/>
                    <a:pt x="75" y="1005"/>
                    <a:pt x="76" y="1008"/>
                  </a:cubicBezTo>
                  <a:cubicBezTo>
                    <a:pt x="77" y="1012"/>
                    <a:pt x="76" y="1021"/>
                    <a:pt x="76" y="1026"/>
                  </a:cubicBezTo>
                  <a:cubicBezTo>
                    <a:pt x="76" y="1029"/>
                    <a:pt x="75" y="1029"/>
                    <a:pt x="73" y="1030"/>
                  </a:cubicBezTo>
                  <a:cubicBezTo>
                    <a:pt x="71" y="1032"/>
                    <a:pt x="71" y="1032"/>
                    <a:pt x="69" y="1034"/>
                  </a:cubicBezTo>
                  <a:cubicBezTo>
                    <a:pt x="67" y="1037"/>
                    <a:pt x="63" y="1036"/>
                    <a:pt x="60" y="1039"/>
                  </a:cubicBezTo>
                  <a:cubicBezTo>
                    <a:pt x="57" y="1042"/>
                    <a:pt x="57" y="1048"/>
                    <a:pt x="56" y="1052"/>
                  </a:cubicBezTo>
                  <a:cubicBezTo>
                    <a:pt x="55" y="1052"/>
                    <a:pt x="54" y="1051"/>
                    <a:pt x="53" y="1052"/>
                  </a:cubicBezTo>
                  <a:cubicBezTo>
                    <a:pt x="52" y="1054"/>
                    <a:pt x="52" y="1056"/>
                    <a:pt x="50" y="1059"/>
                  </a:cubicBezTo>
                  <a:cubicBezTo>
                    <a:pt x="49" y="1062"/>
                    <a:pt x="46" y="1066"/>
                    <a:pt x="45" y="1071"/>
                  </a:cubicBezTo>
                  <a:cubicBezTo>
                    <a:pt x="45" y="1071"/>
                    <a:pt x="44" y="1071"/>
                    <a:pt x="43" y="1072"/>
                  </a:cubicBezTo>
                  <a:cubicBezTo>
                    <a:pt x="43" y="1074"/>
                    <a:pt x="43" y="1075"/>
                    <a:pt x="42" y="1076"/>
                  </a:cubicBezTo>
                  <a:cubicBezTo>
                    <a:pt x="40" y="1078"/>
                    <a:pt x="39" y="1080"/>
                    <a:pt x="38" y="1082"/>
                  </a:cubicBezTo>
                  <a:cubicBezTo>
                    <a:pt x="37" y="1086"/>
                    <a:pt x="38" y="1084"/>
                    <a:pt x="35" y="1085"/>
                  </a:cubicBezTo>
                  <a:cubicBezTo>
                    <a:pt x="34" y="1086"/>
                    <a:pt x="32" y="1087"/>
                    <a:pt x="31" y="1087"/>
                  </a:cubicBezTo>
                  <a:cubicBezTo>
                    <a:pt x="31" y="1088"/>
                    <a:pt x="30" y="1089"/>
                    <a:pt x="30" y="1090"/>
                  </a:cubicBezTo>
                  <a:cubicBezTo>
                    <a:pt x="25" y="1091"/>
                    <a:pt x="25" y="1099"/>
                    <a:pt x="25" y="1105"/>
                  </a:cubicBezTo>
                  <a:cubicBezTo>
                    <a:pt x="25" y="1109"/>
                    <a:pt x="25" y="1109"/>
                    <a:pt x="23" y="1112"/>
                  </a:cubicBezTo>
                  <a:cubicBezTo>
                    <a:pt x="23" y="1113"/>
                    <a:pt x="23" y="1115"/>
                    <a:pt x="23" y="1116"/>
                  </a:cubicBezTo>
                  <a:cubicBezTo>
                    <a:pt x="22" y="1118"/>
                    <a:pt x="22" y="1120"/>
                    <a:pt x="21" y="1122"/>
                  </a:cubicBezTo>
                  <a:cubicBezTo>
                    <a:pt x="21" y="1123"/>
                    <a:pt x="21" y="1126"/>
                    <a:pt x="20" y="1127"/>
                  </a:cubicBezTo>
                  <a:cubicBezTo>
                    <a:pt x="20" y="1129"/>
                    <a:pt x="19" y="1129"/>
                    <a:pt x="19" y="1130"/>
                  </a:cubicBezTo>
                  <a:cubicBezTo>
                    <a:pt x="18" y="1133"/>
                    <a:pt x="17" y="1135"/>
                    <a:pt x="17" y="1138"/>
                  </a:cubicBezTo>
                  <a:cubicBezTo>
                    <a:pt x="16" y="1141"/>
                    <a:pt x="17" y="1139"/>
                    <a:pt x="15" y="1141"/>
                  </a:cubicBezTo>
                  <a:cubicBezTo>
                    <a:pt x="15" y="1141"/>
                    <a:pt x="13" y="1144"/>
                    <a:pt x="13" y="1144"/>
                  </a:cubicBezTo>
                  <a:cubicBezTo>
                    <a:pt x="11" y="1145"/>
                    <a:pt x="9" y="1145"/>
                    <a:pt x="7" y="1147"/>
                  </a:cubicBezTo>
                  <a:cubicBezTo>
                    <a:pt x="3" y="1151"/>
                    <a:pt x="0" y="1160"/>
                    <a:pt x="1" y="1166"/>
                  </a:cubicBezTo>
                  <a:cubicBezTo>
                    <a:pt x="3" y="1173"/>
                    <a:pt x="9" y="1173"/>
                    <a:pt x="13" y="1175"/>
                  </a:cubicBezTo>
                  <a:cubicBezTo>
                    <a:pt x="15" y="1177"/>
                    <a:pt x="16" y="1179"/>
                    <a:pt x="19" y="1180"/>
                  </a:cubicBezTo>
                  <a:cubicBezTo>
                    <a:pt x="22" y="1181"/>
                    <a:pt x="24" y="1178"/>
                    <a:pt x="24" y="1183"/>
                  </a:cubicBezTo>
                  <a:cubicBezTo>
                    <a:pt x="25" y="1191"/>
                    <a:pt x="24" y="1199"/>
                    <a:pt x="24" y="1206"/>
                  </a:cubicBezTo>
                  <a:cubicBezTo>
                    <a:pt x="24" y="1210"/>
                    <a:pt x="24" y="1212"/>
                    <a:pt x="23" y="1215"/>
                  </a:cubicBezTo>
                  <a:cubicBezTo>
                    <a:pt x="22" y="1219"/>
                    <a:pt x="20" y="1222"/>
                    <a:pt x="19" y="1225"/>
                  </a:cubicBezTo>
                  <a:cubicBezTo>
                    <a:pt x="19" y="1226"/>
                    <a:pt x="18" y="1227"/>
                    <a:pt x="18" y="1229"/>
                  </a:cubicBezTo>
                  <a:cubicBezTo>
                    <a:pt x="17" y="1229"/>
                    <a:pt x="17" y="1232"/>
                    <a:pt x="16" y="1232"/>
                  </a:cubicBezTo>
                  <a:cubicBezTo>
                    <a:pt x="16" y="1233"/>
                    <a:pt x="14" y="1233"/>
                    <a:pt x="14" y="1234"/>
                  </a:cubicBezTo>
                  <a:cubicBezTo>
                    <a:pt x="12" y="1236"/>
                    <a:pt x="13" y="1237"/>
                    <a:pt x="13" y="1240"/>
                  </a:cubicBezTo>
                  <a:cubicBezTo>
                    <a:pt x="13" y="1241"/>
                    <a:pt x="13" y="1243"/>
                    <a:pt x="13" y="1245"/>
                  </a:cubicBezTo>
                  <a:cubicBezTo>
                    <a:pt x="13" y="1246"/>
                    <a:pt x="12" y="1247"/>
                    <a:pt x="11" y="1248"/>
                  </a:cubicBezTo>
                  <a:cubicBezTo>
                    <a:pt x="11" y="1250"/>
                    <a:pt x="12" y="1252"/>
                    <a:pt x="12" y="1254"/>
                  </a:cubicBezTo>
                  <a:cubicBezTo>
                    <a:pt x="11" y="1255"/>
                    <a:pt x="11" y="1256"/>
                    <a:pt x="11" y="1257"/>
                  </a:cubicBezTo>
                  <a:cubicBezTo>
                    <a:pt x="10" y="1263"/>
                    <a:pt x="9" y="1274"/>
                    <a:pt x="12" y="1278"/>
                  </a:cubicBezTo>
                  <a:cubicBezTo>
                    <a:pt x="14" y="1280"/>
                    <a:pt x="15" y="1279"/>
                    <a:pt x="17" y="1281"/>
                  </a:cubicBezTo>
                  <a:cubicBezTo>
                    <a:pt x="18" y="1282"/>
                    <a:pt x="19" y="1285"/>
                    <a:pt x="21" y="1286"/>
                  </a:cubicBezTo>
                  <a:cubicBezTo>
                    <a:pt x="22" y="1287"/>
                    <a:pt x="23" y="1288"/>
                    <a:pt x="24" y="1289"/>
                  </a:cubicBezTo>
                  <a:cubicBezTo>
                    <a:pt x="25" y="1289"/>
                    <a:pt x="26" y="1291"/>
                    <a:pt x="27" y="1292"/>
                  </a:cubicBezTo>
                  <a:cubicBezTo>
                    <a:pt x="29" y="1294"/>
                    <a:pt x="30" y="1296"/>
                    <a:pt x="30" y="1299"/>
                  </a:cubicBezTo>
                  <a:cubicBezTo>
                    <a:pt x="31" y="1301"/>
                    <a:pt x="31" y="1301"/>
                    <a:pt x="31" y="1303"/>
                  </a:cubicBezTo>
                  <a:cubicBezTo>
                    <a:pt x="32" y="1304"/>
                    <a:pt x="33" y="1305"/>
                    <a:pt x="33" y="1306"/>
                  </a:cubicBezTo>
                  <a:cubicBezTo>
                    <a:pt x="34" y="1308"/>
                    <a:pt x="33" y="1313"/>
                    <a:pt x="34" y="1315"/>
                  </a:cubicBezTo>
                  <a:cubicBezTo>
                    <a:pt x="36" y="1317"/>
                    <a:pt x="39" y="1318"/>
                    <a:pt x="40" y="1320"/>
                  </a:cubicBezTo>
                  <a:cubicBezTo>
                    <a:pt x="42" y="1323"/>
                    <a:pt x="43" y="1327"/>
                    <a:pt x="46" y="1329"/>
                  </a:cubicBezTo>
                  <a:cubicBezTo>
                    <a:pt x="46" y="1329"/>
                    <a:pt x="47" y="1329"/>
                    <a:pt x="48" y="1329"/>
                  </a:cubicBezTo>
                  <a:cubicBezTo>
                    <a:pt x="49" y="1330"/>
                    <a:pt x="49" y="1332"/>
                    <a:pt x="50" y="1333"/>
                  </a:cubicBezTo>
                  <a:cubicBezTo>
                    <a:pt x="51" y="1336"/>
                    <a:pt x="53" y="1337"/>
                    <a:pt x="54" y="1339"/>
                  </a:cubicBezTo>
                  <a:cubicBezTo>
                    <a:pt x="56" y="1343"/>
                    <a:pt x="57" y="1348"/>
                    <a:pt x="58" y="1352"/>
                  </a:cubicBezTo>
                  <a:cubicBezTo>
                    <a:pt x="59" y="1354"/>
                    <a:pt x="60" y="1356"/>
                    <a:pt x="61" y="1359"/>
                  </a:cubicBezTo>
                  <a:cubicBezTo>
                    <a:pt x="62" y="1363"/>
                    <a:pt x="63" y="1368"/>
                    <a:pt x="65" y="1372"/>
                  </a:cubicBezTo>
                  <a:cubicBezTo>
                    <a:pt x="67" y="1375"/>
                    <a:pt x="68" y="1374"/>
                    <a:pt x="71" y="1375"/>
                  </a:cubicBezTo>
                  <a:cubicBezTo>
                    <a:pt x="71" y="1375"/>
                    <a:pt x="72" y="1376"/>
                    <a:pt x="73" y="1376"/>
                  </a:cubicBezTo>
                  <a:cubicBezTo>
                    <a:pt x="75" y="1377"/>
                    <a:pt x="76" y="1376"/>
                    <a:pt x="77" y="1377"/>
                  </a:cubicBezTo>
                  <a:cubicBezTo>
                    <a:pt x="77" y="1378"/>
                    <a:pt x="77" y="1380"/>
                    <a:pt x="77" y="1381"/>
                  </a:cubicBezTo>
                  <a:cubicBezTo>
                    <a:pt x="81" y="1381"/>
                    <a:pt x="84" y="1389"/>
                    <a:pt x="87" y="1390"/>
                  </a:cubicBezTo>
                  <a:cubicBezTo>
                    <a:pt x="88" y="1393"/>
                    <a:pt x="91" y="1394"/>
                    <a:pt x="91" y="1397"/>
                  </a:cubicBezTo>
                  <a:cubicBezTo>
                    <a:pt x="96" y="1398"/>
                    <a:pt x="99" y="1405"/>
                    <a:pt x="104" y="1401"/>
                  </a:cubicBezTo>
                  <a:cubicBezTo>
                    <a:pt x="105" y="1401"/>
                    <a:pt x="106" y="1400"/>
                    <a:pt x="106" y="1399"/>
                  </a:cubicBezTo>
                  <a:cubicBezTo>
                    <a:pt x="107" y="1398"/>
                    <a:pt x="109" y="1398"/>
                    <a:pt x="110" y="1397"/>
                  </a:cubicBezTo>
                  <a:cubicBezTo>
                    <a:pt x="112" y="1396"/>
                    <a:pt x="113" y="1393"/>
                    <a:pt x="115" y="1392"/>
                  </a:cubicBezTo>
                  <a:cubicBezTo>
                    <a:pt x="118" y="1391"/>
                    <a:pt x="120" y="1392"/>
                    <a:pt x="123" y="1390"/>
                  </a:cubicBezTo>
                  <a:cubicBezTo>
                    <a:pt x="125" y="1388"/>
                    <a:pt x="128" y="1387"/>
                    <a:pt x="130" y="1385"/>
                  </a:cubicBezTo>
                  <a:cubicBezTo>
                    <a:pt x="133" y="1383"/>
                    <a:pt x="135" y="1380"/>
                    <a:pt x="138" y="1381"/>
                  </a:cubicBezTo>
                  <a:cubicBezTo>
                    <a:pt x="140" y="1383"/>
                    <a:pt x="141" y="1387"/>
                    <a:pt x="144" y="1387"/>
                  </a:cubicBezTo>
                  <a:cubicBezTo>
                    <a:pt x="144" y="1388"/>
                    <a:pt x="144" y="1389"/>
                    <a:pt x="144" y="1390"/>
                  </a:cubicBezTo>
                  <a:cubicBezTo>
                    <a:pt x="148" y="1390"/>
                    <a:pt x="151" y="1394"/>
                    <a:pt x="154" y="1394"/>
                  </a:cubicBezTo>
                  <a:cubicBezTo>
                    <a:pt x="157" y="1394"/>
                    <a:pt x="160" y="1390"/>
                    <a:pt x="161" y="1385"/>
                  </a:cubicBezTo>
                  <a:cubicBezTo>
                    <a:pt x="163" y="1385"/>
                    <a:pt x="163" y="1384"/>
                    <a:pt x="165" y="1383"/>
                  </a:cubicBezTo>
                  <a:cubicBezTo>
                    <a:pt x="167" y="1381"/>
                    <a:pt x="169" y="1381"/>
                    <a:pt x="171" y="1380"/>
                  </a:cubicBezTo>
                  <a:cubicBezTo>
                    <a:pt x="174" y="1378"/>
                    <a:pt x="177" y="1377"/>
                    <a:pt x="181" y="1375"/>
                  </a:cubicBezTo>
                  <a:cubicBezTo>
                    <a:pt x="184" y="1372"/>
                    <a:pt x="183" y="1367"/>
                    <a:pt x="187" y="1364"/>
                  </a:cubicBezTo>
                  <a:cubicBezTo>
                    <a:pt x="188" y="1363"/>
                    <a:pt x="189" y="1363"/>
                    <a:pt x="190" y="1363"/>
                  </a:cubicBezTo>
                  <a:cubicBezTo>
                    <a:pt x="191" y="1362"/>
                    <a:pt x="191" y="1361"/>
                    <a:pt x="192" y="1360"/>
                  </a:cubicBezTo>
                  <a:cubicBezTo>
                    <a:pt x="194" y="1359"/>
                    <a:pt x="197" y="1361"/>
                    <a:pt x="199" y="1360"/>
                  </a:cubicBezTo>
                  <a:cubicBezTo>
                    <a:pt x="199" y="1359"/>
                    <a:pt x="200" y="1358"/>
                    <a:pt x="200" y="1357"/>
                  </a:cubicBezTo>
                  <a:cubicBezTo>
                    <a:pt x="201" y="1357"/>
                    <a:pt x="204" y="1357"/>
                    <a:pt x="206" y="1357"/>
                  </a:cubicBezTo>
                  <a:cubicBezTo>
                    <a:pt x="206" y="1358"/>
                    <a:pt x="206" y="1359"/>
                    <a:pt x="206" y="1360"/>
                  </a:cubicBezTo>
                  <a:cubicBezTo>
                    <a:pt x="209" y="1361"/>
                    <a:pt x="208" y="1363"/>
                    <a:pt x="210" y="1365"/>
                  </a:cubicBezTo>
                  <a:cubicBezTo>
                    <a:pt x="211" y="1367"/>
                    <a:pt x="214" y="1368"/>
                    <a:pt x="216" y="1369"/>
                  </a:cubicBezTo>
                  <a:cubicBezTo>
                    <a:pt x="218" y="1371"/>
                    <a:pt x="219" y="1373"/>
                    <a:pt x="221" y="1375"/>
                  </a:cubicBezTo>
                  <a:cubicBezTo>
                    <a:pt x="222" y="1378"/>
                    <a:pt x="222" y="1381"/>
                    <a:pt x="223" y="1384"/>
                  </a:cubicBezTo>
                  <a:cubicBezTo>
                    <a:pt x="230" y="1397"/>
                    <a:pt x="241" y="1387"/>
                    <a:pt x="250" y="1387"/>
                  </a:cubicBezTo>
                  <a:cubicBezTo>
                    <a:pt x="251" y="1387"/>
                    <a:pt x="253" y="1387"/>
                    <a:pt x="254" y="1387"/>
                  </a:cubicBezTo>
                  <a:cubicBezTo>
                    <a:pt x="256" y="1387"/>
                    <a:pt x="255" y="1387"/>
                    <a:pt x="256" y="1388"/>
                  </a:cubicBezTo>
                  <a:cubicBezTo>
                    <a:pt x="257" y="1389"/>
                    <a:pt x="257" y="1391"/>
                    <a:pt x="258" y="1392"/>
                  </a:cubicBezTo>
                  <a:cubicBezTo>
                    <a:pt x="259" y="1392"/>
                    <a:pt x="260" y="1394"/>
                    <a:pt x="261" y="1394"/>
                  </a:cubicBezTo>
                  <a:cubicBezTo>
                    <a:pt x="265" y="1397"/>
                    <a:pt x="265" y="1398"/>
                    <a:pt x="266" y="1403"/>
                  </a:cubicBezTo>
                  <a:cubicBezTo>
                    <a:pt x="267" y="1407"/>
                    <a:pt x="268" y="1409"/>
                    <a:pt x="268" y="1413"/>
                  </a:cubicBezTo>
                  <a:cubicBezTo>
                    <a:pt x="268" y="1417"/>
                    <a:pt x="266" y="1420"/>
                    <a:pt x="265" y="1424"/>
                  </a:cubicBezTo>
                  <a:cubicBezTo>
                    <a:pt x="265" y="1425"/>
                    <a:pt x="264" y="1428"/>
                    <a:pt x="264" y="1429"/>
                  </a:cubicBezTo>
                  <a:cubicBezTo>
                    <a:pt x="264" y="1431"/>
                    <a:pt x="264" y="1434"/>
                    <a:pt x="264" y="1436"/>
                  </a:cubicBezTo>
                  <a:cubicBezTo>
                    <a:pt x="263" y="1437"/>
                    <a:pt x="262" y="1438"/>
                    <a:pt x="261" y="1439"/>
                  </a:cubicBezTo>
                  <a:cubicBezTo>
                    <a:pt x="260" y="1441"/>
                    <a:pt x="260" y="1442"/>
                    <a:pt x="258" y="1443"/>
                  </a:cubicBezTo>
                  <a:cubicBezTo>
                    <a:pt x="256" y="1446"/>
                    <a:pt x="255" y="1446"/>
                    <a:pt x="251" y="1447"/>
                  </a:cubicBezTo>
                  <a:cubicBezTo>
                    <a:pt x="251" y="1452"/>
                    <a:pt x="249" y="1455"/>
                    <a:pt x="250" y="1460"/>
                  </a:cubicBezTo>
                  <a:cubicBezTo>
                    <a:pt x="251" y="1460"/>
                    <a:pt x="251" y="1461"/>
                    <a:pt x="251" y="1462"/>
                  </a:cubicBezTo>
                  <a:cubicBezTo>
                    <a:pt x="251" y="1463"/>
                    <a:pt x="251" y="1465"/>
                    <a:pt x="251" y="1466"/>
                  </a:cubicBezTo>
                  <a:cubicBezTo>
                    <a:pt x="252" y="1468"/>
                    <a:pt x="252" y="1470"/>
                    <a:pt x="253" y="1472"/>
                  </a:cubicBezTo>
                  <a:cubicBezTo>
                    <a:pt x="253" y="1473"/>
                    <a:pt x="254" y="1473"/>
                    <a:pt x="255" y="1473"/>
                  </a:cubicBezTo>
                  <a:cubicBezTo>
                    <a:pt x="255" y="1474"/>
                    <a:pt x="255" y="1475"/>
                    <a:pt x="255" y="1476"/>
                  </a:cubicBezTo>
                  <a:cubicBezTo>
                    <a:pt x="257" y="1476"/>
                    <a:pt x="258" y="1476"/>
                    <a:pt x="260" y="1478"/>
                  </a:cubicBezTo>
                  <a:cubicBezTo>
                    <a:pt x="261" y="1480"/>
                    <a:pt x="263" y="1481"/>
                    <a:pt x="264" y="1483"/>
                  </a:cubicBezTo>
                  <a:cubicBezTo>
                    <a:pt x="265" y="1483"/>
                    <a:pt x="265" y="1484"/>
                    <a:pt x="265" y="1485"/>
                  </a:cubicBezTo>
                  <a:cubicBezTo>
                    <a:pt x="266" y="1486"/>
                    <a:pt x="267" y="1487"/>
                    <a:pt x="267" y="1488"/>
                  </a:cubicBezTo>
                  <a:cubicBezTo>
                    <a:pt x="268" y="1490"/>
                    <a:pt x="267" y="1491"/>
                    <a:pt x="269" y="1492"/>
                  </a:cubicBezTo>
                  <a:cubicBezTo>
                    <a:pt x="270" y="1494"/>
                    <a:pt x="272" y="1493"/>
                    <a:pt x="272" y="1494"/>
                  </a:cubicBezTo>
                  <a:cubicBezTo>
                    <a:pt x="273" y="1495"/>
                    <a:pt x="273" y="1496"/>
                    <a:pt x="273" y="1497"/>
                  </a:cubicBezTo>
                  <a:cubicBezTo>
                    <a:pt x="274" y="1498"/>
                    <a:pt x="274" y="1498"/>
                    <a:pt x="275" y="1499"/>
                  </a:cubicBezTo>
                  <a:cubicBezTo>
                    <a:pt x="275" y="1500"/>
                    <a:pt x="276" y="1502"/>
                    <a:pt x="276" y="1503"/>
                  </a:cubicBezTo>
                  <a:cubicBezTo>
                    <a:pt x="277" y="1504"/>
                    <a:pt x="278" y="1504"/>
                    <a:pt x="279" y="1505"/>
                  </a:cubicBezTo>
                  <a:cubicBezTo>
                    <a:pt x="281" y="1507"/>
                    <a:pt x="282" y="1509"/>
                    <a:pt x="284" y="1511"/>
                  </a:cubicBezTo>
                  <a:cubicBezTo>
                    <a:pt x="286" y="1513"/>
                    <a:pt x="286" y="1514"/>
                    <a:pt x="287" y="1518"/>
                  </a:cubicBezTo>
                  <a:cubicBezTo>
                    <a:pt x="287" y="1518"/>
                    <a:pt x="288" y="1518"/>
                    <a:pt x="289" y="1519"/>
                  </a:cubicBezTo>
                  <a:cubicBezTo>
                    <a:pt x="289" y="1521"/>
                    <a:pt x="290" y="1522"/>
                    <a:pt x="291" y="1525"/>
                  </a:cubicBezTo>
                  <a:cubicBezTo>
                    <a:pt x="291" y="1525"/>
                    <a:pt x="292" y="1525"/>
                    <a:pt x="293" y="1526"/>
                  </a:cubicBezTo>
                  <a:cubicBezTo>
                    <a:pt x="293" y="1531"/>
                    <a:pt x="298" y="1529"/>
                    <a:pt x="298" y="1536"/>
                  </a:cubicBezTo>
                  <a:cubicBezTo>
                    <a:pt x="302" y="1536"/>
                    <a:pt x="303" y="1542"/>
                    <a:pt x="303" y="1546"/>
                  </a:cubicBezTo>
                  <a:cubicBezTo>
                    <a:pt x="302" y="1548"/>
                    <a:pt x="301" y="1550"/>
                    <a:pt x="302" y="1553"/>
                  </a:cubicBezTo>
                  <a:cubicBezTo>
                    <a:pt x="302" y="1556"/>
                    <a:pt x="304" y="1556"/>
                    <a:pt x="304" y="1559"/>
                  </a:cubicBezTo>
                  <a:cubicBezTo>
                    <a:pt x="305" y="1565"/>
                    <a:pt x="304" y="1570"/>
                    <a:pt x="304" y="1576"/>
                  </a:cubicBezTo>
                  <a:cubicBezTo>
                    <a:pt x="304" y="1579"/>
                    <a:pt x="304" y="1582"/>
                    <a:pt x="306" y="1584"/>
                  </a:cubicBezTo>
                  <a:cubicBezTo>
                    <a:pt x="307" y="1587"/>
                    <a:pt x="309" y="1589"/>
                    <a:pt x="309" y="1592"/>
                  </a:cubicBezTo>
                  <a:cubicBezTo>
                    <a:pt x="310" y="1598"/>
                    <a:pt x="309" y="1604"/>
                    <a:pt x="306" y="1608"/>
                  </a:cubicBezTo>
                  <a:cubicBezTo>
                    <a:pt x="304" y="1610"/>
                    <a:pt x="300" y="1617"/>
                    <a:pt x="297" y="1617"/>
                  </a:cubicBezTo>
                  <a:cubicBezTo>
                    <a:pt x="297" y="1618"/>
                    <a:pt x="297" y="1619"/>
                    <a:pt x="296" y="1620"/>
                  </a:cubicBezTo>
                  <a:cubicBezTo>
                    <a:pt x="294" y="1620"/>
                    <a:pt x="289" y="1624"/>
                    <a:pt x="287" y="1626"/>
                  </a:cubicBezTo>
                  <a:cubicBezTo>
                    <a:pt x="286" y="1630"/>
                    <a:pt x="287" y="1632"/>
                    <a:pt x="287" y="1636"/>
                  </a:cubicBezTo>
                  <a:cubicBezTo>
                    <a:pt x="286" y="1639"/>
                    <a:pt x="285" y="1641"/>
                    <a:pt x="285" y="1644"/>
                  </a:cubicBezTo>
                  <a:cubicBezTo>
                    <a:pt x="285" y="1650"/>
                    <a:pt x="283" y="1655"/>
                    <a:pt x="283" y="1660"/>
                  </a:cubicBezTo>
                  <a:cubicBezTo>
                    <a:pt x="282" y="1660"/>
                    <a:pt x="282" y="1663"/>
                    <a:pt x="282" y="1664"/>
                  </a:cubicBezTo>
                  <a:cubicBezTo>
                    <a:pt x="282" y="1664"/>
                    <a:pt x="282" y="1665"/>
                    <a:pt x="282" y="1666"/>
                  </a:cubicBezTo>
                  <a:cubicBezTo>
                    <a:pt x="281" y="1667"/>
                    <a:pt x="281" y="1668"/>
                    <a:pt x="280" y="1668"/>
                  </a:cubicBezTo>
                  <a:cubicBezTo>
                    <a:pt x="279" y="1672"/>
                    <a:pt x="279" y="1675"/>
                    <a:pt x="279" y="1680"/>
                  </a:cubicBezTo>
                  <a:cubicBezTo>
                    <a:pt x="279" y="1682"/>
                    <a:pt x="279" y="1685"/>
                    <a:pt x="279" y="1688"/>
                  </a:cubicBezTo>
                  <a:cubicBezTo>
                    <a:pt x="279" y="1693"/>
                    <a:pt x="279" y="1693"/>
                    <a:pt x="281" y="1697"/>
                  </a:cubicBezTo>
                  <a:cubicBezTo>
                    <a:pt x="283" y="1702"/>
                    <a:pt x="285" y="1704"/>
                    <a:pt x="289" y="1707"/>
                  </a:cubicBezTo>
                  <a:cubicBezTo>
                    <a:pt x="291" y="1709"/>
                    <a:pt x="293" y="1710"/>
                    <a:pt x="294" y="1712"/>
                  </a:cubicBezTo>
                  <a:cubicBezTo>
                    <a:pt x="296" y="1714"/>
                    <a:pt x="298" y="1715"/>
                    <a:pt x="299" y="1717"/>
                  </a:cubicBezTo>
                  <a:cubicBezTo>
                    <a:pt x="300" y="1719"/>
                    <a:pt x="300" y="1723"/>
                    <a:pt x="301" y="1725"/>
                  </a:cubicBezTo>
                  <a:cubicBezTo>
                    <a:pt x="301" y="1728"/>
                    <a:pt x="302" y="1731"/>
                    <a:pt x="303" y="1734"/>
                  </a:cubicBezTo>
                  <a:cubicBezTo>
                    <a:pt x="304" y="1738"/>
                    <a:pt x="304" y="1737"/>
                    <a:pt x="306" y="1739"/>
                  </a:cubicBezTo>
                  <a:cubicBezTo>
                    <a:pt x="307" y="1741"/>
                    <a:pt x="306" y="1740"/>
                    <a:pt x="307" y="1743"/>
                  </a:cubicBezTo>
                  <a:cubicBezTo>
                    <a:pt x="307" y="1744"/>
                    <a:pt x="307" y="1746"/>
                    <a:pt x="308" y="1748"/>
                  </a:cubicBezTo>
                  <a:cubicBezTo>
                    <a:pt x="310" y="1754"/>
                    <a:pt x="309" y="1761"/>
                    <a:pt x="309" y="1767"/>
                  </a:cubicBezTo>
                  <a:cubicBezTo>
                    <a:pt x="309" y="1770"/>
                    <a:pt x="309" y="1775"/>
                    <a:pt x="310" y="1777"/>
                  </a:cubicBezTo>
                  <a:cubicBezTo>
                    <a:pt x="310" y="1778"/>
                    <a:pt x="311" y="1779"/>
                    <a:pt x="312" y="1780"/>
                  </a:cubicBezTo>
                  <a:cubicBezTo>
                    <a:pt x="312" y="1782"/>
                    <a:pt x="311" y="1783"/>
                    <a:pt x="312" y="1785"/>
                  </a:cubicBezTo>
                  <a:cubicBezTo>
                    <a:pt x="312" y="1787"/>
                    <a:pt x="314" y="1789"/>
                    <a:pt x="315" y="1791"/>
                  </a:cubicBezTo>
                  <a:cubicBezTo>
                    <a:pt x="315" y="1793"/>
                    <a:pt x="315" y="1793"/>
                    <a:pt x="316" y="1795"/>
                  </a:cubicBezTo>
                  <a:cubicBezTo>
                    <a:pt x="316" y="1796"/>
                    <a:pt x="316" y="1799"/>
                    <a:pt x="317" y="1799"/>
                  </a:cubicBezTo>
                  <a:cubicBezTo>
                    <a:pt x="317" y="1802"/>
                    <a:pt x="317" y="1803"/>
                    <a:pt x="318" y="1805"/>
                  </a:cubicBezTo>
                  <a:cubicBezTo>
                    <a:pt x="319" y="1806"/>
                    <a:pt x="320" y="1806"/>
                    <a:pt x="321" y="1807"/>
                  </a:cubicBezTo>
                  <a:cubicBezTo>
                    <a:pt x="322" y="1809"/>
                    <a:pt x="321" y="1809"/>
                    <a:pt x="322" y="1811"/>
                  </a:cubicBezTo>
                  <a:cubicBezTo>
                    <a:pt x="323" y="1814"/>
                    <a:pt x="324" y="1815"/>
                    <a:pt x="324" y="1818"/>
                  </a:cubicBezTo>
                  <a:cubicBezTo>
                    <a:pt x="325" y="1820"/>
                    <a:pt x="325" y="1822"/>
                    <a:pt x="324" y="1823"/>
                  </a:cubicBezTo>
                  <a:cubicBezTo>
                    <a:pt x="324" y="1825"/>
                    <a:pt x="324" y="1826"/>
                    <a:pt x="323" y="1827"/>
                  </a:cubicBezTo>
                  <a:cubicBezTo>
                    <a:pt x="323" y="1830"/>
                    <a:pt x="322" y="1835"/>
                    <a:pt x="323" y="1837"/>
                  </a:cubicBezTo>
                  <a:cubicBezTo>
                    <a:pt x="324" y="1838"/>
                    <a:pt x="325" y="1839"/>
                    <a:pt x="325" y="1839"/>
                  </a:cubicBezTo>
                  <a:cubicBezTo>
                    <a:pt x="326" y="1841"/>
                    <a:pt x="326" y="1842"/>
                    <a:pt x="327" y="1843"/>
                  </a:cubicBezTo>
                  <a:cubicBezTo>
                    <a:pt x="328" y="1845"/>
                    <a:pt x="330" y="1844"/>
                    <a:pt x="332" y="1847"/>
                  </a:cubicBezTo>
                  <a:cubicBezTo>
                    <a:pt x="333" y="1848"/>
                    <a:pt x="334" y="1851"/>
                    <a:pt x="336" y="1851"/>
                  </a:cubicBezTo>
                  <a:cubicBezTo>
                    <a:pt x="335" y="1856"/>
                    <a:pt x="340" y="1867"/>
                    <a:pt x="343" y="1867"/>
                  </a:cubicBezTo>
                  <a:cubicBezTo>
                    <a:pt x="344" y="1873"/>
                    <a:pt x="346" y="1879"/>
                    <a:pt x="344" y="1886"/>
                  </a:cubicBezTo>
                  <a:cubicBezTo>
                    <a:pt x="344" y="1886"/>
                    <a:pt x="343" y="1887"/>
                    <a:pt x="342" y="1887"/>
                  </a:cubicBezTo>
                  <a:cubicBezTo>
                    <a:pt x="342" y="1892"/>
                    <a:pt x="340" y="1894"/>
                    <a:pt x="342" y="1899"/>
                  </a:cubicBezTo>
                  <a:cubicBezTo>
                    <a:pt x="343" y="1904"/>
                    <a:pt x="346" y="1905"/>
                    <a:pt x="346" y="1911"/>
                  </a:cubicBezTo>
                  <a:cubicBezTo>
                    <a:pt x="347" y="1911"/>
                    <a:pt x="347" y="1911"/>
                    <a:pt x="348" y="1911"/>
                  </a:cubicBezTo>
                  <a:cubicBezTo>
                    <a:pt x="348" y="1913"/>
                    <a:pt x="348" y="1914"/>
                    <a:pt x="349" y="1916"/>
                  </a:cubicBezTo>
                  <a:cubicBezTo>
                    <a:pt x="352" y="1916"/>
                    <a:pt x="353" y="1919"/>
                    <a:pt x="356" y="1920"/>
                  </a:cubicBezTo>
                  <a:cubicBezTo>
                    <a:pt x="360" y="1920"/>
                    <a:pt x="364" y="1920"/>
                    <a:pt x="367" y="1918"/>
                  </a:cubicBezTo>
                  <a:cubicBezTo>
                    <a:pt x="371" y="1917"/>
                    <a:pt x="375" y="1914"/>
                    <a:pt x="378" y="1913"/>
                  </a:cubicBezTo>
                  <a:cubicBezTo>
                    <a:pt x="379" y="1913"/>
                    <a:pt x="380" y="1913"/>
                    <a:pt x="382" y="1911"/>
                  </a:cubicBezTo>
                  <a:cubicBezTo>
                    <a:pt x="384" y="1910"/>
                    <a:pt x="384" y="1909"/>
                    <a:pt x="387" y="1909"/>
                  </a:cubicBezTo>
                  <a:cubicBezTo>
                    <a:pt x="394" y="1909"/>
                    <a:pt x="404" y="1912"/>
                    <a:pt x="411" y="1908"/>
                  </a:cubicBezTo>
                  <a:cubicBezTo>
                    <a:pt x="413" y="1906"/>
                    <a:pt x="416" y="1905"/>
                    <a:pt x="418" y="1904"/>
                  </a:cubicBezTo>
                  <a:cubicBezTo>
                    <a:pt x="419" y="1902"/>
                    <a:pt x="421" y="1901"/>
                    <a:pt x="423" y="1899"/>
                  </a:cubicBezTo>
                  <a:cubicBezTo>
                    <a:pt x="423" y="1897"/>
                    <a:pt x="423" y="1896"/>
                    <a:pt x="424" y="1895"/>
                  </a:cubicBezTo>
                  <a:cubicBezTo>
                    <a:pt x="425" y="1894"/>
                    <a:pt x="427" y="1896"/>
                    <a:pt x="428" y="1895"/>
                  </a:cubicBezTo>
                  <a:cubicBezTo>
                    <a:pt x="431" y="1895"/>
                    <a:pt x="434" y="1893"/>
                    <a:pt x="437" y="1892"/>
                  </a:cubicBezTo>
                  <a:cubicBezTo>
                    <a:pt x="440" y="1891"/>
                    <a:pt x="443" y="1890"/>
                    <a:pt x="445" y="1888"/>
                  </a:cubicBezTo>
                  <a:cubicBezTo>
                    <a:pt x="449" y="1884"/>
                    <a:pt x="451" y="1880"/>
                    <a:pt x="455" y="1876"/>
                  </a:cubicBezTo>
                  <a:cubicBezTo>
                    <a:pt x="457" y="1873"/>
                    <a:pt x="459" y="1873"/>
                    <a:pt x="460" y="1869"/>
                  </a:cubicBezTo>
                  <a:cubicBezTo>
                    <a:pt x="461" y="1866"/>
                    <a:pt x="461" y="1863"/>
                    <a:pt x="462" y="1860"/>
                  </a:cubicBezTo>
                  <a:cubicBezTo>
                    <a:pt x="464" y="1855"/>
                    <a:pt x="463" y="1852"/>
                    <a:pt x="465" y="1847"/>
                  </a:cubicBezTo>
                  <a:cubicBezTo>
                    <a:pt x="466" y="1846"/>
                    <a:pt x="467" y="1844"/>
                    <a:pt x="467" y="1843"/>
                  </a:cubicBezTo>
                  <a:cubicBezTo>
                    <a:pt x="468" y="1843"/>
                    <a:pt x="469" y="1842"/>
                    <a:pt x="469" y="1842"/>
                  </a:cubicBezTo>
                  <a:cubicBezTo>
                    <a:pt x="470" y="1841"/>
                    <a:pt x="470" y="1840"/>
                    <a:pt x="471" y="1839"/>
                  </a:cubicBezTo>
                  <a:cubicBezTo>
                    <a:pt x="474" y="1833"/>
                    <a:pt x="484" y="1834"/>
                    <a:pt x="485" y="1824"/>
                  </a:cubicBezTo>
                  <a:cubicBezTo>
                    <a:pt x="486" y="1823"/>
                    <a:pt x="486" y="1823"/>
                    <a:pt x="487" y="1823"/>
                  </a:cubicBezTo>
                  <a:cubicBezTo>
                    <a:pt x="487" y="1819"/>
                    <a:pt x="490" y="1816"/>
                    <a:pt x="491" y="1813"/>
                  </a:cubicBezTo>
                  <a:cubicBezTo>
                    <a:pt x="492" y="1809"/>
                    <a:pt x="492" y="1805"/>
                    <a:pt x="492" y="1801"/>
                  </a:cubicBezTo>
                  <a:cubicBezTo>
                    <a:pt x="492" y="1793"/>
                    <a:pt x="490" y="1782"/>
                    <a:pt x="496" y="1780"/>
                  </a:cubicBezTo>
                  <a:cubicBezTo>
                    <a:pt x="499" y="1779"/>
                    <a:pt x="501" y="1780"/>
                    <a:pt x="504" y="1778"/>
                  </a:cubicBezTo>
                  <a:cubicBezTo>
                    <a:pt x="504" y="1777"/>
                    <a:pt x="505" y="1775"/>
                    <a:pt x="506" y="1775"/>
                  </a:cubicBezTo>
                  <a:cubicBezTo>
                    <a:pt x="508" y="1773"/>
                    <a:pt x="509" y="1775"/>
                    <a:pt x="511" y="1774"/>
                  </a:cubicBezTo>
                  <a:cubicBezTo>
                    <a:pt x="514" y="1772"/>
                    <a:pt x="513" y="1765"/>
                    <a:pt x="515" y="1762"/>
                  </a:cubicBezTo>
                  <a:cubicBezTo>
                    <a:pt x="516" y="1761"/>
                    <a:pt x="517" y="1761"/>
                    <a:pt x="518" y="1760"/>
                  </a:cubicBezTo>
                  <a:cubicBezTo>
                    <a:pt x="519" y="1758"/>
                    <a:pt x="520" y="1757"/>
                    <a:pt x="520" y="1755"/>
                  </a:cubicBezTo>
                  <a:cubicBezTo>
                    <a:pt x="521" y="1755"/>
                    <a:pt x="522" y="1755"/>
                    <a:pt x="522" y="1755"/>
                  </a:cubicBezTo>
                  <a:cubicBezTo>
                    <a:pt x="523" y="1749"/>
                    <a:pt x="523" y="1742"/>
                    <a:pt x="522" y="1737"/>
                  </a:cubicBezTo>
                  <a:cubicBezTo>
                    <a:pt x="521" y="1735"/>
                    <a:pt x="521" y="1730"/>
                    <a:pt x="520" y="1729"/>
                  </a:cubicBezTo>
                  <a:cubicBezTo>
                    <a:pt x="518" y="1727"/>
                    <a:pt x="516" y="1728"/>
                    <a:pt x="516" y="1724"/>
                  </a:cubicBezTo>
                  <a:cubicBezTo>
                    <a:pt x="510" y="1724"/>
                    <a:pt x="510" y="1711"/>
                    <a:pt x="511" y="1705"/>
                  </a:cubicBezTo>
                  <a:cubicBezTo>
                    <a:pt x="513" y="1696"/>
                    <a:pt x="520" y="1693"/>
                    <a:pt x="525" y="1690"/>
                  </a:cubicBezTo>
                  <a:cubicBezTo>
                    <a:pt x="528" y="1688"/>
                    <a:pt x="530" y="1687"/>
                    <a:pt x="532" y="1684"/>
                  </a:cubicBezTo>
                  <a:cubicBezTo>
                    <a:pt x="535" y="1681"/>
                    <a:pt x="537" y="1678"/>
                    <a:pt x="540" y="1674"/>
                  </a:cubicBezTo>
                  <a:cubicBezTo>
                    <a:pt x="543" y="1668"/>
                    <a:pt x="549" y="1667"/>
                    <a:pt x="549" y="1659"/>
                  </a:cubicBezTo>
                  <a:cubicBezTo>
                    <a:pt x="551" y="1659"/>
                    <a:pt x="553" y="1658"/>
                    <a:pt x="555" y="1656"/>
                  </a:cubicBezTo>
                  <a:cubicBezTo>
                    <a:pt x="556" y="1656"/>
                    <a:pt x="556" y="1654"/>
                    <a:pt x="557" y="1654"/>
                  </a:cubicBezTo>
                  <a:cubicBezTo>
                    <a:pt x="558" y="1653"/>
                    <a:pt x="559" y="1653"/>
                    <a:pt x="560" y="1653"/>
                  </a:cubicBezTo>
                  <a:cubicBezTo>
                    <a:pt x="562" y="1652"/>
                    <a:pt x="563" y="1650"/>
                    <a:pt x="564" y="1648"/>
                  </a:cubicBezTo>
                  <a:cubicBezTo>
                    <a:pt x="566" y="1647"/>
                    <a:pt x="567" y="1648"/>
                    <a:pt x="568" y="1646"/>
                  </a:cubicBezTo>
                  <a:cubicBezTo>
                    <a:pt x="570" y="1644"/>
                    <a:pt x="572" y="1638"/>
                    <a:pt x="573" y="1634"/>
                  </a:cubicBezTo>
                  <a:cubicBezTo>
                    <a:pt x="575" y="1630"/>
                    <a:pt x="575" y="1619"/>
                    <a:pt x="573" y="1615"/>
                  </a:cubicBezTo>
                  <a:cubicBezTo>
                    <a:pt x="572" y="1612"/>
                    <a:pt x="570" y="1610"/>
                    <a:pt x="569" y="1608"/>
                  </a:cubicBezTo>
                  <a:cubicBezTo>
                    <a:pt x="568" y="1605"/>
                    <a:pt x="567" y="1601"/>
                    <a:pt x="567" y="1597"/>
                  </a:cubicBezTo>
                  <a:cubicBezTo>
                    <a:pt x="566" y="1590"/>
                    <a:pt x="567" y="1583"/>
                    <a:pt x="567" y="1576"/>
                  </a:cubicBezTo>
                  <a:cubicBezTo>
                    <a:pt x="567" y="1573"/>
                    <a:pt x="567" y="1569"/>
                    <a:pt x="567" y="1566"/>
                  </a:cubicBezTo>
                  <a:cubicBezTo>
                    <a:pt x="566" y="1563"/>
                    <a:pt x="566" y="1564"/>
                    <a:pt x="566" y="1562"/>
                  </a:cubicBezTo>
                  <a:cubicBezTo>
                    <a:pt x="565" y="1559"/>
                    <a:pt x="565" y="1560"/>
                    <a:pt x="563" y="1558"/>
                  </a:cubicBezTo>
                  <a:cubicBezTo>
                    <a:pt x="560" y="1555"/>
                    <a:pt x="556" y="1552"/>
                    <a:pt x="553" y="1549"/>
                  </a:cubicBezTo>
                  <a:cubicBezTo>
                    <a:pt x="551" y="1547"/>
                    <a:pt x="550" y="1546"/>
                    <a:pt x="549" y="1543"/>
                  </a:cubicBezTo>
                  <a:cubicBezTo>
                    <a:pt x="548" y="1540"/>
                    <a:pt x="548" y="1536"/>
                    <a:pt x="548" y="1532"/>
                  </a:cubicBezTo>
                  <a:cubicBezTo>
                    <a:pt x="548" y="1525"/>
                    <a:pt x="548" y="1518"/>
                    <a:pt x="548" y="1511"/>
                  </a:cubicBezTo>
                  <a:cubicBezTo>
                    <a:pt x="548" y="1507"/>
                    <a:pt x="549" y="1505"/>
                    <a:pt x="549" y="1501"/>
                  </a:cubicBezTo>
                  <a:cubicBezTo>
                    <a:pt x="550" y="1498"/>
                    <a:pt x="551" y="1494"/>
                    <a:pt x="552" y="1491"/>
                  </a:cubicBezTo>
                  <a:cubicBezTo>
                    <a:pt x="553" y="1488"/>
                    <a:pt x="554" y="1486"/>
                    <a:pt x="555" y="1484"/>
                  </a:cubicBezTo>
                  <a:cubicBezTo>
                    <a:pt x="557" y="1480"/>
                    <a:pt x="558" y="1478"/>
                    <a:pt x="560" y="1476"/>
                  </a:cubicBezTo>
                  <a:cubicBezTo>
                    <a:pt x="563" y="1473"/>
                    <a:pt x="567" y="1471"/>
                    <a:pt x="570" y="1467"/>
                  </a:cubicBezTo>
                  <a:cubicBezTo>
                    <a:pt x="571" y="1465"/>
                    <a:pt x="571" y="1465"/>
                    <a:pt x="572" y="1463"/>
                  </a:cubicBezTo>
                  <a:cubicBezTo>
                    <a:pt x="573" y="1460"/>
                    <a:pt x="572" y="1459"/>
                    <a:pt x="573" y="1457"/>
                  </a:cubicBezTo>
                  <a:cubicBezTo>
                    <a:pt x="573" y="1455"/>
                    <a:pt x="575" y="1454"/>
                    <a:pt x="575" y="1452"/>
                  </a:cubicBezTo>
                  <a:cubicBezTo>
                    <a:pt x="576" y="1449"/>
                    <a:pt x="577" y="1446"/>
                    <a:pt x="578" y="1443"/>
                  </a:cubicBezTo>
                  <a:cubicBezTo>
                    <a:pt x="580" y="1439"/>
                    <a:pt x="581" y="1435"/>
                    <a:pt x="583" y="1431"/>
                  </a:cubicBezTo>
                  <a:cubicBezTo>
                    <a:pt x="584" y="1428"/>
                    <a:pt x="585" y="1424"/>
                    <a:pt x="587" y="1422"/>
                  </a:cubicBezTo>
                  <a:cubicBezTo>
                    <a:pt x="589" y="1419"/>
                    <a:pt x="592" y="1419"/>
                    <a:pt x="593" y="1415"/>
                  </a:cubicBezTo>
                  <a:cubicBezTo>
                    <a:pt x="595" y="1409"/>
                    <a:pt x="599" y="1405"/>
                    <a:pt x="603" y="1403"/>
                  </a:cubicBezTo>
                  <a:cubicBezTo>
                    <a:pt x="604" y="1402"/>
                    <a:pt x="605" y="1402"/>
                    <a:pt x="606" y="1401"/>
                  </a:cubicBezTo>
                  <a:cubicBezTo>
                    <a:pt x="607" y="1401"/>
                    <a:pt x="607" y="1400"/>
                    <a:pt x="608" y="1399"/>
                  </a:cubicBezTo>
                  <a:cubicBezTo>
                    <a:pt x="609" y="1398"/>
                    <a:pt x="611" y="1398"/>
                    <a:pt x="612" y="1397"/>
                  </a:cubicBezTo>
                  <a:cubicBezTo>
                    <a:pt x="614" y="1395"/>
                    <a:pt x="614" y="1394"/>
                    <a:pt x="616" y="1392"/>
                  </a:cubicBezTo>
                  <a:cubicBezTo>
                    <a:pt x="619" y="1390"/>
                    <a:pt x="619" y="1384"/>
                    <a:pt x="622" y="1381"/>
                  </a:cubicBezTo>
                  <a:cubicBezTo>
                    <a:pt x="623" y="1381"/>
                    <a:pt x="624" y="1381"/>
                    <a:pt x="625" y="1380"/>
                  </a:cubicBezTo>
                  <a:cubicBezTo>
                    <a:pt x="627" y="1378"/>
                    <a:pt x="625" y="1379"/>
                    <a:pt x="626" y="1376"/>
                  </a:cubicBezTo>
                  <a:cubicBezTo>
                    <a:pt x="627" y="1374"/>
                    <a:pt x="627" y="1372"/>
                    <a:pt x="627" y="1370"/>
                  </a:cubicBezTo>
                  <a:cubicBezTo>
                    <a:pt x="628" y="1369"/>
                    <a:pt x="629" y="1369"/>
                    <a:pt x="630" y="1369"/>
                  </a:cubicBezTo>
                  <a:cubicBezTo>
                    <a:pt x="631" y="1370"/>
                    <a:pt x="630" y="1366"/>
                    <a:pt x="631" y="1365"/>
                  </a:cubicBezTo>
                  <a:cubicBezTo>
                    <a:pt x="631" y="1362"/>
                    <a:pt x="632" y="1360"/>
                    <a:pt x="632" y="1357"/>
                  </a:cubicBezTo>
                  <a:cubicBezTo>
                    <a:pt x="633" y="1353"/>
                    <a:pt x="632" y="1349"/>
                    <a:pt x="632" y="1345"/>
                  </a:cubicBezTo>
                  <a:cubicBezTo>
                    <a:pt x="634" y="1345"/>
                    <a:pt x="635" y="1345"/>
                    <a:pt x="636" y="1344"/>
                  </a:cubicBezTo>
                  <a:cubicBezTo>
                    <a:pt x="637" y="1340"/>
                    <a:pt x="635" y="1338"/>
                    <a:pt x="638" y="1335"/>
                  </a:cubicBezTo>
                  <a:cubicBezTo>
                    <a:pt x="640" y="1331"/>
                    <a:pt x="639" y="1330"/>
                    <a:pt x="640" y="1325"/>
                  </a:cubicBezTo>
                  <a:cubicBezTo>
                    <a:pt x="640" y="1322"/>
                    <a:pt x="642" y="1321"/>
                    <a:pt x="642" y="1317"/>
                  </a:cubicBezTo>
                  <a:cubicBezTo>
                    <a:pt x="643" y="1312"/>
                    <a:pt x="642" y="1307"/>
                    <a:pt x="642" y="1303"/>
                  </a:cubicBezTo>
                  <a:cubicBezTo>
                    <a:pt x="642" y="1301"/>
                    <a:pt x="642" y="1299"/>
                    <a:pt x="642" y="1297"/>
                  </a:cubicBezTo>
                  <a:cubicBezTo>
                    <a:pt x="643" y="1295"/>
                    <a:pt x="643" y="1294"/>
                    <a:pt x="644" y="1292"/>
                  </a:cubicBezTo>
                  <a:cubicBezTo>
                    <a:pt x="644" y="1288"/>
                    <a:pt x="644" y="1282"/>
                    <a:pt x="644" y="1278"/>
                  </a:cubicBezTo>
                  <a:cubicBezTo>
                    <a:pt x="644" y="1274"/>
                    <a:pt x="644" y="1272"/>
                    <a:pt x="645" y="1268"/>
                  </a:cubicBezTo>
                  <a:cubicBezTo>
                    <a:pt x="646" y="1265"/>
                    <a:pt x="648" y="1260"/>
                    <a:pt x="644" y="1259"/>
                  </a:cubicBezTo>
                  <a:cubicBezTo>
                    <a:pt x="642" y="1258"/>
                    <a:pt x="642" y="1260"/>
                    <a:pt x="641" y="1260"/>
                  </a:cubicBezTo>
                  <a:cubicBezTo>
                    <a:pt x="639" y="1261"/>
                    <a:pt x="637" y="1260"/>
                    <a:pt x="635" y="1261"/>
                  </a:cubicBezTo>
                  <a:cubicBezTo>
                    <a:pt x="634" y="1262"/>
                    <a:pt x="634" y="1263"/>
                    <a:pt x="632" y="1264"/>
                  </a:cubicBezTo>
                  <a:cubicBezTo>
                    <a:pt x="631" y="1264"/>
                    <a:pt x="631" y="1264"/>
                    <a:pt x="630" y="1264"/>
                  </a:cubicBezTo>
                  <a:cubicBezTo>
                    <a:pt x="629" y="1265"/>
                    <a:pt x="628" y="1266"/>
                    <a:pt x="627" y="1267"/>
                  </a:cubicBezTo>
                  <a:cubicBezTo>
                    <a:pt x="624" y="1270"/>
                    <a:pt x="622" y="1268"/>
                    <a:pt x="619" y="1269"/>
                  </a:cubicBezTo>
                  <a:cubicBezTo>
                    <a:pt x="617" y="1270"/>
                    <a:pt x="616" y="1271"/>
                    <a:pt x="615" y="1271"/>
                  </a:cubicBezTo>
                  <a:cubicBezTo>
                    <a:pt x="613" y="1272"/>
                    <a:pt x="611" y="1271"/>
                    <a:pt x="609" y="1271"/>
                  </a:cubicBezTo>
                  <a:cubicBezTo>
                    <a:pt x="608" y="1272"/>
                    <a:pt x="607" y="1273"/>
                    <a:pt x="606" y="1273"/>
                  </a:cubicBezTo>
                  <a:cubicBezTo>
                    <a:pt x="605" y="1274"/>
                    <a:pt x="604" y="1274"/>
                    <a:pt x="602" y="1275"/>
                  </a:cubicBezTo>
                  <a:cubicBezTo>
                    <a:pt x="599" y="1276"/>
                    <a:pt x="598" y="1280"/>
                    <a:pt x="594" y="1280"/>
                  </a:cubicBezTo>
                  <a:cubicBezTo>
                    <a:pt x="591" y="1280"/>
                    <a:pt x="589" y="1280"/>
                    <a:pt x="586" y="1280"/>
                  </a:cubicBezTo>
                  <a:cubicBezTo>
                    <a:pt x="582" y="1280"/>
                    <a:pt x="580" y="1278"/>
                    <a:pt x="577" y="1278"/>
                  </a:cubicBezTo>
                  <a:cubicBezTo>
                    <a:pt x="577" y="1276"/>
                    <a:pt x="576" y="1275"/>
                    <a:pt x="575" y="1273"/>
                  </a:cubicBezTo>
                  <a:cubicBezTo>
                    <a:pt x="575" y="1270"/>
                    <a:pt x="576" y="1267"/>
                    <a:pt x="575" y="1264"/>
                  </a:cubicBezTo>
                  <a:cubicBezTo>
                    <a:pt x="575" y="1264"/>
                    <a:pt x="574" y="1263"/>
                    <a:pt x="574" y="1262"/>
                  </a:cubicBezTo>
                  <a:cubicBezTo>
                    <a:pt x="574" y="1261"/>
                    <a:pt x="575" y="1259"/>
                    <a:pt x="574" y="1257"/>
                  </a:cubicBezTo>
                  <a:cubicBezTo>
                    <a:pt x="574" y="1257"/>
                    <a:pt x="570" y="1255"/>
                    <a:pt x="569" y="1255"/>
                  </a:cubicBezTo>
                  <a:cubicBezTo>
                    <a:pt x="569" y="1254"/>
                    <a:pt x="569" y="1253"/>
                    <a:pt x="569" y="1252"/>
                  </a:cubicBezTo>
                  <a:cubicBezTo>
                    <a:pt x="565" y="1252"/>
                    <a:pt x="563" y="1247"/>
                    <a:pt x="559" y="1246"/>
                  </a:cubicBezTo>
                  <a:cubicBezTo>
                    <a:pt x="557" y="1246"/>
                    <a:pt x="554" y="1247"/>
                    <a:pt x="551" y="1247"/>
                  </a:cubicBezTo>
                  <a:cubicBezTo>
                    <a:pt x="550" y="1246"/>
                    <a:pt x="548" y="1245"/>
                    <a:pt x="547" y="1244"/>
                  </a:cubicBezTo>
                  <a:cubicBezTo>
                    <a:pt x="548" y="1240"/>
                    <a:pt x="547" y="1236"/>
                    <a:pt x="546" y="1232"/>
                  </a:cubicBezTo>
                  <a:cubicBezTo>
                    <a:pt x="545" y="1231"/>
                    <a:pt x="543" y="1229"/>
                    <a:pt x="542" y="1228"/>
                  </a:cubicBezTo>
                  <a:cubicBezTo>
                    <a:pt x="541" y="1227"/>
                    <a:pt x="539" y="1226"/>
                    <a:pt x="538" y="1225"/>
                  </a:cubicBezTo>
                  <a:cubicBezTo>
                    <a:pt x="537" y="1224"/>
                    <a:pt x="537" y="1220"/>
                    <a:pt x="536" y="1219"/>
                  </a:cubicBezTo>
                  <a:cubicBezTo>
                    <a:pt x="535" y="1217"/>
                    <a:pt x="535" y="1215"/>
                    <a:pt x="534" y="1213"/>
                  </a:cubicBezTo>
                  <a:cubicBezTo>
                    <a:pt x="533" y="1212"/>
                    <a:pt x="532" y="1210"/>
                    <a:pt x="531" y="1208"/>
                  </a:cubicBezTo>
                  <a:cubicBezTo>
                    <a:pt x="530" y="1207"/>
                    <a:pt x="529" y="1208"/>
                    <a:pt x="528" y="1207"/>
                  </a:cubicBezTo>
                  <a:cubicBezTo>
                    <a:pt x="527" y="1205"/>
                    <a:pt x="528" y="1205"/>
                    <a:pt x="528" y="1203"/>
                  </a:cubicBezTo>
                  <a:cubicBezTo>
                    <a:pt x="526" y="1199"/>
                    <a:pt x="524" y="1195"/>
                    <a:pt x="524" y="1191"/>
                  </a:cubicBezTo>
                  <a:cubicBezTo>
                    <a:pt x="523" y="1187"/>
                    <a:pt x="524" y="1186"/>
                    <a:pt x="523" y="1183"/>
                  </a:cubicBezTo>
                  <a:cubicBezTo>
                    <a:pt x="522" y="1182"/>
                    <a:pt x="522" y="1182"/>
                    <a:pt x="521" y="1181"/>
                  </a:cubicBezTo>
                  <a:cubicBezTo>
                    <a:pt x="521" y="1180"/>
                    <a:pt x="521" y="1178"/>
                    <a:pt x="521" y="1177"/>
                  </a:cubicBezTo>
                  <a:cubicBezTo>
                    <a:pt x="520" y="1175"/>
                    <a:pt x="519" y="1172"/>
                    <a:pt x="519" y="1169"/>
                  </a:cubicBezTo>
                  <a:cubicBezTo>
                    <a:pt x="519" y="1168"/>
                    <a:pt x="519" y="1167"/>
                    <a:pt x="518" y="1166"/>
                  </a:cubicBezTo>
                  <a:cubicBezTo>
                    <a:pt x="518" y="1166"/>
                    <a:pt x="516" y="1165"/>
                    <a:pt x="516" y="1165"/>
                  </a:cubicBezTo>
                  <a:cubicBezTo>
                    <a:pt x="512" y="1161"/>
                    <a:pt x="512" y="1158"/>
                    <a:pt x="508" y="1157"/>
                  </a:cubicBezTo>
                  <a:cubicBezTo>
                    <a:pt x="507" y="1156"/>
                    <a:pt x="507" y="1155"/>
                    <a:pt x="507" y="1154"/>
                  </a:cubicBezTo>
                  <a:cubicBezTo>
                    <a:pt x="503" y="1154"/>
                    <a:pt x="502" y="1150"/>
                    <a:pt x="501" y="1145"/>
                  </a:cubicBezTo>
                  <a:cubicBezTo>
                    <a:pt x="500" y="1144"/>
                    <a:pt x="499" y="1142"/>
                    <a:pt x="499" y="1141"/>
                  </a:cubicBezTo>
                  <a:cubicBezTo>
                    <a:pt x="498" y="1138"/>
                    <a:pt x="499" y="1136"/>
                    <a:pt x="498" y="1133"/>
                  </a:cubicBezTo>
                  <a:cubicBezTo>
                    <a:pt x="498" y="1130"/>
                    <a:pt x="496" y="1125"/>
                    <a:pt x="494" y="1122"/>
                  </a:cubicBezTo>
                  <a:cubicBezTo>
                    <a:pt x="494" y="1121"/>
                    <a:pt x="493" y="1120"/>
                    <a:pt x="492" y="1119"/>
                  </a:cubicBezTo>
                  <a:cubicBezTo>
                    <a:pt x="491" y="1117"/>
                    <a:pt x="490" y="1115"/>
                    <a:pt x="490" y="1113"/>
                  </a:cubicBezTo>
                  <a:cubicBezTo>
                    <a:pt x="489" y="1111"/>
                    <a:pt x="489" y="1110"/>
                    <a:pt x="489" y="1108"/>
                  </a:cubicBezTo>
                  <a:cubicBezTo>
                    <a:pt x="488" y="1105"/>
                    <a:pt x="487" y="1104"/>
                    <a:pt x="486" y="1102"/>
                  </a:cubicBezTo>
                  <a:cubicBezTo>
                    <a:pt x="484" y="1099"/>
                    <a:pt x="485" y="1094"/>
                    <a:pt x="483" y="1091"/>
                  </a:cubicBezTo>
                  <a:cubicBezTo>
                    <a:pt x="482" y="1088"/>
                    <a:pt x="480" y="1084"/>
                    <a:pt x="478" y="1082"/>
                  </a:cubicBezTo>
                  <a:cubicBezTo>
                    <a:pt x="477" y="1080"/>
                    <a:pt x="475" y="1079"/>
                    <a:pt x="475" y="1077"/>
                  </a:cubicBezTo>
                  <a:cubicBezTo>
                    <a:pt x="475" y="1075"/>
                    <a:pt x="475" y="1074"/>
                    <a:pt x="474" y="1073"/>
                  </a:cubicBezTo>
                  <a:cubicBezTo>
                    <a:pt x="474" y="1072"/>
                    <a:pt x="473" y="1072"/>
                    <a:pt x="472" y="1071"/>
                  </a:cubicBezTo>
                  <a:cubicBezTo>
                    <a:pt x="470" y="1067"/>
                    <a:pt x="471" y="1063"/>
                    <a:pt x="469" y="1059"/>
                  </a:cubicBezTo>
                  <a:cubicBezTo>
                    <a:pt x="467" y="1056"/>
                    <a:pt x="466" y="1053"/>
                    <a:pt x="466" y="1048"/>
                  </a:cubicBezTo>
                  <a:cubicBezTo>
                    <a:pt x="465" y="1046"/>
                    <a:pt x="465" y="1034"/>
                    <a:pt x="467" y="1034"/>
                  </a:cubicBezTo>
                  <a:cubicBezTo>
                    <a:pt x="468" y="1034"/>
                    <a:pt x="470" y="1037"/>
                    <a:pt x="471" y="1038"/>
                  </a:cubicBezTo>
                  <a:cubicBezTo>
                    <a:pt x="472" y="1039"/>
                    <a:pt x="475" y="1039"/>
                    <a:pt x="476" y="1040"/>
                  </a:cubicBezTo>
                  <a:cubicBezTo>
                    <a:pt x="479" y="1042"/>
                    <a:pt x="481" y="1045"/>
                    <a:pt x="481" y="1050"/>
                  </a:cubicBezTo>
                  <a:cubicBezTo>
                    <a:pt x="481" y="1054"/>
                    <a:pt x="481" y="1054"/>
                    <a:pt x="482" y="1055"/>
                  </a:cubicBezTo>
                  <a:cubicBezTo>
                    <a:pt x="483" y="1057"/>
                    <a:pt x="485" y="1057"/>
                    <a:pt x="486" y="1058"/>
                  </a:cubicBezTo>
                  <a:cubicBezTo>
                    <a:pt x="487" y="1060"/>
                    <a:pt x="487" y="1062"/>
                    <a:pt x="488" y="1063"/>
                  </a:cubicBezTo>
                  <a:cubicBezTo>
                    <a:pt x="489" y="1065"/>
                    <a:pt x="490" y="1066"/>
                    <a:pt x="491" y="1068"/>
                  </a:cubicBezTo>
                  <a:cubicBezTo>
                    <a:pt x="492" y="1071"/>
                    <a:pt x="495" y="1076"/>
                    <a:pt x="495" y="1080"/>
                  </a:cubicBezTo>
                  <a:cubicBezTo>
                    <a:pt x="498" y="1080"/>
                    <a:pt x="499" y="1082"/>
                    <a:pt x="501" y="1085"/>
                  </a:cubicBezTo>
                  <a:cubicBezTo>
                    <a:pt x="504" y="1088"/>
                    <a:pt x="505" y="1094"/>
                    <a:pt x="508" y="1094"/>
                  </a:cubicBezTo>
                  <a:cubicBezTo>
                    <a:pt x="509" y="1097"/>
                    <a:pt x="509" y="1102"/>
                    <a:pt x="510" y="1104"/>
                  </a:cubicBezTo>
                  <a:cubicBezTo>
                    <a:pt x="511" y="1106"/>
                    <a:pt x="513" y="1106"/>
                    <a:pt x="513" y="1109"/>
                  </a:cubicBezTo>
                  <a:cubicBezTo>
                    <a:pt x="514" y="1110"/>
                    <a:pt x="515" y="1109"/>
                    <a:pt x="517" y="1111"/>
                  </a:cubicBezTo>
                  <a:cubicBezTo>
                    <a:pt x="517" y="1113"/>
                    <a:pt x="518" y="1116"/>
                    <a:pt x="518" y="1117"/>
                  </a:cubicBezTo>
                  <a:cubicBezTo>
                    <a:pt x="520" y="1121"/>
                    <a:pt x="524" y="1120"/>
                    <a:pt x="525" y="1124"/>
                  </a:cubicBezTo>
                  <a:cubicBezTo>
                    <a:pt x="526" y="1128"/>
                    <a:pt x="524" y="1134"/>
                    <a:pt x="525" y="1137"/>
                  </a:cubicBezTo>
                  <a:cubicBezTo>
                    <a:pt x="526" y="1140"/>
                    <a:pt x="529" y="1143"/>
                    <a:pt x="531" y="1143"/>
                  </a:cubicBezTo>
                  <a:cubicBezTo>
                    <a:pt x="532" y="1147"/>
                    <a:pt x="532" y="1149"/>
                    <a:pt x="534" y="1152"/>
                  </a:cubicBezTo>
                  <a:cubicBezTo>
                    <a:pt x="535" y="1155"/>
                    <a:pt x="535" y="1159"/>
                    <a:pt x="539" y="1159"/>
                  </a:cubicBezTo>
                  <a:cubicBezTo>
                    <a:pt x="539" y="1160"/>
                    <a:pt x="539" y="1161"/>
                    <a:pt x="539" y="1162"/>
                  </a:cubicBezTo>
                  <a:cubicBezTo>
                    <a:pt x="542" y="1163"/>
                    <a:pt x="545" y="1161"/>
                    <a:pt x="547" y="1165"/>
                  </a:cubicBezTo>
                  <a:cubicBezTo>
                    <a:pt x="548" y="1168"/>
                    <a:pt x="547" y="1168"/>
                    <a:pt x="548" y="1171"/>
                  </a:cubicBezTo>
                  <a:cubicBezTo>
                    <a:pt x="548" y="1174"/>
                    <a:pt x="549" y="1174"/>
                    <a:pt x="549" y="1176"/>
                  </a:cubicBezTo>
                  <a:cubicBezTo>
                    <a:pt x="549" y="1179"/>
                    <a:pt x="549" y="1180"/>
                    <a:pt x="550" y="1182"/>
                  </a:cubicBezTo>
                  <a:cubicBezTo>
                    <a:pt x="551" y="1184"/>
                    <a:pt x="552" y="1186"/>
                    <a:pt x="553" y="1187"/>
                  </a:cubicBezTo>
                  <a:cubicBezTo>
                    <a:pt x="555" y="1190"/>
                    <a:pt x="559" y="1190"/>
                    <a:pt x="559" y="1196"/>
                  </a:cubicBezTo>
                  <a:cubicBezTo>
                    <a:pt x="560" y="1205"/>
                    <a:pt x="559" y="1215"/>
                    <a:pt x="559" y="1224"/>
                  </a:cubicBezTo>
                  <a:cubicBezTo>
                    <a:pt x="559" y="1229"/>
                    <a:pt x="560" y="1230"/>
                    <a:pt x="563" y="1233"/>
                  </a:cubicBezTo>
                  <a:cubicBezTo>
                    <a:pt x="563" y="1234"/>
                    <a:pt x="564" y="1236"/>
                    <a:pt x="565" y="1236"/>
                  </a:cubicBezTo>
                  <a:cubicBezTo>
                    <a:pt x="567" y="1238"/>
                    <a:pt x="568" y="1237"/>
                    <a:pt x="570" y="1238"/>
                  </a:cubicBezTo>
                  <a:cubicBezTo>
                    <a:pt x="571" y="1242"/>
                    <a:pt x="571" y="1243"/>
                    <a:pt x="573" y="1245"/>
                  </a:cubicBezTo>
                  <a:cubicBezTo>
                    <a:pt x="575" y="1246"/>
                    <a:pt x="576" y="1249"/>
                    <a:pt x="578" y="1250"/>
                  </a:cubicBezTo>
                  <a:cubicBezTo>
                    <a:pt x="581" y="1251"/>
                    <a:pt x="582" y="1249"/>
                    <a:pt x="584" y="1248"/>
                  </a:cubicBezTo>
                  <a:cubicBezTo>
                    <a:pt x="585" y="1248"/>
                    <a:pt x="587" y="1248"/>
                    <a:pt x="588" y="1248"/>
                  </a:cubicBezTo>
                  <a:cubicBezTo>
                    <a:pt x="590" y="1248"/>
                    <a:pt x="591" y="1247"/>
                    <a:pt x="593" y="1247"/>
                  </a:cubicBezTo>
                  <a:cubicBezTo>
                    <a:pt x="595" y="1246"/>
                    <a:pt x="599" y="1248"/>
                    <a:pt x="600" y="1246"/>
                  </a:cubicBezTo>
                  <a:cubicBezTo>
                    <a:pt x="601" y="1246"/>
                    <a:pt x="602" y="1244"/>
                    <a:pt x="602" y="1243"/>
                  </a:cubicBezTo>
                  <a:cubicBezTo>
                    <a:pt x="603" y="1243"/>
                    <a:pt x="605" y="1243"/>
                    <a:pt x="606" y="1242"/>
                  </a:cubicBezTo>
                  <a:cubicBezTo>
                    <a:pt x="608" y="1240"/>
                    <a:pt x="609" y="1238"/>
                    <a:pt x="611" y="1236"/>
                  </a:cubicBezTo>
                  <a:cubicBezTo>
                    <a:pt x="614" y="1235"/>
                    <a:pt x="615" y="1232"/>
                    <a:pt x="618" y="1233"/>
                  </a:cubicBezTo>
                  <a:cubicBezTo>
                    <a:pt x="621" y="1233"/>
                    <a:pt x="622" y="1231"/>
                    <a:pt x="625" y="1231"/>
                  </a:cubicBezTo>
                  <a:cubicBezTo>
                    <a:pt x="627" y="1230"/>
                    <a:pt x="630" y="1231"/>
                    <a:pt x="632" y="1231"/>
                  </a:cubicBezTo>
                  <a:cubicBezTo>
                    <a:pt x="634" y="1231"/>
                    <a:pt x="637" y="1231"/>
                    <a:pt x="638" y="1229"/>
                  </a:cubicBezTo>
                  <a:cubicBezTo>
                    <a:pt x="639" y="1227"/>
                    <a:pt x="640" y="1223"/>
                    <a:pt x="641" y="1222"/>
                  </a:cubicBezTo>
                  <a:cubicBezTo>
                    <a:pt x="642" y="1218"/>
                    <a:pt x="642" y="1218"/>
                    <a:pt x="645" y="1216"/>
                  </a:cubicBezTo>
                  <a:cubicBezTo>
                    <a:pt x="645" y="1216"/>
                    <a:pt x="647" y="1215"/>
                    <a:pt x="647" y="1215"/>
                  </a:cubicBezTo>
                  <a:cubicBezTo>
                    <a:pt x="648" y="1214"/>
                    <a:pt x="649" y="1213"/>
                    <a:pt x="650" y="1213"/>
                  </a:cubicBezTo>
                  <a:cubicBezTo>
                    <a:pt x="654" y="1209"/>
                    <a:pt x="659" y="1215"/>
                    <a:pt x="660" y="1205"/>
                  </a:cubicBezTo>
                  <a:cubicBezTo>
                    <a:pt x="662" y="1205"/>
                    <a:pt x="665" y="1200"/>
                    <a:pt x="667" y="1198"/>
                  </a:cubicBezTo>
                  <a:cubicBezTo>
                    <a:pt x="667" y="1196"/>
                    <a:pt x="668" y="1195"/>
                    <a:pt x="668" y="1193"/>
                  </a:cubicBezTo>
                  <a:cubicBezTo>
                    <a:pt x="670" y="1192"/>
                    <a:pt x="671" y="1192"/>
                    <a:pt x="672" y="1190"/>
                  </a:cubicBezTo>
                  <a:cubicBezTo>
                    <a:pt x="673" y="1189"/>
                    <a:pt x="673" y="1187"/>
                    <a:pt x="674" y="1186"/>
                  </a:cubicBezTo>
                  <a:cubicBezTo>
                    <a:pt x="675" y="1185"/>
                    <a:pt x="676" y="1185"/>
                    <a:pt x="676" y="1185"/>
                  </a:cubicBezTo>
                  <a:cubicBezTo>
                    <a:pt x="678" y="1184"/>
                    <a:pt x="678" y="1183"/>
                    <a:pt x="679" y="1182"/>
                  </a:cubicBezTo>
                  <a:cubicBezTo>
                    <a:pt x="682" y="1180"/>
                    <a:pt x="686" y="1183"/>
                    <a:pt x="689" y="1180"/>
                  </a:cubicBezTo>
                  <a:cubicBezTo>
                    <a:pt x="692" y="1177"/>
                    <a:pt x="692" y="1175"/>
                    <a:pt x="694" y="1171"/>
                  </a:cubicBezTo>
                  <a:cubicBezTo>
                    <a:pt x="694" y="1170"/>
                    <a:pt x="694" y="1169"/>
                    <a:pt x="694" y="1168"/>
                  </a:cubicBezTo>
                  <a:cubicBezTo>
                    <a:pt x="695" y="1168"/>
                    <a:pt x="696" y="1167"/>
                    <a:pt x="696" y="1166"/>
                  </a:cubicBezTo>
                  <a:cubicBezTo>
                    <a:pt x="697" y="1165"/>
                    <a:pt x="697" y="1164"/>
                    <a:pt x="697" y="1162"/>
                  </a:cubicBezTo>
                  <a:cubicBezTo>
                    <a:pt x="697" y="1161"/>
                    <a:pt x="697" y="1160"/>
                    <a:pt x="698" y="1159"/>
                  </a:cubicBezTo>
                  <a:cubicBezTo>
                    <a:pt x="698" y="1157"/>
                    <a:pt x="699" y="1155"/>
                    <a:pt x="699" y="1154"/>
                  </a:cubicBezTo>
                  <a:cubicBezTo>
                    <a:pt x="699" y="1153"/>
                    <a:pt x="699" y="1151"/>
                    <a:pt x="699" y="1150"/>
                  </a:cubicBezTo>
                  <a:cubicBezTo>
                    <a:pt x="700" y="1149"/>
                    <a:pt x="701" y="1149"/>
                    <a:pt x="701" y="1148"/>
                  </a:cubicBezTo>
                  <a:cubicBezTo>
                    <a:pt x="702" y="1146"/>
                    <a:pt x="702" y="1145"/>
                    <a:pt x="703" y="1143"/>
                  </a:cubicBezTo>
                  <a:cubicBezTo>
                    <a:pt x="704" y="1143"/>
                    <a:pt x="707" y="1141"/>
                    <a:pt x="708" y="1141"/>
                  </a:cubicBezTo>
                  <a:cubicBezTo>
                    <a:pt x="708" y="1140"/>
                    <a:pt x="708" y="1139"/>
                    <a:pt x="708" y="1138"/>
                  </a:cubicBezTo>
                  <a:cubicBezTo>
                    <a:pt x="709" y="1138"/>
                    <a:pt x="710" y="1138"/>
                    <a:pt x="710" y="1137"/>
                  </a:cubicBezTo>
                  <a:cubicBezTo>
                    <a:pt x="710" y="1135"/>
                    <a:pt x="712" y="1132"/>
                    <a:pt x="712" y="1129"/>
                  </a:cubicBezTo>
                  <a:cubicBezTo>
                    <a:pt x="713" y="1129"/>
                    <a:pt x="713" y="1129"/>
                    <a:pt x="714" y="1129"/>
                  </a:cubicBezTo>
                  <a:cubicBezTo>
                    <a:pt x="715" y="1121"/>
                    <a:pt x="720" y="1111"/>
                    <a:pt x="713" y="1104"/>
                  </a:cubicBezTo>
                  <a:cubicBezTo>
                    <a:pt x="712" y="1103"/>
                    <a:pt x="711" y="1103"/>
                    <a:pt x="709" y="1102"/>
                  </a:cubicBezTo>
                  <a:cubicBezTo>
                    <a:pt x="708" y="1102"/>
                    <a:pt x="707" y="1100"/>
                    <a:pt x="705" y="1099"/>
                  </a:cubicBezTo>
                  <a:cubicBezTo>
                    <a:pt x="702" y="1097"/>
                    <a:pt x="699" y="1098"/>
                    <a:pt x="697" y="1094"/>
                  </a:cubicBezTo>
                  <a:cubicBezTo>
                    <a:pt x="696" y="1092"/>
                    <a:pt x="696" y="1090"/>
                    <a:pt x="694" y="1088"/>
                  </a:cubicBezTo>
                  <a:cubicBezTo>
                    <a:pt x="693" y="1087"/>
                    <a:pt x="692" y="1087"/>
                    <a:pt x="690" y="1085"/>
                  </a:cubicBezTo>
                  <a:cubicBezTo>
                    <a:pt x="690" y="1084"/>
                    <a:pt x="689" y="1083"/>
                    <a:pt x="689" y="1082"/>
                  </a:cubicBezTo>
                  <a:cubicBezTo>
                    <a:pt x="688" y="1081"/>
                    <a:pt x="687" y="1082"/>
                    <a:pt x="685" y="1081"/>
                  </a:cubicBezTo>
                  <a:cubicBezTo>
                    <a:pt x="684" y="1080"/>
                    <a:pt x="683" y="1078"/>
                    <a:pt x="683" y="1077"/>
                  </a:cubicBezTo>
                  <a:cubicBezTo>
                    <a:pt x="682" y="1075"/>
                    <a:pt x="682" y="1072"/>
                    <a:pt x="681" y="1070"/>
                  </a:cubicBezTo>
                  <a:cubicBezTo>
                    <a:pt x="680" y="1068"/>
                    <a:pt x="679" y="1067"/>
                    <a:pt x="678" y="1066"/>
                  </a:cubicBezTo>
                  <a:cubicBezTo>
                    <a:pt x="675" y="1062"/>
                    <a:pt x="671" y="1061"/>
                    <a:pt x="668" y="1063"/>
                  </a:cubicBezTo>
                  <a:cubicBezTo>
                    <a:pt x="668" y="1064"/>
                    <a:pt x="668" y="1066"/>
                    <a:pt x="667" y="1067"/>
                  </a:cubicBezTo>
                  <a:cubicBezTo>
                    <a:pt x="664" y="1068"/>
                    <a:pt x="661" y="1069"/>
                    <a:pt x="658" y="1072"/>
                  </a:cubicBezTo>
                  <a:cubicBezTo>
                    <a:pt x="657" y="1074"/>
                    <a:pt x="657" y="1075"/>
                    <a:pt x="656" y="1077"/>
                  </a:cubicBezTo>
                  <a:cubicBezTo>
                    <a:pt x="656" y="1077"/>
                    <a:pt x="654" y="1078"/>
                    <a:pt x="653" y="1079"/>
                  </a:cubicBezTo>
                  <a:cubicBezTo>
                    <a:pt x="653" y="1080"/>
                    <a:pt x="652" y="1080"/>
                    <a:pt x="652" y="1081"/>
                  </a:cubicBezTo>
                  <a:cubicBezTo>
                    <a:pt x="650" y="1082"/>
                    <a:pt x="649" y="1084"/>
                    <a:pt x="647" y="1085"/>
                  </a:cubicBezTo>
                  <a:cubicBezTo>
                    <a:pt x="646" y="1086"/>
                    <a:pt x="642" y="1086"/>
                    <a:pt x="640" y="1085"/>
                  </a:cubicBezTo>
                  <a:cubicBezTo>
                    <a:pt x="640" y="1081"/>
                    <a:pt x="639" y="1081"/>
                    <a:pt x="638" y="1078"/>
                  </a:cubicBezTo>
                  <a:cubicBezTo>
                    <a:pt x="636" y="1074"/>
                    <a:pt x="636" y="1070"/>
                    <a:pt x="636" y="1066"/>
                  </a:cubicBezTo>
                  <a:cubicBezTo>
                    <a:pt x="635" y="1058"/>
                    <a:pt x="629" y="1059"/>
                    <a:pt x="625" y="1059"/>
                  </a:cubicBezTo>
                  <a:cubicBezTo>
                    <a:pt x="621" y="1059"/>
                    <a:pt x="620" y="1060"/>
                    <a:pt x="618" y="1055"/>
                  </a:cubicBezTo>
                  <a:cubicBezTo>
                    <a:pt x="617" y="1052"/>
                    <a:pt x="617" y="1050"/>
                    <a:pt x="615" y="1048"/>
                  </a:cubicBezTo>
                  <a:cubicBezTo>
                    <a:pt x="612" y="1046"/>
                    <a:pt x="612" y="1044"/>
                    <a:pt x="611" y="1041"/>
                  </a:cubicBezTo>
                  <a:cubicBezTo>
                    <a:pt x="609" y="1039"/>
                    <a:pt x="607" y="1039"/>
                    <a:pt x="607" y="1035"/>
                  </a:cubicBezTo>
                  <a:cubicBezTo>
                    <a:pt x="606" y="1035"/>
                    <a:pt x="605" y="1034"/>
                    <a:pt x="605" y="1034"/>
                  </a:cubicBezTo>
                  <a:cubicBezTo>
                    <a:pt x="605" y="1033"/>
                    <a:pt x="604" y="1032"/>
                    <a:pt x="604" y="1031"/>
                  </a:cubicBezTo>
                  <a:cubicBezTo>
                    <a:pt x="599" y="1031"/>
                    <a:pt x="600" y="1022"/>
                    <a:pt x="600" y="1017"/>
                  </a:cubicBezTo>
                  <a:cubicBezTo>
                    <a:pt x="599" y="1015"/>
                    <a:pt x="598" y="1015"/>
                    <a:pt x="598" y="1013"/>
                  </a:cubicBezTo>
                  <a:cubicBezTo>
                    <a:pt x="598" y="1012"/>
                    <a:pt x="598" y="1010"/>
                    <a:pt x="598" y="1008"/>
                  </a:cubicBezTo>
                  <a:cubicBezTo>
                    <a:pt x="598" y="1005"/>
                    <a:pt x="598" y="1001"/>
                    <a:pt x="598" y="998"/>
                  </a:cubicBezTo>
                  <a:cubicBezTo>
                    <a:pt x="600" y="998"/>
                    <a:pt x="601" y="1002"/>
                    <a:pt x="602" y="1004"/>
                  </a:cubicBezTo>
                  <a:cubicBezTo>
                    <a:pt x="605" y="1009"/>
                    <a:pt x="607" y="1008"/>
                    <a:pt x="611" y="1008"/>
                  </a:cubicBezTo>
                  <a:cubicBezTo>
                    <a:pt x="616" y="1008"/>
                    <a:pt x="619" y="1017"/>
                    <a:pt x="624" y="1017"/>
                  </a:cubicBezTo>
                  <a:cubicBezTo>
                    <a:pt x="625" y="1018"/>
                    <a:pt x="625" y="1019"/>
                    <a:pt x="625" y="1020"/>
                  </a:cubicBezTo>
                  <a:cubicBezTo>
                    <a:pt x="628" y="1020"/>
                    <a:pt x="630" y="1025"/>
                    <a:pt x="630" y="1029"/>
                  </a:cubicBezTo>
                  <a:cubicBezTo>
                    <a:pt x="631" y="1029"/>
                    <a:pt x="633" y="1030"/>
                    <a:pt x="634" y="1031"/>
                  </a:cubicBezTo>
                  <a:cubicBezTo>
                    <a:pt x="637" y="1033"/>
                    <a:pt x="638" y="1032"/>
                    <a:pt x="641" y="1033"/>
                  </a:cubicBezTo>
                  <a:cubicBezTo>
                    <a:pt x="642" y="1033"/>
                    <a:pt x="644" y="1033"/>
                    <a:pt x="645" y="1034"/>
                  </a:cubicBezTo>
                  <a:cubicBezTo>
                    <a:pt x="647" y="1036"/>
                    <a:pt x="645" y="1036"/>
                    <a:pt x="646" y="1038"/>
                  </a:cubicBezTo>
                  <a:cubicBezTo>
                    <a:pt x="647" y="1040"/>
                    <a:pt x="648" y="1042"/>
                    <a:pt x="650" y="1044"/>
                  </a:cubicBezTo>
                  <a:cubicBezTo>
                    <a:pt x="657" y="1054"/>
                    <a:pt x="667" y="1045"/>
                    <a:pt x="676" y="1049"/>
                  </a:cubicBezTo>
                  <a:cubicBezTo>
                    <a:pt x="676" y="1050"/>
                    <a:pt x="676" y="1051"/>
                    <a:pt x="677" y="1052"/>
                  </a:cubicBezTo>
                  <a:cubicBezTo>
                    <a:pt x="678" y="1052"/>
                    <a:pt x="679" y="1053"/>
                    <a:pt x="680" y="1054"/>
                  </a:cubicBezTo>
                  <a:cubicBezTo>
                    <a:pt x="681" y="1055"/>
                    <a:pt x="681" y="1056"/>
                    <a:pt x="682" y="1058"/>
                  </a:cubicBezTo>
                  <a:cubicBezTo>
                    <a:pt x="684" y="1060"/>
                    <a:pt x="688" y="1061"/>
                    <a:pt x="691" y="1062"/>
                  </a:cubicBezTo>
                  <a:cubicBezTo>
                    <a:pt x="694" y="1064"/>
                    <a:pt x="696" y="1066"/>
                    <a:pt x="699" y="1066"/>
                  </a:cubicBezTo>
                  <a:cubicBezTo>
                    <a:pt x="702" y="1066"/>
                    <a:pt x="706" y="1065"/>
                    <a:pt x="709" y="1066"/>
                  </a:cubicBezTo>
                  <a:cubicBezTo>
                    <a:pt x="709" y="1067"/>
                    <a:pt x="709" y="1067"/>
                    <a:pt x="709" y="1068"/>
                  </a:cubicBezTo>
                  <a:cubicBezTo>
                    <a:pt x="713" y="1068"/>
                    <a:pt x="716" y="1065"/>
                    <a:pt x="719" y="1064"/>
                  </a:cubicBezTo>
                  <a:cubicBezTo>
                    <a:pt x="720" y="1063"/>
                    <a:pt x="724" y="1061"/>
                    <a:pt x="724" y="1060"/>
                  </a:cubicBezTo>
                  <a:cubicBezTo>
                    <a:pt x="724" y="1059"/>
                    <a:pt x="724" y="1059"/>
                    <a:pt x="725" y="1058"/>
                  </a:cubicBezTo>
                  <a:cubicBezTo>
                    <a:pt x="725" y="1056"/>
                    <a:pt x="726" y="1056"/>
                    <a:pt x="727" y="1055"/>
                  </a:cubicBezTo>
                  <a:cubicBezTo>
                    <a:pt x="731" y="1052"/>
                    <a:pt x="734" y="1055"/>
                    <a:pt x="739" y="1057"/>
                  </a:cubicBezTo>
                  <a:cubicBezTo>
                    <a:pt x="742" y="1058"/>
                    <a:pt x="747" y="1057"/>
                    <a:pt x="751" y="1057"/>
                  </a:cubicBezTo>
                  <a:cubicBezTo>
                    <a:pt x="752" y="1057"/>
                    <a:pt x="753" y="1057"/>
                    <a:pt x="753" y="1057"/>
                  </a:cubicBezTo>
                  <a:cubicBezTo>
                    <a:pt x="754" y="1057"/>
                    <a:pt x="755" y="1058"/>
                    <a:pt x="755" y="1059"/>
                  </a:cubicBezTo>
                  <a:cubicBezTo>
                    <a:pt x="756" y="1060"/>
                    <a:pt x="758" y="1061"/>
                    <a:pt x="760" y="1062"/>
                  </a:cubicBezTo>
                  <a:cubicBezTo>
                    <a:pt x="763" y="1065"/>
                    <a:pt x="765" y="1066"/>
                    <a:pt x="766" y="1071"/>
                  </a:cubicBezTo>
                  <a:cubicBezTo>
                    <a:pt x="767" y="1074"/>
                    <a:pt x="768" y="1073"/>
                    <a:pt x="770" y="1075"/>
                  </a:cubicBezTo>
                  <a:cubicBezTo>
                    <a:pt x="771" y="1076"/>
                    <a:pt x="773" y="1076"/>
                    <a:pt x="775" y="1077"/>
                  </a:cubicBezTo>
                  <a:cubicBezTo>
                    <a:pt x="779" y="1079"/>
                    <a:pt x="781" y="1078"/>
                    <a:pt x="781" y="1085"/>
                  </a:cubicBezTo>
                  <a:cubicBezTo>
                    <a:pt x="784" y="1085"/>
                    <a:pt x="786" y="1089"/>
                    <a:pt x="788" y="1092"/>
                  </a:cubicBezTo>
                  <a:cubicBezTo>
                    <a:pt x="790" y="1094"/>
                    <a:pt x="790" y="1093"/>
                    <a:pt x="793" y="1094"/>
                  </a:cubicBezTo>
                  <a:cubicBezTo>
                    <a:pt x="793" y="1094"/>
                    <a:pt x="795" y="1097"/>
                    <a:pt x="795" y="1099"/>
                  </a:cubicBezTo>
                  <a:cubicBezTo>
                    <a:pt x="796" y="1100"/>
                    <a:pt x="797" y="1103"/>
                    <a:pt x="797" y="1105"/>
                  </a:cubicBezTo>
                  <a:cubicBezTo>
                    <a:pt x="798" y="1107"/>
                    <a:pt x="797" y="1110"/>
                    <a:pt x="798" y="1112"/>
                  </a:cubicBezTo>
                  <a:cubicBezTo>
                    <a:pt x="799" y="1113"/>
                    <a:pt x="799" y="1113"/>
                    <a:pt x="800" y="1113"/>
                  </a:cubicBezTo>
                  <a:cubicBezTo>
                    <a:pt x="801" y="1114"/>
                    <a:pt x="801" y="1115"/>
                    <a:pt x="802" y="1116"/>
                  </a:cubicBezTo>
                  <a:cubicBezTo>
                    <a:pt x="803" y="1119"/>
                    <a:pt x="804" y="1118"/>
                    <a:pt x="806" y="1119"/>
                  </a:cubicBezTo>
                  <a:cubicBezTo>
                    <a:pt x="806" y="1120"/>
                    <a:pt x="806" y="1121"/>
                    <a:pt x="807" y="1122"/>
                  </a:cubicBezTo>
                  <a:cubicBezTo>
                    <a:pt x="808" y="1122"/>
                    <a:pt x="809" y="1123"/>
                    <a:pt x="810" y="1123"/>
                  </a:cubicBezTo>
                  <a:cubicBezTo>
                    <a:pt x="812" y="1124"/>
                    <a:pt x="813" y="1124"/>
                    <a:pt x="815" y="1124"/>
                  </a:cubicBezTo>
                  <a:cubicBezTo>
                    <a:pt x="815" y="1125"/>
                    <a:pt x="815" y="1126"/>
                    <a:pt x="815" y="1127"/>
                  </a:cubicBezTo>
                  <a:cubicBezTo>
                    <a:pt x="818" y="1127"/>
                    <a:pt x="818" y="1130"/>
                    <a:pt x="820" y="1131"/>
                  </a:cubicBezTo>
                  <a:cubicBezTo>
                    <a:pt x="822" y="1132"/>
                    <a:pt x="827" y="1129"/>
                    <a:pt x="829" y="1127"/>
                  </a:cubicBezTo>
                  <a:cubicBezTo>
                    <a:pt x="830" y="1127"/>
                    <a:pt x="830" y="1125"/>
                    <a:pt x="831" y="1124"/>
                  </a:cubicBezTo>
                  <a:cubicBezTo>
                    <a:pt x="831" y="1124"/>
                    <a:pt x="835" y="1122"/>
                    <a:pt x="835" y="1122"/>
                  </a:cubicBezTo>
                  <a:cubicBezTo>
                    <a:pt x="839" y="1122"/>
                    <a:pt x="838" y="1127"/>
                    <a:pt x="838" y="1131"/>
                  </a:cubicBezTo>
                  <a:cubicBezTo>
                    <a:pt x="838" y="1134"/>
                    <a:pt x="838" y="1138"/>
                    <a:pt x="838" y="1141"/>
                  </a:cubicBezTo>
                  <a:cubicBezTo>
                    <a:pt x="838" y="1143"/>
                    <a:pt x="837" y="1143"/>
                    <a:pt x="837" y="1145"/>
                  </a:cubicBezTo>
                  <a:cubicBezTo>
                    <a:pt x="836" y="1147"/>
                    <a:pt x="837" y="1149"/>
                    <a:pt x="836" y="1151"/>
                  </a:cubicBezTo>
                  <a:cubicBezTo>
                    <a:pt x="836" y="1154"/>
                    <a:pt x="834" y="1159"/>
                    <a:pt x="835" y="1163"/>
                  </a:cubicBezTo>
                  <a:cubicBezTo>
                    <a:pt x="836" y="1166"/>
                    <a:pt x="839" y="1164"/>
                    <a:pt x="839" y="1169"/>
                  </a:cubicBezTo>
                  <a:cubicBezTo>
                    <a:pt x="843" y="1170"/>
                    <a:pt x="843" y="1170"/>
                    <a:pt x="844" y="1175"/>
                  </a:cubicBezTo>
                  <a:cubicBezTo>
                    <a:pt x="845" y="1177"/>
                    <a:pt x="845" y="1178"/>
                    <a:pt x="845" y="1180"/>
                  </a:cubicBezTo>
                  <a:cubicBezTo>
                    <a:pt x="847" y="1183"/>
                    <a:pt x="847" y="1182"/>
                    <a:pt x="849" y="1184"/>
                  </a:cubicBezTo>
                  <a:cubicBezTo>
                    <a:pt x="852" y="1186"/>
                    <a:pt x="852" y="1187"/>
                    <a:pt x="852" y="1192"/>
                  </a:cubicBezTo>
                  <a:cubicBezTo>
                    <a:pt x="852" y="1197"/>
                    <a:pt x="852" y="1202"/>
                    <a:pt x="852" y="1206"/>
                  </a:cubicBezTo>
                  <a:cubicBezTo>
                    <a:pt x="852" y="1208"/>
                    <a:pt x="852" y="1210"/>
                    <a:pt x="852" y="1211"/>
                  </a:cubicBezTo>
                  <a:cubicBezTo>
                    <a:pt x="852" y="1215"/>
                    <a:pt x="852" y="1215"/>
                    <a:pt x="853" y="1217"/>
                  </a:cubicBezTo>
                  <a:cubicBezTo>
                    <a:pt x="854" y="1218"/>
                    <a:pt x="855" y="1219"/>
                    <a:pt x="856" y="1220"/>
                  </a:cubicBezTo>
                  <a:cubicBezTo>
                    <a:pt x="857" y="1222"/>
                    <a:pt x="857" y="1221"/>
                    <a:pt x="859" y="1222"/>
                  </a:cubicBezTo>
                  <a:cubicBezTo>
                    <a:pt x="864" y="1224"/>
                    <a:pt x="867" y="1234"/>
                    <a:pt x="867" y="1239"/>
                  </a:cubicBezTo>
                  <a:cubicBezTo>
                    <a:pt x="870" y="1239"/>
                    <a:pt x="870" y="1240"/>
                    <a:pt x="871" y="1243"/>
                  </a:cubicBezTo>
                  <a:cubicBezTo>
                    <a:pt x="871" y="1244"/>
                    <a:pt x="871" y="1245"/>
                    <a:pt x="871" y="1246"/>
                  </a:cubicBezTo>
                  <a:cubicBezTo>
                    <a:pt x="871" y="1247"/>
                    <a:pt x="873" y="1248"/>
                    <a:pt x="873" y="1249"/>
                  </a:cubicBezTo>
                  <a:cubicBezTo>
                    <a:pt x="875" y="1253"/>
                    <a:pt x="873" y="1261"/>
                    <a:pt x="873" y="1266"/>
                  </a:cubicBezTo>
                  <a:cubicBezTo>
                    <a:pt x="875" y="1266"/>
                    <a:pt x="876" y="1266"/>
                    <a:pt x="877" y="1266"/>
                  </a:cubicBezTo>
                  <a:cubicBezTo>
                    <a:pt x="877" y="1268"/>
                    <a:pt x="877" y="1269"/>
                    <a:pt x="877" y="1271"/>
                  </a:cubicBezTo>
                  <a:cubicBezTo>
                    <a:pt x="878" y="1271"/>
                    <a:pt x="879" y="1271"/>
                    <a:pt x="879" y="1271"/>
                  </a:cubicBezTo>
                  <a:cubicBezTo>
                    <a:pt x="879" y="1272"/>
                    <a:pt x="880" y="1273"/>
                    <a:pt x="880" y="1274"/>
                  </a:cubicBezTo>
                  <a:cubicBezTo>
                    <a:pt x="881" y="1275"/>
                    <a:pt x="882" y="1275"/>
                    <a:pt x="883" y="1275"/>
                  </a:cubicBezTo>
                  <a:cubicBezTo>
                    <a:pt x="884" y="1278"/>
                    <a:pt x="883" y="1280"/>
                    <a:pt x="884" y="1283"/>
                  </a:cubicBezTo>
                  <a:cubicBezTo>
                    <a:pt x="884" y="1283"/>
                    <a:pt x="885" y="1283"/>
                    <a:pt x="886" y="1284"/>
                  </a:cubicBezTo>
                  <a:cubicBezTo>
                    <a:pt x="886" y="1287"/>
                    <a:pt x="888" y="1288"/>
                    <a:pt x="887" y="1291"/>
                  </a:cubicBezTo>
                  <a:cubicBezTo>
                    <a:pt x="888" y="1292"/>
                    <a:pt x="888" y="1294"/>
                    <a:pt x="889" y="1295"/>
                  </a:cubicBezTo>
                  <a:cubicBezTo>
                    <a:pt x="890" y="1297"/>
                    <a:pt x="891" y="1298"/>
                    <a:pt x="891" y="1301"/>
                  </a:cubicBezTo>
                  <a:cubicBezTo>
                    <a:pt x="891" y="1301"/>
                    <a:pt x="892" y="1301"/>
                    <a:pt x="892" y="1301"/>
                  </a:cubicBezTo>
                  <a:cubicBezTo>
                    <a:pt x="892" y="1302"/>
                    <a:pt x="891" y="1301"/>
                    <a:pt x="891" y="1302"/>
                  </a:cubicBezTo>
                  <a:cubicBezTo>
                    <a:pt x="892" y="1303"/>
                    <a:pt x="892" y="1303"/>
                    <a:pt x="893" y="1303"/>
                  </a:cubicBezTo>
                  <a:cubicBezTo>
                    <a:pt x="893" y="1308"/>
                    <a:pt x="897" y="1309"/>
                    <a:pt x="900" y="1308"/>
                  </a:cubicBezTo>
                  <a:cubicBezTo>
                    <a:pt x="900" y="1301"/>
                    <a:pt x="903" y="1297"/>
                    <a:pt x="907" y="1294"/>
                  </a:cubicBezTo>
                  <a:cubicBezTo>
                    <a:pt x="908" y="1293"/>
                    <a:pt x="909" y="1294"/>
                    <a:pt x="910" y="1293"/>
                  </a:cubicBezTo>
                  <a:cubicBezTo>
                    <a:pt x="911" y="1292"/>
                    <a:pt x="911" y="1290"/>
                    <a:pt x="911" y="1289"/>
                  </a:cubicBezTo>
                  <a:cubicBezTo>
                    <a:pt x="914" y="1285"/>
                    <a:pt x="916" y="1287"/>
                    <a:pt x="916" y="1282"/>
                  </a:cubicBezTo>
                  <a:cubicBezTo>
                    <a:pt x="916" y="1275"/>
                    <a:pt x="916" y="1268"/>
                    <a:pt x="916" y="1261"/>
                  </a:cubicBezTo>
                  <a:cubicBezTo>
                    <a:pt x="916" y="1257"/>
                    <a:pt x="916" y="1253"/>
                    <a:pt x="916" y="1250"/>
                  </a:cubicBezTo>
                  <a:cubicBezTo>
                    <a:pt x="917" y="1247"/>
                    <a:pt x="918" y="1245"/>
                    <a:pt x="919" y="1241"/>
                  </a:cubicBezTo>
                  <a:cubicBezTo>
                    <a:pt x="919" y="1235"/>
                    <a:pt x="919" y="1227"/>
                    <a:pt x="919" y="1220"/>
                  </a:cubicBezTo>
                  <a:cubicBezTo>
                    <a:pt x="919" y="1215"/>
                    <a:pt x="917" y="1203"/>
                    <a:pt x="920" y="1200"/>
                  </a:cubicBezTo>
                  <a:cubicBezTo>
                    <a:pt x="922" y="1198"/>
                    <a:pt x="924" y="1198"/>
                    <a:pt x="925" y="1196"/>
                  </a:cubicBezTo>
                  <a:cubicBezTo>
                    <a:pt x="926" y="1194"/>
                    <a:pt x="926" y="1190"/>
                    <a:pt x="927" y="1188"/>
                  </a:cubicBezTo>
                  <a:cubicBezTo>
                    <a:pt x="929" y="1183"/>
                    <a:pt x="931" y="1177"/>
                    <a:pt x="934" y="1173"/>
                  </a:cubicBezTo>
                  <a:cubicBezTo>
                    <a:pt x="935" y="1170"/>
                    <a:pt x="937" y="1170"/>
                    <a:pt x="939" y="1168"/>
                  </a:cubicBezTo>
                  <a:cubicBezTo>
                    <a:pt x="941" y="1167"/>
                    <a:pt x="940" y="1167"/>
                    <a:pt x="941" y="1166"/>
                  </a:cubicBezTo>
                  <a:cubicBezTo>
                    <a:pt x="942" y="1165"/>
                    <a:pt x="943" y="1163"/>
                    <a:pt x="943" y="1162"/>
                  </a:cubicBezTo>
                  <a:cubicBezTo>
                    <a:pt x="945" y="1157"/>
                    <a:pt x="948" y="1153"/>
                    <a:pt x="950" y="1148"/>
                  </a:cubicBezTo>
                  <a:cubicBezTo>
                    <a:pt x="952" y="1144"/>
                    <a:pt x="952" y="1139"/>
                    <a:pt x="956" y="1135"/>
                  </a:cubicBezTo>
                  <a:cubicBezTo>
                    <a:pt x="957" y="1133"/>
                    <a:pt x="959" y="1132"/>
                    <a:pt x="960" y="1131"/>
                  </a:cubicBezTo>
                  <a:cubicBezTo>
                    <a:pt x="962" y="1129"/>
                    <a:pt x="963" y="1126"/>
                    <a:pt x="964" y="1124"/>
                  </a:cubicBezTo>
                  <a:cubicBezTo>
                    <a:pt x="964" y="1123"/>
                    <a:pt x="965" y="1121"/>
                    <a:pt x="965" y="1120"/>
                  </a:cubicBezTo>
                  <a:cubicBezTo>
                    <a:pt x="965" y="1119"/>
                    <a:pt x="966" y="1118"/>
                    <a:pt x="966" y="1116"/>
                  </a:cubicBezTo>
                  <a:cubicBezTo>
                    <a:pt x="967" y="1114"/>
                    <a:pt x="968" y="1112"/>
                    <a:pt x="969" y="1110"/>
                  </a:cubicBezTo>
                  <a:cubicBezTo>
                    <a:pt x="973" y="1106"/>
                    <a:pt x="979" y="1110"/>
                    <a:pt x="984" y="1108"/>
                  </a:cubicBezTo>
                  <a:cubicBezTo>
                    <a:pt x="986" y="1107"/>
                    <a:pt x="987" y="1104"/>
                    <a:pt x="988" y="1103"/>
                  </a:cubicBezTo>
                  <a:cubicBezTo>
                    <a:pt x="990" y="1102"/>
                    <a:pt x="994" y="1103"/>
                    <a:pt x="996" y="1103"/>
                  </a:cubicBezTo>
                  <a:cubicBezTo>
                    <a:pt x="999" y="1103"/>
                    <a:pt x="1000" y="1102"/>
                    <a:pt x="1002" y="1106"/>
                  </a:cubicBezTo>
                  <a:cubicBezTo>
                    <a:pt x="1003" y="1108"/>
                    <a:pt x="1002" y="1108"/>
                    <a:pt x="1003" y="1110"/>
                  </a:cubicBezTo>
                  <a:cubicBezTo>
                    <a:pt x="1004" y="1111"/>
                    <a:pt x="1004" y="1114"/>
                    <a:pt x="1004" y="1115"/>
                  </a:cubicBezTo>
                  <a:cubicBezTo>
                    <a:pt x="1005" y="1118"/>
                    <a:pt x="1007" y="1118"/>
                    <a:pt x="1008" y="1120"/>
                  </a:cubicBezTo>
                  <a:cubicBezTo>
                    <a:pt x="1010" y="1123"/>
                    <a:pt x="1010" y="1124"/>
                    <a:pt x="1013" y="1124"/>
                  </a:cubicBezTo>
                  <a:cubicBezTo>
                    <a:pt x="1014" y="1128"/>
                    <a:pt x="1014" y="1134"/>
                    <a:pt x="1015" y="1137"/>
                  </a:cubicBezTo>
                  <a:cubicBezTo>
                    <a:pt x="1016" y="1138"/>
                    <a:pt x="1017" y="1139"/>
                    <a:pt x="1018" y="1140"/>
                  </a:cubicBezTo>
                  <a:cubicBezTo>
                    <a:pt x="1019" y="1140"/>
                    <a:pt x="1021" y="1141"/>
                    <a:pt x="1022" y="1141"/>
                  </a:cubicBezTo>
                  <a:cubicBezTo>
                    <a:pt x="1023" y="1142"/>
                    <a:pt x="1024" y="1141"/>
                    <a:pt x="1026" y="1142"/>
                  </a:cubicBezTo>
                  <a:cubicBezTo>
                    <a:pt x="1027" y="1142"/>
                    <a:pt x="1027" y="1144"/>
                    <a:pt x="1028" y="1145"/>
                  </a:cubicBezTo>
                  <a:cubicBezTo>
                    <a:pt x="1029" y="1145"/>
                    <a:pt x="1032" y="1146"/>
                    <a:pt x="1032" y="1147"/>
                  </a:cubicBezTo>
                  <a:cubicBezTo>
                    <a:pt x="1033" y="1149"/>
                    <a:pt x="1032" y="1151"/>
                    <a:pt x="1032" y="1153"/>
                  </a:cubicBezTo>
                  <a:cubicBezTo>
                    <a:pt x="1033" y="1154"/>
                    <a:pt x="1034" y="1154"/>
                    <a:pt x="1035" y="1154"/>
                  </a:cubicBezTo>
                  <a:cubicBezTo>
                    <a:pt x="1036" y="1160"/>
                    <a:pt x="1034" y="1166"/>
                    <a:pt x="1036" y="1172"/>
                  </a:cubicBezTo>
                  <a:cubicBezTo>
                    <a:pt x="1036" y="1174"/>
                    <a:pt x="1037" y="1176"/>
                    <a:pt x="1037" y="1178"/>
                  </a:cubicBezTo>
                  <a:cubicBezTo>
                    <a:pt x="1038" y="1181"/>
                    <a:pt x="1037" y="1184"/>
                    <a:pt x="1037" y="1187"/>
                  </a:cubicBezTo>
                  <a:cubicBezTo>
                    <a:pt x="1039" y="1187"/>
                    <a:pt x="1040" y="1187"/>
                    <a:pt x="1041" y="1187"/>
                  </a:cubicBezTo>
                  <a:cubicBezTo>
                    <a:pt x="1041" y="1189"/>
                    <a:pt x="1041" y="1190"/>
                    <a:pt x="1041" y="1192"/>
                  </a:cubicBezTo>
                  <a:cubicBezTo>
                    <a:pt x="1043" y="1192"/>
                    <a:pt x="1045" y="1193"/>
                    <a:pt x="1046" y="1192"/>
                  </a:cubicBezTo>
                  <a:cubicBezTo>
                    <a:pt x="1048" y="1192"/>
                    <a:pt x="1049" y="1191"/>
                    <a:pt x="1050" y="1188"/>
                  </a:cubicBezTo>
                  <a:cubicBezTo>
                    <a:pt x="1050" y="1187"/>
                    <a:pt x="1051" y="1185"/>
                    <a:pt x="1051" y="1184"/>
                  </a:cubicBezTo>
                  <a:cubicBezTo>
                    <a:pt x="1052" y="1182"/>
                    <a:pt x="1052" y="1179"/>
                    <a:pt x="1053" y="1178"/>
                  </a:cubicBezTo>
                  <a:cubicBezTo>
                    <a:pt x="1055" y="1175"/>
                    <a:pt x="1061" y="1176"/>
                    <a:pt x="1064" y="1176"/>
                  </a:cubicBezTo>
                  <a:cubicBezTo>
                    <a:pt x="1069" y="1176"/>
                    <a:pt x="1071" y="1176"/>
                    <a:pt x="1072" y="1183"/>
                  </a:cubicBezTo>
                  <a:cubicBezTo>
                    <a:pt x="1072" y="1183"/>
                    <a:pt x="1073" y="1184"/>
                    <a:pt x="1074" y="1184"/>
                  </a:cubicBezTo>
                  <a:cubicBezTo>
                    <a:pt x="1074" y="1187"/>
                    <a:pt x="1073" y="1190"/>
                    <a:pt x="1073" y="1194"/>
                  </a:cubicBezTo>
                  <a:cubicBezTo>
                    <a:pt x="1072" y="1197"/>
                    <a:pt x="1073" y="1200"/>
                    <a:pt x="1073" y="1203"/>
                  </a:cubicBezTo>
                  <a:cubicBezTo>
                    <a:pt x="1073" y="1205"/>
                    <a:pt x="1072" y="1210"/>
                    <a:pt x="1072" y="1212"/>
                  </a:cubicBezTo>
                  <a:cubicBezTo>
                    <a:pt x="1073" y="1213"/>
                    <a:pt x="1075" y="1214"/>
                    <a:pt x="1076" y="1215"/>
                  </a:cubicBezTo>
                  <a:cubicBezTo>
                    <a:pt x="1076" y="1222"/>
                    <a:pt x="1079" y="1223"/>
                    <a:pt x="1084" y="1224"/>
                  </a:cubicBezTo>
                  <a:cubicBezTo>
                    <a:pt x="1084" y="1227"/>
                    <a:pt x="1085" y="1228"/>
                    <a:pt x="1085" y="1231"/>
                  </a:cubicBezTo>
                  <a:cubicBezTo>
                    <a:pt x="1086" y="1234"/>
                    <a:pt x="1085" y="1238"/>
                    <a:pt x="1085" y="1241"/>
                  </a:cubicBezTo>
                  <a:cubicBezTo>
                    <a:pt x="1085" y="1248"/>
                    <a:pt x="1085" y="1254"/>
                    <a:pt x="1085" y="1261"/>
                  </a:cubicBezTo>
                  <a:cubicBezTo>
                    <a:pt x="1085" y="1264"/>
                    <a:pt x="1085" y="1265"/>
                    <a:pt x="1087" y="1267"/>
                  </a:cubicBezTo>
                  <a:cubicBezTo>
                    <a:pt x="1088" y="1269"/>
                    <a:pt x="1088" y="1267"/>
                    <a:pt x="1089" y="1269"/>
                  </a:cubicBezTo>
                  <a:cubicBezTo>
                    <a:pt x="1089" y="1270"/>
                    <a:pt x="1089" y="1273"/>
                    <a:pt x="1089" y="1275"/>
                  </a:cubicBezTo>
                  <a:cubicBezTo>
                    <a:pt x="1089" y="1278"/>
                    <a:pt x="1090" y="1280"/>
                    <a:pt x="1090" y="1283"/>
                  </a:cubicBezTo>
                  <a:cubicBezTo>
                    <a:pt x="1090" y="1285"/>
                    <a:pt x="1090" y="1286"/>
                    <a:pt x="1091" y="1288"/>
                  </a:cubicBezTo>
                  <a:cubicBezTo>
                    <a:pt x="1091" y="1289"/>
                    <a:pt x="1092" y="1290"/>
                    <a:pt x="1092" y="1292"/>
                  </a:cubicBezTo>
                  <a:cubicBezTo>
                    <a:pt x="1092" y="1292"/>
                    <a:pt x="1093" y="1292"/>
                    <a:pt x="1094" y="1292"/>
                  </a:cubicBezTo>
                  <a:cubicBezTo>
                    <a:pt x="1094" y="1293"/>
                    <a:pt x="1094" y="1294"/>
                    <a:pt x="1094" y="1295"/>
                  </a:cubicBezTo>
                  <a:cubicBezTo>
                    <a:pt x="1095" y="1296"/>
                    <a:pt x="1096" y="1296"/>
                    <a:pt x="1098" y="1296"/>
                  </a:cubicBezTo>
                  <a:cubicBezTo>
                    <a:pt x="1098" y="1300"/>
                    <a:pt x="1099" y="1299"/>
                    <a:pt x="1101" y="1301"/>
                  </a:cubicBezTo>
                  <a:cubicBezTo>
                    <a:pt x="1103" y="1303"/>
                    <a:pt x="1104" y="1305"/>
                    <a:pt x="1104" y="1307"/>
                  </a:cubicBezTo>
                  <a:cubicBezTo>
                    <a:pt x="1105" y="1309"/>
                    <a:pt x="1105" y="1310"/>
                    <a:pt x="1106" y="1311"/>
                  </a:cubicBezTo>
                  <a:cubicBezTo>
                    <a:pt x="1106" y="1312"/>
                    <a:pt x="1106" y="1314"/>
                    <a:pt x="1107" y="1315"/>
                  </a:cubicBezTo>
                  <a:cubicBezTo>
                    <a:pt x="1107" y="1317"/>
                    <a:pt x="1109" y="1318"/>
                    <a:pt x="1110" y="1321"/>
                  </a:cubicBezTo>
                  <a:cubicBezTo>
                    <a:pt x="1111" y="1321"/>
                    <a:pt x="1111" y="1323"/>
                    <a:pt x="1111" y="1324"/>
                  </a:cubicBezTo>
                  <a:cubicBezTo>
                    <a:pt x="1112" y="1326"/>
                    <a:pt x="1113" y="1325"/>
                    <a:pt x="1113" y="1327"/>
                  </a:cubicBezTo>
                  <a:cubicBezTo>
                    <a:pt x="1114" y="1330"/>
                    <a:pt x="1113" y="1334"/>
                    <a:pt x="1113" y="1337"/>
                  </a:cubicBezTo>
                  <a:cubicBezTo>
                    <a:pt x="1113" y="1338"/>
                    <a:pt x="1115" y="1344"/>
                    <a:pt x="1116" y="1344"/>
                  </a:cubicBezTo>
                  <a:cubicBezTo>
                    <a:pt x="1117" y="1347"/>
                    <a:pt x="1119" y="1345"/>
                    <a:pt x="1119" y="1350"/>
                  </a:cubicBezTo>
                  <a:cubicBezTo>
                    <a:pt x="1124" y="1349"/>
                    <a:pt x="1121" y="1356"/>
                    <a:pt x="1123" y="1359"/>
                  </a:cubicBezTo>
                  <a:cubicBezTo>
                    <a:pt x="1124" y="1361"/>
                    <a:pt x="1125" y="1360"/>
                    <a:pt x="1127" y="1360"/>
                  </a:cubicBezTo>
                  <a:cubicBezTo>
                    <a:pt x="1128" y="1361"/>
                    <a:pt x="1129" y="1362"/>
                    <a:pt x="1130" y="1363"/>
                  </a:cubicBezTo>
                  <a:cubicBezTo>
                    <a:pt x="1131" y="1364"/>
                    <a:pt x="1131" y="1366"/>
                    <a:pt x="1131" y="1367"/>
                  </a:cubicBezTo>
                  <a:cubicBezTo>
                    <a:pt x="1132" y="1367"/>
                    <a:pt x="1133" y="1368"/>
                    <a:pt x="1134" y="1368"/>
                  </a:cubicBezTo>
                  <a:cubicBezTo>
                    <a:pt x="1135" y="1373"/>
                    <a:pt x="1135" y="1374"/>
                    <a:pt x="1139" y="1375"/>
                  </a:cubicBezTo>
                  <a:cubicBezTo>
                    <a:pt x="1139" y="1377"/>
                    <a:pt x="1140" y="1378"/>
                    <a:pt x="1140" y="1380"/>
                  </a:cubicBezTo>
                  <a:cubicBezTo>
                    <a:pt x="1141" y="1381"/>
                    <a:pt x="1141" y="1381"/>
                    <a:pt x="1142" y="1382"/>
                  </a:cubicBezTo>
                  <a:cubicBezTo>
                    <a:pt x="1142" y="1384"/>
                    <a:pt x="1142" y="1385"/>
                    <a:pt x="1142" y="1387"/>
                  </a:cubicBezTo>
                  <a:cubicBezTo>
                    <a:pt x="1142" y="1390"/>
                    <a:pt x="1144" y="1390"/>
                    <a:pt x="1146" y="1390"/>
                  </a:cubicBezTo>
                  <a:cubicBezTo>
                    <a:pt x="1149" y="1391"/>
                    <a:pt x="1149" y="1391"/>
                    <a:pt x="1150" y="1387"/>
                  </a:cubicBezTo>
                  <a:cubicBezTo>
                    <a:pt x="1150" y="1383"/>
                    <a:pt x="1150" y="1375"/>
                    <a:pt x="1150" y="1371"/>
                  </a:cubicBezTo>
                  <a:cubicBezTo>
                    <a:pt x="1150" y="1370"/>
                    <a:pt x="1149" y="1369"/>
                    <a:pt x="1149" y="1369"/>
                  </a:cubicBezTo>
                  <a:cubicBezTo>
                    <a:pt x="1148" y="1367"/>
                    <a:pt x="1148" y="1366"/>
                    <a:pt x="1148" y="1364"/>
                  </a:cubicBezTo>
                  <a:cubicBezTo>
                    <a:pt x="1148" y="1361"/>
                    <a:pt x="1147" y="1360"/>
                    <a:pt x="1147" y="1357"/>
                  </a:cubicBezTo>
                  <a:cubicBezTo>
                    <a:pt x="1146" y="1357"/>
                    <a:pt x="1145" y="1357"/>
                    <a:pt x="1145" y="1357"/>
                  </a:cubicBezTo>
                  <a:cubicBezTo>
                    <a:pt x="1143" y="1349"/>
                    <a:pt x="1146" y="1340"/>
                    <a:pt x="1144" y="1333"/>
                  </a:cubicBezTo>
                  <a:cubicBezTo>
                    <a:pt x="1144" y="1330"/>
                    <a:pt x="1141" y="1327"/>
                    <a:pt x="1140" y="1325"/>
                  </a:cubicBezTo>
                  <a:cubicBezTo>
                    <a:pt x="1138" y="1323"/>
                    <a:pt x="1136" y="1324"/>
                    <a:pt x="1133" y="1321"/>
                  </a:cubicBezTo>
                  <a:cubicBezTo>
                    <a:pt x="1132" y="1319"/>
                    <a:pt x="1130" y="1318"/>
                    <a:pt x="1129" y="1315"/>
                  </a:cubicBezTo>
                  <a:cubicBezTo>
                    <a:pt x="1129" y="1314"/>
                    <a:pt x="1129" y="1314"/>
                    <a:pt x="1129" y="1313"/>
                  </a:cubicBezTo>
                  <a:cubicBezTo>
                    <a:pt x="1129" y="1312"/>
                    <a:pt x="1129" y="1311"/>
                    <a:pt x="1128" y="1311"/>
                  </a:cubicBezTo>
                  <a:cubicBezTo>
                    <a:pt x="1127" y="1309"/>
                    <a:pt x="1126" y="1308"/>
                    <a:pt x="1124" y="1306"/>
                  </a:cubicBezTo>
                  <a:cubicBezTo>
                    <a:pt x="1122" y="1304"/>
                    <a:pt x="1121" y="1303"/>
                    <a:pt x="1119" y="1301"/>
                  </a:cubicBezTo>
                  <a:cubicBezTo>
                    <a:pt x="1117" y="1300"/>
                    <a:pt x="1116" y="1297"/>
                    <a:pt x="1113" y="1297"/>
                  </a:cubicBezTo>
                  <a:cubicBezTo>
                    <a:pt x="1113" y="1293"/>
                    <a:pt x="1112" y="1289"/>
                    <a:pt x="1110" y="1285"/>
                  </a:cubicBezTo>
                  <a:cubicBezTo>
                    <a:pt x="1109" y="1282"/>
                    <a:pt x="1108" y="1277"/>
                    <a:pt x="1106" y="1275"/>
                  </a:cubicBezTo>
                  <a:cubicBezTo>
                    <a:pt x="1105" y="1274"/>
                    <a:pt x="1104" y="1274"/>
                    <a:pt x="1103" y="1272"/>
                  </a:cubicBezTo>
                  <a:cubicBezTo>
                    <a:pt x="1102" y="1271"/>
                    <a:pt x="1103" y="1266"/>
                    <a:pt x="1103" y="1264"/>
                  </a:cubicBezTo>
                  <a:cubicBezTo>
                    <a:pt x="1103" y="1258"/>
                    <a:pt x="1103" y="1252"/>
                    <a:pt x="1103" y="1247"/>
                  </a:cubicBezTo>
                  <a:cubicBezTo>
                    <a:pt x="1103" y="1241"/>
                    <a:pt x="1103" y="1236"/>
                    <a:pt x="1103" y="1231"/>
                  </a:cubicBezTo>
                  <a:cubicBezTo>
                    <a:pt x="1103" y="1227"/>
                    <a:pt x="1103" y="1227"/>
                    <a:pt x="1105" y="1225"/>
                  </a:cubicBezTo>
                  <a:cubicBezTo>
                    <a:pt x="1107" y="1224"/>
                    <a:pt x="1109" y="1223"/>
                    <a:pt x="1110" y="1224"/>
                  </a:cubicBezTo>
                  <a:cubicBezTo>
                    <a:pt x="1113" y="1225"/>
                    <a:pt x="1114" y="1232"/>
                    <a:pt x="1115" y="1235"/>
                  </a:cubicBezTo>
                  <a:cubicBezTo>
                    <a:pt x="1116" y="1237"/>
                    <a:pt x="1116" y="1238"/>
                    <a:pt x="1118" y="1239"/>
                  </a:cubicBezTo>
                  <a:cubicBezTo>
                    <a:pt x="1120" y="1240"/>
                    <a:pt x="1122" y="1239"/>
                    <a:pt x="1124" y="1240"/>
                  </a:cubicBezTo>
                  <a:cubicBezTo>
                    <a:pt x="1124" y="1245"/>
                    <a:pt x="1126" y="1246"/>
                    <a:pt x="1128" y="1250"/>
                  </a:cubicBezTo>
                  <a:cubicBezTo>
                    <a:pt x="1130" y="1255"/>
                    <a:pt x="1130" y="1259"/>
                    <a:pt x="1134" y="1261"/>
                  </a:cubicBezTo>
                  <a:cubicBezTo>
                    <a:pt x="1137" y="1263"/>
                    <a:pt x="1140" y="1261"/>
                    <a:pt x="1142" y="1264"/>
                  </a:cubicBezTo>
                  <a:cubicBezTo>
                    <a:pt x="1144" y="1267"/>
                    <a:pt x="1144" y="1270"/>
                    <a:pt x="1145" y="1274"/>
                  </a:cubicBezTo>
                  <a:cubicBezTo>
                    <a:pt x="1145" y="1277"/>
                    <a:pt x="1147" y="1279"/>
                    <a:pt x="1149" y="1280"/>
                  </a:cubicBezTo>
                  <a:cubicBezTo>
                    <a:pt x="1153" y="1281"/>
                    <a:pt x="1154" y="1277"/>
                    <a:pt x="1155" y="1273"/>
                  </a:cubicBezTo>
                  <a:cubicBezTo>
                    <a:pt x="1156" y="1271"/>
                    <a:pt x="1157" y="1266"/>
                    <a:pt x="1158" y="1264"/>
                  </a:cubicBezTo>
                  <a:cubicBezTo>
                    <a:pt x="1160" y="1261"/>
                    <a:pt x="1164" y="1262"/>
                    <a:pt x="1167" y="1262"/>
                  </a:cubicBezTo>
                  <a:cubicBezTo>
                    <a:pt x="1170" y="1262"/>
                    <a:pt x="1173" y="1263"/>
                    <a:pt x="1175" y="1261"/>
                  </a:cubicBezTo>
                  <a:cubicBezTo>
                    <a:pt x="1177" y="1259"/>
                    <a:pt x="1178" y="1257"/>
                    <a:pt x="1181" y="1255"/>
                  </a:cubicBezTo>
                  <a:cubicBezTo>
                    <a:pt x="1183" y="1253"/>
                    <a:pt x="1185" y="1251"/>
                    <a:pt x="1187" y="1250"/>
                  </a:cubicBezTo>
                  <a:cubicBezTo>
                    <a:pt x="1190" y="1248"/>
                    <a:pt x="1192" y="1249"/>
                    <a:pt x="1193" y="1244"/>
                  </a:cubicBezTo>
                  <a:cubicBezTo>
                    <a:pt x="1195" y="1241"/>
                    <a:pt x="1195" y="1238"/>
                    <a:pt x="1195" y="1234"/>
                  </a:cubicBezTo>
                  <a:cubicBezTo>
                    <a:pt x="1195" y="1232"/>
                    <a:pt x="1195" y="1231"/>
                    <a:pt x="1193" y="1229"/>
                  </a:cubicBezTo>
                  <a:cubicBezTo>
                    <a:pt x="1193" y="1229"/>
                    <a:pt x="1192" y="1229"/>
                    <a:pt x="1191" y="1229"/>
                  </a:cubicBezTo>
                  <a:cubicBezTo>
                    <a:pt x="1191" y="1228"/>
                    <a:pt x="1191" y="1227"/>
                    <a:pt x="1191" y="1226"/>
                  </a:cubicBezTo>
                  <a:cubicBezTo>
                    <a:pt x="1189" y="1222"/>
                    <a:pt x="1191" y="1217"/>
                    <a:pt x="1190" y="1214"/>
                  </a:cubicBezTo>
                  <a:cubicBezTo>
                    <a:pt x="1189" y="1212"/>
                    <a:pt x="1188" y="1211"/>
                    <a:pt x="1187" y="1210"/>
                  </a:cubicBezTo>
                  <a:cubicBezTo>
                    <a:pt x="1187" y="1208"/>
                    <a:pt x="1188" y="1207"/>
                    <a:pt x="1186" y="1205"/>
                  </a:cubicBezTo>
                  <a:cubicBezTo>
                    <a:pt x="1186" y="1205"/>
                    <a:pt x="1186" y="1205"/>
                    <a:pt x="1186" y="1206"/>
                  </a:cubicBezTo>
                  <a:cubicBezTo>
                    <a:pt x="1186" y="1206"/>
                    <a:pt x="1186" y="1207"/>
                    <a:pt x="1186" y="1208"/>
                  </a:cubicBezTo>
                  <a:cubicBezTo>
                    <a:pt x="1186" y="1207"/>
                    <a:pt x="1186" y="1206"/>
                    <a:pt x="1186" y="1206"/>
                  </a:cubicBezTo>
                  <a:cubicBezTo>
                    <a:pt x="1186" y="1205"/>
                    <a:pt x="1186" y="1205"/>
                    <a:pt x="1186" y="1205"/>
                  </a:cubicBezTo>
                  <a:cubicBezTo>
                    <a:pt x="1186" y="1205"/>
                    <a:pt x="1186" y="1205"/>
                    <a:pt x="1186" y="1205"/>
                  </a:cubicBezTo>
                  <a:cubicBezTo>
                    <a:pt x="1186" y="1201"/>
                    <a:pt x="1187" y="1196"/>
                    <a:pt x="1186" y="1192"/>
                  </a:cubicBezTo>
                  <a:cubicBezTo>
                    <a:pt x="1186" y="1191"/>
                    <a:pt x="1184" y="1188"/>
                    <a:pt x="1184" y="1187"/>
                  </a:cubicBezTo>
                  <a:cubicBezTo>
                    <a:pt x="1182" y="1185"/>
                    <a:pt x="1181" y="1185"/>
                    <a:pt x="1179" y="1185"/>
                  </a:cubicBezTo>
                  <a:cubicBezTo>
                    <a:pt x="1174" y="1185"/>
                    <a:pt x="1171" y="1185"/>
                    <a:pt x="1168" y="1180"/>
                  </a:cubicBezTo>
                  <a:cubicBezTo>
                    <a:pt x="1167" y="1179"/>
                    <a:pt x="1167" y="1177"/>
                    <a:pt x="1166" y="1175"/>
                  </a:cubicBezTo>
                  <a:cubicBezTo>
                    <a:pt x="1165" y="1173"/>
                    <a:pt x="1164" y="1170"/>
                    <a:pt x="1164" y="1168"/>
                  </a:cubicBezTo>
                  <a:cubicBezTo>
                    <a:pt x="1161" y="1167"/>
                    <a:pt x="1160" y="1166"/>
                    <a:pt x="1157" y="1163"/>
                  </a:cubicBezTo>
                  <a:cubicBezTo>
                    <a:pt x="1154" y="1160"/>
                    <a:pt x="1151" y="1160"/>
                    <a:pt x="1149" y="1157"/>
                  </a:cubicBezTo>
                  <a:cubicBezTo>
                    <a:pt x="1148" y="1156"/>
                    <a:pt x="1147" y="1153"/>
                    <a:pt x="1147" y="1152"/>
                  </a:cubicBezTo>
                  <a:cubicBezTo>
                    <a:pt x="1146" y="1150"/>
                    <a:pt x="1146" y="1148"/>
                    <a:pt x="1146" y="1145"/>
                  </a:cubicBezTo>
                  <a:cubicBezTo>
                    <a:pt x="1146" y="1140"/>
                    <a:pt x="1147" y="1133"/>
                    <a:pt x="1145" y="1129"/>
                  </a:cubicBezTo>
                  <a:cubicBezTo>
                    <a:pt x="1144" y="1125"/>
                    <a:pt x="1140" y="1121"/>
                    <a:pt x="1142" y="1117"/>
                  </a:cubicBezTo>
                  <a:cubicBezTo>
                    <a:pt x="1143" y="1113"/>
                    <a:pt x="1145" y="1116"/>
                    <a:pt x="1147" y="1115"/>
                  </a:cubicBezTo>
                  <a:cubicBezTo>
                    <a:pt x="1147" y="1114"/>
                    <a:pt x="1148" y="1113"/>
                    <a:pt x="1148" y="1112"/>
                  </a:cubicBezTo>
                  <a:cubicBezTo>
                    <a:pt x="1149" y="1111"/>
                    <a:pt x="1150" y="1111"/>
                    <a:pt x="1151" y="1110"/>
                  </a:cubicBezTo>
                  <a:cubicBezTo>
                    <a:pt x="1154" y="1107"/>
                    <a:pt x="1154" y="1103"/>
                    <a:pt x="1156" y="1099"/>
                  </a:cubicBezTo>
                  <a:cubicBezTo>
                    <a:pt x="1158" y="1096"/>
                    <a:pt x="1159" y="1095"/>
                    <a:pt x="1162" y="1096"/>
                  </a:cubicBezTo>
                  <a:cubicBezTo>
                    <a:pt x="1164" y="1096"/>
                    <a:pt x="1165" y="1098"/>
                    <a:pt x="1167" y="1098"/>
                  </a:cubicBezTo>
                  <a:cubicBezTo>
                    <a:pt x="1167" y="1103"/>
                    <a:pt x="1168" y="1103"/>
                    <a:pt x="1171" y="1106"/>
                  </a:cubicBezTo>
                  <a:cubicBezTo>
                    <a:pt x="1173" y="1108"/>
                    <a:pt x="1173" y="1106"/>
                    <a:pt x="1174" y="1110"/>
                  </a:cubicBezTo>
                  <a:cubicBezTo>
                    <a:pt x="1174" y="1112"/>
                    <a:pt x="1174" y="1114"/>
                    <a:pt x="1173" y="1116"/>
                  </a:cubicBezTo>
                  <a:cubicBezTo>
                    <a:pt x="1173" y="1120"/>
                    <a:pt x="1170" y="1123"/>
                    <a:pt x="1170" y="1126"/>
                  </a:cubicBezTo>
                  <a:cubicBezTo>
                    <a:pt x="1170" y="1127"/>
                    <a:pt x="1169" y="1131"/>
                    <a:pt x="1170" y="1132"/>
                  </a:cubicBezTo>
                  <a:cubicBezTo>
                    <a:pt x="1171" y="1134"/>
                    <a:pt x="1174" y="1132"/>
                    <a:pt x="1176" y="1133"/>
                  </a:cubicBezTo>
                  <a:cubicBezTo>
                    <a:pt x="1176" y="1137"/>
                    <a:pt x="1177" y="1138"/>
                    <a:pt x="1178" y="1142"/>
                  </a:cubicBezTo>
                  <a:cubicBezTo>
                    <a:pt x="1180" y="1147"/>
                    <a:pt x="1180" y="1145"/>
                    <a:pt x="1184" y="1147"/>
                  </a:cubicBezTo>
                  <a:cubicBezTo>
                    <a:pt x="1186" y="1147"/>
                    <a:pt x="1188" y="1151"/>
                    <a:pt x="1189" y="1145"/>
                  </a:cubicBezTo>
                  <a:cubicBezTo>
                    <a:pt x="1189" y="1141"/>
                    <a:pt x="1189" y="1135"/>
                    <a:pt x="1188" y="1131"/>
                  </a:cubicBezTo>
                  <a:cubicBezTo>
                    <a:pt x="1187" y="1131"/>
                    <a:pt x="1186" y="1131"/>
                    <a:pt x="1185" y="1130"/>
                  </a:cubicBezTo>
                  <a:cubicBezTo>
                    <a:pt x="1184" y="1129"/>
                    <a:pt x="1181" y="1127"/>
                    <a:pt x="1181" y="1127"/>
                  </a:cubicBezTo>
                  <a:cubicBezTo>
                    <a:pt x="1180" y="1125"/>
                    <a:pt x="1180" y="1113"/>
                    <a:pt x="1181" y="1111"/>
                  </a:cubicBezTo>
                  <a:cubicBezTo>
                    <a:pt x="1182" y="1108"/>
                    <a:pt x="1188" y="1110"/>
                    <a:pt x="1190" y="1110"/>
                  </a:cubicBezTo>
                  <a:cubicBezTo>
                    <a:pt x="1194" y="1110"/>
                    <a:pt x="1196" y="1110"/>
                    <a:pt x="1199" y="1107"/>
                  </a:cubicBezTo>
                  <a:cubicBezTo>
                    <a:pt x="1201" y="1105"/>
                    <a:pt x="1202" y="1101"/>
                    <a:pt x="1203" y="1099"/>
                  </a:cubicBezTo>
                  <a:cubicBezTo>
                    <a:pt x="1206" y="1095"/>
                    <a:pt x="1206" y="1092"/>
                    <a:pt x="1210" y="1092"/>
                  </a:cubicBezTo>
                  <a:cubicBezTo>
                    <a:pt x="1213" y="1092"/>
                    <a:pt x="1217" y="1093"/>
                    <a:pt x="1220" y="1092"/>
                  </a:cubicBezTo>
                  <a:cubicBezTo>
                    <a:pt x="1222" y="1092"/>
                    <a:pt x="1223" y="1092"/>
                    <a:pt x="1224" y="1090"/>
                  </a:cubicBezTo>
                  <a:cubicBezTo>
                    <a:pt x="1224" y="1089"/>
                    <a:pt x="1224" y="1088"/>
                    <a:pt x="1224" y="1087"/>
                  </a:cubicBezTo>
                  <a:cubicBezTo>
                    <a:pt x="1224" y="1086"/>
                    <a:pt x="1225" y="1085"/>
                    <a:pt x="1226" y="1084"/>
                  </a:cubicBezTo>
                  <a:cubicBezTo>
                    <a:pt x="1226" y="1083"/>
                    <a:pt x="1227" y="1081"/>
                    <a:pt x="1227" y="1079"/>
                  </a:cubicBezTo>
                  <a:cubicBezTo>
                    <a:pt x="1229" y="1078"/>
                    <a:pt x="1230" y="1079"/>
                    <a:pt x="1231" y="1078"/>
                  </a:cubicBezTo>
                  <a:cubicBezTo>
                    <a:pt x="1232" y="1077"/>
                    <a:pt x="1233" y="1075"/>
                    <a:pt x="1234" y="1075"/>
                  </a:cubicBezTo>
                  <a:cubicBezTo>
                    <a:pt x="1235" y="1075"/>
                    <a:pt x="1236" y="1075"/>
                    <a:pt x="1237" y="1075"/>
                  </a:cubicBezTo>
                  <a:cubicBezTo>
                    <a:pt x="1238" y="1075"/>
                    <a:pt x="1238" y="1074"/>
                    <a:pt x="1239" y="1073"/>
                  </a:cubicBezTo>
                  <a:cubicBezTo>
                    <a:pt x="1244" y="1072"/>
                    <a:pt x="1243" y="1072"/>
                    <a:pt x="1244" y="1066"/>
                  </a:cubicBezTo>
                  <a:cubicBezTo>
                    <a:pt x="1245" y="1061"/>
                    <a:pt x="1248" y="1057"/>
                    <a:pt x="1248" y="1052"/>
                  </a:cubicBezTo>
                  <a:cubicBezTo>
                    <a:pt x="1248" y="1047"/>
                    <a:pt x="1249" y="1044"/>
                    <a:pt x="1250" y="1039"/>
                  </a:cubicBezTo>
                  <a:cubicBezTo>
                    <a:pt x="1251" y="1037"/>
                    <a:pt x="1251" y="1036"/>
                    <a:pt x="1251" y="1034"/>
                  </a:cubicBezTo>
                  <a:cubicBezTo>
                    <a:pt x="1252" y="1033"/>
                    <a:pt x="1252" y="1033"/>
                    <a:pt x="1253" y="1032"/>
                  </a:cubicBezTo>
                  <a:cubicBezTo>
                    <a:pt x="1253" y="1031"/>
                    <a:pt x="1253" y="1029"/>
                    <a:pt x="1253" y="1028"/>
                  </a:cubicBezTo>
                  <a:cubicBezTo>
                    <a:pt x="1255" y="1023"/>
                    <a:pt x="1263" y="1015"/>
                    <a:pt x="1267" y="1015"/>
                  </a:cubicBezTo>
                  <a:cubicBezTo>
                    <a:pt x="1267" y="1010"/>
                    <a:pt x="1268" y="1008"/>
                    <a:pt x="1268" y="1003"/>
                  </a:cubicBezTo>
                  <a:cubicBezTo>
                    <a:pt x="1268" y="998"/>
                    <a:pt x="1269" y="993"/>
                    <a:pt x="1268" y="989"/>
                  </a:cubicBezTo>
                  <a:cubicBezTo>
                    <a:pt x="1268" y="985"/>
                    <a:pt x="1268" y="987"/>
                    <a:pt x="1266" y="985"/>
                  </a:cubicBezTo>
                  <a:cubicBezTo>
                    <a:pt x="1265" y="984"/>
                    <a:pt x="1264" y="983"/>
                    <a:pt x="1263" y="981"/>
                  </a:cubicBezTo>
                  <a:cubicBezTo>
                    <a:pt x="1262" y="979"/>
                    <a:pt x="1261" y="974"/>
                    <a:pt x="1261" y="971"/>
                  </a:cubicBezTo>
                  <a:cubicBezTo>
                    <a:pt x="1260" y="963"/>
                    <a:pt x="1262" y="954"/>
                    <a:pt x="1258" y="946"/>
                  </a:cubicBezTo>
                  <a:cubicBezTo>
                    <a:pt x="1257" y="943"/>
                    <a:pt x="1255" y="942"/>
                    <a:pt x="1253" y="940"/>
                  </a:cubicBezTo>
                  <a:cubicBezTo>
                    <a:pt x="1250" y="938"/>
                    <a:pt x="1249" y="932"/>
                    <a:pt x="1246" y="932"/>
                  </a:cubicBezTo>
                  <a:cubicBezTo>
                    <a:pt x="1245" y="931"/>
                    <a:pt x="1245" y="930"/>
                    <a:pt x="1245" y="930"/>
                  </a:cubicBezTo>
                  <a:cubicBezTo>
                    <a:pt x="1243" y="929"/>
                    <a:pt x="1243" y="929"/>
                    <a:pt x="1241" y="927"/>
                  </a:cubicBezTo>
                  <a:cubicBezTo>
                    <a:pt x="1239" y="926"/>
                    <a:pt x="1237" y="925"/>
                    <a:pt x="1236" y="923"/>
                  </a:cubicBezTo>
                  <a:cubicBezTo>
                    <a:pt x="1234" y="918"/>
                    <a:pt x="1234" y="913"/>
                    <a:pt x="1234" y="906"/>
                  </a:cubicBezTo>
                  <a:cubicBezTo>
                    <a:pt x="1234" y="904"/>
                    <a:pt x="1234" y="901"/>
                    <a:pt x="1234" y="898"/>
                  </a:cubicBezTo>
                  <a:cubicBezTo>
                    <a:pt x="1233" y="896"/>
                    <a:pt x="1232" y="892"/>
                    <a:pt x="1233" y="889"/>
                  </a:cubicBezTo>
                  <a:cubicBezTo>
                    <a:pt x="1234" y="883"/>
                    <a:pt x="1242" y="886"/>
                    <a:pt x="1245" y="885"/>
                  </a:cubicBezTo>
                  <a:cubicBezTo>
                    <a:pt x="1245" y="883"/>
                    <a:pt x="1246" y="882"/>
                    <a:pt x="1246" y="880"/>
                  </a:cubicBezTo>
                  <a:cubicBezTo>
                    <a:pt x="1247" y="879"/>
                    <a:pt x="1248" y="876"/>
                    <a:pt x="1248" y="875"/>
                  </a:cubicBezTo>
                  <a:cubicBezTo>
                    <a:pt x="1249" y="874"/>
                    <a:pt x="1250" y="873"/>
                    <a:pt x="1250" y="871"/>
                  </a:cubicBezTo>
                  <a:cubicBezTo>
                    <a:pt x="1251" y="870"/>
                    <a:pt x="1251" y="868"/>
                    <a:pt x="1252" y="866"/>
                  </a:cubicBezTo>
                  <a:cubicBezTo>
                    <a:pt x="1250" y="866"/>
                    <a:pt x="1248" y="865"/>
                    <a:pt x="1247" y="864"/>
                  </a:cubicBezTo>
                  <a:cubicBezTo>
                    <a:pt x="1245" y="864"/>
                    <a:pt x="1242" y="864"/>
                    <a:pt x="1240" y="864"/>
                  </a:cubicBezTo>
                  <a:cubicBezTo>
                    <a:pt x="1236" y="864"/>
                    <a:pt x="1231" y="866"/>
                    <a:pt x="1226" y="864"/>
                  </a:cubicBezTo>
                  <a:cubicBezTo>
                    <a:pt x="1225" y="864"/>
                    <a:pt x="1224" y="862"/>
                    <a:pt x="1222" y="861"/>
                  </a:cubicBezTo>
                  <a:cubicBezTo>
                    <a:pt x="1220" y="860"/>
                    <a:pt x="1218" y="861"/>
                    <a:pt x="1216" y="861"/>
                  </a:cubicBezTo>
                  <a:cubicBezTo>
                    <a:pt x="1214" y="861"/>
                    <a:pt x="1213" y="860"/>
                    <a:pt x="1211" y="857"/>
                  </a:cubicBezTo>
                  <a:cubicBezTo>
                    <a:pt x="1210" y="855"/>
                    <a:pt x="1210" y="853"/>
                    <a:pt x="1208" y="852"/>
                  </a:cubicBezTo>
                  <a:cubicBezTo>
                    <a:pt x="1206" y="851"/>
                    <a:pt x="1204" y="853"/>
                    <a:pt x="1203" y="850"/>
                  </a:cubicBezTo>
                  <a:cubicBezTo>
                    <a:pt x="1202" y="848"/>
                    <a:pt x="1203" y="845"/>
                    <a:pt x="1204" y="844"/>
                  </a:cubicBezTo>
                  <a:cubicBezTo>
                    <a:pt x="1205" y="843"/>
                    <a:pt x="1206" y="843"/>
                    <a:pt x="1206" y="843"/>
                  </a:cubicBezTo>
                  <a:cubicBezTo>
                    <a:pt x="1207" y="843"/>
                    <a:pt x="1209" y="842"/>
                    <a:pt x="1209" y="842"/>
                  </a:cubicBezTo>
                  <a:cubicBezTo>
                    <a:pt x="1212" y="841"/>
                    <a:pt x="1213" y="842"/>
                    <a:pt x="1214" y="838"/>
                  </a:cubicBezTo>
                  <a:cubicBezTo>
                    <a:pt x="1215" y="836"/>
                    <a:pt x="1214" y="833"/>
                    <a:pt x="1215" y="831"/>
                  </a:cubicBezTo>
                  <a:cubicBezTo>
                    <a:pt x="1216" y="831"/>
                    <a:pt x="1216" y="830"/>
                    <a:pt x="1217" y="830"/>
                  </a:cubicBezTo>
                  <a:cubicBezTo>
                    <a:pt x="1217" y="828"/>
                    <a:pt x="1217" y="827"/>
                    <a:pt x="1218" y="826"/>
                  </a:cubicBezTo>
                  <a:cubicBezTo>
                    <a:pt x="1219" y="822"/>
                    <a:pt x="1220" y="815"/>
                    <a:pt x="1224" y="815"/>
                  </a:cubicBezTo>
                  <a:cubicBezTo>
                    <a:pt x="1224" y="814"/>
                    <a:pt x="1224" y="813"/>
                    <a:pt x="1224" y="812"/>
                  </a:cubicBezTo>
                  <a:cubicBezTo>
                    <a:pt x="1227" y="811"/>
                    <a:pt x="1229" y="811"/>
                    <a:pt x="1229" y="815"/>
                  </a:cubicBezTo>
                  <a:cubicBezTo>
                    <a:pt x="1229" y="817"/>
                    <a:pt x="1229" y="819"/>
                    <a:pt x="1229" y="821"/>
                  </a:cubicBezTo>
                  <a:cubicBezTo>
                    <a:pt x="1229" y="823"/>
                    <a:pt x="1230" y="824"/>
                    <a:pt x="1230" y="826"/>
                  </a:cubicBezTo>
                  <a:cubicBezTo>
                    <a:pt x="1230" y="828"/>
                    <a:pt x="1231" y="832"/>
                    <a:pt x="1232" y="834"/>
                  </a:cubicBezTo>
                  <a:cubicBezTo>
                    <a:pt x="1232" y="835"/>
                    <a:pt x="1234" y="835"/>
                    <a:pt x="1234" y="836"/>
                  </a:cubicBezTo>
                  <a:cubicBezTo>
                    <a:pt x="1236" y="837"/>
                    <a:pt x="1236" y="838"/>
                    <a:pt x="1238" y="838"/>
                  </a:cubicBezTo>
                  <a:cubicBezTo>
                    <a:pt x="1238" y="839"/>
                    <a:pt x="1238" y="840"/>
                    <a:pt x="1238" y="841"/>
                  </a:cubicBezTo>
                  <a:cubicBezTo>
                    <a:pt x="1240" y="841"/>
                    <a:pt x="1241" y="843"/>
                    <a:pt x="1243" y="843"/>
                  </a:cubicBezTo>
                  <a:cubicBezTo>
                    <a:pt x="1248" y="843"/>
                    <a:pt x="1243" y="840"/>
                    <a:pt x="1246" y="837"/>
                  </a:cubicBezTo>
                  <a:cubicBezTo>
                    <a:pt x="1247" y="835"/>
                    <a:pt x="1252" y="836"/>
                    <a:pt x="1253" y="836"/>
                  </a:cubicBezTo>
                  <a:cubicBezTo>
                    <a:pt x="1256" y="836"/>
                    <a:pt x="1257" y="838"/>
                    <a:pt x="1259" y="838"/>
                  </a:cubicBezTo>
                  <a:cubicBezTo>
                    <a:pt x="1259" y="839"/>
                    <a:pt x="1259" y="840"/>
                    <a:pt x="1259" y="841"/>
                  </a:cubicBezTo>
                  <a:cubicBezTo>
                    <a:pt x="1261" y="841"/>
                    <a:pt x="1262" y="842"/>
                    <a:pt x="1263" y="842"/>
                  </a:cubicBezTo>
                  <a:cubicBezTo>
                    <a:pt x="1263" y="844"/>
                    <a:pt x="1262" y="847"/>
                    <a:pt x="1263" y="849"/>
                  </a:cubicBezTo>
                  <a:cubicBezTo>
                    <a:pt x="1264" y="851"/>
                    <a:pt x="1265" y="851"/>
                    <a:pt x="1267" y="852"/>
                  </a:cubicBezTo>
                  <a:cubicBezTo>
                    <a:pt x="1268" y="853"/>
                    <a:pt x="1270" y="853"/>
                    <a:pt x="1270" y="854"/>
                  </a:cubicBezTo>
                  <a:cubicBezTo>
                    <a:pt x="1272" y="856"/>
                    <a:pt x="1272" y="858"/>
                    <a:pt x="1274" y="858"/>
                  </a:cubicBezTo>
                  <a:cubicBezTo>
                    <a:pt x="1274" y="860"/>
                    <a:pt x="1275" y="864"/>
                    <a:pt x="1276" y="866"/>
                  </a:cubicBezTo>
                  <a:cubicBezTo>
                    <a:pt x="1276" y="867"/>
                    <a:pt x="1276" y="869"/>
                    <a:pt x="1277" y="870"/>
                  </a:cubicBezTo>
                  <a:cubicBezTo>
                    <a:pt x="1278" y="871"/>
                    <a:pt x="1278" y="871"/>
                    <a:pt x="1279" y="872"/>
                  </a:cubicBezTo>
                  <a:cubicBezTo>
                    <a:pt x="1280" y="872"/>
                    <a:pt x="1280" y="874"/>
                    <a:pt x="1281" y="875"/>
                  </a:cubicBezTo>
                  <a:cubicBezTo>
                    <a:pt x="1282" y="875"/>
                    <a:pt x="1284" y="874"/>
                    <a:pt x="1285" y="875"/>
                  </a:cubicBezTo>
                  <a:cubicBezTo>
                    <a:pt x="1286" y="876"/>
                    <a:pt x="1287" y="879"/>
                    <a:pt x="1287" y="882"/>
                  </a:cubicBezTo>
                  <a:cubicBezTo>
                    <a:pt x="1288" y="889"/>
                    <a:pt x="1287" y="896"/>
                    <a:pt x="1287" y="903"/>
                  </a:cubicBezTo>
                  <a:cubicBezTo>
                    <a:pt x="1287" y="905"/>
                    <a:pt x="1287" y="906"/>
                    <a:pt x="1287" y="908"/>
                  </a:cubicBezTo>
                  <a:cubicBezTo>
                    <a:pt x="1287" y="909"/>
                    <a:pt x="1285" y="909"/>
                    <a:pt x="1286" y="912"/>
                  </a:cubicBezTo>
                  <a:cubicBezTo>
                    <a:pt x="1286" y="913"/>
                    <a:pt x="1290" y="917"/>
                    <a:pt x="1291" y="917"/>
                  </a:cubicBezTo>
                  <a:cubicBezTo>
                    <a:pt x="1292" y="918"/>
                    <a:pt x="1293" y="916"/>
                    <a:pt x="1294" y="917"/>
                  </a:cubicBezTo>
                  <a:cubicBezTo>
                    <a:pt x="1295" y="918"/>
                    <a:pt x="1295" y="920"/>
                    <a:pt x="1296" y="920"/>
                  </a:cubicBezTo>
                  <a:cubicBezTo>
                    <a:pt x="1299" y="921"/>
                    <a:pt x="1299" y="917"/>
                    <a:pt x="1301" y="915"/>
                  </a:cubicBezTo>
                  <a:cubicBezTo>
                    <a:pt x="1301" y="913"/>
                    <a:pt x="1302" y="910"/>
                    <a:pt x="1304" y="909"/>
                  </a:cubicBezTo>
                  <a:cubicBezTo>
                    <a:pt x="1305" y="907"/>
                    <a:pt x="1309" y="908"/>
                    <a:pt x="1311" y="908"/>
                  </a:cubicBezTo>
                  <a:cubicBezTo>
                    <a:pt x="1315" y="908"/>
                    <a:pt x="1314" y="908"/>
                    <a:pt x="1315" y="903"/>
                  </a:cubicBezTo>
                  <a:cubicBezTo>
                    <a:pt x="1315" y="901"/>
                    <a:pt x="1315" y="900"/>
                    <a:pt x="1316" y="899"/>
                  </a:cubicBezTo>
                  <a:cubicBezTo>
                    <a:pt x="1317" y="897"/>
                    <a:pt x="1318" y="899"/>
                    <a:pt x="1319" y="898"/>
                  </a:cubicBezTo>
                  <a:cubicBezTo>
                    <a:pt x="1322" y="895"/>
                    <a:pt x="1322" y="882"/>
                    <a:pt x="1321" y="877"/>
                  </a:cubicBezTo>
                  <a:cubicBezTo>
                    <a:pt x="1320" y="877"/>
                    <a:pt x="1320" y="877"/>
                    <a:pt x="1319" y="876"/>
                  </a:cubicBezTo>
                  <a:cubicBezTo>
                    <a:pt x="1318" y="869"/>
                    <a:pt x="1314" y="867"/>
                    <a:pt x="1310" y="864"/>
                  </a:cubicBezTo>
                  <a:cubicBezTo>
                    <a:pt x="1307" y="861"/>
                    <a:pt x="1305" y="860"/>
                    <a:pt x="1304" y="854"/>
                  </a:cubicBezTo>
                  <a:cubicBezTo>
                    <a:pt x="1303" y="854"/>
                    <a:pt x="1302" y="852"/>
                    <a:pt x="1301" y="852"/>
                  </a:cubicBezTo>
                  <a:cubicBezTo>
                    <a:pt x="1300" y="852"/>
                    <a:pt x="1299" y="852"/>
                    <a:pt x="1298" y="852"/>
                  </a:cubicBezTo>
                  <a:cubicBezTo>
                    <a:pt x="1298" y="852"/>
                    <a:pt x="1297" y="852"/>
                    <a:pt x="1297" y="851"/>
                  </a:cubicBezTo>
                  <a:cubicBezTo>
                    <a:pt x="1294" y="850"/>
                    <a:pt x="1292" y="849"/>
                    <a:pt x="1291" y="845"/>
                  </a:cubicBezTo>
                  <a:cubicBezTo>
                    <a:pt x="1290" y="842"/>
                    <a:pt x="1290" y="834"/>
                    <a:pt x="1292" y="832"/>
                  </a:cubicBezTo>
                  <a:cubicBezTo>
                    <a:pt x="1293" y="830"/>
                    <a:pt x="1297" y="829"/>
                    <a:pt x="1299" y="829"/>
                  </a:cubicBezTo>
                  <a:cubicBezTo>
                    <a:pt x="1300" y="826"/>
                    <a:pt x="1299" y="823"/>
                    <a:pt x="1301" y="820"/>
                  </a:cubicBezTo>
                  <a:cubicBezTo>
                    <a:pt x="1302" y="818"/>
                    <a:pt x="1304" y="818"/>
                    <a:pt x="1305" y="815"/>
                  </a:cubicBezTo>
                  <a:cubicBezTo>
                    <a:pt x="1307" y="809"/>
                    <a:pt x="1304" y="801"/>
                    <a:pt x="1306" y="794"/>
                  </a:cubicBezTo>
                  <a:cubicBezTo>
                    <a:pt x="1307" y="790"/>
                    <a:pt x="1313" y="787"/>
                    <a:pt x="1316" y="787"/>
                  </a:cubicBezTo>
                  <a:cubicBezTo>
                    <a:pt x="1319" y="787"/>
                    <a:pt x="1321" y="787"/>
                    <a:pt x="1324" y="787"/>
                  </a:cubicBezTo>
                  <a:cubicBezTo>
                    <a:pt x="1327" y="787"/>
                    <a:pt x="1328" y="789"/>
                    <a:pt x="1330" y="790"/>
                  </a:cubicBezTo>
                  <a:cubicBezTo>
                    <a:pt x="1333" y="792"/>
                    <a:pt x="1334" y="791"/>
                    <a:pt x="1335" y="788"/>
                  </a:cubicBezTo>
                  <a:cubicBezTo>
                    <a:pt x="1336" y="785"/>
                    <a:pt x="1337" y="783"/>
                    <a:pt x="1338" y="780"/>
                  </a:cubicBezTo>
                  <a:cubicBezTo>
                    <a:pt x="1339" y="777"/>
                    <a:pt x="1339" y="775"/>
                    <a:pt x="1341" y="773"/>
                  </a:cubicBezTo>
                  <a:cubicBezTo>
                    <a:pt x="1343" y="771"/>
                    <a:pt x="1344" y="769"/>
                    <a:pt x="1345" y="766"/>
                  </a:cubicBezTo>
                  <a:cubicBezTo>
                    <a:pt x="1346" y="764"/>
                    <a:pt x="1347" y="760"/>
                    <a:pt x="1348" y="758"/>
                  </a:cubicBezTo>
                  <a:cubicBezTo>
                    <a:pt x="1349" y="757"/>
                    <a:pt x="1350" y="756"/>
                    <a:pt x="1350" y="756"/>
                  </a:cubicBezTo>
                  <a:cubicBezTo>
                    <a:pt x="1351" y="754"/>
                    <a:pt x="1351" y="754"/>
                    <a:pt x="1352" y="753"/>
                  </a:cubicBezTo>
                  <a:cubicBezTo>
                    <a:pt x="1354" y="746"/>
                    <a:pt x="1356" y="740"/>
                    <a:pt x="1357" y="733"/>
                  </a:cubicBezTo>
                  <a:cubicBezTo>
                    <a:pt x="1358" y="728"/>
                    <a:pt x="1360" y="720"/>
                    <a:pt x="1364" y="717"/>
                  </a:cubicBezTo>
                  <a:cubicBezTo>
                    <a:pt x="1366" y="716"/>
                    <a:pt x="1368" y="716"/>
                    <a:pt x="1369" y="714"/>
                  </a:cubicBezTo>
                  <a:cubicBezTo>
                    <a:pt x="1370" y="711"/>
                    <a:pt x="1371" y="708"/>
                    <a:pt x="1372" y="705"/>
                  </a:cubicBezTo>
                  <a:cubicBezTo>
                    <a:pt x="1372" y="701"/>
                    <a:pt x="1371" y="699"/>
                    <a:pt x="1372" y="696"/>
                  </a:cubicBezTo>
                  <a:cubicBezTo>
                    <a:pt x="1373" y="693"/>
                    <a:pt x="1375" y="692"/>
                    <a:pt x="1375" y="689"/>
                  </a:cubicBezTo>
                  <a:cubicBezTo>
                    <a:pt x="1376" y="686"/>
                    <a:pt x="1375" y="682"/>
                    <a:pt x="1375" y="679"/>
                  </a:cubicBezTo>
                  <a:cubicBezTo>
                    <a:pt x="1375" y="675"/>
                    <a:pt x="1376" y="670"/>
                    <a:pt x="1375" y="667"/>
                  </a:cubicBezTo>
                  <a:cubicBezTo>
                    <a:pt x="1375" y="665"/>
                    <a:pt x="1373" y="660"/>
                    <a:pt x="1373" y="660"/>
                  </a:cubicBezTo>
                  <a:cubicBezTo>
                    <a:pt x="1371" y="658"/>
                    <a:pt x="1369" y="659"/>
                    <a:pt x="1368" y="656"/>
                  </a:cubicBezTo>
                  <a:cubicBezTo>
                    <a:pt x="1367" y="655"/>
                    <a:pt x="1368" y="652"/>
                    <a:pt x="1368" y="650"/>
                  </a:cubicBezTo>
                  <a:cubicBezTo>
                    <a:pt x="1368" y="649"/>
                    <a:pt x="1367" y="648"/>
                    <a:pt x="1367" y="647"/>
                  </a:cubicBezTo>
                  <a:cubicBezTo>
                    <a:pt x="1366" y="642"/>
                    <a:pt x="1367" y="639"/>
                    <a:pt x="1368" y="635"/>
                  </a:cubicBezTo>
                  <a:cubicBezTo>
                    <a:pt x="1368" y="632"/>
                    <a:pt x="1368" y="629"/>
                    <a:pt x="1369" y="626"/>
                  </a:cubicBezTo>
                  <a:cubicBezTo>
                    <a:pt x="1370" y="623"/>
                    <a:pt x="1370" y="621"/>
                    <a:pt x="1370" y="617"/>
                  </a:cubicBezTo>
                  <a:cubicBezTo>
                    <a:pt x="1370" y="615"/>
                    <a:pt x="1372" y="614"/>
                    <a:pt x="1372" y="612"/>
                  </a:cubicBezTo>
                  <a:cubicBezTo>
                    <a:pt x="1372" y="609"/>
                    <a:pt x="1371" y="610"/>
                    <a:pt x="1371" y="608"/>
                  </a:cubicBezTo>
                  <a:cubicBezTo>
                    <a:pt x="1370" y="605"/>
                    <a:pt x="1369" y="602"/>
                    <a:pt x="1368" y="599"/>
                  </a:cubicBezTo>
                  <a:cubicBezTo>
                    <a:pt x="1367" y="596"/>
                    <a:pt x="1365" y="594"/>
                    <a:pt x="1364" y="591"/>
                  </a:cubicBezTo>
                  <a:cubicBezTo>
                    <a:pt x="1363" y="589"/>
                    <a:pt x="1363" y="588"/>
                    <a:pt x="1363" y="585"/>
                  </a:cubicBezTo>
                  <a:cubicBezTo>
                    <a:pt x="1362" y="583"/>
                    <a:pt x="1362" y="582"/>
                    <a:pt x="1361" y="579"/>
                  </a:cubicBezTo>
                  <a:cubicBezTo>
                    <a:pt x="1357" y="579"/>
                    <a:pt x="1358" y="573"/>
                    <a:pt x="1356" y="570"/>
                  </a:cubicBezTo>
                  <a:cubicBezTo>
                    <a:pt x="1354" y="566"/>
                    <a:pt x="1351" y="566"/>
                    <a:pt x="1348" y="566"/>
                  </a:cubicBezTo>
                  <a:cubicBezTo>
                    <a:pt x="1345" y="567"/>
                    <a:pt x="1347" y="567"/>
                    <a:pt x="1345" y="569"/>
                  </a:cubicBezTo>
                  <a:cubicBezTo>
                    <a:pt x="1343" y="572"/>
                    <a:pt x="1342" y="571"/>
                    <a:pt x="1340" y="572"/>
                  </a:cubicBezTo>
                  <a:cubicBezTo>
                    <a:pt x="1337" y="573"/>
                    <a:pt x="1334" y="576"/>
                    <a:pt x="1330" y="575"/>
                  </a:cubicBezTo>
                  <a:cubicBezTo>
                    <a:pt x="1330" y="574"/>
                    <a:pt x="1330" y="573"/>
                    <a:pt x="1330" y="572"/>
                  </a:cubicBezTo>
                  <a:cubicBezTo>
                    <a:pt x="1328" y="572"/>
                    <a:pt x="1327" y="570"/>
                    <a:pt x="1326" y="568"/>
                  </a:cubicBezTo>
                  <a:cubicBezTo>
                    <a:pt x="1324" y="567"/>
                    <a:pt x="1322" y="566"/>
                    <a:pt x="1320" y="566"/>
                  </a:cubicBezTo>
                  <a:cubicBezTo>
                    <a:pt x="1318" y="566"/>
                    <a:pt x="1316" y="567"/>
                    <a:pt x="1314" y="566"/>
                  </a:cubicBezTo>
                  <a:cubicBezTo>
                    <a:pt x="1311" y="565"/>
                    <a:pt x="1312" y="562"/>
                    <a:pt x="1310" y="561"/>
                  </a:cubicBezTo>
                  <a:cubicBezTo>
                    <a:pt x="1311" y="557"/>
                    <a:pt x="1312" y="555"/>
                    <a:pt x="1314" y="552"/>
                  </a:cubicBezTo>
                  <a:cubicBezTo>
                    <a:pt x="1315" y="551"/>
                    <a:pt x="1317" y="548"/>
                    <a:pt x="1318" y="547"/>
                  </a:cubicBezTo>
                  <a:cubicBezTo>
                    <a:pt x="1318" y="547"/>
                    <a:pt x="1319" y="547"/>
                    <a:pt x="1320" y="547"/>
                  </a:cubicBezTo>
                  <a:cubicBezTo>
                    <a:pt x="1321" y="546"/>
                    <a:pt x="1321" y="545"/>
                    <a:pt x="1322" y="545"/>
                  </a:cubicBezTo>
                  <a:cubicBezTo>
                    <a:pt x="1325" y="542"/>
                    <a:pt x="1327" y="540"/>
                    <a:pt x="1328" y="534"/>
                  </a:cubicBezTo>
                  <a:cubicBezTo>
                    <a:pt x="1329" y="532"/>
                    <a:pt x="1328" y="529"/>
                    <a:pt x="1329" y="526"/>
                  </a:cubicBezTo>
                  <a:cubicBezTo>
                    <a:pt x="1329" y="523"/>
                    <a:pt x="1330" y="522"/>
                    <a:pt x="1330" y="519"/>
                  </a:cubicBezTo>
                  <a:cubicBezTo>
                    <a:pt x="1331" y="519"/>
                    <a:pt x="1332" y="519"/>
                    <a:pt x="1332" y="519"/>
                  </a:cubicBezTo>
                  <a:cubicBezTo>
                    <a:pt x="1332" y="517"/>
                    <a:pt x="1333" y="515"/>
                    <a:pt x="1334" y="514"/>
                  </a:cubicBezTo>
                  <a:cubicBezTo>
                    <a:pt x="1335" y="512"/>
                    <a:pt x="1337" y="512"/>
                    <a:pt x="1338" y="511"/>
                  </a:cubicBezTo>
                  <a:cubicBezTo>
                    <a:pt x="1339" y="510"/>
                    <a:pt x="1339" y="508"/>
                    <a:pt x="1340" y="506"/>
                  </a:cubicBezTo>
                  <a:cubicBezTo>
                    <a:pt x="1340" y="506"/>
                    <a:pt x="1341" y="505"/>
                    <a:pt x="1341" y="505"/>
                  </a:cubicBezTo>
                  <a:cubicBezTo>
                    <a:pt x="1342" y="503"/>
                    <a:pt x="1341" y="502"/>
                    <a:pt x="1342" y="500"/>
                  </a:cubicBezTo>
                  <a:cubicBezTo>
                    <a:pt x="1343" y="497"/>
                    <a:pt x="1345" y="494"/>
                    <a:pt x="1346" y="491"/>
                  </a:cubicBezTo>
                  <a:cubicBezTo>
                    <a:pt x="1347" y="490"/>
                    <a:pt x="1347" y="487"/>
                    <a:pt x="1348" y="486"/>
                  </a:cubicBezTo>
                  <a:cubicBezTo>
                    <a:pt x="1349" y="483"/>
                    <a:pt x="1349" y="482"/>
                    <a:pt x="1349" y="479"/>
                  </a:cubicBezTo>
                  <a:cubicBezTo>
                    <a:pt x="1351" y="479"/>
                    <a:pt x="1352" y="477"/>
                    <a:pt x="1354" y="477"/>
                  </a:cubicBezTo>
                  <a:cubicBezTo>
                    <a:pt x="1356" y="476"/>
                    <a:pt x="1358" y="478"/>
                    <a:pt x="1360" y="475"/>
                  </a:cubicBezTo>
                  <a:cubicBezTo>
                    <a:pt x="1362" y="473"/>
                    <a:pt x="1362" y="471"/>
                    <a:pt x="1363" y="469"/>
                  </a:cubicBezTo>
                  <a:cubicBezTo>
                    <a:pt x="1364" y="467"/>
                    <a:pt x="1365" y="463"/>
                    <a:pt x="1366" y="463"/>
                  </a:cubicBezTo>
                  <a:cubicBezTo>
                    <a:pt x="1370" y="460"/>
                    <a:pt x="1376" y="465"/>
                    <a:pt x="1379" y="466"/>
                  </a:cubicBezTo>
                  <a:cubicBezTo>
                    <a:pt x="1383" y="468"/>
                    <a:pt x="1386" y="470"/>
                    <a:pt x="1387" y="477"/>
                  </a:cubicBezTo>
                  <a:cubicBezTo>
                    <a:pt x="1392" y="478"/>
                    <a:pt x="1406" y="478"/>
                    <a:pt x="1406" y="468"/>
                  </a:cubicBezTo>
                  <a:cubicBezTo>
                    <a:pt x="1407" y="468"/>
                    <a:pt x="1409" y="467"/>
                    <a:pt x="1410" y="467"/>
                  </a:cubicBezTo>
                  <a:cubicBezTo>
                    <a:pt x="1412" y="466"/>
                    <a:pt x="1413" y="466"/>
                    <a:pt x="1415" y="465"/>
                  </a:cubicBezTo>
                  <a:cubicBezTo>
                    <a:pt x="1416" y="464"/>
                    <a:pt x="1416" y="463"/>
                    <a:pt x="1418" y="463"/>
                  </a:cubicBezTo>
                  <a:cubicBezTo>
                    <a:pt x="1420" y="463"/>
                    <a:pt x="1423" y="462"/>
                    <a:pt x="1425" y="463"/>
                  </a:cubicBezTo>
                  <a:cubicBezTo>
                    <a:pt x="1426" y="463"/>
                    <a:pt x="1427" y="464"/>
                    <a:pt x="1428" y="465"/>
                  </a:cubicBezTo>
                  <a:cubicBezTo>
                    <a:pt x="1430" y="466"/>
                    <a:pt x="1431" y="466"/>
                    <a:pt x="1433" y="466"/>
                  </a:cubicBezTo>
                  <a:cubicBezTo>
                    <a:pt x="1436" y="467"/>
                    <a:pt x="1436" y="467"/>
                    <a:pt x="1437" y="469"/>
                  </a:cubicBezTo>
                  <a:cubicBezTo>
                    <a:pt x="1439" y="472"/>
                    <a:pt x="1441" y="472"/>
                    <a:pt x="1443" y="472"/>
                  </a:cubicBezTo>
                  <a:cubicBezTo>
                    <a:pt x="1443" y="475"/>
                    <a:pt x="1444" y="481"/>
                    <a:pt x="1446" y="483"/>
                  </a:cubicBezTo>
                  <a:cubicBezTo>
                    <a:pt x="1447" y="484"/>
                    <a:pt x="1448" y="484"/>
                    <a:pt x="1450" y="484"/>
                  </a:cubicBezTo>
                  <a:cubicBezTo>
                    <a:pt x="1451" y="484"/>
                    <a:pt x="1452" y="484"/>
                    <a:pt x="1452" y="484"/>
                  </a:cubicBezTo>
                  <a:cubicBezTo>
                    <a:pt x="1454" y="483"/>
                    <a:pt x="1453" y="482"/>
                    <a:pt x="1454" y="481"/>
                  </a:cubicBezTo>
                  <a:cubicBezTo>
                    <a:pt x="1456" y="478"/>
                    <a:pt x="1457" y="476"/>
                    <a:pt x="1460" y="475"/>
                  </a:cubicBezTo>
                  <a:cubicBezTo>
                    <a:pt x="1464" y="474"/>
                    <a:pt x="1467" y="476"/>
                    <a:pt x="1470" y="477"/>
                  </a:cubicBezTo>
                  <a:cubicBezTo>
                    <a:pt x="1473" y="478"/>
                    <a:pt x="1475" y="474"/>
                    <a:pt x="1477" y="473"/>
                  </a:cubicBezTo>
                  <a:cubicBezTo>
                    <a:pt x="1478" y="473"/>
                    <a:pt x="1479" y="473"/>
                    <a:pt x="1480" y="474"/>
                  </a:cubicBezTo>
                  <a:cubicBezTo>
                    <a:pt x="1481" y="474"/>
                    <a:pt x="1481" y="473"/>
                    <a:pt x="1481" y="472"/>
                  </a:cubicBezTo>
                  <a:cubicBezTo>
                    <a:pt x="1482" y="471"/>
                    <a:pt x="1484" y="467"/>
                    <a:pt x="1484" y="466"/>
                  </a:cubicBezTo>
                  <a:cubicBezTo>
                    <a:pt x="1484" y="462"/>
                    <a:pt x="1479" y="461"/>
                    <a:pt x="1477" y="460"/>
                  </a:cubicBezTo>
                  <a:cubicBezTo>
                    <a:pt x="1474" y="458"/>
                    <a:pt x="1474" y="454"/>
                    <a:pt x="1473" y="449"/>
                  </a:cubicBezTo>
                  <a:cubicBezTo>
                    <a:pt x="1475" y="449"/>
                    <a:pt x="1476" y="448"/>
                    <a:pt x="1477" y="447"/>
                  </a:cubicBezTo>
                  <a:cubicBezTo>
                    <a:pt x="1479" y="446"/>
                    <a:pt x="1481" y="447"/>
                    <a:pt x="1483" y="445"/>
                  </a:cubicBezTo>
                  <a:cubicBezTo>
                    <a:pt x="1484" y="443"/>
                    <a:pt x="1484" y="442"/>
                    <a:pt x="1484" y="439"/>
                  </a:cubicBezTo>
                  <a:cubicBezTo>
                    <a:pt x="1485" y="438"/>
                    <a:pt x="1485" y="438"/>
                    <a:pt x="1485" y="437"/>
                  </a:cubicBezTo>
                  <a:cubicBezTo>
                    <a:pt x="1485" y="435"/>
                    <a:pt x="1485" y="433"/>
                    <a:pt x="1485" y="431"/>
                  </a:cubicBezTo>
                  <a:cubicBezTo>
                    <a:pt x="1486" y="426"/>
                    <a:pt x="1488" y="425"/>
                    <a:pt x="1491" y="423"/>
                  </a:cubicBezTo>
                  <a:cubicBezTo>
                    <a:pt x="1493" y="422"/>
                    <a:pt x="1494" y="420"/>
                    <a:pt x="1495" y="419"/>
                  </a:cubicBezTo>
                  <a:cubicBezTo>
                    <a:pt x="1496" y="418"/>
                    <a:pt x="1498" y="419"/>
                    <a:pt x="1499" y="419"/>
                  </a:cubicBezTo>
                  <a:cubicBezTo>
                    <a:pt x="1500" y="418"/>
                    <a:pt x="1500" y="417"/>
                    <a:pt x="1501" y="417"/>
                  </a:cubicBezTo>
                  <a:cubicBezTo>
                    <a:pt x="1501" y="416"/>
                    <a:pt x="1502" y="415"/>
                    <a:pt x="1502" y="414"/>
                  </a:cubicBezTo>
                  <a:cubicBezTo>
                    <a:pt x="1504" y="414"/>
                    <a:pt x="1506" y="411"/>
                    <a:pt x="1508" y="410"/>
                  </a:cubicBezTo>
                  <a:cubicBezTo>
                    <a:pt x="1509" y="410"/>
                    <a:pt x="1511" y="410"/>
                    <a:pt x="1512" y="410"/>
                  </a:cubicBezTo>
                  <a:cubicBezTo>
                    <a:pt x="1514" y="411"/>
                    <a:pt x="1513" y="410"/>
                    <a:pt x="1514" y="413"/>
                  </a:cubicBezTo>
                  <a:cubicBezTo>
                    <a:pt x="1516" y="417"/>
                    <a:pt x="1515" y="419"/>
                    <a:pt x="1514" y="422"/>
                  </a:cubicBezTo>
                  <a:cubicBezTo>
                    <a:pt x="1513" y="425"/>
                    <a:pt x="1512" y="430"/>
                    <a:pt x="1513" y="433"/>
                  </a:cubicBezTo>
                  <a:cubicBezTo>
                    <a:pt x="1514" y="435"/>
                    <a:pt x="1517" y="436"/>
                    <a:pt x="1518" y="438"/>
                  </a:cubicBezTo>
                  <a:cubicBezTo>
                    <a:pt x="1519" y="439"/>
                    <a:pt x="1519" y="440"/>
                    <a:pt x="1520" y="440"/>
                  </a:cubicBezTo>
                  <a:cubicBezTo>
                    <a:pt x="1522" y="441"/>
                    <a:pt x="1524" y="440"/>
                    <a:pt x="1526" y="440"/>
                  </a:cubicBezTo>
                  <a:cubicBezTo>
                    <a:pt x="1528" y="440"/>
                    <a:pt x="1529" y="438"/>
                    <a:pt x="1531" y="436"/>
                  </a:cubicBezTo>
                  <a:cubicBezTo>
                    <a:pt x="1534" y="434"/>
                    <a:pt x="1537" y="436"/>
                    <a:pt x="1540" y="435"/>
                  </a:cubicBezTo>
                  <a:cubicBezTo>
                    <a:pt x="1541" y="433"/>
                    <a:pt x="1540" y="431"/>
                    <a:pt x="1541" y="430"/>
                  </a:cubicBezTo>
                  <a:cubicBezTo>
                    <a:pt x="1541" y="429"/>
                    <a:pt x="1542" y="428"/>
                    <a:pt x="1543" y="427"/>
                  </a:cubicBezTo>
                  <a:cubicBezTo>
                    <a:pt x="1544" y="425"/>
                    <a:pt x="1544" y="421"/>
                    <a:pt x="1545" y="418"/>
                  </a:cubicBezTo>
                  <a:cubicBezTo>
                    <a:pt x="1545" y="415"/>
                    <a:pt x="1547" y="414"/>
                    <a:pt x="1549" y="412"/>
                  </a:cubicBezTo>
                  <a:cubicBezTo>
                    <a:pt x="1550" y="411"/>
                    <a:pt x="1552" y="409"/>
                    <a:pt x="1552" y="405"/>
                  </a:cubicBezTo>
                  <a:cubicBezTo>
                    <a:pt x="1553" y="405"/>
                    <a:pt x="1554" y="405"/>
                    <a:pt x="1554" y="405"/>
                  </a:cubicBezTo>
                  <a:cubicBezTo>
                    <a:pt x="1554" y="404"/>
                    <a:pt x="1555" y="403"/>
                    <a:pt x="1555" y="402"/>
                  </a:cubicBezTo>
                  <a:cubicBezTo>
                    <a:pt x="1556" y="401"/>
                    <a:pt x="1562" y="400"/>
                    <a:pt x="1563" y="402"/>
                  </a:cubicBezTo>
                  <a:cubicBezTo>
                    <a:pt x="1564" y="403"/>
                    <a:pt x="1564" y="412"/>
                    <a:pt x="1563" y="414"/>
                  </a:cubicBezTo>
                  <a:cubicBezTo>
                    <a:pt x="1563" y="419"/>
                    <a:pt x="1561" y="419"/>
                    <a:pt x="1558" y="423"/>
                  </a:cubicBezTo>
                  <a:cubicBezTo>
                    <a:pt x="1556" y="426"/>
                    <a:pt x="1556" y="430"/>
                    <a:pt x="1553" y="433"/>
                  </a:cubicBezTo>
                  <a:cubicBezTo>
                    <a:pt x="1551" y="435"/>
                    <a:pt x="1548" y="435"/>
                    <a:pt x="1545" y="438"/>
                  </a:cubicBezTo>
                  <a:cubicBezTo>
                    <a:pt x="1545" y="439"/>
                    <a:pt x="1544" y="440"/>
                    <a:pt x="1543" y="440"/>
                  </a:cubicBezTo>
                  <a:cubicBezTo>
                    <a:pt x="1543" y="442"/>
                    <a:pt x="1543" y="443"/>
                    <a:pt x="1542" y="443"/>
                  </a:cubicBezTo>
                  <a:cubicBezTo>
                    <a:pt x="1541" y="443"/>
                    <a:pt x="1540" y="444"/>
                    <a:pt x="1540" y="444"/>
                  </a:cubicBezTo>
                  <a:cubicBezTo>
                    <a:pt x="1538" y="446"/>
                    <a:pt x="1538" y="449"/>
                    <a:pt x="1536" y="451"/>
                  </a:cubicBezTo>
                  <a:cubicBezTo>
                    <a:pt x="1535" y="451"/>
                    <a:pt x="1533" y="452"/>
                    <a:pt x="1532" y="452"/>
                  </a:cubicBezTo>
                  <a:cubicBezTo>
                    <a:pt x="1531" y="453"/>
                    <a:pt x="1530" y="454"/>
                    <a:pt x="1528" y="454"/>
                  </a:cubicBezTo>
                  <a:cubicBezTo>
                    <a:pt x="1528" y="457"/>
                    <a:pt x="1527" y="457"/>
                    <a:pt x="1527" y="458"/>
                  </a:cubicBezTo>
                  <a:cubicBezTo>
                    <a:pt x="1526" y="461"/>
                    <a:pt x="1526" y="461"/>
                    <a:pt x="1526" y="465"/>
                  </a:cubicBezTo>
                  <a:cubicBezTo>
                    <a:pt x="1525" y="468"/>
                    <a:pt x="1524" y="471"/>
                    <a:pt x="1523" y="474"/>
                  </a:cubicBezTo>
                  <a:cubicBezTo>
                    <a:pt x="1522" y="476"/>
                    <a:pt x="1520" y="479"/>
                    <a:pt x="1518" y="480"/>
                  </a:cubicBezTo>
                  <a:cubicBezTo>
                    <a:pt x="1515" y="482"/>
                    <a:pt x="1513" y="481"/>
                    <a:pt x="1511" y="482"/>
                  </a:cubicBezTo>
                  <a:cubicBezTo>
                    <a:pt x="1510" y="483"/>
                    <a:pt x="1510" y="484"/>
                    <a:pt x="1510" y="485"/>
                  </a:cubicBezTo>
                  <a:cubicBezTo>
                    <a:pt x="1508" y="486"/>
                    <a:pt x="1508" y="487"/>
                    <a:pt x="1506" y="489"/>
                  </a:cubicBezTo>
                  <a:cubicBezTo>
                    <a:pt x="1505" y="491"/>
                    <a:pt x="1504" y="490"/>
                    <a:pt x="1503" y="493"/>
                  </a:cubicBezTo>
                  <a:cubicBezTo>
                    <a:pt x="1502" y="495"/>
                    <a:pt x="1502" y="497"/>
                    <a:pt x="1500" y="498"/>
                  </a:cubicBezTo>
                  <a:cubicBezTo>
                    <a:pt x="1500" y="499"/>
                    <a:pt x="1498" y="498"/>
                    <a:pt x="1497" y="498"/>
                  </a:cubicBezTo>
                  <a:cubicBezTo>
                    <a:pt x="1496" y="499"/>
                    <a:pt x="1495" y="500"/>
                    <a:pt x="1494" y="500"/>
                  </a:cubicBezTo>
                  <a:cubicBezTo>
                    <a:pt x="1494" y="503"/>
                    <a:pt x="1492" y="507"/>
                    <a:pt x="1493" y="510"/>
                  </a:cubicBezTo>
                  <a:cubicBezTo>
                    <a:pt x="1493" y="514"/>
                    <a:pt x="1495" y="517"/>
                    <a:pt x="1495" y="521"/>
                  </a:cubicBezTo>
                  <a:cubicBezTo>
                    <a:pt x="1496" y="524"/>
                    <a:pt x="1496" y="532"/>
                    <a:pt x="1495" y="534"/>
                  </a:cubicBezTo>
                  <a:cubicBezTo>
                    <a:pt x="1494" y="537"/>
                    <a:pt x="1491" y="538"/>
                    <a:pt x="1490" y="542"/>
                  </a:cubicBezTo>
                  <a:cubicBezTo>
                    <a:pt x="1489" y="545"/>
                    <a:pt x="1490" y="551"/>
                    <a:pt x="1490" y="554"/>
                  </a:cubicBezTo>
                  <a:cubicBezTo>
                    <a:pt x="1491" y="558"/>
                    <a:pt x="1492" y="561"/>
                    <a:pt x="1493" y="564"/>
                  </a:cubicBezTo>
                  <a:cubicBezTo>
                    <a:pt x="1493" y="567"/>
                    <a:pt x="1492" y="569"/>
                    <a:pt x="1493" y="571"/>
                  </a:cubicBezTo>
                  <a:cubicBezTo>
                    <a:pt x="1493" y="572"/>
                    <a:pt x="1495" y="574"/>
                    <a:pt x="1495" y="575"/>
                  </a:cubicBezTo>
                  <a:cubicBezTo>
                    <a:pt x="1497" y="579"/>
                    <a:pt x="1498" y="580"/>
                    <a:pt x="1501" y="581"/>
                  </a:cubicBezTo>
                  <a:cubicBezTo>
                    <a:pt x="1502" y="584"/>
                    <a:pt x="1503" y="586"/>
                    <a:pt x="1503" y="589"/>
                  </a:cubicBezTo>
                  <a:cubicBezTo>
                    <a:pt x="1504" y="589"/>
                    <a:pt x="1504" y="589"/>
                    <a:pt x="1505" y="589"/>
                  </a:cubicBezTo>
                  <a:cubicBezTo>
                    <a:pt x="1505" y="592"/>
                    <a:pt x="1506" y="593"/>
                    <a:pt x="1507" y="596"/>
                  </a:cubicBezTo>
                  <a:cubicBezTo>
                    <a:pt x="1507" y="600"/>
                    <a:pt x="1507" y="600"/>
                    <a:pt x="1508" y="603"/>
                  </a:cubicBezTo>
                  <a:cubicBezTo>
                    <a:pt x="1509" y="605"/>
                    <a:pt x="1510" y="609"/>
                    <a:pt x="1510" y="611"/>
                  </a:cubicBezTo>
                  <a:cubicBezTo>
                    <a:pt x="1511" y="613"/>
                    <a:pt x="1512" y="616"/>
                    <a:pt x="1512" y="619"/>
                  </a:cubicBezTo>
                  <a:cubicBezTo>
                    <a:pt x="1513" y="619"/>
                    <a:pt x="1513" y="619"/>
                    <a:pt x="1514" y="619"/>
                  </a:cubicBezTo>
                  <a:cubicBezTo>
                    <a:pt x="1515" y="623"/>
                    <a:pt x="1514" y="629"/>
                    <a:pt x="1514" y="633"/>
                  </a:cubicBezTo>
                  <a:cubicBezTo>
                    <a:pt x="1514" y="635"/>
                    <a:pt x="1514" y="638"/>
                    <a:pt x="1514" y="640"/>
                  </a:cubicBezTo>
                  <a:cubicBezTo>
                    <a:pt x="1514" y="643"/>
                    <a:pt x="1515" y="644"/>
                    <a:pt x="1516" y="647"/>
                  </a:cubicBezTo>
                  <a:cubicBezTo>
                    <a:pt x="1517" y="647"/>
                    <a:pt x="1518" y="647"/>
                    <a:pt x="1519" y="647"/>
                  </a:cubicBezTo>
                  <a:cubicBezTo>
                    <a:pt x="1522" y="647"/>
                    <a:pt x="1522" y="647"/>
                    <a:pt x="1523" y="645"/>
                  </a:cubicBezTo>
                  <a:cubicBezTo>
                    <a:pt x="1524" y="644"/>
                    <a:pt x="1526" y="640"/>
                    <a:pt x="1527" y="638"/>
                  </a:cubicBezTo>
                  <a:cubicBezTo>
                    <a:pt x="1528" y="635"/>
                    <a:pt x="1529" y="630"/>
                    <a:pt x="1531" y="626"/>
                  </a:cubicBezTo>
                  <a:cubicBezTo>
                    <a:pt x="1533" y="622"/>
                    <a:pt x="1535" y="621"/>
                    <a:pt x="1536" y="615"/>
                  </a:cubicBezTo>
                  <a:cubicBezTo>
                    <a:pt x="1536" y="610"/>
                    <a:pt x="1538" y="601"/>
                    <a:pt x="1542" y="597"/>
                  </a:cubicBezTo>
                  <a:cubicBezTo>
                    <a:pt x="1543" y="596"/>
                    <a:pt x="1545" y="594"/>
                    <a:pt x="1547" y="593"/>
                  </a:cubicBezTo>
                  <a:cubicBezTo>
                    <a:pt x="1549" y="591"/>
                    <a:pt x="1552" y="590"/>
                    <a:pt x="1553" y="587"/>
                  </a:cubicBezTo>
                  <a:cubicBezTo>
                    <a:pt x="1554" y="585"/>
                    <a:pt x="1553" y="583"/>
                    <a:pt x="1553" y="582"/>
                  </a:cubicBezTo>
                  <a:cubicBezTo>
                    <a:pt x="1554" y="580"/>
                    <a:pt x="1555" y="580"/>
                    <a:pt x="1556" y="579"/>
                  </a:cubicBezTo>
                  <a:cubicBezTo>
                    <a:pt x="1558" y="578"/>
                    <a:pt x="1560" y="577"/>
                    <a:pt x="1561" y="573"/>
                  </a:cubicBezTo>
                  <a:cubicBezTo>
                    <a:pt x="1561" y="572"/>
                    <a:pt x="1561" y="570"/>
                    <a:pt x="1561" y="568"/>
                  </a:cubicBezTo>
                  <a:cubicBezTo>
                    <a:pt x="1562" y="568"/>
                    <a:pt x="1562" y="567"/>
                    <a:pt x="1562" y="566"/>
                  </a:cubicBezTo>
                  <a:cubicBezTo>
                    <a:pt x="1562" y="565"/>
                    <a:pt x="1562" y="564"/>
                    <a:pt x="1562" y="563"/>
                  </a:cubicBezTo>
                  <a:cubicBezTo>
                    <a:pt x="1563" y="560"/>
                    <a:pt x="1565" y="557"/>
                    <a:pt x="1566" y="555"/>
                  </a:cubicBezTo>
                  <a:cubicBezTo>
                    <a:pt x="1567" y="552"/>
                    <a:pt x="1569" y="550"/>
                    <a:pt x="1570" y="547"/>
                  </a:cubicBezTo>
                  <a:cubicBezTo>
                    <a:pt x="1570" y="545"/>
                    <a:pt x="1572" y="539"/>
                    <a:pt x="1571" y="537"/>
                  </a:cubicBezTo>
                  <a:cubicBezTo>
                    <a:pt x="1570" y="536"/>
                    <a:pt x="1569" y="536"/>
                    <a:pt x="1568" y="535"/>
                  </a:cubicBezTo>
                  <a:cubicBezTo>
                    <a:pt x="1567" y="533"/>
                    <a:pt x="1567" y="531"/>
                    <a:pt x="1566" y="529"/>
                  </a:cubicBezTo>
                  <a:cubicBezTo>
                    <a:pt x="1565" y="527"/>
                    <a:pt x="1563" y="522"/>
                    <a:pt x="1560" y="522"/>
                  </a:cubicBezTo>
                  <a:cubicBezTo>
                    <a:pt x="1559" y="519"/>
                    <a:pt x="1559" y="516"/>
                    <a:pt x="1558" y="512"/>
                  </a:cubicBezTo>
                  <a:cubicBezTo>
                    <a:pt x="1557" y="508"/>
                    <a:pt x="1554" y="509"/>
                    <a:pt x="1553" y="505"/>
                  </a:cubicBezTo>
                  <a:cubicBezTo>
                    <a:pt x="1552" y="501"/>
                    <a:pt x="1554" y="497"/>
                    <a:pt x="1553" y="493"/>
                  </a:cubicBezTo>
                  <a:cubicBezTo>
                    <a:pt x="1553" y="491"/>
                    <a:pt x="1551" y="490"/>
                    <a:pt x="1552" y="487"/>
                  </a:cubicBezTo>
                  <a:cubicBezTo>
                    <a:pt x="1552" y="486"/>
                    <a:pt x="1553" y="483"/>
                    <a:pt x="1554" y="483"/>
                  </a:cubicBezTo>
                  <a:cubicBezTo>
                    <a:pt x="1554" y="482"/>
                    <a:pt x="1555" y="481"/>
                    <a:pt x="1556" y="480"/>
                  </a:cubicBezTo>
                  <a:cubicBezTo>
                    <a:pt x="1556" y="478"/>
                    <a:pt x="1556" y="476"/>
                    <a:pt x="1557" y="475"/>
                  </a:cubicBezTo>
                  <a:cubicBezTo>
                    <a:pt x="1557" y="474"/>
                    <a:pt x="1558" y="474"/>
                    <a:pt x="1558" y="473"/>
                  </a:cubicBezTo>
                  <a:cubicBezTo>
                    <a:pt x="1558" y="472"/>
                    <a:pt x="1558" y="471"/>
                    <a:pt x="1558" y="470"/>
                  </a:cubicBezTo>
                  <a:cubicBezTo>
                    <a:pt x="1559" y="468"/>
                    <a:pt x="1559" y="467"/>
                    <a:pt x="1561" y="466"/>
                  </a:cubicBezTo>
                  <a:cubicBezTo>
                    <a:pt x="1563" y="465"/>
                    <a:pt x="1568" y="466"/>
                    <a:pt x="1570" y="468"/>
                  </a:cubicBezTo>
                  <a:cubicBezTo>
                    <a:pt x="1573" y="469"/>
                    <a:pt x="1575" y="471"/>
                    <a:pt x="1578" y="469"/>
                  </a:cubicBezTo>
                  <a:cubicBezTo>
                    <a:pt x="1578" y="468"/>
                    <a:pt x="1579" y="467"/>
                    <a:pt x="1579" y="466"/>
                  </a:cubicBezTo>
                  <a:cubicBezTo>
                    <a:pt x="1581" y="463"/>
                    <a:pt x="1579" y="464"/>
                    <a:pt x="1582" y="463"/>
                  </a:cubicBezTo>
                  <a:cubicBezTo>
                    <a:pt x="1586" y="462"/>
                    <a:pt x="1588" y="465"/>
                    <a:pt x="1591" y="465"/>
                  </a:cubicBezTo>
                  <a:cubicBezTo>
                    <a:pt x="1593" y="464"/>
                    <a:pt x="1593" y="465"/>
                    <a:pt x="1594" y="463"/>
                  </a:cubicBezTo>
                  <a:cubicBezTo>
                    <a:pt x="1595" y="462"/>
                    <a:pt x="1594" y="460"/>
                    <a:pt x="1595" y="458"/>
                  </a:cubicBezTo>
                  <a:cubicBezTo>
                    <a:pt x="1597" y="455"/>
                    <a:pt x="1600" y="454"/>
                    <a:pt x="1602" y="454"/>
                  </a:cubicBezTo>
                  <a:cubicBezTo>
                    <a:pt x="1604" y="454"/>
                    <a:pt x="1606" y="454"/>
                    <a:pt x="1608" y="454"/>
                  </a:cubicBezTo>
                  <a:cubicBezTo>
                    <a:pt x="1561" y="350"/>
                    <a:pt x="1502" y="252"/>
                    <a:pt x="1432" y="163"/>
                  </a:cubicBezTo>
                  <a:cubicBezTo>
                    <a:pt x="1430" y="163"/>
                    <a:pt x="1430" y="164"/>
                    <a:pt x="1428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F5F34BD7-3041-4382-9E15-6F755E6D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61" y="6073429"/>
              <a:ext cx="6740" cy="2246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0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D6A428F0-CB99-42AC-8CAD-132CB9B4B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0" y="6054337"/>
              <a:ext cx="39309" cy="30326"/>
            </a:xfrm>
            <a:custGeom>
              <a:avLst/>
              <a:gdLst>
                <a:gd name="T0" fmla="*/ 14 w 19"/>
                <a:gd name="T1" fmla="*/ 9 h 14"/>
                <a:gd name="T2" fmla="*/ 14 w 19"/>
                <a:gd name="T3" fmla="*/ 9 h 14"/>
                <a:gd name="T4" fmla="*/ 0 w 19"/>
                <a:gd name="T5" fmla="*/ 0 h 14"/>
                <a:gd name="T6" fmla="*/ 0 w 19"/>
                <a:gd name="T7" fmla="*/ 2 h 14"/>
                <a:gd name="T8" fmla="*/ 3 w 19"/>
                <a:gd name="T9" fmla="*/ 5 h 14"/>
                <a:gd name="T10" fmla="*/ 6 w 19"/>
                <a:gd name="T11" fmla="*/ 7 h 14"/>
                <a:gd name="T12" fmla="*/ 9 w 19"/>
                <a:gd name="T13" fmla="*/ 11 h 14"/>
                <a:gd name="T14" fmla="*/ 17 w 19"/>
                <a:gd name="T15" fmla="*/ 14 h 14"/>
                <a:gd name="T16" fmla="*/ 19 w 19"/>
                <a:gd name="T17" fmla="*/ 11 h 14"/>
                <a:gd name="T18" fmla="*/ 17 w 19"/>
                <a:gd name="T19" fmla="*/ 10 h 14"/>
                <a:gd name="T20" fmla="*/ 14 w 19"/>
                <a:gd name="T2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4"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9" y="6"/>
                    <a:pt x="4" y="3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0" y="5"/>
                    <a:pt x="3" y="5"/>
                  </a:cubicBezTo>
                  <a:cubicBezTo>
                    <a:pt x="5" y="6"/>
                    <a:pt x="5" y="5"/>
                    <a:pt x="6" y="7"/>
                  </a:cubicBezTo>
                  <a:cubicBezTo>
                    <a:pt x="7" y="8"/>
                    <a:pt x="7" y="10"/>
                    <a:pt x="9" y="11"/>
                  </a:cubicBezTo>
                  <a:cubicBezTo>
                    <a:pt x="12" y="12"/>
                    <a:pt x="14" y="9"/>
                    <a:pt x="17" y="14"/>
                  </a:cubicBezTo>
                  <a:cubicBezTo>
                    <a:pt x="18" y="14"/>
                    <a:pt x="18" y="13"/>
                    <a:pt x="19" y="11"/>
                  </a:cubicBezTo>
                  <a:cubicBezTo>
                    <a:pt x="18" y="11"/>
                    <a:pt x="17" y="11"/>
                    <a:pt x="17" y="10"/>
                  </a:cubicBezTo>
                  <a:cubicBezTo>
                    <a:pt x="16" y="10"/>
                    <a:pt x="15" y="10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E917E3-C90C-4823-8DA0-AD8F5AF51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471" y="1279873"/>
              <a:ext cx="21340" cy="21340"/>
            </a:xfrm>
            <a:custGeom>
              <a:avLst/>
              <a:gdLst>
                <a:gd name="T0" fmla="*/ 10 w 10"/>
                <a:gd name="T1" fmla="*/ 9 h 10"/>
                <a:gd name="T2" fmla="*/ 4 w 10"/>
                <a:gd name="T3" fmla="*/ 1 h 10"/>
                <a:gd name="T4" fmla="*/ 0 w 10"/>
                <a:gd name="T5" fmla="*/ 0 h 10"/>
                <a:gd name="T6" fmla="*/ 10 w 10"/>
                <a:gd name="T7" fmla="*/ 10 h 10"/>
                <a:gd name="T8" fmla="*/ 10 w 1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9"/>
                  </a:moveTo>
                  <a:cubicBezTo>
                    <a:pt x="10" y="4"/>
                    <a:pt x="7" y="0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3" y="3"/>
                    <a:pt x="6" y="7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DDE8BFA5-46FD-41E6-8203-64A736DFF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99" y="4167464"/>
              <a:ext cx="2246" cy="12354"/>
            </a:xfrm>
            <a:custGeom>
              <a:avLst/>
              <a:gdLst>
                <a:gd name="T0" fmla="*/ 0 w 1"/>
                <a:gd name="T1" fmla="*/ 4 h 6"/>
                <a:gd name="T2" fmla="*/ 0 w 1"/>
                <a:gd name="T3" fmla="*/ 6 h 6"/>
                <a:gd name="T4" fmla="*/ 1 w 1"/>
                <a:gd name="T5" fmla="*/ 4 h 6"/>
                <a:gd name="T6" fmla="*/ 1 w 1"/>
                <a:gd name="T7" fmla="*/ 0 h 6"/>
                <a:gd name="T8" fmla="*/ 0 w 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0" y="1"/>
                    <a:pt x="0" y="1"/>
                    <a:pt x="0" y="4"/>
                  </a:cubicBezTo>
                  <a:close/>
                </a:path>
              </a:pathLst>
            </a:custGeom>
            <a:grp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2">
              <a:extLst>
                <a:ext uri="{FF2B5EF4-FFF2-40B4-BE49-F238E27FC236}">
                  <a16:creationId xmlns:a16="http://schemas.microsoft.com/office/drawing/2014/main" id="{A503271D-81E6-4AF8-9094-DE33B8964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0607" y="1444975"/>
              <a:ext cx="2246" cy="112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3">
              <a:extLst>
                <a:ext uri="{FF2B5EF4-FFF2-40B4-BE49-F238E27FC236}">
                  <a16:creationId xmlns:a16="http://schemas.microsoft.com/office/drawing/2014/main" id="{617A3534-1BAD-4378-A6B1-CB2C1AE5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0241" y="1446097"/>
              <a:ext cx="448130" cy="354912"/>
            </a:xfrm>
            <a:custGeom>
              <a:avLst/>
              <a:gdLst>
                <a:gd name="T0" fmla="*/ 201 w 212"/>
                <a:gd name="T1" fmla="*/ 121 h 168"/>
                <a:gd name="T2" fmla="*/ 188 w 212"/>
                <a:gd name="T3" fmla="*/ 118 h 168"/>
                <a:gd name="T4" fmla="*/ 181 w 212"/>
                <a:gd name="T5" fmla="*/ 107 h 168"/>
                <a:gd name="T6" fmla="*/ 186 w 212"/>
                <a:gd name="T7" fmla="*/ 92 h 168"/>
                <a:gd name="T8" fmla="*/ 180 w 212"/>
                <a:gd name="T9" fmla="*/ 69 h 168"/>
                <a:gd name="T10" fmla="*/ 170 w 212"/>
                <a:gd name="T11" fmla="*/ 51 h 168"/>
                <a:gd name="T12" fmla="*/ 160 w 212"/>
                <a:gd name="T13" fmla="*/ 50 h 168"/>
                <a:gd name="T14" fmla="*/ 158 w 212"/>
                <a:gd name="T15" fmla="*/ 66 h 168"/>
                <a:gd name="T16" fmla="*/ 155 w 212"/>
                <a:gd name="T17" fmla="*/ 83 h 168"/>
                <a:gd name="T18" fmla="*/ 154 w 212"/>
                <a:gd name="T19" fmla="*/ 66 h 168"/>
                <a:gd name="T20" fmla="*/ 145 w 212"/>
                <a:gd name="T21" fmla="*/ 53 h 168"/>
                <a:gd name="T22" fmla="*/ 132 w 212"/>
                <a:gd name="T23" fmla="*/ 60 h 168"/>
                <a:gd name="T24" fmla="*/ 115 w 212"/>
                <a:gd name="T25" fmla="*/ 54 h 168"/>
                <a:gd name="T26" fmla="*/ 104 w 212"/>
                <a:gd name="T27" fmla="*/ 35 h 168"/>
                <a:gd name="T28" fmla="*/ 96 w 212"/>
                <a:gd name="T29" fmla="*/ 28 h 168"/>
                <a:gd name="T30" fmla="*/ 90 w 212"/>
                <a:gd name="T31" fmla="*/ 23 h 168"/>
                <a:gd name="T32" fmla="*/ 80 w 212"/>
                <a:gd name="T33" fmla="*/ 13 h 168"/>
                <a:gd name="T34" fmla="*/ 58 w 212"/>
                <a:gd name="T35" fmla="*/ 20 h 168"/>
                <a:gd name="T36" fmla="*/ 50 w 212"/>
                <a:gd name="T37" fmla="*/ 8 h 168"/>
                <a:gd name="T38" fmla="*/ 39 w 212"/>
                <a:gd name="T39" fmla="*/ 4 h 168"/>
                <a:gd name="T40" fmla="*/ 33 w 212"/>
                <a:gd name="T41" fmla="*/ 4 h 168"/>
                <a:gd name="T42" fmla="*/ 24 w 212"/>
                <a:gd name="T43" fmla="*/ 15 h 168"/>
                <a:gd name="T44" fmla="*/ 17 w 212"/>
                <a:gd name="T45" fmla="*/ 34 h 168"/>
                <a:gd name="T46" fmla="*/ 10 w 212"/>
                <a:gd name="T47" fmla="*/ 44 h 168"/>
                <a:gd name="T48" fmla="*/ 2 w 212"/>
                <a:gd name="T49" fmla="*/ 56 h 168"/>
                <a:gd name="T50" fmla="*/ 4 w 212"/>
                <a:gd name="T51" fmla="*/ 71 h 168"/>
                <a:gd name="T52" fmla="*/ 14 w 212"/>
                <a:gd name="T53" fmla="*/ 102 h 168"/>
                <a:gd name="T54" fmla="*/ 31 w 212"/>
                <a:gd name="T55" fmla="*/ 88 h 168"/>
                <a:gd name="T56" fmla="*/ 43 w 212"/>
                <a:gd name="T57" fmla="*/ 72 h 168"/>
                <a:gd name="T58" fmla="*/ 56 w 212"/>
                <a:gd name="T59" fmla="*/ 64 h 168"/>
                <a:gd name="T60" fmla="*/ 68 w 212"/>
                <a:gd name="T61" fmla="*/ 56 h 168"/>
                <a:gd name="T62" fmla="*/ 60 w 212"/>
                <a:gd name="T63" fmla="*/ 76 h 168"/>
                <a:gd name="T64" fmla="*/ 57 w 212"/>
                <a:gd name="T65" fmla="*/ 83 h 168"/>
                <a:gd name="T66" fmla="*/ 68 w 212"/>
                <a:gd name="T67" fmla="*/ 92 h 168"/>
                <a:gd name="T68" fmla="*/ 71 w 212"/>
                <a:gd name="T69" fmla="*/ 102 h 168"/>
                <a:gd name="T70" fmla="*/ 91 w 212"/>
                <a:gd name="T71" fmla="*/ 106 h 168"/>
                <a:gd name="T72" fmla="*/ 104 w 212"/>
                <a:gd name="T73" fmla="*/ 110 h 168"/>
                <a:gd name="T74" fmla="*/ 110 w 212"/>
                <a:gd name="T75" fmla="*/ 121 h 168"/>
                <a:gd name="T76" fmla="*/ 91 w 212"/>
                <a:gd name="T77" fmla="*/ 125 h 168"/>
                <a:gd name="T78" fmla="*/ 66 w 212"/>
                <a:gd name="T79" fmla="*/ 125 h 168"/>
                <a:gd name="T80" fmla="*/ 70 w 212"/>
                <a:gd name="T81" fmla="*/ 133 h 168"/>
                <a:gd name="T82" fmla="*/ 85 w 212"/>
                <a:gd name="T83" fmla="*/ 144 h 168"/>
                <a:gd name="T84" fmla="*/ 92 w 212"/>
                <a:gd name="T85" fmla="*/ 160 h 168"/>
                <a:gd name="T86" fmla="*/ 105 w 212"/>
                <a:gd name="T87" fmla="*/ 165 h 168"/>
                <a:gd name="T88" fmla="*/ 118 w 212"/>
                <a:gd name="T89" fmla="*/ 166 h 168"/>
                <a:gd name="T90" fmla="*/ 129 w 212"/>
                <a:gd name="T91" fmla="*/ 160 h 168"/>
                <a:gd name="T92" fmla="*/ 143 w 212"/>
                <a:gd name="T93" fmla="*/ 157 h 168"/>
                <a:gd name="T94" fmla="*/ 155 w 212"/>
                <a:gd name="T95" fmla="*/ 145 h 168"/>
                <a:gd name="T96" fmla="*/ 163 w 212"/>
                <a:gd name="T97" fmla="*/ 149 h 168"/>
                <a:gd name="T98" fmla="*/ 175 w 212"/>
                <a:gd name="T99" fmla="*/ 152 h 168"/>
                <a:gd name="T100" fmla="*/ 196 w 212"/>
                <a:gd name="T101" fmla="*/ 141 h 168"/>
                <a:gd name="T102" fmla="*/ 207 w 212"/>
                <a:gd name="T103" fmla="*/ 12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2" h="168">
                  <a:moveTo>
                    <a:pt x="207" y="129"/>
                  </a:moveTo>
                  <a:cubicBezTo>
                    <a:pt x="206" y="128"/>
                    <a:pt x="205" y="126"/>
                    <a:pt x="204" y="125"/>
                  </a:cubicBezTo>
                  <a:cubicBezTo>
                    <a:pt x="203" y="124"/>
                    <a:pt x="202" y="122"/>
                    <a:pt x="201" y="121"/>
                  </a:cubicBezTo>
                  <a:cubicBezTo>
                    <a:pt x="200" y="120"/>
                    <a:pt x="199" y="120"/>
                    <a:pt x="197" y="119"/>
                  </a:cubicBezTo>
                  <a:cubicBezTo>
                    <a:pt x="196" y="119"/>
                    <a:pt x="195" y="118"/>
                    <a:pt x="193" y="118"/>
                  </a:cubicBezTo>
                  <a:cubicBezTo>
                    <a:pt x="192" y="118"/>
                    <a:pt x="190" y="118"/>
                    <a:pt x="188" y="118"/>
                  </a:cubicBezTo>
                  <a:cubicBezTo>
                    <a:pt x="184" y="118"/>
                    <a:pt x="184" y="116"/>
                    <a:pt x="181" y="113"/>
                  </a:cubicBezTo>
                  <a:cubicBezTo>
                    <a:pt x="182" y="113"/>
                    <a:pt x="183" y="113"/>
                    <a:pt x="184" y="113"/>
                  </a:cubicBezTo>
                  <a:cubicBezTo>
                    <a:pt x="184" y="113"/>
                    <a:pt x="181" y="107"/>
                    <a:pt x="181" y="107"/>
                  </a:cubicBezTo>
                  <a:cubicBezTo>
                    <a:pt x="180" y="105"/>
                    <a:pt x="181" y="103"/>
                    <a:pt x="181" y="100"/>
                  </a:cubicBezTo>
                  <a:cubicBezTo>
                    <a:pt x="181" y="96"/>
                    <a:pt x="180" y="97"/>
                    <a:pt x="183" y="95"/>
                  </a:cubicBezTo>
                  <a:cubicBezTo>
                    <a:pt x="184" y="94"/>
                    <a:pt x="185" y="93"/>
                    <a:pt x="186" y="92"/>
                  </a:cubicBezTo>
                  <a:cubicBezTo>
                    <a:pt x="186" y="90"/>
                    <a:pt x="186" y="85"/>
                    <a:pt x="186" y="83"/>
                  </a:cubicBezTo>
                  <a:cubicBezTo>
                    <a:pt x="186" y="77"/>
                    <a:pt x="186" y="75"/>
                    <a:pt x="183" y="71"/>
                  </a:cubicBezTo>
                  <a:cubicBezTo>
                    <a:pt x="182" y="70"/>
                    <a:pt x="180" y="69"/>
                    <a:pt x="180" y="69"/>
                  </a:cubicBezTo>
                  <a:cubicBezTo>
                    <a:pt x="179" y="67"/>
                    <a:pt x="180" y="63"/>
                    <a:pt x="179" y="60"/>
                  </a:cubicBezTo>
                  <a:cubicBezTo>
                    <a:pt x="179" y="58"/>
                    <a:pt x="176" y="53"/>
                    <a:pt x="174" y="52"/>
                  </a:cubicBezTo>
                  <a:cubicBezTo>
                    <a:pt x="173" y="51"/>
                    <a:pt x="171" y="51"/>
                    <a:pt x="170" y="51"/>
                  </a:cubicBezTo>
                  <a:cubicBezTo>
                    <a:pt x="169" y="50"/>
                    <a:pt x="169" y="50"/>
                    <a:pt x="168" y="50"/>
                  </a:cubicBezTo>
                  <a:cubicBezTo>
                    <a:pt x="167" y="48"/>
                    <a:pt x="167" y="48"/>
                    <a:pt x="166" y="46"/>
                  </a:cubicBezTo>
                  <a:cubicBezTo>
                    <a:pt x="164" y="42"/>
                    <a:pt x="161" y="44"/>
                    <a:pt x="160" y="50"/>
                  </a:cubicBezTo>
                  <a:cubicBezTo>
                    <a:pt x="160" y="53"/>
                    <a:pt x="161" y="54"/>
                    <a:pt x="162" y="56"/>
                  </a:cubicBezTo>
                  <a:cubicBezTo>
                    <a:pt x="162" y="59"/>
                    <a:pt x="162" y="63"/>
                    <a:pt x="162" y="65"/>
                  </a:cubicBezTo>
                  <a:cubicBezTo>
                    <a:pt x="160" y="65"/>
                    <a:pt x="159" y="65"/>
                    <a:pt x="158" y="66"/>
                  </a:cubicBezTo>
                  <a:cubicBezTo>
                    <a:pt x="158" y="69"/>
                    <a:pt x="157" y="74"/>
                    <a:pt x="158" y="78"/>
                  </a:cubicBezTo>
                  <a:cubicBezTo>
                    <a:pt x="158" y="79"/>
                    <a:pt x="160" y="83"/>
                    <a:pt x="159" y="84"/>
                  </a:cubicBezTo>
                  <a:cubicBezTo>
                    <a:pt x="158" y="87"/>
                    <a:pt x="156" y="84"/>
                    <a:pt x="155" y="83"/>
                  </a:cubicBezTo>
                  <a:cubicBezTo>
                    <a:pt x="156" y="84"/>
                    <a:pt x="154" y="78"/>
                    <a:pt x="154" y="79"/>
                  </a:cubicBezTo>
                  <a:cubicBezTo>
                    <a:pt x="154" y="77"/>
                    <a:pt x="154" y="75"/>
                    <a:pt x="154" y="72"/>
                  </a:cubicBezTo>
                  <a:cubicBezTo>
                    <a:pt x="154" y="70"/>
                    <a:pt x="154" y="68"/>
                    <a:pt x="154" y="66"/>
                  </a:cubicBezTo>
                  <a:cubicBezTo>
                    <a:pt x="155" y="63"/>
                    <a:pt x="156" y="63"/>
                    <a:pt x="155" y="60"/>
                  </a:cubicBezTo>
                  <a:cubicBezTo>
                    <a:pt x="154" y="56"/>
                    <a:pt x="152" y="56"/>
                    <a:pt x="149" y="54"/>
                  </a:cubicBezTo>
                  <a:cubicBezTo>
                    <a:pt x="148" y="53"/>
                    <a:pt x="147" y="53"/>
                    <a:pt x="145" y="53"/>
                  </a:cubicBezTo>
                  <a:cubicBezTo>
                    <a:pt x="143" y="54"/>
                    <a:pt x="143" y="53"/>
                    <a:pt x="143" y="57"/>
                  </a:cubicBezTo>
                  <a:cubicBezTo>
                    <a:pt x="142" y="61"/>
                    <a:pt x="142" y="63"/>
                    <a:pt x="139" y="65"/>
                  </a:cubicBezTo>
                  <a:cubicBezTo>
                    <a:pt x="136" y="66"/>
                    <a:pt x="133" y="65"/>
                    <a:pt x="132" y="60"/>
                  </a:cubicBezTo>
                  <a:cubicBezTo>
                    <a:pt x="132" y="60"/>
                    <a:pt x="131" y="60"/>
                    <a:pt x="130" y="60"/>
                  </a:cubicBezTo>
                  <a:cubicBezTo>
                    <a:pt x="130" y="59"/>
                    <a:pt x="130" y="58"/>
                    <a:pt x="130" y="57"/>
                  </a:cubicBezTo>
                  <a:cubicBezTo>
                    <a:pt x="125" y="55"/>
                    <a:pt x="120" y="56"/>
                    <a:pt x="115" y="54"/>
                  </a:cubicBezTo>
                  <a:cubicBezTo>
                    <a:pt x="114" y="54"/>
                    <a:pt x="111" y="53"/>
                    <a:pt x="110" y="51"/>
                  </a:cubicBezTo>
                  <a:cubicBezTo>
                    <a:pt x="108" y="49"/>
                    <a:pt x="108" y="46"/>
                    <a:pt x="107" y="43"/>
                  </a:cubicBezTo>
                  <a:cubicBezTo>
                    <a:pt x="106" y="39"/>
                    <a:pt x="106" y="38"/>
                    <a:pt x="104" y="35"/>
                  </a:cubicBezTo>
                  <a:cubicBezTo>
                    <a:pt x="103" y="34"/>
                    <a:pt x="104" y="33"/>
                    <a:pt x="102" y="32"/>
                  </a:cubicBezTo>
                  <a:cubicBezTo>
                    <a:pt x="102" y="31"/>
                    <a:pt x="100" y="31"/>
                    <a:pt x="99" y="30"/>
                  </a:cubicBezTo>
                  <a:cubicBezTo>
                    <a:pt x="98" y="30"/>
                    <a:pt x="97" y="29"/>
                    <a:pt x="96" y="28"/>
                  </a:cubicBezTo>
                  <a:cubicBezTo>
                    <a:pt x="96" y="27"/>
                    <a:pt x="96" y="26"/>
                    <a:pt x="95" y="25"/>
                  </a:cubicBezTo>
                  <a:cubicBezTo>
                    <a:pt x="94" y="25"/>
                    <a:pt x="93" y="25"/>
                    <a:pt x="92" y="25"/>
                  </a:cubicBezTo>
                  <a:cubicBezTo>
                    <a:pt x="91" y="25"/>
                    <a:pt x="91" y="24"/>
                    <a:pt x="90" y="23"/>
                  </a:cubicBezTo>
                  <a:cubicBezTo>
                    <a:pt x="88" y="23"/>
                    <a:pt x="87" y="24"/>
                    <a:pt x="85" y="23"/>
                  </a:cubicBezTo>
                  <a:cubicBezTo>
                    <a:pt x="85" y="21"/>
                    <a:pt x="85" y="20"/>
                    <a:pt x="85" y="18"/>
                  </a:cubicBezTo>
                  <a:cubicBezTo>
                    <a:pt x="81" y="18"/>
                    <a:pt x="82" y="14"/>
                    <a:pt x="80" y="13"/>
                  </a:cubicBezTo>
                  <a:cubicBezTo>
                    <a:pt x="78" y="12"/>
                    <a:pt x="73" y="12"/>
                    <a:pt x="71" y="13"/>
                  </a:cubicBezTo>
                  <a:cubicBezTo>
                    <a:pt x="71" y="18"/>
                    <a:pt x="69" y="20"/>
                    <a:pt x="68" y="25"/>
                  </a:cubicBezTo>
                  <a:cubicBezTo>
                    <a:pt x="65" y="26"/>
                    <a:pt x="58" y="27"/>
                    <a:pt x="58" y="20"/>
                  </a:cubicBezTo>
                  <a:cubicBezTo>
                    <a:pt x="57" y="20"/>
                    <a:pt x="57" y="20"/>
                    <a:pt x="56" y="19"/>
                  </a:cubicBezTo>
                  <a:cubicBezTo>
                    <a:pt x="56" y="16"/>
                    <a:pt x="54" y="14"/>
                    <a:pt x="53" y="11"/>
                  </a:cubicBezTo>
                  <a:cubicBezTo>
                    <a:pt x="52" y="11"/>
                    <a:pt x="51" y="8"/>
                    <a:pt x="50" y="8"/>
                  </a:cubicBezTo>
                  <a:cubicBezTo>
                    <a:pt x="49" y="7"/>
                    <a:pt x="47" y="8"/>
                    <a:pt x="46" y="8"/>
                  </a:cubicBezTo>
                  <a:cubicBezTo>
                    <a:pt x="44" y="7"/>
                    <a:pt x="44" y="6"/>
                    <a:pt x="43" y="6"/>
                  </a:cubicBezTo>
                  <a:cubicBezTo>
                    <a:pt x="41" y="5"/>
                    <a:pt x="41" y="5"/>
                    <a:pt x="39" y="4"/>
                  </a:cubicBezTo>
                  <a:cubicBezTo>
                    <a:pt x="38" y="4"/>
                    <a:pt x="34" y="1"/>
                    <a:pt x="33" y="0"/>
                  </a:cubicBezTo>
                  <a:cubicBezTo>
                    <a:pt x="33" y="1"/>
                    <a:pt x="32" y="2"/>
                    <a:pt x="33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1" y="4"/>
                    <a:pt x="30" y="5"/>
                    <a:pt x="29" y="5"/>
                  </a:cubicBezTo>
                  <a:cubicBezTo>
                    <a:pt x="27" y="6"/>
                    <a:pt x="26" y="5"/>
                    <a:pt x="24" y="6"/>
                  </a:cubicBezTo>
                  <a:cubicBezTo>
                    <a:pt x="20" y="6"/>
                    <a:pt x="19" y="14"/>
                    <a:pt x="24" y="15"/>
                  </a:cubicBezTo>
                  <a:cubicBezTo>
                    <a:pt x="24" y="18"/>
                    <a:pt x="25" y="20"/>
                    <a:pt x="26" y="23"/>
                  </a:cubicBezTo>
                  <a:cubicBezTo>
                    <a:pt x="26" y="28"/>
                    <a:pt x="24" y="28"/>
                    <a:pt x="21" y="30"/>
                  </a:cubicBezTo>
                  <a:cubicBezTo>
                    <a:pt x="20" y="31"/>
                    <a:pt x="18" y="33"/>
                    <a:pt x="17" y="34"/>
                  </a:cubicBezTo>
                  <a:cubicBezTo>
                    <a:pt x="16" y="34"/>
                    <a:pt x="15" y="35"/>
                    <a:pt x="14" y="36"/>
                  </a:cubicBezTo>
                  <a:cubicBezTo>
                    <a:pt x="12" y="38"/>
                    <a:pt x="12" y="38"/>
                    <a:pt x="11" y="40"/>
                  </a:cubicBezTo>
                  <a:cubicBezTo>
                    <a:pt x="11" y="42"/>
                    <a:pt x="10" y="43"/>
                    <a:pt x="10" y="44"/>
                  </a:cubicBezTo>
                  <a:cubicBezTo>
                    <a:pt x="10" y="45"/>
                    <a:pt x="9" y="47"/>
                    <a:pt x="9" y="48"/>
                  </a:cubicBezTo>
                  <a:cubicBezTo>
                    <a:pt x="8" y="52"/>
                    <a:pt x="6" y="50"/>
                    <a:pt x="4" y="53"/>
                  </a:cubicBezTo>
                  <a:cubicBezTo>
                    <a:pt x="3" y="54"/>
                    <a:pt x="3" y="55"/>
                    <a:pt x="2" y="56"/>
                  </a:cubicBezTo>
                  <a:cubicBezTo>
                    <a:pt x="2" y="57"/>
                    <a:pt x="1" y="58"/>
                    <a:pt x="0" y="59"/>
                  </a:cubicBezTo>
                  <a:cubicBezTo>
                    <a:pt x="0" y="61"/>
                    <a:pt x="0" y="68"/>
                    <a:pt x="0" y="70"/>
                  </a:cubicBezTo>
                  <a:cubicBezTo>
                    <a:pt x="2" y="70"/>
                    <a:pt x="3" y="71"/>
                    <a:pt x="4" y="71"/>
                  </a:cubicBezTo>
                  <a:cubicBezTo>
                    <a:pt x="4" y="75"/>
                    <a:pt x="6" y="77"/>
                    <a:pt x="7" y="81"/>
                  </a:cubicBezTo>
                  <a:cubicBezTo>
                    <a:pt x="7" y="86"/>
                    <a:pt x="7" y="92"/>
                    <a:pt x="7" y="97"/>
                  </a:cubicBezTo>
                  <a:cubicBezTo>
                    <a:pt x="6" y="105"/>
                    <a:pt x="10" y="101"/>
                    <a:pt x="14" y="102"/>
                  </a:cubicBezTo>
                  <a:cubicBezTo>
                    <a:pt x="16" y="103"/>
                    <a:pt x="16" y="104"/>
                    <a:pt x="18" y="104"/>
                  </a:cubicBezTo>
                  <a:cubicBezTo>
                    <a:pt x="19" y="104"/>
                    <a:pt x="21" y="102"/>
                    <a:pt x="23" y="102"/>
                  </a:cubicBezTo>
                  <a:cubicBezTo>
                    <a:pt x="22" y="96"/>
                    <a:pt x="31" y="96"/>
                    <a:pt x="31" y="88"/>
                  </a:cubicBezTo>
                  <a:cubicBezTo>
                    <a:pt x="34" y="88"/>
                    <a:pt x="36" y="86"/>
                    <a:pt x="38" y="83"/>
                  </a:cubicBezTo>
                  <a:cubicBezTo>
                    <a:pt x="40" y="82"/>
                    <a:pt x="41" y="82"/>
                    <a:pt x="42" y="79"/>
                  </a:cubicBezTo>
                  <a:cubicBezTo>
                    <a:pt x="42" y="76"/>
                    <a:pt x="42" y="74"/>
                    <a:pt x="43" y="72"/>
                  </a:cubicBezTo>
                  <a:cubicBezTo>
                    <a:pt x="44" y="68"/>
                    <a:pt x="44" y="69"/>
                    <a:pt x="47" y="69"/>
                  </a:cubicBezTo>
                  <a:cubicBezTo>
                    <a:pt x="49" y="69"/>
                    <a:pt x="50" y="69"/>
                    <a:pt x="52" y="68"/>
                  </a:cubicBezTo>
                  <a:cubicBezTo>
                    <a:pt x="54" y="66"/>
                    <a:pt x="55" y="66"/>
                    <a:pt x="56" y="64"/>
                  </a:cubicBezTo>
                  <a:cubicBezTo>
                    <a:pt x="57" y="62"/>
                    <a:pt x="59" y="62"/>
                    <a:pt x="60" y="61"/>
                  </a:cubicBezTo>
                  <a:cubicBezTo>
                    <a:pt x="61" y="60"/>
                    <a:pt x="61" y="58"/>
                    <a:pt x="62" y="57"/>
                  </a:cubicBezTo>
                  <a:cubicBezTo>
                    <a:pt x="63" y="56"/>
                    <a:pt x="67" y="56"/>
                    <a:pt x="68" y="56"/>
                  </a:cubicBezTo>
                  <a:cubicBezTo>
                    <a:pt x="70" y="58"/>
                    <a:pt x="68" y="66"/>
                    <a:pt x="67" y="68"/>
                  </a:cubicBezTo>
                  <a:cubicBezTo>
                    <a:pt x="66" y="70"/>
                    <a:pt x="64" y="71"/>
                    <a:pt x="63" y="72"/>
                  </a:cubicBezTo>
                  <a:cubicBezTo>
                    <a:pt x="62" y="73"/>
                    <a:pt x="61" y="75"/>
                    <a:pt x="60" y="76"/>
                  </a:cubicBezTo>
                  <a:cubicBezTo>
                    <a:pt x="59" y="77"/>
                    <a:pt x="56" y="78"/>
                    <a:pt x="56" y="79"/>
                  </a:cubicBezTo>
                  <a:cubicBezTo>
                    <a:pt x="55" y="79"/>
                    <a:pt x="54" y="80"/>
                    <a:pt x="54" y="81"/>
                  </a:cubicBezTo>
                  <a:cubicBezTo>
                    <a:pt x="54" y="83"/>
                    <a:pt x="56" y="83"/>
                    <a:pt x="57" y="83"/>
                  </a:cubicBezTo>
                  <a:cubicBezTo>
                    <a:pt x="57" y="85"/>
                    <a:pt x="57" y="86"/>
                    <a:pt x="57" y="88"/>
                  </a:cubicBezTo>
                  <a:cubicBezTo>
                    <a:pt x="60" y="89"/>
                    <a:pt x="63" y="88"/>
                    <a:pt x="66" y="88"/>
                  </a:cubicBezTo>
                  <a:cubicBezTo>
                    <a:pt x="68" y="89"/>
                    <a:pt x="68" y="88"/>
                    <a:pt x="68" y="92"/>
                  </a:cubicBezTo>
                  <a:cubicBezTo>
                    <a:pt x="69" y="94"/>
                    <a:pt x="68" y="96"/>
                    <a:pt x="69" y="98"/>
                  </a:cubicBezTo>
                  <a:cubicBezTo>
                    <a:pt x="69" y="99"/>
                    <a:pt x="70" y="99"/>
                    <a:pt x="71" y="99"/>
                  </a:cubicBezTo>
                  <a:cubicBezTo>
                    <a:pt x="71" y="100"/>
                    <a:pt x="71" y="101"/>
                    <a:pt x="71" y="102"/>
                  </a:cubicBezTo>
                  <a:cubicBezTo>
                    <a:pt x="75" y="103"/>
                    <a:pt x="80" y="101"/>
                    <a:pt x="84" y="102"/>
                  </a:cubicBezTo>
                  <a:cubicBezTo>
                    <a:pt x="85" y="102"/>
                    <a:pt x="87" y="103"/>
                    <a:pt x="88" y="104"/>
                  </a:cubicBezTo>
                  <a:cubicBezTo>
                    <a:pt x="89" y="105"/>
                    <a:pt x="90" y="106"/>
                    <a:pt x="91" y="106"/>
                  </a:cubicBezTo>
                  <a:cubicBezTo>
                    <a:pt x="92" y="107"/>
                    <a:pt x="93" y="107"/>
                    <a:pt x="94" y="107"/>
                  </a:cubicBezTo>
                  <a:cubicBezTo>
                    <a:pt x="96" y="109"/>
                    <a:pt x="96" y="109"/>
                    <a:pt x="99" y="109"/>
                  </a:cubicBezTo>
                  <a:cubicBezTo>
                    <a:pt x="101" y="109"/>
                    <a:pt x="102" y="109"/>
                    <a:pt x="104" y="110"/>
                  </a:cubicBezTo>
                  <a:cubicBezTo>
                    <a:pt x="105" y="111"/>
                    <a:pt x="108" y="112"/>
                    <a:pt x="109" y="113"/>
                  </a:cubicBezTo>
                  <a:cubicBezTo>
                    <a:pt x="109" y="115"/>
                    <a:pt x="108" y="116"/>
                    <a:pt x="109" y="118"/>
                  </a:cubicBezTo>
                  <a:cubicBezTo>
                    <a:pt x="109" y="120"/>
                    <a:pt x="110" y="120"/>
                    <a:pt x="110" y="121"/>
                  </a:cubicBezTo>
                  <a:cubicBezTo>
                    <a:pt x="112" y="129"/>
                    <a:pt x="105" y="127"/>
                    <a:pt x="101" y="127"/>
                  </a:cubicBezTo>
                  <a:cubicBezTo>
                    <a:pt x="99" y="127"/>
                    <a:pt x="97" y="127"/>
                    <a:pt x="95" y="127"/>
                  </a:cubicBezTo>
                  <a:cubicBezTo>
                    <a:pt x="94" y="127"/>
                    <a:pt x="93" y="125"/>
                    <a:pt x="91" y="125"/>
                  </a:cubicBezTo>
                  <a:cubicBezTo>
                    <a:pt x="90" y="125"/>
                    <a:pt x="89" y="125"/>
                    <a:pt x="87" y="125"/>
                  </a:cubicBezTo>
                  <a:cubicBezTo>
                    <a:pt x="82" y="125"/>
                    <a:pt x="77" y="125"/>
                    <a:pt x="72" y="125"/>
                  </a:cubicBezTo>
                  <a:cubicBezTo>
                    <a:pt x="70" y="125"/>
                    <a:pt x="68" y="126"/>
                    <a:pt x="66" y="125"/>
                  </a:cubicBezTo>
                  <a:cubicBezTo>
                    <a:pt x="64" y="125"/>
                    <a:pt x="62" y="123"/>
                    <a:pt x="61" y="122"/>
                  </a:cubicBezTo>
                  <a:cubicBezTo>
                    <a:pt x="59" y="132"/>
                    <a:pt x="65" y="129"/>
                    <a:pt x="69" y="131"/>
                  </a:cubicBezTo>
                  <a:cubicBezTo>
                    <a:pt x="70" y="131"/>
                    <a:pt x="70" y="132"/>
                    <a:pt x="70" y="133"/>
                  </a:cubicBezTo>
                  <a:cubicBezTo>
                    <a:pt x="72" y="134"/>
                    <a:pt x="73" y="136"/>
                    <a:pt x="74" y="138"/>
                  </a:cubicBezTo>
                  <a:cubicBezTo>
                    <a:pt x="77" y="140"/>
                    <a:pt x="79" y="138"/>
                    <a:pt x="81" y="139"/>
                  </a:cubicBezTo>
                  <a:cubicBezTo>
                    <a:pt x="83" y="140"/>
                    <a:pt x="84" y="142"/>
                    <a:pt x="85" y="144"/>
                  </a:cubicBezTo>
                  <a:cubicBezTo>
                    <a:pt x="86" y="147"/>
                    <a:pt x="87" y="148"/>
                    <a:pt x="90" y="148"/>
                  </a:cubicBezTo>
                  <a:cubicBezTo>
                    <a:pt x="90" y="150"/>
                    <a:pt x="90" y="152"/>
                    <a:pt x="90" y="154"/>
                  </a:cubicBezTo>
                  <a:cubicBezTo>
                    <a:pt x="90" y="156"/>
                    <a:pt x="92" y="158"/>
                    <a:pt x="92" y="160"/>
                  </a:cubicBezTo>
                  <a:cubicBezTo>
                    <a:pt x="93" y="162"/>
                    <a:pt x="92" y="163"/>
                    <a:pt x="94" y="165"/>
                  </a:cubicBezTo>
                  <a:cubicBezTo>
                    <a:pt x="95" y="166"/>
                    <a:pt x="98" y="165"/>
                    <a:pt x="100" y="165"/>
                  </a:cubicBezTo>
                  <a:cubicBezTo>
                    <a:pt x="102" y="165"/>
                    <a:pt x="103" y="165"/>
                    <a:pt x="105" y="165"/>
                  </a:cubicBezTo>
                  <a:cubicBezTo>
                    <a:pt x="107" y="166"/>
                    <a:pt x="108" y="167"/>
                    <a:pt x="110" y="167"/>
                  </a:cubicBezTo>
                  <a:cubicBezTo>
                    <a:pt x="112" y="167"/>
                    <a:pt x="115" y="168"/>
                    <a:pt x="116" y="167"/>
                  </a:cubicBezTo>
                  <a:cubicBezTo>
                    <a:pt x="117" y="167"/>
                    <a:pt x="118" y="166"/>
                    <a:pt x="118" y="166"/>
                  </a:cubicBezTo>
                  <a:cubicBezTo>
                    <a:pt x="120" y="165"/>
                    <a:pt x="121" y="166"/>
                    <a:pt x="122" y="165"/>
                  </a:cubicBezTo>
                  <a:cubicBezTo>
                    <a:pt x="123" y="164"/>
                    <a:pt x="123" y="163"/>
                    <a:pt x="123" y="162"/>
                  </a:cubicBezTo>
                  <a:cubicBezTo>
                    <a:pt x="125" y="162"/>
                    <a:pt x="126" y="160"/>
                    <a:pt x="129" y="160"/>
                  </a:cubicBezTo>
                  <a:cubicBezTo>
                    <a:pt x="131" y="160"/>
                    <a:pt x="134" y="160"/>
                    <a:pt x="136" y="160"/>
                  </a:cubicBezTo>
                  <a:cubicBezTo>
                    <a:pt x="137" y="160"/>
                    <a:pt x="139" y="161"/>
                    <a:pt x="140" y="160"/>
                  </a:cubicBezTo>
                  <a:cubicBezTo>
                    <a:pt x="142" y="160"/>
                    <a:pt x="142" y="158"/>
                    <a:pt x="143" y="157"/>
                  </a:cubicBezTo>
                  <a:cubicBezTo>
                    <a:pt x="145" y="155"/>
                    <a:pt x="148" y="154"/>
                    <a:pt x="150" y="152"/>
                  </a:cubicBezTo>
                  <a:cubicBezTo>
                    <a:pt x="151" y="151"/>
                    <a:pt x="152" y="150"/>
                    <a:pt x="153" y="150"/>
                  </a:cubicBezTo>
                  <a:cubicBezTo>
                    <a:pt x="154" y="149"/>
                    <a:pt x="154" y="146"/>
                    <a:pt x="155" y="145"/>
                  </a:cubicBezTo>
                  <a:cubicBezTo>
                    <a:pt x="156" y="144"/>
                    <a:pt x="158" y="143"/>
                    <a:pt x="159" y="144"/>
                  </a:cubicBezTo>
                  <a:cubicBezTo>
                    <a:pt x="161" y="145"/>
                    <a:pt x="160" y="146"/>
                    <a:pt x="161" y="147"/>
                  </a:cubicBezTo>
                  <a:cubicBezTo>
                    <a:pt x="161" y="148"/>
                    <a:pt x="162" y="149"/>
                    <a:pt x="163" y="149"/>
                  </a:cubicBezTo>
                  <a:cubicBezTo>
                    <a:pt x="164" y="151"/>
                    <a:pt x="164" y="152"/>
                    <a:pt x="165" y="153"/>
                  </a:cubicBezTo>
                  <a:cubicBezTo>
                    <a:pt x="167" y="156"/>
                    <a:pt x="172" y="155"/>
                    <a:pt x="174" y="154"/>
                  </a:cubicBezTo>
                  <a:cubicBezTo>
                    <a:pt x="174" y="153"/>
                    <a:pt x="174" y="153"/>
                    <a:pt x="175" y="152"/>
                  </a:cubicBezTo>
                  <a:cubicBezTo>
                    <a:pt x="177" y="150"/>
                    <a:pt x="180" y="152"/>
                    <a:pt x="183" y="151"/>
                  </a:cubicBezTo>
                  <a:cubicBezTo>
                    <a:pt x="183" y="147"/>
                    <a:pt x="184" y="145"/>
                    <a:pt x="187" y="144"/>
                  </a:cubicBezTo>
                  <a:cubicBezTo>
                    <a:pt x="190" y="144"/>
                    <a:pt x="193" y="143"/>
                    <a:pt x="196" y="141"/>
                  </a:cubicBezTo>
                  <a:cubicBezTo>
                    <a:pt x="199" y="139"/>
                    <a:pt x="201" y="139"/>
                    <a:pt x="205" y="139"/>
                  </a:cubicBezTo>
                  <a:cubicBezTo>
                    <a:pt x="207" y="139"/>
                    <a:pt x="212" y="137"/>
                    <a:pt x="210" y="132"/>
                  </a:cubicBezTo>
                  <a:cubicBezTo>
                    <a:pt x="209" y="130"/>
                    <a:pt x="208" y="130"/>
                    <a:pt x="207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4">
              <a:extLst>
                <a:ext uri="{FF2B5EF4-FFF2-40B4-BE49-F238E27FC236}">
                  <a16:creationId xmlns:a16="http://schemas.microsoft.com/office/drawing/2014/main" id="{328865F0-8C1A-4C9D-855F-D38D85F7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3760" y="1267519"/>
              <a:ext cx="171839" cy="111190"/>
            </a:xfrm>
            <a:custGeom>
              <a:avLst/>
              <a:gdLst>
                <a:gd name="T0" fmla="*/ 12 w 81"/>
                <a:gd name="T1" fmla="*/ 47 h 53"/>
                <a:gd name="T2" fmla="*/ 13 w 81"/>
                <a:gd name="T3" fmla="*/ 49 h 53"/>
                <a:gd name="T4" fmla="*/ 16 w 81"/>
                <a:gd name="T5" fmla="*/ 50 h 53"/>
                <a:gd name="T6" fmla="*/ 21 w 81"/>
                <a:gd name="T7" fmla="*/ 52 h 53"/>
                <a:gd name="T8" fmla="*/ 26 w 81"/>
                <a:gd name="T9" fmla="*/ 50 h 53"/>
                <a:gd name="T10" fmla="*/ 29 w 81"/>
                <a:gd name="T11" fmla="*/ 46 h 53"/>
                <a:gd name="T12" fmla="*/ 39 w 81"/>
                <a:gd name="T13" fmla="*/ 39 h 53"/>
                <a:gd name="T14" fmla="*/ 50 w 81"/>
                <a:gd name="T15" fmla="*/ 36 h 53"/>
                <a:gd name="T16" fmla="*/ 54 w 81"/>
                <a:gd name="T17" fmla="*/ 31 h 53"/>
                <a:gd name="T18" fmla="*/ 59 w 81"/>
                <a:gd name="T19" fmla="*/ 29 h 53"/>
                <a:gd name="T20" fmla="*/ 64 w 81"/>
                <a:gd name="T21" fmla="*/ 28 h 53"/>
                <a:gd name="T22" fmla="*/ 68 w 81"/>
                <a:gd name="T23" fmla="*/ 25 h 53"/>
                <a:gd name="T24" fmla="*/ 73 w 81"/>
                <a:gd name="T25" fmla="*/ 22 h 53"/>
                <a:gd name="T26" fmla="*/ 78 w 81"/>
                <a:gd name="T27" fmla="*/ 20 h 53"/>
                <a:gd name="T28" fmla="*/ 78 w 81"/>
                <a:gd name="T29" fmla="*/ 17 h 53"/>
                <a:gd name="T30" fmla="*/ 80 w 81"/>
                <a:gd name="T31" fmla="*/ 17 h 53"/>
                <a:gd name="T32" fmla="*/ 80 w 81"/>
                <a:gd name="T33" fmla="*/ 8 h 53"/>
                <a:gd name="T34" fmla="*/ 76 w 81"/>
                <a:gd name="T35" fmla="*/ 5 h 53"/>
                <a:gd name="T36" fmla="*/ 77 w 81"/>
                <a:gd name="T37" fmla="*/ 5 h 53"/>
                <a:gd name="T38" fmla="*/ 75 w 81"/>
                <a:gd name="T39" fmla="*/ 3 h 53"/>
                <a:gd name="T40" fmla="*/ 59 w 81"/>
                <a:gd name="T41" fmla="*/ 10 h 53"/>
                <a:gd name="T42" fmla="*/ 50 w 81"/>
                <a:gd name="T43" fmla="*/ 12 h 53"/>
                <a:gd name="T44" fmla="*/ 41 w 81"/>
                <a:gd name="T45" fmla="*/ 12 h 53"/>
                <a:gd name="T46" fmla="*/ 37 w 81"/>
                <a:gd name="T47" fmla="*/ 12 h 53"/>
                <a:gd name="T48" fmla="*/ 35 w 81"/>
                <a:gd name="T49" fmla="*/ 15 h 53"/>
                <a:gd name="T50" fmla="*/ 31 w 81"/>
                <a:gd name="T51" fmla="*/ 24 h 53"/>
                <a:gd name="T52" fmla="*/ 27 w 81"/>
                <a:gd name="T53" fmla="*/ 25 h 53"/>
                <a:gd name="T54" fmla="*/ 21 w 81"/>
                <a:gd name="T55" fmla="*/ 26 h 53"/>
                <a:gd name="T56" fmla="*/ 18 w 81"/>
                <a:gd name="T57" fmla="*/ 28 h 53"/>
                <a:gd name="T58" fmla="*/ 16 w 81"/>
                <a:gd name="T59" fmla="*/ 29 h 53"/>
                <a:gd name="T60" fmla="*/ 12 w 81"/>
                <a:gd name="T61" fmla="*/ 29 h 53"/>
                <a:gd name="T62" fmla="*/ 7 w 81"/>
                <a:gd name="T63" fmla="*/ 29 h 53"/>
                <a:gd name="T64" fmla="*/ 3 w 81"/>
                <a:gd name="T65" fmla="*/ 33 h 53"/>
                <a:gd name="T66" fmla="*/ 1 w 81"/>
                <a:gd name="T67" fmla="*/ 40 h 53"/>
                <a:gd name="T68" fmla="*/ 0 w 81"/>
                <a:gd name="T69" fmla="*/ 47 h 53"/>
                <a:gd name="T70" fmla="*/ 12 w 81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53">
                  <a:moveTo>
                    <a:pt x="12" y="47"/>
                  </a:moveTo>
                  <a:cubicBezTo>
                    <a:pt x="12" y="48"/>
                    <a:pt x="13" y="48"/>
                    <a:pt x="13" y="49"/>
                  </a:cubicBezTo>
                  <a:cubicBezTo>
                    <a:pt x="14" y="50"/>
                    <a:pt x="15" y="50"/>
                    <a:pt x="16" y="50"/>
                  </a:cubicBezTo>
                  <a:cubicBezTo>
                    <a:pt x="18" y="52"/>
                    <a:pt x="19" y="52"/>
                    <a:pt x="21" y="52"/>
                  </a:cubicBezTo>
                  <a:cubicBezTo>
                    <a:pt x="24" y="52"/>
                    <a:pt x="25" y="53"/>
                    <a:pt x="26" y="50"/>
                  </a:cubicBezTo>
                  <a:cubicBezTo>
                    <a:pt x="27" y="49"/>
                    <a:pt x="28" y="47"/>
                    <a:pt x="29" y="46"/>
                  </a:cubicBezTo>
                  <a:cubicBezTo>
                    <a:pt x="31" y="42"/>
                    <a:pt x="35" y="40"/>
                    <a:pt x="39" y="39"/>
                  </a:cubicBezTo>
                  <a:cubicBezTo>
                    <a:pt x="43" y="37"/>
                    <a:pt x="47" y="40"/>
                    <a:pt x="50" y="36"/>
                  </a:cubicBezTo>
                  <a:cubicBezTo>
                    <a:pt x="51" y="34"/>
                    <a:pt x="52" y="32"/>
                    <a:pt x="54" y="31"/>
                  </a:cubicBezTo>
                  <a:cubicBezTo>
                    <a:pt x="55" y="29"/>
                    <a:pt x="57" y="29"/>
                    <a:pt x="59" y="29"/>
                  </a:cubicBezTo>
                  <a:cubicBezTo>
                    <a:pt x="61" y="29"/>
                    <a:pt x="62" y="29"/>
                    <a:pt x="64" y="28"/>
                  </a:cubicBezTo>
                  <a:cubicBezTo>
                    <a:pt x="66" y="27"/>
                    <a:pt x="67" y="25"/>
                    <a:pt x="68" y="25"/>
                  </a:cubicBezTo>
                  <a:cubicBezTo>
                    <a:pt x="70" y="23"/>
                    <a:pt x="71" y="23"/>
                    <a:pt x="73" y="22"/>
                  </a:cubicBezTo>
                  <a:cubicBezTo>
                    <a:pt x="74" y="22"/>
                    <a:pt x="76" y="20"/>
                    <a:pt x="78" y="20"/>
                  </a:cubicBezTo>
                  <a:cubicBezTo>
                    <a:pt x="78" y="19"/>
                    <a:pt x="78" y="18"/>
                    <a:pt x="78" y="17"/>
                  </a:cubicBezTo>
                  <a:cubicBezTo>
                    <a:pt x="79" y="17"/>
                    <a:pt x="79" y="17"/>
                    <a:pt x="80" y="17"/>
                  </a:cubicBezTo>
                  <a:cubicBezTo>
                    <a:pt x="80" y="15"/>
                    <a:pt x="81" y="10"/>
                    <a:pt x="80" y="8"/>
                  </a:cubicBezTo>
                  <a:cubicBezTo>
                    <a:pt x="80" y="7"/>
                    <a:pt x="77" y="4"/>
                    <a:pt x="76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7" y="5"/>
                    <a:pt x="75" y="3"/>
                    <a:pt x="75" y="3"/>
                  </a:cubicBezTo>
                  <a:cubicBezTo>
                    <a:pt x="71" y="3"/>
                    <a:pt x="59" y="0"/>
                    <a:pt x="59" y="10"/>
                  </a:cubicBezTo>
                  <a:cubicBezTo>
                    <a:pt x="56" y="10"/>
                    <a:pt x="53" y="12"/>
                    <a:pt x="50" y="12"/>
                  </a:cubicBezTo>
                  <a:cubicBezTo>
                    <a:pt x="47" y="12"/>
                    <a:pt x="44" y="12"/>
                    <a:pt x="41" y="12"/>
                  </a:cubicBezTo>
                  <a:cubicBezTo>
                    <a:pt x="40" y="12"/>
                    <a:pt x="39" y="12"/>
                    <a:pt x="37" y="12"/>
                  </a:cubicBezTo>
                  <a:cubicBezTo>
                    <a:pt x="34" y="12"/>
                    <a:pt x="36" y="12"/>
                    <a:pt x="35" y="15"/>
                  </a:cubicBezTo>
                  <a:cubicBezTo>
                    <a:pt x="33" y="18"/>
                    <a:pt x="31" y="20"/>
                    <a:pt x="31" y="24"/>
                  </a:cubicBezTo>
                  <a:cubicBezTo>
                    <a:pt x="30" y="24"/>
                    <a:pt x="28" y="25"/>
                    <a:pt x="27" y="25"/>
                  </a:cubicBezTo>
                  <a:cubicBezTo>
                    <a:pt x="25" y="26"/>
                    <a:pt x="23" y="26"/>
                    <a:pt x="21" y="26"/>
                  </a:cubicBezTo>
                  <a:cubicBezTo>
                    <a:pt x="20" y="27"/>
                    <a:pt x="19" y="28"/>
                    <a:pt x="18" y="28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5" y="30"/>
                    <a:pt x="13" y="29"/>
                    <a:pt x="12" y="29"/>
                  </a:cubicBezTo>
                  <a:cubicBezTo>
                    <a:pt x="11" y="29"/>
                    <a:pt x="9" y="29"/>
                    <a:pt x="7" y="29"/>
                  </a:cubicBezTo>
                  <a:cubicBezTo>
                    <a:pt x="5" y="30"/>
                    <a:pt x="5" y="31"/>
                    <a:pt x="3" y="33"/>
                  </a:cubicBezTo>
                  <a:cubicBezTo>
                    <a:pt x="1" y="36"/>
                    <a:pt x="1" y="36"/>
                    <a:pt x="1" y="40"/>
                  </a:cubicBezTo>
                  <a:cubicBezTo>
                    <a:pt x="1" y="43"/>
                    <a:pt x="1" y="44"/>
                    <a:pt x="0" y="47"/>
                  </a:cubicBezTo>
                  <a:cubicBezTo>
                    <a:pt x="3" y="48"/>
                    <a:pt x="9" y="45"/>
                    <a:pt x="1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5">
              <a:extLst>
                <a:ext uri="{FF2B5EF4-FFF2-40B4-BE49-F238E27FC236}">
                  <a16:creationId xmlns:a16="http://schemas.microsoft.com/office/drawing/2014/main" id="{6BCBBC24-DF6C-445A-ABC4-1A5B2723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0905" y="1277627"/>
              <a:ext cx="2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6">
              <a:extLst>
                <a:ext uri="{FF2B5EF4-FFF2-40B4-BE49-F238E27FC236}">
                  <a16:creationId xmlns:a16="http://schemas.microsoft.com/office/drawing/2014/main" id="{44DB490B-DDC2-482F-A836-BD8128B21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3733" y="1216978"/>
              <a:ext cx="84235" cy="81989"/>
            </a:xfrm>
            <a:custGeom>
              <a:avLst/>
              <a:gdLst>
                <a:gd name="T0" fmla="*/ 4 w 40"/>
                <a:gd name="T1" fmla="*/ 38 h 39"/>
                <a:gd name="T2" fmla="*/ 10 w 40"/>
                <a:gd name="T3" fmla="*/ 36 h 39"/>
                <a:gd name="T4" fmla="*/ 18 w 40"/>
                <a:gd name="T5" fmla="*/ 36 h 39"/>
                <a:gd name="T6" fmla="*/ 23 w 40"/>
                <a:gd name="T7" fmla="*/ 32 h 39"/>
                <a:gd name="T8" fmla="*/ 29 w 40"/>
                <a:gd name="T9" fmla="*/ 30 h 39"/>
                <a:gd name="T10" fmla="*/ 29 w 40"/>
                <a:gd name="T11" fmla="*/ 20 h 39"/>
                <a:gd name="T12" fmla="*/ 33 w 40"/>
                <a:gd name="T13" fmla="*/ 15 h 39"/>
                <a:gd name="T14" fmla="*/ 33 w 40"/>
                <a:gd name="T15" fmla="*/ 3 h 39"/>
                <a:gd name="T16" fmla="*/ 33 w 40"/>
                <a:gd name="T17" fmla="*/ 1 h 39"/>
                <a:gd name="T18" fmla="*/ 25 w 40"/>
                <a:gd name="T19" fmla="*/ 1 h 39"/>
                <a:gd name="T20" fmla="*/ 21 w 40"/>
                <a:gd name="T21" fmla="*/ 5 h 39"/>
                <a:gd name="T22" fmla="*/ 15 w 40"/>
                <a:gd name="T23" fmla="*/ 8 h 39"/>
                <a:gd name="T24" fmla="*/ 9 w 40"/>
                <a:gd name="T25" fmla="*/ 9 h 39"/>
                <a:gd name="T26" fmla="*/ 9 w 40"/>
                <a:gd name="T27" fmla="*/ 20 h 39"/>
                <a:gd name="T28" fmla="*/ 5 w 40"/>
                <a:gd name="T29" fmla="*/ 26 h 39"/>
                <a:gd name="T30" fmla="*/ 1 w 40"/>
                <a:gd name="T31" fmla="*/ 32 h 39"/>
                <a:gd name="T32" fmla="*/ 4 w 40"/>
                <a:gd name="T3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9">
                  <a:moveTo>
                    <a:pt x="4" y="38"/>
                  </a:moveTo>
                  <a:cubicBezTo>
                    <a:pt x="6" y="37"/>
                    <a:pt x="8" y="36"/>
                    <a:pt x="10" y="36"/>
                  </a:cubicBezTo>
                  <a:cubicBezTo>
                    <a:pt x="13" y="36"/>
                    <a:pt x="16" y="37"/>
                    <a:pt x="18" y="36"/>
                  </a:cubicBezTo>
                  <a:cubicBezTo>
                    <a:pt x="20" y="35"/>
                    <a:pt x="21" y="33"/>
                    <a:pt x="23" y="32"/>
                  </a:cubicBezTo>
                  <a:cubicBezTo>
                    <a:pt x="25" y="32"/>
                    <a:pt x="27" y="34"/>
                    <a:pt x="29" y="30"/>
                  </a:cubicBezTo>
                  <a:cubicBezTo>
                    <a:pt x="30" y="27"/>
                    <a:pt x="29" y="23"/>
                    <a:pt x="29" y="20"/>
                  </a:cubicBezTo>
                  <a:cubicBezTo>
                    <a:pt x="30" y="17"/>
                    <a:pt x="32" y="17"/>
                    <a:pt x="33" y="15"/>
                  </a:cubicBezTo>
                  <a:cubicBezTo>
                    <a:pt x="36" y="12"/>
                    <a:pt x="40" y="1"/>
                    <a:pt x="33" y="3"/>
                  </a:cubicBezTo>
                  <a:cubicBezTo>
                    <a:pt x="36" y="3"/>
                    <a:pt x="30" y="1"/>
                    <a:pt x="33" y="1"/>
                  </a:cubicBezTo>
                  <a:cubicBezTo>
                    <a:pt x="31" y="1"/>
                    <a:pt x="28" y="0"/>
                    <a:pt x="25" y="1"/>
                  </a:cubicBezTo>
                  <a:cubicBezTo>
                    <a:pt x="23" y="1"/>
                    <a:pt x="23" y="3"/>
                    <a:pt x="21" y="5"/>
                  </a:cubicBezTo>
                  <a:cubicBezTo>
                    <a:pt x="19" y="6"/>
                    <a:pt x="17" y="7"/>
                    <a:pt x="15" y="8"/>
                  </a:cubicBezTo>
                  <a:cubicBezTo>
                    <a:pt x="13" y="8"/>
                    <a:pt x="10" y="6"/>
                    <a:pt x="9" y="9"/>
                  </a:cubicBezTo>
                  <a:cubicBezTo>
                    <a:pt x="8" y="12"/>
                    <a:pt x="10" y="17"/>
                    <a:pt x="9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3" y="28"/>
                    <a:pt x="2" y="28"/>
                    <a:pt x="1" y="32"/>
                  </a:cubicBezTo>
                  <a:cubicBezTo>
                    <a:pt x="0" y="36"/>
                    <a:pt x="0" y="39"/>
                    <a:pt x="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7">
              <a:extLst>
                <a:ext uri="{FF2B5EF4-FFF2-40B4-BE49-F238E27FC236}">
                  <a16:creationId xmlns:a16="http://schemas.microsoft.com/office/drawing/2014/main" id="{8A5135B8-389F-4E7E-B833-513E4B77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3084" y="13326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8">
              <a:extLst>
                <a:ext uri="{FF2B5EF4-FFF2-40B4-BE49-F238E27FC236}">
                  <a16:creationId xmlns:a16="http://schemas.microsoft.com/office/drawing/2014/main" id="{401ADAEB-979A-49A4-933B-791AFFBF9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3691" y="1332662"/>
              <a:ext cx="217888" cy="137024"/>
            </a:xfrm>
            <a:custGeom>
              <a:avLst/>
              <a:gdLst>
                <a:gd name="T0" fmla="*/ 22 w 103"/>
                <a:gd name="T1" fmla="*/ 10 h 65"/>
                <a:gd name="T2" fmla="*/ 20 w 103"/>
                <a:gd name="T3" fmla="*/ 12 h 65"/>
                <a:gd name="T4" fmla="*/ 16 w 103"/>
                <a:gd name="T5" fmla="*/ 13 h 65"/>
                <a:gd name="T6" fmla="*/ 12 w 103"/>
                <a:gd name="T7" fmla="*/ 18 h 65"/>
                <a:gd name="T8" fmla="*/ 10 w 103"/>
                <a:gd name="T9" fmla="*/ 25 h 65"/>
                <a:gd name="T10" fmla="*/ 3 w 103"/>
                <a:gd name="T11" fmla="*/ 28 h 65"/>
                <a:gd name="T12" fmla="*/ 0 w 103"/>
                <a:gd name="T13" fmla="*/ 39 h 65"/>
                <a:gd name="T14" fmla="*/ 9 w 103"/>
                <a:gd name="T15" fmla="*/ 39 h 65"/>
                <a:gd name="T16" fmla="*/ 14 w 103"/>
                <a:gd name="T17" fmla="*/ 46 h 65"/>
                <a:gd name="T18" fmla="*/ 23 w 103"/>
                <a:gd name="T19" fmla="*/ 46 h 65"/>
                <a:gd name="T20" fmla="*/ 28 w 103"/>
                <a:gd name="T21" fmla="*/ 46 h 65"/>
                <a:gd name="T22" fmla="*/ 30 w 103"/>
                <a:gd name="T23" fmla="*/ 53 h 65"/>
                <a:gd name="T24" fmla="*/ 31 w 103"/>
                <a:gd name="T25" fmla="*/ 58 h 65"/>
                <a:gd name="T26" fmla="*/ 32 w 103"/>
                <a:gd name="T27" fmla="*/ 63 h 65"/>
                <a:gd name="T28" fmla="*/ 42 w 103"/>
                <a:gd name="T29" fmla="*/ 63 h 65"/>
                <a:gd name="T30" fmla="*/ 53 w 103"/>
                <a:gd name="T31" fmla="*/ 63 h 65"/>
                <a:gd name="T32" fmla="*/ 58 w 103"/>
                <a:gd name="T33" fmla="*/ 58 h 65"/>
                <a:gd name="T34" fmla="*/ 60 w 103"/>
                <a:gd name="T35" fmla="*/ 58 h 65"/>
                <a:gd name="T36" fmla="*/ 61 w 103"/>
                <a:gd name="T37" fmla="*/ 54 h 65"/>
                <a:gd name="T38" fmla="*/ 64 w 103"/>
                <a:gd name="T39" fmla="*/ 51 h 65"/>
                <a:gd name="T40" fmla="*/ 69 w 103"/>
                <a:gd name="T41" fmla="*/ 52 h 65"/>
                <a:gd name="T42" fmla="*/ 79 w 103"/>
                <a:gd name="T43" fmla="*/ 53 h 65"/>
                <a:gd name="T44" fmla="*/ 84 w 103"/>
                <a:gd name="T45" fmla="*/ 51 h 65"/>
                <a:gd name="T46" fmla="*/ 89 w 103"/>
                <a:gd name="T47" fmla="*/ 51 h 65"/>
                <a:gd name="T48" fmla="*/ 97 w 103"/>
                <a:gd name="T49" fmla="*/ 46 h 65"/>
                <a:gd name="T50" fmla="*/ 99 w 103"/>
                <a:gd name="T51" fmla="*/ 35 h 65"/>
                <a:gd name="T52" fmla="*/ 102 w 103"/>
                <a:gd name="T53" fmla="*/ 32 h 65"/>
                <a:gd name="T54" fmla="*/ 103 w 103"/>
                <a:gd name="T55" fmla="*/ 26 h 65"/>
                <a:gd name="T56" fmla="*/ 95 w 103"/>
                <a:gd name="T57" fmla="*/ 23 h 65"/>
                <a:gd name="T58" fmla="*/ 91 w 103"/>
                <a:gd name="T59" fmla="*/ 21 h 65"/>
                <a:gd name="T60" fmla="*/ 85 w 103"/>
                <a:gd name="T61" fmla="*/ 21 h 65"/>
                <a:gd name="T62" fmla="*/ 81 w 103"/>
                <a:gd name="T63" fmla="*/ 6 h 65"/>
                <a:gd name="T64" fmla="*/ 77 w 103"/>
                <a:gd name="T65" fmla="*/ 3 h 65"/>
                <a:gd name="T66" fmla="*/ 76 w 103"/>
                <a:gd name="T67" fmla="*/ 0 h 65"/>
                <a:gd name="T68" fmla="*/ 75 w 103"/>
                <a:gd name="T69" fmla="*/ 0 h 65"/>
                <a:gd name="T70" fmla="*/ 74 w 103"/>
                <a:gd name="T71" fmla="*/ 9 h 65"/>
                <a:gd name="T72" fmla="*/ 72 w 103"/>
                <a:gd name="T73" fmla="*/ 16 h 65"/>
                <a:gd name="T74" fmla="*/ 70 w 103"/>
                <a:gd name="T75" fmla="*/ 25 h 65"/>
                <a:gd name="T76" fmla="*/ 67 w 103"/>
                <a:gd name="T77" fmla="*/ 33 h 65"/>
                <a:gd name="T78" fmla="*/ 52 w 103"/>
                <a:gd name="T79" fmla="*/ 33 h 65"/>
                <a:gd name="T80" fmla="*/ 50 w 103"/>
                <a:gd name="T81" fmla="*/ 25 h 65"/>
                <a:gd name="T82" fmla="*/ 49 w 103"/>
                <a:gd name="T83" fmla="*/ 21 h 65"/>
                <a:gd name="T84" fmla="*/ 46 w 103"/>
                <a:gd name="T85" fmla="*/ 21 h 65"/>
                <a:gd name="T86" fmla="*/ 44 w 103"/>
                <a:gd name="T87" fmla="*/ 20 h 65"/>
                <a:gd name="T88" fmla="*/ 40 w 103"/>
                <a:gd name="T89" fmla="*/ 16 h 65"/>
                <a:gd name="T90" fmla="*/ 36 w 103"/>
                <a:gd name="T91" fmla="*/ 11 h 65"/>
                <a:gd name="T92" fmla="*/ 33 w 103"/>
                <a:gd name="T93" fmla="*/ 9 h 65"/>
                <a:gd name="T94" fmla="*/ 30 w 103"/>
                <a:gd name="T95" fmla="*/ 9 h 65"/>
                <a:gd name="T96" fmla="*/ 22 w 103"/>
                <a:gd name="T9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3" h="65">
                  <a:moveTo>
                    <a:pt x="22" y="10"/>
                  </a:moveTo>
                  <a:cubicBezTo>
                    <a:pt x="21" y="11"/>
                    <a:pt x="21" y="12"/>
                    <a:pt x="20" y="12"/>
                  </a:cubicBezTo>
                  <a:cubicBezTo>
                    <a:pt x="18" y="13"/>
                    <a:pt x="17" y="12"/>
                    <a:pt x="16" y="13"/>
                  </a:cubicBezTo>
                  <a:cubicBezTo>
                    <a:pt x="14" y="13"/>
                    <a:pt x="13" y="15"/>
                    <a:pt x="12" y="18"/>
                  </a:cubicBezTo>
                  <a:cubicBezTo>
                    <a:pt x="11" y="20"/>
                    <a:pt x="11" y="23"/>
                    <a:pt x="10" y="25"/>
                  </a:cubicBezTo>
                  <a:cubicBezTo>
                    <a:pt x="9" y="26"/>
                    <a:pt x="5" y="28"/>
                    <a:pt x="3" y="28"/>
                  </a:cubicBezTo>
                  <a:cubicBezTo>
                    <a:pt x="3" y="32"/>
                    <a:pt x="2" y="36"/>
                    <a:pt x="0" y="39"/>
                  </a:cubicBezTo>
                  <a:cubicBezTo>
                    <a:pt x="3" y="38"/>
                    <a:pt x="6" y="38"/>
                    <a:pt x="9" y="39"/>
                  </a:cubicBezTo>
                  <a:cubicBezTo>
                    <a:pt x="14" y="39"/>
                    <a:pt x="12" y="43"/>
                    <a:pt x="14" y="46"/>
                  </a:cubicBezTo>
                  <a:cubicBezTo>
                    <a:pt x="17" y="50"/>
                    <a:pt x="20" y="46"/>
                    <a:pt x="23" y="46"/>
                  </a:cubicBezTo>
                  <a:cubicBezTo>
                    <a:pt x="24" y="45"/>
                    <a:pt x="27" y="45"/>
                    <a:pt x="28" y="46"/>
                  </a:cubicBezTo>
                  <a:cubicBezTo>
                    <a:pt x="31" y="48"/>
                    <a:pt x="29" y="50"/>
                    <a:pt x="30" y="53"/>
                  </a:cubicBezTo>
                  <a:cubicBezTo>
                    <a:pt x="30" y="55"/>
                    <a:pt x="31" y="56"/>
                    <a:pt x="31" y="58"/>
                  </a:cubicBezTo>
                  <a:cubicBezTo>
                    <a:pt x="31" y="61"/>
                    <a:pt x="30" y="62"/>
                    <a:pt x="32" y="63"/>
                  </a:cubicBezTo>
                  <a:cubicBezTo>
                    <a:pt x="34" y="65"/>
                    <a:pt x="40" y="63"/>
                    <a:pt x="42" y="63"/>
                  </a:cubicBezTo>
                  <a:cubicBezTo>
                    <a:pt x="45" y="63"/>
                    <a:pt x="50" y="64"/>
                    <a:pt x="53" y="63"/>
                  </a:cubicBezTo>
                  <a:cubicBezTo>
                    <a:pt x="54" y="62"/>
                    <a:pt x="56" y="60"/>
                    <a:pt x="58" y="58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60" y="57"/>
                    <a:pt x="61" y="55"/>
                    <a:pt x="61" y="54"/>
                  </a:cubicBezTo>
                  <a:cubicBezTo>
                    <a:pt x="62" y="51"/>
                    <a:pt x="61" y="52"/>
                    <a:pt x="64" y="51"/>
                  </a:cubicBezTo>
                  <a:cubicBezTo>
                    <a:pt x="66" y="50"/>
                    <a:pt x="67" y="52"/>
                    <a:pt x="69" y="52"/>
                  </a:cubicBezTo>
                  <a:cubicBezTo>
                    <a:pt x="72" y="53"/>
                    <a:pt x="76" y="53"/>
                    <a:pt x="79" y="53"/>
                  </a:cubicBezTo>
                  <a:cubicBezTo>
                    <a:pt x="81" y="53"/>
                    <a:pt x="82" y="51"/>
                    <a:pt x="84" y="51"/>
                  </a:cubicBezTo>
                  <a:cubicBezTo>
                    <a:pt x="85" y="51"/>
                    <a:pt x="87" y="51"/>
                    <a:pt x="89" y="51"/>
                  </a:cubicBezTo>
                  <a:cubicBezTo>
                    <a:pt x="93" y="51"/>
                    <a:pt x="96" y="52"/>
                    <a:pt x="97" y="46"/>
                  </a:cubicBezTo>
                  <a:cubicBezTo>
                    <a:pt x="97" y="42"/>
                    <a:pt x="97" y="37"/>
                    <a:pt x="99" y="35"/>
                  </a:cubicBezTo>
                  <a:cubicBezTo>
                    <a:pt x="100" y="33"/>
                    <a:pt x="101" y="33"/>
                    <a:pt x="102" y="32"/>
                  </a:cubicBezTo>
                  <a:cubicBezTo>
                    <a:pt x="102" y="30"/>
                    <a:pt x="103" y="28"/>
                    <a:pt x="103" y="26"/>
                  </a:cubicBezTo>
                  <a:cubicBezTo>
                    <a:pt x="103" y="21"/>
                    <a:pt x="99" y="23"/>
                    <a:pt x="95" y="23"/>
                  </a:cubicBezTo>
                  <a:cubicBezTo>
                    <a:pt x="94" y="22"/>
                    <a:pt x="93" y="21"/>
                    <a:pt x="91" y="21"/>
                  </a:cubicBezTo>
                  <a:cubicBezTo>
                    <a:pt x="89" y="21"/>
                    <a:pt x="87" y="22"/>
                    <a:pt x="85" y="21"/>
                  </a:cubicBezTo>
                  <a:cubicBezTo>
                    <a:pt x="85" y="15"/>
                    <a:pt x="82" y="12"/>
                    <a:pt x="81" y="6"/>
                  </a:cubicBezTo>
                  <a:cubicBezTo>
                    <a:pt x="79" y="5"/>
                    <a:pt x="78" y="6"/>
                    <a:pt x="77" y="3"/>
                  </a:cubicBezTo>
                  <a:cubicBezTo>
                    <a:pt x="77" y="4"/>
                    <a:pt x="76" y="1"/>
                    <a:pt x="76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5" y="3"/>
                    <a:pt x="74" y="6"/>
                    <a:pt x="74" y="9"/>
                  </a:cubicBezTo>
                  <a:cubicBezTo>
                    <a:pt x="73" y="12"/>
                    <a:pt x="73" y="14"/>
                    <a:pt x="72" y="16"/>
                  </a:cubicBezTo>
                  <a:cubicBezTo>
                    <a:pt x="70" y="20"/>
                    <a:pt x="70" y="20"/>
                    <a:pt x="70" y="25"/>
                  </a:cubicBezTo>
                  <a:cubicBezTo>
                    <a:pt x="70" y="29"/>
                    <a:pt x="70" y="32"/>
                    <a:pt x="67" y="33"/>
                  </a:cubicBezTo>
                  <a:cubicBezTo>
                    <a:pt x="64" y="34"/>
                    <a:pt x="56" y="35"/>
                    <a:pt x="52" y="33"/>
                  </a:cubicBezTo>
                  <a:cubicBezTo>
                    <a:pt x="49" y="32"/>
                    <a:pt x="50" y="29"/>
                    <a:pt x="50" y="25"/>
                  </a:cubicBezTo>
                  <a:cubicBezTo>
                    <a:pt x="50" y="22"/>
                    <a:pt x="50" y="22"/>
                    <a:pt x="49" y="21"/>
                  </a:cubicBezTo>
                  <a:cubicBezTo>
                    <a:pt x="48" y="21"/>
                    <a:pt x="47" y="21"/>
                    <a:pt x="46" y="21"/>
                  </a:cubicBezTo>
                  <a:cubicBezTo>
                    <a:pt x="45" y="21"/>
                    <a:pt x="45" y="21"/>
                    <a:pt x="44" y="20"/>
                  </a:cubicBezTo>
                  <a:cubicBezTo>
                    <a:pt x="41" y="19"/>
                    <a:pt x="40" y="21"/>
                    <a:pt x="40" y="16"/>
                  </a:cubicBezTo>
                  <a:cubicBezTo>
                    <a:pt x="39" y="10"/>
                    <a:pt x="40" y="12"/>
                    <a:pt x="36" y="11"/>
                  </a:cubicBezTo>
                  <a:cubicBezTo>
                    <a:pt x="35" y="10"/>
                    <a:pt x="35" y="9"/>
                    <a:pt x="33" y="9"/>
                  </a:cubicBezTo>
                  <a:cubicBezTo>
                    <a:pt x="32" y="8"/>
                    <a:pt x="31" y="9"/>
                    <a:pt x="30" y="9"/>
                  </a:cubicBezTo>
                  <a:cubicBezTo>
                    <a:pt x="27" y="9"/>
                    <a:pt x="24" y="8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9">
              <a:extLst>
                <a:ext uri="{FF2B5EF4-FFF2-40B4-BE49-F238E27FC236}">
                  <a16:creationId xmlns:a16="http://schemas.microsoft.com/office/drawing/2014/main" id="{3D344BC2-EDEC-4750-8DB5-9049E93C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7" y="1515732"/>
              <a:ext cx="103329" cy="148255"/>
            </a:xfrm>
            <a:custGeom>
              <a:avLst/>
              <a:gdLst>
                <a:gd name="T0" fmla="*/ 40 w 49"/>
                <a:gd name="T1" fmla="*/ 1 h 70"/>
                <a:gd name="T2" fmla="*/ 33 w 49"/>
                <a:gd name="T3" fmla="*/ 4 h 70"/>
                <a:gd name="T4" fmla="*/ 25 w 49"/>
                <a:gd name="T5" fmla="*/ 4 h 70"/>
                <a:gd name="T6" fmla="*/ 18 w 49"/>
                <a:gd name="T7" fmla="*/ 9 h 70"/>
                <a:gd name="T8" fmla="*/ 14 w 49"/>
                <a:gd name="T9" fmla="*/ 16 h 70"/>
                <a:gd name="T10" fmla="*/ 11 w 49"/>
                <a:gd name="T11" fmla="*/ 19 h 70"/>
                <a:gd name="T12" fmla="*/ 7 w 49"/>
                <a:gd name="T13" fmla="*/ 20 h 70"/>
                <a:gd name="T14" fmla="*/ 5 w 49"/>
                <a:gd name="T15" fmla="*/ 22 h 70"/>
                <a:gd name="T16" fmla="*/ 1 w 49"/>
                <a:gd name="T17" fmla="*/ 23 h 70"/>
                <a:gd name="T18" fmla="*/ 1 w 49"/>
                <a:gd name="T19" fmla="*/ 36 h 70"/>
                <a:gd name="T20" fmla="*/ 8 w 49"/>
                <a:gd name="T21" fmla="*/ 39 h 70"/>
                <a:gd name="T22" fmla="*/ 13 w 49"/>
                <a:gd name="T23" fmla="*/ 40 h 70"/>
                <a:gd name="T24" fmla="*/ 15 w 49"/>
                <a:gd name="T25" fmla="*/ 46 h 70"/>
                <a:gd name="T26" fmla="*/ 17 w 49"/>
                <a:gd name="T27" fmla="*/ 47 h 70"/>
                <a:gd name="T28" fmla="*/ 18 w 49"/>
                <a:gd name="T29" fmla="*/ 52 h 70"/>
                <a:gd name="T30" fmla="*/ 19 w 49"/>
                <a:gd name="T31" fmla="*/ 59 h 70"/>
                <a:gd name="T32" fmla="*/ 21 w 49"/>
                <a:gd name="T33" fmla="*/ 63 h 70"/>
                <a:gd name="T34" fmla="*/ 23 w 49"/>
                <a:gd name="T35" fmla="*/ 69 h 70"/>
                <a:gd name="T36" fmla="*/ 27 w 49"/>
                <a:gd name="T37" fmla="*/ 64 h 70"/>
                <a:gd name="T38" fmla="*/ 28 w 49"/>
                <a:gd name="T39" fmla="*/ 57 h 70"/>
                <a:gd name="T40" fmla="*/ 29 w 49"/>
                <a:gd name="T41" fmla="*/ 52 h 70"/>
                <a:gd name="T42" fmla="*/ 36 w 49"/>
                <a:gd name="T43" fmla="*/ 48 h 70"/>
                <a:gd name="T44" fmla="*/ 44 w 49"/>
                <a:gd name="T45" fmla="*/ 44 h 70"/>
                <a:gd name="T46" fmla="*/ 39 w 49"/>
                <a:gd name="T47" fmla="*/ 28 h 70"/>
                <a:gd name="T48" fmla="*/ 45 w 49"/>
                <a:gd name="T49" fmla="*/ 18 h 70"/>
                <a:gd name="T50" fmla="*/ 47 w 49"/>
                <a:gd name="T51" fmla="*/ 11 h 70"/>
                <a:gd name="T52" fmla="*/ 48 w 49"/>
                <a:gd name="T53" fmla="*/ 3 h 70"/>
                <a:gd name="T54" fmla="*/ 49 w 49"/>
                <a:gd name="T55" fmla="*/ 1 h 70"/>
                <a:gd name="T56" fmla="*/ 40 w 49"/>
                <a:gd name="T5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70">
                  <a:moveTo>
                    <a:pt x="40" y="1"/>
                  </a:moveTo>
                  <a:cubicBezTo>
                    <a:pt x="38" y="1"/>
                    <a:pt x="36" y="3"/>
                    <a:pt x="33" y="4"/>
                  </a:cubicBezTo>
                  <a:cubicBezTo>
                    <a:pt x="31" y="5"/>
                    <a:pt x="28" y="4"/>
                    <a:pt x="25" y="4"/>
                  </a:cubicBezTo>
                  <a:cubicBezTo>
                    <a:pt x="21" y="4"/>
                    <a:pt x="21" y="6"/>
                    <a:pt x="18" y="9"/>
                  </a:cubicBezTo>
                  <a:cubicBezTo>
                    <a:pt x="17" y="11"/>
                    <a:pt x="15" y="14"/>
                    <a:pt x="14" y="16"/>
                  </a:cubicBezTo>
                  <a:cubicBezTo>
                    <a:pt x="13" y="17"/>
                    <a:pt x="12" y="18"/>
                    <a:pt x="11" y="19"/>
                  </a:cubicBezTo>
                  <a:cubicBezTo>
                    <a:pt x="10" y="20"/>
                    <a:pt x="9" y="19"/>
                    <a:pt x="7" y="20"/>
                  </a:cubicBezTo>
                  <a:cubicBezTo>
                    <a:pt x="6" y="20"/>
                    <a:pt x="6" y="22"/>
                    <a:pt x="5" y="22"/>
                  </a:cubicBezTo>
                  <a:cubicBezTo>
                    <a:pt x="3" y="23"/>
                    <a:pt x="2" y="20"/>
                    <a:pt x="1" y="23"/>
                  </a:cubicBezTo>
                  <a:cubicBezTo>
                    <a:pt x="0" y="26"/>
                    <a:pt x="1" y="33"/>
                    <a:pt x="1" y="36"/>
                  </a:cubicBezTo>
                  <a:cubicBezTo>
                    <a:pt x="4" y="36"/>
                    <a:pt x="5" y="39"/>
                    <a:pt x="8" y="39"/>
                  </a:cubicBezTo>
                  <a:cubicBezTo>
                    <a:pt x="10" y="40"/>
                    <a:pt x="12" y="38"/>
                    <a:pt x="13" y="40"/>
                  </a:cubicBezTo>
                  <a:cubicBezTo>
                    <a:pt x="14" y="40"/>
                    <a:pt x="15" y="45"/>
                    <a:pt x="15" y="46"/>
                  </a:cubicBezTo>
                  <a:cubicBezTo>
                    <a:pt x="16" y="46"/>
                    <a:pt x="16" y="47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19" y="54"/>
                    <a:pt x="18" y="57"/>
                    <a:pt x="19" y="59"/>
                  </a:cubicBezTo>
                  <a:cubicBezTo>
                    <a:pt x="19" y="61"/>
                    <a:pt x="20" y="61"/>
                    <a:pt x="21" y="63"/>
                  </a:cubicBezTo>
                  <a:cubicBezTo>
                    <a:pt x="22" y="65"/>
                    <a:pt x="22" y="66"/>
                    <a:pt x="23" y="69"/>
                  </a:cubicBezTo>
                  <a:cubicBezTo>
                    <a:pt x="27" y="70"/>
                    <a:pt x="27" y="69"/>
                    <a:pt x="27" y="64"/>
                  </a:cubicBezTo>
                  <a:cubicBezTo>
                    <a:pt x="27" y="62"/>
                    <a:pt x="27" y="59"/>
                    <a:pt x="28" y="57"/>
                  </a:cubicBezTo>
                  <a:cubicBezTo>
                    <a:pt x="28" y="57"/>
                    <a:pt x="29" y="52"/>
                    <a:pt x="29" y="52"/>
                  </a:cubicBezTo>
                  <a:cubicBezTo>
                    <a:pt x="31" y="49"/>
                    <a:pt x="34" y="49"/>
                    <a:pt x="36" y="48"/>
                  </a:cubicBezTo>
                  <a:cubicBezTo>
                    <a:pt x="39" y="47"/>
                    <a:pt x="41" y="45"/>
                    <a:pt x="44" y="44"/>
                  </a:cubicBezTo>
                  <a:cubicBezTo>
                    <a:pt x="45" y="37"/>
                    <a:pt x="42" y="33"/>
                    <a:pt x="39" y="28"/>
                  </a:cubicBezTo>
                  <a:cubicBezTo>
                    <a:pt x="35" y="22"/>
                    <a:pt x="41" y="19"/>
                    <a:pt x="45" y="18"/>
                  </a:cubicBezTo>
                  <a:cubicBezTo>
                    <a:pt x="45" y="16"/>
                    <a:pt x="46" y="13"/>
                    <a:pt x="47" y="11"/>
                  </a:cubicBezTo>
                  <a:cubicBezTo>
                    <a:pt x="49" y="7"/>
                    <a:pt x="49" y="7"/>
                    <a:pt x="48" y="3"/>
                  </a:cubicBezTo>
                  <a:cubicBezTo>
                    <a:pt x="48" y="3"/>
                    <a:pt x="48" y="1"/>
                    <a:pt x="49" y="1"/>
                  </a:cubicBezTo>
                  <a:cubicBezTo>
                    <a:pt x="46" y="1"/>
                    <a:pt x="43" y="0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0">
              <a:extLst>
                <a:ext uri="{FF2B5EF4-FFF2-40B4-BE49-F238E27FC236}">
                  <a16:creationId xmlns:a16="http://schemas.microsoft.com/office/drawing/2014/main" id="{3DFF7340-74F9-4779-9FE5-04DFEA030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83" y="1735868"/>
              <a:ext cx="79743" cy="67389"/>
            </a:xfrm>
            <a:custGeom>
              <a:avLst/>
              <a:gdLst>
                <a:gd name="T0" fmla="*/ 28 w 38"/>
                <a:gd name="T1" fmla="*/ 9 h 32"/>
                <a:gd name="T2" fmla="*/ 24 w 38"/>
                <a:gd name="T3" fmla="*/ 0 h 32"/>
                <a:gd name="T4" fmla="*/ 24 w 38"/>
                <a:gd name="T5" fmla="*/ 0 h 32"/>
                <a:gd name="T6" fmla="*/ 22 w 38"/>
                <a:gd name="T7" fmla="*/ 0 h 32"/>
                <a:gd name="T8" fmla="*/ 18 w 38"/>
                <a:gd name="T9" fmla="*/ 2 h 32"/>
                <a:gd name="T10" fmla="*/ 17 w 38"/>
                <a:gd name="T11" fmla="*/ 5 h 32"/>
                <a:gd name="T12" fmla="*/ 12 w 38"/>
                <a:gd name="T13" fmla="*/ 5 h 32"/>
                <a:gd name="T14" fmla="*/ 6 w 38"/>
                <a:gd name="T15" fmla="*/ 9 h 32"/>
                <a:gd name="T16" fmla="*/ 5 w 38"/>
                <a:gd name="T17" fmla="*/ 15 h 32"/>
                <a:gd name="T18" fmla="*/ 1 w 38"/>
                <a:gd name="T19" fmla="*/ 16 h 32"/>
                <a:gd name="T20" fmla="*/ 0 w 38"/>
                <a:gd name="T21" fmla="*/ 21 h 32"/>
                <a:gd name="T22" fmla="*/ 4 w 38"/>
                <a:gd name="T23" fmla="*/ 23 h 32"/>
                <a:gd name="T24" fmla="*/ 10 w 38"/>
                <a:gd name="T25" fmla="*/ 25 h 32"/>
                <a:gd name="T26" fmla="*/ 16 w 38"/>
                <a:gd name="T27" fmla="*/ 25 h 32"/>
                <a:gd name="T28" fmla="*/ 21 w 38"/>
                <a:gd name="T29" fmla="*/ 28 h 32"/>
                <a:gd name="T30" fmla="*/ 26 w 38"/>
                <a:gd name="T31" fmla="*/ 31 h 32"/>
                <a:gd name="T32" fmla="*/ 31 w 38"/>
                <a:gd name="T33" fmla="*/ 30 h 32"/>
                <a:gd name="T34" fmla="*/ 36 w 38"/>
                <a:gd name="T35" fmla="*/ 27 h 32"/>
                <a:gd name="T36" fmla="*/ 38 w 38"/>
                <a:gd name="T37" fmla="*/ 19 h 32"/>
                <a:gd name="T38" fmla="*/ 32 w 38"/>
                <a:gd name="T39" fmla="*/ 17 h 32"/>
                <a:gd name="T40" fmla="*/ 28 w 38"/>
                <a:gd name="T41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32">
                  <a:moveTo>
                    <a:pt x="28" y="9"/>
                  </a:moveTo>
                  <a:cubicBezTo>
                    <a:pt x="25" y="7"/>
                    <a:pt x="22" y="7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0" y="0"/>
                    <a:pt x="20" y="0"/>
                    <a:pt x="18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6" y="6"/>
                    <a:pt x="13" y="5"/>
                    <a:pt x="12" y="5"/>
                  </a:cubicBezTo>
                  <a:cubicBezTo>
                    <a:pt x="10" y="6"/>
                    <a:pt x="7" y="7"/>
                    <a:pt x="6" y="9"/>
                  </a:cubicBezTo>
                  <a:cubicBezTo>
                    <a:pt x="5" y="11"/>
                    <a:pt x="6" y="13"/>
                    <a:pt x="5" y="15"/>
                  </a:cubicBezTo>
                  <a:cubicBezTo>
                    <a:pt x="4" y="16"/>
                    <a:pt x="2" y="16"/>
                    <a:pt x="1" y="16"/>
                  </a:cubicBezTo>
                  <a:cubicBezTo>
                    <a:pt x="1" y="18"/>
                    <a:pt x="0" y="20"/>
                    <a:pt x="0" y="21"/>
                  </a:cubicBezTo>
                  <a:cubicBezTo>
                    <a:pt x="2" y="21"/>
                    <a:pt x="2" y="22"/>
                    <a:pt x="4" y="23"/>
                  </a:cubicBezTo>
                  <a:cubicBezTo>
                    <a:pt x="6" y="25"/>
                    <a:pt x="7" y="25"/>
                    <a:pt x="10" y="25"/>
                  </a:cubicBezTo>
                  <a:cubicBezTo>
                    <a:pt x="12" y="25"/>
                    <a:pt x="14" y="25"/>
                    <a:pt x="16" y="25"/>
                  </a:cubicBezTo>
                  <a:cubicBezTo>
                    <a:pt x="17" y="26"/>
                    <a:pt x="20" y="27"/>
                    <a:pt x="21" y="28"/>
                  </a:cubicBezTo>
                  <a:cubicBezTo>
                    <a:pt x="23" y="29"/>
                    <a:pt x="24" y="29"/>
                    <a:pt x="26" y="31"/>
                  </a:cubicBezTo>
                  <a:cubicBezTo>
                    <a:pt x="28" y="32"/>
                    <a:pt x="29" y="32"/>
                    <a:pt x="31" y="30"/>
                  </a:cubicBezTo>
                  <a:cubicBezTo>
                    <a:pt x="33" y="29"/>
                    <a:pt x="35" y="29"/>
                    <a:pt x="36" y="27"/>
                  </a:cubicBezTo>
                  <a:cubicBezTo>
                    <a:pt x="37" y="25"/>
                    <a:pt x="37" y="21"/>
                    <a:pt x="38" y="19"/>
                  </a:cubicBezTo>
                  <a:cubicBezTo>
                    <a:pt x="37" y="20"/>
                    <a:pt x="34" y="18"/>
                    <a:pt x="32" y="17"/>
                  </a:cubicBezTo>
                  <a:cubicBezTo>
                    <a:pt x="32" y="14"/>
                    <a:pt x="30" y="11"/>
                    <a:pt x="2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1">
              <a:extLst>
                <a:ext uri="{FF2B5EF4-FFF2-40B4-BE49-F238E27FC236}">
                  <a16:creationId xmlns:a16="http://schemas.microsoft.com/office/drawing/2014/main" id="{73BC5E09-05A8-466C-A176-26DFA64D2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24" y="1733622"/>
              <a:ext cx="4492" cy="2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2">
              <a:extLst>
                <a:ext uri="{FF2B5EF4-FFF2-40B4-BE49-F238E27FC236}">
                  <a16:creationId xmlns:a16="http://schemas.microsoft.com/office/drawing/2014/main" id="{083F0152-534D-4782-BCC3-1A3175DA2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3084" y="1497763"/>
              <a:ext cx="61772" cy="48295"/>
            </a:xfrm>
            <a:custGeom>
              <a:avLst/>
              <a:gdLst>
                <a:gd name="T0" fmla="*/ 29 w 29"/>
                <a:gd name="T1" fmla="*/ 12 h 23"/>
                <a:gd name="T2" fmla="*/ 21 w 29"/>
                <a:gd name="T3" fmla="*/ 8 h 23"/>
                <a:gd name="T4" fmla="*/ 14 w 29"/>
                <a:gd name="T5" fmla="*/ 1 h 23"/>
                <a:gd name="T6" fmla="*/ 3 w 29"/>
                <a:gd name="T7" fmla="*/ 1 h 23"/>
                <a:gd name="T8" fmla="*/ 0 w 29"/>
                <a:gd name="T9" fmla="*/ 5 h 23"/>
                <a:gd name="T10" fmla="*/ 4 w 29"/>
                <a:gd name="T11" fmla="*/ 8 h 23"/>
                <a:gd name="T12" fmla="*/ 4 w 29"/>
                <a:gd name="T13" fmla="*/ 11 h 23"/>
                <a:gd name="T14" fmla="*/ 9 w 29"/>
                <a:gd name="T15" fmla="*/ 14 h 23"/>
                <a:gd name="T16" fmla="*/ 9 w 29"/>
                <a:gd name="T17" fmla="*/ 17 h 23"/>
                <a:gd name="T18" fmla="*/ 19 w 29"/>
                <a:gd name="T19" fmla="*/ 21 h 23"/>
                <a:gd name="T20" fmla="*/ 24 w 29"/>
                <a:gd name="T21" fmla="*/ 22 h 23"/>
                <a:gd name="T22" fmla="*/ 29 w 29"/>
                <a:gd name="T2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3">
                  <a:moveTo>
                    <a:pt x="29" y="12"/>
                  </a:moveTo>
                  <a:cubicBezTo>
                    <a:pt x="26" y="11"/>
                    <a:pt x="24" y="11"/>
                    <a:pt x="21" y="8"/>
                  </a:cubicBezTo>
                  <a:cubicBezTo>
                    <a:pt x="18" y="5"/>
                    <a:pt x="17" y="2"/>
                    <a:pt x="14" y="1"/>
                  </a:cubicBezTo>
                  <a:cubicBezTo>
                    <a:pt x="11" y="0"/>
                    <a:pt x="6" y="0"/>
                    <a:pt x="3" y="1"/>
                  </a:cubicBezTo>
                  <a:cubicBezTo>
                    <a:pt x="1" y="1"/>
                    <a:pt x="0" y="1"/>
                    <a:pt x="0" y="5"/>
                  </a:cubicBezTo>
                  <a:cubicBezTo>
                    <a:pt x="1" y="7"/>
                    <a:pt x="2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6" y="11"/>
                    <a:pt x="7" y="13"/>
                    <a:pt x="9" y="14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13" y="17"/>
                    <a:pt x="16" y="19"/>
                    <a:pt x="19" y="21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6" y="20"/>
                    <a:pt x="29" y="14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3">
              <a:extLst>
                <a:ext uri="{FF2B5EF4-FFF2-40B4-BE49-F238E27FC236}">
                  <a16:creationId xmlns:a16="http://schemas.microsoft.com/office/drawing/2014/main" id="{C71CCEC6-728D-4E9E-9ED4-88483FC8F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1" y="1596599"/>
              <a:ext cx="31449" cy="43803"/>
            </a:xfrm>
            <a:custGeom>
              <a:avLst/>
              <a:gdLst>
                <a:gd name="T0" fmla="*/ 7 w 15"/>
                <a:gd name="T1" fmla="*/ 18 h 21"/>
                <a:gd name="T2" fmla="*/ 10 w 15"/>
                <a:gd name="T3" fmla="*/ 20 h 21"/>
                <a:gd name="T4" fmla="*/ 15 w 15"/>
                <a:gd name="T5" fmla="*/ 17 h 21"/>
                <a:gd name="T6" fmla="*/ 11 w 15"/>
                <a:gd name="T7" fmla="*/ 12 h 21"/>
                <a:gd name="T8" fmla="*/ 9 w 15"/>
                <a:gd name="T9" fmla="*/ 6 h 21"/>
                <a:gd name="T10" fmla="*/ 3 w 15"/>
                <a:gd name="T11" fmla="*/ 1 h 21"/>
                <a:gd name="T12" fmla="*/ 0 w 15"/>
                <a:gd name="T13" fmla="*/ 2 h 21"/>
                <a:gd name="T14" fmla="*/ 2 w 15"/>
                <a:gd name="T15" fmla="*/ 6 h 21"/>
                <a:gd name="T16" fmla="*/ 1 w 15"/>
                <a:gd name="T17" fmla="*/ 7 h 21"/>
                <a:gd name="T18" fmla="*/ 3 w 15"/>
                <a:gd name="T19" fmla="*/ 10 h 21"/>
                <a:gd name="T20" fmla="*/ 3 w 15"/>
                <a:gd name="T21" fmla="*/ 12 h 21"/>
                <a:gd name="T22" fmla="*/ 7 w 15"/>
                <a:gd name="T2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1">
                  <a:moveTo>
                    <a:pt x="7" y="18"/>
                  </a:moveTo>
                  <a:cubicBezTo>
                    <a:pt x="8" y="19"/>
                    <a:pt x="9" y="21"/>
                    <a:pt x="10" y="20"/>
                  </a:cubicBezTo>
                  <a:cubicBezTo>
                    <a:pt x="11" y="20"/>
                    <a:pt x="14" y="18"/>
                    <a:pt x="15" y="17"/>
                  </a:cubicBezTo>
                  <a:cubicBezTo>
                    <a:pt x="13" y="15"/>
                    <a:pt x="12" y="14"/>
                    <a:pt x="11" y="12"/>
                  </a:cubicBezTo>
                  <a:cubicBezTo>
                    <a:pt x="10" y="9"/>
                    <a:pt x="10" y="7"/>
                    <a:pt x="9" y="6"/>
                  </a:cubicBezTo>
                  <a:cubicBezTo>
                    <a:pt x="7" y="4"/>
                    <a:pt x="4" y="2"/>
                    <a:pt x="3" y="1"/>
                  </a:cubicBezTo>
                  <a:cubicBezTo>
                    <a:pt x="1" y="1"/>
                    <a:pt x="1" y="0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2" y="8"/>
                    <a:pt x="2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5" y="14"/>
                    <a:pt x="6" y="16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4">
              <a:extLst>
                <a:ext uri="{FF2B5EF4-FFF2-40B4-BE49-F238E27FC236}">
                  <a16:creationId xmlns:a16="http://schemas.microsoft.com/office/drawing/2014/main" id="{17FBD8BE-0A39-42ED-86B5-490AC4EB2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3" y="1411280"/>
              <a:ext cx="69635" cy="56157"/>
            </a:xfrm>
            <a:custGeom>
              <a:avLst/>
              <a:gdLst>
                <a:gd name="T0" fmla="*/ 25 w 33"/>
                <a:gd name="T1" fmla="*/ 16 h 27"/>
                <a:gd name="T2" fmla="*/ 27 w 33"/>
                <a:gd name="T3" fmla="*/ 14 h 27"/>
                <a:gd name="T4" fmla="*/ 30 w 33"/>
                <a:gd name="T5" fmla="*/ 14 h 27"/>
                <a:gd name="T6" fmla="*/ 28 w 33"/>
                <a:gd name="T7" fmla="*/ 7 h 27"/>
                <a:gd name="T8" fmla="*/ 21 w 33"/>
                <a:gd name="T9" fmla="*/ 0 h 27"/>
                <a:gd name="T10" fmla="*/ 17 w 33"/>
                <a:gd name="T11" fmla="*/ 1 h 27"/>
                <a:gd name="T12" fmla="*/ 15 w 33"/>
                <a:gd name="T13" fmla="*/ 2 h 27"/>
                <a:gd name="T14" fmla="*/ 14 w 33"/>
                <a:gd name="T15" fmla="*/ 3 h 27"/>
                <a:gd name="T16" fmla="*/ 9 w 33"/>
                <a:gd name="T17" fmla="*/ 5 h 27"/>
                <a:gd name="T18" fmla="*/ 5 w 33"/>
                <a:gd name="T19" fmla="*/ 7 h 27"/>
                <a:gd name="T20" fmla="*/ 3 w 33"/>
                <a:gd name="T21" fmla="*/ 10 h 27"/>
                <a:gd name="T22" fmla="*/ 0 w 33"/>
                <a:gd name="T23" fmla="*/ 14 h 27"/>
                <a:gd name="T24" fmla="*/ 10 w 33"/>
                <a:gd name="T25" fmla="*/ 19 h 27"/>
                <a:gd name="T26" fmla="*/ 12 w 33"/>
                <a:gd name="T27" fmla="*/ 26 h 27"/>
                <a:gd name="T28" fmla="*/ 19 w 33"/>
                <a:gd name="T29" fmla="*/ 26 h 27"/>
                <a:gd name="T30" fmla="*/ 22 w 33"/>
                <a:gd name="T31" fmla="*/ 21 h 27"/>
                <a:gd name="T32" fmla="*/ 22 w 33"/>
                <a:gd name="T33" fmla="*/ 17 h 27"/>
                <a:gd name="T34" fmla="*/ 25 w 33"/>
                <a:gd name="T3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7">
                  <a:moveTo>
                    <a:pt x="25" y="16"/>
                  </a:moveTo>
                  <a:cubicBezTo>
                    <a:pt x="26" y="16"/>
                    <a:pt x="27" y="15"/>
                    <a:pt x="27" y="14"/>
                  </a:cubicBezTo>
                  <a:cubicBezTo>
                    <a:pt x="28" y="14"/>
                    <a:pt x="30" y="14"/>
                    <a:pt x="30" y="14"/>
                  </a:cubicBezTo>
                  <a:cubicBezTo>
                    <a:pt x="33" y="9"/>
                    <a:pt x="29" y="7"/>
                    <a:pt x="28" y="7"/>
                  </a:cubicBezTo>
                  <a:cubicBezTo>
                    <a:pt x="28" y="1"/>
                    <a:pt x="25" y="0"/>
                    <a:pt x="21" y="0"/>
                  </a:cubicBezTo>
                  <a:cubicBezTo>
                    <a:pt x="20" y="0"/>
                    <a:pt x="19" y="1"/>
                    <a:pt x="17" y="1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2" y="5"/>
                    <a:pt x="11" y="5"/>
                    <a:pt x="9" y="5"/>
                  </a:cubicBezTo>
                  <a:cubicBezTo>
                    <a:pt x="7" y="5"/>
                    <a:pt x="7" y="6"/>
                    <a:pt x="5" y="7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1"/>
                    <a:pt x="2" y="13"/>
                    <a:pt x="0" y="14"/>
                  </a:cubicBezTo>
                  <a:cubicBezTo>
                    <a:pt x="5" y="14"/>
                    <a:pt x="8" y="13"/>
                    <a:pt x="10" y="19"/>
                  </a:cubicBezTo>
                  <a:cubicBezTo>
                    <a:pt x="11" y="21"/>
                    <a:pt x="11" y="25"/>
                    <a:pt x="12" y="26"/>
                  </a:cubicBezTo>
                  <a:cubicBezTo>
                    <a:pt x="12" y="27"/>
                    <a:pt x="18" y="27"/>
                    <a:pt x="19" y="26"/>
                  </a:cubicBezTo>
                  <a:cubicBezTo>
                    <a:pt x="20" y="26"/>
                    <a:pt x="21" y="23"/>
                    <a:pt x="22" y="21"/>
                  </a:cubicBezTo>
                  <a:cubicBezTo>
                    <a:pt x="22" y="19"/>
                    <a:pt x="21" y="19"/>
                    <a:pt x="22" y="17"/>
                  </a:cubicBezTo>
                  <a:cubicBezTo>
                    <a:pt x="24" y="15"/>
                    <a:pt x="24" y="17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5">
              <a:extLst>
                <a:ext uri="{FF2B5EF4-FFF2-40B4-BE49-F238E27FC236}">
                  <a16:creationId xmlns:a16="http://schemas.microsoft.com/office/drawing/2014/main" id="{7D1E399C-8794-4CBB-BC85-3ACAFF056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3" y="1286613"/>
              <a:ext cx="61772" cy="48295"/>
            </a:xfrm>
            <a:custGeom>
              <a:avLst/>
              <a:gdLst>
                <a:gd name="T0" fmla="*/ 11 w 29"/>
                <a:gd name="T1" fmla="*/ 19 h 23"/>
                <a:gd name="T2" fmla="*/ 14 w 29"/>
                <a:gd name="T3" fmla="*/ 19 h 23"/>
                <a:gd name="T4" fmla="*/ 17 w 29"/>
                <a:gd name="T5" fmla="*/ 22 h 23"/>
                <a:gd name="T6" fmla="*/ 24 w 29"/>
                <a:gd name="T7" fmla="*/ 20 h 23"/>
                <a:gd name="T8" fmla="*/ 28 w 29"/>
                <a:gd name="T9" fmla="*/ 12 h 23"/>
                <a:gd name="T10" fmla="*/ 17 w 29"/>
                <a:gd name="T11" fmla="*/ 1 h 23"/>
                <a:gd name="T12" fmla="*/ 8 w 29"/>
                <a:gd name="T13" fmla="*/ 1 h 23"/>
                <a:gd name="T14" fmla="*/ 8 w 29"/>
                <a:gd name="T15" fmla="*/ 3 h 23"/>
                <a:gd name="T16" fmla="*/ 6 w 29"/>
                <a:gd name="T17" fmla="*/ 5 h 23"/>
                <a:gd name="T18" fmla="*/ 3 w 29"/>
                <a:gd name="T19" fmla="*/ 10 h 23"/>
                <a:gd name="T20" fmla="*/ 11 w 29"/>
                <a:gd name="T21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3">
                  <a:moveTo>
                    <a:pt x="11" y="19"/>
                  </a:moveTo>
                  <a:cubicBezTo>
                    <a:pt x="12" y="19"/>
                    <a:pt x="13" y="18"/>
                    <a:pt x="14" y="19"/>
                  </a:cubicBezTo>
                  <a:cubicBezTo>
                    <a:pt x="15" y="20"/>
                    <a:pt x="15" y="22"/>
                    <a:pt x="17" y="22"/>
                  </a:cubicBezTo>
                  <a:cubicBezTo>
                    <a:pt x="19" y="23"/>
                    <a:pt x="22" y="20"/>
                    <a:pt x="24" y="20"/>
                  </a:cubicBezTo>
                  <a:cubicBezTo>
                    <a:pt x="24" y="17"/>
                    <a:pt x="26" y="12"/>
                    <a:pt x="28" y="12"/>
                  </a:cubicBezTo>
                  <a:cubicBezTo>
                    <a:pt x="29" y="7"/>
                    <a:pt x="19" y="2"/>
                    <a:pt x="17" y="1"/>
                  </a:cubicBezTo>
                  <a:cubicBezTo>
                    <a:pt x="15" y="0"/>
                    <a:pt x="10" y="0"/>
                    <a:pt x="8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4" y="6"/>
                    <a:pt x="4" y="7"/>
                    <a:pt x="3" y="10"/>
                  </a:cubicBezTo>
                  <a:cubicBezTo>
                    <a:pt x="0" y="19"/>
                    <a:pt x="5" y="19"/>
                    <a:pt x="1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6">
              <a:extLst>
                <a:ext uri="{FF2B5EF4-FFF2-40B4-BE49-F238E27FC236}">
                  <a16:creationId xmlns:a16="http://schemas.microsoft.com/office/drawing/2014/main" id="{AB47688F-3445-4DF1-9C3C-DC3519989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58" y="1275381"/>
              <a:ext cx="4492" cy="2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7">
              <a:extLst>
                <a:ext uri="{FF2B5EF4-FFF2-40B4-BE49-F238E27FC236}">
                  <a16:creationId xmlns:a16="http://schemas.microsoft.com/office/drawing/2014/main" id="{0641E9AC-4B60-4FE0-B1B6-290103DAB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8" y="1202378"/>
              <a:ext cx="140393" cy="111190"/>
            </a:xfrm>
            <a:custGeom>
              <a:avLst/>
              <a:gdLst>
                <a:gd name="T0" fmla="*/ 8 w 66"/>
                <a:gd name="T1" fmla="*/ 15 h 53"/>
                <a:gd name="T2" fmla="*/ 8 w 66"/>
                <a:gd name="T3" fmla="*/ 20 h 53"/>
                <a:gd name="T4" fmla="*/ 14 w 66"/>
                <a:gd name="T5" fmla="*/ 22 h 53"/>
                <a:gd name="T6" fmla="*/ 19 w 66"/>
                <a:gd name="T7" fmla="*/ 28 h 53"/>
                <a:gd name="T8" fmla="*/ 34 w 66"/>
                <a:gd name="T9" fmla="*/ 27 h 53"/>
                <a:gd name="T10" fmla="*/ 34 w 66"/>
                <a:gd name="T11" fmla="*/ 32 h 53"/>
                <a:gd name="T12" fmla="*/ 41 w 66"/>
                <a:gd name="T13" fmla="*/ 43 h 53"/>
                <a:gd name="T14" fmla="*/ 41 w 66"/>
                <a:gd name="T15" fmla="*/ 46 h 53"/>
                <a:gd name="T16" fmla="*/ 43 w 66"/>
                <a:gd name="T17" fmla="*/ 48 h 53"/>
                <a:gd name="T18" fmla="*/ 44 w 66"/>
                <a:gd name="T19" fmla="*/ 52 h 53"/>
                <a:gd name="T20" fmla="*/ 48 w 66"/>
                <a:gd name="T21" fmla="*/ 52 h 53"/>
                <a:gd name="T22" fmla="*/ 59 w 66"/>
                <a:gd name="T23" fmla="*/ 48 h 53"/>
                <a:gd name="T24" fmla="*/ 61 w 66"/>
                <a:gd name="T25" fmla="*/ 37 h 53"/>
                <a:gd name="T26" fmla="*/ 64 w 66"/>
                <a:gd name="T27" fmla="*/ 36 h 53"/>
                <a:gd name="T28" fmla="*/ 60 w 66"/>
                <a:gd name="T29" fmla="*/ 33 h 53"/>
                <a:gd name="T30" fmla="*/ 57 w 66"/>
                <a:gd name="T31" fmla="*/ 31 h 53"/>
                <a:gd name="T32" fmla="*/ 56 w 66"/>
                <a:gd name="T33" fmla="*/ 27 h 53"/>
                <a:gd name="T34" fmla="*/ 50 w 66"/>
                <a:gd name="T35" fmla="*/ 13 h 53"/>
                <a:gd name="T36" fmla="*/ 48 w 66"/>
                <a:gd name="T37" fmla="*/ 13 h 53"/>
                <a:gd name="T38" fmla="*/ 48 w 66"/>
                <a:gd name="T39" fmla="*/ 8 h 53"/>
                <a:gd name="T40" fmla="*/ 42 w 66"/>
                <a:gd name="T41" fmla="*/ 6 h 53"/>
                <a:gd name="T42" fmla="*/ 34 w 66"/>
                <a:gd name="T43" fmla="*/ 6 h 53"/>
                <a:gd name="T44" fmla="*/ 31 w 66"/>
                <a:gd name="T45" fmla="*/ 6 h 53"/>
                <a:gd name="T46" fmla="*/ 30 w 66"/>
                <a:gd name="T47" fmla="*/ 2 h 53"/>
                <a:gd name="T48" fmla="*/ 22 w 66"/>
                <a:gd name="T49" fmla="*/ 1 h 53"/>
                <a:gd name="T50" fmla="*/ 8 w 66"/>
                <a:gd name="T51" fmla="*/ 5 h 53"/>
                <a:gd name="T52" fmla="*/ 3 w 66"/>
                <a:gd name="T53" fmla="*/ 9 h 53"/>
                <a:gd name="T54" fmla="*/ 8 w 66"/>
                <a:gd name="T55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" h="53">
                  <a:moveTo>
                    <a:pt x="8" y="15"/>
                  </a:moveTo>
                  <a:cubicBezTo>
                    <a:pt x="8" y="17"/>
                    <a:pt x="8" y="18"/>
                    <a:pt x="8" y="20"/>
                  </a:cubicBezTo>
                  <a:cubicBezTo>
                    <a:pt x="11" y="21"/>
                    <a:pt x="12" y="20"/>
                    <a:pt x="14" y="22"/>
                  </a:cubicBezTo>
                  <a:cubicBezTo>
                    <a:pt x="16" y="25"/>
                    <a:pt x="16" y="26"/>
                    <a:pt x="19" y="28"/>
                  </a:cubicBezTo>
                  <a:cubicBezTo>
                    <a:pt x="24" y="31"/>
                    <a:pt x="28" y="25"/>
                    <a:pt x="34" y="27"/>
                  </a:cubicBezTo>
                  <a:cubicBezTo>
                    <a:pt x="34" y="29"/>
                    <a:pt x="34" y="30"/>
                    <a:pt x="34" y="32"/>
                  </a:cubicBezTo>
                  <a:cubicBezTo>
                    <a:pt x="39" y="32"/>
                    <a:pt x="39" y="39"/>
                    <a:pt x="41" y="43"/>
                  </a:cubicBezTo>
                  <a:cubicBezTo>
                    <a:pt x="40" y="44"/>
                    <a:pt x="40" y="45"/>
                    <a:pt x="41" y="46"/>
                  </a:cubicBezTo>
                  <a:cubicBezTo>
                    <a:pt x="41" y="47"/>
                    <a:pt x="42" y="48"/>
                    <a:pt x="43" y="48"/>
                  </a:cubicBezTo>
                  <a:cubicBezTo>
                    <a:pt x="44" y="50"/>
                    <a:pt x="42" y="51"/>
                    <a:pt x="44" y="52"/>
                  </a:cubicBezTo>
                  <a:cubicBezTo>
                    <a:pt x="45" y="52"/>
                    <a:pt x="47" y="52"/>
                    <a:pt x="48" y="52"/>
                  </a:cubicBezTo>
                  <a:cubicBezTo>
                    <a:pt x="52" y="52"/>
                    <a:pt x="56" y="53"/>
                    <a:pt x="59" y="48"/>
                  </a:cubicBezTo>
                  <a:cubicBezTo>
                    <a:pt x="60" y="47"/>
                    <a:pt x="66" y="36"/>
                    <a:pt x="61" y="37"/>
                  </a:cubicBezTo>
                  <a:cubicBezTo>
                    <a:pt x="62" y="38"/>
                    <a:pt x="63" y="36"/>
                    <a:pt x="64" y="36"/>
                  </a:cubicBezTo>
                  <a:cubicBezTo>
                    <a:pt x="63" y="36"/>
                    <a:pt x="62" y="35"/>
                    <a:pt x="60" y="33"/>
                  </a:cubicBezTo>
                  <a:cubicBezTo>
                    <a:pt x="59" y="32"/>
                    <a:pt x="58" y="32"/>
                    <a:pt x="57" y="31"/>
                  </a:cubicBezTo>
                  <a:cubicBezTo>
                    <a:pt x="55" y="29"/>
                    <a:pt x="57" y="29"/>
                    <a:pt x="56" y="27"/>
                  </a:cubicBezTo>
                  <a:cubicBezTo>
                    <a:pt x="54" y="23"/>
                    <a:pt x="51" y="18"/>
                    <a:pt x="50" y="13"/>
                  </a:cubicBezTo>
                  <a:cubicBezTo>
                    <a:pt x="50" y="13"/>
                    <a:pt x="49" y="13"/>
                    <a:pt x="48" y="13"/>
                  </a:cubicBezTo>
                  <a:cubicBezTo>
                    <a:pt x="48" y="11"/>
                    <a:pt x="48" y="10"/>
                    <a:pt x="48" y="8"/>
                  </a:cubicBezTo>
                  <a:cubicBezTo>
                    <a:pt x="45" y="8"/>
                    <a:pt x="44" y="6"/>
                    <a:pt x="42" y="6"/>
                  </a:cubicBezTo>
                  <a:cubicBezTo>
                    <a:pt x="39" y="6"/>
                    <a:pt x="37" y="6"/>
                    <a:pt x="34" y="6"/>
                  </a:cubicBezTo>
                  <a:cubicBezTo>
                    <a:pt x="33" y="6"/>
                    <a:pt x="32" y="7"/>
                    <a:pt x="31" y="6"/>
                  </a:cubicBezTo>
                  <a:cubicBezTo>
                    <a:pt x="30" y="5"/>
                    <a:pt x="30" y="3"/>
                    <a:pt x="30" y="2"/>
                  </a:cubicBezTo>
                  <a:cubicBezTo>
                    <a:pt x="28" y="0"/>
                    <a:pt x="24" y="1"/>
                    <a:pt x="22" y="1"/>
                  </a:cubicBezTo>
                  <a:cubicBezTo>
                    <a:pt x="16" y="1"/>
                    <a:pt x="12" y="1"/>
                    <a:pt x="8" y="5"/>
                  </a:cubicBezTo>
                  <a:cubicBezTo>
                    <a:pt x="6" y="6"/>
                    <a:pt x="3" y="7"/>
                    <a:pt x="3" y="9"/>
                  </a:cubicBezTo>
                  <a:cubicBezTo>
                    <a:pt x="0" y="16"/>
                    <a:pt x="5" y="14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8">
              <a:extLst>
                <a:ext uri="{FF2B5EF4-FFF2-40B4-BE49-F238E27FC236}">
                  <a16:creationId xmlns:a16="http://schemas.microsoft.com/office/drawing/2014/main" id="{9B7FDEBE-ED11-468E-84E8-69F01EB12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98" y="1292228"/>
              <a:ext cx="112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9">
              <a:extLst>
                <a:ext uri="{FF2B5EF4-FFF2-40B4-BE49-F238E27FC236}">
                  <a16:creationId xmlns:a16="http://schemas.microsoft.com/office/drawing/2014/main" id="{6B4AC6AC-92AB-4DC2-B468-A7B1436D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50" y="1222593"/>
              <a:ext cx="73004" cy="80866"/>
            </a:xfrm>
            <a:custGeom>
              <a:avLst/>
              <a:gdLst>
                <a:gd name="T0" fmla="*/ 3 w 35"/>
                <a:gd name="T1" fmla="*/ 9 h 38"/>
                <a:gd name="T2" fmla="*/ 4 w 35"/>
                <a:gd name="T3" fmla="*/ 11 h 38"/>
                <a:gd name="T4" fmla="*/ 6 w 35"/>
                <a:gd name="T5" fmla="*/ 12 h 38"/>
                <a:gd name="T6" fmla="*/ 6 w 35"/>
                <a:gd name="T7" fmla="*/ 17 h 38"/>
                <a:gd name="T8" fmla="*/ 8 w 35"/>
                <a:gd name="T9" fmla="*/ 17 h 38"/>
                <a:gd name="T10" fmla="*/ 9 w 35"/>
                <a:gd name="T11" fmla="*/ 22 h 38"/>
                <a:gd name="T12" fmla="*/ 10 w 35"/>
                <a:gd name="T13" fmla="*/ 26 h 38"/>
                <a:gd name="T14" fmla="*/ 9 w 35"/>
                <a:gd name="T15" fmla="*/ 33 h 38"/>
                <a:gd name="T16" fmla="*/ 11 w 35"/>
                <a:gd name="T17" fmla="*/ 33 h 38"/>
                <a:gd name="T18" fmla="*/ 14 w 35"/>
                <a:gd name="T19" fmla="*/ 36 h 38"/>
                <a:gd name="T20" fmla="*/ 21 w 35"/>
                <a:gd name="T21" fmla="*/ 35 h 38"/>
                <a:gd name="T22" fmla="*/ 28 w 35"/>
                <a:gd name="T23" fmla="*/ 32 h 38"/>
                <a:gd name="T24" fmla="*/ 35 w 35"/>
                <a:gd name="T25" fmla="*/ 27 h 38"/>
                <a:gd name="T26" fmla="*/ 34 w 35"/>
                <a:gd name="T27" fmla="*/ 21 h 38"/>
                <a:gd name="T28" fmla="*/ 25 w 35"/>
                <a:gd name="T29" fmla="*/ 14 h 38"/>
                <a:gd name="T30" fmla="*/ 19 w 35"/>
                <a:gd name="T31" fmla="*/ 5 h 38"/>
                <a:gd name="T32" fmla="*/ 12 w 35"/>
                <a:gd name="T33" fmla="*/ 5 h 38"/>
                <a:gd name="T34" fmla="*/ 8 w 35"/>
                <a:gd name="T35" fmla="*/ 3 h 38"/>
                <a:gd name="T36" fmla="*/ 2 w 35"/>
                <a:gd name="T37" fmla="*/ 1 h 38"/>
                <a:gd name="T38" fmla="*/ 1 w 35"/>
                <a:gd name="T39" fmla="*/ 8 h 38"/>
                <a:gd name="T40" fmla="*/ 3 w 35"/>
                <a:gd name="T41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8"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9" y="19"/>
                    <a:pt x="8" y="21"/>
                    <a:pt x="9" y="22"/>
                  </a:cubicBezTo>
                  <a:cubicBezTo>
                    <a:pt x="9" y="24"/>
                    <a:pt x="10" y="24"/>
                    <a:pt x="10" y="26"/>
                  </a:cubicBezTo>
                  <a:cubicBezTo>
                    <a:pt x="10" y="28"/>
                    <a:pt x="10" y="32"/>
                    <a:pt x="9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3" y="33"/>
                    <a:pt x="13" y="35"/>
                    <a:pt x="14" y="36"/>
                  </a:cubicBezTo>
                  <a:cubicBezTo>
                    <a:pt x="16" y="38"/>
                    <a:pt x="19" y="35"/>
                    <a:pt x="21" y="35"/>
                  </a:cubicBezTo>
                  <a:cubicBezTo>
                    <a:pt x="24" y="34"/>
                    <a:pt x="26" y="35"/>
                    <a:pt x="28" y="32"/>
                  </a:cubicBezTo>
                  <a:cubicBezTo>
                    <a:pt x="31" y="30"/>
                    <a:pt x="31" y="28"/>
                    <a:pt x="35" y="27"/>
                  </a:cubicBezTo>
                  <a:cubicBezTo>
                    <a:pt x="34" y="25"/>
                    <a:pt x="34" y="24"/>
                    <a:pt x="34" y="21"/>
                  </a:cubicBezTo>
                  <a:cubicBezTo>
                    <a:pt x="31" y="22"/>
                    <a:pt x="26" y="16"/>
                    <a:pt x="25" y="14"/>
                  </a:cubicBezTo>
                  <a:cubicBezTo>
                    <a:pt x="23" y="10"/>
                    <a:pt x="23" y="5"/>
                    <a:pt x="19" y="5"/>
                  </a:cubicBezTo>
                  <a:cubicBezTo>
                    <a:pt x="17" y="4"/>
                    <a:pt x="14" y="6"/>
                    <a:pt x="12" y="5"/>
                  </a:cubicBezTo>
                  <a:cubicBezTo>
                    <a:pt x="11" y="4"/>
                    <a:pt x="9" y="3"/>
                    <a:pt x="8" y="3"/>
                  </a:cubicBezTo>
                  <a:cubicBezTo>
                    <a:pt x="6" y="2"/>
                    <a:pt x="4" y="0"/>
                    <a:pt x="2" y="1"/>
                  </a:cubicBezTo>
                  <a:cubicBezTo>
                    <a:pt x="0" y="2"/>
                    <a:pt x="1" y="5"/>
                    <a:pt x="1" y="8"/>
                  </a:cubicBezTo>
                  <a:cubicBezTo>
                    <a:pt x="2" y="8"/>
                    <a:pt x="3" y="8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0">
              <a:extLst>
                <a:ext uri="{FF2B5EF4-FFF2-40B4-BE49-F238E27FC236}">
                  <a16:creationId xmlns:a16="http://schemas.microsoft.com/office/drawing/2014/main" id="{4FBA10F9-5635-47AB-AE97-4E4C803B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58" y="1501132"/>
              <a:ext cx="122421" cy="134776"/>
            </a:xfrm>
            <a:custGeom>
              <a:avLst/>
              <a:gdLst>
                <a:gd name="T0" fmla="*/ 57 w 58"/>
                <a:gd name="T1" fmla="*/ 15 h 64"/>
                <a:gd name="T2" fmla="*/ 54 w 58"/>
                <a:gd name="T3" fmla="*/ 13 h 64"/>
                <a:gd name="T4" fmla="*/ 53 w 58"/>
                <a:gd name="T5" fmla="*/ 8 h 64"/>
                <a:gd name="T6" fmla="*/ 50 w 58"/>
                <a:gd name="T7" fmla="*/ 10 h 64"/>
                <a:gd name="T8" fmla="*/ 45 w 58"/>
                <a:gd name="T9" fmla="*/ 10 h 64"/>
                <a:gd name="T10" fmla="*/ 36 w 58"/>
                <a:gd name="T11" fmla="*/ 10 h 64"/>
                <a:gd name="T12" fmla="*/ 22 w 58"/>
                <a:gd name="T13" fmla="*/ 6 h 64"/>
                <a:gd name="T14" fmla="*/ 20 w 58"/>
                <a:gd name="T15" fmla="*/ 10 h 64"/>
                <a:gd name="T16" fmla="*/ 16 w 58"/>
                <a:gd name="T17" fmla="*/ 11 h 64"/>
                <a:gd name="T18" fmla="*/ 10 w 58"/>
                <a:gd name="T19" fmla="*/ 16 h 64"/>
                <a:gd name="T20" fmla="*/ 7 w 58"/>
                <a:gd name="T21" fmla="*/ 25 h 64"/>
                <a:gd name="T22" fmla="*/ 0 w 58"/>
                <a:gd name="T23" fmla="*/ 31 h 64"/>
                <a:gd name="T24" fmla="*/ 8 w 58"/>
                <a:gd name="T25" fmla="*/ 37 h 64"/>
                <a:gd name="T26" fmla="*/ 10 w 58"/>
                <a:gd name="T27" fmla="*/ 42 h 64"/>
                <a:gd name="T28" fmla="*/ 12 w 58"/>
                <a:gd name="T29" fmla="*/ 44 h 64"/>
                <a:gd name="T30" fmla="*/ 12 w 58"/>
                <a:gd name="T31" fmla="*/ 48 h 64"/>
                <a:gd name="T32" fmla="*/ 15 w 58"/>
                <a:gd name="T33" fmla="*/ 52 h 64"/>
                <a:gd name="T34" fmla="*/ 16 w 58"/>
                <a:gd name="T35" fmla="*/ 54 h 64"/>
                <a:gd name="T36" fmla="*/ 16 w 58"/>
                <a:gd name="T37" fmla="*/ 58 h 64"/>
                <a:gd name="T38" fmla="*/ 20 w 58"/>
                <a:gd name="T39" fmla="*/ 46 h 64"/>
                <a:gd name="T40" fmla="*/ 21 w 58"/>
                <a:gd name="T41" fmla="*/ 41 h 64"/>
                <a:gd name="T42" fmla="*/ 25 w 58"/>
                <a:gd name="T43" fmla="*/ 38 h 64"/>
                <a:gd name="T44" fmla="*/ 37 w 58"/>
                <a:gd name="T45" fmla="*/ 36 h 64"/>
                <a:gd name="T46" fmla="*/ 40 w 58"/>
                <a:gd name="T47" fmla="*/ 32 h 64"/>
                <a:gd name="T48" fmla="*/ 45 w 58"/>
                <a:gd name="T49" fmla="*/ 31 h 64"/>
                <a:gd name="T50" fmla="*/ 49 w 58"/>
                <a:gd name="T51" fmla="*/ 27 h 64"/>
                <a:gd name="T52" fmla="*/ 55 w 58"/>
                <a:gd name="T53" fmla="*/ 27 h 64"/>
                <a:gd name="T54" fmla="*/ 56 w 58"/>
                <a:gd name="T55" fmla="*/ 24 h 64"/>
                <a:gd name="T56" fmla="*/ 58 w 58"/>
                <a:gd name="T57" fmla="*/ 23 h 64"/>
                <a:gd name="T58" fmla="*/ 58 w 58"/>
                <a:gd name="T59" fmla="*/ 18 h 64"/>
                <a:gd name="T60" fmla="*/ 57 w 58"/>
                <a:gd name="T61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8" h="64">
                  <a:moveTo>
                    <a:pt x="57" y="15"/>
                  </a:moveTo>
                  <a:cubicBezTo>
                    <a:pt x="56" y="14"/>
                    <a:pt x="55" y="14"/>
                    <a:pt x="54" y="13"/>
                  </a:cubicBezTo>
                  <a:cubicBezTo>
                    <a:pt x="54" y="11"/>
                    <a:pt x="53" y="9"/>
                    <a:pt x="53" y="8"/>
                  </a:cubicBezTo>
                  <a:cubicBezTo>
                    <a:pt x="52" y="9"/>
                    <a:pt x="51" y="9"/>
                    <a:pt x="50" y="10"/>
                  </a:cubicBezTo>
                  <a:cubicBezTo>
                    <a:pt x="49" y="10"/>
                    <a:pt x="47" y="10"/>
                    <a:pt x="45" y="10"/>
                  </a:cubicBezTo>
                  <a:cubicBezTo>
                    <a:pt x="42" y="10"/>
                    <a:pt x="39" y="10"/>
                    <a:pt x="36" y="10"/>
                  </a:cubicBezTo>
                  <a:cubicBezTo>
                    <a:pt x="32" y="9"/>
                    <a:pt x="26" y="0"/>
                    <a:pt x="22" y="6"/>
                  </a:cubicBezTo>
                  <a:cubicBezTo>
                    <a:pt x="21" y="7"/>
                    <a:pt x="21" y="9"/>
                    <a:pt x="20" y="10"/>
                  </a:cubicBezTo>
                  <a:cubicBezTo>
                    <a:pt x="19" y="11"/>
                    <a:pt x="19" y="11"/>
                    <a:pt x="16" y="11"/>
                  </a:cubicBezTo>
                  <a:cubicBezTo>
                    <a:pt x="14" y="11"/>
                    <a:pt x="11" y="12"/>
                    <a:pt x="10" y="16"/>
                  </a:cubicBezTo>
                  <a:cubicBezTo>
                    <a:pt x="9" y="21"/>
                    <a:pt x="11" y="23"/>
                    <a:pt x="7" y="25"/>
                  </a:cubicBezTo>
                  <a:cubicBezTo>
                    <a:pt x="5" y="27"/>
                    <a:pt x="2" y="29"/>
                    <a:pt x="0" y="31"/>
                  </a:cubicBezTo>
                  <a:cubicBezTo>
                    <a:pt x="0" y="35"/>
                    <a:pt x="6" y="36"/>
                    <a:pt x="8" y="37"/>
                  </a:cubicBezTo>
                  <a:cubicBezTo>
                    <a:pt x="10" y="39"/>
                    <a:pt x="9" y="40"/>
                    <a:pt x="10" y="42"/>
                  </a:cubicBezTo>
                  <a:cubicBezTo>
                    <a:pt x="11" y="43"/>
                    <a:pt x="11" y="44"/>
                    <a:pt x="12" y="44"/>
                  </a:cubicBezTo>
                  <a:cubicBezTo>
                    <a:pt x="12" y="45"/>
                    <a:pt x="12" y="47"/>
                    <a:pt x="12" y="48"/>
                  </a:cubicBezTo>
                  <a:cubicBezTo>
                    <a:pt x="13" y="50"/>
                    <a:pt x="14" y="51"/>
                    <a:pt x="15" y="52"/>
                  </a:cubicBezTo>
                  <a:cubicBezTo>
                    <a:pt x="15" y="53"/>
                    <a:pt x="16" y="53"/>
                    <a:pt x="16" y="54"/>
                  </a:cubicBezTo>
                  <a:cubicBezTo>
                    <a:pt x="17" y="55"/>
                    <a:pt x="16" y="57"/>
                    <a:pt x="16" y="58"/>
                  </a:cubicBezTo>
                  <a:cubicBezTo>
                    <a:pt x="21" y="64"/>
                    <a:pt x="20" y="48"/>
                    <a:pt x="20" y="46"/>
                  </a:cubicBezTo>
                  <a:cubicBezTo>
                    <a:pt x="20" y="45"/>
                    <a:pt x="21" y="42"/>
                    <a:pt x="21" y="41"/>
                  </a:cubicBezTo>
                  <a:cubicBezTo>
                    <a:pt x="22" y="38"/>
                    <a:pt x="23" y="38"/>
                    <a:pt x="25" y="38"/>
                  </a:cubicBezTo>
                  <a:cubicBezTo>
                    <a:pt x="29" y="37"/>
                    <a:pt x="34" y="39"/>
                    <a:pt x="37" y="36"/>
                  </a:cubicBezTo>
                  <a:cubicBezTo>
                    <a:pt x="38" y="35"/>
                    <a:pt x="39" y="33"/>
                    <a:pt x="40" y="32"/>
                  </a:cubicBezTo>
                  <a:cubicBezTo>
                    <a:pt x="42" y="31"/>
                    <a:pt x="43" y="32"/>
                    <a:pt x="45" y="31"/>
                  </a:cubicBezTo>
                  <a:cubicBezTo>
                    <a:pt x="47" y="30"/>
                    <a:pt x="47" y="28"/>
                    <a:pt x="49" y="27"/>
                  </a:cubicBezTo>
                  <a:cubicBezTo>
                    <a:pt x="51" y="26"/>
                    <a:pt x="53" y="28"/>
                    <a:pt x="55" y="27"/>
                  </a:cubicBezTo>
                  <a:cubicBezTo>
                    <a:pt x="55" y="26"/>
                    <a:pt x="55" y="25"/>
                    <a:pt x="56" y="24"/>
                  </a:cubicBezTo>
                  <a:cubicBezTo>
                    <a:pt x="56" y="24"/>
                    <a:pt x="57" y="23"/>
                    <a:pt x="58" y="23"/>
                  </a:cubicBezTo>
                  <a:cubicBezTo>
                    <a:pt x="58" y="22"/>
                    <a:pt x="58" y="20"/>
                    <a:pt x="58" y="18"/>
                  </a:cubicBezTo>
                  <a:cubicBezTo>
                    <a:pt x="58" y="15"/>
                    <a:pt x="58" y="17"/>
                    <a:pt x="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6456E104-272D-48CD-8A76-C10E5A0BD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48" y="1517980"/>
              <a:ext cx="2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2B839D88-795B-44A0-AD5B-CA3B48A7F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41" y="1539318"/>
              <a:ext cx="75250" cy="61772"/>
            </a:xfrm>
            <a:custGeom>
              <a:avLst/>
              <a:gdLst>
                <a:gd name="T0" fmla="*/ 33 w 36"/>
                <a:gd name="T1" fmla="*/ 14 h 29"/>
                <a:gd name="T2" fmla="*/ 29 w 36"/>
                <a:gd name="T3" fmla="*/ 11 h 29"/>
                <a:gd name="T4" fmla="*/ 25 w 36"/>
                <a:gd name="T5" fmla="*/ 8 h 29"/>
                <a:gd name="T6" fmla="*/ 23 w 36"/>
                <a:gd name="T7" fmla="*/ 1 h 29"/>
                <a:gd name="T8" fmla="*/ 17 w 36"/>
                <a:gd name="T9" fmla="*/ 1 h 29"/>
                <a:gd name="T10" fmla="*/ 14 w 36"/>
                <a:gd name="T11" fmla="*/ 7 h 29"/>
                <a:gd name="T12" fmla="*/ 9 w 36"/>
                <a:gd name="T13" fmla="*/ 9 h 29"/>
                <a:gd name="T14" fmla="*/ 7 w 36"/>
                <a:gd name="T15" fmla="*/ 11 h 29"/>
                <a:gd name="T16" fmla="*/ 4 w 36"/>
                <a:gd name="T17" fmla="*/ 13 h 29"/>
                <a:gd name="T18" fmla="*/ 5 w 36"/>
                <a:gd name="T19" fmla="*/ 23 h 29"/>
                <a:gd name="T20" fmla="*/ 11 w 36"/>
                <a:gd name="T21" fmla="*/ 23 h 29"/>
                <a:gd name="T22" fmla="*/ 16 w 36"/>
                <a:gd name="T23" fmla="*/ 27 h 29"/>
                <a:gd name="T24" fmla="*/ 19 w 36"/>
                <a:gd name="T25" fmla="*/ 27 h 29"/>
                <a:gd name="T26" fmla="*/ 22 w 36"/>
                <a:gd name="T27" fmla="*/ 28 h 29"/>
                <a:gd name="T28" fmla="*/ 29 w 36"/>
                <a:gd name="T29" fmla="*/ 28 h 29"/>
                <a:gd name="T30" fmla="*/ 34 w 36"/>
                <a:gd name="T31" fmla="*/ 26 h 29"/>
                <a:gd name="T32" fmla="*/ 36 w 36"/>
                <a:gd name="T33" fmla="*/ 19 h 29"/>
                <a:gd name="T34" fmla="*/ 33 w 36"/>
                <a:gd name="T3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9">
                  <a:moveTo>
                    <a:pt x="33" y="14"/>
                  </a:moveTo>
                  <a:cubicBezTo>
                    <a:pt x="32" y="11"/>
                    <a:pt x="31" y="12"/>
                    <a:pt x="29" y="11"/>
                  </a:cubicBezTo>
                  <a:cubicBezTo>
                    <a:pt x="28" y="10"/>
                    <a:pt x="26" y="9"/>
                    <a:pt x="25" y="8"/>
                  </a:cubicBezTo>
                  <a:cubicBezTo>
                    <a:pt x="23" y="6"/>
                    <a:pt x="25" y="3"/>
                    <a:pt x="23" y="1"/>
                  </a:cubicBezTo>
                  <a:cubicBezTo>
                    <a:pt x="22" y="0"/>
                    <a:pt x="18" y="0"/>
                    <a:pt x="17" y="1"/>
                  </a:cubicBezTo>
                  <a:cubicBezTo>
                    <a:pt x="15" y="2"/>
                    <a:pt x="16" y="6"/>
                    <a:pt x="14" y="7"/>
                  </a:cubicBezTo>
                  <a:cubicBezTo>
                    <a:pt x="12" y="9"/>
                    <a:pt x="11" y="7"/>
                    <a:pt x="9" y="9"/>
                  </a:cubicBezTo>
                  <a:cubicBezTo>
                    <a:pt x="8" y="9"/>
                    <a:pt x="7" y="11"/>
                    <a:pt x="7" y="11"/>
                  </a:cubicBezTo>
                  <a:cubicBezTo>
                    <a:pt x="6" y="12"/>
                    <a:pt x="5" y="12"/>
                    <a:pt x="4" y="13"/>
                  </a:cubicBezTo>
                  <a:cubicBezTo>
                    <a:pt x="0" y="17"/>
                    <a:pt x="0" y="22"/>
                    <a:pt x="5" y="23"/>
                  </a:cubicBezTo>
                  <a:cubicBezTo>
                    <a:pt x="7" y="24"/>
                    <a:pt x="9" y="23"/>
                    <a:pt x="11" y="23"/>
                  </a:cubicBezTo>
                  <a:cubicBezTo>
                    <a:pt x="14" y="23"/>
                    <a:pt x="14" y="26"/>
                    <a:pt x="16" y="27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20" y="27"/>
                    <a:pt x="21" y="28"/>
                    <a:pt x="22" y="28"/>
                  </a:cubicBezTo>
                  <a:cubicBezTo>
                    <a:pt x="24" y="29"/>
                    <a:pt x="27" y="29"/>
                    <a:pt x="29" y="28"/>
                  </a:cubicBezTo>
                  <a:cubicBezTo>
                    <a:pt x="30" y="28"/>
                    <a:pt x="33" y="28"/>
                    <a:pt x="34" y="26"/>
                  </a:cubicBezTo>
                  <a:cubicBezTo>
                    <a:pt x="35" y="24"/>
                    <a:pt x="34" y="20"/>
                    <a:pt x="36" y="19"/>
                  </a:cubicBezTo>
                  <a:cubicBezTo>
                    <a:pt x="34" y="19"/>
                    <a:pt x="34" y="16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3">
              <a:extLst>
                <a:ext uri="{FF2B5EF4-FFF2-40B4-BE49-F238E27FC236}">
                  <a16:creationId xmlns:a16="http://schemas.microsoft.com/office/drawing/2014/main" id="{1C0DD5AB-0AA3-4DBD-AB74-1D6560B6A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390" y="1579752"/>
              <a:ext cx="2246" cy="2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34">
              <a:extLst>
                <a:ext uri="{FF2B5EF4-FFF2-40B4-BE49-F238E27FC236}">
                  <a16:creationId xmlns:a16="http://schemas.microsoft.com/office/drawing/2014/main" id="{6236ED98-1CEB-4B91-917B-751D43836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38" y="1366356"/>
              <a:ext cx="78620" cy="90975"/>
            </a:xfrm>
            <a:custGeom>
              <a:avLst/>
              <a:gdLst>
                <a:gd name="T0" fmla="*/ 29 w 37"/>
                <a:gd name="T1" fmla="*/ 37 h 43"/>
                <a:gd name="T2" fmla="*/ 31 w 37"/>
                <a:gd name="T3" fmla="*/ 36 h 43"/>
                <a:gd name="T4" fmla="*/ 31 w 37"/>
                <a:gd name="T5" fmla="*/ 34 h 43"/>
                <a:gd name="T6" fmla="*/ 35 w 37"/>
                <a:gd name="T7" fmla="*/ 27 h 43"/>
                <a:gd name="T8" fmla="*/ 36 w 37"/>
                <a:gd name="T9" fmla="*/ 23 h 43"/>
                <a:gd name="T10" fmla="*/ 35 w 37"/>
                <a:gd name="T11" fmla="*/ 12 h 43"/>
                <a:gd name="T12" fmla="*/ 32 w 37"/>
                <a:gd name="T13" fmla="*/ 4 h 43"/>
                <a:gd name="T14" fmla="*/ 21 w 37"/>
                <a:gd name="T15" fmla="*/ 3 h 43"/>
                <a:gd name="T16" fmla="*/ 10 w 37"/>
                <a:gd name="T17" fmla="*/ 2 h 43"/>
                <a:gd name="T18" fmla="*/ 1 w 37"/>
                <a:gd name="T19" fmla="*/ 6 h 43"/>
                <a:gd name="T20" fmla="*/ 1 w 37"/>
                <a:gd name="T21" fmla="*/ 14 h 43"/>
                <a:gd name="T22" fmla="*/ 5 w 37"/>
                <a:gd name="T23" fmla="*/ 17 h 43"/>
                <a:gd name="T24" fmla="*/ 6 w 37"/>
                <a:gd name="T25" fmla="*/ 32 h 43"/>
                <a:gd name="T26" fmla="*/ 9 w 37"/>
                <a:gd name="T27" fmla="*/ 36 h 43"/>
                <a:gd name="T28" fmla="*/ 11 w 37"/>
                <a:gd name="T29" fmla="*/ 42 h 43"/>
                <a:gd name="T30" fmla="*/ 15 w 37"/>
                <a:gd name="T31" fmla="*/ 39 h 43"/>
                <a:gd name="T32" fmla="*/ 21 w 37"/>
                <a:gd name="T33" fmla="*/ 38 h 43"/>
                <a:gd name="T34" fmla="*/ 26 w 37"/>
                <a:gd name="T35" fmla="*/ 42 h 43"/>
                <a:gd name="T36" fmla="*/ 29 w 37"/>
                <a:gd name="T37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43">
                  <a:moveTo>
                    <a:pt x="29" y="37"/>
                  </a:moveTo>
                  <a:cubicBezTo>
                    <a:pt x="30" y="37"/>
                    <a:pt x="30" y="37"/>
                    <a:pt x="31" y="36"/>
                  </a:cubicBezTo>
                  <a:cubicBezTo>
                    <a:pt x="31" y="35"/>
                    <a:pt x="31" y="35"/>
                    <a:pt x="31" y="34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6" y="26"/>
                    <a:pt x="36" y="23"/>
                    <a:pt x="36" y="23"/>
                  </a:cubicBezTo>
                  <a:cubicBezTo>
                    <a:pt x="36" y="19"/>
                    <a:pt x="37" y="16"/>
                    <a:pt x="35" y="12"/>
                  </a:cubicBezTo>
                  <a:cubicBezTo>
                    <a:pt x="33" y="9"/>
                    <a:pt x="33" y="8"/>
                    <a:pt x="32" y="4"/>
                  </a:cubicBezTo>
                  <a:cubicBezTo>
                    <a:pt x="29" y="2"/>
                    <a:pt x="25" y="3"/>
                    <a:pt x="21" y="3"/>
                  </a:cubicBezTo>
                  <a:cubicBezTo>
                    <a:pt x="17" y="3"/>
                    <a:pt x="14" y="2"/>
                    <a:pt x="10" y="2"/>
                  </a:cubicBezTo>
                  <a:cubicBezTo>
                    <a:pt x="6" y="2"/>
                    <a:pt x="2" y="0"/>
                    <a:pt x="1" y="6"/>
                  </a:cubicBezTo>
                  <a:cubicBezTo>
                    <a:pt x="1" y="8"/>
                    <a:pt x="0" y="12"/>
                    <a:pt x="1" y="14"/>
                  </a:cubicBezTo>
                  <a:cubicBezTo>
                    <a:pt x="2" y="16"/>
                    <a:pt x="4" y="16"/>
                    <a:pt x="5" y="17"/>
                  </a:cubicBezTo>
                  <a:cubicBezTo>
                    <a:pt x="7" y="22"/>
                    <a:pt x="5" y="27"/>
                    <a:pt x="6" y="32"/>
                  </a:cubicBezTo>
                  <a:cubicBezTo>
                    <a:pt x="6" y="34"/>
                    <a:pt x="8" y="35"/>
                    <a:pt x="9" y="36"/>
                  </a:cubicBezTo>
                  <a:cubicBezTo>
                    <a:pt x="9" y="37"/>
                    <a:pt x="11" y="42"/>
                    <a:pt x="11" y="42"/>
                  </a:cubicBezTo>
                  <a:cubicBezTo>
                    <a:pt x="13" y="43"/>
                    <a:pt x="14" y="40"/>
                    <a:pt x="15" y="39"/>
                  </a:cubicBezTo>
                  <a:cubicBezTo>
                    <a:pt x="16" y="38"/>
                    <a:pt x="20" y="38"/>
                    <a:pt x="21" y="38"/>
                  </a:cubicBezTo>
                  <a:cubicBezTo>
                    <a:pt x="23" y="39"/>
                    <a:pt x="24" y="42"/>
                    <a:pt x="26" y="42"/>
                  </a:cubicBezTo>
                  <a:cubicBezTo>
                    <a:pt x="29" y="43"/>
                    <a:pt x="29" y="40"/>
                    <a:pt x="29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35">
              <a:extLst>
                <a:ext uri="{FF2B5EF4-FFF2-40B4-BE49-F238E27FC236}">
                  <a16:creationId xmlns:a16="http://schemas.microsoft.com/office/drawing/2014/main" id="{5FAE8DCA-2101-4A73-8C57-8551BAEE7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64" y="1431497"/>
              <a:ext cx="65141" cy="47172"/>
            </a:xfrm>
            <a:custGeom>
              <a:avLst/>
              <a:gdLst>
                <a:gd name="T0" fmla="*/ 8 w 31"/>
                <a:gd name="T1" fmla="*/ 22 h 22"/>
                <a:gd name="T2" fmla="*/ 17 w 31"/>
                <a:gd name="T3" fmla="*/ 22 h 22"/>
                <a:gd name="T4" fmla="*/ 29 w 31"/>
                <a:gd name="T5" fmla="*/ 14 h 22"/>
                <a:gd name="T6" fmla="*/ 27 w 31"/>
                <a:gd name="T7" fmla="*/ 2 h 22"/>
                <a:gd name="T8" fmla="*/ 27 w 31"/>
                <a:gd name="T9" fmla="*/ 1 h 22"/>
                <a:gd name="T10" fmla="*/ 27 w 31"/>
                <a:gd name="T11" fmla="*/ 2 h 22"/>
                <a:gd name="T12" fmla="*/ 27 w 31"/>
                <a:gd name="T13" fmla="*/ 1 h 22"/>
                <a:gd name="T14" fmla="*/ 27 w 31"/>
                <a:gd name="T15" fmla="*/ 1 h 22"/>
                <a:gd name="T16" fmla="*/ 22 w 31"/>
                <a:gd name="T17" fmla="*/ 1 h 22"/>
                <a:gd name="T18" fmla="*/ 21 w 31"/>
                <a:gd name="T19" fmla="*/ 6 h 22"/>
                <a:gd name="T20" fmla="*/ 18 w 31"/>
                <a:gd name="T21" fmla="*/ 9 h 22"/>
                <a:gd name="T22" fmla="*/ 16 w 31"/>
                <a:gd name="T23" fmla="*/ 9 h 22"/>
                <a:gd name="T24" fmla="*/ 13 w 31"/>
                <a:gd name="T25" fmla="*/ 11 h 22"/>
                <a:gd name="T26" fmla="*/ 9 w 31"/>
                <a:gd name="T27" fmla="*/ 12 h 22"/>
                <a:gd name="T28" fmla="*/ 7 w 31"/>
                <a:gd name="T29" fmla="*/ 16 h 22"/>
                <a:gd name="T30" fmla="*/ 0 w 31"/>
                <a:gd name="T31" fmla="*/ 21 h 22"/>
                <a:gd name="T32" fmla="*/ 8 w 31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2">
                  <a:moveTo>
                    <a:pt x="8" y="22"/>
                  </a:moveTo>
                  <a:cubicBezTo>
                    <a:pt x="11" y="22"/>
                    <a:pt x="14" y="22"/>
                    <a:pt x="17" y="22"/>
                  </a:cubicBezTo>
                  <a:cubicBezTo>
                    <a:pt x="22" y="21"/>
                    <a:pt x="25" y="15"/>
                    <a:pt x="29" y="14"/>
                  </a:cubicBezTo>
                  <a:cubicBezTo>
                    <a:pt x="30" y="11"/>
                    <a:pt x="31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3" y="0"/>
                    <a:pt x="22" y="1"/>
                  </a:cubicBezTo>
                  <a:cubicBezTo>
                    <a:pt x="22" y="1"/>
                    <a:pt x="21" y="5"/>
                    <a:pt x="21" y="6"/>
                  </a:cubicBezTo>
                  <a:cubicBezTo>
                    <a:pt x="20" y="7"/>
                    <a:pt x="19" y="8"/>
                    <a:pt x="18" y="9"/>
                  </a:cubicBezTo>
                  <a:cubicBezTo>
                    <a:pt x="17" y="9"/>
                    <a:pt x="17" y="10"/>
                    <a:pt x="16" y="9"/>
                  </a:cubicBezTo>
                  <a:cubicBezTo>
                    <a:pt x="15" y="9"/>
                    <a:pt x="13" y="10"/>
                    <a:pt x="13" y="11"/>
                  </a:cubicBezTo>
                  <a:cubicBezTo>
                    <a:pt x="11" y="11"/>
                    <a:pt x="10" y="11"/>
                    <a:pt x="9" y="12"/>
                  </a:cubicBezTo>
                  <a:cubicBezTo>
                    <a:pt x="8" y="13"/>
                    <a:pt x="8" y="15"/>
                    <a:pt x="7" y="16"/>
                  </a:cubicBezTo>
                  <a:cubicBezTo>
                    <a:pt x="4" y="18"/>
                    <a:pt x="0" y="16"/>
                    <a:pt x="0" y="21"/>
                  </a:cubicBezTo>
                  <a:cubicBezTo>
                    <a:pt x="2" y="22"/>
                    <a:pt x="5" y="22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36">
              <a:extLst>
                <a:ext uri="{FF2B5EF4-FFF2-40B4-BE49-F238E27FC236}">
                  <a16:creationId xmlns:a16="http://schemas.microsoft.com/office/drawing/2014/main" id="{CE5A5F43-A697-4344-8E90-3776362DB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99" y="1433743"/>
              <a:ext cx="2246" cy="2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13E81FCA-4356-4AA9-9329-21C175F15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05" y="1332662"/>
              <a:ext cx="278537" cy="165101"/>
            </a:xfrm>
            <a:custGeom>
              <a:avLst/>
              <a:gdLst>
                <a:gd name="T0" fmla="*/ 117 w 132"/>
                <a:gd name="T1" fmla="*/ 74 h 78"/>
                <a:gd name="T2" fmla="*/ 121 w 132"/>
                <a:gd name="T3" fmla="*/ 74 h 78"/>
                <a:gd name="T4" fmla="*/ 126 w 132"/>
                <a:gd name="T5" fmla="*/ 76 h 78"/>
                <a:gd name="T6" fmla="*/ 130 w 132"/>
                <a:gd name="T7" fmla="*/ 76 h 78"/>
                <a:gd name="T8" fmla="*/ 131 w 132"/>
                <a:gd name="T9" fmla="*/ 67 h 78"/>
                <a:gd name="T10" fmla="*/ 127 w 132"/>
                <a:gd name="T11" fmla="*/ 66 h 78"/>
                <a:gd name="T12" fmla="*/ 126 w 132"/>
                <a:gd name="T13" fmla="*/ 60 h 78"/>
                <a:gd name="T14" fmla="*/ 120 w 132"/>
                <a:gd name="T15" fmla="*/ 54 h 78"/>
                <a:gd name="T16" fmla="*/ 115 w 132"/>
                <a:gd name="T17" fmla="*/ 44 h 78"/>
                <a:gd name="T18" fmla="*/ 102 w 132"/>
                <a:gd name="T19" fmla="*/ 42 h 78"/>
                <a:gd name="T20" fmla="*/ 99 w 132"/>
                <a:gd name="T21" fmla="*/ 47 h 78"/>
                <a:gd name="T22" fmla="*/ 95 w 132"/>
                <a:gd name="T23" fmla="*/ 49 h 78"/>
                <a:gd name="T24" fmla="*/ 92 w 132"/>
                <a:gd name="T25" fmla="*/ 50 h 78"/>
                <a:gd name="T26" fmla="*/ 88 w 132"/>
                <a:gd name="T27" fmla="*/ 53 h 78"/>
                <a:gd name="T28" fmla="*/ 81 w 132"/>
                <a:gd name="T29" fmla="*/ 53 h 78"/>
                <a:gd name="T30" fmla="*/ 76 w 132"/>
                <a:gd name="T31" fmla="*/ 54 h 78"/>
                <a:gd name="T32" fmla="*/ 69 w 132"/>
                <a:gd name="T33" fmla="*/ 54 h 78"/>
                <a:gd name="T34" fmla="*/ 55 w 132"/>
                <a:gd name="T35" fmla="*/ 55 h 78"/>
                <a:gd name="T36" fmla="*/ 53 w 132"/>
                <a:gd name="T37" fmla="*/ 40 h 78"/>
                <a:gd name="T38" fmla="*/ 41 w 132"/>
                <a:gd name="T39" fmla="*/ 38 h 78"/>
                <a:gd name="T40" fmla="*/ 39 w 132"/>
                <a:gd name="T41" fmla="*/ 29 h 78"/>
                <a:gd name="T42" fmla="*/ 43 w 132"/>
                <a:gd name="T43" fmla="*/ 19 h 78"/>
                <a:gd name="T44" fmla="*/ 27 w 132"/>
                <a:gd name="T45" fmla="*/ 14 h 78"/>
                <a:gd name="T46" fmla="*/ 22 w 132"/>
                <a:gd name="T47" fmla="*/ 10 h 78"/>
                <a:gd name="T48" fmla="*/ 16 w 132"/>
                <a:gd name="T49" fmla="*/ 7 h 78"/>
                <a:gd name="T50" fmla="*/ 13 w 132"/>
                <a:gd name="T51" fmla="*/ 5 h 78"/>
                <a:gd name="T52" fmla="*/ 10 w 132"/>
                <a:gd name="T53" fmla="*/ 4 h 78"/>
                <a:gd name="T54" fmla="*/ 4 w 132"/>
                <a:gd name="T55" fmla="*/ 0 h 78"/>
                <a:gd name="T56" fmla="*/ 0 w 132"/>
                <a:gd name="T57" fmla="*/ 5 h 78"/>
                <a:gd name="T58" fmla="*/ 3 w 132"/>
                <a:gd name="T59" fmla="*/ 14 h 78"/>
                <a:gd name="T60" fmla="*/ 14 w 132"/>
                <a:gd name="T61" fmla="*/ 23 h 78"/>
                <a:gd name="T62" fmla="*/ 16 w 132"/>
                <a:gd name="T63" fmla="*/ 30 h 78"/>
                <a:gd name="T64" fmla="*/ 23 w 132"/>
                <a:gd name="T65" fmla="*/ 35 h 78"/>
                <a:gd name="T66" fmla="*/ 29 w 132"/>
                <a:gd name="T67" fmla="*/ 39 h 78"/>
                <a:gd name="T68" fmla="*/ 32 w 132"/>
                <a:gd name="T69" fmla="*/ 40 h 78"/>
                <a:gd name="T70" fmla="*/ 32 w 132"/>
                <a:gd name="T71" fmla="*/ 47 h 78"/>
                <a:gd name="T72" fmla="*/ 33 w 132"/>
                <a:gd name="T73" fmla="*/ 51 h 78"/>
                <a:gd name="T74" fmla="*/ 33 w 132"/>
                <a:gd name="T75" fmla="*/ 56 h 78"/>
                <a:gd name="T76" fmla="*/ 34 w 132"/>
                <a:gd name="T77" fmla="*/ 60 h 78"/>
                <a:gd name="T78" fmla="*/ 34 w 132"/>
                <a:gd name="T79" fmla="*/ 67 h 78"/>
                <a:gd name="T80" fmla="*/ 50 w 132"/>
                <a:gd name="T81" fmla="*/ 69 h 78"/>
                <a:gd name="T82" fmla="*/ 51 w 132"/>
                <a:gd name="T83" fmla="*/ 72 h 78"/>
                <a:gd name="T84" fmla="*/ 55 w 132"/>
                <a:gd name="T85" fmla="*/ 74 h 78"/>
                <a:gd name="T86" fmla="*/ 62 w 132"/>
                <a:gd name="T87" fmla="*/ 74 h 78"/>
                <a:gd name="T88" fmla="*/ 68 w 132"/>
                <a:gd name="T89" fmla="*/ 74 h 78"/>
                <a:gd name="T90" fmla="*/ 72 w 132"/>
                <a:gd name="T91" fmla="*/ 77 h 78"/>
                <a:gd name="T92" fmla="*/ 85 w 132"/>
                <a:gd name="T93" fmla="*/ 77 h 78"/>
                <a:gd name="T94" fmla="*/ 86 w 132"/>
                <a:gd name="T95" fmla="*/ 76 h 78"/>
                <a:gd name="T96" fmla="*/ 90 w 132"/>
                <a:gd name="T97" fmla="*/ 76 h 78"/>
                <a:gd name="T98" fmla="*/ 92 w 132"/>
                <a:gd name="T99" fmla="*/ 73 h 78"/>
                <a:gd name="T100" fmla="*/ 95 w 132"/>
                <a:gd name="T101" fmla="*/ 72 h 78"/>
                <a:gd name="T102" fmla="*/ 98 w 132"/>
                <a:gd name="T103" fmla="*/ 68 h 78"/>
                <a:gd name="T104" fmla="*/ 105 w 132"/>
                <a:gd name="T105" fmla="*/ 68 h 78"/>
                <a:gd name="T106" fmla="*/ 110 w 132"/>
                <a:gd name="T107" fmla="*/ 71 h 78"/>
                <a:gd name="T108" fmla="*/ 116 w 132"/>
                <a:gd name="T109" fmla="*/ 72 h 78"/>
                <a:gd name="T110" fmla="*/ 117 w 132"/>
                <a:gd name="T111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2" h="78">
                  <a:moveTo>
                    <a:pt x="117" y="74"/>
                  </a:moveTo>
                  <a:cubicBezTo>
                    <a:pt x="118" y="74"/>
                    <a:pt x="120" y="74"/>
                    <a:pt x="121" y="74"/>
                  </a:cubicBezTo>
                  <a:cubicBezTo>
                    <a:pt x="123" y="74"/>
                    <a:pt x="124" y="74"/>
                    <a:pt x="126" y="76"/>
                  </a:cubicBezTo>
                  <a:cubicBezTo>
                    <a:pt x="128" y="77"/>
                    <a:pt x="129" y="78"/>
                    <a:pt x="130" y="76"/>
                  </a:cubicBezTo>
                  <a:cubicBezTo>
                    <a:pt x="132" y="74"/>
                    <a:pt x="132" y="70"/>
                    <a:pt x="131" y="67"/>
                  </a:cubicBezTo>
                  <a:cubicBezTo>
                    <a:pt x="130" y="67"/>
                    <a:pt x="128" y="67"/>
                    <a:pt x="127" y="66"/>
                  </a:cubicBezTo>
                  <a:cubicBezTo>
                    <a:pt x="126" y="63"/>
                    <a:pt x="127" y="62"/>
                    <a:pt x="126" y="60"/>
                  </a:cubicBezTo>
                  <a:cubicBezTo>
                    <a:pt x="125" y="56"/>
                    <a:pt x="123" y="55"/>
                    <a:pt x="120" y="54"/>
                  </a:cubicBezTo>
                  <a:cubicBezTo>
                    <a:pt x="120" y="51"/>
                    <a:pt x="116" y="46"/>
                    <a:pt x="115" y="44"/>
                  </a:cubicBezTo>
                  <a:cubicBezTo>
                    <a:pt x="112" y="42"/>
                    <a:pt x="105" y="40"/>
                    <a:pt x="102" y="42"/>
                  </a:cubicBezTo>
                  <a:cubicBezTo>
                    <a:pt x="101" y="43"/>
                    <a:pt x="101" y="45"/>
                    <a:pt x="99" y="47"/>
                  </a:cubicBezTo>
                  <a:cubicBezTo>
                    <a:pt x="98" y="48"/>
                    <a:pt x="96" y="49"/>
                    <a:pt x="95" y="49"/>
                  </a:cubicBezTo>
                  <a:cubicBezTo>
                    <a:pt x="94" y="49"/>
                    <a:pt x="93" y="49"/>
                    <a:pt x="92" y="50"/>
                  </a:cubicBezTo>
                  <a:cubicBezTo>
                    <a:pt x="90" y="50"/>
                    <a:pt x="90" y="52"/>
                    <a:pt x="88" y="53"/>
                  </a:cubicBezTo>
                  <a:cubicBezTo>
                    <a:pt x="86" y="54"/>
                    <a:pt x="83" y="52"/>
                    <a:pt x="81" y="53"/>
                  </a:cubicBezTo>
                  <a:cubicBezTo>
                    <a:pt x="79" y="53"/>
                    <a:pt x="78" y="55"/>
                    <a:pt x="76" y="54"/>
                  </a:cubicBezTo>
                  <a:cubicBezTo>
                    <a:pt x="74" y="54"/>
                    <a:pt x="72" y="54"/>
                    <a:pt x="69" y="54"/>
                  </a:cubicBezTo>
                  <a:cubicBezTo>
                    <a:pt x="65" y="54"/>
                    <a:pt x="59" y="56"/>
                    <a:pt x="55" y="55"/>
                  </a:cubicBezTo>
                  <a:cubicBezTo>
                    <a:pt x="51" y="53"/>
                    <a:pt x="54" y="45"/>
                    <a:pt x="53" y="40"/>
                  </a:cubicBezTo>
                  <a:cubicBezTo>
                    <a:pt x="52" y="36"/>
                    <a:pt x="44" y="39"/>
                    <a:pt x="41" y="38"/>
                  </a:cubicBezTo>
                  <a:cubicBezTo>
                    <a:pt x="40" y="35"/>
                    <a:pt x="38" y="32"/>
                    <a:pt x="39" y="29"/>
                  </a:cubicBezTo>
                  <a:cubicBezTo>
                    <a:pt x="41" y="25"/>
                    <a:pt x="44" y="25"/>
                    <a:pt x="43" y="19"/>
                  </a:cubicBezTo>
                  <a:cubicBezTo>
                    <a:pt x="41" y="11"/>
                    <a:pt x="31" y="14"/>
                    <a:pt x="27" y="14"/>
                  </a:cubicBezTo>
                  <a:cubicBezTo>
                    <a:pt x="26" y="10"/>
                    <a:pt x="24" y="11"/>
                    <a:pt x="22" y="10"/>
                  </a:cubicBezTo>
                  <a:cubicBezTo>
                    <a:pt x="20" y="10"/>
                    <a:pt x="17" y="8"/>
                    <a:pt x="16" y="7"/>
                  </a:cubicBezTo>
                  <a:cubicBezTo>
                    <a:pt x="15" y="6"/>
                    <a:pt x="14" y="6"/>
                    <a:pt x="13" y="5"/>
                  </a:cubicBezTo>
                  <a:cubicBezTo>
                    <a:pt x="12" y="5"/>
                    <a:pt x="10" y="4"/>
                    <a:pt x="10" y="4"/>
                  </a:cubicBezTo>
                  <a:cubicBezTo>
                    <a:pt x="7" y="2"/>
                    <a:pt x="7" y="0"/>
                    <a:pt x="4" y="0"/>
                  </a:cubicBezTo>
                  <a:cubicBezTo>
                    <a:pt x="0" y="0"/>
                    <a:pt x="0" y="0"/>
                    <a:pt x="0" y="5"/>
                  </a:cubicBezTo>
                  <a:cubicBezTo>
                    <a:pt x="0" y="10"/>
                    <a:pt x="0" y="12"/>
                    <a:pt x="3" y="14"/>
                  </a:cubicBezTo>
                  <a:cubicBezTo>
                    <a:pt x="7" y="17"/>
                    <a:pt x="11" y="18"/>
                    <a:pt x="14" y="23"/>
                  </a:cubicBezTo>
                  <a:cubicBezTo>
                    <a:pt x="15" y="25"/>
                    <a:pt x="15" y="28"/>
                    <a:pt x="16" y="30"/>
                  </a:cubicBezTo>
                  <a:cubicBezTo>
                    <a:pt x="18" y="33"/>
                    <a:pt x="20" y="34"/>
                    <a:pt x="23" y="35"/>
                  </a:cubicBezTo>
                  <a:cubicBezTo>
                    <a:pt x="25" y="36"/>
                    <a:pt x="27" y="38"/>
                    <a:pt x="29" y="39"/>
                  </a:cubicBezTo>
                  <a:cubicBezTo>
                    <a:pt x="31" y="40"/>
                    <a:pt x="31" y="38"/>
                    <a:pt x="32" y="40"/>
                  </a:cubicBezTo>
                  <a:cubicBezTo>
                    <a:pt x="32" y="42"/>
                    <a:pt x="32" y="45"/>
                    <a:pt x="32" y="47"/>
                  </a:cubicBezTo>
                  <a:cubicBezTo>
                    <a:pt x="32" y="48"/>
                    <a:pt x="33" y="49"/>
                    <a:pt x="33" y="51"/>
                  </a:cubicBezTo>
                  <a:cubicBezTo>
                    <a:pt x="33" y="53"/>
                    <a:pt x="33" y="55"/>
                    <a:pt x="33" y="56"/>
                  </a:cubicBezTo>
                  <a:cubicBezTo>
                    <a:pt x="33" y="58"/>
                    <a:pt x="34" y="59"/>
                    <a:pt x="34" y="60"/>
                  </a:cubicBezTo>
                  <a:cubicBezTo>
                    <a:pt x="34" y="62"/>
                    <a:pt x="34" y="65"/>
                    <a:pt x="34" y="67"/>
                  </a:cubicBezTo>
                  <a:cubicBezTo>
                    <a:pt x="35" y="71"/>
                    <a:pt x="47" y="67"/>
                    <a:pt x="50" y="69"/>
                  </a:cubicBezTo>
                  <a:cubicBezTo>
                    <a:pt x="50" y="70"/>
                    <a:pt x="51" y="71"/>
                    <a:pt x="51" y="72"/>
                  </a:cubicBezTo>
                  <a:cubicBezTo>
                    <a:pt x="53" y="72"/>
                    <a:pt x="54" y="73"/>
                    <a:pt x="55" y="74"/>
                  </a:cubicBezTo>
                  <a:cubicBezTo>
                    <a:pt x="57" y="74"/>
                    <a:pt x="60" y="74"/>
                    <a:pt x="62" y="74"/>
                  </a:cubicBezTo>
                  <a:cubicBezTo>
                    <a:pt x="64" y="74"/>
                    <a:pt x="66" y="73"/>
                    <a:pt x="68" y="74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5" y="78"/>
                    <a:pt x="82" y="78"/>
                    <a:pt x="85" y="77"/>
                  </a:cubicBezTo>
                  <a:cubicBezTo>
                    <a:pt x="85" y="77"/>
                    <a:pt x="86" y="77"/>
                    <a:pt x="86" y="76"/>
                  </a:cubicBezTo>
                  <a:cubicBezTo>
                    <a:pt x="87" y="76"/>
                    <a:pt x="89" y="76"/>
                    <a:pt x="90" y="76"/>
                  </a:cubicBezTo>
                  <a:cubicBezTo>
                    <a:pt x="91" y="75"/>
                    <a:pt x="91" y="74"/>
                    <a:pt x="92" y="73"/>
                  </a:cubicBezTo>
                  <a:cubicBezTo>
                    <a:pt x="93" y="73"/>
                    <a:pt x="94" y="73"/>
                    <a:pt x="95" y="72"/>
                  </a:cubicBezTo>
                  <a:cubicBezTo>
                    <a:pt x="96" y="71"/>
                    <a:pt x="97" y="69"/>
                    <a:pt x="98" y="68"/>
                  </a:cubicBezTo>
                  <a:cubicBezTo>
                    <a:pt x="100" y="68"/>
                    <a:pt x="103" y="68"/>
                    <a:pt x="105" y="68"/>
                  </a:cubicBezTo>
                  <a:cubicBezTo>
                    <a:pt x="107" y="69"/>
                    <a:pt x="108" y="70"/>
                    <a:pt x="110" y="71"/>
                  </a:cubicBezTo>
                  <a:cubicBezTo>
                    <a:pt x="112" y="72"/>
                    <a:pt x="114" y="72"/>
                    <a:pt x="116" y="72"/>
                  </a:cubicBezTo>
                  <a:cubicBezTo>
                    <a:pt x="116" y="73"/>
                    <a:pt x="117" y="74"/>
                    <a:pt x="11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A522140C-3482-47AE-945A-77C4BDCA0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39" y="1973973"/>
              <a:ext cx="124667" cy="115684"/>
            </a:xfrm>
            <a:custGeom>
              <a:avLst/>
              <a:gdLst>
                <a:gd name="T0" fmla="*/ 50 w 59"/>
                <a:gd name="T1" fmla="*/ 41 h 55"/>
                <a:gd name="T2" fmla="*/ 52 w 59"/>
                <a:gd name="T3" fmla="*/ 43 h 55"/>
                <a:gd name="T4" fmla="*/ 56 w 59"/>
                <a:gd name="T5" fmla="*/ 43 h 55"/>
                <a:gd name="T6" fmla="*/ 59 w 59"/>
                <a:gd name="T7" fmla="*/ 37 h 55"/>
                <a:gd name="T8" fmla="*/ 53 w 59"/>
                <a:gd name="T9" fmla="*/ 31 h 55"/>
                <a:gd name="T10" fmla="*/ 49 w 59"/>
                <a:gd name="T11" fmla="*/ 29 h 55"/>
                <a:gd name="T12" fmla="*/ 44 w 59"/>
                <a:gd name="T13" fmla="*/ 27 h 55"/>
                <a:gd name="T14" fmla="*/ 41 w 59"/>
                <a:gd name="T15" fmla="*/ 17 h 55"/>
                <a:gd name="T16" fmla="*/ 35 w 59"/>
                <a:gd name="T17" fmla="*/ 12 h 55"/>
                <a:gd name="T18" fmla="*/ 22 w 59"/>
                <a:gd name="T19" fmla="*/ 0 h 55"/>
                <a:gd name="T20" fmla="*/ 19 w 59"/>
                <a:gd name="T21" fmla="*/ 1 h 55"/>
                <a:gd name="T22" fmla="*/ 19 w 59"/>
                <a:gd name="T23" fmla="*/ 2 h 55"/>
                <a:gd name="T24" fmla="*/ 19 w 59"/>
                <a:gd name="T25" fmla="*/ 1 h 55"/>
                <a:gd name="T26" fmla="*/ 19 w 59"/>
                <a:gd name="T27" fmla="*/ 1 h 55"/>
                <a:gd name="T28" fmla="*/ 13 w 59"/>
                <a:gd name="T29" fmla="*/ 3 h 55"/>
                <a:gd name="T30" fmla="*/ 13 w 59"/>
                <a:gd name="T31" fmla="*/ 8 h 55"/>
                <a:gd name="T32" fmla="*/ 11 w 59"/>
                <a:gd name="T33" fmla="*/ 13 h 55"/>
                <a:gd name="T34" fmla="*/ 6 w 59"/>
                <a:gd name="T35" fmla="*/ 19 h 55"/>
                <a:gd name="T36" fmla="*/ 1 w 59"/>
                <a:gd name="T37" fmla="*/ 24 h 55"/>
                <a:gd name="T38" fmla="*/ 1 w 59"/>
                <a:gd name="T39" fmla="*/ 36 h 55"/>
                <a:gd name="T40" fmla="*/ 0 w 59"/>
                <a:gd name="T41" fmla="*/ 40 h 55"/>
                <a:gd name="T42" fmla="*/ 0 w 59"/>
                <a:gd name="T43" fmla="*/ 47 h 55"/>
                <a:gd name="T44" fmla="*/ 5 w 59"/>
                <a:gd name="T45" fmla="*/ 52 h 55"/>
                <a:gd name="T46" fmla="*/ 8 w 59"/>
                <a:gd name="T47" fmla="*/ 53 h 55"/>
                <a:gd name="T48" fmla="*/ 9 w 59"/>
                <a:gd name="T49" fmla="*/ 47 h 55"/>
                <a:gd name="T50" fmla="*/ 13 w 59"/>
                <a:gd name="T51" fmla="*/ 40 h 55"/>
                <a:gd name="T52" fmla="*/ 15 w 59"/>
                <a:gd name="T53" fmla="*/ 38 h 55"/>
                <a:gd name="T54" fmla="*/ 18 w 59"/>
                <a:gd name="T55" fmla="*/ 38 h 55"/>
                <a:gd name="T56" fmla="*/ 19 w 59"/>
                <a:gd name="T57" fmla="*/ 37 h 55"/>
                <a:gd name="T58" fmla="*/ 25 w 59"/>
                <a:gd name="T59" fmla="*/ 33 h 55"/>
                <a:gd name="T60" fmla="*/ 34 w 59"/>
                <a:gd name="T61" fmla="*/ 31 h 55"/>
                <a:gd name="T62" fmla="*/ 35 w 59"/>
                <a:gd name="T63" fmla="*/ 34 h 55"/>
                <a:gd name="T64" fmla="*/ 37 w 59"/>
                <a:gd name="T65" fmla="*/ 35 h 55"/>
                <a:gd name="T66" fmla="*/ 38 w 59"/>
                <a:gd name="T67" fmla="*/ 38 h 55"/>
                <a:gd name="T68" fmla="*/ 39 w 59"/>
                <a:gd name="T69" fmla="*/ 41 h 55"/>
                <a:gd name="T70" fmla="*/ 41 w 59"/>
                <a:gd name="T71" fmla="*/ 45 h 55"/>
                <a:gd name="T72" fmla="*/ 49 w 59"/>
                <a:gd name="T73" fmla="*/ 43 h 55"/>
                <a:gd name="T74" fmla="*/ 50 w 59"/>
                <a:gd name="T75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55">
                  <a:moveTo>
                    <a:pt x="50" y="41"/>
                  </a:moveTo>
                  <a:cubicBezTo>
                    <a:pt x="51" y="41"/>
                    <a:pt x="52" y="42"/>
                    <a:pt x="52" y="43"/>
                  </a:cubicBezTo>
                  <a:cubicBezTo>
                    <a:pt x="53" y="43"/>
                    <a:pt x="55" y="44"/>
                    <a:pt x="56" y="43"/>
                  </a:cubicBezTo>
                  <a:cubicBezTo>
                    <a:pt x="56" y="39"/>
                    <a:pt x="59" y="40"/>
                    <a:pt x="59" y="37"/>
                  </a:cubicBezTo>
                  <a:cubicBezTo>
                    <a:pt x="55" y="36"/>
                    <a:pt x="55" y="34"/>
                    <a:pt x="53" y="31"/>
                  </a:cubicBezTo>
                  <a:cubicBezTo>
                    <a:pt x="51" y="29"/>
                    <a:pt x="51" y="30"/>
                    <a:pt x="49" y="29"/>
                  </a:cubicBezTo>
                  <a:cubicBezTo>
                    <a:pt x="47" y="29"/>
                    <a:pt x="46" y="28"/>
                    <a:pt x="44" y="27"/>
                  </a:cubicBezTo>
                  <a:cubicBezTo>
                    <a:pt x="44" y="24"/>
                    <a:pt x="43" y="20"/>
                    <a:pt x="41" y="17"/>
                  </a:cubicBezTo>
                  <a:cubicBezTo>
                    <a:pt x="39" y="14"/>
                    <a:pt x="39" y="12"/>
                    <a:pt x="35" y="12"/>
                  </a:cubicBezTo>
                  <a:cubicBezTo>
                    <a:pt x="28" y="12"/>
                    <a:pt x="26" y="6"/>
                    <a:pt x="22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19" y="2"/>
                    <a:pt x="19" y="3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4" y="0"/>
                    <a:pt x="13" y="3"/>
                  </a:cubicBezTo>
                  <a:cubicBezTo>
                    <a:pt x="12" y="5"/>
                    <a:pt x="13" y="7"/>
                    <a:pt x="13" y="8"/>
                  </a:cubicBezTo>
                  <a:cubicBezTo>
                    <a:pt x="12" y="10"/>
                    <a:pt x="11" y="12"/>
                    <a:pt x="11" y="13"/>
                  </a:cubicBezTo>
                  <a:cubicBezTo>
                    <a:pt x="10" y="17"/>
                    <a:pt x="9" y="17"/>
                    <a:pt x="6" y="19"/>
                  </a:cubicBezTo>
                  <a:cubicBezTo>
                    <a:pt x="5" y="20"/>
                    <a:pt x="2" y="22"/>
                    <a:pt x="1" y="24"/>
                  </a:cubicBezTo>
                  <a:cubicBezTo>
                    <a:pt x="0" y="27"/>
                    <a:pt x="1" y="32"/>
                    <a:pt x="1" y="36"/>
                  </a:cubicBezTo>
                  <a:cubicBezTo>
                    <a:pt x="1" y="37"/>
                    <a:pt x="0" y="38"/>
                    <a:pt x="0" y="40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3"/>
                    <a:pt x="1" y="52"/>
                    <a:pt x="5" y="52"/>
                  </a:cubicBezTo>
                  <a:cubicBezTo>
                    <a:pt x="6" y="53"/>
                    <a:pt x="6" y="55"/>
                    <a:pt x="8" y="53"/>
                  </a:cubicBezTo>
                  <a:cubicBezTo>
                    <a:pt x="9" y="51"/>
                    <a:pt x="8" y="49"/>
                    <a:pt x="9" y="47"/>
                  </a:cubicBezTo>
                  <a:cubicBezTo>
                    <a:pt x="10" y="45"/>
                    <a:pt x="11" y="42"/>
                    <a:pt x="13" y="40"/>
                  </a:cubicBezTo>
                  <a:cubicBezTo>
                    <a:pt x="14" y="39"/>
                    <a:pt x="14" y="38"/>
                    <a:pt x="15" y="38"/>
                  </a:cubicBezTo>
                  <a:cubicBezTo>
                    <a:pt x="16" y="38"/>
                    <a:pt x="17" y="38"/>
                    <a:pt x="18" y="38"/>
                  </a:cubicBezTo>
                  <a:cubicBezTo>
                    <a:pt x="18" y="38"/>
                    <a:pt x="19" y="37"/>
                    <a:pt x="19" y="37"/>
                  </a:cubicBezTo>
                  <a:cubicBezTo>
                    <a:pt x="22" y="36"/>
                    <a:pt x="23" y="35"/>
                    <a:pt x="25" y="33"/>
                  </a:cubicBezTo>
                  <a:cubicBezTo>
                    <a:pt x="27" y="31"/>
                    <a:pt x="31" y="30"/>
                    <a:pt x="34" y="31"/>
                  </a:cubicBezTo>
                  <a:cubicBezTo>
                    <a:pt x="34" y="32"/>
                    <a:pt x="35" y="33"/>
                    <a:pt x="35" y="34"/>
                  </a:cubicBezTo>
                  <a:cubicBezTo>
                    <a:pt x="36" y="34"/>
                    <a:pt x="37" y="35"/>
                    <a:pt x="37" y="35"/>
                  </a:cubicBezTo>
                  <a:cubicBezTo>
                    <a:pt x="38" y="36"/>
                    <a:pt x="38" y="37"/>
                    <a:pt x="38" y="38"/>
                  </a:cubicBezTo>
                  <a:cubicBezTo>
                    <a:pt x="39" y="39"/>
                    <a:pt x="39" y="40"/>
                    <a:pt x="39" y="41"/>
                  </a:cubicBezTo>
                  <a:cubicBezTo>
                    <a:pt x="40" y="45"/>
                    <a:pt x="38" y="44"/>
                    <a:pt x="41" y="45"/>
                  </a:cubicBezTo>
                  <a:cubicBezTo>
                    <a:pt x="44" y="46"/>
                    <a:pt x="46" y="44"/>
                    <a:pt x="49" y="43"/>
                  </a:cubicBezTo>
                  <a:cubicBezTo>
                    <a:pt x="49" y="42"/>
                    <a:pt x="50" y="41"/>
                    <a:pt x="5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9">
              <a:extLst>
                <a:ext uri="{FF2B5EF4-FFF2-40B4-BE49-F238E27FC236}">
                  <a16:creationId xmlns:a16="http://schemas.microsoft.com/office/drawing/2014/main" id="{4D034BFD-4FA1-49DB-A6A6-F73D0A177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72" y="1976219"/>
              <a:ext cx="0" cy="4492"/>
            </a:xfrm>
            <a:custGeom>
              <a:avLst/>
              <a:gdLst>
                <a:gd name="T0" fmla="*/ 0 h 2"/>
                <a:gd name="T1" fmla="*/ 1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0">
              <a:extLst>
                <a:ext uri="{FF2B5EF4-FFF2-40B4-BE49-F238E27FC236}">
                  <a16:creationId xmlns:a16="http://schemas.microsoft.com/office/drawing/2014/main" id="{4F9BBE43-C3BE-42AA-98C7-260542106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72" y="1976219"/>
              <a:ext cx="112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41">
              <a:extLst>
                <a:ext uri="{FF2B5EF4-FFF2-40B4-BE49-F238E27FC236}">
                  <a16:creationId xmlns:a16="http://schemas.microsoft.com/office/drawing/2014/main" id="{B39835E1-FC2F-4009-840F-D1C0D6DB8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47" y="1832458"/>
              <a:ext cx="59526" cy="52787"/>
            </a:xfrm>
            <a:custGeom>
              <a:avLst/>
              <a:gdLst>
                <a:gd name="T0" fmla="*/ 9 w 28"/>
                <a:gd name="T1" fmla="*/ 23 h 25"/>
                <a:gd name="T2" fmla="*/ 15 w 28"/>
                <a:gd name="T3" fmla="*/ 23 h 25"/>
                <a:gd name="T4" fmla="*/ 21 w 28"/>
                <a:gd name="T5" fmla="*/ 24 h 25"/>
                <a:gd name="T6" fmla="*/ 24 w 28"/>
                <a:gd name="T7" fmla="*/ 17 h 25"/>
                <a:gd name="T8" fmla="*/ 28 w 28"/>
                <a:gd name="T9" fmla="*/ 9 h 25"/>
                <a:gd name="T10" fmla="*/ 23 w 28"/>
                <a:gd name="T11" fmla="*/ 1 h 25"/>
                <a:gd name="T12" fmla="*/ 14 w 28"/>
                <a:gd name="T13" fmla="*/ 5 h 25"/>
                <a:gd name="T14" fmla="*/ 5 w 28"/>
                <a:gd name="T15" fmla="*/ 5 h 25"/>
                <a:gd name="T16" fmla="*/ 0 w 28"/>
                <a:gd name="T17" fmla="*/ 12 h 25"/>
                <a:gd name="T18" fmla="*/ 2 w 28"/>
                <a:gd name="T19" fmla="*/ 12 h 25"/>
                <a:gd name="T20" fmla="*/ 9 w 28"/>
                <a:gd name="T2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5">
                  <a:moveTo>
                    <a:pt x="9" y="23"/>
                  </a:moveTo>
                  <a:cubicBezTo>
                    <a:pt x="11" y="23"/>
                    <a:pt x="13" y="22"/>
                    <a:pt x="15" y="23"/>
                  </a:cubicBezTo>
                  <a:cubicBezTo>
                    <a:pt x="17" y="24"/>
                    <a:pt x="19" y="25"/>
                    <a:pt x="21" y="24"/>
                  </a:cubicBezTo>
                  <a:cubicBezTo>
                    <a:pt x="22" y="20"/>
                    <a:pt x="22" y="19"/>
                    <a:pt x="24" y="17"/>
                  </a:cubicBezTo>
                  <a:cubicBezTo>
                    <a:pt x="25" y="15"/>
                    <a:pt x="28" y="12"/>
                    <a:pt x="28" y="9"/>
                  </a:cubicBezTo>
                  <a:cubicBezTo>
                    <a:pt x="28" y="6"/>
                    <a:pt x="24" y="2"/>
                    <a:pt x="23" y="1"/>
                  </a:cubicBezTo>
                  <a:cubicBezTo>
                    <a:pt x="19" y="0"/>
                    <a:pt x="17" y="4"/>
                    <a:pt x="14" y="5"/>
                  </a:cubicBezTo>
                  <a:cubicBezTo>
                    <a:pt x="11" y="6"/>
                    <a:pt x="8" y="5"/>
                    <a:pt x="5" y="5"/>
                  </a:cubicBezTo>
                  <a:cubicBezTo>
                    <a:pt x="2" y="6"/>
                    <a:pt x="1" y="8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7"/>
                    <a:pt x="5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2">
              <a:extLst>
                <a:ext uri="{FF2B5EF4-FFF2-40B4-BE49-F238E27FC236}">
                  <a16:creationId xmlns:a16="http://schemas.microsoft.com/office/drawing/2014/main" id="{C4A91177-E4E4-4453-9E85-24D78ADA9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40" y="2100888"/>
              <a:ext cx="44926" cy="56157"/>
            </a:xfrm>
            <a:custGeom>
              <a:avLst/>
              <a:gdLst>
                <a:gd name="T0" fmla="*/ 17 w 21"/>
                <a:gd name="T1" fmla="*/ 1 h 27"/>
                <a:gd name="T2" fmla="*/ 14 w 21"/>
                <a:gd name="T3" fmla="*/ 3 h 27"/>
                <a:gd name="T4" fmla="*/ 12 w 21"/>
                <a:gd name="T5" fmla="*/ 5 h 27"/>
                <a:gd name="T6" fmla="*/ 9 w 21"/>
                <a:gd name="T7" fmla="*/ 8 h 27"/>
                <a:gd name="T8" fmla="*/ 7 w 21"/>
                <a:gd name="T9" fmla="*/ 9 h 27"/>
                <a:gd name="T10" fmla="*/ 4 w 21"/>
                <a:gd name="T11" fmla="*/ 11 h 27"/>
                <a:gd name="T12" fmla="*/ 1 w 21"/>
                <a:gd name="T13" fmla="*/ 16 h 27"/>
                <a:gd name="T14" fmla="*/ 2 w 21"/>
                <a:gd name="T15" fmla="*/ 20 h 27"/>
                <a:gd name="T16" fmla="*/ 4 w 21"/>
                <a:gd name="T17" fmla="*/ 23 h 27"/>
                <a:gd name="T18" fmla="*/ 6 w 21"/>
                <a:gd name="T19" fmla="*/ 23 h 27"/>
                <a:gd name="T20" fmla="*/ 11 w 21"/>
                <a:gd name="T21" fmla="*/ 25 h 27"/>
                <a:gd name="T22" fmla="*/ 12 w 21"/>
                <a:gd name="T23" fmla="*/ 19 h 27"/>
                <a:gd name="T24" fmla="*/ 17 w 21"/>
                <a:gd name="T25" fmla="*/ 18 h 27"/>
                <a:gd name="T26" fmla="*/ 18 w 21"/>
                <a:gd name="T27" fmla="*/ 15 h 27"/>
                <a:gd name="T28" fmla="*/ 19 w 21"/>
                <a:gd name="T29" fmla="*/ 14 h 27"/>
                <a:gd name="T30" fmla="*/ 21 w 21"/>
                <a:gd name="T31" fmla="*/ 8 h 27"/>
                <a:gd name="T32" fmla="*/ 17 w 21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17" y="1"/>
                  </a:moveTo>
                  <a:cubicBezTo>
                    <a:pt x="15" y="0"/>
                    <a:pt x="15" y="1"/>
                    <a:pt x="14" y="3"/>
                  </a:cubicBezTo>
                  <a:cubicBezTo>
                    <a:pt x="14" y="3"/>
                    <a:pt x="13" y="4"/>
                    <a:pt x="12" y="5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6" y="10"/>
                    <a:pt x="5" y="11"/>
                    <a:pt x="4" y="11"/>
                  </a:cubicBezTo>
                  <a:cubicBezTo>
                    <a:pt x="2" y="12"/>
                    <a:pt x="1" y="11"/>
                    <a:pt x="1" y="16"/>
                  </a:cubicBezTo>
                  <a:cubicBezTo>
                    <a:pt x="0" y="21"/>
                    <a:pt x="0" y="18"/>
                    <a:pt x="2" y="20"/>
                  </a:cubicBezTo>
                  <a:cubicBezTo>
                    <a:pt x="3" y="21"/>
                    <a:pt x="3" y="23"/>
                    <a:pt x="4" y="23"/>
                  </a:cubicBezTo>
                  <a:cubicBezTo>
                    <a:pt x="4" y="24"/>
                    <a:pt x="5" y="23"/>
                    <a:pt x="6" y="23"/>
                  </a:cubicBezTo>
                  <a:cubicBezTo>
                    <a:pt x="8" y="24"/>
                    <a:pt x="9" y="27"/>
                    <a:pt x="11" y="25"/>
                  </a:cubicBezTo>
                  <a:cubicBezTo>
                    <a:pt x="12" y="24"/>
                    <a:pt x="12" y="22"/>
                    <a:pt x="12" y="19"/>
                  </a:cubicBezTo>
                  <a:cubicBezTo>
                    <a:pt x="14" y="18"/>
                    <a:pt x="16" y="19"/>
                    <a:pt x="17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9" y="15"/>
                    <a:pt x="19" y="14"/>
                  </a:cubicBezTo>
                  <a:cubicBezTo>
                    <a:pt x="19" y="11"/>
                    <a:pt x="21" y="11"/>
                    <a:pt x="21" y="8"/>
                  </a:cubicBezTo>
                  <a:cubicBezTo>
                    <a:pt x="20" y="8"/>
                    <a:pt x="18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43">
              <a:extLst>
                <a:ext uri="{FF2B5EF4-FFF2-40B4-BE49-F238E27FC236}">
                  <a16:creationId xmlns:a16="http://schemas.microsoft.com/office/drawing/2014/main" id="{29E486F3-2E17-42B6-8F46-5F32084E9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29" y="2104257"/>
              <a:ext cx="28078" cy="55034"/>
            </a:xfrm>
            <a:custGeom>
              <a:avLst/>
              <a:gdLst>
                <a:gd name="T0" fmla="*/ 9 w 13"/>
                <a:gd name="T1" fmla="*/ 5 h 26"/>
                <a:gd name="T2" fmla="*/ 7 w 13"/>
                <a:gd name="T3" fmla="*/ 7 h 26"/>
                <a:gd name="T4" fmla="*/ 6 w 13"/>
                <a:gd name="T5" fmla="*/ 12 h 26"/>
                <a:gd name="T6" fmla="*/ 4 w 13"/>
                <a:gd name="T7" fmla="*/ 15 h 26"/>
                <a:gd name="T8" fmla="*/ 3 w 13"/>
                <a:gd name="T9" fmla="*/ 16 h 26"/>
                <a:gd name="T10" fmla="*/ 2 w 13"/>
                <a:gd name="T11" fmla="*/ 17 h 26"/>
                <a:gd name="T12" fmla="*/ 2 w 13"/>
                <a:gd name="T13" fmla="*/ 19 h 26"/>
                <a:gd name="T14" fmla="*/ 1 w 13"/>
                <a:gd name="T15" fmla="*/ 20 h 26"/>
                <a:gd name="T16" fmla="*/ 0 w 13"/>
                <a:gd name="T17" fmla="*/ 24 h 26"/>
                <a:gd name="T18" fmla="*/ 3 w 13"/>
                <a:gd name="T19" fmla="*/ 25 h 26"/>
                <a:gd name="T20" fmla="*/ 5 w 13"/>
                <a:gd name="T21" fmla="*/ 24 h 26"/>
                <a:gd name="T22" fmla="*/ 8 w 13"/>
                <a:gd name="T23" fmla="*/ 20 h 26"/>
                <a:gd name="T24" fmla="*/ 9 w 13"/>
                <a:gd name="T25" fmla="*/ 16 h 26"/>
                <a:gd name="T26" fmla="*/ 11 w 13"/>
                <a:gd name="T27" fmla="*/ 14 h 26"/>
                <a:gd name="T28" fmla="*/ 12 w 13"/>
                <a:gd name="T29" fmla="*/ 11 h 26"/>
                <a:gd name="T30" fmla="*/ 11 w 13"/>
                <a:gd name="T31" fmla="*/ 3 h 26"/>
                <a:gd name="T32" fmla="*/ 13 w 13"/>
                <a:gd name="T33" fmla="*/ 1 h 26"/>
                <a:gd name="T34" fmla="*/ 9 w 13"/>
                <a:gd name="T3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26">
                  <a:moveTo>
                    <a:pt x="9" y="5"/>
                  </a:moveTo>
                  <a:cubicBezTo>
                    <a:pt x="8" y="6"/>
                    <a:pt x="8" y="7"/>
                    <a:pt x="7" y="7"/>
                  </a:cubicBezTo>
                  <a:cubicBezTo>
                    <a:pt x="6" y="9"/>
                    <a:pt x="6" y="9"/>
                    <a:pt x="6" y="12"/>
                  </a:cubicBezTo>
                  <a:cubicBezTo>
                    <a:pt x="5" y="14"/>
                    <a:pt x="5" y="14"/>
                    <a:pt x="4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8"/>
                    <a:pt x="2" y="19"/>
                  </a:cubicBezTo>
                  <a:cubicBezTo>
                    <a:pt x="2" y="19"/>
                    <a:pt x="1" y="20"/>
                    <a:pt x="1" y="20"/>
                  </a:cubicBezTo>
                  <a:cubicBezTo>
                    <a:pt x="1" y="21"/>
                    <a:pt x="0" y="23"/>
                    <a:pt x="0" y="24"/>
                  </a:cubicBezTo>
                  <a:cubicBezTo>
                    <a:pt x="0" y="26"/>
                    <a:pt x="2" y="25"/>
                    <a:pt x="3" y="25"/>
                  </a:cubicBezTo>
                  <a:cubicBezTo>
                    <a:pt x="4" y="25"/>
                    <a:pt x="4" y="25"/>
                    <a:pt x="5" y="24"/>
                  </a:cubicBezTo>
                  <a:cubicBezTo>
                    <a:pt x="6" y="23"/>
                    <a:pt x="8" y="22"/>
                    <a:pt x="8" y="20"/>
                  </a:cubicBezTo>
                  <a:cubicBezTo>
                    <a:pt x="9" y="19"/>
                    <a:pt x="9" y="18"/>
                    <a:pt x="9" y="16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2"/>
                    <a:pt x="12" y="13"/>
                    <a:pt x="12" y="11"/>
                  </a:cubicBezTo>
                  <a:cubicBezTo>
                    <a:pt x="13" y="9"/>
                    <a:pt x="13" y="2"/>
                    <a:pt x="11" y="3"/>
                  </a:cubicBezTo>
                  <a:cubicBezTo>
                    <a:pt x="11" y="3"/>
                    <a:pt x="13" y="0"/>
                    <a:pt x="13" y="1"/>
                  </a:cubicBezTo>
                  <a:cubicBezTo>
                    <a:pt x="12" y="0"/>
                    <a:pt x="10" y="4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4">
              <a:extLst>
                <a:ext uri="{FF2B5EF4-FFF2-40B4-BE49-F238E27FC236}">
                  <a16:creationId xmlns:a16="http://schemas.microsoft.com/office/drawing/2014/main" id="{9E763756-C16F-45BC-849D-CADB863C2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-694827" y="2511958"/>
              <a:ext cx="38186" cy="56157"/>
            </a:xfrm>
            <a:custGeom>
              <a:avLst/>
              <a:gdLst>
                <a:gd name="T0" fmla="*/ 13 w 18"/>
                <a:gd name="T1" fmla="*/ 3 h 27"/>
                <a:gd name="T2" fmla="*/ 14 w 18"/>
                <a:gd name="T3" fmla="*/ 0 h 27"/>
                <a:gd name="T4" fmla="*/ 10 w 18"/>
                <a:gd name="T5" fmla="*/ 0 h 27"/>
                <a:gd name="T6" fmla="*/ 8 w 18"/>
                <a:gd name="T7" fmla="*/ 2 h 27"/>
                <a:gd name="T8" fmla="*/ 6 w 18"/>
                <a:gd name="T9" fmla="*/ 5 h 27"/>
                <a:gd name="T10" fmla="*/ 5 w 18"/>
                <a:gd name="T11" fmla="*/ 8 h 27"/>
                <a:gd name="T12" fmla="*/ 1 w 18"/>
                <a:gd name="T13" fmla="*/ 13 h 27"/>
                <a:gd name="T14" fmla="*/ 5 w 18"/>
                <a:gd name="T15" fmla="*/ 18 h 27"/>
                <a:gd name="T16" fmla="*/ 6 w 18"/>
                <a:gd name="T17" fmla="*/ 20 h 27"/>
                <a:gd name="T18" fmla="*/ 14 w 18"/>
                <a:gd name="T19" fmla="*/ 27 h 27"/>
                <a:gd name="T20" fmla="*/ 14 w 18"/>
                <a:gd name="T21" fmla="*/ 16 h 27"/>
                <a:gd name="T22" fmla="*/ 18 w 18"/>
                <a:gd name="T23" fmla="*/ 15 h 27"/>
                <a:gd name="T24" fmla="*/ 18 w 18"/>
                <a:gd name="T25" fmla="*/ 8 h 27"/>
                <a:gd name="T26" fmla="*/ 13 w 18"/>
                <a:gd name="T2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3" y="3"/>
                  </a:moveTo>
                  <a:cubicBezTo>
                    <a:pt x="14" y="3"/>
                    <a:pt x="14" y="0"/>
                    <a:pt x="14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8" y="1"/>
                    <a:pt x="9" y="0"/>
                    <a:pt x="8" y="2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4" y="10"/>
                    <a:pt x="1" y="11"/>
                    <a:pt x="1" y="13"/>
                  </a:cubicBezTo>
                  <a:cubicBezTo>
                    <a:pt x="0" y="17"/>
                    <a:pt x="2" y="18"/>
                    <a:pt x="5" y="18"/>
                  </a:cubicBezTo>
                  <a:cubicBezTo>
                    <a:pt x="5" y="19"/>
                    <a:pt x="5" y="19"/>
                    <a:pt x="6" y="20"/>
                  </a:cubicBezTo>
                  <a:cubicBezTo>
                    <a:pt x="10" y="20"/>
                    <a:pt x="10" y="27"/>
                    <a:pt x="14" y="27"/>
                  </a:cubicBezTo>
                  <a:cubicBezTo>
                    <a:pt x="15" y="23"/>
                    <a:pt x="13" y="19"/>
                    <a:pt x="14" y="16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8" y="13"/>
                    <a:pt x="18" y="10"/>
                    <a:pt x="18" y="8"/>
                  </a:cubicBezTo>
                  <a:cubicBezTo>
                    <a:pt x="17" y="6"/>
                    <a:pt x="15" y="2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45">
              <a:extLst>
                <a:ext uri="{FF2B5EF4-FFF2-40B4-BE49-F238E27FC236}">
                  <a16:creationId xmlns:a16="http://schemas.microsoft.com/office/drawing/2014/main" id="{530B497A-3F9E-4E3D-9CCE-32CE01A9E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4178" y="2665828"/>
              <a:ext cx="97713" cy="88729"/>
            </a:xfrm>
            <a:custGeom>
              <a:avLst/>
              <a:gdLst>
                <a:gd name="T0" fmla="*/ 34 w 46"/>
                <a:gd name="T1" fmla="*/ 41 h 42"/>
                <a:gd name="T2" fmla="*/ 39 w 46"/>
                <a:gd name="T3" fmla="*/ 40 h 42"/>
                <a:gd name="T4" fmla="*/ 46 w 46"/>
                <a:gd name="T5" fmla="*/ 39 h 42"/>
                <a:gd name="T6" fmla="*/ 40 w 46"/>
                <a:gd name="T7" fmla="*/ 31 h 42"/>
                <a:gd name="T8" fmla="*/ 33 w 46"/>
                <a:gd name="T9" fmla="*/ 29 h 42"/>
                <a:gd name="T10" fmla="*/ 31 w 46"/>
                <a:gd name="T11" fmla="*/ 22 h 42"/>
                <a:gd name="T12" fmla="*/ 24 w 46"/>
                <a:gd name="T13" fmla="*/ 19 h 42"/>
                <a:gd name="T14" fmla="*/ 22 w 46"/>
                <a:gd name="T15" fmla="*/ 17 h 42"/>
                <a:gd name="T16" fmla="*/ 19 w 46"/>
                <a:gd name="T17" fmla="*/ 13 h 42"/>
                <a:gd name="T18" fmla="*/ 16 w 46"/>
                <a:gd name="T19" fmla="*/ 12 h 42"/>
                <a:gd name="T20" fmla="*/ 15 w 46"/>
                <a:gd name="T21" fmla="*/ 7 h 42"/>
                <a:gd name="T22" fmla="*/ 11 w 46"/>
                <a:gd name="T23" fmla="*/ 4 h 42"/>
                <a:gd name="T24" fmla="*/ 12 w 46"/>
                <a:gd name="T25" fmla="*/ 3 h 42"/>
                <a:gd name="T26" fmla="*/ 4 w 46"/>
                <a:gd name="T27" fmla="*/ 3 h 42"/>
                <a:gd name="T28" fmla="*/ 0 w 46"/>
                <a:gd name="T29" fmla="*/ 10 h 42"/>
                <a:gd name="T30" fmla="*/ 4 w 46"/>
                <a:gd name="T31" fmla="*/ 17 h 42"/>
                <a:gd name="T32" fmla="*/ 11 w 46"/>
                <a:gd name="T33" fmla="*/ 19 h 42"/>
                <a:gd name="T34" fmla="*/ 16 w 46"/>
                <a:gd name="T35" fmla="*/ 29 h 42"/>
                <a:gd name="T36" fmla="*/ 17 w 46"/>
                <a:gd name="T37" fmla="*/ 32 h 42"/>
                <a:gd name="T38" fmla="*/ 22 w 46"/>
                <a:gd name="T39" fmla="*/ 32 h 42"/>
                <a:gd name="T40" fmla="*/ 23 w 46"/>
                <a:gd name="T41" fmla="*/ 39 h 42"/>
                <a:gd name="T42" fmla="*/ 34 w 46"/>
                <a:gd name="T43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2">
                  <a:moveTo>
                    <a:pt x="34" y="41"/>
                  </a:moveTo>
                  <a:cubicBezTo>
                    <a:pt x="36" y="41"/>
                    <a:pt x="37" y="40"/>
                    <a:pt x="39" y="40"/>
                  </a:cubicBezTo>
                  <a:cubicBezTo>
                    <a:pt x="41" y="39"/>
                    <a:pt x="44" y="40"/>
                    <a:pt x="46" y="39"/>
                  </a:cubicBezTo>
                  <a:cubicBezTo>
                    <a:pt x="45" y="35"/>
                    <a:pt x="41" y="36"/>
                    <a:pt x="40" y="31"/>
                  </a:cubicBezTo>
                  <a:cubicBezTo>
                    <a:pt x="38" y="31"/>
                    <a:pt x="36" y="29"/>
                    <a:pt x="33" y="29"/>
                  </a:cubicBezTo>
                  <a:cubicBezTo>
                    <a:pt x="33" y="25"/>
                    <a:pt x="33" y="24"/>
                    <a:pt x="31" y="22"/>
                  </a:cubicBezTo>
                  <a:cubicBezTo>
                    <a:pt x="28" y="18"/>
                    <a:pt x="28" y="19"/>
                    <a:pt x="24" y="19"/>
                  </a:cubicBezTo>
                  <a:cubicBezTo>
                    <a:pt x="22" y="18"/>
                    <a:pt x="23" y="19"/>
                    <a:pt x="22" y="17"/>
                  </a:cubicBezTo>
                  <a:cubicBezTo>
                    <a:pt x="21" y="15"/>
                    <a:pt x="21" y="14"/>
                    <a:pt x="19" y="13"/>
                  </a:cubicBezTo>
                  <a:cubicBezTo>
                    <a:pt x="18" y="12"/>
                    <a:pt x="18" y="14"/>
                    <a:pt x="16" y="12"/>
                  </a:cubicBezTo>
                  <a:cubicBezTo>
                    <a:pt x="15" y="10"/>
                    <a:pt x="15" y="9"/>
                    <a:pt x="15" y="7"/>
                  </a:cubicBezTo>
                  <a:cubicBezTo>
                    <a:pt x="13" y="6"/>
                    <a:pt x="13" y="4"/>
                    <a:pt x="11" y="4"/>
                  </a:cubicBezTo>
                  <a:cubicBezTo>
                    <a:pt x="12" y="4"/>
                    <a:pt x="12" y="0"/>
                    <a:pt x="12" y="3"/>
                  </a:cubicBezTo>
                  <a:cubicBezTo>
                    <a:pt x="9" y="3"/>
                    <a:pt x="6" y="2"/>
                    <a:pt x="4" y="3"/>
                  </a:cubicBezTo>
                  <a:cubicBezTo>
                    <a:pt x="1" y="4"/>
                    <a:pt x="0" y="6"/>
                    <a:pt x="0" y="10"/>
                  </a:cubicBezTo>
                  <a:cubicBezTo>
                    <a:pt x="0" y="15"/>
                    <a:pt x="1" y="15"/>
                    <a:pt x="4" y="17"/>
                  </a:cubicBezTo>
                  <a:cubicBezTo>
                    <a:pt x="6" y="18"/>
                    <a:pt x="9" y="18"/>
                    <a:pt x="11" y="19"/>
                  </a:cubicBezTo>
                  <a:cubicBezTo>
                    <a:pt x="12" y="23"/>
                    <a:pt x="13" y="29"/>
                    <a:pt x="16" y="29"/>
                  </a:cubicBezTo>
                  <a:cubicBezTo>
                    <a:pt x="17" y="30"/>
                    <a:pt x="17" y="31"/>
                    <a:pt x="17" y="32"/>
                  </a:cubicBezTo>
                  <a:cubicBezTo>
                    <a:pt x="18" y="33"/>
                    <a:pt x="21" y="32"/>
                    <a:pt x="22" y="32"/>
                  </a:cubicBezTo>
                  <a:cubicBezTo>
                    <a:pt x="24" y="34"/>
                    <a:pt x="23" y="37"/>
                    <a:pt x="23" y="39"/>
                  </a:cubicBezTo>
                  <a:cubicBezTo>
                    <a:pt x="27" y="40"/>
                    <a:pt x="30" y="42"/>
                    <a:pt x="3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55EA2DF0-2757-4E47-8CCE-43B868258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91" y="1111403"/>
              <a:ext cx="178579" cy="170716"/>
            </a:xfrm>
            <a:custGeom>
              <a:avLst/>
              <a:gdLst>
                <a:gd name="T0" fmla="*/ 4 w 85"/>
                <a:gd name="T1" fmla="*/ 37 h 81"/>
                <a:gd name="T2" fmla="*/ 11 w 85"/>
                <a:gd name="T3" fmla="*/ 45 h 81"/>
                <a:gd name="T4" fmla="*/ 16 w 85"/>
                <a:gd name="T5" fmla="*/ 52 h 81"/>
                <a:gd name="T6" fmla="*/ 17 w 85"/>
                <a:gd name="T7" fmla="*/ 54 h 81"/>
                <a:gd name="T8" fmla="*/ 17 w 85"/>
                <a:gd name="T9" fmla="*/ 58 h 81"/>
                <a:gd name="T10" fmla="*/ 20 w 85"/>
                <a:gd name="T11" fmla="*/ 62 h 81"/>
                <a:gd name="T12" fmla="*/ 26 w 85"/>
                <a:gd name="T13" fmla="*/ 64 h 81"/>
                <a:gd name="T14" fmla="*/ 31 w 85"/>
                <a:gd name="T15" fmla="*/ 67 h 81"/>
                <a:gd name="T16" fmla="*/ 32 w 85"/>
                <a:gd name="T17" fmla="*/ 72 h 81"/>
                <a:gd name="T18" fmla="*/ 39 w 85"/>
                <a:gd name="T19" fmla="*/ 75 h 81"/>
                <a:gd name="T20" fmla="*/ 41 w 85"/>
                <a:gd name="T21" fmla="*/ 81 h 81"/>
                <a:gd name="T22" fmla="*/ 46 w 85"/>
                <a:gd name="T23" fmla="*/ 77 h 81"/>
                <a:gd name="T24" fmla="*/ 48 w 85"/>
                <a:gd name="T25" fmla="*/ 75 h 81"/>
                <a:gd name="T26" fmla="*/ 50 w 85"/>
                <a:gd name="T27" fmla="*/ 75 h 81"/>
                <a:gd name="T28" fmla="*/ 54 w 85"/>
                <a:gd name="T29" fmla="*/ 73 h 81"/>
                <a:gd name="T30" fmla="*/ 57 w 85"/>
                <a:gd name="T31" fmla="*/ 63 h 81"/>
                <a:gd name="T32" fmla="*/ 63 w 85"/>
                <a:gd name="T33" fmla="*/ 61 h 81"/>
                <a:gd name="T34" fmla="*/ 72 w 85"/>
                <a:gd name="T35" fmla="*/ 61 h 81"/>
                <a:gd name="T36" fmla="*/ 83 w 85"/>
                <a:gd name="T37" fmla="*/ 53 h 81"/>
                <a:gd name="T38" fmla="*/ 85 w 85"/>
                <a:gd name="T39" fmla="*/ 52 h 81"/>
                <a:gd name="T40" fmla="*/ 83 w 85"/>
                <a:gd name="T41" fmla="*/ 51 h 81"/>
                <a:gd name="T42" fmla="*/ 82 w 85"/>
                <a:gd name="T43" fmla="*/ 51 h 81"/>
                <a:gd name="T44" fmla="*/ 74 w 85"/>
                <a:gd name="T45" fmla="*/ 47 h 81"/>
                <a:gd name="T46" fmla="*/ 74 w 85"/>
                <a:gd name="T47" fmla="*/ 35 h 81"/>
                <a:gd name="T48" fmla="*/ 70 w 85"/>
                <a:gd name="T49" fmla="*/ 34 h 81"/>
                <a:gd name="T50" fmla="*/ 65 w 85"/>
                <a:gd name="T51" fmla="*/ 32 h 81"/>
                <a:gd name="T52" fmla="*/ 63 w 85"/>
                <a:gd name="T53" fmla="*/ 28 h 81"/>
                <a:gd name="T54" fmla="*/ 60 w 85"/>
                <a:gd name="T55" fmla="*/ 28 h 81"/>
                <a:gd name="T56" fmla="*/ 57 w 85"/>
                <a:gd name="T57" fmla="*/ 27 h 81"/>
                <a:gd name="T58" fmla="*/ 50 w 85"/>
                <a:gd name="T59" fmla="*/ 21 h 81"/>
                <a:gd name="T60" fmla="*/ 46 w 85"/>
                <a:gd name="T61" fmla="*/ 11 h 81"/>
                <a:gd name="T62" fmla="*/ 39 w 85"/>
                <a:gd name="T63" fmla="*/ 7 h 81"/>
                <a:gd name="T64" fmla="*/ 30 w 85"/>
                <a:gd name="T65" fmla="*/ 2 h 81"/>
                <a:gd name="T66" fmla="*/ 19 w 85"/>
                <a:gd name="T67" fmla="*/ 2 h 81"/>
                <a:gd name="T68" fmla="*/ 16 w 85"/>
                <a:gd name="T69" fmla="*/ 6 h 81"/>
                <a:gd name="T70" fmla="*/ 15 w 85"/>
                <a:gd name="T71" fmla="*/ 14 h 81"/>
                <a:gd name="T72" fmla="*/ 11 w 85"/>
                <a:gd name="T73" fmla="*/ 23 h 81"/>
                <a:gd name="T74" fmla="*/ 8 w 85"/>
                <a:gd name="T75" fmla="*/ 25 h 81"/>
                <a:gd name="T76" fmla="*/ 6 w 85"/>
                <a:gd name="T77" fmla="*/ 26 h 81"/>
                <a:gd name="T78" fmla="*/ 2 w 85"/>
                <a:gd name="T79" fmla="*/ 27 h 81"/>
                <a:gd name="T80" fmla="*/ 1 w 85"/>
                <a:gd name="T81" fmla="*/ 31 h 81"/>
                <a:gd name="T82" fmla="*/ 4 w 85"/>
                <a:gd name="T83" fmla="*/ 3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81">
                  <a:moveTo>
                    <a:pt x="4" y="37"/>
                  </a:moveTo>
                  <a:cubicBezTo>
                    <a:pt x="6" y="38"/>
                    <a:pt x="11" y="39"/>
                    <a:pt x="11" y="45"/>
                  </a:cubicBezTo>
                  <a:cubicBezTo>
                    <a:pt x="15" y="46"/>
                    <a:pt x="16" y="47"/>
                    <a:pt x="16" y="52"/>
                  </a:cubicBezTo>
                  <a:cubicBezTo>
                    <a:pt x="17" y="53"/>
                    <a:pt x="17" y="53"/>
                    <a:pt x="17" y="54"/>
                  </a:cubicBezTo>
                  <a:cubicBezTo>
                    <a:pt x="17" y="55"/>
                    <a:pt x="17" y="57"/>
                    <a:pt x="17" y="58"/>
                  </a:cubicBezTo>
                  <a:cubicBezTo>
                    <a:pt x="18" y="61"/>
                    <a:pt x="17" y="60"/>
                    <a:pt x="20" y="62"/>
                  </a:cubicBezTo>
                  <a:cubicBezTo>
                    <a:pt x="22" y="63"/>
                    <a:pt x="24" y="63"/>
                    <a:pt x="26" y="64"/>
                  </a:cubicBezTo>
                  <a:cubicBezTo>
                    <a:pt x="28" y="65"/>
                    <a:pt x="30" y="66"/>
                    <a:pt x="31" y="67"/>
                  </a:cubicBezTo>
                  <a:cubicBezTo>
                    <a:pt x="32" y="68"/>
                    <a:pt x="32" y="71"/>
                    <a:pt x="32" y="72"/>
                  </a:cubicBezTo>
                  <a:cubicBezTo>
                    <a:pt x="34" y="75"/>
                    <a:pt x="37" y="72"/>
                    <a:pt x="39" y="75"/>
                  </a:cubicBezTo>
                  <a:cubicBezTo>
                    <a:pt x="40" y="77"/>
                    <a:pt x="39" y="80"/>
                    <a:pt x="41" y="81"/>
                  </a:cubicBezTo>
                  <a:cubicBezTo>
                    <a:pt x="43" y="81"/>
                    <a:pt x="45" y="78"/>
                    <a:pt x="46" y="77"/>
                  </a:cubicBezTo>
                  <a:cubicBezTo>
                    <a:pt x="46" y="76"/>
                    <a:pt x="47" y="75"/>
                    <a:pt x="48" y="75"/>
                  </a:cubicBezTo>
                  <a:cubicBezTo>
                    <a:pt x="48" y="75"/>
                    <a:pt x="49" y="75"/>
                    <a:pt x="50" y="75"/>
                  </a:cubicBezTo>
                  <a:cubicBezTo>
                    <a:pt x="51" y="75"/>
                    <a:pt x="53" y="74"/>
                    <a:pt x="54" y="73"/>
                  </a:cubicBezTo>
                  <a:cubicBezTo>
                    <a:pt x="56" y="71"/>
                    <a:pt x="56" y="67"/>
                    <a:pt x="57" y="63"/>
                  </a:cubicBezTo>
                  <a:cubicBezTo>
                    <a:pt x="59" y="63"/>
                    <a:pt x="60" y="61"/>
                    <a:pt x="63" y="61"/>
                  </a:cubicBezTo>
                  <a:cubicBezTo>
                    <a:pt x="66" y="61"/>
                    <a:pt x="69" y="61"/>
                    <a:pt x="72" y="61"/>
                  </a:cubicBezTo>
                  <a:cubicBezTo>
                    <a:pt x="78" y="61"/>
                    <a:pt x="82" y="62"/>
                    <a:pt x="83" y="53"/>
                  </a:cubicBezTo>
                  <a:cubicBezTo>
                    <a:pt x="84" y="53"/>
                    <a:pt x="85" y="52"/>
                    <a:pt x="85" y="52"/>
                  </a:cubicBezTo>
                  <a:cubicBezTo>
                    <a:pt x="85" y="51"/>
                    <a:pt x="84" y="50"/>
                    <a:pt x="83" y="51"/>
                  </a:cubicBezTo>
                  <a:cubicBezTo>
                    <a:pt x="85" y="50"/>
                    <a:pt x="81" y="49"/>
                    <a:pt x="82" y="51"/>
                  </a:cubicBezTo>
                  <a:cubicBezTo>
                    <a:pt x="79" y="51"/>
                    <a:pt x="75" y="52"/>
                    <a:pt x="74" y="47"/>
                  </a:cubicBezTo>
                  <a:cubicBezTo>
                    <a:pt x="73" y="43"/>
                    <a:pt x="75" y="39"/>
                    <a:pt x="74" y="35"/>
                  </a:cubicBezTo>
                  <a:cubicBezTo>
                    <a:pt x="72" y="35"/>
                    <a:pt x="71" y="34"/>
                    <a:pt x="70" y="34"/>
                  </a:cubicBezTo>
                  <a:cubicBezTo>
                    <a:pt x="68" y="33"/>
                    <a:pt x="66" y="34"/>
                    <a:pt x="65" y="32"/>
                  </a:cubicBezTo>
                  <a:cubicBezTo>
                    <a:pt x="64" y="30"/>
                    <a:pt x="64" y="29"/>
                    <a:pt x="63" y="28"/>
                  </a:cubicBezTo>
                  <a:cubicBezTo>
                    <a:pt x="62" y="28"/>
                    <a:pt x="61" y="28"/>
                    <a:pt x="60" y="28"/>
                  </a:cubicBezTo>
                  <a:cubicBezTo>
                    <a:pt x="59" y="28"/>
                    <a:pt x="59" y="27"/>
                    <a:pt x="57" y="27"/>
                  </a:cubicBezTo>
                  <a:cubicBezTo>
                    <a:pt x="55" y="25"/>
                    <a:pt x="52" y="23"/>
                    <a:pt x="50" y="21"/>
                  </a:cubicBezTo>
                  <a:cubicBezTo>
                    <a:pt x="49" y="19"/>
                    <a:pt x="46" y="14"/>
                    <a:pt x="46" y="11"/>
                  </a:cubicBezTo>
                  <a:cubicBezTo>
                    <a:pt x="43" y="10"/>
                    <a:pt x="42" y="8"/>
                    <a:pt x="39" y="7"/>
                  </a:cubicBezTo>
                  <a:cubicBezTo>
                    <a:pt x="36" y="5"/>
                    <a:pt x="33" y="2"/>
                    <a:pt x="30" y="2"/>
                  </a:cubicBezTo>
                  <a:cubicBezTo>
                    <a:pt x="28" y="1"/>
                    <a:pt x="21" y="0"/>
                    <a:pt x="19" y="2"/>
                  </a:cubicBezTo>
                  <a:cubicBezTo>
                    <a:pt x="18" y="2"/>
                    <a:pt x="17" y="4"/>
                    <a:pt x="16" y="6"/>
                  </a:cubicBezTo>
                  <a:cubicBezTo>
                    <a:pt x="15" y="9"/>
                    <a:pt x="15" y="10"/>
                    <a:pt x="15" y="14"/>
                  </a:cubicBezTo>
                  <a:cubicBezTo>
                    <a:pt x="15" y="19"/>
                    <a:pt x="15" y="21"/>
                    <a:pt x="11" y="23"/>
                  </a:cubicBezTo>
                  <a:cubicBezTo>
                    <a:pt x="10" y="24"/>
                    <a:pt x="9" y="24"/>
                    <a:pt x="8" y="25"/>
                  </a:cubicBezTo>
                  <a:cubicBezTo>
                    <a:pt x="7" y="26"/>
                    <a:pt x="7" y="26"/>
                    <a:pt x="6" y="26"/>
                  </a:cubicBezTo>
                  <a:cubicBezTo>
                    <a:pt x="5" y="27"/>
                    <a:pt x="4" y="26"/>
                    <a:pt x="2" y="27"/>
                  </a:cubicBezTo>
                  <a:cubicBezTo>
                    <a:pt x="1" y="28"/>
                    <a:pt x="1" y="29"/>
                    <a:pt x="1" y="31"/>
                  </a:cubicBezTo>
                  <a:cubicBezTo>
                    <a:pt x="0" y="36"/>
                    <a:pt x="1" y="35"/>
                    <a:pt x="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7">
              <a:extLst>
                <a:ext uri="{FF2B5EF4-FFF2-40B4-BE49-F238E27FC236}">
                  <a16:creationId xmlns:a16="http://schemas.microsoft.com/office/drawing/2014/main" id="{6456F39F-492E-4585-8143-07B66F909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42" y="1039522"/>
              <a:ext cx="507657" cy="369512"/>
            </a:xfrm>
            <a:custGeom>
              <a:avLst/>
              <a:gdLst>
                <a:gd name="T0" fmla="*/ 166 w 240"/>
                <a:gd name="T1" fmla="*/ 74 h 175"/>
                <a:gd name="T2" fmla="*/ 178 w 240"/>
                <a:gd name="T3" fmla="*/ 71 h 175"/>
                <a:gd name="T4" fmla="*/ 190 w 240"/>
                <a:gd name="T5" fmla="*/ 60 h 175"/>
                <a:gd name="T6" fmla="*/ 219 w 240"/>
                <a:gd name="T7" fmla="*/ 43 h 175"/>
                <a:gd name="T8" fmla="*/ 231 w 240"/>
                <a:gd name="T9" fmla="*/ 37 h 175"/>
                <a:gd name="T10" fmla="*/ 240 w 240"/>
                <a:gd name="T11" fmla="*/ 25 h 175"/>
                <a:gd name="T12" fmla="*/ 220 w 240"/>
                <a:gd name="T13" fmla="*/ 19 h 175"/>
                <a:gd name="T14" fmla="*/ 183 w 240"/>
                <a:gd name="T15" fmla="*/ 8 h 175"/>
                <a:gd name="T16" fmla="*/ 157 w 240"/>
                <a:gd name="T17" fmla="*/ 1 h 175"/>
                <a:gd name="T18" fmla="*/ 139 w 240"/>
                <a:gd name="T19" fmla="*/ 7 h 175"/>
                <a:gd name="T20" fmla="*/ 114 w 240"/>
                <a:gd name="T21" fmla="*/ 15 h 175"/>
                <a:gd name="T22" fmla="*/ 102 w 240"/>
                <a:gd name="T23" fmla="*/ 20 h 175"/>
                <a:gd name="T24" fmla="*/ 84 w 240"/>
                <a:gd name="T25" fmla="*/ 16 h 175"/>
                <a:gd name="T26" fmla="*/ 65 w 240"/>
                <a:gd name="T27" fmla="*/ 15 h 175"/>
                <a:gd name="T28" fmla="*/ 53 w 240"/>
                <a:gd name="T29" fmla="*/ 25 h 175"/>
                <a:gd name="T30" fmla="*/ 34 w 240"/>
                <a:gd name="T31" fmla="*/ 20 h 175"/>
                <a:gd name="T32" fmla="*/ 25 w 240"/>
                <a:gd name="T33" fmla="*/ 31 h 175"/>
                <a:gd name="T34" fmla="*/ 41 w 240"/>
                <a:gd name="T35" fmla="*/ 48 h 175"/>
                <a:gd name="T36" fmla="*/ 51 w 240"/>
                <a:gd name="T37" fmla="*/ 51 h 175"/>
                <a:gd name="T38" fmla="*/ 68 w 240"/>
                <a:gd name="T39" fmla="*/ 58 h 175"/>
                <a:gd name="T40" fmla="*/ 81 w 240"/>
                <a:gd name="T41" fmla="*/ 66 h 175"/>
                <a:gd name="T42" fmla="*/ 91 w 240"/>
                <a:gd name="T43" fmla="*/ 50 h 175"/>
                <a:gd name="T44" fmla="*/ 111 w 240"/>
                <a:gd name="T45" fmla="*/ 43 h 175"/>
                <a:gd name="T46" fmla="*/ 111 w 240"/>
                <a:gd name="T47" fmla="*/ 62 h 175"/>
                <a:gd name="T48" fmla="*/ 102 w 240"/>
                <a:gd name="T49" fmla="*/ 69 h 175"/>
                <a:gd name="T50" fmla="*/ 95 w 240"/>
                <a:gd name="T51" fmla="*/ 76 h 175"/>
                <a:gd name="T52" fmla="*/ 85 w 240"/>
                <a:gd name="T53" fmla="*/ 92 h 175"/>
                <a:gd name="T54" fmla="*/ 72 w 240"/>
                <a:gd name="T55" fmla="*/ 75 h 175"/>
                <a:gd name="T56" fmla="*/ 57 w 240"/>
                <a:gd name="T57" fmla="*/ 76 h 175"/>
                <a:gd name="T58" fmla="*/ 60 w 240"/>
                <a:gd name="T59" fmla="*/ 99 h 175"/>
                <a:gd name="T60" fmla="*/ 48 w 240"/>
                <a:gd name="T61" fmla="*/ 104 h 175"/>
                <a:gd name="T62" fmla="*/ 46 w 240"/>
                <a:gd name="T63" fmla="*/ 115 h 175"/>
                <a:gd name="T64" fmla="*/ 58 w 240"/>
                <a:gd name="T65" fmla="*/ 127 h 175"/>
                <a:gd name="T66" fmla="*/ 73 w 240"/>
                <a:gd name="T67" fmla="*/ 141 h 175"/>
                <a:gd name="T68" fmla="*/ 60 w 240"/>
                <a:gd name="T69" fmla="*/ 143 h 175"/>
                <a:gd name="T70" fmla="*/ 47 w 240"/>
                <a:gd name="T71" fmla="*/ 139 h 175"/>
                <a:gd name="T72" fmla="*/ 38 w 240"/>
                <a:gd name="T73" fmla="*/ 128 h 175"/>
                <a:gd name="T74" fmla="*/ 27 w 240"/>
                <a:gd name="T75" fmla="*/ 120 h 175"/>
                <a:gd name="T76" fmla="*/ 17 w 240"/>
                <a:gd name="T77" fmla="*/ 136 h 175"/>
                <a:gd name="T78" fmla="*/ 5 w 240"/>
                <a:gd name="T79" fmla="*/ 157 h 175"/>
                <a:gd name="T80" fmla="*/ 24 w 240"/>
                <a:gd name="T81" fmla="*/ 161 h 175"/>
                <a:gd name="T82" fmla="*/ 43 w 240"/>
                <a:gd name="T83" fmla="*/ 165 h 175"/>
                <a:gd name="T84" fmla="*/ 58 w 240"/>
                <a:gd name="T85" fmla="*/ 164 h 175"/>
                <a:gd name="T86" fmla="*/ 81 w 240"/>
                <a:gd name="T87" fmla="*/ 171 h 175"/>
                <a:gd name="T88" fmla="*/ 96 w 240"/>
                <a:gd name="T89" fmla="*/ 172 h 175"/>
                <a:gd name="T90" fmla="*/ 87 w 240"/>
                <a:gd name="T91" fmla="*/ 155 h 175"/>
                <a:gd name="T92" fmla="*/ 92 w 240"/>
                <a:gd name="T93" fmla="*/ 143 h 175"/>
                <a:gd name="T94" fmla="*/ 106 w 240"/>
                <a:gd name="T95" fmla="*/ 129 h 175"/>
                <a:gd name="T96" fmla="*/ 115 w 240"/>
                <a:gd name="T97" fmla="*/ 127 h 175"/>
                <a:gd name="T98" fmla="*/ 125 w 240"/>
                <a:gd name="T99" fmla="*/ 122 h 175"/>
                <a:gd name="T100" fmla="*/ 133 w 240"/>
                <a:gd name="T101" fmla="*/ 118 h 175"/>
                <a:gd name="T102" fmla="*/ 116 w 240"/>
                <a:gd name="T103" fmla="*/ 99 h 175"/>
                <a:gd name="T104" fmla="*/ 137 w 240"/>
                <a:gd name="T105" fmla="*/ 95 h 175"/>
                <a:gd name="T106" fmla="*/ 160 w 240"/>
                <a:gd name="T107" fmla="*/ 8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0" h="175">
                  <a:moveTo>
                    <a:pt x="160" y="88"/>
                  </a:moveTo>
                  <a:cubicBezTo>
                    <a:pt x="162" y="86"/>
                    <a:pt x="162" y="84"/>
                    <a:pt x="163" y="81"/>
                  </a:cubicBezTo>
                  <a:cubicBezTo>
                    <a:pt x="164" y="79"/>
                    <a:pt x="165" y="76"/>
                    <a:pt x="166" y="74"/>
                  </a:cubicBezTo>
                  <a:cubicBezTo>
                    <a:pt x="167" y="71"/>
                    <a:pt x="169" y="74"/>
                    <a:pt x="172" y="73"/>
                  </a:cubicBezTo>
                  <a:cubicBezTo>
                    <a:pt x="173" y="72"/>
                    <a:pt x="173" y="71"/>
                    <a:pt x="174" y="71"/>
                  </a:cubicBezTo>
                  <a:cubicBezTo>
                    <a:pt x="176" y="70"/>
                    <a:pt x="177" y="71"/>
                    <a:pt x="178" y="71"/>
                  </a:cubicBezTo>
                  <a:cubicBezTo>
                    <a:pt x="181" y="70"/>
                    <a:pt x="182" y="67"/>
                    <a:pt x="184" y="67"/>
                  </a:cubicBezTo>
                  <a:cubicBezTo>
                    <a:pt x="184" y="66"/>
                    <a:pt x="185" y="65"/>
                    <a:pt x="185" y="64"/>
                  </a:cubicBezTo>
                  <a:cubicBezTo>
                    <a:pt x="188" y="63"/>
                    <a:pt x="189" y="66"/>
                    <a:pt x="190" y="60"/>
                  </a:cubicBezTo>
                  <a:cubicBezTo>
                    <a:pt x="190" y="57"/>
                    <a:pt x="188" y="51"/>
                    <a:pt x="189" y="48"/>
                  </a:cubicBezTo>
                  <a:cubicBezTo>
                    <a:pt x="191" y="42"/>
                    <a:pt x="200" y="44"/>
                    <a:pt x="203" y="44"/>
                  </a:cubicBezTo>
                  <a:cubicBezTo>
                    <a:pt x="209" y="44"/>
                    <a:pt x="214" y="45"/>
                    <a:pt x="219" y="43"/>
                  </a:cubicBezTo>
                  <a:cubicBezTo>
                    <a:pt x="219" y="42"/>
                    <a:pt x="221" y="42"/>
                    <a:pt x="221" y="41"/>
                  </a:cubicBezTo>
                  <a:cubicBezTo>
                    <a:pt x="222" y="41"/>
                    <a:pt x="223" y="40"/>
                    <a:pt x="224" y="40"/>
                  </a:cubicBezTo>
                  <a:cubicBezTo>
                    <a:pt x="226" y="38"/>
                    <a:pt x="229" y="37"/>
                    <a:pt x="231" y="37"/>
                  </a:cubicBezTo>
                  <a:cubicBezTo>
                    <a:pt x="231" y="34"/>
                    <a:pt x="231" y="33"/>
                    <a:pt x="233" y="31"/>
                  </a:cubicBezTo>
                  <a:cubicBezTo>
                    <a:pt x="234" y="28"/>
                    <a:pt x="235" y="28"/>
                    <a:pt x="237" y="27"/>
                  </a:cubicBezTo>
                  <a:cubicBezTo>
                    <a:pt x="239" y="26"/>
                    <a:pt x="239" y="28"/>
                    <a:pt x="240" y="25"/>
                  </a:cubicBezTo>
                  <a:cubicBezTo>
                    <a:pt x="240" y="24"/>
                    <a:pt x="240" y="21"/>
                    <a:pt x="240" y="20"/>
                  </a:cubicBezTo>
                  <a:cubicBezTo>
                    <a:pt x="239" y="18"/>
                    <a:pt x="235" y="18"/>
                    <a:pt x="234" y="18"/>
                  </a:cubicBezTo>
                  <a:cubicBezTo>
                    <a:pt x="229" y="18"/>
                    <a:pt x="224" y="17"/>
                    <a:pt x="220" y="19"/>
                  </a:cubicBezTo>
                  <a:cubicBezTo>
                    <a:pt x="215" y="20"/>
                    <a:pt x="210" y="20"/>
                    <a:pt x="205" y="20"/>
                  </a:cubicBezTo>
                  <a:cubicBezTo>
                    <a:pt x="200" y="20"/>
                    <a:pt x="198" y="19"/>
                    <a:pt x="194" y="16"/>
                  </a:cubicBezTo>
                  <a:cubicBezTo>
                    <a:pt x="190" y="14"/>
                    <a:pt x="187" y="9"/>
                    <a:pt x="183" y="8"/>
                  </a:cubicBezTo>
                  <a:cubicBezTo>
                    <a:pt x="179" y="6"/>
                    <a:pt x="174" y="8"/>
                    <a:pt x="169" y="8"/>
                  </a:cubicBezTo>
                  <a:cubicBezTo>
                    <a:pt x="165" y="8"/>
                    <a:pt x="161" y="5"/>
                    <a:pt x="157" y="4"/>
                  </a:cubicBezTo>
                  <a:cubicBezTo>
                    <a:pt x="157" y="3"/>
                    <a:pt x="157" y="2"/>
                    <a:pt x="157" y="1"/>
                  </a:cubicBezTo>
                  <a:cubicBezTo>
                    <a:pt x="154" y="0"/>
                    <a:pt x="152" y="1"/>
                    <a:pt x="149" y="1"/>
                  </a:cubicBezTo>
                  <a:cubicBezTo>
                    <a:pt x="146" y="1"/>
                    <a:pt x="146" y="1"/>
                    <a:pt x="144" y="4"/>
                  </a:cubicBezTo>
                  <a:cubicBezTo>
                    <a:pt x="142" y="6"/>
                    <a:pt x="141" y="6"/>
                    <a:pt x="139" y="7"/>
                  </a:cubicBezTo>
                  <a:cubicBezTo>
                    <a:pt x="137" y="8"/>
                    <a:pt x="135" y="10"/>
                    <a:pt x="134" y="11"/>
                  </a:cubicBezTo>
                  <a:cubicBezTo>
                    <a:pt x="129" y="13"/>
                    <a:pt x="123" y="11"/>
                    <a:pt x="119" y="11"/>
                  </a:cubicBezTo>
                  <a:cubicBezTo>
                    <a:pt x="116" y="11"/>
                    <a:pt x="115" y="11"/>
                    <a:pt x="114" y="15"/>
                  </a:cubicBezTo>
                  <a:cubicBezTo>
                    <a:pt x="112" y="18"/>
                    <a:pt x="112" y="18"/>
                    <a:pt x="109" y="18"/>
                  </a:cubicBezTo>
                  <a:cubicBezTo>
                    <a:pt x="108" y="18"/>
                    <a:pt x="107" y="19"/>
                    <a:pt x="106" y="20"/>
                  </a:cubicBezTo>
                  <a:cubicBezTo>
                    <a:pt x="105" y="20"/>
                    <a:pt x="104" y="19"/>
                    <a:pt x="102" y="20"/>
                  </a:cubicBezTo>
                  <a:cubicBezTo>
                    <a:pt x="100" y="21"/>
                    <a:pt x="99" y="23"/>
                    <a:pt x="96" y="22"/>
                  </a:cubicBezTo>
                  <a:cubicBezTo>
                    <a:pt x="94" y="21"/>
                    <a:pt x="92" y="19"/>
                    <a:pt x="90" y="18"/>
                  </a:cubicBezTo>
                  <a:cubicBezTo>
                    <a:pt x="88" y="17"/>
                    <a:pt x="85" y="17"/>
                    <a:pt x="84" y="16"/>
                  </a:cubicBezTo>
                  <a:cubicBezTo>
                    <a:pt x="81" y="14"/>
                    <a:pt x="82" y="13"/>
                    <a:pt x="79" y="13"/>
                  </a:cubicBezTo>
                  <a:cubicBezTo>
                    <a:pt x="76" y="13"/>
                    <a:pt x="73" y="12"/>
                    <a:pt x="71" y="13"/>
                  </a:cubicBezTo>
                  <a:cubicBezTo>
                    <a:pt x="68" y="13"/>
                    <a:pt x="67" y="15"/>
                    <a:pt x="65" y="15"/>
                  </a:cubicBezTo>
                  <a:cubicBezTo>
                    <a:pt x="61" y="15"/>
                    <a:pt x="61" y="16"/>
                    <a:pt x="59" y="19"/>
                  </a:cubicBezTo>
                  <a:cubicBezTo>
                    <a:pt x="59" y="20"/>
                    <a:pt x="61" y="23"/>
                    <a:pt x="59" y="25"/>
                  </a:cubicBezTo>
                  <a:cubicBezTo>
                    <a:pt x="59" y="26"/>
                    <a:pt x="54" y="25"/>
                    <a:pt x="53" y="25"/>
                  </a:cubicBezTo>
                  <a:cubicBezTo>
                    <a:pt x="49" y="25"/>
                    <a:pt x="45" y="25"/>
                    <a:pt x="42" y="22"/>
                  </a:cubicBezTo>
                  <a:cubicBezTo>
                    <a:pt x="40" y="21"/>
                    <a:pt x="40" y="20"/>
                    <a:pt x="37" y="20"/>
                  </a:cubicBezTo>
                  <a:cubicBezTo>
                    <a:pt x="36" y="20"/>
                    <a:pt x="35" y="20"/>
                    <a:pt x="34" y="20"/>
                  </a:cubicBezTo>
                  <a:cubicBezTo>
                    <a:pt x="33" y="20"/>
                    <a:pt x="33" y="22"/>
                    <a:pt x="32" y="23"/>
                  </a:cubicBezTo>
                  <a:cubicBezTo>
                    <a:pt x="28" y="26"/>
                    <a:pt x="21" y="19"/>
                    <a:pt x="23" y="30"/>
                  </a:cubicBezTo>
                  <a:cubicBezTo>
                    <a:pt x="24" y="30"/>
                    <a:pt x="25" y="31"/>
                    <a:pt x="25" y="31"/>
                  </a:cubicBezTo>
                  <a:cubicBezTo>
                    <a:pt x="25" y="32"/>
                    <a:pt x="26" y="34"/>
                    <a:pt x="26" y="35"/>
                  </a:cubicBezTo>
                  <a:cubicBezTo>
                    <a:pt x="29" y="36"/>
                    <a:pt x="33" y="42"/>
                    <a:pt x="36" y="44"/>
                  </a:cubicBezTo>
                  <a:cubicBezTo>
                    <a:pt x="37" y="45"/>
                    <a:pt x="39" y="47"/>
                    <a:pt x="41" y="48"/>
                  </a:cubicBezTo>
                  <a:cubicBezTo>
                    <a:pt x="42" y="48"/>
                    <a:pt x="43" y="48"/>
                    <a:pt x="44" y="48"/>
                  </a:cubicBezTo>
                  <a:cubicBezTo>
                    <a:pt x="46" y="48"/>
                    <a:pt x="47" y="49"/>
                    <a:pt x="48" y="50"/>
                  </a:cubicBezTo>
                  <a:cubicBezTo>
                    <a:pt x="49" y="50"/>
                    <a:pt x="50" y="50"/>
                    <a:pt x="51" y="51"/>
                  </a:cubicBezTo>
                  <a:cubicBezTo>
                    <a:pt x="52" y="52"/>
                    <a:pt x="52" y="53"/>
                    <a:pt x="53" y="53"/>
                  </a:cubicBezTo>
                  <a:cubicBezTo>
                    <a:pt x="55" y="55"/>
                    <a:pt x="58" y="56"/>
                    <a:pt x="61" y="57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71" y="58"/>
                    <a:pt x="73" y="60"/>
                    <a:pt x="76" y="60"/>
                  </a:cubicBezTo>
                  <a:cubicBezTo>
                    <a:pt x="76" y="62"/>
                    <a:pt x="76" y="64"/>
                    <a:pt x="76" y="65"/>
                  </a:cubicBezTo>
                  <a:cubicBezTo>
                    <a:pt x="78" y="66"/>
                    <a:pt x="79" y="66"/>
                    <a:pt x="81" y="66"/>
                  </a:cubicBezTo>
                  <a:cubicBezTo>
                    <a:pt x="84" y="65"/>
                    <a:pt x="84" y="64"/>
                    <a:pt x="86" y="62"/>
                  </a:cubicBezTo>
                  <a:cubicBezTo>
                    <a:pt x="87" y="59"/>
                    <a:pt x="88" y="58"/>
                    <a:pt x="89" y="55"/>
                  </a:cubicBezTo>
                  <a:cubicBezTo>
                    <a:pt x="89" y="54"/>
                    <a:pt x="90" y="51"/>
                    <a:pt x="91" y="50"/>
                  </a:cubicBezTo>
                  <a:cubicBezTo>
                    <a:pt x="94" y="47"/>
                    <a:pt x="100" y="51"/>
                    <a:pt x="103" y="48"/>
                  </a:cubicBezTo>
                  <a:cubicBezTo>
                    <a:pt x="104" y="47"/>
                    <a:pt x="105" y="45"/>
                    <a:pt x="106" y="44"/>
                  </a:cubicBezTo>
                  <a:cubicBezTo>
                    <a:pt x="108" y="42"/>
                    <a:pt x="109" y="43"/>
                    <a:pt x="111" y="43"/>
                  </a:cubicBezTo>
                  <a:cubicBezTo>
                    <a:pt x="116" y="43"/>
                    <a:pt x="116" y="45"/>
                    <a:pt x="116" y="51"/>
                  </a:cubicBezTo>
                  <a:cubicBezTo>
                    <a:pt x="116" y="54"/>
                    <a:pt x="117" y="58"/>
                    <a:pt x="116" y="60"/>
                  </a:cubicBezTo>
                  <a:cubicBezTo>
                    <a:pt x="115" y="61"/>
                    <a:pt x="112" y="62"/>
                    <a:pt x="111" y="62"/>
                  </a:cubicBezTo>
                  <a:cubicBezTo>
                    <a:pt x="110" y="63"/>
                    <a:pt x="109" y="63"/>
                    <a:pt x="108" y="64"/>
                  </a:cubicBezTo>
                  <a:cubicBezTo>
                    <a:pt x="107" y="65"/>
                    <a:pt x="105" y="67"/>
                    <a:pt x="104" y="68"/>
                  </a:cubicBezTo>
                  <a:cubicBezTo>
                    <a:pt x="104" y="69"/>
                    <a:pt x="103" y="69"/>
                    <a:pt x="102" y="69"/>
                  </a:cubicBezTo>
                  <a:cubicBezTo>
                    <a:pt x="102" y="70"/>
                    <a:pt x="101" y="71"/>
                    <a:pt x="100" y="73"/>
                  </a:cubicBezTo>
                  <a:cubicBezTo>
                    <a:pt x="99" y="75"/>
                    <a:pt x="97" y="74"/>
                    <a:pt x="95" y="75"/>
                  </a:cubicBezTo>
                  <a:cubicBezTo>
                    <a:pt x="95" y="75"/>
                    <a:pt x="95" y="76"/>
                    <a:pt x="95" y="76"/>
                  </a:cubicBezTo>
                  <a:cubicBezTo>
                    <a:pt x="94" y="79"/>
                    <a:pt x="94" y="83"/>
                    <a:pt x="93" y="86"/>
                  </a:cubicBezTo>
                  <a:cubicBezTo>
                    <a:pt x="91" y="87"/>
                    <a:pt x="90" y="87"/>
                    <a:pt x="89" y="88"/>
                  </a:cubicBezTo>
                  <a:cubicBezTo>
                    <a:pt x="87" y="89"/>
                    <a:pt x="86" y="91"/>
                    <a:pt x="85" y="92"/>
                  </a:cubicBezTo>
                  <a:cubicBezTo>
                    <a:pt x="83" y="92"/>
                    <a:pt x="80" y="92"/>
                    <a:pt x="78" y="92"/>
                  </a:cubicBezTo>
                  <a:cubicBezTo>
                    <a:pt x="76" y="91"/>
                    <a:pt x="77" y="91"/>
                    <a:pt x="75" y="88"/>
                  </a:cubicBezTo>
                  <a:cubicBezTo>
                    <a:pt x="78" y="85"/>
                    <a:pt x="75" y="76"/>
                    <a:pt x="72" y="75"/>
                  </a:cubicBezTo>
                  <a:cubicBezTo>
                    <a:pt x="70" y="74"/>
                    <a:pt x="67" y="74"/>
                    <a:pt x="65" y="75"/>
                  </a:cubicBezTo>
                  <a:cubicBezTo>
                    <a:pt x="64" y="75"/>
                    <a:pt x="63" y="76"/>
                    <a:pt x="62" y="76"/>
                  </a:cubicBezTo>
                  <a:cubicBezTo>
                    <a:pt x="61" y="76"/>
                    <a:pt x="59" y="75"/>
                    <a:pt x="57" y="76"/>
                  </a:cubicBezTo>
                  <a:cubicBezTo>
                    <a:pt x="55" y="79"/>
                    <a:pt x="56" y="80"/>
                    <a:pt x="57" y="83"/>
                  </a:cubicBezTo>
                  <a:cubicBezTo>
                    <a:pt x="59" y="86"/>
                    <a:pt x="59" y="88"/>
                    <a:pt x="60" y="92"/>
                  </a:cubicBezTo>
                  <a:cubicBezTo>
                    <a:pt x="60" y="94"/>
                    <a:pt x="62" y="98"/>
                    <a:pt x="60" y="99"/>
                  </a:cubicBezTo>
                  <a:cubicBezTo>
                    <a:pt x="59" y="99"/>
                    <a:pt x="58" y="97"/>
                    <a:pt x="57" y="97"/>
                  </a:cubicBezTo>
                  <a:cubicBezTo>
                    <a:pt x="56" y="96"/>
                    <a:pt x="54" y="97"/>
                    <a:pt x="52" y="97"/>
                  </a:cubicBezTo>
                  <a:cubicBezTo>
                    <a:pt x="52" y="100"/>
                    <a:pt x="50" y="102"/>
                    <a:pt x="48" y="104"/>
                  </a:cubicBezTo>
                  <a:cubicBezTo>
                    <a:pt x="46" y="106"/>
                    <a:pt x="43" y="103"/>
                    <a:pt x="42" y="107"/>
                  </a:cubicBezTo>
                  <a:cubicBezTo>
                    <a:pt x="40" y="111"/>
                    <a:pt x="41" y="110"/>
                    <a:pt x="44" y="112"/>
                  </a:cubicBezTo>
                  <a:cubicBezTo>
                    <a:pt x="45" y="113"/>
                    <a:pt x="44" y="114"/>
                    <a:pt x="46" y="115"/>
                  </a:cubicBezTo>
                  <a:cubicBezTo>
                    <a:pt x="47" y="115"/>
                    <a:pt x="49" y="114"/>
                    <a:pt x="51" y="114"/>
                  </a:cubicBezTo>
                  <a:cubicBezTo>
                    <a:pt x="52" y="115"/>
                    <a:pt x="52" y="120"/>
                    <a:pt x="53" y="122"/>
                  </a:cubicBezTo>
                  <a:cubicBezTo>
                    <a:pt x="54" y="126"/>
                    <a:pt x="55" y="128"/>
                    <a:pt x="58" y="127"/>
                  </a:cubicBezTo>
                  <a:cubicBezTo>
                    <a:pt x="61" y="126"/>
                    <a:pt x="62" y="125"/>
                    <a:pt x="65" y="125"/>
                  </a:cubicBezTo>
                  <a:cubicBezTo>
                    <a:pt x="68" y="125"/>
                    <a:pt x="72" y="130"/>
                    <a:pt x="75" y="129"/>
                  </a:cubicBezTo>
                  <a:cubicBezTo>
                    <a:pt x="75" y="132"/>
                    <a:pt x="76" y="138"/>
                    <a:pt x="73" y="141"/>
                  </a:cubicBezTo>
                  <a:cubicBezTo>
                    <a:pt x="72" y="142"/>
                    <a:pt x="70" y="141"/>
                    <a:pt x="69" y="141"/>
                  </a:cubicBezTo>
                  <a:cubicBezTo>
                    <a:pt x="67" y="142"/>
                    <a:pt x="67" y="143"/>
                    <a:pt x="65" y="143"/>
                  </a:cubicBezTo>
                  <a:cubicBezTo>
                    <a:pt x="63" y="143"/>
                    <a:pt x="61" y="143"/>
                    <a:pt x="60" y="143"/>
                  </a:cubicBezTo>
                  <a:cubicBezTo>
                    <a:pt x="58" y="143"/>
                    <a:pt x="57" y="142"/>
                    <a:pt x="56" y="141"/>
                  </a:cubicBezTo>
                  <a:cubicBezTo>
                    <a:pt x="54" y="141"/>
                    <a:pt x="53" y="141"/>
                    <a:pt x="51" y="140"/>
                  </a:cubicBezTo>
                  <a:cubicBezTo>
                    <a:pt x="50" y="140"/>
                    <a:pt x="49" y="139"/>
                    <a:pt x="47" y="139"/>
                  </a:cubicBezTo>
                  <a:cubicBezTo>
                    <a:pt x="47" y="137"/>
                    <a:pt x="48" y="134"/>
                    <a:pt x="47" y="132"/>
                  </a:cubicBezTo>
                  <a:cubicBezTo>
                    <a:pt x="46" y="131"/>
                    <a:pt x="43" y="133"/>
                    <a:pt x="42" y="132"/>
                  </a:cubicBezTo>
                  <a:cubicBezTo>
                    <a:pt x="40" y="132"/>
                    <a:pt x="40" y="130"/>
                    <a:pt x="38" y="128"/>
                  </a:cubicBezTo>
                  <a:cubicBezTo>
                    <a:pt x="37" y="127"/>
                    <a:pt x="36" y="127"/>
                    <a:pt x="35" y="127"/>
                  </a:cubicBezTo>
                  <a:cubicBezTo>
                    <a:pt x="34" y="126"/>
                    <a:pt x="34" y="125"/>
                    <a:pt x="34" y="124"/>
                  </a:cubicBezTo>
                  <a:cubicBezTo>
                    <a:pt x="32" y="124"/>
                    <a:pt x="29" y="121"/>
                    <a:pt x="27" y="120"/>
                  </a:cubicBezTo>
                  <a:cubicBezTo>
                    <a:pt x="27" y="125"/>
                    <a:pt x="24" y="124"/>
                    <a:pt x="22" y="125"/>
                  </a:cubicBezTo>
                  <a:cubicBezTo>
                    <a:pt x="19" y="127"/>
                    <a:pt x="20" y="129"/>
                    <a:pt x="18" y="133"/>
                  </a:cubicBezTo>
                  <a:cubicBezTo>
                    <a:pt x="18" y="134"/>
                    <a:pt x="17" y="134"/>
                    <a:pt x="17" y="136"/>
                  </a:cubicBezTo>
                  <a:cubicBezTo>
                    <a:pt x="16" y="138"/>
                    <a:pt x="17" y="140"/>
                    <a:pt x="16" y="142"/>
                  </a:cubicBezTo>
                  <a:cubicBezTo>
                    <a:pt x="15" y="145"/>
                    <a:pt x="12" y="145"/>
                    <a:pt x="10" y="146"/>
                  </a:cubicBezTo>
                  <a:cubicBezTo>
                    <a:pt x="8" y="147"/>
                    <a:pt x="0" y="155"/>
                    <a:pt x="5" y="157"/>
                  </a:cubicBezTo>
                  <a:cubicBezTo>
                    <a:pt x="8" y="158"/>
                    <a:pt x="11" y="156"/>
                    <a:pt x="14" y="157"/>
                  </a:cubicBezTo>
                  <a:cubicBezTo>
                    <a:pt x="16" y="157"/>
                    <a:pt x="18" y="160"/>
                    <a:pt x="20" y="160"/>
                  </a:cubicBezTo>
                  <a:cubicBezTo>
                    <a:pt x="22" y="161"/>
                    <a:pt x="23" y="160"/>
                    <a:pt x="24" y="161"/>
                  </a:cubicBezTo>
                  <a:cubicBezTo>
                    <a:pt x="25" y="161"/>
                    <a:pt x="27" y="163"/>
                    <a:pt x="28" y="164"/>
                  </a:cubicBezTo>
                  <a:cubicBezTo>
                    <a:pt x="30" y="165"/>
                    <a:pt x="32" y="167"/>
                    <a:pt x="34" y="167"/>
                  </a:cubicBezTo>
                  <a:cubicBezTo>
                    <a:pt x="37" y="168"/>
                    <a:pt x="41" y="167"/>
                    <a:pt x="43" y="165"/>
                  </a:cubicBezTo>
                  <a:cubicBezTo>
                    <a:pt x="44" y="165"/>
                    <a:pt x="45" y="165"/>
                    <a:pt x="46" y="164"/>
                  </a:cubicBezTo>
                  <a:cubicBezTo>
                    <a:pt x="47" y="163"/>
                    <a:pt x="48" y="162"/>
                    <a:pt x="49" y="162"/>
                  </a:cubicBezTo>
                  <a:cubicBezTo>
                    <a:pt x="53" y="161"/>
                    <a:pt x="55" y="163"/>
                    <a:pt x="58" y="164"/>
                  </a:cubicBezTo>
                  <a:cubicBezTo>
                    <a:pt x="61" y="164"/>
                    <a:pt x="63" y="163"/>
                    <a:pt x="66" y="166"/>
                  </a:cubicBezTo>
                  <a:cubicBezTo>
                    <a:pt x="68" y="168"/>
                    <a:pt x="68" y="170"/>
                    <a:pt x="71" y="171"/>
                  </a:cubicBezTo>
                  <a:cubicBezTo>
                    <a:pt x="74" y="171"/>
                    <a:pt x="78" y="170"/>
                    <a:pt x="81" y="171"/>
                  </a:cubicBezTo>
                  <a:cubicBezTo>
                    <a:pt x="81" y="172"/>
                    <a:pt x="81" y="173"/>
                    <a:pt x="81" y="174"/>
                  </a:cubicBezTo>
                  <a:cubicBezTo>
                    <a:pt x="83" y="175"/>
                    <a:pt x="85" y="174"/>
                    <a:pt x="87" y="174"/>
                  </a:cubicBezTo>
                  <a:cubicBezTo>
                    <a:pt x="90" y="174"/>
                    <a:pt x="94" y="175"/>
                    <a:pt x="96" y="172"/>
                  </a:cubicBezTo>
                  <a:cubicBezTo>
                    <a:pt x="98" y="168"/>
                    <a:pt x="95" y="165"/>
                    <a:pt x="98" y="162"/>
                  </a:cubicBezTo>
                  <a:cubicBezTo>
                    <a:pt x="97" y="161"/>
                    <a:pt x="95" y="159"/>
                    <a:pt x="94" y="158"/>
                  </a:cubicBezTo>
                  <a:cubicBezTo>
                    <a:pt x="92" y="156"/>
                    <a:pt x="89" y="158"/>
                    <a:pt x="87" y="155"/>
                  </a:cubicBezTo>
                  <a:cubicBezTo>
                    <a:pt x="86" y="153"/>
                    <a:pt x="86" y="149"/>
                    <a:pt x="86" y="146"/>
                  </a:cubicBezTo>
                  <a:cubicBezTo>
                    <a:pt x="86" y="144"/>
                    <a:pt x="86" y="144"/>
                    <a:pt x="87" y="143"/>
                  </a:cubicBezTo>
                  <a:cubicBezTo>
                    <a:pt x="88" y="142"/>
                    <a:pt x="91" y="143"/>
                    <a:pt x="92" y="143"/>
                  </a:cubicBezTo>
                  <a:cubicBezTo>
                    <a:pt x="96" y="143"/>
                    <a:pt x="102" y="141"/>
                    <a:pt x="104" y="136"/>
                  </a:cubicBezTo>
                  <a:cubicBezTo>
                    <a:pt x="104" y="135"/>
                    <a:pt x="104" y="134"/>
                    <a:pt x="104" y="133"/>
                  </a:cubicBezTo>
                  <a:cubicBezTo>
                    <a:pt x="105" y="131"/>
                    <a:pt x="106" y="130"/>
                    <a:pt x="106" y="129"/>
                  </a:cubicBezTo>
                  <a:cubicBezTo>
                    <a:pt x="107" y="126"/>
                    <a:pt x="108" y="125"/>
                    <a:pt x="110" y="125"/>
                  </a:cubicBezTo>
                  <a:cubicBezTo>
                    <a:pt x="111" y="125"/>
                    <a:pt x="111" y="126"/>
                    <a:pt x="112" y="126"/>
                  </a:cubicBezTo>
                  <a:cubicBezTo>
                    <a:pt x="113" y="127"/>
                    <a:pt x="114" y="126"/>
                    <a:pt x="115" y="127"/>
                  </a:cubicBezTo>
                  <a:cubicBezTo>
                    <a:pt x="117" y="127"/>
                    <a:pt x="118" y="128"/>
                    <a:pt x="120" y="129"/>
                  </a:cubicBezTo>
                  <a:cubicBezTo>
                    <a:pt x="121" y="129"/>
                    <a:pt x="124" y="132"/>
                    <a:pt x="125" y="130"/>
                  </a:cubicBezTo>
                  <a:cubicBezTo>
                    <a:pt x="126" y="129"/>
                    <a:pt x="125" y="124"/>
                    <a:pt x="125" y="122"/>
                  </a:cubicBezTo>
                  <a:cubicBezTo>
                    <a:pt x="126" y="122"/>
                    <a:pt x="127" y="122"/>
                    <a:pt x="127" y="121"/>
                  </a:cubicBezTo>
                  <a:cubicBezTo>
                    <a:pt x="128" y="120"/>
                    <a:pt x="128" y="119"/>
                    <a:pt x="128" y="118"/>
                  </a:cubicBezTo>
                  <a:cubicBezTo>
                    <a:pt x="130" y="118"/>
                    <a:pt x="131" y="118"/>
                    <a:pt x="133" y="118"/>
                  </a:cubicBezTo>
                  <a:cubicBezTo>
                    <a:pt x="132" y="113"/>
                    <a:pt x="125" y="113"/>
                    <a:pt x="123" y="111"/>
                  </a:cubicBezTo>
                  <a:cubicBezTo>
                    <a:pt x="121" y="109"/>
                    <a:pt x="120" y="107"/>
                    <a:pt x="119" y="106"/>
                  </a:cubicBezTo>
                  <a:cubicBezTo>
                    <a:pt x="117" y="104"/>
                    <a:pt x="116" y="103"/>
                    <a:pt x="116" y="99"/>
                  </a:cubicBezTo>
                  <a:cubicBezTo>
                    <a:pt x="117" y="94"/>
                    <a:pt x="118" y="95"/>
                    <a:pt x="121" y="95"/>
                  </a:cubicBezTo>
                  <a:cubicBezTo>
                    <a:pt x="124" y="95"/>
                    <a:pt x="126" y="95"/>
                    <a:pt x="129" y="95"/>
                  </a:cubicBezTo>
                  <a:cubicBezTo>
                    <a:pt x="131" y="95"/>
                    <a:pt x="134" y="96"/>
                    <a:pt x="137" y="95"/>
                  </a:cubicBezTo>
                  <a:cubicBezTo>
                    <a:pt x="139" y="95"/>
                    <a:pt x="140" y="94"/>
                    <a:pt x="141" y="91"/>
                  </a:cubicBezTo>
                  <a:cubicBezTo>
                    <a:pt x="144" y="87"/>
                    <a:pt x="148" y="85"/>
                    <a:pt x="153" y="87"/>
                  </a:cubicBezTo>
                  <a:cubicBezTo>
                    <a:pt x="155" y="88"/>
                    <a:pt x="158" y="90"/>
                    <a:pt x="16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8">
              <a:extLst>
                <a:ext uri="{FF2B5EF4-FFF2-40B4-BE49-F238E27FC236}">
                  <a16:creationId xmlns:a16="http://schemas.microsoft.com/office/drawing/2014/main" id="{A9F162A7-C2B0-4A79-927A-7F2B237DE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675" y="1151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9">
              <a:extLst>
                <a:ext uri="{FF2B5EF4-FFF2-40B4-BE49-F238E27FC236}">
                  <a16:creationId xmlns:a16="http://schemas.microsoft.com/office/drawing/2014/main" id="{0BDD3950-9EE4-462B-BFAE-B4585E8E0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980" y="845220"/>
              <a:ext cx="804165" cy="856956"/>
            </a:xfrm>
            <a:custGeom>
              <a:avLst/>
              <a:gdLst>
                <a:gd name="T0" fmla="*/ 243 w 381"/>
                <a:gd name="T1" fmla="*/ 289 h 406"/>
                <a:gd name="T2" fmla="*/ 233 w 381"/>
                <a:gd name="T3" fmla="*/ 270 h 406"/>
                <a:gd name="T4" fmla="*/ 231 w 381"/>
                <a:gd name="T5" fmla="*/ 256 h 406"/>
                <a:gd name="T6" fmla="*/ 252 w 381"/>
                <a:gd name="T7" fmla="*/ 272 h 406"/>
                <a:gd name="T8" fmla="*/ 268 w 381"/>
                <a:gd name="T9" fmla="*/ 255 h 406"/>
                <a:gd name="T10" fmla="*/ 253 w 381"/>
                <a:gd name="T11" fmla="*/ 235 h 406"/>
                <a:gd name="T12" fmla="*/ 258 w 381"/>
                <a:gd name="T13" fmla="*/ 218 h 406"/>
                <a:gd name="T14" fmla="*/ 267 w 381"/>
                <a:gd name="T15" fmla="*/ 227 h 406"/>
                <a:gd name="T16" fmla="*/ 281 w 381"/>
                <a:gd name="T17" fmla="*/ 230 h 406"/>
                <a:gd name="T18" fmla="*/ 298 w 381"/>
                <a:gd name="T19" fmla="*/ 214 h 406"/>
                <a:gd name="T20" fmla="*/ 300 w 381"/>
                <a:gd name="T21" fmla="*/ 192 h 406"/>
                <a:gd name="T22" fmla="*/ 305 w 381"/>
                <a:gd name="T23" fmla="*/ 173 h 406"/>
                <a:gd name="T24" fmla="*/ 322 w 381"/>
                <a:gd name="T25" fmla="*/ 162 h 406"/>
                <a:gd name="T26" fmla="*/ 316 w 381"/>
                <a:gd name="T27" fmla="*/ 129 h 406"/>
                <a:gd name="T28" fmla="*/ 342 w 381"/>
                <a:gd name="T29" fmla="*/ 110 h 406"/>
                <a:gd name="T30" fmla="*/ 380 w 381"/>
                <a:gd name="T31" fmla="*/ 91 h 406"/>
                <a:gd name="T32" fmla="*/ 362 w 381"/>
                <a:gd name="T33" fmla="*/ 80 h 406"/>
                <a:gd name="T34" fmla="*/ 336 w 381"/>
                <a:gd name="T35" fmla="*/ 87 h 406"/>
                <a:gd name="T36" fmla="*/ 323 w 381"/>
                <a:gd name="T37" fmla="*/ 84 h 406"/>
                <a:gd name="T38" fmla="*/ 310 w 381"/>
                <a:gd name="T39" fmla="*/ 86 h 406"/>
                <a:gd name="T40" fmla="*/ 320 w 381"/>
                <a:gd name="T41" fmla="*/ 58 h 406"/>
                <a:gd name="T42" fmla="*/ 315 w 381"/>
                <a:gd name="T43" fmla="*/ 34 h 406"/>
                <a:gd name="T44" fmla="*/ 278 w 381"/>
                <a:gd name="T45" fmla="*/ 19 h 406"/>
                <a:gd name="T46" fmla="*/ 244 w 381"/>
                <a:gd name="T47" fmla="*/ 8 h 406"/>
                <a:gd name="T48" fmla="*/ 229 w 381"/>
                <a:gd name="T49" fmla="*/ 24 h 406"/>
                <a:gd name="T50" fmla="*/ 202 w 381"/>
                <a:gd name="T51" fmla="*/ 6 h 406"/>
                <a:gd name="T52" fmla="*/ 199 w 381"/>
                <a:gd name="T53" fmla="*/ 19 h 406"/>
                <a:gd name="T54" fmla="*/ 185 w 381"/>
                <a:gd name="T55" fmla="*/ 37 h 406"/>
                <a:gd name="T56" fmla="*/ 172 w 381"/>
                <a:gd name="T57" fmla="*/ 18 h 406"/>
                <a:gd name="T58" fmla="*/ 159 w 381"/>
                <a:gd name="T59" fmla="*/ 18 h 406"/>
                <a:gd name="T60" fmla="*/ 135 w 381"/>
                <a:gd name="T61" fmla="*/ 17 h 406"/>
                <a:gd name="T62" fmla="*/ 119 w 381"/>
                <a:gd name="T63" fmla="*/ 4 h 406"/>
                <a:gd name="T64" fmla="*/ 90 w 381"/>
                <a:gd name="T65" fmla="*/ 7 h 406"/>
                <a:gd name="T66" fmla="*/ 60 w 381"/>
                <a:gd name="T67" fmla="*/ 11 h 406"/>
                <a:gd name="T68" fmla="*/ 41 w 381"/>
                <a:gd name="T69" fmla="*/ 26 h 406"/>
                <a:gd name="T70" fmla="*/ 40 w 381"/>
                <a:gd name="T71" fmla="*/ 34 h 406"/>
                <a:gd name="T72" fmla="*/ 22 w 381"/>
                <a:gd name="T73" fmla="*/ 39 h 406"/>
                <a:gd name="T74" fmla="*/ 3 w 381"/>
                <a:gd name="T75" fmla="*/ 40 h 406"/>
                <a:gd name="T76" fmla="*/ 15 w 381"/>
                <a:gd name="T77" fmla="*/ 66 h 406"/>
                <a:gd name="T78" fmla="*/ 1 w 381"/>
                <a:gd name="T79" fmla="*/ 79 h 406"/>
                <a:gd name="T80" fmla="*/ 10 w 381"/>
                <a:gd name="T81" fmla="*/ 106 h 406"/>
                <a:gd name="T82" fmla="*/ 35 w 381"/>
                <a:gd name="T83" fmla="*/ 98 h 406"/>
                <a:gd name="T84" fmla="*/ 51 w 381"/>
                <a:gd name="T85" fmla="*/ 113 h 406"/>
                <a:gd name="T86" fmla="*/ 63 w 381"/>
                <a:gd name="T87" fmla="*/ 147 h 406"/>
                <a:gd name="T88" fmla="*/ 64 w 381"/>
                <a:gd name="T89" fmla="*/ 170 h 406"/>
                <a:gd name="T90" fmla="*/ 60 w 381"/>
                <a:gd name="T91" fmla="*/ 199 h 406"/>
                <a:gd name="T92" fmla="*/ 63 w 381"/>
                <a:gd name="T93" fmla="*/ 215 h 406"/>
                <a:gd name="T94" fmla="*/ 66 w 381"/>
                <a:gd name="T95" fmla="*/ 238 h 406"/>
                <a:gd name="T96" fmla="*/ 50 w 381"/>
                <a:gd name="T97" fmla="*/ 258 h 406"/>
                <a:gd name="T98" fmla="*/ 31 w 381"/>
                <a:gd name="T99" fmla="*/ 288 h 406"/>
                <a:gd name="T100" fmla="*/ 30 w 381"/>
                <a:gd name="T101" fmla="*/ 345 h 406"/>
                <a:gd name="T102" fmla="*/ 50 w 381"/>
                <a:gd name="T103" fmla="*/ 387 h 406"/>
                <a:gd name="T104" fmla="*/ 58 w 381"/>
                <a:gd name="T105" fmla="*/ 400 h 406"/>
                <a:gd name="T106" fmla="*/ 73 w 381"/>
                <a:gd name="T107" fmla="*/ 394 h 406"/>
                <a:gd name="T108" fmla="*/ 92 w 381"/>
                <a:gd name="T109" fmla="*/ 375 h 406"/>
                <a:gd name="T110" fmla="*/ 111 w 381"/>
                <a:gd name="T111" fmla="*/ 346 h 406"/>
                <a:gd name="T112" fmla="*/ 123 w 381"/>
                <a:gd name="T113" fmla="*/ 332 h 406"/>
                <a:gd name="T114" fmla="*/ 158 w 381"/>
                <a:gd name="T115" fmla="*/ 329 h 406"/>
                <a:gd name="T116" fmla="*/ 182 w 381"/>
                <a:gd name="T117" fmla="*/ 303 h 406"/>
                <a:gd name="T118" fmla="*/ 215 w 381"/>
                <a:gd name="T119" fmla="*/ 30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1" h="406">
                  <a:moveTo>
                    <a:pt x="226" y="298"/>
                  </a:moveTo>
                  <a:cubicBezTo>
                    <a:pt x="228" y="297"/>
                    <a:pt x="230" y="299"/>
                    <a:pt x="232" y="298"/>
                  </a:cubicBezTo>
                  <a:cubicBezTo>
                    <a:pt x="234" y="298"/>
                    <a:pt x="235" y="296"/>
                    <a:pt x="236" y="294"/>
                  </a:cubicBezTo>
                  <a:cubicBezTo>
                    <a:pt x="236" y="293"/>
                    <a:pt x="236" y="293"/>
                    <a:pt x="237" y="291"/>
                  </a:cubicBezTo>
                  <a:cubicBezTo>
                    <a:pt x="237" y="291"/>
                    <a:pt x="240" y="288"/>
                    <a:pt x="240" y="288"/>
                  </a:cubicBezTo>
                  <a:cubicBezTo>
                    <a:pt x="241" y="288"/>
                    <a:pt x="242" y="289"/>
                    <a:pt x="243" y="289"/>
                  </a:cubicBezTo>
                  <a:cubicBezTo>
                    <a:pt x="244" y="289"/>
                    <a:pt x="243" y="288"/>
                    <a:pt x="244" y="287"/>
                  </a:cubicBezTo>
                  <a:cubicBezTo>
                    <a:pt x="246" y="285"/>
                    <a:pt x="246" y="283"/>
                    <a:pt x="247" y="280"/>
                  </a:cubicBezTo>
                  <a:cubicBezTo>
                    <a:pt x="247" y="277"/>
                    <a:pt x="246" y="278"/>
                    <a:pt x="243" y="277"/>
                  </a:cubicBezTo>
                  <a:cubicBezTo>
                    <a:pt x="241" y="276"/>
                    <a:pt x="238" y="276"/>
                    <a:pt x="236" y="275"/>
                  </a:cubicBezTo>
                  <a:cubicBezTo>
                    <a:pt x="234" y="274"/>
                    <a:pt x="235" y="275"/>
                    <a:pt x="234" y="273"/>
                  </a:cubicBezTo>
                  <a:cubicBezTo>
                    <a:pt x="233" y="272"/>
                    <a:pt x="234" y="271"/>
                    <a:pt x="233" y="270"/>
                  </a:cubicBezTo>
                  <a:cubicBezTo>
                    <a:pt x="232" y="270"/>
                    <a:pt x="232" y="269"/>
                    <a:pt x="231" y="268"/>
                  </a:cubicBezTo>
                  <a:cubicBezTo>
                    <a:pt x="230" y="268"/>
                    <a:pt x="229" y="268"/>
                    <a:pt x="229" y="268"/>
                  </a:cubicBezTo>
                  <a:cubicBezTo>
                    <a:pt x="228" y="268"/>
                    <a:pt x="228" y="267"/>
                    <a:pt x="228" y="267"/>
                  </a:cubicBezTo>
                  <a:cubicBezTo>
                    <a:pt x="227" y="264"/>
                    <a:pt x="227" y="262"/>
                    <a:pt x="227" y="260"/>
                  </a:cubicBezTo>
                  <a:cubicBezTo>
                    <a:pt x="227" y="259"/>
                    <a:pt x="226" y="258"/>
                    <a:pt x="227" y="257"/>
                  </a:cubicBezTo>
                  <a:cubicBezTo>
                    <a:pt x="228" y="255"/>
                    <a:pt x="229" y="256"/>
                    <a:pt x="231" y="256"/>
                  </a:cubicBezTo>
                  <a:cubicBezTo>
                    <a:pt x="233" y="257"/>
                    <a:pt x="234" y="258"/>
                    <a:pt x="236" y="259"/>
                  </a:cubicBezTo>
                  <a:cubicBezTo>
                    <a:pt x="239" y="260"/>
                    <a:pt x="241" y="260"/>
                    <a:pt x="243" y="261"/>
                  </a:cubicBezTo>
                  <a:cubicBezTo>
                    <a:pt x="245" y="262"/>
                    <a:pt x="245" y="265"/>
                    <a:pt x="247" y="267"/>
                  </a:cubicBezTo>
                  <a:cubicBezTo>
                    <a:pt x="246" y="266"/>
                    <a:pt x="249" y="269"/>
                    <a:pt x="249" y="268"/>
                  </a:cubicBezTo>
                  <a:cubicBezTo>
                    <a:pt x="250" y="269"/>
                    <a:pt x="251" y="269"/>
                    <a:pt x="252" y="270"/>
                  </a:cubicBezTo>
                  <a:cubicBezTo>
                    <a:pt x="252" y="271"/>
                    <a:pt x="252" y="271"/>
                    <a:pt x="252" y="272"/>
                  </a:cubicBezTo>
                  <a:cubicBezTo>
                    <a:pt x="254" y="274"/>
                    <a:pt x="260" y="275"/>
                    <a:pt x="263" y="275"/>
                  </a:cubicBezTo>
                  <a:cubicBezTo>
                    <a:pt x="264" y="275"/>
                    <a:pt x="265" y="273"/>
                    <a:pt x="266" y="273"/>
                  </a:cubicBezTo>
                  <a:cubicBezTo>
                    <a:pt x="268" y="273"/>
                    <a:pt x="269" y="276"/>
                    <a:pt x="270" y="275"/>
                  </a:cubicBezTo>
                  <a:cubicBezTo>
                    <a:pt x="272" y="274"/>
                    <a:pt x="272" y="264"/>
                    <a:pt x="272" y="262"/>
                  </a:cubicBezTo>
                  <a:cubicBezTo>
                    <a:pt x="272" y="260"/>
                    <a:pt x="273" y="259"/>
                    <a:pt x="271" y="257"/>
                  </a:cubicBezTo>
                  <a:cubicBezTo>
                    <a:pt x="270" y="256"/>
                    <a:pt x="269" y="256"/>
                    <a:pt x="268" y="255"/>
                  </a:cubicBezTo>
                  <a:cubicBezTo>
                    <a:pt x="268" y="254"/>
                    <a:pt x="267" y="251"/>
                    <a:pt x="267" y="250"/>
                  </a:cubicBezTo>
                  <a:cubicBezTo>
                    <a:pt x="266" y="248"/>
                    <a:pt x="267" y="248"/>
                    <a:pt x="265" y="247"/>
                  </a:cubicBezTo>
                  <a:cubicBezTo>
                    <a:pt x="264" y="246"/>
                    <a:pt x="263" y="244"/>
                    <a:pt x="262" y="244"/>
                  </a:cubicBezTo>
                  <a:cubicBezTo>
                    <a:pt x="261" y="243"/>
                    <a:pt x="261" y="243"/>
                    <a:pt x="260" y="243"/>
                  </a:cubicBezTo>
                  <a:cubicBezTo>
                    <a:pt x="260" y="242"/>
                    <a:pt x="259" y="241"/>
                    <a:pt x="259" y="241"/>
                  </a:cubicBezTo>
                  <a:cubicBezTo>
                    <a:pt x="257" y="239"/>
                    <a:pt x="255" y="238"/>
                    <a:pt x="253" y="235"/>
                  </a:cubicBezTo>
                  <a:cubicBezTo>
                    <a:pt x="253" y="234"/>
                    <a:pt x="253" y="234"/>
                    <a:pt x="252" y="233"/>
                  </a:cubicBezTo>
                  <a:cubicBezTo>
                    <a:pt x="252" y="232"/>
                    <a:pt x="252" y="231"/>
                    <a:pt x="252" y="230"/>
                  </a:cubicBezTo>
                  <a:cubicBezTo>
                    <a:pt x="252" y="228"/>
                    <a:pt x="250" y="228"/>
                    <a:pt x="250" y="226"/>
                  </a:cubicBezTo>
                  <a:cubicBezTo>
                    <a:pt x="249" y="225"/>
                    <a:pt x="249" y="221"/>
                    <a:pt x="250" y="220"/>
                  </a:cubicBezTo>
                  <a:cubicBezTo>
                    <a:pt x="251" y="218"/>
                    <a:pt x="253" y="220"/>
                    <a:pt x="255" y="220"/>
                  </a:cubicBezTo>
                  <a:cubicBezTo>
                    <a:pt x="257" y="220"/>
                    <a:pt x="257" y="220"/>
                    <a:pt x="258" y="218"/>
                  </a:cubicBezTo>
                  <a:cubicBezTo>
                    <a:pt x="258" y="217"/>
                    <a:pt x="259" y="216"/>
                    <a:pt x="259" y="216"/>
                  </a:cubicBezTo>
                  <a:cubicBezTo>
                    <a:pt x="260" y="215"/>
                    <a:pt x="261" y="215"/>
                    <a:pt x="261" y="214"/>
                  </a:cubicBezTo>
                  <a:cubicBezTo>
                    <a:pt x="262" y="214"/>
                    <a:pt x="262" y="213"/>
                    <a:pt x="262" y="212"/>
                  </a:cubicBezTo>
                  <a:cubicBezTo>
                    <a:pt x="263" y="212"/>
                    <a:pt x="264" y="213"/>
                    <a:pt x="265" y="213"/>
                  </a:cubicBezTo>
                  <a:cubicBezTo>
                    <a:pt x="266" y="213"/>
                    <a:pt x="270" y="213"/>
                    <a:pt x="270" y="214"/>
                  </a:cubicBezTo>
                  <a:cubicBezTo>
                    <a:pt x="271" y="217"/>
                    <a:pt x="267" y="224"/>
                    <a:pt x="267" y="227"/>
                  </a:cubicBezTo>
                  <a:cubicBezTo>
                    <a:pt x="267" y="228"/>
                    <a:pt x="268" y="231"/>
                    <a:pt x="268" y="231"/>
                  </a:cubicBezTo>
                  <a:cubicBezTo>
                    <a:pt x="270" y="233"/>
                    <a:pt x="271" y="231"/>
                    <a:pt x="272" y="234"/>
                  </a:cubicBezTo>
                  <a:cubicBezTo>
                    <a:pt x="272" y="235"/>
                    <a:pt x="272" y="235"/>
                    <a:pt x="272" y="236"/>
                  </a:cubicBezTo>
                  <a:cubicBezTo>
                    <a:pt x="272" y="237"/>
                    <a:pt x="274" y="237"/>
                    <a:pt x="275" y="237"/>
                  </a:cubicBezTo>
                  <a:cubicBezTo>
                    <a:pt x="278" y="237"/>
                    <a:pt x="277" y="237"/>
                    <a:pt x="278" y="234"/>
                  </a:cubicBezTo>
                  <a:cubicBezTo>
                    <a:pt x="279" y="231"/>
                    <a:pt x="279" y="231"/>
                    <a:pt x="281" y="230"/>
                  </a:cubicBezTo>
                  <a:cubicBezTo>
                    <a:pt x="281" y="229"/>
                    <a:pt x="281" y="229"/>
                    <a:pt x="282" y="228"/>
                  </a:cubicBezTo>
                  <a:cubicBezTo>
                    <a:pt x="283" y="227"/>
                    <a:pt x="284" y="228"/>
                    <a:pt x="285" y="228"/>
                  </a:cubicBezTo>
                  <a:cubicBezTo>
                    <a:pt x="286" y="229"/>
                    <a:pt x="287" y="228"/>
                    <a:pt x="289" y="228"/>
                  </a:cubicBezTo>
                  <a:cubicBezTo>
                    <a:pt x="291" y="227"/>
                    <a:pt x="292" y="228"/>
                    <a:pt x="295" y="228"/>
                  </a:cubicBezTo>
                  <a:cubicBezTo>
                    <a:pt x="297" y="229"/>
                    <a:pt x="299" y="224"/>
                    <a:pt x="299" y="221"/>
                  </a:cubicBezTo>
                  <a:cubicBezTo>
                    <a:pt x="297" y="220"/>
                    <a:pt x="299" y="217"/>
                    <a:pt x="298" y="214"/>
                  </a:cubicBezTo>
                  <a:cubicBezTo>
                    <a:pt x="297" y="213"/>
                    <a:pt x="296" y="213"/>
                    <a:pt x="295" y="212"/>
                  </a:cubicBezTo>
                  <a:cubicBezTo>
                    <a:pt x="295" y="211"/>
                    <a:pt x="296" y="208"/>
                    <a:pt x="296" y="207"/>
                  </a:cubicBezTo>
                  <a:cubicBezTo>
                    <a:pt x="296" y="205"/>
                    <a:pt x="296" y="204"/>
                    <a:pt x="296" y="203"/>
                  </a:cubicBezTo>
                  <a:cubicBezTo>
                    <a:pt x="297" y="201"/>
                    <a:pt x="298" y="201"/>
                    <a:pt x="299" y="200"/>
                  </a:cubicBezTo>
                  <a:cubicBezTo>
                    <a:pt x="299" y="200"/>
                    <a:pt x="301" y="196"/>
                    <a:pt x="301" y="196"/>
                  </a:cubicBezTo>
                  <a:cubicBezTo>
                    <a:pt x="302" y="194"/>
                    <a:pt x="302" y="193"/>
                    <a:pt x="300" y="192"/>
                  </a:cubicBezTo>
                  <a:cubicBezTo>
                    <a:pt x="300" y="191"/>
                    <a:pt x="300" y="189"/>
                    <a:pt x="300" y="187"/>
                  </a:cubicBezTo>
                  <a:cubicBezTo>
                    <a:pt x="300" y="184"/>
                    <a:pt x="302" y="183"/>
                    <a:pt x="301" y="181"/>
                  </a:cubicBezTo>
                  <a:cubicBezTo>
                    <a:pt x="300" y="179"/>
                    <a:pt x="298" y="180"/>
                    <a:pt x="297" y="178"/>
                  </a:cubicBezTo>
                  <a:cubicBezTo>
                    <a:pt x="295" y="177"/>
                    <a:pt x="295" y="174"/>
                    <a:pt x="296" y="173"/>
                  </a:cubicBezTo>
                  <a:cubicBezTo>
                    <a:pt x="296" y="170"/>
                    <a:pt x="297" y="170"/>
                    <a:pt x="300" y="171"/>
                  </a:cubicBezTo>
                  <a:cubicBezTo>
                    <a:pt x="302" y="171"/>
                    <a:pt x="304" y="172"/>
                    <a:pt x="305" y="173"/>
                  </a:cubicBezTo>
                  <a:cubicBezTo>
                    <a:pt x="306" y="173"/>
                    <a:pt x="306" y="174"/>
                    <a:pt x="306" y="174"/>
                  </a:cubicBezTo>
                  <a:cubicBezTo>
                    <a:pt x="307" y="174"/>
                    <a:pt x="309" y="174"/>
                    <a:pt x="310" y="175"/>
                  </a:cubicBezTo>
                  <a:cubicBezTo>
                    <a:pt x="312" y="175"/>
                    <a:pt x="312" y="177"/>
                    <a:pt x="315" y="177"/>
                  </a:cubicBezTo>
                  <a:cubicBezTo>
                    <a:pt x="317" y="178"/>
                    <a:pt x="318" y="178"/>
                    <a:pt x="319" y="176"/>
                  </a:cubicBezTo>
                  <a:cubicBezTo>
                    <a:pt x="321" y="173"/>
                    <a:pt x="320" y="172"/>
                    <a:pt x="323" y="171"/>
                  </a:cubicBezTo>
                  <a:cubicBezTo>
                    <a:pt x="327" y="167"/>
                    <a:pt x="324" y="165"/>
                    <a:pt x="322" y="162"/>
                  </a:cubicBezTo>
                  <a:cubicBezTo>
                    <a:pt x="322" y="161"/>
                    <a:pt x="321" y="159"/>
                    <a:pt x="321" y="157"/>
                  </a:cubicBezTo>
                  <a:cubicBezTo>
                    <a:pt x="321" y="155"/>
                    <a:pt x="322" y="153"/>
                    <a:pt x="322" y="151"/>
                  </a:cubicBezTo>
                  <a:cubicBezTo>
                    <a:pt x="322" y="151"/>
                    <a:pt x="321" y="147"/>
                    <a:pt x="321" y="148"/>
                  </a:cubicBezTo>
                  <a:cubicBezTo>
                    <a:pt x="321" y="146"/>
                    <a:pt x="320" y="147"/>
                    <a:pt x="319" y="146"/>
                  </a:cubicBezTo>
                  <a:cubicBezTo>
                    <a:pt x="317" y="144"/>
                    <a:pt x="317" y="142"/>
                    <a:pt x="317" y="140"/>
                  </a:cubicBezTo>
                  <a:cubicBezTo>
                    <a:pt x="316" y="136"/>
                    <a:pt x="314" y="133"/>
                    <a:pt x="316" y="129"/>
                  </a:cubicBezTo>
                  <a:cubicBezTo>
                    <a:pt x="318" y="124"/>
                    <a:pt x="323" y="127"/>
                    <a:pt x="326" y="127"/>
                  </a:cubicBezTo>
                  <a:cubicBezTo>
                    <a:pt x="327" y="127"/>
                    <a:pt x="329" y="126"/>
                    <a:pt x="330" y="125"/>
                  </a:cubicBezTo>
                  <a:cubicBezTo>
                    <a:pt x="333" y="125"/>
                    <a:pt x="333" y="122"/>
                    <a:pt x="335" y="120"/>
                  </a:cubicBezTo>
                  <a:cubicBezTo>
                    <a:pt x="336" y="119"/>
                    <a:pt x="336" y="118"/>
                    <a:pt x="337" y="118"/>
                  </a:cubicBezTo>
                  <a:cubicBezTo>
                    <a:pt x="338" y="117"/>
                    <a:pt x="338" y="116"/>
                    <a:pt x="338" y="115"/>
                  </a:cubicBezTo>
                  <a:cubicBezTo>
                    <a:pt x="339" y="113"/>
                    <a:pt x="340" y="112"/>
                    <a:pt x="342" y="110"/>
                  </a:cubicBezTo>
                  <a:cubicBezTo>
                    <a:pt x="345" y="106"/>
                    <a:pt x="348" y="111"/>
                    <a:pt x="352" y="110"/>
                  </a:cubicBezTo>
                  <a:cubicBezTo>
                    <a:pt x="355" y="110"/>
                    <a:pt x="356" y="104"/>
                    <a:pt x="359" y="103"/>
                  </a:cubicBezTo>
                  <a:cubicBezTo>
                    <a:pt x="361" y="103"/>
                    <a:pt x="361" y="105"/>
                    <a:pt x="363" y="103"/>
                  </a:cubicBezTo>
                  <a:cubicBezTo>
                    <a:pt x="365" y="102"/>
                    <a:pt x="365" y="100"/>
                    <a:pt x="367" y="99"/>
                  </a:cubicBezTo>
                  <a:cubicBezTo>
                    <a:pt x="369" y="95"/>
                    <a:pt x="372" y="95"/>
                    <a:pt x="376" y="95"/>
                  </a:cubicBezTo>
                  <a:cubicBezTo>
                    <a:pt x="377" y="93"/>
                    <a:pt x="379" y="93"/>
                    <a:pt x="380" y="91"/>
                  </a:cubicBezTo>
                  <a:cubicBezTo>
                    <a:pt x="381" y="89"/>
                    <a:pt x="378" y="86"/>
                    <a:pt x="376" y="86"/>
                  </a:cubicBezTo>
                  <a:cubicBezTo>
                    <a:pt x="376" y="85"/>
                    <a:pt x="377" y="84"/>
                    <a:pt x="377" y="84"/>
                  </a:cubicBezTo>
                  <a:cubicBezTo>
                    <a:pt x="375" y="83"/>
                    <a:pt x="374" y="83"/>
                    <a:pt x="373" y="81"/>
                  </a:cubicBezTo>
                  <a:cubicBezTo>
                    <a:pt x="372" y="80"/>
                    <a:pt x="372" y="79"/>
                    <a:pt x="370" y="79"/>
                  </a:cubicBezTo>
                  <a:cubicBezTo>
                    <a:pt x="370" y="79"/>
                    <a:pt x="367" y="79"/>
                    <a:pt x="367" y="80"/>
                  </a:cubicBezTo>
                  <a:cubicBezTo>
                    <a:pt x="365" y="80"/>
                    <a:pt x="364" y="80"/>
                    <a:pt x="362" y="80"/>
                  </a:cubicBezTo>
                  <a:cubicBezTo>
                    <a:pt x="359" y="79"/>
                    <a:pt x="356" y="78"/>
                    <a:pt x="353" y="78"/>
                  </a:cubicBezTo>
                  <a:cubicBezTo>
                    <a:pt x="351" y="77"/>
                    <a:pt x="351" y="77"/>
                    <a:pt x="349" y="78"/>
                  </a:cubicBezTo>
                  <a:cubicBezTo>
                    <a:pt x="349" y="78"/>
                    <a:pt x="348" y="79"/>
                    <a:pt x="348" y="79"/>
                  </a:cubicBezTo>
                  <a:cubicBezTo>
                    <a:pt x="347" y="80"/>
                    <a:pt x="345" y="79"/>
                    <a:pt x="344" y="80"/>
                  </a:cubicBezTo>
                  <a:cubicBezTo>
                    <a:pt x="342" y="81"/>
                    <a:pt x="343" y="85"/>
                    <a:pt x="340" y="87"/>
                  </a:cubicBezTo>
                  <a:cubicBezTo>
                    <a:pt x="339" y="87"/>
                    <a:pt x="337" y="88"/>
                    <a:pt x="336" y="87"/>
                  </a:cubicBezTo>
                  <a:cubicBezTo>
                    <a:pt x="336" y="86"/>
                    <a:pt x="336" y="86"/>
                    <a:pt x="336" y="85"/>
                  </a:cubicBezTo>
                  <a:cubicBezTo>
                    <a:pt x="336" y="84"/>
                    <a:pt x="336" y="84"/>
                    <a:pt x="335" y="83"/>
                  </a:cubicBezTo>
                  <a:cubicBezTo>
                    <a:pt x="333" y="81"/>
                    <a:pt x="333" y="76"/>
                    <a:pt x="330" y="79"/>
                  </a:cubicBezTo>
                  <a:cubicBezTo>
                    <a:pt x="329" y="79"/>
                    <a:pt x="329" y="80"/>
                    <a:pt x="328" y="81"/>
                  </a:cubicBezTo>
                  <a:cubicBezTo>
                    <a:pt x="326" y="82"/>
                    <a:pt x="325" y="82"/>
                    <a:pt x="324" y="84"/>
                  </a:cubicBezTo>
                  <a:cubicBezTo>
                    <a:pt x="324" y="84"/>
                    <a:pt x="323" y="84"/>
                    <a:pt x="323" y="84"/>
                  </a:cubicBezTo>
                  <a:cubicBezTo>
                    <a:pt x="322" y="85"/>
                    <a:pt x="322" y="86"/>
                    <a:pt x="322" y="86"/>
                  </a:cubicBezTo>
                  <a:cubicBezTo>
                    <a:pt x="320" y="86"/>
                    <a:pt x="319" y="86"/>
                    <a:pt x="317" y="88"/>
                  </a:cubicBezTo>
                  <a:cubicBezTo>
                    <a:pt x="317" y="88"/>
                    <a:pt x="316" y="90"/>
                    <a:pt x="315" y="90"/>
                  </a:cubicBezTo>
                  <a:cubicBezTo>
                    <a:pt x="314" y="91"/>
                    <a:pt x="312" y="90"/>
                    <a:pt x="311" y="90"/>
                  </a:cubicBezTo>
                  <a:cubicBezTo>
                    <a:pt x="311" y="90"/>
                    <a:pt x="310" y="92"/>
                    <a:pt x="309" y="90"/>
                  </a:cubicBezTo>
                  <a:cubicBezTo>
                    <a:pt x="309" y="89"/>
                    <a:pt x="310" y="87"/>
                    <a:pt x="310" y="86"/>
                  </a:cubicBezTo>
                  <a:cubicBezTo>
                    <a:pt x="310" y="84"/>
                    <a:pt x="310" y="81"/>
                    <a:pt x="313" y="80"/>
                  </a:cubicBezTo>
                  <a:cubicBezTo>
                    <a:pt x="312" y="78"/>
                    <a:pt x="315" y="74"/>
                    <a:pt x="316" y="73"/>
                  </a:cubicBezTo>
                  <a:cubicBezTo>
                    <a:pt x="318" y="73"/>
                    <a:pt x="320" y="73"/>
                    <a:pt x="321" y="73"/>
                  </a:cubicBezTo>
                  <a:cubicBezTo>
                    <a:pt x="323" y="71"/>
                    <a:pt x="323" y="69"/>
                    <a:pt x="323" y="67"/>
                  </a:cubicBezTo>
                  <a:cubicBezTo>
                    <a:pt x="321" y="66"/>
                    <a:pt x="319" y="65"/>
                    <a:pt x="319" y="63"/>
                  </a:cubicBezTo>
                  <a:cubicBezTo>
                    <a:pt x="319" y="61"/>
                    <a:pt x="320" y="59"/>
                    <a:pt x="320" y="58"/>
                  </a:cubicBezTo>
                  <a:cubicBezTo>
                    <a:pt x="320" y="57"/>
                    <a:pt x="319" y="55"/>
                    <a:pt x="320" y="54"/>
                  </a:cubicBezTo>
                  <a:cubicBezTo>
                    <a:pt x="319" y="53"/>
                    <a:pt x="319" y="53"/>
                    <a:pt x="318" y="53"/>
                  </a:cubicBezTo>
                  <a:cubicBezTo>
                    <a:pt x="318" y="50"/>
                    <a:pt x="318" y="50"/>
                    <a:pt x="317" y="49"/>
                  </a:cubicBezTo>
                  <a:cubicBezTo>
                    <a:pt x="315" y="47"/>
                    <a:pt x="316" y="47"/>
                    <a:pt x="315" y="44"/>
                  </a:cubicBezTo>
                  <a:cubicBezTo>
                    <a:pt x="315" y="42"/>
                    <a:pt x="316" y="41"/>
                    <a:pt x="316" y="39"/>
                  </a:cubicBezTo>
                  <a:cubicBezTo>
                    <a:pt x="316" y="38"/>
                    <a:pt x="315" y="35"/>
                    <a:pt x="315" y="34"/>
                  </a:cubicBezTo>
                  <a:cubicBezTo>
                    <a:pt x="312" y="32"/>
                    <a:pt x="307" y="33"/>
                    <a:pt x="304" y="32"/>
                  </a:cubicBezTo>
                  <a:cubicBezTo>
                    <a:pt x="303" y="32"/>
                    <a:pt x="301" y="31"/>
                    <a:pt x="300" y="30"/>
                  </a:cubicBezTo>
                  <a:cubicBezTo>
                    <a:pt x="299" y="28"/>
                    <a:pt x="300" y="27"/>
                    <a:pt x="298" y="26"/>
                  </a:cubicBezTo>
                  <a:cubicBezTo>
                    <a:pt x="298" y="26"/>
                    <a:pt x="298" y="25"/>
                    <a:pt x="298" y="24"/>
                  </a:cubicBezTo>
                  <a:cubicBezTo>
                    <a:pt x="294" y="21"/>
                    <a:pt x="287" y="21"/>
                    <a:pt x="283" y="20"/>
                  </a:cubicBezTo>
                  <a:cubicBezTo>
                    <a:pt x="281" y="20"/>
                    <a:pt x="280" y="19"/>
                    <a:pt x="278" y="19"/>
                  </a:cubicBezTo>
                  <a:cubicBezTo>
                    <a:pt x="277" y="19"/>
                    <a:pt x="276" y="20"/>
                    <a:pt x="275" y="20"/>
                  </a:cubicBezTo>
                  <a:cubicBezTo>
                    <a:pt x="272" y="20"/>
                    <a:pt x="269" y="18"/>
                    <a:pt x="267" y="18"/>
                  </a:cubicBezTo>
                  <a:cubicBezTo>
                    <a:pt x="263" y="17"/>
                    <a:pt x="261" y="16"/>
                    <a:pt x="258" y="15"/>
                  </a:cubicBezTo>
                  <a:cubicBezTo>
                    <a:pt x="257" y="14"/>
                    <a:pt x="256" y="14"/>
                    <a:pt x="255" y="13"/>
                  </a:cubicBezTo>
                  <a:cubicBezTo>
                    <a:pt x="255" y="12"/>
                    <a:pt x="254" y="11"/>
                    <a:pt x="253" y="10"/>
                  </a:cubicBezTo>
                  <a:cubicBezTo>
                    <a:pt x="251" y="9"/>
                    <a:pt x="247" y="8"/>
                    <a:pt x="244" y="8"/>
                  </a:cubicBezTo>
                  <a:cubicBezTo>
                    <a:pt x="242" y="8"/>
                    <a:pt x="240" y="10"/>
                    <a:pt x="238" y="10"/>
                  </a:cubicBezTo>
                  <a:cubicBezTo>
                    <a:pt x="237" y="11"/>
                    <a:pt x="237" y="12"/>
                    <a:pt x="235" y="13"/>
                  </a:cubicBezTo>
                  <a:cubicBezTo>
                    <a:pt x="235" y="13"/>
                    <a:pt x="234" y="13"/>
                    <a:pt x="234" y="13"/>
                  </a:cubicBezTo>
                  <a:cubicBezTo>
                    <a:pt x="233" y="13"/>
                    <a:pt x="232" y="15"/>
                    <a:pt x="232" y="15"/>
                  </a:cubicBezTo>
                  <a:cubicBezTo>
                    <a:pt x="231" y="17"/>
                    <a:pt x="230" y="17"/>
                    <a:pt x="230" y="20"/>
                  </a:cubicBezTo>
                  <a:cubicBezTo>
                    <a:pt x="229" y="22"/>
                    <a:pt x="231" y="22"/>
                    <a:pt x="229" y="24"/>
                  </a:cubicBezTo>
                  <a:cubicBezTo>
                    <a:pt x="224" y="27"/>
                    <a:pt x="215" y="20"/>
                    <a:pt x="216" y="14"/>
                  </a:cubicBezTo>
                  <a:cubicBezTo>
                    <a:pt x="215" y="14"/>
                    <a:pt x="215" y="13"/>
                    <a:pt x="214" y="13"/>
                  </a:cubicBezTo>
                  <a:cubicBezTo>
                    <a:pt x="214" y="11"/>
                    <a:pt x="213" y="8"/>
                    <a:pt x="212" y="6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1" y="6"/>
                    <a:pt x="207" y="0"/>
                    <a:pt x="205" y="2"/>
                  </a:cubicBezTo>
                  <a:cubicBezTo>
                    <a:pt x="204" y="3"/>
                    <a:pt x="203" y="5"/>
                    <a:pt x="202" y="6"/>
                  </a:cubicBezTo>
                  <a:cubicBezTo>
                    <a:pt x="200" y="7"/>
                    <a:pt x="198" y="6"/>
                    <a:pt x="196" y="6"/>
                  </a:cubicBezTo>
                  <a:cubicBezTo>
                    <a:pt x="195" y="7"/>
                    <a:pt x="193" y="6"/>
                    <a:pt x="191" y="7"/>
                  </a:cubicBezTo>
                  <a:cubicBezTo>
                    <a:pt x="189" y="9"/>
                    <a:pt x="190" y="11"/>
                    <a:pt x="192" y="12"/>
                  </a:cubicBezTo>
                  <a:cubicBezTo>
                    <a:pt x="193" y="12"/>
                    <a:pt x="194" y="12"/>
                    <a:pt x="195" y="13"/>
                  </a:cubicBezTo>
                  <a:cubicBezTo>
                    <a:pt x="196" y="13"/>
                    <a:pt x="196" y="14"/>
                    <a:pt x="196" y="15"/>
                  </a:cubicBezTo>
                  <a:cubicBezTo>
                    <a:pt x="197" y="16"/>
                    <a:pt x="198" y="17"/>
                    <a:pt x="199" y="19"/>
                  </a:cubicBezTo>
                  <a:cubicBezTo>
                    <a:pt x="200" y="21"/>
                    <a:pt x="201" y="21"/>
                    <a:pt x="203" y="22"/>
                  </a:cubicBezTo>
                  <a:cubicBezTo>
                    <a:pt x="203" y="23"/>
                    <a:pt x="203" y="23"/>
                    <a:pt x="203" y="24"/>
                  </a:cubicBezTo>
                  <a:cubicBezTo>
                    <a:pt x="204" y="24"/>
                    <a:pt x="204" y="25"/>
                    <a:pt x="205" y="25"/>
                  </a:cubicBezTo>
                  <a:cubicBezTo>
                    <a:pt x="204" y="28"/>
                    <a:pt x="199" y="27"/>
                    <a:pt x="197" y="28"/>
                  </a:cubicBezTo>
                  <a:cubicBezTo>
                    <a:pt x="193" y="30"/>
                    <a:pt x="194" y="33"/>
                    <a:pt x="192" y="37"/>
                  </a:cubicBezTo>
                  <a:cubicBezTo>
                    <a:pt x="189" y="40"/>
                    <a:pt x="187" y="41"/>
                    <a:pt x="185" y="37"/>
                  </a:cubicBezTo>
                  <a:cubicBezTo>
                    <a:pt x="184" y="36"/>
                    <a:pt x="184" y="33"/>
                    <a:pt x="183" y="32"/>
                  </a:cubicBezTo>
                  <a:cubicBezTo>
                    <a:pt x="183" y="31"/>
                    <a:pt x="181" y="30"/>
                    <a:pt x="181" y="29"/>
                  </a:cubicBezTo>
                  <a:cubicBezTo>
                    <a:pt x="180" y="28"/>
                    <a:pt x="180" y="28"/>
                    <a:pt x="180" y="27"/>
                  </a:cubicBezTo>
                  <a:cubicBezTo>
                    <a:pt x="180" y="25"/>
                    <a:pt x="180" y="25"/>
                    <a:pt x="179" y="24"/>
                  </a:cubicBezTo>
                  <a:cubicBezTo>
                    <a:pt x="178" y="23"/>
                    <a:pt x="177" y="21"/>
                    <a:pt x="176" y="20"/>
                  </a:cubicBezTo>
                  <a:cubicBezTo>
                    <a:pt x="175" y="20"/>
                    <a:pt x="174" y="19"/>
                    <a:pt x="172" y="18"/>
                  </a:cubicBezTo>
                  <a:cubicBezTo>
                    <a:pt x="171" y="17"/>
                    <a:pt x="171" y="17"/>
                    <a:pt x="170" y="15"/>
                  </a:cubicBezTo>
                  <a:cubicBezTo>
                    <a:pt x="168" y="12"/>
                    <a:pt x="165" y="11"/>
                    <a:pt x="162" y="10"/>
                  </a:cubicBezTo>
                  <a:cubicBezTo>
                    <a:pt x="161" y="10"/>
                    <a:pt x="159" y="9"/>
                    <a:pt x="157" y="9"/>
                  </a:cubicBezTo>
                  <a:cubicBezTo>
                    <a:pt x="155" y="9"/>
                    <a:pt x="155" y="10"/>
                    <a:pt x="153" y="12"/>
                  </a:cubicBezTo>
                  <a:cubicBezTo>
                    <a:pt x="155" y="12"/>
                    <a:pt x="155" y="14"/>
                    <a:pt x="157" y="15"/>
                  </a:cubicBezTo>
                  <a:cubicBezTo>
                    <a:pt x="159" y="15"/>
                    <a:pt x="160" y="14"/>
                    <a:pt x="159" y="18"/>
                  </a:cubicBezTo>
                  <a:cubicBezTo>
                    <a:pt x="159" y="19"/>
                    <a:pt x="158" y="23"/>
                    <a:pt x="158" y="24"/>
                  </a:cubicBezTo>
                  <a:cubicBezTo>
                    <a:pt x="157" y="25"/>
                    <a:pt x="154" y="23"/>
                    <a:pt x="153" y="23"/>
                  </a:cubicBezTo>
                  <a:cubicBezTo>
                    <a:pt x="151" y="23"/>
                    <a:pt x="149" y="22"/>
                    <a:pt x="147" y="22"/>
                  </a:cubicBezTo>
                  <a:cubicBezTo>
                    <a:pt x="145" y="22"/>
                    <a:pt x="145" y="23"/>
                    <a:pt x="143" y="22"/>
                  </a:cubicBezTo>
                  <a:cubicBezTo>
                    <a:pt x="141" y="21"/>
                    <a:pt x="136" y="18"/>
                    <a:pt x="137" y="16"/>
                  </a:cubicBezTo>
                  <a:cubicBezTo>
                    <a:pt x="137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6"/>
                  </a:cubicBezTo>
                  <a:cubicBezTo>
                    <a:pt x="133" y="15"/>
                    <a:pt x="133" y="14"/>
                    <a:pt x="131" y="12"/>
                  </a:cubicBezTo>
                  <a:cubicBezTo>
                    <a:pt x="129" y="11"/>
                    <a:pt x="127" y="10"/>
                    <a:pt x="125" y="8"/>
                  </a:cubicBezTo>
                  <a:cubicBezTo>
                    <a:pt x="124" y="7"/>
                    <a:pt x="122" y="5"/>
                    <a:pt x="119" y="4"/>
                  </a:cubicBezTo>
                  <a:cubicBezTo>
                    <a:pt x="117" y="3"/>
                    <a:pt x="114" y="5"/>
                    <a:pt x="112" y="5"/>
                  </a:cubicBezTo>
                  <a:cubicBezTo>
                    <a:pt x="109" y="5"/>
                    <a:pt x="106" y="4"/>
                    <a:pt x="103" y="3"/>
                  </a:cubicBezTo>
                  <a:cubicBezTo>
                    <a:pt x="101" y="2"/>
                    <a:pt x="97" y="1"/>
                    <a:pt x="95" y="1"/>
                  </a:cubicBezTo>
                  <a:cubicBezTo>
                    <a:pt x="95" y="1"/>
                    <a:pt x="92" y="3"/>
                    <a:pt x="92" y="3"/>
                  </a:cubicBezTo>
                  <a:cubicBezTo>
                    <a:pt x="91" y="3"/>
                    <a:pt x="91" y="3"/>
                    <a:pt x="91" y="4"/>
                  </a:cubicBezTo>
                  <a:cubicBezTo>
                    <a:pt x="91" y="5"/>
                    <a:pt x="90" y="6"/>
                    <a:pt x="90" y="7"/>
                  </a:cubicBezTo>
                  <a:cubicBezTo>
                    <a:pt x="89" y="11"/>
                    <a:pt x="87" y="10"/>
                    <a:pt x="84" y="9"/>
                  </a:cubicBezTo>
                  <a:cubicBezTo>
                    <a:pt x="82" y="8"/>
                    <a:pt x="81" y="7"/>
                    <a:pt x="80" y="8"/>
                  </a:cubicBezTo>
                  <a:cubicBezTo>
                    <a:pt x="78" y="9"/>
                    <a:pt x="77" y="9"/>
                    <a:pt x="76" y="10"/>
                  </a:cubicBezTo>
                  <a:cubicBezTo>
                    <a:pt x="73" y="11"/>
                    <a:pt x="71" y="12"/>
                    <a:pt x="68" y="11"/>
                  </a:cubicBezTo>
                  <a:cubicBezTo>
                    <a:pt x="67" y="11"/>
                    <a:pt x="65" y="10"/>
                    <a:pt x="64" y="10"/>
                  </a:cubicBezTo>
                  <a:cubicBezTo>
                    <a:pt x="62" y="9"/>
                    <a:pt x="62" y="10"/>
                    <a:pt x="60" y="11"/>
                  </a:cubicBezTo>
                  <a:cubicBezTo>
                    <a:pt x="57" y="12"/>
                    <a:pt x="53" y="14"/>
                    <a:pt x="50" y="14"/>
                  </a:cubicBezTo>
                  <a:cubicBezTo>
                    <a:pt x="50" y="14"/>
                    <a:pt x="49" y="15"/>
                    <a:pt x="49" y="16"/>
                  </a:cubicBezTo>
                  <a:cubicBezTo>
                    <a:pt x="48" y="15"/>
                    <a:pt x="47" y="16"/>
                    <a:pt x="47" y="16"/>
                  </a:cubicBezTo>
                  <a:cubicBezTo>
                    <a:pt x="46" y="16"/>
                    <a:pt x="45" y="16"/>
                    <a:pt x="44" y="16"/>
                  </a:cubicBezTo>
                  <a:cubicBezTo>
                    <a:pt x="41" y="16"/>
                    <a:pt x="41" y="18"/>
                    <a:pt x="40" y="21"/>
                  </a:cubicBezTo>
                  <a:cubicBezTo>
                    <a:pt x="40" y="23"/>
                    <a:pt x="38" y="26"/>
                    <a:pt x="41" y="26"/>
                  </a:cubicBezTo>
                  <a:cubicBezTo>
                    <a:pt x="43" y="26"/>
                    <a:pt x="44" y="24"/>
                    <a:pt x="45" y="23"/>
                  </a:cubicBezTo>
                  <a:cubicBezTo>
                    <a:pt x="48" y="23"/>
                    <a:pt x="55" y="25"/>
                    <a:pt x="57" y="27"/>
                  </a:cubicBezTo>
                  <a:cubicBezTo>
                    <a:pt x="58" y="29"/>
                    <a:pt x="59" y="39"/>
                    <a:pt x="56" y="39"/>
                  </a:cubicBezTo>
                  <a:cubicBezTo>
                    <a:pt x="54" y="40"/>
                    <a:pt x="51" y="38"/>
                    <a:pt x="49" y="38"/>
                  </a:cubicBezTo>
                  <a:cubicBezTo>
                    <a:pt x="48" y="38"/>
                    <a:pt x="46" y="39"/>
                    <a:pt x="44" y="38"/>
                  </a:cubicBezTo>
                  <a:cubicBezTo>
                    <a:pt x="43" y="37"/>
                    <a:pt x="41" y="35"/>
                    <a:pt x="40" y="34"/>
                  </a:cubicBezTo>
                  <a:cubicBezTo>
                    <a:pt x="39" y="33"/>
                    <a:pt x="38" y="32"/>
                    <a:pt x="36" y="32"/>
                  </a:cubicBezTo>
                  <a:cubicBezTo>
                    <a:pt x="33" y="31"/>
                    <a:pt x="32" y="31"/>
                    <a:pt x="30" y="31"/>
                  </a:cubicBezTo>
                  <a:cubicBezTo>
                    <a:pt x="28" y="32"/>
                    <a:pt x="29" y="31"/>
                    <a:pt x="28" y="32"/>
                  </a:cubicBezTo>
                  <a:cubicBezTo>
                    <a:pt x="27" y="33"/>
                    <a:pt x="26" y="34"/>
                    <a:pt x="26" y="35"/>
                  </a:cubicBezTo>
                  <a:cubicBezTo>
                    <a:pt x="25" y="35"/>
                    <a:pt x="25" y="36"/>
                    <a:pt x="24" y="37"/>
                  </a:cubicBezTo>
                  <a:cubicBezTo>
                    <a:pt x="24" y="37"/>
                    <a:pt x="23" y="39"/>
                    <a:pt x="22" y="39"/>
                  </a:cubicBezTo>
                  <a:cubicBezTo>
                    <a:pt x="21" y="40"/>
                    <a:pt x="18" y="38"/>
                    <a:pt x="17" y="38"/>
                  </a:cubicBezTo>
                  <a:cubicBezTo>
                    <a:pt x="17" y="37"/>
                    <a:pt x="17" y="36"/>
                    <a:pt x="17" y="36"/>
                  </a:cubicBezTo>
                  <a:cubicBezTo>
                    <a:pt x="15" y="34"/>
                    <a:pt x="10" y="33"/>
                    <a:pt x="8" y="33"/>
                  </a:cubicBezTo>
                  <a:cubicBezTo>
                    <a:pt x="7" y="34"/>
                    <a:pt x="5" y="35"/>
                    <a:pt x="5" y="35"/>
                  </a:cubicBezTo>
                  <a:cubicBezTo>
                    <a:pt x="4" y="35"/>
                    <a:pt x="4" y="35"/>
                    <a:pt x="3" y="36"/>
                  </a:cubicBezTo>
                  <a:cubicBezTo>
                    <a:pt x="3" y="37"/>
                    <a:pt x="3" y="39"/>
                    <a:pt x="3" y="40"/>
                  </a:cubicBezTo>
                  <a:cubicBezTo>
                    <a:pt x="3" y="40"/>
                    <a:pt x="5" y="42"/>
                    <a:pt x="5" y="42"/>
                  </a:cubicBezTo>
                  <a:cubicBezTo>
                    <a:pt x="6" y="44"/>
                    <a:pt x="7" y="44"/>
                    <a:pt x="8" y="46"/>
                  </a:cubicBezTo>
                  <a:cubicBezTo>
                    <a:pt x="9" y="48"/>
                    <a:pt x="10" y="50"/>
                    <a:pt x="13" y="51"/>
                  </a:cubicBezTo>
                  <a:cubicBezTo>
                    <a:pt x="12" y="54"/>
                    <a:pt x="14" y="56"/>
                    <a:pt x="16" y="57"/>
                  </a:cubicBezTo>
                  <a:cubicBezTo>
                    <a:pt x="19" y="58"/>
                    <a:pt x="20" y="58"/>
                    <a:pt x="18" y="62"/>
                  </a:cubicBezTo>
                  <a:cubicBezTo>
                    <a:pt x="18" y="63"/>
                    <a:pt x="17" y="66"/>
                    <a:pt x="15" y="66"/>
                  </a:cubicBezTo>
                  <a:cubicBezTo>
                    <a:pt x="14" y="67"/>
                    <a:pt x="10" y="65"/>
                    <a:pt x="9" y="65"/>
                  </a:cubicBezTo>
                  <a:cubicBezTo>
                    <a:pt x="8" y="64"/>
                    <a:pt x="6" y="64"/>
                    <a:pt x="6" y="64"/>
                  </a:cubicBezTo>
                  <a:cubicBezTo>
                    <a:pt x="4" y="64"/>
                    <a:pt x="5" y="65"/>
                    <a:pt x="4" y="66"/>
                  </a:cubicBezTo>
                  <a:cubicBezTo>
                    <a:pt x="3" y="68"/>
                    <a:pt x="2" y="70"/>
                    <a:pt x="1" y="72"/>
                  </a:cubicBezTo>
                  <a:cubicBezTo>
                    <a:pt x="1" y="73"/>
                    <a:pt x="0" y="75"/>
                    <a:pt x="0" y="76"/>
                  </a:cubicBezTo>
                  <a:cubicBezTo>
                    <a:pt x="0" y="78"/>
                    <a:pt x="1" y="78"/>
                    <a:pt x="1" y="79"/>
                  </a:cubicBezTo>
                  <a:cubicBezTo>
                    <a:pt x="2" y="80"/>
                    <a:pt x="2" y="84"/>
                    <a:pt x="2" y="86"/>
                  </a:cubicBezTo>
                  <a:cubicBezTo>
                    <a:pt x="2" y="86"/>
                    <a:pt x="2" y="86"/>
                    <a:pt x="3" y="86"/>
                  </a:cubicBezTo>
                  <a:cubicBezTo>
                    <a:pt x="1" y="89"/>
                    <a:pt x="3" y="92"/>
                    <a:pt x="5" y="93"/>
                  </a:cubicBezTo>
                  <a:cubicBezTo>
                    <a:pt x="5" y="95"/>
                    <a:pt x="5" y="97"/>
                    <a:pt x="6" y="99"/>
                  </a:cubicBezTo>
                  <a:cubicBezTo>
                    <a:pt x="7" y="100"/>
                    <a:pt x="8" y="100"/>
                    <a:pt x="8" y="101"/>
                  </a:cubicBezTo>
                  <a:cubicBezTo>
                    <a:pt x="9" y="102"/>
                    <a:pt x="9" y="105"/>
                    <a:pt x="10" y="106"/>
                  </a:cubicBezTo>
                  <a:cubicBezTo>
                    <a:pt x="11" y="106"/>
                    <a:pt x="14" y="104"/>
                    <a:pt x="15" y="102"/>
                  </a:cubicBezTo>
                  <a:cubicBezTo>
                    <a:pt x="17" y="100"/>
                    <a:pt x="17" y="99"/>
                    <a:pt x="20" y="100"/>
                  </a:cubicBezTo>
                  <a:cubicBezTo>
                    <a:pt x="23" y="101"/>
                    <a:pt x="25" y="102"/>
                    <a:pt x="27" y="101"/>
                  </a:cubicBezTo>
                  <a:cubicBezTo>
                    <a:pt x="28" y="100"/>
                    <a:pt x="28" y="99"/>
                    <a:pt x="29" y="99"/>
                  </a:cubicBezTo>
                  <a:cubicBezTo>
                    <a:pt x="30" y="98"/>
                    <a:pt x="31" y="99"/>
                    <a:pt x="33" y="99"/>
                  </a:cubicBezTo>
                  <a:cubicBezTo>
                    <a:pt x="33" y="98"/>
                    <a:pt x="34" y="98"/>
                    <a:pt x="35" y="98"/>
                  </a:cubicBezTo>
                  <a:cubicBezTo>
                    <a:pt x="36" y="98"/>
                    <a:pt x="38" y="99"/>
                    <a:pt x="39" y="99"/>
                  </a:cubicBezTo>
                  <a:cubicBezTo>
                    <a:pt x="41" y="100"/>
                    <a:pt x="42" y="100"/>
                    <a:pt x="43" y="101"/>
                  </a:cubicBezTo>
                  <a:cubicBezTo>
                    <a:pt x="43" y="102"/>
                    <a:pt x="43" y="103"/>
                    <a:pt x="44" y="103"/>
                  </a:cubicBezTo>
                  <a:cubicBezTo>
                    <a:pt x="45" y="103"/>
                    <a:pt x="45" y="103"/>
                    <a:pt x="46" y="104"/>
                  </a:cubicBezTo>
                  <a:cubicBezTo>
                    <a:pt x="46" y="105"/>
                    <a:pt x="45" y="106"/>
                    <a:pt x="45" y="107"/>
                  </a:cubicBezTo>
                  <a:cubicBezTo>
                    <a:pt x="48" y="108"/>
                    <a:pt x="50" y="111"/>
                    <a:pt x="51" y="113"/>
                  </a:cubicBezTo>
                  <a:cubicBezTo>
                    <a:pt x="53" y="114"/>
                    <a:pt x="54" y="115"/>
                    <a:pt x="56" y="115"/>
                  </a:cubicBezTo>
                  <a:cubicBezTo>
                    <a:pt x="58" y="116"/>
                    <a:pt x="59" y="117"/>
                    <a:pt x="61" y="118"/>
                  </a:cubicBezTo>
                  <a:cubicBezTo>
                    <a:pt x="65" y="119"/>
                    <a:pt x="65" y="124"/>
                    <a:pt x="64" y="128"/>
                  </a:cubicBezTo>
                  <a:cubicBezTo>
                    <a:pt x="63" y="133"/>
                    <a:pt x="59" y="136"/>
                    <a:pt x="59" y="142"/>
                  </a:cubicBezTo>
                  <a:cubicBezTo>
                    <a:pt x="61" y="142"/>
                    <a:pt x="62" y="142"/>
                    <a:pt x="62" y="144"/>
                  </a:cubicBezTo>
                  <a:cubicBezTo>
                    <a:pt x="63" y="146"/>
                    <a:pt x="62" y="146"/>
                    <a:pt x="63" y="147"/>
                  </a:cubicBezTo>
                  <a:cubicBezTo>
                    <a:pt x="64" y="148"/>
                    <a:pt x="65" y="147"/>
                    <a:pt x="66" y="148"/>
                  </a:cubicBezTo>
                  <a:cubicBezTo>
                    <a:pt x="66" y="149"/>
                    <a:pt x="66" y="150"/>
                    <a:pt x="66" y="151"/>
                  </a:cubicBezTo>
                  <a:cubicBezTo>
                    <a:pt x="67" y="152"/>
                    <a:pt x="67" y="152"/>
                    <a:pt x="68" y="152"/>
                  </a:cubicBezTo>
                  <a:cubicBezTo>
                    <a:pt x="68" y="157"/>
                    <a:pt x="65" y="159"/>
                    <a:pt x="63" y="162"/>
                  </a:cubicBezTo>
                  <a:cubicBezTo>
                    <a:pt x="62" y="163"/>
                    <a:pt x="60" y="165"/>
                    <a:pt x="61" y="167"/>
                  </a:cubicBezTo>
                  <a:cubicBezTo>
                    <a:pt x="62" y="168"/>
                    <a:pt x="65" y="167"/>
                    <a:pt x="64" y="170"/>
                  </a:cubicBezTo>
                  <a:cubicBezTo>
                    <a:pt x="62" y="171"/>
                    <a:pt x="62" y="173"/>
                    <a:pt x="62" y="175"/>
                  </a:cubicBezTo>
                  <a:cubicBezTo>
                    <a:pt x="61" y="178"/>
                    <a:pt x="60" y="179"/>
                    <a:pt x="59" y="181"/>
                  </a:cubicBezTo>
                  <a:cubicBezTo>
                    <a:pt x="57" y="180"/>
                    <a:pt x="55" y="184"/>
                    <a:pt x="57" y="185"/>
                  </a:cubicBezTo>
                  <a:cubicBezTo>
                    <a:pt x="57" y="187"/>
                    <a:pt x="54" y="193"/>
                    <a:pt x="55" y="195"/>
                  </a:cubicBezTo>
                  <a:cubicBezTo>
                    <a:pt x="56" y="196"/>
                    <a:pt x="57" y="196"/>
                    <a:pt x="58" y="196"/>
                  </a:cubicBezTo>
                  <a:cubicBezTo>
                    <a:pt x="58" y="197"/>
                    <a:pt x="59" y="198"/>
                    <a:pt x="60" y="199"/>
                  </a:cubicBezTo>
                  <a:cubicBezTo>
                    <a:pt x="61" y="200"/>
                    <a:pt x="62" y="202"/>
                    <a:pt x="64" y="203"/>
                  </a:cubicBezTo>
                  <a:cubicBezTo>
                    <a:pt x="67" y="204"/>
                    <a:pt x="69" y="203"/>
                    <a:pt x="70" y="206"/>
                  </a:cubicBezTo>
                  <a:cubicBezTo>
                    <a:pt x="70" y="206"/>
                    <a:pt x="71" y="208"/>
                    <a:pt x="71" y="208"/>
                  </a:cubicBezTo>
                  <a:cubicBezTo>
                    <a:pt x="70" y="211"/>
                    <a:pt x="70" y="211"/>
                    <a:pt x="71" y="213"/>
                  </a:cubicBezTo>
                  <a:cubicBezTo>
                    <a:pt x="72" y="215"/>
                    <a:pt x="74" y="217"/>
                    <a:pt x="70" y="216"/>
                  </a:cubicBezTo>
                  <a:cubicBezTo>
                    <a:pt x="68" y="216"/>
                    <a:pt x="65" y="214"/>
                    <a:pt x="63" y="215"/>
                  </a:cubicBezTo>
                  <a:cubicBezTo>
                    <a:pt x="62" y="215"/>
                    <a:pt x="57" y="218"/>
                    <a:pt x="57" y="219"/>
                  </a:cubicBezTo>
                  <a:cubicBezTo>
                    <a:pt x="59" y="220"/>
                    <a:pt x="61" y="219"/>
                    <a:pt x="62" y="221"/>
                  </a:cubicBezTo>
                  <a:cubicBezTo>
                    <a:pt x="63" y="223"/>
                    <a:pt x="63" y="224"/>
                    <a:pt x="64" y="226"/>
                  </a:cubicBezTo>
                  <a:cubicBezTo>
                    <a:pt x="65" y="231"/>
                    <a:pt x="71" y="228"/>
                    <a:pt x="73" y="233"/>
                  </a:cubicBezTo>
                  <a:cubicBezTo>
                    <a:pt x="73" y="234"/>
                    <a:pt x="73" y="239"/>
                    <a:pt x="72" y="240"/>
                  </a:cubicBezTo>
                  <a:cubicBezTo>
                    <a:pt x="70" y="241"/>
                    <a:pt x="67" y="238"/>
                    <a:pt x="66" y="238"/>
                  </a:cubicBezTo>
                  <a:cubicBezTo>
                    <a:pt x="63" y="239"/>
                    <a:pt x="64" y="242"/>
                    <a:pt x="63" y="244"/>
                  </a:cubicBezTo>
                  <a:cubicBezTo>
                    <a:pt x="62" y="244"/>
                    <a:pt x="60" y="244"/>
                    <a:pt x="60" y="244"/>
                  </a:cubicBezTo>
                  <a:cubicBezTo>
                    <a:pt x="59" y="246"/>
                    <a:pt x="60" y="247"/>
                    <a:pt x="61" y="247"/>
                  </a:cubicBezTo>
                  <a:cubicBezTo>
                    <a:pt x="61" y="249"/>
                    <a:pt x="61" y="249"/>
                    <a:pt x="60" y="251"/>
                  </a:cubicBezTo>
                  <a:cubicBezTo>
                    <a:pt x="60" y="253"/>
                    <a:pt x="59" y="253"/>
                    <a:pt x="57" y="254"/>
                  </a:cubicBezTo>
                  <a:cubicBezTo>
                    <a:pt x="55" y="256"/>
                    <a:pt x="53" y="257"/>
                    <a:pt x="50" y="258"/>
                  </a:cubicBezTo>
                  <a:cubicBezTo>
                    <a:pt x="47" y="259"/>
                    <a:pt x="46" y="260"/>
                    <a:pt x="44" y="263"/>
                  </a:cubicBezTo>
                  <a:cubicBezTo>
                    <a:pt x="43" y="264"/>
                    <a:pt x="42" y="265"/>
                    <a:pt x="41" y="267"/>
                  </a:cubicBezTo>
                  <a:cubicBezTo>
                    <a:pt x="40" y="269"/>
                    <a:pt x="40" y="271"/>
                    <a:pt x="40" y="273"/>
                  </a:cubicBezTo>
                  <a:cubicBezTo>
                    <a:pt x="38" y="277"/>
                    <a:pt x="36" y="276"/>
                    <a:pt x="34" y="279"/>
                  </a:cubicBezTo>
                  <a:cubicBezTo>
                    <a:pt x="33" y="280"/>
                    <a:pt x="33" y="282"/>
                    <a:pt x="33" y="283"/>
                  </a:cubicBezTo>
                  <a:cubicBezTo>
                    <a:pt x="32" y="285"/>
                    <a:pt x="31" y="286"/>
                    <a:pt x="31" y="288"/>
                  </a:cubicBezTo>
                  <a:cubicBezTo>
                    <a:pt x="31" y="291"/>
                    <a:pt x="31" y="296"/>
                    <a:pt x="33" y="297"/>
                  </a:cubicBezTo>
                  <a:cubicBezTo>
                    <a:pt x="34" y="298"/>
                    <a:pt x="36" y="297"/>
                    <a:pt x="37" y="299"/>
                  </a:cubicBezTo>
                  <a:cubicBezTo>
                    <a:pt x="38" y="302"/>
                    <a:pt x="36" y="304"/>
                    <a:pt x="36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4" y="319"/>
                    <a:pt x="31" y="332"/>
                    <a:pt x="29" y="345"/>
                  </a:cubicBezTo>
                  <a:cubicBezTo>
                    <a:pt x="29" y="345"/>
                    <a:pt x="30" y="345"/>
                    <a:pt x="30" y="345"/>
                  </a:cubicBezTo>
                  <a:cubicBezTo>
                    <a:pt x="31" y="348"/>
                    <a:pt x="31" y="350"/>
                    <a:pt x="32" y="352"/>
                  </a:cubicBezTo>
                  <a:cubicBezTo>
                    <a:pt x="33" y="355"/>
                    <a:pt x="34" y="357"/>
                    <a:pt x="34" y="359"/>
                  </a:cubicBezTo>
                  <a:cubicBezTo>
                    <a:pt x="35" y="364"/>
                    <a:pt x="36" y="371"/>
                    <a:pt x="39" y="373"/>
                  </a:cubicBezTo>
                  <a:cubicBezTo>
                    <a:pt x="42" y="375"/>
                    <a:pt x="45" y="376"/>
                    <a:pt x="46" y="379"/>
                  </a:cubicBezTo>
                  <a:cubicBezTo>
                    <a:pt x="47" y="380"/>
                    <a:pt x="46" y="382"/>
                    <a:pt x="47" y="383"/>
                  </a:cubicBezTo>
                  <a:cubicBezTo>
                    <a:pt x="47" y="384"/>
                    <a:pt x="49" y="386"/>
                    <a:pt x="50" y="387"/>
                  </a:cubicBezTo>
                  <a:cubicBezTo>
                    <a:pt x="51" y="387"/>
                    <a:pt x="51" y="387"/>
                    <a:pt x="52" y="387"/>
                  </a:cubicBezTo>
                  <a:cubicBezTo>
                    <a:pt x="53" y="388"/>
                    <a:pt x="53" y="388"/>
                    <a:pt x="53" y="389"/>
                  </a:cubicBezTo>
                  <a:cubicBezTo>
                    <a:pt x="53" y="390"/>
                    <a:pt x="54" y="391"/>
                    <a:pt x="55" y="391"/>
                  </a:cubicBezTo>
                  <a:cubicBezTo>
                    <a:pt x="55" y="391"/>
                    <a:pt x="56" y="391"/>
                    <a:pt x="56" y="391"/>
                  </a:cubicBezTo>
                  <a:cubicBezTo>
                    <a:pt x="57" y="393"/>
                    <a:pt x="55" y="395"/>
                    <a:pt x="55" y="396"/>
                  </a:cubicBezTo>
                  <a:cubicBezTo>
                    <a:pt x="56" y="398"/>
                    <a:pt x="57" y="399"/>
                    <a:pt x="58" y="400"/>
                  </a:cubicBezTo>
                  <a:cubicBezTo>
                    <a:pt x="58" y="400"/>
                    <a:pt x="58" y="401"/>
                    <a:pt x="58" y="401"/>
                  </a:cubicBezTo>
                  <a:cubicBezTo>
                    <a:pt x="58" y="402"/>
                    <a:pt x="58" y="403"/>
                    <a:pt x="58" y="404"/>
                  </a:cubicBezTo>
                  <a:cubicBezTo>
                    <a:pt x="60" y="405"/>
                    <a:pt x="65" y="406"/>
                    <a:pt x="66" y="404"/>
                  </a:cubicBezTo>
                  <a:cubicBezTo>
                    <a:pt x="67" y="402"/>
                    <a:pt x="66" y="395"/>
                    <a:pt x="69" y="394"/>
                  </a:cubicBezTo>
                  <a:cubicBezTo>
                    <a:pt x="70" y="394"/>
                    <a:pt x="71" y="395"/>
                    <a:pt x="71" y="395"/>
                  </a:cubicBezTo>
                  <a:cubicBezTo>
                    <a:pt x="72" y="395"/>
                    <a:pt x="73" y="395"/>
                    <a:pt x="73" y="394"/>
                  </a:cubicBezTo>
                  <a:cubicBezTo>
                    <a:pt x="73" y="394"/>
                    <a:pt x="75" y="392"/>
                    <a:pt x="75" y="391"/>
                  </a:cubicBezTo>
                  <a:cubicBezTo>
                    <a:pt x="76" y="390"/>
                    <a:pt x="76" y="388"/>
                    <a:pt x="77" y="386"/>
                  </a:cubicBezTo>
                  <a:cubicBezTo>
                    <a:pt x="77" y="385"/>
                    <a:pt x="78" y="383"/>
                    <a:pt x="79" y="382"/>
                  </a:cubicBezTo>
                  <a:cubicBezTo>
                    <a:pt x="81" y="379"/>
                    <a:pt x="82" y="379"/>
                    <a:pt x="85" y="379"/>
                  </a:cubicBezTo>
                  <a:cubicBezTo>
                    <a:pt x="86" y="379"/>
                    <a:pt x="88" y="380"/>
                    <a:pt x="89" y="380"/>
                  </a:cubicBezTo>
                  <a:cubicBezTo>
                    <a:pt x="90" y="379"/>
                    <a:pt x="91" y="376"/>
                    <a:pt x="92" y="375"/>
                  </a:cubicBezTo>
                  <a:cubicBezTo>
                    <a:pt x="92" y="375"/>
                    <a:pt x="93" y="373"/>
                    <a:pt x="94" y="373"/>
                  </a:cubicBezTo>
                  <a:cubicBezTo>
                    <a:pt x="96" y="371"/>
                    <a:pt x="96" y="371"/>
                    <a:pt x="96" y="368"/>
                  </a:cubicBezTo>
                  <a:cubicBezTo>
                    <a:pt x="97" y="365"/>
                    <a:pt x="100" y="363"/>
                    <a:pt x="101" y="360"/>
                  </a:cubicBezTo>
                  <a:cubicBezTo>
                    <a:pt x="102" y="360"/>
                    <a:pt x="105" y="360"/>
                    <a:pt x="106" y="359"/>
                  </a:cubicBezTo>
                  <a:cubicBezTo>
                    <a:pt x="108" y="358"/>
                    <a:pt x="108" y="356"/>
                    <a:pt x="109" y="353"/>
                  </a:cubicBezTo>
                  <a:cubicBezTo>
                    <a:pt x="109" y="351"/>
                    <a:pt x="110" y="348"/>
                    <a:pt x="111" y="346"/>
                  </a:cubicBezTo>
                  <a:cubicBezTo>
                    <a:pt x="111" y="344"/>
                    <a:pt x="111" y="343"/>
                    <a:pt x="112" y="342"/>
                  </a:cubicBezTo>
                  <a:cubicBezTo>
                    <a:pt x="113" y="342"/>
                    <a:pt x="113" y="341"/>
                    <a:pt x="113" y="340"/>
                  </a:cubicBezTo>
                  <a:cubicBezTo>
                    <a:pt x="113" y="339"/>
                    <a:pt x="114" y="338"/>
                    <a:pt x="114" y="337"/>
                  </a:cubicBezTo>
                  <a:cubicBezTo>
                    <a:pt x="115" y="335"/>
                    <a:pt x="117" y="335"/>
                    <a:pt x="118" y="334"/>
                  </a:cubicBezTo>
                  <a:cubicBezTo>
                    <a:pt x="119" y="332"/>
                    <a:pt x="118" y="332"/>
                    <a:pt x="120" y="331"/>
                  </a:cubicBezTo>
                  <a:cubicBezTo>
                    <a:pt x="120" y="331"/>
                    <a:pt x="122" y="332"/>
                    <a:pt x="123" y="332"/>
                  </a:cubicBezTo>
                  <a:cubicBezTo>
                    <a:pt x="123" y="332"/>
                    <a:pt x="124" y="331"/>
                    <a:pt x="125" y="331"/>
                  </a:cubicBezTo>
                  <a:cubicBezTo>
                    <a:pt x="126" y="332"/>
                    <a:pt x="127" y="332"/>
                    <a:pt x="128" y="332"/>
                  </a:cubicBezTo>
                  <a:cubicBezTo>
                    <a:pt x="131" y="333"/>
                    <a:pt x="135" y="334"/>
                    <a:pt x="138" y="335"/>
                  </a:cubicBezTo>
                  <a:cubicBezTo>
                    <a:pt x="140" y="335"/>
                    <a:pt x="141" y="336"/>
                    <a:pt x="143" y="334"/>
                  </a:cubicBezTo>
                  <a:cubicBezTo>
                    <a:pt x="144" y="333"/>
                    <a:pt x="146" y="332"/>
                    <a:pt x="147" y="331"/>
                  </a:cubicBezTo>
                  <a:cubicBezTo>
                    <a:pt x="151" y="328"/>
                    <a:pt x="154" y="332"/>
                    <a:pt x="158" y="329"/>
                  </a:cubicBezTo>
                  <a:cubicBezTo>
                    <a:pt x="160" y="327"/>
                    <a:pt x="160" y="325"/>
                    <a:pt x="161" y="323"/>
                  </a:cubicBezTo>
                  <a:cubicBezTo>
                    <a:pt x="161" y="321"/>
                    <a:pt x="163" y="319"/>
                    <a:pt x="164" y="318"/>
                  </a:cubicBezTo>
                  <a:cubicBezTo>
                    <a:pt x="165" y="316"/>
                    <a:pt x="167" y="315"/>
                    <a:pt x="168" y="313"/>
                  </a:cubicBezTo>
                  <a:cubicBezTo>
                    <a:pt x="169" y="312"/>
                    <a:pt x="168" y="310"/>
                    <a:pt x="169" y="309"/>
                  </a:cubicBezTo>
                  <a:cubicBezTo>
                    <a:pt x="170" y="308"/>
                    <a:pt x="171" y="308"/>
                    <a:pt x="172" y="307"/>
                  </a:cubicBezTo>
                  <a:cubicBezTo>
                    <a:pt x="176" y="304"/>
                    <a:pt x="178" y="303"/>
                    <a:pt x="182" y="303"/>
                  </a:cubicBezTo>
                  <a:cubicBezTo>
                    <a:pt x="183" y="302"/>
                    <a:pt x="185" y="302"/>
                    <a:pt x="187" y="301"/>
                  </a:cubicBezTo>
                  <a:cubicBezTo>
                    <a:pt x="190" y="301"/>
                    <a:pt x="192" y="301"/>
                    <a:pt x="194" y="302"/>
                  </a:cubicBezTo>
                  <a:cubicBezTo>
                    <a:pt x="197" y="302"/>
                    <a:pt x="198" y="303"/>
                    <a:pt x="200" y="305"/>
                  </a:cubicBezTo>
                  <a:cubicBezTo>
                    <a:pt x="202" y="306"/>
                    <a:pt x="204" y="308"/>
                    <a:pt x="207" y="307"/>
                  </a:cubicBezTo>
                  <a:cubicBezTo>
                    <a:pt x="208" y="307"/>
                    <a:pt x="210" y="306"/>
                    <a:pt x="212" y="305"/>
                  </a:cubicBezTo>
                  <a:cubicBezTo>
                    <a:pt x="213" y="305"/>
                    <a:pt x="214" y="304"/>
                    <a:pt x="215" y="304"/>
                  </a:cubicBezTo>
                  <a:cubicBezTo>
                    <a:pt x="216" y="304"/>
                    <a:pt x="216" y="303"/>
                    <a:pt x="217" y="302"/>
                  </a:cubicBezTo>
                  <a:cubicBezTo>
                    <a:pt x="219" y="302"/>
                    <a:pt x="221" y="302"/>
                    <a:pt x="222" y="301"/>
                  </a:cubicBezTo>
                  <a:cubicBezTo>
                    <a:pt x="224" y="300"/>
                    <a:pt x="224" y="298"/>
                    <a:pt x="226" y="2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50">
              <a:extLst>
                <a:ext uri="{FF2B5EF4-FFF2-40B4-BE49-F238E27FC236}">
                  <a16:creationId xmlns:a16="http://schemas.microsoft.com/office/drawing/2014/main" id="{E25D7939-5D1A-4B96-89E1-91010618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921" y="1145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51">
              <a:extLst>
                <a:ext uri="{FF2B5EF4-FFF2-40B4-BE49-F238E27FC236}">
                  <a16:creationId xmlns:a16="http://schemas.microsoft.com/office/drawing/2014/main" id="{C32E9251-9A48-4767-A64F-9E909A7B8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53" y="1765069"/>
              <a:ext cx="55034" cy="71881"/>
            </a:xfrm>
            <a:custGeom>
              <a:avLst/>
              <a:gdLst>
                <a:gd name="T0" fmla="*/ 23 w 26"/>
                <a:gd name="T1" fmla="*/ 20 h 34"/>
                <a:gd name="T2" fmla="*/ 26 w 26"/>
                <a:gd name="T3" fmla="*/ 9 h 34"/>
                <a:gd name="T4" fmla="*/ 24 w 26"/>
                <a:gd name="T5" fmla="*/ 9 h 34"/>
                <a:gd name="T6" fmla="*/ 23 w 26"/>
                <a:gd name="T7" fmla="*/ 7 h 34"/>
                <a:gd name="T8" fmla="*/ 22 w 26"/>
                <a:gd name="T9" fmla="*/ 6 h 34"/>
                <a:gd name="T10" fmla="*/ 20 w 26"/>
                <a:gd name="T11" fmla="*/ 5 h 34"/>
                <a:gd name="T12" fmla="*/ 20 w 26"/>
                <a:gd name="T13" fmla="*/ 2 h 34"/>
                <a:gd name="T14" fmla="*/ 16 w 26"/>
                <a:gd name="T15" fmla="*/ 2 h 34"/>
                <a:gd name="T16" fmla="*/ 12 w 26"/>
                <a:gd name="T17" fmla="*/ 0 h 34"/>
                <a:gd name="T18" fmla="*/ 8 w 26"/>
                <a:gd name="T19" fmla="*/ 2 h 34"/>
                <a:gd name="T20" fmla="*/ 3 w 26"/>
                <a:gd name="T21" fmla="*/ 4 h 34"/>
                <a:gd name="T22" fmla="*/ 2 w 26"/>
                <a:gd name="T23" fmla="*/ 9 h 34"/>
                <a:gd name="T24" fmla="*/ 1 w 26"/>
                <a:gd name="T25" fmla="*/ 14 h 34"/>
                <a:gd name="T26" fmla="*/ 1 w 26"/>
                <a:gd name="T27" fmla="*/ 28 h 34"/>
                <a:gd name="T28" fmla="*/ 6 w 26"/>
                <a:gd name="T29" fmla="*/ 23 h 34"/>
                <a:gd name="T30" fmla="*/ 13 w 26"/>
                <a:gd name="T31" fmla="*/ 20 h 34"/>
                <a:gd name="T32" fmla="*/ 23 w 26"/>
                <a:gd name="T3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4">
                  <a:moveTo>
                    <a:pt x="23" y="20"/>
                  </a:moveTo>
                  <a:cubicBezTo>
                    <a:pt x="26" y="18"/>
                    <a:pt x="25" y="13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4" y="8"/>
                    <a:pt x="23" y="8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2" y="6"/>
                    <a:pt x="21" y="5"/>
                    <a:pt x="20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4" y="1"/>
                    <a:pt x="14" y="0"/>
                    <a:pt x="12" y="0"/>
                  </a:cubicBezTo>
                  <a:cubicBezTo>
                    <a:pt x="10" y="1"/>
                    <a:pt x="10" y="1"/>
                    <a:pt x="8" y="2"/>
                  </a:cubicBezTo>
                  <a:cubicBezTo>
                    <a:pt x="7" y="4"/>
                    <a:pt x="5" y="3"/>
                    <a:pt x="3" y="4"/>
                  </a:cubicBezTo>
                  <a:cubicBezTo>
                    <a:pt x="2" y="5"/>
                    <a:pt x="3" y="6"/>
                    <a:pt x="2" y="9"/>
                  </a:cubicBezTo>
                  <a:cubicBezTo>
                    <a:pt x="2" y="12"/>
                    <a:pt x="1" y="12"/>
                    <a:pt x="1" y="14"/>
                  </a:cubicBezTo>
                  <a:cubicBezTo>
                    <a:pt x="1" y="17"/>
                    <a:pt x="0" y="26"/>
                    <a:pt x="1" y="28"/>
                  </a:cubicBezTo>
                  <a:cubicBezTo>
                    <a:pt x="3" y="34"/>
                    <a:pt x="4" y="25"/>
                    <a:pt x="6" y="23"/>
                  </a:cubicBezTo>
                  <a:cubicBezTo>
                    <a:pt x="8" y="19"/>
                    <a:pt x="10" y="20"/>
                    <a:pt x="13" y="20"/>
                  </a:cubicBezTo>
                  <a:cubicBezTo>
                    <a:pt x="16" y="20"/>
                    <a:pt x="20" y="21"/>
                    <a:pt x="2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52">
              <a:extLst>
                <a:ext uri="{FF2B5EF4-FFF2-40B4-BE49-F238E27FC236}">
                  <a16:creationId xmlns:a16="http://schemas.microsoft.com/office/drawing/2014/main" id="{32CF9006-1078-45AE-ACD9-96C25DFAE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794" y="1961619"/>
              <a:ext cx="1123" cy="2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53">
              <a:extLst>
                <a:ext uri="{FF2B5EF4-FFF2-40B4-BE49-F238E27FC236}">
                  <a16:creationId xmlns:a16="http://schemas.microsoft.com/office/drawing/2014/main" id="{528680D0-B9CA-446B-9A90-CB599FDA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433" y="1947018"/>
              <a:ext cx="178579" cy="174087"/>
            </a:xfrm>
            <a:custGeom>
              <a:avLst/>
              <a:gdLst>
                <a:gd name="T0" fmla="*/ 34 w 85"/>
                <a:gd name="T1" fmla="*/ 83 h 83"/>
                <a:gd name="T2" fmla="*/ 46 w 85"/>
                <a:gd name="T3" fmla="*/ 80 h 83"/>
                <a:gd name="T4" fmla="*/ 55 w 85"/>
                <a:gd name="T5" fmla="*/ 72 h 83"/>
                <a:gd name="T6" fmla="*/ 60 w 85"/>
                <a:gd name="T7" fmla="*/ 72 h 83"/>
                <a:gd name="T8" fmla="*/ 63 w 85"/>
                <a:gd name="T9" fmla="*/ 74 h 83"/>
                <a:gd name="T10" fmla="*/ 69 w 85"/>
                <a:gd name="T11" fmla="*/ 67 h 83"/>
                <a:gd name="T12" fmla="*/ 71 w 85"/>
                <a:gd name="T13" fmla="*/ 66 h 83"/>
                <a:gd name="T14" fmla="*/ 73 w 85"/>
                <a:gd name="T15" fmla="*/ 57 h 83"/>
                <a:gd name="T16" fmla="*/ 78 w 85"/>
                <a:gd name="T17" fmla="*/ 53 h 83"/>
                <a:gd name="T18" fmla="*/ 81 w 85"/>
                <a:gd name="T19" fmla="*/ 53 h 83"/>
                <a:gd name="T20" fmla="*/ 83 w 85"/>
                <a:gd name="T21" fmla="*/ 50 h 83"/>
                <a:gd name="T22" fmla="*/ 85 w 85"/>
                <a:gd name="T23" fmla="*/ 42 h 83"/>
                <a:gd name="T24" fmla="*/ 85 w 85"/>
                <a:gd name="T25" fmla="*/ 32 h 83"/>
                <a:gd name="T26" fmla="*/ 83 w 85"/>
                <a:gd name="T27" fmla="*/ 31 h 83"/>
                <a:gd name="T28" fmla="*/ 81 w 85"/>
                <a:gd name="T29" fmla="*/ 25 h 83"/>
                <a:gd name="T30" fmla="*/ 81 w 85"/>
                <a:gd name="T31" fmla="*/ 16 h 83"/>
                <a:gd name="T32" fmla="*/ 79 w 85"/>
                <a:gd name="T33" fmla="*/ 10 h 83"/>
                <a:gd name="T34" fmla="*/ 74 w 85"/>
                <a:gd name="T35" fmla="*/ 7 h 83"/>
                <a:gd name="T36" fmla="*/ 75 w 85"/>
                <a:gd name="T37" fmla="*/ 7 h 83"/>
                <a:gd name="T38" fmla="*/ 72 w 85"/>
                <a:gd name="T39" fmla="*/ 5 h 83"/>
                <a:gd name="T40" fmla="*/ 62 w 85"/>
                <a:gd name="T41" fmla="*/ 2 h 83"/>
                <a:gd name="T42" fmla="*/ 57 w 85"/>
                <a:gd name="T43" fmla="*/ 0 h 83"/>
                <a:gd name="T44" fmla="*/ 54 w 85"/>
                <a:gd name="T45" fmla="*/ 5 h 83"/>
                <a:gd name="T46" fmla="*/ 53 w 85"/>
                <a:gd name="T47" fmla="*/ 7 h 83"/>
                <a:gd name="T48" fmla="*/ 53 w 85"/>
                <a:gd name="T49" fmla="*/ 11 h 83"/>
                <a:gd name="T50" fmla="*/ 52 w 85"/>
                <a:gd name="T51" fmla="*/ 13 h 83"/>
                <a:gd name="T52" fmla="*/ 52 w 85"/>
                <a:gd name="T53" fmla="*/ 17 h 83"/>
                <a:gd name="T54" fmla="*/ 47 w 85"/>
                <a:gd name="T55" fmla="*/ 19 h 83"/>
                <a:gd name="T56" fmla="*/ 45 w 85"/>
                <a:gd name="T57" fmla="*/ 20 h 83"/>
                <a:gd name="T58" fmla="*/ 42 w 85"/>
                <a:gd name="T59" fmla="*/ 16 h 83"/>
                <a:gd name="T60" fmla="*/ 37 w 85"/>
                <a:gd name="T61" fmla="*/ 16 h 83"/>
                <a:gd name="T62" fmla="*/ 34 w 85"/>
                <a:gd name="T63" fmla="*/ 17 h 83"/>
                <a:gd name="T64" fmla="*/ 33 w 85"/>
                <a:gd name="T65" fmla="*/ 21 h 83"/>
                <a:gd name="T66" fmla="*/ 27 w 85"/>
                <a:gd name="T67" fmla="*/ 14 h 83"/>
                <a:gd name="T68" fmla="*/ 17 w 85"/>
                <a:gd name="T69" fmla="*/ 12 h 83"/>
                <a:gd name="T70" fmla="*/ 10 w 85"/>
                <a:gd name="T71" fmla="*/ 12 h 83"/>
                <a:gd name="T72" fmla="*/ 6 w 85"/>
                <a:gd name="T73" fmla="*/ 14 h 83"/>
                <a:gd name="T74" fmla="*/ 4 w 85"/>
                <a:gd name="T75" fmla="*/ 21 h 83"/>
                <a:gd name="T76" fmla="*/ 3 w 85"/>
                <a:gd name="T77" fmla="*/ 28 h 83"/>
                <a:gd name="T78" fmla="*/ 1 w 85"/>
                <a:gd name="T79" fmla="*/ 29 h 83"/>
                <a:gd name="T80" fmla="*/ 1 w 85"/>
                <a:gd name="T81" fmla="*/ 44 h 83"/>
                <a:gd name="T82" fmla="*/ 4 w 85"/>
                <a:gd name="T83" fmla="*/ 50 h 83"/>
                <a:gd name="T84" fmla="*/ 8 w 85"/>
                <a:gd name="T85" fmla="*/ 52 h 83"/>
                <a:gd name="T86" fmla="*/ 9 w 85"/>
                <a:gd name="T87" fmla="*/ 58 h 83"/>
                <a:gd name="T88" fmla="*/ 13 w 85"/>
                <a:gd name="T89" fmla="*/ 61 h 83"/>
                <a:gd name="T90" fmla="*/ 17 w 85"/>
                <a:gd name="T91" fmla="*/ 67 h 83"/>
                <a:gd name="T92" fmla="*/ 22 w 85"/>
                <a:gd name="T93" fmla="*/ 68 h 83"/>
                <a:gd name="T94" fmla="*/ 25 w 85"/>
                <a:gd name="T95" fmla="*/ 71 h 83"/>
                <a:gd name="T96" fmla="*/ 27 w 85"/>
                <a:gd name="T97" fmla="*/ 77 h 83"/>
                <a:gd name="T98" fmla="*/ 30 w 85"/>
                <a:gd name="T99" fmla="*/ 80 h 83"/>
                <a:gd name="T100" fmla="*/ 34 w 85"/>
                <a:gd name="T10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83">
                  <a:moveTo>
                    <a:pt x="34" y="83"/>
                  </a:moveTo>
                  <a:cubicBezTo>
                    <a:pt x="39" y="82"/>
                    <a:pt x="42" y="82"/>
                    <a:pt x="46" y="80"/>
                  </a:cubicBezTo>
                  <a:cubicBezTo>
                    <a:pt x="51" y="78"/>
                    <a:pt x="54" y="80"/>
                    <a:pt x="55" y="72"/>
                  </a:cubicBezTo>
                  <a:cubicBezTo>
                    <a:pt x="56" y="72"/>
                    <a:pt x="58" y="72"/>
                    <a:pt x="60" y="72"/>
                  </a:cubicBezTo>
                  <a:cubicBezTo>
                    <a:pt x="61" y="72"/>
                    <a:pt x="62" y="74"/>
                    <a:pt x="63" y="74"/>
                  </a:cubicBezTo>
                  <a:cubicBezTo>
                    <a:pt x="66" y="74"/>
                    <a:pt x="69" y="70"/>
                    <a:pt x="69" y="67"/>
                  </a:cubicBezTo>
                  <a:cubicBezTo>
                    <a:pt x="69" y="67"/>
                    <a:pt x="70" y="67"/>
                    <a:pt x="71" y="66"/>
                  </a:cubicBezTo>
                  <a:cubicBezTo>
                    <a:pt x="71" y="63"/>
                    <a:pt x="72" y="60"/>
                    <a:pt x="73" y="57"/>
                  </a:cubicBezTo>
                  <a:cubicBezTo>
                    <a:pt x="75" y="56"/>
                    <a:pt x="76" y="54"/>
                    <a:pt x="78" y="53"/>
                  </a:cubicBezTo>
                  <a:cubicBezTo>
                    <a:pt x="79" y="53"/>
                    <a:pt x="80" y="53"/>
                    <a:pt x="81" y="53"/>
                  </a:cubicBezTo>
                  <a:cubicBezTo>
                    <a:pt x="83" y="52"/>
                    <a:pt x="82" y="51"/>
                    <a:pt x="83" y="50"/>
                  </a:cubicBezTo>
                  <a:cubicBezTo>
                    <a:pt x="85" y="47"/>
                    <a:pt x="85" y="47"/>
                    <a:pt x="85" y="42"/>
                  </a:cubicBezTo>
                  <a:cubicBezTo>
                    <a:pt x="85" y="39"/>
                    <a:pt x="85" y="35"/>
                    <a:pt x="85" y="32"/>
                  </a:cubicBezTo>
                  <a:cubicBezTo>
                    <a:pt x="84" y="32"/>
                    <a:pt x="83" y="32"/>
                    <a:pt x="83" y="31"/>
                  </a:cubicBezTo>
                  <a:cubicBezTo>
                    <a:pt x="82" y="29"/>
                    <a:pt x="82" y="27"/>
                    <a:pt x="81" y="25"/>
                  </a:cubicBezTo>
                  <a:cubicBezTo>
                    <a:pt x="81" y="22"/>
                    <a:pt x="81" y="19"/>
                    <a:pt x="81" y="16"/>
                  </a:cubicBezTo>
                  <a:cubicBezTo>
                    <a:pt x="81" y="12"/>
                    <a:pt x="81" y="12"/>
                    <a:pt x="79" y="10"/>
                  </a:cubicBezTo>
                  <a:cubicBezTo>
                    <a:pt x="78" y="9"/>
                    <a:pt x="76" y="7"/>
                    <a:pt x="74" y="7"/>
                  </a:cubicBezTo>
                  <a:cubicBezTo>
                    <a:pt x="74" y="7"/>
                    <a:pt x="75" y="7"/>
                    <a:pt x="75" y="7"/>
                  </a:cubicBezTo>
                  <a:cubicBezTo>
                    <a:pt x="74" y="6"/>
                    <a:pt x="72" y="5"/>
                    <a:pt x="72" y="5"/>
                  </a:cubicBezTo>
                  <a:cubicBezTo>
                    <a:pt x="69" y="6"/>
                    <a:pt x="66" y="3"/>
                    <a:pt x="62" y="2"/>
                  </a:cubicBezTo>
                  <a:cubicBezTo>
                    <a:pt x="61" y="1"/>
                    <a:pt x="59" y="0"/>
                    <a:pt x="57" y="0"/>
                  </a:cubicBezTo>
                  <a:cubicBezTo>
                    <a:pt x="54" y="0"/>
                    <a:pt x="55" y="2"/>
                    <a:pt x="54" y="5"/>
                  </a:cubicBezTo>
                  <a:cubicBezTo>
                    <a:pt x="54" y="5"/>
                    <a:pt x="53" y="6"/>
                    <a:pt x="53" y="7"/>
                  </a:cubicBezTo>
                  <a:cubicBezTo>
                    <a:pt x="53" y="8"/>
                    <a:pt x="53" y="10"/>
                    <a:pt x="53" y="11"/>
                  </a:cubicBezTo>
                  <a:cubicBezTo>
                    <a:pt x="53" y="12"/>
                    <a:pt x="53" y="12"/>
                    <a:pt x="52" y="13"/>
                  </a:cubicBezTo>
                  <a:cubicBezTo>
                    <a:pt x="52" y="14"/>
                    <a:pt x="52" y="16"/>
                    <a:pt x="52" y="17"/>
                  </a:cubicBezTo>
                  <a:cubicBezTo>
                    <a:pt x="51" y="20"/>
                    <a:pt x="49" y="19"/>
                    <a:pt x="47" y="19"/>
                  </a:cubicBezTo>
                  <a:cubicBezTo>
                    <a:pt x="46" y="19"/>
                    <a:pt x="45" y="19"/>
                    <a:pt x="45" y="20"/>
                  </a:cubicBezTo>
                  <a:cubicBezTo>
                    <a:pt x="43" y="19"/>
                    <a:pt x="43" y="17"/>
                    <a:pt x="42" y="16"/>
                  </a:cubicBezTo>
                  <a:cubicBezTo>
                    <a:pt x="41" y="15"/>
                    <a:pt x="38" y="16"/>
                    <a:pt x="37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4" y="18"/>
                    <a:pt x="33" y="21"/>
                    <a:pt x="33" y="21"/>
                  </a:cubicBezTo>
                  <a:cubicBezTo>
                    <a:pt x="29" y="24"/>
                    <a:pt x="28" y="17"/>
                    <a:pt x="27" y="14"/>
                  </a:cubicBezTo>
                  <a:cubicBezTo>
                    <a:pt x="25" y="11"/>
                    <a:pt x="20" y="12"/>
                    <a:pt x="17" y="12"/>
                  </a:cubicBezTo>
                  <a:cubicBezTo>
                    <a:pt x="15" y="12"/>
                    <a:pt x="12" y="12"/>
                    <a:pt x="10" y="12"/>
                  </a:cubicBezTo>
                  <a:cubicBezTo>
                    <a:pt x="9" y="13"/>
                    <a:pt x="8" y="14"/>
                    <a:pt x="6" y="14"/>
                  </a:cubicBezTo>
                  <a:cubicBezTo>
                    <a:pt x="6" y="16"/>
                    <a:pt x="5" y="20"/>
                    <a:pt x="4" y="21"/>
                  </a:cubicBezTo>
                  <a:cubicBezTo>
                    <a:pt x="4" y="23"/>
                    <a:pt x="3" y="26"/>
                    <a:pt x="3" y="28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40"/>
                    <a:pt x="1" y="44"/>
                  </a:cubicBezTo>
                  <a:cubicBezTo>
                    <a:pt x="1" y="45"/>
                    <a:pt x="3" y="49"/>
                    <a:pt x="4" y="50"/>
                  </a:cubicBezTo>
                  <a:cubicBezTo>
                    <a:pt x="5" y="51"/>
                    <a:pt x="7" y="50"/>
                    <a:pt x="8" y="52"/>
                  </a:cubicBezTo>
                  <a:cubicBezTo>
                    <a:pt x="10" y="54"/>
                    <a:pt x="9" y="56"/>
                    <a:pt x="9" y="58"/>
                  </a:cubicBezTo>
                  <a:cubicBezTo>
                    <a:pt x="11" y="60"/>
                    <a:pt x="12" y="60"/>
                    <a:pt x="13" y="61"/>
                  </a:cubicBezTo>
                  <a:cubicBezTo>
                    <a:pt x="15" y="64"/>
                    <a:pt x="14" y="66"/>
                    <a:pt x="17" y="67"/>
                  </a:cubicBezTo>
                  <a:cubicBezTo>
                    <a:pt x="19" y="68"/>
                    <a:pt x="20" y="67"/>
                    <a:pt x="22" y="68"/>
                  </a:cubicBezTo>
                  <a:cubicBezTo>
                    <a:pt x="24" y="69"/>
                    <a:pt x="24" y="69"/>
                    <a:pt x="25" y="71"/>
                  </a:cubicBezTo>
                  <a:cubicBezTo>
                    <a:pt x="27" y="73"/>
                    <a:pt x="26" y="74"/>
                    <a:pt x="27" y="77"/>
                  </a:cubicBezTo>
                  <a:cubicBezTo>
                    <a:pt x="27" y="79"/>
                    <a:pt x="29" y="79"/>
                    <a:pt x="30" y="80"/>
                  </a:cubicBezTo>
                  <a:cubicBezTo>
                    <a:pt x="32" y="82"/>
                    <a:pt x="32" y="83"/>
                    <a:pt x="34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4">
              <a:extLst>
                <a:ext uri="{FF2B5EF4-FFF2-40B4-BE49-F238E27FC236}">
                  <a16:creationId xmlns:a16="http://schemas.microsoft.com/office/drawing/2014/main" id="{8C4CF6E9-3019-4371-A42C-99D0DE9E5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480" y="1049631"/>
              <a:ext cx="147130" cy="156116"/>
            </a:xfrm>
            <a:custGeom>
              <a:avLst/>
              <a:gdLst>
                <a:gd name="T0" fmla="*/ 9 w 70"/>
                <a:gd name="T1" fmla="*/ 23 h 74"/>
                <a:gd name="T2" fmla="*/ 13 w 70"/>
                <a:gd name="T3" fmla="*/ 31 h 74"/>
                <a:gd name="T4" fmla="*/ 16 w 70"/>
                <a:gd name="T5" fmla="*/ 40 h 74"/>
                <a:gd name="T6" fmla="*/ 22 w 70"/>
                <a:gd name="T7" fmla="*/ 35 h 74"/>
                <a:gd name="T8" fmla="*/ 23 w 70"/>
                <a:gd name="T9" fmla="*/ 30 h 74"/>
                <a:gd name="T10" fmla="*/ 27 w 70"/>
                <a:gd name="T11" fmla="*/ 28 h 74"/>
                <a:gd name="T12" fmla="*/ 35 w 70"/>
                <a:gd name="T13" fmla="*/ 26 h 74"/>
                <a:gd name="T14" fmla="*/ 41 w 70"/>
                <a:gd name="T15" fmla="*/ 23 h 74"/>
                <a:gd name="T16" fmla="*/ 45 w 70"/>
                <a:gd name="T17" fmla="*/ 23 h 74"/>
                <a:gd name="T18" fmla="*/ 47 w 70"/>
                <a:gd name="T19" fmla="*/ 26 h 74"/>
                <a:gd name="T20" fmla="*/ 46 w 70"/>
                <a:gd name="T21" fmla="*/ 31 h 74"/>
                <a:gd name="T22" fmla="*/ 44 w 70"/>
                <a:gd name="T23" fmla="*/ 36 h 74"/>
                <a:gd name="T24" fmla="*/ 31 w 70"/>
                <a:gd name="T25" fmla="*/ 49 h 74"/>
                <a:gd name="T26" fmla="*/ 27 w 70"/>
                <a:gd name="T27" fmla="*/ 49 h 74"/>
                <a:gd name="T28" fmla="*/ 27 w 70"/>
                <a:gd name="T29" fmla="*/ 61 h 74"/>
                <a:gd name="T30" fmla="*/ 28 w 70"/>
                <a:gd name="T31" fmla="*/ 61 h 74"/>
                <a:gd name="T32" fmla="*/ 27 w 70"/>
                <a:gd name="T33" fmla="*/ 66 h 74"/>
                <a:gd name="T34" fmla="*/ 32 w 70"/>
                <a:gd name="T35" fmla="*/ 67 h 74"/>
                <a:gd name="T36" fmla="*/ 32 w 70"/>
                <a:gd name="T37" fmla="*/ 70 h 74"/>
                <a:gd name="T38" fmla="*/ 41 w 70"/>
                <a:gd name="T39" fmla="*/ 71 h 74"/>
                <a:gd name="T40" fmla="*/ 42 w 70"/>
                <a:gd name="T41" fmla="*/ 58 h 74"/>
                <a:gd name="T42" fmla="*/ 49 w 70"/>
                <a:gd name="T43" fmla="*/ 52 h 74"/>
                <a:gd name="T44" fmla="*/ 53 w 70"/>
                <a:gd name="T45" fmla="*/ 49 h 74"/>
                <a:gd name="T46" fmla="*/ 58 w 70"/>
                <a:gd name="T47" fmla="*/ 47 h 74"/>
                <a:gd name="T48" fmla="*/ 60 w 70"/>
                <a:gd name="T49" fmla="*/ 40 h 74"/>
                <a:gd name="T50" fmla="*/ 61 w 70"/>
                <a:gd name="T51" fmla="*/ 36 h 74"/>
                <a:gd name="T52" fmla="*/ 62 w 70"/>
                <a:gd name="T53" fmla="*/ 33 h 74"/>
                <a:gd name="T54" fmla="*/ 63 w 70"/>
                <a:gd name="T55" fmla="*/ 30 h 74"/>
                <a:gd name="T56" fmla="*/ 65 w 70"/>
                <a:gd name="T57" fmla="*/ 28 h 74"/>
                <a:gd name="T58" fmla="*/ 66 w 70"/>
                <a:gd name="T59" fmla="*/ 24 h 74"/>
                <a:gd name="T60" fmla="*/ 70 w 70"/>
                <a:gd name="T61" fmla="*/ 24 h 74"/>
                <a:gd name="T62" fmla="*/ 66 w 70"/>
                <a:gd name="T63" fmla="*/ 15 h 74"/>
                <a:gd name="T64" fmla="*/ 64 w 70"/>
                <a:gd name="T65" fmla="*/ 12 h 74"/>
                <a:gd name="T66" fmla="*/ 61 w 70"/>
                <a:gd name="T67" fmla="*/ 9 h 74"/>
                <a:gd name="T68" fmla="*/ 56 w 70"/>
                <a:gd name="T69" fmla="*/ 8 h 74"/>
                <a:gd name="T70" fmla="*/ 53 w 70"/>
                <a:gd name="T71" fmla="*/ 5 h 74"/>
                <a:gd name="T72" fmla="*/ 50 w 70"/>
                <a:gd name="T73" fmla="*/ 3 h 74"/>
                <a:gd name="T74" fmla="*/ 46 w 70"/>
                <a:gd name="T75" fmla="*/ 0 h 74"/>
                <a:gd name="T76" fmla="*/ 45 w 70"/>
                <a:gd name="T77" fmla="*/ 2 h 74"/>
                <a:gd name="T78" fmla="*/ 37 w 70"/>
                <a:gd name="T79" fmla="*/ 4 h 74"/>
                <a:gd name="T80" fmla="*/ 32 w 70"/>
                <a:gd name="T81" fmla="*/ 9 h 74"/>
                <a:gd name="T82" fmla="*/ 25 w 70"/>
                <a:gd name="T83" fmla="*/ 11 h 74"/>
                <a:gd name="T84" fmla="*/ 24 w 70"/>
                <a:gd name="T85" fmla="*/ 9 h 74"/>
                <a:gd name="T86" fmla="*/ 22 w 70"/>
                <a:gd name="T87" fmla="*/ 9 h 74"/>
                <a:gd name="T88" fmla="*/ 18 w 70"/>
                <a:gd name="T89" fmla="*/ 7 h 74"/>
                <a:gd name="T90" fmla="*/ 9 w 70"/>
                <a:gd name="T91" fmla="*/ 7 h 74"/>
                <a:gd name="T92" fmla="*/ 2 w 70"/>
                <a:gd name="T93" fmla="*/ 9 h 74"/>
                <a:gd name="T94" fmla="*/ 2 w 70"/>
                <a:gd name="T95" fmla="*/ 17 h 74"/>
                <a:gd name="T96" fmla="*/ 9 w 70"/>
                <a:gd name="T9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74">
                  <a:moveTo>
                    <a:pt x="9" y="23"/>
                  </a:moveTo>
                  <a:cubicBezTo>
                    <a:pt x="11" y="25"/>
                    <a:pt x="13" y="29"/>
                    <a:pt x="13" y="31"/>
                  </a:cubicBezTo>
                  <a:cubicBezTo>
                    <a:pt x="14" y="36"/>
                    <a:pt x="11" y="40"/>
                    <a:pt x="16" y="40"/>
                  </a:cubicBezTo>
                  <a:cubicBezTo>
                    <a:pt x="18" y="40"/>
                    <a:pt x="21" y="37"/>
                    <a:pt x="22" y="35"/>
                  </a:cubicBezTo>
                  <a:cubicBezTo>
                    <a:pt x="23" y="34"/>
                    <a:pt x="23" y="31"/>
                    <a:pt x="23" y="30"/>
                  </a:cubicBezTo>
                  <a:cubicBezTo>
                    <a:pt x="25" y="28"/>
                    <a:pt x="25" y="29"/>
                    <a:pt x="27" y="28"/>
                  </a:cubicBezTo>
                  <a:cubicBezTo>
                    <a:pt x="30" y="26"/>
                    <a:pt x="31" y="26"/>
                    <a:pt x="35" y="26"/>
                  </a:cubicBezTo>
                  <a:cubicBezTo>
                    <a:pt x="38" y="26"/>
                    <a:pt x="38" y="24"/>
                    <a:pt x="41" y="23"/>
                  </a:cubicBezTo>
                  <a:cubicBezTo>
                    <a:pt x="42" y="23"/>
                    <a:pt x="43" y="22"/>
                    <a:pt x="45" y="23"/>
                  </a:cubicBezTo>
                  <a:cubicBezTo>
                    <a:pt x="47" y="23"/>
                    <a:pt x="47" y="22"/>
                    <a:pt x="47" y="26"/>
                  </a:cubicBezTo>
                  <a:cubicBezTo>
                    <a:pt x="47" y="26"/>
                    <a:pt x="46" y="30"/>
                    <a:pt x="46" y="31"/>
                  </a:cubicBezTo>
                  <a:cubicBezTo>
                    <a:pt x="45" y="33"/>
                    <a:pt x="45" y="34"/>
                    <a:pt x="44" y="36"/>
                  </a:cubicBezTo>
                  <a:cubicBezTo>
                    <a:pt x="40" y="37"/>
                    <a:pt x="31" y="40"/>
                    <a:pt x="31" y="49"/>
                  </a:cubicBezTo>
                  <a:cubicBezTo>
                    <a:pt x="29" y="49"/>
                    <a:pt x="28" y="49"/>
                    <a:pt x="27" y="49"/>
                  </a:cubicBezTo>
                  <a:cubicBezTo>
                    <a:pt x="27" y="52"/>
                    <a:pt x="27" y="58"/>
                    <a:pt x="27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7" y="66"/>
                    <a:pt x="27" y="66"/>
                  </a:cubicBezTo>
                  <a:cubicBezTo>
                    <a:pt x="29" y="67"/>
                    <a:pt x="30" y="66"/>
                    <a:pt x="32" y="67"/>
                  </a:cubicBezTo>
                  <a:cubicBezTo>
                    <a:pt x="32" y="68"/>
                    <a:pt x="32" y="69"/>
                    <a:pt x="32" y="70"/>
                  </a:cubicBezTo>
                  <a:cubicBezTo>
                    <a:pt x="34" y="70"/>
                    <a:pt x="39" y="74"/>
                    <a:pt x="41" y="71"/>
                  </a:cubicBezTo>
                  <a:cubicBezTo>
                    <a:pt x="43" y="68"/>
                    <a:pt x="39" y="61"/>
                    <a:pt x="42" y="58"/>
                  </a:cubicBezTo>
                  <a:cubicBezTo>
                    <a:pt x="44" y="55"/>
                    <a:pt x="47" y="55"/>
                    <a:pt x="49" y="52"/>
                  </a:cubicBezTo>
                  <a:cubicBezTo>
                    <a:pt x="51" y="49"/>
                    <a:pt x="51" y="50"/>
                    <a:pt x="53" y="49"/>
                  </a:cubicBezTo>
                  <a:cubicBezTo>
                    <a:pt x="55" y="49"/>
                    <a:pt x="57" y="47"/>
                    <a:pt x="58" y="47"/>
                  </a:cubicBezTo>
                  <a:cubicBezTo>
                    <a:pt x="59" y="44"/>
                    <a:pt x="59" y="43"/>
                    <a:pt x="60" y="40"/>
                  </a:cubicBezTo>
                  <a:cubicBezTo>
                    <a:pt x="60" y="39"/>
                    <a:pt x="60" y="38"/>
                    <a:pt x="61" y="36"/>
                  </a:cubicBezTo>
                  <a:cubicBezTo>
                    <a:pt x="61" y="35"/>
                    <a:pt x="62" y="34"/>
                    <a:pt x="62" y="33"/>
                  </a:cubicBezTo>
                  <a:cubicBezTo>
                    <a:pt x="62" y="32"/>
                    <a:pt x="62" y="31"/>
                    <a:pt x="63" y="30"/>
                  </a:cubicBezTo>
                  <a:cubicBezTo>
                    <a:pt x="63" y="29"/>
                    <a:pt x="64" y="28"/>
                    <a:pt x="65" y="28"/>
                  </a:cubicBezTo>
                  <a:cubicBezTo>
                    <a:pt x="66" y="26"/>
                    <a:pt x="64" y="25"/>
                    <a:pt x="66" y="24"/>
                  </a:cubicBezTo>
                  <a:cubicBezTo>
                    <a:pt x="67" y="24"/>
                    <a:pt x="69" y="25"/>
                    <a:pt x="70" y="24"/>
                  </a:cubicBezTo>
                  <a:cubicBezTo>
                    <a:pt x="69" y="21"/>
                    <a:pt x="68" y="18"/>
                    <a:pt x="66" y="15"/>
                  </a:cubicBezTo>
                  <a:cubicBezTo>
                    <a:pt x="65" y="12"/>
                    <a:pt x="66" y="13"/>
                    <a:pt x="64" y="12"/>
                  </a:cubicBezTo>
                  <a:cubicBezTo>
                    <a:pt x="63" y="11"/>
                    <a:pt x="62" y="9"/>
                    <a:pt x="61" y="9"/>
                  </a:cubicBezTo>
                  <a:cubicBezTo>
                    <a:pt x="59" y="8"/>
                    <a:pt x="58" y="9"/>
                    <a:pt x="56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4"/>
                    <a:pt x="51" y="4"/>
                    <a:pt x="50" y="3"/>
                  </a:cubicBezTo>
                  <a:cubicBezTo>
                    <a:pt x="48" y="2"/>
                    <a:pt x="48" y="0"/>
                    <a:pt x="46" y="0"/>
                  </a:cubicBezTo>
                  <a:cubicBezTo>
                    <a:pt x="47" y="0"/>
                    <a:pt x="44" y="2"/>
                    <a:pt x="45" y="2"/>
                  </a:cubicBezTo>
                  <a:cubicBezTo>
                    <a:pt x="42" y="2"/>
                    <a:pt x="39" y="2"/>
                    <a:pt x="37" y="4"/>
                  </a:cubicBezTo>
                  <a:cubicBezTo>
                    <a:pt x="35" y="6"/>
                    <a:pt x="35" y="8"/>
                    <a:pt x="32" y="9"/>
                  </a:cubicBezTo>
                  <a:cubicBezTo>
                    <a:pt x="30" y="11"/>
                    <a:pt x="28" y="13"/>
                    <a:pt x="25" y="11"/>
                  </a:cubicBezTo>
                  <a:cubicBezTo>
                    <a:pt x="25" y="10"/>
                    <a:pt x="25" y="10"/>
                    <a:pt x="24" y="9"/>
                  </a:cubicBezTo>
                  <a:cubicBezTo>
                    <a:pt x="23" y="8"/>
                    <a:pt x="23" y="8"/>
                    <a:pt x="22" y="9"/>
                  </a:cubicBezTo>
                  <a:cubicBezTo>
                    <a:pt x="21" y="8"/>
                    <a:pt x="19" y="7"/>
                    <a:pt x="18" y="7"/>
                  </a:cubicBezTo>
                  <a:cubicBezTo>
                    <a:pt x="16" y="6"/>
                    <a:pt x="12" y="7"/>
                    <a:pt x="9" y="7"/>
                  </a:cubicBezTo>
                  <a:cubicBezTo>
                    <a:pt x="6" y="7"/>
                    <a:pt x="3" y="6"/>
                    <a:pt x="2" y="9"/>
                  </a:cubicBezTo>
                  <a:cubicBezTo>
                    <a:pt x="0" y="11"/>
                    <a:pt x="0" y="15"/>
                    <a:pt x="2" y="17"/>
                  </a:cubicBezTo>
                  <a:cubicBezTo>
                    <a:pt x="4" y="20"/>
                    <a:pt x="7" y="1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55">
              <a:extLst>
                <a:ext uri="{FF2B5EF4-FFF2-40B4-BE49-F238E27FC236}">
                  <a16:creationId xmlns:a16="http://schemas.microsoft.com/office/drawing/2014/main" id="{974D3368-0450-41D1-8456-EA23CC5A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672" y="986736"/>
              <a:ext cx="141516" cy="86481"/>
            </a:xfrm>
            <a:custGeom>
              <a:avLst/>
              <a:gdLst>
                <a:gd name="T0" fmla="*/ 2 w 67"/>
                <a:gd name="T1" fmla="*/ 25 h 41"/>
                <a:gd name="T2" fmla="*/ 5 w 67"/>
                <a:gd name="T3" fmla="*/ 26 h 41"/>
                <a:gd name="T4" fmla="*/ 10 w 67"/>
                <a:gd name="T5" fmla="*/ 28 h 41"/>
                <a:gd name="T6" fmla="*/ 12 w 67"/>
                <a:gd name="T7" fmla="*/ 32 h 41"/>
                <a:gd name="T8" fmla="*/ 16 w 67"/>
                <a:gd name="T9" fmla="*/ 33 h 41"/>
                <a:gd name="T10" fmla="*/ 26 w 67"/>
                <a:gd name="T11" fmla="*/ 40 h 41"/>
                <a:gd name="T12" fmla="*/ 32 w 67"/>
                <a:gd name="T13" fmla="*/ 38 h 41"/>
                <a:gd name="T14" fmla="*/ 38 w 67"/>
                <a:gd name="T15" fmla="*/ 37 h 41"/>
                <a:gd name="T16" fmla="*/ 46 w 67"/>
                <a:gd name="T17" fmla="*/ 37 h 41"/>
                <a:gd name="T18" fmla="*/ 50 w 67"/>
                <a:gd name="T19" fmla="*/ 37 h 41"/>
                <a:gd name="T20" fmla="*/ 52 w 67"/>
                <a:gd name="T21" fmla="*/ 35 h 41"/>
                <a:gd name="T22" fmla="*/ 59 w 67"/>
                <a:gd name="T23" fmla="*/ 33 h 41"/>
                <a:gd name="T24" fmla="*/ 60 w 67"/>
                <a:gd name="T25" fmla="*/ 30 h 41"/>
                <a:gd name="T26" fmla="*/ 63 w 67"/>
                <a:gd name="T27" fmla="*/ 29 h 41"/>
                <a:gd name="T28" fmla="*/ 66 w 67"/>
                <a:gd name="T29" fmla="*/ 23 h 41"/>
                <a:gd name="T30" fmla="*/ 63 w 67"/>
                <a:gd name="T31" fmla="*/ 17 h 41"/>
                <a:gd name="T32" fmla="*/ 57 w 67"/>
                <a:gd name="T33" fmla="*/ 14 h 41"/>
                <a:gd name="T34" fmla="*/ 55 w 67"/>
                <a:gd name="T35" fmla="*/ 4 h 41"/>
                <a:gd name="T36" fmla="*/ 51 w 67"/>
                <a:gd name="T37" fmla="*/ 2 h 41"/>
                <a:gd name="T38" fmla="*/ 45 w 67"/>
                <a:gd name="T39" fmla="*/ 2 h 41"/>
                <a:gd name="T40" fmla="*/ 39 w 67"/>
                <a:gd name="T41" fmla="*/ 2 h 41"/>
                <a:gd name="T42" fmla="*/ 35 w 67"/>
                <a:gd name="T43" fmla="*/ 8 h 41"/>
                <a:gd name="T44" fmla="*/ 29 w 67"/>
                <a:gd name="T45" fmla="*/ 9 h 41"/>
                <a:gd name="T46" fmla="*/ 27 w 67"/>
                <a:gd name="T47" fmla="*/ 9 h 41"/>
                <a:gd name="T48" fmla="*/ 25 w 67"/>
                <a:gd name="T49" fmla="*/ 6 h 41"/>
                <a:gd name="T50" fmla="*/ 21 w 67"/>
                <a:gd name="T51" fmla="*/ 3 h 41"/>
                <a:gd name="T52" fmla="*/ 17 w 67"/>
                <a:gd name="T53" fmla="*/ 0 h 41"/>
                <a:gd name="T54" fmla="*/ 15 w 67"/>
                <a:gd name="T55" fmla="*/ 9 h 41"/>
                <a:gd name="T56" fmla="*/ 12 w 67"/>
                <a:gd name="T57" fmla="*/ 9 h 41"/>
                <a:gd name="T58" fmla="*/ 10 w 67"/>
                <a:gd name="T59" fmla="*/ 14 h 41"/>
                <a:gd name="T60" fmla="*/ 5 w 67"/>
                <a:gd name="T61" fmla="*/ 18 h 41"/>
                <a:gd name="T62" fmla="*/ 1 w 67"/>
                <a:gd name="T63" fmla="*/ 21 h 41"/>
                <a:gd name="T64" fmla="*/ 2 w 67"/>
                <a:gd name="T65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41">
                  <a:moveTo>
                    <a:pt x="2" y="25"/>
                  </a:moveTo>
                  <a:cubicBezTo>
                    <a:pt x="1" y="24"/>
                    <a:pt x="5" y="26"/>
                    <a:pt x="5" y="26"/>
                  </a:cubicBezTo>
                  <a:cubicBezTo>
                    <a:pt x="7" y="27"/>
                    <a:pt x="8" y="26"/>
                    <a:pt x="10" y="28"/>
                  </a:cubicBezTo>
                  <a:cubicBezTo>
                    <a:pt x="11" y="30"/>
                    <a:pt x="10" y="31"/>
                    <a:pt x="12" y="32"/>
                  </a:cubicBezTo>
                  <a:cubicBezTo>
                    <a:pt x="12" y="32"/>
                    <a:pt x="15" y="32"/>
                    <a:pt x="16" y="33"/>
                  </a:cubicBezTo>
                  <a:cubicBezTo>
                    <a:pt x="19" y="35"/>
                    <a:pt x="22" y="39"/>
                    <a:pt x="26" y="40"/>
                  </a:cubicBezTo>
                  <a:cubicBezTo>
                    <a:pt x="28" y="41"/>
                    <a:pt x="30" y="39"/>
                    <a:pt x="32" y="38"/>
                  </a:cubicBezTo>
                  <a:cubicBezTo>
                    <a:pt x="34" y="37"/>
                    <a:pt x="36" y="37"/>
                    <a:pt x="38" y="37"/>
                  </a:cubicBezTo>
                  <a:cubicBezTo>
                    <a:pt x="41" y="37"/>
                    <a:pt x="43" y="37"/>
                    <a:pt x="46" y="37"/>
                  </a:cubicBezTo>
                  <a:cubicBezTo>
                    <a:pt x="47" y="37"/>
                    <a:pt x="49" y="37"/>
                    <a:pt x="50" y="37"/>
                  </a:cubicBezTo>
                  <a:cubicBezTo>
                    <a:pt x="51" y="37"/>
                    <a:pt x="51" y="35"/>
                    <a:pt x="52" y="35"/>
                  </a:cubicBezTo>
                  <a:cubicBezTo>
                    <a:pt x="55" y="34"/>
                    <a:pt x="56" y="36"/>
                    <a:pt x="59" y="33"/>
                  </a:cubicBezTo>
                  <a:cubicBezTo>
                    <a:pt x="59" y="33"/>
                    <a:pt x="59" y="31"/>
                    <a:pt x="60" y="30"/>
                  </a:cubicBezTo>
                  <a:cubicBezTo>
                    <a:pt x="61" y="29"/>
                    <a:pt x="62" y="30"/>
                    <a:pt x="63" y="29"/>
                  </a:cubicBezTo>
                  <a:cubicBezTo>
                    <a:pt x="66" y="28"/>
                    <a:pt x="67" y="26"/>
                    <a:pt x="66" y="23"/>
                  </a:cubicBezTo>
                  <a:cubicBezTo>
                    <a:pt x="66" y="20"/>
                    <a:pt x="64" y="18"/>
                    <a:pt x="63" y="17"/>
                  </a:cubicBezTo>
                  <a:cubicBezTo>
                    <a:pt x="61" y="16"/>
                    <a:pt x="59" y="16"/>
                    <a:pt x="57" y="14"/>
                  </a:cubicBezTo>
                  <a:cubicBezTo>
                    <a:pt x="55" y="11"/>
                    <a:pt x="55" y="7"/>
                    <a:pt x="55" y="4"/>
                  </a:cubicBezTo>
                  <a:cubicBezTo>
                    <a:pt x="53" y="4"/>
                    <a:pt x="52" y="2"/>
                    <a:pt x="51" y="2"/>
                  </a:cubicBezTo>
                  <a:cubicBezTo>
                    <a:pt x="49" y="2"/>
                    <a:pt x="47" y="2"/>
                    <a:pt x="45" y="2"/>
                  </a:cubicBezTo>
                  <a:cubicBezTo>
                    <a:pt x="43" y="2"/>
                    <a:pt x="40" y="1"/>
                    <a:pt x="39" y="2"/>
                  </a:cubicBezTo>
                  <a:cubicBezTo>
                    <a:pt x="37" y="3"/>
                    <a:pt x="36" y="6"/>
                    <a:pt x="35" y="8"/>
                  </a:cubicBezTo>
                  <a:cubicBezTo>
                    <a:pt x="33" y="9"/>
                    <a:pt x="31" y="9"/>
                    <a:pt x="29" y="9"/>
                  </a:cubicBezTo>
                  <a:cubicBezTo>
                    <a:pt x="29" y="9"/>
                    <a:pt x="28" y="9"/>
                    <a:pt x="27" y="9"/>
                  </a:cubicBezTo>
                  <a:cubicBezTo>
                    <a:pt x="25" y="8"/>
                    <a:pt x="26" y="7"/>
                    <a:pt x="25" y="6"/>
                  </a:cubicBezTo>
                  <a:cubicBezTo>
                    <a:pt x="24" y="3"/>
                    <a:pt x="23" y="4"/>
                    <a:pt x="21" y="3"/>
                  </a:cubicBezTo>
                  <a:cubicBezTo>
                    <a:pt x="20" y="3"/>
                    <a:pt x="18" y="1"/>
                    <a:pt x="17" y="0"/>
                  </a:cubicBezTo>
                  <a:cubicBezTo>
                    <a:pt x="15" y="3"/>
                    <a:pt x="16" y="5"/>
                    <a:pt x="15" y="9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2" y="12"/>
                    <a:pt x="11" y="12"/>
                    <a:pt x="10" y="14"/>
                  </a:cubicBezTo>
                  <a:cubicBezTo>
                    <a:pt x="9" y="15"/>
                    <a:pt x="6" y="16"/>
                    <a:pt x="5" y="18"/>
                  </a:cubicBezTo>
                  <a:cubicBezTo>
                    <a:pt x="4" y="17"/>
                    <a:pt x="1" y="19"/>
                    <a:pt x="1" y="21"/>
                  </a:cubicBezTo>
                  <a:cubicBezTo>
                    <a:pt x="0" y="24"/>
                    <a:pt x="1" y="23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56">
              <a:extLst>
                <a:ext uri="{FF2B5EF4-FFF2-40B4-BE49-F238E27FC236}">
                  <a16:creationId xmlns:a16="http://schemas.microsoft.com/office/drawing/2014/main" id="{6E31A827-C3AD-4E32-B8A9-5F2D16C75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996" y="1128251"/>
              <a:ext cx="60649" cy="29201"/>
            </a:xfrm>
            <a:custGeom>
              <a:avLst/>
              <a:gdLst>
                <a:gd name="T0" fmla="*/ 23 w 29"/>
                <a:gd name="T1" fmla="*/ 0 h 14"/>
                <a:gd name="T2" fmla="*/ 18 w 29"/>
                <a:gd name="T3" fmla="*/ 0 h 14"/>
                <a:gd name="T4" fmla="*/ 9 w 29"/>
                <a:gd name="T5" fmla="*/ 0 h 14"/>
                <a:gd name="T6" fmla="*/ 5 w 29"/>
                <a:gd name="T7" fmla="*/ 1 h 14"/>
                <a:gd name="T8" fmla="*/ 1 w 29"/>
                <a:gd name="T9" fmla="*/ 2 h 14"/>
                <a:gd name="T10" fmla="*/ 4 w 29"/>
                <a:gd name="T11" fmla="*/ 8 h 14"/>
                <a:gd name="T12" fmla="*/ 9 w 29"/>
                <a:gd name="T13" fmla="*/ 12 h 14"/>
                <a:gd name="T14" fmla="*/ 28 w 29"/>
                <a:gd name="T15" fmla="*/ 9 h 14"/>
                <a:gd name="T16" fmla="*/ 28 w 29"/>
                <a:gd name="T17" fmla="*/ 1 h 14"/>
                <a:gd name="T18" fmla="*/ 23 w 29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4">
                  <a:moveTo>
                    <a:pt x="23" y="0"/>
                  </a:moveTo>
                  <a:cubicBezTo>
                    <a:pt x="21" y="0"/>
                    <a:pt x="20" y="0"/>
                    <a:pt x="18" y="0"/>
                  </a:cubicBezTo>
                  <a:cubicBezTo>
                    <a:pt x="15" y="0"/>
                    <a:pt x="12" y="0"/>
                    <a:pt x="9" y="0"/>
                  </a:cubicBezTo>
                  <a:cubicBezTo>
                    <a:pt x="7" y="0"/>
                    <a:pt x="7" y="1"/>
                    <a:pt x="5" y="1"/>
                  </a:cubicBezTo>
                  <a:cubicBezTo>
                    <a:pt x="3" y="2"/>
                    <a:pt x="2" y="0"/>
                    <a:pt x="1" y="2"/>
                  </a:cubicBezTo>
                  <a:cubicBezTo>
                    <a:pt x="0" y="4"/>
                    <a:pt x="3" y="6"/>
                    <a:pt x="4" y="8"/>
                  </a:cubicBezTo>
                  <a:cubicBezTo>
                    <a:pt x="5" y="10"/>
                    <a:pt x="6" y="11"/>
                    <a:pt x="9" y="12"/>
                  </a:cubicBezTo>
                  <a:cubicBezTo>
                    <a:pt x="12" y="13"/>
                    <a:pt x="28" y="14"/>
                    <a:pt x="28" y="9"/>
                  </a:cubicBezTo>
                  <a:cubicBezTo>
                    <a:pt x="28" y="7"/>
                    <a:pt x="29" y="3"/>
                    <a:pt x="28" y="1"/>
                  </a:cubicBezTo>
                  <a:cubicBezTo>
                    <a:pt x="28" y="1"/>
                    <a:pt x="24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57">
              <a:extLst>
                <a:ext uri="{FF2B5EF4-FFF2-40B4-BE49-F238E27FC236}">
                  <a16:creationId xmlns:a16="http://schemas.microsoft.com/office/drawing/2014/main" id="{23591AF2-B3E6-4D94-8365-B3B5A139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954" y="940687"/>
              <a:ext cx="77495" cy="90975"/>
            </a:xfrm>
            <a:custGeom>
              <a:avLst/>
              <a:gdLst>
                <a:gd name="T0" fmla="*/ 8 w 37"/>
                <a:gd name="T1" fmla="*/ 41 h 43"/>
                <a:gd name="T2" fmla="*/ 16 w 37"/>
                <a:gd name="T3" fmla="*/ 34 h 43"/>
                <a:gd name="T4" fmla="*/ 17 w 37"/>
                <a:gd name="T5" fmla="*/ 29 h 43"/>
                <a:gd name="T6" fmla="*/ 22 w 37"/>
                <a:gd name="T7" fmla="*/ 29 h 43"/>
                <a:gd name="T8" fmla="*/ 26 w 37"/>
                <a:gd name="T9" fmla="*/ 27 h 43"/>
                <a:gd name="T10" fmla="*/ 28 w 37"/>
                <a:gd name="T11" fmla="*/ 22 h 43"/>
                <a:gd name="T12" fmla="*/ 37 w 37"/>
                <a:gd name="T13" fmla="*/ 10 h 43"/>
                <a:gd name="T14" fmla="*/ 35 w 37"/>
                <a:gd name="T15" fmla="*/ 3 h 43"/>
                <a:gd name="T16" fmla="*/ 28 w 37"/>
                <a:gd name="T17" fmla="*/ 1 h 43"/>
                <a:gd name="T18" fmla="*/ 23 w 37"/>
                <a:gd name="T19" fmla="*/ 6 h 43"/>
                <a:gd name="T20" fmla="*/ 16 w 37"/>
                <a:gd name="T21" fmla="*/ 10 h 43"/>
                <a:gd name="T22" fmla="*/ 13 w 37"/>
                <a:gd name="T23" fmla="*/ 20 h 43"/>
                <a:gd name="T24" fmla="*/ 4 w 37"/>
                <a:gd name="T25" fmla="*/ 29 h 43"/>
                <a:gd name="T26" fmla="*/ 1 w 37"/>
                <a:gd name="T27" fmla="*/ 38 h 43"/>
                <a:gd name="T28" fmla="*/ 8 w 37"/>
                <a:gd name="T2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3">
                  <a:moveTo>
                    <a:pt x="8" y="41"/>
                  </a:moveTo>
                  <a:cubicBezTo>
                    <a:pt x="12" y="41"/>
                    <a:pt x="14" y="39"/>
                    <a:pt x="16" y="34"/>
                  </a:cubicBezTo>
                  <a:cubicBezTo>
                    <a:pt x="16" y="34"/>
                    <a:pt x="17" y="30"/>
                    <a:pt x="17" y="29"/>
                  </a:cubicBezTo>
                  <a:cubicBezTo>
                    <a:pt x="19" y="28"/>
                    <a:pt x="21" y="30"/>
                    <a:pt x="22" y="29"/>
                  </a:cubicBezTo>
                  <a:cubicBezTo>
                    <a:pt x="23" y="29"/>
                    <a:pt x="25" y="27"/>
                    <a:pt x="26" y="27"/>
                  </a:cubicBezTo>
                  <a:cubicBezTo>
                    <a:pt x="27" y="25"/>
                    <a:pt x="27" y="24"/>
                    <a:pt x="28" y="22"/>
                  </a:cubicBezTo>
                  <a:cubicBezTo>
                    <a:pt x="29" y="20"/>
                    <a:pt x="35" y="11"/>
                    <a:pt x="37" y="10"/>
                  </a:cubicBezTo>
                  <a:cubicBezTo>
                    <a:pt x="37" y="6"/>
                    <a:pt x="37" y="5"/>
                    <a:pt x="35" y="3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6" y="3"/>
                    <a:pt x="25" y="5"/>
                    <a:pt x="23" y="6"/>
                  </a:cubicBezTo>
                  <a:cubicBezTo>
                    <a:pt x="21" y="7"/>
                    <a:pt x="19" y="10"/>
                    <a:pt x="16" y="10"/>
                  </a:cubicBezTo>
                  <a:cubicBezTo>
                    <a:pt x="16" y="14"/>
                    <a:pt x="15" y="17"/>
                    <a:pt x="13" y="20"/>
                  </a:cubicBezTo>
                  <a:cubicBezTo>
                    <a:pt x="10" y="24"/>
                    <a:pt x="7" y="25"/>
                    <a:pt x="4" y="29"/>
                  </a:cubicBezTo>
                  <a:cubicBezTo>
                    <a:pt x="3" y="31"/>
                    <a:pt x="0" y="35"/>
                    <a:pt x="1" y="38"/>
                  </a:cubicBezTo>
                  <a:cubicBezTo>
                    <a:pt x="1" y="43"/>
                    <a:pt x="6" y="42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8">
              <a:extLst>
                <a:ext uri="{FF2B5EF4-FFF2-40B4-BE49-F238E27FC236}">
                  <a16:creationId xmlns:a16="http://schemas.microsoft.com/office/drawing/2014/main" id="{807FFB5F-396C-437B-9A67-C2549439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452" y="967641"/>
              <a:ext cx="66266" cy="65143"/>
            </a:xfrm>
            <a:custGeom>
              <a:avLst/>
              <a:gdLst>
                <a:gd name="T0" fmla="*/ 2 w 31"/>
                <a:gd name="T1" fmla="*/ 23 h 31"/>
                <a:gd name="T2" fmla="*/ 2 w 31"/>
                <a:gd name="T3" fmla="*/ 28 h 31"/>
                <a:gd name="T4" fmla="*/ 10 w 31"/>
                <a:gd name="T5" fmla="*/ 26 h 31"/>
                <a:gd name="T6" fmla="*/ 19 w 31"/>
                <a:gd name="T7" fmla="*/ 27 h 31"/>
                <a:gd name="T8" fmla="*/ 27 w 31"/>
                <a:gd name="T9" fmla="*/ 25 h 31"/>
                <a:gd name="T10" fmla="*/ 30 w 31"/>
                <a:gd name="T11" fmla="*/ 23 h 31"/>
                <a:gd name="T12" fmla="*/ 29 w 31"/>
                <a:gd name="T13" fmla="*/ 18 h 31"/>
                <a:gd name="T14" fmla="*/ 27 w 31"/>
                <a:gd name="T15" fmla="*/ 16 h 31"/>
                <a:gd name="T16" fmla="*/ 23 w 31"/>
                <a:gd name="T17" fmla="*/ 16 h 31"/>
                <a:gd name="T18" fmla="*/ 18 w 31"/>
                <a:gd name="T19" fmla="*/ 14 h 31"/>
                <a:gd name="T20" fmla="*/ 17 w 31"/>
                <a:gd name="T21" fmla="*/ 4 h 31"/>
                <a:gd name="T22" fmla="*/ 11 w 31"/>
                <a:gd name="T23" fmla="*/ 0 h 31"/>
                <a:gd name="T24" fmla="*/ 7 w 31"/>
                <a:gd name="T25" fmla="*/ 1 h 31"/>
                <a:gd name="T26" fmla="*/ 6 w 31"/>
                <a:gd name="T27" fmla="*/ 7 h 31"/>
                <a:gd name="T28" fmla="*/ 1 w 31"/>
                <a:gd name="T29" fmla="*/ 16 h 31"/>
                <a:gd name="T30" fmla="*/ 1 w 31"/>
                <a:gd name="T31" fmla="*/ 21 h 31"/>
                <a:gd name="T32" fmla="*/ 2 w 31"/>
                <a:gd name="T33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" y="23"/>
                  </a:moveTo>
                  <a:cubicBezTo>
                    <a:pt x="2" y="24"/>
                    <a:pt x="1" y="27"/>
                    <a:pt x="2" y="28"/>
                  </a:cubicBezTo>
                  <a:cubicBezTo>
                    <a:pt x="3" y="31"/>
                    <a:pt x="8" y="27"/>
                    <a:pt x="10" y="26"/>
                  </a:cubicBezTo>
                  <a:cubicBezTo>
                    <a:pt x="12" y="25"/>
                    <a:pt x="16" y="27"/>
                    <a:pt x="19" y="27"/>
                  </a:cubicBezTo>
                  <a:cubicBezTo>
                    <a:pt x="22" y="27"/>
                    <a:pt x="25" y="27"/>
                    <a:pt x="27" y="25"/>
                  </a:cubicBezTo>
                  <a:cubicBezTo>
                    <a:pt x="28" y="24"/>
                    <a:pt x="30" y="23"/>
                    <a:pt x="30" y="23"/>
                  </a:cubicBezTo>
                  <a:cubicBezTo>
                    <a:pt x="31" y="21"/>
                    <a:pt x="30" y="17"/>
                    <a:pt x="29" y="18"/>
                  </a:cubicBezTo>
                  <a:cubicBezTo>
                    <a:pt x="29" y="18"/>
                    <a:pt x="27" y="16"/>
                    <a:pt x="27" y="16"/>
                  </a:cubicBezTo>
                  <a:cubicBezTo>
                    <a:pt x="26" y="16"/>
                    <a:pt x="24" y="16"/>
                    <a:pt x="23" y="16"/>
                  </a:cubicBezTo>
                  <a:cubicBezTo>
                    <a:pt x="21" y="16"/>
                    <a:pt x="20" y="14"/>
                    <a:pt x="18" y="14"/>
                  </a:cubicBezTo>
                  <a:cubicBezTo>
                    <a:pt x="18" y="10"/>
                    <a:pt x="17" y="8"/>
                    <a:pt x="17" y="4"/>
                  </a:cubicBezTo>
                  <a:cubicBezTo>
                    <a:pt x="15" y="4"/>
                    <a:pt x="13" y="1"/>
                    <a:pt x="11" y="0"/>
                  </a:cubicBezTo>
                  <a:cubicBezTo>
                    <a:pt x="10" y="0"/>
                    <a:pt x="8" y="0"/>
                    <a:pt x="7" y="1"/>
                  </a:cubicBezTo>
                  <a:cubicBezTo>
                    <a:pt x="5" y="3"/>
                    <a:pt x="6" y="5"/>
                    <a:pt x="6" y="7"/>
                  </a:cubicBezTo>
                  <a:cubicBezTo>
                    <a:pt x="5" y="11"/>
                    <a:pt x="2" y="13"/>
                    <a:pt x="1" y="16"/>
                  </a:cubicBezTo>
                  <a:cubicBezTo>
                    <a:pt x="0" y="18"/>
                    <a:pt x="0" y="18"/>
                    <a:pt x="1" y="21"/>
                  </a:cubicBezTo>
                  <a:cubicBezTo>
                    <a:pt x="1" y="21"/>
                    <a:pt x="1" y="22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9">
              <a:extLst>
                <a:ext uri="{FF2B5EF4-FFF2-40B4-BE49-F238E27FC236}">
                  <a16:creationId xmlns:a16="http://schemas.microsoft.com/office/drawing/2014/main" id="{CF217CBB-7FFE-4C0C-B2E6-85E690AD6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869" y="900253"/>
              <a:ext cx="60649" cy="61772"/>
            </a:xfrm>
            <a:custGeom>
              <a:avLst/>
              <a:gdLst>
                <a:gd name="T0" fmla="*/ 6 w 29"/>
                <a:gd name="T1" fmla="*/ 24 h 29"/>
                <a:gd name="T2" fmla="*/ 8 w 29"/>
                <a:gd name="T3" fmla="*/ 29 h 29"/>
                <a:gd name="T4" fmla="*/ 11 w 29"/>
                <a:gd name="T5" fmla="*/ 23 h 29"/>
                <a:gd name="T6" fmla="*/ 13 w 29"/>
                <a:gd name="T7" fmla="*/ 18 h 29"/>
                <a:gd name="T8" fmla="*/ 14 w 29"/>
                <a:gd name="T9" fmla="*/ 17 h 29"/>
                <a:gd name="T10" fmla="*/ 18 w 29"/>
                <a:gd name="T11" fmla="*/ 13 h 29"/>
                <a:gd name="T12" fmla="*/ 23 w 29"/>
                <a:gd name="T13" fmla="*/ 13 h 29"/>
                <a:gd name="T14" fmla="*/ 28 w 29"/>
                <a:gd name="T15" fmla="*/ 11 h 29"/>
                <a:gd name="T16" fmla="*/ 27 w 29"/>
                <a:gd name="T17" fmla="*/ 6 h 29"/>
                <a:gd name="T18" fmla="*/ 23 w 29"/>
                <a:gd name="T19" fmla="*/ 2 h 29"/>
                <a:gd name="T20" fmla="*/ 23 w 29"/>
                <a:gd name="T21" fmla="*/ 1 h 29"/>
                <a:gd name="T22" fmla="*/ 13 w 29"/>
                <a:gd name="T23" fmla="*/ 3 h 29"/>
                <a:gd name="T24" fmla="*/ 3 w 29"/>
                <a:gd name="T25" fmla="*/ 4 h 29"/>
                <a:gd name="T26" fmla="*/ 0 w 29"/>
                <a:gd name="T27" fmla="*/ 8 h 29"/>
                <a:gd name="T28" fmla="*/ 0 w 29"/>
                <a:gd name="T29" fmla="*/ 17 h 29"/>
                <a:gd name="T30" fmla="*/ 6 w 29"/>
                <a:gd name="T31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9">
                  <a:moveTo>
                    <a:pt x="6" y="24"/>
                  </a:moveTo>
                  <a:cubicBezTo>
                    <a:pt x="7" y="25"/>
                    <a:pt x="6" y="29"/>
                    <a:pt x="8" y="29"/>
                  </a:cubicBezTo>
                  <a:cubicBezTo>
                    <a:pt x="9" y="29"/>
                    <a:pt x="11" y="24"/>
                    <a:pt x="11" y="23"/>
                  </a:cubicBezTo>
                  <a:cubicBezTo>
                    <a:pt x="11" y="21"/>
                    <a:pt x="12" y="20"/>
                    <a:pt x="13" y="18"/>
                  </a:cubicBezTo>
                  <a:cubicBezTo>
                    <a:pt x="13" y="18"/>
                    <a:pt x="14" y="18"/>
                    <a:pt x="14" y="17"/>
                  </a:cubicBezTo>
                  <a:cubicBezTo>
                    <a:pt x="16" y="14"/>
                    <a:pt x="15" y="14"/>
                    <a:pt x="18" y="13"/>
                  </a:cubicBezTo>
                  <a:cubicBezTo>
                    <a:pt x="19" y="13"/>
                    <a:pt x="21" y="14"/>
                    <a:pt x="23" y="13"/>
                  </a:cubicBezTo>
                  <a:cubicBezTo>
                    <a:pt x="23" y="13"/>
                    <a:pt x="28" y="11"/>
                    <a:pt x="28" y="11"/>
                  </a:cubicBezTo>
                  <a:cubicBezTo>
                    <a:pt x="29" y="9"/>
                    <a:pt x="27" y="7"/>
                    <a:pt x="27" y="6"/>
                  </a:cubicBezTo>
                  <a:cubicBezTo>
                    <a:pt x="26" y="3"/>
                    <a:pt x="26" y="2"/>
                    <a:pt x="23" y="2"/>
                  </a:cubicBezTo>
                  <a:cubicBezTo>
                    <a:pt x="24" y="2"/>
                    <a:pt x="23" y="1"/>
                    <a:pt x="23" y="1"/>
                  </a:cubicBezTo>
                  <a:cubicBezTo>
                    <a:pt x="19" y="1"/>
                    <a:pt x="16" y="0"/>
                    <a:pt x="13" y="3"/>
                  </a:cubicBezTo>
                  <a:cubicBezTo>
                    <a:pt x="10" y="4"/>
                    <a:pt x="6" y="3"/>
                    <a:pt x="3" y="4"/>
                  </a:cubicBezTo>
                  <a:cubicBezTo>
                    <a:pt x="0" y="5"/>
                    <a:pt x="0" y="4"/>
                    <a:pt x="0" y="8"/>
                  </a:cubicBezTo>
                  <a:cubicBezTo>
                    <a:pt x="0" y="10"/>
                    <a:pt x="0" y="15"/>
                    <a:pt x="0" y="17"/>
                  </a:cubicBezTo>
                  <a:cubicBezTo>
                    <a:pt x="1" y="21"/>
                    <a:pt x="5" y="20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60">
              <a:extLst>
                <a:ext uri="{FF2B5EF4-FFF2-40B4-BE49-F238E27FC236}">
                  <a16:creationId xmlns:a16="http://schemas.microsoft.com/office/drawing/2014/main" id="{DCCBC182-3350-4573-9028-1A48FC510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813" y="849712"/>
              <a:ext cx="44926" cy="57280"/>
            </a:xfrm>
            <a:custGeom>
              <a:avLst/>
              <a:gdLst>
                <a:gd name="T0" fmla="*/ 2 w 21"/>
                <a:gd name="T1" fmla="*/ 27 h 27"/>
                <a:gd name="T2" fmla="*/ 2 w 21"/>
                <a:gd name="T3" fmla="*/ 20 h 27"/>
                <a:gd name="T4" fmla="*/ 5 w 21"/>
                <a:gd name="T5" fmla="*/ 19 h 27"/>
                <a:gd name="T6" fmla="*/ 10 w 21"/>
                <a:gd name="T7" fmla="*/ 14 h 27"/>
                <a:gd name="T8" fmla="*/ 12 w 21"/>
                <a:gd name="T9" fmla="*/ 13 h 27"/>
                <a:gd name="T10" fmla="*/ 15 w 21"/>
                <a:gd name="T11" fmla="*/ 13 h 27"/>
                <a:gd name="T12" fmla="*/ 21 w 21"/>
                <a:gd name="T13" fmla="*/ 10 h 27"/>
                <a:gd name="T14" fmla="*/ 20 w 21"/>
                <a:gd name="T15" fmla="*/ 1 h 27"/>
                <a:gd name="T16" fmla="*/ 14 w 21"/>
                <a:gd name="T17" fmla="*/ 1 h 27"/>
                <a:gd name="T18" fmla="*/ 12 w 21"/>
                <a:gd name="T19" fmla="*/ 7 h 27"/>
                <a:gd name="T20" fmla="*/ 10 w 21"/>
                <a:gd name="T21" fmla="*/ 9 h 27"/>
                <a:gd name="T22" fmla="*/ 6 w 21"/>
                <a:gd name="T23" fmla="*/ 9 h 27"/>
                <a:gd name="T24" fmla="*/ 1 w 21"/>
                <a:gd name="T25" fmla="*/ 14 h 27"/>
                <a:gd name="T26" fmla="*/ 2 w 21"/>
                <a:gd name="T2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7">
                  <a:moveTo>
                    <a:pt x="2" y="27"/>
                  </a:moveTo>
                  <a:cubicBezTo>
                    <a:pt x="2" y="25"/>
                    <a:pt x="2" y="22"/>
                    <a:pt x="2" y="20"/>
                  </a:cubicBezTo>
                  <a:cubicBezTo>
                    <a:pt x="3" y="18"/>
                    <a:pt x="4" y="19"/>
                    <a:pt x="5" y="19"/>
                  </a:cubicBezTo>
                  <a:cubicBezTo>
                    <a:pt x="7" y="19"/>
                    <a:pt x="10" y="19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7" y="13"/>
                    <a:pt x="18" y="10"/>
                    <a:pt x="21" y="10"/>
                  </a:cubicBezTo>
                  <a:cubicBezTo>
                    <a:pt x="21" y="8"/>
                    <a:pt x="21" y="3"/>
                    <a:pt x="20" y="1"/>
                  </a:cubicBezTo>
                  <a:cubicBezTo>
                    <a:pt x="19" y="1"/>
                    <a:pt x="15" y="0"/>
                    <a:pt x="14" y="1"/>
                  </a:cubicBezTo>
                  <a:cubicBezTo>
                    <a:pt x="13" y="2"/>
                    <a:pt x="13" y="6"/>
                    <a:pt x="12" y="7"/>
                  </a:cubicBezTo>
                  <a:cubicBezTo>
                    <a:pt x="11" y="8"/>
                    <a:pt x="10" y="9"/>
                    <a:pt x="10" y="9"/>
                  </a:cubicBezTo>
                  <a:cubicBezTo>
                    <a:pt x="9" y="9"/>
                    <a:pt x="7" y="9"/>
                    <a:pt x="6" y="9"/>
                  </a:cubicBezTo>
                  <a:cubicBezTo>
                    <a:pt x="4" y="9"/>
                    <a:pt x="2" y="8"/>
                    <a:pt x="1" y="14"/>
                  </a:cubicBezTo>
                  <a:cubicBezTo>
                    <a:pt x="1" y="17"/>
                    <a:pt x="0" y="26"/>
                    <a:pt x="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61">
              <a:extLst>
                <a:ext uri="{FF2B5EF4-FFF2-40B4-BE49-F238E27FC236}">
                  <a16:creationId xmlns:a16="http://schemas.microsoft.com/office/drawing/2014/main" id="{7375E602-6194-4DF8-9F8E-0833BAB3B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519" y="895761"/>
              <a:ext cx="59526" cy="78620"/>
            </a:xfrm>
            <a:custGeom>
              <a:avLst/>
              <a:gdLst>
                <a:gd name="T0" fmla="*/ 3 w 28"/>
                <a:gd name="T1" fmla="*/ 28 h 37"/>
                <a:gd name="T2" fmla="*/ 6 w 28"/>
                <a:gd name="T3" fmla="*/ 28 h 37"/>
                <a:gd name="T4" fmla="*/ 9 w 28"/>
                <a:gd name="T5" fmla="*/ 29 h 37"/>
                <a:gd name="T6" fmla="*/ 10 w 28"/>
                <a:gd name="T7" fmla="*/ 34 h 37"/>
                <a:gd name="T8" fmla="*/ 12 w 28"/>
                <a:gd name="T9" fmla="*/ 37 h 37"/>
                <a:gd name="T10" fmla="*/ 14 w 28"/>
                <a:gd name="T11" fmla="*/ 36 h 37"/>
                <a:gd name="T12" fmla="*/ 15 w 28"/>
                <a:gd name="T13" fmla="*/ 33 h 37"/>
                <a:gd name="T14" fmla="*/ 18 w 28"/>
                <a:gd name="T15" fmla="*/ 31 h 37"/>
                <a:gd name="T16" fmla="*/ 22 w 28"/>
                <a:gd name="T17" fmla="*/ 25 h 37"/>
                <a:gd name="T18" fmla="*/ 24 w 28"/>
                <a:gd name="T19" fmla="*/ 25 h 37"/>
                <a:gd name="T20" fmla="*/ 28 w 28"/>
                <a:gd name="T21" fmla="*/ 18 h 37"/>
                <a:gd name="T22" fmla="*/ 22 w 28"/>
                <a:gd name="T23" fmla="*/ 13 h 37"/>
                <a:gd name="T24" fmla="*/ 23 w 28"/>
                <a:gd name="T25" fmla="*/ 15 h 37"/>
                <a:gd name="T26" fmla="*/ 23 w 28"/>
                <a:gd name="T27" fmla="*/ 15 h 37"/>
                <a:gd name="T28" fmla="*/ 23 w 28"/>
                <a:gd name="T29" fmla="*/ 15 h 37"/>
                <a:gd name="T30" fmla="*/ 19 w 28"/>
                <a:gd name="T31" fmla="*/ 10 h 37"/>
                <a:gd name="T32" fmla="*/ 17 w 28"/>
                <a:gd name="T33" fmla="*/ 2 h 37"/>
                <a:gd name="T34" fmla="*/ 10 w 28"/>
                <a:gd name="T35" fmla="*/ 2 h 37"/>
                <a:gd name="T36" fmla="*/ 9 w 28"/>
                <a:gd name="T37" fmla="*/ 13 h 37"/>
                <a:gd name="T38" fmla="*/ 1 w 28"/>
                <a:gd name="T39" fmla="*/ 22 h 37"/>
                <a:gd name="T40" fmla="*/ 1 w 28"/>
                <a:gd name="T41" fmla="*/ 24 h 37"/>
                <a:gd name="T42" fmla="*/ 3 w 28"/>
                <a:gd name="T43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37">
                  <a:moveTo>
                    <a:pt x="3" y="28"/>
                  </a:moveTo>
                  <a:cubicBezTo>
                    <a:pt x="3" y="28"/>
                    <a:pt x="5" y="27"/>
                    <a:pt x="6" y="28"/>
                  </a:cubicBezTo>
                  <a:cubicBezTo>
                    <a:pt x="7" y="28"/>
                    <a:pt x="8" y="29"/>
                    <a:pt x="9" y="29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1" y="35"/>
                    <a:pt x="12" y="35"/>
                    <a:pt x="12" y="37"/>
                  </a:cubicBezTo>
                  <a:cubicBezTo>
                    <a:pt x="13" y="37"/>
                    <a:pt x="13" y="37"/>
                    <a:pt x="14" y="36"/>
                  </a:cubicBezTo>
                  <a:cubicBezTo>
                    <a:pt x="14" y="35"/>
                    <a:pt x="15" y="34"/>
                    <a:pt x="15" y="33"/>
                  </a:cubicBezTo>
                  <a:cubicBezTo>
                    <a:pt x="16" y="32"/>
                    <a:pt x="17" y="32"/>
                    <a:pt x="18" y="31"/>
                  </a:cubicBezTo>
                  <a:cubicBezTo>
                    <a:pt x="20" y="30"/>
                    <a:pt x="22" y="28"/>
                    <a:pt x="22" y="25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4" y="22"/>
                    <a:pt x="27" y="21"/>
                    <a:pt x="28" y="18"/>
                  </a:cubicBezTo>
                  <a:cubicBezTo>
                    <a:pt x="25" y="16"/>
                    <a:pt x="26" y="13"/>
                    <a:pt x="22" y="13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1" y="14"/>
                    <a:pt x="19" y="13"/>
                    <a:pt x="19" y="10"/>
                  </a:cubicBezTo>
                  <a:cubicBezTo>
                    <a:pt x="18" y="8"/>
                    <a:pt x="18" y="4"/>
                    <a:pt x="17" y="2"/>
                  </a:cubicBezTo>
                  <a:cubicBezTo>
                    <a:pt x="15" y="0"/>
                    <a:pt x="12" y="0"/>
                    <a:pt x="10" y="2"/>
                  </a:cubicBezTo>
                  <a:cubicBezTo>
                    <a:pt x="8" y="5"/>
                    <a:pt x="10" y="10"/>
                    <a:pt x="9" y="13"/>
                  </a:cubicBezTo>
                  <a:cubicBezTo>
                    <a:pt x="6" y="14"/>
                    <a:pt x="3" y="17"/>
                    <a:pt x="1" y="22"/>
                  </a:cubicBezTo>
                  <a:cubicBezTo>
                    <a:pt x="1" y="23"/>
                    <a:pt x="0" y="23"/>
                    <a:pt x="1" y="24"/>
                  </a:cubicBezTo>
                  <a:cubicBezTo>
                    <a:pt x="1" y="25"/>
                    <a:pt x="2" y="27"/>
                    <a:pt x="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62">
              <a:extLst>
                <a:ext uri="{FF2B5EF4-FFF2-40B4-BE49-F238E27FC236}">
                  <a16:creationId xmlns:a16="http://schemas.microsoft.com/office/drawing/2014/main" id="{C93C1A72-2507-4E33-866C-0940579E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813" y="9283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63">
              <a:extLst>
                <a:ext uri="{FF2B5EF4-FFF2-40B4-BE49-F238E27FC236}">
                  <a16:creationId xmlns:a16="http://schemas.microsoft.com/office/drawing/2014/main" id="{FA052AD6-66D1-40E9-B159-0E729D5C4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645" y="906992"/>
              <a:ext cx="38186" cy="39309"/>
            </a:xfrm>
            <a:custGeom>
              <a:avLst/>
              <a:gdLst>
                <a:gd name="T0" fmla="*/ 8 w 18"/>
                <a:gd name="T1" fmla="*/ 3 h 19"/>
                <a:gd name="T2" fmla="*/ 5 w 18"/>
                <a:gd name="T3" fmla="*/ 3 h 19"/>
                <a:gd name="T4" fmla="*/ 2 w 18"/>
                <a:gd name="T5" fmla="*/ 4 h 19"/>
                <a:gd name="T6" fmla="*/ 2 w 18"/>
                <a:gd name="T7" fmla="*/ 7 h 19"/>
                <a:gd name="T8" fmla="*/ 1 w 18"/>
                <a:gd name="T9" fmla="*/ 9 h 19"/>
                <a:gd name="T10" fmla="*/ 3 w 18"/>
                <a:gd name="T11" fmla="*/ 18 h 19"/>
                <a:gd name="T12" fmla="*/ 7 w 18"/>
                <a:gd name="T13" fmla="*/ 10 h 19"/>
                <a:gd name="T14" fmla="*/ 11 w 18"/>
                <a:gd name="T15" fmla="*/ 8 h 19"/>
                <a:gd name="T16" fmla="*/ 14 w 18"/>
                <a:gd name="T17" fmla="*/ 9 h 19"/>
                <a:gd name="T18" fmla="*/ 15 w 18"/>
                <a:gd name="T19" fmla="*/ 7 h 19"/>
                <a:gd name="T20" fmla="*/ 17 w 18"/>
                <a:gd name="T21" fmla="*/ 3 h 19"/>
                <a:gd name="T22" fmla="*/ 14 w 18"/>
                <a:gd name="T23" fmla="*/ 0 h 19"/>
                <a:gd name="T24" fmla="*/ 10 w 18"/>
                <a:gd name="T25" fmla="*/ 1 h 19"/>
                <a:gd name="T26" fmla="*/ 8 w 18"/>
                <a:gd name="T2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9">
                  <a:moveTo>
                    <a:pt x="8" y="3"/>
                  </a:moveTo>
                  <a:cubicBezTo>
                    <a:pt x="7" y="3"/>
                    <a:pt x="6" y="3"/>
                    <a:pt x="5" y="3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0" y="11"/>
                    <a:pt x="0" y="19"/>
                    <a:pt x="3" y="18"/>
                  </a:cubicBezTo>
                  <a:cubicBezTo>
                    <a:pt x="4" y="17"/>
                    <a:pt x="7" y="12"/>
                    <a:pt x="7" y="10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6" y="6"/>
                    <a:pt x="18" y="5"/>
                    <a:pt x="17" y="3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9" y="1"/>
                    <a:pt x="9" y="2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64">
              <a:extLst>
                <a:ext uri="{FF2B5EF4-FFF2-40B4-BE49-F238E27FC236}">
                  <a16:creationId xmlns:a16="http://schemas.microsoft.com/office/drawing/2014/main" id="{9D65E007-8A0D-434C-B9B2-BA931B889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78" y="3990008"/>
              <a:ext cx="918724" cy="2083421"/>
            </a:xfrm>
            <a:custGeom>
              <a:avLst/>
              <a:gdLst>
                <a:gd name="T0" fmla="*/ 123 w 435"/>
                <a:gd name="T1" fmla="*/ 954 h 988"/>
                <a:gd name="T2" fmla="*/ 126 w 435"/>
                <a:gd name="T3" fmla="*/ 909 h 988"/>
                <a:gd name="T4" fmla="*/ 150 w 435"/>
                <a:gd name="T5" fmla="*/ 866 h 988"/>
                <a:gd name="T6" fmla="*/ 148 w 435"/>
                <a:gd name="T7" fmla="*/ 829 h 988"/>
                <a:gd name="T8" fmla="*/ 161 w 435"/>
                <a:gd name="T9" fmla="*/ 800 h 988"/>
                <a:gd name="T10" fmla="*/ 168 w 435"/>
                <a:gd name="T11" fmla="*/ 770 h 988"/>
                <a:gd name="T12" fmla="*/ 192 w 435"/>
                <a:gd name="T13" fmla="*/ 731 h 988"/>
                <a:gd name="T14" fmla="*/ 227 w 435"/>
                <a:gd name="T15" fmla="*/ 710 h 988"/>
                <a:gd name="T16" fmla="*/ 230 w 435"/>
                <a:gd name="T17" fmla="*/ 683 h 988"/>
                <a:gd name="T18" fmla="*/ 250 w 435"/>
                <a:gd name="T19" fmla="*/ 653 h 988"/>
                <a:gd name="T20" fmla="*/ 276 w 435"/>
                <a:gd name="T21" fmla="*/ 609 h 988"/>
                <a:gd name="T22" fmla="*/ 299 w 435"/>
                <a:gd name="T23" fmla="*/ 556 h 988"/>
                <a:gd name="T24" fmla="*/ 326 w 435"/>
                <a:gd name="T25" fmla="*/ 502 h 988"/>
                <a:gd name="T26" fmla="*/ 356 w 435"/>
                <a:gd name="T27" fmla="*/ 485 h 988"/>
                <a:gd name="T28" fmla="*/ 384 w 435"/>
                <a:gd name="T29" fmla="*/ 448 h 988"/>
                <a:gd name="T30" fmla="*/ 393 w 435"/>
                <a:gd name="T31" fmla="*/ 408 h 988"/>
                <a:gd name="T32" fmla="*/ 390 w 435"/>
                <a:gd name="T33" fmla="*/ 334 h 988"/>
                <a:gd name="T34" fmla="*/ 421 w 435"/>
                <a:gd name="T35" fmla="*/ 302 h 988"/>
                <a:gd name="T36" fmla="*/ 429 w 435"/>
                <a:gd name="T37" fmla="*/ 258 h 988"/>
                <a:gd name="T38" fmla="*/ 408 w 435"/>
                <a:gd name="T39" fmla="*/ 237 h 988"/>
                <a:gd name="T40" fmla="*/ 373 w 435"/>
                <a:gd name="T41" fmla="*/ 206 h 988"/>
                <a:gd name="T42" fmla="*/ 330 w 435"/>
                <a:gd name="T43" fmla="*/ 190 h 988"/>
                <a:gd name="T44" fmla="*/ 309 w 435"/>
                <a:gd name="T45" fmla="*/ 173 h 988"/>
                <a:gd name="T46" fmla="*/ 287 w 435"/>
                <a:gd name="T47" fmla="*/ 148 h 988"/>
                <a:gd name="T48" fmla="*/ 286 w 435"/>
                <a:gd name="T49" fmla="*/ 122 h 988"/>
                <a:gd name="T50" fmla="*/ 247 w 435"/>
                <a:gd name="T51" fmla="*/ 92 h 988"/>
                <a:gd name="T52" fmla="*/ 208 w 435"/>
                <a:gd name="T53" fmla="*/ 69 h 988"/>
                <a:gd name="T54" fmla="*/ 185 w 435"/>
                <a:gd name="T55" fmla="*/ 32 h 988"/>
                <a:gd name="T56" fmla="*/ 150 w 435"/>
                <a:gd name="T57" fmla="*/ 39 h 988"/>
                <a:gd name="T58" fmla="*/ 125 w 435"/>
                <a:gd name="T59" fmla="*/ 17 h 988"/>
                <a:gd name="T60" fmla="*/ 106 w 435"/>
                <a:gd name="T61" fmla="*/ 27 h 988"/>
                <a:gd name="T62" fmla="*/ 98 w 435"/>
                <a:gd name="T63" fmla="*/ 22 h 988"/>
                <a:gd name="T64" fmla="*/ 90 w 435"/>
                <a:gd name="T65" fmla="*/ 16 h 988"/>
                <a:gd name="T66" fmla="*/ 61 w 435"/>
                <a:gd name="T67" fmla="*/ 59 h 988"/>
                <a:gd name="T68" fmla="*/ 52 w 435"/>
                <a:gd name="T69" fmla="*/ 88 h 988"/>
                <a:gd name="T70" fmla="*/ 41 w 435"/>
                <a:gd name="T71" fmla="*/ 125 h 988"/>
                <a:gd name="T72" fmla="*/ 34 w 435"/>
                <a:gd name="T73" fmla="*/ 160 h 988"/>
                <a:gd name="T74" fmla="*/ 8 w 435"/>
                <a:gd name="T75" fmla="*/ 199 h 988"/>
                <a:gd name="T76" fmla="*/ 7 w 435"/>
                <a:gd name="T77" fmla="*/ 246 h 988"/>
                <a:gd name="T78" fmla="*/ 13 w 435"/>
                <a:gd name="T79" fmla="*/ 301 h 988"/>
                <a:gd name="T80" fmla="*/ 22 w 435"/>
                <a:gd name="T81" fmla="*/ 353 h 988"/>
                <a:gd name="T82" fmla="*/ 48 w 435"/>
                <a:gd name="T83" fmla="*/ 399 h 988"/>
                <a:gd name="T84" fmla="*/ 70 w 435"/>
                <a:gd name="T85" fmla="*/ 430 h 988"/>
                <a:gd name="T86" fmla="*/ 90 w 435"/>
                <a:gd name="T87" fmla="*/ 444 h 988"/>
                <a:gd name="T88" fmla="*/ 104 w 435"/>
                <a:gd name="T89" fmla="*/ 486 h 988"/>
                <a:gd name="T90" fmla="*/ 89 w 435"/>
                <a:gd name="T91" fmla="*/ 537 h 988"/>
                <a:gd name="T92" fmla="*/ 91 w 435"/>
                <a:gd name="T93" fmla="*/ 605 h 988"/>
                <a:gd name="T94" fmla="*/ 84 w 435"/>
                <a:gd name="T95" fmla="*/ 678 h 988"/>
                <a:gd name="T96" fmla="*/ 76 w 435"/>
                <a:gd name="T97" fmla="*/ 723 h 988"/>
                <a:gd name="T98" fmla="*/ 80 w 435"/>
                <a:gd name="T99" fmla="*/ 797 h 988"/>
                <a:gd name="T100" fmla="*/ 64 w 435"/>
                <a:gd name="T101" fmla="*/ 861 h 988"/>
                <a:gd name="T102" fmla="*/ 70 w 435"/>
                <a:gd name="T103" fmla="*/ 900 h 988"/>
                <a:gd name="T104" fmla="*/ 72 w 435"/>
                <a:gd name="T105" fmla="*/ 932 h 988"/>
                <a:gd name="T106" fmla="*/ 91 w 435"/>
                <a:gd name="T107" fmla="*/ 958 h 988"/>
                <a:gd name="T108" fmla="*/ 119 w 435"/>
                <a:gd name="T109" fmla="*/ 988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5" h="988">
                  <a:moveTo>
                    <a:pt x="118" y="979"/>
                  </a:moveTo>
                  <a:cubicBezTo>
                    <a:pt x="118" y="969"/>
                    <a:pt x="123" y="974"/>
                    <a:pt x="128" y="972"/>
                  </a:cubicBezTo>
                  <a:cubicBezTo>
                    <a:pt x="129" y="971"/>
                    <a:pt x="130" y="969"/>
                    <a:pt x="131" y="968"/>
                  </a:cubicBezTo>
                  <a:cubicBezTo>
                    <a:pt x="132" y="966"/>
                    <a:pt x="135" y="965"/>
                    <a:pt x="135" y="963"/>
                  </a:cubicBezTo>
                  <a:cubicBezTo>
                    <a:pt x="137" y="958"/>
                    <a:pt x="132" y="960"/>
                    <a:pt x="130" y="960"/>
                  </a:cubicBezTo>
                  <a:cubicBezTo>
                    <a:pt x="128" y="959"/>
                    <a:pt x="127" y="958"/>
                    <a:pt x="124" y="958"/>
                  </a:cubicBezTo>
                  <a:cubicBezTo>
                    <a:pt x="124" y="956"/>
                    <a:pt x="124" y="955"/>
                    <a:pt x="123" y="954"/>
                  </a:cubicBezTo>
                  <a:cubicBezTo>
                    <a:pt x="123" y="953"/>
                    <a:pt x="122" y="953"/>
                    <a:pt x="122" y="952"/>
                  </a:cubicBezTo>
                  <a:cubicBezTo>
                    <a:pt x="121" y="951"/>
                    <a:pt x="121" y="950"/>
                    <a:pt x="121" y="949"/>
                  </a:cubicBezTo>
                  <a:cubicBezTo>
                    <a:pt x="121" y="946"/>
                    <a:pt x="119" y="943"/>
                    <a:pt x="118" y="940"/>
                  </a:cubicBezTo>
                  <a:cubicBezTo>
                    <a:pt x="117" y="937"/>
                    <a:pt x="117" y="929"/>
                    <a:pt x="118" y="926"/>
                  </a:cubicBezTo>
                  <a:cubicBezTo>
                    <a:pt x="118" y="924"/>
                    <a:pt x="119" y="924"/>
                    <a:pt x="120" y="922"/>
                  </a:cubicBezTo>
                  <a:cubicBezTo>
                    <a:pt x="121" y="921"/>
                    <a:pt x="120" y="919"/>
                    <a:pt x="121" y="917"/>
                  </a:cubicBezTo>
                  <a:cubicBezTo>
                    <a:pt x="123" y="914"/>
                    <a:pt x="124" y="912"/>
                    <a:pt x="126" y="909"/>
                  </a:cubicBezTo>
                  <a:cubicBezTo>
                    <a:pt x="126" y="906"/>
                    <a:pt x="126" y="904"/>
                    <a:pt x="126" y="902"/>
                  </a:cubicBezTo>
                  <a:cubicBezTo>
                    <a:pt x="127" y="899"/>
                    <a:pt x="128" y="900"/>
                    <a:pt x="130" y="900"/>
                  </a:cubicBezTo>
                  <a:cubicBezTo>
                    <a:pt x="134" y="900"/>
                    <a:pt x="135" y="899"/>
                    <a:pt x="137" y="895"/>
                  </a:cubicBezTo>
                  <a:cubicBezTo>
                    <a:pt x="137" y="893"/>
                    <a:pt x="137" y="891"/>
                    <a:pt x="138" y="889"/>
                  </a:cubicBezTo>
                  <a:cubicBezTo>
                    <a:pt x="138" y="888"/>
                    <a:pt x="139" y="887"/>
                    <a:pt x="139" y="885"/>
                  </a:cubicBezTo>
                  <a:cubicBezTo>
                    <a:pt x="140" y="884"/>
                    <a:pt x="141" y="884"/>
                    <a:pt x="141" y="884"/>
                  </a:cubicBezTo>
                  <a:cubicBezTo>
                    <a:pt x="142" y="876"/>
                    <a:pt x="153" y="875"/>
                    <a:pt x="150" y="866"/>
                  </a:cubicBezTo>
                  <a:cubicBezTo>
                    <a:pt x="149" y="864"/>
                    <a:pt x="148" y="864"/>
                    <a:pt x="148" y="862"/>
                  </a:cubicBezTo>
                  <a:cubicBezTo>
                    <a:pt x="148" y="858"/>
                    <a:pt x="148" y="857"/>
                    <a:pt x="146" y="855"/>
                  </a:cubicBezTo>
                  <a:cubicBezTo>
                    <a:pt x="144" y="852"/>
                    <a:pt x="140" y="853"/>
                    <a:pt x="139" y="848"/>
                  </a:cubicBezTo>
                  <a:cubicBezTo>
                    <a:pt x="138" y="843"/>
                    <a:pt x="139" y="838"/>
                    <a:pt x="141" y="835"/>
                  </a:cubicBezTo>
                  <a:cubicBezTo>
                    <a:pt x="142" y="834"/>
                    <a:pt x="142" y="833"/>
                    <a:pt x="143" y="832"/>
                  </a:cubicBezTo>
                  <a:cubicBezTo>
                    <a:pt x="144" y="831"/>
                    <a:pt x="145" y="832"/>
                    <a:pt x="146" y="831"/>
                  </a:cubicBezTo>
                  <a:cubicBezTo>
                    <a:pt x="147" y="831"/>
                    <a:pt x="147" y="830"/>
                    <a:pt x="148" y="829"/>
                  </a:cubicBezTo>
                  <a:cubicBezTo>
                    <a:pt x="148" y="829"/>
                    <a:pt x="150" y="828"/>
                    <a:pt x="150" y="828"/>
                  </a:cubicBezTo>
                  <a:cubicBezTo>
                    <a:pt x="151" y="827"/>
                    <a:pt x="151" y="824"/>
                    <a:pt x="152" y="823"/>
                  </a:cubicBezTo>
                  <a:cubicBezTo>
                    <a:pt x="152" y="821"/>
                    <a:pt x="154" y="819"/>
                    <a:pt x="154" y="817"/>
                  </a:cubicBezTo>
                  <a:cubicBezTo>
                    <a:pt x="155" y="815"/>
                    <a:pt x="155" y="813"/>
                    <a:pt x="156" y="811"/>
                  </a:cubicBezTo>
                  <a:cubicBezTo>
                    <a:pt x="156" y="809"/>
                    <a:pt x="157" y="805"/>
                    <a:pt x="157" y="804"/>
                  </a:cubicBezTo>
                  <a:cubicBezTo>
                    <a:pt x="158" y="804"/>
                    <a:pt x="159" y="804"/>
                    <a:pt x="160" y="803"/>
                  </a:cubicBezTo>
                  <a:cubicBezTo>
                    <a:pt x="160" y="802"/>
                    <a:pt x="161" y="801"/>
                    <a:pt x="161" y="800"/>
                  </a:cubicBezTo>
                  <a:cubicBezTo>
                    <a:pt x="165" y="800"/>
                    <a:pt x="165" y="792"/>
                    <a:pt x="161" y="791"/>
                  </a:cubicBezTo>
                  <a:cubicBezTo>
                    <a:pt x="161" y="790"/>
                    <a:pt x="160" y="789"/>
                    <a:pt x="160" y="788"/>
                  </a:cubicBezTo>
                  <a:cubicBezTo>
                    <a:pt x="160" y="788"/>
                    <a:pt x="159" y="788"/>
                    <a:pt x="158" y="788"/>
                  </a:cubicBezTo>
                  <a:cubicBezTo>
                    <a:pt x="158" y="784"/>
                    <a:pt x="158" y="781"/>
                    <a:pt x="158" y="777"/>
                  </a:cubicBezTo>
                  <a:cubicBezTo>
                    <a:pt x="158" y="776"/>
                    <a:pt x="158" y="774"/>
                    <a:pt x="158" y="772"/>
                  </a:cubicBezTo>
                  <a:cubicBezTo>
                    <a:pt x="158" y="768"/>
                    <a:pt x="158" y="769"/>
                    <a:pt x="160" y="769"/>
                  </a:cubicBezTo>
                  <a:cubicBezTo>
                    <a:pt x="163" y="768"/>
                    <a:pt x="165" y="770"/>
                    <a:pt x="168" y="770"/>
                  </a:cubicBezTo>
                  <a:cubicBezTo>
                    <a:pt x="171" y="770"/>
                    <a:pt x="173" y="771"/>
                    <a:pt x="176" y="769"/>
                  </a:cubicBezTo>
                  <a:cubicBezTo>
                    <a:pt x="180" y="767"/>
                    <a:pt x="186" y="766"/>
                    <a:pt x="185" y="758"/>
                  </a:cubicBezTo>
                  <a:cubicBezTo>
                    <a:pt x="184" y="756"/>
                    <a:pt x="183" y="755"/>
                    <a:pt x="183" y="753"/>
                  </a:cubicBezTo>
                  <a:cubicBezTo>
                    <a:pt x="183" y="751"/>
                    <a:pt x="183" y="748"/>
                    <a:pt x="183" y="746"/>
                  </a:cubicBezTo>
                  <a:cubicBezTo>
                    <a:pt x="183" y="742"/>
                    <a:pt x="184" y="739"/>
                    <a:pt x="185" y="736"/>
                  </a:cubicBezTo>
                  <a:cubicBezTo>
                    <a:pt x="187" y="735"/>
                    <a:pt x="187" y="734"/>
                    <a:pt x="188" y="733"/>
                  </a:cubicBezTo>
                  <a:cubicBezTo>
                    <a:pt x="189" y="732"/>
                    <a:pt x="190" y="732"/>
                    <a:pt x="192" y="731"/>
                  </a:cubicBezTo>
                  <a:cubicBezTo>
                    <a:pt x="193" y="731"/>
                    <a:pt x="194" y="730"/>
                    <a:pt x="196" y="730"/>
                  </a:cubicBezTo>
                  <a:cubicBezTo>
                    <a:pt x="197" y="730"/>
                    <a:pt x="199" y="730"/>
                    <a:pt x="201" y="730"/>
                  </a:cubicBezTo>
                  <a:cubicBezTo>
                    <a:pt x="203" y="730"/>
                    <a:pt x="207" y="726"/>
                    <a:pt x="209" y="723"/>
                  </a:cubicBezTo>
                  <a:cubicBezTo>
                    <a:pt x="210" y="722"/>
                    <a:pt x="210" y="721"/>
                    <a:pt x="211" y="719"/>
                  </a:cubicBezTo>
                  <a:cubicBezTo>
                    <a:pt x="213" y="718"/>
                    <a:pt x="215" y="719"/>
                    <a:pt x="215" y="714"/>
                  </a:cubicBezTo>
                  <a:cubicBezTo>
                    <a:pt x="218" y="714"/>
                    <a:pt x="222" y="712"/>
                    <a:pt x="225" y="711"/>
                  </a:cubicBezTo>
                  <a:cubicBezTo>
                    <a:pt x="226" y="711"/>
                    <a:pt x="226" y="711"/>
                    <a:pt x="227" y="710"/>
                  </a:cubicBezTo>
                  <a:cubicBezTo>
                    <a:pt x="227" y="710"/>
                    <a:pt x="228" y="707"/>
                    <a:pt x="228" y="707"/>
                  </a:cubicBezTo>
                  <a:cubicBezTo>
                    <a:pt x="230" y="704"/>
                    <a:pt x="231" y="704"/>
                    <a:pt x="231" y="700"/>
                  </a:cubicBezTo>
                  <a:cubicBezTo>
                    <a:pt x="233" y="700"/>
                    <a:pt x="234" y="700"/>
                    <a:pt x="235" y="700"/>
                  </a:cubicBezTo>
                  <a:cubicBezTo>
                    <a:pt x="235" y="698"/>
                    <a:pt x="236" y="695"/>
                    <a:pt x="236" y="694"/>
                  </a:cubicBezTo>
                  <a:cubicBezTo>
                    <a:pt x="236" y="690"/>
                    <a:pt x="236" y="693"/>
                    <a:pt x="234" y="691"/>
                  </a:cubicBezTo>
                  <a:cubicBezTo>
                    <a:pt x="233" y="691"/>
                    <a:pt x="230" y="690"/>
                    <a:pt x="230" y="689"/>
                  </a:cubicBezTo>
                  <a:cubicBezTo>
                    <a:pt x="229" y="688"/>
                    <a:pt x="230" y="685"/>
                    <a:pt x="230" y="683"/>
                  </a:cubicBezTo>
                  <a:cubicBezTo>
                    <a:pt x="230" y="680"/>
                    <a:pt x="228" y="675"/>
                    <a:pt x="227" y="673"/>
                  </a:cubicBezTo>
                  <a:cubicBezTo>
                    <a:pt x="226" y="670"/>
                    <a:pt x="223" y="667"/>
                    <a:pt x="226" y="664"/>
                  </a:cubicBezTo>
                  <a:cubicBezTo>
                    <a:pt x="227" y="663"/>
                    <a:pt x="230" y="662"/>
                    <a:pt x="231" y="662"/>
                  </a:cubicBezTo>
                  <a:cubicBezTo>
                    <a:pt x="232" y="662"/>
                    <a:pt x="233" y="662"/>
                    <a:pt x="234" y="662"/>
                  </a:cubicBezTo>
                  <a:cubicBezTo>
                    <a:pt x="234" y="662"/>
                    <a:pt x="235" y="661"/>
                    <a:pt x="235" y="660"/>
                  </a:cubicBezTo>
                  <a:cubicBezTo>
                    <a:pt x="238" y="659"/>
                    <a:pt x="242" y="660"/>
                    <a:pt x="245" y="660"/>
                  </a:cubicBezTo>
                  <a:cubicBezTo>
                    <a:pt x="249" y="659"/>
                    <a:pt x="249" y="657"/>
                    <a:pt x="250" y="653"/>
                  </a:cubicBezTo>
                  <a:cubicBezTo>
                    <a:pt x="252" y="651"/>
                    <a:pt x="254" y="648"/>
                    <a:pt x="254" y="644"/>
                  </a:cubicBezTo>
                  <a:cubicBezTo>
                    <a:pt x="256" y="644"/>
                    <a:pt x="257" y="643"/>
                    <a:pt x="258" y="643"/>
                  </a:cubicBezTo>
                  <a:cubicBezTo>
                    <a:pt x="259" y="642"/>
                    <a:pt x="261" y="643"/>
                    <a:pt x="262" y="642"/>
                  </a:cubicBezTo>
                  <a:cubicBezTo>
                    <a:pt x="265" y="640"/>
                    <a:pt x="266" y="636"/>
                    <a:pt x="267" y="633"/>
                  </a:cubicBezTo>
                  <a:cubicBezTo>
                    <a:pt x="269" y="630"/>
                    <a:pt x="270" y="627"/>
                    <a:pt x="270" y="623"/>
                  </a:cubicBezTo>
                  <a:cubicBezTo>
                    <a:pt x="271" y="619"/>
                    <a:pt x="271" y="614"/>
                    <a:pt x="275" y="614"/>
                  </a:cubicBezTo>
                  <a:cubicBezTo>
                    <a:pt x="275" y="612"/>
                    <a:pt x="275" y="611"/>
                    <a:pt x="276" y="609"/>
                  </a:cubicBezTo>
                  <a:cubicBezTo>
                    <a:pt x="278" y="609"/>
                    <a:pt x="279" y="608"/>
                    <a:pt x="282" y="607"/>
                  </a:cubicBezTo>
                  <a:cubicBezTo>
                    <a:pt x="284" y="607"/>
                    <a:pt x="286" y="606"/>
                    <a:pt x="289" y="605"/>
                  </a:cubicBezTo>
                  <a:cubicBezTo>
                    <a:pt x="289" y="599"/>
                    <a:pt x="294" y="593"/>
                    <a:pt x="294" y="587"/>
                  </a:cubicBezTo>
                  <a:cubicBezTo>
                    <a:pt x="295" y="586"/>
                    <a:pt x="296" y="586"/>
                    <a:pt x="297" y="586"/>
                  </a:cubicBezTo>
                  <a:cubicBezTo>
                    <a:pt x="297" y="580"/>
                    <a:pt x="300" y="583"/>
                    <a:pt x="302" y="580"/>
                  </a:cubicBezTo>
                  <a:cubicBezTo>
                    <a:pt x="304" y="577"/>
                    <a:pt x="303" y="570"/>
                    <a:pt x="302" y="567"/>
                  </a:cubicBezTo>
                  <a:cubicBezTo>
                    <a:pt x="301" y="563"/>
                    <a:pt x="299" y="561"/>
                    <a:pt x="299" y="556"/>
                  </a:cubicBezTo>
                  <a:cubicBezTo>
                    <a:pt x="299" y="551"/>
                    <a:pt x="297" y="549"/>
                    <a:pt x="297" y="544"/>
                  </a:cubicBezTo>
                  <a:cubicBezTo>
                    <a:pt x="296" y="540"/>
                    <a:pt x="297" y="535"/>
                    <a:pt x="298" y="531"/>
                  </a:cubicBezTo>
                  <a:cubicBezTo>
                    <a:pt x="299" y="527"/>
                    <a:pt x="301" y="527"/>
                    <a:pt x="303" y="524"/>
                  </a:cubicBezTo>
                  <a:cubicBezTo>
                    <a:pt x="304" y="522"/>
                    <a:pt x="305" y="521"/>
                    <a:pt x="306" y="520"/>
                  </a:cubicBezTo>
                  <a:cubicBezTo>
                    <a:pt x="307" y="516"/>
                    <a:pt x="307" y="518"/>
                    <a:pt x="309" y="516"/>
                  </a:cubicBezTo>
                  <a:cubicBezTo>
                    <a:pt x="312" y="514"/>
                    <a:pt x="312" y="509"/>
                    <a:pt x="315" y="509"/>
                  </a:cubicBezTo>
                  <a:cubicBezTo>
                    <a:pt x="316" y="500"/>
                    <a:pt x="320" y="502"/>
                    <a:pt x="326" y="502"/>
                  </a:cubicBezTo>
                  <a:cubicBezTo>
                    <a:pt x="329" y="502"/>
                    <a:pt x="335" y="497"/>
                    <a:pt x="335" y="492"/>
                  </a:cubicBezTo>
                  <a:cubicBezTo>
                    <a:pt x="336" y="492"/>
                    <a:pt x="336" y="491"/>
                    <a:pt x="337" y="491"/>
                  </a:cubicBezTo>
                  <a:cubicBezTo>
                    <a:pt x="337" y="488"/>
                    <a:pt x="339" y="484"/>
                    <a:pt x="341" y="482"/>
                  </a:cubicBezTo>
                  <a:cubicBezTo>
                    <a:pt x="342" y="481"/>
                    <a:pt x="343" y="481"/>
                    <a:pt x="345" y="481"/>
                  </a:cubicBezTo>
                  <a:cubicBezTo>
                    <a:pt x="347" y="481"/>
                    <a:pt x="348" y="482"/>
                    <a:pt x="350" y="483"/>
                  </a:cubicBezTo>
                  <a:cubicBezTo>
                    <a:pt x="351" y="483"/>
                    <a:pt x="353" y="483"/>
                    <a:pt x="355" y="483"/>
                  </a:cubicBezTo>
                  <a:cubicBezTo>
                    <a:pt x="355" y="484"/>
                    <a:pt x="355" y="485"/>
                    <a:pt x="356" y="485"/>
                  </a:cubicBezTo>
                  <a:cubicBezTo>
                    <a:pt x="357" y="485"/>
                    <a:pt x="359" y="485"/>
                    <a:pt x="360" y="485"/>
                  </a:cubicBezTo>
                  <a:cubicBezTo>
                    <a:pt x="362" y="485"/>
                    <a:pt x="363" y="484"/>
                    <a:pt x="364" y="483"/>
                  </a:cubicBezTo>
                  <a:cubicBezTo>
                    <a:pt x="366" y="483"/>
                    <a:pt x="368" y="483"/>
                    <a:pt x="370" y="483"/>
                  </a:cubicBezTo>
                  <a:cubicBezTo>
                    <a:pt x="370" y="479"/>
                    <a:pt x="371" y="477"/>
                    <a:pt x="372" y="474"/>
                  </a:cubicBezTo>
                  <a:cubicBezTo>
                    <a:pt x="373" y="472"/>
                    <a:pt x="373" y="469"/>
                    <a:pt x="373" y="468"/>
                  </a:cubicBezTo>
                  <a:cubicBezTo>
                    <a:pt x="374" y="466"/>
                    <a:pt x="373" y="464"/>
                    <a:pt x="374" y="462"/>
                  </a:cubicBezTo>
                  <a:cubicBezTo>
                    <a:pt x="375" y="453"/>
                    <a:pt x="384" y="457"/>
                    <a:pt x="384" y="448"/>
                  </a:cubicBezTo>
                  <a:cubicBezTo>
                    <a:pt x="385" y="448"/>
                    <a:pt x="385" y="448"/>
                    <a:pt x="386" y="447"/>
                  </a:cubicBezTo>
                  <a:cubicBezTo>
                    <a:pt x="386" y="445"/>
                    <a:pt x="387" y="444"/>
                    <a:pt x="387" y="442"/>
                  </a:cubicBezTo>
                  <a:cubicBezTo>
                    <a:pt x="388" y="439"/>
                    <a:pt x="388" y="437"/>
                    <a:pt x="388" y="434"/>
                  </a:cubicBezTo>
                  <a:cubicBezTo>
                    <a:pt x="388" y="429"/>
                    <a:pt x="387" y="421"/>
                    <a:pt x="388" y="416"/>
                  </a:cubicBezTo>
                  <a:cubicBezTo>
                    <a:pt x="388" y="415"/>
                    <a:pt x="389" y="413"/>
                    <a:pt x="390" y="412"/>
                  </a:cubicBezTo>
                  <a:cubicBezTo>
                    <a:pt x="390" y="411"/>
                    <a:pt x="391" y="411"/>
                    <a:pt x="391" y="411"/>
                  </a:cubicBezTo>
                  <a:cubicBezTo>
                    <a:pt x="392" y="410"/>
                    <a:pt x="392" y="409"/>
                    <a:pt x="393" y="408"/>
                  </a:cubicBezTo>
                  <a:cubicBezTo>
                    <a:pt x="394" y="405"/>
                    <a:pt x="395" y="406"/>
                    <a:pt x="395" y="403"/>
                  </a:cubicBezTo>
                  <a:cubicBezTo>
                    <a:pt x="394" y="402"/>
                    <a:pt x="394" y="401"/>
                    <a:pt x="394" y="400"/>
                  </a:cubicBezTo>
                  <a:cubicBezTo>
                    <a:pt x="394" y="399"/>
                    <a:pt x="394" y="397"/>
                    <a:pt x="394" y="395"/>
                  </a:cubicBezTo>
                  <a:cubicBezTo>
                    <a:pt x="394" y="389"/>
                    <a:pt x="393" y="377"/>
                    <a:pt x="391" y="372"/>
                  </a:cubicBezTo>
                  <a:cubicBezTo>
                    <a:pt x="390" y="368"/>
                    <a:pt x="389" y="364"/>
                    <a:pt x="389" y="358"/>
                  </a:cubicBezTo>
                  <a:cubicBezTo>
                    <a:pt x="389" y="352"/>
                    <a:pt x="390" y="348"/>
                    <a:pt x="390" y="343"/>
                  </a:cubicBezTo>
                  <a:cubicBezTo>
                    <a:pt x="390" y="340"/>
                    <a:pt x="389" y="336"/>
                    <a:pt x="390" y="334"/>
                  </a:cubicBezTo>
                  <a:cubicBezTo>
                    <a:pt x="392" y="332"/>
                    <a:pt x="395" y="332"/>
                    <a:pt x="396" y="332"/>
                  </a:cubicBezTo>
                  <a:cubicBezTo>
                    <a:pt x="396" y="328"/>
                    <a:pt x="399" y="327"/>
                    <a:pt x="401" y="326"/>
                  </a:cubicBezTo>
                  <a:cubicBezTo>
                    <a:pt x="401" y="325"/>
                    <a:pt x="402" y="324"/>
                    <a:pt x="402" y="324"/>
                  </a:cubicBezTo>
                  <a:cubicBezTo>
                    <a:pt x="407" y="323"/>
                    <a:pt x="411" y="315"/>
                    <a:pt x="415" y="310"/>
                  </a:cubicBezTo>
                  <a:cubicBezTo>
                    <a:pt x="416" y="309"/>
                    <a:pt x="418" y="309"/>
                    <a:pt x="419" y="308"/>
                  </a:cubicBezTo>
                  <a:cubicBezTo>
                    <a:pt x="419" y="306"/>
                    <a:pt x="419" y="305"/>
                    <a:pt x="419" y="304"/>
                  </a:cubicBezTo>
                  <a:cubicBezTo>
                    <a:pt x="420" y="303"/>
                    <a:pt x="421" y="302"/>
                    <a:pt x="421" y="302"/>
                  </a:cubicBezTo>
                  <a:cubicBezTo>
                    <a:pt x="424" y="298"/>
                    <a:pt x="423" y="297"/>
                    <a:pt x="424" y="292"/>
                  </a:cubicBezTo>
                  <a:cubicBezTo>
                    <a:pt x="425" y="292"/>
                    <a:pt x="426" y="292"/>
                    <a:pt x="426" y="291"/>
                  </a:cubicBezTo>
                  <a:cubicBezTo>
                    <a:pt x="427" y="287"/>
                    <a:pt x="429" y="284"/>
                    <a:pt x="429" y="280"/>
                  </a:cubicBezTo>
                  <a:cubicBezTo>
                    <a:pt x="432" y="280"/>
                    <a:pt x="433" y="278"/>
                    <a:pt x="433" y="274"/>
                  </a:cubicBezTo>
                  <a:cubicBezTo>
                    <a:pt x="433" y="271"/>
                    <a:pt x="433" y="270"/>
                    <a:pt x="434" y="267"/>
                  </a:cubicBezTo>
                  <a:cubicBezTo>
                    <a:pt x="435" y="264"/>
                    <a:pt x="434" y="263"/>
                    <a:pt x="433" y="261"/>
                  </a:cubicBezTo>
                  <a:cubicBezTo>
                    <a:pt x="432" y="260"/>
                    <a:pt x="430" y="259"/>
                    <a:pt x="429" y="258"/>
                  </a:cubicBezTo>
                  <a:cubicBezTo>
                    <a:pt x="428" y="255"/>
                    <a:pt x="430" y="246"/>
                    <a:pt x="429" y="243"/>
                  </a:cubicBezTo>
                  <a:cubicBezTo>
                    <a:pt x="429" y="239"/>
                    <a:pt x="427" y="237"/>
                    <a:pt x="427" y="232"/>
                  </a:cubicBezTo>
                  <a:cubicBezTo>
                    <a:pt x="425" y="232"/>
                    <a:pt x="423" y="232"/>
                    <a:pt x="421" y="232"/>
                  </a:cubicBezTo>
                  <a:cubicBezTo>
                    <a:pt x="420" y="233"/>
                    <a:pt x="420" y="234"/>
                    <a:pt x="419" y="234"/>
                  </a:cubicBezTo>
                  <a:cubicBezTo>
                    <a:pt x="418" y="234"/>
                    <a:pt x="417" y="234"/>
                    <a:pt x="417" y="234"/>
                  </a:cubicBezTo>
                  <a:cubicBezTo>
                    <a:pt x="415" y="234"/>
                    <a:pt x="415" y="237"/>
                    <a:pt x="413" y="237"/>
                  </a:cubicBezTo>
                  <a:cubicBezTo>
                    <a:pt x="412" y="238"/>
                    <a:pt x="409" y="238"/>
                    <a:pt x="408" y="237"/>
                  </a:cubicBezTo>
                  <a:cubicBezTo>
                    <a:pt x="406" y="237"/>
                    <a:pt x="405" y="235"/>
                    <a:pt x="404" y="234"/>
                  </a:cubicBezTo>
                  <a:cubicBezTo>
                    <a:pt x="402" y="234"/>
                    <a:pt x="401" y="234"/>
                    <a:pt x="400" y="233"/>
                  </a:cubicBezTo>
                  <a:cubicBezTo>
                    <a:pt x="398" y="230"/>
                    <a:pt x="399" y="224"/>
                    <a:pt x="397" y="220"/>
                  </a:cubicBezTo>
                  <a:cubicBezTo>
                    <a:pt x="395" y="216"/>
                    <a:pt x="391" y="219"/>
                    <a:pt x="388" y="218"/>
                  </a:cubicBezTo>
                  <a:cubicBezTo>
                    <a:pt x="386" y="218"/>
                    <a:pt x="384" y="217"/>
                    <a:pt x="383" y="216"/>
                  </a:cubicBezTo>
                  <a:cubicBezTo>
                    <a:pt x="381" y="216"/>
                    <a:pt x="380" y="216"/>
                    <a:pt x="379" y="215"/>
                  </a:cubicBezTo>
                  <a:cubicBezTo>
                    <a:pt x="376" y="212"/>
                    <a:pt x="376" y="208"/>
                    <a:pt x="373" y="206"/>
                  </a:cubicBezTo>
                  <a:cubicBezTo>
                    <a:pt x="371" y="204"/>
                    <a:pt x="364" y="207"/>
                    <a:pt x="361" y="208"/>
                  </a:cubicBezTo>
                  <a:cubicBezTo>
                    <a:pt x="358" y="208"/>
                    <a:pt x="356" y="209"/>
                    <a:pt x="354" y="209"/>
                  </a:cubicBezTo>
                  <a:cubicBezTo>
                    <a:pt x="351" y="210"/>
                    <a:pt x="349" y="208"/>
                    <a:pt x="346" y="207"/>
                  </a:cubicBezTo>
                  <a:cubicBezTo>
                    <a:pt x="342" y="207"/>
                    <a:pt x="341" y="207"/>
                    <a:pt x="338" y="204"/>
                  </a:cubicBezTo>
                  <a:cubicBezTo>
                    <a:pt x="337" y="202"/>
                    <a:pt x="336" y="199"/>
                    <a:pt x="335" y="197"/>
                  </a:cubicBezTo>
                  <a:cubicBezTo>
                    <a:pt x="334" y="195"/>
                    <a:pt x="334" y="192"/>
                    <a:pt x="333" y="191"/>
                  </a:cubicBezTo>
                  <a:cubicBezTo>
                    <a:pt x="332" y="189"/>
                    <a:pt x="331" y="191"/>
                    <a:pt x="330" y="190"/>
                  </a:cubicBezTo>
                  <a:cubicBezTo>
                    <a:pt x="328" y="190"/>
                    <a:pt x="328" y="189"/>
                    <a:pt x="326" y="188"/>
                  </a:cubicBezTo>
                  <a:cubicBezTo>
                    <a:pt x="325" y="188"/>
                    <a:pt x="323" y="188"/>
                    <a:pt x="322" y="188"/>
                  </a:cubicBezTo>
                  <a:cubicBezTo>
                    <a:pt x="320" y="188"/>
                    <a:pt x="319" y="187"/>
                    <a:pt x="318" y="187"/>
                  </a:cubicBezTo>
                  <a:cubicBezTo>
                    <a:pt x="317" y="187"/>
                    <a:pt x="315" y="187"/>
                    <a:pt x="314" y="187"/>
                  </a:cubicBezTo>
                  <a:cubicBezTo>
                    <a:pt x="311" y="185"/>
                    <a:pt x="312" y="181"/>
                    <a:pt x="312" y="178"/>
                  </a:cubicBezTo>
                  <a:cubicBezTo>
                    <a:pt x="311" y="178"/>
                    <a:pt x="310" y="178"/>
                    <a:pt x="310" y="177"/>
                  </a:cubicBezTo>
                  <a:cubicBezTo>
                    <a:pt x="309" y="176"/>
                    <a:pt x="309" y="174"/>
                    <a:pt x="309" y="173"/>
                  </a:cubicBezTo>
                  <a:cubicBezTo>
                    <a:pt x="307" y="172"/>
                    <a:pt x="304" y="173"/>
                    <a:pt x="302" y="173"/>
                  </a:cubicBezTo>
                  <a:cubicBezTo>
                    <a:pt x="301" y="172"/>
                    <a:pt x="301" y="171"/>
                    <a:pt x="299" y="171"/>
                  </a:cubicBezTo>
                  <a:cubicBezTo>
                    <a:pt x="298" y="170"/>
                    <a:pt x="297" y="172"/>
                    <a:pt x="296" y="170"/>
                  </a:cubicBezTo>
                  <a:cubicBezTo>
                    <a:pt x="295" y="170"/>
                    <a:pt x="295" y="168"/>
                    <a:pt x="295" y="167"/>
                  </a:cubicBezTo>
                  <a:cubicBezTo>
                    <a:pt x="294" y="165"/>
                    <a:pt x="293" y="166"/>
                    <a:pt x="292" y="165"/>
                  </a:cubicBezTo>
                  <a:cubicBezTo>
                    <a:pt x="290" y="165"/>
                    <a:pt x="287" y="167"/>
                    <a:pt x="285" y="164"/>
                  </a:cubicBezTo>
                  <a:cubicBezTo>
                    <a:pt x="282" y="160"/>
                    <a:pt x="284" y="151"/>
                    <a:pt x="287" y="148"/>
                  </a:cubicBezTo>
                  <a:cubicBezTo>
                    <a:pt x="288" y="146"/>
                    <a:pt x="287" y="147"/>
                    <a:pt x="289" y="146"/>
                  </a:cubicBezTo>
                  <a:cubicBezTo>
                    <a:pt x="291" y="145"/>
                    <a:pt x="291" y="146"/>
                    <a:pt x="292" y="145"/>
                  </a:cubicBezTo>
                  <a:cubicBezTo>
                    <a:pt x="294" y="143"/>
                    <a:pt x="294" y="141"/>
                    <a:pt x="297" y="141"/>
                  </a:cubicBezTo>
                  <a:cubicBezTo>
                    <a:pt x="296" y="139"/>
                    <a:pt x="296" y="136"/>
                    <a:pt x="295" y="134"/>
                  </a:cubicBezTo>
                  <a:cubicBezTo>
                    <a:pt x="294" y="132"/>
                    <a:pt x="293" y="132"/>
                    <a:pt x="291" y="131"/>
                  </a:cubicBezTo>
                  <a:cubicBezTo>
                    <a:pt x="290" y="130"/>
                    <a:pt x="288" y="129"/>
                    <a:pt x="288" y="127"/>
                  </a:cubicBezTo>
                  <a:cubicBezTo>
                    <a:pt x="286" y="126"/>
                    <a:pt x="286" y="123"/>
                    <a:pt x="286" y="122"/>
                  </a:cubicBezTo>
                  <a:cubicBezTo>
                    <a:pt x="285" y="120"/>
                    <a:pt x="284" y="117"/>
                    <a:pt x="283" y="116"/>
                  </a:cubicBezTo>
                  <a:cubicBezTo>
                    <a:pt x="282" y="115"/>
                    <a:pt x="280" y="115"/>
                    <a:pt x="279" y="114"/>
                  </a:cubicBezTo>
                  <a:cubicBezTo>
                    <a:pt x="278" y="112"/>
                    <a:pt x="277" y="106"/>
                    <a:pt x="276" y="103"/>
                  </a:cubicBezTo>
                  <a:cubicBezTo>
                    <a:pt x="274" y="103"/>
                    <a:pt x="274" y="100"/>
                    <a:pt x="273" y="99"/>
                  </a:cubicBezTo>
                  <a:cubicBezTo>
                    <a:pt x="271" y="98"/>
                    <a:pt x="268" y="99"/>
                    <a:pt x="266" y="99"/>
                  </a:cubicBezTo>
                  <a:cubicBezTo>
                    <a:pt x="263" y="99"/>
                    <a:pt x="259" y="98"/>
                    <a:pt x="256" y="95"/>
                  </a:cubicBezTo>
                  <a:cubicBezTo>
                    <a:pt x="252" y="90"/>
                    <a:pt x="251" y="89"/>
                    <a:pt x="247" y="92"/>
                  </a:cubicBezTo>
                  <a:cubicBezTo>
                    <a:pt x="243" y="94"/>
                    <a:pt x="238" y="95"/>
                    <a:pt x="234" y="95"/>
                  </a:cubicBezTo>
                  <a:cubicBezTo>
                    <a:pt x="227" y="96"/>
                    <a:pt x="224" y="88"/>
                    <a:pt x="222" y="82"/>
                  </a:cubicBezTo>
                  <a:cubicBezTo>
                    <a:pt x="220" y="77"/>
                    <a:pt x="219" y="78"/>
                    <a:pt x="216" y="76"/>
                  </a:cubicBezTo>
                  <a:cubicBezTo>
                    <a:pt x="215" y="76"/>
                    <a:pt x="214" y="76"/>
                    <a:pt x="214" y="76"/>
                  </a:cubicBezTo>
                  <a:cubicBezTo>
                    <a:pt x="213" y="75"/>
                    <a:pt x="213" y="74"/>
                    <a:pt x="212" y="73"/>
                  </a:cubicBezTo>
                  <a:cubicBezTo>
                    <a:pt x="212" y="72"/>
                    <a:pt x="210" y="72"/>
                    <a:pt x="209" y="71"/>
                  </a:cubicBezTo>
                  <a:cubicBezTo>
                    <a:pt x="209" y="71"/>
                    <a:pt x="209" y="70"/>
                    <a:pt x="208" y="69"/>
                  </a:cubicBezTo>
                  <a:cubicBezTo>
                    <a:pt x="207" y="69"/>
                    <a:pt x="207" y="69"/>
                    <a:pt x="206" y="69"/>
                  </a:cubicBezTo>
                  <a:cubicBezTo>
                    <a:pt x="204" y="68"/>
                    <a:pt x="204" y="68"/>
                    <a:pt x="203" y="66"/>
                  </a:cubicBezTo>
                  <a:cubicBezTo>
                    <a:pt x="202" y="62"/>
                    <a:pt x="202" y="58"/>
                    <a:pt x="201" y="55"/>
                  </a:cubicBezTo>
                  <a:cubicBezTo>
                    <a:pt x="200" y="52"/>
                    <a:pt x="197" y="48"/>
                    <a:pt x="195" y="48"/>
                  </a:cubicBezTo>
                  <a:cubicBezTo>
                    <a:pt x="192" y="47"/>
                    <a:pt x="190" y="46"/>
                    <a:pt x="187" y="46"/>
                  </a:cubicBezTo>
                  <a:cubicBezTo>
                    <a:pt x="187" y="43"/>
                    <a:pt x="186" y="42"/>
                    <a:pt x="186" y="39"/>
                  </a:cubicBezTo>
                  <a:cubicBezTo>
                    <a:pt x="185" y="36"/>
                    <a:pt x="187" y="34"/>
                    <a:pt x="185" y="32"/>
                  </a:cubicBezTo>
                  <a:cubicBezTo>
                    <a:pt x="184" y="31"/>
                    <a:pt x="182" y="29"/>
                    <a:pt x="181" y="28"/>
                  </a:cubicBezTo>
                  <a:cubicBezTo>
                    <a:pt x="180" y="27"/>
                    <a:pt x="178" y="26"/>
                    <a:pt x="177" y="25"/>
                  </a:cubicBezTo>
                  <a:cubicBezTo>
                    <a:pt x="173" y="24"/>
                    <a:pt x="169" y="25"/>
                    <a:pt x="166" y="29"/>
                  </a:cubicBezTo>
                  <a:cubicBezTo>
                    <a:pt x="164" y="32"/>
                    <a:pt x="165" y="32"/>
                    <a:pt x="164" y="36"/>
                  </a:cubicBezTo>
                  <a:cubicBezTo>
                    <a:pt x="164" y="38"/>
                    <a:pt x="163" y="40"/>
                    <a:pt x="163" y="42"/>
                  </a:cubicBezTo>
                  <a:cubicBezTo>
                    <a:pt x="160" y="44"/>
                    <a:pt x="157" y="43"/>
                    <a:pt x="154" y="41"/>
                  </a:cubicBezTo>
                  <a:cubicBezTo>
                    <a:pt x="153" y="40"/>
                    <a:pt x="152" y="40"/>
                    <a:pt x="150" y="39"/>
                  </a:cubicBezTo>
                  <a:cubicBezTo>
                    <a:pt x="150" y="39"/>
                    <a:pt x="149" y="39"/>
                    <a:pt x="148" y="39"/>
                  </a:cubicBezTo>
                  <a:cubicBezTo>
                    <a:pt x="148" y="38"/>
                    <a:pt x="147" y="38"/>
                    <a:pt x="147" y="37"/>
                  </a:cubicBezTo>
                  <a:cubicBezTo>
                    <a:pt x="142" y="33"/>
                    <a:pt x="134" y="38"/>
                    <a:pt x="128" y="35"/>
                  </a:cubicBezTo>
                  <a:cubicBezTo>
                    <a:pt x="128" y="32"/>
                    <a:pt x="127" y="31"/>
                    <a:pt x="126" y="29"/>
                  </a:cubicBezTo>
                  <a:cubicBezTo>
                    <a:pt x="126" y="27"/>
                    <a:pt x="126" y="26"/>
                    <a:pt x="126" y="25"/>
                  </a:cubicBezTo>
                  <a:cubicBezTo>
                    <a:pt x="125" y="24"/>
                    <a:pt x="125" y="24"/>
                    <a:pt x="124" y="23"/>
                  </a:cubicBezTo>
                  <a:cubicBezTo>
                    <a:pt x="123" y="20"/>
                    <a:pt x="125" y="19"/>
                    <a:pt x="125" y="17"/>
                  </a:cubicBezTo>
                  <a:cubicBezTo>
                    <a:pt x="126" y="14"/>
                    <a:pt x="125" y="10"/>
                    <a:pt x="125" y="8"/>
                  </a:cubicBezTo>
                  <a:cubicBezTo>
                    <a:pt x="124" y="7"/>
                    <a:pt x="119" y="7"/>
                    <a:pt x="118" y="8"/>
                  </a:cubicBezTo>
                  <a:cubicBezTo>
                    <a:pt x="117" y="9"/>
                    <a:pt x="116" y="13"/>
                    <a:pt x="116" y="15"/>
                  </a:cubicBezTo>
                  <a:cubicBezTo>
                    <a:pt x="116" y="16"/>
                    <a:pt x="117" y="18"/>
                    <a:pt x="116" y="20"/>
                  </a:cubicBezTo>
                  <a:cubicBezTo>
                    <a:pt x="115" y="20"/>
                    <a:pt x="115" y="20"/>
                    <a:pt x="114" y="20"/>
                  </a:cubicBezTo>
                  <a:cubicBezTo>
                    <a:pt x="113" y="22"/>
                    <a:pt x="113" y="23"/>
                    <a:pt x="111" y="24"/>
                  </a:cubicBezTo>
                  <a:cubicBezTo>
                    <a:pt x="109" y="25"/>
                    <a:pt x="107" y="22"/>
                    <a:pt x="106" y="27"/>
                  </a:cubicBezTo>
                  <a:cubicBezTo>
                    <a:pt x="106" y="29"/>
                    <a:pt x="106" y="32"/>
                    <a:pt x="106" y="34"/>
                  </a:cubicBezTo>
                  <a:cubicBezTo>
                    <a:pt x="106" y="39"/>
                    <a:pt x="107" y="45"/>
                    <a:pt x="105" y="50"/>
                  </a:cubicBezTo>
                  <a:cubicBezTo>
                    <a:pt x="104" y="53"/>
                    <a:pt x="103" y="58"/>
                    <a:pt x="100" y="58"/>
                  </a:cubicBezTo>
                  <a:cubicBezTo>
                    <a:pt x="96" y="58"/>
                    <a:pt x="98" y="51"/>
                    <a:pt x="97" y="47"/>
                  </a:cubicBezTo>
                  <a:cubicBezTo>
                    <a:pt x="97" y="45"/>
                    <a:pt x="95" y="42"/>
                    <a:pt x="95" y="41"/>
                  </a:cubicBezTo>
                  <a:cubicBezTo>
                    <a:pt x="95" y="38"/>
                    <a:pt x="95" y="36"/>
                    <a:pt x="95" y="34"/>
                  </a:cubicBezTo>
                  <a:cubicBezTo>
                    <a:pt x="95" y="29"/>
                    <a:pt x="97" y="27"/>
                    <a:pt x="98" y="22"/>
                  </a:cubicBezTo>
                  <a:cubicBezTo>
                    <a:pt x="98" y="22"/>
                    <a:pt x="99" y="22"/>
                    <a:pt x="100" y="21"/>
                  </a:cubicBezTo>
                  <a:cubicBezTo>
                    <a:pt x="100" y="19"/>
                    <a:pt x="101" y="17"/>
                    <a:pt x="101" y="15"/>
                  </a:cubicBezTo>
                  <a:cubicBezTo>
                    <a:pt x="101" y="12"/>
                    <a:pt x="101" y="10"/>
                    <a:pt x="101" y="8"/>
                  </a:cubicBezTo>
                  <a:cubicBezTo>
                    <a:pt x="104" y="8"/>
                    <a:pt x="105" y="4"/>
                    <a:pt x="103" y="2"/>
                  </a:cubicBezTo>
                  <a:cubicBezTo>
                    <a:pt x="101" y="0"/>
                    <a:pt x="100" y="6"/>
                    <a:pt x="97" y="6"/>
                  </a:cubicBezTo>
                  <a:cubicBezTo>
                    <a:pt x="97" y="8"/>
                    <a:pt x="96" y="10"/>
                    <a:pt x="95" y="12"/>
                  </a:cubicBezTo>
                  <a:cubicBezTo>
                    <a:pt x="94" y="14"/>
                    <a:pt x="92" y="14"/>
                    <a:pt x="90" y="16"/>
                  </a:cubicBezTo>
                  <a:cubicBezTo>
                    <a:pt x="90" y="17"/>
                    <a:pt x="89" y="18"/>
                    <a:pt x="89" y="19"/>
                  </a:cubicBezTo>
                  <a:cubicBezTo>
                    <a:pt x="88" y="20"/>
                    <a:pt x="87" y="19"/>
                    <a:pt x="86" y="20"/>
                  </a:cubicBezTo>
                  <a:cubicBezTo>
                    <a:pt x="84" y="21"/>
                    <a:pt x="83" y="24"/>
                    <a:pt x="81" y="25"/>
                  </a:cubicBezTo>
                  <a:cubicBezTo>
                    <a:pt x="79" y="26"/>
                    <a:pt x="78" y="25"/>
                    <a:pt x="76" y="27"/>
                  </a:cubicBezTo>
                  <a:cubicBezTo>
                    <a:pt x="75" y="29"/>
                    <a:pt x="75" y="32"/>
                    <a:pt x="74" y="34"/>
                  </a:cubicBezTo>
                  <a:cubicBezTo>
                    <a:pt x="71" y="37"/>
                    <a:pt x="67" y="38"/>
                    <a:pt x="67" y="44"/>
                  </a:cubicBezTo>
                  <a:cubicBezTo>
                    <a:pt x="60" y="45"/>
                    <a:pt x="63" y="52"/>
                    <a:pt x="61" y="59"/>
                  </a:cubicBezTo>
                  <a:cubicBezTo>
                    <a:pt x="60" y="61"/>
                    <a:pt x="59" y="64"/>
                    <a:pt x="58" y="67"/>
                  </a:cubicBezTo>
                  <a:cubicBezTo>
                    <a:pt x="58" y="69"/>
                    <a:pt x="59" y="70"/>
                    <a:pt x="58" y="72"/>
                  </a:cubicBezTo>
                  <a:cubicBezTo>
                    <a:pt x="58" y="73"/>
                    <a:pt x="56" y="74"/>
                    <a:pt x="55" y="76"/>
                  </a:cubicBezTo>
                  <a:cubicBezTo>
                    <a:pt x="55" y="77"/>
                    <a:pt x="54" y="78"/>
                    <a:pt x="54" y="80"/>
                  </a:cubicBezTo>
                  <a:cubicBezTo>
                    <a:pt x="54" y="81"/>
                    <a:pt x="54" y="82"/>
                    <a:pt x="53" y="83"/>
                  </a:cubicBezTo>
                  <a:cubicBezTo>
                    <a:pt x="53" y="84"/>
                    <a:pt x="52" y="84"/>
                    <a:pt x="52" y="84"/>
                  </a:cubicBezTo>
                  <a:cubicBezTo>
                    <a:pt x="52" y="86"/>
                    <a:pt x="52" y="87"/>
                    <a:pt x="52" y="88"/>
                  </a:cubicBezTo>
                  <a:cubicBezTo>
                    <a:pt x="52" y="89"/>
                    <a:pt x="51" y="89"/>
                    <a:pt x="51" y="90"/>
                  </a:cubicBezTo>
                  <a:cubicBezTo>
                    <a:pt x="51" y="92"/>
                    <a:pt x="51" y="94"/>
                    <a:pt x="50" y="95"/>
                  </a:cubicBezTo>
                  <a:cubicBezTo>
                    <a:pt x="49" y="97"/>
                    <a:pt x="50" y="100"/>
                    <a:pt x="48" y="102"/>
                  </a:cubicBezTo>
                  <a:cubicBezTo>
                    <a:pt x="47" y="103"/>
                    <a:pt x="46" y="103"/>
                    <a:pt x="45" y="104"/>
                  </a:cubicBezTo>
                  <a:cubicBezTo>
                    <a:pt x="44" y="105"/>
                    <a:pt x="44" y="106"/>
                    <a:pt x="42" y="106"/>
                  </a:cubicBezTo>
                  <a:cubicBezTo>
                    <a:pt x="42" y="109"/>
                    <a:pt x="41" y="111"/>
                    <a:pt x="41" y="115"/>
                  </a:cubicBezTo>
                  <a:cubicBezTo>
                    <a:pt x="40" y="118"/>
                    <a:pt x="41" y="122"/>
                    <a:pt x="41" y="125"/>
                  </a:cubicBezTo>
                  <a:cubicBezTo>
                    <a:pt x="41" y="127"/>
                    <a:pt x="40" y="129"/>
                    <a:pt x="41" y="130"/>
                  </a:cubicBezTo>
                  <a:cubicBezTo>
                    <a:pt x="41" y="132"/>
                    <a:pt x="42" y="132"/>
                    <a:pt x="42" y="134"/>
                  </a:cubicBezTo>
                  <a:cubicBezTo>
                    <a:pt x="43" y="137"/>
                    <a:pt x="41" y="140"/>
                    <a:pt x="41" y="143"/>
                  </a:cubicBezTo>
                  <a:cubicBezTo>
                    <a:pt x="40" y="146"/>
                    <a:pt x="40" y="149"/>
                    <a:pt x="39" y="151"/>
                  </a:cubicBezTo>
                  <a:cubicBezTo>
                    <a:pt x="39" y="154"/>
                    <a:pt x="40" y="153"/>
                    <a:pt x="38" y="155"/>
                  </a:cubicBezTo>
                  <a:cubicBezTo>
                    <a:pt x="38" y="156"/>
                    <a:pt x="37" y="156"/>
                    <a:pt x="36" y="157"/>
                  </a:cubicBezTo>
                  <a:cubicBezTo>
                    <a:pt x="35" y="158"/>
                    <a:pt x="35" y="159"/>
                    <a:pt x="34" y="160"/>
                  </a:cubicBezTo>
                  <a:cubicBezTo>
                    <a:pt x="34" y="161"/>
                    <a:pt x="32" y="161"/>
                    <a:pt x="32" y="162"/>
                  </a:cubicBezTo>
                  <a:cubicBezTo>
                    <a:pt x="30" y="164"/>
                    <a:pt x="30" y="167"/>
                    <a:pt x="27" y="168"/>
                  </a:cubicBezTo>
                  <a:cubicBezTo>
                    <a:pt x="27" y="171"/>
                    <a:pt x="26" y="174"/>
                    <a:pt x="25" y="177"/>
                  </a:cubicBezTo>
                  <a:cubicBezTo>
                    <a:pt x="23" y="178"/>
                    <a:pt x="23" y="179"/>
                    <a:pt x="21" y="181"/>
                  </a:cubicBezTo>
                  <a:cubicBezTo>
                    <a:pt x="20" y="183"/>
                    <a:pt x="17" y="184"/>
                    <a:pt x="16" y="187"/>
                  </a:cubicBezTo>
                  <a:cubicBezTo>
                    <a:pt x="14" y="190"/>
                    <a:pt x="14" y="192"/>
                    <a:pt x="12" y="194"/>
                  </a:cubicBezTo>
                  <a:cubicBezTo>
                    <a:pt x="11" y="196"/>
                    <a:pt x="9" y="197"/>
                    <a:pt x="8" y="199"/>
                  </a:cubicBezTo>
                  <a:cubicBezTo>
                    <a:pt x="6" y="201"/>
                    <a:pt x="7" y="204"/>
                    <a:pt x="6" y="207"/>
                  </a:cubicBezTo>
                  <a:cubicBezTo>
                    <a:pt x="6" y="208"/>
                    <a:pt x="5" y="209"/>
                    <a:pt x="5" y="211"/>
                  </a:cubicBezTo>
                  <a:cubicBezTo>
                    <a:pt x="5" y="212"/>
                    <a:pt x="5" y="215"/>
                    <a:pt x="5" y="216"/>
                  </a:cubicBezTo>
                  <a:cubicBezTo>
                    <a:pt x="6" y="222"/>
                    <a:pt x="8" y="226"/>
                    <a:pt x="9" y="232"/>
                  </a:cubicBezTo>
                  <a:cubicBezTo>
                    <a:pt x="10" y="233"/>
                    <a:pt x="10" y="234"/>
                    <a:pt x="10" y="236"/>
                  </a:cubicBezTo>
                  <a:cubicBezTo>
                    <a:pt x="11" y="237"/>
                    <a:pt x="11" y="239"/>
                    <a:pt x="10" y="241"/>
                  </a:cubicBezTo>
                  <a:cubicBezTo>
                    <a:pt x="10" y="245"/>
                    <a:pt x="9" y="243"/>
                    <a:pt x="7" y="246"/>
                  </a:cubicBezTo>
                  <a:cubicBezTo>
                    <a:pt x="5" y="249"/>
                    <a:pt x="5" y="254"/>
                    <a:pt x="4" y="257"/>
                  </a:cubicBezTo>
                  <a:cubicBezTo>
                    <a:pt x="3" y="259"/>
                    <a:pt x="2" y="262"/>
                    <a:pt x="2" y="264"/>
                  </a:cubicBezTo>
                  <a:cubicBezTo>
                    <a:pt x="0" y="271"/>
                    <a:pt x="0" y="276"/>
                    <a:pt x="2" y="283"/>
                  </a:cubicBezTo>
                  <a:cubicBezTo>
                    <a:pt x="2" y="285"/>
                    <a:pt x="1" y="285"/>
                    <a:pt x="2" y="287"/>
                  </a:cubicBezTo>
                  <a:cubicBezTo>
                    <a:pt x="4" y="289"/>
                    <a:pt x="4" y="287"/>
                    <a:pt x="5" y="288"/>
                  </a:cubicBezTo>
                  <a:cubicBezTo>
                    <a:pt x="8" y="290"/>
                    <a:pt x="8" y="291"/>
                    <a:pt x="8" y="295"/>
                  </a:cubicBezTo>
                  <a:cubicBezTo>
                    <a:pt x="8" y="299"/>
                    <a:pt x="11" y="299"/>
                    <a:pt x="13" y="301"/>
                  </a:cubicBezTo>
                  <a:cubicBezTo>
                    <a:pt x="13" y="302"/>
                    <a:pt x="14" y="306"/>
                    <a:pt x="14" y="307"/>
                  </a:cubicBezTo>
                  <a:cubicBezTo>
                    <a:pt x="15" y="307"/>
                    <a:pt x="16" y="308"/>
                    <a:pt x="16" y="308"/>
                  </a:cubicBezTo>
                  <a:cubicBezTo>
                    <a:pt x="17" y="313"/>
                    <a:pt x="18" y="315"/>
                    <a:pt x="21" y="318"/>
                  </a:cubicBezTo>
                  <a:cubicBezTo>
                    <a:pt x="22" y="318"/>
                    <a:pt x="25" y="319"/>
                    <a:pt x="25" y="320"/>
                  </a:cubicBezTo>
                  <a:cubicBezTo>
                    <a:pt x="26" y="322"/>
                    <a:pt x="26" y="327"/>
                    <a:pt x="26" y="329"/>
                  </a:cubicBezTo>
                  <a:cubicBezTo>
                    <a:pt x="25" y="333"/>
                    <a:pt x="24" y="337"/>
                    <a:pt x="23" y="341"/>
                  </a:cubicBezTo>
                  <a:cubicBezTo>
                    <a:pt x="22" y="345"/>
                    <a:pt x="19" y="350"/>
                    <a:pt x="22" y="353"/>
                  </a:cubicBezTo>
                  <a:cubicBezTo>
                    <a:pt x="24" y="356"/>
                    <a:pt x="27" y="355"/>
                    <a:pt x="30" y="357"/>
                  </a:cubicBezTo>
                  <a:cubicBezTo>
                    <a:pt x="32" y="358"/>
                    <a:pt x="38" y="361"/>
                    <a:pt x="39" y="364"/>
                  </a:cubicBezTo>
                  <a:cubicBezTo>
                    <a:pt x="41" y="367"/>
                    <a:pt x="39" y="376"/>
                    <a:pt x="39" y="379"/>
                  </a:cubicBezTo>
                  <a:cubicBezTo>
                    <a:pt x="39" y="386"/>
                    <a:pt x="39" y="389"/>
                    <a:pt x="44" y="390"/>
                  </a:cubicBezTo>
                  <a:cubicBezTo>
                    <a:pt x="44" y="391"/>
                    <a:pt x="45" y="392"/>
                    <a:pt x="45" y="393"/>
                  </a:cubicBezTo>
                  <a:cubicBezTo>
                    <a:pt x="45" y="393"/>
                    <a:pt x="46" y="393"/>
                    <a:pt x="47" y="394"/>
                  </a:cubicBezTo>
                  <a:cubicBezTo>
                    <a:pt x="47" y="396"/>
                    <a:pt x="48" y="397"/>
                    <a:pt x="48" y="399"/>
                  </a:cubicBezTo>
                  <a:cubicBezTo>
                    <a:pt x="49" y="401"/>
                    <a:pt x="49" y="404"/>
                    <a:pt x="49" y="406"/>
                  </a:cubicBezTo>
                  <a:cubicBezTo>
                    <a:pt x="51" y="409"/>
                    <a:pt x="52" y="413"/>
                    <a:pt x="53" y="417"/>
                  </a:cubicBezTo>
                  <a:cubicBezTo>
                    <a:pt x="53" y="418"/>
                    <a:pt x="55" y="422"/>
                    <a:pt x="56" y="423"/>
                  </a:cubicBezTo>
                  <a:cubicBezTo>
                    <a:pt x="58" y="424"/>
                    <a:pt x="60" y="422"/>
                    <a:pt x="62" y="423"/>
                  </a:cubicBezTo>
                  <a:cubicBezTo>
                    <a:pt x="63" y="423"/>
                    <a:pt x="63" y="424"/>
                    <a:pt x="64" y="425"/>
                  </a:cubicBezTo>
                  <a:cubicBezTo>
                    <a:pt x="65" y="425"/>
                    <a:pt x="66" y="425"/>
                    <a:pt x="67" y="425"/>
                  </a:cubicBezTo>
                  <a:cubicBezTo>
                    <a:pt x="68" y="426"/>
                    <a:pt x="69" y="429"/>
                    <a:pt x="70" y="430"/>
                  </a:cubicBezTo>
                  <a:cubicBezTo>
                    <a:pt x="71" y="430"/>
                    <a:pt x="71" y="430"/>
                    <a:pt x="72" y="431"/>
                  </a:cubicBezTo>
                  <a:cubicBezTo>
                    <a:pt x="72" y="432"/>
                    <a:pt x="73" y="433"/>
                    <a:pt x="73" y="433"/>
                  </a:cubicBezTo>
                  <a:cubicBezTo>
                    <a:pt x="75" y="435"/>
                    <a:pt x="77" y="433"/>
                    <a:pt x="78" y="436"/>
                  </a:cubicBezTo>
                  <a:cubicBezTo>
                    <a:pt x="79" y="437"/>
                    <a:pt x="79" y="439"/>
                    <a:pt x="80" y="440"/>
                  </a:cubicBezTo>
                  <a:cubicBezTo>
                    <a:pt x="81" y="441"/>
                    <a:pt x="82" y="441"/>
                    <a:pt x="82" y="441"/>
                  </a:cubicBezTo>
                  <a:cubicBezTo>
                    <a:pt x="83" y="441"/>
                    <a:pt x="84" y="442"/>
                    <a:pt x="85" y="443"/>
                  </a:cubicBezTo>
                  <a:cubicBezTo>
                    <a:pt x="87" y="443"/>
                    <a:pt x="88" y="443"/>
                    <a:pt x="90" y="444"/>
                  </a:cubicBezTo>
                  <a:cubicBezTo>
                    <a:pt x="90" y="445"/>
                    <a:pt x="90" y="446"/>
                    <a:pt x="91" y="446"/>
                  </a:cubicBezTo>
                  <a:cubicBezTo>
                    <a:pt x="92" y="447"/>
                    <a:pt x="95" y="446"/>
                    <a:pt x="96" y="446"/>
                  </a:cubicBezTo>
                  <a:cubicBezTo>
                    <a:pt x="99" y="446"/>
                    <a:pt x="100" y="445"/>
                    <a:pt x="100" y="449"/>
                  </a:cubicBezTo>
                  <a:cubicBezTo>
                    <a:pt x="100" y="452"/>
                    <a:pt x="100" y="455"/>
                    <a:pt x="100" y="458"/>
                  </a:cubicBezTo>
                  <a:cubicBezTo>
                    <a:pt x="101" y="458"/>
                    <a:pt x="102" y="458"/>
                    <a:pt x="102" y="459"/>
                  </a:cubicBezTo>
                  <a:cubicBezTo>
                    <a:pt x="103" y="464"/>
                    <a:pt x="103" y="472"/>
                    <a:pt x="102" y="478"/>
                  </a:cubicBezTo>
                  <a:cubicBezTo>
                    <a:pt x="102" y="481"/>
                    <a:pt x="103" y="483"/>
                    <a:pt x="104" y="486"/>
                  </a:cubicBezTo>
                  <a:cubicBezTo>
                    <a:pt x="104" y="490"/>
                    <a:pt x="104" y="494"/>
                    <a:pt x="102" y="497"/>
                  </a:cubicBezTo>
                  <a:cubicBezTo>
                    <a:pt x="102" y="499"/>
                    <a:pt x="102" y="501"/>
                    <a:pt x="101" y="503"/>
                  </a:cubicBezTo>
                  <a:cubicBezTo>
                    <a:pt x="100" y="507"/>
                    <a:pt x="98" y="507"/>
                    <a:pt x="97" y="511"/>
                  </a:cubicBezTo>
                  <a:cubicBezTo>
                    <a:pt x="97" y="514"/>
                    <a:pt x="97" y="518"/>
                    <a:pt x="96" y="521"/>
                  </a:cubicBezTo>
                  <a:cubicBezTo>
                    <a:pt x="95" y="522"/>
                    <a:pt x="94" y="523"/>
                    <a:pt x="94" y="525"/>
                  </a:cubicBezTo>
                  <a:cubicBezTo>
                    <a:pt x="93" y="526"/>
                    <a:pt x="93" y="527"/>
                    <a:pt x="92" y="528"/>
                  </a:cubicBezTo>
                  <a:cubicBezTo>
                    <a:pt x="92" y="530"/>
                    <a:pt x="89" y="535"/>
                    <a:pt x="89" y="537"/>
                  </a:cubicBezTo>
                  <a:cubicBezTo>
                    <a:pt x="89" y="541"/>
                    <a:pt x="89" y="541"/>
                    <a:pt x="91" y="544"/>
                  </a:cubicBezTo>
                  <a:cubicBezTo>
                    <a:pt x="93" y="548"/>
                    <a:pt x="92" y="555"/>
                    <a:pt x="92" y="560"/>
                  </a:cubicBezTo>
                  <a:cubicBezTo>
                    <a:pt x="92" y="566"/>
                    <a:pt x="94" y="570"/>
                    <a:pt x="94" y="576"/>
                  </a:cubicBezTo>
                  <a:cubicBezTo>
                    <a:pt x="93" y="579"/>
                    <a:pt x="93" y="580"/>
                    <a:pt x="92" y="583"/>
                  </a:cubicBezTo>
                  <a:cubicBezTo>
                    <a:pt x="92" y="586"/>
                    <a:pt x="93" y="588"/>
                    <a:pt x="92" y="591"/>
                  </a:cubicBezTo>
                  <a:cubicBezTo>
                    <a:pt x="92" y="593"/>
                    <a:pt x="91" y="594"/>
                    <a:pt x="91" y="597"/>
                  </a:cubicBezTo>
                  <a:cubicBezTo>
                    <a:pt x="91" y="600"/>
                    <a:pt x="91" y="603"/>
                    <a:pt x="91" y="605"/>
                  </a:cubicBezTo>
                  <a:cubicBezTo>
                    <a:pt x="91" y="608"/>
                    <a:pt x="92" y="612"/>
                    <a:pt x="91" y="614"/>
                  </a:cubicBezTo>
                  <a:cubicBezTo>
                    <a:pt x="90" y="617"/>
                    <a:pt x="89" y="618"/>
                    <a:pt x="89" y="621"/>
                  </a:cubicBezTo>
                  <a:cubicBezTo>
                    <a:pt x="88" y="627"/>
                    <a:pt x="89" y="633"/>
                    <a:pt x="89" y="639"/>
                  </a:cubicBezTo>
                  <a:cubicBezTo>
                    <a:pt x="89" y="642"/>
                    <a:pt x="88" y="643"/>
                    <a:pt x="87" y="646"/>
                  </a:cubicBezTo>
                  <a:cubicBezTo>
                    <a:pt x="87" y="647"/>
                    <a:pt x="86" y="651"/>
                    <a:pt x="86" y="653"/>
                  </a:cubicBezTo>
                  <a:cubicBezTo>
                    <a:pt x="87" y="660"/>
                    <a:pt x="87" y="670"/>
                    <a:pt x="86" y="677"/>
                  </a:cubicBezTo>
                  <a:cubicBezTo>
                    <a:pt x="85" y="677"/>
                    <a:pt x="84" y="677"/>
                    <a:pt x="84" y="678"/>
                  </a:cubicBezTo>
                  <a:cubicBezTo>
                    <a:pt x="84" y="679"/>
                    <a:pt x="84" y="681"/>
                    <a:pt x="83" y="682"/>
                  </a:cubicBezTo>
                  <a:cubicBezTo>
                    <a:pt x="83" y="684"/>
                    <a:pt x="81" y="684"/>
                    <a:pt x="81" y="686"/>
                  </a:cubicBezTo>
                  <a:cubicBezTo>
                    <a:pt x="80" y="690"/>
                    <a:pt x="81" y="695"/>
                    <a:pt x="81" y="698"/>
                  </a:cubicBezTo>
                  <a:cubicBezTo>
                    <a:pt x="81" y="702"/>
                    <a:pt x="79" y="705"/>
                    <a:pt x="79" y="708"/>
                  </a:cubicBezTo>
                  <a:cubicBezTo>
                    <a:pt x="79" y="709"/>
                    <a:pt x="79" y="712"/>
                    <a:pt x="78" y="714"/>
                  </a:cubicBezTo>
                  <a:cubicBezTo>
                    <a:pt x="78" y="715"/>
                    <a:pt x="76" y="716"/>
                    <a:pt x="76" y="718"/>
                  </a:cubicBezTo>
                  <a:cubicBezTo>
                    <a:pt x="76" y="719"/>
                    <a:pt x="76" y="721"/>
                    <a:pt x="76" y="723"/>
                  </a:cubicBezTo>
                  <a:cubicBezTo>
                    <a:pt x="76" y="725"/>
                    <a:pt x="75" y="726"/>
                    <a:pt x="75" y="728"/>
                  </a:cubicBezTo>
                  <a:cubicBezTo>
                    <a:pt x="74" y="732"/>
                    <a:pt x="75" y="737"/>
                    <a:pt x="75" y="740"/>
                  </a:cubicBezTo>
                  <a:cubicBezTo>
                    <a:pt x="75" y="745"/>
                    <a:pt x="75" y="749"/>
                    <a:pt x="75" y="753"/>
                  </a:cubicBezTo>
                  <a:cubicBezTo>
                    <a:pt x="75" y="758"/>
                    <a:pt x="77" y="759"/>
                    <a:pt x="77" y="763"/>
                  </a:cubicBezTo>
                  <a:cubicBezTo>
                    <a:pt x="78" y="767"/>
                    <a:pt x="77" y="772"/>
                    <a:pt x="77" y="776"/>
                  </a:cubicBezTo>
                  <a:cubicBezTo>
                    <a:pt x="78" y="779"/>
                    <a:pt x="79" y="781"/>
                    <a:pt x="80" y="784"/>
                  </a:cubicBezTo>
                  <a:cubicBezTo>
                    <a:pt x="80" y="788"/>
                    <a:pt x="80" y="793"/>
                    <a:pt x="80" y="797"/>
                  </a:cubicBezTo>
                  <a:cubicBezTo>
                    <a:pt x="80" y="801"/>
                    <a:pt x="78" y="804"/>
                    <a:pt x="79" y="809"/>
                  </a:cubicBezTo>
                  <a:cubicBezTo>
                    <a:pt x="79" y="813"/>
                    <a:pt x="79" y="817"/>
                    <a:pt x="78" y="821"/>
                  </a:cubicBezTo>
                  <a:cubicBezTo>
                    <a:pt x="78" y="824"/>
                    <a:pt x="75" y="826"/>
                    <a:pt x="74" y="829"/>
                  </a:cubicBezTo>
                  <a:cubicBezTo>
                    <a:pt x="73" y="831"/>
                    <a:pt x="72" y="834"/>
                    <a:pt x="71" y="837"/>
                  </a:cubicBezTo>
                  <a:cubicBezTo>
                    <a:pt x="69" y="842"/>
                    <a:pt x="71" y="844"/>
                    <a:pt x="66" y="844"/>
                  </a:cubicBezTo>
                  <a:cubicBezTo>
                    <a:pt x="66" y="844"/>
                    <a:pt x="64" y="846"/>
                    <a:pt x="64" y="846"/>
                  </a:cubicBezTo>
                  <a:cubicBezTo>
                    <a:pt x="63" y="850"/>
                    <a:pt x="63" y="857"/>
                    <a:pt x="64" y="861"/>
                  </a:cubicBezTo>
                  <a:cubicBezTo>
                    <a:pt x="66" y="862"/>
                    <a:pt x="68" y="862"/>
                    <a:pt x="69" y="866"/>
                  </a:cubicBezTo>
                  <a:cubicBezTo>
                    <a:pt x="69" y="867"/>
                    <a:pt x="70" y="867"/>
                    <a:pt x="71" y="867"/>
                  </a:cubicBezTo>
                  <a:cubicBezTo>
                    <a:pt x="71" y="869"/>
                    <a:pt x="72" y="875"/>
                    <a:pt x="71" y="877"/>
                  </a:cubicBezTo>
                  <a:cubicBezTo>
                    <a:pt x="70" y="881"/>
                    <a:pt x="68" y="881"/>
                    <a:pt x="66" y="881"/>
                  </a:cubicBezTo>
                  <a:cubicBezTo>
                    <a:pt x="65" y="885"/>
                    <a:pt x="67" y="890"/>
                    <a:pt x="66" y="894"/>
                  </a:cubicBezTo>
                  <a:cubicBezTo>
                    <a:pt x="63" y="894"/>
                    <a:pt x="63" y="897"/>
                    <a:pt x="64" y="899"/>
                  </a:cubicBezTo>
                  <a:cubicBezTo>
                    <a:pt x="66" y="901"/>
                    <a:pt x="68" y="900"/>
                    <a:pt x="70" y="900"/>
                  </a:cubicBezTo>
                  <a:cubicBezTo>
                    <a:pt x="73" y="901"/>
                    <a:pt x="71" y="901"/>
                    <a:pt x="73" y="904"/>
                  </a:cubicBezTo>
                  <a:cubicBezTo>
                    <a:pt x="75" y="906"/>
                    <a:pt x="77" y="905"/>
                    <a:pt x="76" y="909"/>
                  </a:cubicBezTo>
                  <a:cubicBezTo>
                    <a:pt x="76" y="910"/>
                    <a:pt x="74" y="913"/>
                    <a:pt x="73" y="914"/>
                  </a:cubicBezTo>
                  <a:cubicBezTo>
                    <a:pt x="73" y="916"/>
                    <a:pt x="71" y="917"/>
                    <a:pt x="71" y="919"/>
                  </a:cubicBezTo>
                  <a:cubicBezTo>
                    <a:pt x="70" y="920"/>
                    <a:pt x="69" y="923"/>
                    <a:pt x="69" y="925"/>
                  </a:cubicBezTo>
                  <a:cubicBezTo>
                    <a:pt x="68" y="927"/>
                    <a:pt x="69" y="930"/>
                    <a:pt x="68" y="932"/>
                  </a:cubicBezTo>
                  <a:cubicBezTo>
                    <a:pt x="69" y="932"/>
                    <a:pt x="71" y="931"/>
                    <a:pt x="72" y="932"/>
                  </a:cubicBezTo>
                  <a:cubicBezTo>
                    <a:pt x="72" y="933"/>
                    <a:pt x="72" y="934"/>
                    <a:pt x="72" y="935"/>
                  </a:cubicBezTo>
                  <a:cubicBezTo>
                    <a:pt x="73" y="935"/>
                    <a:pt x="74" y="935"/>
                    <a:pt x="75" y="935"/>
                  </a:cubicBezTo>
                  <a:cubicBezTo>
                    <a:pt x="75" y="936"/>
                    <a:pt x="75" y="937"/>
                    <a:pt x="75" y="939"/>
                  </a:cubicBezTo>
                  <a:cubicBezTo>
                    <a:pt x="77" y="940"/>
                    <a:pt x="82" y="944"/>
                    <a:pt x="83" y="946"/>
                  </a:cubicBezTo>
                  <a:cubicBezTo>
                    <a:pt x="84" y="947"/>
                    <a:pt x="84" y="950"/>
                    <a:pt x="85" y="951"/>
                  </a:cubicBezTo>
                  <a:cubicBezTo>
                    <a:pt x="87" y="953"/>
                    <a:pt x="88" y="951"/>
                    <a:pt x="90" y="953"/>
                  </a:cubicBezTo>
                  <a:cubicBezTo>
                    <a:pt x="91" y="955"/>
                    <a:pt x="90" y="956"/>
                    <a:pt x="91" y="958"/>
                  </a:cubicBezTo>
                  <a:cubicBezTo>
                    <a:pt x="92" y="960"/>
                    <a:pt x="92" y="960"/>
                    <a:pt x="94" y="961"/>
                  </a:cubicBezTo>
                  <a:cubicBezTo>
                    <a:pt x="95" y="963"/>
                    <a:pt x="96" y="963"/>
                    <a:pt x="96" y="965"/>
                  </a:cubicBezTo>
                  <a:cubicBezTo>
                    <a:pt x="97" y="967"/>
                    <a:pt x="95" y="970"/>
                    <a:pt x="96" y="972"/>
                  </a:cubicBezTo>
                  <a:cubicBezTo>
                    <a:pt x="97" y="973"/>
                    <a:pt x="100" y="972"/>
                    <a:pt x="101" y="972"/>
                  </a:cubicBezTo>
                  <a:cubicBezTo>
                    <a:pt x="104" y="972"/>
                    <a:pt x="103" y="972"/>
                    <a:pt x="104" y="975"/>
                  </a:cubicBezTo>
                  <a:cubicBezTo>
                    <a:pt x="105" y="977"/>
                    <a:pt x="105" y="978"/>
                    <a:pt x="105" y="979"/>
                  </a:cubicBezTo>
                  <a:cubicBezTo>
                    <a:pt x="109" y="982"/>
                    <a:pt x="114" y="985"/>
                    <a:pt x="119" y="988"/>
                  </a:cubicBezTo>
                  <a:cubicBezTo>
                    <a:pt x="117" y="985"/>
                    <a:pt x="118" y="982"/>
                    <a:pt x="118" y="9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65">
              <a:extLst>
                <a:ext uri="{FF2B5EF4-FFF2-40B4-BE49-F238E27FC236}">
                  <a16:creationId xmlns:a16="http://schemas.microsoft.com/office/drawing/2014/main" id="{7B983485-7B90-4DB0-8D5C-E3D4D194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01" y="6075677"/>
              <a:ext cx="3369" cy="224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68">
              <a:extLst>
                <a:ext uri="{FF2B5EF4-FFF2-40B4-BE49-F238E27FC236}">
                  <a16:creationId xmlns:a16="http://schemas.microsoft.com/office/drawing/2014/main" id="{C255D97A-9E75-421A-BB23-D0B2D182B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724" y="2281713"/>
              <a:ext cx="160608" cy="372883"/>
            </a:xfrm>
            <a:custGeom>
              <a:avLst/>
              <a:gdLst>
                <a:gd name="T0" fmla="*/ 2 w 76"/>
                <a:gd name="T1" fmla="*/ 51 h 177"/>
                <a:gd name="T2" fmla="*/ 8 w 76"/>
                <a:gd name="T3" fmla="*/ 67 h 177"/>
                <a:gd name="T4" fmla="*/ 28 w 76"/>
                <a:gd name="T5" fmla="*/ 78 h 177"/>
                <a:gd name="T6" fmla="*/ 30 w 76"/>
                <a:gd name="T7" fmla="*/ 90 h 177"/>
                <a:gd name="T8" fmla="*/ 33 w 76"/>
                <a:gd name="T9" fmla="*/ 106 h 177"/>
                <a:gd name="T10" fmla="*/ 24 w 76"/>
                <a:gd name="T11" fmla="*/ 117 h 177"/>
                <a:gd name="T12" fmla="*/ 18 w 76"/>
                <a:gd name="T13" fmla="*/ 127 h 177"/>
                <a:gd name="T14" fmla="*/ 19 w 76"/>
                <a:gd name="T15" fmla="*/ 132 h 177"/>
                <a:gd name="T16" fmla="*/ 25 w 76"/>
                <a:gd name="T17" fmla="*/ 141 h 177"/>
                <a:gd name="T18" fmla="*/ 30 w 76"/>
                <a:gd name="T19" fmla="*/ 149 h 177"/>
                <a:gd name="T20" fmla="*/ 17 w 76"/>
                <a:gd name="T21" fmla="*/ 160 h 177"/>
                <a:gd name="T22" fmla="*/ 8 w 76"/>
                <a:gd name="T23" fmla="*/ 173 h 177"/>
                <a:gd name="T24" fmla="*/ 14 w 76"/>
                <a:gd name="T25" fmla="*/ 176 h 177"/>
                <a:gd name="T26" fmla="*/ 20 w 76"/>
                <a:gd name="T27" fmla="*/ 171 h 177"/>
                <a:gd name="T28" fmla="*/ 34 w 76"/>
                <a:gd name="T29" fmla="*/ 167 h 177"/>
                <a:gd name="T30" fmla="*/ 40 w 76"/>
                <a:gd name="T31" fmla="*/ 164 h 177"/>
                <a:gd name="T32" fmla="*/ 45 w 76"/>
                <a:gd name="T33" fmla="*/ 159 h 177"/>
                <a:gd name="T34" fmla="*/ 59 w 76"/>
                <a:gd name="T35" fmla="*/ 151 h 177"/>
                <a:gd name="T36" fmla="*/ 65 w 76"/>
                <a:gd name="T37" fmla="*/ 139 h 177"/>
                <a:gd name="T38" fmla="*/ 73 w 76"/>
                <a:gd name="T39" fmla="*/ 129 h 177"/>
                <a:gd name="T40" fmla="*/ 70 w 76"/>
                <a:gd name="T41" fmla="*/ 116 h 177"/>
                <a:gd name="T42" fmla="*/ 61 w 76"/>
                <a:gd name="T43" fmla="*/ 106 h 177"/>
                <a:gd name="T44" fmla="*/ 55 w 76"/>
                <a:gd name="T45" fmla="*/ 97 h 177"/>
                <a:gd name="T46" fmla="*/ 51 w 76"/>
                <a:gd name="T47" fmla="*/ 87 h 177"/>
                <a:gd name="T48" fmla="*/ 44 w 76"/>
                <a:gd name="T49" fmla="*/ 74 h 177"/>
                <a:gd name="T50" fmla="*/ 39 w 76"/>
                <a:gd name="T51" fmla="*/ 56 h 177"/>
                <a:gd name="T52" fmla="*/ 47 w 76"/>
                <a:gd name="T53" fmla="*/ 38 h 177"/>
                <a:gd name="T54" fmla="*/ 42 w 76"/>
                <a:gd name="T55" fmla="*/ 24 h 177"/>
                <a:gd name="T56" fmla="*/ 37 w 76"/>
                <a:gd name="T57" fmla="*/ 20 h 177"/>
                <a:gd name="T58" fmla="*/ 37 w 76"/>
                <a:gd name="T59" fmla="*/ 4 h 177"/>
                <a:gd name="T60" fmla="*/ 29 w 76"/>
                <a:gd name="T61" fmla="*/ 0 h 177"/>
                <a:gd name="T62" fmla="*/ 17 w 76"/>
                <a:gd name="T63" fmla="*/ 5 h 177"/>
                <a:gd name="T64" fmla="*/ 12 w 76"/>
                <a:gd name="T65" fmla="*/ 16 h 177"/>
                <a:gd name="T66" fmla="*/ 11 w 76"/>
                <a:gd name="T67" fmla="*/ 25 h 177"/>
                <a:gd name="T68" fmla="*/ 2 w 76"/>
                <a:gd name="T69" fmla="*/ 31 h 177"/>
                <a:gd name="T70" fmla="*/ 1 w 76"/>
                <a:gd name="T71" fmla="*/ 4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177">
                  <a:moveTo>
                    <a:pt x="1" y="43"/>
                  </a:moveTo>
                  <a:cubicBezTo>
                    <a:pt x="1" y="46"/>
                    <a:pt x="2" y="48"/>
                    <a:pt x="2" y="51"/>
                  </a:cubicBezTo>
                  <a:cubicBezTo>
                    <a:pt x="3" y="51"/>
                    <a:pt x="7" y="52"/>
                    <a:pt x="8" y="54"/>
                  </a:cubicBezTo>
                  <a:cubicBezTo>
                    <a:pt x="10" y="57"/>
                    <a:pt x="8" y="64"/>
                    <a:pt x="8" y="67"/>
                  </a:cubicBezTo>
                  <a:cubicBezTo>
                    <a:pt x="14" y="69"/>
                    <a:pt x="20" y="66"/>
                    <a:pt x="26" y="67"/>
                  </a:cubicBezTo>
                  <a:cubicBezTo>
                    <a:pt x="30" y="68"/>
                    <a:pt x="28" y="74"/>
                    <a:pt x="28" y="78"/>
                  </a:cubicBezTo>
                  <a:cubicBezTo>
                    <a:pt x="28" y="80"/>
                    <a:pt x="28" y="83"/>
                    <a:pt x="28" y="85"/>
                  </a:cubicBezTo>
                  <a:cubicBezTo>
                    <a:pt x="29" y="87"/>
                    <a:pt x="30" y="88"/>
                    <a:pt x="30" y="90"/>
                  </a:cubicBezTo>
                  <a:cubicBezTo>
                    <a:pt x="31" y="90"/>
                    <a:pt x="32" y="90"/>
                    <a:pt x="33" y="90"/>
                  </a:cubicBezTo>
                  <a:cubicBezTo>
                    <a:pt x="35" y="95"/>
                    <a:pt x="33" y="101"/>
                    <a:pt x="33" y="106"/>
                  </a:cubicBezTo>
                  <a:cubicBezTo>
                    <a:pt x="34" y="109"/>
                    <a:pt x="36" y="113"/>
                    <a:pt x="33" y="116"/>
                  </a:cubicBezTo>
                  <a:cubicBezTo>
                    <a:pt x="31" y="118"/>
                    <a:pt x="26" y="115"/>
                    <a:pt x="24" y="117"/>
                  </a:cubicBezTo>
                  <a:cubicBezTo>
                    <a:pt x="22" y="118"/>
                    <a:pt x="19" y="123"/>
                    <a:pt x="19" y="127"/>
                  </a:cubicBezTo>
                  <a:cubicBezTo>
                    <a:pt x="19" y="127"/>
                    <a:pt x="19" y="127"/>
                    <a:pt x="18" y="127"/>
                  </a:cubicBezTo>
                  <a:cubicBezTo>
                    <a:pt x="18" y="130"/>
                    <a:pt x="17" y="129"/>
                    <a:pt x="17" y="132"/>
                  </a:cubicBezTo>
                  <a:cubicBezTo>
                    <a:pt x="18" y="132"/>
                    <a:pt x="19" y="132"/>
                    <a:pt x="19" y="132"/>
                  </a:cubicBezTo>
                  <a:cubicBezTo>
                    <a:pt x="20" y="135"/>
                    <a:pt x="20" y="136"/>
                    <a:pt x="21" y="138"/>
                  </a:cubicBezTo>
                  <a:cubicBezTo>
                    <a:pt x="22" y="142"/>
                    <a:pt x="22" y="140"/>
                    <a:pt x="25" y="141"/>
                  </a:cubicBezTo>
                  <a:cubicBezTo>
                    <a:pt x="27" y="141"/>
                    <a:pt x="26" y="141"/>
                    <a:pt x="27" y="144"/>
                  </a:cubicBezTo>
                  <a:cubicBezTo>
                    <a:pt x="28" y="146"/>
                    <a:pt x="29" y="148"/>
                    <a:pt x="30" y="149"/>
                  </a:cubicBezTo>
                  <a:cubicBezTo>
                    <a:pt x="27" y="151"/>
                    <a:pt x="25" y="148"/>
                    <a:pt x="22" y="152"/>
                  </a:cubicBezTo>
                  <a:cubicBezTo>
                    <a:pt x="20" y="156"/>
                    <a:pt x="22" y="160"/>
                    <a:pt x="17" y="160"/>
                  </a:cubicBezTo>
                  <a:cubicBezTo>
                    <a:pt x="14" y="160"/>
                    <a:pt x="13" y="161"/>
                    <a:pt x="11" y="164"/>
                  </a:cubicBezTo>
                  <a:cubicBezTo>
                    <a:pt x="9" y="166"/>
                    <a:pt x="8" y="169"/>
                    <a:pt x="8" y="173"/>
                  </a:cubicBezTo>
                  <a:cubicBezTo>
                    <a:pt x="8" y="175"/>
                    <a:pt x="8" y="175"/>
                    <a:pt x="9" y="176"/>
                  </a:cubicBezTo>
                  <a:cubicBezTo>
                    <a:pt x="10" y="177"/>
                    <a:pt x="13" y="176"/>
                    <a:pt x="14" y="176"/>
                  </a:cubicBezTo>
                  <a:cubicBezTo>
                    <a:pt x="16" y="176"/>
                    <a:pt x="17" y="177"/>
                    <a:pt x="18" y="176"/>
                  </a:cubicBezTo>
                  <a:cubicBezTo>
                    <a:pt x="19" y="174"/>
                    <a:pt x="19" y="173"/>
                    <a:pt x="20" y="171"/>
                  </a:cubicBezTo>
                  <a:cubicBezTo>
                    <a:pt x="21" y="169"/>
                    <a:pt x="24" y="168"/>
                    <a:pt x="26" y="167"/>
                  </a:cubicBezTo>
                  <a:cubicBezTo>
                    <a:pt x="29" y="166"/>
                    <a:pt x="32" y="168"/>
                    <a:pt x="34" y="167"/>
                  </a:cubicBezTo>
                  <a:cubicBezTo>
                    <a:pt x="35" y="166"/>
                    <a:pt x="35" y="165"/>
                    <a:pt x="35" y="164"/>
                  </a:cubicBezTo>
                  <a:cubicBezTo>
                    <a:pt x="37" y="163"/>
                    <a:pt x="38" y="164"/>
                    <a:pt x="40" y="164"/>
                  </a:cubicBezTo>
                  <a:cubicBezTo>
                    <a:pt x="42" y="163"/>
                    <a:pt x="43" y="162"/>
                    <a:pt x="45" y="162"/>
                  </a:cubicBezTo>
                  <a:cubicBezTo>
                    <a:pt x="45" y="161"/>
                    <a:pt x="45" y="160"/>
                    <a:pt x="45" y="159"/>
                  </a:cubicBezTo>
                  <a:cubicBezTo>
                    <a:pt x="49" y="157"/>
                    <a:pt x="53" y="160"/>
                    <a:pt x="56" y="157"/>
                  </a:cubicBezTo>
                  <a:cubicBezTo>
                    <a:pt x="58" y="155"/>
                    <a:pt x="58" y="155"/>
                    <a:pt x="59" y="151"/>
                  </a:cubicBezTo>
                  <a:cubicBezTo>
                    <a:pt x="59" y="149"/>
                    <a:pt x="60" y="146"/>
                    <a:pt x="60" y="143"/>
                  </a:cubicBezTo>
                  <a:cubicBezTo>
                    <a:pt x="62" y="143"/>
                    <a:pt x="63" y="140"/>
                    <a:pt x="65" y="139"/>
                  </a:cubicBezTo>
                  <a:cubicBezTo>
                    <a:pt x="67" y="138"/>
                    <a:pt x="68" y="138"/>
                    <a:pt x="70" y="135"/>
                  </a:cubicBezTo>
                  <a:cubicBezTo>
                    <a:pt x="71" y="133"/>
                    <a:pt x="72" y="131"/>
                    <a:pt x="73" y="129"/>
                  </a:cubicBezTo>
                  <a:cubicBezTo>
                    <a:pt x="73" y="127"/>
                    <a:pt x="76" y="122"/>
                    <a:pt x="75" y="120"/>
                  </a:cubicBezTo>
                  <a:cubicBezTo>
                    <a:pt x="75" y="118"/>
                    <a:pt x="71" y="117"/>
                    <a:pt x="70" y="116"/>
                  </a:cubicBezTo>
                  <a:cubicBezTo>
                    <a:pt x="68" y="116"/>
                    <a:pt x="64" y="117"/>
                    <a:pt x="63" y="114"/>
                  </a:cubicBezTo>
                  <a:cubicBezTo>
                    <a:pt x="61" y="112"/>
                    <a:pt x="63" y="109"/>
                    <a:pt x="61" y="106"/>
                  </a:cubicBezTo>
                  <a:cubicBezTo>
                    <a:pt x="59" y="104"/>
                    <a:pt x="57" y="106"/>
                    <a:pt x="55" y="102"/>
                  </a:cubicBezTo>
                  <a:cubicBezTo>
                    <a:pt x="55" y="100"/>
                    <a:pt x="55" y="99"/>
                    <a:pt x="55" y="97"/>
                  </a:cubicBezTo>
                  <a:cubicBezTo>
                    <a:pt x="55" y="95"/>
                    <a:pt x="54" y="95"/>
                    <a:pt x="54" y="93"/>
                  </a:cubicBezTo>
                  <a:cubicBezTo>
                    <a:pt x="53" y="90"/>
                    <a:pt x="52" y="89"/>
                    <a:pt x="51" y="87"/>
                  </a:cubicBezTo>
                  <a:cubicBezTo>
                    <a:pt x="49" y="85"/>
                    <a:pt x="48" y="84"/>
                    <a:pt x="46" y="83"/>
                  </a:cubicBezTo>
                  <a:cubicBezTo>
                    <a:pt x="43" y="81"/>
                    <a:pt x="44" y="79"/>
                    <a:pt x="44" y="74"/>
                  </a:cubicBezTo>
                  <a:cubicBezTo>
                    <a:pt x="44" y="71"/>
                    <a:pt x="44" y="67"/>
                    <a:pt x="43" y="64"/>
                  </a:cubicBezTo>
                  <a:cubicBezTo>
                    <a:pt x="42" y="61"/>
                    <a:pt x="40" y="59"/>
                    <a:pt x="39" y="56"/>
                  </a:cubicBezTo>
                  <a:cubicBezTo>
                    <a:pt x="36" y="49"/>
                    <a:pt x="42" y="45"/>
                    <a:pt x="46" y="44"/>
                  </a:cubicBezTo>
                  <a:cubicBezTo>
                    <a:pt x="46" y="42"/>
                    <a:pt x="47" y="40"/>
                    <a:pt x="47" y="38"/>
                  </a:cubicBezTo>
                  <a:cubicBezTo>
                    <a:pt x="48" y="35"/>
                    <a:pt x="48" y="29"/>
                    <a:pt x="47" y="27"/>
                  </a:cubicBezTo>
                  <a:cubicBezTo>
                    <a:pt x="47" y="24"/>
                    <a:pt x="44" y="26"/>
                    <a:pt x="42" y="24"/>
                  </a:cubicBezTo>
                  <a:cubicBezTo>
                    <a:pt x="41" y="23"/>
                    <a:pt x="41" y="22"/>
                    <a:pt x="40" y="21"/>
                  </a:cubicBezTo>
                  <a:cubicBezTo>
                    <a:pt x="40" y="21"/>
                    <a:pt x="38" y="20"/>
                    <a:pt x="37" y="20"/>
                  </a:cubicBezTo>
                  <a:cubicBezTo>
                    <a:pt x="36" y="18"/>
                    <a:pt x="37" y="12"/>
                    <a:pt x="37" y="9"/>
                  </a:cubicBezTo>
                  <a:cubicBezTo>
                    <a:pt x="37" y="8"/>
                    <a:pt x="38" y="5"/>
                    <a:pt x="37" y="4"/>
                  </a:cubicBezTo>
                  <a:cubicBezTo>
                    <a:pt x="37" y="2"/>
                    <a:pt x="36" y="3"/>
                    <a:pt x="35" y="2"/>
                  </a:cubicBezTo>
                  <a:cubicBezTo>
                    <a:pt x="33" y="1"/>
                    <a:pt x="31" y="1"/>
                    <a:pt x="29" y="0"/>
                  </a:cubicBezTo>
                  <a:cubicBezTo>
                    <a:pt x="27" y="0"/>
                    <a:pt x="24" y="3"/>
                    <a:pt x="22" y="2"/>
                  </a:cubicBezTo>
                  <a:cubicBezTo>
                    <a:pt x="19" y="2"/>
                    <a:pt x="19" y="3"/>
                    <a:pt x="17" y="5"/>
                  </a:cubicBezTo>
                  <a:cubicBezTo>
                    <a:pt x="15" y="6"/>
                    <a:pt x="14" y="6"/>
                    <a:pt x="13" y="9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11" y="18"/>
                    <a:pt x="11" y="18"/>
                    <a:pt x="11" y="20"/>
                  </a:cubicBezTo>
                  <a:cubicBezTo>
                    <a:pt x="11" y="21"/>
                    <a:pt x="11" y="24"/>
                    <a:pt x="11" y="25"/>
                  </a:cubicBezTo>
                  <a:cubicBezTo>
                    <a:pt x="10" y="28"/>
                    <a:pt x="8" y="27"/>
                    <a:pt x="6" y="28"/>
                  </a:cubicBezTo>
                  <a:cubicBezTo>
                    <a:pt x="5" y="29"/>
                    <a:pt x="3" y="30"/>
                    <a:pt x="2" y="31"/>
                  </a:cubicBezTo>
                  <a:cubicBezTo>
                    <a:pt x="1" y="32"/>
                    <a:pt x="2" y="34"/>
                    <a:pt x="2" y="36"/>
                  </a:cubicBezTo>
                  <a:cubicBezTo>
                    <a:pt x="2" y="39"/>
                    <a:pt x="0" y="39"/>
                    <a:pt x="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69">
              <a:extLst>
                <a:ext uri="{FF2B5EF4-FFF2-40B4-BE49-F238E27FC236}">
                  <a16:creationId xmlns:a16="http://schemas.microsoft.com/office/drawing/2014/main" id="{CC86FAA8-570E-423F-9007-52FE03565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104" y="2429968"/>
              <a:ext cx="102204" cy="151624"/>
            </a:xfrm>
            <a:custGeom>
              <a:avLst/>
              <a:gdLst>
                <a:gd name="T0" fmla="*/ 29 w 48"/>
                <a:gd name="T1" fmla="*/ 7 h 72"/>
                <a:gd name="T2" fmla="*/ 25 w 48"/>
                <a:gd name="T3" fmla="*/ 11 h 72"/>
                <a:gd name="T4" fmla="*/ 18 w 48"/>
                <a:gd name="T5" fmla="*/ 18 h 72"/>
                <a:gd name="T6" fmla="*/ 15 w 48"/>
                <a:gd name="T7" fmla="*/ 19 h 72"/>
                <a:gd name="T8" fmla="*/ 12 w 48"/>
                <a:gd name="T9" fmla="*/ 22 h 72"/>
                <a:gd name="T10" fmla="*/ 6 w 48"/>
                <a:gd name="T11" fmla="*/ 24 h 72"/>
                <a:gd name="T12" fmla="*/ 10 w 48"/>
                <a:gd name="T13" fmla="*/ 29 h 72"/>
                <a:gd name="T14" fmla="*/ 15 w 48"/>
                <a:gd name="T15" fmla="*/ 34 h 72"/>
                <a:gd name="T16" fmla="*/ 15 w 48"/>
                <a:gd name="T17" fmla="*/ 44 h 72"/>
                <a:gd name="T18" fmla="*/ 8 w 48"/>
                <a:gd name="T19" fmla="*/ 46 h 72"/>
                <a:gd name="T20" fmla="*/ 0 w 48"/>
                <a:gd name="T21" fmla="*/ 60 h 72"/>
                <a:gd name="T22" fmla="*/ 6 w 48"/>
                <a:gd name="T23" fmla="*/ 66 h 72"/>
                <a:gd name="T24" fmla="*/ 6 w 48"/>
                <a:gd name="T25" fmla="*/ 71 h 72"/>
                <a:gd name="T26" fmla="*/ 10 w 48"/>
                <a:gd name="T27" fmla="*/ 70 h 72"/>
                <a:gd name="T28" fmla="*/ 14 w 48"/>
                <a:gd name="T29" fmla="*/ 63 h 72"/>
                <a:gd name="T30" fmla="*/ 18 w 48"/>
                <a:gd name="T31" fmla="*/ 63 h 72"/>
                <a:gd name="T32" fmla="*/ 21 w 48"/>
                <a:gd name="T33" fmla="*/ 66 h 72"/>
                <a:gd name="T34" fmla="*/ 25 w 48"/>
                <a:gd name="T35" fmla="*/ 66 h 72"/>
                <a:gd name="T36" fmla="*/ 27 w 48"/>
                <a:gd name="T37" fmla="*/ 62 h 72"/>
                <a:gd name="T38" fmla="*/ 34 w 48"/>
                <a:gd name="T39" fmla="*/ 59 h 72"/>
                <a:gd name="T40" fmla="*/ 41 w 48"/>
                <a:gd name="T41" fmla="*/ 56 h 72"/>
                <a:gd name="T42" fmla="*/ 42 w 48"/>
                <a:gd name="T43" fmla="*/ 43 h 72"/>
                <a:gd name="T44" fmla="*/ 44 w 48"/>
                <a:gd name="T45" fmla="*/ 43 h 72"/>
                <a:gd name="T46" fmla="*/ 44 w 48"/>
                <a:gd name="T47" fmla="*/ 40 h 72"/>
                <a:gd name="T48" fmla="*/ 46 w 48"/>
                <a:gd name="T49" fmla="*/ 39 h 72"/>
                <a:gd name="T50" fmla="*/ 46 w 48"/>
                <a:gd name="T51" fmla="*/ 34 h 72"/>
                <a:gd name="T52" fmla="*/ 45 w 48"/>
                <a:gd name="T53" fmla="*/ 29 h 72"/>
                <a:gd name="T54" fmla="*/ 48 w 48"/>
                <a:gd name="T55" fmla="*/ 23 h 72"/>
                <a:gd name="T56" fmla="*/ 47 w 48"/>
                <a:gd name="T57" fmla="*/ 11 h 72"/>
                <a:gd name="T58" fmla="*/ 43 w 48"/>
                <a:gd name="T59" fmla="*/ 8 h 72"/>
                <a:gd name="T60" fmla="*/ 38 w 48"/>
                <a:gd name="T61" fmla="*/ 6 h 72"/>
                <a:gd name="T62" fmla="*/ 37 w 48"/>
                <a:gd name="T63" fmla="*/ 3 h 72"/>
                <a:gd name="T64" fmla="*/ 30 w 48"/>
                <a:gd name="T65" fmla="*/ 1 h 72"/>
                <a:gd name="T66" fmla="*/ 29 w 48"/>
                <a:gd name="T67" fmla="*/ 1 h 72"/>
                <a:gd name="T68" fmla="*/ 29 w 48"/>
                <a:gd name="T6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72">
                  <a:moveTo>
                    <a:pt x="29" y="7"/>
                  </a:moveTo>
                  <a:cubicBezTo>
                    <a:pt x="28" y="9"/>
                    <a:pt x="26" y="10"/>
                    <a:pt x="25" y="11"/>
                  </a:cubicBezTo>
                  <a:cubicBezTo>
                    <a:pt x="22" y="13"/>
                    <a:pt x="19" y="12"/>
                    <a:pt x="18" y="18"/>
                  </a:cubicBezTo>
                  <a:cubicBezTo>
                    <a:pt x="17" y="18"/>
                    <a:pt x="16" y="18"/>
                    <a:pt x="15" y="19"/>
                  </a:cubicBezTo>
                  <a:cubicBezTo>
                    <a:pt x="14" y="19"/>
                    <a:pt x="14" y="21"/>
                    <a:pt x="12" y="22"/>
                  </a:cubicBezTo>
                  <a:cubicBezTo>
                    <a:pt x="11" y="22"/>
                    <a:pt x="7" y="22"/>
                    <a:pt x="6" y="24"/>
                  </a:cubicBezTo>
                  <a:cubicBezTo>
                    <a:pt x="5" y="28"/>
                    <a:pt x="8" y="29"/>
                    <a:pt x="10" y="29"/>
                  </a:cubicBezTo>
                  <a:cubicBezTo>
                    <a:pt x="14" y="30"/>
                    <a:pt x="15" y="27"/>
                    <a:pt x="15" y="34"/>
                  </a:cubicBezTo>
                  <a:cubicBezTo>
                    <a:pt x="15" y="36"/>
                    <a:pt x="16" y="43"/>
                    <a:pt x="15" y="44"/>
                  </a:cubicBezTo>
                  <a:cubicBezTo>
                    <a:pt x="13" y="46"/>
                    <a:pt x="10" y="44"/>
                    <a:pt x="8" y="46"/>
                  </a:cubicBezTo>
                  <a:cubicBezTo>
                    <a:pt x="5" y="49"/>
                    <a:pt x="2" y="55"/>
                    <a:pt x="0" y="60"/>
                  </a:cubicBezTo>
                  <a:cubicBezTo>
                    <a:pt x="2" y="60"/>
                    <a:pt x="5" y="63"/>
                    <a:pt x="6" y="66"/>
                  </a:cubicBezTo>
                  <a:cubicBezTo>
                    <a:pt x="6" y="67"/>
                    <a:pt x="6" y="70"/>
                    <a:pt x="6" y="71"/>
                  </a:cubicBezTo>
                  <a:cubicBezTo>
                    <a:pt x="8" y="72"/>
                    <a:pt x="9" y="71"/>
                    <a:pt x="10" y="70"/>
                  </a:cubicBezTo>
                  <a:cubicBezTo>
                    <a:pt x="12" y="68"/>
                    <a:pt x="12" y="64"/>
                    <a:pt x="14" y="63"/>
                  </a:cubicBezTo>
                  <a:cubicBezTo>
                    <a:pt x="16" y="61"/>
                    <a:pt x="17" y="62"/>
                    <a:pt x="18" y="63"/>
                  </a:cubicBezTo>
                  <a:cubicBezTo>
                    <a:pt x="19" y="65"/>
                    <a:pt x="19" y="65"/>
                    <a:pt x="21" y="66"/>
                  </a:cubicBezTo>
                  <a:cubicBezTo>
                    <a:pt x="22" y="66"/>
                    <a:pt x="25" y="66"/>
                    <a:pt x="25" y="66"/>
                  </a:cubicBezTo>
                  <a:cubicBezTo>
                    <a:pt x="27" y="65"/>
                    <a:pt x="26" y="63"/>
                    <a:pt x="27" y="62"/>
                  </a:cubicBezTo>
                  <a:cubicBezTo>
                    <a:pt x="29" y="60"/>
                    <a:pt x="32" y="60"/>
                    <a:pt x="34" y="59"/>
                  </a:cubicBezTo>
                  <a:cubicBezTo>
                    <a:pt x="36" y="58"/>
                    <a:pt x="39" y="58"/>
                    <a:pt x="41" y="56"/>
                  </a:cubicBezTo>
                  <a:cubicBezTo>
                    <a:pt x="43" y="53"/>
                    <a:pt x="41" y="47"/>
                    <a:pt x="42" y="43"/>
                  </a:cubicBezTo>
                  <a:cubicBezTo>
                    <a:pt x="42" y="43"/>
                    <a:pt x="43" y="43"/>
                    <a:pt x="44" y="43"/>
                  </a:cubicBezTo>
                  <a:cubicBezTo>
                    <a:pt x="44" y="42"/>
                    <a:pt x="44" y="41"/>
                    <a:pt x="44" y="40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7" y="38"/>
                    <a:pt x="47" y="36"/>
                    <a:pt x="46" y="34"/>
                  </a:cubicBezTo>
                  <a:cubicBezTo>
                    <a:pt x="46" y="31"/>
                    <a:pt x="46" y="32"/>
                    <a:pt x="45" y="29"/>
                  </a:cubicBezTo>
                  <a:cubicBezTo>
                    <a:pt x="43" y="25"/>
                    <a:pt x="44" y="24"/>
                    <a:pt x="48" y="23"/>
                  </a:cubicBezTo>
                  <a:cubicBezTo>
                    <a:pt x="48" y="20"/>
                    <a:pt x="48" y="14"/>
                    <a:pt x="47" y="11"/>
                  </a:cubicBezTo>
                  <a:cubicBezTo>
                    <a:pt x="46" y="8"/>
                    <a:pt x="45" y="8"/>
                    <a:pt x="43" y="8"/>
                  </a:cubicBezTo>
                  <a:cubicBezTo>
                    <a:pt x="41" y="7"/>
                    <a:pt x="40" y="6"/>
                    <a:pt x="38" y="6"/>
                  </a:cubicBezTo>
                  <a:cubicBezTo>
                    <a:pt x="38" y="5"/>
                    <a:pt x="38" y="4"/>
                    <a:pt x="37" y="3"/>
                  </a:cubicBezTo>
                  <a:cubicBezTo>
                    <a:pt x="35" y="2"/>
                    <a:pt x="32" y="0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3"/>
                    <a:pt x="29" y="6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70">
              <a:extLst>
                <a:ext uri="{FF2B5EF4-FFF2-40B4-BE49-F238E27FC236}">
                  <a16:creationId xmlns:a16="http://schemas.microsoft.com/office/drawing/2014/main" id="{B73C6200-613E-460B-B9F1-A1517E776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767" y="2315408"/>
              <a:ext cx="14600" cy="33694"/>
            </a:xfrm>
            <a:custGeom>
              <a:avLst/>
              <a:gdLst>
                <a:gd name="T0" fmla="*/ 2 w 7"/>
                <a:gd name="T1" fmla="*/ 14 h 16"/>
                <a:gd name="T2" fmla="*/ 5 w 7"/>
                <a:gd name="T3" fmla="*/ 8 h 16"/>
                <a:gd name="T4" fmla="*/ 7 w 7"/>
                <a:gd name="T5" fmla="*/ 6 h 16"/>
                <a:gd name="T6" fmla="*/ 7 w 7"/>
                <a:gd name="T7" fmla="*/ 3 h 16"/>
                <a:gd name="T8" fmla="*/ 7 w 7"/>
                <a:gd name="T9" fmla="*/ 0 h 16"/>
                <a:gd name="T10" fmla="*/ 4 w 7"/>
                <a:gd name="T11" fmla="*/ 1 h 16"/>
                <a:gd name="T12" fmla="*/ 4 w 7"/>
                <a:gd name="T13" fmla="*/ 3 h 16"/>
                <a:gd name="T14" fmla="*/ 4 w 7"/>
                <a:gd name="T15" fmla="*/ 5 h 16"/>
                <a:gd name="T16" fmla="*/ 3 w 7"/>
                <a:gd name="T17" fmla="*/ 6 h 16"/>
                <a:gd name="T18" fmla="*/ 2 w 7"/>
                <a:gd name="T19" fmla="*/ 7 h 16"/>
                <a:gd name="T20" fmla="*/ 1 w 7"/>
                <a:gd name="T21" fmla="*/ 10 h 16"/>
                <a:gd name="T22" fmla="*/ 0 w 7"/>
                <a:gd name="T23" fmla="*/ 14 h 16"/>
                <a:gd name="T24" fmla="*/ 2 w 7"/>
                <a:gd name="T2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6">
                  <a:moveTo>
                    <a:pt x="2" y="14"/>
                  </a:moveTo>
                  <a:cubicBezTo>
                    <a:pt x="3" y="12"/>
                    <a:pt x="4" y="11"/>
                    <a:pt x="5" y="8"/>
                  </a:cubicBezTo>
                  <a:cubicBezTo>
                    <a:pt x="6" y="8"/>
                    <a:pt x="7" y="9"/>
                    <a:pt x="7" y="6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2"/>
                    <a:pt x="7" y="2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3"/>
                    <a:pt x="4" y="3"/>
                  </a:cubicBezTo>
                  <a:cubicBezTo>
                    <a:pt x="4" y="3"/>
                    <a:pt x="4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1" y="16"/>
                    <a:pt x="1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71">
              <a:extLst>
                <a:ext uri="{FF2B5EF4-FFF2-40B4-BE49-F238E27FC236}">
                  <a16:creationId xmlns:a16="http://schemas.microsoft.com/office/drawing/2014/main" id="{D17D2F63-9C99-479D-9461-BF678F567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013" y="2985922"/>
              <a:ext cx="23586" cy="61772"/>
            </a:xfrm>
            <a:custGeom>
              <a:avLst/>
              <a:gdLst>
                <a:gd name="T0" fmla="*/ 9 w 11"/>
                <a:gd name="T1" fmla="*/ 2 h 29"/>
                <a:gd name="T2" fmla="*/ 8 w 11"/>
                <a:gd name="T3" fmla="*/ 0 h 29"/>
                <a:gd name="T4" fmla="*/ 6 w 11"/>
                <a:gd name="T5" fmla="*/ 0 h 29"/>
                <a:gd name="T6" fmla="*/ 6 w 11"/>
                <a:gd name="T7" fmla="*/ 6 h 29"/>
                <a:gd name="T8" fmla="*/ 2 w 11"/>
                <a:gd name="T9" fmla="*/ 6 h 29"/>
                <a:gd name="T10" fmla="*/ 0 w 11"/>
                <a:gd name="T11" fmla="*/ 11 h 29"/>
                <a:gd name="T12" fmla="*/ 0 w 11"/>
                <a:gd name="T13" fmla="*/ 17 h 29"/>
                <a:gd name="T14" fmla="*/ 1 w 11"/>
                <a:gd name="T15" fmla="*/ 22 h 29"/>
                <a:gd name="T16" fmla="*/ 5 w 11"/>
                <a:gd name="T17" fmla="*/ 23 h 29"/>
                <a:gd name="T18" fmla="*/ 5 w 11"/>
                <a:gd name="T19" fmla="*/ 26 h 29"/>
                <a:gd name="T20" fmla="*/ 7 w 11"/>
                <a:gd name="T21" fmla="*/ 27 h 29"/>
                <a:gd name="T22" fmla="*/ 8 w 11"/>
                <a:gd name="T23" fmla="*/ 27 h 29"/>
                <a:gd name="T24" fmla="*/ 9 w 11"/>
                <a:gd name="T25" fmla="*/ 29 h 29"/>
                <a:gd name="T26" fmla="*/ 9 w 11"/>
                <a:gd name="T27" fmla="*/ 17 h 29"/>
                <a:gd name="T28" fmla="*/ 9 w 11"/>
                <a:gd name="T29" fmla="*/ 10 h 29"/>
                <a:gd name="T30" fmla="*/ 11 w 11"/>
                <a:gd name="T31" fmla="*/ 4 h 29"/>
                <a:gd name="T32" fmla="*/ 9 w 11"/>
                <a:gd name="T3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29">
                  <a:moveTo>
                    <a:pt x="9" y="2"/>
                  </a:move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6" y="1"/>
                    <a:pt x="6" y="5"/>
                    <a:pt x="6" y="6"/>
                  </a:cubicBezTo>
                  <a:cubicBezTo>
                    <a:pt x="5" y="7"/>
                    <a:pt x="3" y="5"/>
                    <a:pt x="2" y="6"/>
                  </a:cubicBezTo>
                  <a:cubicBezTo>
                    <a:pt x="1" y="7"/>
                    <a:pt x="1" y="10"/>
                    <a:pt x="0" y="11"/>
                  </a:cubicBezTo>
                  <a:cubicBezTo>
                    <a:pt x="0" y="13"/>
                    <a:pt x="0" y="15"/>
                    <a:pt x="0" y="17"/>
                  </a:cubicBezTo>
                  <a:cubicBezTo>
                    <a:pt x="0" y="19"/>
                    <a:pt x="0" y="21"/>
                    <a:pt x="1" y="22"/>
                  </a:cubicBezTo>
                  <a:cubicBezTo>
                    <a:pt x="3" y="23"/>
                    <a:pt x="4" y="21"/>
                    <a:pt x="5" y="23"/>
                  </a:cubicBezTo>
                  <a:cubicBezTo>
                    <a:pt x="5" y="24"/>
                    <a:pt x="5" y="25"/>
                    <a:pt x="5" y="26"/>
                  </a:cubicBezTo>
                  <a:cubicBezTo>
                    <a:pt x="5" y="28"/>
                    <a:pt x="6" y="26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9" y="28"/>
                    <a:pt x="8" y="29"/>
                    <a:pt x="9" y="29"/>
                  </a:cubicBezTo>
                  <a:cubicBezTo>
                    <a:pt x="10" y="26"/>
                    <a:pt x="9" y="21"/>
                    <a:pt x="9" y="17"/>
                  </a:cubicBezTo>
                  <a:cubicBezTo>
                    <a:pt x="9" y="15"/>
                    <a:pt x="9" y="12"/>
                    <a:pt x="9" y="10"/>
                  </a:cubicBezTo>
                  <a:cubicBezTo>
                    <a:pt x="10" y="9"/>
                    <a:pt x="10" y="5"/>
                    <a:pt x="11" y="4"/>
                  </a:cubicBezTo>
                  <a:cubicBezTo>
                    <a:pt x="11" y="3"/>
                    <a:pt x="10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2">
              <a:extLst>
                <a:ext uri="{FF2B5EF4-FFF2-40B4-BE49-F238E27FC236}">
                  <a16:creationId xmlns:a16="http://schemas.microsoft.com/office/drawing/2014/main" id="{CBF3AAE6-7952-4B3F-B313-4E053347B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767" y="2935381"/>
              <a:ext cx="35940" cy="31449"/>
            </a:xfrm>
            <a:custGeom>
              <a:avLst/>
              <a:gdLst>
                <a:gd name="T0" fmla="*/ 2 w 17"/>
                <a:gd name="T1" fmla="*/ 11 h 15"/>
                <a:gd name="T2" fmla="*/ 3 w 17"/>
                <a:gd name="T3" fmla="*/ 14 h 15"/>
                <a:gd name="T4" fmla="*/ 6 w 17"/>
                <a:gd name="T5" fmla="*/ 13 h 15"/>
                <a:gd name="T6" fmla="*/ 8 w 17"/>
                <a:gd name="T7" fmla="*/ 15 h 15"/>
                <a:gd name="T8" fmla="*/ 9 w 17"/>
                <a:gd name="T9" fmla="*/ 11 h 15"/>
                <a:gd name="T10" fmla="*/ 10 w 17"/>
                <a:gd name="T11" fmla="*/ 10 h 15"/>
                <a:gd name="T12" fmla="*/ 11 w 17"/>
                <a:gd name="T13" fmla="*/ 9 h 15"/>
                <a:gd name="T14" fmla="*/ 13 w 17"/>
                <a:gd name="T15" fmla="*/ 8 h 15"/>
                <a:gd name="T16" fmla="*/ 15 w 17"/>
                <a:gd name="T17" fmla="*/ 8 h 15"/>
                <a:gd name="T18" fmla="*/ 16 w 17"/>
                <a:gd name="T19" fmla="*/ 4 h 15"/>
                <a:gd name="T20" fmla="*/ 14 w 17"/>
                <a:gd name="T21" fmla="*/ 2 h 15"/>
                <a:gd name="T22" fmla="*/ 13 w 17"/>
                <a:gd name="T23" fmla="*/ 1 h 15"/>
                <a:gd name="T24" fmla="*/ 12 w 17"/>
                <a:gd name="T25" fmla="*/ 3 h 15"/>
                <a:gd name="T26" fmla="*/ 11 w 17"/>
                <a:gd name="T27" fmla="*/ 5 h 15"/>
                <a:gd name="T28" fmla="*/ 10 w 17"/>
                <a:gd name="T29" fmla="*/ 7 h 15"/>
                <a:gd name="T30" fmla="*/ 5 w 17"/>
                <a:gd name="T31" fmla="*/ 6 h 15"/>
                <a:gd name="T32" fmla="*/ 4 w 17"/>
                <a:gd name="T33" fmla="*/ 6 h 15"/>
                <a:gd name="T34" fmla="*/ 2 w 17"/>
                <a:gd name="T35" fmla="*/ 6 h 15"/>
                <a:gd name="T36" fmla="*/ 2 w 17"/>
                <a:gd name="T37" fmla="*/ 8 h 15"/>
                <a:gd name="T38" fmla="*/ 0 w 17"/>
                <a:gd name="T39" fmla="*/ 9 h 15"/>
                <a:gd name="T40" fmla="*/ 2 w 17"/>
                <a:gd name="T4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5">
                  <a:moveTo>
                    <a:pt x="2" y="11"/>
                  </a:moveTo>
                  <a:cubicBezTo>
                    <a:pt x="2" y="13"/>
                    <a:pt x="3" y="14"/>
                    <a:pt x="3" y="14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3"/>
                    <a:pt x="8" y="14"/>
                    <a:pt x="8" y="15"/>
                  </a:cubicBezTo>
                  <a:cubicBezTo>
                    <a:pt x="8" y="14"/>
                    <a:pt x="8" y="12"/>
                    <a:pt x="9" y="11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6" y="7"/>
                    <a:pt x="17" y="6"/>
                    <a:pt x="16" y="4"/>
                  </a:cubicBezTo>
                  <a:cubicBezTo>
                    <a:pt x="16" y="1"/>
                    <a:pt x="15" y="3"/>
                    <a:pt x="14" y="2"/>
                  </a:cubicBezTo>
                  <a:cubicBezTo>
                    <a:pt x="14" y="1"/>
                    <a:pt x="14" y="0"/>
                    <a:pt x="13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4"/>
                    <a:pt x="12" y="5"/>
                    <a:pt x="11" y="5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9" y="8"/>
                    <a:pt x="7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2" y="10"/>
                    <a:pt x="1" y="10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73">
              <a:extLst>
                <a:ext uri="{FF2B5EF4-FFF2-40B4-BE49-F238E27FC236}">
                  <a16:creationId xmlns:a16="http://schemas.microsoft.com/office/drawing/2014/main" id="{40B892E4-9BB2-4634-B5E9-17EBFB8F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003" y="3067911"/>
              <a:ext cx="40432" cy="40432"/>
            </a:xfrm>
            <a:custGeom>
              <a:avLst/>
              <a:gdLst>
                <a:gd name="T0" fmla="*/ 3 w 19"/>
                <a:gd name="T1" fmla="*/ 8 h 19"/>
                <a:gd name="T2" fmla="*/ 6 w 19"/>
                <a:gd name="T3" fmla="*/ 9 h 19"/>
                <a:gd name="T4" fmla="*/ 8 w 19"/>
                <a:gd name="T5" fmla="*/ 13 h 19"/>
                <a:gd name="T6" fmla="*/ 15 w 19"/>
                <a:gd name="T7" fmla="*/ 17 h 19"/>
                <a:gd name="T8" fmla="*/ 16 w 19"/>
                <a:gd name="T9" fmla="*/ 19 h 19"/>
                <a:gd name="T10" fmla="*/ 19 w 19"/>
                <a:gd name="T11" fmla="*/ 16 h 19"/>
                <a:gd name="T12" fmla="*/ 19 w 19"/>
                <a:gd name="T13" fmla="*/ 11 h 19"/>
                <a:gd name="T14" fmla="*/ 18 w 19"/>
                <a:gd name="T15" fmla="*/ 10 h 19"/>
                <a:gd name="T16" fmla="*/ 18 w 19"/>
                <a:gd name="T17" fmla="*/ 10 h 19"/>
                <a:gd name="T18" fmla="*/ 18 w 19"/>
                <a:gd name="T19" fmla="*/ 6 h 19"/>
                <a:gd name="T20" fmla="*/ 18 w 19"/>
                <a:gd name="T21" fmla="*/ 9 h 19"/>
                <a:gd name="T22" fmla="*/ 18 w 19"/>
                <a:gd name="T23" fmla="*/ 10 h 19"/>
                <a:gd name="T24" fmla="*/ 18 w 19"/>
                <a:gd name="T25" fmla="*/ 6 h 19"/>
                <a:gd name="T26" fmla="*/ 15 w 19"/>
                <a:gd name="T27" fmla="*/ 5 h 19"/>
                <a:gd name="T28" fmla="*/ 11 w 19"/>
                <a:gd name="T29" fmla="*/ 5 h 19"/>
                <a:gd name="T30" fmla="*/ 8 w 19"/>
                <a:gd name="T31" fmla="*/ 2 h 19"/>
                <a:gd name="T32" fmla="*/ 1 w 19"/>
                <a:gd name="T33" fmla="*/ 1 h 19"/>
                <a:gd name="T34" fmla="*/ 1 w 19"/>
                <a:gd name="T35" fmla="*/ 5 h 19"/>
                <a:gd name="T36" fmla="*/ 3 w 19"/>
                <a:gd name="T3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19">
                  <a:moveTo>
                    <a:pt x="3" y="8"/>
                  </a:moveTo>
                  <a:cubicBezTo>
                    <a:pt x="4" y="9"/>
                    <a:pt x="5" y="7"/>
                    <a:pt x="6" y="9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4"/>
                    <a:pt x="13" y="14"/>
                    <a:pt x="15" y="17"/>
                  </a:cubicBezTo>
                  <a:cubicBezTo>
                    <a:pt x="16" y="18"/>
                    <a:pt x="14" y="18"/>
                    <a:pt x="16" y="19"/>
                  </a:cubicBezTo>
                  <a:cubicBezTo>
                    <a:pt x="18" y="19"/>
                    <a:pt x="19" y="19"/>
                    <a:pt x="19" y="16"/>
                  </a:cubicBezTo>
                  <a:cubicBezTo>
                    <a:pt x="19" y="15"/>
                    <a:pt x="19" y="12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6"/>
                    <a:pt x="18" y="6"/>
                  </a:cubicBezTo>
                  <a:cubicBezTo>
                    <a:pt x="18" y="7"/>
                    <a:pt x="18" y="8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18" y="4"/>
                    <a:pt x="16" y="5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10" y="4"/>
                    <a:pt x="9" y="3"/>
                    <a:pt x="8" y="2"/>
                  </a:cubicBezTo>
                  <a:cubicBezTo>
                    <a:pt x="7" y="1"/>
                    <a:pt x="3" y="0"/>
                    <a:pt x="1" y="1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2" y="6"/>
                    <a:pt x="2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4">
              <a:extLst>
                <a:ext uri="{FF2B5EF4-FFF2-40B4-BE49-F238E27FC236}">
                  <a16:creationId xmlns:a16="http://schemas.microsoft.com/office/drawing/2014/main" id="{9C48CBEC-CEF0-43BE-AC05-4869C938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943" y="3081388"/>
              <a:ext cx="2246" cy="7863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0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75">
              <a:extLst>
                <a:ext uri="{FF2B5EF4-FFF2-40B4-BE49-F238E27FC236}">
                  <a16:creationId xmlns:a16="http://schemas.microsoft.com/office/drawing/2014/main" id="{699A0E3C-1971-4C4B-B07F-9F0C98F6A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364" y="3100483"/>
              <a:ext cx="34817" cy="24709"/>
            </a:xfrm>
            <a:custGeom>
              <a:avLst/>
              <a:gdLst>
                <a:gd name="T0" fmla="*/ 3 w 16"/>
                <a:gd name="T1" fmla="*/ 5 h 12"/>
                <a:gd name="T2" fmla="*/ 5 w 16"/>
                <a:gd name="T3" fmla="*/ 6 h 12"/>
                <a:gd name="T4" fmla="*/ 7 w 16"/>
                <a:gd name="T5" fmla="*/ 7 h 12"/>
                <a:gd name="T6" fmla="*/ 7 w 16"/>
                <a:gd name="T7" fmla="*/ 10 h 12"/>
                <a:gd name="T8" fmla="*/ 9 w 16"/>
                <a:gd name="T9" fmla="*/ 11 h 12"/>
                <a:gd name="T10" fmla="*/ 10 w 16"/>
                <a:gd name="T11" fmla="*/ 12 h 12"/>
                <a:gd name="T12" fmla="*/ 11 w 16"/>
                <a:gd name="T13" fmla="*/ 11 h 12"/>
                <a:gd name="T14" fmla="*/ 14 w 16"/>
                <a:gd name="T15" fmla="*/ 11 h 12"/>
                <a:gd name="T16" fmla="*/ 15 w 16"/>
                <a:gd name="T17" fmla="*/ 7 h 12"/>
                <a:gd name="T18" fmla="*/ 15 w 16"/>
                <a:gd name="T19" fmla="*/ 7 h 12"/>
                <a:gd name="T20" fmla="*/ 12 w 16"/>
                <a:gd name="T21" fmla="*/ 4 h 12"/>
                <a:gd name="T22" fmla="*/ 11 w 16"/>
                <a:gd name="T23" fmla="*/ 1 h 12"/>
                <a:gd name="T24" fmla="*/ 8 w 16"/>
                <a:gd name="T25" fmla="*/ 1 h 12"/>
                <a:gd name="T26" fmla="*/ 3 w 16"/>
                <a:gd name="T27" fmla="*/ 1 h 12"/>
                <a:gd name="T28" fmla="*/ 1 w 16"/>
                <a:gd name="T29" fmla="*/ 1 h 12"/>
                <a:gd name="T30" fmla="*/ 1 w 16"/>
                <a:gd name="T31" fmla="*/ 5 h 12"/>
                <a:gd name="T32" fmla="*/ 3 w 16"/>
                <a:gd name="T3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12">
                  <a:moveTo>
                    <a:pt x="3" y="5"/>
                  </a:moveTo>
                  <a:cubicBezTo>
                    <a:pt x="4" y="5"/>
                    <a:pt x="4" y="6"/>
                    <a:pt x="5" y="6"/>
                  </a:cubicBezTo>
                  <a:cubicBezTo>
                    <a:pt x="6" y="6"/>
                    <a:pt x="6" y="5"/>
                    <a:pt x="7" y="7"/>
                  </a:cubicBezTo>
                  <a:cubicBezTo>
                    <a:pt x="7" y="8"/>
                    <a:pt x="6" y="9"/>
                    <a:pt x="7" y="10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5" y="11"/>
                    <a:pt x="16" y="10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3" y="5"/>
                    <a:pt x="12" y="4"/>
                  </a:cubicBezTo>
                  <a:cubicBezTo>
                    <a:pt x="11" y="3"/>
                    <a:pt x="12" y="2"/>
                    <a:pt x="11" y="1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76">
              <a:extLst>
                <a:ext uri="{FF2B5EF4-FFF2-40B4-BE49-F238E27FC236}">
                  <a16:creationId xmlns:a16="http://schemas.microsoft.com/office/drawing/2014/main" id="{AA076223-69B4-4235-B2A0-5FB682ECA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69" y="4561685"/>
              <a:ext cx="159485" cy="389729"/>
            </a:xfrm>
            <a:custGeom>
              <a:avLst/>
              <a:gdLst>
                <a:gd name="T0" fmla="*/ 73 w 76"/>
                <a:gd name="T1" fmla="*/ 32 h 185"/>
                <a:gd name="T2" fmla="*/ 69 w 76"/>
                <a:gd name="T3" fmla="*/ 24 h 185"/>
                <a:gd name="T4" fmla="*/ 68 w 76"/>
                <a:gd name="T5" fmla="*/ 19 h 185"/>
                <a:gd name="T6" fmla="*/ 68 w 76"/>
                <a:gd name="T7" fmla="*/ 13 h 185"/>
                <a:gd name="T8" fmla="*/ 67 w 76"/>
                <a:gd name="T9" fmla="*/ 7 h 185"/>
                <a:gd name="T10" fmla="*/ 66 w 76"/>
                <a:gd name="T11" fmla="*/ 2 h 185"/>
                <a:gd name="T12" fmla="*/ 63 w 76"/>
                <a:gd name="T13" fmla="*/ 0 h 185"/>
                <a:gd name="T14" fmla="*/ 52 w 76"/>
                <a:gd name="T15" fmla="*/ 24 h 185"/>
                <a:gd name="T16" fmla="*/ 50 w 76"/>
                <a:gd name="T17" fmla="*/ 25 h 185"/>
                <a:gd name="T18" fmla="*/ 41 w 76"/>
                <a:gd name="T19" fmla="*/ 31 h 185"/>
                <a:gd name="T20" fmla="*/ 37 w 76"/>
                <a:gd name="T21" fmla="*/ 39 h 185"/>
                <a:gd name="T22" fmla="*/ 32 w 76"/>
                <a:gd name="T23" fmla="*/ 46 h 185"/>
                <a:gd name="T24" fmla="*/ 28 w 76"/>
                <a:gd name="T25" fmla="*/ 54 h 185"/>
                <a:gd name="T26" fmla="*/ 23 w 76"/>
                <a:gd name="T27" fmla="*/ 56 h 185"/>
                <a:gd name="T28" fmla="*/ 20 w 76"/>
                <a:gd name="T29" fmla="*/ 57 h 185"/>
                <a:gd name="T30" fmla="*/ 17 w 76"/>
                <a:gd name="T31" fmla="*/ 60 h 185"/>
                <a:gd name="T32" fmla="*/ 7 w 76"/>
                <a:gd name="T33" fmla="*/ 68 h 185"/>
                <a:gd name="T34" fmla="*/ 7 w 76"/>
                <a:gd name="T35" fmla="*/ 72 h 185"/>
                <a:gd name="T36" fmla="*/ 5 w 76"/>
                <a:gd name="T37" fmla="*/ 75 h 185"/>
                <a:gd name="T38" fmla="*/ 9 w 76"/>
                <a:gd name="T39" fmla="*/ 80 h 185"/>
                <a:gd name="T40" fmla="*/ 13 w 76"/>
                <a:gd name="T41" fmla="*/ 82 h 185"/>
                <a:gd name="T42" fmla="*/ 12 w 76"/>
                <a:gd name="T43" fmla="*/ 86 h 185"/>
                <a:gd name="T44" fmla="*/ 13 w 76"/>
                <a:gd name="T45" fmla="*/ 94 h 185"/>
                <a:gd name="T46" fmla="*/ 13 w 76"/>
                <a:gd name="T47" fmla="*/ 100 h 185"/>
                <a:gd name="T48" fmla="*/ 14 w 76"/>
                <a:gd name="T49" fmla="*/ 103 h 185"/>
                <a:gd name="T50" fmla="*/ 14 w 76"/>
                <a:gd name="T51" fmla="*/ 115 h 185"/>
                <a:gd name="T52" fmla="*/ 12 w 76"/>
                <a:gd name="T53" fmla="*/ 117 h 185"/>
                <a:gd name="T54" fmla="*/ 11 w 76"/>
                <a:gd name="T55" fmla="*/ 121 h 185"/>
                <a:gd name="T56" fmla="*/ 6 w 76"/>
                <a:gd name="T57" fmla="*/ 124 h 185"/>
                <a:gd name="T58" fmla="*/ 5 w 76"/>
                <a:gd name="T59" fmla="*/ 127 h 185"/>
                <a:gd name="T60" fmla="*/ 2 w 76"/>
                <a:gd name="T61" fmla="*/ 133 h 185"/>
                <a:gd name="T62" fmla="*/ 0 w 76"/>
                <a:gd name="T63" fmla="*/ 140 h 185"/>
                <a:gd name="T64" fmla="*/ 3 w 76"/>
                <a:gd name="T65" fmla="*/ 146 h 185"/>
                <a:gd name="T66" fmla="*/ 5 w 76"/>
                <a:gd name="T67" fmla="*/ 152 h 185"/>
                <a:gd name="T68" fmla="*/ 6 w 76"/>
                <a:gd name="T69" fmla="*/ 161 h 185"/>
                <a:gd name="T70" fmla="*/ 9 w 76"/>
                <a:gd name="T71" fmla="*/ 166 h 185"/>
                <a:gd name="T72" fmla="*/ 12 w 76"/>
                <a:gd name="T73" fmla="*/ 168 h 185"/>
                <a:gd name="T74" fmla="*/ 12 w 76"/>
                <a:gd name="T75" fmla="*/ 173 h 185"/>
                <a:gd name="T76" fmla="*/ 18 w 76"/>
                <a:gd name="T77" fmla="*/ 177 h 185"/>
                <a:gd name="T78" fmla="*/ 19 w 76"/>
                <a:gd name="T79" fmla="*/ 182 h 185"/>
                <a:gd name="T80" fmla="*/ 24 w 76"/>
                <a:gd name="T81" fmla="*/ 183 h 185"/>
                <a:gd name="T82" fmla="*/ 27 w 76"/>
                <a:gd name="T83" fmla="*/ 173 h 185"/>
                <a:gd name="T84" fmla="*/ 39 w 76"/>
                <a:gd name="T85" fmla="*/ 173 h 185"/>
                <a:gd name="T86" fmla="*/ 45 w 76"/>
                <a:gd name="T87" fmla="*/ 161 h 185"/>
                <a:gd name="T88" fmla="*/ 47 w 76"/>
                <a:gd name="T89" fmla="*/ 161 h 185"/>
                <a:gd name="T90" fmla="*/ 47 w 76"/>
                <a:gd name="T91" fmla="*/ 149 h 185"/>
                <a:gd name="T92" fmla="*/ 49 w 76"/>
                <a:gd name="T93" fmla="*/ 137 h 185"/>
                <a:gd name="T94" fmla="*/ 52 w 76"/>
                <a:gd name="T95" fmla="*/ 129 h 185"/>
                <a:gd name="T96" fmla="*/ 56 w 76"/>
                <a:gd name="T97" fmla="*/ 121 h 185"/>
                <a:gd name="T98" fmla="*/ 58 w 76"/>
                <a:gd name="T99" fmla="*/ 98 h 185"/>
                <a:gd name="T100" fmla="*/ 59 w 76"/>
                <a:gd name="T101" fmla="*/ 93 h 185"/>
                <a:gd name="T102" fmla="*/ 61 w 76"/>
                <a:gd name="T103" fmla="*/ 89 h 185"/>
                <a:gd name="T104" fmla="*/ 61 w 76"/>
                <a:gd name="T105" fmla="*/ 82 h 185"/>
                <a:gd name="T106" fmla="*/ 62 w 76"/>
                <a:gd name="T107" fmla="*/ 77 h 185"/>
                <a:gd name="T108" fmla="*/ 62 w 76"/>
                <a:gd name="T109" fmla="*/ 71 h 185"/>
                <a:gd name="T110" fmla="*/ 63 w 76"/>
                <a:gd name="T111" fmla="*/ 66 h 185"/>
                <a:gd name="T112" fmla="*/ 68 w 76"/>
                <a:gd name="T113" fmla="*/ 58 h 185"/>
                <a:gd name="T114" fmla="*/ 73 w 76"/>
                <a:gd name="T115" fmla="*/ 54 h 185"/>
                <a:gd name="T116" fmla="*/ 75 w 76"/>
                <a:gd name="T117" fmla="*/ 42 h 185"/>
                <a:gd name="T118" fmla="*/ 73 w 76"/>
                <a:gd name="T119" fmla="*/ 3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185">
                  <a:moveTo>
                    <a:pt x="73" y="32"/>
                  </a:moveTo>
                  <a:cubicBezTo>
                    <a:pt x="72" y="29"/>
                    <a:pt x="70" y="27"/>
                    <a:pt x="69" y="24"/>
                  </a:cubicBezTo>
                  <a:cubicBezTo>
                    <a:pt x="68" y="22"/>
                    <a:pt x="68" y="20"/>
                    <a:pt x="68" y="19"/>
                  </a:cubicBezTo>
                  <a:cubicBezTo>
                    <a:pt x="69" y="16"/>
                    <a:pt x="68" y="15"/>
                    <a:pt x="68" y="13"/>
                  </a:cubicBezTo>
                  <a:cubicBezTo>
                    <a:pt x="67" y="11"/>
                    <a:pt x="68" y="9"/>
                    <a:pt x="67" y="7"/>
                  </a:cubicBezTo>
                  <a:cubicBezTo>
                    <a:pt x="67" y="5"/>
                    <a:pt x="66" y="4"/>
                    <a:pt x="66" y="2"/>
                  </a:cubicBezTo>
                  <a:cubicBezTo>
                    <a:pt x="65" y="2"/>
                    <a:pt x="64" y="0"/>
                    <a:pt x="63" y="0"/>
                  </a:cubicBezTo>
                  <a:cubicBezTo>
                    <a:pt x="57" y="4"/>
                    <a:pt x="53" y="14"/>
                    <a:pt x="52" y="24"/>
                  </a:cubicBezTo>
                  <a:cubicBezTo>
                    <a:pt x="51" y="24"/>
                    <a:pt x="50" y="24"/>
                    <a:pt x="50" y="25"/>
                  </a:cubicBezTo>
                  <a:cubicBezTo>
                    <a:pt x="49" y="30"/>
                    <a:pt x="44" y="31"/>
                    <a:pt x="41" y="31"/>
                  </a:cubicBezTo>
                  <a:cubicBezTo>
                    <a:pt x="41" y="35"/>
                    <a:pt x="40" y="38"/>
                    <a:pt x="37" y="39"/>
                  </a:cubicBezTo>
                  <a:cubicBezTo>
                    <a:pt x="37" y="43"/>
                    <a:pt x="34" y="44"/>
                    <a:pt x="32" y="46"/>
                  </a:cubicBezTo>
                  <a:cubicBezTo>
                    <a:pt x="29" y="48"/>
                    <a:pt x="28" y="48"/>
                    <a:pt x="28" y="54"/>
                  </a:cubicBezTo>
                  <a:cubicBezTo>
                    <a:pt x="26" y="54"/>
                    <a:pt x="25" y="55"/>
                    <a:pt x="23" y="56"/>
                  </a:cubicBezTo>
                  <a:cubicBezTo>
                    <a:pt x="22" y="57"/>
                    <a:pt x="21" y="57"/>
                    <a:pt x="20" y="57"/>
                  </a:cubicBezTo>
                  <a:cubicBezTo>
                    <a:pt x="18" y="58"/>
                    <a:pt x="18" y="59"/>
                    <a:pt x="17" y="60"/>
                  </a:cubicBezTo>
                  <a:cubicBezTo>
                    <a:pt x="14" y="62"/>
                    <a:pt x="11" y="68"/>
                    <a:pt x="7" y="68"/>
                  </a:cubicBezTo>
                  <a:cubicBezTo>
                    <a:pt x="7" y="69"/>
                    <a:pt x="6" y="70"/>
                    <a:pt x="7" y="72"/>
                  </a:cubicBezTo>
                  <a:cubicBezTo>
                    <a:pt x="6" y="72"/>
                    <a:pt x="5" y="74"/>
                    <a:pt x="5" y="75"/>
                  </a:cubicBezTo>
                  <a:cubicBezTo>
                    <a:pt x="5" y="76"/>
                    <a:pt x="8" y="79"/>
                    <a:pt x="9" y="80"/>
                  </a:cubicBezTo>
                  <a:cubicBezTo>
                    <a:pt x="10" y="81"/>
                    <a:pt x="12" y="81"/>
                    <a:pt x="13" y="82"/>
                  </a:cubicBezTo>
                  <a:cubicBezTo>
                    <a:pt x="14" y="85"/>
                    <a:pt x="12" y="84"/>
                    <a:pt x="12" y="86"/>
                  </a:cubicBezTo>
                  <a:cubicBezTo>
                    <a:pt x="11" y="90"/>
                    <a:pt x="12" y="91"/>
                    <a:pt x="13" y="94"/>
                  </a:cubicBezTo>
                  <a:cubicBezTo>
                    <a:pt x="13" y="96"/>
                    <a:pt x="13" y="98"/>
                    <a:pt x="13" y="100"/>
                  </a:cubicBezTo>
                  <a:cubicBezTo>
                    <a:pt x="13" y="101"/>
                    <a:pt x="14" y="102"/>
                    <a:pt x="14" y="103"/>
                  </a:cubicBezTo>
                  <a:cubicBezTo>
                    <a:pt x="14" y="106"/>
                    <a:pt x="15" y="112"/>
                    <a:pt x="14" y="115"/>
                  </a:cubicBezTo>
                  <a:cubicBezTo>
                    <a:pt x="13" y="116"/>
                    <a:pt x="13" y="116"/>
                    <a:pt x="12" y="117"/>
                  </a:cubicBezTo>
                  <a:cubicBezTo>
                    <a:pt x="11" y="119"/>
                    <a:pt x="12" y="120"/>
                    <a:pt x="11" y="121"/>
                  </a:cubicBezTo>
                  <a:cubicBezTo>
                    <a:pt x="10" y="122"/>
                    <a:pt x="7" y="124"/>
                    <a:pt x="6" y="124"/>
                  </a:cubicBezTo>
                  <a:cubicBezTo>
                    <a:pt x="5" y="125"/>
                    <a:pt x="5" y="126"/>
                    <a:pt x="5" y="127"/>
                  </a:cubicBezTo>
                  <a:cubicBezTo>
                    <a:pt x="2" y="127"/>
                    <a:pt x="2" y="129"/>
                    <a:pt x="2" y="133"/>
                  </a:cubicBezTo>
                  <a:cubicBezTo>
                    <a:pt x="1" y="136"/>
                    <a:pt x="1" y="137"/>
                    <a:pt x="0" y="140"/>
                  </a:cubicBezTo>
                  <a:cubicBezTo>
                    <a:pt x="0" y="145"/>
                    <a:pt x="1" y="144"/>
                    <a:pt x="3" y="146"/>
                  </a:cubicBezTo>
                  <a:cubicBezTo>
                    <a:pt x="4" y="148"/>
                    <a:pt x="5" y="150"/>
                    <a:pt x="5" y="152"/>
                  </a:cubicBezTo>
                  <a:cubicBezTo>
                    <a:pt x="5" y="154"/>
                    <a:pt x="5" y="159"/>
                    <a:pt x="6" y="161"/>
                  </a:cubicBezTo>
                  <a:cubicBezTo>
                    <a:pt x="6" y="163"/>
                    <a:pt x="8" y="164"/>
                    <a:pt x="9" y="166"/>
                  </a:cubicBezTo>
                  <a:cubicBezTo>
                    <a:pt x="11" y="167"/>
                    <a:pt x="11" y="166"/>
                    <a:pt x="12" y="168"/>
                  </a:cubicBezTo>
                  <a:cubicBezTo>
                    <a:pt x="12" y="169"/>
                    <a:pt x="12" y="172"/>
                    <a:pt x="12" y="173"/>
                  </a:cubicBezTo>
                  <a:cubicBezTo>
                    <a:pt x="12" y="179"/>
                    <a:pt x="14" y="176"/>
                    <a:pt x="18" y="177"/>
                  </a:cubicBezTo>
                  <a:cubicBezTo>
                    <a:pt x="18" y="180"/>
                    <a:pt x="18" y="181"/>
                    <a:pt x="19" y="182"/>
                  </a:cubicBezTo>
                  <a:cubicBezTo>
                    <a:pt x="20" y="184"/>
                    <a:pt x="23" y="185"/>
                    <a:pt x="24" y="183"/>
                  </a:cubicBezTo>
                  <a:cubicBezTo>
                    <a:pt x="26" y="182"/>
                    <a:pt x="27" y="176"/>
                    <a:pt x="27" y="173"/>
                  </a:cubicBezTo>
                  <a:cubicBezTo>
                    <a:pt x="31" y="172"/>
                    <a:pt x="35" y="174"/>
                    <a:pt x="39" y="173"/>
                  </a:cubicBezTo>
                  <a:cubicBezTo>
                    <a:pt x="44" y="173"/>
                    <a:pt x="44" y="166"/>
                    <a:pt x="45" y="161"/>
                  </a:cubicBezTo>
                  <a:cubicBezTo>
                    <a:pt x="45" y="161"/>
                    <a:pt x="46" y="161"/>
                    <a:pt x="47" y="161"/>
                  </a:cubicBezTo>
                  <a:cubicBezTo>
                    <a:pt x="48" y="157"/>
                    <a:pt x="47" y="152"/>
                    <a:pt x="47" y="149"/>
                  </a:cubicBezTo>
                  <a:cubicBezTo>
                    <a:pt x="47" y="144"/>
                    <a:pt x="47" y="141"/>
                    <a:pt x="49" y="137"/>
                  </a:cubicBezTo>
                  <a:cubicBezTo>
                    <a:pt x="50" y="134"/>
                    <a:pt x="50" y="132"/>
                    <a:pt x="52" y="129"/>
                  </a:cubicBezTo>
                  <a:cubicBezTo>
                    <a:pt x="53" y="126"/>
                    <a:pt x="54" y="124"/>
                    <a:pt x="56" y="121"/>
                  </a:cubicBezTo>
                  <a:cubicBezTo>
                    <a:pt x="60" y="116"/>
                    <a:pt x="58" y="105"/>
                    <a:pt x="58" y="98"/>
                  </a:cubicBezTo>
                  <a:cubicBezTo>
                    <a:pt x="58" y="96"/>
                    <a:pt x="58" y="94"/>
                    <a:pt x="59" y="93"/>
                  </a:cubicBezTo>
                  <a:cubicBezTo>
                    <a:pt x="59" y="91"/>
                    <a:pt x="61" y="91"/>
                    <a:pt x="61" y="89"/>
                  </a:cubicBezTo>
                  <a:cubicBezTo>
                    <a:pt x="61" y="87"/>
                    <a:pt x="61" y="84"/>
                    <a:pt x="61" y="82"/>
                  </a:cubicBezTo>
                  <a:cubicBezTo>
                    <a:pt x="61" y="80"/>
                    <a:pt x="62" y="79"/>
                    <a:pt x="62" y="77"/>
                  </a:cubicBezTo>
                  <a:cubicBezTo>
                    <a:pt x="63" y="75"/>
                    <a:pt x="62" y="73"/>
                    <a:pt x="62" y="71"/>
                  </a:cubicBezTo>
                  <a:cubicBezTo>
                    <a:pt x="62" y="70"/>
                    <a:pt x="63" y="68"/>
                    <a:pt x="63" y="66"/>
                  </a:cubicBezTo>
                  <a:cubicBezTo>
                    <a:pt x="64" y="63"/>
                    <a:pt x="65" y="60"/>
                    <a:pt x="68" y="58"/>
                  </a:cubicBezTo>
                  <a:cubicBezTo>
                    <a:pt x="69" y="56"/>
                    <a:pt x="72" y="55"/>
                    <a:pt x="73" y="54"/>
                  </a:cubicBezTo>
                  <a:cubicBezTo>
                    <a:pt x="76" y="51"/>
                    <a:pt x="75" y="46"/>
                    <a:pt x="75" y="42"/>
                  </a:cubicBezTo>
                  <a:cubicBezTo>
                    <a:pt x="75" y="38"/>
                    <a:pt x="75" y="35"/>
                    <a:pt x="7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77">
              <a:extLst>
                <a:ext uri="{FF2B5EF4-FFF2-40B4-BE49-F238E27FC236}">
                  <a16:creationId xmlns:a16="http://schemas.microsoft.com/office/drawing/2014/main" id="{D624C633-315C-4260-8762-F3B52598E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683" y="1115895"/>
              <a:ext cx="324586" cy="358281"/>
            </a:xfrm>
            <a:custGeom>
              <a:avLst/>
              <a:gdLst>
                <a:gd name="T0" fmla="*/ 90 w 154"/>
                <a:gd name="T1" fmla="*/ 21 h 170"/>
                <a:gd name="T2" fmla="*/ 79 w 154"/>
                <a:gd name="T3" fmla="*/ 27 h 170"/>
                <a:gd name="T4" fmla="*/ 69 w 154"/>
                <a:gd name="T5" fmla="*/ 30 h 170"/>
                <a:gd name="T6" fmla="*/ 64 w 154"/>
                <a:gd name="T7" fmla="*/ 36 h 170"/>
                <a:gd name="T8" fmla="*/ 58 w 154"/>
                <a:gd name="T9" fmla="*/ 46 h 170"/>
                <a:gd name="T10" fmla="*/ 45 w 154"/>
                <a:gd name="T11" fmla="*/ 53 h 170"/>
                <a:gd name="T12" fmla="*/ 40 w 154"/>
                <a:gd name="T13" fmla="*/ 59 h 170"/>
                <a:gd name="T14" fmla="*/ 35 w 154"/>
                <a:gd name="T15" fmla="*/ 67 h 170"/>
                <a:gd name="T16" fmla="*/ 31 w 154"/>
                <a:gd name="T17" fmla="*/ 74 h 170"/>
                <a:gd name="T18" fmla="*/ 28 w 154"/>
                <a:gd name="T19" fmla="*/ 83 h 170"/>
                <a:gd name="T20" fmla="*/ 27 w 154"/>
                <a:gd name="T21" fmla="*/ 104 h 170"/>
                <a:gd name="T22" fmla="*/ 19 w 154"/>
                <a:gd name="T23" fmla="*/ 109 h 170"/>
                <a:gd name="T24" fmla="*/ 13 w 154"/>
                <a:gd name="T25" fmla="*/ 130 h 170"/>
                <a:gd name="T26" fmla="*/ 4 w 154"/>
                <a:gd name="T27" fmla="*/ 139 h 170"/>
                <a:gd name="T28" fmla="*/ 3 w 154"/>
                <a:gd name="T29" fmla="*/ 147 h 170"/>
                <a:gd name="T30" fmla="*/ 13 w 154"/>
                <a:gd name="T31" fmla="*/ 151 h 170"/>
                <a:gd name="T32" fmla="*/ 18 w 154"/>
                <a:gd name="T33" fmla="*/ 161 h 170"/>
                <a:gd name="T34" fmla="*/ 21 w 154"/>
                <a:gd name="T35" fmla="*/ 165 h 170"/>
                <a:gd name="T36" fmla="*/ 42 w 154"/>
                <a:gd name="T37" fmla="*/ 169 h 170"/>
                <a:gd name="T38" fmla="*/ 37 w 154"/>
                <a:gd name="T39" fmla="*/ 157 h 170"/>
                <a:gd name="T40" fmla="*/ 32 w 154"/>
                <a:gd name="T41" fmla="*/ 144 h 170"/>
                <a:gd name="T42" fmla="*/ 36 w 154"/>
                <a:gd name="T43" fmla="*/ 121 h 170"/>
                <a:gd name="T44" fmla="*/ 41 w 154"/>
                <a:gd name="T45" fmla="*/ 113 h 170"/>
                <a:gd name="T46" fmla="*/ 42 w 154"/>
                <a:gd name="T47" fmla="*/ 101 h 170"/>
                <a:gd name="T48" fmla="*/ 50 w 154"/>
                <a:gd name="T49" fmla="*/ 92 h 170"/>
                <a:gd name="T50" fmla="*/ 54 w 154"/>
                <a:gd name="T51" fmla="*/ 89 h 170"/>
                <a:gd name="T52" fmla="*/ 64 w 154"/>
                <a:gd name="T53" fmla="*/ 73 h 170"/>
                <a:gd name="T54" fmla="*/ 76 w 154"/>
                <a:gd name="T55" fmla="*/ 62 h 170"/>
                <a:gd name="T56" fmla="*/ 80 w 154"/>
                <a:gd name="T57" fmla="*/ 53 h 170"/>
                <a:gd name="T58" fmla="*/ 89 w 154"/>
                <a:gd name="T59" fmla="*/ 49 h 170"/>
                <a:gd name="T60" fmla="*/ 101 w 154"/>
                <a:gd name="T61" fmla="*/ 48 h 170"/>
                <a:gd name="T62" fmla="*/ 105 w 154"/>
                <a:gd name="T63" fmla="*/ 39 h 170"/>
                <a:gd name="T64" fmla="*/ 112 w 154"/>
                <a:gd name="T65" fmla="*/ 34 h 170"/>
                <a:gd name="T66" fmla="*/ 125 w 154"/>
                <a:gd name="T67" fmla="*/ 33 h 170"/>
                <a:gd name="T68" fmla="*/ 133 w 154"/>
                <a:gd name="T69" fmla="*/ 23 h 170"/>
                <a:gd name="T70" fmla="*/ 144 w 154"/>
                <a:gd name="T71" fmla="*/ 18 h 170"/>
                <a:gd name="T72" fmla="*/ 151 w 154"/>
                <a:gd name="T73" fmla="*/ 4 h 170"/>
                <a:gd name="T74" fmla="*/ 139 w 154"/>
                <a:gd name="T75" fmla="*/ 0 h 170"/>
                <a:gd name="T76" fmla="*/ 130 w 154"/>
                <a:gd name="T77" fmla="*/ 2 h 170"/>
                <a:gd name="T78" fmla="*/ 105 w 154"/>
                <a:gd name="T79" fmla="*/ 18 h 170"/>
                <a:gd name="T80" fmla="*/ 95 w 154"/>
                <a:gd name="T81" fmla="*/ 1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70">
                  <a:moveTo>
                    <a:pt x="95" y="19"/>
                  </a:moveTo>
                  <a:cubicBezTo>
                    <a:pt x="93" y="20"/>
                    <a:pt x="92" y="21"/>
                    <a:pt x="90" y="21"/>
                  </a:cubicBezTo>
                  <a:cubicBezTo>
                    <a:pt x="88" y="22"/>
                    <a:pt x="85" y="24"/>
                    <a:pt x="83" y="25"/>
                  </a:cubicBezTo>
                  <a:cubicBezTo>
                    <a:pt x="81" y="26"/>
                    <a:pt x="81" y="26"/>
                    <a:pt x="79" y="27"/>
                  </a:cubicBezTo>
                  <a:cubicBezTo>
                    <a:pt x="77" y="27"/>
                    <a:pt x="75" y="26"/>
                    <a:pt x="73" y="27"/>
                  </a:cubicBezTo>
                  <a:cubicBezTo>
                    <a:pt x="71" y="28"/>
                    <a:pt x="70" y="29"/>
                    <a:pt x="69" y="30"/>
                  </a:cubicBezTo>
                  <a:cubicBezTo>
                    <a:pt x="67" y="31"/>
                    <a:pt x="66" y="31"/>
                    <a:pt x="65" y="32"/>
                  </a:cubicBezTo>
                  <a:cubicBezTo>
                    <a:pt x="65" y="32"/>
                    <a:pt x="64" y="36"/>
                    <a:pt x="64" y="36"/>
                  </a:cubicBezTo>
                  <a:cubicBezTo>
                    <a:pt x="63" y="37"/>
                    <a:pt x="63" y="39"/>
                    <a:pt x="62" y="40"/>
                  </a:cubicBezTo>
                  <a:cubicBezTo>
                    <a:pt x="61" y="42"/>
                    <a:pt x="59" y="45"/>
                    <a:pt x="58" y="46"/>
                  </a:cubicBezTo>
                  <a:cubicBezTo>
                    <a:pt x="55" y="49"/>
                    <a:pt x="52" y="48"/>
                    <a:pt x="50" y="49"/>
                  </a:cubicBezTo>
                  <a:cubicBezTo>
                    <a:pt x="48" y="51"/>
                    <a:pt x="46" y="52"/>
                    <a:pt x="45" y="53"/>
                  </a:cubicBezTo>
                  <a:cubicBezTo>
                    <a:pt x="44" y="54"/>
                    <a:pt x="44" y="55"/>
                    <a:pt x="43" y="56"/>
                  </a:cubicBezTo>
                  <a:cubicBezTo>
                    <a:pt x="42" y="57"/>
                    <a:pt x="41" y="58"/>
                    <a:pt x="40" y="59"/>
                  </a:cubicBezTo>
                  <a:cubicBezTo>
                    <a:pt x="38" y="60"/>
                    <a:pt x="38" y="63"/>
                    <a:pt x="37" y="65"/>
                  </a:cubicBezTo>
                  <a:cubicBezTo>
                    <a:pt x="36" y="66"/>
                    <a:pt x="35" y="66"/>
                    <a:pt x="35" y="67"/>
                  </a:cubicBezTo>
                  <a:cubicBezTo>
                    <a:pt x="34" y="69"/>
                    <a:pt x="35" y="72"/>
                    <a:pt x="34" y="74"/>
                  </a:cubicBezTo>
                  <a:cubicBezTo>
                    <a:pt x="33" y="74"/>
                    <a:pt x="32" y="74"/>
                    <a:pt x="31" y="74"/>
                  </a:cubicBezTo>
                  <a:cubicBezTo>
                    <a:pt x="31" y="78"/>
                    <a:pt x="29" y="77"/>
                    <a:pt x="28" y="79"/>
                  </a:cubicBezTo>
                  <a:cubicBezTo>
                    <a:pt x="28" y="80"/>
                    <a:pt x="28" y="82"/>
                    <a:pt x="28" y="83"/>
                  </a:cubicBezTo>
                  <a:cubicBezTo>
                    <a:pt x="28" y="84"/>
                    <a:pt x="27" y="86"/>
                    <a:pt x="27" y="87"/>
                  </a:cubicBezTo>
                  <a:cubicBezTo>
                    <a:pt x="26" y="92"/>
                    <a:pt x="28" y="98"/>
                    <a:pt x="27" y="104"/>
                  </a:cubicBezTo>
                  <a:cubicBezTo>
                    <a:pt x="27" y="107"/>
                    <a:pt x="27" y="107"/>
                    <a:pt x="24" y="107"/>
                  </a:cubicBezTo>
                  <a:cubicBezTo>
                    <a:pt x="23" y="108"/>
                    <a:pt x="21" y="107"/>
                    <a:pt x="19" y="109"/>
                  </a:cubicBezTo>
                  <a:cubicBezTo>
                    <a:pt x="17" y="112"/>
                    <a:pt x="18" y="119"/>
                    <a:pt x="19" y="123"/>
                  </a:cubicBezTo>
                  <a:cubicBezTo>
                    <a:pt x="17" y="125"/>
                    <a:pt x="15" y="128"/>
                    <a:pt x="13" y="130"/>
                  </a:cubicBezTo>
                  <a:cubicBezTo>
                    <a:pt x="12" y="132"/>
                    <a:pt x="11" y="133"/>
                    <a:pt x="9" y="134"/>
                  </a:cubicBezTo>
                  <a:cubicBezTo>
                    <a:pt x="7" y="136"/>
                    <a:pt x="6" y="138"/>
                    <a:pt x="4" y="139"/>
                  </a:cubicBezTo>
                  <a:cubicBezTo>
                    <a:pt x="3" y="140"/>
                    <a:pt x="1" y="139"/>
                    <a:pt x="0" y="142"/>
                  </a:cubicBezTo>
                  <a:cubicBezTo>
                    <a:pt x="0" y="146"/>
                    <a:pt x="2" y="146"/>
                    <a:pt x="3" y="147"/>
                  </a:cubicBezTo>
                  <a:cubicBezTo>
                    <a:pt x="5" y="148"/>
                    <a:pt x="6" y="149"/>
                    <a:pt x="8" y="150"/>
                  </a:cubicBezTo>
                  <a:cubicBezTo>
                    <a:pt x="10" y="151"/>
                    <a:pt x="11" y="151"/>
                    <a:pt x="13" y="151"/>
                  </a:cubicBezTo>
                  <a:cubicBezTo>
                    <a:pt x="13" y="153"/>
                    <a:pt x="13" y="155"/>
                    <a:pt x="13" y="156"/>
                  </a:cubicBezTo>
                  <a:cubicBezTo>
                    <a:pt x="16" y="157"/>
                    <a:pt x="18" y="157"/>
                    <a:pt x="18" y="161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1" y="163"/>
                    <a:pt x="21" y="164"/>
                    <a:pt x="21" y="165"/>
                  </a:cubicBezTo>
                  <a:cubicBezTo>
                    <a:pt x="24" y="166"/>
                    <a:pt x="27" y="164"/>
                    <a:pt x="31" y="167"/>
                  </a:cubicBezTo>
                  <a:cubicBezTo>
                    <a:pt x="34" y="170"/>
                    <a:pt x="38" y="168"/>
                    <a:pt x="42" y="169"/>
                  </a:cubicBezTo>
                  <a:cubicBezTo>
                    <a:pt x="41" y="167"/>
                    <a:pt x="40" y="165"/>
                    <a:pt x="40" y="163"/>
                  </a:cubicBezTo>
                  <a:cubicBezTo>
                    <a:pt x="39" y="161"/>
                    <a:pt x="38" y="159"/>
                    <a:pt x="37" y="157"/>
                  </a:cubicBezTo>
                  <a:cubicBezTo>
                    <a:pt x="36" y="155"/>
                    <a:pt x="35" y="153"/>
                    <a:pt x="35" y="151"/>
                  </a:cubicBezTo>
                  <a:cubicBezTo>
                    <a:pt x="34" y="148"/>
                    <a:pt x="33" y="146"/>
                    <a:pt x="32" y="144"/>
                  </a:cubicBezTo>
                  <a:cubicBezTo>
                    <a:pt x="31" y="140"/>
                    <a:pt x="31" y="130"/>
                    <a:pt x="32" y="127"/>
                  </a:cubicBezTo>
                  <a:cubicBezTo>
                    <a:pt x="32" y="125"/>
                    <a:pt x="35" y="122"/>
                    <a:pt x="36" y="121"/>
                  </a:cubicBezTo>
                  <a:cubicBezTo>
                    <a:pt x="38" y="119"/>
                    <a:pt x="38" y="118"/>
                    <a:pt x="40" y="115"/>
                  </a:cubicBezTo>
                  <a:cubicBezTo>
                    <a:pt x="40" y="115"/>
                    <a:pt x="41" y="114"/>
                    <a:pt x="41" y="113"/>
                  </a:cubicBezTo>
                  <a:cubicBezTo>
                    <a:pt x="41" y="111"/>
                    <a:pt x="41" y="109"/>
                    <a:pt x="41" y="107"/>
                  </a:cubicBezTo>
                  <a:cubicBezTo>
                    <a:pt x="41" y="104"/>
                    <a:pt x="41" y="104"/>
                    <a:pt x="42" y="101"/>
                  </a:cubicBezTo>
                  <a:cubicBezTo>
                    <a:pt x="43" y="99"/>
                    <a:pt x="43" y="96"/>
                    <a:pt x="44" y="95"/>
                  </a:cubicBezTo>
                  <a:cubicBezTo>
                    <a:pt x="46" y="92"/>
                    <a:pt x="48" y="94"/>
                    <a:pt x="50" y="92"/>
                  </a:cubicBezTo>
                  <a:cubicBezTo>
                    <a:pt x="50" y="91"/>
                    <a:pt x="51" y="91"/>
                    <a:pt x="51" y="90"/>
                  </a:cubicBezTo>
                  <a:cubicBezTo>
                    <a:pt x="52" y="89"/>
                    <a:pt x="53" y="90"/>
                    <a:pt x="54" y="89"/>
                  </a:cubicBezTo>
                  <a:cubicBezTo>
                    <a:pt x="56" y="88"/>
                    <a:pt x="57" y="86"/>
                    <a:pt x="58" y="84"/>
                  </a:cubicBezTo>
                  <a:cubicBezTo>
                    <a:pt x="61" y="81"/>
                    <a:pt x="64" y="77"/>
                    <a:pt x="64" y="73"/>
                  </a:cubicBezTo>
                  <a:cubicBezTo>
                    <a:pt x="67" y="72"/>
                    <a:pt x="68" y="71"/>
                    <a:pt x="70" y="69"/>
                  </a:cubicBezTo>
                  <a:cubicBezTo>
                    <a:pt x="71" y="67"/>
                    <a:pt x="76" y="64"/>
                    <a:pt x="76" y="62"/>
                  </a:cubicBezTo>
                  <a:cubicBezTo>
                    <a:pt x="77" y="60"/>
                    <a:pt x="76" y="58"/>
                    <a:pt x="77" y="56"/>
                  </a:cubicBezTo>
                  <a:cubicBezTo>
                    <a:pt x="78" y="55"/>
                    <a:pt x="79" y="54"/>
                    <a:pt x="80" y="53"/>
                  </a:cubicBezTo>
                  <a:cubicBezTo>
                    <a:pt x="81" y="52"/>
                    <a:pt x="83" y="52"/>
                    <a:pt x="84" y="51"/>
                  </a:cubicBezTo>
                  <a:cubicBezTo>
                    <a:pt x="85" y="50"/>
                    <a:pt x="87" y="50"/>
                    <a:pt x="89" y="49"/>
                  </a:cubicBezTo>
                  <a:cubicBezTo>
                    <a:pt x="92" y="49"/>
                    <a:pt x="95" y="50"/>
                    <a:pt x="98" y="50"/>
                  </a:cubicBezTo>
                  <a:cubicBezTo>
                    <a:pt x="99" y="49"/>
                    <a:pt x="100" y="49"/>
                    <a:pt x="101" y="48"/>
                  </a:cubicBezTo>
                  <a:cubicBezTo>
                    <a:pt x="103" y="46"/>
                    <a:pt x="102" y="46"/>
                    <a:pt x="103" y="42"/>
                  </a:cubicBezTo>
                  <a:cubicBezTo>
                    <a:pt x="103" y="40"/>
                    <a:pt x="104" y="40"/>
                    <a:pt x="105" y="39"/>
                  </a:cubicBezTo>
                  <a:cubicBezTo>
                    <a:pt x="106" y="38"/>
                    <a:pt x="107" y="36"/>
                    <a:pt x="108" y="36"/>
                  </a:cubicBezTo>
                  <a:cubicBezTo>
                    <a:pt x="109" y="35"/>
                    <a:pt x="111" y="34"/>
                    <a:pt x="112" y="34"/>
                  </a:cubicBezTo>
                  <a:cubicBezTo>
                    <a:pt x="113" y="34"/>
                    <a:pt x="115" y="34"/>
                    <a:pt x="117" y="34"/>
                  </a:cubicBezTo>
                  <a:cubicBezTo>
                    <a:pt x="119" y="34"/>
                    <a:pt x="123" y="35"/>
                    <a:pt x="125" y="33"/>
                  </a:cubicBezTo>
                  <a:cubicBezTo>
                    <a:pt x="128" y="31"/>
                    <a:pt x="125" y="26"/>
                    <a:pt x="128" y="24"/>
                  </a:cubicBezTo>
                  <a:cubicBezTo>
                    <a:pt x="130" y="22"/>
                    <a:pt x="131" y="24"/>
                    <a:pt x="133" y="23"/>
                  </a:cubicBezTo>
                  <a:cubicBezTo>
                    <a:pt x="134" y="23"/>
                    <a:pt x="136" y="22"/>
                    <a:pt x="137" y="21"/>
                  </a:cubicBezTo>
                  <a:cubicBezTo>
                    <a:pt x="139" y="20"/>
                    <a:pt x="142" y="20"/>
                    <a:pt x="144" y="18"/>
                  </a:cubicBezTo>
                  <a:cubicBezTo>
                    <a:pt x="146" y="16"/>
                    <a:pt x="147" y="14"/>
                    <a:pt x="148" y="11"/>
                  </a:cubicBezTo>
                  <a:cubicBezTo>
                    <a:pt x="150" y="9"/>
                    <a:pt x="154" y="8"/>
                    <a:pt x="151" y="4"/>
                  </a:cubicBezTo>
                  <a:cubicBezTo>
                    <a:pt x="150" y="3"/>
                    <a:pt x="146" y="1"/>
                    <a:pt x="144" y="1"/>
                  </a:cubicBezTo>
                  <a:cubicBezTo>
                    <a:pt x="143" y="0"/>
                    <a:pt x="141" y="0"/>
                    <a:pt x="139" y="0"/>
                  </a:cubicBezTo>
                  <a:cubicBezTo>
                    <a:pt x="136" y="1"/>
                    <a:pt x="134" y="2"/>
                    <a:pt x="131" y="2"/>
                  </a:cubicBezTo>
                  <a:cubicBezTo>
                    <a:pt x="131" y="3"/>
                    <a:pt x="130" y="2"/>
                    <a:pt x="130" y="2"/>
                  </a:cubicBezTo>
                  <a:cubicBezTo>
                    <a:pt x="126" y="2"/>
                    <a:pt x="119" y="0"/>
                    <a:pt x="117" y="4"/>
                  </a:cubicBezTo>
                  <a:cubicBezTo>
                    <a:pt x="113" y="8"/>
                    <a:pt x="111" y="17"/>
                    <a:pt x="105" y="18"/>
                  </a:cubicBezTo>
                  <a:cubicBezTo>
                    <a:pt x="103" y="19"/>
                    <a:pt x="100" y="17"/>
                    <a:pt x="98" y="18"/>
                  </a:cubicBezTo>
                  <a:cubicBezTo>
                    <a:pt x="96" y="18"/>
                    <a:pt x="96" y="18"/>
                    <a:pt x="9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78">
              <a:extLst>
                <a:ext uri="{FF2B5EF4-FFF2-40B4-BE49-F238E27FC236}">
                  <a16:creationId xmlns:a16="http://schemas.microsoft.com/office/drawing/2014/main" id="{470DE926-0D9D-4E90-9E1E-3DADB0697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729" y="11192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79">
              <a:extLst>
                <a:ext uri="{FF2B5EF4-FFF2-40B4-BE49-F238E27FC236}">
                  <a16:creationId xmlns:a16="http://schemas.microsoft.com/office/drawing/2014/main" id="{AA12F282-C761-4067-B391-D215C8963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505" y="1119265"/>
              <a:ext cx="1123" cy="67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80">
              <a:extLst>
                <a:ext uri="{FF2B5EF4-FFF2-40B4-BE49-F238E27FC236}">
                  <a16:creationId xmlns:a16="http://schemas.microsoft.com/office/drawing/2014/main" id="{0E002B29-4448-4869-BB47-EA2D5A565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358" y="1084448"/>
              <a:ext cx="138145" cy="108944"/>
            </a:xfrm>
            <a:custGeom>
              <a:avLst/>
              <a:gdLst>
                <a:gd name="T0" fmla="*/ 9 w 65"/>
                <a:gd name="T1" fmla="*/ 22 h 52"/>
                <a:gd name="T2" fmla="*/ 12 w 65"/>
                <a:gd name="T3" fmla="*/ 22 h 52"/>
                <a:gd name="T4" fmla="*/ 13 w 65"/>
                <a:gd name="T5" fmla="*/ 23 h 52"/>
                <a:gd name="T6" fmla="*/ 17 w 65"/>
                <a:gd name="T7" fmla="*/ 25 h 52"/>
                <a:gd name="T8" fmla="*/ 19 w 65"/>
                <a:gd name="T9" fmla="*/ 29 h 52"/>
                <a:gd name="T10" fmla="*/ 20 w 65"/>
                <a:gd name="T11" fmla="*/ 43 h 52"/>
                <a:gd name="T12" fmla="*/ 24 w 65"/>
                <a:gd name="T13" fmla="*/ 52 h 52"/>
                <a:gd name="T14" fmla="*/ 28 w 65"/>
                <a:gd name="T15" fmla="*/ 49 h 52"/>
                <a:gd name="T16" fmla="*/ 33 w 65"/>
                <a:gd name="T17" fmla="*/ 48 h 52"/>
                <a:gd name="T18" fmla="*/ 43 w 65"/>
                <a:gd name="T19" fmla="*/ 48 h 52"/>
                <a:gd name="T20" fmla="*/ 46 w 65"/>
                <a:gd name="T21" fmla="*/ 48 h 52"/>
                <a:gd name="T22" fmla="*/ 47 w 65"/>
                <a:gd name="T23" fmla="*/ 46 h 52"/>
                <a:gd name="T24" fmla="*/ 50 w 65"/>
                <a:gd name="T25" fmla="*/ 39 h 52"/>
                <a:gd name="T26" fmla="*/ 54 w 65"/>
                <a:gd name="T27" fmla="*/ 40 h 52"/>
                <a:gd name="T28" fmla="*/ 56 w 65"/>
                <a:gd name="T29" fmla="*/ 41 h 52"/>
                <a:gd name="T30" fmla="*/ 58 w 65"/>
                <a:gd name="T31" fmla="*/ 41 h 52"/>
                <a:gd name="T32" fmla="*/ 62 w 65"/>
                <a:gd name="T33" fmla="*/ 43 h 52"/>
                <a:gd name="T34" fmla="*/ 65 w 65"/>
                <a:gd name="T35" fmla="*/ 38 h 52"/>
                <a:gd name="T36" fmla="*/ 65 w 65"/>
                <a:gd name="T37" fmla="*/ 30 h 52"/>
                <a:gd name="T38" fmla="*/ 63 w 65"/>
                <a:gd name="T39" fmla="*/ 23 h 52"/>
                <a:gd name="T40" fmla="*/ 65 w 65"/>
                <a:gd name="T41" fmla="*/ 20 h 52"/>
                <a:gd name="T42" fmla="*/ 65 w 65"/>
                <a:gd name="T43" fmla="*/ 20 h 52"/>
                <a:gd name="T44" fmla="*/ 58 w 65"/>
                <a:gd name="T45" fmla="*/ 13 h 52"/>
                <a:gd name="T46" fmla="*/ 48 w 65"/>
                <a:gd name="T47" fmla="*/ 13 h 52"/>
                <a:gd name="T48" fmla="*/ 41 w 65"/>
                <a:gd name="T49" fmla="*/ 8 h 52"/>
                <a:gd name="T50" fmla="*/ 38 w 65"/>
                <a:gd name="T51" fmla="*/ 7 h 52"/>
                <a:gd name="T52" fmla="*/ 37 w 65"/>
                <a:gd name="T53" fmla="*/ 5 h 52"/>
                <a:gd name="T54" fmla="*/ 33 w 65"/>
                <a:gd name="T55" fmla="*/ 4 h 52"/>
                <a:gd name="T56" fmla="*/ 25 w 65"/>
                <a:gd name="T57" fmla="*/ 1 h 52"/>
                <a:gd name="T58" fmla="*/ 19 w 65"/>
                <a:gd name="T59" fmla="*/ 6 h 52"/>
                <a:gd name="T60" fmla="*/ 10 w 65"/>
                <a:gd name="T61" fmla="*/ 8 h 52"/>
                <a:gd name="T62" fmla="*/ 0 w 65"/>
                <a:gd name="T63" fmla="*/ 12 h 52"/>
                <a:gd name="T64" fmla="*/ 6 w 65"/>
                <a:gd name="T65" fmla="*/ 20 h 52"/>
                <a:gd name="T66" fmla="*/ 9 w 65"/>
                <a:gd name="T67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52">
                  <a:moveTo>
                    <a:pt x="9" y="22"/>
                  </a:moveTo>
                  <a:cubicBezTo>
                    <a:pt x="10" y="22"/>
                    <a:pt x="11" y="22"/>
                    <a:pt x="12" y="22"/>
                  </a:cubicBezTo>
                  <a:cubicBezTo>
                    <a:pt x="12" y="22"/>
                    <a:pt x="13" y="22"/>
                    <a:pt x="13" y="23"/>
                  </a:cubicBezTo>
                  <a:cubicBezTo>
                    <a:pt x="15" y="24"/>
                    <a:pt x="16" y="24"/>
                    <a:pt x="17" y="25"/>
                  </a:cubicBezTo>
                  <a:cubicBezTo>
                    <a:pt x="19" y="26"/>
                    <a:pt x="19" y="25"/>
                    <a:pt x="19" y="29"/>
                  </a:cubicBezTo>
                  <a:cubicBezTo>
                    <a:pt x="20" y="34"/>
                    <a:pt x="19" y="38"/>
                    <a:pt x="20" y="43"/>
                  </a:cubicBezTo>
                  <a:cubicBezTo>
                    <a:pt x="21" y="46"/>
                    <a:pt x="22" y="51"/>
                    <a:pt x="24" y="52"/>
                  </a:cubicBezTo>
                  <a:cubicBezTo>
                    <a:pt x="26" y="52"/>
                    <a:pt x="26" y="50"/>
                    <a:pt x="28" y="49"/>
                  </a:cubicBezTo>
                  <a:cubicBezTo>
                    <a:pt x="30" y="48"/>
                    <a:pt x="30" y="48"/>
                    <a:pt x="33" y="48"/>
                  </a:cubicBezTo>
                  <a:cubicBezTo>
                    <a:pt x="36" y="48"/>
                    <a:pt x="40" y="48"/>
                    <a:pt x="43" y="48"/>
                  </a:cubicBezTo>
                  <a:cubicBezTo>
                    <a:pt x="44" y="48"/>
                    <a:pt x="45" y="48"/>
                    <a:pt x="46" y="48"/>
                  </a:cubicBezTo>
                  <a:cubicBezTo>
                    <a:pt x="47" y="48"/>
                    <a:pt x="47" y="48"/>
                    <a:pt x="47" y="46"/>
                  </a:cubicBezTo>
                  <a:cubicBezTo>
                    <a:pt x="49" y="44"/>
                    <a:pt x="50" y="43"/>
                    <a:pt x="50" y="39"/>
                  </a:cubicBezTo>
                  <a:cubicBezTo>
                    <a:pt x="51" y="39"/>
                    <a:pt x="53" y="39"/>
                    <a:pt x="54" y="40"/>
                  </a:cubicBezTo>
                  <a:cubicBezTo>
                    <a:pt x="55" y="40"/>
                    <a:pt x="55" y="41"/>
                    <a:pt x="56" y="41"/>
                  </a:cubicBezTo>
                  <a:cubicBezTo>
                    <a:pt x="57" y="41"/>
                    <a:pt x="57" y="41"/>
                    <a:pt x="58" y="41"/>
                  </a:cubicBezTo>
                  <a:cubicBezTo>
                    <a:pt x="60" y="41"/>
                    <a:pt x="60" y="44"/>
                    <a:pt x="62" y="43"/>
                  </a:cubicBezTo>
                  <a:cubicBezTo>
                    <a:pt x="63" y="42"/>
                    <a:pt x="64" y="39"/>
                    <a:pt x="65" y="38"/>
                  </a:cubicBezTo>
                  <a:cubicBezTo>
                    <a:pt x="65" y="36"/>
                    <a:pt x="65" y="32"/>
                    <a:pt x="65" y="30"/>
                  </a:cubicBezTo>
                  <a:cubicBezTo>
                    <a:pt x="64" y="28"/>
                    <a:pt x="63" y="26"/>
                    <a:pt x="63" y="23"/>
                  </a:cubicBezTo>
                  <a:cubicBezTo>
                    <a:pt x="63" y="22"/>
                    <a:pt x="64" y="21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3" y="16"/>
                    <a:pt x="62" y="14"/>
                    <a:pt x="58" y="13"/>
                  </a:cubicBezTo>
                  <a:cubicBezTo>
                    <a:pt x="55" y="12"/>
                    <a:pt x="51" y="14"/>
                    <a:pt x="48" y="13"/>
                  </a:cubicBezTo>
                  <a:cubicBezTo>
                    <a:pt x="46" y="12"/>
                    <a:pt x="43" y="9"/>
                    <a:pt x="41" y="8"/>
                  </a:cubicBezTo>
                  <a:cubicBezTo>
                    <a:pt x="40" y="8"/>
                    <a:pt x="39" y="8"/>
                    <a:pt x="38" y="7"/>
                  </a:cubicBezTo>
                  <a:cubicBezTo>
                    <a:pt x="38" y="7"/>
                    <a:pt x="38" y="6"/>
                    <a:pt x="37" y="5"/>
                  </a:cubicBezTo>
                  <a:cubicBezTo>
                    <a:pt x="36" y="4"/>
                    <a:pt x="35" y="4"/>
                    <a:pt x="33" y="4"/>
                  </a:cubicBezTo>
                  <a:cubicBezTo>
                    <a:pt x="30" y="2"/>
                    <a:pt x="29" y="0"/>
                    <a:pt x="25" y="1"/>
                  </a:cubicBezTo>
                  <a:cubicBezTo>
                    <a:pt x="23" y="1"/>
                    <a:pt x="21" y="4"/>
                    <a:pt x="19" y="6"/>
                  </a:cubicBezTo>
                  <a:cubicBezTo>
                    <a:pt x="16" y="8"/>
                    <a:pt x="14" y="8"/>
                    <a:pt x="10" y="8"/>
                  </a:cubicBezTo>
                  <a:cubicBezTo>
                    <a:pt x="8" y="8"/>
                    <a:pt x="1" y="8"/>
                    <a:pt x="0" y="12"/>
                  </a:cubicBezTo>
                  <a:cubicBezTo>
                    <a:pt x="0" y="13"/>
                    <a:pt x="5" y="18"/>
                    <a:pt x="6" y="20"/>
                  </a:cubicBezTo>
                  <a:cubicBezTo>
                    <a:pt x="7" y="21"/>
                    <a:pt x="7" y="21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81">
              <a:extLst>
                <a:ext uri="{FF2B5EF4-FFF2-40B4-BE49-F238E27FC236}">
                  <a16:creationId xmlns:a16="http://schemas.microsoft.com/office/drawing/2014/main" id="{3F668E5D-D089-4746-917B-DEB8E0D0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213" y="1138358"/>
              <a:ext cx="86481" cy="86481"/>
            </a:xfrm>
            <a:custGeom>
              <a:avLst/>
              <a:gdLst>
                <a:gd name="T0" fmla="*/ 5 w 41"/>
                <a:gd name="T1" fmla="*/ 33 h 41"/>
                <a:gd name="T2" fmla="*/ 8 w 41"/>
                <a:gd name="T3" fmla="*/ 32 h 41"/>
                <a:gd name="T4" fmla="*/ 8 w 41"/>
                <a:gd name="T5" fmla="*/ 28 h 41"/>
                <a:gd name="T6" fmla="*/ 15 w 41"/>
                <a:gd name="T7" fmla="*/ 27 h 41"/>
                <a:gd name="T8" fmla="*/ 23 w 41"/>
                <a:gd name="T9" fmla="*/ 25 h 41"/>
                <a:gd name="T10" fmla="*/ 25 w 41"/>
                <a:gd name="T11" fmla="*/ 27 h 41"/>
                <a:gd name="T12" fmla="*/ 29 w 41"/>
                <a:gd name="T13" fmla="*/ 27 h 41"/>
                <a:gd name="T14" fmla="*/ 37 w 41"/>
                <a:gd name="T15" fmla="*/ 27 h 41"/>
                <a:gd name="T16" fmla="*/ 41 w 41"/>
                <a:gd name="T17" fmla="*/ 24 h 41"/>
                <a:gd name="T18" fmla="*/ 41 w 41"/>
                <a:gd name="T19" fmla="*/ 18 h 41"/>
                <a:gd name="T20" fmla="*/ 38 w 41"/>
                <a:gd name="T21" fmla="*/ 17 h 41"/>
                <a:gd name="T22" fmla="*/ 35 w 41"/>
                <a:gd name="T23" fmla="*/ 15 h 41"/>
                <a:gd name="T24" fmla="*/ 32 w 41"/>
                <a:gd name="T25" fmla="*/ 15 h 41"/>
                <a:gd name="T26" fmla="*/ 29 w 41"/>
                <a:gd name="T27" fmla="*/ 12 h 41"/>
                <a:gd name="T28" fmla="*/ 25 w 41"/>
                <a:gd name="T29" fmla="*/ 11 h 41"/>
                <a:gd name="T30" fmla="*/ 22 w 41"/>
                <a:gd name="T31" fmla="*/ 4 h 41"/>
                <a:gd name="T32" fmla="*/ 14 w 41"/>
                <a:gd name="T33" fmla="*/ 3 h 41"/>
                <a:gd name="T34" fmla="*/ 6 w 41"/>
                <a:gd name="T35" fmla="*/ 1 h 41"/>
                <a:gd name="T36" fmla="*/ 4 w 41"/>
                <a:gd name="T37" fmla="*/ 3 h 41"/>
                <a:gd name="T38" fmla="*/ 2 w 41"/>
                <a:gd name="T39" fmla="*/ 8 h 41"/>
                <a:gd name="T40" fmla="*/ 3 w 41"/>
                <a:gd name="T41" fmla="*/ 17 h 41"/>
                <a:gd name="T42" fmla="*/ 0 w 41"/>
                <a:gd name="T43" fmla="*/ 25 h 41"/>
                <a:gd name="T44" fmla="*/ 1 w 41"/>
                <a:gd name="T45" fmla="*/ 37 h 41"/>
                <a:gd name="T46" fmla="*/ 5 w 41"/>
                <a:gd name="T47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41">
                  <a:moveTo>
                    <a:pt x="5" y="33"/>
                  </a:moveTo>
                  <a:cubicBezTo>
                    <a:pt x="6" y="33"/>
                    <a:pt x="7" y="32"/>
                    <a:pt x="8" y="32"/>
                  </a:cubicBezTo>
                  <a:cubicBezTo>
                    <a:pt x="8" y="31"/>
                    <a:pt x="8" y="29"/>
                    <a:pt x="8" y="28"/>
                  </a:cubicBezTo>
                  <a:cubicBezTo>
                    <a:pt x="10" y="27"/>
                    <a:pt x="13" y="28"/>
                    <a:pt x="15" y="27"/>
                  </a:cubicBezTo>
                  <a:cubicBezTo>
                    <a:pt x="18" y="26"/>
                    <a:pt x="20" y="25"/>
                    <a:pt x="23" y="25"/>
                  </a:cubicBezTo>
                  <a:cubicBezTo>
                    <a:pt x="24" y="26"/>
                    <a:pt x="24" y="27"/>
                    <a:pt x="25" y="27"/>
                  </a:cubicBezTo>
                  <a:cubicBezTo>
                    <a:pt x="26" y="28"/>
                    <a:pt x="28" y="27"/>
                    <a:pt x="29" y="27"/>
                  </a:cubicBezTo>
                  <a:cubicBezTo>
                    <a:pt x="32" y="27"/>
                    <a:pt x="34" y="27"/>
                    <a:pt x="37" y="27"/>
                  </a:cubicBezTo>
                  <a:cubicBezTo>
                    <a:pt x="40" y="27"/>
                    <a:pt x="40" y="28"/>
                    <a:pt x="41" y="24"/>
                  </a:cubicBezTo>
                  <a:cubicBezTo>
                    <a:pt x="41" y="23"/>
                    <a:pt x="41" y="19"/>
                    <a:pt x="41" y="18"/>
                  </a:cubicBezTo>
                  <a:cubicBezTo>
                    <a:pt x="40" y="16"/>
                    <a:pt x="40" y="18"/>
                    <a:pt x="38" y="17"/>
                  </a:cubicBezTo>
                  <a:cubicBezTo>
                    <a:pt x="38" y="17"/>
                    <a:pt x="35" y="15"/>
                    <a:pt x="35" y="15"/>
                  </a:cubicBezTo>
                  <a:cubicBezTo>
                    <a:pt x="34" y="15"/>
                    <a:pt x="33" y="16"/>
                    <a:pt x="32" y="15"/>
                  </a:cubicBezTo>
                  <a:cubicBezTo>
                    <a:pt x="30" y="14"/>
                    <a:pt x="31" y="13"/>
                    <a:pt x="29" y="12"/>
                  </a:cubicBezTo>
                  <a:cubicBezTo>
                    <a:pt x="28" y="11"/>
                    <a:pt x="27" y="11"/>
                    <a:pt x="25" y="11"/>
                  </a:cubicBezTo>
                  <a:cubicBezTo>
                    <a:pt x="25" y="7"/>
                    <a:pt x="25" y="5"/>
                    <a:pt x="22" y="4"/>
                  </a:cubicBezTo>
                  <a:cubicBezTo>
                    <a:pt x="19" y="4"/>
                    <a:pt x="16" y="5"/>
                    <a:pt x="14" y="3"/>
                  </a:cubicBezTo>
                  <a:cubicBezTo>
                    <a:pt x="11" y="2"/>
                    <a:pt x="9" y="0"/>
                    <a:pt x="6" y="1"/>
                  </a:cubicBezTo>
                  <a:cubicBezTo>
                    <a:pt x="5" y="1"/>
                    <a:pt x="5" y="1"/>
                    <a:pt x="4" y="3"/>
                  </a:cubicBezTo>
                  <a:cubicBezTo>
                    <a:pt x="3" y="3"/>
                    <a:pt x="2" y="8"/>
                    <a:pt x="2" y="8"/>
                  </a:cubicBezTo>
                  <a:cubicBezTo>
                    <a:pt x="2" y="11"/>
                    <a:pt x="3" y="13"/>
                    <a:pt x="3" y="17"/>
                  </a:cubicBezTo>
                  <a:cubicBezTo>
                    <a:pt x="2" y="20"/>
                    <a:pt x="1" y="22"/>
                    <a:pt x="0" y="25"/>
                  </a:cubicBezTo>
                  <a:cubicBezTo>
                    <a:pt x="0" y="28"/>
                    <a:pt x="0" y="34"/>
                    <a:pt x="1" y="37"/>
                  </a:cubicBezTo>
                  <a:cubicBezTo>
                    <a:pt x="4" y="41"/>
                    <a:pt x="5" y="36"/>
                    <a:pt x="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82">
              <a:extLst>
                <a:ext uri="{FF2B5EF4-FFF2-40B4-BE49-F238E27FC236}">
                  <a16:creationId xmlns:a16="http://schemas.microsoft.com/office/drawing/2014/main" id="{3662368E-6BB8-4BBF-B519-D89C34596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015" y="1252918"/>
              <a:ext cx="198796" cy="117930"/>
            </a:xfrm>
            <a:custGeom>
              <a:avLst/>
              <a:gdLst>
                <a:gd name="T0" fmla="*/ 69 w 94"/>
                <a:gd name="T1" fmla="*/ 10 h 56"/>
                <a:gd name="T2" fmla="*/ 60 w 94"/>
                <a:gd name="T3" fmla="*/ 2 h 56"/>
                <a:gd name="T4" fmla="*/ 50 w 94"/>
                <a:gd name="T5" fmla="*/ 3 h 56"/>
                <a:gd name="T6" fmla="*/ 44 w 94"/>
                <a:gd name="T7" fmla="*/ 8 h 56"/>
                <a:gd name="T8" fmla="*/ 45 w 94"/>
                <a:gd name="T9" fmla="*/ 17 h 56"/>
                <a:gd name="T10" fmla="*/ 42 w 94"/>
                <a:gd name="T11" fmla="*/ 19 h 56"/>
                <a:gd name="T12" fmla="*/ 39 w 94"/>
                <a:gd name="T13" fmla="*/ 21 h 56"/>
                <a:gd name="T14" fmla="*/ 31 w 94"/>
                <a:gd name="T15" fmla="*/ 21 h 56"/>
                <a:gd name="T16" fmla="*/ 28 w 94"/>
                <a:gd name="T17" fmla="*/ 19 h 56"/>
                <a:gd name="T18" fmla="*/ 23 w 94"/>
                <a:gd name="T19" fmla="*/ 19 h 56"/>
                <a:gd name="T20" fmla="*/ 21 w 94"/>
                <a:gd name="T21" fmla="*/ 17 h 56"/>
                <a:gd name="T22" fmla="*/ 16 w 94"/>
                <a:gd name="T23" fmla="*/ 17 h 56"/>
                <a:gd name="T24" fmla="*/ 10 w 94"/>
                <a:gd name="T25" fmla="*/ 21 h 56"/>
                <a:gd name="T26" fmla="*/ 9 w 94"/>
                <a:gd name="T27" fmla="*/ 24 h 56"/>
                <a:gd name="T28" fmla="*/ 1 w 94"/>
                <a:gd name="T29" fmla="*/ 28 h 56"/>
                <a:gd name="T30" fmla="*/ 5 w 94"/>
                <a:gd name="T31" fmla="*/ 35 h 56"/>
                <a:gd name="T32" fmla="*/ 8 w 94"/>
                <a:gd name="T33" fmla="*/ 35 h 56"/>
                <a:gd name="T34" fmla="*/ 12 w 94"/>
                <a:gd name="T35" fmla="*/ 37 h 56"/>
                <a:gd name="T36" fmla="*/ 16 w 94"/>
                <a:gd name="T37" fmla="*/ 47 h 56"/>
                <a:gd name="T38" fmla="*/ 22 w 94"/>
                <a:gd name="T39" fmla="*/ 49 h 56"/>
                <a:gd name="T40" fmla="*/ 25 w 94"/>
                <a:gd name="T41" fmla="*/ 52 h 56"/>
                <a:gd name="T42" fmla="*/ 32 w 94"/>
                <a:gd name="T43" fmla="*/ 56 h 56"/>
                <a:gd name="T44" fmla="*/ 41 w 94"/>
                <a:gd name="T45" fmla="*/ 49 h 56"/>
                <a:gd name="T46" fmla="*/ 59 w 94"/>
                <a:gd name="T47" fmla="*/ 45 h 56"/>
                <a:gd name="T48" fmla="*/ 67 w 94"/>
                <a:gd name="T49" fmla="*/ 42 h 56"/>
                <a:gd name="T50" fmla="*/ 75 w 94"/>
                <a:gd name="T51" fmla="*/ 40 h 56"/>
                <a:gd name="T52" fmla="*/ 81 w 94"/>
                <a:gd name="T53" fmla="*/ 32 h 56"/>
                <a:gd name="T54" fmla="*/ 89 w 94"/>
                <a:gd name="T55" fmla="*/ 30 h 56"/>
                <a:gd name="T56" fmla="*/ 93 w 94"/>
                <a:gd name="T57" fmla="*/ 27 h 56"/>
                <a:gd name="T58" fmla="*/ 94 w 94"/>
                <a:gd name="T59" fmla="*/ 23 h 56"/>
                <a:gd name="T60" fmla="*/ 84 w 94"/>
                <a:gd name="T61" fmla="*/ 13 h 56"/>
                <a:gd name="T62" fmla="*/ 78 w 94"/>
                <a:gd name="T63" fmla="*/ 10 h 56"/>
                <a:gd name="T64" fmla="*/ 69 w 94"/>
                <a:gd name="T65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56">
                  <a:moveTo>
                    <a:pt x="69" y="10"/>
                  </a:moveTo>
                  <a:cubicBezTo>
                    <a:pt x="64" y="10"/>
                    <a:pt x="60" y="9"/>
                    <a:pt x="60" y="2"/>
                  </a:cubicBezTo>
                  <a:cubicBezTo>
                    <a:pt x="57" y="0"/>
                    <a:pt x="53" y="2"/>
                    <a:pt x="50" y="3"/>
                  </a:cubicBezTo>
                  <a:cubicBezTo>
                    <a:pt x="46" y="4"/>
                    <a:pt x="43" y="1"/>
                    <a:pt x="44" y="8"/>
                  </a:cubicBezTo>
                  <a:cubicBezTo>
                    <a:pt x="44" y="11"/>
                    <a:pt x="46" y="15"/>
                    <a:pt x="45" y="17"/>
                  </a:cubicBezTo>
                  <a:cubicBezTo>
                    <a:pt x="44" y="20"/>
                    <a:pt x="44" y="18"/>
                    <a:pt x="42" y="19"/>
                  </a:cubicBezTo>
                  <a:cubicBezTo>
                    <a:pt x="42" y="19"/>
                    <a:pt x="40" y="20"/>
                    <a:pt x="39" y="21"/>
                  </a:cubicBezTo>
                  <a:cubicBezTo>
                    <a:pt x="37" y="21"/>
                    <a:pt x="33" y="21"/>
                    <a:pt x="31" y="21"/>
                  </a:cubicBezTo>
                  <a:cubicBezTo>
                    <a:pt x="30" y="20"/>
                    <a:pt x="29" y="19"/>
                    <a:pt x="28" y="19"/>
                  </a:cubicBezTo>
                  <a:cubicBezTo>
                    <a:pt x="27" y="19"/>
                    <a:pt x="25" y="19"/>
                    <a:pt x="23" y="19"/>
                  </a:cubicBezTo>
                  <a:cubicBezTo>
                    <a:pt x="22" y="19"/>
                    <a:pt x="22" y="17"/>
                    <a:pt x="21" y="17"/>
                  </a:cubicBezTo>
                  <a:cubicBezTo>
                    <a:pt x="20" y="17"/>
                    <a:pt x="18" y="17"/>
                    <a:pt x="16" y="17"/>
                  </a:cubicBezTo>
                  <a:cubicBezTo>
                    <a:pt x="14" y="18"/>
                    <a:pt x="12" y="21"/>
                    <a:pt x="10" y="21"/>
                  </a:cubicBezTo>
                  <a:cubicBezTo>
                    <a:pt x="10" y="22"/>
                    <a:pt x="10" y="23"/>
                    <a:pt x="9" y="24"/>
                  </a:cubicBezTo>
                  <a:cubicBezTo>
                    <a:pt x="6" y="24"/>
                    <a:pt x="4" y="27"/>
                    <a:pt x="1" y="28"/>
                  </a:cubicBezTo>
                  <a:cubicBezTo>
                    <a:pt x="0" y="32"/>
                    <a:pt x="2" y="34"/>
                    <a:pt x="5" y="35"/>
                  </a:cubicBezTo>
                  <a:cubicBezTo>
                    <a:pt x="6" y="35"/>
                    <a:pt x="7" y="35"/>
                    <a:pt x="8" y="35"/>
                  </a:cubicBezTo>
                  <a:cubicBezTo>
                    <a:pt x="9" y="35"/>
                    <a:pt x="11" y="36"/>
                    <a:pt x="12" y="37"/>
                  </a:cubicBezTo>
                  <a:cubicBezTo>
                    <a:pt x="12" y="40"/>
                    <a:pt x="14" y="45"/>
                    <a:pt x="16" y="47"/>
                  </a:cubicBezTo>
                  <a:cubicBezTo>
                    <a:pt x="18" y="49"/>
                    <a:pt x="20" y="48"/>
                    <a:pt x="22" y="49"/>
                  </a:cubicBezTo>
                  <a:cubicBezTo>
                    <a:pt x="23" y="49"/>
                    <a:pt x="24" y="51"/>
                    <a:pt x="25" y="52"/>
                  </a:cubicBezTo>
                  <a:cubicBezTo>
                    <a:pt x="28" y="53"/>
                    <a:pt x="30" y="55"/>
                    <a:pt x="32" y="56"/>
                  </a:cubicBezTo>
                  <a:cubicBezTo>
                    <a:pt x="37" y="56"/>
                    <a:pt x="38" y="52"/>
                    <a:pt x="41" y="49"/>
                  </a:cubicBezTo>
                  <a:cubicBezTo>
                    <a:pt x="46" y="45"/>
                    <a:pt x="53" y="45"/>
                    <a:pt x="59" y="45"/>
                  </a:cubicBezTo>
                  <a:cubicBezTo>
                    <a:pt x="62" y="45"/>
                    <a:pt x="64" y="44"/>
                    <a:pt x="67" y="42"/>
                  </a:cubicBezTo>
                  <a:cubicBezTo>
                    <a:pt x="71" y="40"/>
                    <a:pt x="71" y="37"/>
                    <a:pt x="75" y="40"/>
                  </a:cubicBezTo>
                  <a:cubicBezTo>
                    <a:pt x="76" y="37"/>
                    <a:pt x="79" y="34"/>
                    <a:pt x="81" y="32"/>
                  </a:cubicBezTo>
                  <a:cubicBezTo>
                    <a:pt x="84" y="30"/>
                    <a:pt x="87" y="31"/>
                    <a:pt x="89" y="30"/>
                  </a:cubicBezTo>
                  <a:cubicBezTo>
                    <a:pt x="91" y="29"/>
                    <a:pt x="92" y="29"/>
                    <a:pt x="93" y="27"/>
                  </a:cubicBezTo>
                  <a:cubicBezTo>
                    <a:pt x="93" y="27"/>
                    <a:pt x="93" y="25"/>
                    <a:pt x="94" y="23"/>
                  </a:cubicBezTo>
                  <a:cubicBezTo>
                    <a:pt x="90" y="20"/>
                    <a:pt x="87" y="16"/>
                    <a:pt x="84" y="13"/>
                  </a:cubicBezTo>
                  <a:cubicBezTo>
                    <a:pt x="82" y="12"/>
                    <a:pt x="80" y="11"/>
                    <a:pt x="78" y="10"/>
                  </a:cubicBezTo>
                  <a:cubicBezTo>
                    <a:pt x="75" y="10"/>
                    <a:pt x="72" y="10"/>
                    <a:pt x="6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83">
              <a:extLst>
                <a:ext uri="{FF2B5EF4-FFF2-40B4-BE49-F238E27FC236}">
                  <a16:creationId xmlns:a16="http://schemas.microsoft.com/office/drawing/2014/main" id="{991A70AC-38A2-4C6E-9A8B-03E51C575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397" y="1325922"/>
              <a:ext cx="10109" cy="11231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0 h 5"/>
                <a:gd name="T4" fmla="*/ 0 w 5"/>
                <a:gd name="T5" fmla="*/ 2 h 5"/>
                <a:gd name="T6" fmla="*/ 5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3"/>
                    <a:pt x="2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3" y="4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85">
              <a:extLst>
                <a:ext uri="{FF2B5EF4-FFF2-40B4-BE49-F238E27FC236}">
                  <a16:creationId xmlns:a16="http://schemas.microsoft.com/office/drawing/2014/main" id="{1FC93D1F-0DCB-4EA8-B20A-E07065DE1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62" y="1765069"/>
              <a:ext cx="46049" cy="33694"/>
            </a:xfrm>
            <a:custGeom>
              <a:avLst/>
              <a:gdLst>
                <a:gd name="T0" fmla="*/ 17 w 22"/>
                <a:gd name="T1" fmla="*/ 1 h 16"/>
                <a:gd name="T2" fmla="*/ 15 w 22"/>
                <a:gd name="T3" fmla="*/ 0 h 16"/>
                <a:gd name="T4" fmla="*/ 13 w 22"/>
                <a:gd name="T5" fmla="*/ 0 h 16"/>
                <a:gd name="T6" fmla="*/ 12 w 22"/>
                <a:gd name="T7" fmla="*/ 2 h 16"/>
                <a:gd name="T8" fmla="*/ 8 w 22"/>
                <a:gd name="T9" fmla="*/ 6 h 16"/>
                <a:gd name="T10" fmla="*/ 8 w 22"/>
                <a:gd name="T11" fmla="*/ 5 h 16"/>
                <a:gd name="T12" fmla="*/ 6 w 22"/>
                <a:gd name="T13" fmla="*/ 5 h 16"/>
                <a:gd name="T14" fmla="*/ 5 w 22"/>
                <a:gd name="T15" fmla="*/ 4 h 16"/>
                <a:gd name="T16" fmla="*/ 3 w 22"/>
                <a:gd name="T17" fmla="*/ 4 h 16"/>
                <a:gd name="T18" fmla="*/ 0 w 22"/>
                <a:gd name="T19" fmla="*/ 8 h 16"/>
                <a:gd name="T20" fmla="*/ 1 w 22"/>
                <a:gd name="T21" fmla="*/ 8 h 16"/>
                <a:gd name="T22" fmla="*/ 2 w 22"/>
                <a:gd name="T23" fmla="*/ 11 h 16"/>
                <a:gd name="T24" fmla="*/ 3 w 22"/>
                <a:gd name="T25" fmla="*/ 14 h 16"/>
                <a:gd name="T26" fmla="*/ 5 w 22"/>
                <a:gd name="T27" fmla="*/ 16 h 16"/>
                <a:gd name="T28" fmla="*/ 7 w 22"/>
                <a:gd name="T29" fmla="*/ 14 h 16"/>
                <a:gd name="T30" fmla="*/ 11 w 22"/>
                <a:gd name="T31" fmla="*/ 10 h 16"/>
                <a:gd name="T32" fmla="*/ 13 w 22"/>
                <a:gd name="T33" fmla="*/ 8 h 16"/>
                <a:gd name="T34" fmla="*/ 15 w 22"/>
                <a:gd name="T35" fmla="*/ 6 h 16"/>
                <a:gd name="T36" fmla="*/ 18 w 22"/>
                <a:gd name="T37" fmla="*/ 6 h 16"/>
                <a:gd name="T38" fmla="*/ 20 w 22"/>
                <a:gd name="T39" fmla="*/ 5 h 16"/>
                <a:gd name="T40" fmla="*/ 21 w 22"/>
                <a:gd name="T41" fmla="*/ 3 h 16"/>
                <a:gd name="T42" fmla="*/ 17 w 22"/>
                <a:gd name="T4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6">
                  <a:moveTo>
                    <a:pt x="17" y="1"/>
                  </a:moveTo>
                  <a:cubicBezTo>
                    <a:pt x="17" y="0"/>
                    <a:pt x="16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1"/>
                    <a:pt x="13" y="1"/>
                    <a:pt x="12" y="2"/>
                  </a:cubicBezTo>
                  <a:cubicBezTo>
                    <a:pt x="11" y="3"/>
                    <a:pt x="9" y="7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2" y="4"/>
                    <a:pt x="0" y="5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3" y="13"/>
                    <a:pt x="2" y="13"/>
                    <a:pt x="3" y="14"/>
                  </a:cubicBezTo>
                  <a:cubicBezTo>
                    <a:pt x="3" y="15"/>
                    <a:pt x="4" y="16"/>
                    <a:pt x="5" y="16"/>
                  </a:cubicBezTo>
                  <a:cubicBezTo>
                    <a:pt x="7" y="16"/>
                    <a:pt x="6" y="15"/>
                    <a:pt x="7" y="14"/>
                  </a:cubicBezTo>
                  <a:cubicBezTo>
                    <a:pt x="8" y="12"/>
                    <a:pt x="10" y="11"/>
                    <a:pt x="11" y="10"/>
                  </a:cubicBezTo>
                  <a:cubicBezTo>
                    <a:pt x="12" y="10"/>
                    <a:pt x="12" y="10"/>
                    <a:pt x="13" y="8"/>
                  </a:cubicBezTo>
                  <a:cubicBezTo>
                    <a:pt x="13" y="7"/>
                    <a:pt x="14" y="6"/>
                    <a:pt x="15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19" y="6"/>
                    <a:pt x="20" y="5"/>
                  </a:cubicBezTo>
                  <a:cubicBezTo>
                    <a:pt x="21" y="4"/>
                    <a:pt x="22" y="5"/>
                    <a:pt x="21" y="3"/>
                  </a:cubicBezTo>
                  <a:cubicBezTo>
                    <a:pt x="21" y="1"/>
                    <a:pt x="18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86">
              <a:extLst>
                <a:ext uri="{FF2B5EF4-FFF2-40B4-BE49-F238E27FC236}">
                  <a16:creationId xmlns:a16="http://schemas.microsoft.com/office/drawing/2014/main" id="{6C237CF8-9BF1-4E31-BEBA-189EB6FAE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878" y="2401889"/>
              <a:ext cx="96590" cy="384114"/>
            </a:xfrm>
            <a:custGeom>
              <a:avLst/>
              <a:gdLst>
                <a:gd name="T0" fmla="*/ 1 w 46"/>
                <a:gd name="T1" fmla="*/ 37 h 182"/>
                <a:gd name="T2" fmla="*/ 5 w 46"/>
                <a:gd name="T3" fmla="*/ 42 h 182"/>
                <a:gd name="T4" fmla="*/ 5 w 46"/>
                <a:gd name="T5" fmla="*/ 45 h 182"/>
                <a:gd name="T6" fmla="*/ 6 w 46"/>
                <a:gd name="T7" fmla="*/ 49 h 182"/>
                <a:gd name="T8" fmla="*/ 10 w 46"/>
                <a:gd name="T9" fmla="*/ 56 h 182"/>
                <a:gd name="T10" fmla="*/ 10 w 46"/>
                <a:gd name="T11" fmla="*/ 59 h 182"/>
                <a:gd name="T12" fmla="*/ 14 w 46"/>
                <a:gd name="T13" fmla="*/ 60 h 182"/>
                <a:gd name="T14" fmla="*/ 15 w 46"/>
                <a:gd name="T15" fmla="*/ 74 h 182"/>
                <a:gd name="T16" fmla="*/ 16 w 46"/>
                <a:gd name="T17" fmla="*/ 79 h 182"/>
                <a:gd name="T18" fmla="*/ 13 w 46"/>
                <a:gd name="T19" fmla="*/ 85 h 182"/>
                <a:gd name="T20" fmla="*/ 12 w 46"/>
                <a:gd name="T21" fmla="*/ 91 h 182"/>
                <a:gd name="T22" fmla="*/ 12 w 46"/>
                <a:gd name="T23" fmla="*/ 97 h 182"/>
                <a:gd name="T24" fmla="*/ 11 w 46"/>
                <a:gd name="T25" fmla="*/ 112 h 182"/>
                <a:gd name="T26" fmla="*/ 14 w 46"/>
                <a:gd name="T27" fmla="*/ 112 h 182"/>
                <a:gd name="T28" fmla="*/ 14 w 46"/>
                <a:gd name="T29" fmla="*/ 115 h 182"/>
                <a:gd name="T30" fmla="*/ 17 w 46"/>
                <a:gd name="T31" fmla="*/ 128 h 182"/>
                <a:gd name="T32" fmla="*/ 19 w 46"/>
                <a:gd name="T33" fmla="*/ 135 h 182"/>
                <a:gd name="T34" fmla="*/ 19 w 46"/>
                <a:gd name="T35" fmla="*/ 144 h 182"/>
                <a:gd name="T36" fmla="*/ 19 w 46"/>
                <a:gd name="T37" fmla="*/ 152 h 182"/>
                <a:gd name="T38" fmla="*/ 25 w 46"/>
                <a:gd name="T39" fmla="*/ 152 h 182"/>
                <a:gd name="T40" fmla="*/ 30 w 46"/>
                <a:gd name="T41" fmla="*/ 166 h 182"/>
                <a:gd name="T42" fmla="*/ 31 w 46"/>
                <a:gd name="T43" fmla="*/ 171 h 182"/>
                <a:gd name="T44" fmla="*/ 35 w 46"/>
                <a:gd name="T45" fmla="*/ 172 h 182"/>
                <a:gd name="T46" fmla="*/ 42 w 46"/>
                <a:gd name="T47" fmla="*/ 182 h 182"/>
                <a:gd name="T48" fmla="*/ 45 w 46"/>
                <a:gd name="T49" fmla="*/ 179 h 182"/>
                <a:gd name="T50" fmla="*/ 44 w 46"/>
                <a:gd name="T51" fmla="*/ 172 h 182"/>
                <a:gd name="T52" fmla="*/ 42 w 46"/>
                <a:gd name="T53" fmla="*/ 172 h 182"/>
                <a:gd name="T54" fmla="*/ 39 w 46"/>
                <a:gd name="T55" fmla="*/ 170 h 182"/>
                <a:gd name="T56" fmla="*/ 36 w 46"/>
                <a:gd name="T57" fmla="*/ 165 h 182"/>
                <a:gd name="T58" fmla="*/ 35 w 46"/>
                <a:gd name="T59" fmla="*/ 158 h 182"/>
                <a:gd name="T60" fmla="*/ 34 w 46"/>
                <a:gd name="T61" fmla="*/ 149 h 182"/>
                <a:gd name="T62" fmla="*/ 32 w 46"/>
                <a:gd name="T63" fmla="*/ 149 h 182"/>
                <a:gd name="T64" fmla="*/ 30 w 46"/>
                <a:gd name="T65" fmla="*/ 143 h 182"/>
                <a:gd name="T66" fmla="*/ 30 w 46"/>
                <a:gd name="T67" fmla="*/ 135 h 182"/>
                <a:gd name="T68" fmla="*/ 28 w 46"/>
                <a:gd name="T69" fmla="*/ 134 h 182"/>
                <a:gd name="T70" fmla="*/ 25 w 46"/>
                <a:gd name="T71" fmla="*/ 128 h 182"/>
                <a:gd name="T72" fmla="*/ 24 w 46"/>
                <a:gd name="T73" fmla="*/ 117 h 182"/>
                <a:gd name="T74" fmla="*/ 28 w 46"/>
                <a:gd name="T75" fmla="*/ 112 h 182"/>
                <a:gd name="T76" fmla="*/ 31 w 46"/>
                <a:gd name="T77" fmla="*/ 105 h 182"/>
                <a:gd name="T78" fmla="*/ 33 w 46"/>
                <a:gd name="T79" fmla="*/ 96 h 182"/>
                <a:gd name="T80" fmla="*/ 28 w 46"/>
                <a:gd name="T81" fmla="*/ 87 h 182"/>
                <a:gd name="T82" fmla="*/ 24 w 46"/>
                <a:gd name="T83" fmla="*/ 80 h 182"/>
                <a:gd name="T84" fmla="*/ 24 w 46"/>
                <a:gd name="T85" fmla="*/ 75 h 182"/>
                <a:gd name="T86" fmla="*/ 23 w 46"/>
                <a:gd name="T87" fmla="*/ 70 h 182"/>
                <a:gd name="T88" fmla="*/ 23 w 46"/>
                <a:gd name="T89" fmla="*/ 65 h 182"/>
                <a:gd name="T90" fmla="*/ 22 w 46"/>
                <a:gd name="T91" fmla="*/ 61 h 182"/>
                <a:gd name="T92" fmla="*/ 21 w 46"/>
                <a:gd name="T93" fmla="*/ 56 h 182"/>
                <a:gd name="T94" fmla="*/ 18 w 46"/>
                <a:gd name="T95" fmla="*/ 54 h 182"/>
                <a:gd name="T96" fmla="*/ 15 w 46"/>
                <a:gd name="T97" fmla="*/ 47 h 182"/>
                <a:gd name="T98" fmla="*/ 14 w 46"/>
                <a:gd name="T99" fmla="*/ 44 h 182"/>
                <a:gd name="T100" fmla="*/ 14 w 46"/>
                <a:gd name="T101" fmla="*/ 37 h 182"/>
                <a:gd name="T102" fmla="*/ 12 w 46"/>
                <a:gd name="T103" fmla="*/ 29 h 182"/>
                <a:gd name="T104" fmla="*/ 11 w 46"/>
                <a:gd name="T105" fmla="*/ 25 h 182"/>
                <a:gd name="T106" fmla="*/ 9 w 46"/>
                <a:gd name="T107" fmla="*/ 20 h 182"/>
                <a:gd name="T108" fmla="*/ 8 w 46"/>
                <a:gd name="T109" fmla="*/ 10 h 182"/>
                <a:gd name="T110" fmla="*/ 4 w 46"/>
                <a:gd name="T111" fmla="*/ 0 h 182"/>
                <a:gd name="T112" fmla="*/ 1 w 46"/>
                <a:gd name="T113" fmla="*/ 5 h 182"/>
                <a:gd name="T114" fmla="*/ 1 w 46"/>
                <a:gd name="T115" fmla="*/ 14 h 182"/>
                <a:gd name="T116" fmla="*/ 0 w 46"/>
                <a:gd name="T117" fmla="*/ 21 h 182"/>
                <a:gd name="T118" fmla="*/ 0 w 46"/>
                <a:gd name="T119" fmla="*/ 30 h 182"/>
                <a:gd name="T120" fmla="*/ 1 w 46"/>
                <a:gd name="T121" fmla="*/ 3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182">
                  <a:moveTo>
                    <a:pt x="1" y="37"/>
                  </a:moveTo>
                  <a:cubicBezTo>
                    <a:pt x="2" y="39"/>
                    <a:pt x="4" y="40"/>
                    <a:pt x="5" y="42"/>
                  </a:cubicBezTo>
                  <a:cubicBezTo>
                    <a:pt x="5" y="43"/>
                    <a:pt x="5" y="44"/>
                    <a:pt x="5" y="45"/>
                  </a:cubicBezTo>
                  <a:cubicBezTo>
                    <a:pt x="5" y="46"/>
                    <a:pt x="6" y="48"/>
                    <a:pt x="6" y="49"/>
                  </a:cubicBezTo>
                  <a:cubicBezTo>
                    <a:pt x="7" y="52"/>
                    <a:pt x="7" y="56"/>
                    <a:pt x="10" y="56"/>
                  </a:cubicBezTo>
                  <a:cubicBezTo>
                    <a:pt x="10" y="57"/>
                    <a:pt x="10" y="58"/>
                    <a:pt x="10" y="59"/>
                  </a:cubicBezTo>
                  <a:cubicBezTo>
                    <a:pt x="11" y="59"/>
                    <a:pt x="12" y="60"/>
                    <a:pt x="14" y="60"/>
                  </a:cubicBezTo>
                  <a:cubicBezTo>
                    <a:pt x="14" y="64"/>
                    <a:pt x="13" y="69"/>
                    <a:pt x="15" y="74"/>
                  </a:cubicBezTo>
                  <a:cubicBezTo>
                    <a:pt x="16" y="76"/>
                    <a:pt x="16" y="76"/>
                    <a:pt x="16" y="79"/>
                  </a:cubicBezTo>
                  <a:cubicBezTo>
                    <a:pt x="16" y="81"/>
                    <a:pt x="14" y="83"/>
                    <a:pt x="13" y="85"/>
                  </a:cubicBezTo>
                  <a:cubicBezTo>
                    <a:pt x="13" y="87"/>
                    <a:pt x="12" y="88"/>
                    <a:pt x="12" y="91"/>
                  </a:cubicBezTo>
                  <a:cubicBezTo>
                    <a:pt x="13" y="94"/>
                    <a:pt x="12" y="95"/>
                    <a:pt x="12" y="97"/>
                  </a:cubicBezTo>
                  <a:cubicBezTo>
                    <a:pt x="11" y="101"/>
                    <a:pt x="11" y="108"/>
                    <a:pt x="11" y="112"/>
                  </a:cubicBezTo>
                  <a:cubicBezTo>
                    <a:pt x="12" y="112"/>
                    <a:pt x="13" y="112"/>
                    <a:pt x="14" y="112"/>
                  </a:cubicBezTo>
                  <a:cubicBezTo>
                    <a:pt x="14" y="113"/>
                    <a:pt x="14" y="114"/>
                    <a:pt x="14" y="115"/>
                  </a:cubicBezTo>
                  <a:cubicBezTo>
                    <a:pt x="19" y="116"/>
                    <a:pt x="17" y="123"/>
                    <a:pt x="17" y="128"/>
                  </a:cubicBezTo>
                  <a:cubicBezTo>
                    <a:pt x="18" y="131"/>
                    <a:pt x="19" y="131"/>
                    <a:pt x="19" y="135"/>
                  </a:cubicBezTo>
                  <a:cubicBezTo>
                    <a:pt x="19" y="138"/>
                    <a:pt x="19" y="141"/>
                    <a:pt x="19" y="144"/>
                  </a:cubicBezTo>
                  <a:cubicBezTo>
                    <a:pt x="19" y="145"/>
                    <a:pt x="18" y="151"/>
                    <a:pt x="19" y="152"/>
                  </a:cubicBezTo>
                  <a:cubicBezTo>
                    <a:pt x="20" y="154"/>
                    <a:pt x="24" y="152"/>
                    <a:pt x="25" y="152"/>
                  </a:cubicBezTo>
                  <a:cubicBezTo>
                    <a:pt x="29" y="153"/>
                    <a:pt x="30" y="161"/>
                    <a:pt x="30" y="166"/>
                  </a:cubicBezTo>
                  <a:cubicBezTo>
                    <a:pt x="30" y="168"/>
                    <a:pt x="30" y="170"/>
                    <a:pt x="31" y="171"/>
                  </a:cubicBezTo>
                  <a:cubicBezTo>
                    <a:pt x="32" y="172"/>
                    <a:pt x="34" y="171"/>
                    <a:pt x="35" y="172"/>
                  </a:cubicBezTo>
                  <a:cubicBezTo>
                    <a:pt x="37" y="174"/>
                    <a:pt x="38" y="182"/>
                    <a:pt x="42" y="182"/>
                  </a:cubicBezTo>
                  <a:cubicBezTo>
                    <a:pt x="42" y="182"/>
                    <a:pt x="45" y="180"/>
                    <a:pt x="45" y="179"/>
                  </a:cubicBezTo>
                  <a:cubicBezTo>
                    <a:pt x="46" y="178"/>
                    <a:pt x="44" y="172"/>
                    <a:pt x="44" y="172"/>
                  </a:cubicBezTo>
                  <a:cubicBezTo>
                    <a:pt x="43" y="171"/>
                    <a:pt x="42" y="171"/>
                    <a:pt x="42" y="172"/>
                  </a:cubicBezTo>
                  <a:cubicBezTo>
                    <a:pt x="40" y="170"/>
                    <a:pt x="40" y="172"/>
                    <a:pt x="39" y="170"/>
                  </a:cubicBezTo>
                  <a:cubicBezTo>
                    <a:pt x="38" y="169"/>
                    <a:pt x="37" y="166"/>
                    <a:pt x="36" y="165"/>
                  </a:cubicBezTo>
                  <a:cubicBezTo>
                    <a:pt x="35" y="162"/>
                    <a:pt x="36" y="161"/>
                    <a:pt x="35" y="158"/>
                  </a:cubicBezTo>
                  <a:cubicBezTo>
                    <a:pt x="35" y="154"/>
                    <a:pt x="34" y="152"/>
                    <a:pt x="34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1" y="147"/>
                    <a:pt x="31" y="145"/>
                    <a:pt x="30" y="143"/>
                  </a:cubicBezTo>
                  <a:cubicBezTo>
                    <a:pt x="30" y="141"/>
                    <a:pt x="31" y="138"/>
                    <a:pt x="30" y="135"/>
                  </a:cubicBezTo>
                  <a:cubicBezTo>
                    <a:pt x="29" y="135"/>
                    <a:pt x="29" y="135"/>
                    <a:pt x="28" y="134"/>
                  </a:cubicBezTo>
                  <a:cubicBezTo>
                    <a:pt x="28" y="131"/>
                    <a:pt x="26" y="131"/>
                    <a:pt x="25" y="128"/>
                  </a:cubicBezTo>
                  <a:cubicBezTo>
                    <a:pt x="23" y="125"/>
                    <a:pt x="24" y="121"/>
                    <a:pt x="24" y="117"/>
                  </a:cubicBezTo>
                  <a:cubicBezTo>
                    <a:pt x="24" y="112"/>
                    <a:pt x="24" y="112"/>
                    <a:pt x="28" y="112"/>
                  </a:cubicBezTo>
                  <a:cubicBezTo>
                    <a:pt x="33" y="112"/>
                    <a:pt x="30" y="110"/>
                    <a:pt x="31" y="105"/>
                  </a:cubicBezTo>
                  <a:cubicBezTo>
                    <a:pt x="32" y="102"/>
                    <a:pt x="33" y="100"/>
                    <a:pt x="33" y="96"/>
                  </a:cubicBezTo>
                  <a:cubicBezTo>
                    <a:pt x="32" y="92"/>
                    <a:pt x="30" y="90"/>
                    <a:pt x="28" y="87"/>
                  </a:cubicBezTo>
                  <a:cubicBezTo>
                    <a:pt x="26" y="85"/>
                    <a:pt x="25" y="82"/>
                    <a:pt x="24" y="80"/>
                  </a:cubicBezTo>
                  <a:cubicBezTo>
                    <a:pt x="24" y="78"/>
                    <a:pt x="24" y="77"/>
                    <a:pt x="24" y="75"/>
                  </a:cubicBezTo>
                  <a:cubicBezTo>
                    <a:pt x="24" y="73"/>
                    <a:pt x="23" y="72"/>
                    <a:pt x="23" y="70"/>
                  </a:cubicBezTo>
                  <a:cubicBezTo>
                    <a:pt x="22" y="68"/>
                    <a:pt x="23" y="66"/>
                    <a:pt x="23" y="65"/>
                  </a:cubicBezTo>
                  <a:cubicBezTo>
                    <a:pt x="22" y="63"/>
                    <a:pt x="22" y="62"/>
                    <a:pt x="22" y="61"/>
                  </a:cubicBezTo>
                  <a:cubicBezTo>
                    <a:pt x="21" y="59"/>
                    <a:pt x="22" y="57"/>
                    <a:pt x="21" y="56"/>
                  </a:cubicBezTo>
                  <a:cubicBezTo>
                    <a:pt x="20" y="54"/>
                    <a:pt x="19" y="55"/>
                    <a:pt x="18" y="54"/>
                  </a:cubicBezTo>
                  <a:cubicBezTo>
                    <a:pt x="17" y="52"/>
                    <a:pt x="16" y="48"/>
                    <a:pt x="15" y="47"/>
                  </a:cubicBezTo>
                  <a:cubicBezTo>
                    <a:pt x="15" y="45"/>
                    <a:pt x="14" y="45"/>
                    <a:pt x="14" y="44"/>
                  </a:cubicBezTo>
                  <a:cubicBezTo>
                    <a:pt x="13" y="42"/>
                    <a:pt x="14" y="39"/>
                    <a:pt x="14" y="37"/>
                  </a:cubicBezTo>
                  <a:cubicBezTo>
                    <a:pt x="14" y="33"/>
                    <a:pt x="12" y="32"/>
                    <a:pt x="12" y="29"/>
                  </a:cubicBezTo>
                  <a:cubicBezTo>
                    <a:pt x="11" y="28"/>
                    <a:pt x="11" y="26"/>
                    <a:pt x="11" y="25"/>
                  </a:cubicBezTo>
                  <a:cubicBezTo>
                    <a:pt x="11" y="23"/>
                    <a:pt x="9" y="22"/>
                    <a:pt x="9" y="20"/>
                  </a:cubicBezTo>
                  <a:cubicBezTo>
                    <a:pt x="8" y="17"/>
                    <a:pt x="9" y="13"/>
                    <a:pt x="8" y="10"/>
                  </a:cubicBezTo>
                  <a:cubicBezTo>
                    <a:pt x="7" y="7"/>
                    <a:pt x="3" y="3"/>
                    <a:pt x="4" y="0"/>
                  </a:cubicBezTo>
                  <a:cubicBezTo>
                    <a:pt x="3" y="1"/>
                    <a:pt x="2" y="4"/>
                    <a:pt x="1" y="5"/>
                  </a:cubicBezTo>
                  <a:cubicBezTo>
                    <a:pt x="1" y="8"/>
                    <a:pt x="1" y="11"/>
                    <a:pt x="1" y="14"/>
                  </a:cubicBezTo>
                  <a:cubicBezTo>
                    <a:pt x="1" y="17"/>
                    <a:pt x="0" y="18"/>
                    <a:pt x="0" y="21"/>
                  </a:cubicBezTo>
                  <a:cubicBezTo>
                    <a:pt x="0" y="23"/>
                    <a:pt x="0" y="27"/>
                    <a:pt x="0" y="30"/>
                  </a:cubicBezTo>
                  <a:cubicBezTo>
                    <a:pt x="0" y="32"/>
                    <a:pt x="1" y="35"/>
                    <a:pt x="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87">
              <a:extLst>
                <a:ext uri="{FF2B5EF4-FFF2-40B4-BE49-F238E27FC236}">
                  <a16:creationId xmlns:a16="http://schemas.microsoft.com/office/drawing/2014/main" id="{E6DE84CC-4A53-4096-997C-949B5623B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972" y="2783757"/>
              <a:ext cx="149376" cy="137024"/>
            </a:xfrm>
            <a:custGeom>
              <a:avLst/>
              <a:gdLst>
                <a:gd name="T0" fmla="*/ 27 w 71"/>
                <a:gd name="T1" fmla="*/ 15 h 65"/>
                <a:gd name="T2" fmla="*/ 25 w 71"/>
                <a:gd name="T3" fmla="*/ 15 h 65"/>
                <a:gd name="T4" fmla="*/ 24 w 71"/>
                <a:gd name="T5" fmla="*/ 8 h 65"/>
                <a:gd name="T6" fmla="*/ 20 w 71"/>
                <a:gd name="T7" fmla="*/ 3 h 65"/>
                <a:gd name="T8" fmla="*/ 14 w 71"/>
                <a:gd name="T9" fmla="*/ 1 h 65"/>
                <a:gd name="T10" fmla="*/ 11 w 71"/>
                <a:gd name="T11" fmla="*/ 8 h 65"/>
                <a:gd name="T12" fmla="*/ 15 w 71"/>
                <a:gd name="T13" fmla="*/ 9 h 65"/>
                <a:gd name="T14" fmla="*/ 17 w 71"/>
                <a:gd name="T15" fmla="*/ 13 h 65"/>
                <a:gd name="T16" fmla="*/ 17 w 71"/>
                <a:gd name="T17" fmla="*/ 26 h 65"/>
                <a:gd name="T18" fmla="*/ 12 w 71"/>
                <a:gd name="T19" fmla="*/ 32 h 65"/>
                <a:gd name="T20" fmla="*/ 11 w 71"/>
                <a:gd name="T21" fmla="*/ 35 h 65"/>
                <a:gd name="T22" fmla="*/ 9 w 71"/>
                <a:gd name="T23" fmla="*/ 38 h 65"/>
                <a:gd name="T24" fmla="*/ 5 w 71"/>
                <a:gd name="T25" fmla="*/ 42 h 65"/>
                <a:gd name="T26" fmla="*/ 4 w 71"/>
                <a:gd name="T27" fmla="*/ 49 h 65"/>
                <a:gd name="T28" fmla="*/ 2 w 71"/>
                <a:gd name="T29" fmla="*/ 59 h 65"/>
                <a:gd name="T30" fmla="*/ 0 w 71"/>
                <a:gd name="T31" fmla="*/ 60 h 65"/>
                <a:gd name="T32" fmla="*/ 9 w 71"/>
                <a:gd name="T33" fmla="*/ 59 h 65"/>
                <a:gd name="T34" fmla="*/ 11 w 71"/>
                <a:gd name="T35" fmla="*/ 53 h 65"/>
                <a:gd name="T36" fmla="*/ 16 w 71"/>
                <a:gd name="T37" fmla="*/ 50 h 65"/>
                <a:gd name="T38" fmla="*/ 19 w 71"/>
                <a:gd name="T39" fmla="*/ 45 h 65"/>
                <a:gd name="T40" fmla="*/ 22 w 71"/>
                <a:gd name="T41" fmla="*/ 51 h 65"/>
                <a:gd name="T42" fmla="*/ 25 w 71"/>
                <a:gd name="T43" fmla="*/ 56 h 65"/>
                <a:gd name="T44" fmla="*/ 28 w 71"/>
                <a:gd name="T45" fmla="*/ 57 h 65"/>
                <a:gd name="T46" fmla="*/ 30 w 71"/>
                <a:gd name="T47" fmla="*/ 60 h 65"/>
                <a:gd name="T48" fmla="*/ 33 w 71"/>
                <a:gd name="T49" fmla="*/ 56 h 65"/>
                <a:gd name="T50" fmla="*/ 38 w 71"/>
                <a:gd name="T51" fmla="*/ 52 h 65"/>
                <a:gd name="T52" fmla="*/ 40 w 71"/>
                <a:gd name="T53" fmla="*/ 52 h 65"/>
                <a:gd name="T54" fmla="*/ 43 w 71"/>
                <a:gd name="T55" fmla="*/ 50 h 65"/>
                <a:gd name="T56" fmla="*/ 47 w 71"/>
                <a:gd name="T57" fmla="*/ 46 h 65"/>
                <a:gd name="T58" fmla="*/ 50 w 71"/>
                <a:gd name="T59" fmla="*/ 42 h 65"/>
                <a:gd name="T60" fmla="*/ 56 w 71"/>
                <a:gd name="T61" fmla="*/ 40 h 65"/>
                <a:gd name="T62" fmla="*/ 68 w 71"/>
                <a:gd name="T63" fmla="*/ 36 h 65"/>
                <a:gd name="T64" fmla="*/ 70 w 71"/>
                <a:gd name="T65" fmla="*/ 29 h 65"/>
                <a:gd name="T66" fmla="*/ 69 w 71"/>
                <a:gd name="T67" fmla="*/ 26 h 65"/>
                <a:gd name="T68" fmla="*/ 65 w 71"/>
                <a:gd name="T69" fmla="*/ 24 h 65"/>
                <a:gd name="T70" fmla="*/ 62 w 71"/>
                <a:gd name="T71" fmla="*/ 24 h 65"/>
                <a:gd name="T72" fmla="*/ 58 w 71"/>
                <a:gd name="T73" fmla="*/ 22 h 65"/>
                <a:gd name="T74" fmla="*/ 50 w 71"/>
                <a:gd name="T75" fmla="*/ 22 h 65"/>
                <a:gd name="T76" fmla="*/ 45 w 71"/>
                <a:gd name="T77" fmla="*/ 24 h 65"/>
                <a:gd name="T78" fmla="*/ 38 w 71"/>
                <a:gd name="T79" fmla="*/ 24 h 65"/>
                <a:gd name="T80" fmla="*/ 27 w 71"/>
                <a:gd name="T81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" h="65">
                  <a:moveTo>
                    <a:pt x="27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5" y="13"/>
                    <a:pt x="24" y="9"/>
                    <a:pt x="24" y="8"/>
                  </a:cubicBezTo>
                  <a:cubicBezTo>
                    <a:pt x="23" y="5"/>
                    <a:pt x="21" y="5"/>
                    <a:pt x="20" y="3"/>
                  </a:cubicBezTo>
                  <a:cubicBezTo>
                    <a:pt x="17" y="2"/>
                    <a:pt x="17" y="0"/>
                    <a:pt x="14" y="1"/>
                  </a:cubicBezTo>
                  <a:cubicBezTo>
                    <a:pt x="11" y="2"/>
                    <a:pt x="11" y="3"/>
                    <a:pt x="11" y="8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8" y="11"/>
                    <a:pt x="16" y="10"/>
                    <a:pt x="17" y="13"/>
                  </a:cubicBezTo>
                  <a:cubicBezTo>
                    <a:pt x="18" y="17"/>
                    <a:pt x="20" y="22"/>
                    <a:pt x="17" y="26"/>
                  </a:cubicBezTo>
                  <a:cubicBezTo>
                    <a:pt x="16" y="28"/>
                    <a:pt x="13" y="30"/>
                    <a:pt x="12" y="32"/>
                  </a:cubicBezTo>
                  <a:cubicBezTo>
                    <a:pt x="11" y="33"/>
                    <a:pt x="11" y="34"/>
                    <a:pt x="11" y="35"/>
                  </a:cubicBezTo>
                  <a:cubicBezTo>
                    <a:pt x="11" y="37"/>
                    <a:pt x="10" y="38"/>
                    <a:pt x="9" y="38"/>
                  </a:cubicBezTo>
                  <a:cubicBezTo>
                    <a:pt x="8" y="39"/>
                    <a:pt x="7" y="41"/>
                    <a:pt x="5" y="42"/>
                  </a:cubicBezTo>
                  <a:cubicBezTo>
                    <a:pt x="7" y="46"/>
                    <a:pt x="5" y="46"/>
                    <a:pt x="4" y="49"/>
                  </a:cubicBezTo>
                  <a:cubicBezTo>
                    <a:pt x="2" y="52"/>
                    <a:pt x="2" y="55"/>
                    <a:pt x="2" y="59"/>
                  </a:cubicBezTo>
                  <a:cubicBezTo>
                    <a:pt x="2" y="59"/>
                    <a:pt x="0" y="60"/>
                    <a:pt x="0" y="60"/>
                  </a:cubicBezTo>
                  <a:cubicBezTo>
                    <a:pt x="4" y="61"/>
                    <a:pt x="6" y="65"/>
                    <a:pt x="9" y="59"/>
                  </a:cubicBezTo>
                  <a:cubicBezTo>
                    <a:pt x="9" y="57"/>
                    <a:pt x="10" y="55"/>
                    <a:pt x="11" y="53"/>
                  </a:cubicBezTo>
                  <a:cubicBezTo>
                    <a:pt x="13" y="50"/>
                    <a:pt x="14" y="52"/>
                    <a:pt x="16" y="50"/>
                  </a:cubicBezTo>
                  <a:cubicBezTo>
                    <a:pt x="18" y="49"/>
                    <a:pt x="17" y="46"/>
                    <a:pt x="19" y="45"/>
                  </a:cubicBezTo>
                  <a:cubicBezTo>
                    <a:pt x="22" y="44"/>
                    <a:pt x="21" y="48"/>
                    <a:pt x="22" y="51"/>
                  </a:cubicBezTo>
                  <a:cubicBezTo>
                    <a:pt x="23" y="52"/>
                    <a:pt x="24" y="55"/>
                    <a:pt x="25" y="56"/>
                  </a:cubicBezTo>
                  <a:cubicBezTo>
                    <a:pt x="26" y="57"/>
                    <a:pt x="26" y="56"/>
                    <a:pt x="28" y="57"/>
                  </a:cubicBezTo>
                  <a:cubicBezTo>
                    <a:pt x="29" y="58"/>
                    <a:pt x="29" y="60"/>
                    <a:pt x="30" y="60"/>
                  </a:cubicBezTo>
                  <a:cubicBezTo>
                    <a:pt x="33" y="63"/>
                    <a:pt x="32" y="58"/>
                    <a:pt x="33" y="56"/>
                  </a:cubicBezTo>
                  <a:cubicBezTo>
                    <a:pt x="34" y="53"/>
                    <a:pt x="36" y="52"/>
                    <a:pt x="38" y="52"/>
                  </a:cubicBezTo>
                  <a:cubicBezTo>
                    <a:pt x="38" y="52"/>
                    <a:pt x="39" y="52"/>
                    <a:pt x="40" y="52"/>
                  </a:cubicBezTo>
                  <a:cubicBezTo>
                    <a:pt x="41" y="52"/>
                    <a:pt x="41" y="50"/>
                    <a:pt x="43" y="50"/>
                  </a:cubicBezTo>
                  <a:cubicBezTo>
                    <a:pt x="46" y="49"/>
                    <a:pt x="46" y="51"/>
                    <a:pt x="47" y="46"/>
                  </a:cubicBezTo>
                  <a:cubicBezTo>
                    <a:pt x="48" y="44"/>
                    <a:pt x="48" y="43"/>
                    <a:pt x="50" y="42"/>
                  </a:cubicBezTo>
                  <a:cubicBezTo>
                    <a:pt x="53" y="40"/>
                    <a:pt x="54" y="40"/>
                    <a:pt x="56" y="40"/>
                  </a:cubicBezTo>
                  <a:cubicBezTo>
                    <a:pt x="61" y="40"/>
                    <a:pt x="63" y="37"/>
                    <a:pt x="68" y="36"/>
                  </a:cubicBezTo>
                  <a:cubicBezTo>
                    <a:pt x="68" y="32"/>
                    <a:pt x="70" y="32"/>
                    <a:pt x="70" y="29"/>
                  </a:cubicBezTo>
                  <a:cubicBezTo>
                    <a:pt x="71" y="26"/>
                    <a:pt x="70" y="27"/>
                    <a:pt x="69" y="26"/>
                  </a:cubicBezTo>
                  <a:cubicBezTo>
                    <a:pt x="69" y="26"/>
                    <a:pt x="66" y="24"/>
                    <a:pt x="65" y="24"/>
                  </a:cubicBezTo>
                  <a:cubicBezTo>
                    <a:pt x="64" y="23"/>
                    <a:pt x="63" y="24"/>
                    <a:pt x="62" y="24"/>
                  </a:cubicBezTo>
                  <a:cubicBezTo>
                    <a:pt x="59" y="24"/>
                    <a:pt x="60" y="23"/>
                    <a:pt x="58" y="22"/>
                  </a:cubicBezTo>
                  <a:cubicBezTo>
                    <a:pt x="56" y="20"/>
                    <a:pt x="53" y="22"/>
                    <a:pt x="50" y="22"/>
                  </a:cubicBezTo>
                  <a:cubicBezTo>
                    <a:pt x="48" y="22"/>
                    <a:pt x="47" y="23"/>
                    <a:pt x="45" y="24"/>
                  </a:cubicBezTo>
                  <a:cubicBezTo>
                    <a:pt x="43" y="25"/>
                    <a:pt x="40" y="24"/>
                    <a:pt x="38" y="24"/>
                  </a:cubicBezTo>
                  <a:cubicBezTo>
                    <a:pt x="33" y="24"/>
                    <a:pt x="28" y="23"/>
                    <a:pt x="2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88">
              <a:extLst>
                <a:ext uri="{FF2B5EF4-FFF2-40B4-BE49-F238E27FC236}">
                  <a16:creationId xmlns:a16="http://schemas.microsoft.com/office/drawing/2014/main" id="{CDBA20D5-0052-46AB-A2FD-A8494D4A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965" y="2947736"/>
              <a:ext cx="234734" cy="329080"/>
            </a:xfrm>
            <a:custGeom>
              <a:avLst/>
              <a:gdLst>
                <a:gd name="T0" fmla="*/ 7 w 111"/>
                <a:gd name="T1" fmla="*/ 119 h 156"/>
                <a:gd name="T2" fmla="*/ 13 w 111"/>
                <a:gd name="T3" fmla="*/ 123 h 156"/>
                <a:gd name="T4" fmla="*/ 17 w 111"/>
                <a:gd name="T5" fmla="*/ 129 h 156"/>
                <a:gd name="T6" fmla="*/ 19 w 111"/>
                <a:gd name="T7" fmla="*/ 137 h 156"/>
                <a:gd name="T8" fmla="*/ 18 w 111"/>
                <a:gd name="T9" fmla="*/ 146 h 156"/>
                <a:gd name="T10" fmla="*/ 25 w 111"/>
                <a:gd name="T11" fmla="*/ 151 h 156"/>
                <a:gd name="T12" fmla="*/ 27 w 111"/>
                <a:gd name="T13" fmla="*/ 132 h 156"/>
                <a:gd name="T14" fmla="*/ 23 w 111"/>
                <a:gd name="T15" fmla="*/ 116 h 156"/>
                <a:gd name="T16" fmla="*/ 24 w 111"/>
                <a:gd name="T17" fmla="*/ 102 h 156"/>
                <a:gd name="T18" fmla="*/ 38 w 111"/>
                <a:gd name="T19" fmla="*/ 93 h 156"/>
                <a:gd name="T20" fmla="*/ 44 w 111"/>
                <a:gd name="T21" fmla="*/ 93 h 156"/>
                <a:gd name="T22" fmla="*/ 58 w 111"/>
                <a:gd name="T23" fmla="*/ 93 h 156"/>
                <a:gd name="T24" fmla="*/ 47 w 111"/>
                <a:gd name="T25" fmla="*/ 110 h 156"/>
                <a:gd name="T26" fmla="*/ 40 w 111"/>
                <a:gd name="T27" fmla="*/ 122 h 156"/>
                <a:gd name="T28" fmla="*/ 40 w 111"/>
                <a:gd name="T29" fmla="*/ 134 h 156"/>
                <a:gd name="T30" fmla="*/ 42 w 111"/>
                <a:gd name="T31" fmla="*/ 134 h 156"/>
                <a:gd name="T32" fmla="*/ 51 w 111"/>
                <a:gd name="T33" fmla="*/ 118 h 156"/>
                <a:gd name="T34" fmla="*/ 70 w 111"/>
                <a:gd name="T35" fmla="*/ 111 h 156"/>
                <a:gd name="T36" fmla="*/ 76 w 111"/>
                <a:gd name="T37" fmla="*/ 109 h 156"/>
                <a:gd name="T38" fmla="*/ 86 w 111"/>
                <a:gd name="T39" fmla="*/ 98 h 156"/>
                <a:gd name="T40" fmla="*/ 108 w 111"/>
                <a:gd name="T41" fmla="*/ 85 h 156"/>
                <a:gd name="T42" fmla="*/ 106 w 111"/>
                <a:gd name="T43" fmla="*/ 77 h 156"/>
                <a:gd name="T44" fmla="*/ 101 w 111"/>
                <a:gd name="T45" fmla="*/ 76 h 156"/>
                <a:gd name="T46" fmla="*/ 99 w 111"/>
                <a:gd name="T47" fmla="*/ 69 h 156"/>
                <a:gd name="T48" fmla="*/ 98 w 111"/>
                <a:gd name="T49" fmla="*/ 53 h 156"/>
                <a:gd name="T50" fmla="*/ 106 w 111"/>
                <a:gd name="T51" fmla="*/ 38 h 156"/>
                <a:gd name="T52" fmla="*/ 109 w 111"/>
                <a:gd name="T53" fmla="*/ 29 h 156"/>
                <a:gd name="T54" fmla="*/ 106 w 111"/>
                <a:gd name="T55" fmla="*/ 20 h 156"/>
                <a:gd name="T56" fmla="*/ 95 w 111"/>
                <a:gd name="T57" fmla="*/ 10 h 156"/>
                <a:gd name="T58" fmla="*/ 92 w 111"/>
                <a:gd name="T59" fmla="*/ 3 h 156"/>
                <a:gd name="T60" fmla="*/ 87 w 111"/>
                <a:gd name="T61" fmla="*/ 1 h 156"/>
                <a:gd name="T62" fmla="*/ 80 w 111"/>
                <a:gd name="T63" fmla="*/ 23 h 156"/>
                <a:gd name="T64" fmla="*/ 81 w 111"/>
                <a:gd name="T65" fmla="*/ 42 h 156"/>
                <a:gd name="T66" fmla="*/ 75 w 111"/>
                <a:gd name="T67" fmla="*/ 48 h 156"/>
                <a:gd name="T68" fmla="*/ 59 w 111"/>
                <a:gd name="T69" fmla="*/ 62 h 156"/>
                <a:gd name="T70" fmla="*/ 43 w 111"/>
                <a:gd name="T71" fmla="*/ 77 h 156"/>
                <a:gd name="T72" fmla="*/ 36 w 111"/>
                <a:gd name="T73" fmla="*/ 84 h 156"/>
                <a:gd name="T74" fmla="*/ 30 w 111"/>
                <a:gd name="T75" fmla="*/ 86 h 156"/>
                <a:gd name="T76" fmla="*/ 24 w 111"/>
                <a:gd name="T77" fmla="*/ 92 h 156"/>
                <a:gd name="T78" fmla="*/ 18 w 111"/>
                <a:gd name="T79" fmla="*/ 102 h 156"/>
                <a:gd name="T80" fmla="*/ 10 w 111"/>
                <a:gd name="T81" fmla="*/ 109 h 156"/>
                <a:gd name="T82" fmla="*/ 4 w 111"/>
                <a:gd name="T83" fmla="*/ 11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156">
                  <a:moveTo>
                    <a:pt x="3" y="120"/>
                  </a:moveTo>
                  <a:cubicBezTo>
                    <a:pt x="4" y="120"/>
                    <a:pt x="6" y="119"/>
                    <a:pt x="7" y="119"/>
                  </a:cubicBezTo>
                  <a:cubicBezTo>
                    <a:pt x="8" y="120"/>
                    <a:pt x="10" y="121"/>
                    <a:pt x="11" y="121"/>
                  </a:cubicBezTo>
                  <a:cubicBezTo>
                    <a:pt x="13" y="122"/>
                    <a:pt x="12" y="121"/>
                    <a:pt x="13" y="123"/>
                  </a:cubicBezTo>
                  <a:cubicBezTo>
                    <a:pt x="14" y="124"/>
                    <a:pt x="15" y="126"/>
                    <a:pt x="15" y="128"/>
                  </a:cubicBezTo>
                  <a:cubicBezTo>
                    <a:pt x="15" y="128"/>
                    <a:pt x="16" y="128"/>
                    <a:pt x="17" y="129"/>
                  </a:cubicBezTo>
                  <a:cubicBezTo>
                    <a:pt x="17" y="131"/>
                    <a:pt x="17" y="134"/>
                    <a:pt x="17" y="137"/>
                  </a:cubicBezTo>
                  <a:cubicBezTo>
                    <a:pt x="18" y="137"/>
                    <a:pt x="19" y="137"/>
                    <a:pt x="19" y="137"/>
                  </a:cubicBezTo>
                  <a:cubicBezTo>
                    <a:pt x="20" y="140"/>
                    <a:pt x="20" y="143"/>
                    <a:pt x="19" y="145"/>
                  </a:cubicBezTo>
                  <a:cubicBezTo>
                    <a:pt x="19" y="146"/>
                    <a:pt x="19" y="146"/>
                    <a:pt x="18" y="146"/>
                  </a:cubicBezTo>
                  <a:cubicBezTo>
                    <a:pt x="17" y="149"/>
                    <a:pt x="19" y="152"/>
                    <a:pt x="21" y="153"/>
                  </a:cubicBezTo>
                  <a:cubicBezTo>
                    <a:pt x="23" y="155"/>
                    <a:pt x="24" y="156"/>
                    <a:pt x="25" y="151"/>
                  </a:cubicBezTo>
                  <a:cubicBezTo>
                    <a:pt x="25" y="148"/>
                    <a:pt x="24" y="144"/>
                    <a:pt x="25" y="141"/>
                  </a:cubicBezTo>
                  <a:cubicBezTo>
                    <a:pt x="26" y="137"/>
                    <a:pt x="27" y="136"/>
                    <a:pt x="27" y="132"/>
                  </a:cubicBezTo>
                  <a:cubicBezTo>
                    <a:pt x="27" y="129"/>
                    <a:pt x="28" y="123"/>
                    <a:pt x="27" y="121"/>
                  </a:cubicBezTo>
                  <a:cubicBezTo>
                    <a:pt x="26" y="119"/>
                    <a:pt x="24" y="119"/>
                    <a:pt x="23" y="116"/>
                  </a:cubicBezTo>
                  <a:cubicBezTo>
                    <a:pt x="23" y="114"/>
                    <a:pt x="23" y="108"/>
                    <a:pt x="23" y="105"/>
                  </a:cubicBezTo>
                  <a:cubicBezTo>
                    <a:pt x="24" y="103"/>
                    <a:pt x="23" y="103"/>
                    <a:pt x="24" y="102"/>
                  </a:cubicBezTo>
                  <a:cubicBezTo>
                    <a:pt x="26" y="101"/>
                    <a:pt x="28" y="102"/>
                    <a:pt x="30" y="102"/>
                  </a:cubicBezTo>
                  <a:cubicBezTo>
                    <a:pt x="34" y="101"/>
                    <a:pt x="36" y="96"/>
                    <a:pt x="38" y="93"/>
                  </a:cubicBezTo>
                  <a:cubicBezTo>
                    <a:pt x="39" y="93"/>
                    <a:pt x="41" y="91"/>
                    <a:pt x="41" y="91"/>
                  </a:cubicBezTo>
                  <a:cubicBezTo>
                    <a:pt x="43" y="91"/>
                    <a:pt x="43" y="92"/>
                    <a:pt x="44" y="93"/>
                  </a:cubicBezTo>
                  <a:cubicBezTo>
                    <a:pt x="46" y="93"/>
                    <a:pt x="50" y="94"/>
                    <a:pt x="52" y="93"/>
                  </a:cubicBezTo>
                  <a:cubicBezTo>
                    <a:pt x="54" y="93"/>
                    <a:pt x="57" y="89"/>
                    <a:pt x="58" y="93"/>
                  </a:cubicBezTo>
                  <a:cubicBezTo>
                    <a:pt x="60" y="96"/>
                    <a:pt x="58" y="99"/>
                    <a:pt x="57" y="102"/>
                  </a:cubicBezTo>
                  <a:cubicBezTo>
                    <a:pt x="54" y="106"/>
                    <a:pt x="50" y="107"/>
                    <a:pt x="47" y="110"/>
                  </a:cubicBezTo>
                  <a:cubicBezTo>
                    <a:pt x="46" y="111"/>
                    <a:pt x="43" y="113"/>
                    <a:pt x="42" y="114"/>
                  </a:cubicBezTo>
                  <a:cubicBezTo>
                    <a:pt x="41" y="116"/>
                    <a:pt x="41" y="119"/>
                    <a:pt x="40" y="122"/>
                  </a:cubicBezTo>
                  <a:cubicBezTo>
                    <a:pt x="39" y="125"/>
                    <a:pt x="38" y="126"/>
                    <a:pt x="38" y="130"/>
                  </a:cubicBezTo>
                  <a:cubicBezTo>
                    <a:pt x="38" y="131"/>
                    <a:pt x="39" y="133"/>
                    <a:pt x="40" y="134"/>
                  </a:cubicBezTo>
                  <a:cubicBezTo>
                    <a:pt x="40" y="135"/>
                    <a:pt x="40" y="135"/>
                    <a:pt x="41" y="136"/>
                  </a:cubicBezTo>
                  <a:cubicBezTo>
                    <a:pt x="42" y="136"/>
                    <a:pt x="42" y="135"/>
                    <a:pt x="42" y="134"/>
                  </a:cubicBezTo>
                  <a:cubicBezTo>
                    <a:pt x="44" y="132"/>
                    <a:pt x="46" y="128"/>
                    <a:pt x="48" y="125"/>
                  </a:cubicBezTo>
                  <a:cubicBezTo>
                    <a:pt x="49" y="123"/>
                    <a:pt x="50" y="120"/>
                    <a:pt x="51" y="118"/>
                  </a:cubicBezTo>
                  <a:cubicBezTo>
                    <a:pt x="55" y="112"/>
                    <a:pt x="62" y="119"/>
                    <a:pt x="66" y="116"/>
                  </a:cubicBezTo>
                  <a:cubicBezTo>
                    <a:pt x="67" y="115"/>
                    <a:pt x="69" y="112"/>
                    <a:pt x="70" y="111"/>
                  </a:cubicBezTo>
                  <a:cubicBezTo>
                    <a:pt x="71" y="110"/>
                    <a:pt x="71" y="109"/>
                    <a:pt x="72" y="109"/>
                  </a:cubicBezTo>
                  <a:cubicBezTo>
                    <a:pt x="73" y="108"/>
                    <a:pt x="75" y="109"/>
                    <a:pt x="76" y="109"/>
                  </a:cubicBezTo>
                  <a:cubicBezTo>
                    <a:pt x="78" y="108"/>
                    <a:pt x="80" y="107"/>
                    <a:pt x="81" y="105"/>
                  </a:cubicBezTo>
                  <a:cubicBezTo>
                    <a:pt x="84" y="103"/>
                    <a:pt x="85" y="103"/>
                    <a:pt x="86" y="98"/>
                  </a:cubicBezTo>
                  <a:cubicBezTo>
                    <a:pt x="88" y="93"/>
                    <a:pt x="91" y="90"/>
                    <a:pt x="95" y="90"/>
                  </a:cubicBezTo>
                  <a:cubicBezTo>
                    <a:pt x="100" y="90"/>
                    <a:pt x="105" y="91"/>
                    <a:pt x="108" y="85"/>
                  </a:cubicBezTo>
                  <a:cubicBezTo>
                    <a:pt x="109" y="83"/>
                    <a:pt x="109" y="81"/>
                    <a:pt x="109" y="78"/>
                  </a:cubicBezTo>
                  <a:cubicBezTo>
                    <a:pt x="108" y="78"/>
                    <a:pt x="107" y="77"/>
                    <a:pt x="106" y="77"/>
                  </a:cubicBezTo>
                  <a:cubicBezTo>
                    <a:pt x="105" y="76"/>
                    <a:pt x="105" y="76"/>
                    <a:pt x="104" y="76"/>
                  </a:cubicBezTo>
                  <a:cubicBezTo>
                    <a:pt x="103" y="76"/>
                    <a:pt x="102" y="76"/>
                    <a:pt x="101" y="76"/>
                  </a:cubicBezTo>
                  <a:cubicBezTo>
                    <a:pt x="100" y="75"/>
                    <a:pt x="99" y="74"/>
                    <a:pt x="99" y="72"/>
                  </a:cubicBezTo>
                  <a:cubicBezTo>
                    <a:pt x="99" y="71"/>
                    <a:pt x="99" y="70"/>
                    <a:pt x="99" y="69"/>
                  </a:cubicBezTo>
                  <a:cubicBezTo>
                    <a:pt x="99" y="68"/>
                    <a:pt x="99" y="67"/>
                    <a:pt x="98" y="66"/>
                  </a:cubicBezTo>
                  <a:cubicBezTo>
                    <a:pt x="97" y="63"/>
                    <a:pt x="97" y="57"/>
                    <a:pt x="98" y="53"/>
                  </a:cubicBezTo>
                  <a:cubicBezTo>
                    <a:pt x="98" y="50"/>
                    <a:pt x="99" y="44"/>
                    <a:pt x="101" y="43"/>
                  </a:cubicBezTo>
                  <a:cubicBezTo>
                    <a:pt x="102" y="41"/>
                    <a:pt x="105" y="42"/>
                    <a:pt x="106" y="38"/>
                  </a:cubicBezTo>
                  <a:cubicBezTo>
                    <a:pt x="107" y="36"/>
                    <a:pt x="106" y="34"/>
                    <a:pt x="107" y="32"/>
                  </a:cubicBezTo>
                  <a:cubicBezTo>
                    <a:pt x="107" y="31"/>
                    <a:pt x="109" y="30"/>
                    <a:pt x="109" y="29"/>
                  </a:cubicBezTo>
                  <a:cubicBezTo>
                    <a:pt x="111" y="26"/>
                    <a:pt x="110" y="27"/>
                    <a:pt x="109" y="25"/>
                  </a:cubicBezTo>
                  <a:cubicBezTo>
                    <a:pt x="108" y="23"/>
                    <a:pt x="107" y="21"/>
                    <a:pt x="106" y="20"/>
                  </a:cubicBezTo>
                  <a:cubicBezTo>
                    <a:pt x="104" y="16"/>
                    <a:pt x="100" y="15"/>
                    <a:pt x="97" y="14"/>
                  </a:cubicBezTo>
                  <a:cubicBezTo>
                    <a:pt x="97" y="11"/>
                    <a:pt x="96" y="11"/>
                    <a:pt x="95" y="10"/>
                  </a:cubicBezTo>
                  <a:cubicBezTo>
                    <a:pt x="94" y="8"/>
                    <a:pt x="94" y="6"/>
                    <a:pt x="94" y="4"/>
                  </a:cubicBezTo>
                  <a:cubicBezTo>
                    <a:pt x="93" y="4"/>
                    <a:pt x="92" y="4"/>
                    <a:pt x="92" y="3"/>
                  </a:cubicBezTo>
                  <a:cubicBezTo>
                    <a:pt x="92" y="3"/>
                    <a:pt x="90" y="1"/>
                    <a:pt x="90" y="0"/>
                  </a:cubicBezTo>
                  <a:cubicBezTo>
                    <a:pt x="89" y="0"/>
                    <a:pt x="88" y="0"/>
                    <a:pt x="87" y="1"/>
                  </a:cubicBezTo>
                  <a:cubicBezTo>
                    <a:pt x="87" y="4"/>
                    <a:pt x="85" y="6"/>
                    <a:pt x="83" y="6"/>
                  </a:cubicBezTo>
                  <a:cubicBezTo>
                    <a:pt x="82" y="12"/>
                    <a:pt x="80" y="17"/>
                    <a:pt x="80" y="23"/>
                  </a:cubicBezTo>
                  <a:cubicBezTo>
                    <a:pt x="80" y="26"/>
                    <a:pt x="79" y="31"/>
                    <a:pt x="80" y="34"/>
                  </a:cubicBezTo>
                  <a:cubicBezTo>
                    <a:pt x="81" y="37"/>
                    <a:pt x="82" y="38"/>
                    <a:pt x="81" y="42"/>
                  </a:cubicBezTo>
                  <a:cubicBezTo>
                    <a:pt x="80" y="42"/>
                    <a:pt x="78" y="42"/>
                    <a:pt x="78" y="43"/>
                  </a:cubicBezTo>
                  <a:cubicBezTo>
                    <a:pt x="77" y="44"/>
                    <a:pt x="76" y="46"/>
                    <a:pt x="75" y="48"/>
                  </a:cubicBezTo>
                  <a:cubicBezTo>
                    <a:pt x="73" y="49"/>
                    <a:pt x="71" y="50"/>
                    <a:pt x="69" y="52"/>
                  </a:cubicBezTo>
                  <a:cubicBezTo>
                    <a:pt x="65" y="54"/>
                    <a:pt x="58" y="52"/>
                    <a:pt x="59" y="62"/>
                  </a:cubicBezTo>
                  <a:cubicBezTo>
                    <a:pt x="59" y="68"/>
                    <a:pt x="55" y="73"/>
                    <a:pt x="51" y="76"/>
                  </a:cubicBezTo>
                  <a:cubicBezTo>
                    <a:pt x="49" y="79"/>
                    <a:pt x="46" y="76"/>
                    <a:pt x="43" y="77"/>
                  </a:cubicBezTo>
                  <a:cubicBezTo>
                    <a:pt x="41" y="78"/>
                    <a:pt x="39" y="81"/>
                    <a:pt x="36" y="81"/>
                  </a:cubicBezTo>
                  <a:cubicBezTo>
                    <a:pt x="36" y="82"/>
                    <a:pt x="36" y="83"/>
                    <a:pt x="36" y="84"/>
                  </a:cubicBezTo>
                  <a:cubicBezTo>
                    <a:pt x="35" y="84"/>
                    <a:pt x="34" y="85"/>
                    <a:pt x="33" y="86"/>
                  </a:cubicBezTo>
                  <a:cubicBezTo>
                    <a:pt x="32" y="86"/>
                    <a:pt x="31" y="86"/>
                    <a:pt x="30" y="86"/>
                  </a:cubicBezTo>
                  <a:cubicBezTo>
                    <a:pt x="27" y="86"/>
                    <a:pt x="26" y="87"/>
                    <a:pt x="26" y="91"/>
                  </a:cubicBezTo>
                  <a:cubicBezTo>
                    <a:pt x="25" y="91"/>
                    <a:pt x="24" y="92"/>
                    <a:pt x="24" y="92"/>
                  </a:cubicBezTo>
                  <a:cubicBezTo>
                    <a:pt x="23" y="93"/>
                    <a:pt x="23" y="95"/>
                    <a:pt x="23" y="96"/>
                  </a:cubicBezTo>
                  <a:cubicBezTo>
                    <a:pt x="20" y="97"/>
                    <a:pt x="20" y="100"/>
                    <a:pt x="18" y="102"/>
                  </a:cubicBezTo>
                  <a:cubicBezTo>
                    <a:pt x="17" y="103"/>
                    <a:pt x="13" y="106"/>
                    <a:pt x="11" y="106"/>
                  </a:cubicBezTo>
                  <a:cubicBezTo>
                    <a:pt x="11" y="107"/>
                    <a:pt x="11" y="108"/>
                    <a:pt x="10" y="109"/>
                  </a:cubicBezTo>
                  <a:cubicBezTo>
                    <a:pt x="9" y="109"/>
                    <a:pt x="9" y="110"/>
                    <a:pt x="8" y="110"/>
                  </a:cubicBezTo>
                  <a:cubicBezTo>
                    <a:pt x="7" y="111"/>
                    <a:pt x="5" y="110"/>
                    <a:pt x="4" y="111"/>
                  </a:cubicBezTo>
                  <a:cubicBezTo>
                    <a:pt x="2" y="112"/>
                    <a:pt x="0" y="118"/>
                    <a:pt x="3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89">
              <a:extLst>
                <a:ext uri="{FF2B5EF4-FFF2-40B4-BE49-F238E27FC236}">
                  <a16:creationId xmlns:a16="http://schemas.microsoft.com/office/drawing/2014/main" id="{4BB048D9-123A-454C-9463-D18D91C88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295" y="3418331"/>
              <a:ext cx="38186" cy="103329"/>
            </a:xfrm>
            <a:custGeom>
              <a:avLst/>
              <a:gdLst>
                <a:gd name="T0" fmla="*/ 9 w 18"/>
                <a:gd name="T1" fmla="*/ 35 h 49"/>
                <a:gd name="T2" fmla="*/ 9 w 18"/>
                <a:gd name="T3" fmla="*/ 47 h 49"/>
                <a:gd name="T4" fmla="*/ 12 w 18"/>
                <a:gd name="T5" fmla="*/ 49 h 49"/>
                <a:gd name="T6" fmla="*/ 14 w 18"/>
                <a:gd name="T7" fmla="*/ 46 h 49"/>
                <a:gd name="T8" fmla="*/ 12 w 18"/>
                <a:gd name="T9" fmla="*/ 28 h 49"/>
                <a:gd name="T10" fmla="*/ 12 w 18"/>
                <a:gd name="T11" fmla="*/ 21 h 49"/>
                <a:gd name="T12" fmla="*/ 14 w 18"/>
                <a:gd name="T13" fmla="*/ 21 h 49"/>
                <a:gd name="T14" fmla="*/ 14 w 18"/>
                <a:gd name="T15" fmla="*/ 16 h 49"/>
                <a:gd name="T16" fmla="*/ 15 w 18"/>
                <a:gd name="T17" fmla="*/ 10 h 49"/>
                <a:gd name="T18" fmla="*/ 16 w 18"/>
                <a:gd name="T19" fmla="*/ 7 h 49"/>
                <a:gd name="T20" fmla="*/ 15 w 18"/>
                <a:gd name="T21" fmla="*/ 0 h 49"/>
                <a:gd name="T22" fmla="*/ 15 w 18"/>
                <a:gd name="T23" fmla="*/ 1 h 49"/>
                <a:gd name="T24" fmla="*/ 9 w 18"/>
                <a:gd name="T25" fmla="*/ 6 h 49"/>
                <a:gd name="T26" fmla="*/ 7 w 18"/>
                <a:gd name="T27" fmla="*/ 7 h 49"/>
                <a:gd name="T28" fmla="*/ 5 w 18"/>
                <a:gd name="T29" fmla="*/ 12 h 49"/>
                <a:gd name="T30" fmla="*/ 1 w 18"/>
                <a:gd name="T31" fmla="*/ 19 h 49"/>
                <a:gd name="T32" fmla="*/ 0 w 18"/>
                <a:gd name="T33" fmla="*/ 31 h 49"/>
                <a:gd name="T34" fmla="*/ 9 w 18"/>
                <a:gd name="T35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49">
                  <a:moveTo>
                    <a:pt x="9" y="35"/>
                  </a:moveTo>
                  <a:cubicBezTo>
                    <a:pt x="10" y="39"/>
                    <a:pt x="8" y="44"/>
                    <a:pt x="9" y="47"/>
                  </a:cubicBezTo>
                  <a:cubicBezTo>
                    <a:pt x="10" y="49"/>
                    <a:pt x="10" y="49"/>
                    <a:pt x="12" y="49"/>
                  </a:cubicBezTo>
                  <a:cubicBezTo>
                    <a:pt x="14" y="49"/>
                    <a:pt x="14" y="49"/>
                    <a:pt x="14" y="46"/>
                  </a:cubicBezTo>
                  <a:cubicBezTo>
                    <a:pt x="16" y="42"/>
                    <a:pt x="17" y="28"/>
                    <a:pt x="12" y="28"/>
                  </a:cubicBezTo>
                  <a:cubicBezTo>
                    <a:pt x="11" y="26"/>
                    <a:pt x="11" y="23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19"/>
                    <a:pt x="14" y="17"/>
                    <a:pt x="14" y="16"/>
                  </a:cubicBezTo>
                  <a:cubicBezTo>
                    <a:pt x="14" y="13"/>
                    <a:pt x="15" y="13"/>
                    <a:pt x="15" y="10"/>
                  </a:cubicBezTo>
                  <a:cubicBezTo>
                    <a:pt x="15" y="11"/>
                    <a:pt x="16" y="6"/>
                    <a:pt x="16" y="7"/>
                  </a:cubicBezTo>
                  <a:cubicBezTo>
                    <a:pt x="17" y="4"/>
                    <a:pt x="18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2" y="2"/>
                    <a:pt x="12" y="3"/>
                    <a:pt x="9" y="6"/>
                  </a:cubicBezTo>
                  <a:cubicBezTo>
                    <a:pt x="9" y="6"/>
                    <a:pt x="7" y="7"/>
                    <a:pt x="7" y="7"/>
                  </a:cubicBezTo>
                  <a:cubicBezTo>
                    <a:pt x="6" y="8"/>
                    <a:pt x="6" y="11"/>
                    <a:pt x="5" y="12"/>
                  </a:cubicBezTo>
                  <a:cubicBezTo>
                    <a:pt x="4" y="15"/>
                    <a:pt x="2" y="15"/>
                    <a:pt x="1" y="19"/>
                  </a:cubicBezTo>
                  <a:cubicBezTo>
                    <a:pt x="0" y="22"/>
                    <a:pt x="0" y="27"/>
                    <a:pt x="0" y="31"/>
                  </a:cubicBezTo>
                  <a:cubicBezTo>
                    <a:pt x="4" y="32"/>
                    <a:pt x="5" y="35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90">
              <a:extLst>
                <a:ext uri="{FF2B5EF4-FFF2-40B4-BE49-F238E27FC236}">
                  <a16:creationId xmlns:a16="http://schemas.microsoft.com/office/drawing/2014/main" id="{787B335F-FB4E-48FB-954F-A52891F31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836" y="3619373"/>
              <a:ext cx="50541" cy="142638"/>
            </a:xfrm>
            <a:custGeom>
              <a:avLst/>
              <a:gdLst>
                <a:gd name="T0" fmla="*/ 18 w 24"/>
                <a:gd name="T1" fmla="*/ 32 h 68"/>
                <a:gd name="T2" fmla="*/ 22 w 24"/>
                <a:gd name="T3" fmla="*/ 28 h 68"/>
                <a:gd name="T4" fmla="*/ 23 w 24"/>
                <a:gd name="T5" fmla="*/ 24 h 68"/>
                <a:gd name="T6" fmla="*/ 21 w 24"/>
                <a:gd name="T7" fmla="*/ 22 h 68"/>
                <a:gd name="T8" fmla="*/ 19 w 24"/>
                <a:gd name="T9" fmla="*/ 11 h 68"/>
                <a:gd name="T10" fmla="*/ 15 w 24"/>
                <a:gd name="T11" fmla="*/ 5 h 68"/>
                <a:gd name="T12" fmla="*/ 15 w 24"/>
                <a:gd name="T13" fmla="*/ 3 h 68"/>
                <a:gd name="T14" fmla="*/ 6 w 24"/>
                <a:gd name="T15" fmla="*/ 1 h 68"/>
                <a:gd name="T16" fmla="*/ 5 w 24"/>
                <a:gd name="T17" fmla="*/ 7 h 68"/>
                <a:gd name="T18" fmla="*/ 4 w 24"/>
                <a:gd name="T19" fmla="*/ 12 h 68"/>
                <a:gd name="T20" fmla="*/ 2 w 24"/>
                <a:gd name="T21" fmla="*/ 12 h 68"/>
                <a:gd name="T22" fmla="*/ 1 w 24"/>
                <a:gd name="T23" fmla="*/ 20 h 68"/>
                <a:gd name="T24" fmla="*/ 0 w 24"/>
                <a:gd name="T25" fmla="*/ 22 h 68"/>
                <a:gd name="T26" fmla="*/ 0 w 24"/>
                <a:gd name="T27" fmla="*/ 28 h 68"/>
                <a:gd name="T28" fmla="*/ 4 w 24"/>
                <a:gd name="T29" fmla="*/ 41 h 68"/>
                <a:gd name="T30" fmla="*/ 8 w 24"/>
                <a:gd name="T31" fmla="*/ 45 h 68"/>
                <a:gd name="T32" fmla="*/ 8 w 24"/>
                <a:gd name="T33" fmla="*/ 49 h 68"/>
                <a:gd name="T34" fmla="*/ 9 w 24"/>
                <a:gd name="T35" fmla="*/ 53 h 68"/>
                <a:gd name="T36" fmla="*/ 10 w 24"/>
                <a:gd name="T37" fmla="*/ 60 h 68"/>
                <a:gd name="T38" fmla="*/ 12 w 24"/>
                <a:gd name="T39" fmla="*/ 68 h 68"/>
                <a:gd name="T40" fmla="*/ 17 w 24"/>
                <a:gd name="T41" fmla="*/ 67 h 68"/>
                <a:gd name="T42" fmla="*/ 19 w 24"/>
                <a:gd name="T43" fmla="*/ 59 h 68"/>
                <a:gd name="T44" fmla="*/ 21 w 24"/>
                <a:gd name="T45" fmla="*/ 52 h 68"/>
                <a:gd name="T46" fmla="*/ 18 w 24"/>
                <a:gd name="T47" fmla="*/ 50 h 68"/>
                <a:gd name="T48" fmla="*/ 16 w 24"/>
                <a:gd name="T49" fmla="*/ 46 h 68"/>
                <a:gd name="T50" fmla="*/ 15 w 24"/>
                <a:gd name="T51" fmla="*/ 38 h 68"/>
                <a:gd name="T52" fmla="*/ 18 w 24"/>
                <a:gd name="T53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68">
                  <a:moveTo>
                    <a:pt x="18" y="32"/>
                  </a:moveTo>
                  <a:cubicBezTo>
                    <a:pt x="19" y="31"/>
                    <a:pt x="21" y="29"/>
                    <a:pt x="22" y="28"/>
                  </a:cubicBezTo>
                  <a:cubicBezTo>
                    <a:pt x="23" y="27"/>
                    <a:pt x="24" y="27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18"/>
                    <a:pt x="20" y="15"/>
                    <a:pt x="19" y="11"/>
                  </a:cubicBezTo>
                  <a:cubicBezTo>
                    <a:pt x="17" y="6"/>
                    <a:pt x="19" y="5"/>
                    <a:pt x="15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3" y="3"/>
                    <a:pt x="9" y="0"/>
                    <a:pt x="6" y="1"/>
                  </a:cubicBezTo>
                  <a:cubicBezTo>
                    <a:pt x="4" y="3"/>
                    <a:pt x="6" y="4"/>
                    <a:pt x="5" y="7"/>
                  </a:cubicBezTo>
                  <a:cubicBezTo>
                    <a:pt x="5" y="9"/>
                    <a:pt x="4" y="9"/>
                    <a:pt x="4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1" y="15"/>
                    <a:pt x="2" y="18"/>
                    <a:pt x="1" y="20"/>
                  </a:cubicBezTo>
                  <a:cubicBezTo>
                    <a:pt x="1" y="21"/>
                    <a:pt x="0" y="21"/>
                    <a:pt x="0" y="22"/>
                  </a:cubicBezTo>
                  <a:cubicBezTo>
                    <a:pt x="0" y="24"/>
                    <a:pt x="0" y="26"/>
                    <a:pt x="0" y="28"/>
                  </a:cubicBezTo>
                  <a:cubicBezTo>
                    <a:pt x="0" y="34"/>
                    <a:pt x="0" y="37"/>
                    <a:pt x="4" y="41"/>
                  </a:cubicBezTo>
                  <a:cubicBezTo>
                    <a:pt x="6" y="43"/>
                    <a:pt x="7" y="42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8" y="50"/>
                    <a:pt x="9" y="51"/>
                    <a:pt x="9" y="53"/>
                  </a:cubicBezTo>
                  <a:cubicBezTo>
                    <a:pt x="9" y="55"/>
                    <a:pt x="9" y="57"/>
                    <a:pt x="10" y="60"/>
                  </a:cubicBezTo>
                  <a:cubicBezTo>
                    <a:pt x="11" y="63"/>
                    <a:pt x="12" y="64"/>
                    <a:pt x="12" y="68"/>
                  </a:cubicBezTo>
                  <a:cubicBezTo>
                    <a:pt x="14" y="68"/>
                    <a:pt x="15" y="68"/>
                    <a:pt x="17" y="67"/>
                  </a:cubicBezTo>
                  <a:cubicBezTo>
                    <a:pt x="20" y="64"/>
                    <a:pt x="19" y="62"/>
                    <a:pt x="19" y="59"/>
                  </a:cubicBezTo>
                  <a:cubicBezTo>
                    <a:pt x="19" y="57"/>
                    <a:pt x="22" y="55"/>
                    <a:pt x="21" y="52"/>
                  </a:cubicBezTo>
                  <a:cubicBezTo>
                    <a:pt x="20" y="50"/>
                    <a:pt x="19" y="52"/>
                    <a:pt x="18" y="50"/>
                  </a:cubicBezTo>
                  <a:cubicBezTo>
                    <a:pt x="17" y="49"/>
                    <a:pt x="17" y="47"/>
                    <a:pt x="16" y="46"/>
                  </a:cubicBezTo>
                  <a:cubicBezTo>
                    <a:pt x="15" y="43"/>
                    <a:pt x="15" y="41"/>
                    <a:pt x="15" y="38"/>
                  </a:cubicBezTo>
                  <a:cubicBezTo>
                    <a:pt x="15" y="33"/>
                    <a:pt x="16" y="34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91">
              <a:extLst>
                <a:ext uri="{FF2B5EF4-FFF2-40B4-BE49-F238E27FC236}">
                  <a16:creationId xmlns:a16="http://schemas.microsoft.com/office/drawing/2014/main" id="{C265030E-E05D-455F-8461-D12D5776C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965" y="3865338"/>
              <a:ext cx="115684" cy="99958"/>
            </a:xfrm>
            <a:custGeom>
              <a:avLst/>
              <a:gdLst>
                <a:gd name="T0" fmla="*/ 50 w 55"/>
                <a:gd name="T1" fmla="*/ 14 h 47"/>
                <a:gd name="T2" fmla="*/ 54 w 55"/>
                <a:gd name="T3" fmla="*/ 9 h 47"/>
                <a:gd name="T4" fmla="*/ 46 w 55"/>
                <a:gd name="T5" fmla="*/ 7 h 47"/>
                <a:gd name="T6" fmla="*/ 41 w 55"/>
                <a:gd name="T7" fmla="*/ 7 h 47"/>
                <a:gd name="T8" fmla="*/ 41 w 55"/>
                <a:gd name="T9" fmla="*/ 5 h 47"/>
                <a:gd name="T10" fmla="*/ 32 w 55"/>
                <a:gd name="T11" fmla="*/ 8 h 47"/>
                <a:gd name="T12" fmla="*/ 30 w 55"/>
                <a:gd name="T13" fmla="*/ 9 h 47"/>
                <a:gd name="T14" fmla="*/ 29 w 55"/>
                <a:gd name="T15" fmla="*/ 13 h 47"/>
                <a:gd name="T16" fmla="*/ 24 w 55"/>
                <a:gd name="T17" fmla="*/ 16 h 47"/>
                <a:gd name="T18" fmla="*/ 14 w 55"/>
                <a:gd name="T19" fmla="*/ 19 h 47"/>
                <a:gd name="T20" fmla="*/ 8 w 55"/>
                <a:gd name="T21" fmla="*/ 19 h 47"/>
                <a:gd name="T22" fmla="*/ 3 w 55"/>
                <a:gd name="T23" fmla="*/ 21 h 47"/>
                <a:gd name="T24" fmla="*/ 2 w 55"/>
                <a:gd name="T25" fmla="*/ 29 h 47"/>
                <a:gd name="T26" fmla="*/ 3 w 55"/>
                <a:gd name="T27" fmla="*/ 33 h 47"/>
                <a:gd name="T28" fmla="*/ 17 w 55"/>
                <a:gd name="T29" fmla="*/ 33 h 47"/>
                <a:gd name="T30" fmla="*/ 24 w 55"/>
                <a:gd name="T31" fmla="*/ 45 h 47"/>
                <a:gd name="T32" fmla="*/ 37 w 55"/>
                <a:gd name="T33" fmla="*/ 46 h 47"/>
                <a:gd name="T34" fmla="*/ 40 w 55"/>
                <a:gd name="T35" fmla="*/ 40 h 47"/>
                <a:gd name="T36" fmla="*/ 41 w 55"/>
                <a:gd name="T37" fmla="*/ 32 h 47"/>
                <a:gd name="T38" fmla="*/ 47 w 55"/>
                <a:gd name="T39" fmla="*/ 29 h 47"/>
                <a:gd name="T40" fmla="*/ 49 w 55"/>
                <a:gd name="T41" fmla="*/ 21 h 47"/>
                <a:gd name="T42" fmla="*/ 50 w 55"/>
                <a:gd name="T43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47">
                  <a:moveTo>
                    <a:pt x="50" y="14"/>
                  </a:moveTo>
                  <a:cubicBezTo>
                    <a:pt x="52" y="13"/>
                    <a:pt x="55" y="15"/>
                    <a:pt x="54" y="9"/>
                  </a:cubicBezTo>
                  <a:cubicBezTo>
                    <a:pt x="53" y="5"/>
                    <a:pt x="45" y="0"/>
                    <a:pt x="46" y="7"/>
                  </a:cubicBezTo>
                  <a:cubicBezTo>
                    <a:pt x="44" y="7"/>
                    <a:pt x="43" y="7"/>
                    <a:pt x="41" y="7"/>
                  </a:cubicBezTo>
                  <a:cubicBezTo>
                    <a:pt x="41" y="8"/>
                    <a:pt x="41" y="5"/>
                    <a:pt x="41" y="5"/>
                  </a:cubicBezTo>
                  <a:cubicBezTo>
                    <a:pt x="37" y="5"/>
                    <a:pt x="35" y="6"/>
                    <a:pt x="32" y="8"/>
                  </a:cubicBezTo>
                  <a:cubicBezTo>
                    <a:pt x="31" y="9"/>
                    <a:pt x="31" y="9"/>
                    <a:pt x="30" y="9"/>
                  </a:cubicBezTo>
                  <a:cubicBezTo>
                    <a:pt x="29" y="10"/>
                    <a:pt x="30" y="12"/>
                    <a:pt x="29" y="13"/>
                  </a:cubicBezTo>
                  <a:cubicBezTo>
                    <a:pt x="28" y="14"/>
                    <a:pt x="25" y="15"/>
                    <a:pt x="24" y="16"/>
                  </a:cubicBezTo>
                  <a:cubicBezTo>
                    <a:pt x="21" y="18"/>
                    <a:pt x="18" y="19"/>
                    <a:pt x="14" y="19"/>
                  </a:cubicBezTo>
                  <a:cubicBezTo>
                    <a:pt x="12" y="19"/>
                    <a:pt x="10" y="19"/>
                    <a:pt x="8" y="19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3" y="25"/>
                    <a:pt x="3" y="26"/>
                    <a:pt x="2" y="29"/>
                  </a:cubicBezTo>
                  <a:cubicBezTo>
                    <a:pt x="0" y="33"/>
                    <a:pt x="0" y="33"/>
                    <a:pt x="3" y="33"/>
                  </a:cubicBezTo>
                  <a:cubicBezTo>
                    <a:pt x="8" y="34"/>
                    <a:pt x="12" y="32"/>
                    <a:pt x="17" y="33"/>
                  </a:cubicBezTo>
                  <a:cubicBezTo>
                    <a:pt x="23" y="34"/>
                    <a:pt x="19" y="43"/>
                    <a:pt x="24" y="45"/>
                  </a:cubicBezTo>
                  <a:cubicBezTo>
                    <a:pt x="27" y="47"/>
                    <a:pt x="33" y="46"/>
                    <a:pt x="37" y="46"/>
                  </a:cubicBezTo>
                  <a:cubicBezTo>
                    <a:pt x="40" y="45"/>
                    <a:pt x="40" y="45"/>
                    <a:pt x="40" y="40"/>
                  </a:cubicBezTo>
                  <a:cubicBezTo>
                    <a:pt x="40" y="37"/>
                    <a:pt x="39" y="33"/>
                    <a:pt x="41" y="32"/>
                  </a:cubicBezTo>
                  <a:cubicBezTo>
                    <a:pt x="42" y="30"/>
                    <a:pt x="45" y="31"/>
                    <a:pt x="47" y="29"/>
                  </a:cubicBezTo>
                  <a:cubicBezTo>
                    <a:pt x="49" y="27"/>
                    <a:pt x="49" y="24"/>
                    <a:pt x="49" y="21"/>
                  </a:cubicBezTo>
                  <a:cubicBezTo>
                    <a:pt x="49" y="18"/>
                    <a:pt x="48" y="15"/>
                    <a:pt x="5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92">
              <a:extLst>
                <a:ext uri="{FF2B5EF4-FFF2-40B4-BE49-F238E27FC236}">
                  <a16:creationId xmlns:a16="http://schemas.microsoft.com/office/drawing/2014/main" id="{0470BC46-43C9-4AC3-9E33-7D12DD0BC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362" y="3809183"/>
              <a:ext cx="41555" cy="81989"/>
            </a:xfrm>
            <a:custGeom>
              <a:avLst/>
              <a:gdLst>
                <a:gd name="T0" fmla="*/ 5 w 20"/>
                <a:gd name="T1" fmla="*/ 15 h 39"/>
                <a:gd name="T2" fmla="*/ 8 w 20"/>
                <a:gd name="T3" fmla="*/ 16 h 39"/>
                <a:gd name="T4" fmla="*/ 9 w 20"/>
                <a:gd name="T5" fmla="*/ 20 h 39"/>
                <a:gd name="T6" fmla="*/ 14 w 20"/>
                <a:gd name="T7" fmla="*/ 32 h 39"/>
                <a:gd name="T8" fmla="*/ 18 w 20"/>
                <a:gd name="T9" fmla="*/ 20 h 39"/>
                <a:gd name="T10" fmla="*/ 16 w 20"/>
                <a:gd name="T11" fmla="*/ 13 h 39"/>
                <a:gd name="T12" fmla="*/ 12 w 20"/>
                <a:gd name="T13" fmla="*/ 9 h 39"/>
                <a:gd name="T14" fmla="*/ 11 w 20"/>
                <a:gd name="T15" fmla="*/ 6 h 39"/>
                <a:gd name="T16" fmla="*/ 9 w 20"/>
                <a:gd name="T17" fmla="*/ 6 h 39"/>
                <a:gd name="T18" fmla="*/ 9 w 20"/>
                <a:gd name="T19" fmla="*/ 3 h 39"/>
                <a:gd name="T20" fmla="*/ 6 w 20"/>
                <a:gd name="T21" fmla="*/ 1 h 39"/>
                <a:gd name="T22" fmla="*/ 1 w 20"/>
                <a:gd name="T23" fmla="*/ 4 h 39"/>
                <a:gd name="T24" fmla="*/ 0 w 20"/>
                <a:gd name="T25" fmla="*/ 8 h 39"/>
                <a:gd name="T26" fmla="*/ 0 w 20"/>
                <a:gd name="T27" fmla="*/ 13 h 39"/>
                <a:gd name="T28" fmla="*/ 5 w 20"/>
                <a:gd name="T2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39">
                  <a:moveTo>
                    <a:pt x="5" y="15"/>
                  </a:moveTo>
                  <a:cubicBezTo>
                    <a:pt x="6" y="16"/>
                    <a:pt x="7" y="14"/>
                    <a:pt x="8" y="16"/>
                  </a:cubicBezTo>
                  <a:cubicBezTo>
                    <a:pt x="9" y="18"/>
                    <a:pt x="8" y="18"/>
                    <a:pt x="9" y="20"/>
                  </a:cubicBezTo>
                  <a:cubicBezTo>
                    <a:pt x="10" y="24"/>
                    <a:pt x="12" y="29"/>
                    <a:pt x="14" y="32"/>
                  </a:cubicBezTo>
                  <a:cubicBezTo>
                    <a:pt x="20" y="39"/>
                    <a:pt x="17" y="24"/>
                    <a:pt x="18" y="20"/>
                  </a:cubicBezTo>
                  <a:cubicBezTo>
                    <a:pt x="18" y="15"/>
                    <a:pt x="20" y="16"/>
                    <a:pt x="16" y="13"/>
                  </a:cubicBezTo>
                  <a:cubicBezTo>
                    <a:pt x="15" y="12"/>
                    <a:pt x="14" y="9"/>
                    <a:pt x="12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3"/>
                    <a:pt x="7" y="1"/>
                    <a:pt x="6" y="1"/>
                  </a:cubicBezTo>
                  <a:cubicBezTo>
                    <a:pt x="5" y="0"/>
                    <a:pt x="2" y="3"/>
                    <a:pt x="1" y="4"/>
                  </a:cubicBezTo>
                  <a:cubicBezTo>
                    <a:pt x="0" y="6"/>
                    <a:pt x="0" y="4"/>
                    <a:pt x="0" y="8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2" y="13"/>
                    <a:pt x="3" y="14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93">
              <a:extLst>
                <a:ext uri="{FF2B5EF4-FFF2-40B4-BE49-F238E27FC236}">
                  <a16:creationId xmlns:a16="http://schemas.microsoft.com/office/drawing/2014/main" id="{2A71A790-DEC6-4765-A15D-3B0C91445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259" y="3827152"/>
              <a:ext cx="25832" cy="32572"/>
            </a:xfrm>
            <a:custGeom>
              <a:avLst/>
              <a:gdLst>
                <a:gd name="T0" fmla="*/ 0 w 12"/>
                <a:gd name="T1" fmla="*/ 10 h 15"/>
                <a:gd name="T2" fmla="*/ 4 w 12"/>
                <a:gd name="T3" fmla="*/ 14 h 15"/>
                <a:gd name="T4" fmla="*/ 9 w 12"/>
                <a:gd name="T5" fmla="*/ 14 h 15"/>
                <a:gd name="T6" fmla="*/ 11 w 12"/>
                <a:gd name="T7" fmla="*/ 12 h 15"/>
                <a:gd name="T8" fmla="*/ 11 w 12"/>
                <a:gd name="T9" fmla="*/ 9 h 15"/>
                <a:gd name="T10" fmla="*/ 11 w 12"/>
                <a:gd name="T11" fmla="*/ 8 h 15"/>
                <a:gd name="T12" fmla="*/ 11 w 12"/>
                <a:gd name="T13" fmla="*/ 7 h 15"/>
                <a:gd name="T14" fmla="*/ 10 w 12"/>
                <a:gd name="T15" fmla="*/ 5 h 15"/>
                <a:gd name="T16" fmla="*/ 9 w 12"/>
                <a:gd name="T17" fmla="*/ 4 h 15"/>
                <a:gd name="T18" fmla="*/ 8 w 12"/>
                <a:gd name="T19" fmla="*/ 0 h 15"/>
                <a:gd name="T20" fmla="*/ 3 w 12"/>
                <a:gd name="T21" fmla="*/ 0 h 15"/>
                <a:gd name="T22" fmla="*/ 1 w 12"/>
                <a:gd name="T23" fmla="*/ 1 h 15"/>
                <a:gd name="T24" fmla="*/ 0 w 12"/>
                <a:gd name="T25" fmla="*/ 4 h 15"/>
                <a:gd name="T26" fmla="*/ 0 w 12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0" y="10"/>
                  </a:moveTo>
                  <a:cubicBezTo>
                    <a:pt x="1" y="12"/>
                    <a:pt x="3" y="13"/>
                    <a:pt x="4" y="14"/>
                  </a:cubicBezTo>
                  <a:cubicBezTo>
                    <a:pt x="6" y="15"/>
                    <a:pt x="8" y="15"/>
                    <a:pt x="9" y="14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1" y="10"/>
                    <a:pt x="11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0" y="6"/>
                    <a:pt x="10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3"/>
                    <a:pt x="9" y="0"/>
                    <a:pt x="8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6"/>
                    <a:pt x="0" y="8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4">
              <a:extLst>
                <a:ext uri="{FF2B5EF4-FFF2-40B4-BE49-F238E27FC236}">
                  <a16:creationId xmlns:a16="http://schemas.microsoft.com/office/drawing/2014/main" id="{368BD9FE-D0A8-4741-990D-57BDE95BC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365" y="3913633"/>
              <a:ext cx="50541" cy="131407"/>
            </a:xfrm>
            <a:custGeom>
              <a:avLst/>
              <a:gdLst>
                <a:gd name="T0" fmla="*/ 22 w 24"/>
                <a:gd name="T1" fmla="*/ 21 h 62"/>
                <a:gd name="T2" fmla="*/ 20 w 24"/>
                <a:gd name="T3" fmla="*/ 21 h 62"/>
                <a:gd name="T4" fmla="*/ 20 w 24"/>
                <a:gd name="T5" fmla="*/ 16 h 62"/>
                <a:gd name="T6" fmla="*/ 16 w 24"/>
                <a:gd name="T7" fmla="*/ 4 h 62"/>
                <a:gd name="T8" fmla="*/ 13 w 24"/>
                <a:gd name="T9" fmla="*/ 2 h 62"/>
                <a:gd name="T10" fmla="*/ 6 w 24"/>
                <a:gd name="T11" fmla="*/ 2 h 62"/>
                <a:gd name="T12" fmla="*/ 5 w 24"/>
                <a:gd name="T13" fmla="*/ 12 h 62"/>
                <a:gd name="T14" fmla="*/ 3 w 24"/>
                <a:gd name="T15" fmla="*/ 12 h 62"/>
                <a:gd name="T16" fmla="*/ 3 w 24"/>
                <a:gd name="T17" fmla="*/ 26 h 62"/>
                <a:gd name="T18" fmla="*/ 8 w 24"/>
                <a:gd name="T19" fmla="*/ 28 h 62"/>
                <a:gd name="T20" fmla="*/ 8 w 24"/>
                <a:gd name="T21" fmla="*/ 31 h 62"/>
                <a:gd name="T22" fmla="*/ 9 w 24"/>
                <a:gd name="T23" fmla="*/ 35 h 62"/>
                <a:gd name="T24" fmla="*/ 10 w 24"/>
                <a:gd name="T25" fmla="*/ 42 h 62"/>
                <a:gd name="T26" fmla="*/ 13 w 24"/>
                <a:gd name="T27" fmla="*/ 48 h 62"/>
                <a:gd name="T28" fmla="*/ 18 w 24"/>
                <a:gd name="T29" fmla="*/ 57 h 62"/>
                <a:gd name="T30" fmla="*/ 18 w 24"/>
                <a:gd name="T31" fmla="*/ 40 h 62"/>
                <a:gd name="T32" fmla="*/ 23 w 24"/>
                <a:gd name="T33" fmla="*/ 37 h 62"/>
                <a:gd name="T34" fmla="*/ 23 w 24"/>
                <a:gd name="T35" fmla="*/ 28 h 62"/>
                <a:gd name="T36" fmla="*/ 22 w 24"/>
                <a:gd name="T37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62">
                  <a:moveTo>
                    <a:pt x="22" y="21"/>
                  </a:moveTo>
                  <a:cubicBezTo>
                    <a:pt x="21" y="21"/>
                    <a:pt x="20" y="21"/>
                    <a:pt x="20" y="21"/>
                  </a:cubicBezTo>
                  <a:cubicBezTo>
                    <a:pt x="19" y="19"/>
                    <a:pt x="20" y="17"/>
                    <a:pt x="20" y="16"/>
                  </a:cubicBezTo>
                  <a:cubicBezTo>
                    <a:pt x="19" y="11"/>
                    <a:pt x="16" y="8"/>
                    <a:pt x="16" y="4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7" y="0"/>
                    <a:pt x="6" y="2"/>
                  </a:cubicBezTo>
                  <a:cubicBezTo>
                    <a:pt x="5" y="3"/>
                    <a:pt x="6" y="10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7"/>
                    <a:pt x="0" y="21"/>
                    <a:pt x="3" y="26"/>
                  </a:cubicBezTo>
                  <a:cubicBezTo>
                    <a:pt x="4" y="27"/>
                    <a:pt x="7" y="27"/>
                    <a:pt x="8" y="28"/>
                  </a:cubicBezTo>
                  <a:cubicBezTo>
                    <a:pt x="8" y="29"/>
                    <a:pt x="8" y="30"/>
                    <a:pt x="8" y="31"/>
                  </a:cubicBezTo>
                  <a:cubicBezTo>
                    <a:pt x="8" y="31"/>
                    <a:pt x="9" y="35"/>
                    <a:pt x="9" y="35"/>
                  </a:cubicBezTo>
                  <a:cubicBezTo>
                    <a:pt x="10" y="38"/>
                    <a:pt x="10" y="40"/>
                    <a:pt x="10" y="42"/>
                  </a:cubicBezTo>
                  <a:cubicBezTo>
                    <a:pt x="11" y="45"/>
                    <a:pt x="12" y="45"/>
                    <a:pt x="13" y="48"/>
                  </a:cubicBezTo>
                  <a:cubicBezTo>
                    <a:pt x="14" y="50"/>
                    <a:pt x="14" y="62"/>
                    <a:pt x="18" y="57"/>
                  </a:cubicBezTo>
                  <a:cubicBezTo>
                    <a:pt x="20" y="54"/>
                    <a:pt x="17" y="44"/>
                    <a:pt x="18" y="40"/>
                  </a:cubicBezTo>
                  <a:cubicBezTo>
                    <a:pt x="20" y="37"/>
                    <a:pt x="22" y="40"/>
                    <a:pt x="23" y="37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3" y="25"/>
                    <a:pt x="23" y="23"/>
                    <a:pt x="2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95">
              <a:extLst>
                <a:ext uri="{FF2B5EF4-FFF2-40B4-BE49-F238E27FC236}">
                  <a16:creationId xmlns:a16="http://schemas.microsoft.com/office/drawing/2014/main" id="{5510B08F-EC8C-4083-AAD8-D2B05D6F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505" y="4000116"/>
              <a:ext cx="243720" cy="344803"/>
            </a:xfrm>
            <a:custGeom>
              <a:avLst/>
              <a:gdLst>
                <a:gd name="T0" fmla="*/ 110 w 115"/>
                <a:gd name="T1" fmla="*/ 141 h 163"/>
                <a:gd name="T2" fmla="*/ 111 w 115"/>
                <a:gd name="T3" fmla="*/ 132 h 163"/>
                <a:gd name="T4" fmla="*/ 110 w 115"/>
                <a:gd name="T5" fmla="*/ 120 h 163"/>
                <a:gd name="T6" fmla="*/ 104 w 115"/>
                <a:gd name="T7" fmla="*/ 108 h 163"/>
                <a:gd name="T8" fmla="*/ 103 w 115"/>
                <a:gd name="T9" fmla="*/ 103 h 163"/>
                <a:gd name="T10" fmla="*/ 93 w 115"/>
                <a:gd name="T11" fmla="*/ 95 h 163"/>
                <a:gd name="T12" fmla="*/ 88 w 115"/>
                <a:gd name="T13" fmla="*/ 88 h 163"/>
                <a:gd name="T14" fmla="*/ 80 w 115"/>
                <a:gd name="T15" fmla="*/ 83 h 163"/>
                <a:gd name="T16" fmla="*/ 71 w 115"/>
                <a:gd name="T17" fmla="*/ 75 h 163"/>
                <a:gd name="T18" fmla="*/ 59 w 115"/>
                <a:gd name="T19" fmla="*/ 57 h 163"/>
                <a:gd name="T20" fmla="*/ 49 w 115"/>
                <a:gd name="T21" fmla="*/ 46 h 163"/>
                <a:gd name="T22" fmla="*/ 46 w 115"/>
                <a:gd name="T23" fmla="*/ 42 h 163"/>
                <a:gd name="T24" fmla="*/ 37 w 115"/>
                <a:gd name="T25" fmla="*/ 30 h 163"/>
                <a:gd name="T26" fmla="*/ 31 w 115"/>
                <a:gd name="T27" fmla="*/ 13 h 163"/>
                <a:gd name="T28" fmla="*/ 22 w 115"/>
                <a:gd name="T29" fmla="*/ 9 h 163"/>
                <a:gd name="T30" fmla="*/ 10 w 115"/>
                <a:gd name="T31" fmla="*/ 2 h 163"/>
                <a:gd name="T32" fmla="*/ 4 w 115"/>
                <a:gd name="T33" fmla="*/ 6 h 163"/>
                <a:gd name="T34" fmla="*/ 0 w 115"/>
                <a:gd name="T35" fmla="*/ 15 h 163"/>
                <a:gd name="T36" fmla="*/ 7 w 115"/>
                <a:gd name="T37" fmla="*/ 29 h 163"/>
                <a:gd name="T38" fmla="*/ 13 w 115"/>
                <a:gd name="T39" fmla="*/ 33 h 163"/>
                <a:gd name="T40" fmla="*/ 22 w 115"/>
                <a:gd name="T41" fmla="*/ 43 h 163"/>
                <a:gd name="T42" fmla="*/ 26 w 115"/>
                <a:gd name="T43" fmla="*/ 57 h 163"/>
                <a:gd name="T44" fmla="*/ 34 w 115"/>
                <a:gd name="T45" fmla="*/ 64 h 163"/>
                <a:gd name="T46" fmla="*/ 40 w 115"/>
                <a:gd name="T47" fmla="*/ 67 h 163"/>
                <a:gd name="T48" fmla="*/ 43 w 115"/>
                <a:gd name="T49" fmla="*/ 80 h 163"/>
                <a:gd name="T50" fmla="*/ 52 w 115"/>
                <a:gd name="T51" fmla="*/ 100 h 163"/>
                <a:gd name="T52" fmla="*/ 59 w 115"/>
                <a:gd name="T53" fmla="*/ 105 h 163"/>
                <a:gd name="T54" fmla="*/ 65 w 115"/>
                <a:gd name="T55" fmla="*/ 111 h 163"/>
                <a:gd name="T56" fmla="*/ 70 w 115"/>
                <a:gd name="T57" fmla="*/ 120 h 163"/>
                <a:gd name="T58" fmla="*/ 75 w 115"/>
                <a:gd name="T59" fmla="*/ 126 h 163"/>
                <a:gd name="T60" fmla="*/ 88 w 115"/>
                <a:gd name="T61" fmla="*/ 140 h 163"/>
                <a:gd name="T62" fmla="*/ 100 w 115"/>
                <a:gd name="T63" fmla="*/ 146 h 163"/>
                <a:gd name="T64" fmla="*/ 103 w 115"/>
                <a:gd name="T65" fmla="*/ 157 h 163"/>
                <a:gd name="T66" fmla="*/ 112 w 115"/>
                <a:gd name="T67" fmla="*/ 162 h 163"/>
                <a:gd name="T68" fmla="*/ 110 w 115"/>
                <a:gd name="T69" fmla="*/ 1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5" h="163">
                  <a:moveTo>
                    <a:pt x="110" y="148"/>
                  </a:moveTo>
                  <a:cubicBezTo>
                    <a:pt x="110" y="146"/>
                    <a:pt x="110" y="143"/>
                    <a:pt x="110" y="141"/>
                  </a:cubicBezTo>
                  <a:cubicBezTo>
                    <a:pt x="110" y="139"/>
                    <a:pt x="111" y="138"/>
                    <a:pt x="111" y="136"/>
                  </a:cubicBezTo>
                  <a:cubicBezTo>
                    <a:pt x="111" y="135"/>
                    <a:pt x="111" y="134"/>
                    <a:pt x="111" y="132"/>
                  </a:cubicBezTo>
                  <a:cubicBezTo>
                    <a:pt x="111" y="131"/>
                    <a:pt x="112" y="131"/>
                    <a:pt x="112" y="130"/>
                  </a:cubicBezTo>
                  <a:cubicBezTo>
                    <a:pt x="113" y="125"/>
                    <a:pt x="113" y="123"/>
                    <a:pt x="110" y="120"/>
                  </a:cubicBezTo>
                  <a:cubicBezTo>
                    <a:pt x="109" y="117"/>
                    <a:pt x="106" y="116"/>
                    <a:pt x="105" y="113"/>
                  </a:cubicBezTo>
                  <a:cubicBezTo>
                    <a:pt x="105" y="112"/>
                    <a:pt x="104" y="109"/>
                    <a:pt x="104" y="108"/>
                  </a:cubicBezTo>
                  <a:cubicBezTo>
                    <a:pt x="104" y="107"/>
                    <a:pt x="104" y="105"/>
                    <a:pt x="104" y="104"/>
                  </a:cubicBezTo>
                  <a:cubicBezTo>
                    <a:pt x="104" y="103"/>
                    <a:pt x="104" y="102"/>
                    <a:pt x="103" y="103"/>
                  </a:cubicBezTo>
                  <a:cubicBezTo>
                    <a:pt x="101" y="100"/>
                    <a:pt x="98" y="99"/>
                    <a:pt x="95" y="97"/>
                  </a:cubicBezTo>
                  <a:cubicBezTo>
                    <a:pt x="95" y="97"/>
                    <a:pt x="93" y="96"/>
                    <a:pt x="93" y="95"/>
                  </a:cubicBezTo>
                  <a:cubicBezTo>
                    <a:pt x="92" y="94"/>
                    <a:pt x="92" y="92"/>
                    <a:pt x="91" y="91"/>
                  </a:cubicBezTo>
                  <a:cubicBezTo>
                    <a:pt x="90" y="90"/>
                    <a:pt x="89" y="89"/>
                    <a:pt x="88" y="88"/>
                  </a:cubicBezTo>
                  <a:cubicBezTo>
                    <a:pt x="86" y="87"/>
                    <a:pt x="85" y="86"/>
                    <a:pt x="84" y="85"/>
                  </a:cubicBezTo>
                  <a:cubicBezTo>
                    <a:pt x="83" y="84"/>
                    <a:pt x="81" y="84"/>
                    <a:pt x="80" y="83"/>
                  </a:cubicBezTo>
                  <a:cubicBezTo>
                    <a:pt x="79" y="82"/>
                    <a:pt x="78" y="81"/>
                    <a:pt x="77" y="80"/>
                  </a:cubicBezTo>
                  <a:cubicBezTo>
                    <a:pt x="75" y="78"/>
                    <a:pt x="73" y="78"/>
                    <a:pt x="71" y="75"/>
                  </a:cubicBezTo>
                  <a:cubicBezTo>
                    <a:pt x="69" y="69"/>
                    <a:pt x="66" y="64"/>
                    <a:pt x="63" y="60"/>
                  </a:cubicBezTo>
                  <a:cubicBezTo>
                    <a:pt x="61" y="59"/>
                    <a:pt x="60" y="59"/>
                    <a:pt x="59" y="57"/>
                  </a:cubicBezTo>
                  <a:cubicBezTo>
                    <a:pt x="58" y="56"/>
                    <a:pt x="57" y="54"/>
                    <a:pt x="56" y="53"/>
                  </a:cubicBezTo>
                  <a:cubicBezTo>
                    <a:pt x="54" y="50"/>
                    <a:pt x="52" y="47"/>
                    <a:pt x="49" y="46"/>
                  </a:cubicBezTo>
                  <a:cubicBezTo>
                    <a:pt x="48" y="45"/>
                    <a:pt x="48" y="44"/>
                    <a:pt x="48" y="43"/>
                  </a:cubicBezTo>
                  <a:cubicBezTo>
                    <a:pt x="47" y="43"/>
                    <a:pt x="46" y="42"/>
                    <a:pt x="46" y="42"/>
                  </a:cubicBezTo>
                  <a:cubicBezTo>
                    <a:pt x="44" y="41"/>
                    <a:pt x="42" y="42"/>
                    <a:pt x="41" y="40"/>
                  </a:cubicBezTo>
                  <a:cubicBezTo>
                    <a:pt x="39" y="38"/>
                    <a:pt x="39" y="33"/>
                    <a:pt x="37" y="30"/>
                  </a:cubicBezTo>
                  <a:cubicBezTo>
                    <a:pt x="36" y="27"/>
                    <a:pt x="34" y="25"/>
                    <a:pt x="33" y="22"/>
                  </a:cubicBezTo>
                  <a:cubicBezTo>
                    <a:pt x="32" y="20"/>
                    <a:pt x="33" y="13"/>
                    <a:pt x="31" y="13"/>
                  </a:cubicBezTo>
                  <a:cubicBezTo>
                    <a:pt x="29" y="13"/>
                    <a:pt x="27" y="14"/>
                    <a:pt x="26" y="13"/>
                  </a:cubicBezTo>
                  <a:cubicBezTo>
                    <a:pt x="24" y="12"/>
                    <a:pt x="24" y="9"/>
                    <a:pt x="22" y="9"/>
                  </a:cubicBezTo>
                  <a:cubicBezTo>
                    <a:pt x="22" y="6"/>
                    <a:pt x="21" y="3"/>
                    <a:pt x="19" y="1"/>
                  </a:cubicBezTo>
                  <a:cubicBezTo>
                    <a:pt x="17" y="0"/>
                    <a:pt x="12" y="1"/>
                    <a:pt x="10" y="2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7" y="5"/>
                    <a:pt x="5" y="6"/>
                    <a:pt x="4" y="6"/>
                  </a:cubicBezTo>
                  <a:cubicBezTo>
                    <a:pt x="3" y="7"/>
                    <a:pt x="2" y="6"/>
                    <a:pt x="1" y="8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0" y="19"/>
                    <a:pt x="1" y="21"/>
                    <a:pt x="3" y="24"/>
                  </a:cubicBezTo>
                  <a:cubicBezTo>
                    <a:pt x="4" y="27"/>
                    <a:pt x="5" y="27"/>
                    <a:pt x="7" y="29"/>
                  </a:cubicBezTo>
                  <a:cubicBezTo>
                    <a:pt x="8" y="30"/>
                    <a:pt x="9" y="31"/>
                    <a:pt x="10" y="32"/>
                  </a:cubicBezTo>
                  <a:cubicBezTo>
                    <a:pt x="10" y="33"/>
                    <a:pt x="12" y="32"/>
                    <a:pt x="13" y="33"/>
                  </a:cubicBezTo>
                  <a:cubicBezTo>
                    <a:pt x="14" y="33"/>
                    <a:pt x="15" y="35"/>
                    <a:pt x="16" y="36"/>
                  </a:cubicBezTo>
                  <a:cubicBezTo>
                    <a:pt x="17" y="38"/>
                    <a:pt x="19" y="43"/>
                    <a:pt x="22" y="43"/>
                  </a:cubicBezTo>
                  <a:cubicBezTo>
                    <a:pt x="22" y="47"/>
                    <a:pt x="24" y="49"/>
                    <a:pt x="25" y="51"/>
                  </a:cubicBezTo>
                  <a:cubicBezTo>
                    <a:pt x="25" y="53"/>
                    <a:pt x="25" y="55"/>
                    <a:pt x="26" y="57"/>
                  </a:cubicBezTo>
                  <a:cubicBezTo>
                    <a:pt x="26" y="58"/>
                    <a:pt x="28" y="59"/>
                    <a:pt x="28" y="61"/>
                  </a:cubicBezTo>
                  <a:cubicBezTo>
                    <a:pt x="30" y="64"/>
                    <a:pt x="31" y="64"/>
                    <a:pt x="34" y="64"/>
                  </a:cubicBezTo>
                  <a:cubicBezTo>
                    <a:pt x="36" y="64"/>
                    <a:pt x="38" y="63"/>
                    <a:pt x="39" y="64"/>
                  </a:cubicBezTo>
                  <a:cubicBezTo>
                    <a:pt x="39" y="65"/>
                    <a:pt x="40" y="66"/>
                    <a:pt x="40" y="67"/>
                  </a:cubicBezTo>
                  <a:cubicBezTo>
                    <a:pt x="41" y="68"/>
                    <a:pt x="41" y="68"/>
                    <a:pt x="42" y="69"/>
                  </a:cubicBezTo>
                  <a:cubicBezTo>
                    <a:pt x="44" y="72"/>
                    <a:pt x="43" y="76"/>
                    <a:pt x="43" y="80"/>
                  </a:cubicBezTo>
                  <a:cubicBezTo>
                    <a:pt x="44" y="84"/>
                    <a:pt x="46" y="87"/>
                    <a:pt x="47" y="90"/>
                  </a:cubicBezTo>
                  <a:cubicBezTo>
                    <a:pt x="49" y="94"/>
                    <a:pt x="50" y="98"/>
                    <a:pt x="52" y="100"/>
                  </a:cubicBezTo>
                  <a:cubicBezTo>
                    <a:pt x="53" y="101"/>
                    <a:pt x="55" y="102"/>
                    <a:pt x="56" y="103"/>
                  </a:cubicBezTo>
                  <a:cubicBezTo>
                    <a:pt x="58" y="104"/>
                    <a:pt x="58" y="103"/>
                    <a:pt x="59" y="105"/>
                  </a:cubicBezTo>
                  <a:cubicBezTo>
                    <a:pt x="60" y="106"/>
                    <a:pt x="61" y="107"/>
                    <a:pt x="62" y="107"/>
                  </a:cubicBezTo>
                  <a:cubicBezTo>
                    <a:pt x="65" y="109"/>
                    <a:pt x="64" y="108"/>
                    <a:pt x="65" y="111"/>
                  </a:cubicBezTo>
                  <a:cubicBezTo>
                    <a:pt x="66" y="112"/>
                    <a:pt x="66" y="115"/>
                    <a:pt x="66" y="116"/>
                  </a:cubicBezTo>
                  <a:cubicBezTo>
                    <a:pt x="67" y="118"/>
                    <a:pt x="69" y="118"/>
                    <a:pt x="70" y="120"/>
                  </a:cubicBezTo>
                  <a:cubicBezTo>
                    <a:pt x="71" y="121"/>
                    <a:pt x="71" y="122"/>
                    <a:pt x="71" y="123"/>
                  </a:cubicBezTo>
                  <a:cubicBezTo>
                    <a:pt x="72" y="125"/>
                    <a:pt x="73" y="125"/>
                    <a:pt x="75" y="126"/>
                  </a:cubicBezTo>
                  <a:cubicBezTo>
                    <a:pt x="78" y="128"/>
                    <a:pt x="80" y="132"/>
                    <a:pt x="84" y="134"/>
                  </a:cubicBezTo>
                  <a:cubicBezTo>
                    <a:pt x="87" y="136"/>
                    <a:pt x="87" y="136"/>
                    <a:pt x="88" y="140"/>
                  </a:cubicBezTo>
                  <a:cubicBezTo>
                    <a:pt x="90" y="144"/>
                    <a:pt x="91" y="146"/>
                    <a:pt x="95" y="146"/>
                  </a:cubicBezTo>
                  <a:cubicBezTo>
                    <a:pt x="97" y="147"/>
                    <a:pt x="98" y="146"/>
                    <a:pt x="100" y="146"/>
                  </a:cubicBezTo>
                  <a:cubicBezTo>
                    <a:pt x="103" y="147"/>
                    <a:pt x="102" y="146"/>
                    <a:pt x="103" y="150"/>
                  </a:cubicBezTo>
                  <a:cubicBezTo>
                    <a:pt x="103" y="152"/>
                    <a:pt x="103" y="154"/>
                    <a:pt x="103" y="157"/>
                  </a:cubicBezTo>
                  <a:cubicBezTo>
                    <a:pt x="103" y="158"/>
                    <a:pt x="104" y="160"/>
                    <a:pt x="104" y="162"/>
                  </a:cubicBezTo>
                  <a:cubicBezTo>
                    <a:pt x="106" y="163"/>
                    <a:pt x="111" y="163"/>
                    <a:pt x="112" y="162"/>
                  </a:cubicBezTo>
                  <a:cubicBezTo>
                    <a:pt x="115" y="159"/>
                    <a:pt x="113" y="156"/>
                    <a:pt x="112" y="153"/>
                  </a:cubicBezTo>
                  <a:cubicBezTo>
                    <a:pt x="111" y="151"/>
                    <a:pt x="110" y="151"/>
                    <a:pt x="110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96">
              <a:extLst>
                <a:ext uri="{FF2B5EF4-FFF2-40B4-BE49-F238E27FC236}">
                  <a16:creationId xmlns:a16="http://schemas.microsoft.com/office/drawing/2014/main" id="{374BD43C-8269-4CB2-9810-699E930C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839" y="4329196"/>
              <a:ext cx="152747" cy="66266"/>
            </a:xfrm>
            <a:custGeom>
              <a:avLst/>
              <a:gdLst>
                <a:gd name="T0" fmla="*/ 63 w 72"/>
                <a:gd name="T1" fmla="*/ 22 h 31"/>
                <a:gd name="T2" fmla="*/ 64 w 72"/>
                <a:gd name="T3" fmla="*/ 20 h 31"/>
                <a:gd name="T4" fmla="*/ 72 w 72"/>
                <a:gd name="T5" fmla="*/ 15 h 31"/>
                <a:gd name="T6" fmla="*/ 69 w 72"/>
                <a:gd name="T7" fmla="*/ 13 h 31"/>
                <a:gd name="T8" fmla="*/ 67 w 72"/>
                <a:gd name="T9" fmla="*/ 13 h 31"/>
                <a:gd name="T10" fmla="*/ 66 w 72"/>
                <a:gd name="T11" fmla="*/ 11 h 31"/>
                <a:gd name="T12" fmla="*/ 58 w 72"/>
                <a:gd name="T13" fmla="*/ 8 h 31"/>
                <a:gd name="T14" fmla="*/ 49 w 72"/>
                <a:gd name="T15" fmla="*/ 10 h 31"/>
                <a:gd name="T16" fmla="*/ 39 w 72"/>
                <a:gd name="T17" fmla="*/ 10 h 31"/>
                <a:gd name="T18" fmla="*/ 31 w 72"/>
                <a:gd name="T19" fmla="*/ 8 h 31"/>
                <a:gd name="T20" fmla="*/ 25 w 72"/>
                <a:gd name="T21" fmla="*/ 3 h 31"/>
                <a:gd name="T22" fmla="*/ 17 w 72"/>
                <a:gd name="T23" fmla="*/ 1 h 31"/>
                <a:gd name="T24" fmla="*/ 12 w 72"/>
                <a:gd name="T25" fmla="*/ 1 h 31"/>
                <a:gd name="T26" fmla="*/ 9 w 72"/>
                <a:gd name="T27" fmla="*/ 3 h 31"/>
                <a:gd name="T28" fmla="*/ 7 w 72"/>
                <a:gd name="T29" fmla="*/ 11 h 31"/>
                <a:gd name="T30" fmla="*/ 0 w 72"/>
                <a:gd name="T31" fmla="*/ 16 h 31"/>
                <a:gd name="T32" fmla="*/ 4 w 72"/>
                <a:gd name="T33" fmla="*/ 18 h 31"/>
                <a:gd name="T34" fmla="*/ 8 w 72"/>
                <a:gd name="T35" fmla="*/ 19 h 31"/>
                <a:gd name="T36" fmla="*/ 12 w 72"/>
                <a:gd name="T37" fmla="*/ 20 h 31"/>
                <a:gd name="T38" fmla="*/ 19 w 72"/>
                <a:gd name="T39" fmla="*/ 20 h 31"/>
                <a:gd name="T40" fmla="*/ 24 w 72"/>
                <a:gd name="T41" fmla="*/ 27 h 31"/>
                <a:gd name="T42" fmla="*/ 28 w 72"/>
                <a:gd name="T43" fmla="*/ 29 h 31"/>
                <a:gd name="T44" fmla="*/ 33 w 72"/>
                <a:gd name="T45" fmla="*/ 31 h 31"/>
                <a:gd name="T46" fmla="*/ 43 w 72"/>
                <a:gd name="T47" fmla="*/ 31 h 31"/>
                <a:gd name="T48" fmla="*/ 51 w 72"/>
                <a:gd name="T49" fmla="*/ 27 h 31"/>
                <a:gd name="T50" fmla="*/ 60 w 72"/>
                <a:gd name="T51" fmla="*/ 22 h 31"/>
                <a:gd name="T52" fmla="*/ 63 w 72"/>
                <a:gd name="T53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31">
                  <a:moveTo>
                    <a:pt x="63" y="22"/>
                  </a:moveTo>
                  <a:cubicBezTo>
                    <a:pt x="63" y="21"/>
                    <a:pt x="63" y="20"/>
                    <a:pt x="64" y="20"/>
                  </a:cubicBezTo>
                  <a:cubicBezTo>
                    <a:pt x="65" y="19"/>
                    <a:pt x="70" y="16"/>
                    <a:pt x="72" y="15"/>
                  </a:cubicBezTo>
                  <a:cubicBezTo>
                    <a:pt x="71" y="14"/>
                    <a:pt x="70" y="14"/>
                    <a:pt x="69" y="13"/>
                  </a:cubicBezTo>
                  <a:cubicBezTo>
                    <a:pt x="68" y="13"/>
                    <a:pt x="68" y="13"/>
                    <a:pt x="67" y="13"/>
                  </a:cubicBezTo>
                  <a:cubicBezTo>
                    <a:pt x="66" y="12"/>
                    <a:pt x="66" y="12"/>
                    <a:pt x="66" y="11"/>
                  </a:cubicBezTo>
                  <a:cubicBezTo>
                    <a:pt x="63" y="9"/>
                    <a:pt x="61" y="8"/>
                    <a:pt x="58" y="8"/>
                  </a:cubicBezTo>
                  <a:cubicBezTo>
                    <a:pt x="55" y="8"/>
                    <a:pt x="52" y="10"/>
                    <a:pt x="49" y="10"/>
                  </a:cubicBezTo>
                  <a:cubicBezTo>
                    <a:pt x="46" y="10"/>
                    <a:pt x="42" y="10"/>
                    <a:pt x="39" y="10"/>
                  </a:cubicBezTo>
                  <a:cubicBezTo>
                    <a:pt x="36" y="10"/>
                    <a:pt x="34" y="8"/>
                    <a:pt x="31" y="8"/>
                  </a:cubicBezTo>
                  <a:cubicBezTo>
                    <a:pt x="27" y="8"/>
                    <a:pt x="28" y="6"/>
                    <a:pt x="25" y="3"/>
                  </a:cubicBezTo>
                  <a:cubicBezTo>
                    <a:pt x="23" y="1"/>
                    <a:pt x="20" y="1"/>
                    <a:pt x="17" y="1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11" y="1"/>
                    <a:pt x="10" y="3"/>
                    <a:pt x="9" y="3"/>
                  </a:cubicBezTo>
                  <a:cubicBezTo>
                    <a:pt x="9" y="6"/>
                    <a:pt x="7" y="8"/>
                    <a:pt x="7" y="11"/>
                  </a:cubicBezTo>
                  <a:cubicBezTo>
                    <a:pt x="5" y="12"/>
                    <a:pt x="0" y="13"/>
                    <a:pt x="0" y="16"/>
                  </a:cubicBezTo>
                  <a:cubicBezTo>
                    <a:pt x="1" y="17"/>
                    <a:pt x="3" y="18"/>
                    <a:pt x="4" y="18"/>
                  </a:cubicBezTo>
                  <a:cubicBezTo>
                    <a:pt x="5" y="18"/>
                    <a:pt x="7" y="18"/>
                    <a:pt x="8" y="19"/>
                  </a:cubicBezTo>
                  <a:cubicBezTo>
                    <a:pt x="10" y="19"/>
                    <a:pt x="11" y="20"/>
                    <a:pt x="12" y="20"/>
                  </a:cubicBezTo>
                  <a:cubicBezTo>
                    <a:pt x="14" y="20"/>
                    <a:pt x="17" y="19"/>
                    <a:pt x="19" y="20"/>
                  </a:cubicBezTo>
                  <a:cubicBezTo>
                    <a:pt x="22" y="21"/>
                    <a:pt x="21" y="26"/>
                    <a:pt x="24" y="27"/>
                  </a:cubicBezTo>
                  <a:cubicBezTo>
                    <a:pt x="26" y="28"/>
                    <a:pt x="26" y="27"/>
                    <a:pt x="28" y="29"/>
                  </a:cubicBezTo>
                  <a:cubicBezTo>
                    <a:pt x="30" y="30"/>
                    <a:pt x="30" y="31"/>
                    <a:pt x="33" y="31"/>
                  </a:cubicBezTo>
                  <a:cubicBezTo>
                    <a:pt x="36" y="31"/>
                    <a:pt x="39" y="31"/>
                    <a:pt x="43" y="31"/>
                  </a:cubicBezTo>
                  <a:cubicBezTo>
                    <a:pt x="46" y="31"/>
                    <a:pt x="48" y="30"/>
                    <a:pt x="51" y="27"/>
                  </a:cubicBezTo>
                  <a:cubicBezTo>
                    <a:pt x="54" y="24"/>
                    <a:pt x="57" y="24"/>
                    <a:pt x="60" y="22"/>
                  </a:cubicBezTo>
                  <a:cubicBezTo>
                    <a:pt x="61" y="22"/>
                    <a:pt x="62" y="22"/>
                    <a:pt x="6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97">
              <a:extLst>
                <a:ext uri="{FF2B5EF4-FFF2-40B4-BE49-F238E27FC236}">
                  <a16:creationId xmlns:a16="http://schemas.microsoft.com/office/drawing/2014/main" id="{26C855FB-99FE-44BB-8275-AD310997E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646" y="4374120"/>
              <a:ext cx="106698" cy="43803"/>
            </a:xfrm>
            <a:custGeom>
              <a:avLst/>
              <a:gdLst>
                <a:gd name="T0" fmla="*/ 47 w 51"/>
                <a:gd name="T1" fmla="*/ 12 h 21"/>
                <a:gd name="T2" fmla="*/ 42 w 51"/>
                <a:gd name="T3" fmla="*/ 9 h 21"/>
                <a:gd name="T4" fmla="*/ 41 w 51"/>
                <a:gd name="T5" fmla="*/ 8 h 21"/>
                <a:gd name="T6" fmla="*/ 38 w 51"/>
                <a:gd name="T7" fmla="*/ 6 h 21"/>
                <a:gd name="T8" fmla="*/ 34 w 51"/>
                <a:gd name="T9" fmla="*/ 3 h 21"/>
                <a:gd name="T10" fmla="*/ 29 w 51"/>
                <a:gd name="T11" fmla="*/ 1 h 21"/>
                <a:gd name="T12" fmla="*/ 27 w 51"/>
                <a:gd name="T13" fmla="*/ 6 h 21"/>
                <a:gd name="T14" fmla="*/ 21 w 51"/>
                <a:gd name="T15" fmla="*/ 7 h 21"/>
                <a:gd name="T16" fmla="*/ 19 w 51"/>
                <a:gd name="T17" fmla="*/ 8 h 21"/>
                <a:gd name="T18" fmla="*/ 16 w 51"/>
                <a:gd name="T19" fmla="*/ 8 h 21"/>
                <a:gd name="T20" fmla="*/ 15 w 51"/>
                <a:gd name="T21" fmla="*/ 13 h 21"/>
                <a:gd name="T22" fmla="*/ 10 w 51"/>
                <a:gd name="T23" fmla="*/ 13 h 21"/>
                <a:gd name="T24" fmla="*/ 7 w 51"/>
                <a:gd name="T25" fmla="*/ 15 h 21"/>
                <a:gd name="T26" fmla="*/ 0 w 51"/>
                <a:gd name="T27" fmla="*/ 20 h 21"/>
                <a:gd name="T28" fmla="*/ 5 w 51"/>
                <a:gd name="T29" fmla="*/ 18 h 21"/>
                <a:gd name="T30" fmla="*/ 12 w 51"/>
                <a:gd name="T31" fmla="*/ 15 h 21"/>
                <a:gd name="T32" fmla="*/ 24 w 51"/>
                <a:gd name="T33" fmla="*/ 17 h 21"/>
                <a:gd name="T34" fmla="*/ 31 w 51"/>
                <a:gd name="T35" fmla="*/ 17 h 21"/>
                <a:gd name="T36" fmla="*/ 38 w 51"/>
                <a:gd name="T37" fmla="*/ 19 h 21"/>
                <a:gd name="T38" fmla="*/ 43 w 51"/>
                <a:gd name="T39" fmla="*/ 17 h 21"/>
                <a:gd name="T40" fmla="*/ 46 w 51"/>
                <a:gd name="T41" fmla="*/ 15 h 21"/>
                <a:gd name="T42" fmla="*/ 51 w 51"/>
                <a:gd name="T43" fmla="*/ 13 h 21"/>
                <a:gd name="T44" fmla="*/ 47 w 51"/>
                <a:gd name="T4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21">
                  <a:moveTo>
                    <a:pt x="47" y="12"/>
                  </a:moveTo>
                  <a:cubicBezTo>
                    <a:pt x="45" y="10"/>
                    <a:pt x="44" y="11"/>
                    <a:pt x="42" y="9"/>
                  </a:cubicBezTo>
                  <a:cubicBezTo>
                    <a:pt x="42" y="9"/>
                    <a:pt x="41" y="8"/>
                    <a:pt x="41" y="8"/>
                  </a:cubicBezTo>
                  <a:cubicBezTo>
                    <a:pt x="40" y="7"/>
                    <a:pt x="39" y="7"/>
                    <a:pt x="38" y="6"/>
                  </a:cubicBezTo>
                  <a:cubicBezTo>
                    <a:pt x="36" y="5"/>
                    <a:pt x="36" y="5"/>
                    <a:pt x="34" y="3"/>
                  </a:cubicBezTo>
                  <a:cubicBezTo>
                    <a:pt x="33" y="1"/>
                    <a:pt x="31" y="0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ubicBezTo>
                    <a:pt x="25" y="7"/>
                    <a:pt x="22" y="6"/>
                    <a:pt x="21" y="7"/>
                  </a:cubicBezTo>
                  <a:cubicBezTo>
                    <a:pt x="20" y="7"/>
                    <a:pt x="20" y="8"/>
                    <a:pt x="19" y="8"/>
                  </a:cubicBezTo>
                  <a:cubicBezTo>
                    <a:pt x="18" y="8"/>
                    <a:pt x="17" y="8"/>
                    <a:pt x="16" y="8"/>
                  </a:cubicBezTo>
                  <a:cubicBezTo>
                    <a:pt x="15" y="10"/>
                    <a:pt x="15" y="11"/>
                    <a:pt x="15" y="13"/>
                  </a:cubicBezTo>
                  <a:cubicBezTo>
                    <a:pt x="14" y="14"/>
                    <a:pt x="12" y="13"/>
                    <a:pt x="10" y="13"/>
                  </a:cubicBezTo>
                  <a:cubicBezTo>
                    <a:pt x="9" y="14"/>
                    <a:pt x="8" y="14"/>
                    <a:pt x="7" y="15"/>
                  </a:cubicBezTo>
                  <a:cubicBezTo>
                    <a:pt x="5" y="16"/>
                    <a:pt x="1" y="16"/>
                    <a:pt x="0" y="20"/>
                  </a:cubicBezTo>
                  <a:cubicBezTo>
                    <a:pt x="3" y="21"/>
                    <a:pt x="3" y="19"/>
                    <a:pt x="5" y="18"/>
                  </a:cubicBezTo>
                  <a:cubicBezTo>
                    <a:pt x="7" y="18"/>
                    <a:pt x="10" y="16"/>
                    <a:pt x="12" y="15"/>
                  </a:cubicBezTo>
                  <a:cubicBezTo>
                    <a:pt x="16" y="13"/>
                    <a:pt x="20" y="17"/>
                    <a:pt x="24" y="17"/>
                  </a:cubicBezTo>
                  <a:cubicBezTo>
                    <a:pt x="26" y="17"/>
                    <a:pt x="28" y="17"/>
                    <a:pt x="31" y="17"/>
                  </a:cubicBezTo>
                  <a:cubicBezTo>
                    <a:pt x="33" y="17"/>
                    <a:pt x="35" y="18"/>
                    <a:pt x="38" y="19"/>
                  </a:cubicBezTo>
                  <a:cubicBezTo>
                    <a:pt x="41" y="19"/>
                    <a:pt x="41" y="18"/>
                    <a:pt x="43" y="17"/>
                  </a:cubicBezTo>
                  <a:cubicBezTo>
                    <a:pt x="44" y="16"/>
                    <a:pt x="45" y="16"/>
                    <a:pt x="46" y="15"/>
                  </a:cubicBezTo>
                  <a:cubicBezTo>
                    <a:pt x="47" y="15"/>
                    <a:pt x="49" y="14"/>
                    <a:pt x="51" y="13"/>
                  </a:cubicBezTo>
                  <a:cubicBezTo>
                    <a:pt x="49" y="14"/>
                    <a:pt x="48" y="12"/>
                    <a:pt x="47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98">
              <a:extLst>
                <a:ext uri="{FF2B5EF4-FFF2-40B4-BE49-F238E27FC236}">
                  <a16:creationId xmlns:a16="http://schemas.microsoft.com/office/drawing/2014/main" id="{26F4F5A7-3160-4352-AE4D-D618A7817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565" y="4396583"/>
              <a:ext cx="16846" cy="16846"/>
            </a:xfrm>
            <a:custGeom>
              <a:avLst/>
              <a:gdLst>
                <a:gd name="T0" fmla="*/ 0 w 8"/>
                <a:gd name="T1" fmla="*/ 7 h 8"/>
                <a:gd name="T2" fmla="*/ 2 w 8"/>
                <a:gd name="T3" fmla="*/ 8 h 8"/>
                <a:gd name="T4" fmla="*/ 4 w 8"/>
                <a:gd name="T5" fmla="*/ 8 h 8"/>
                <a:gd name="T6" fmla="*/ 6 w 8"/>
                <a:gd name="T7" fmla="*/ 8 h 8"/>
                <a:gd name="T8" fmla="*/ 8 w 8"/>
                <a:gd name="T9" fmla="*/ 5 h 8"/>
                <a:gd name="T10" fmla="*/ 7 w 8"/>
                <a:gd name="T11" fmla="*/ 2 h 8"/>
                <a:gd name="T12" fmla="*/ 4 w 8"/>
                <a:gd name="T13" fmla="*/ 0 h 8"/>
                <a:gd name="T14" fmla="*/ 2 w 8"/>
                <a:gd name="T15" fmla="*/ 1 h 8"/>
                <a:gd name="T16" fmla="*/ 1 w 8"/>
                <a:gd name="T17" fmla="*/ 2 h 8"/>
                <a:gd name="T18" fmla="*/ 1 w 8"/>
                <a:gd name="T19" fmla="*/ 2 h 8"/>
                <a:gd name="T20" fmla="*/ 0 w 8"/>
                <a:gd name="T21" fmla="*/ 3 h 8"/>
                <a:gd name="T22" fmla="*/ 0 w 8"/>
                <a:gd name="T23" fmla="*/ 5 h 8"/>
                <a:gd name="T24" fmla="*/ 0 w 8"/>
                <a:gd name="T25" fmla="*/ 6 h 8"/>
                <a:gd name="T26" fmla="*/ 0 w 8"/>
                <a:gd name="T2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0" y="7"/>
                  </a:moveTo>
                  <a:cubicBezTo>
                    <a:pt x="1" y="7"/>
                    <a:pt x="1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8" y="6"/>
                    <a:pt x="8" y="5"/>
                  </a:cubicBezTo>
                  <a:cubicBezTo>
                    <a:pt x="8" y="3"/>
                    <a:pt x="8" y="2"/>
                    <a:pt x="7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99">
              <a:extLst>
                <a:ext uri="{FF2B5EF4-FFF2-40B4-BE49-F238E27FC236}">
                  <a16:creationId xmlns:a16="http://schemas.microsoft.com/office/drawing/2014/main" id="{BA9A7953-8019-4CAE-A2DC-6E5C6F402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131" y="4422417"/>
              <a:ext cx="28078" cy="26955"/>
            </a:xfrm>
            <a:custGeom>
              <a:avLst/>
              <a:gdLst>
                <a:gd name="T0" fmla="*/ 11 w 13"/>
                <a:gd name="T1" fmla="*/ 5 h 13"/>
                <a:gd name="T2" fmla="*/ 10 w 13"/>
                <a:gd name="T3" fmla="*/ 3 h 13"/>
                <a:gd name="T4" fmla="*/ 6 w 13"/>
                <a:gd name="T5" fmla="*/ 1 h 13"/>
                <a:gd name="T6" fmla="*/ 3 w 13"/>
                <a:gd name="T7" fmla="*/ 1 h 13"/>
                <a:gd name="T8" fmla="*/ 1 w 13"/>
                <a:gd name="T9" fmla="*/ 1 h 13"/>
                <a:gd name="T10" fmla="*/ 1 w 13"/>
                <a:gd name="T11" fmla="*/ 3 h 13"/>
                <a:gd name="T12" fmla="*/ 1 w 13"/>
                <a:gd name="T13" fmla="*/ 4 h 13"/>
                <a:gd name="T14" fmla="*/ 1 w 13"/>
                <a:gd name="T15" fmla="*/ 7 h 13"/>
                <a:gd name="T16" fmla="*/ 2 w 13"/>
                <a:gd name="T17" fmla="*/ 9 h 13"/>
                <a:gd name="T18" fmla="*/ 3 w 13"/>
                <a:gd name="T19" fmla="*/ 10 h 13"/>
                <a:gd name="T20" fmla="*/ 6 w 13"/>
                <a:gd name="T21" fmla="*/ 12 h 13"/>
                <a:gd name="T22" fmla="*/ 7 w 13"/>
                <a:gd name="T23" fmla="*/ 13 h 13"/>
                <a:gd name="T24" fmla="*/ 8 w 13"/>
                <a:gd name="T25" fmla="*/ 13 h 13"/>
                <a:gd name="T26" fmla="*/ 10 w 13"/>
                <a:gd name="T27" fmla="*/ 13 h 13"/>
                <a:gd name="T28" fmla="*/ 10 w 13"/>
                <a:gd name="T29" fmla="*/ 12 h 13"/>
                <a:gd name="T30" fmla="*/ 12 w 13"/>
                <a:gd name="T31" fmla="*/ 11 h 13"/>
                <a:gd name="T32" fmla="*/ 13 w 13"/>
                <a:gd name="T33" fmla="*/ 8 h 13"/>
                <a:gd name="T34" fmla="*/ 12 w 13"/>
                <a:gd name="T35" fmla="*/ 6 h 13"/>
                <a:gd name="T36" fmla="*/ 11 w 13"/>
                <a:gd name="T3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3">
                  <a:moveTo>
                    <a:pt x="11" y="5"/>
                  </a:moveTo>
                  <a:cubicBezTo>
                    <a:pt x="11" y="4"/>
                    <a:pt x="10" y="3"/>
                    <a:pt x="10" y="3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1" y="7"/>
                    <a:pt x="1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7" y="13"/>
                    <a:pt x="7" y="12"/>
                    <a:pt x="7" y="13"/>
                  </a:cubicBezTo>
                  <a:cubicBezTo>
                    <a:pt x="8" y="13"/>
                    <a:pt x="7" y="13"/>
                    <a:pt x="8" y="13"/>
                  </a:cubicBezTo>
                  <a:cubicBezTo>
                    <a:pt x="8" y="13"/>
                    <a:pt x="9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2" y="10"/>
                    <a:pt x="12" y="9"/>
                    <a:pt x="13" y="8"/>
                  </a:cubicBezTo>
                  <a:cubicBezTo>
                    <a:pt x="13" y="7"/>
                    <a:pt x="12" y="7"/>
                    <a:pt x="12" y="6"/>
                  </a:cubicBezTo>
                  <a:cubicBezTo>
                    <a:pt x="12" y="6"/>
                    <a:pt x="11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00">
              <a:extLst>
                <a:ext uri="{FF2B5EF4-FFF2-40B4-BE49-F238E27FC236}">
                  <a16:creationId xmlns:a16="http://schemas.microsoft.com/office/drawing/2014/main" id="{CA342B65-EE38-4E3C-B863-E7265BDA6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948" y="4429155"/>
              <a:ext cx="22463" cy="19094"/>
            </a:xfrm>
            <a:custGeom>
              <a:avLst/>
              <a:gdLst>
                <a:gd name="T0" fmla="*/ 10 w 11"/>
                <a:gd name="T1" fmla="*/ 1 h 9"/>
                <a:gd name="T2" fmla="*/ 7 w 11"/>
                <a:gd name="T3" fmla="*/ 0 h 9"/>
                <a:gd name="T4" fmla="*/ 6 w 11"/>
                <a:gd name="T5" fmla="*/ 0 h 9"/>
                <a:gd name="T6" fmla="*/ 5 w 11"/>
                <a:gd name="T7" fmla="*/ 1 h 9"/>
                <a:gd name="T8" fmla="*/ 1 w 11"/>
                <a:gd name="T9" fmla="*/ 2 h 9"/>
                <a:gd name="T10" fmla="*/ 0 w 11"/>
                <a:gd name="T11" fmla="*/ 4 h 9"/>
                <a:gd name="T12" fmla="*/ 0 w 11"/>
                <a:gd name="T13" fmla="*/ 7 h 9"/>
                <a:gd name="T14" fmla="*/ 1 w 11"/>
                <a:gd name="T15" fmla="*/ 8 h 9"/>
                <a:gd name="T16" fmla="*/ 3 w 11"/>
                <a:gd name="T17" fmla="*/ 8 h 9"/>
                <a:gd name="T18" fmla="*/ 4 w 11"/>
                <a:gd name="T19" fmla="*/ 9 h 9"/>
                <a:gd name="T20" fmla="*/ 6 w 11"/>
                <a:gd name="T21" fmla="*/ 9 h 9"/>
                <a:gd name="T22" fmla="*/ 9 w 11"/>
                <a:gd name="T23" fmla="*/ 8 h 9"/>
                <a:gd name="T24" fmla="*/ 11 w 11"/>
                <a:gd name="T25" fmla="*/ 7 h 9"/>
                <a:gd name="T26" fmla="*/ 11 w 11"/>
                <a:gd name="T27" fmla="*/ 5 h 9"/>
                <a:gd name="T28" fmla="*/ 11 w 11"/>
                <a:gd name="T29" fmla="*/ 4 h 9"/>
                <a:gd name="T30" fmla="*/ 11 w 11"/>
                <a:gd name="T31" fmla="*/ 3 h 9"/>
                <a:gd name="T32" fmla="*/ 10 w 11"/>
                <a:gd name="T3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9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6" y="0"/>
                    <a:pt x="5" y="1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3"/>
                    <a:pt x="1" y="3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8" y="9"/>
                    <a:pt x="9" y="8"/>
                  </a:cubicBezTo>
                  <a:cubicBezTo>
                    <a:pt x="10" y="8"/>
                    <a:pt x="10" y="8"/>
                    <a:pt x="11" y="7"/>
                  </a:cubicBezTo>
                  <a:cubicBezTo>
                    <a:pt x="11" y="7"/>
                    <a:pt x="10" y="6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01">
              <a:extLst>
                <a:ext uri="{FF2B5EF4-FFF2-40B4-BE49-F238E27FC236}">
                  <a16:creationId xmlns:a16="http://schemas.microsoft.com/office/drawing/2014/main" id="{BF21E3D9-63D6-4DCA-B656-48912677C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597" y="4369628"/>
              <a:ext cx="90975" cy="86481"/>
            </a:xfrm>
            <a:custGeom>
              <a:avLst/>
              <a:gdLst>
                <a:gd name="T0" fmla="*/ 39 w 43"/>
                <a:gd name="T1" fmla="*/ 1 h 41"/>
                <a:gd name="T2" fmla="*/ 32 w 43"/>
                <a:gd name="T3" fmla="*/ 1 h 41"/>
                <a:gd name="T4" fmla="*/ 27 w 43"/>
                <a:gd name="T5" fmla="*/ 5 h 41"/>
                <a:gd name="T6" fmla="*/ 21 w 43"/>
                <a:gd name="T7" fmla="*/ 8 h 41"/>
                <a:gd name="T8" fmla="*/ 18 w 43"/>
                <a:gd name="T9" fmla="*/ 14 h 41"/>
                <a:gd name="T10" fmla="*/ 13 w 43"/>
                <a:gd name="T11" fmla="*/ 17 h 41"/>
                <a:gd name="T12" fmla="*/ 11 w 43"/>
                <a:gd name="T13" fmla="*/ 19 h 41"/>
                <a:gd name="T14" fmla="*/ 7 w 43"/>
                <a:gd name="T15" fmla="*/ 20 h 41"/>
                <a:gd name="T16" fmla="*/ 5 w 43"/>
                <a:gd name="T17" fmla="*/ 24 h 41"/>
                <a:gd name="T18" fmla="*/ 3 w 43"/>
                <a:gd name="T19" fmla="*/ 28 h 41"/>
                <a:gd name="T20" fmla="*/ 0 w 43"/>
                <a:gd name="T21" fmla="*/ 36 h 41"/>
                <a:gd name="T22" fmla="*/ 4 w 43"/>
                <a:gd name="T23" fmla="*/ 39 h 41"/>
                <a:gd name="T24" fmla="*/ 10 w 43"/>
                <a:gd name="T25" fmla="*/ 31 h 41"/>
                <a:gd name="T26" fmla="*/ 17 w 43"/>
                <a:gd name="T27" fmla="*/ 28 h 41"/>
                <a:gd name="T28" fmla="*/ 21 w 43"/>
                <a:gd name="T29" fmla="*/ 26 h 41"/>
                <a:gd name="T30" fmla="*/ 24 w 43"/>
                <a:gd name="T31" fmla="*/ 25 h 41"/>
                <a:gd name="T32" fmla="*/ 28 w 43"/>
                <a:gd name="T33" fmla="*/ 19 h 41"/>
                <a:gd name="T34" fmla="*/ 32 w 43"/>
                <a:gd name="T35" fmla="*/ 17 h 41"/>
                <a:gd name="T36" fmla="*/ 34 w 43"/>
                <a:gd name="T37" fmla="*/ 15 h 41"/>
                <a:gd name="T38" fmla="*/ 39 w 43"/>
                <a:gd name="T39" fmla="*/ 12 h 41"/>
                <a:gd name="T40" fmla="*/ 43 w 43"/>
                <a:gd name="T41" fmla="*/ 5 h 41"/>
                <a:gd name="T42" fmla="*/ 40 w 43"/>
                <a:gd name="T43" fmla="*/ 4 h 41"/>
                <a:gd name="T44" fmla="*/ 39 w 43"/>
                <a:gd name="T45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41">
                  <a:moveTo>
                    <a:pt x="39" y="1"/>
                  </a:moveTo>
                  <a:cubicBezTo>
                    <a:pt x="37" y="1"/>
                    <a:pt x="34" y="0"/>
                    <a:pt x="32" y="1"/>
                  </a:cubicBezTo>
                  <a:cubicBezTo>
                    <a:pt x="30" y="2"/>
                    <a:pt x="29" y="4"/>
                    <a:pt x="27" y="5"/>
                  </a:cubicBezTo>
                  <a:cubicBezTo>
                    <a:pt x="25" y="6"/>
                    <a:pt x="23" y="6"/>
                    <a:pt x="21" y="8"/>
                  </a:cubicBezTo>
                  <a:cubicBezTo>
                    <a:pt x="20" y="9"/>
                    <a:pt x="19" y="12"/>
                    <a:pt x="18" y="14"/>
                  </a:cubicBezTo>
                  <a:cubicBezTo>
                    <a:pt x="17" y="15"/>
                    <a:pt x="15" y="17"/>
                    <a:pt x="13" y="17"/>
                  </a:cubicBezTo>
                  <a:cubicBezTo>
                    <a:pt x="12" y="18"/>
                    <a:pt x="12" y="18"/>
                    <a:pt x="11" y="19"/>
                  </a:cubicBezTo>
                  <a:cubicBezTo>
                    <a:pt x="9" y="19"/>
                    <a:pt x="8" y="19"/>
                    <a:pt x="7" y="20"/>
                  </a:cubicBezTo>
                  <a:cubicBezTo>
                    <a:pt x="5" y="21"/>
                    <a:pt x="6" y="22"/>
                    <a:pt x="5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1" y="30"/>
                    <a:pt x="0" y="33"/>
                    <a:pt x="0" y="36"/>
                  </a:cubicBezTo>
                  <a:cubicBezTo>
                    <a:pt x="1" y="41"/>
                    <a:pt x="2" y="41"/>
                    <a:pt x="4" y="39"/>
                  </a:cubicBezTo>
                  <a:cubicBezTo>
                    <a:pt x="7" y="37"/>
                    <a:pt x="8" y="33"/>
                    <a:pt x="10" y="31"/>
                  </a:cubicBezTo>
                  <a:cubicBezTo>
                    <a:pt x="13" y="30"/>
                    <a:pt x="15" y="30"/>
                    <a:pt x="17" y="28"/>
                  </a:cubicBezTo>
                  <a:cubicBezTo>
                    <a:pt x="18" y="27"/>
                    <a:pt x="19" y="26"/>
                    <a:pt x="21" y="26"/>
                  </a:cubicBezTo>
                  <a:cubicBezTo>
                    <a:pt x="22" y="25"/>
                    <a:pt x="23" y="26"/>
                    <a:pt x="24" y="25"/>
                  </a:cubicBezTo>
                  <a:cubicBezTo>
                    <a:pt x="26" y="24"/>
                    <a:pt x="26" y="21"/>
                    <a:pt x="28" y="19"/>
                  </a:cubicBezTo>
                  <a:cubicBezTo>
                    <a:pt x="29" y="18"/>
                    <a:pt x="31" y="18"/>
                    <a:pt x="32" y="17"/>
                  </a:cubicBezTo>
                  <a:cubicBezTo>
                    <a:pt x="33" y="16"/>
                    <a:pt x="33" y="15"/>
                    <a:pt x="34" y="15"/>
                  </a:cubicBezTo>
                  <a:cubicBezTo>
                    <a:pt x="36" y="13"/>
                    <a:pt x="38" y="13"/>
                    <a:pt x="39" y="12"/>
                  </a:cubicBezTo>
                  <a:cubicBezTo>
                    <a:pt x="42" y="10"/>
                    <a:pt x="42" y="8"/>
                    <a:pt x="43" y="5"/>
                  </a:cubicBezTo>
                  <a:cubicBezTo>
                    <a:pt x="42" y="5"/>
                    <a:pt x="41" y="5"/>
                    <a:pt x="40" y="4"/>
                  </a:cubicBezTo>
                  <a:cubicBezTo>
                    <a:pt x="39" y="3"/>
                    <a:pt x="39" y="2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02">
              <a:extLst>
                <a:ext uri="{FF2B5EF4-FFF2-40B4-BE49-F238E27FC236}">
                  <a16:creationId xmlns:a16="http://schemas.microsoft.com/office/drawing/2014/main" id="{51FD51AF-6988-48AF-A4C4-495A4F37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762" y="4102321"/>
              <a:ext cx="137022" cy="216765"/>
            </a:xfrm>
            <a:custGeom>
              <a:avLst/>
              <a:gdLst>
                <a:gd name="T0" fmla="*/ 40 w 65"/>
                <a:gd name="T1" fmla="*/ 68 h 103"/>
                <a:gd name="T2" fmla="*/ 38 w 65"/>
                <a:gd name="T3" fmla="*/ 64 h 103"/>
                <a:gd name="T4" fmla="*/ 34 w 65"/>
                <a:gd name="T5" fmla="*/ 60 h 103"/>
                <a:gd name="T6" fmla="*/ 31 w 65"/>
                <a:gd name="T7" fmla="*/ 48 h 103"/>
                <a:gd name="T8" fmla="*/ 34 w 65"/>
                <a:gd name="T9" fmla="*/ 44 h 103"/>
                <a:gd name="T10" fmla="*/ 35 w 65"/>
                <a:gd name="T11" fmla="*/ 37 h 103"/>
                <a:gd name="T12" fmla="*/ 38 w 65"/>
                <a:gd name="T13" fmla="*/ 32 h 103"/>
                <a:gd name="T14" fmla="*/ 40 w 65"/>
                <a:gd name="T15" fmla="*/ 27 h 103"/>
                <a:gd name="T16" fmla="*/ 50 w 65"/>
                <a:gd name="T17" fmla="*/ 28 h 103"/>
                <a:gd name="T18" fmla="*/ 58 w 65"/>
                <a:gd name="T19" fmla="*/ 22 h 103"/>
                <a:gd name="T20" fmla="*/ 63 w 65"/>
                <a:gd name="T21" fmla="*/ 20 h 103"/>
                <a:gd name="T22" fmla="*/ 64 w 65"/>
                <a:gd name="T23" fmla="*/ 11 h 103"/>
                <a:gd name="T24" fmla="*/ 64 w 65"/>
                <a:gd name="T25" fmla="*/ 2 h 103"/>
                <a:gd name="T26" fmla="*/ 56 w 65"/>
                <a:gd name="T27" fmla="*/ 6 h 103"/>
                <a:gd name="T28" fmla="*/ 52 w 65"/>
                <a:gd name="T29" fmla="*/ 11 h 103"/>
                <a:gd name="T30" fmla="*/ 47 w 65"/>
                <a:gd name="T31" fmla="*/ 14 h 103"/>
                <a:gd name="T32" fmla="*/ 32 w 65"/>
                <a:gd name="T33" fmla="*/ 14 h 103"/>
                <a:gd name="T34" fmla="*/ 28 w 65"/>
                <a:gd name="T35" fmla="*/ 14 h 103"/>
                <a:gd name="T36" fmla="*/ 26 w 65"/>
                <a:gd name="T37" fmla="*/ 12 h 103"/>
                <a:gd name="T38" fmla="*/ 18 w 65"/>
                <a:gd name="T39" fmla="*/ 12 h 103"/>
                <a:gd name="T40" fmla="*/ 16 w 65"/>
                <a:gd name="T41" fmla="*/ 20 h 103"/>
                <a:gd name="T42" fmla="*/ 23 w 65"/>
                <a:gd name="T43" fmla="*/ 22 h 103"/>
                <a:gd name="T44" fmla="*/ 24 w 65"/>
                <a:gd name="T45" fmla="*/ 24 h 103"/>
                <a:gd name="T46" fmla="*/ 24 w 65"/>
                <a:gd name="T47" fmla="*/ 31 h 103"/>
                <a:gd name="T48" fmla="*/ 13 w 65"/>
                <a:gd name="T49" fmla="*/ 32 h 103"/>
                <a:gd name="T50" fmla="*/ 10 w 65"/>
                <a:gd name="T51" fmla="*/ 29 h 103"/>
                <a:gd name="T52" fmla="*/ 8 w 65"/>
                <a:gd name="T53" fmla="*/ 23 h 103"/>
                <a:gd name="T54" fmla="*/ 4 w 65"/>
                <a:gd name="T55" fmla="*/ 20 h 103"/>
                <a:gd name="T56" fmla="*/ 1 w 65"/>
                <a:gd name="T57" fmla="*/ 23 h 103"/>
                <a:gd name="T58" fmla="*/ 4 w 65"/>
                <a:gd name="T59" fmla="*/ 34 h 103"/>
                <a:gd name="T60" fmla="*/ 4 w 65"/>
                <a:gd name="T61" fmla="*/ 48 h 103"/>
                <a:gd name="T62" fmla="*/ 2 w 65"/>
                <a:gd name="T63" fmla="*/ 60 h 103"/>
                <a:gd name="T64" fmla="*/ 2 w 65"/>
                <a:gd name="T65" fmla="*/ 65 h 103"/>
                <a:gd name="T66" fmla="*/ 7 w 65"/>
                <a:gd name="T67" fmla="*/ 67 h 103"/>
                <a:gd name="T68" fmla="*/ 10 w 65"/>
                <a:gd name="T69" fmla="*/ 76 h 103"/>
                <a:gd name="T70" fmla="*/ 12 w 65"/>
                <a:gd name="T71" fmla="*/ 86 h 103"/>
                <a:gd name="T72" fmla="*/ 12 w 65"/>
                <a:gd name="T73" fmla="*/ 100 h 103"/>
                <a:gd name="T74" fmla="*/ 16 w 65"/>
                <a:gd name="T75" fmla="*/ 100 h 103"/>
                <a:gd name="T76" fmla="*/ 16 w 65"/>
                <a:gd name="T77" fmla="*/ 93 h 103"/>
                <a:gd name="T78" fmla="*/ 16 w 65"/>
                <a:gd name="T79" fmla="*/ 81 h 103"/>
                <a:gd name="T80" fmla="*/ 17 w 65"/>
                <a:gd name="T81" fmla="*/ 76 h 103"/>
                <a:gd name="T82" fmla="*/ 16 w 65"/>
                <a:gd name="T83" fmla="*/ 70 h 103"/>
                <a:gd name="T84" fmla="*/ 14 w 65"/>
                <a:gd name="T85" fmla="*/ 66 h 103"/>
                <a:gd name="T86" fmla="*/ 13 w 65"/>
                <a:gd name="T87" fmla="*/ 60 h 103"/>
                <a:gd name="T88" fmla="*/ 13 w 65"/>
                <a:gd name="T89" fmla="*/ 56 h 103"/>
                <a:gd name="T90" fmla="*/ 16 w 65"/>
                <a:gd name="T91" fmla="*/ 60 h 103"/>
                <a:gd name="T92" fmla="*/ 21 w 65"/>
                <a:gd name="T93" fmla="*/ 67 h 103"/>
                <a:gd name="T94" fmla="*/ 27 w 65"/>
                <a:gd name="T95" fmla="*/ 70 h 103"/>
                <a:gd name="T96" fmla="*/ 27 w 65"/>
                <a:gd name="T97" fmla="*/ 77 h 103"/>
                <a:gd name="T98" fmla="*/ 30 w 65"/>
                <a:gd name="T99" fmla="*/ 81 h 103"/>
                <a:gd name="T100" fmla="*/ 33 w 65"/>
                <a:gd name="T101" fmla="*/ 90 h 103"/>
                <a:gd name="T102" fmla="*/ 39 w 65"/>
                <a:gd name="T103" fmla="*/ 83 h 103"/>
                <a:gd name="T104" fmla="*/ 46 w 65"/>
                <a:gd name="T105" fmla="*/ 77 h 103"/>
                <a:gd name="T106" fmla="*/ 45 w 65"/>
                <a:gd name="T107" fmla="*/ 70 h 103"/>
                <a:gd name="T108" fmla="*/ 40 w 65"/>
                <a:gd name="T109" fmla="*/ 6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" h="103">
                  <a:moveTo>
                    <a:pt x="40" y="68"/>
                  </a:moveTo>
                  <a:cubicBezTo>
                    <a:pt x="39" y="67"/>
                    <a:pt x="39" y="65"/>
                    <a:pt x="38" y="64"/>
                  </a:cubicBezTo>
                  <a:cubicBezTo>
                    <a:pt x="37" y="62"/>
                    <a:pt x="36" y="62"/>
                    <a:pt x="34" y="60"/>
                  </a:cubicBezTo>
                  <a:cubicBezTo>
                    <a:pt x="33" y="57"/>
                    <a:pt x="30" y="52"/>
                    <a:pt x="31" y="48"/>
                  </a:cubicBezTo>
                  <a:cubicBezTo>
                    <a:pt x="31" y="45"/>
                    <a:pt x="33" y="46"/>
                    <a:pt x="34" y="44"/>
                  </a:cubicBezTo>
                  <a:cubicBezTo>
                    <a:pt x="35" y="42"/>
                    <a:pt x="34" y="41"/>
                    <a:pt x="35" y="37"/>
                  </a:cubicBezTo>
                  <a:cubicBezTo>
                    <a:pt x="35" y="35"/>
                    <a:pt x="37" y="34"/>
                    <a:pt x="38" y="32"/>
                  </a:cubicBezTo>
                  <a:cubicBezTo>
                    <a:pt x="39" y="31"/>
                    <a:pt x="39" y="28"/>
                    <a:pt x="40" y="27"/>
                  </a:cubicBezTo>
                  <a:cubicBezTo>
                    <a:pt x="43" y="24"/>
                    <a:pt x="47" y="28"/>
                    <a:pt x="50" y="28"/>
                  </a:cubicBezTo>
                  <a:cubicBezTo>
                    <a:pt x="54" y="29"/>
                    <a:pt x="58" y="28"/>
                    <a:pt x="58" y="22"/>
                  </a:cubicBezTo>
                  <a:cubicBezTo>
                    <a:pt x="59" y="21"/>
                    <a:pt x="61" y="21"/>
                    <a:pt x="63" y="20"/>
                  </a:cubicBezTo>
                  <a:cubicBezTo>
                    <a:pt x="64" y="17"/>
                    <a:pt x="64" y="15"/>
                    <a:pt x="64" y="11"/>
                  </a:cubicBezTo>
                  <a:cubicBezTo>
                    <a:pt x="64" y="9"/>
                    <a:pt x="65" y="4"/>
                    <a:pt x="64" y="2"/>
                  </a:cubicBezTo>
                  <a:cubicBezTo>
                    <a:pt x="62" y="0"/>
                    <a:pt x="58" y="5"/>
                    <a:pt x="56" y="6"/>
                  </a:cubicBezTo>
                  <a:cubicBezTo>
                    <a:pt x="57" y="10"/>
                    <a:pt x="54" y="10"/>
                    <a:pt x="52" y="11"/>
                  </a:cubicBezTo>
                  <a:cubicBezTo>
                    <a:pt x="51" y="12"/>
                    <a:pt x="49" y="13"/>
                    <a:pt x="47" y="14"/>
                  </a:cubicBezTo>
                  <a:cubicBezTo>
                    <a:pt x="42" y="15"/>
                    <a:pt x="37" y="14"/>
                    <a:pt x="32" y="14"/>
                  </a:cubicBezTo>
                  <a:cubicBezTo>
                    <a:pt x="31" y="14"/>
                    <a:pt x="29" y="15"/>
                    <a:pt x="28" y="14"/>
                  </a:cubicBezTo>
                  <a:cubicBezTo>
                    <a:pt x="27" y="14"/>
                    <a:pt x="27" y="13"/>
                    <a:pt x="26" y="12"/>
                  </a:cubicBezTo>
                  <a:cubicBezTo>
                    <a:pt x="25" y="12"/>
                    <a:pt x="19" y="12"/>
                    <a:pt x="18" y="12"/>
                  </a:cubicBezTo>
                  <a:cubicBezTo>
                    <a:pt x="17" y="13"/>
                    <a:pt x="15" y="18"/>
                    <a:pt x="16" y="20"/>
                  </a:cubicBezTo>
                  <a:cubicBezTo>
                    <a:pt x="17" y="23"/>
                    <a:pt x="21" y="21"/>
                    <a:pt x="23" y="22"/>
                  </a:cubicBezTo>
                  <a:cubicBezTo>
                    <a:pt x="23" y="23"/>
                    <a:pt x="23" y="24"/>
                    <a:pt x="24" y="24"/>
                  </a:cubicBezTo>
                  <a:cubicBezTo>
                    <a:pt x="28" y="25"/>
                    <a:pt x="28" y="30"/>
                    <a:pt x="24" y="31"/>
                  </a:cubicBezTo>
                  <a:cubicBezTo>
                    <a:pt x="21" y="33"/>
                    <a:pt x="16" y="32"/>
                    <a:pt x="13" y="32"/>
                  </a:cubicBezTo>
                  <a:cubicBezTo>
                    <a:pt x="11" y="31"/>
                    <a:pt x="12" y="32"/>
                    <a:pt x="10" y="29"/>
                  </a:cubicBezTo>
                  <a:cubicBezTo>
                    <a:pt x="10" y="27"/>
                    <a:pt x="9" y="25"/>
                    <a:pt x="8" y="23"/>
                  </a:cubicBezTo>
                  <a:cubicBezTo>
                    <a:pt x="7" y="22"/>
                    <a:pt x="5" y="20"/>
                    <a:pt x="4" y="20"/>
                  </a:cubicBezTo>
                  <a:cubicBezTo>
                    <a:pt x="1" y="19"/>
                    <a:pt x="1" y="19"/>
                    <a:pt x="1" y="23"/>
                  </a:cubicBezTo>
                  <a:cubicBezTo>
                    <a:pt x="0" y="29"/>
                    <a:pt x="2" y="30"/>
                    <a:pt x="4" y="34"/>
                  </a:cubicBezTo>
                  <a:cubicBezTo>
                    <a:pt x="7" y="38"/>
                    <a:pt x="6" y="43"/>
                    <a:pt x="4" y="48"/>
                  </a:cubicBezTo>
                  <a:cubicBezTo>
                    <a:pt x="3" y="52"/>
                    <a:pt x="4" y="57"/>
                    <a:pt x="2" y="60"/>
                  </a:cubicBezTo>
                  <a:cubicBezTo>
                    <a:pt x="1" y="63"/>
                    <a:pt x="0" y="62"/>
                    <a:pt x="2" y="65"/>
                  </a:cubicBezTo>
                  <a:cubicBezTo>
                    <a:pt x="3" y="67"/>
                    <a:pt x="5" y="67"/>
                    <a:pt x="7" y="67"/>
                  </a:cubicBezTo>
                  <a:cubicBezTo>
                    <a:pt x="7" y="71"/>
                    <a:pt x="8" y="73"/>
                    <a:pt x="10" y="76"/>
                  </a:cubicBezTo>
                  <a:cubicBezTo>
                    <a:pt x="12" y="79"/>
                    <a:pt x="12" y="81"/>
                    <a:pt x="12" y="86"/>
                  </a:cubicBezTo>
                  <a:cubicBezTo>
                    <a:pt x="12" y="90"/>
                    <a:pt x="11" y="97"/>
                    <a:pt x="12" y="100"/>
                  </a:cubicBezTo>
                  <a:cubicBezTo>
                    <a:pt x="13" y="103"/>
                    <a:pt x="15" y="103"/>
                    <a:pt x="16" y="100"/>
                  </a:cubicBezTo>
                  <a:cubicBezTo>
                    <a:pt x="16" y="99"/>
                    <a:pt x="16" y="95"/>
                    <a:pt x="16" y="93"/>
                  </a:cubicBezTo>
                  <a:cubicBezTo>
                    <a:pt x="16" y="89"/>
                    <a:pt x="16" y="85"/>
                    <a:pt x="16" y="81"/>
                  </a:cubicBezTo>
                  <a:cubicBezTo>
                    <a:pt x="16" y="79"/>
                    <a:pt x="17" y="78"/>
                    <a:pt x="17" y="76"/>
                  </a:cubicBezTo>
                  <a:cubicBezTo>
                    <a:pt x="17" y="73"/>
                    <a:pt x="17" y="72"/>
                    <a:pt x="16" y="70"/>
                  </a:cubicBezTo>
                  <a:cubicBezTo>
                    <a:pt x="16" y="68"/>
                    <a:pt x="15" y="67"/>
                    <a:pt x="14" y="66"/>
                  </a:cubicBezTo>
                  <a:cubicBezTo>
                    <a:pt x="14" y="64"/>
                    <a:pt x="13" y="62"/>
                    <a:pt x="13" y="60"/>
                  </a:cubicBezTo>
                  <a:cubicBezTo>
                    <a:pt x="13" y="58"/>
                    <a:pt x="11" y="58"/>
                    <a:pt x="13" y="56"/>
                  </a:cubicBezTo>
                  <a:cubicBezTo>
                    <a:pt x="15" y="55"/>
                    <a:pt x="16" y="57"/>
                    <a:pt x="16" y="60"/>
                  </a:cubicBezTo>
                  <a:cubicBezTo>
                    <a:pt x="20" y="60"/>
                    <a:pt x="21" y="61"/>
                    <a:pt x="21" y="67"/>
                  </a:cubicBezTo>
                  <a:cubicBezTo>
                    <a:pt x="23" y="67"/>
                    <a:pt x="26" y="68"/>
                    <a:pt x="27" y="70"/>
                  </a:cubicBezTo>
                  <a:cubicBezTo>
                    <a:pt x="28" y="72"/>
                    <a:pt x="27" y="75"/>
                    <a:pt x="27" y="77"/>
                  </a:cubicBezTo>
                  <a:cubicBezTo>
                    <a:pt x="28" y="79"/>
                    <a:pt x="29" y="79"/>
                    <a:pt x="30" y="81"/>
                  </a:cubicBezTo>
                  <a:cubicBezTo>
                    <a:pt x="31" y="84"/>
                    <a:pt x="30" y="88"/>
                    <a:pt x="33" y="90"/>
                  </a:cubicBezTo>
                  <a:cubicBezTo>
                    <a:pt x="37" y="91"/>
                    <a:pt x="39" y="87"/>
                    <a:pt x="39" y="83"/>
                  </a:cubicBezTo>
                  <a:cubicBezTo>
                    <a:pt x="41" y="82"/>
                    <a:pt x="44" y="81"/>
                    <a:pt x="46" y="77"/>
                  </a:cubicBezTo>
                  <a:cubicBezTo>
                    <a:pt x="47" y="74"/>
                    <a:pt x="46" y="72"/>
                    <a:pt x="45" y="70"/>
                  </a:cubicBezTo>
                  <a:cubicBezTo>
                    <a:pt x="43" y="69"/>
                    <a:pt x="41" y="70"/>
                    <a:pt x="4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03">
              <a:extLst>
                <a:ext uri="{FF2B5EF4-FFF2-40B4-BE49-F238E27FC236}">
                  <a16:creationId xmlns:a16="http://schemas.microsoft.com/office/drawing/2014/main" id="{E467E4C9-16C0-459B-9E9E-059FF827D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28" y="3943959"/>
              <a:ext cx="203288" cy="329080"/>
            </a:xfrm>
            <a:custGeom>
              <a:avLst/>
              <a:gdLst>
                <a:gd name="T0" fmla="*/ 89 w 96"/>
                <a:gd name="T1" fmla="*/ 71 h 156"/>
                <a:gd name="T2" fmla="*/ 80 w 96"/>
                <a:gd name="T3" fmla="*/ 61 h 156"/>
                <a:gd name="T4" fmla="*/ 78 w 96"/>
                <a:gd name="T5" fmla="*/ 51 h 156"/>
                <a:gd name="T6" fmla="*/ 83 w 96"/>
                <a:gd name="T7" fmla="*/ 45 h 156"/>
                <a:gd name="T8" fmla="*/ 93 w 96"/>
                <a:gd name="T9" fmla="*/ 26 h 156"/>
                <a:gd name="T10" fmla="*/ 88 w 96"/>
                <a:gd name="T11" fmla="*/ 21 h 156"/>
                <a:gd name="T12" fmla="*/ 80 w 96"/>
                <a:gd name="T13" fmla="*/ 21 h 156"/>
                <a:gd name="T14" fmla="*/ 78 w 96"/>
                <a:gd name="T15" fmla="*/ 14 h 156"/>
                <a:gd name="T16" fmla="*/ 76 w 96"/>
                <a:gd name="T17" fmla="*/ 12 h 156"/>
                <a:gd name="T18" fmla="*/ 76 w 96"/>
                <a:gd name="T19" fmla="*/ 7 h 156"/>
                <a:gd name="T20" fmla="*/ 72 w 96"/>
                <a:gd name="T21" fmla="*/ 7 h 156"/>
                <a:gd name="T22" fmla="*/ 71 w 96"/>
                <a:gd name="T23" fmla="*/ 1 h 156"/>
                <a:gd name="T24" fmla="*/ 67 w 96"/>
                <a:gd name="T25" fmla="*/ 6 h 156"/>
                <a:gd name="T26" fmla="*/ 67 w 96"/>
                <a:gd name="T27" fmla="*/ 12 h 156"/>
                <a:gd name="T28" fmla="*/ 66 w 96"/>
                <a:gd name="T29" fmla="*/ 14 h 156"/>
                <a:gd name="T30" fmla="*/ 65 w 96"/>
                <a:gd name="T31" fmla="*/ 19 h 156"/>
                <a:gd name="T32" fmla="*/ 63 w 96"/>
                <a:gd name="T33" fmla="*/ 23 h 156"/>
                <a:gd name="T34" fmla="*/ 61 w 96"/>
                <a:gd name="T35" fmla="*/ 28 h 156"/>
                <a:gd name="T36" fmla="*/ 58 w 96"/>
                <a:gd name="T37" fmla="*/ 33 h 156"/>
                <a:gd name="T38" fmla="*/ 55 w 96"/>
                <a:gd name="T39" fmla="*/ 37 h 156"/>
                <a:gd name="T40" fmla="*/ 52 w 96"/>
                <a:gd name="T41" fmla="*/ 40 h 156"/>
                <a:gd name="T42" fmla="*/ 47 w 96"/>
                <a:gd name="T43" fmla="*/ 42 h 156"/>
                <a:gd name="T44" fmla="*/ 40 w 96"/>
                <a:gd name="T45" fmla="*/ 49 h 156"/>
                <a:gd name="T46" fmla="*/ 36 w 96"/>
                <a:gd name="T47" fmla="*/ 60 h 156"/>
                <a:gd name="T48" fmla="*/ 31 w 96"/>
                <a:gd name="T49" fmla="*/ 73 h 156"/>
                <a:gd name="T50" fmla="*/ 24 w 96"/>
                <a:gd name="T51" fmla="*/ 75 h 156"/>
                <a:gd name="T52" fmla="*/ 18 w 96"/>
                <a:gd name="T53" fmla="*/ 79 h 156"/>
                <a:gd name="T54" fmla="*/ 14 w 96"/>
                <a:gd name="T55" fmla="*/ 84 h 156"/>
                <a:gd name="T56" fmla="*/ 10 w 96"/>
                <a:gd name="T57" fmla="*/ 84 h 156"/>
                <a:gd name="T58" fmla="*/ 9 w 96"/>
                <a:gd name="T59" fmla="*/ 86 h 156"/>
                <a:gd name="T60" fmla="*/ 6 w 96"/>
                <a:gd name="T61" fmla="*/ 86 h 156"/>
                <a:gd name="T62" fmla="*/ 1 w 96"/>
                <a:gd name="T63" fmla="*/ 90 h 156"/>
                <a:gd name="T64" fmla="*/ 5 w 96"/>
                <a:gd name="T65" fmla="*/ 97 h 156"/>
                <a:gd name="T66" fmla="*/ 6 w 96"/>
                <a:gd name="T67" fmla="*/ 100 h 156"/>
                <a:gd name="T68" fmla="*/ 9 w 96"/>
                <a:gd name="T69" fmla="*/ 103 h 156"/>
                <a:gd name="T70" fmla="*/ 15 w 96"/>
                <a:gd name="T71" fmla="*/ 107 h 156"/>
                <a:gd name="T72" fmla="*/ 20 w 96"/>
                <a:gd name="T73" fmla="*/ 130 h 156"/>
                <a:gd name="T74" fmla="*/ 22 w 96"/>
                <a:gd name="T75" fmla="*/ 142 h 156"/>
                <a:gd name="T76" fmla="*/ 33 w 96"/>
                <a:gd name="T77" fmla="*/ 144 h 156"/>
                <a:gd name="T78" fmla="*/ 37 w 96"/>
                <a:gd name="T79" fmla="*/ 142 h 156"/>
                <a:gd name="T80" fmla="*/ 40 w 96"/>
                <a:gd name="T81" fmla="*/ 140 h 156"/>
                <a:gd name="T82" fmla="*/ 44 w 96"/>
                <a:gd name="T83" fmla="*/ 142 h 156"/>
                <a:gd name="T84" fmla="*/ 47 w 96"/>
                <a:gd name="T85" fmla="*/ 142 h 156"/>
                <a:gd name="T86" fmla="*/ 49 w 96"/>
                <a:gd name="T87" fmla="*/ 144 h 156"/>
                <a:gd name="T88" fmla="*/ 59 w 96"/>
                <a:gd name="T89" fmla="*/ 146 h 156"/>
                <a:gd name="T90" fmla="*/ 67 w 96"/>
                <a:gd name="T91" fmla="*/ 151 h 156"/>
                <a:gd name="T92" fmla="*/ 69 w 96"/>
                <a:gd name="T93" fmla="*/ 154 h 156"/>
                <a:gd name="T94" fmla="*/ 70 w 96"/>
                <a:gd name="T95" fmla="*/ 148 h 156"/>
                <a:gd name="T96" fmla="*/ 73 w 96"/>
                <a:gd name="T97" fmla="*/ 137 h 156"/>
                <a:gd name="T98" fmla="*/ 81 w 96"/>
                <a:gd name="T99" fmla="*/ 135 h 156"/>
                <a:gd name="T100" fmla="*/ 86 w 96"/>
                <a:gd name="T101" fmla="*/ 126 h 156"/>
                <a:gd name="T102" fmla="*/ 86 w 96"/>
                <a:gd name="T103" fmla="*/ 121 h 156"/>
                <a:gd name="T104" fmla="*/ 85 w 96"/>
                <a:gd name="T105" fmla="*/ 115 h 156"/>
                <a:gd name="T106" fmla="*/ 85 w 96"/>
                <a:gd name="T107" fmla="*/ 110 h 156"/>
                <a:gd name="T108" fmla="*/ 83 w 96"/>
                <a:gd name="T109" fmla="*/ 105 h 156"/>
                <a:gd name="T110" fmla="*/ 81 w 96"/>
                <a:gd name="T111" fmla="*/ 105 h 156"/>
                <a:gd name="T112" fmla="*/ 81 w 96"/>
                <a:gd name="T113" fmla="*/ 100 h 156"/>
                <a:gd name="T114" fmla="*/ 83 w 96"/>
                <a:gd name="T115" fmla="*/ 98 h 156"/>
                <a:gd name="T116" fmla="*/ 89 w 96"/>
                <a:gd name="T117" fmla="*/ 95 h 156"/>
                <a:gd name="T118" fmla="*/ 92 w 96"/>
                <a:gd name="T119" fmla="*/ 89 h 156"/>
                <a:gd name="T120" fmla="*/ 96 w 96"/>
                <a:gd name="T121" fmla="*/ 82 h 156"/>
                <a:gd name="T122" fmla="*/ 96 w 96"/>
                <a:gd name="T123" fmla="*/ 72 h 156"/>
                <a:gd name="T124" fmla="*/ 89 w 96"/>
                <a:gd name="T125" fmla="*/ 7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56">
                  <a:moveTo>
                    <a:pt x="89" y="71"/>
                  </a:moveTo>
                  <a:cubicBezTo>
                    <a:pt x="85" y="69"/>
                    <a:pt x="84" y="61"/>
                    <a:pt x="80" y="61"/>
                  </a:cubicBezTo>
                  <a:cubicBezTo>
                    <a:pt x="79" y="57"/>
                    <a:pt x="78" y="55"/>
                    <a:pt x="78" y="51"/>
                  </a:cubicBezTo>
                  <a:cubicBezTo>
                    <a:pt x="78" y="44"/>
                    <a:pt x="79" y="47"/>
                    <a:pt x="83" y="45"/>
                  </a:cubicBezTo>
                  <a:cubicBezTo>
                    <a:pt x="86" y="44"/>
                    <a:pt x="95" y="32"/>
                    <a:pt x="93" y="26"/>
                  </a:cubicBezTo>
                  <a:cubicBezTo>
                    <a:pt x="91" y="26"/>
                    <a:pt x="90" y="22"/>
                    <a:pt x="88" y="21"/>
                  </a:cubicBezTo>
                  <a:cubicBezTo>
                    <a:pt x="86" y="20"/>
                    <a:pt x="82" y="22"/>
                    <a:pt x="80" y="21"/>
                  </a:cubicBezTo>
                  <a:cubicBezTo>
                    <a:pt x="79" y="18"/>
                    <a:pt x="80" y="16"/>
                    <a:pt x="78" y="14"/>
                  </a:cubicBezTo>
                  <a:cubicBezTo>
                    <a:pt x="77" y="13"/>
                    <a:pt x="76" y="15"/>
                    <a:pt x="76" y="12"/>
                  </a:cubicBezTo>
                  <a:cubicBezTo>
                    <a:pt x="75" y="11"/>
                    <a:pt x="76" y="9"/>
                    <a:pt x="76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2" y="4"/>
                    <a:pt x="72" y="2"/>
                    <a:pt x="71" y="1"/>
                  </a:cubicBezTo>
                  <a:cubicBezTo>
                    <a:pt x="69" y="0"/>
                    <a:pt x="68" y="4"/>
                    <a:pt x="67" y="6"/>
                  </a:cubicBezTo>
                  <a:cubicBezTo>
                    <a:pt x="67" y="8"/>
                    <a:pt x="67" y="10"/>
                    <a:pt x="67" y="12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6" y="16"/>
                    <a:pt x="66" y="18"/>
                    <a:pt x="65" y="19"/>
                  </a:cubicBezTo>
                  <a:cubicBezTo>
                    <a:pt x="65" y="20"/>
                    <a:pt x="64" y="22"/>
                    <a:pt x="63" y="23"/>
                  </a:cubicBezTo>
                  <a:cubicBezTo>
                    <a:pt x="62" y="24"/>
                    <a:pt x="61" y="26"/>
                    <a:pt x="61" y="28"/>
                  </a:cubicBezTo>
                  <a:cubicBezTo>
                    <a:pt x="60" y="30"/>
                    <a:pt x="59" y="32"/>
                    <a:pt x="58" y="33"/>
                  </a:cubicBezTo>
                  <a:cubicBezTo>
                    <a:pt x="57" y="36"/>
                    <a:pt x="56" y="35"/>
                    <a:pt x="55" y="37"/>
                  </a:cubicBezTo>
                  <a:cubicBezTo>
                    <a:pt x="53" y="38"/>
                    <a:pt x="53" y="39"/>
                    <a:pt x="52" y="40"/>
                  </a:cubicBezTo>
                  <a:cubicBezTo>
                    <a:pt x="50" y="41"/>
                    <a:pt x="48" y="41"/>
                    <a:pt x="47" y="42"/>
                  </a:cubicBezTo>
                  <a:cubicBezTo>
                    <a:pt x="44" y="44"/>
                    <a:pt x="42" y="46"/>
                    <a:pt x="40" y="49"/>
                  </a:cubicBezTo>
                  <a:cubicBezTo>
                    <a:pt x="39" y="52"/>
                    <a:pt x="37" y="56"/>
                    <a:pt x="36" y="60"/>
                  </a:cubicBezTo>
                  <a:cubicBezTo>
                    <a:pt x="34" y="64"/>
                    <a:pt x="32" y="68"/>
                    <a:pt x="31" y="73"/>
                  </a:cubicBezTo>
                  <a:cubicBezTo>
                    <a:pt x="29" y="74"/>
                    <a:pt x="27" y="74"/>
                    <a:pt x="24" y="75"/>
                  </a:cubicBezTo>
                  <a:cubicBezTo>
                    <a:pt x="22" y="76"/>
                    <a:pt x="20" y="77"/>
                    <a:pt x="18" y="79"/>
                  </a:cubicBezTo>
                  <a:cubicBezTo>
                    <a:pt x="16" y="81"/>
                    <a:pt x="15" y="83"/>
                    <a:pt x="14" y="84"/>
                  </a:cubicBezTo>
                  <a:cubicBezTo>
                    <a:pt x="12" y="84"/>
                    <a:pt x="11" y="84"/>
                    <a:pt x="10" y="84"/>
                  </a:cubicBezTo>
                  <a:cubicBezTo>
                    <a:pt x="10" y="85"/>
                    <a:pt x="10" y="86"/>
                    <a:pt x="9" y="86"/>
                  </a:cubicBezTo>
                  <a:cubicBezTo>
                    <a:pt x="8" y="86"/>
                    <a:pt x="7" y="86"/>
                    <a:pt x="6" y="86"/>
                  </a:cubicBezTo>
                  <a:cubicBezTo>
                    <a:pt x="5" y="86"/>
                    <a:pt x="2" y="88"/>
                    <a:pt x="1" y="90"/>
                  </a:cubicBezTo>
                  <a:cubicBezTo>
                    <a:pt x="0" y="93"/>
                    <a:pt x="4" y="94"/>
                    <a:pt x="5" y="97"/>
                  </a:cubicBezTo>
                  <a:cubicBezTo>
                    <a:pt x="5" y="98"/>
                    <a:pt x="5" y="99"/>
                    <a:pt x="6" y="100"/>
                  </a:cubicBezTo>
                  <a:cubicBezTo>
                    <a:pt x="7" y="101"/>
                    <a:pt x="8" y="102"/>
                    <a:pt x="9" y="103"/>
                  </a:cubicBezTo>
                  <a:cubicBezTo>
                    <a:pt x="11" y="104"/>
                    <a:pt x="13" y="107"/>
                    <a:pt x="15" y="107"/>
                  </a:cubicBezTo>
                  <a:cubicBezTo>
                    <a:pt x="16" y="115"/>
                    <a:pt x="19" y="122"/>
                    <a:pt x="20" y="130"/>
                  </a:cubicBezTo>
                  <a:cubicBezTo>
                    <a:pt x="21" y="134"/>
                    <a:pt x="20" y="139"/>
                    <a:pt x="22" y="142"/>
                  </a:cubicBezTo>
                  <a:cubicBezTo>
                    <a:pt x="24" y="145"/>
                    <a:pt x="31" y="144"/>
                    <a:pt x="33" y="144"/>
                  </a:cubicBezTo>
                  <a:cubicBezTo>
                    <a:pt x="34" y="143"/>
                    <a:pt x="36" y="142"/>
                    <a:pt x="37" y="142"/>
                  </a:cubicBezTo>
                  <a:cubicBezTo>
                    <a:pt x="37" y="141"/>
                    <a:pt x="40" y="140"/>
                    <a:pt x="40" y="140"/>
                  </a:cubicBezTo>
                  <a:cubicBezTo>
                    <a:pt x="42" y="140"/>
                    <a:pt x="42" y="141"/>
                    <a:pt x="44" y="142"/>
                  </a:cubicBezTo>
                  <a:cubicBezTo>
                    <a:pt x="45" y="142"/>
                    <a:pt x="46" y="142"/>
                    <a:pt x="47" y="142"/>
                  </a:cubicBezTo>
                  <a:cubicBezTo>
                    <a:pt x="48" y="142"/>
                    <a:pt x="48" y="143"/>
                    <a:pt x="49" y="144"/>
                  </a:cubicBezTo>
                  <a:cubicBezTo>
                    <a:pt x="53" y="145"/>
                    <a:pt x="56" y="142"/>
                    <a:pt x="59" y="146"/>
                  </a:cubicBezTo>
                  <a:cubicBezTo>
                    <a:pt x="61" y="149"/>
                    <a:pt x="63" y="150"/>
                    <a:pt x="67" y="151"/>
                  </a:cubicBezTo>
                  <a:cubicBezTo>
                    <a:pt x="67" y="153"/>
                    <a:pt x="67" y="156"/>
                    <a:pt x="69" y="154"/>
                  </a:cubicBezTo>
                  <a:cubicBezTo>
                    <a:pt x="69" y="154"/>
                    <a:pt x="70" y="149"/>
                    <a:pt x="70" y="148"/>
                  </a:cubicBezTo>
                  <a:cubicBezTo>
                    <a:pt x="72" y="144"/>
                    <a:pt x="73" y="141"/>
                    <a:pt x="73" y="137"/>
                  </a:cubicBezTo>
                  <a:cubicBezTo>
                    <a:pt x="76" y="137"/>
                    <a:pt x="78" y="136"/>
                    <a:pt x="81" y="135"/>
                  </a:cubicBezTo>
                  <a:cubicBezTo>
                    <a:pt x="84" y="134"/>
                    <a:pt x="86" y="131"/>
                    <a:pt x="86" y="126"/>
                  </a:cubicBezTo>
                  <a:cubicBezTo>
                    <a:pt x="86" y="124"/>
                    <a:pt x="86" y="123"/>
                    <a:pt x="86" y="121"/>
                  </a:cubicBezTo>
                  <a:cubicBezTo>
                    <a:pt x="86" y="118"/>
                    <a:pt x="85" y="117"/>
                    <a:pt x="85" y="115"/>
                  </a:cubicBezTo>
                  <a:cubicBezTo>
                    <a:pt x="85" y="114"/>
                    <a:pt x="85" y="112"/>
                    <a:pt x="85" y="110"/>
                  </a:cubicBezTo>
                  <a:cubicBezTo>
                    <a:pt x="84" y="108"/>
                    <a:pt x="83" y="108"/>
                    <a:pt x="83" y="105"/>
                  </a:cubicBezTo>
                  <a:cubicBezTo>
                    <a:pt x="82" y="105"/>
                    <a:pt x="82" y="105"/>
                    <a:pt x="81" y="105"/>
                  </a:cubicBezTo>
                  <a:cubicBezTo>
                    <a:pt x="81" y="104"/>
                    <a:pt x="80" y="101"/>
                    <a:pt x="81" y="100"/>
                  </a:cubicBezTo>
                  <a:cubicBezTo>
                    <a:pt x="82" y="97"/>
                    <a:pt x="81" y="99"/>
                    <a:pt x="83" y="98"/>
                  </a:cubicBezTo>
                  <a:cubicBezTo>
                    <a:pt x="85" y="97"/>
                    <a:pt x="87" y="97"/>
                    <a:pt x="89" y="95"/>
                  </a:cubicBezTo>
                  <a:cubicBezTo>
                    <a:pt x="90" y="93"/>
                    <a:pt x="91" y="91"/>
                    <a:pt x="92" y="89"/>
                  </a:cubicBezTo>
                  <a:cubicBezTo>
                    <a:pt x="94" y="87"/>
                    <a:pt x="95" y="86"/>
                    <a:pt x="96" y="82"/>
                  </a:cubicBezTo>
                  <a:cubicBezTo>
                    <a:pt x="96" y="81"/>
                    <a:pt x="96" y="73"/>
                    <a:pt x="96" y="72"/>
                  </a:cubicBezTo>
                  <a:cubicBezTo>
                    <a:pt x="94" y="70"/>
                    <a:pt x="90" y="73"/>
                    <a:pt x="89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04">
              <a:extLst>
                <a:ext uri="{FF2B5EF4-FFF2-40B4-BE49-F238E27FC236}">
                  <a16:creationId xmlns:a16="http://schemas.microsoft.com/office/drawing/2014/main" id="{72E6B172-4118-4C95-8994-FDCB4BD7B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724" y="4184310"/>
              <a:ext cx="77495" cy="58403"/>
            </a:xfrm>
            <a:custGeom>
              <a:avLst/>
              <a:gdLst>
                <a:gd name="T0" fmla="*/ 34 w 37"/>
                <a:gd name="T1" fmla="*/ 15 h 28"/>
                <a:gd name="T2" fmla="*/ 33 w 37"/>
                <a:gd name="T3" fmla="*/ 12 h 28"/>
                <a:gd name="T4" fmla="*/ 29 w 37"/>
                <a:gd name="T5" fmla="*/ 12 h 28"/>
                <a:gd name="T6" fmla="*/ 26 w 37"/>
                <a:gd name="T7" fmla="*/ 6 h 28"/>
                <a:gd name="T8" fmla="*/ 24 w 37"/>
                <a:gd name="T9" fmla="*/ 1 h 28"/>
                <a:gd name="T10" fmla="*/ 18 w 37"/>
                <a:gd name="T11" fmla="*/ 3 h 28"/>
                <a:gd name="T12" fmla="*/ 13 w 37"/>
                <a:gd name="T13" fmla="*/ 5 h 28"/>
                <a:gd name="T14" fmla="*/ 10 w 37"/>
                <a:gd name="T15" fmla="*/ 9 h 28"/>
                <a:gd name="T16" fmla="*/ 3 w 37"/>
                <a:gd name="T17" fmla="*/ 16 h 28"/>
                <a:gd name="T18" fmla="*/ 2 w 37"/>
                <a:gd name="T19" fmla="*/ 16 h 28"/>
                <a:gd name="T20" fmla="*/ 1 w 37"/>
                <a:gd name="T21" fmla="*/ 23 h 28"/>
                <a:gd name="T22" fmla="*/ 3 w 37"/>
                <a:gd name="T23" fmla="*/ 28 h 28"/>
                <a:gd name="T24" fmla="*/ 8 w 37"/>
                <a:gd name="T25" fmla="*/ 26 h 28"/>
                <a:gd name="T26" fmla="*/ 11 w 37"/>
                <a:gd name="T27" fmla="*/ 24 h 28"/>
                <a:gd name="T28" fmla="*/ 14 w 37"/>
                <a:gd name="T29" fmla="*/ 23 h 28"/>
                <a:gd name="T30" fmla="*/ 27 w 37"/>
                <a:gd name="T31" fmla="*/ 23 h 28"/>
                <a:gd name="T32" fmla="*/ 34 w 37"/>
                <a:gd name="T33" fmla="*/ 23 h 28"/>
                <a:gd name="T34" fmla="*/ 36 w 37"/>
                <a:gd name="T35" fmla="*/ 16 h 28"/>
                <a:gd name="T36" fmla="*/ 34 w 37"/>
                <a:gd name="T3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28">
                  <a:moveTo>
                    <a:pt x="34" y="15"/>
                  </a:moveTo>
                  <a:cubicBezTo>
                    <a:pt x="34" y="14"/>
                    <a:pt x="33" y="13"/>
                    <a:pt x="33" y="12"/>
                  </a:cubicBezTo>
                  <a:cubicBezTo>
                    <a:pt x="32" y="12"/>
                    <a:pt x="30" y="13"/>
                    <a:pt x="29" y="12"/>
                  </a:cubicBezTo>
                  <a:cubicBezTo>
                    <a:pt x="27" y="11"/>
                    <a:pt x="27" y="8"/>
                    <a:pt x="26" y="6"/>
                  </a:cubicBezTo>
                  <a:cubicBezTo>
                    <a:pt x="26" y="5"/>
                    <a:pt x="24" y="2"/>
                    <a:pt x="24" y="1"/>
                  </a:cubicBezTo>
                  <a:cubicBezTo>
                    <a:pt x="22" y="0"/>
                    <a:pt x="20" y="2"/>
                    <a:pt x="18" y="3"/>
                  </a:cubicBezTo>
                  <a:cubicBezTo>
                    <a:pt x="17" y="4"/>
                    <a:pt x="15" y="4"/>
                    <a:pt x="13" y="5"/>
                  </a:cubicBezTo>
                  <a:cubicBezTo>
                    <a:pt x="12" y="6"/>
                    <a:pt x="11" y="8"/>
                    <a:pt x="10" y="9"/>
                  </a:cubicBezTo>
                  <a:cubicBezTo>
                    <a:pt x="7" y="12"/>
                    <a:pt x="6" y="15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9"/>
                    <a:pt x="1" y="20"/>
                    <a:pt x="1" y="23"/>
                  </a:cubicBezTo>
                  <a:cubicBezTo>
                    <a:pt x="0" y="27"/>
                    <a:pt x="1" y="27"/>
                    <a:pt x="3" y="28"/>
                  </a:cubicBezTo>
                  <a:cubicBezTo>
                    <a:pt x="6" y="28"/>
                    <a:pt x="6" y="27"/>
                    <a:pt x="8" y="26"/>
                  </a:cubicBezTo>
                  <a:cubicBezTo>
                    <a:pt x="9" y="25"/>
                    <a:pt x="9" y="25"/>
                    <a:pt x="11" y="24"/>
                  </a:cubicBezTo>
                  <a:cubicBezTo>
                    <a:pt x="11" y="24"/>
                    <a:pt x="13" y="23"/>
                    <a:pt x="14" y="23"/>
                  </a:cubicBezTo>
                  <a:cubicBezTo>
                    <a:pt x="18" y="22"/>
                    <a:pt x="23" y="23"/>
                    <a:pt x="27" y="23"/>
                  </a:cubicBezTo>
                  <a:cubicBezTo>
                    <a:pt x="29" y="23"/>
                    <a:pt x="32" y="23"/>
                    <a:pt x="34" y="23"/>
                  </a:cubicBezTo>
                  <a:cubicBezTo>
                    <a:pt x="37" y="22"/>
                    <a:pt x="37" y="20"/>
                    <a:pt x="36" y="16"/>
                  </a:cubicBezTo>
                  <a:cubicBezTo>
                    <a:pt x="35" y="16"/>
                    <a:pt x="34" y="16"/>
                    <a:pt x="3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05">
              <a:extLst>
                <a:ext uri="{FF2B5EF4-FFF2-40B4-BE49-F238E27FC236}">
                  <a16:creationId xmlns:a16="http://schemas.microsoft.com/office/drawing/2014/main" id="{08BB6367-67A9-4A53-83E6-E85F3044B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758" y="4114675"/>
              <a:ext cx="92098" cy="52787"/>
            </a:xfrm>
            <a:custGeom>
              <a:avLst/>
              <a:gdLst>
                <a:gd name="T0" fmla="*/ 33 w 44"/>
                <a:gd name="T1" fmla="*/ 24 h 25"/>
                <a:gd name="T2" fmla="*/ 43 w 44"/>
                <a:gd name="T3" fmla="*/ 19 h 25"/>
                <a:gd name="T4" fmla="*/ 38 w 44"/>
                <a:gd name="T5" fmla="*/ 7 h 25"/>
                <a:gd name="T6" fmla="*/ 38 w 44"/>
                <a:gd name="T7" fmla="*/ 5 h 25"/>
                <a:gd name="T8" fmla="*/ 34 w 44"/>
                <a:gd name="T9" fmla="*/ 4 h 25"/>
                <a:gd name="T10" fmla="*/ 32 w 44"/>
                <a:gd name="T11" fmla="*/ 2 h 25"/>
                <a:gd name="T12" fmla="*/ 24 w 44"/>
                <a:gd name="T13" fmla="*/ 1 h 25"/>
                <a:gd name="T14" fmla="*/ 20 w 44"/>
                <a:gd name="T15" fmla="*/ 1 h 25"/>
                <a:gd name="T16" fmla="*/ 17 w 44"/>
                <a:gd name="T17" fmla="*/ 3 h 25"/>
                <a:gd name="T18" fmla="*/ 9 w 44"/>
                <a:gd name="T19" fmla="*/ 3 h 25"/>
                <a:gd name="T20" fmla="*/ 1 w 44"/>
                <a:gd name="T21" fmla="*/ 3 h 25"/>
                <a:gd name="T22" fmla="*/ 0 w 44"/>
                <a:gd name="T23" fmla="*/ 7 h 25"/>
                <a:gd name="T24" fmla="*/ 2 w 44"/>
                <a:gd name="T25" fmla="*/ 10 h 25"/>
                <a:gd name="T26" fmla="*/ 7 w 44"/>
                <a:gd name="T27" fmla="*/ 14 h 25"/>
                <a:gd name="T28" fmla="*/ 12 w 44"/>
                <a:gd name="T29" fmla="*/ 20 h 25"/>
                <a:gd name="T30" fmla="*/ 15 w 44"/>
                <a:gd name="T31" fmla="*/ 22 h 25"/>
                <a:gd name="T32" fmla="*/ 21 w 44"/>
                <a:gd name="T33" fmla="*/ 22 h 25"/>
                <a:gd name="T34" fmla="*/ 26 w 44"/>
                <a:gd name="T35" fmla="*/ 24 h 25"/>
                <a:gd name="T36" fmla="*/ 33 w 44"/>
                <a:gd name="T3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25">
                  <a:moveTo>
                    <a:pt x="33" y="24"/>
                  </a:moveTo>
                  <a:cubicBezTo>
                    <a:pt x="36" y="24"/>
                    <a:pt x="42" y="25"/>
                    <a:pt x="43" y="19"/>
                  </a:cubicBezTo>
                  <a:cubicBezTo>
                    <a:pt x="44" y="12"/>
                    <a:pt x="41" y="9"/>
                    <a:pt x="38" y="7"/>
                  </a:cubicBezTo>
                  <a:cubicBezTo>
                    <a:pt x="38" y="6"/>
                    <a:pt x="38" y="6"/>
                    <a:pt x="38" y="5"/>
                  </a:cubicBezTo>
                  <a:cubicBezTo>
                    <a:pt x="37" y="5"/>
                    <a:pt x="35" y="5"/>
                    <a:pt x="34" y="4"/>
                  </a:cubicBezTo>
                  <a:cubicBezTo>
                    <a:pt x="34" y="4"/>
                    <a:pt x="33" y="2"/>
                    <a:pt x="32" y="2"/>
                  </a:cubicBezTo>
                  <a:cubicBezTo>
                    <a:pt x="31" y="0"/>
                    <a:pt x="26" y="1"/>
                    <a:pt x="24" y="1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2"/>
                    <a:pt x="17" y="3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7" y="3"/>
                    <a:pt x="3" y="2"/>
                    <a:pt x="1" y="3"/>
                  </a:cubicBezTo>
                  <a:cubicBezTo>
                    <a:pt x="2" y="3"/>
                    <a:pt x="0" y="7"/>
                    <a:pt x="0" y="7"/>
                  </a:cubicBezTo>
                  <a:cubicBezTo>
                    <a:pt x="0" y="10"/>
                    <a:pt x="0" y="10"/>
                    <a:pt x="2" y="10"/>
                  </a:cubicBezTo>
                  <a:cubicBezTo>
                    <a:pt x="6" y="11"/>
                    <a:pt x="5" y="10"/>
                    <a:pt x="7" y="14"/>
                  </a:cubicBezTo>
                  <a:cubicBezTo>
                    <a:pt x="9" y="16"/>
                    <a:pt x="11" y="16"/>
                    <a:pt x="12" y="20"/>
                  </a:cubicBezTo>
                  <a:cubicBezTo>
                    <a:pt x="13" y="20"/>
                    <a:pt x="14" y="22"/>
                    <a:pt x="15" y="22"/>
                  </a:cubicBezTo>
                  <a:cubicBezTo>
                    <a:pt x="17" y="22"/>
                    <a:pt x="20" y="22"/>
                    <a:pt x="21" y="22"/>
                  </a:cubicBezTo>
                  <a:cubicBezTo>
                    <a:pt x="23" y="23"/>
                    <a:pt x="24" y="24"/>
                    <a:pt x="26" y="24"/>
                  </a:cubicBezTo>
                  <a:cubicBezTo>
                    <a:pt x="29" y="24"/>
                    <a:pt x="31" y="24"/>
                    <a:pt x="3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06">
              <a:extLst>
                <a:ext uri="{FF2B5EF4-FFF2-40B4-BE49-F238E27FC236}">
                  <a16:creationId xmlns:a16="http://schemas.microsoft.com/office/drawing/2014/main" id="{1B1B08C5-4B67-4291-AA10-8D292BFAF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053" y="4173078"/>
              <a:ext cx="413313" cy="258322"/>
            </a:xfrm>
            <a:custGeom>
              <a:avLst/>
              <a:gdLst>
                <a:gd name="T0" fmla="*/ 190 w 196"/>
                <a:gd name="T1" fmla="*/ 114 h 122"/>
                <a:gd name="T2" fmla="*/ 181 w 196"/>
                <a:gd name="T3" fmla="*/ 98 h 122"/>
                <a:gd name="T4" fmla="*/ 178 w 196"/>
                <a:gd name="T5" fmla="*/ 94 h 122"/>
                <a:gd name="T6" fmla="*/ 173 w 196"/>
                <a:gd name="T7" fmla="*/ 88 h 122"/>
                <a:gd name="T8" fmla="*/ 163 w 196"/>
                <a:gd name="T9" fmla="*/ 80 h 122"/>
                <a:gd name="T10" fmla="*/ 156 w 196"/>
                <a:gd name="T11" fmla="*/ 71 h 122"/>
                <a:gd name="T12" fmla="*/ 154 w 196"/>
                <a:gd name="T13" fmla="*/ 64 h 122"/>
                <a:gd name="T14" fmla="*/ 154 w 196"/>
                <a:gd name="T15" fmla="*/ 49 h 122"/>
                <a:gd name="T16" fmla="*/ 143 w 196"/>
                <a:gd name="T17" fmla="*/ 45 h 122"/>
                <a:gd name="T18" fmla="*/ 123 w 196"/>
                <a:gd name="T19" fmla="*/ 28 h 122"/>
                <a:gd name="T20" fmla="*/ 117 w 196"/>
                <a:gd name="T21" fmla="*/ 32 h 122"/>
                <a:gd name="T22" fmla="*/ 100 w 196"/>
                <a:gd name="T23" fmla="*/ 33 h 122"/>
                <a:gd name="T24" fmla="*/ 93 w 196"/>
                <a:gd name="T25" fmla="*/ 24 h 122"/>
                <a:gd name="T26" fmla="*/ 83 w 196"/>
                <a:gd name="T27" fmla="*/ 13 h 122"/>
                <a:gd name="T28" fmla="*/ 71 w 196"/>
                <a:gd name="T29" fmla="*/ 5 h 122"/>
                <a:gd name="T30" fmla="*/ 50 w 196"/>
                <a:gd name="T31" fmla="*/ 3 h 122"/>
                <a:gd name="T32" fmla="*/ 42 w 196"/>
                <a:gd name="T33" fmla="*/ 10 h 122"/>
                <a:gd name="T34" fmla="*/ 27 w 196"/>
                <a:gd name="T35" fmla="*/ 17 h 122"/>
                <a:gd name="T36" fmla="*/ 22 w 196"/>
                <a:gd name="T37" fmla="*/ 10 h 122"/>
                <a:gd name="T38" fmla="*/ 7 w 196"/>
                <a:gd name="T39" fmla="*/ 14 h 122"/>
                <a:gd name="T40" fmla="*/ 1 w 196"/>
                <a:gd name="T41" fmla="*/ 26 h 122"/>
                <a:gd name="T42" fmla="*/ 13 w 196"/>
                <a:gd name="T43" fmla="*/ 24 h 122"/>
                <a:gd name="T44" fmla="*/ 21 w 196"/>
                <a:gd name="T45" fmla="*/ 35 h 122"/>
                <a:gd name="T46" fmla="*/ 32 w 196"/>
                <a:gd name="T47" fmla="*/ 40 h 122"/>
                <a:gd name="T48" fmla="*/ 44 w 196"/>
                <a:gd name="T49" fmla="*/ 45 h 122"/>
                <a:gd name="T50" fmla="*/ 56 w 196"/>
                <a:gd name="T51" fmla="*/ 54 h 122"/>
                <a:gd name="T52" fmla="*/ 69 w 196"/>
                <a:gd name="T53" fmla="*/ 70 h 122"/>
                <a:gd name="T54" fmla="*/ 65 w 196"/>
                <a:gd name="T55" fmla="*/ 77 h 122"/>
                <a:gd name="T56" fmla="*/ 59 w 196"/>
                <a:gd name="T57" fmla="*/ 79 h 122"/>
                <a:gd name="T58" fmla="*/ 53 w 196"/>
                <a:gd name="T59" fmla="*/ 84 h 122"/>
                <a:gd name="T60" fmla="*/ 55 w 196"/>
                <a:gd name="T61" fmla="*/ 89 h 122"/>
                <a:gd name="T62" fmla="*/ 63 w 196"/>
                <a:gd name="T63" fmla="*/ 86 h 122"/>
                <a:gd name="T64" fmla="*/ 72 w 196"/>
                <a:gd name="T65" fmla="*/ 87 h 122"/>
                <a:gd name="T66" fmla="*/ 81 w 196"/>
                <a:gd name="T67" fmla="*/ 91 h 122"/>
                <a:gd name="T68" fmla="*/ 84 w 196"/>
                <a:gd name="T69" fmla="*/ 95 h 122"/>
                <a:gd name="T70" fmla="*/ 96 w 196"/>
                <a:gd name="T71" fmla="*/ 101 h 122"/>
                <a:gd name="T72" fmla="*/ 107 w 196"/>
                <a:gd name="T73" fmla="*/ 92 h 122"/>
                <a:gd name="T74" fmla="*/ 112 w 196"/>
                <a:gd name="T75" fmla="*/ 80 h 122"/>
                <a:gd name="T76" fmla="*/ 121 w 196"/>
                <a:gd name="T77" fmla="*/ 73 h 122"/>
                <a:gd name="T78" fmla="*/ 128 w 196"/>
                <a:gd name="T79" fmla="*/ 75 h 122"/>
                <a:gd name="T80" fmla="*/ 142 w 196"/>
                <a:gd name="T81" fmla="*/ 84 h 122"/>
                <a:gd name="T82" fmla="*/ 146 w 196"/>
                <a:gd name="T83" fmla="*/ 95 h 122"/>
                <a:gd name="T84" fmla="*/ 156 w 196"/>
                <a:gd name="T85" fmla="*/ 106 h 122"/>
                <a:gd name="T86" fmla="*/ 167 w 196"/>
                <a:gd name="T87" fmla="*/ 114 h 122"/>
                <a:gd name="T88" fmla="*/ 171 w 196"/>
                <a:gd name="T89" fmla="*/ 118 h 122"/>
                <a:gd name="T90" fmla="*/ 181 w 196"/>
                <a:gd name="T91" fmla="*/ 121 h 122"/>
                <a:gd name="T92" fmla="*/ 193 w 196"/>
                <a:gd name="T93" fmla="*/ 1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6" h="122">
                  <a:moveTo>
                    <a:pt x="193" y="118"/>
                  </a:moveTo>
                  <a:cubicBezTo>
                    <a:pt x="193" y="115"/>
                    <a:pt x="191" y="115"/>
                    <a:pt x="190" y="114"/>
                  </a:cubicBezTo>
                  <a:cubicBezTo>
                    <a:pt x="189" y="112"/>
                    <a:pt x="189" y="110"/>
                    <a:pt x="188" y="108"/>
                  </a:cubicBezTo>
                  <a:cubicBezTo>
                    <a:pt x="186" y="106"/>
                    <a:pt x="181" y="103"/>
                    <a:pt x="181" y="98"/>
                  </a:cubicBezTo>
                  <a:cubicBezTo>
                    <a:pt x="180" y="98"/>
                    <a:pt x="180" y="98"/>
                    <a:pt x="179" y="97"/>
                  </a:cubicBezTo>
                  <a:cubicBezTo>
                    <a:pt x="179" y="96"/>
                    <a:pt x="178" y="95"/>
                    <a:pt x="178" y="94"/>
                  </a:cubicBezTo>
                  <a:cubicBezTo>
                    <a:pt x="178" y="93"/>
                    <a:pt x="176" y="90"/>
                    <a:pt x="176" y="89"/>
                  </a:cubicBezTo>
                  <a:cubicBezTo>
                    <a:pt x="176" y="89"/>
                    <a:pt x="174" y="88"/>
                    <a:pt x="173" y="88"/>
                  </a:cubicBezTo>
                  <a:cubicBezTo>
                    <a:pt x="172" y="87"/>
                    <a:pt x="171" y="85"/>
                    <a:pt x="170" y="84"/>
                  </a:cubicBezTo>
                  <a:cubicBezTo>
                    <a:pt x="167" y="82"/>
                    <a:pt x="165" y="83"/>
                    <a:pt x="163" y="80"/>
                  </a:cubicBezTo>
                  <a:cubicBezTo>
                    <a:pt x="161" y="78"/>
                    <a:pt x="159" y="75"/>
                    <a:pt x="158" y="72"/>
                  </a:cubicBezTo>
                  <a:cubicBezTo>
                    <a:pt x="158" y="72"/>
                    <a:pt x="157" y="71"/>
                    <a:pt x="156" y="71"/>
                  </a:cubicBezTo>
                  <a:cubicBezTo>
                    <a:pt x="156" y="70"/>
                    <a:pt x="156" y="68"/>
                    <a:pt x="156" y="67"/>
                  </a:cubicBezTo>
                  <a:cubicBezTo>
                    <a:pt x="155" y="65"/>
                    <a:pt x="154" y="65"/>
                    <a:pt x="154" y="64"/>
                  </a:cubicBezTo>
                  <a:cubicBezTo>
                    <a:pt x="153" y="62"/>
                    <a:pt x="154" y="57"/>
                    <a:pt x="154" y="54"/>
                  </a:cubicBezTo>
                  <a:cubicBezTo>
                    <a:pt x="154" y="53"/>
                    <a:pt x="154" y="50"/>
                    <a:pt x="154" y="49"/>
                  </a:cubicBezTo>
                  <a:cubicBezTo>
                    <a:pt x="153" y="46"/>
                    <a:pt x="153" y="47"/>
                    <a:pt x="151" y="46"/>
                  </a:cubicBezTo>
                  <a:cubicBezTo>
                    <a:pt x="149" y="45"/>
                    <a:pt x="146" y="45"/>
                    <a:pt x="143" y="45"/>
                  </a:cubicBezTo>
                  <a:cubicBezTo>
                    <a:pt x="139" y="45"/>
                    <a:pt x="136" y="41"/>
                    <a:pt x="134" y="36"/>
                  </a:cubicBezTo>
                  <a:cubicBezTo>
                    <a:pt x="132" y="31"/>
                    <a:pt x="128" y="27"/>
                    <a:pt x="123" y="28"/>
                  </a:cubicBezTo>
                  <a:cubicBezTo>
                    <a:pt x="123" y="28"/>
                    <a:pt x="123" y="29"/>
                    <a:pt x="123" y="29"/>
                  </a:cubicBezTo>
                  <a:cubicBezTo>
                    <a:pt x="121" y="29"/>
                    <a:pt x="119" y="31"/>
                    <a:pt x="117" y="32"/>
                  </a:cubicBezTo>
                  <a:cubicBezTo>
                    <a:pt x="114" y="33"/>
                    <a:pt x="111" y="35"/>
                    <a:pt x="107" y="35"/>
                  </a:cubicBezTo>
                  <a:cubicBezTo>
                    <a:pt x="104" y="35"/>
                    <a:pt x="102" y="35"/>
                    <a:pt x="100" y="33"/>
                  </a:cubicBezTo>
                  <a:cubicBezTo>
                    <a:pt x="98" y="32"/>
                    <a:pt x="97" y="31"/>
                    <a:pt x="94" y="31"/>
                  </a:cubicBezTo>
                  <a:cubicBezTo>
                    <a:pt x="94" y="28"/>
                    <a:pt x="93" y="27"/>
                    <a:pt x="93" y="24"/>
                  </a:cubicBezTo>
                  <a:cubicBezTo>
                    <a:pt x="91" y="24"/>
                    <a:pt x="88" y="23"/>
                    <a:pt x="86" y="21"/>
                  </a:cubicBezTo>
                  <a:cubicBezTo>
                    <a:pt x="85" y="19"/>
                    <a:pt x="86" y="15"/>
                    <a:pt x="83" y="13"/>
                  </a:cubicBezTo>
                  <a:cubicBezTo>
                    <a:pt x="81" y="11"/>
                    <a:pt x="79" y="12"/>
                    <a:pt x="76" y="11"/>
                  </a:cubicBezTo>
                  <a:cubicBezTo>
                    <a:pt x="74" y="9"/>
                    <a:pt x="73" y="7"/>
                    <a:pt x="71" y="5"/>
                  </a:cubicBezTo>
                  <a:cubicBezTo>
                    <a:pt x="67" y="0"/>
                    <a:pt x="62" y="0"/>
                    <a:pt x="56" y="0"/>
                  </a:cubicBezTo>
                  <a:cubicBezTo>
                    <a:pt x="54" y="0"/>
                    <a:pt x="52" y="1"/>
                    <a:pt x="50" y="3"/>
                  </a:cubicBezTo>
                  <a:cubicBezTo>
                    <a:pt x="48" y="4"/>
                    <a:pt x="45" y="7"/>
                    <a:pt x="43" y="7"/>
                  </a:cubicBezTo>
                  <a:cubicBezTo>
                    <a:pt x="43" y="8"/>
                    <a:pt x="42" y="9"/>
                    <a:pt x="42" y="10"/>
                  </a:cubicBezTo>
                  <a:cubicBezTo>
                    <a:pt x="40" y="10"/>
                    <a:pt x="38" y="13"/>
                    <a:pt x="36" y="15"/>
                  </a:cubicBezTo>
                  <a:cubicBezTo>
                    <a:pt x="33" y="18"/>
                    <a:pt x="31" y="17"/>
                    <a:pt x="27" y="17"/>
                  </a:cubicBezTo>
                  <a:cubicBezTo>
                    <a:pt x="25" y="17"/>
                    <a:pt x="25" y="17"/>
                    <a:pt x="24" y="15"/>
                  </a:cubicBezTo>
                  <a:cubicBezTo>
                    <a:pt x="23" y="14"/>
                    <a:pt x="23" y="12"/>
                    <a:pt x="22" y="10"/>
                  </a:cubicBezTo>
                  <a:cubicBezTo>
                    <a:pt x="20" y="6"/>
                    <a:pt x="18" y="9"/>
                    <a:pt x="15" y="11"/>
                  </a:cubicBezTo>
                  <a:cubicBezTo>
                    <a:pt x="13" y="12"/>
                    <a:pt x="10" y="14"/>
                    <a:pt x="7" y="14"/>
                  </a:cubicBezTo>
                  <a:cubicBezTo>
                    <a:pt x="4" y="13"/>
                    <a:pt x="1" y="13"/>
                    <a:pt x="1" y="19"/>
                  </a:cubicBezTo>
                  <a:cubicBezTo>
                    <a:pt x="1" y="20"/>
                    <a:pt x="0" y="25"/>
                    <a:pt x="1" y="26"/>
                  </a:cubicBezTo>
                  <a:cubicBezTo>
                    <a:pt x="2" y="29"/>
                    <a:pt x="3" y="28"/>
                    <a:pt x="4" y="27"/>
                  </a:cubicBezTo>
                  <a:cubicBezTo>
                    <a:pt x="8" y="26"/>
                    <a:pt x="10" y="23"/>
                    <a:pt x="13" y="24"/>
                  </a:cubicBezTo>
                  <a:cubicBezTo>
                    <a:pt x="14" y="28"/>
                    <a:pt x="14" y="29"/>
                    <a:pt x="16" y="31"/>
                  </a:cubicBezTo>
                  <a:cubicBezTo>
                    <a:pt x="17" y="32"/>
                    <a:pt x="20" y="34"/>
                    <a:pt x="21" y="35"/>
                  </a:cubicBezTo>
                  <a:cubicBezTo>
                    <a:pt x="23" y="35"/>
                    <a:pt x="27" y="33"/>
                    <a:pt x="29" y="34"/>
                  </a:cubicBezTo>
                  <a:cubicBezTo>
                    <a:pt x="30" y="35"/>
                    <a:pt x="30" y="39"/>
                    <a:pt x="32" y="40"/>
                  </a:cubicBezTo>
                  <a:cubicBezTo>
                    <a:pt x="34" y="42"/>
                    <a:pt x="36" y="41"/>
                    <a:pt x="39" y="42"/>
                  </a:cubicBezTo>
                  <a:cubicBezTo>
                    <a:pt x="41" y="42"/>
                    <a:pt x="42" y="43"/>
                    <a:pt x="44" y="45"/>
                  </a:cubicBezTo>
                  <a:cubicBezTo>
                    <a:pt x="46" y="47"/>
                    <a:pt x="48" y="49"/>
                    <a:pt x="49" y="50"/>
                  </a:cubicBezTo>
                  <a:cubicBezTo>
                    <a:pt x="51" y="52"/>
                    <a:pt x="54" y="53"/>
                    <a:pt x="56" y="54"/>
                  </a:cubicBezTo>
                  <a:cubicBezTo>
                    <a:pt x="60" y="57"/>
                    <a:pt x="64" y="57"/>
                    <a:pt x="67" y="61"/>
                  </a:cubicBezTo>
                  <a:cubicBezTo>
                    <a:pt x="69" y="64"/>
                    <a:pt x="69" y="66"/>
                    <a:pt x="69" y="70"/>
                  </a:cubicBezTo>
                  <a:cubicBezTo>
                    <a:pt x="69" y="71"/>
                    <a:pt x="69" y="74"/>
                    <a:pt x="69" y="75"/>
                  </a:cubicBezTo>
                  <a:cubicBezTo>
                    <a:pt x="68" y="78"/>
                    <a:pt x="67" y="76"/>
                    <a:pt x="65" y="77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61" y="78"/>
                    <a:pt x="60" y="78"/>
                    <a:pt x="59" y="79"/>
                  </a:cubicBezTo>
                  <a:cubicBezTo>
                    <a:pt x="58" y="79"/>
                    <a:pt x="56" y="81"/>
                    <a:pt x="55" y="82"/>
                  </a:cubicBezTo>
                  <a:cubicBezTo>
                    <a:pt x="54" y="82"/>
                    <a:pt x="53" y="83"/>
                    <a:pt x="53" y="84"/>
                  </a:cubicBezTo>
                  <a:cubicBezTo>
                    <a:pt x="51" y="85"/>
                    <a:pt x="50" y="89"/>
                    <a:pt x="52" y="92"/>
                  </a:cubicBezTo>
                  <a:cubicBezTo>
                    <a:pt x="54" y="97"/>
                    <a:pt x="55" y="93"/>
                    <a:pt x="55" y="89"/>
                  </a:cubicBezTo>
                  <a:cubicBezTo>
                    <a:pt x="58" y="88"/>
                    <a:pt x="60" y="90"/>
                    <a:pt x="63" y="89"/>
                  </a:cubicBezTo>
                  <a:cubicBezTo>
                    <a:pt x="63" y="88"/>
                    <a:pt x="63" y="87"/>
                    <a:pt x="63" y="86"/>
                  </a:cubicBezTo>
                  <a:cubicBezTo>
                    <a:pt x="64" y="86"/>
                    <a:pt x="64" y="85"/>
                    <a:pt x="65" y="85"/>
                  </a:cubicBezTo>
                  <a:cubicBezTo>
                    <a:pt x="65" y="78"/>
                    <a:pt x="70" y="86"/>
                    <a:pt x="72" y="87"/>
                  </a:cubicBezTo>
                  <a:cubicBezTo>
                    <a:pt x="73" y="88"/>
                    <a:pt x="75" y="88"/>
                    <a:pt x="77" y="89"/>
                  </a:cubicBezTo>
                  <a:cubicBezTo>
                    <a:pt x="78" y="90"/>
                    <a:pt x="80" y="91"/>
                    <a:pt x="81" y="91"/>
                  </a:cubicBezTo>
                  <a:cubicBezTo>
                    <a:pt x="82" y="92"/>
                    <a:pt x="82" y="93"/>
                    <a:pt x="82" y="94"/>
                  </a:cubicBezTo>
                  <a:cubicBezTo>
                    <a:pt x="83" y="94"/>
                    <a:pt x="83" y="94"/>
                    <a:pt x="84" y="95"/>
                  </a:cubicBezTo>
                  <a:cubicBezTo>
                    <a:pt x="84" y="99"/>
                    <a:pt x="86" y="98"/>
                    <a:pt x="88" y="99"/>
                  </a:cubicBezTo>
                  <a:cubicBezTo>
                    <a:pt x="91" y="101"/>
                    <a:pt x="93" y="101"/>
                    <a:pt x="96" y="101"/>
                  </a:cubicBezTo>
                  <a:cubicBezTo>
                    <a:pt x="98" y="101"/>
                    <a:pt x="102" y="102"/>
                    <a:pt x="104" y="101"/>
                  </a:cubicBezTo>
                  <a:cubicBezTo>
                    <a:pt x="109" y="100"/>
                    <a:pt x="106" y="97"/>
                    <a:pt x="107" y="92"/>
                  </a:cubicBezTo>
                  <a:cubicBezTo>
                    <a:pt x="107" y="89"/>
                    <a:pt x="109" y="86"/>
                    <a:pt x="110" y="83"/>
                  </a:cubicBezTo>
                  <a:cubicBezTo>
                    <a:pt x="111" y="83"/>
                    <a:pt x="112" y="80"/>
                    <a:pt x="112" y="80"/>
                  </a:cubicBezTo>
                  <a:cubicBezTo>
                    <a:pt x="112" y="78"/>
                    <a:pt x="111" y="75"/>
                    <a:pt x="112" y="73"/>
                  </a:cubicBezTo>
                  <a:cubicBezTo>
                    <a:pt x="113" y="72"/>
                    <a:pt x="119" y="73"/>
                    <a:pt x="121" y="73"/>
                  </a:cubicBezTo>
                  <a:cubicBezTo>
                    <a:pt x="124" y="73"/>
                    <a:pt x="127" y="72"/>
                    <a:pt x="130" y="74"/>
                  </a:cubicBezTo>
                  <a:cubicBezTo>
                    <a:pt x="130" y="75"/>
                    <a:pt x="129" y="75"/>
                    <a:pt x="128" y="75"/>
                  </a:cubicBezTo>
                  <a:cubicBezTo>
                    <a:pt x="133" y="75"/>
                    <a:pt x="136" y="75"/>
                    <a:pt x="139" y="80"/>
                  </a:cubicBezTo>
                  <a:cubicBezTo>
                    <a:pt x="140" y="81"/>
                    <a:pt x="142" y="83"/>
                    <a:pt x="142" y="84"/>
                  </a:cubicBezTo>
                  <a:cubicBezTo>
                    <a:pt x="143" y="87"/>
                    <a:pt x="142" y="90"/>
                    <a:pt x="143" y="93"/>
                  </a:cubicBezTo>
                  <a:cubicBezTo>
                    <a:pt x="144" y="94"/>
                    <a:pt x="145" y="95"/>
                    <a:pt x="146" y="95"/>
                  </a:cubicBezTo>
                  <a:cubicBezTo>
                    <a:pt x="148" y="97"/>
                    <a:pt x="149" y="98"/>
                    <a:pt x="150" y="99"/>
                  </a:cubicBezTo>
                  <a:cubicBezTo>
                    <a:pt x="153" y="101"/>
                    <a:pt x="153" y="104"/>
                    <a:pt x="156" y="106"/>
                  </a:cubicBezTo>
                  <a:cubicBezTo>
                    <a:pt x="159" y="109"/>
                    <a:pt x="162" y="107"/>
                    <a:pt x="165" y="110"/>
                  </a:cubicBezTo>
                  <a:cubicBezTo>
                    <a:pt x="165" y="111"/>
                    <a:pt x="166" y="113"/>
                    <a:pt x="167" y="114"/>
                  </a:cubicBezTo>
                  <a:cubicBezTo>
                    <a:pt x="167" y="115"/>
                    <a:pt x="168" y="116"/>
                    <a:pt x="168" y="117"/>
                  </a:cubicBezTo>
                  <a:cubicBezTo>
                    <a:pt x="168" y="117"/>
                    <a:pt x="171" y="118"/>
                    <a:pt x="171" y="118"/>
                  </a:cubicBezTo>
                  <a:cubicBezTo>
                    <a:pt x="173" y="119"/>
                    <a:pt x="175" y="118"/>
                    <a:pt x="176" y="119"/>
                  </a:cubicBezTo>
                  <a:cubicBezTo>
                    <a:pt x="178" y="119"/>
                    <a:pt x="179" y="121"/>
                    <a:pt x="181" y="121"/>
                  </a:cubicBezTo>
                  <a:cubicBezTo>
                    <a:pt x="186" y="120"/>
                    <a:pt x="192" y="122"/>
                    <a:pt x="196" y="120"/>
                  </a:cubicBezTo>
                  <a:cubicBezTo>
                    <a:pt x="196" y="118"/>
                    <a:pt x="194" y="119"/>
                    <a:pt x="193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07">
              <a:extLst>
                <a:ext uri="{FF2B5EF4-FFF2-40B4-BE49-F238E27FC236}">
                  <a16:creationId xmlns:a16="http://schemas.microsoft.com/office/drawing/2014/main" id="{990A8842-EDFC-4DAB-8C53-F15BB3A8E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979" y="4222498"/>
              <a:ext cx="97713" cy="70758"/>
            </a:xfrm>
            <a:custGeom>
              <a:avLst/>
              <a:gdLst>
                <a:gd name="T0" fmla="*/ 27 w 46"/>
                <a:gd name="T1" fmla="*/ 4 h 34"/>
                <a:gd name="T2" fmla="*/ 21 w 46"/>
                <a:gd name="T3" fmla="*/ 9 h 34"/>
                <a:gd name="T4" fmla="*/ 16 w 46"/>
                <a:gd name="T5" fmla="*/ 15 h 34"/>
                <a:gd name="T6" fmla="*/ 2 w 46"/>
                <a:gd name="T7" fmla="*/ 20 h 34"/>
                <a:gd name="T8" fmla="*/ 2 w 46"/>
                <a:gd name="T9" fmla="*/ 29 h 34"/>
                <a:gd name="T10" fmla="*/ 11 w 46"/>
                <a:gd name="T11" fmla="*/ 29 h 34"/>
                <a:gd name="T12" fmla="*/ 11 w 46"/>
                <a:gd name="T13" fmla="*/ 32 h 34"/>
                <a:gd name="T14" fmla="*/ 18 w 46"/>
                <a:gd name="T15" fmla="*/ 34 h 34"/>
                <a:gd name="T16" fmla="*/ 19 w 46"/>
                <a:gd name="T17" fmla="*/ 31 h 34"/>
                <a:gd name="T18" fmla="*/ 22 w 46"/>
                <a:gd name="T19" fmla="*/ 31 h 34"/>
                <a:gd name="T20" fmla="*/ 34 w 46"/>
                <a:gd name="T21" fmla="*/ 15 h 34"/>
                <a:gd name="T22" fmla="*/ 43 w 46"/>
                <a:gd name="T23" fmla="*/ 14 h 34"/>
                <a:gd name="T24" fmla="*/ 44 w 46"/>
                <a:gd name="T25" fmla="*/ 1 h 34"/>
                <a:gd name="T26" fmla="*/ 27 w 46"/>
                <a:gd name="T27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34">
                  <a:moveTo>
                    <a:pt x="27" y="4"/>
                  </a:moveTo>
                  <a:cubicBezTo>
                    <a:pt x="25" y="5"/>
                    <a:pt x="23" y="7"/>
                    <a:pt x="21" y="9"/>
                  </a:cubicBezTo>
                  <a:cubicBezTo>
                    <a:pt x="19" y="11"/>
                    <a:pt x="20" y="15"/>
                    <a:pt x="16" y="15"/>
                  </a:cubicBezTo>
                  <a:cubicBezTo>
                    <a:pt x="11" y="16"/>
                    <a:pt x="5" y="12"/>
                    <a:pt x="2" y="20"/>
                  </a:cubicBezTo>
                  <a:cubicBezTo>
                    <a:pt x="2" y="23"/>
                    <a:pt x="0" y="28"/>
                    <a:pt x="2" y="29"/>
                  </a:cubicBezTo>
                  <a:cubicBezTo>
                    <a:pt x="4" y="31"/>
                    <a:pt x="8" y="28"/>
                    <a:pt x="11" y="29"/>
                  </a:cubicBezTo>
                  <a:cubicBezTo>
                    <a:pt x="11" y="30"/>
                    <a:pt x="11" y="31"/>
                    <a:pt x="11" y="32"/>
                  </a:cubicBezTo>
                  <a:cubicBezTo>
                    <a:pt x="14" y="33"/>
                    <a:pt x="16" y="33"/>
                    <a:pt x="18" y="34"/>
                  </a:cubicBezTo>
                  <a:cubicBezTo>
                    <a:pt x="18" y="33"/>
                    <a:pt x="19" y="32"/>
                    <a:pt x="19" y="31"/>
                  </a:cubicBezTo>
                  <a:cubicBezTo>
                    <a:pt x="20" y="31"/>
                    <a:pt x="21" y="31"/>
                    <a:pt x="22" y="31"/>
                  </a:cubicBezTo>
                  <a:cubicBezTo>
                    <a:pt x="22" y="23"/>
                    <a:pt x="29" y="16"/>
                    <a:pt x="34" y="15"/>
                  </a:cubicBezTo>
                  <a:cubicBezTo>
                    <a:pt x="37" y="15"/>
                    <a:pt x="40" y="16"/>
                    <a:pt x="43" y="14"/>
                  </a:cubicBezTo>
                  <a:cubicBezTo>
                    <a:pt x="46" y="11"/>
                    <a:pt x="44" y="6"/>
                    <a:pt x="44" y="1"/>
                  </a:cubicBezTo>
                  <a:cubicBezTo>
                    <a:pt x="38" y="1"/>
                    <a:pt x="33" y="0"/>
                    <a:pt x="2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09">
              <a:extLst>
                <a:ext uri="{FF2B5EF4-FFF2-40B4-BE49-F238E27FC236}">
                  <a16:creationId xmlns:a16="http://schemas.microsoft.com/office/drawing/2014/main" id="{8787C9C9-38E7-4B1C-9B78-0813E150F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03" y="4437017"/>
              <a:ext cx="750254" cy="771596"/>
            </a:xfrm>
            <a:custGeom>
              <a:avLst/>
              <a:gdLst>
                <a:gd name="T0" fmla="*/ 330 w 355"/>
                <a:gd name="T1" fmla="*/ 102 h 366"/>
                <a:gd name="T2" fmla="*/ 316 w 355"/>
                <a:gd name="T3" fmla="*/ 46 h 366"/>
                <a:gd name="T4" fmla="*/ 307 w 355"/>
                <a:gd name="T5" fmla="*/ 28 h 366"/>
                <a:gd name="T6" fmla="*/ 299 w 355"/>
                <a:gd name="T7" fmla="*/ 6 h 366"/>
                <a:gd name="T8" fmla="*/ 288 w 355"/>
                <a:gd name="T9" fmla="*/ 22 h 366"/>
                <a:gd name="T10" fmla="*/ 288 w 355"/>
                <a:gd name="T11" fmla="*/ 43 h 366"/>
                <a:gd name="T12" fmla="*/ 287 w 355"/>
                <a:gd name="T13" fmla="*/ 67 h 366"/>
                <a:gd name="T14" fmla="*/ 281 w 355"/>
                <a:gd name="T15" fmla="*/ 82 h 366"/>
                <a:gd name="T16" fmla="*/ 267 w 355"/>
                <a:gd name="T17" fmla="*/ 100 h 366"/>
                <a:gd name="T18" fmla="*/ 260 w 355"/>
                <a:gd name="T19" fmla="*/ 87 h 366"/>
                <a:gd name="T20" fmla="*/ 246 w 355"/>
                <a:gd name="T21" fmla="*/ 78 h 366"/>
                <a:gd name="T22" fmla="*/ 238 w 355"/>
                <a:gd name="T23" fmla="*/ 71 h 366"/>
                <a:gd name="T24" fmla="*/ 226 w 355"/>
                <a:gd name="T25" fmla="*/ 48 h 366"/>
                <a:gd name="T26" fmla="*/ 236 w 355"/>
                <a:gd name="T27" fmla="*/ 25 h 366"/>
                <a:gd name="T28" fmla="*/ 218 w 355"/>
                <a:gd name="T29" fmla="*/ 19 h 366"/>
                <a:gd name="T30" fmla="*/ 203 w 355"/>
                <a:gd name="T31" fmla="*/ 13 h 366"/>
                <a:gd name="T32" fmla="*/ 197 w 355"/>
                <a:gd name="T33" fmla="*/ 1 h 366"/>
                <a:gd name="T34" fmla="*/ 187 w 355"/>
                <a:gd name="T35" fmla="*/ 8 h 366"/>
                <a:gd name="T36" fmla="*/ 177 w 355"/>
                <a:gd name="T37" fmla="*/ 26 h 366"/>
                <a:gd name="T38" fmla="*/ 172 w 355"/>
                <a:gd name="T39" fmla="*/ 41 h 366"/>
                <a:gd name="T40" fmla="*/ 167 w 355"/>
                <a:gd name="T41" fmla="*/ 55 h 366"/>
                <a:gd name="T42" fmla="*/ 164 w 355"/>
                <a:gd name="T43" fmla="*/ 73 h 366"/>
                <a:gd name="T44" fmla="*/ 151 w 355"/>
                <a:gd name="T45" fmla="*/ 64 h 366"/>
                <a:gd name="T46" fmla="*/ 127 w 355"/>
                <a:gd name="T47" fmla="*/ 62 h 366"/>
                <a:gd name="T48" fmla="*/ 118 w 355"/>
                <a:gd name="T49" fmla="*/ 78 h 366"/>
                <a:gd name="T50" fmla="*/ 97 w 355"/>
                <a:gd name="T51" fmla="*/ 93 h 366"/>
                <a:gd name="T52" fmla="*/ 88 w 355"/>
                <a:gd name="T53" fmla="*/ 124 h 366"/>
                <a:gd name="T54" fmla="*/ 73 w 355"/>
                <a:gd name="T55" fmla="*/ 131 h 366"/>
                <a:gd name="T56" fmla="*/ 42 w 355"/>
                <a:gd name="T57" fmla="*/ 150 h 366"/>
                <a:gd name="T58" fmla="*/ 28 w 355"/>
                <a:gd name="T59" fmla="*/ 159 h 366"/>
                <a:gd name="T60" fmla="*/ 13 w 355"/>
                <a:gd name="T61" fmla="*/ 165 h 366"/>
                <a:gd name="T62" fmla="*/ 4 w 355"/>
                <a:gd name="T63" fmla="*/ 176 h 366"/>
                <a:gd name="T64" fmla="*/ 3 w 355"/>
                <a:gd name="T65" fmla="*/ 199 h 366"/>
                <a:gd name="T66" fmla="*/ 3 w 355"/>
                <a:gd name="T67" fmla="*/ 216 h 366"/>
                <a:gd name="T68" fmla="*/ 10 w 355"/>
                <a:gd name="T69" fmla="*/ 234 h 366"/>
                <a:gd name="T70" fmla="*/ 15 w 355"/>
                <a:gd name="T71" fmla="*/ 241 h 366"/>
                <a:gd name="T72" fmla="*/ 17 w 355"/>
                <a:gd name="T73" fmla="*/ 262 h 366"/>
                <a:gd name="T74" fmla="*/ 19 w 355"/>
                <a:gd name="T75" fmla="*/ 283 h 366"/>
                <a:gd name="T76" fmla="*/ 24 w 355"/>
                <a:gd name="T77" fmla="*/ 310 h 366"/>
                <a:gd name="T78" fmla="*/ 19 w 355"/>
                <a:gd name="T79" fmla="*/ 355 h 366"/>
                <a:gd name="T80" fmla="*/ 39 w 355"/>
                <a:gd name="T81" fmla="*/ 360 h 366"/>
                <a:gd name="T82" fmla="*/ 66 w 355"/>
                <a:gd name="T83" fmla="*/ 350 h 366"/>
                <a:gd name="T84" fmla="*/ 98 w 355"/>
                <a:gd name="T85" fmla="*/ 336 h 366"/>
                <a:gd name="T86" fmla="*/ 104 w 355"/>
                <a:gd name="T87" fmla="*/ 332 h 366"/>
                <a:gd name="T88" fmla="*/ 117 w 355"/>
                <a:gd name="T89" fmla="*/ 320 h 366"/>
                <a:gd name="T90" fmla="*/ 135 w 355"/>
                <a:gd name="T91" fmla="*/ 316 h 366"/>
                <a:gd name="T92" fmla="*/ 154 w 355"/>
                <a:gd name="T93" fmla="*/ 304 h 366"/>
                <a:gd name="T94" fmla="*/ 183 w 355"/>
                <a:gd name="T95" fmla="*/ 300 h 366"/>
                <a:gd name="T96" fmla="*/ 188 w 355"/>
                <a:gd name="T97" fmla="*/ 313 h 366"/>
                <a:gd name="T98" fmla="*/ 207 w 355"/>
                <a:gd name="T99" fmla="*/ 327 h 366"/>
                <a:gd name="T100" fmla="*/ 209 w 355"/>
                <a:gd name="T101" fmla="*/ 355 h 366"/>
                <a:gd name="T102" fmla="*/ 212 w 355"/>
                <a:gd name="T103" fmla="*/ 360 h 366"/>
                <a:gd name="T104" fmla="*/ 215 w 355"/>
                <a:gd name="T105" fmla="*/ 353 h 366"/>
                <a:gd name="T106" fmla="*/ 224 w 355"/>
                <a:gd name="T107" fmla="*/ 344 h 366"/>
                <a:gd name="T108" fmla="*/ 228 w 355"/>
                <a:gd name="T109" fmla="*/ 330 h 366"/>
                <a:gd name="T110" fmla="*/ 241 w 355"/>
                <a:gd name="T111" fmla="*/ 325 h 366"/>
                <a:gd name="T112" fmla="*/ 351 w 355"/>
                <a:gd name="T113" fmla="*/ 12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5" h="366">
                  <a:moveTo>
                    <a:pt x="345" y="118"/>
                  </a:moveTo>
                  <a:cubicBezTo>
                    <a:pt x="344" y="117"/>
                    <a:pt x="342" y="115"/>
                    <a:pt x="340" y="114"/>
                  </a:cubicBezTo>
                  <a:cubicBezTo>
                    <a:pt x="335" y="112"/>
                    <a:pt x="331" y="109"/>
                    <a:pt x="330" y="102"/>
                  </a:cubicBezTo>
                  <a:cubicBezTo>
                    <a:pt x="328" y="87"/>
                    <a:pt x="334" y="67"/>
                    <a:pt x="325" y="55"/>
                  </a:cubicBezTo>
                  <a:cubicBezTo>
                    <a:pt x="323" y="53"/>
                    <a:pt x="322" y="50"/>
                    <a:pt x="319" y="49"/>
                  </a:cubicBezTo>
                  <a:cubicBezTo>
                    <a:pt x="318" y="47"/>
                    <a:pt x="318" y="47"/>
                    <a:pt x="316" y="46"/>
                  </a:cubicBezTo>
                  <a:cubicBezTo>
                    <a:pt x="314" y="45"/>
                    <a:pt x="313" y="45"/>
                    <a:pt x="312" y="43"/>
                  </a:cubicBezTo>
                  <a:cubicBezTo>
                    <a:pt x="309" y="40"/>
                    <a:pt x="309" y="37"/>
                    <a:pt x="308" y="32"/>
                  </a:cubicBezTo>
                  <a:cubicBezTo>
                    <a:pt x="308" y="29"/>
                    <a:pt x="308" y="30"/>
                    <a:pt x="307" y="28"/>
                  </a:cubicBezTo>
                  <a:cubicBezTo>
                    <a:pt x="306" y="26"/>
                    <a:pt x="306" y="24"/>
                    <a:pt x="306" y="22"/>
                  </a:cubicBezTo>
                  <a:cubicBezTo>
                    <a:pt x="305" y="22"/>
                    <a:pt x="304" y="22"/>
                    <a:pt x="303" y="22"/>
                  </a:cubicBezTo>
                  <a:cubicBezTo>
                    <a:pt x="303" y="17"/>
                    <a:pt x="302" y="10"/>
                    <a:pt x="299" y="6"/>
                  </a:cubicBezTo>
                  <a:cubicBezTo>
                    <a:pt x="299" y="6"/>
                    <a:pt x="295" y="3"/>
                    <a:pt x="294" y="3"/>
                  </a:cubicBezTo>
                  <a:cubicBezTo>
                    <a:pt x="292" y="2"/>
                    <a:pt x="289" y="2"/>
                    <a:pt x="288" y="4"/>
                  </a:cubicBezTo>
                  <a:cubicBezTo>
                    <a:pt x="285" y="7"/>
                    <a:pt x="287" y="18"/>
                    <a:pt x="288" y="22"/>
                  </a:cubicBezTo>
                  <a:cubicBezTo>
                    <a:pt x="289" y="24"/>
                    <a:pt x="289" y="27"/>
                    <a:pt x="290" y="29"/>
                  </a:cubicBezTo>
                  <a:cubicBezTo>
                    <a:pt x="292" y="33"/>
                    <a:pt x="292" y="31"/>
                    <a:pt x="290" y="35"/>
                  </a:cubicBezTo>
                  <a:cubicBezTo>
                    <a:pt x="289" y="38"/>
                    <a:pt x="289" y="41"/>
                    <a:pt x="288" y="43"/>
                  </a:cubicBezTo>
                  <a:cubicBezTo>
                    <a:pt x="287" y="46"/>
                    <a:pt x="287" y="48"/>
                    <a:pt x="287" y="52"/>
                  </a:cubicBezTo>
                  <a:cubicBezTo>
                    <a:pt x="287" y="55"/>
                    <a:pt x="287" y="59"/>
                    <a:pt x="287" y="62"/>
                  </a:cubicBezTo>
                  <a:cubicBezTo>
                    <a:pt x="287" y="64"/>
                    <a:pt x="287" y="66"/>
                    <a:pt x="287" y="67"/>
                  </a:cubicBezTo>
                  <a:cubicBezTo>
                    <a:pt x="287" y="69"/>
                    <a:pt x="286" y="70"/>
                    <a:pt x="286" y="71"/>
                  </a:cubicBezTo>
                  <a:cubicBezTo>
                    <a:pt x="285" y="74"/>
                    <a:pt x="285" y="77"/>
                    <a:pt x="284" y="79"/>
                  </a:cubicBezTo>
                  <a:cubicBezTo>
                    <a:pt x="283" y="80"/>
                    <a:pt x="282" y="80"/>
                    <a:pt x="281" y="82"/>
                  </a:cubicBezTo>
                  <a:cubicBezTo>
                    <a:pt x="280" y="82"/>
                    <a:pt x="280" y="85"/>
                    <a:pt x="280" y="85"/>
                  </a:cubicBezTo>
                  <a:cubicBezTo>
                    <a:pt x="278" y="90"/>
                    <a:pt x="276" y="95"/>
                    <a:pt x="275" y="100"/>
                  </a:cubicBezTo>
                  <a:cubicBezTo>
                    <a:pt x="273" y="101"/>
                    <a:pt x="269" y="101"/>
                    <a:pt x="267" y="100"/>
                  </a:cubicBezTo>
                  <a:cubicBezTo>
                    <a:pt x="267" y="97"/>
                    <a:pt x="267" y="95"/>
                    <a:pt x="264" y="93"/>
                  </a:cubicBezTo>
                  <a:cubicBezTo>
                    <a:pt x="264" y="93"/>
                    <a:pt x="262" y="92"/>
                    <a:pt x="262" y="92"/>
                  </a:cubicBezTo>
                  <a:cubicBezTo>
                    <a:pt x="260" y="90"/>
                    <a:pt x="261" y="89"/>
                    <a:pt x="260" y="87"/>
                  </a:cubicBezTo>
                  <a:cubicBezTo>
                    <a:pt x="259" y="82"/>
                    <a:pt x="257" y="83"/>
                    <a:pt x="254" y="83"/>
                  </a:cubicBezTo>
                  <a:cubicBezTo>
                    <a:pt x="251" y="83"/>
                    <a:pt x="250" y="82"/>
                    <a:pt x="247" y="81"/>
                  </a:cubicBezTo>
                  <a:cubicBezTo>
                    <a:pt x="247" y="80"/>
                    <a:pt x="246" y="79"/>
                    <a:pt x="246" y="78"/>
                  </a:cubicBezTo>
                  <a:cubicBezTo>
                    <a:pt x="244" y="78"/>
                    <a:pt x="243" y="78"/>
                    <a:pt x="242" y="76"/>
                  </a:cubicBezTo>
                  <a:cubicBezTo>
                    <a:pt x="242" y="75"/>
                    <a:pt x="241" y="74"/>
                    <a:pt x="241" y="73"/>
                  </a:cubicBezTo>
                  <a:cubicBezTo>
                    <a:pt x="240" y="72"/>
                    <a:pt x="239" y="72"/>
                    <a:pt x="238" y="71"/>
                  </a:cubicBezTo>
                  <a:cubicBezTo>
                    <a:pt x="235" y="68"/>
                    <a:pt x="233" y="64"/>
                    <a:pt x="230" y="61"/>
                  </a:cubicBezTo>
                  <a:cubicBezTo>
                    <a:pt x="229" y="60"/>
                    <a:pt x="227" y="59"/>
                    <a:pt x="226" y="57"/>
                  </a:cubicBezTo>
                  <a:cubicBezTo>
                    <a:pt x="226" y="55"/>
                    <a:pt x="226" y="50"/>
                    <a:pt x="226" y="48"/>
                  </a:cubicBezTo>
                  <a:cubicBezTo>
                    <a:pt x="226" y="41"/>
                    <a:pt x="227" y="38"/>
                    <a:pt x="232" y="37"/>
                  </a:cubicBezTo>
                  <a:cubicBezTo>
                    <a:pt x="232" y="36"/>
                    <a:pt x="233" y="32"/>
                    <a:pt x="234" y="31"/>
                  </a:cubicBezTo>
                  <a:cubicBezTo>
                    <a:pt x="235" y="29"/>
                    <a:pt x="236" y="27"/>
                    <a:pt x="236" y="25"/>
                  </a:cubicBezTo>
                  <a:cubicBezTo>
                    <a:pt x="237" y="24"/>
                    <a:pt x="237" y="17"/>
                    <a:pt x="236" y="17"/>
                  </a:cubicBezTo>
                  <a:cubicBezTo>
                    <a:pt x="234" y="15"/>
                    <a:pt x="233" y="19"/>
                    <a:pt x="231" y="20"/>
                  </a:cubicBezTo>
                  <a:cubicBezTo>
                    <a:pt x="228" y="22"/>
                    <a:pt x="221" y="20"/>
                    <a:pt x="218" y="19"/>
                  </a:cubicBezTo>
                  <a:cubicBezTo>
                    <a:pt x="217" y="18"/>
                    <a:pt x="216" y="16"/>
                    <a:pt x="215" y="15"/>
                  </a:cubicBezTo>
                  <a:cubicBezTo>
                    <a:pt x="213" y="14"/>
                    <a:pt x="210" y="15"/>
                    <a:pt x="207" y="15"/>
                  </a:cubicBezTo>
                  <a:cubicBezTo>
                    <a:pt x="206" y="15"/>
                    <a:pt x="203" y="14"/>
                    <a:pt x="203" y="13"/>
                  </a:cubicBezTo>
                  <a:cubicBezTo>
                    <a:pt x="202" y="11"/>
                    <a:pt x="203" y="9"/>
                    <a:pt x="202" y="8"/>
                  </a:cubicBezTo>
                  <a:cubicBezTo>
                    <a:pt x="202" y="5"/>
                    <a:pt x="201" y="7"/>
                    <a:pt x="200" y="6"/>
                  </a:cubicBezTo>
                  <a:cubicBezTo>
                    <a:pt x="199" y="4"/>
                    <a:pt x="199" y="2"/>
                    <a:pt x="197" y="1"/>
                  </a:cubicBezTo>
                  <a:cubicBezTo>
                    <a:pt x="196" y="0"/>
                    <a:pt x="191" y="1"/>
                    <a:pt x="190" y="3"/>
                  </a:cubicBezTo>
                  <a:cubicBezTo>
                    <a:pt x="190" y="4"/>
                    <a:pt x="190" y="5"/>
                    <a:pt x="189" y="6"/>
                  </a:cubicBezTo>
                  <a:cubicBezTo>
                    <a:pt x="189" y="7"/>
                    <a:pt x="188" y="7"/>
                    <a:pt x="187" y="8"/>
                  </a:cubicBezTo>
                  <a:cubicBezTo>
                    <a:pt x="186" y="11"/>
                    <a:pt x="187" y="15"/>
                    <a:pt x="186" y="18"/>
                  </a:cubicBezTo>
                  <a:cubicBezTo>
                    <a:pt x="185" y="22"/>
                    <a:pt x="184" y="21"/>
                    <a:pt x="182" y="22"/>
                  </a:cubicBezTo>
                  <a:cubicBezTo>
                    <a:pt x="180" y="24"/>
                    <a:pt x="180" y="25"/>
                    <a:pt x="177" y="26"/>
                  </a:cubicBezTo>
                  <a:cubicBezTo>
                    <a:pt x="177" y="28"/>
                    <a:pt x="176" y="31"/>
                    <a:pt x="175" y="33"/>
                  </a:cubicBezTo>
                  <a:cubicBezTo>
                    <a:pt x="174" y="34"/>
                    <a:pt x="174" y="35"/>
                    <a:pt x="173" y="36"/>
                  </a:cubicBezTo>
                  <a:cubicBezTo>
                    <a:pt x="173" y="37"/>
                    <a:pt x="172" y="40"/>
                    <a:pt x="172" y="41"/>
                  </a:cubicBezTo>
                  <a:cubicBezTo>
                    <a:pt x="170" y="44"/>
                    <a:pt x="167" y="42"/>
                    <a:pt x="166" y="45"/>
                  </a:cubicBezTo>
                  <a:cubicBezTo>
                    <a:pt x="164" y="47"/>
                    <a:pt x="164" y="52"/>
                    <a:pt x="165" y="55"/>
                  </a:cubicBezTo>
                  <a:cubicBezTo>
                    <a:pt x="165" y="55"/>
                    <a:pt x="166" y="55"/>
                    <a:pt x="167" y="55"/>
                  </a:cubicBezTo>
                  <a:cubicBezTo>
                    <a:pt x="167" y="57"/>
                    <a:pt x="168" y="58"/>
                    <a:pt x="168" y="59"/>
                  </a:cubicBezTo>
                  <a:cubicBezTo>
                    <a:pt x="168" y="61"/>
                    <a:pt x="168" y="63"/>
                    <a:pt x="168" y="66"/>
                  </a:cubicBezTo>
                  <a:cubicBezTo>
                    <a:pt x="168" y="71"/>
                    <a:pt x="169" y="73"/>
                    <a:pt x="164" y="73"/>
                  </a:cubicBezTo>
                  <a:cubicBezTo>
                    <a:pt x="161" y="73"/>
                    <a:pt x="161" y="71"/>
                    <a:pt x="158" y="70"/>
                  </a:cubicBezTo>
                  <a:cubicBezTo>
                    <a:pt x="155" y="68"/>
                    <a:pt x="153" y="69"/>
                    <a:pt x="153" y="64"/>
                  </a:cubicBezTo>
                  <a:cubicBezTo>
                    <a:pt x="152" y="64"/>
                    <a:pt x="152" y="64"/>
                    <a:pt x="151" y="64"/>
                  </a:cubicBezTo>
                  <a:cubicBezTo>
                    <a:pt x="150" y="58"/>
                    <a:pt x="152" y="48"/>
                    <a:pt x="146" y="48"/>
                  </a:cubicBezTo>
                  <a:cubicBezTo>
                    <a:pt x="146" y="47"/>
                    <a:pt x="145" y="46"/>
                    <a:pt x="145" y="45"/>
                  </a:cubicBezTo>
                  <a:cubicBezTo>
                    <a:pt x="135" y="41"/>
                    <a:pt x="136" y="61"/>
                    <a:pt x="127" y="62"/>
                  </a:cubicBezTo>
                  <a:cubicBezTo>
                    <a:pt x="127" y="63"/>
                    <a:pt x="127" y="63"/>
                    <a:pt x="127" y="64"/>
                  </a:cubicBezTo>
                  <a:cubicBezTo>
                    <a:pt x="124" y="65"/>
                    <a:pt x="121" y="65"/>
                    <a:pt x="120" y="67"/>
                  </a:cubicBezTo>
                  <a:cubicBezTo>
                    <a:pt x="119" y="71"/>
                    <a:pt x="119" y="74"/>
                    <a:pt x="118" y="78"/>
                  </a:cubicBezTo>
                  <a:cubicBezTo>
                    <a:pt x="117" y="81"/>
                    <a:pt x="117" y="86"/>
                    <a:pt x="115" y="88"/>
                  </a:cubicBezTo>
                  <a:cubicBezTo>
                    <a:pt x="113" y="91"/>
                    <a:pt x="108" y="90"/>
                    <a:pt x="105" y="90"/>
                  </a:cubicBezTo>
                  <a:cubicBezTo>
                    <a:pt x="102" y="90"/>
                    <a:pt x="100" y="91"/>
                    <a:pt x="97" y="93"/>
                  </a:cubicBezTo>
                  <a:cubicBezTo>
                    <a:pt x="96" y="95"/>
                    <a:pt x="95" y="95"/>
                    <a:pt x="94" y="97"/>
                  </a:cubicBezTo>
                  <a:cubicBezTo>
                    <a:pt x="93" y="98"/>
                    <a:pt x="92" y="100"/>
                    <a:pt x="92" y="101"/>
                  </a:cubicBezTo>
                  <a:cubicBezTo>
                    <a:pt x="88" y="107"/>
                    <a:pt x="93" y="119"/>
                    <a:pt x="88" y="124"/>
                  </a:cubicBezTo>
                  <a:cubicBezTo>
                    <a:pt x="86" y="126"/>
                    <a:pt x="83" y="126"/>
                    <a:pt x="81" y="127"/>
                  </a:cubicBezTo>
                  <a:cubicBezTo>
                    <a:pt x="80" y="128"/>
                    <a:pt x="79" y="129"/>
                    <a:pt x="77" y="130"/>
                  </a:cubicBezTo>
                  <a:cubicBezTo>
                    <a:pt x="76" y="131"/>
                    <a:pt x="74" y="130"/>
                    <a:pt x="73" y="131"/>
                  </a:cubicBezTo>
                  <a:cubicBezTo>
                    <a:pt x="67" y="133"/>
                    <a:pt x="62" y="138"/>
                    <a:pt x="56" y="139"/>
                  </a:cubicBezTo>
                  <a:cubicBezTo>
                    <a:pt x="53" y="140"/>
                    <a:pt x="50" y="138"/>
                    <a:pt x="47" y="141"/>
                  </a:cubicBezTo>
                  <a:cubicBezTo>
                    <a:pt x="45" y="143"/>
                    <a:pt x="44" y="147"/>
                    <a:pt x="42" y="150"/>
                  </a:cubicBezTo>
                  <a:cubicBezTo>
                    <a:pt x="42" y="151"/>
                    <a:pt x="41" y="153"/>
                    <a:pt x="40" y="154"/>
                  </a:cubicBezTo>
                  <a:cubicBezTo>
                    <a:pt x="38" y="155"/>
                    <a:pt x="38" y="154"/>
                    <a:pt x="36" y="155"/>
                  </a:cubicBezTo>
                  <a:cubicBezTo>
                    <a:pt x="33" y="156"/>
                    <a:pt x="31" y="159"/>
                    <a:pt x="28" y="159"/>
                  </a:cubicBezTo>
                  <a:cubicBezTo>
                    <a:pt x="28" y="160"/>
                    <a:pt x="28" y="161"/>
                    <a:pt x="28" y="162"/>
                  </a:cubicBezTo>
                  <a:cubicBezTo>
                    <a:pt x="23" y="164"/>
                    <a:pt x="18" y="161"/>
                    <a:pt x="13" y="162"/>
                  </a:cubicBezTo>
                  <a:cubicBezTo>
                    <a:pt x="13" y="163"/>
                    <a:pt x="13" y="164"/>
                    <a:pt x="13" y="165"/>
                  </a:cubicBezTo>
                  <a:cubicBezTo>
                    <a:pt x="10" y="166"/>
                    <a:pt x="10" y="168"/>
                    <a:pt x="9" y="170"/>
                  </a:cubicBezTo>
                  <a:cubicBezTo>
                    <a:pt x="9" y="171"/>
                    <a:pt x="8" y="174"/>
                    <a:pt x="8" y="174"/>
                  </a:cubicBezTo>
                  <a:cubicBezTo>
                    <a:pt x="7" y="175"/>
                    <a:pt x="5" y="175"/>
                    <a:pt x="4" y="176"/>
                  </a:cubicBezTo>
                  <a:cubicBezTo>
                    <a:pt x="4" y="178"/>
                    <a:pt x="5" y="180"/>
                    <a:pt x="4" y="181"/>
                  </a:cubicBezTo>
                  <a:cubicBezTo>
                    <a:pt x="4" y="184"/>
                    <a:pt x="3" y="184"/>
                    <a:pt x="3" y="187"/>
                  </a:cubicBezTo>
                  <a:cubicBezTo>
                    <a:pt x="3" y="190"/>
                    <a:pt x="3" y="195"/>
                    <a:pt x="3" y="199"/>
                  </a:cubicBezTo>
                  <a:cubicBezTo>
                    <a:pt x="3" y="203"/>
                    <a:pt x="3" y="206"/>
                    <a:pt x="2" y="209"/>
                  </a:cubicBezTo>
                  <a:cubicBezTo>
                    <a:pt x="1" y="211"/>
                    <a:pt x="0" y="212"/>
                    <a:pt x="0" y="213"/>
                  </a:cubicBezTo>
                  <a:cubicBezTo>
                    <a:pt x="0" y="217"/>
                    <a:pt x="1" y="215"/>
                    <a:pt x="3" y="216"/>
                  </a:cubicBezTo>
                  <a:cubicBezTo>
                    <a:pt x="5" y="218"/>
                    <a:pt x="6" y="221"/>
                    <a:pt x="7" y="223"/>
                  </a:cubicBezTo>
                  <a:cubicBezTo>
                    <a:pt x="8" y="225"/>
                    <a:pt x="8" y="227"/>
                    <a:pt x="8" y="229"/>
                  </a:cubicBezTo>
                  <a:cubicBezTo>
                    <a:pt x="8" y="231"/>
                    <a:pt x="9" y="231"/>
                    <a:pt x="10" y="234"/>
                  </a:cubicBezTo>
                  <a:cubicBezTo>
                    <a:pt x="11" y="234"/>
                    <a:pt x="12" y="234"/>
                    <a:pt x="13" y="234"/>
                  </a:cubicBezTo>
                  <a:cubicBezTo>
                    <a:pt x="13" y="236"/>
                    <a:pt x="13" y="238"/>
                    <a:pt x="13" y="239"/>
                  </a:cubicBezTo>
                  <a:cubicBezTo>
                    <a:pt x="14" y="240"/>
                    <a:pt x="15" y="240"/>
                    <a:pt x="15" y="241"/>
                  </a:cubicBezTo>
                  <a:cubicBezTo>
                    <a:pt x="17" y="245"/>
                    <a:pt x="15" y="250"/>
                    <a:pt x="16" y="253"/>
                  </a:cubicBezTo>
                  <a:cubicBezTo>
                    <a:pt x="16" y="255"/>
                    <a:pt x="17" y="255"/>
                    <a:pt x="17" y="257"/>
                  </a:cubicBezTo>
                  <a:cubicBezTo>
                    <a:pt x="17" y="258"/>
                    <a:pt x="17" y="260"/>
                    <a:pt x="17" y="262"/>
                  </a:cubicBezTo>
                  <a:cubicBezTo>
                    <a:pt x="17" y="266"/>
                    <a:pt x="18" y="268"/>
                    <a:pt x="18" y="272"/>
                  </a:cubicBezTo>
                  <a:cubicBezTo>
                    <a:pt x="19" y="272"/>
                    <a:pt x="20" y="273"/>
                    <a:pt x="20" y="273"/>
                  </a:cubicBezTo>
                  <a:cubicBezTo>
                    <a:pt x="21" y="277"/>
                    <a:pt x="20" y="280"/>
                    <a:pt x="19" y="283"/>
                  </a:cubicBezTo>
                  <a:cubicBezTo>
                    <a:pt x="18" y="286"/>
                    <a:pt x="18" y="290"/>
                    <a:pt x="18" y="294"/>
                  </a:cubicBezTo>
                  <a:cubicBezTo>
                    <a:pt x="18" y="297"/>
                    <a:pt x="18" y="301"/>
                    <a:pt x="19" y="305"/>
                  </a:cubicBezTo>
                  <a:cubicBezTo>
                    <a:pt x="20" y="307"/>
                    <a:pt x="23" y="308"/>
                    <a:pt x="24" y="310"/>
                  </a:cubicBezTo>
                  <a:cubicBezTo>
                    <a:pt x="33" y="320"/>
                    <a:pt x="23" y="338"/>
                    <a:pt x="15" y="339"/>
                  </a:cubicBezTo>
                  <a:cubicBezTo>
                    <a:pt x="14" y="343"/>
                    <a:pt x="13" y="345"/>
                    <a:pt x="13" y="350"/>
                  </a:cubicBezTo>
                  <a:cubicBezTo>
                    <a:pt x="14" y="355"/>
                    <a:pt x="16" y="355"/>
                    <a:pt x="19" y="355"/>
                  </a:cubicBezTo>
                  <a:cubicBezTo>
                    <a:pt x="19" y="358"/>
                    <a:pt x="26" y="363"/>
                    <a:pt x="28" y="364"/>
                  </a:cubicBezTo>
                  <a:cubicBezTo>
                    <a:pt x="30" y="364"/>
                    <a:pt x="33" y="364"/>
                    <a:pt x="35" y="364"/>
                  </a:cubicBezTo>
                  <a:cubicBezTo>
                    <a:pt x="37" y="363"/>
                    <a:pt x="37" y="361"/>
                    <a:pt x="39" y="360"/>
                  </a:cubicBezTo>
                  <a:cubicBezTo>
                    <a:pt x="44" y="359"/>
                    <a:pt x="48" y="360"/>
                    <a:pt x="52" y="358"/>
                  </a:cubicBezTo>
                  <a:cubicBezTo>
                    <a:pt x="56" y="356"/>
                    <a:pt x="61" y="354"/>
                    <a:pt x="66" y="353"/>
                  </a:cubicBezTo>
                  <a:cubicBezTo>
                    <a:pt x="66" y="352"/>
                    <a:pt x="66" y="351"/>
                    <a:pt x="66" y="350"/>
                  </a:cubicBezTo>
                  <a:cubicBezTo>
                    <a:pt x="70" y="348"/>
                    <a:pt x="75" y="350"/>
                    <a:pt x="79" y="350"/>
                  </a:cubicBezTo>
                  <a:cubicBezTo>
                    <a:pt x="82" y="350"/>
                    <a:pt x="88" y="351"/>
                    <a:pt x="91" y="349"/>
                  </a:cubicBezTo>
                  <a:cubicBezTo>
                    <a:pt x="94" y="347"/>
                    <a:pt x="95" y="339"/>
                    <a:pt x="98" y="336"/>
                  </a:cubicBezTo>
                  <a:cubicBezTo>
                    <a:pt x="99" y="336"/>
                    <a:pt x="99" y="336"/>
                    <a:pt x="100" y="335"/>
                  </a:cubicBezTo>
                  <a:cubicBezTo>
                    <a:pt x="101" y="335"/>
                    <a:pt x="101" y="333"/>
                    <a:pt x="102" y="333"/>
                  </a:cubicBezTo>
                  <a:cubicBezTo>
                    <a:pt x="102" y="332"/>
                    <a:pt x="103" y="332"/>
                    <a:pt x="104" y="332"/>
                  </a:cubicBezTo>
                  <a:cubicBezTo>
                    <a:pt x="105" y="331"/>
                    <a:pt x="106" y="329"/>
                    <a:pt x="108" y="328"/>
                  </a:cubicBezTo>
                  <a:cubicBezTo>
                    <a:pt x="110" y="328"/>
                    <a:pt x="112" y="330"/>
                    <a:pt x="114" y="327"/>
                  </a:cubicBezTo>
                  <a:cubicBezTo>
                    <a:pt x="116" y="325"/>
                    <a:pt x="116" y="323"/>
                    <a:pt x="117" y="320"/>
                  </a:cubicBezTo>
                  <a:cubicBezTo>
                    <a:pt x="118" y="317"/>
                    <a:pt x="122" y="312"/>
                    <a:pt x="125" y="313"/>
                  </a:cubicBezTo>
                  <a:cubicBezTo>
                    <a:pt x="127" y="313"/>
                    <a:pt x="128" y="315"/>
                    <a:pt x="130" y="315"/>
                  </a:cubicBezTo>
                  <a:cubicBezTo>
                    <a:pt x="133" y="315"/>
                    <a:pt x="133" y="316"/>
                    <a:pt x="135" y="316"/>
                  </a:cubicBezTo>
                  <a:cubicBezTo>
                    <a:pt x="137" y="317"/>
                    <a:pt x="140" y="316"/>
                    <a:pt x="142" y="316"/>
                  </a:cubicBezTo>
                  <a:cubicBezTo>
                    <a:pt x="144" y="316"/>
                    <a:pt x="146" y="314"/>
                    <a:pt x="148" y="314"/>
                  </a:cubicBezTo>
                  <a:cubicBezTo>
                    <a:pt x="148" y="309"/>
                    <a:pt x="150" y="305"/>
                    <a:pt x="154" y="304"/>
                  </a:cubicBezTo>
                  <a:cubicBezTo>
                    <a:pt x="159" y="303"/>
                    <a:pt x="164" y="304"/>
                    <a:pt x="168" y="304"/>
                  </a:cubicBezTo>
                  <a:cubicBezTo>
                    <a:pt x="173" y="304"/>
                    <a:pt x="176" y="304"/>
                    <a:pt x="181" y="302"/>
                  </a:cubicBezTo>
                  <a:cubicBezTo>
                    <a:pt x="182" y="302"/>
                    <a:pt x="182" y="300"/>
                    <a:pt x="183" y="300"/>
                  </a:cubicBezTo>
                  <a:cubicBezTo>
                    <a:pt x="185" y="301"/>
                    <a:pt x="184" y="302"/>
                    <a:pt x="185" y="304"/>
                  </a:cubicBezTo>
                  <a:cubicBezTo>
                    <a:pt x="186" y="305"/>
                    <a:pt x="187" y="305"/>
                    <a:pt x="187" y="308"/>
                  </a:cubicBezTo>
                  <a:cubicBezTo>
                    <a:pt x="188" y="309"/>
                    <a:pt x="187" y="311"/>
                    <a:pt x="188" y="313"/>
                  </a:cubicBezTo>
                  <a:cubicBezTo>
                    <a:pt x="189" y="315"/>
                    <a:pt x="191" y="315"/>
                    <a:pt x="193" y="315"/>
                  </a:cubicBezTo>
                  <a:cubicBezTo>
                    <a:pt x="197" y="315"/>
                    <a:pt x="197" y="315"/>
                    <a:pt x="199" y="318"/>
                  </a:cubicBezTo>
                  <a:cubicBezTo>
                    <a:pt x="202" y="321"/>
                    <a:pt x="206" y="320"/>
                    <a:pt x="207" y="327"/>
                  </a:cubicBezTo>
                  <a:cubicBezTo>
                    <a:pt x="208" y="333"/>
                    <a:pt x="207" y="340"/>
                    <a:pt x="207" y="346"/>
                  </a:cubicBezTo>
                  <a:cubicBezTo>
                    <a:pt x="207" y="348"/>
                    <a:pt x="207" y="350"/>
                    <a:pt x="207" y="352"/>
                  </a:cubicBezTo>
                  <a:cubicBezTo>
                    <a:pt x="208" y="353"/>
                    <a:pt x="208" y="353"/>
                    <a:pt x="209" y="355"/>
                  </a:cubicBezTo>
                  <a:cubicBezTo>
                    <a:pt x="209" y="358"/>
                    <a:pt x="208" y="362"/>
                    <a:pt x="209" y="365"/>
                  </a:cubicBezTo>
                  <a:cubicBezTo>
                    <a:pt x="210" y="366"/>
                    <a:pt x="210" y="365"/>
                    <a:pt x="210" y="364"/>
                  </a:cubicBezTo>
                  <a:cubicBezTo>
                    <a:pt x="210" y="364"/>
                    <a:pt x="213" y="360"/>
                    <a:pt x="212" y="360"/>
                  </a:cubicBezTo>
                  <a:cubicBezTo>
                    <a:pt x="213" y="360"/>
                    <a:pt x="213" y="360"/>
                    <a:pt x="213" y="360"/>
                  </a:cubicBezTo>
                  <a:cubicBezTo>
                    <a:pt x="214" y="359"/>
                    <a:pt x="214" y="358"/>
                    <a:pt x="214" y="357"/>
                  </a:cubicBezTo>
                  <a:cubicBezTo>
                    <a:pt x="214" y="356"/>
                    <a:pt x="214" y="354"/>
                    <a:pt x="215" y="353"/>
                  </a:cubicBezTo>
                  <a:cubicBezTo>
                    <a:pt x="215" y="351"/>
                    <a:pt x="216" y="348"/>
                    <a:pt x="217" y="346"/>
                  </a:cubicBezTo>
                  <a:cubicBezTo>
                    <a:pt x="219" y="344"/>
                    <a:pt x="218" y="345"/>
                    <a:pt x="220" y="344"/>
                  </a:cubicBezTo>
                  <a:cubicBezTo>
                    <a:pt x="221" y="344"/>
                    <a:pt x="222" y="345"/>
                    <a:pt x="224" y="344"/>
                  </a:cubicBezTo>
                  <a:cubicBezTo>
                    <a:pt x="224" y="342"/>
                    <a:pt x="224" y="341"/>
                    <a:pt x="225" y="339"/>
                  </a:cubicBezTo>
                  <a:cubicBezTo>
                    <a:pt x="225" y="337"/>
                    <a:pt x="227" y="337"/>
                    <a:pt x="227" y="335"/>
                  </a:cubicBezTo>
                  <a:cubicBezTo>
                    <a:pt x="228" y="333"/>
                    <a:pt x="228" y="332"/>
                    <a:pt x="228" y="330"/>
                  </a:cubicBezTo>
                  <a:cubicBezTo>
                    <a:pt x="229" y="329"/>
                    <a:pt x="231" y="326"/>
                    <a:pt x="231" y="325"/>
                  </a:cubicBezTo>
                  <a:cubicBezTo>
                    <a:pt x="233" y="323"/>
                    <a:pt x="233" y="323"/>
                    <a:pt x="235" y="323"/>
                  </a:cubicBezTo>
                  <a:cubicBezTo>
                    <a:pt x="237" y="323"/>
                    <a:pt x="239" y="323"/>
                    <a:pt x="241" y="325"/>
                  </a:cubicBezTo>
                  <a:cubicBezTo>
                    <a:pt x="241" y="325"/>
                    <a:pt x="241" y="326"/>
                    <a:pt x="241" y="327"/>
                  </a:cubicBezTo>
                  <a:cubicBezTo>
                    <a:pt x="284" y="263"/>
                    <a:pt x="322" y="196"/>
                    <a:pt x="355" y="126"/>
                  </a:cubicBezTo>
                  <a:cubicBezTo>
                    <a:pt x="354" y="124"/>
                    <a:pt x="352" y="121"/>
                    <a:pt x="351" y="120"/>
                  </a:cubicBezTo>
                  <a:cubicBezTo>
                    <a:pt x="349" y="118"/>
                    <a:pt x="347" y="119"/>
                    <a:pt x="345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0">
              <a:extLst>
                <a:ext uri="{FF2B5EF4-FFF2-40B4-BE49-F238E27FC236}">
                  <a16:creationId xmlns:a16="http://schemas.microsoft.com/office/drawing/2014/main" id="{0AEC0493-5C66-4937-A1BD-274FEB8D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64" y="3654188"/>
              <a:ext cx="170716" cy="122421"/>
            </a:xfrm>
            <a:custGeom>
              <a:avLst/>
              <a:gdLst>
                <a:gd name="T0" fmla="*/ 81 w 81"/>
                <a:gd name="T1" fmla="*/ 56 h 58"/>
                <a:gd name="T2" fmla="*/ 81 w 81"/>
                <a:gd name="T3" fmla="*/ 46 h 58"/>
                <a:gd name="T4" fmla="*/ 71 w 81"/>
                <a:gd name="T5" fmla="*/ 39 h 58"/>
                <a:gd name="T6" fmla="*/ 64 w 81"/>
                <a:gd name="T7" fmla="*/ 37 h 58"/>
                <a:gd name="T8" fmla="*/ 57 w 81"/>
                <a:gd name="T9" fmla="*/ 35 h 58"/>
                <a:gd name="T10" fmla="*/ 48 w 81"/>
                <a:gd name="T11" fmla="*/ 27 h 58"/>
                <a:gd name="T12" fmla="*/ 46 w 81"/>
                <a:gd name="T13" fmla="*/ 26 h 58"/>
                <a:gd name="T14" fmla="*/ 45 w 81"/>
                <a:gd name="T15" fmla="*/ 23 h 58"/>
                <a:gd name="T16" fmla="*/ 40 w 81"/>
                <a:gd name="T17" fmla="*/ 22 h 58"/>
                <a:gd name="T18" fmla="*/ 34 w 81"/>
                <a:gd name="T19" fmla="*/ 19 h 58"/>
                <a:gd name="T20" fmla="*/ 34 w 81"/>
                <a:gd name="T21" fmla="*/ 16 h 58"/>
                <a:gd name="T22" fmla="*/ 29 w 81"/>
                <a:gd name="T23" fmla="*/ 14 h 58"/>
                <a:gd name="T24" fmla="*/ 23 w 81"/>
                <a:gd name="T25" fmla="*/ 9 h 58"/>
                <a:gd name="T26" fmla="*/ 13 w 81"/>
                <a:gd name="T27" fmla="*/ 7 h 58"/>
                <a:gd name="T28" fmla="*/ 8 w 81"/>
                <a:gd name="T29" fmla="*/ 5 h 58"/>
                <a:gd name="T30" fmla="*/ 5 w 81"/>
                <a:gd name="T31" fmla="*/ 2 h 58"/>
                <a:gd name="T32" fmla="*/ 5 w 81"/>
                <a:gd name="T33" fmla="*/ 7 h 58"/>
                <a:gd name="T34" fmla="*/ 4 w 81"/>
                <a:gd name="T35" fmla="*/ 9 h 58"/>
                <a:gd name="T36" fmla="*/ 0 w 81"/>
                <a:gd name="T37" fmla="*/ 14 h 58"/>
                <a:gd name="T38" fmla="*/ 1 w 81"/>
                <a:gd name="T39" fmla="*/ 16 h 58"/>
                <a:gd name="T40" fmla="*/ 3 w 81"/>
                <a:gd name="T41" fmla="*/ 25 h 58"/>
                <a:gd name="T42" fmla="*/ 6 w 81"/>
                <a:gd name="T43" fmla="*/ 25 h 58"/>
                <a:gd name="T44" fmla="*/ 8 w 81"/>
                <a:gd name="T45" fmla="*/ 27 h 58"/>
                <a:gd name="T46" fmla="*/ 13 w 81"/>
                <a:gd name="T47" fmla="*/ 21 h 58"/>
                <a:gd name="T48" fmla="*/ 17 w 81"/>
                <a:gd name="T49" fmla="*/ 23 h 58"/>
                <a:gd name="T50" fmla="*/ 23 w 81"/>
                <a:gd name="T51" fmla="*/ 28 h 58"/>
                <a:gd name="T52" fmla="*/ 28 w 81"/>
                <a:gd name="T53" fmla="*/ 30 h 58"/>
                <a:gd name="T54" fmla="*/ 33 w 81"/>
                <a:gd name="T55" fmla="*/ 31 h 58"/>
                <a:gd name="T56" fmla="*/ 35 w 81"/>
                <a:gd name="T57" fmla="*/ 33 h 58"/>
                <a:gd name="T58" fmla="*/ 38 w 81"/>
                <a:gd name="T59" fmla="*/ 34 h 58"/>
                <a:gd name="T60" fmla="*/ 44 w 81"/>
                <a:gd name="T61" fmla="*/ 44 h 58"/>
                <a:gd name="T62" fmla="*/ 56 w 81"/>
                <a:gd name="T63" fmla="*/ 47 h 58"/>
                <a:gd name="T64" fmla="*/ 64 w 81"/>
                <a:gd name="T65" fmla="*/ 55 h 58"/>
                <a:gd name="T66" fmla="*/ 75 w 81"/>
                <a:gd name="T67" fmla="*/ 56 h 58"/>
                <a:gd name="T68" fmla="*/ 81 w 81"/>
                <a:gd name="T69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58">
                  <a:moveTo>
                    <a:pt x="81" y="56"/>
                  </a:moveTo>
                  <a:cubicBezTo>
                    <a:pt x="81" y="55"/>
                    <a:pt x="81" y="47"/>
                    <a:pt x="81" y="46"/>
                  </a:cubicBezTo>
                  <a:cubicBezTo>
                    <a:pt x="80" y="38"/>
                    <a:pt x="75" y="39"/>
                    <a:pt x="71" y="39"/>
                  </a:cubicBezTo>
                  <a:cubicBezTo>
                    <a:pt x="68" y="39"/>
                    <a:pt x="66" y="38"/>
                    <a:pt x="64" y="37"/>
                  </a:cubicBezTo>
                  <a:cubicBezTo>
                    <a:pt x="62" y="36"/>
                    <a:pt x="60" y="35"/>
                    <a:pt x="57" y="35"/>
                  </a:cubicBezTo>
                  <a:cubicBezTo>
                    <a:pt x="52" y="35"/>
                    <a:pt x="49" y="34"/>
                    <a:pt x="48" y="27"/>
                  </a:cubicBezTo>
                  <a:cubicBezTo>
                    <a:pt x="47" y="27"/>
                    <a:pt x="46" y="26"/>
                    <a:pt x="46" y="26"/>
                  </a:cubicBezTo>
                  <a:cubicBezTo>
                    <a:pt x="46" y="25"/>
                    <a:pt x="45" y="24"/>
                    <a:pt x="45" y="23"/>
                  </a:cubicBezTo>
                  <a:cubicBezTo>
                    <a:pt x="43" y="22"/>
                    <a:pt x="42" y="23"/>
                    <a:pt x="40" y="22"/>
                  </a:cubicBezTo>
                  <a:cubicBezTo>
                    <a:pt x="38" y="20"/>
                    <a:pt x="36" y="20"/>
                    <a:pt x="34" y="19"/>
                  </a:cubicBezTo>
                  <a:cubicBezTo>
                    <a:pt x="34" y="18"/>
                    <a:pt x="34" y="17"/>
                    <a:pt x="34" y="16"/>
                  </a:cubicBezTo>
                  <a:cubicBezTo>
                    <a:pt x="33" y="16"/>
                    <a:pt x="31" y="15"/>
                    <a:pt x="29" y="14"/>
                  </a:cubicBezTo>
                  <a:cubicBezTo>
                    <a:pt x="27" y="12"/>
                    <a:pt x="25" y="11"/>
                    <a:pt x="23" y="9"/>
                  </a:cubicBezTo>
                  <a:cubicBezTo>
                    <a:pt x="19" y="7"/>
                    <a:pt x="17" y="7"/>
                    <a:pt x="13" y="7"/>
                  </a:cubicBezTo>
                  <a:cubicBezTo>
                    <a:pt x="10" y="7"/>
                    <a:pt x="10" y="7"/>
                    <a:pt x="8" y="5"/>
                  </a:cubicBezTo>
                  <a:cubicBezTo>
                    <a:pt x="7" y="4"/>
                    <a:pt x="8" y="0"/>
                    <a:pt x="5" y="2"/>
                  </a:cubicBezTo>
                  <a:cubicBezTo>
                    <a:pt x="5" y="3"/>
                    <a:pt x="5" y="6"/>
                    <a:pt x="5" y="7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3" y="11"/>
                    <a:pt x="2" y="14"/>
                    <a:pt x="0" y="14"/>
                  </a:cubicBezTo>
                  <a:cubicBezTo>
                    <a:pt x="0" y="14"/>
                    <a:pt x="1" y="16"/>
                    <a:pt x="1" y="16"/>
                  </a:cubicBezTo>
                  <a:cubicBezTo>
                    <a:pt x="2" y="19"/>
                    <a:pt x="0" y="23"/>
                    <a:pt x="3" y="25"/>
                  </a:cubicBezTo>
                  <a:cubicBezTo>
                    <a:pt x="3" y="25"/>
                    <a:pt x="5" y="25"/>
                    <a:pt x="6" y="25"/>
                  </a:cubicBezTo>
                  <a:cubicBezTo>
                    <a:pt x="6" y="26"/>
                    <a:pt x="7" y="26"/>
                    <a:pt x="8" y="27"/>
                  </a:cubicBezTo>
                  <a:cubicBezTo>
                    <a:pt x="11" y="27"/>
                    <a:pt x="11" y="23"/>
                    <a:pt x="13" y="21"/>
                  </a:cubicBezTo>
                  <a:cubicBezTo>
                    <a:pt x="15" y="20"/>
                    <a:pt x="16" y="22"/>
                    <a:pt x="17" y="23"/>
                  </a:cubicBezTo>
                  <a:cubicBezTo>
                    <a:pt x="19" y="25"/>
                    <a:pt x="21" y="26"/>
                    <a:pt x="23" y="28"/>
                  </a:cubicBezTo>
                  <a:cubicBezTo>
                    <a:pt x="25" y="30"/>
                    <a:pt x="25" y="30"/>
                    <a:pt x="28" y="30"/>
                  </a:cubicBezTo>
                  <a:cubicBezTo>
                    <a:pt x="30" y="30"/>
                    <a:pt x="31" y="30"/>
                    <a:pt x="33" y="31"/>
                  </a:cubicBezTo>
                  <a:cubicBezTo>
                    <a:pt x="34" y="32"/>
                    <a:pt x="34" y="33"/>
                    <a:pt x="35" y="33"/>
                  </a:cubicBezTo>
                  <a:cubicBezTo>
                    <a:pt x="36" y="33"/>
                    <a:pt x="37" y="33"/>
                    <a:pt x="38" y="34"/>
                  </a:cubicBezTo>
                  <a:cubicBezTo>
                    <a:pt x="41" y="36"/>
                    <a:pt x="41" y="42"/>
                    <a:pt x="44" y="44"/>
                  </a:cubicBezTo>
                  <a:cubicBezTo>
                    <a:pt x="47" y="48"/>
                    <a:pt x="52" y="44"/>
                    <a:pt x="56" y="47"/>
                  </a:cubicBezTo>
                  <a:cubicBezTo>
                    <a:pt x="59" y="49"/>
                    <a:pt x="61" y="54"/>
                    <a:pt x="64" y="55"/>
                  </a:cubicBezTo>
                  <a:cubicBezTo>
                    <a:pt x="68" y="55"/>
                    <a:pt x="72" y="54"/>
                    <a:pt x="75" y="56"/>
                  </a:cubicBezTo>
                  <a:cubicBezTo>
                    <a:pt x="77" y="52"/>
                    <a:pt x="79" y="58"/>
                    <a:pt x="8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11">
              <a:extLst>
                <a:ext uri="{FF2B5EF4-FFF2-40B4-BE49-F238E27FC236}">
                  <a16:creationId xmlns:a16="http://schemas.microsoft.com/office/drawing/2014/main" id="{F2DF8007-771D-48D2-8192-A9984E7D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42" y="3756394"/>
              <a:ext cx="107821" cy="77497"/>
            </a:xfrm>
            <a:custGeom>
              <a:avLst/>
              <a:gdLst>
                <a:gd name="T0" fmla="*/ 48 w 51"/>
                <a:gd name="T1" fmla="*/ 12 h 37"/>
                <a:gd name="T2" fmla="*/ 46 w 51"/>
                <a:gd name="T3" fmla="*/ 10 h 37"/>
                <a:gd name="T4" fmla="*/ 44 w 51"/>
                <a:gd name="T5" fmla="*/ 8 h 37"/>
                <a:gd name="T6" fmla="*/ 43 w 51"/>
                <a:gd name="T7" fmla="*/ 6 h 37"/>
                <a:gd name="T8" fmla="*/ 41 w 51"/>
                <a:gd name="T9" fmla="*/ 6 h 37"/>
                <a:gd name="T10" fmla="*/ 36 w 51"/>
                <a:gd name="T11" fmla="*/ 7 h 37"/>
                <a:gd name="T12" fmla="*/ 29 w 51"/>
                <a:gd name="T13" fmla="*/ 1 h 37"/>
                <a:gd name="T14" fmla="*/ 19 w 51"/>
                <a:gd name="T15" fmla="*/ 2 h 37"/>
                <a:gd name="T16" fmla="*/ 19 w 51"/>
                <a:gd name="T17" fmla="*/ 4 h 37"/>
                <a:gd name="T18" fmla="*/ 17 w 51"/>
                <a:gd name="T19" fmla="*/ 5 h 37"/>
                <a:gd name="T20" fmla="*/ 15 w 51"/>
                <a:gd name="T21" fmla="*/ 11 h 37"/>
                <a:gd name="T22" fmla="*/ 10 w 51"/>
                <a:gd name="T23" fmla="*/ 15 h 37"/>
                <a:gd name="T24" fmla="*/ 9 w 51"/>
                <a:gd name="T25" fmla="*/ 23 h 37"/>
                <a:gd name="T26" fmla="*/ 7 w 51"/>
                <a:gd name="T27" fmla="*/ 28 h 37"/>
                <a:gd name="T28" fmla="*/ 5 w 51"/>
                <a:gd name="T29" fmla="*/ 29 h 37"/>
                <a:gd name="T30" fmla="*/ 2 w 51"/>
                <a:gd name="T31" fmla="*/ 30 h 37"/>
                <a:gd name="T32" fmla="*/ 1 w 51"/>
                <a:gd name="T33" fmla="*/ 35 h 37"/>
                <a:gd name="T34" fmla="*/ 8 w 51"/>
                <a:gd name="T35" fmla="*/ 35 h 37"/>
                <a:gd name="T36" fmla="*/ 14 w 51"/>
                <a:gd name="T37" fmla="*/ 36 h 37"/>
                <a:gd name="T38" fmla="*/ 19 w 51"/>
                <a:gd name="T39" fmla="*/ 35 h 37"/>
                <a:gd name="T40" fmla="*/ 23 w 51"/>
                <a:gd name="T41" fmla="*/ 31 h 37"/>
                <a:gd name="T42" fmla="*/ 27 w 51"/>
                <a:gd name="T43" fmla="*/ 31 h 37"/>
                <a:gd name="T44" fmla="*/ 32 w 51"/>
                <a:gd name="T45" fmla="*/ 30 h 37"/>
                <a:gd name="T46" fmla="*/ 37 w 51"/>
                <a:gd name="T47" fmla="*/ 28 h 37"/>
                <a:gd name="T48" fmla="*/ 42 w 51"/>
                <a:gd name="T49" fmla="*/ 26 h 37"/>
                <a:gd name="T50" fmla="*/ 45 w 51"/>
                <a:gd name="T51" fmla="*/ 26 h 37"/>
                <a:gd name="T52" fmla="*/ 46 w 51"/>
                <a:gd name="T53" fmla="*/ 23 h 37"/>
                <a:gd name="T54" fmla="*/ 51 w 51"/>
                <a:gd name="T55" fmla="*/ 18 h 37"/>
                <a:gd name="T56" fmla="*/ 51 w 51"/>
                <a:gd name="T57" fmla="*/ 13 h 37"/>
                <a:gd name="T58" fmla="*/ 48 w 51"/>
                <a:gd name="T5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37">
                  <a:moveTo>
                    <a:pt x="48" y="12"/>
                  </a:moveTo>
                  <a:cubicBezTo>
                    <a:pt x="47" y="11"/>
                    <a:pt x="47" y="11"/>
                    <a:pt x="46" y="10"/>
                  </a:cubicBezTo>
                  <a:cubicBezTo>
                    <a:pt x="45" y="10"/>
                    <a:pt x="44" y="9"/>
                    <a:pt x="44" y="8"/>
                  </a:cubicBezTo>
                  <a:cubicBezTo>
                    <a:pt x="45" y="7"/>
                    <a:pt x="44" y="6"/>
                    <a:pt x="43" y="6"/>
                  </a:cubicBezTo>
                  <a:cubicBezTo>
                    <a:pt x="42" y="6"/>
                    <a:pt x="42" y="6"/>
                    <a:pt x="41" y="6"/>
                  </a:cubicBezTo>
                  <a:cubicBezTo>
                    <a:pt x="39" y="7"/>
                    <a:pt x="37" y="7"/>
                    <a:pt x="36" y="7"/>
                  </a:cubicBezTo>
                  <a:cubicBezTo>
                    <a:pt x="33" y="6"/>
                    <a:pt x="32" y="2"/>
                    <a:pt x="29" y="1"/>
                  </a:cubicBezTo>
                  <a:cubicBezTo>
                    <a:pt x="27" y="0"/>
                    <a:pt x="22" y="1"/>
                    <a:pt x="19" y="2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7" y="8"/>
                    <a:pt x="17" y="10"/>
                    <a:pt x="15" y="11"/>
                  </a:cubicBezTo>
                  <a:cubicBezTo>
                    <a:pt x="14" y="13"/>
                    <a:pt x="11" y="12"/>
                    <a:pt x="10" y="15"/>
                  </a:cubicBezTo>
                  <a:cubicBezTo>
                    <a:pt x="10" y="18"/>
                    <a:pt x="11" y="20"/>
                    <a:pt x="9" y="23"/>
                  </a:cubicBezTo>
                  <a:cubicBezTo>
                    <a:pt x="9" y="24"/>
                    <a:pt x="7" y="27"/>
                    <a:pt x="7" y="28"/>
                  </a:cubicBezTo>
                  <a:cubicBezTo>
                    <a:pt x="7" y="29"/>
                    <a:pt x="6" y="29"/>
                    <a:pt x="5" y="29"/>
                  </a:cubicBezTo>
                  <a:cubicBezTo>
                    <a:pt x="4" y="30"/>
                    <a:pt x="3" y="29"/>
                    <a:pt x="2" y="30"/>
                  </a:cubicBezTo>
                  <a:cubicBezTo>
                    <a:pt x="0" y="31"/>
                    <a:pt x="0" y="33"/>
                    <a:pt x="1" y="35"/>
                  </a:cubicBezTo>
                  <a:cubicBezTo>
                    <a:pt x="3" y="35"/>
                    <a:pt x="6" y="35"/>
                    <a:pt x="8" y="35"/>
                  </a:cubicBezTo>
                  <a:cubicBezTo>
                    <a:pt x="11" y="34"/>
                    <a:pt x="12" y="36"/>
                    <a:pt x="14" y="36"/>
                  </a:cubicBezTo>
                  <a:cubicBezTo>
                    <a:pt x="17" y="37"/>
                    <a:pt x="18" y="36"/>
                    <a:pt x="19" y="35"/>
                  </a:cubicBezTo>
                  <a:cubicBezTo>
                    <a:pt x="21" y="33"/>
                    <a:pt x="21" y="32"/>
                    <a:pt x="23" y="31"/>
                  </a:cubicBezTo>
                  <a:cubicBezTo>
                    <a:pt x="25" y="29"/>
                    <a:pt x="25" y="30"/>
                    <a:pt x="27" y="31"/>
                  </a:cubicBezTo>
                  <a:cubicBezTo>
                    <a:pt x="29" y="31"/>
                    <a:pt x="30" y="31"/>
                    <a:pt x="32" y="30"/>
                  </a:cubicBezTo>
                  <a:cubicBezTo>
                    <a:pt x="34" y="28"/>
                    <a:pt x="34" y="27"/>
                    <a:pt x="37" y="28"/>
                  </a:cubicBezTo>
                  <a:cubicBezTo>
                    <a:pt x="39" y="28"/>
                    <a:pt x="40" y="26"/>
                    <a:pt x="42" y="26"/>
                  </a:cubicBezTo>
                  <a:cubicBezTo>
                    <a:pt x="43" y="26"/>
                    <a:pt x="44" y="26"/>
                    <a:pt x="45" y="26"/>
                  </a:cubicBezTo>
                  <a:cubicBezTo>
                    <a:pt x="46" y="25"/>
                    <a:pt x="45" y="24"/>
                    <a:pt x="46" y="23"/>
                  </a:cubicBezTo>
                  <a:cubicBezTo>
                    <a:pt x="47" y="21"/>
                    <a:pt x="49" y="19"/>
                    <a:pt x="51" y="18"/>
                  </a:cubicBezTo>
                  <a:cubicBezTo>
                    <a:pt x="51" y="18"/>
                    <a:pt x="51" y="14"/>
                    <a:pt x="51" y="13"/>
                  </a:cubicBezTo>
                  <a:cubicBezTo>
                    <a:pt x="49" y="14"/>
                    <a:pt x="49" y="13"/>
                    <a:pt x="4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12">
              <a:extLst>
                <a:ext uri="{FF2B5EF4-FFF2-40B4-BE49-F238E27FC236}">
                  <a16:creationId xmlns:a16="http://schemas.microsoft.com/office/drawing/2014/main" id="{6A0FCFA3-1BE0-4605-A298-CFE4D86D2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64" y="3814798"/>
              <a:ext cx="59526" cy="21340"/>
            </a:xfrm>
            <a:custGeom>
              <a:avLst/>
              <a:gdLst>
                <a:gd name="T0" fmla="*/ 24 w 28"/>
                <a:gd name="T1" fmla="*/ 1 h 10"/>
                <a:gd name="T2" fmla="*/ 21 w 28"/>
                <a:gd name="T3" fmla="*/ 1 h 10"/>
                <a:gd name="T4" fmla="*/ 18 w 28"/>
                <a:gd name="T5" fmla="*/ 0 h 10"/>
                <a:gd name="T6" fmla="*/ 11 w 28"/>
                <a:gd name="T7" fmla="*/ 1 h 10"/>
                <a:gd name="T8" fmla="*/ 10 w 28"/>
                <a:gd name="T9" fmla="*/ 2 h 10"/>
                <a:gd name="T10" fmla="*/ 8 w 28"/>
                <a:gd name="T11" fmla="*/ 4 h 10"/>
                <a:gd name="T12" fmla="*/ 6 w 28"/>
                <a:gd name="T13" fmla="*/ 3 h 10"/>
                <a:gd name="T14" fmla="*/ 5 w 28"/>
                <a:gd name="T15" fmla="*/ 4 h 10"/>
                <a:gd name="T16" fmla="*/ 1 w 28"/>
                <a:gd name="T17" fmla="*/ 5 h 10"/>
                <a:gd name="T18" fmla="*/ 0 w 28"/>
                <a:gd name="T19" fmla="*/ 7 h 10"/>
                <a:gd name="T20" fmla="*/ 4 w 28"/>
                <a:gd name="T21" fmla="*/ 8 h 10"/>
                <a:gd name="T22" fmla="*/ 10 w 28"/>
                <a:gd name="T23" fmla="*/ 8 h 10"/>
                <a:gd name="T24" fmla="*/ 14 w 28"/>
                <a:gd name="T25" fmla="*/ 9 h 10"/>
                <a:gd name="T26" fmla="*/ 19 w 28"/>
                <a:gd name="T27" fmla="*/ 9 h 10"/>
                <a:gd name="T28" fmla="*/ 21 w 28"/>
                <a:gd name="T29" fmla="*/ 8 h 10"/>
                <a:gd name="T30" fmla="*/ 25 w 28"/>
                <a:gd name="T31" fmla="*/ 7 h 10"/>
                <a:gd name="T32" fmla="*/ 27 w 28"/>
                <a:gd name="T33" fmla="*/ 5 h 10"/>
                <a:gd name="T34" fmla="*/ 24 w 28"/>
                <a:gd name="T3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0">
                  <a:moveTo>
                    <a:pt x="24" y="1"/>
                  </a:moveTo>
                  <a:cubicBezTo>
                    <a:pt x="22" y="1"/>
                    <a:pt x="22" y="1"/>
                    <a:pt x="21" y="1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0"/>
                    <a:pt x="13" y="0"/>
                    <a:pt x="11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3" y="5"/>
                    <a:pt x="1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6" y="8"/>
                    <a:pt x="8" y="8"/>
                    <a:pt x="10" y="8"/>
                  </a:cubicBezTo>
                  <a:cubicBezTo>
                    <a:pt x="12" y="8"/>
                    <a:pt x="12" y="8"/>
                    <a:pt x="14" y="9"/>
                  </a:cubicBezTo>
                  <a:cubicBezTo>
                    <a:pt x="15" y="9"/>
                    <a:pt x="17" y="10"/>
                    <a:pt x="19" y="9"/>
                  </a:cubicBezTo>
                  <a:cubicBezTo>
                    <a:pt x="19" y="9"/>
                    <a:pt x="20" y="8"/>
                    <a:pt x="21" y="8"/>
                  </a:cubicBezTo>
                  <a:cubicBezTo>
                    <a:pt x="22" y="7"/>
                    <a:pt x="24" y="7"/>
                    <a:pt x="25" y="7"/>
                  </a:cubicBezTo>
                  <a:cubicBezTo>
                    <a:pt x="27" y="7"/>
                    <a:pt x="28" y="6"/>
                    <a:pt x="27" y="5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13">
              <a:extLst>
                <a:ext uri="{FF2B5EF4-FFF2-40B4-BE49-F238E27FC236}">
                  <a16:creationId xmlns:a16="http://schemas.microsoft.com/office/drawing/2014/main" id="{931C7D39-3370-4A12-8033-60732D9D7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14" y="3800197"/>
              <a:ext cx="49418" cy="35940"/>
            </a:xfrm>
            <a:custGeom>
              <a:avLst/>
              <a:gdLst>
                <a:gd name="T0" fmla="*/ 20 w 23"/>
                <a:gd name="T1" fmla="*/ 12 h 17"/>
                <a:gd name="T2" fmla="*/ 21 w 23"/>
                <a:gd name="T3" fmla="*/ 8 h 17"/>
                <a:gd name="T4" fmla="*/ 16 w 23"/>
                <a:gd name="T5" fmla="*/ 2 h 17"/>
                <a:gd name="T6" fmla="*/ 8 w 23"/>
                <a:gd name="T7" fmla="*/ 1 h 17"/>
                <a:gd name="T8" fmla="*/ 1 w 23"/>
                <a:gd name="T9" fmla="*/ 9 h 17"/>
                <a:gd name="T10" fmla="*/ 8 w 23"/>
                <a:gd name="T11" fmla="*/ 14 h 17"/>
                <a:gd name="T12" fmla="*/ 13 w 23"/>
                <a:gd name="T13" fmla="*/ 14 h 17"/>
                <a:gd name="T14" fmla="*/ 17 w 23"/>
                <a:gd name="T15" fmla="*/ 17 h 17"/>
                <a:gd name="T16" fmla="*/ 21 w 23"/>
                <a:gd name="T17" fmla="*/ 15 h 17"/>
                <a:gd name="T18" fmla="*/ 20 w 23"/>
                <a:gd name="T1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7">
                  <a:moveTo>
                    <a:pt x="20" y="12"/>
                  </a:moveTo>
                  <a:cubicBezTo>
                    <a:pt x="20" y="11"/>
                    <a:pt x="21" y="8"/>
                    <a:pt x="21" y="8"/>
                  </a:cubicBezTo>
                  <a:cubicBezTo>
                    <a:pt x="20" y="5"/>
                    <a:pt x="19" y="3"/>
                    <a:pt x="16" y="2"/>
                  </a:cubicBezTo>
                  <a:cubicBezTo>
                    <a:pt x="14" y="1"/>
                    <a:pt x="11" y="0"/>
                    <a:pt x="8" y="1"/>
                  </a:cubicBezTo>
                  <a:cubicBezTo>
                    <a:pt x="8" y="7"/>
                    <a:pt x="0" y="5"/>
                    <a:pt x="1" y="9"/>
                  </a:cubicBezTo>
                  <a:cubicBezTo>
                    <a:pt x="1" y="13"/>
                    <a:pt x="6" y="14"/>
                    <a:pt x="8" y="14"/>
                  </a:cubicBezTo>
                  <a:cubicBezTo>
                    <a:pt x="10" y="14"/>
                    <a:pt x="11" y="14"/>
                    <a:pt x="13" y="14"/>
                  </a:cubicBezTo>
                  <a:cubicBezTo>
                    <a:pt x="14" y="15"/>
                    <a:pt x="15" y="16"/>
                    <a:pt x="17" y="17"/>
                  </a:cubicBezTo>
                  <a:cubicBezTo>
                    <a:pt x="18" y="17"/>
                    <a:pt x="19" y="17"/>
                    <a:pt x="21" y="15"/>
                  </a:cubicBezTo>
                  <a:cubicBezTo>
                    <a:pt x="22" y="14"/>
                    <a:pt x="23" y="11"/>
                    <a:pt x="2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14">
              <a:extLst>
                <a:ext uri="{FF2B5EF4-FFF2-40B4-BE49-F238E27FC236}">
                  <a16:creationId xmlns:a16="http://schemas.microsoft.com/office/drawing/2014/main" id="{4C42AD4F-219A-4307-B7F5-41CA092A2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8" y="3542998"/>
              <a:ext cx="28078" cy="48295"/>
            </a:xfrm>
            <a:custGeom>
              <a:avLst/>
              <a:gdLst>
                <a:gd name="T0" fmla="*/ 2 w 13"/>
                <a:gd name="T1" fmla="*/ 16 h 23"/>
                <a:gd name="T2" fmla="*/ 3 w 13"/>
                <a:gd name="T3" fmla="*/ 16 h 23"/>
                <a:gd name="T4" fmla="*/ 3 w 13"/>
                <a:gd name="T5" fmla="*/ 18 h 23"/>
                <a:gd name="T6" fmla="*/ 5 w 13"/>
                <a:gd name="T7" fmla="*/ 18 h 23"/>
                <a:gd name="T8" fmla="*/ 7 w 13"/>
                <a:gd name="T9" fmla="*/ 21 h 23"/>
                <a:gd name="T10" fmla="*/ 8 w 13"/>
                <a:gd name="T11" fmla="*/ 21 h 23"/>
                <a:gd name="T12" fmla="*/ 8 w 13"/>
                <a:gd name="T13" fmla="*/ 22 h 23"/>
                <a:gd name="T14" fmla="*/ 10 w 13"/>
                <a:gd name="T15" fmla="*/ 23 h 23"/>
                <a:gd name="T16" fmla="*/ 13 w 13"/>
                <a:gd name="T17" fmla="*/ 22 h 23"/>
                <a:gd name="T18" fmla="*/ 13 w 13"/>
                <a:gd name="T19" fmla="*/ 15 h 23"/>
                <a:gd name="T20" fmla="*/ 8 w 13"/>
                <a:gd name="T21" fmla="*/ 11 h 23"/>
                <a:gd name="T22" fmla="*/ 6 w 13"/>
                <a:gd name="T23" fmla="*/ 9 h 23"/>
                <a:gd name="T24" fmla="*/ 6 w 13"/>
                <a:gd name="T25" fmla="*/ 7 h 23"/>
                <a:gd name="T26" fmla="*/ 5 w 13"/>
                <a:gd name="T27" fmla="*/ 7 h 23"/>
                <a:gd name="T28" fmla="*/ 5 w 13"/>
                <a:gd name="T29" fmla="*/ 4 h 23"/>
                <a:gd name="T30" fmla="*/ 5 w 13"/>
                <a:gd name="T31" fmla="*/ 4 h 23"/>
                <a:gd name="T32" fmla="*/ 4 w 13"/>
                <a:gd name="T33" fmla="*/ 0 h 23"/>
                <a:gd name="T34" fmla="*/ 3 w 13"/>
                <a:gd name="T35" fmla="*/ 0 h 23"/>
                <a:gd name="T36" fmla="*/ 2 w 13"/>
                <a:gd name="T37" fmla="*/ 2 h 23"/>
                <a:gd name="T38" fmla="*/ 1 w 13"/>
                <a:gd name="T39" fmla="*/ 3 h 23"/>
                <a:gd name="T40" fmla="*/ 0 w 13"/>
                <a:gd name="T41" fmla="*/ 4 h 23"/>
                <a:gd name="T42" fmla="*/ 0 w 13"/>
                <a:gd name="T43" fmla="*/ 9 h 23"/>
                <a:gd name="T44" fmla="*/ 2 w 13"/>
                <a:gd name="T4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23">
                  <a:moveTo>
                    <a:pt x="2" y="16"/>
                  </a:moveTo>
                  <a:cubicBezTo>
                    <a:pt x="2" y="16"/>
                    <a:pt x="2" y="16"/>
                    <a:pt x="3" y="16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5" y="19"/>
                    <a:pt x="6" y="20"/>
                    <a:pt x="7" y="21"/>
                  </a:cubicBezTo>
                  <a:cubicBezTo>
                    <a:pt x="7" y="21"/>
                    <a:pt x="7" y="20"/>
                    <a:pt x="8" y="21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3" y="23"/>
                    <a:pt x="13" y="22"/>
                  </a:cubicBezTo>
                  <a:cubicBezTo>
                    <a:pt x="13" y="20"/>
                    <a:pt x="13" y="16"/>
                    <a:pt x="13" y="15"/>
                  </a:cubicBezTo>
                  <a:cubicBezTo>
                    <a:pt x="12" y="10"/>
                    <a:pt x="9" y="10"/>
                    <a:pt x="8" y="11"/>
                  </a:cubicBezTo>
                  <a:cubicBezTo>
                    <a:pt x="8" y="11"/>
                    <a:pt x="7" y="11"/>
                    <a:pt x="6" y="9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8"/>
                    <a:pt x="0" y="9"/>
                  </a:cubicBezTo>
                  <a:cubicBezTo>
                    <a:pt x="0" y="12"/>
                    <a:pt x="1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15">
              <a:extLst>
                <a:ext uri="{FF2B5EF4-FFF2-40B4-BE49-F238E27FC236}">
                  <a16:creationId xmlns:a16="http://schemas.microsoft.com/office/drawing/2014/main" id="{6D4ADC8F-6344-4BA9-A282-E569C3CB8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4638" y="1534826"/>
              <a:ext cx="1725135" cy="2659592"/>
            </a:xfrm>
            <a:custGeom>
              <a:avLst/>
              <a:gdLst>
                <a:gd name="T0" fmla="*/ 87 w 817"/>
                <a:gd name="T1" fmla="*/ 367 h 1261"/>
                <a:gd name="T2" fmla="*/ 137 w 817"/>
                <a:gd name="T3" fmla="*/ 504 h 1261"/>
                <a:gd name="T4" fmla="*/ 175 w 817"/>
                <a:gd name="T5" fmla="*/ 590 h 1261"/>
                <a:gd name="T6" fmla="*/ 146 w 817"/>
                <a:gd name="T7" fmla="*/ 742 h 1261"/>
                <a:gd name="T8" fmla="*/ 167 w 817"/>
                <a:gd name="T9" fmla="*/ 847 h 1261"/>
                <a:gd name="T10" fmla="*/ 209 w 817"/>
                <a:gd name="T11" fmla="*/ 932 h 1261"/>
                <a:gd name="T12" fmla="*/ 242 w 817"/>
                <a:gd name="T13" fmla="*/ 1030 h 1261"/>
                <a:gd name="T14" fmla="*/ 248 w 817"/>
                <a:gd name="T15" fmla="*/ 982 h 1261"/>
                <a:gd name="T16" fmla="*/ 244 w 817"/>
                <a:gd name="T17" fmla="*/ 927 h 1261"/>
                <a:gd name="T18" fmla="*/ 286 w 817"/>
                <a:gd name="T19" fmla="*/ 1030 h 1261"/>
                <a:gd name="T20" fmla="*/ 328 w 817"/>
                <a:gd name="T21" fmla="*/ 1119 h 1261"/>
                <a:gd name="T22" fmla="*/ 447 w 817"/>
                <a:gd name="T23" fmla="*/ 1186 h 1261"/>
                <a:gd name="T24" fmla="*/ 490 w 817"/>
                <a:gd name="T25" fmla="*/ 1251 h 1261"/>
                <a:gd name="T26" fmla="*/ 546 w 817"/>
                <a:gd name="T27" fmla="*/ 1254 h 1261"/>
                <a:gd name="T28" fmla="*/ 485 w 817"/>
                <a:gd name="T29" fmla="*/ 1216 h 1261"/>
                <a:gd name="T30" fmla="*/ 469 w 817"/>
                <a:gd name="T31" fmla="*/ 1140 h 1261"/>
                <a:gd name="T32" fmla="*/ 465 w 817"/>
                <a:gd name="T33" fmla="*/ 1055 h 1261"/>
                <a:gd name="T34" fmla="*/ 393 w 817"/>
                <a:gd name="T35" fmla="*/ 1103 h 1261"/>
                <a:gd name="T36" fmla="*/ 370 w 817"/>
                <a:gd name="T37" fmla="*/ 1021 h 1261"/>
                <a:gd name="T38" fmla="*/ 393 w 817"/>
                <a:gd name="T39" fmla="*/ 934 h 1261"/>
                <a:gd name="T40" fmla="*/ 468 w 817"/>
                <a:gd name="T41" fmla="*/ 895 h 1261"/>
                <a:gd name="T42" fmla="*/ 520 w 817"/>
                <a:gd name="T43" fmla="*/ 949 h 1261"/>
                <a:gd name="T44" fmla="*/ 527 w 817"/>
                <a:gd name="T45" fmla="*/ 909 h 1261"/>
                <a:gd name="T46" fmla="*/ 561 w 817"/>
                <a:gd name="T47" fmla="*/ 834 h 1261"/>
                <a:gd name="T48" fmla="*/ 608 w 817"/>
                <a:gd name="T49" fmla="*/ 716 h 1261"/>
                <a:gd name="T50" fmla="*/ 639 w 817"/>
                <a:gd name="T51" fmla="*/ 674 h 1261"/>
                <a:gd name="T52" fmla="*/ 723 w 817"/>
                <a:gd name="T53" fmla="*/ 641 h 1261"/>
                <a:gd name="T54" fmla="*/ 708 w 817"/>
                <a:gd name="T55" fmla="*/ 563 h 1261"/>
                <a:gd name="T56" fmla="*/ 737 w 817"/>
                <a:gd name="T57" fmla="*/ 540 h 1261"/>
                <a:gd name="T58" fmla="*/ 759 w 817"/>
                <a:gd name="T59" fmla="*/ 554 h 1261"/>
                <a:gd name="T60" fmla="*/ 804 w 817"/>
                <a:gd name="T61" fmla="*/ 560 h 1261"/>
                <a:gd name="T62" fmla="*/ 774 w 817"/>
                <a:gd name="T63" fmla="*/ 449 h 1261"/>
                <a:gd name="T64" fmla="*/ 745 w 817"/>
                <a:gd name="T65" fmla="*/ 367 h 1261"/>
                <a:gd name="T66" fmla="*/ 704 w 817"/>
                <a:gd name="T67" fmla="*/ 366 h 1261"/>
                <a:gd name="T68" fmla="*/ 653 w 817"/>
                <a:gd name="T69" fmla="*/ 272 h 1261"/>
                <a:gd name="T70" fmla="*/ 603 w 817"/>
                <a:gd name="T71" fmla="*/ 361 h 1261"/>
                <a:gd name="T72" fmla="*/ 595 w 817"/>
                <a:gd name="T73" fmla="*/ 437 h 1261"/>
                <a:gd name="T74" fmla="*/ 572 w 817"/>
                <a:gd name="T75" fmla="*/ 451 h 1261"/>
                <a:gd name="T76" fmla="*/ 489 w 817"/>
                <a:gd name="T77" fmla="*/ 369 h 1261"/>
                <a:gd name="T78" fmla="*/ 497 w 817"/>
                <a:gd name="T79" fmla="*/ 283 h 1261"/>
                <a:gd name="T80" fmla="*/ 562 w 817"/>
                <a:gd name="T81" fmla="*/ 199 h 1261"/>
                <a:gd name="T82" fmla="*/ 622 w 817"/>
                <a:gd name="T83" fmla="*/ 127 h 1261"/>
                <a:gd name="T84" fmla="*/ 650 w 817"/>
                <a:gd name="T85" fmla="*/ 101 h 1261"/>
                <a:gd name="T86" fmla="*/ 672 w 817"/>
                <a:gd name="T87" fmla="*/ 184 h 1261"/>
                <a:gd name="T88" fmla="*/ 634 w 817"/>
                <a:gd name="T89" fmla="*/ 235 h 1261"/>
                <a:gd name="T90" fmla="*/ 702 w 817"/>
                <a:gd name="T91" fmla="*/ 286 h 1261"/>
                <a:gd name="T92" fmla="*/ 731 w 817"/>
                <a:gd name="T93" fmla="*/ 230 h 1261"/>
                <a:gd name="T94" fmla="*/ 754 w 817"/>
                <a:gd name="T95" fmla="*/ 220 h 1261"/>
                <a:gd name="T96" fmla="*/ 733 w 817"/>
                <a:gd name="T97" fmla="*/ 151 h 1261"/>
                <a:gd name="T98" fmla="*/ 712 w 817"/>
                <a:gd name="T99" fmla="*/ 74 h 1261"/>
                <a:gd name="T100" fmla="*/ 661 w 817"/>
                <a:gd name="T101" fmla="*/ 46 h 1261"/>
                <a:gd name="T102" fmla="*/ 621 w 817"/>
                <a:gd name="T103" fmla="*/ 11 h 1261"/>
                <a:gd name="T104" fmla="*/ 588 w 817"/>
                <a:gd name="T105" fmla="*/ 45 h 1261"/>
                <a:gd name="T106" fmla="*/ 580 w 817"/>
                <a:gd name="T107" fmla="*/ 12 h 1261"/>
                <a:gd name="T108" fmla="*/ 583 w 817"/>
                <a:gd name="T109" fmla="*/ 85 h 1261"/>
                <a:gd name="T110" fmla="*/ 557 w 817"/>
                <a:gd name="T111" fmla="*/ 129 h 1261"/>
                <a:gd name="T112" fmla="*/ 526 w 817"/>
                <a:gd name="T113" fmla="*/ 55 h 1261"/>
                <a:gd name="T114" fmla="*/ 509 w 817"/>
                <a:gd name="T115" fmla="*/ 113 h 1261"/>
                <a:gd name="T116" fmla="*/ 420 w 817"/>
                <a:gd name="T117" fmla="*/ 132 h 1261"/>
                <a:gd name="T118" fmla="*/ 344 w 817"/>
                <a:gd name="T119" fmla="*/ 146 h 1261"/>
                <a:gd name="T120" fmla="*/ 226 w 817"/>
                <a:gd name="T121" fmla="*/ 90 h 1261"/>
                <a:gd name="T122" fmla="*/ 127 w 817"/>
                <a:gd name="T123" fmla="*/ 104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7" h="1261">
                  <a:moveTo>
                    <a:pt x="8" y="344"/>
                  </a:moveTo>
                  <a:cubicBezTo>
                    <a:pt x="10" y="345"/>
                    <a:pt x="12" y="344"/>
                    <a:pt x="13" y="344"/>
                  </a:cubicBezTo>
                  <a:cubicBezTo>
                    <a:pt x="17" y="344"/>
                    <a:pt x="20" y="344"/>
                    <a:pt x="23" y="344"/>
                  </a:cubicBezTo>
                  <a:cubicBezTo>
                    <a:pt x="25" y="344"/>
                    <a:pt x="28" y="345"/>
                    <a:pt x="30" y="344"/>
                  </a:cubicBezTo>
                  <a:cubicBezTo>
                    <a:pt x="31" y="344"/>
                    <a:pt x="32" y="343"/>
                    <a:pt x="34" y="342"/>
                  </a:cubicBezTo>
                  <a:cubicBezTo>
                    <a:pt x="37" y="342"/>
                    <a:pt x="40" y="342"/>
                    <a:pt x="44" y="342"/>
                  </a:cubicBezTo>
                  <a:cubicBezTo>
                    <a:pt x="50" y="342"/>
                    <a:pt x="50" y="352"/>
                    <a:pt x="56" y="354"/>
                  </a:cubicBezTo>
                  <a:cubicBezTo>
                    <a:pt x="57" y="355"/>
                    <a:pt x="59" y="354"/>
                    <a:pt x="60" y="355"/>
                  </a:cubicBezTo>
                  <a:cubicBezTo>
                    <a:pt x="61" y="355"/>
                    <a:pt x="61" y="355"/>
                    <a:pt x="61" y="356"/>
                  </a:cubicBezTo>
                  <a:cubicBezTo>
                    <a:pt x="62" y="357"/>
                    <a:pt x="63" y="359"/>
                    <a:pt x="64" y="360"/>
                  </a:cubicBezTo>
                  <a:cubicBezTo>
                    <a:pt x="65" y="363"/>
                    <a:pt x="66" y="367"/>
                    <a:pt x="68" y="369"/>
                  </a:cubicBezTo>
                  <a:cubicBezTo>
                    <a:pt x="69" y="371"/>
                    <a:pt x="70" y="371"/>
                    <a:pt x="73" y="371"/>
                  </a:cubicBezTo>
                  <a:cubicBezTo>
                    <a:pt x="75" y="370"/>
                    <a:pt x="75" y="370"/>
                    <a:pt x="76" y="368"/>
                  </a:cubicBezTo>
                  <a:cubicBezTo>
                    <a:pt x="78" y="366"/>
                    <a:pt x="76" y="366"/>
                    <a:pt x="79" y="365"/>
                  </a:cubicBezTo>
                  <a:cubicBezTo>
                    <a:pt x="81" y="365"/>
                    <a:pt x="82" y="366"/>
                    <a:pt x="83" y="367"/>
                  </a:cubicBezTo>
                  <a:cubicBezTo>
                    <a:pt x="84" y="367"/>
                    <a:pt x="86" y="366"/>
                    <a:pt x="87" y="367"/>
                  </a:cubicBezTo>
                  <a:cubicBezTo>
                    <a:pt x="87" y="368"/>
                    <a:pt x="88" y="369"/>
                    <a:pt x="88" y="370"/>
                  </a:cubicBezTo>
                  <a:cubicBezTo>
                    <a:pt x="90" y="372"/>
                    <a:pt x="91" y="370"/>
                    <a:pt x="93" y="372"/>
                  </a:cubicBezTo>
                  <a:cubicBezTo>
                    <a:pt x="94" y="374"/>
                    <a:pt x="95" y="378"/>
                    <a:pt x="97" y="381"/>
                  </a:cubicBezTo>
                  <a:cubicBezTo>
                    <a:pt x="98" y="384"/>
                    <a:pt x="99" y="387"/>
                    <a:pt x="101" y="389"/>
                  </a:cubicBezTo>
                  <a:cubicBezTo>
                    <a:pt x="103" y="393"/>
                    <a:pt x="104" y="393"/>
                    <a:pt x="104" y="398"/>
                  </a:cubicBezTo>
                  <a:cubicBezTo>
                    <a:pt x="105" y="398"/>
                    <a:pt x="106" y="399"/>
                    <a:pt x="106" y="399"/>
                  </a:cubicBezTo>
                  <a:cubicBezTo>
                    <a:pt x="107" y="401"/>
                    <a:pt x="108" y="402"/>
                    <a:pt x="108" y="404"/>
                  </a:cubicBezTo>
                  <a:cubicBezTo>
                    <a:pt x="108" y="406"/>
                    <a:pt x="108" y="409"/>
                    <a:pt x="108" y="411"/>
                  </a:cubicBezTo>
                  <a:cubicBezTo>
                    <a:pt x="108" y="415"/>
                    <a:pt x="109" y="416"/>
                    <a:pt x="110" y="420"/>
                  </a:cubicBezTo>
                  <a:cubicBezTo>
                    <a:pt x="111" y="423"/>
                    <a:pt x="111" y="427"/>
                    <a:pt x="112" y="430"/>
                  </a:cubicBezTo>
                  <a:cubicBezTo>
                    <a:pt x="113" y="434"/>
                    <a:pt x="115" y="436"/>
                    <a:pt x="116" y="439"/>
                  </a:cubicBezTo>
                  <a:cubicBezTo>
                    <a:pt x="119" y="445"/>
                    <a:pt x="124" y="450"/>
                    <a:pt x="129" y="454"/>
                  </a:cubicBezTo>
                  <a:cubicBezTo>
                    <a:pt x="131" y="456"/>
                    <a:pt x="133" y="458"/>
                    <a:pt x="133" y="462"/>
                  </a:cubicBezTo>
                  <a:cubicBezTo>
                    <a:pt x="134" y="467"/>
                    <a:pt x="133" y="472"/>
                    <a:pt x="133" y="478"/>
                  </a:cubicBezTo>
                  <a:cubicBezTo>
                    <a:pt x="133" y="483"/>
                    <a:pt x="134" y="488"/>
                    <a:pt x="134" y="493"/>
                  </a:cubicBezTo>
                  <a:cubicBezTo>
                    <a:pt x="135" y="497"/>
                    <a:pt x="136" y="500"/>
                    <a:pt x="137" y="504"/>
                  </a:cubicBezTo>
                  <a:cubicBezTo>
                    <a:pt x="138" y="506"/>
                    <a:pt x="138" y="506"/>
                    <a:pt x="139" y="508"/>
                  </a:cubicBezTo>
                  <a:cubicBezTo>
                    <a:pt x="139" y="510"/>
                    <a:pt x="139" y="511"/>
                    <a:pt x="140" y="512"/>
                  </a:cubicBezTo>
                  <a:cubicBezTo>
                    <a:pt x="141" y="514"/>
                    <a:pt x="141" y="515"/>
                    <a:pt x="141" y="518"/>
                  </a:cubicBezTo>
                  <a:cubicBezTo>
                    <a:pt x="141" y="520"/>
                    <a:pt x="142" y="520"/>
                    <a:pt x="142" y="522"/>
                  </a:cubicBezTo>
                  <a:cubicBezTo>
                    <a:pt x="143" y="528"/>
                    <a:pt x="144" y="535"/>
                    <a:pt x="148" y="539"/>
                  </a:cubicBezTo>
                  <a:cubicBezTo>
                    <a:pt x="151" y="541"/>
                    <a:pt x="152" y="542"/>
                    <a:pt x="154" y="543"/>
                  </a:cubicBezTo>
                  <a:cubicBezTo>
                    <a:pt x="156" y="543"/>
                    <a:pt x="159" y="546"/>
                    <a:pt x="161" y="546"/>
                  </a:cubicBezTo>
                  <a:cubicBezTo>
                    <a:pt x="161" y="547"/>
                    <a:pt x="161" y="548"/>
                    <a:pt x="161" y="549"/>
                  </a:cubicBezTo>
                  <a:cubicBezTo>
                    <a:pt x="164" y="549"/>
                    <a:pt x="165" y="553"/>
                    <a:pt x="166" y="556"/>
                  </a:cubicBezTo>
                  <a:cubicBezTo>
                    <a:pt x="168" y="558"/>
                    <a:pt x="170" y="561"/>
                    <a:pt x="170" y="565"/>
                  </a:cubicBezTo>
                  <a:cubicBezTo>
                    <a:pt x="171" y="565"/>
                    <a:pt x="171" y="565"/>
                    <a:pt x="172" y="565"/>
                  </a:cubicBezTo>
                  <a:cubicBezTo>
                    <a:pt x="172" y="571"/>
                    <a:pt x="175" y="572"/>
                    <a:pt x="178" y="575"/>
                  </a:cubicBezTo>
                  <a:cubicBezTo>
                    <a:pt x="179" y="576"/>
                    <a:pt x="181" y="577"/>
                    <a:pt x="181" y="579"/>
                  </a:cubicBezTo>
                  <a:cubicBezTo>
                    <a:pt x="181" y="580"/>
                    <a:pt x="180" y="582"/>
                    <a:pt x="180" y="583"/>
                  </a:cubicBezTo>
                  <a:cubicBezTo>
                    <a:pt x="180" y="584"/>
                    <a:pt x="180" y="585"/>
                    <a:pt x="180" y="586"/>
                  </a:cubicBezTo>
                  <a:cubicBezTo>
                    <a:pt x="177" y="586"/>
                    <a:pt x="177" y="589"/>
                    <a:pt x="175" y="590"/>
                  </a:cubicBezTo>
                  <a:cubicBezTo>
                    <a:pt x="173" y="591"/>
                    <a:pt x="171" y="590"/>
                    <a:pt x="169" y="591"/>
                  </a:cubicBezTo>
                  <a:cubicBezTo>
                    <a:pt x="168" y="592"/>
                    <a:pt x="166" y="593"/>
                    <a:pt x="166" y="597"/>
                  </a:cubicBezTo>
                  <a:cubicBezTo>
                    <a:pt x="165" y="600"/>
                    <a:pt x="166" y="602"/>
                    <a:pt x="166" y="605"/>
                  </a:cubicBezTo>
                  <a:cubicBezTo>
                    <a:pt x="166" y="615"/>
                    <a:pt x="166" y="625"/>
                    <a:pt x="166" y="635"/>
                  </a:cubicBezTo>
                  <a:cubicBezTo>
                    <a:pt x="166" y="639"/>
                    <a:pt x="165" y="638"/>
                    <a:pt x="164" y="641"/>
                  </a:cubicBezTo>
                  <a:cubicBezTo>
                    <a:pt x="163" y="642"/>
                    <a:pt x="163" y="643"/>
                    <a:pt x="163" y="644"/>
                  </a:cubicBezTo>
                  <a:cubicBezTo>
                    <a:pt x="163" y="646"/>
                    <a:pt x="162" y="647"/>
                    <a:pt x="161" y="648"/>
                  </a:cubicBezTo>
                  <a:cubicBezTo>
                    <a:pt x="159" y="653"/>
                    <a:pt x="157" y="656"/>
                    <a:pt x="157" y="661"/>
                  </a:cubicBezTo>
                  <a:cubicBezTo>
                    <a:pt x="156" y="661"/>
                    <a:pt x="156" y="662"/>
                    <a:pt x="155" y="662"/>
                  </a:cubicBezTo>
                  <a:cubicBezTo>
                    <a:pt x="154" y="668"/>
                    <a:pt x="152" y="673"/>
                    <a:pt x="150" y="679"/>
                  </a:cubicBezTo>
                  <a:cubicBezTo>
                    <a:pt x="148" y="686"/>
                    <a:pt x="148" y="694"/>
                    <a:pt x="148" y="702"/>
                  </a:cubicBezTo>
                  <a:cubicBezTo>
                    <a:pt x="148" y="703"/>
                    <a:pt x="148" y="706"/>
                    <a:pt x="148" y="707"/>
                  </a:cubicBezTo>
                  <a:cubicBezTo>
                    <a:pt x="149" y="709"/>
                    <a:pt x="149" y="709"/>
                    <a:pt x="150" y="710"/>
                  </a:cubicBezTo>
                  <a:cubicBezTo>
                    <a:pt x="150" y="714"/>
                    <a:pt x="150" y="719"/>
                    <a:pt x="150" y="723"/>
                  </a:cubicBezTo>
                  <a:cubicBezTo>
                    <a:pt x="150" y="726"/>
                    <a:pt x="149" y="731"/>
                    <a:pt x="148" y="733"/>
                  </a:cubicBezTo>
                  <a:cubicBezTo>
                    <a:pt x="147" y="737"/>
                    <a:pt x="146" y="737"/>
                    <a:pt x="146" y="742"/>
                  </a:cubicBezTo>
                  <a:cubicBezTo>
                    <a:pt x="146" y="745"/>
                    <a:pt x="145" y="750"/>
                    <a:pt x="146" y="752"/>
                  </a:cubicBezTo>
                  <a:cubicBezTo>
                    <a:pt x="146" y="753"/>
                    <a:pt x="148" y="754"/>
                    <a:pt x="148" y="755"/>
                  </a:cubicBezTo>
                  <a:cubicBezTo>
                    <a:pt x="149" y="756"/>
                    <a:pt x="149" y="758"/>
                    <a:pt x="150" y="760"/>
                  </a:cubicBezTo>
                  <a:cubicBezTo>
                    <a:pt x="151" y="761"/>
                    <a:pt x="152" y="761"/>
                    <a:pt x="152" y="763"/>
                  </a:cubicBezTo>
                  <a:cubicBezTo>
                    <a:pt x="153" y="765"/>
                    <a:pt x="153" y="768"/>
                    <a:pt x="153" y="770"/>
                  </a:cubicBezTo>
                  <a:cubicBezTo>
                    <a:pt x="154" y="774"/>
                    <a:pt x="155" y="778"/>
                    <a:pt x="155" y="782"/>
                  </a:cubicBezTo>
                  <a:cubicBezTo>
                    <a:pt x="155" y="787"/>
                    <a:pt x="156" y="789"/>
                    <a:pt x="156" y="793"/>
                  </a:cubicBezTo>
                  <a:cubicBezTo>
                    <a:pt x="156" y="797"/>
                    <a:pt x="156" y="800"/>
                    <a:pt x="157" y="803"/>
                  </a:cubicBezTo>
                  <a:cubicBezTo>
                    <a:pt x="158" y="805"/>
                    <a:pt x="158" y="806"/>
                    <a:pt x="158" y="807"/>
                  </a:cubicBezTo>
                  <a:cubicBezTo>
                    <a:pt x="158" y="808"/>
                    <a:pt x="159" y="811"/>
                    <a:pt x="160" y="812"/>
                  </a:cubicBezTo>
                  <a:cubicBezTo>
                    <a:pt x="160" y="813"/>
                    <a:pt x="162" y="813"/>
                    <a:pt x="162" y="814"/>
                  </a:cubicBezTo>
                  <a:cubicBezTo>
                    <a:pt x="163" y="816"/>
                    <a:pt x="162" y="819"/>
                    <a:pt x="162" y="821"/>
                  </a:cubicBezTo>
                  <a:cubicBezTo>
                    <a:pt x="163" y="821"/>
                    <a:pt x="164" y="821"/>
                    <a:pt x="165" y="821"/>
                  </a:cubicBezTo>
                  <a:cubicBezTo>
                    <a:pt x="165" y="823"/>
                    <a:pt x="165" y="826"/>
                    <a:pt x="165" y="828"/>
                  </a:cubicBezTo>
                  <a:cubicBezTo>
                    <a:pt x="165" y="830"/>
                    <a:pt x="166" y="831"/>
                    <a:pt x="166" y="833"/>
                  </a:cubicBezTo>
                  <a:cubicBezTo>
                    <a:pt x="166" y="838"/>
                    <a:pt x="166" y="843"/>
                    <a:pt x="167" y="847"/>
                  </a:cubicBezTo>
                  <a:cubicBezTo>
                    <a:pt x="169" y="851"/>
                    <a:pt x="170" y="850"/>
                    <a:pt x="172" y="851"/>
                  </a:cubicBezTo>
                  <a:cubicBezTo>
                    <a:pt x="174" y="852"/>
                    <a:pt x="174" y="853"/>
                    <a:pt x="176" y="855"/>
                  </a:cubicBezTo>
                  <a:cubicBezTo>
                    <a:pt x="178" y="857"/>
                    <a:pt x="181" y="859"/>
                    <a:pt x="183" y="861"/>
                  </a:cubicBezTo>
                  <a:cubicBezTo>
                    <a:pt x="184" y="862"/>
                    <a:pt x="184" y="864"/>
                    <a:pt x="185" y="865"/>
                  </a:cubicBezTo>
                  <a:cubicBezTo>
                    <a:pt x="186" y="865"/>
                    <a:pt x="188" y="865"/>
                    <a:pt x="189" y="866"/>
                  </a:cubicBezTo>
                  <a:cubicBezTo>
                    <a:pt x="191" y="867"/>
                    <a:pt x="192" y="869"/>
                    <a:pt x="193" y="872"/>
                  </a:cubicBezTo>
                  <a:cubicBezTo>
                    <a:pt x="193" y="873"/>
                    <a:pt x="193" y="874"/>
                    <a:pt x="192" y="875"/>
                  </a:cubicBezTo>
                  <a:cubicBezTo>
                    <a:pt x="193" y="877"/>
                    <a:pt x="193" y="878"/>
                    <a:pt x="193" y="879"/>
                  </a:cubicBezTo>
                  <a:cubicBezTo>
                    <a:pt x="194" y="884"/>
                    <a:pt x="194" y="890"/>
                    <a:pt x="194" y="895"/>
                  </a:cubicBezTo>
                  <a:cubicBezTo>
                    <a:pt x="194" y="897"/>
                    <a:pt x="194" y="899"/>
                    <a:pt x="194" y="902"/>
                  </a:cubicBezTo>
                  <a:cubicBezTo>
                    <a:pt x="194" y="904"/>
                    <a:pt x="195" y="906"/>
                    <a:pt x="195" y="908"/>
                  </a:cubicBezTo>
                  <a:cubicBezTo>
                    <a:pt x="196" y="909"/>
                    <a:pt x="197" y="909"/>
                    <a:pt x="197" y="909"/>
                  </a:cubicBezTo>
                  <a:cubicBezTo>
                    <a:pt x="198" y="913"/>
                    <a:pt x="198" y="913"/>
                    <a:pt x="200" y="916"/>
                  </a:cubicBezTo>
                  <a:cubicBezTo>
                    <a:pt x="201" y="919"/>
                    <a:pt x="201" y="922"/>
                    <a:pt x="203" y="924"/>
                  </a:cubicBezTo>
                  <a:cubicBezTo>
                    <a:pt x="204" y="926"/>
                    <a:pt x="206" y="926"/>
                    <a:pt x="207" y="928"/>
                  </a:cubicBezTo>
                  <a:cubicBezTo>
                    <a:pt x="208" y="930"/>
                    <a:pt x="208" y="931"/>
                    <a:pt x="209" y="932"/>
                  </a:cubicBezTo>
                  <a:cubicBezTo>
                    <a:pt x="210" y="934"/>
                    <a:pt x="211" y="932"/>
                    <a:pt x="212" y="933"/>
                  </a:cubicBezTo>
                  <a:cubicBezTo>
                    <a:pt x="213" y="934"/>
                    <a:pt x="213" y="937"/>
                    <a:pt x="214" y="938"/>
                  </a:cubicBezTo>
                  <a:cubicBezTo>
                    <a:pt x="215" y="939"/>
                    <a:pt x="216" y="939"/>
                    <a:pt x="216" y="940"/>
                  </a:cubicBezTo>
                  <a:cubicBezTo>
                    <a:pt x="218" y="942"/>
                    <a:pt x="220" y="944"/>
                    <a:pt x="221" y="947"/>
                  </a:cubicBezTo>
                  <a:cubicBezTo>
                    <a:pt x="223" y="952"/>
                    <a:pt x="222" y="961"/>
                    <a:pt x="220" y="967"/>
                  </a:cubicBezTo>
                  <a:cubicBezTo>
                    <a:pt x="220" y="968"/>
                    <a:pt x="219" y="970"/>
                    <a:pt x="219" y="971"/>
                  </a:cubicBezTo>
                  <a:cubicBezTo>
                    <a:pt x="220" y="972"/>
                    <a:pt x="220" y="973"/>
                    <a:pt x="220" y="973"/>
                  </a:cubicBezTo>
                  <a:cubicBezTo>
                    <a:pt x="220" y="975"/>
                    <a:pt x="220" y="976"/>
                    <a:pt x="220" y="977"/>
                  </a:cubicBezTo>
                  <a:cubicBezTo>
                    <a:pt x="221" y="979"/>
                    <a:pt x="224" y="984"/>
                    <a:pt x="225" y="984"/>
                  </a:cubicBezTo>
                  <a:cubicBezTo>
                    <a:pt x="228" y="985"/>
                    <a:pt x="232" y="982"/>
                    <a:pt x="233" y="986"/>
                  </a:cubicBezTo>
                  <a:cubicBezTo>
                    <a:pt x="234" y="988"/>
                    <a:pt x="233" y="996"/>
                    <a:pt x="233" y="998"/>
                  </a:cubicBezTo>
                  <a:cubicBezTo>
                    <a:pt x="232" y="998"/>
                    <a:pt x="234" y="1005"/>
                    <a:pt x="234" y="1005"/>
                  </a:cubicBezTo>
                  <a:cubicBezTo>
                    <a:pt x="234" y="1007"/>
                    <a:pt x="235" y="1010"/>
                    <a:pt x="236" y="1012"/>
                  </a:cubicBezTo>
                  <a:cubicBezTo>
                    <a:pt x="236" y="1014"/>
                    <a:pt x="237" y="1016"/>
                    <a:pt x="237" y="1019"/>
                  </a:cubicBezTo>
                  <a:cubicBezTo>
                    <a:pt x="237" y="1020"/>
                    <a:pt x="238" y="1023"/>
                    <a:pt x="239" y="1025"/>
                  </a:cubicBezTo>
                  <a:cubicBezTo>
                    <a:pt x="240" y="1028"/>
                    <a:pt x="240" y="1028"/>
                    <a:pt x="242" y="1030"/>
                  </a:cubicBezTo>
                  <a:cubicBezTo>
                    <a:pt x="243" y="1031"/>
                    <a:pt x="245" y="1032"/>
                    <a:pt x="246" y="1033"/>
                  </a:cubicBezTo>
                  <a:cubicBezTo>
                    <a:pt x="248" y="1034"/>
                    <a:pt x="250" y="1033"/>
                    <a:pt x="252" y="1033"/>
                  </a:cubicBezTo>
                  <a:cubicBezTo>
                    <a:pt x="257" y="1034"/>
                    <a:pt x="257" y="1038"/>
                    <a:pt x="261" y="1042"/>
                  </a:cubicBezTo>
                  <a:cubicBezTo>
                    <a:pt x="264" y="1045"/>
                    <a:pt x="266" y="1047"/>
                    <a:pt x="267" y="1040"/>
                  </a:cubicBezTo>
                  <a:cubicBezTo>
                    <a:pt x="267" y="1039"/>
                    <a:pt x="267" y="1037"/>
                    <a:pt x="267" y="1035"/>
                  </a:cubicBezTo>
                  <a:cubicBezTo>
                    <a:pt x="268" y="1035"/>
                    <a:pt x="268" y="1034"/>
                    <a:pt x="268" y="1033"/>
                  </a:cubicBezTo>
                  <a:cubicBezTo>
                    <a:pt x="268" y="1032"/>
                    <a:pt x="267" y="1028"/>
                    <a:pt x="267" y="1027"/>
                  </a:cubicBezTo>
                  <a:cubicBezTo>
                    <a:pt x="265" y="1024"/>
                    <a:pt x="264" y="1025"/>
                    <a:pt x="262" y="1024"/>
                  </a:cubicBezTo>
                  <a:cubicBezTo>
                    <a:pt x="261" y="1023"/>
                    <a:pt x="260" y="1021"/>
                    <a:pt x="259" y="1019"/>
                  </a:cubicBezTo>
                  <a:cubicBezTo>
                    <a:pt x="257" y="1016"/>
                    <a:pt x="257" y="1010"/>
                    <a:pt x="253" y="1010"/>
                  </a:cubicBezTo>
                  <a:cubicBezTo>
                    <a:pt x="253" y="1007"/>
                    <a:pt x="252" y="1006"/>
                    <a:pt x="252" y="1003"/>
                  </a:cubicBezTo>
                  <a:cubicBezTo>
                    <a:pt x="251" y="1001"/>
                    <a:pt x="252" y="998"/>
                    <a:pt x="252" y="996"/>
                  </a:cubicBezTo>
                  <a:cubicBezTo>
                    <a:pt x="252" y="993"/>
                    <a:pt x="252" y="992"/>
                    <a:pt x="251" y="990"/>
                  </a:cubicBezTo>
                  <a:cubicBezTo>
                    <a:pt x="250" y="990"/>
                    <a:pt x="249" y="989"/>
                    <a:pt x="249" y="988"/>
                  </a:cubicBezTo>
                  <a:cubicBezTo>
                    <a:pt x="249" y="987"/>
                    <a:pt x="249" y="985"/>
                    <a:pt x="249" y="984"/>
                  </a:cubicBezTo>
                  <a:cubicBezTo>
                    <a:pt x="248" y="984"/>
                    <a:pt x="248" y="983"/>
                    <a:pt x="248" y="982"/>
                  </a:cubicBezTo>
                  <a:cubicBezTo>
                    <a:pt x="248" y="981"/>
                    <a:pt x="248" y="980"/>
                    <a:pt x="248" y="979"/>
                  </a:cubicBezTo>
                  <a:cubicBezTo>
                    <a:pt x="248" y="977"/>
                    <a:pt x="248" y="975"/>
                    <a:pt x="247" y="974"/>
                  </a:cubicBezTo>
                  <a:cubicBezTo>
                    <a:pt x="245" y="970"/>
                    <a:pt x="244" y="969"/>
                    <a:pt x="241" y="968"/>
                  </a:cubicBezTo>
                  <a:cubicBezTo>
                    <a:pt x="241" y="966"/>
                    <a:pt x="240" y="963"/>
                    <a:pt x="239" y="961"/>
                  </a:cubicBezTo>
                  <a:cubicBezTo>
                    <a:pt x="238" y="958"/>
                    <a:pt x="238" y="956"/>
                    <a:pt x="238" y="953"/>
                  </a:cubicBezTo>
                  <a:cubicBezTo>
                    <a:pt x="238" y="950"/>
                    <a:pt x="238" y="946"/>
                    <a:pt x="238" y="944"/>
                  </a:cubicBezTo>
                  <a:cubicBezTo>
                    <a:pt x="237" y="939"/>
                    <a:pt x="238" y="942"/>
                    <a:pt x="235" y="940"/>
                  </a:cubicBezTo>
                  <a:cubicBezTo>
                    <a:pt x="230" y="937"/>
                    <a:pt x="232" y="931"/>
                    <a:pt x="232" y="924"/>
                  </a:cubicBezTo>
                  <a:cubicBezTo>
                    <a:pt x="232" y="920"/>
                    <a:pt x="232" y="920"/>
                    <a:pt x="229" y="919"/>
                  </a:cubicBezTo>
                  <a:cubicBezTo>
                    <a:pt x="228" y="918"/>
                    <a:pt x="227" y="918"/>
                    <a:pt x="226" y="917"/>
                  </a:cubicBezTo>
                  <a:cubicBezTo>
                    <a:pt x="223" y="916"/>
                    <a:pt x="220" y="908"/>
                    <a:pt x="221" y="905"/>
                  </a:cubicBezTo>
                  <a:cubicBezTo>
                    <a:pt x="223" y="901"/>
                    <a:pt x="227" y="905"/>
                    <a:pt x="229" y="907"/>
                  </a:cubicBezTo>
                  <a:cubicBezTo>
                    <a:pt x="231" y="909"/>
                    <a:pt x="234" y="911"/>
                    <a:pt x="236" y="914"/>
                  </a:cubicBezTo>
                  <a:cubicBezTo>
                    <a:pt x="237" y="915"/>
                    <a:pt x="238" y="916"/>
                    <a:pt x="239" y="917"/>
                  </a:cubicBezTo>
                  <a:cubicBezTo>
                    <a:pt x="240" y="919"/>
                    <a:pt x="240" y="921"/>
                    <a:pt x="240" y="923"/>
                  </a:cubicBezTo>
                  <a:cubicBezTo>
                    <a:pt x="241" y="926"/>
                    <a:pt x="242" y="925"/>
                    <a:pt x="244" y="927"/>
                  </a:cubicBezTo>
                  <a:cubicBezTo>
                    <a:pt x="245" y="928"/>
                    <a:pt x="246" y="930"/>
                    <a:pt x="246" y="932"/>
                  </a:cubicBezTo>
                  <a:cubicBezTo>
                    <a:pt x="248" y="937"/>
                    <a:pt x="248" y="940"/>
                    <a:pt x="248" y="946"/>
                  </a:cubicBezTo>
                  <a:cubicBezTo>
                    <a:pt x="248" y="948"/>
                    <a:pt x="248" y="951"/>
                    <a:pt x="248" y="954"/>
                  </a:cubicBezTo>
                  <a:cubicBezTo>
                    <a:pt x="248" y="956"/>
                    <a:pt x="248" y="958"/>
                    <a:pt x="248" y="960"/>
                  </a:cubicBezTo>
                  <a:cubicBezTo>
                    <a:pt x="248" y="961"/>
                    <a:pt x="248" y="961"/>
                    <a:pt x="249" y="962"/>
                  </a:cubicBezTo>
                  <a:cubicBezTo>
                    <a:pt x="250" y="967"/>
                    <a:pt x="249" y="969"/>
                    <a:pt x="253" y="972"/>
                  </a:cubicBezTo>
                  <a:cubicBezTo>
                    <a:pt x="254" y="973"/>
                    <a:pt x="257" y="972"/>
                    <a:pt x="258" y="974"/>
                  </a:cubicBezTo>
                  <a:cubicBezTo>
                    <a:pt x="259" y="975"/>
                    <a:pt x="259" y="977"/>
                    <a:pt x="260" y="979"/>
                  </a:cubicBezTo>
                  <a:cubicBezTo>
                    <a:pt x="262" y="984"/>
                    <a:pt x="263" y="985"/>
                    <a:pt x="263" y="991"/>
                  </a:cubicBezTo>
                  <a:cubicBezTo>
                    <a:pt x="263" y="996"/>
                    <a:pt x="265" y="1000"/>
                    <a:pt x="267" y="1003"/>
                  </a:cubicBezTo>
                  <a:cubicBezTo>
                    <a:pt x="269" y="1005"/>
                    <a:pt x="270" y="1004"/>
                    <a:pt x="271" y="1007"/>
                  </a:cubicBezTo>
                  <a:cubicBezTo>
                    <a:pt x="271" y="1008"/>
                    <a:pt x="272" y="1010"/>
                    <a:pt x="272" y="1012"/>
                  </a:cubicBezTo>
                  <a:cubicBezTo>
                    <a:pt x="273" y="1012"/>
                    <a:pt x="274" y="1012"/>
                    <a:pt x="274" y="1012"/>
                  </a:cubicBezTo>
                  <a:cubicBezTo>
                    <a:pt x="274" y="1014"/>
                    <a:pt x="276" y="1022"/>
                    <a:pt x="277" y="1022"/>
                  </a:cubicBezTo>
                  <a:cubicBezTo>
                    <a:pt x="279" y="1024"/>
                    <a:pt x="282" y="1022"/>
                    <a:pt x="284" y="1025"/>
                  </a:cubicBezTo>
                  <a:cubicBezTo>
                    <a:pt x="285" y="1026"/>
                    <a:pt x="285" y="1028"/>
                    <a:pt x="286" y="1030"/>
                  </a:cubicBezTo>
                  <a:cubicBezTo>
                    <a:pt x="286" y="1031"/>
                    <a:pt x="287" y="1032"/>
                    <a:pt x="287" y="1033"/>
                  </a:cubicBezTo>
                  <a:cubicBezTo>
                    <a:pt x="289" y="1036"/>
                    <a:pt x="290" y="1038"/>
                    <a:pt x="290" y="1042"/>
                  </a:cubicBezTo>
                  <a:cubicBezTo>
                    <a:pt x="291" y="1042"/>
                    <a:pt x="292" y="1042"/>
                    <a:pt x="293" y="1042"/>
                  </a:cubicBezTo>
                  <a:cubicBezTo>
                    <a:pt x="294" y="1045"/>
                    <a:pt x="294" y="1048"/>
                    <a:pt x="293" y="1051"/>
                  </a:cubicBezTo>
                  <a:cubicBezTo>
                    <a:pt x="293" y="1053"/>
                    <a:pt x="292" y="1054"/>
                    <a:pt x="292" y="1056"/>
                  </a:cubicBezTo>
                  <a:cubicBezTo>
                    <a:pt x="291" y="1060"/>
                    <a:pt x="296" y="1072"/>
                    <a:pt x="295" y="1077"/>
                  </a:cubicBezTo>
                  <a:cubicBezTo>
                    <a:pt x="294" y="1081"/>
                    <a:pt x="297" y="1081"/>
                    <a:pt x="297" y="1084"/>
                  </a:cubicBezTo>
                  <a:cubicBezTo>
                    <a:pt x="298" y="1087"/>
                    <a:pt x="297" y="1090"/>
                    <a:pt x="297" y="1092"/>
                  </a:cubicBezTo>
                  <a:cubicBezTo>
                    <a:pt x="298" y="1095"/>
                    <a:pt x="300" y="1097"/>
                    <a:pt x="301" y="1100"/>
                  </a:cubicBezTo>
                  <a:cubicBezTo>
                    <a:pt x="302" y="1102"/>
                    <a:pt x="302" y="1104"/>
                    <a:pt x="302" y="1107"/>
                  </a:cubicBezTo>
                  <a:cubicBezTo>
                    <a:pt x="305" y="1107"/>
                    <a:pt x="306" y="1109"/>
                    <a:pt x="308" y="1109"/>
                  </a:cubicBezTo>
                  <a:cubicBezTo>
                    <a:pt x="309" y="1110"/>
                    <a:pt x="309" y="1111"/>
                    <a:pt x="309" y="1112"/>
                  </a:cubicBezTo>
                  <a:cubicBezTo>
                    <a:pt x="311" y="1113"/>
                    <a:pt x="314" y="1112"/>
                    <a:pt x="316" y="1114"/>
                  </a:cubicBezTo>
                  <a:cubicBezTo>
                    <a:pt x="318" y="1115"/>
                    <a:pt x="320" y="1115"/>
                    <a:pt x="322" y="1116"/>
                  </a:cubicBezTo>
                  <a:cubicBezTo>
                    <a:pt x="323" y="1116"/>
                    <a:pt x="324" y="1117"/>
                    <a:pt x="325" y="1118"/>
                  </a:cubicBezTo>
                  <a:cubicBezTo>
                    <a:pt x="326" y="1119"/>
                    <a:pt x="327" y="1119"/>
                    <a:pt x="328" y="1119"/>
                  </a:cubicBezTo>
                  <a:cubicBezTo>
                    <a:pt x="331" y="1121"/>
                    <a:pt x="332" y="1123"/>
                    <a:pt x="334" y="1125"/>
                  </a:cubicBezTo>
                  <a:cubicBezTo>
                    <a:pt x="336" y="1126"/>
                    <a:pt x="338" y="1126"/>
                    <a:pt x="340" y="1128"/>
                  </a:cubicBezTo>
                  <a:cubicBezTo>
                    <a:pt x="342" y="1130"/>
                    <a:pt x="343" y="1132"/>
                    <a:pt x="345" y="1133"/>
                  </a:cubicBezTo>
                  <a:cubicBezTo>
                    <a:pt x="347" y="1134"/>
                    <a:pt x="348" y="1136"/>
                    <a:pt x="350" y="1137"/>
                  </a:cubicBezTo>
                  <a:cubicBezTo>
                    <a:pt x="352" y="1137"/>
                    <a:pt x="355" y="1137"/>
                    <a:pt x="358" y="1137"/>
                  </a:cubicBezTo>
                  <a:cubicBezTo>
                    <a:pt x="361" y="1137"/>
                    <a:pt x="364" y="1138"/>
                    <a:pt x="367" y="1139"/>
                  </a:cubicBezTo>
                  <a:cubicBezTo>
                    <a:pt x="370" y="1140"/>
                    <a:pt x="373" y="1140"/>
                    <a:pt x="377" y="1140"/>
                  </a:cubicBezTo>
                  <a:cubicBezTo>
                    <a:pt x="382" y="1140"/>
                    <a:pt x="387" y="1140"/>
                    <a:pt x="392" y="1140"/>
                  </a:cubicBezTo>
                  <a:cubicBezTo>
                    <a:pt x="396" y="1140"/>
                    <a:pt x="401" y="1141"/>
                    <a:pt x="402" y="1147"/>
                  </a:cubicBezTo>
                  <a:cubicBezTo>
                    <a:pt x="402" y="1149"/>
                    <a:pt x="402" y="1151"/>
                    <a:pt x="402" y="1152"/>
                  </a:cubicBezTo>
                  <a:cubicBezTo>
                    <a:pt x="402" y="1155"/>
                    <a:pt x="402" y="1155"/>
                    <a:pt x="403" y="1156"/>
                  </a:cubicBezTo>
                  <a:cubicBezTo>
                    <a:pt x="404" y="1160"/>
                    <a:pt x="405" y="1162"/>
                    <a:pt x="406" y="1165"/>
                  </a:cubicBezTo>
                  <a:cubicBezTo>
                    <a:pt x="409" y="1172"/>
                    <a:pt x="412" y="1173"/>
                    <a:pt x="418" y="1173"/>
                  </a:cubicBezTo>
                  <a:cubicBezTo>
                    <a:pt x="423" y="1173"/>
                    <a:pt x="428" y="1172"/>
                    <a:pt x="433" y="1175"/>
                  </a:cubicBezTo>
                  <a:cubicBezTo>
                    <a:pt x="436" y="1177"/>
                    <a:pt x="439" y="1180"/>
                    <a:pt x="442" y="1183"/>
                  </a:cubicBezTo>
                  <a:cubicBezTo>
                    <a:pt x="444" y="1184"/>
                    <a:pt x="445" y="1185"/>
                    <a:pt x="447" y="1186"/>
                  </a:cubicBezTo>
                  <a:cubicBezTo>
                    <a:pt x="448" y="1187"/>
                    <a:pt x="449" y="1187"/>
                    <a:pt x="450" y="1188"/>
                  </a:cubicBezTo>
                  <a:cubicBezTo>
                    <a:pt x="450" y="1188"/>
                    <a:pt x="452" y="1189"/>
                    <a:pt x="452" y="1189"/>
                  </a:cubicBezTo>
                  <a:cubicBezTo>
                    <a:pt x="454" y="1190"/>
                    <a:pt x="455" y="1192"/>
                    <a:pt x="456" y="1194"/>
                  </a:cubicBezTo>
                  <a:cubicBezTo>
                    <a:pt x="457" y="1196"/>
                    <a:pt x="457" y="1197"/>
                    <a:pt x="457" y="1198"/>
                  </a:cubicBezTo>
                  <a:cubicBezTo>
                    <a:pt x="458" y="1200"/>
                    <a:pt x="458" y="1200"/>
                    <a:pt x="459" y="1201"/>
                  </a:cubicBezTo>
                  <a:cubicBezTo>
                    <a:pt x="460" y="1205"/>
                    <a:pt x="459" y="1207"/>
                    <a:pt x="460" y="1210"/>
                  </a:cubicBezTo>
                  <a:cubicBezTo>
                    <a:pt x="461" y="1213"/>
                    <a:pt x="461" y="1215"/>
                    <a:pt x="462" y="1219"/>
                  </a:cubicBezTo>
                  <a:cubicBezTo>
                    <a:pt x="462" y="1220"/>
                    <a:pt x="463" y="1224"/>
                    <a:pt x="464" y="1226"/>
                  </a:cubicBezTo>
                  <a:cubicBezTo>
                    <a:pt x="465" y="1227"/>
                    <a:pt x="466" y="1226"/>
                    <a:pt x="467" y="1226"/>
                  </a:cubicBezTo>
                  <a:cubicBezTo>
                    <a:pt x="468" y="1227"/>
                    <a:pt x="469" y="1229"/>
                    <a:pt x="470" y="1229"/>
                  </a:cubicBezTo>
                  <a:cubicBezTo>
                    <a:pt x="472" y="1230"/>
                    <a:pt x="473" y="1229"/>
                    <a:pt x="474" y="1229"/>
                  </a:cubicBezTo>
                  <a:cubicBezTo>
                    <a:pt x="475" y="1230"/>
                    <a:pt x="476" y="1231"/>
                    <a:pt x="477" y="1231"/>
                  </a:cubicBezTo>
                  <a:cubicBezTo>
                    <a:pt x="478" y="1232"/>
                    <a:pt x="481" y="1233"/>
                    <a:pt x="482" y="1233"/>
                  </a:cubicBezTo>
                  <a:cubicBezTo>
                    <a:pt x="483" y="1237"/>
                    <a:pt x="484" y="1242"/>
                    <a:pt x="485" y="1245"/>
                  </a:cubicBezTo>
                  <a:cubicBezTo>
                    <a:pt x="486" y="1248"/>
                    <a:pt x="485" y="1249"/>
                    <a:pt x="488" y="1250"/>
                  </a:cubicBezTo>
                  <a:cubicBezTo>
                    <a:pt x="489" y="1250"/>
                    <a:pt x="490" y="1251"/>
                    <a:pt x="490" y="1251"/>
                  </a:cubicBezTo>
                  <a:cubicBezTo>
                    <a:pt x="491" y="1252"/>
                    <a:pt x="492" y="1253"/>
                    <a:pt x="492" y="1254"/>
                  </a:cubicBezTo>
                  <a:cubicBezTo>
                    <a:pt x="494" y="1257"/>
                    <a:pt x="495" y="1255"/>
                    <a:pt x="498" y="1256"/>
                  </a:cubicBezTo>
                  <a:cubicBezTo>
                    <a:pt x="499" y="1257"/>
                    <a:pt x="500" y="1259"/>
                    <a:pt x="502" y="1259"/>
                  </a:cubicBezTo>
                  <a:cubicBezTo>
                    <a:pt x="503" y="1259"/>
                    <a:pt x="504" y="1256"/>
                    <a:pt x="505" y="1256"/>
                  </a:cubicBezTo>
                  <a:cubicBezTo>
                    <a:pt x="507" y="1255"/>
                    <a:pt x="509" y="1256"/>
                    <a:pt x="510" y="1256"/>
                  </a:cubicBezTo>
                  <a:cubicBezTo>
                    <a:pt x="510" y="1255"/>
                    <a:pt x="510" y="1254"/>
                    <a:pt x="511" y="1253"/>
                  </a:cubicBezTo>
                  <a:cubicBezTo>
                    <a:pt x="513" y="1253"/>
                    <a:pt x="514" y="1250"/>
                    <a:pt x="515" y="1248"/>
                  </a:cubicBezTo>
                  <a:cubicBezTo>
                    <a:pt x="517" y="1247"/>
                    <a:pt x="518" y="1246"/>
                    <a:pt x="519" y="1245"/>
                  </a:cubicBezTo>
                  <a:cubicBezTo>
                    <a:pt x="522" y="1241"/>
                    <a:pt x="524" y="1241"/>
                    <a:pt x="528" y="1242"/>
                  </a:cubicBezTo>
                  <a:cubicBezTo>
                    <a:pt x="529" y="1242"/>
                    <a:pt x="534" y="1243"/>
                    <a:pt x="534" y="1244"/>
                  </a:cubicBezTo>
                  <a:cubicBezTo>
                    <a:pt x="535" y="1246"/>
                    <a:pt x="534" y="1248"/>
                    <a:pt x="535" y="1250"/>
                  </a:cubicBezTo>
                  <a:cubicBezTo>
                    <a:pt x="536" y="1253"/>
                    <a:pt x="540" y="1254"/>
                    <a:pt x="542" y="1254"/>
                  </a:cubicBezTo>
                  <a:cubicBezTo>
                    <a:pt x="542" y="1257"/>
                    <a:pt x="542" y="1261"/>
                    <a:pt x="544" y="1259"/>
                  </a:cubicBezTo>
                  <a:cubicBezTo>
                    <a:pt x="544" y="1259"/>
                    <a:pt x="544" y="1259"/>
                    <a:pt x="545" y="1259"/>
                  </a:cubicBezTo>
                  <a:cubicBezTo>
                    <a:pt x="545" y="1258"/>
                    <a:pt x="545" y="1257"/>
                    <a:pt x="545" y="1256"/>
                  </a:cubicBezTo>
                  <a:cubicBezTo>
                    <a:pt x="545" y="1256"/>
                    <a:pt x="545" y="1255"/>
                    <a:pt x="546" y="1254"/>
                  </a:cubicBezTo>
                  <a:cubicBezTo>
                    <a:pt x="546" y="1253"/>
                    <a:pt x="546" y="1253"/>
                    <a:pt x="546" y="1252"/>
                  </a:cubicBezTo>
                  <a:cubicBezTo>
                    <a:pt x="546" y="1249"/>
                    <a:pt x="546" y="1249"/>
                    <a:pt x="547" y="1248"/>
                  </a:cubicBezTo>
                  <a:cubicBezTo>
                    <a:pt x="547" y="1248"/>
                    <a:pt x="547" y="1248"/>
                    <a:pt x="547" y="1247"/>
                  </a:cubicBezTo>
                  <a:cubicBezTo>
                    <a:pt x="548" y="1246"/>
                    <a:pt x="548" y="1245"/>
                    <a:pt x="549" y="1244"/>
                  </a:cubicBezTo>
                  <a:cubicBezTo>
                    <a:pt x="548" y="1243"/>
                    <a:pt x="548" y="1243"/>
                    <a:pt x="548" y="1242"/>
                  </a:cubicBezTo>
                  <a:cubicBezTo>
                    <a:pt x="547" y="1241"/>
                    <a:pt x="545" y="1238"/>
                    <a:pt x="543" y="1237"/>
                  </a:cubicBezTo>
                  <a:cubicBezTo>
                    <a:pt x="541" y="1234"/>
                    <a:pt x="540" y="1233"/>
                    <a:pt x="537" y="1233"/>
                  </a:cubicBezTo>
                  <a:cubicBezTo>
                    <a:pt x="537" y="1227"/>
                    <a:pt x="532" y="1224"/>
                    <a:pt x="529" y="1223"/>
                  </a:cubicBezTo>
                  <a:cubicBezTo>
                    <a:pt x="525" y="1220"/>
                    <a:pt x="522" y="1220"/>
                    <a:pt x="518" y="1225"/>
                  </a:cubicBezTo>
                  <a:cubicBezTo>
                    <a:pt x="517" y="1227"/>
                    <a:pt x="517" y="1229"/>
                    <a:pt x="515" y="1231"/>
                  </a:cubicBezTo>
                  <a:cubicBezTo>
                    <a:pt x="514" y="1232"/>
                    <a:pt x="511" y="1234"/>
                    <a:pt x="510" y="1234"/>
                  </a:cubicBezTo>
                  <a:cubicBezTo>
                    <a:pt x="506" y="1236"/>
                    <a:pt x="501" y="1237"/>
                    <a:pt x="497" y="1237"/>
                  </a:cubicBezTo>
                  <a:cubicBezTo>
                    <a:pt x="493" y="1236"/>
                    <a:pt x="494" y="1235"/>
                    <a:pt x="493" y="1231"/>
                  </a:cubicBezTo>
                  <a:cubicBezTo>
                    <a:pt x="492" y="1229"/>
                    <a:pt x="492" y="1226"/>
                    <a:pt x="491" y="1224"/>
                  </a:cubicBezTo>
                  <a:cubicBezTo>
                    <a:pt x="490" y="1222"/>
                    <a:pt x="489" y="1219"/>
                    <a:pt x="487" y="1218"/>
                  </a:cubicBezTo>
                  <a:cubicBezTo>
                    <a:pt x="487" y="1217"/>
                    <a:pt x="486" y="1216"/>
                    <a:pt x="485" y="1216"/>
                  </a:cubicBezTo>
                  <a:cubicBezTo>
                    <a:pt x="484" y="1214"/>
                    <a:pt x="484" y="1214"/>
                    <a:pt x="484" y="1212"/>
                  </a:cubicBezTo>
                  <a:cubicBezTo>
                    <a:pt x="482" y="1207"/>
                    <a:pt x="483" y="1199"/>
                    <a:pt x="483" y="1193"/>
                  </a:cubicBezTo>
                  <a:cubicBezTo>
                    <a:pt x="483" y="1191"/>
                    <a:pt x="483" y="1189"/>
                    <a:pt x="483" y="1187"/>
                  </a:cubicBezTo>
                  <a:cubicBezTo>
                    <a:pt x="483" y="1186"/>
                    <a:pt x="482" y="1185"/>
                    <a:pt x="482" y="1184"/>
                  </a:cubicBezTo>
                  <a:cubicBezTo>
                    <a:pt x="481" y="1180"/>
                    <a:pt x="481" y="1175"/>
                    <a:pt x="482" y="1172"/>
                  </a:cubicBezTo>
                  <a:cubicBezTo>
                    <a:pt x="486" y="1171"/>
                    <a:pt x="486" y="1169"/>
                    <a:pt x="488" y="1165"/>
                  </a:cubicBezTo>
                  <a:cubicBezTo>
                    <a:pt x="489" y="1164"/>
                    <a:pt x="490" y="1162"/>
                    <a:pt x="491" y="1161"/>
                  </a:cubicBezTo>
                  <a:cubicBezTo>
                    <a:pt x="492" y="1159"/>
                    <a:pt x="494" y="1159"/>
                    <a:pt x="495" y="1157"/>
                  </a:cubicBezTo>
                  <a:cubicBezTo>
                    <a:pt x="496" y="1156"/>
                    <a:pt x="496" y="1151"/>
                    <a:pt x="495" y="1149"/>
                  </a:cubicBezTo>
                  <a:cubicBezTo>
                    <a:pt x="495" y="1145"/>
                    <a:pt x="495" y="1146"/>
                    <a:pt x="492" y="1144"/>
                  </a:cubicBezTo>
                  <a:cubicBezTo>
                    <a:pt x="490" y="1143"/>
                    <a:pt x="491" y="1142"/>
                    <a:pt x="489" y="1140"/>
                  </a:cubicBezTo>
                  <a:cubicBezTo>
                    <a:pt x="488" y="1137"/>
                    <a:pt x="488" y="1137"/>
                    <a:pt x="488" y="1133"/>
                  </a:cubicBezTo>
                  <a:cubicBezTo>
                    <a:pt x="486" y="1133"/>
                    <a:pt x="484" y="1132"/>
                    <a:pt x="483" y="1131"/>
                  </a:cubicBezTo>
                  <a:cubicBezTo>
                    <a:pt x="480" y="1131"/>
                    <a:pt x="479" y="1132"/>
                    <a:pt x="477" y="1133"/>
                  </a:cubicBezTo>
                  <a:cubicBezTo>
                    <a:pt x="475" y="1133"/>
                    <a:pt x="475" y="1134"/>
                    <a:pt x="473" y="1135"/>
                  </a:cubicBezTo>
                  <a:cubicBezTo>
                    <a:pt x="471" y="1137"/>
                    <a:pt x="470" y="1139"/>
                    <a:pt x="469" y="1140"/>
                  </a:cubicBezTo>
                  <a:cubicBezTo>
                    <a:pt x="467" y="1141"/>
                    <a:pt x="464" y="1140"/>
                    <a:pt x="462" y="1140"/>
                  </a:cubicBezTo>
                  <a:cubicBezTo>
                    <a:pt x="460" y="1140"/>
                    <a:pt x="460" y="1141"/>
                    <a:pt x="458" y="1142"/>
                  </a:cubicBezTo>
                  <a:cubicBezTo>
                    <a:pt x="453" y="1146"/>
                    <a:pt x="451" y="1141"/>
                    <a:pt x="451" y="1135"/>
                  </a:cubicBezTo>
                  <a:cubicBezTo>
                    <a:pt x="448" y="1135"/>
                    <a:pt x="448" y="1133"/>
                    <a:pt x="446" y="1131"/>
                  </a:cubicBezTo>
                  <a:cubicBezTo>
                    <a:pt x="445" y="1130"/>
                    <a:pt x="442" y="1131"/>
                    <a:pt x="441" y="1128"/>
                  </a:cubicBezTo>
                  <a:cubicBezTo>
                    <a:pt x="439" y="1126"/>
                    <a:pt x="440" y="1124"/>
                    <a:pt x="442" y="1122"/>
                  </a:cubicBezTo>
                  <a:cubicBezTo>
                    <a:pt x="444" y="1120"/>
                    <a:pt x="446" y="1121"/>
                    <a:pt x="448" y="1121"/>
                  </a:cubicBezTo>
                  <a:cubicBezTo>
                    <a:pt x="449" y="1118"/>
                    <a:pt x="450" y="1116"/>
                    <a:pt x="450" y="1114"/>
                  </a:cubicBezTo>
                  <a:cubicBezTo>
                    <a:pt x="450" y="1111"/>
                    <a:pt x="450" y="1107"/>
                    <a:pt x="450" y="1104"/>
                  </a:cubicBezTo>
                  <a:cubicBezTo>
                    <a:pt x="450" y="1103"/>
                    <a:pt x="451" y="1102"/>
                    <a:pt x="451" y="1100"/>
                  </a:cubicBezTo>
                  <a:cubicBezTo>
                    <a:pt x="451" y="1098"/>
                    <a:pt x="451" y="1096"/>
                    <a:pt x="451" y="1095"/>
                  </a:cubicBezTo>
                  <a:cubicBezTo>
                    <a:pt x="451" y="1091"/>
                    <a:pt x="451" y="1087"/>
                    <a:pt x="451" y="1084"/>
                  </a:cubicBezTo>
                  <a:cubicBezTo>
                    <a:pt x="452" y="1084"/>
                    <a:pt x="453" y="1084"/>
                    <a:pt x="453" y="1084"/>
                  </a:cubicBezTo>
                  <a:cubicBezTo>
                    <a:pt x="454" y="1077"/>
                    <a:pt x="460" y="1072"/>
                    <a:pt x="460" y="1065"/>
                  </a:cubicBezTo>
                  <a:cubicBezTo>
                    <a:pt x="462" y="1065"/>
                    <a:pt x="464" y="1065"/>
                    <a:pt x="465" y="1063"/>
                  </a:cubicBezTo>
                  <a:cubicBezTo>
                    <a:pt x="466" y="1060"/>
                    <a:pt x="464" y="1057"/>
                    <a:pt x="465" y="1055"/>
                  </a:cubicBezTo>
                  <a:cubicBezTo>
                    <a:pt x="466" y="1053"/>
                    <a:pt x="468" y="1054"/>
                    <a:pt x="469" y="1051"/>
                  </a:cubicBezTo>
                  <a:cubicBezTo>
                    <a:pt x="470" y="1046"/>
                    <a:pt x="467" y="1047"/>
                    <a:pt x="465" y="1047"/>
                  </a:cubicBezTo>
                  <a:cubicBezTo>
                    <a:pt x="460" y="1047"/>
                    <a:pt x="443" y="1043"/>
                    <a:pt x="442" y="1052"/>
                  </a:cubicBezTo>
                  <a:cubicBezTo>
                    <a:pt x="441" y="1052"/>
                    <a:pt x="441" y="1053"/>
                    <a:pt x="440" y="1053"/>
                  </a:cubicBezTo>
                  <a:cubicBezTo>
                    <a:pt x="440" y="1054"/>
                    <a:pt x="440" y="1056"/>
                    <a:pt x="440" y="1057"/>
                  </a:cubicBezTo>
                  <a:cubicBezTo>
                    <a:pt x="438" y="1057"/>
                    <a:pt x="437" y="1059"/>
                    <a:pt x="436" y="1060"/>
                  </a:cubicBezTo>
                  <a:cubicBezTo>
                    <a:pt x="435" y="1060"/>
                    <a:pt x="434" y="1060"/>
                    <a:pt x="432" y="1061"/>
                  </a:cubicBezTo>
                  <a:cubicBezTo>
                    <a:pt x="429" y="1064"/>
                    <a:pt x="430" y="1067"/>
                    <a:pt x="430" y="1072"/>
                  </a:cubicBezTo>
                  <a:cubicBezTo>
                    <a:pt x="430" y="1076"/>
                    <a:pt x="430" y="1081"/>
                    <a:pt x="430" y="1086"/>
                  </a:cubicBezTo>
                  <a:cubicBezTo>
                    <a:pt x="429" y="1092"/>
                    <a:pt x="427" y="1090"/>
                    <a:pt x="424" y="1091"/>
                  </a:cubicBezTo>
                  <a:cubicBezTo>
                    <a:pt x="423" y="1092"/>
                    <a:pt x="423" y="1093"/>
                    <a:pt x="423" y="1094"/>
                  </a:cubicBezTo>
                  <a:cubicBezTo>
                    <a:pt x="421" y="1094"/>
                    <a:pt x="419" y="1097"/>
                    <a:pt x="417" y="1098"/>
                  </a:cubicBezTo>
                  <a:cubicBezTo>
                    <a:pt x="417" y="1099"/>
                    <a:pt x="417" y="1101"/>
                    <a:pt x="416" y="1102"/>
                  </a:cubicBezTo>
                  <a:cubicBezTo>
                    <a:pt x="415" y="1103"/>
                    <a:pt x="413" y="1103"/>
                    <a:pt x="412" y="1103"/>
                  </a:cubicBezTo>
                  <a:cubicBezTo>
                    <a:pt x="409" y="1104"/>
                    <a:pt x="406" y="1103"/>
                    <a:pt x="403" y="1103"/>
                  </a:cubicBezTo>
                  <a:cubicBezTo>
                    <a:pt x="400" y="1103"/>
                    <a:pt x="396" y="1105"/>
                    <a:pt x="393" y="1103"/>
                  </a:cubicBezTo>
                  <a:cubicBezTo>
                    <a:pt x="392" y="1103"/>
                    <a:pt x="392" y="1102"/>
                    <a:pt x="391" y="1101"/>
                  </a:cubicBezTo>
                  <a:cubicBezTo>
                    <a:pt x="391" y="1100"/>
                    <a:pt x="391" y="1099"/>
                    <a:pt x="390" y="1098"/>
                  </a:cubicBezTo>
                  <a:cubicBezTo>
                    <a:pt x="390" y="1098"/>
                    <a:pt x="389" y="1098"/>
                    <a:pt x="388" y="1098"/>
                  </a:cubicBezTo>
                  <a:cubicBezTo>
                    <a:pt x="385" y="1096"/>
                    <a:pt x="383" y="1098"/>
                    <a:pt x="383" y="1093"/>
                  </a:cubicBezTo>
                  <a:cubicBezTo>
                    <a:pt x="383" y="1089"/>
                    <a:pt x="383" y="1086"/>
                    <a:pt x="382" y="1082"/>
                  </a:cubicBezTo>
                  <a:cubicBezTo>
                    <a:pt x="381" y="1079"/>
                    <a:pt x="379" y="1075"/>
                    <a:pt x="379" y="1072"/>
                  </a:cubicBezTo>
                  <a:cubicBezTo>
                    <a:pt x="377" y="1072"/>
                    <a:pt x="374" y="1071"/>
                    <a:pt x="373" y="1070"/>
                  </a:cubicBezTo>
                  <a:cubicBezTo>
                    <a:pt x="371" y="1069"/>
                    <a:pt x="370" y="1066"/>
                    <a:pt x="368" y="1066"/>
                  </a:cubicBezTo>
                  <a:cubicBezTo>
                    <a:pt x="368" y="1064"/>
                    <a:pt x="367" y="1062"/>
                    <a:pt x="367" y="1061"/>
                  </a:cubicBezTo>
                  <a:cubicBezTo>
                    <a:pt x="367" y="1058"/>
                    <a:pt x="367" y="1055"/>
                    <a:pt x="366" y="1053"/>
                  </a:cubicBezTo>
                  <a:cubicBezTo>
                    <a:pt x="366" y="1052"/>
                    <a:pt x="365" y="1050"/>
                    <a:pt x="364" y="1049"/>
                  </a:cubicBezTo>
                  <a:cubicBezTo>
                    <a:pt x="364" y="1046"/>
                    <a:pt x="365" y="1043"/>
                    <a:pt x="363" y="1042"/>
                  </a:cubicBezTo>
                  <a:cubicBezTo>
                    <a:pt x="364" y="1042"/>
                    <a:pt x="367" y="1043"/>
                    <a:pt x="368" y="1042"/>
                  </a:cubicBezTo>
                  <a:cubicBezTo>
                    <a:pt x="370" y="1041"/>
                    <a:pt x="369" y="1038"/>
                    <a:pt x="369" y="1035"/>
                  </a:cubicBezTo>
                  <a:cubicBezTo>
                    <a:pt x="369" y="1033"/>
                    <a:pt x="370" y="1032"/>
                    <a:pt x="370" y="1030"/>
                  </a:cubicBezTo>
                  <a:cubicBezTo>
                    <a:pt x="371" y="1027"/>
                    <a:pt x="370" y="1024"/>
                    <a:pt x="370" y="1021"/>
                  </a:cubicBezTo>
                  <a:cubicBezTo>
                    <a:pt x="370" y="1019"/>
                    <a:pt x="370" y="1016"/>
                    <a:pt x="370" y="1014"/>
                  </a:cubicBezTo>
                  <a:cubicBezTo>
                    <a:pt x="370" y="1013"/>
                    <a:pt x="368" y="1010"/>
                    <a:pt x="368" y="1008"/>
                  </a:cubicBezTo>
                  <a:cubicBezTo>
                    <a:pt x="368" y="1006"/>
                    <a:pt x="368" y="1003"/>
                    <a:pt x="368" y="1000"/>
                  </a:cubicBezTo>
                  <a:cubicBezTo>
                    <a:pt x="367" y="998"/>
                    <a:pt x="365" y="996"/>
                    <a:pt x="369" y="996"/>
                  </a:cubicBezTo>
                  <a:cubicBezTo>
                    <a:pt x="369" y="995"/>
                    <a:pt x="369" y="994"/>
                    <a:pt x="369" y="993"/>
                  </a:cubicBezTo>
                  <a:cubicBezTo>
                    <a:pt x="370" y="993"/>
                    <a:pt x="371" y="993"/>
                    <a:pt x="371" y="993"/>
                  </a:cubicBezTo>
                  <a:cubicBezTo>
                    <a:pt x="372" y="991"/>
                    <a:pt x="372" y="989"/>
                    <a:pt x="372" y="988"/>
                  </a:cubicBezTo>
                  <a:cubicBezTo>
                    <a:pt x="373" y="988"/>
                    <a:pt x="373" y="987"/>
                    <a:pt x="374" y="987"/>
                  </a:cubicBezTo>
                  <a:cubicBezTo>
                    <a:pt x="374" y="986"/>
                    <a:pt x="374" y="985"/>
                    <a:pt x="374" y="984"/>
                  </a:cubicBezTo>
                  <a:cubicBezTo>
                    <a:pt x="374" y="981"/>
                    <a:pt x="374" y="970"/>
                    <a:pt x="374" y="966"/>
                  </a:cubicBezTo>
                  <a:cubicBezTo>
                    <a:pt x="374" y="965"/>
                    <a:pt x="375" y="965"/>
                    <a:pt x="376" y="963"/>
                  </a:cubicBezTo>
                  <a:cubicBezTo>
                    <a:pt x="376" y="961"/>
                    <a:pt x="375" y="958"/>
                    <a:pt x="376" y="956"/>
                  </a:cubicBezTo>
                  <a:cubicBezTo>
                    <a:pt x="377" y="952"/>
                    <a:pt x="378" y="951"/>
                    <a:pt x="380" y="951"/>
                  </a:cubicBezTo>
                  <a:cubicBezTo>
                    <a:pt x="382" y="951"/>
                    <a:pt x="383" y="951"/>
                    <a:pt x="384" y="951"/>
                  </a:cubicBezTo>
                  <a:cubicBezTo>
                    <a:pt x="387" y="950"/>
                    <a:pt x="386" y="951"/>
                    <a:pt x="387" y="947"/>
                  </a:cubicBezTo>
                  <a:cubicBezTo>
                    <a:pt x="387" y="940"/>
                    <a:pt x="389" y="937"/>
                    <a:pt x="393" y="934"/>
                  </a:cubicBezTo>
                  <a:cubicBezTo>
                    <a:pt x="395" y="933"/>
                    <a:pt x="395" y="933"/>
                    <a:pt x="396" y="932"/>
                  </a:cubicBezTo>
                  <a:cubicBezTo>
                    <a:pt x="396" y="931"/>
                    <a:pt x="397" y="929"/>
                    <a:pt x="397" y="928"/>
                  </a:cubicBezTo>
                  <a:cubicBezTo>
                    <a:pt x="399" y="926"/>
                    <a:pt x="400" y="924"/>
                    <a:pt x="401" y="921"/>
                  </a:cubicBezTo>
                  <a:cubicBezTo>
                    <a:pt x="404" y="914"/>
                    <a:pt x="407" y="908"/>
                    <a:pt x="413" y="906"/>
                  </a:cubicBezTo>
                  <a:cubicBezTo>
                    <a:pt x="418" y="904"/>
                    <a:pt x="422" y="907"/>
                    <a:pt x="426" y="910"/>
                  </a:cubicBezTo>
                  <a:cubicBezTo>
                    <a:pt x="428" y="912"/>
                    <a:pt x="429" y="913"/>
                    <a:pt x="431" y="914"/>
                  </a:cubicBezTo>
                  <a:cubicBezTo>
                    <a:pt x="431" y="915"/>
                    <a:pt x="433" y="915"/>
                    <a:pt x="433" y="916"/>
                  </a:cubicBezTo>
                  <a:cubicBezTo>
                    <a:pt x="434" y="915"/>
                    <a:pt x="435" y="915"/>
                    <a:pt x="436" y="916"/>
                  </a:cubicBezTo>
                  <a:cubicBezTo>
                    <a:pt x="436" y="917"/>
                    <a:pt x="436" y="918"/>
                    <a:pt x="436" y="919"/>
                  </a:cubicBezTo>
                  <a:cubicBezTo>
                    <a:pt x="440" y="925"/>
                    <a:pt x="444" y="921"/>
                    <a:pt x="448" y="921"/>
                  </a:cubicBezTo>
                  <a:cubicBezTo>
                    <a:pt x="448" y="916"/>
                    <a:pt x="451" y="918"/>
                    <a:pt x="452" y="916"/>
                  </a:cubicBezTo>
                  <a:cubicBezTo>
                    <a:pt x="455" y="914"/>
                    <a:pt x="453" y="913"/>
                    <a:pt x="454" y="909"/>
                  </a:cubicBezTo>
                  <a:cubicBezTo>
                    <a:pt x="455" y="907"/>
                    <a:pt x="456" y="907"/>
                    <a:pt x="456" y="905"/>
                  </a:cubicBezTo>
                  <a:cubicBezTo>
                    <a:pt x="457" y="902"/>
                    <a:pt x="457" y="899"/>
                    <a:pt x="458" y="897"/>
                  </a:cubicBezTo>
                  <a:cubicBezTo>
                    <a:pt x="459" y="897"/>
                    <a:pt x="460" y="895"/>
                    <a:pt x="462" y="895"/>
                  </a:cubicBezTo>
                  <a:cubicBezTo>
                    <a:pt x="463" y="895"/>
                    <a:pt x="465" y="895"/>
                    <a:pt x="468" y="895"/>
                  </a:cubicBezTo>
                  <a:cubicBezTo>
                    <a:pt x="469" y="895"/>
                    <a:pt x="471" y="895"/>
                    <a:pt x="473" y="895"/>
                  </a:cubicBezTo>
                  <a:cubicBezTo>
                    <a:pt x="473" y="895"/>
                    <a:pt x="474" y="895"/>
                    <a:pt x="475" y="895"/>
                  </a:cubicBezTo>
                  <a:cubicBezTo>
                    <a:pt x="477" y="896"/>
                    <a:pt x="476" y="896"/>
                    <a:pt x="477" y="898"/>
                  </a:cubicBezTo>
                  <a:cubicBezTo>
                    <a:pt x="479" y="901"/>
                    <a:pt x="481" y="904"/>
                    <a:pt x="484" y="905"/>
                  </a:cubicBezTo>
                  <a:cubicBezTo>
                    <a:pt x="486" y="906"/>
                    <a:pt x="488" y="904"/>
                    <a:pt x="490" y="905"/>
                  </a:cubicBezTo>
                  <a:cubicBezTo>
                    <a:pt x="492" y="906"/>
                    <a:pt x="493" y="908"/>
                    <a:pt x="494" y="909"/>
                  </a:cubicBezTo>
                  <a:cubicBezTo>
                    <a:pt x="497" y="912"/>
                    <a:pt x="500" y="913"/>
                    <a:pt x="503" y="909"/>
                  </a:cubicBezTo>
                  <a:cubicBezTo>
                    <a:pt x="505" y="906"/>
                    <a:pt x="505" y="902"/>
                    <a:pt x="507" y="899"/>
                  </a:cubicBezTo>
                  <a:cubicBezTo>
                    <a:pt x="510" y="893"/>
                    <a:pt x="511" y="899"/>
                    <a:pt x="512" y="903"/>
                  </a:cubicBezTo>
                  <a:cubicBezTo>
                    <a:pt x="513" y="903"/>
                    <a:pt x="513" y="904"/>
                    <a:pt x="513" y="905"/>
                  </a:cubicBezTo>
                  <a:cubicBezTo>
                    <a:pt x="513" y="907"/>
                    <a:pt x="513" y="909"/>
                    <a:pt x="513" y="910"/>
                  </a:cubicBezTo>
                  <a:cubicBezTo>
                    <a:pt x="513" y="913"/>
                    <a:pt x="513" y="916"/>
                    <a:pt x="513" y="919"/>
                  </a:cubicBezTo>
                  <a:cubicBezTo>
                    <a:pt x="514" y="919"/>
                    <a:pt x="515" y="919"/>
                    <a:pt x="517" y="920"/>
                  </a:cubicBezTo>
                  <a:cubicBezTo>
                    <a:pt x="517" y="922"/>
                    <a:pt x="518" y="924"/>
                    <a:pt x="518" y="926"/>
                  </a:cubicBezTo>
                  <a:cubicBezTo>
                    <a:pt x="518" y="929"/>
                    <a:pt x="517" y="932"/>
                    <a:pt x="518" y="935"/>
                  </a:cubicBezTo>
                  <a:cubicBezTo>
                    <a:pt x="519" y="940"/>
                    <a:pt x="522" y="942"/>
                    <a:pt x="520" y="949"/>
                  </a:cubicBezTo>
                  <a:cubicBezTo>
                    <a:pt x="520" y="949"/>
                    <a:pt x="519" y="949"/>
                    <a:pt x="518" y="949"/>
                  </a:cubicBezTo>
                  <a:cubicBezTo>
                    <a:pt x="518" y="951"/>
                    <a:pt x="518" y="953"/>
                    <a:pt x="518" y="954"/>
                  </a:cubicBezTo>
                  <a:cubicBezTo>
                    <a:pt x="519" y="959"/>
                    <a:pt x="518" y="956"/>
                    <a:pt x="520" y="958"/>
                  </a:cubicBezTo>
                  <a:cubicBezTo>
                    <a:pt x="522" y="961"/>
                    <a:pt x="522" y="964"/>
                    <a:pt x="522" y="968"/>
                  </a:cubicBezTo>
                  <a:cubicBezTo>
                    <a:pt x="522" y="972"/>
                    <a:pt x="523" y="974"/>
                    <a:pt x="524" y="978"/>
                  </a:cubicBezTo>
                  <a:cubicBezTo>
                    <a:pt x="525" y="980"/>
                    <a:pt x="527" y="983"/>
                    <a:pt x="527" y="986"/>
                  </a:cubicBezTo>
                  <a:cubicBezTo>
                    <a:pt x="529" y="985"/>
                    <a:pt x="529" y="983"/>
                    <a:pt x="529" y="981"/>
                  </a:cubicBezTo>
                  <a:cubicBezTo>
                    <a:pt x="530" y="977"/>
                    <a:pt x="530" y="976"/>
                    <a:pt x="531" y="974"/>
                  </a:cubicBezTo>
                  <a:cubicBezTo>
                    <a:pt x="531" y="972"/>
                    <a:pt x="531" y="968"/>
                    <a:pt x="532" y="967"/>
                  </a:cubicBezTo>
                  <a:cubicBezTo>
                    <a:pt x="533" y="964"/>
                    <a:pt x="534" y="963"/>
                    <a:pt x="534" y="960"/>
                  </a:cubicBezTo>
                  <a:cubicBezTo>
                    <a:pt x="535" y="957"/>
                    <a:pt x="535" y="953"/>
                    <a:pt x="534" y="951"/>
                  </a:cubicBezTo>
                  <a:cubicBezTo>
                    <a:pt x="534" y="949"/>
                    <a:pt x="533" y="947"/>
                    <a:pt x="533" y="946"/>
                  </a:cubicBezTo>
                  <a:cubicBezTo>
                    <a:pt x="533" y="945"/>
                    <a:pt x="532" y="943"/>
                    <a:pt x="532" y="942"/>
                  </a:cubicBezTo>
                  <a:cubicBezTo>
                    <a:pt x="531" y="939"/>
                    <a:pt x="531" y="938"/>
                    <a:pt x="531" y="935"/>
                  </a:cubicBezTo>
                  <a:cubicBezTo>
                    <a:pt x="530" y="931"/>
                    <a:pt x="529" y="931"/>
                    <a:pt x="528" y="928"/>
                  </a:cubicBezTo>
                  <a:cubicBezTo>
                    <a:pt x="525" y="923"/>
                    <a:pt x="527" y="915"/>
                    <a:pt x="527" y="909"/>
                  </a:cubicBezTo>
                  <a:cubicBezTo>
                    <a:pt x="526" y="903"/>
                    <a:pt x="524" y="899"/>
                    <a:pt x="524" y="893"/>
                  </a:cubicBezTo>
                  <a:cubicBezTo>
                    <a:pt x="524" y="890"/>
                    <a:pt x="524" y="887"/>
                    <a:pt x="525" y="885"/>
                  </a:cubicBezTo>
                  <a:cubicBezTo>
                    <a:pt x="525" y="884"/>
                    <a:pt x="525" y="881"/>
                    <a:pt x="526" y="881"/>
                  </a:cubicBezTo>
                  <a:cubicBezTo>
                    <a:pt x="526" y="879"/>
                    <a:pt x="526" y="877"/>
                    <a:pt x="527" y="876"/>
                  </a:cubicBezTo>
                  <a:cubicBezTo>
                    <a:pt x="528" y="876"/>
                    <a:pt x="528" y="875"/>
                    <a:pt x="529" y="875"/>
                  </a:cubicBezTo>
                  <a:cubicBezTo>
                    <a:pt x="530" y="874"/>
                    <a:pt x="530" y="872"/>
                    <a:pt x="530" y="871"/>
                  </a:cubicBezTo>
                  <a:cubicBezTo>
                    <a:pt x="532" y="868"/>
                    <a:pt x="536" y="867"/>
                    <a:pt x="538" y="865"/>
                  </a:cubicBezTo>
                  <a:cubicBezTo>
                    <a:pt x="539" y="864"/>
                    <a:pt x="541" y="862"/>
                    <a:pt x="542" y="861"/>
                  </a:cubicBezTo>
                  <a:cubicBezTo>
                    <a:pt x="543" y="859"/>
                    <a:pt x="543" y="856"/>
                    <a:pt x="543" y="855"/>
                  </a:cubicBezTo>
                  <a:cubicBezTo>
                    <a:pt x="544" y="854"/>
                    <a:pt x="545" y="854"/>
                    <a:pt x="545" y="853"/>
                  </a:cubicBezTo>
                  <a:cubicBezTo>
                    <a:pt x="546" y="851"/>
                    <a:pt x="546" y="849"/>
                    <a:pt x="547" y="847"/>
                  </a:cubicBezTo>
                  <a:cubicBezTo>
                    <a:pt x="547" y="846"/>
                    <a:pt x="548" y="845"/>
                    <a:pt x="549" y="844"/>
                  </a:cubicBezTo>
                  <a:cubicBezTo>
                    <a:pt x="549" y="844"/>
                    <a:pt x="549" y="841"/>
                    <a:pt x="550" y="841"/>
                  </a:cubicBezTo>
                  <a:cubicBezTo>
                    <a:pt x="551" y="840"/>
                    <a:pt x="553" y="839"/>
                    <a:pt x="554" y="838"/>
                  </a:cubicBezTo>
                  <a:cubicBezTo>
                    <a:pt x="556" y="837"/>
                    <a:pt x="558" y="837"/>
                    <a:pt x="560" y="836"/>
                  </a:cubicBezTo>
                  <a:cubicBezTo>
                    <a:pt x="560" y="835"/>
                    <a:pt x="561" y="834"/>
                    <a:pt x="561" y="834"/>
                  </a:cubicBezTo>
                  <a:cubicBezTo>
                    <a:pt x="562" y="833"/>
                    <a:pt x="563" y="834"/>
                    <a:pt x="564" y="833"/>
                  </a:cubicBezTo>
                  <a:cubicBezTo>
                    <a:pt x="566" y="832"/>
                    <a:pt x="567" y="829"/>
                    <a:pt x="568" y="828"/>
                  </a:cubicBezTo>
                  <a:cubicBezTo>
                    <a:pt x="574" y="823"/>
                    <a:pt x="581" y="820"/>
                    <a:pt x="585" y="812"/>
                  </a:cubicBezTo>
                  <a:cubicBezTo>
                    <a:pt x="587" y="808"/>
                    <a:pt x="587" y="800"/>
                    <a:pt x="586" y="795"/>
                  </a:cubicBezTo>
                  <a:cubicBezTo>
                    <a:pt x="586" y="792"/>
                    <a:pt x="584" y="790"/>
                    <a:pt x="583" y="788"/>
                  </a:cubicBezTo>
                  <a:cubicBezTo>
                    <a:pt x="582" y="785"/>
                    <a:pt x="582" y="781"/>
                    <a:pt x="583" y="777"/>
                  </a:cubicBezTo>
                  <a:cubicBezTo>
                    <a:pt x="584" y="777"/>
                    <a:pt x="585" y="777"/>
                    <a:pt x="586" y="777"/>
                  </a:cubicBezTo>
                  <a:cubicBezTo>
                    <a:pt x="586" y="776"/>
                    <a:pt x="586" y="775"/>
                    <a:pt x="586" y="774"/>
                  </a:cubicBezTo>
                  <a:cubicBezTo>
                    <a:pt x="588" y="774"/>
                    <a:pt x="591" y="772"/>
                    <a:pt x="593" y="771"/>
                  </a:cubicBezTo>
                  <a:cubicBezTo>
                    <a:pt x="595" y="769"/>
                    <a:pt x="597" y="767"/>
                    <a:pt x="598" y="763"/>
                  </a:cubicBezTo>
                  <a:cubicBezTo>
                    <a:pt x="598" y="759"/>
                    <a:pt x="597" y="755"/>
                    <a:pt x="597" y="751"/>
                  </a:cubicBezTo>
                  <a:cubicBezTo>
                    <a:pt x="598" y="749"/>
                    <a:pt x="599" y="749"/>
                    <a:pt x="599" y="747"/>
                  </a:cubicBezTo>
                  <a:cubicBezTo>
                    <a:pt x="599" y="745"/>
                    <a:pt x="598" y="743"/>
                    <a:pt x="599" y="740"/>
                  </a:cubicBezTo>
                  <a:cubicBezTo>
                    <a:pt x="599" y="738"/>
                    <a:pt x="601" y="736"/>
                    <a:pt x="602" y="734"/>
                  </a:cubicBezTo>
                  <a:cubicBezTo>
                    <a:pt x="603" y="731"/>
                    <a:pt x="604" y="728"/>
                    <a:pt x="605" y="725"/>
                  </a:cubicBezTo>
                  <a:cubicBezTo>
                    <a:pt x="607" y="722"/>
                    <a:pt x="608" y="720"/>
                    <a:pt x="608" y="716"/>
                  </a:cubicBezTo>
                  <a:cubicBezTo>
                    <a:pt x="608" y="712"/>
                    <a:pt x="609" y="710"/>
                    <a:pt x="609" y="706"/>
                  </a:cubicBezTo>
                  <a:cubicBezTo>
                    <a:pt x="610" y="705"/>
                    <a:pt x="610" y="705"/>
                    <a:pt x="611" y="705"/>
                  </a:cubicBezTo>
                  <a:cubicBezTo>
                    <a:pt x="611" y="704"/>
                    <a:pt x="611" y="703"/>
                    <a:pt x="612" y="702"/>
                  </a:cubicBezTo>
                  <a:cubicBezTo>
                    <a:pt x="615" y="701"/>
                    <a:pt x="617" y="699"/>
                    <a:pt x="620" y="700"/>
                  </a:cubicBezTo>
                  <a:cubicBezTo>
                    <a:pt x="622" y="700"/>
                    <a:pt x="622" y="701"/>
                    <a:pt x="624" y="702"/>
                  </a:cubicBezTo>
                  <a:cubicBezTo>
                    <a:pt x="625" y="702"/>
                    <a:pt x="626" y="702"/>
                    <a:pt x="627" y="702"/>
                  </a:cubicBezTo>
                  <a:cubicBezTo>
                    <a:pt x="627" y="702"/>
                    <a:pt x="628" y="702"/>
                    <a:pt x="628" y="703"/>
                  </a:cubicBezTo>
                  <a:cubicBezTo>
                    <a:pt x="630" y="704"/>
                    <a:pt x="631" y="703"/>
                    <a:pt x="633" y="704"/>
                  </a:cubicBezTo>
                  <a:cubicBezTo>
                    <a:pt x="634" y="704"/>
                    <a:pt x="635" y="705"/>
                    <a:pt x="637" y="705"/>
                  </a:cubicBezTo>
                  <a:cubicBezTo>
                    <a:pt x="641" y="706"/>
                    <a:pt x="639" y="701"/>
                    <a:pt x="641" y="698"/>
                  </a:cubicBezTo>
                  <a:cubicBezTo>
                    <a:pt x="643" y="695"/>
                    <a:pt x="644" y="696"/>
                    <a:pt x="646" y="692"/>
                  </a:cubicBezTo>
                  <a:cubicBezTo>
                    <a:pt x="646" y="690"/>
                    <a:pt x="648" y="688"/>
                    <a:pt x="647" y="686"/>
                  </a:cubicBezTo>
                  <a:cubicBezTo>
                    <a:pt x="646" y="684"/>
                    <a:pt x="645" y="684"/>
                    <a:pt x="644" y="683"/>
                  </a:cubicBezTo>
                  <a:cubicBezTo>
                    <a:pt x="643" y="682"/>
                    <a:pt x="643" y="682"/>
                    <a:pt x="643" y="681"/>
                  </a:cubicBezTo>
                  <a:cubicBezTo>
                    <a:pt x="642" y="681"/>
                    <a:pt x="641" y="681"/>
                    <a:pt x="640" y="680"/>
                  </a:cubicBezTo>
                  <a:cubicBezTo>
                    <a:pt x="639" y="678"/>
                    <a:pt x="639" y="677"/>
                    <a:pt x="639" y="674"/>
                  </a:cubicBezTo>
                  <a:cubicBezTo>
                    <a:pt x="639" y="671"/>
                    <a:pt x="638" y="669"/>
                    <a:pt x="640" y="668"/>
                  </a:cubicBezTo>
                  <a:cubicBezTo>
                    <a:pt x="641" y="668"/>
                    <a:pt x="644" y="668"/>
                    <a:pt x="645" y="669"/>
                  </a:cubicBezTo>
                  <a:cubicBezTo>
                    <a:pt x="648" y="669"/>
                    <a:pt x="651" y="669"/>
                    <a:pt x="653" y="667"/>
                  </a:cubicBezTo>
                  <a:cubicBezTo>
                    <a:pt x="654" y="666"/>
                    <a:pt x="655" y="665"/>
                    <a:pt x="656" y="664"/>
                  </a:cubicBezTo>
                  <a:cubicBezTo>
                    <a:pt x="657" y="661"/>
                    <a:pt x="656" y="660"/>
                    <a:pt x="657" y="658"/>
                  </a:cubicBezTo>
                  <a:cubicBezTo>
                    <a:pt x="657" y="656"/>
                    <a:pt x="660" y="652"/>
                    <a:pt x="662" y="651"/>
                  </a:cubicBezTo>
                  <a:cubicBezTo>
                    <a:pt x="665" y="649"/>
                    <a:pt x="668" y="653"/>
                    <a:pt x="670" y="649"/>
                  </a:cubicBezTo>
                  <a:cubicBezTo>
                    <a:pt x="672" y="646"/>
                    <a:pt x="672" y="644"/>
                    <a:pt x="674" y="642"/>
                  </a:cubicBezTo>
                  <a:cubicBezTo>
                    <a:pt x="676" y="641"/>
                    <a:pt x="680" y="639"/>
                    <a:pt x="682" y="639"/>
                  </a:cubicBezTo>
                  <a:cubicBezTo>
                    <a:pt x="686" y="639"/>
                    <a:pt x="685" y="645"/>
                    <a:pt x="685" y="649"/>
                  </a:cubicBezTo>
                  <a:cubicBezTo>
                    <a:pt x="685" y="654"/>
                    <a:pt x="686" y="657"/>
                    <a:pt x="686" y="661"/>
                  </a:cubicBezTo>
                  <a:cubicBezTo>
                    <a:pt x="689" y="662"/>
                    <a:pt x="693" y="662"/>
                    <a:pt x="696" y="661"/>
                  </a:cubicBezTo>
                  <a:cubicBezTo>
                    <a:pt x="696" y="655"/>
                    <a:pt x="699" y="654"/>
                    <a:pt x="702" y="651"/>
                  </a:cubicBezTo>
                  <a:cubicBezTo>
                    <a:pt x="703" y="650"/>
                    <a:pt x="705" y="649"/>
                    <a:pt x="706" y="647"/>
                  </a:cubicBezTo>
                  <a:cubicBezTo>
                    <a:pt x="707" y="644"/>
                    <a:pt x="706" y="643"/>
                    <a:pt x="710" y="642"/>
                  </a:cubicBezTo>
                  <a:cubicBezTo>
                    <a:pt x="714" y="641"/>
                    <a:pt x="719" y="644"/>
                    <a:pt x="723" y="641"/>
                  </a:cubicBezTo>
                  <a:cubicBezTo>
                    <a:pt x="723" y="641"/>
                    <a:pt x="725" y="639"/>
                    <a:pt x="725" y="639"/>
                  </a:cubicBezTo>
                  <a:cubicBezTo>
                    <a:pt x="726" y="638"/>
                    <a:pt x="726" y="637"/>
                    <a:pt x="726" y="636"/>
                  </a:cubicBezTo>
                  <a:cubicBezTo>
                    <a:pt x="728" y="634"/>
                    <a:pt x="729" y="631"/>
                    <a:pt x="731" y="631"/>
                  </a:cubicBezTo>
                  <a:cubicBezTo>
                    <a:pt x="731" y="628"/>
                    <a:pt x="732" y="627"/>
                    <a:pt x="733" y="624"/>
                  </a:cubicBezTo>
                  <a:cubicBezTo>
                    <a:pt x="735" y="622"/>
                    <a:pt x="736" y="619"/>
                    <a:pt x="736" y="616"/>
                  </a:cubicBezTo>
                  <a:cubicBezTo>
                    <a:pt x="736" y="612"/>
                    <a:pt x="734" y="611"/>
                    <a:pt x="731" y="612"/>
                  </a:cubicBezTo>
                  <a:cubicBezTo>
                    <a:pt x="729" y="613"/>
                    <a:pt x="728" y="616"/>
                    <a:pt x="726" y="617"/>
                  </a:cubicBezTo>
                  <a:cubicBezTo>
                    <a:pt x="721" y="619"/>
                    <a:pt x="717" y="616"/>
                    <a:pt x="714" y="612"/>
                  </a:cubicBezTo>
                  <a:cubicBezTo>
                    <a:pt x="712" y="611"/>
                    <a:pt x="711" y="609"/>
                    <a:pt x="709" y="608"/>
                  </a:cubicBezTo>
                  <a:cubicBezTo>
                    <a:pt x="707" y="605"/>
                    <a:pt x="705" y="606"/>
                    <a:pt x="702" y="605"/>
                  </a:cubicBezTo>
                  <a:cubicBezTo>
                    <a:pt x="702" y="602"/>
                    <a:pt x="702" y="599"/>
                    <a:pt x="701" y="597"/>
                  </a:cubicBezTo>
                  <a:cubicBezTo>
                    <a:pt x="700" y="594"/>
                    <a:pt x="699" y="592"/>
                    <a:pt x="698" y="590"/>
                  </a:cubicBezTo>
                  <a:cubicBezTo>
                    <a:pt x="698" y="586"/>
                    <a:pt x="699" y="584"/>
                    <a:pt x="701" y="583"/>
                  </a:cubicBezTo>
                  <a:cubicBezTo>
                    <a:pt x="704" y="580"/>
                    <a:pt x="705" y="581"/>
                    <a:pt x="705" y="576"/>
                  </a:cubicBezTo>
                  <a:cubicBezTo>
                    <a:pt x="705" y="573"/>
                    <a:pt x="706" y="566"/>
                    <a:pt x="706" y="564"/>
                  </a:cubicBezTo>
                  <a:cubicBezTo>
                    <a:pt x="707" y="563"/>
                    <a:pt x="708" y="563"/>
                    <a:pt x="708" y="563"/>
                  </a:cubicBezTo>
                  <a:cubicBezTo>
                    <a:pt x="709" y="558"/>
                    <a:pt x="708" y="556"/>
                    <a:pt x="705" y="556"/>
                  </a:cubicBezTo>
                  <a:cubicBezTo>
                    <a:pt x="702" y="556"/>
                    <a:pt x="700" y="555"/>
                    <a:pt x="698" y="553"/>
                  </a:cubicBezTo>
                  <a:cubicBezTo>
                    <a:pt x="698" y="552"/>
                    <a:pt x="698" y="550"/>
                    <a:pt x="697" y="549"/>
                  </a:cubicBezTo>
                  <a:cubicBezTo>
                    <a:pt x="696" y="547"/>
                    <a:pt x="695" y="549"/>
                    <a:pt x="693" y="548"/>
                  </a:cubicBezTo>
                  <a:cubicBezTo>
                    <a:pt x="691" y="546"/>
                    <a:pt x="692" y="538"/>
                    <a:pt x="692" y="535"/>
                  </a:cubicBezTo>
                  <a:cubicBezTo>
                    <a:pt x="693" y="529"/>
                    <a:pt x="694" y="533"/>
                    <a:pt x="697" y="534"/>
                  </a:cubicBezTo>
                  <a:cubicBezTo>
                    <a:pt x="698" y="534"/>
                    <a:pt x="700" y="534"/>
                    <a:pt x="701" y="534"/>
                  </a:cubicBezTo>
                  <a:cubicBezTo>
                    <a:pt x="703" y="534"/>
                    <a:pt x="704" y="533"/>
                    <a:pt x="705" y="532"/>
                  </a:cubicBezTo>
                  <a:cubicBezTo>
                    <a:pt x="708" y="531"/>
                    <a:pt x="711" y="532"/>
                    <a:pt x="714" y="532"/>
                  </a:cubicBezTo>
                  <a:cubicBezTo>
                    <a:pt x="716" y="532"/>
                    <a:pt x="716" y="532"/>
                    <a:pt x="718" y="533"/>
                  </a:cubicBezTo>
                  <a:cubicBezTo>
                    <a:pt x="719" y="534"/>
                    <a:pt x="719" y="536"/>
                    <a:pt x="721" y="535"/>
                  </a:cubicBezTo>
                  <a:cubicBezTo>
                    <a:pt x="722" y="535"/>
                    <a:pt x="724" y="535"/>
                    <a:pt x="725" y="537"/>
                  </a:cubicBezTo>
                  <a:cubicBezTo>
                    <a:pt x="726" y="537"/>
                    <a:pt x="727" y="540"/>
                    <a:pt x="728" y="540"/>
                  </a:cubicBezTo>
                  <a:cubicBezTo>
                    <a:pt x="729" y="541"/>
                    <a:pt x="731" y="541"/>
                    <a:pt x="732" y="541"/>
                  </a:cubicBezTo>
                  <a:cubicBezTo>
                    <a:pt x="733" y="541"/>
                    <a:pt x="733" y="543"/>
                    <a:pt x="735" y="542"/>
                  </a:cubicBezTo>
                  <a:cubicBezTo>
                    <a:pt x="736" y="542"/>
                    <a:pt x="736" y="541"/>
                    <a:pt x="737" y="540"/>
                  </a:cubicBezTo>
                  <a:cubicBezTo>
                    <a:pt x="739" y="538"/>
                    <a:pt x="740" y="535"/>
                    <a:pt x="742" y="535"/>
                  </a:cubicBezTo>
                  <a:cubicBezTo>
                    <a:pt x="743" y="534"/>
                    <a:pt x="743" y="533"/>
                    <a:pt x="743" y="532"/>
                  </a:cubicBezTo>
                  <a:cubicBezTo>
                    <a:pt x="746" y="532"/>
                    <a:pt x="747" y="530"/>
                    <a:pt x="750" y="530"/>
                  </a:cubicBezTo>
                  <a:cubicBezTo>
                    <a:pt x="753" y="530"/>
                    <a:pt x="755" y="531"/>
                    <a:pt x="757" y="528"/>
                  </a:cubicBezTo>
                  <a:cubicBezTo>
                    <a:pt x="759" y="525"/>
                    <a:pt x="758" y="522"/>
                    <a:pt x="760" y="519"/>
                  </a:cubicBezTo>
                  <a:cubicBezTo>
                    <a:pt x="761" y="518"/>
                    <a:pt x="762" y="518"/>
                    <a:pt x="762" y="517"/>
                  </a:cubicBezTo>
                  <a:cubicBezTo>
                    <a:pt x="764" y="516"/>
                    <a:pt x="764" y="515"/>
                    <a:pt x="765" y="514"/>
                  </a:cubicBezTo>
                  <a:cubicBezTo>
                    <a:pt x="767" y="513"/>
                    <a:pt x="771" y="512"/>
                    <a:pt x="773" y="512"/>
                  </a:cubicBezTo>
                  <a:cubicBezTo>
                    <a:pt x="775" y="513"/>
                    <a:pt x="775" y="512"/>
                    <a:pt x="776" y="514"/>
                  </a:cubicBezTo>
                  <a:cubicBezTo>
                    <a:pt x="776" y="515"/>
                    <a:pt x="778" y="519"/>
                    <a:pt x="778" y="520"/>
                  </a:cubicBezTo>
                  <a:cubicBezTo>
                    <a:pt x="778" y="525"/>
                    <a:pt x="775" y="522"/>
                    <a:pt x="773" y="525"/>
                  </a:cubicBezTo>
                  <a:cubicBezTo>
                    <a:pt x="771" y="527"/>
                    <a:pt x="772" y="532"/>
                    <a:pt x="772" y="535"/>
                  </a:cubicBezTo>
                  <a:cubicBezTo>
                    <a:pt x="772" y="540"/>
                    <a:pt x="772" y="542"/>
                    <a:pt x="769" y="544"/>
                  </a:cubicBezTo>
                  <a:cubicBezTo>
                    <a:pt x="767" y="545"/>
                    <a:pt x="765" y="547"/>
                    <a:pt x="763" y="548"/>
                  </a:cubicBezTo>
                  <a:cubicBezTo>
                    <a:pt x="763" y="548"/>
                    <a:pt x="761" y="549"/>
                    <a:pt x="760" y="550"/>
                  </a:cubicBezTo>
                  <a:cubicBezTo>
                    <a:pt x="760" y="551"/>
                    <a:pt x="760" y="553"/>
                    <a:pt x="759" y="554"/>
                  </a:cubicBezTo>
                  <a:cubicBezTo>
                    <a:pt x="758" y="555"/>
                    <a:pt x="757" y="555"/>
                    <a:pt x="756" y="556"/>
                  </a:cubicBezTo>
                  <a:cubicBezTo>
                    <a:pt x="755" y="557"/>
                    <a:pt x="755" y="558"/>
                    <a:pt x="754" y="560"/>
                  </a:cubicBezTo>
                  <a:cubicBezTo>
                    <a:pt x="753" y="561"/>
                    <a:pt x="753" y="562"/>
                    <a:pt x="753" y="563"/>
                  </a:cubicBezTo>
                  <a:cubicBezTo>
                    <a:pt x="752" y="565"/>
                    <a:pt x="751" y="566"/>
                    <a:pt x="750" y="567"/>
                  </a:cubicBezTo>
                  <a:cubicBezTo>
                    <a:pt x="748" y="572"/>
                    <a:pt x="751" y="574"/>
                    <a:pt x="754" y="574"/>
                  </a:cubicBezTo>
                  <a:cubicBezTo>
                    <a:pt x="756" y="574"/>
                    <a:pt x="761" y="573"/>
                    <a:pt x="763" y="574"/>
                  </a:cubicBezTo>
                  <a:cubicBezTo>
                    <a:pt x="764" y="574"/>
                    <a:pt x="767" y="580"/>
                    <a:pt x="767" y="582"/>
                  </a:cubicBezTo>
                  <a:cubicBezTo>
                    <a:pt x="769" y="583"/>
                    <a:pt x="771" y="584"/>
                    <a:pt x="773" y="584"/>
                  </a:cubicBezTo>
                  <a:cubicBezTo>
                    <a:pt x="776" y="585"/>
                    <a:pt x="777" y="586"/>
                    <a:pt x="779" y="588"/>
                  </a:cubicBezTo>
                  <a:cubicBezTo>
                    <a:pt x="782" y="591"/>
                    <a:pt x="790" y="591"/>
                    <a:pt x="793" y="588"/>
                  </a:cubicBezTo>
                  <a:cubicBezTo>
                    <a:pt x="795" y="586"/>
                    <a:pt x="795" y="585"/>
                    <a:pt x="798" y="584"/>
                  </a:cubicBezTo>
                  <a:cubicBezTo>
                    <a:pt x="801" y="584"/>
                    <a:pt x="804" y="584"/>
                    <a:pt x="807" y="584"/>
                  </a:cubicBezTo>
                  <a:cubicBezTo>
                    <a:pt x="812" y="584"/>
                    <a:pt x="817" y="582"/>
                    <a:pt x="816" y="574"/>
                  </a:cubicBezTo>
                  <a:cubicBezTo>
                    <a:pt x="813" y="574"/>
                    <a:pt x="813" y="573"/>
                    <a:pt x="811" y="572"/>
                  </a:cubicBezTo>
                  <a:cubicBezTo>
                    <a:pt x="810" y="570"/>
                    <a:pt x="807" y="570"/>
                    <a:pt x="806" y="568"/>
                  </a:cubicBezTo>
                  <a:cubicBezTo>
                    <a:pt x="804" y="566"/>
                    <a:pt x="805" y="563"/>
                    <a:pt x="804" y="560"/>
                  </a:cubicBezTo>
                  <a:cubicBezTo>
                    <a:pt x="804" y="555"/>
                    <a:pt x="803" y="557"/>
                    <a:pt x="800" y="556"/>
                  </a:cubicBezTo>
                  <a:cubicBezTo>
                    <a:pt x="799" y="555"/>
                    <a:pt x="799" y="555"/>
                    <a:pt x="798" y="554"/>
                  </a:cubicBezTo>
                  <a:cubicBezTo>
                    <a:pt x="797" y="554"/>
                    <a:pt x="796" y="555"/>
                    <a:pt x="795" y="554"/>
                  </a:cubicBezTo>
                  <a:cubicBezTo>
                    <a:pt x="793" y="553"/>
                    <a:pt x="792" y="552"/>
                    <a:pt x="791" y="551"/>
                  </a:cubicBezTo>
                  <a:cubicBezTo>
                    <a:pt x="788" y="549"/>
                    <a:pt x="785" y="544"/>
                    <a:pt x="782" y="544"/>
                  </a:cubicBezTo>
                  <a:cubicBezTo>
                    <a:pt x="782" y="541"/>
                    <a:pt x="780" y="538"/>
                    <a:pt x="780" y="535"/>
                  </a:cubicBezTo>
                  <a:cubicBezTo>
                    <a:pt x="780" y="532"/>
                    <a:pt x="782" y="530"/>
                    <a:pt x="782" y="527"/>
                  </a:cubicBezTo>
                  <a:cubicBezTo>
                    <a:pt x="783" y="527"/>
                    <a:pt x="783" y="526"/>
                    <a:pt x="784" y="526"/>
                  </a:cubicBezTo>
                  <a:cubicBezTo>
                    <a:pt x="784" y="524"/>
                    <a:pt x="784" y="522"/>
                    <a:pt x="784" y="520"/>
                  </a:cubicBezTo>
                  <a:cubicBezTo>
                    <a:pt x="785" y="519"/>
                    <a:pt x="785" y="516"/>
                    <a:pt x="786" y="515"/>
                  </a:cubicBezTo>
                  <a:cubicBezTo>
                    <a:pt x="786" y="513"/>
                    <a:pt x="787" y="512"/>
                    <a:pt x="787" y="509"/>
                  </a:cubicBezTo>
                  <a:cubicBezTo>
                    <a:pt x="787" y="506"/>
                    <a:pt x="787" y="506"/>
                    <a:pt x="788" y="503"/>
                  </a:cubicBezTo>
                  <a:cubicBezTo>
                    <a:pt x="790" y="495"/>
                    <a:pt x="791" y="487"/>
                    <a:pt x="791" y="477"/>
                  </a:cubicBezTo>
                  <a:cubicBezTo>
                    <a:pt x="790" y="470"/>
                    <a:pt x="785" y="466"/>
                    <a:pt x="781" y="462"/>
                  </a:cubicBezTo>
                  <a:cubicBezTo>
                    <a:pt x="780" y="461"/>
                    <a:pt x="777" y="457"/>
                    <a:pt x="775" y="455"/>
                  </a:cubicBezTo>
                  <a:cubicBezTo>
                    <a:pt x="774" y="452"/>
                    <a:pt x="775" y="453"/>
                    <a:pt x="774" y="449"/>
                  </a:cubicBezTo>
                  <a:cubicBezTo>
                    <a:pt x="774" y="447"/>
                    <a:pt x="773" y="445"/>
                    <a:pt x="773" y="443"/>
                  </a:cubicBezTo>
                  <a:cubicBezTo>
                    <a:pt x="772" y="442"/>
                    <a:pt x="771" y="442"/>
                    <a:pt x="771" y="442"/>
                  </a:cubicBezTo>
                  <a:cubicBezTo>
                    <a:pt x="770" y="441"/>
                    <a:pt x="770" y="440"/>
                    <a:pt x="770" y="439"/>
                  </a:cubicBezTo>
                  <a:cubicBezTo>
                    <a:pt x="768" y="439"/>
                    <a:pt x="767" y="437"/>
                    <a:pt x="766" y="435"/>
                  </a:cubicBezTo>
                  <a:cubicBezTo>
                    <a:pt x="765" y="435"/>
                    <a:pt x="764" y="434"/>
                    <a:pt x="763" y="433"/>
                  </a:cubicBezTo>
                  <a:cubicBezTo>
                    <a:pt x="762" y="433"/>
                    <a:pt x="761" y="432"/>
                    <a:pt x="760" y="432"/>
                  </a:cubicBezTo>
                  <a:cubicBezTo>
                    <a:pt x="759" y="431"/>
                    <a:pt x="758" y="429"/>
                    <a:pt x="756" y="428"/>
                  </a:cubicBezTo>
                  <a:cubicBezTo>
                    <a:pt x="755" y="427"/>
                    <a:pt x="753" y="427"/>
                    <a:pt x="752" y="425"/>
                  </a:cubicBezTo>
                  <a:cubicBezTo>
                    <a:pt x="751" y="424"/>
                    <a:pt x="751" y="422"/>
                    <a:pt x="750" y="420"/>
                  </a:cubicBezTo>
                  <a:cubicBezTo>
                    <a:pt x="749" y="419"/>
                    <a:pt x="749" y="419"/>
                    <a:pt x="749" y="418"/>
                  </a:cubicBezTo>
                  <a:cubicBezTo>
                    <a:pt x="748" y="417"/>
                    <a:pt x="748" y="416"/>
                    <a:pt x="748" y="414"/>
                  </a:cubicBezTo>
                  <a:cubicBezTo>
                    <a:pt x="746" y="409"/>
                    <a:pt x="746" y="404"/>
                    <a:pt x="746" y="399"/>
                  </a:cubicBezTo>
                  <a:cubicBezTo>
                    <a:pt x="746" y="393"/>
                    <a:pt x="747" y="389"/>
                    <a:pt x="749" y="384"/>
                  </a:cubicBezTo>
                  <a:cubicBezTo>
                    <a:pt x="750" y="381"/>
                    <a:pt x="750" y="381"/>
                    <a:pt x="750" y="377"/>
                  </a:cubicBezTo>
                  <a:cubicBezTo>
                    <a:pt x="750" y="375"/>
                    <a:pt x="751" y="372"/>
                    <a:pt x="749" y="370"/>
                  </a:cubicBezTo>
                  <a:cubicBezTo>
                    <a:pt x="748" y="368"/>
                    <a:pt x="746" y="369"/>
                    <a:pt x="745" y="367"/>
                  </a:cubicBezTo>
                  <a:cubicBezTo>
                    <a:pt x="744" y="366"/>
                    <a:pt x="743" y="363"/>
                    <a:pt x="743" y="362"/>
                  </a:cubicBezTo>
                  <a:cubicBezTo>
                    <a:pt x="742" y="360"/>
                    <a:pt x="742" y="357"/>
                    <a:pt x="741" y="355"/>
                  </a:cubicBezTo>
                  <a:cubicBezTo>
                    <a:pt x="740" y="353"/>
                    <a:pt x="740" y="351"/>
                    <a:pt x="740" y="348"/>
                  </a:cubicBezTo>
                  <a:cubicBezTo>
                    <a:pt x="739" y="348"/>
                    <a:pt x="738" y="348"/>
                    <a:pt x="738" y="347"/>
                  </a:cubicBezTo>
                  <a:cubicBezTo>
                    <a:pt x="736" y="340"/>
                    <a:pt x="737" y="329"/>
                    <a:pt x="738" y="321"/>
                  </a:cubicBezTo>
                  <a:cubicBezTo>
                    <a:pt x="738" y="317"/>
                    <a:pt x="738" y="312"/>
                    <a:pt x="735" y="316"/>
                  </a:cubicBezTo>
                  <a:cubicBezTo>
                    <a:pt x="734" y="317"/>
                    <a:pt x="734" y="318"/>
                    <a:pt x="732" y="320"/>
                  </a:cubicBezTo>
                  <a:cubicBezTo>
                    <a:pt x="731" y="321"/>
                    <a:pt x="731" y="321"/>
                    <a:pt x="730" y="323"/>
                  </a:cubicBezTo>
                  <a:cubicBezTo>
                    <a:pt x="730" y="324"/>
                    <a:pt x="729" y="326"/>
                    <a:pt x="729" y="327"/>
                  </a:cubicBezTo>
                  <a:cubicBezTo>
                    <a:pt x="728" y="330"/>
                    <a:pt x="728" y="329"/>
                    <a:pt x="726" y="331"/>
                  </a:cubicBezTo>
                  <a:cubicBezTo>
                    <a:pt x="724" y="332"/>
                    <a:pt x="722" y="334"/>
                    <a:pt x="720" y="336"/>
                  </a:cubicBezTo>
                  <a:cubicBezTo>
                    <a:pt x="718" y="338"/>
                    <a:pt x="717" y="341"/>
                    <a:pt x="716" y="344"/>
                  </a:cubicBezTo>
                  <a:cubicBezTo>
                    <a:pt x="714" y="347"/>
                    <a:pt x="715" y="352"/>
                    <a:pt x="715" y="356"/>
                  </a:cubicBezTo>
                  <a:cubicBezTo>
                    <a:pt x="715" y="358"/>
                    <a:pt x="715" y="360"/>
                    <a:pt x="715" y="362"/>
                  </a:cubicBezTo>
                  <a:cubicBezTo>
                    <a:pt x="714" y="365"/>
                    <a:pt x="715" y="364"/>
                    <a:pt x="713" y="366"/>
                  </a:cubicBezTo>
                  <a:cubicBezTo>
                    <a:pt x="710" y="367"/>
                    <a:pt x="707" y="368"/>
                    <a:pt x="704" y="366"/>
                  </a:cubicBezTo>
                  <a:cubicBezTo>
                    <a:pt x="703" y="365"/>
                    <a:pt x="703" y="365"/>
                    <a:pt x="702" y="364"/>
                  </a:cubicBezTo>
                  <a:cubicBezTo>
                    <a:pt x="701" y="362"/>
                    <a:pt x="701" y="360"/>
                    <a:pt x="701" y="359"/>
                  </a:cubicBezTo>
                  <a:cubicBezTo>
                    <a:pt x="699" y="356"/>
                    <a:pt x="698" y="353"/>
                    <a:pt x="696" y="351"/>
                  </a:cubicBezTo>
                  <a:cubicBezTo>
                    <a:pt x="695" y="351"/>
                    <a:pt x="694" y="350"/>
                    <a:pt x="693" y="350"/>
                  </a:cubicBezTo>
                  <a:cubicBezTo>
                    <a:pt x="691" y="348"/>
                    <a:pt x="692" y="349"/>
                    <a:pt x="691" y="346"/>
                  </a:cubicBezTo>
                  <a:cubicBezTo>
                    <a:pt x="689" y="343"/>
                    <a:pt x="688" y="339"/>
                    <a:pt x="688" y="335"/>
                  </a:cubicBezTo>
                  <a:cubicBezTo>
                    <a:pt x="688" y="331"/>
                    <a:pt x="688" y="325"/>
                    <a:pt x="688" y="321"/>
                  </a:cubicBezTo>
                  <a:cubicBezTo>
                    <a:pt x="689" y="319"/>
                    <a:pt x="689" y="319"/>
                    <a:pt x="690" y="316"/>
                  </a:cubicBezTo>
                  <a:cubicBezTo>
                    <a:pt x="690" y="314"/>
                    <a:pt x="690" y="311"/>
                    <a:pt x="689" y="309"/>
                  </a:cubicBezTo>
                  <a:cubicBezTo>
                    <a:pt x="686" y="309"/>
                    <a:pt x="680" y="306"/>
                    <a:pt x="678" y="301"/>
                  </a:cubicBezTo>
                  <a:cubicBezTo>
                    <a:pt x="677" y="298"/>
                    <a:pt x="676" y="295"/>
                    <a:pt x="675" y="292"/>
                  </a:cubicBezTo>
                  <a:cubicBezTo>
                    <a:pt x="674" y="289"/>
                    <a:pt x="673" y="287"/>
                    <a:pt x="671" y="286"/>
                  </a:cubicBezTo>
                  <a:cubicBezTo>
                    <a:pt x="669" y="284"/>
                    <a:pt x="666" y="285"/>
                    <a:pt x="664" y="283"/>
                  </a:cubicBezTo>
                  <a:cubicBezTo>
                    <a:pt x="662" y="282"/>
                    <a:pt x="660" y="280"/>
                    <a:pt x="658" y="279"/>
                  </a:cubicBezTo>
                  <a:cubicBezTo>
                    <a:pt x="658" y="279"/>
                    <a:pt x="656" y="278"/>
                    <a:pt x="656" y="277"/>
                  </a:cubicBezTo>
                  <a:cubicBezTo>
                    <a:pt x="654" y="275"/>
                    <a:pt x="655" y="273"/>
                    <a:pt x="653" y="272"/>
                  </a:cubicBezTo>
                  <a:cubicBezTo>
                    <a:pt x="651" y="271"/>
                    <a:pt x="647" y="272"/>
                    <a:pt x="646" y="274"/>
                  </a:cubicBezTo>
                  <a:cubicBezTo>
                    <a:pt x="645" y="275"/>
                    <a:pt x="645" y="277"/>
                    <a:pt x="644" y="278"/>
                  </a:cubicBezTo>
                  <a:cubicBezTo>
                    <a:pt x="643" y="281"/>
                    <a:pt x="644" y="280"/>
                    <a:pt x="642" y="281"/>
                  </a:cubicBezTo>
                  <a:cubicBezTo>
                    <a:pt x="641" y="282"/>
                    <a:pt x="640" y="282"/>
                    <a:pt x="639" y="282"/>
                  </a:cubicBezTo>
                  <a:cubicBezTo>
                    <a:pt x="638" y="283"/>
                    <a:pt x="638" y="283"/>
                    <a:pt x="637" y="283"/>
                  </a:cubicBezTo>
                  <a:cubicBezTo>
                    <a:pt x="637" y="284"/>
                    <a:pt x="636" y="285"/>
                    <a:pt x="636" y="286"/>
                  </a:cubicBezTo>
                  <a:cubicBezTo>
                    <a:pt x="634" y="289"/>
                    <a:pt x="633" y="289"/>
                    <a:pt x="630" y="290"/>
                  </a:cubicBezTo>
                  <a:cubicBezTo>
                    <a:pt x="628" y="291"/>
                    <a:pt x="625" y="291"/>
                    <a:pt x="624" y="293"/>
                  </a:cubicBezTo>
                  <a:cubicBezTo>
                    <a:pt x="621" y="297"/>
                    <a:pt x="623" y="310"/>
                    <a:pt x="624" y="314"/>
                  </a:cubicBezTo>
                  <a:cubicBezTo>
                    <a:pt x="625" y="317"/>
                    <a:pt x="626" y="321"/>
                    <a:pt x="625" y="325"/>
                  </a:cubicBezTo>
                  <a:cubicBezTo>
                    <a:pt x="624" y="328"/>
                    <a:pt x="621" y="329"/>
                    <a:pt x="621" y="333"/>
                  </a:cubicBezTo>
                  <a:cubicBezTo>
                    <a:pt x="621" y="334"/>
                    <a:pt x="620" y="334"/>
                    <a:pt x="619" y="334"/>
                  </a:cubicBezTo>
                  <a:cubicBezTo>
                    <a:pt x="619" y="335"/>
                    <a:pt x="619" y="336"/>
                    <a:pt x="619" y="337"/>
                  </a:cubicBezTo>
                  <a:cubicBezTo>
                    <a:pt x="615" y="337"/>
                    <a:pt x="611" y="340"/>
                    <a:pt x="608" y="343"/>
                  </a:cubicBezTo>
                  <a:cubicBezTo>
                    <a:pt x="603" y="346"/>
                    <a:pt x="604" y="351"/>
                    <a:pt x="604" y="358"/>
                  </a:cubicBezTo>
                  <a:cubicBezTo>
                    <a:pt x="603" y="359"/>
                    <a:pt x="602" y="359"/>
                    <a:pt x="603" y="361"/>
                  </a:cubicBezTo>
                  <a:cubicBezTo>
                    <a:pt x="603" y="362"/>
                    <a:pt x="605" y="362"/>
                    <a:pt x="606" y="362"/>
                  </a:cubicBezTo>
                  <a:cubicBezTo>
                    <a:pt x="606" y="362"/>
                    <a:pt x="608" y="363"/>
                    <a:pt x="609" y="363"/>
                  </a:cubicBezTo>
                  <a:cubicBezTo>
                    <a:pt x="610" y="364"/>
                    <a:pt x="611" y="364"/>
                    <a:pt x="612" y="365"/>
                  </a:cubicBezTo>
                  <a:cubicBezTo>
                    <a:pt x="613" y="366"/>
                    <a:pt x="615" y="368"/>
                    <a:pt x="616" y="369"/>
                  </a:cubicBezTo>
                  <a:cubicBezTo>
                    <a:pt x="617" y="372"/>
                    <a:pt x="616" y="376"/>
                    <a:pt x="616" y="379"/>
                  </a:cubicBezTo>
                  <a:cubicBezTo>
                    <a:pt x="617" y="381"/>
                    <a:pt x="617" y="381"/>
                    <a:pt x="618" y="383"/>
                  </a:cubicBezTo>
                  <a:cubicBezTo>
                    <a:pt x="618" y="384"/>
                    <a:pt x="617" y="386"/>
                    <a:pt x="618" y="388"/>
                  </a:cubicBezTo>
                  <a:cubicBezTo>
                    <a:pt x="618" y="391"/>
                    <a:pt x="619" y="393"/>
                    <a:pt x="619" y="397"/>
                  </a:cubicBezTo>
                  <a:cubicBezTo>
                    <a:pt x="619" y="399"/>
                    <a:pt x="618" y="399"/>
                    <a:pt x="618" y="401"/>
                  </a:cubicBezTo>
                  <a:cubicBezTo>
                    <a:pt x="618" y="402"/>
                    <a:pt x="618" y="404"/>
                    <a:pt x="617" y="405"/>
                  </a:cubicBezTo>
                  <a:cubicBezTo>
                    <a:pt x="617" y="407"/>
                    <a:pt x="615" y="409"/>
                    <a:pt x="614" y="411"/>
                  </a:cubicBezTo>
                  <a:cubicBezTo>
                    <a:pt x="613" y="414"/>
                    <a:pt x="613" y="417"/>
                    <a:pt x="611" y="419"/>
                  </a:cubicBezTo>
                  <a:cubicBezTo>
                    <a:pt x="609" y="421"/>
                    <a:pt x="607" y="421"/>
                    <a:pt x="606" y="424"/>
                  </a:cubicBezTo>
                  <a:cubicBezTo>
                    <a:pt x="605" y="427"/>
                    <a:pt x="605" y="429"/>
                    <a:pt x="603" y="430"/>
                  </a:cubicBezTo>
                  <a:cubicBezTo>
                    <a:pt x="600" y="432"/>
                    <a:pt x="598" y="431"/>
                    <a:pt x="595" y="432"/>
                  </a:cubicBezTo>
                  <a:cubicBezTo>
                    <a:pt x="595" y="434"/>
                    <a:pt x="595" y="435"/>
                    <a:pt x="595" y="437"/>
                  </a:cubicBezTo>
                  <a:cubicBezTo>
                    <a:pt x="594" y="437"/>
                    <a:pt x="593" y="437"/>
                    <a:pt x="593" y="437"/>
                  </a:cubicBezTo>
                  <a:cubicBezTo>
                    <a:pt x="592" y="442"/>
                    <a:pt x="589" y="444"/>
                    <a:pt x="586" y="444"/>
                  </a:cubicBezTo>
                  <a:cubicBezTo>
                    <a:pt x="585" y="451"/>
                    <a:pt x="587" y="457"/>
                    <a:pt x="588" y="462"/>
                  </a:cubicBezTo>
                  <a:cubicBezTo>
                    <a:pt x="590" y="468"/>
                    <a:pt x="591" y="473"/>
                    <a:pt x="591" y="479"/>
                  </a:cubicBezTo>
                  <a:cubicBezTo>
                    <a:pt x="591" y="483"/>
                    <a:pt x="591" y="484"/>
                    <a:pt x="588" y="486"/>
                  </a:cubicBezTo>
                  <a:cubicBezTo>
                    <a:pt x="587" y="487"/>
                    <a:pt x="584" y="488"/>
                    <a:pt x="583" y="490"/>
                  </a:cubicBezTo>
                  <a:cubicBezTo>
                    <a:pt x="581" y="493"/>
                    <a:pt x="583" y="497"/>
                    <a:pt x="581" y="500"/>
                  </a:cubicBezTo>
                  <a:cubicBezTo>
                    <a:pt x="579" y="503"/>
                    <a:pt x="579" y="503"/>
                    <a:pt x="578" y="507"/>
                  </a:cubicBezTo>
                  <a:cubicBezTo>
                    <a:pt x="576" y="507"/>
                    <a:pt x="570" y="513"/>
                    <a:pt x="568" y="509"/>
                  </a:cubicBezTo>
                  <a:cubicBezTo>
                    <a:pt x="568" y="507"/>
                    <a:pt x="569" y="503"/>
                    <a:pt x="568" y="501"/>
                  </a:cubicBezTo>
                  <a:cubicBezTo>
                    <a:pt x="568" y="499"/>
                    <a:pt x="567" y="498"/>
                    <a:pt x="567" y="497"/>
                  </a:cubicBezTo>
                  <a:cubicBezTo>
                    <a:pt x="567" y="495"/>
                    <a:pt x="567" y="493"/>
                    <a:pt x="567" y="491"/>
                  </a:cubicBezTo>
                  <a:cubicBezTo>
                    <a:pt x="567" y="485"/>
                    <a:pt x="567" y="481"/>
                    <a:pt x="570" y="476"/>
                  </a:cubicBezTo>
                  <a:cubicBezTo>
                    <a:pt x="571" y="474"/>
                    <a:pt x="572" y="474"/>
                    <a:pt x="572" y="470"/>
                  </a:cubicBezTo>
                  <a:cubicBezTo>
                    <a:pt x="573" y="467"/>
                    <a:pt x="572" y="463"/>
                    <a:pt x="572" y="460"/>
                  </a:cubicBezTo>
                  <a:cubicBezTo>
                    <a:pt x="572" y="457"/>
                    <a:pt x="572" y="454"/>
                    <a:pt x="572" y="451"/>
                  </a:cubicBezTo>
                  <a:cubicBezTo>
                    <a:pt x="572" y="447"/>
                    <a:pt x="572" y="446"/>
                    <a:pt x="570" y="444"/>
                  </a:cubicBezTo>
                  <a:cubicBezTo>
                    <a:pt x="569" y="443"/>
                    <a:pt x="567" y="441"/>
                    <a:pt x="566" y="440"/>
                  </a:cubicBezTo>
                  <a:cubicBezTo>
                    <a:pt x="565" y="439"/>
                    <a:pt x="563" y="439"/>
                    <a:pt x="561" y="437"/>
                  </a:cubicBezTo>
                  <a:cubicBezTo>
                    <a:pt x="558" y="434"/>
                    <a:pt x="555" y="431"/>
                    <a:pt x="551" y="430"/>
                  </a:cubicBezTo>
                  <a:cubicBezTo>
                    <a:pt x="546" y="429"/>
                    <a:pt x="540" y="432"/>
                    <a:pt x="536" y="430"/>
                  </a:cubicBezTo>
                  <a:cubicBezTo>
                    <a:pt x="536" y="429"/>
                    <a:pt x="536" y="428"/>
                    <a:pt x="535" y="427"/>
                  </a:cubicBezTo>
                  <a:cubicBezTo>
                    <a:pt x="530" y="426"/>
                    <a:pt x="530" y="419"/>
                    <a:pt x="528" y="414"/>
                  </a:cubicBezTo>
                  <a:cubicBezTo>
                    <a:pt x="528" y="412"/>
                    <a:pt x="528" y="409"/>
                    <a:pt x="527" y="407"/>
                  </a:cubicBezTo>
                  <a:cubicBezTo>
                    <a:pt x="526" y="405"/>
                    <a:pt x="525" y="403"/>
                    <a:pt x="524" y="400"/>
                  </a:cubicBezTo>
                  <a:cubicBezTo>
                    <a:pt x="524" y="396"/>
                    <a:pt x="525" y="397"/>
                    <a:pt x="522" y="395"/>
                  </a:cubicBezTo>
                  <a:cubicBezTo>
                    <a:pt x="520" y="393"/>
                    <a:pt x="519" y="392"/>
                    <a:pt x="517" y="391"/>
                  </a:cubicBezTo>
                  <a:cubicBezTo>
                    <a:pt x="512" y="391"/>
                    <a:pt x="507" y="392"/>
                    <a:pt x="502" y="392"/>
                  </a:cubicBezTo>
                  <a:cubicBezTo>
                    <a:pt x="498" y="392"/>
                    <a:pt x="493" y="392"/>
                    <a:pt x="491" y="388"/>
                  </a:cubicBezTo>
                  <a:cubicBezTo>
                    <a:pt x="490" y="386"/>
                    <a:pt x="491" y="384"/>
                    <a:pt x="490" y="383"/>
                  </a:cubicBezTo>
                  <a:cubicBezTo>
                    <a:pt x="490" y="381"/>
                    <a:pt x="489" y="381"/>
                    <a:pt x="489" y="379"/>
                  </a:cubicBezTo>
                  <a:cubicBezTo>
                    <a:pt x="488" y="376"/>
                    <a:pt x="489" y="372"/>
                    <a:pt x="489" y="369"/>
                  </a:cubicBezTo>
                  <a:cubicBezTo>
                    <a:pt x="489" y="366"/>
                    <a:pt x="488" y="365"/>
                    <a:pt x="487" y="363"/>
                  </a:cubicBezTo>
                  <a:cubicBezTo>
                    <a:pt x="486" y="362"/>
                    <a:pt x="486" y="361"/>
                    <a:pt x="485" y="360"/>
                  </a:cubicBezTo>
                  <a:cubicBezTo>
                    <a:pt x="484" y="359"/>
                    <a:pt x="483" y="360"/>
                    <a:pt x="482" y="360"/>
                  </a:cubicBezTo>
                  <a:cubicBezTo>
                    <a:pt x="480" y="359"/>
                    <a:pt x="478" y="356"/>
                    <a:pt x="478" y="355"/>
                  </a:cubicBezTo>
                  <a:cubicBezTo>
                    <a:pt x="477" y="353"/>
                    <a:pt x="475" y="350"/>
                    <a:pt x="475" y="348"/>
                  </a:cubicBezTo>
                  <a:cubicBezTo>
                    <a:pt x="474" y="348"/>
                    <a:pt x="474" y="348"/>
                    <a:pt x="473" y="347"/>
                  </a:cubicBezTo>
                  <a:cubicBezTo>
                    <a:pt x="473" y="346"/>
                    <a:pt x="472" y="345"/>
                    <a:pt x="472" y="344"/>
                  </a:cubicBezTo>
                  <a:cubicBezTo>
                    <a:pt x="471" y="342"/>
                    <a:pt x="471" y="339"/>
                    <a:pt x="471" y="337"/>
                  </a:cubicBezTo>
                  <a:cubicBezTo>
                    <a:pt x="471" y="333"/>
                    <a:pt x="470" y="331"/>
                    <a:pt x="470" y="327"/>
                  </a:cubicBezTo>
                  <a:cubicBezTo>
                    <a:pt x="470" y="325"/>
                    <a:pt x="470" y="324"/>
                    <a:pt x="471" y="323"/>
                  </a:cubicBezTo>
                  <a:cubicBezTo>
                    <a:pt x="472" y="321"/>
                    <a:pt x="474" y="322"/>
                    <a:pt x="475" y="321"/>
                  </a:cubicBezTo>
                  <a:cubicBezTo>
                    <a:pt x="476" y="320"/>
                    <a:pt x="476" y="318"/>
                    <a:pt x="477" y="316"/>
                  </a:cubicBezTo>
                  <a:cubicBezTo>
                    <a:pt x="477" y="316"/>
                    <a:pt x="479" y="315"/>
                    <a:pt x="480" y="314"/>
                  </a:cubicBezTo>
                  <a:cubicBezTo>
                    <a:pt x="482" y="313"/>
                    <a:pt x="485" y="313"/>
                    <a:pt x="486" y="311"/>
                  </a:cubicBezTo>
                  <a:cubicBezTo>
                    <a:pt x="488" y="308"/>
                    <a:pt x="488" y="304"/>
                    <a:pt x="489" y="300"/>
                  </a:cubicBezTo>
                  <a:cubicBezTo>
                    <a:pt x="490" y="297"/>
                    <a:pt x="492" y="281"/>
                    <a:pt x="497" y="283"/>
                  </a:cubicBezTo>
                  <a:cubicBezTo>
                    <a:pt x="501" y="284"/>
                    <a:pt x="501" y="269"/>
                    <a:pt x="503" y="265"/>
                  </a:cubicBezTo>
                  <a:cubicBezTo>
                    <a:pt x="505" y="262"/>
                    <a:pt x="505" y="261"/>
                    <a:pt x="508" y="260"/>
                  </a:cubicBezTo>
                  <a:cubicBezTo>
                    <a:pt x="511" y="259"/>
                    <a:pt x="512" y="260"/>
                    <a:pt x="515" y="257"/>
                  </a:cubicBezTo>
                  <a:cubicBezTo>
                    <a:pt x="516" y="255"/>
                    <a:pt x="516" y="252"/>
                    <a:pt x="518" y="251"/>
                  </a:cubicBezTo>
                  <a:cubicBezTo>
                    <a:pt x="519" y="249"/>
                    <a:pt x="522" y="249"/>
                    <a:pt x="524" y="250"/>
                  </a:cubicBezTo>
                  <a:cubicBezTo>
                    <a:pt x="525" y="250"/>
                    <a:pt x="527" y="250"/>
                    <a:pt x="528" y="250"/>
                  </a:cubicBezTo>
                  <a:cubicBezTo>
                    <a:pt x="529" y="249"/>
                    <a:pt x="529" y="248"/>
                    <a:pt x="531" y="248"/>
                  </a:cubicBezTo>
                  <a:cubicBezTo>
                    <a:pt x="532" y="247"/>
                    <a:pt x="533" y="248"/>
                    <a:pt x="534" y="248"/>
                  </a:cubicBezTo>
                  <a:cubicBezTo>
                    <a:pt x="536" y="247"/>
                    <a:pt x="536" y="246"/>
                    <a:pt x="537" y="244"/>
                  </a:cubicBezTo>
                  <a:cubicBezTo>
                    <a:pt x="539" y="242"/>
                    <a:pt x="541" y="241"/>
                    <a:pt x="542" y="239"/>
                  </a:cubicBezTo>
                  <a:cubicBezTo>
                    <a:pt x="543" y="237"/>
                    <a:pt x="545" y="234"/>
                    <a:pt x="546" y="232"/>
                  </a:cubicBezTo>
                  <a:cubicBezTo>
                    <a:pt x="549" y="226"/>
                    <a:pt x="548" y="220"/>
                    <a:pt x="548" y="213"/>
                  </a:cubicBezTo>
                  <a:cubicBezTo>
                    <a:pt x="548" y="210"/>
                    <a:pt x="547" y="205"/>
                    <a:pt x="549" y="204"/>
                  </a:cubicBezTo>
                  <a:cubicBezTo>
                    <a:pt x="550" y="203"/>
                    <a:pt x="552" y="204"/>
                    <a:pt x="553" y="204"/>
                  </a:cubicBezTo>
                  <a:cubicBezTo>
                    <a:pt x="554" y="203"/>
                    <a:pt x="555" y="201"/>
                    <a:pt x="556" y="201"/>
                  </a:cubicBezTo>
                  <a:cubicBezTo>
                    <a:pt x="558" y="200"/>
                    <a:pt x="560" y="200"/>
                    <a:pt x="562" y="199"/>
                  </a:cubicBezTo>
                  <a:cubicBezTo>
                    <a:pt x="564" y="198"/>
                    <a:pt x="567" y="198"/>
                    <a:pt x="569" y="196"/>
                  </a:cubicBezTo>
                  <a:cubicBezTo>
                    <a:pt x="570" y="194"/>
                    <a:pt x="570" y="191"/>
                    <a:pt x="571" y="189"/>
                  </a:cubicBezTo>
                  <a:cubicBezTo>
                    <a:pt x="573" y="186"/>
                    <a:pt x="574" y="186"/>
                    <a:pt x="576" y="185"/>
                  </a:cubicBezTo>
                  <a:cubicBezTo>
                    <a:pt x="578" y="183"/>
                    <a:pt x="580" y="183"/>
                    <a:pt x="582" y="183"/>
                  </a:cubicBezTo>
                  <a:cubicBezTo>
                    <a:pt x="585" y="183"/>
                    <a:pt x="587" y="182"/>
                    <a:pt x="590" y="181"/>
                  </a:cubicBezTo>
                  <a:cubicBezTo>
                    <a:pt x="592" y="180"/>
                    <a:pt x="594" y="179"/>
                    <a:pt x="596" y="179"/>
                  </a:cubicBezTo>
                  <a:cubicBezTo>
                    <a:pt x="599" y="179"/>
                    <a:pt x="601" y="180"/>
                    <a:pt x="602" y="177"/>
                  </a:cubicBezTo>
                  <a:cubicBezTo>
                    <a:pt x="603" y="176"/>
                    <a:pt x="603" y="175"/>
                    <a:pt x="603" y="174"/>
                  </a:cubicBezTo>
                  <a:cubicBezTo>
                    <a:pt x="604" y="172"/>
                    <a:pt x="605" y="172"/>
                    <a:pt x="605" y="171"/>
                  </a:cubicBezTo>
                  <a:cubicBezTo>
                    <a:pt x="606" y="168"/>
                    <a:pt x="606" y="164"/>
                    <a:pt x="606" y="160"/>
                  </a:cubicBezTo>
                  <a:cubicBezTo>
                    <a:pt x="607" y="157"/>
                    <a:pt x="607" y="155"/>
                    <a:pt x="608" y="151"/>
                  </a:cubicBezTo>
                  <a:cubicBezTo>
                    <a:pt x="608" y="147"/>
                    <a:pt x="609" y="148"/>
                    <a:pt x="611" y="146"/>
                  </a:cubicBezTo>
                  <a:cubicBezTo>
                    <a:pt x="612" y="144"/>
                    <a:pt x="615" y="143"/>
                    <a:pt x="615" y="141"/>
                  </a:cubicBezTo>
                  <a:cubicBezTo>
                    <a:pt x="616" y="139"/>
                    <a:pt x="615" y="137"/>
                    <a:pt x="615" y="135"/>
                  </a:cubicBezTo>
                  <a:cubicBezTo>
                    <a:pt x="616" y="133"/>
                    <a:pt x="616" y="133"/>
                    <a:pt x="618" y="132"/>
                  </a:cubicBezTo>
                  <a:cubicBezTo>
                    <a:pt x="619" y="131"/>
                    <a:pt x="621" y="129"/>
                    <a:pt x="622" y="127"/>
                  </a:cubicBezTo>
                  <a:cubicBezTo>
                    <a:pt x="622" y="125"/>
                    <a:pt x="622" y="118"/>
                    <a:pt x="621" y="117"/>
                  </a:cubicBezTo>
                  <a:cubicBezTo>
                    <a:pt x="620" y="113"/>
                    <a:pt x="617" y="115"/>
                    <a:pt x="615" y="115"/>
                  </a:cubicBezTo>
                  <a:cubicBezTo>
                    <a:pt x="613" y="114"/>
                    <a:pt x="610" y="113"/>
                    <a:pt x="608" y="111"/>
                  </a:cubicBezTo>
                  <a:cubicBezTo>
                    <a:pt x="605" y="108"/>
                    <a:pt x="603" y="104"/>
                    <a:pt x="604" y="99"/>
                  </a:cubicBezTo>
                  <a:cubicBezTo>
                    <a:pt x="604" y="92"/>
                    <a:pt x="611" y="92"/>
                    <a:pt x="614" y="95"/>
                  </a:cubicBezTo>
                  <a:cubicBezTo>
                    <a:pt x="615" y="96"/>
                    <a:pt x="615" y="97"/>
                    <a:pt x="616" y="97"/>
                  </a:cubicBezTo>
                  <a:cubicBezTo>
                    <a:pt x="617" y="98"/>
                    <a:pt x="619" y="97"/>
                    <a:pt x="620" y="97"/>
                  </a:cubicBezTo>
                  <a:cubicBezTo>
                    <a:pt x="622" y="98"/>
                    <a:pt x="623" y="101"/>
                    <a:pt x="624" y="102"/>
                  </a:cubicBezTo>
                  <a:cubicBezTo>
                    <a:pt x="625" y="104"/>
                    <a:pt x="624" y="104"/>
                    <a:pt x="626" y="104"/>
                  </a:cubicBezTo>
                  <a:cubicBezTo>
                    <a:pt x="628" y="104"/>
                    <a:pt x="629" y="104"/>
                    <a:pt x="630" y="104"/>
                  </a:cubicBezTo>
                  <a:cubicBezTo>
                    <a:pt x="633" y="104"/>
                    <a:pt x="635" y="105"/>
                    <a:pt x="638" y="104"/>
                  </a:cubicBezTo>
                  <a:cubicBezTo>
                    <a:pt x="638" y="102"/>
                    <a:pt x="638" y="101"/>
                    <a:pt x="638" y="99"/>
                  </a:cubicBezTo>
                  <a:cubicBezTo>
                    <a:pt x="639" y="99"/>
                    <a:pt x="639" y="99"/>
                    <a:pt x="640" y="98"/>
                  </a:cubicBezTo>
                  <a:cubicBezTo>
                    <a:pt x="640" y="97"/>
                    <a:pt x="640" y="97"/>
                    <a:pt x="641" y="96"/>
                  </a:cubicBezTo>
                  <a:cubicBezTo>
                    <a:pt x="645" y="95"/>
                    <a:pt x="646" y="90"/>
                    <a:pt x="647" y="98"/>
                  </a:cubicBezTo>
                  <a:cubicBezTo>
                    <a:pt x="648" y="98"/>
                    <a:pt x="649" y="100"/>
                    <a:pt x="650" y="101"/>
                  </a:cubicBezTo>
                  <a:cubicBezTo>
                    <a:pt x="652" y="101"/>
                    <a:pt x="654" y="100"/>
                    <a:pt x="655" y="101"/>
                  </a:cubicBezTo>
                  <a:cubicBezTo>
                    <a:pt x="659" y="102"/>
                    <a:pt x="659" y="106"/>
                    <a:pt x="661" y="109"/>
                  </a:cubicBezTo>
                  <a:cubicBezTo>
                    <a:pt x="662" y="110"/>
                    <a:pt x="664" y="110"/>
                    <a:pt x="664" y="111"/>
                  </a:cubicBezTo>
                  <a:cubicBezTo>
                    <a:pt x="666" y="113"/>
                    <a:pt x="665" y="112"/>
                    <a:pt x="665" y="115"/>
                  </a:cubicBezTo>
                  <a:cubicBezTo>
                    <a:pt x="664" y="119"/>
                    <a:pt x="662" y="121"/>
                    <a:pt x="661" y="125"/>
                  </a:cubicBezTo>
                  <a:cubicBezTo>
                    <a:pt x="664" y="125"/>
                    <a:pt x="663" y="129"/>
                    <a:pt x="666" y="130"/>
                  </a:cubicBezTo>
                  <a:cubicBezTo>
                    <a:pt x="667" y="132"/>
                    <a:pt x="672" y="130"/>
                    <a:pt x="674" y="130"/>
                  </a:cubicBezTo>
                  <a:cubicBezTo>
                    <a:pt x="677" y="130"/>
                    <a:pt x="680" y="130"/>
                    <a:pt x="683" y="132"/>
                  </a:cubicBezTo>
                  <a:cubicBezTo>
                    <a:pt x="684" y="133"/>
                    <a:pt x="687" y="136"/>
                    <a:pt x="689" y="135"/>
                  </a:cubicBezTo>
                  <a:cubicBezTo>
                    <a:pt x="688" y="137"/>
                    <a:pt x="688" y="143"/>
                    <a:pt x="689" y="146"/>
                  </a:cubicBezTo>
                  <a:cubicBezTo>
                    <a:pt x="689" y="146"/>
                    <a:pt x="690" y="146"/>
                    <a:pt x="691" y="146"/>
                  </a:cubicBezTo>
                  <a:cubicBezTo>
                    <a:pt x="692" y="151"/>
                    <a:pt x="691" y="158"/>
                    <a:pt x="691" y="164"/>
                  </a:cubicBezTo>
                  <a:cubicBezTo>
                    <a:pt x="691" y="167"/>
                    <a:pt x="691" y="169"/>
                    <a:pt x="690" y="171"/>
                  </a:cubicBezTo>
                  <a:cubicBezTo>
                    <a:pt x="689" y="173"/>
                    <a:pt x="687" y="174"/>
                    <a:pt x="687" y="177"/>
                  </a:cubicBezTo>
                  <a:cubicBezTo>
                    <a:pt x="683" y="178"/>
                    <a:pt x="681" y="182"/>
                    <a:pt x="677" y="183"/>
                  </a:cubicBezTo>
                  <a:cubicBezTo>
                    <a:pt x="675" y="184"/>
                    <a:pt x="674" y="183"/>
                    <a:pt x="672" y="184"/>
                  </a:cubicBezTo>
                  <a:cubicBezTo>
                    <a:pt x="670" y="185"/>
                    <a:pt x="668" y="186"/>
                    <a:pt x="668" y="190"/>
                  </a:cubicBezTo>
                  <a:cubicBezTo>
                    <a:pt x="667" y="190"/>
                    <a:pt x="667" y="190"/>
                    <a:pt x="666" y="190"/>
                  </a:cubicBezTo>
                  <a:cubicBezTo>
                    <a:pt x="666" y="191"/>
                    <a:pt x="666" y="192"/>
                    <a:pt x="665" y="193"/>
                  </a:cubicBezTo>
                  <a:cubicBezTo>
                    <a:pt x="665" y="193"/>
                    <a:pt x="664" y="194"/>
                    <a:pt x="663" y="194"/>
                  </a:cubicBezTo>
                  <a:cubicBezTo>
                    <a:pt x="663" y="195"/>
                    <a:pt x="663" y="197"/>
                    <a:pt x="663" y="198"/>
                  </a:cubicBezTo>
                  <a:cubicBezTo>
                    <a:pt x="662" y="199"/>
                    <a:pt x="661" y="200"/>
                    <a:pt x="661" y="201"/>
                  </a:cubicBezTo>
                  <a:cubicBezTo>
                    <a:pt x="660" y="202"/>
                    <a:pt x="661" y="204"/>
                    <a:pt x="660" y="205"/>
                  </a:cubicBezTo>
                  <a:cubicBezTo>
                    <a:pt x="659" y="207"/>
                    <a:pt x="657" y="207"/>
                    <a:pt x="656" y="208"/>
                  </a:cubicBezTo>
                  <a:cubicBezTo>
                    <a:pt x="656" y="209"/>
                    <a:pt x="655" y="210"/>
                    <a:pt x="655" y="211"/>
                  </a:cubicBezTo>
                  <a:cubicBezTo>
                    <a:pt x="655" y="210"/>
                    <a:pt x="654" y="209"/>
                    <a:pt x="653" y="209"/>
                  </a:cubicBezTo>
                  <a:cubicBezTo>
                    <a:pt x="651" y="209"/>
                    <a:pt x="651" y="210"/>
                    <a:pt x="650" y="211"/>
                  </a:cubicBezTo>
                  <a:cubicBezTo>
                    <a:pt x="648" y="211"/>
                    <a:pt x="645" y="211"/>
                    <a:pt x="643" y="211"/>
                  </a:cubicBezTo>
                  <a:cubicBezTo>
                    <a:pt x="640" y="211"/>
                    <a:pt x="635" y="216"/>
                    <a:pt x="635" y="219"/>
                  </a:cubicBezTo>
                  <a:cubicBezTo>
                    <a:pt x="634" y="220"/>
                    <a:pt x="633" y="220"/>
                    <a:pt x="632" y="220"/>
                  </a:cubicBezTo>
                  <a:cubicBezTo>
                    <a:pt x="631" y="222"/>
                    <a:pt x="631" y="226"/>
                    <a:pt x="632" y="229"/>
                  </a:cubicBezTo>
                  <a:cubicBezTo>
                    <a:pt x="632" y="232"/>
                    <a:pt x="633" y="233"/>
                    <a:pt x="634" y="235"/>
                  </a:cubicBezTo>
                  <a:cubicBezTo>
                    <a:pt x="636" y="239"/>
                    <a:pt x="635" y="247"/>
                    <a:pt x="639" y="248"/>
                  </a:cubicBezTo>
                  <a:cubicBezTo>
                    <a:pt x="639" y="244"/>
                    <a:pt x="640" y="235"/>
                    <a:pt x="642" y="232"/>
                  </a:cubicBezTo>
                  <a:cubicBezTo>
                    <a:pt x="645" y="228"/>
                    <a:pt x="651" y="231"/>
                    <a:pt x="654" y="228"/>
                  </a:cubicBezTo>
                  <a:cubicBezTo>
                    <a:pt x="656" y="227"/>
                    <a:pt x="656" y="224"/>
                    <a:pt x="658" y="225"/>
                  </a:cubicBezTo>
                  <a:cubicBezTo>
                    <a:pt x="660" y="225"/>
                    <a:pt x="661" y="229"/>
                    <a:pt x="662" y="231"/>
                  </a:cubicBezTo>
                  <a:cubicBezTo>
                    <a:pt x="662" y="232"/>
                    <a:pt x="663" y="235"/>
                    <a:pt x="664" y="236"/>
                  </a:cubicBezTo>
                  <a:cubicBezTo>
                    <a:pt x="666" y="238"/>
                    <a:pt x="668" y="236"/>
                    <a:pt x="669" y="239"/>
                  </a:cubicBezTo>
                  <a:cubicBezTo>
                    <a:pt x="670" y="242"/>
                    <a:pt x="669" y="245"/>
                    <a:pt x="669" y="248"/>
                  </a:cubicBezTo>
                  <a:cubicBezTo>
                    <a:pt x="670" y="250"/>
                    <a:pt x="670" y="252"/>
                    <a:pt x="671" y="254"/>
                  </a:cubicBezTo>
                  <a:cubicBezTo>
                    <a:pt x="673" y="261"/>
                    <a:pt x="677" y="256"/>
                    <a:pt x="681" y="260"/>
                  </a:cubicBezTo>
                  <a:cubicBezTo>
                    <a:pt x="683" y="262"/>
                    <a:pt x="681" y="264"/>
                    <a:pt x="682" y="267"/>
                  </a:cubicBezTo>
                  <a:cubicBezTo>
                    <a:pt x="683" y="268"/>
                    <a:pt x="685" y="271"/>
                    <a:pt x="686" y="272"/>
                  </a:cubicBezTo>
                  <a:cubicBezTo>
                    <a:pt x="688" y="273"/>
                    <a:pt x="689" y="272"/>
                    <a:pt x="691" y="274"/>
                  </a:cubicBezTo>
                  <a:cubicBezTo>
                    <a:pt x="692" y="276"/>
                    <a:pt x="692" y="280"/>
                    <a:pt x="692" y="283"/>
                  </a:cubicBezTo>
                  <a:cubicBezTo>
                    <a:pt x="695" y="284"/>
                    <a:pt x="697" y="283"/>
                    <a:pt x="699" y="285"/>
                  </a:cubicBezTo>
                  <a:cubicBezTo>
                    <a:pt x="700" y="285"/>
                    <a:pt x="702" y="286"/>
                    <a:pt x="702" y="286"/>
                  </a:cubicBezTo>
                  <a:cubicBezTo>
                    <a:pt x="703" y="287"/>
                    <a:pt x="704" y="289"/>
                    <a:pt x="705" y="289"/>
                  </a:cubicBezTo>
                  <a:cubicBezTo>
                    <a:pt x="706" y="290"/>
                    <a:pt x="708" y="289"/>
                    <a:pt x="709" y="290"/>
                  </a:cubicBezTo>
                  <a:cubicBezTo>
                    <a:pt x="710" y="291"/>
                    <a:pt x="709" y="292"/>
                    <a:pt x="711" y="294"/>
                  </a:cubicBezTo>
                  <a:cubicBezTo>
                    <a:pt x="712" y="296"/>
                    <a:pt x="716" y="296"/>
                    <a:pt x="718" y="295"/>
                  </a:cubicBezTo>
                  <a:cubicBezTo>
                    <a:pt x="719" y="294"/>
                    <a:pt x="719" y="293"/>
                    <a:pt x="719" y="292"/>
                  </a:cubicBezTo>
                  <a:cubicBezTo>
                    <a:pt x="720" y="292"/>
                    <a:pt x="722" y="291"/>
                    <a:pt x="722" y="288"/>
                  </a:cubicBezTo>
                  <a:cubicBezTo>
                    <a:pt x="720" y="287"/>
                    <a:pt x="717" y="290"/>
                    <a:pt x="715" y="286"/>
                  </a:cubicBezTo>
                  <a:cubicBezTo>
                    <a:pt x="713" y="282"/>
                    <a:pt x="716" y="278"/>
                    <a:pt x="713" y="274"/>
                  </a:cubicBezTo>
                  <a:cubicBezTo>
                    <a:pt x="711" y="272"/>
                    <a:pt x="709" y="274"/>
                    <a:pt x="708" y="269"/>
                  </a:cubicBezTo>
                  <a:cubicBezTo>
                    <a:pt x="708" y="265"/>
                    <a:pt x="708" y="259"/>
                    <a:pt x="709" y="255"/>
                  </a:cubicBezTo>
                  <a:cubicBezTo>
                    <a:pt x="711" y="256"/>
                    <a:pt x="713" y="257"/>
                    <a:pt x="715" y="258"/>
                  </a:cubicBezTo>
                  <a:cubicBezTo>
                    <a:pt x="718" y="260"/>
                    <a:pt x="719" y="262"/>
                    <a:pt x="722" y="262"/>
                  </a:cubicBezTo>
                  <a:cubicBezTo>
                    <a:pt x="722" y="266"/>
                    <a:pt x="723" y="267"/>
                    <a:pt x="725" y="269"/>
                  </a:cubicBezTo>
                  <a:cubicBezTo>
                    <a:pt x="727" y="270"/>
                    <a:pt x="730" y="272"/>
                    <a:pt x="733" y="271"/>
                  </a:cubicBezTo>
                  <a:cubicBezTo>
                    <a:pt x="736" y="269"/>
                    <a:pt x="732" y="254"/>
                    <a:pt x="732" y="250"/>
                  </a:cubicBezTo>
                  <a:cubicBezTo>
                    <a:pt x="732" y="242"/>
                    <a:pt x="735" y="237"/>
                    <a:pt x="731" y="230"/>
                  </a:cubicBezTo>
                  <a:cubicBezTo>
                    <a:pt x="731" y="228"/>
                    <a:pt x="732" y="228"/>
                    <a:pt x="730" y="227"/>
                  </a:cubicBezTo>
                  <a:cubicBezTo>
                    <a:pt x="729" y="226"/>
                    <a:pt x="727" y="227"/>
                    <a:pt x="726" y="226"/>
                  </a:cubicBezTo>
                  <a:cubicBezTo>
                    <a:pt x="724" y="225"/>
                    <a:pt x="723" y="221"/>
                    <a:pt x="720" y="221"/>
                  </a:cubicBezTo>
                  <a:cubicBezTo>
                    <a:pt x="720" y="218"/>
                    <a:pt x="719" y="216"/>
                    <a:pt x="719" y="213"/>
                  </a:cubicBezTo>
                  <a:cubicBezTo>
                    <a:pt x="719" y="209"/>
                    <a:pt x="718" y="205"/>
                    <a:pt x="720" y="202"/>
                  </a:cubicBezTo>
                  <a:cubicBezTo>
                    <a:pt x="720" y="199"/>
                    <a:pt x="721" y="197"/>
                    <a:pt x="721" y="194"/>
                  </a:cubicBezTo>
                  <a:cubicBezTo>
                    <a:pt x="722" y="193"/>
                    <a:pt x="722" y="191"/>
                    <a:pt x="722" y="190"/>
                  </a:cubicBezTo>
                  <a:cubicBezTo>
                    <a:pt x="723" y="187"/>
                    <a:pt x="722" y="187"/>
                    <a:pt x="724" y="185"/>
                  </a:cubicBezTo>
                  <a:cubicBezTo>
                    <a:pt x="725" y="183"/>
                    <a:pt x="727" y="182"/>
                    <a:pt x="729" y="181"/>
                  </a:cubicBezTo>
                  <a:cubicBezTo>
                    <a:pt x="732" y="178"/>
                    <a:pt x="732" y="180"/>
                    <a:pt x="734" y="185"/>
                  </a:cubicBezTo>
                  <a:cubicBezTo>
                    <a:pt x="735" y="187"/>
                    <a:pt x="736" y="189"/>
                    <a:pt x="736" y="192"/>
                  </a:cubicBezTo>
                  <a:cubicBezTo>
                    <a:pt x="737" y="193"/>
                    <a:pt x="736" y="195"/>
                    <a:pt x="736" y="197"/>
                  </a:cubicBezTo>
                  <a:cubicBezTo>
                    <a:pt x="737" y="203"/>
                    <a:pt x="739" y="199"/>
                    <a:pt x="742" y="201"/>
                  </a:cubicBezTo>
                  <a:cubicBezTo>
                    <a:pt x="743" y="205"/>
                    <a:pt x="745" y="207"/>
                    <a:pt x="745" y="211"/>
                  </a:cubicBezTo>
                  <a:cubicBezTo>
                    <a:pt x="746" y="217"/>
                    <a:pt x="743" y="220"/>
                    <a:pt x="749" y="220"/>
                  </a:cubicBezTo>
                  <a:cubicBezTo>
                    <a:pt x="750" y="220"/>
                    <a:pt x="753" y="219"/>
                    <a:pt x="754" y="220"/>
                  </a:cubicBezTo>
                  <a:cubicBezTo>
                    <a:pt x="754" y="221"/>
                    <a:pt x="754" y="225"/>
                    <a:pt x="754" y="226"/>
                  </a:cubicBezTo>
                  <a:cubicBezTo>
                    <a:pt x="755" y="232"/>
                    <a:pt x="758" y="235"/>
                    <a:pt x="758" y="227"/>
                  </a:cubicBezTo>
                  <a:cubicBezTo>
                    <a:pt x="758" y="222"/>
                    <a:pt x="758" y="217"/>
                    <a:pt x="758" y="213"/>
                  </a:cubicBezTo>
                  <a:cubicBezTo>
                    <a:pt x="758" y="209"/>
                    <a:pt x="759" y="203"/>
                    <a:pt x="760" y="200"/>
                  </a:cubicBezTo>
                  <a:cubicBezTo>
                    <a:pt x="762" y="198"/>
                    <a:pt x="764" y="197"/>
                    <a:pt x="766" y="195"/>
                  </a:cubicBezTo>
                  <a:cubicBezTo>
                    <a:pt x="769" y="192"/>
                    <a:pt x="770" y="190"/>
                    <a:pt x="774" y="190"/>
                  </a:cubicBezTo>
                  <a:cubicBezTo>
                    <a:pt x="774" y="187"/>
                    <a:pt x="774" y="184"/>
                    <a:pt x="774" y="181"/>
                  </a:cubicBezTo>
                  <a:cubicBezTo>
                    <a:pt x="771" y="181"/>
                    <a:pt x="769" y="179"/>
                    <a:pt x="765" y="179"/>
                  </a:cubicBezTo>
                  <a:cubicBezTo>
                    <a:pt x="762" y="179"/>
                    <a:pt x="759" y="181"/>
                    <a:pt x="757" y="177"/>
                  </a:cubicBezTo>
                  <a:cubicBezTo>
                    <a:pt x="755" y="174"/>
                    <a:pt x="755" y="170"/>
                    <a:pt x="752" y="167"/>
                  </a:cubicBezTo>
                  <a:cubicBezTo>
                    <a:pt x="751" y="166"/>
                    <a:pt x="749" y="168"/>
                    <a:pt x="748" y="167"/>
                  </a:cubicBezTo>
                  <a:cubicBezTo>
                    <a:pt x="747" y="167"/>
                    <a:pt x="746" y="166"/>
                    <a:pt x="746" y="166"/>
                  </a:cubicBezTo>
                  <a:cubicBezTo>
                    <a:pt x="744" y="165"/>
                    <a:pt x="743" y="166"/>
                    <a:pt x="741" y="165"/>
                  </a:cubicBezTo>
                  <a:cubicBezTo>
                    <a:pt x="741" y="164"/>
                    <a:pt x="741" y="163"/>
                    <a:pt x="741" y="162"/>
                  </a:cubicBezTo>
                  <a:cubicBezTo>
                    <a:pt x="738" y="162"/>
                    <a:pt x="736" y="159"/>
                    <a:pt x="734" y="156"/>
                  </a:cubicBezTo>
                  <a:cubicBezTo>
                    <a:pt x="733" y="154"/>
                    <a:pt x="733" y="153"/>
                    <a:pt x="733" y="151"/>
                  </a:cubicBezTo>
                  <a:cubicBezTo>
                    <a:pt x="731" y="148"/>
                    <a:pt x="731" y="149"/>
                    <a:pt x="729" y="148"/>
                  </a:cubicBezTo>
                  <a:cubicBezTo>
                    <a:pt x="724" y="145"/>
                    <a:pt x="725" y="141"/>
                    <a:pt x="725" y="136"/>
                  </a:cubicBezTo>
                  <a:cubicBezTo>
                    <a:pt x="725" y="132"/>
                    <a:pt x="725" y="131"/>
                    <a:pt x="726" y="128"/>
                  </a:cubicBezTo>
                  <a:cubicBezTo>
                    <a:pt x="727" y="125"/>
                    <a:pt x="727" y="125"/>
                    <a:pt x="729" y="123"/>
                  </a:cubicBezTo>
                  <a:cubicBezTo>
                    <a:pt x="731" y="121"/>
                    <a:pt x="733" y="117"/>
                    <a:pt x="735" y="114"/>
                  </a:cubicBezTo>
                  <a:cubicBezTo>
                    <a:pt x="737" y="110"/>
                    <a:pt x="740" y="109"/>
                    <a:pt x="736" y="106"/>
                  </a:cubicBezTo>
                  <a:cubicBezTo>
                    <a:pt x="733" y="103"/>
                    <a:pt x="730" y="105"/>
                    <a:pt x="726" y="104"/>
                  </a:cubicBezTo>
                  <a:cubicBezTo>
                    <a:pt x="721" y="103"/>
                    <a:pt x="723" y="98"/>
                    <a:pt x="722" y="92"/>
                  </a:cubicBezTo>
                  <a:cubicBezTo>
                    <a:pt x="720" y="92"/>
                    <a:pt x="719" y="90"/>
                    <a:pt x="717" y="90"/>
                  </a:cubicBezTo>
                  <a:cubicBezTo>
                    <a:pt x="715" y="89"/>
                    <a:pt x="714" y="91"/>
                    <a:pt x="712" y="91"/>
                  </a:cubicBezTo>
                  <a:cubicBezTo>
                    <a:pt x="710" y="92"/>
                    <a:pt x="708" y="92"/>
                    <a:pt x="706" y="92"/>
                  </a:cubicBezTo>
                  <a:cubicBezTo>
                    <a:pt x="703" y="92"/>
                    <a:pt x="702" y="91"/>
                    <a:pt x="700" y="89"/>
                  </a:cubicBezTo>
                  <a:cubicBezTo>
                    <a:pt x="698" y="88"/>
                    <a:pt x="692" y="84"/>
                    <a:pt x="696" y="80"/>
                  </a:cubicBezTo>
                  <a:cubicBezTo>
                    <a:pt x="698" y="79"/>
                    <a:pt x="701" y="79"/>
                    <a:pt x="702" y="79"/>
                  </a:cubicBezTo>
                  <a:cubicBezTo>
                    <a:pt x="705" y="80"/>
                    <a:pt x="706" y="79"/>
                    <a:pt x="708" y="76"/>
                  </a:cubicBezTo>
                  <a:cubicBezTo>
                    <a:pt x="709" y="74"/>
                    <a:pt x="710" y="74"/>
                    <a:pt x="712" y="74"/>
                  </a:cubicBezTo>
                  <a:cubicBezTo>
                    <a:pt x="714" y="74"/>
                    <a:pt x="717" y="75"/>
                    <a:pt x="717" y="73"/>
                  </a:cubicBezTo>
                  <a:cubicBezTo>
                    <a:pt x="718" y="70"/>
                    <a:pt x="716" y="68"/>
                    <a:pt x="715" y="67"/>
                  </a:cubicBezTo>
                  <a:cubicBezTo>
                    <a:pt x="712" y="65"/>
                    <a:pt x="710" y="66"/>
                    <a:pt x="707" y="65"/>
                  </a:cubicBezTo>
                  <a:cubicBezTo>
                    <a:pt x="703" y="65"/>
                    <a:pt x="700" y="62"/>
                    <a:pt x="696" y="62"/>
                  </a:cubicBezTo>
                  <a:cubicBezTo>
                    <a:pt x="693" y="62"/>
                    <a:pt x="693" y="63"/>
                    <a:pt x="691" y="64"/>
                  </a:cubicBezTo>
                  <a:cubicBezTo>
                    <a:pt x="689" y="66"/>
                    <a:pt x="687" y="66"/>
                    <a:pt x="687" y="70"/>
                  </a:cubicBezTo>
                  <a:cubicBezTo>
                    <a:pt x="685" y="71"/>
                    <a:pt x="683" y="71"/>
                    <a:pt x="682" y="71"/>
                  </a:cubicBezTo>
                  <a:cubicBezTo>
                    <a:pt x="679" y="70"/>
                    <a:pt x="681" y="70"/>
                    <a:pt x="679" y="68"/>
                  </a:cubicBezTo>
                  <a:cubicBezTo>
                    <a:pt x="678" y="66"/>
                    <a:pt x="677" y="66"/>
                    <a:pt x="677" y="64"/>
                  </a:cubicBezTo>
                  <a:cubicBezTo>
                    <a:pt x="676" y="60"/>
                    <a:pt x="678" y="59"/>
                    <a:pt x="676" y="57"/>
                  </a:cubicBezTo>
                  <a:cubicBezTo>
                    <a:pt x="675" y="56"/>
                    <a:pt x="673" y="56"/>
                    <a:pt x="672" y="55"/>
                  </a:cubicBezTo>
                  <a:cubicBezTo>
                    <a:pt x="670" y="52"/>
                    <a:pt x="671" y="51"/>
                    <a:pt x="670" y="48"/>
                  </a:cubicBezTo>
                  <a:cubicBezTo>
                    <a:pt x="670" y="47"/>
                    <a:pt x="669" y="45"/>
                    <a:pt x="668" y="44"/>
                  </a:cubicBezTo>
                  <a:cubicBezTo>
                    <a:pt x="667" y="44"/>
                    <a:pt x="666" y="44"/>
                    <a:pt x="666" y="44"/>
                  </a:cubicBezTo>
                  <a:cubicBezTo>
                    <a:pt x="665" y="44"/>
                    <a:pt x="664" y="42"/>
                    <a:pt x="663" y="42"/>
                  </a:cubicBezTo>
                  <a:cubicBezTo>
                    <a:pt x="661" y="43"/>
                    <a:pt x="661" y="45"/>
                    <a:pt x="661" y="46"/>
                  </a:cubicBezTo>
                  <a:cubicBezTo>
                    <a:pt x="659" y="48"/>
                    <a:pt x="659" y="47"/>
                    <a:pt x="657" y="48"/>
                  </a:cubicBezTo>
                  <a:cubicBezTo>
                    <a:pt x="655" y="48"/>
                    <a:pt x="655" y="49"/>
                    <a:pt x="653" y="50"/>
                  </a:cubicBezTo>
                  <a:cubicBezTo>
                    <a:pt x="651" y="50"/>
                    <a:pt x="650" y="48"/>
                    <a:pt x="648" y="48"/>
                  </a:cubicBezTo>
                  <a:cubicBezTo>
                    <a:pt x="647" y="47"/>
                    <a:pt x="644" y="48"/>
                    <a:pt x="643" y="48"/>
                  </a:cubicBezTo>
                  <a:cubicBezTo>
                    <a:pt x="642" y="48"/>
                    <a:pt x="641" y="48"/>
                    <a:pt x="640" y="48"/>
                  </a:cubicBezTo>
                  <a:cubicBezTo>
                    <a:pt x="639" y="48"/>
                    <a:pt x="638" y="49"/>
                    <a:pt x="638" y="49"/>
                  </a:cubicBezTo>
                  <a:cubicBezTo>
                    <a:pt x="636" y="50"/>
                    <a:pt x="634" y="50"/>
                    <a:pt x="633" y="50"/>
                  </a:cubicBezTo>
                  <a:cubicBezTo>
                    <a:pt x="631" y="49"/>
                    <a:pt x="630" y="48"/>
                    <a:pt x="628" y="48"/>
                  </a:cubicBezTo>
                  <a:cubicBezTo>
                    <a:pt x="628" y="45"/>
                    <a:pt x="625" y="38"/>
                    <a:pt x="629" y="39"/>
                  </a:cubicBezTo>
                  <a:cubicBezTo>
                    <a:pt x="629" y="36"/>
                    <a:pt x="629" y="34"/>
                    <a:pt x="630" y="32"/>
                  </a:cubicBezTo>
                  <a:cubicBezTo>
                    <a:pt x="631" y="29"/>
                    <a:pt x="632" y="27"/>
                    <a:pt x="632" y="23"/>
                  </a:cubicBezTo>
                  <a:cubicBezTo>
                    <a:pt x="631" y="20"/>
                    <a:pt x="631" y="18"/>
                    <a:pt x="630" y="15"/>
                  </a:cubicBezTo>
                  <a:cubicBezTo>
                    <a:pt x="630" y="11"/>
                    <a:pt x="629" y="9"/>
                    <a:pt x="629" y="6"/>
                  </a:cubicBezTo>
                  <a:cubicBezTo>
                    <a:pt x="628" y="6"/>
                    <a:pt x="625" y="5"/>
                    <a:pt x="624" y="6"/>
                  </a:cubicBezTo>
                  <a:cubicBezTo>
                    <a:pt x="624" y="7"/>
                    <a:pt x="624" y="8"/>
                    <a:pt x="624" y="9"/>
                  </a:cubicBezTo>
                  <a:cubicBezTo>
                    <a:pt x="623" y="10"/>
                    <a:pt x="622" y="10"/>
                    <a:pt x="621" y="11"/>
                  </a:cubicBezTo>
                  <a:cubicBezTo>
                    <a:pt x="620" y="12"/>
                    <a:pt x="619" y="13"/>
                    <a:pt x="618" y="13"/>
                  </a:cubicBezTo>
                  <a:cubicBezTo>
                    <a:pt x="616" y="13"/>
                    <a:pt x="613" y="12"/>
                    <a:pt x="612" y="13"/>
                  </a:cubicBezTo>
                  <a:cubicBezTo>
                    <a:pt x="611" y="13"/>
                    <a:pt x="610" y="17"/>
                    <a:pt x="610" y="18"/>
                  </a:cubicBezTo>
                  <a:cubicBezTo>
                    <a:pt x="610" y="19"/>
                    <a:pt x="610" y="20"/>
                    <a:pt x="610" y="21"/>
                  </a:cubicBezTo>
                  <a:cubicBezTo>
                    <a:pt x="609" y="22"/>
                    <a:pt x="608" y="24"/>
                    <a:pt x="608" y="25"/>
                  </a:cubicBezTo>
                  <a:cubicBezTo>
                    <a:pt x="606" y="28"/>
                    <a:pt x="604" y="33"/>
                    <a:pt x="605" y="37"/>
                  </a:cubicBezTo>
                  <a:cubicBezTo>
                    <a:pt x="606" y="37"/>
                    <a:pt x="607" y="37"/>
                    <a:pt x="607" y="38"/>
                  </a:cubicBezTo>
                  <a:cubicBezTo>
                    <a:pt x="608" y="41"/>
                    <a:pt x="608" y="48"/>
                    <a:pt x="608" y="51"/>
                  </a:cubicBezTo>
                  <a:cubicBezTo>
                    <a:pt x="607" y="56"/>
                    <a:pt x="605" y="58"/>
                    <a:pt x="601" y="59"/>
                  </a:cubicBezTo>
                  <a:cubicBezTo>
                    <a:pt x="601" y="62"/>
                    <a:pt x="603" y="70"/>
                    <a:pt x="601" y="72"/>
                  </a:cubicBezTo>
                  <a:cubicBezTo>
                    <a:pt x="600" y="73"/>
                    <a:pt x="597" y="73"/>
                    <a:pt x="596" y="73"/>
                  </a:cubicBezTo>
                  <a:cubicBezTo>
                    <a:pt x="593" y="72"/>
                    <a:pt x="594" y="70"/>
                    <a:pt x="594" y="67"/>
                  </a:cubicBezTo>
                  <a:cubicBezTo>
                    <a:pt x="593" y="65"/>
                    <a:pt x="593" y="64"/>
                    <a:pt x="592" y="62"/>
                  </a:cubicBezTo>
                  <a:cubicBezTo>
                    <a:pt x="592" y="60"/>
                    <a:pt x="593" y="58"/>
                    <a:pt x="592" y="55"/>
                  </a:cubicBezTo>
                  <a:cubicBezTo>
                    <a:pt x="592" y="54"/>
                    <a:pt x="591" y="52"/>
                    <a:pt x="590" y="51"/>
                  </a:cubicBezTo>
                  <a:cubicBezTo>
                    <a:pt x="589" y="48"/>
                    <a:pt x="589" y="48"/>
                    <a:pt x="588" y="45"/>
                  </a:cubicBezTo>
                  <a:cubicBezTo>
                    <a:pt x="588" y="44"/>
                    <a:pt x="587" y="44"/>
                    <a:pt x="586" y="44"/>
                  </a:cubicBezTo>
                  <a:cubicBezTo>
                    <a:pt x="585" y="40"/>
                    <a:pt x="587" y="38"/>
                    <a:pt x="587" y="34"/>
                  </a:cubicBezTo>
                  <a:cubicBezTo>
                    <a:pt x="588" y="32"/>
                    <a:pt x="587" y="30"/>
                    <a:pt x="587" y="29"/>
                  </a:cubicBezTo>
                  <a:cubicBezTo>
                    <a:pt x="588" y="27"/>
                    <a:pt x="589" y="26"/>
                    <a:pt x="589" y="24"/>
                  </a:cubicBezTo>
                  <a:cubicBezTo>
                    <a:pt x="590" y="23"/>
                    <a:pt x="590" y="23"/>
                    <a:pt x="591" y="23"/>
                  </a:cubicBezTo>
                  <a:cubicBezTo>
                    <a:pt x="591" y="21"/>
                    <a:pt x="592" y="20"/>
                    <a:pt x="593" y="19"/>
                  </a:cubicBezTo>
                  <a:cubicBezTo>
                    <a:pt x="594" y="17"/>
                    <a:pt x="594" y="15"/>
                    <a:pt x="595" y="13"/>
                  </a:cubicBezTo>
                  <a:cubicBezTo>
                    <a:pt x="596" y="12"/>
                    <a:pt x="599" y="12"/>
                    <a:pt x="600" y="11"/>
                  </a:cubicBezTo>
                  <a:cubicBezTo>
                    <a:pt x="601" y="10"/>
                    <a:pt x="601" y="6"/>
                    <a:pt x="602" y="4"/>
                  </a:cubicBezTo>
                  <a:cubicBezTo>
                    <a:pt x="603" y="1"/>
                    <a:pt x="603" y="1"/>
                    <a:pt x="600" y="1"/>
                  </a:cubicBezTo>
                  <a:cubicBezTo>
                    <a:pt x="598" y="0"/>
                    <a:pt x="595" y="0"/>
                    <a:pt x="594" y="0"/>
                  </a:cubicBezTo>
                  <a:cubicBezTo>
                    <a:pt x="592" y="1"/>
                    <a:pt x="591" y="2"/>
                    <a:pt x="589" y="3"/>
                  </a:cubicBezTo>
                  <a:cubicBezTo>
                    <a:pt x="589" y="4"/>
                    <a:pt x="588" y="4"/>
                    <a:pt x="587" y="4"/>
                  </a:cubicBezTo>
                  <a:cubicBezTo>
                    <a:pt x="586" y="5"/>
                    <a:pt x="585" y="4"/>
                    <a:pt x="584" y="4"/>
                  </a:cubicBezTo>
                  <a:cubicBezTo>
                    <a:pt x="584" y="6"/>
                    <a:pt x="584" y="7"/>
                    <a:pt x="583" y="9"/>
                  </a:cubicBezTo>
                  <a:cubicBezTo>
                    <a:pt x="582" y="9"/>
                    <a:pt x="581" y="11"/>
                    <a:pt x="580" y="12"/>
                  </a:cubicBezTo>
                  <a:cubicBezTo>
                    <a:pt x="578" y="13"/>
                    <a:pt x="577" y="13"/>
                    <a:pt x="575" y="13"/>
                  </a:cubicBezTo>
                  <a:cubicBezTo>
                    <a:pt x="574" y="14"/>
                    <a:pt x="573" y="15"/>
                    <a:pt x="572" y="16"/>
                  </a:cubicBezTo>
                  <a:cubicBezTo>
                    <a:pt x="572" y="17"/>
                    <a:pt x="572" y="19"/>
                    <a:pt x="572" y="20"/>
                  </a:cubicBezTo>
                  <a:cubicBezTo>
                    <a:pt x="572" y="22"/>
                    <a:pt x="571" y="22"/>
                    <a:pt x="571" y="23"/>
                  </a:cubicBezTo>
                  <a:cubicBezTo>
                    <a:pt x="569" y="26"/>
                    <a:pt x="569" y="30"/>
                    <a:pt x="566" y="33"/>
                  </a:cubicBezTo>
                  <a:cubicBezTo>
                    <a:pt x="563" y="35"/>
                    <a:pt x="561" y="35"/>
                    <a:pt x="557" y="36"/>
                  </a:cubicBezTo>
                  <a:cubicBezTo>
                    <a:pt x="557" y="40"/>
                    <a:pt x="554" y="48"/>
                    <a:pt x="557" y="52"/>
                  </a:cubicBezTo>
                  <a:cubicBezTo>
                    <a:pt x="557" y="53"/>
                    <a:pt x="559" y="53"/>
                    <a:pt x="559" y="53"/>
                  </a:cubicBezTo>
                  <a:cubicBezTo>
                    <a:pt x="560" y="55"/>
                    <a:pt x="559" y="57"/>
                    <a:pt x="560" y="59"/>
                  </a:cubicBezTo>
                  <a:cubicBezTo>
                    <a:pt x="560" y="61"/>
                    <a:pt x="562" y="62"/>
                    <a:pt x="562" y="65"/>
                  </a:cubicBezTo>
                  <a:cubicBezTo>
                    <a:pt x="564" y="65"/>
                    <a:pt x="565" y="66"/>
                    <a:pt x="566" y="66"/>
                  </a:cubicBezTo>
                  <a:cubicBezTo>
                    <a:pt x="566" y="68"/>
                    <a:pt x="567" y="73"/>
                    <a:pt x="568" y="75"/>
                  </a:cubicBezTo>
                  <a:cubicBezTo>
                    <a:pt x="570" y="77"/>
                    <a:pt x="573" y="75"/>
                    <a:pt x="576" y="76"/>
                  </a:cubicBezTo>
                  <a:cubicBezTo>
                    <a:pt x="576" y="77"/>
                    <a:pt x="576" y="78"/>
                    <a:pt x="576" y="79"/>
                  </a:cubicBezTo>
                  <a:cubicBezTo>
                    <a:pt x="577" y="79"/>
                    <a:pt x="578" y="80"/>
                    <a:pt x="578" y="80"/>
                  </a:cubicBezTo>
                  <a:cubicBezTo>
                    <a:pt x="579" y="85"/>
                    <a:pt x="581" y="83"/>
                    <a:pt x="583" y="85"/>
                  </a:cubicBezTo>
                  <a:cubicBezTo>
                    <a:pt x="586" y="88"/>
                    <a:pt x="584" y="92"/>
                    <a:pt x="585" y="95"/>
                  </a:cubicBezTo>
                  <a:cubicBezTo>
                    <a:pt x="586" y="96"/>
                    <a:pt x="587" y="96"/>
                    <a:pt x="587" y="97"/>
                  </a:cubicBezTo>
                  <a:cubicBezTo>
                    <a:pt x="588" y="99"/>
                    <a:pt x="587" y="102"/>
                    <a:pt x="587" y="104"/>
                  </a:cubicBezTo>
                  <a:cubicBezTo>
                    <a:pt x="587" y="110"/>
                    <a:pt x="586" y="108"/>
                    <a:pt x="584" y="111"/>
                  </a:cubicBezTo>
                  <a:cubicBezTo>
                    <a:pt x="583" y="112"/>
                    <a:pt x="582" y="114"/>
                    <a:pt x="581" y="115"/>
                  </a:cubicBezTo>
                  <a:cubicBezTo>
                    <a:pt x="581" y="116"/>
                    <a:pt x="580" y="118"/>
                    <a:pt x="580" y="119"/>
                  </a:cubicBezTo>
                  <a:cubicBezTo>
                    <a:pt x="579" y="120"/>
                    <a:pt x="578" y="121"/>
                    <a:pt x="578" y="122"/>
                  </a:cubicBezTo>
                  <a:cubicBezTo>
                    <a:pt x="577" y="124"/>
                    <a:pt x="577" y="126"/>
                    <a:pt x="577" y="128"/>
                  </a:cubicBezTo>
                  <a:cubicBezTo>
                    <a:pt x="577" y="131"/>
                    <a:pt x="575" y="133"/>
                    <a:pt x="574" y="136"/>
                  </a:cubicBezTo>
                  <a:cubicBezTo>
                    <a:pt x="573" y="138"/>
                    <a:pt x="573" y="139"/>
                    <a:pt x="571" y="141"/>
                  </a:cubicBezTo>
                  <a:cubicBezTo>
                    <a:pt x="570" y="142"/>
                    <a:pt x="568" y="143"/>
                    <a:pt x="568" y="146"/>
                  </a:cubicBezTo>
                  <a:cubicBezTo>
                    <a:pt x="568" y="146"/>
                    <a:pt x="567" y="146"/>
                    <a:pt x="566" y="146"/>
                  </a:cubicBezTo>
                  <a:cubicBezTo>
                    <a:pt x="566" y="148"/>
                    <a:pt x="566" y="149"/>
                    <a:pt x="566" y="151"/>
                  </a:cubicBezTo>
                  <a:cubicBezTo>
                    <a:pt x="563" y="151"/>
                    <a:pt x="562" y="157"/>
                    <a:pt x="559" y="154"/>
                  </a:cubicBezTo>
                  <a:cubicBezTo>
                    <a:pt x="556" y="152"/>
                    <a:pt x="557" y="146"/>
                    <a:pt x="557" y="143"/>
                  </a:cubicBezTo>
                  <a:cubicBezTo>
                    <a:pt x="557" y="138"/>
                    <a:pt x="557" y="133"/>
                    <a:pt x="557" y="129"/>
                  </a:cubicBezTo>
                  <a:cubicBezTo>
                    <a:pt x="558" y="125"/>
                    <a:pt x="561" y="121"/>
                    <a:pt x="559" y="117"/>
                  </a:cubicBezTo>
                  <a:cubicBezTo>
                    <a:pt x="559" y="115"/>
                    <a:pt x="557" y="114"/>
                    <a:pt x="556" y="114"/>
                  </a:cubicBezTo>
                  <a:cubicBezTo>
                    <a:pt x="553" y="115"/>
                    <a:pt x="554" y="115"/>
                    <a:pt x="553" y="118"/>
                  </a:cubicBezTo>
                  <a:cubicBezTo>
                    <a:pt x="553" y="120"/>
                    <a:pt x="553" y="121"/>
                    <a:pt x="552" y="123"/>
                  </a:cubicBezTo>
                  <a:cubicBezTo>
                    <a:pt x="551" y="124"/>
                    <a:pt x="548" y="123"/>
                    <a:pt x="547" y="123"/>
                  </a:cubicBezTo>
                  <a:cubicBezTo>
                    <a:pt x="545" y="123"/>
                    <a:pt x="543" y="124"/>
                    <a:pt x="542" y="123"/>
                  </a:cubicBezTo>
                  <a:cubicBezTo>
                    <a:pt x="540" y="123"/>
                    <a:pt x="540" y="122"/>
                    <a:pt x="538" y="121"/>
                  </a:cubicBezTo>
                  <a:cubicBezTo>
                    <a:pt x="536" y="121"/>
                    <a:pt x="535" y="123"/>
                    <a:pt x="534" y="120"/>
                  </a:cubicBezTo>
                  <a:cubicBezTo>
                    <a:pt x="534" y="118"/>
                    <a:pt x="534" y="113"/>
                    <a:pt x="535" y="111"/>
                  </a:cubicBezTo>
                  <a:cubicBezTo>
                    <a:pt x="535" y="111"/>
                    <a:pt x="536" y="111"/>
                    <a:pt x="537" y="111"/>
                  </a:cubicBezTo>
                  <a:cubicBezTo>
                    <a:pt x="537" y="104"/>
                    <a:pt x="540" y="100"/>
                    <a:pt x="533" y="98"/>
                  </a:cubicBezTo>
                  <a:cubicBezTo>
                    <a:pt x="533" y="95"/>
                    <a:pt x="531" y="93"/>
                    <a:pt x="531" y="90"/>
                  </a:cubicBezTo>
                  <a:cubicBezTo>
                    <a:pt x="530" y="88"/>
                    <a:pt x="530" y="87"/>
                    <a:pt x="529" y="85"/>
                  </a:cubicBezTo>
                  <a:cubicBezTo>
                    <a:pt x="529" y="83"/>
                    <a:pt x="528" y="82"/>
                    <a:pt x="528" y="79"/>
                  </a:cubicBezTo>
                  <a:cubicBezTo>
                    <a:pt x="528" y="75"/>
                    <a:pt x="529" y="70"/>
                    <a:pt x="528" y="65"/>
                  </a:cubicBezTo>
                  <a:cubicBezTo>
                    <a:pt x="528" y="62"/>
                    <a:pt x="526" y="59"/>
                    <a:pt x="526" y="55"/>
                  </a:cubicBezTo>
                  <a:cubicBezTo>
                    <a:pt x="525" y="52"/>
                    <a:pt x="526" y="51"/>
                    <a:pt x="524" y="50"/>
                  </a:cubicBezTo>
                  <a:cubicBezTo>
                    <a:pt x="523" y="49"/>
                    <a:pt x="521" y="50"/>
                    <a:pt x="520" y="49"/>
                  </a:cubicBezTo>
                  <a:cubicBezTo>
                    <a:pt x="517" y="48"/>
                    <a:pt x="516" y="45"/>
                    <a:pt x="513" y="44"/>
                  </a:cubicBezTo>
                  <a:cubicBezTo>
                    <a:pt x="510" y="42"/>
                    <a:pt x="508" y="42"/>
                    <a:pt x="507" y="46"/>
                  </a:cubicBezTo>
                  <a:cubicBezTo>
                    <a:pt x="506" y="48"/>
                    <a:pt x="506" y="49"/>
                    <a:pt x="505" y="51"/>
                  </a:cubicBezTo>
                  <a:cubicBezTo>
                    <a:pt x="504" y="53"/>
                    <a:pt x="505" y="54"/>
                    <a:pt x="504" y="57"/>
                  </a:cubicBezTo>
                  <a:cubicBezTo>
                    <a:pt x="504" y="60"/>
                    <a:pt x="502" y="63"/>
                    <a:pt x="500" y="65"/>
                  </a:cubicBezTo>
                  <a:cubicBezTo>
                    <a:pt x="499" y="65"/>
                    <a:pt x="499" y="65"/>
                    <a:pt x="498" y="66"/>
                  </a:cubicBezTo>
                  <a:cubicBezTo>
                    <a:pt x="498" y="67"/>
                    <a:pt x="498" y="68"/>
                    <a:pt x="498" y="69"/>
                  </a:cubicBezTo>
                  <a:cubicBezTo>
                    <a:pt x="497" y="71"/>
                    <a:pt x="497" y="71"/>
                    <a:pt x="497" y="74"/>
                  </a:cubicBezTo>
                  <a:cubicBezTo>
                    <a:pt x="497" y="76"/>
                    <a:pt x="496" y="79"/>
                    <a:pt x="496" y="81"/>
                  </a:cubicBezTo>
                  <a:cubicBezTo>
                    <a:pt x="497" y="84"/>
                    <a:pt x="498" y="83"/>
                    <a:pt x="499" y="85"/>
                  </a:cubicBezTo>
                  <a:cubicBezTo>
                    <a:pt x="502" y="88"/>
                    <a:pt x="503" y="93"/>
                    <a:pt x="504" y="98"/>
                  </a:cubicBezTo>
                  <a:cubicBezTo>
                    <a:pt x="504" y="101"/>
                    <a:pt x="505" y="102"/>
                    <a:pt x="505" y="104"/>
                  </a:cubicBezTo>
                  <a:cubicBezTo>
                    <a:pt x="506" y="106"/>
                    <a:pt x="505" y="109"/>
                    <a:pt x="506" y="111"/>
                  </a:cubicBezTo>
                  <a:cubicBezTo>
                    <a:pt x="506" y="112"/>
                    <a:pt x="508" y="111"/>
                    <a:pt x="509" y="113"/>
                  </a:cubicBezTo>
                  <a:cubicBezTo>
                    <a:pt x="510" y="115"/>
                    <a:pt x="509" y="118"/>
                    <a:pt x="509" y="120"/>
                  </a:cubicBezTo>
                  <a:cubicBezTo>
                    <a:pt x="509" y="125"/>
                    <a:pt x="510" y="127"/>
                    <a:pt x="507" y="131"/>
                  </a:cubicBezTo>
                  <a:cubicBezTo>
                    <a:pt x="505" y="133"/>
                    <a:pt x="503" y="136"/>
                    <a:pt x="501" y="136"/>
                  </a:cubicBezTo>
                  <a:cubicBezTo>
                    <a:pt x="501" y="136"/>
                    <a:pt x="500" y="137"/>
                    <a:pt x="500" y="137"/>
                  </a:cubicBezTo>
                  <a:cubicBezTo>
                    <a:pt x="499" y="142"/>
                    <a:pt x="494" y="140"/>
                    <a:pt x="492" y="141"/>
                  </a:cubicBezTo>
                  <a:cubicBezTo>
                    <a:pt x="489" y="143"/>
                    <a:pt x="485" y="143"/>
                    <a:pt x="482" y="141"/>
                  </a:cubicBezTo>
                  <a:cubicBezTo>
                    <a:pt x="480" y="140"/>
                    <a:pt x="476" y="137"/>
                    <a:pt x="473" y="139"/>
                  </a:cubicBezTo>
                  <a:cubicBezTo>
                    <a:pt x="472" y="140"/>
                    <a:pt x="471" y="142"/>
                    <a:pt x="470" y="143"/>
                  </a:cubicBezTo>
                  <a:cubicBezTo>
                    <a:pt x="468" y="144"/>
                    <a:pt x="467" y="144"/>
                    <a:pt x="465" y="144"/>
                  </a:cubicBezTo>
                  <a:cubicBezTo>
                    <a:pt x="461" y="144"/>
                    <a:pt x="459" y="144"/>
                    <a:pt x="455" y="147"/>
                  </a:cubicBezTo>
                  <a:cubicBezTo>
                    <a:pt x="453" y="148"/>
                    <a:pt x="450" y="151"/>
                    <a:pt x="447" y="151"/>
                  </a:cubicBezTo>
                  <a:cubicBezTo>
                    <a:pt x="446" y="152"/>
                    <a:pt x="444" y="152"/>
                    <a:pt x="442" y="151"/>
                  </a:cubicBezTo>
                  <a:cubicBezTo>
                    <a:pt x="440" y="151"/>
                    <a:pt x="440" y="149"/>
                    <a:pt x="438" y="147"/>
                  </a:cubicBezTo>
                  <a:cubicBezTo>
                    <a:pt x="435" y="145"/>
                    <a:pt x="432" y="143"/>
                    <a:pt x="430" y="141"/>
                  </a:cubicBezTo>
                  <a:cubicBezTo>
                    <a:pt x="427" y="139"/>
                    <a:pt x="424" y="139"/>
                    <a:pt x="422" y="136"/>
                  </a:cubicBezTo>
                  <a:cubicBezTo>
                    <a:pt x="421" y="134"/>
                    <a:pt x="421" y="133"/>
                    <a:pt x="420" y="132"/>
                  </a:cubicBezTo>
                  <a:cubicBezTo>
                    <a:pt x="419" y="132"/>
                    <a:pt x="418" y="132"/>
                    <a:pt x="417" y="132"/>
                  </a:cubicBezTo>
                  <a:cubicBezTo>
                    <a:pt x="415" y="131"/>
                    <a:pt x="417" y="130"/>
                    <a:pt x="416" y="129"/>
                  </a:cubicBezTo>
                  <a:cubicBezTo>
                    <a:pt x="414" y="127"/>
                    <a:pt x="413" y="128"/>
                    <a:pt x="412" y="126"/>
                  </a:cubicBezTo>
                  <a:cubicBezTo>
                    <a:pt x="411" y="125"/>
                    <a:pt x="411" y="122"/>
                    <a:pt x="410" y="121"/>
                  </a:cubicBezTo>
                  <a:cubicBezTo>
                    <a:pt x="408" y="121"/>
                    <a:pt x="405" y="122"/>
                    <a:pt x="403" y="122"/>
                  </a:cubicBezTo>
                  <a:cubicBezTo>
                    <a:pt x="401" y="122"/>
                    <a:pt x="399" y="122"/>
                    <a:pt x="397" y="122"/>
                  </a:cubicBezTo>
                  <a:cubicBezTo>
                    <a:pt x="395" y="122"/>
                    <a:pt x="393" y="121"/>
                    <a:pt x="392" y="121"/>
                  </a:cubicBezTo>
                  <a:cubicBezTo>
                    <a:pt x="389" y="122"/>
                    <a:pt x="390" y="124"/>
                    <a:pt x="389" y="127"/>
                  </a:cubicBezTo>
                  <a:cubicBezTo>
                    <a:pt x="388" y="131"/>
                    <a:pt x="388" y="134"/>
                    <a:pt x="386" y="138"/>
                  </a:cubicBezTo>
                  <a:cubicBezTo>
                    <a:pt x="384" y="141"/>
                    <a:pt x="382" y="144"/>
                    <a:pt x="382" y="148"/>
                  </a:cubicBezTo>
                  <a:cubicBezTo>
                    <a:pt x="381" y="154"/>
                    <a:pt x="381" y="158"/>
                    <a:pt x="376" y="156"/>
                  </a:cubicBezTo>
                  <a:cubicBezTo>
                    <a:pt x="375" y="152"/>
                    <a:pt x="375" y="149"/>
                    <a:pt x="373" y="147"/>
                  </a:cubicBezTo>
                  <a:cubicBezTo>
                    <a:pt x="370" y="143"/>
                    <a:pt x="367" y="144"/>
                    <a:pt x="364" y="144"/>
                  </a:cubicBezTo>
                  <a:cubicBezTo>
                    <a:pt x="363" y="144"/>
                    <a:pt x="360" y="144"/>
                    <a:pt x="359" y="144"/>
                  </a:cubicBezTo>
                  <a:cubicBezTo>
                    <a:pt x="357" y="145"/>
                    <a:pt x="357" y="146"/>
                    <a:pt x="355" y="146"/>
                  </a:cubicBezTo>
                  <a:cubicBezTo>
                    <a:pt x="352" y="147"/>
                    <a:pt x="348" y="146"/>
                    <a:pt x="344" y="146"/>
                  </a:cubicBezTo>
                  <a:cubicBezTo>
                    <a:pt x="341" y="146"/>
                    <a:pt x="339" y="149"/>
                    <a:pt x="335" y="148"/>
                  </a:cubicBezTo>
                  <a:cubicBezTo>
                    <a:pt x="333" y="147"/>
                    <a:pt x="328" y="145"/>
                    <a:pt x="327" y="143"/>
                  </a:cubicBezTo>
                  <a:cubicBezTo>
                    <a:pt x="326" y="139"/>
                    <a:pt x="328" y="133"/>
                    <a:pt x="328" y="128"/>
                  </a:cubicBezTo>
                  <a:cubicBezTo>
                    <a:pt x="327" y="126"/>
                    <a:pt x="326" y="126"/>
                    <a:pt x="325" y="125"/>
                  </a:cubicBezTo>
                  <a:cubicBezTo>
                    <a:pt x="324" y="124"/>
                    <a:pt x="321" y="123"/>
                    <a:pt x="320" y="123"/>
                  </a:cubicBezTo>
                  <a:cubicBezTo>
                    <a:pt x="319" y="111"/>
                    <a:pt x="313" y="111"/>
                    <a:pt x="306" y="111"/>
                  </a:cubicBezTo>
                  <a:cubicBezTo>
                    <a:pt x="303" y="111"/>
                    <a:pt x="300" y="110"/>
                    <a:pt x="297" y="108"/>
                  </a:cubicBezTo>
                  <a:cubicBezTo>
                    <a:pt x="294" y="106"/>
                    <a:pt x="292" y="104"/>
                    <a:pt x="289" y="104"/>
                  </a:cubicBezTo>
                  <a:cubicBezTo>
                    <a:pt x="288" y="97"/>
                    <a:pt x="281" y="92"/>
                    <a:pt x="277" y="90"/>
                  </a:cubicBezTo>
                  <a:cubicBezTo>
                    <a:pt x="274" y="88"/>
                    <a:pt x="271" y="89"/>
                    <a:pt x="268" y="88"/>
                  </a:cubicBezTo>
                  <a:cubicBezTo>
                    <a:pt x="265" y="87"/>
                    <a:pt x="263" y="84"/>
                    <a:pt x="260" y="83"/>
                  </a:cubicBezTo>
                  <a:cubicBezTo>
                    <a:pt x="257" y="82"/>
                    <a:pt x="256" y="80"/>
                    <a:pt x="253" y="83"/>
                  </a:cubicBezTo>
                  <a:cubicBezTo>
                    <a:pt x="250" y="87"/>
                    <a:pt x="248" y="86"/>
                    <a:pt x="244" y="86"/>
                  </a:cubicBezTo>
                  <a:cubicBezTo>
                    <a:pt x="241" y="86"/>
                    <a:pt x="237" y="86"/>
                    <a:pt x="234" y="86"/>
                  </a:cubicBezTo>
                  <a:cubicBezTo>
                    <a:pt x="233" y="86"/>
                    <a:pt x="231" y="86"/>
                    <a:pt x="229" y="87"/>
                  </a:cubicBezTo>
                  <a:cubicBezTo>
                    <a:pt x="228" y="88"/>
                    <a:pt x="228" y="90"/>
                    <a:pt x="226" y="90"/>
                  </a:cubicBezTo>
                  <a:cubicBezTo>
                    <a:pt x="225" y="91"/>
                    <a:pt x="225" y="92"/>
                    <a:pt x="225" y="93"/>
                  </a:cubicBezTo>
                  <a:cubicBezTo>
                    <a:pt x="223" y="94"/>
                    <a:pt x="218" y="94"/>
                    <a:pt x="216" y="90"/>
                  </a:cubicBezTo>
                  <a:cubicBezTo>
                    <a:pt x="215" y="86"/>
                    <a:pt x="218" y="80"/>
                    <a:pt x="219" y="76"/>
                  </a:cubicBezTo>
                  <a:cubicBezTo>
                    <a:pt x="221" y="63"/>
                    <a:pt x="207" y="65"/>
                    <a:pt x="206" y="74"/>
                  </a:cubicBezTo>
                  <a:cubicBezTo>
                    <a:pt x="203" y="74"/>
                    <a:pt x="202" y="76"/>
                    <a:pt x="199" y="76"/>
                  </a:cubicBezTo>
                  <a:cubicBezTo>
                    <a:pt x="196" y="76"/>
                    <a:pt x="193" y="76"/>
                    <a:pt x="190" y="79"/>
                  </a:cubicBezTo>
                  <a:cubicBezTo>
                    <a:pt x="189" y="81"/>
                    <a:pt x="189" y="83"/>
                    <a:pt x="188" y="84"/>
                  </a:cubicBezTo>
                  <a:cubicBezTo>
                    <a:pt x="188" y="85"/>
                    <a:pt x="185" y="86"/>
                    <a:pt x="185" y="87"/>
                  </a:cubicBezTo>
                  <a:cubicBezTo>
                    <a:pt x="183" y="87"/>
                    <a:pt x="181" y="86"/>
                    <a:pt x="180" y="86"/>
                  </a:cubicBezTo>
                  <a:cubicBezTo>
                    <a:pt x="178" y="86"/>
                    <a:pt x="177" y="86"/>
                    <a:pt x="176" y="85"/>
                  </a:cubicBezTo>
                  <a:cubicBezTo>
                    <a:pt x="170" y="83"/>
                    <a:pt x="164" y="85"/>
                    <a:pt x="159" y="88"/>
                  </a:cubicBezTo>
                  <a:cubicBezTo>
                    <a:pt x="155" y="91"/>
                    <a:pt x="150" y="92"/>
                    <a:pt x="146" y="97"/>
                  </a:cubicBezTo>
                  <a:cubicBezTo>
                    <a:pt x="144" y="100"/>
                    <a:pt x="143" y="101"/>
                    <a:pt x="140" y="102"/>
                  </a:cubicBezTo>
                  <a:cubicBezTo>
                    <a:pt x="137" y="103"/>
                    <a:pt x="134" y="102"/>
                    <a:pt x="131" y="103"/>
                  </a:cubicBezTo>
                  <a:cubicBezTo>
                    <a:pt x="131" y="103"/>
                    <a:pt x="130" y="104"/>
                    <a:pt x="129" y="104"/>
                  </a:cubicBezTo>
                  <a:cubicBezTo>
                    <a:pt x="129" y="104"/>
                    <a:pt x="128" y="104"/>
                    <a:pt x="127" y="104"/>
                  </a:cubicBezTo>
                  <a:cubicBezTo>
                    <a:pt x="78" y="179"/>
                    <a:pt x="35" y="259"/>
                    <a:pt x="0" y="343"/>
                  </a:cubicBezTo>
                  <a:cubicBezTo>
                    <a:pt x="1" y="343"/>
                    <a:pt x="2" y="342"/>
                    <a:pt x="3" y="342"/>
                  </a:cubicBezTo>
                  <a:cubicBezTo>
                    <a:pt x="6" y="342"/>
                    <a:pt x="6" y="344"/>
                    <a:pt x="8" y="3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16">
              <a:extLst>
                <a:ext uri="{FF2B5EF4-FFF2-40B4-BE49-F238E27FC236}">
                  <a16:creationId xmlns:a16="http://schemas.microsoft.com/office/drawing/2014/main" id="{4ECA5D0E-69C5-4B0C-B5A4-13BB7A949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45" y="4158478"/>
              <a:ext cx="4492" cy="8986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0 w 2"/>
                <a:gd name="T7" fmla="*/ 3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1" y="4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17">
              <a:extLst>
                <a:ext uri="{FF2B5EF4-FFF2-40B4-BE49-F238E27FC236}">
                  <a16:creationId xmlns:a16="http://schemas.microsoft.com/office/drawing/2014/main" id="{157CA3B7-9ABF-432F-98D3-BC193E127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54" y="4179818"/>
              <a:ext cx="2246" cy="10109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2 h 5"/>
                <a:gd name="T6" fmla="*/ 0 w 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18">
              <a:extLst>
                <a:ext uri="{FF2B5EF4-FFF2-40B4-BE49-F238E27FC236}">
                  <a16:creationId xmlns:a16="http://schemas.microsoft.com/office/drawing/2014/main" id="{F3A38AFA-A9B7-495D-8DF5-C5EAE5FA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728522" y="2343485"/>
              <a:ext cx="24709" cy="75250"/>
            </a:xfrm>
            <a:custGeom>
              <a:avLst/>
              <a:gdLst>
                <a:gd name="T0" fmla="*/ 9 w 12"/>
                <a:gd name="T1" fmla="*/ 28 h 36"/>
                <a:gd name="T2" fmla="*/ 8 w 12"/>
                <a:gd name="T3" fmla="*/ 28 h 36"/>
                <a:gd name="T4" fmla="*/ 8 w 12"/>
                <a:gd name="T5" fmla="*/ 22 h 36"/>
                <a:gd name="T6" fmla="*/ 6 w 12"/>
                <a:gd name="T7" fmla="*/ 22 h 36"/>
                <a:gd name="T8" fmla="*/ 6 w 12"/>
                <a:gd name="T9" fmla="*/ 16 h 36"/>
                <a:gd name="T10" fmla="*/ 5 w 12"/>
                <a:gd name="T11" fmla="*/ 14 h 36"/>
                <a:gd name="T12" fmla="*/ 4 w 12"/>
                <a:gd name="T13" fmla="*/ 11 h 36"/>
                <a:gd name="T14" fmla="*/ 4 w 12"/>
                <a:gd name="T15" fmla="*/ 5 h 36"/>
                <a:gd name="T16" fmla="*/ 2 w 12"/>
                <a:gd name="T17" fmla="*/ 1 h 36"/>
                <a:gd name="T18" fmla="*/ 0 w 12"/>
                <a:gd name="T19" fmla="*/ 4 h 36"/>
                <a:gd name="T20" fmla="*/ 0 w 12"/>
                <a:gd name="T21" fmla="*/ 11 h 36"/>
                <a:gd name="T22" fmla="*/ 2 w 12"/>
                <a:gd name="T23" fmla="*/ 15 h 36"/>
                <a:gd name="T24" fmla="*/ 3 w 12"/>
                <a:gd name="T25" fmla="*/ 21 h 36"/>
                <a:gd name="T26" fmla="*/ 4 w 12"/>
                <a:gd name="T27" fmla="*/ 21 h 36"/>
                <a:gd name="T28" fmla="*/ 5 w 12"/>
                <a:gd name="T29" fmla="*/ 24 h 36"/>
                <a:gd name="T30" fmla="*/ 6 w 12"/>
                <a:gd name="T31" fmla="*/ 26 h 36"/>
                <a:gd name="T32" fmla="*/ 6 w 12"/>
                <a:gd name="T33" fmla="*/ 30 h 36"/>
                <a:gd name="T34" fmla="*/ 8 w 12"/>
                <a:gd name="T35" fmla="*/ 31 h 36"/>
                <a:gd name="T36" fmla="*/ 9 w 12"/>
                <a:gd name="T37" fmla="*/ 34 h 36"/>
                <a:gd name="T38" fmla="*/ 11 w 12"/>
                <a:gd name="T39" fmla="*/ 35 h 36"/>
                <a:gd name="T40" fmla="*/ 10 w 12"/>
                <a:gd name="T41" fmla="*/ 32 h 36"/>
                <a:gd name="T42" fmla="*/ 9 w 12"/>
                <a:gd name="T43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36">
                  <a:moveTo>
                    <a:pt x="9" y="28"/>
                  </a:moveTo>
                  <a:cubicBezTo>
                    <a:pt x="9" y="28"/>
                    <a:pt x="9" y="28"/>
                    <a:pt x="8" y="28"/>
                  </a:cubicBezTo>
                  <a:cubicBezTo>
                    <a:pt x="8" y="26"/>
                    <a:pt x="8" y="24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0"/>
                    <a:pt x="6" y="18"/>
                    <a:pt x="6" y="16"/>
                  </a:cubicBezTo>
                  <a:cubicBezTo>
                    <a:pt x="6" y="16"/>
                    <a:pt x="5" y="15"/>
                    <a:pt x="5" y="14"/>
                  </a:cubicBezTo>
                  <a:cubicBezTo>
                    <a:pt x="5" y="13"/>
                    <a:pt x="5" y="12"/>
                    <a:pt x="4" y="11"/>
                  </a:cubicBezTo>
                  <a:cubicBezTo>
                    <a:pt x="4" y="9"/>
                    <a:pt x="4" y="7"/>
                    <a:pt x="4" y="5"/>
                  </a:cubicBezTo>
                  <a:cubicBezTo>
                    <a:pt x="4" y="4"/>
                    <a:pt x="3" y="1"/>
                    <a:pt x="2" y="1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3" y="17"/>
                    <a:pt x="2" y="19"/>
                    <a:pt x="3" y="21"/>
                  </a:cubicBezTo>
                  <a:cubicBezTo>
                    <a:pt x="3" y="21"/>
                    <a:pt x="4" y="21"/>
                    <a:pt x="4" y="21"/>
                  </a:cubicBezTo>
                  <a:cubicBezTo>
                    <a:pt x="4" y="22"/>
                    <a:pt x="4" y="23"/>
                    <a:pt x="5" y="24"/>
                  </a:cubicBezTo>
                  <a:cubicBezTo>
                    <a:pt x="5" y="25"/>
                    <a:pt x="6" y="25"/>
                    <a:pt x="6" y="26"/>
                  </a:cubicBezTo>
                  <a:cubicBezTo>
                    <a:pt x="6" y="27"/>
                    <a:pt x="6" y="29"/>
                    <a:pt x="6" y="30"/>
                  </a:cubicBezTo>
                  <a:cubicBezTo>
                    <a:pt x="6" y="30"/>
                    <a:pt x="8" y="31"/>
                    <a:pt x="8" y="31"/>
                  </a:cubicBezTo>
                  <a:cubicBezTo>
                    <a:pt x="9" y="32"/>
                    <a:pt x="8" y="32"/>
                    <a:pt x="9" y="34"/>
                  </a:cubicBezTo>
                  <a:cubicBezTo>
                    <a:pt x="9" y="35"/>
                    <a:pt x="10" y="36"/>
                    <a:pt x="11" y="35"/>
                  </a:cubicBezTo>
                  <a:cubicBezTo>
                    <a:pt x="12" y="34"/>
                    <a:pt x="11" y="33"/>
                    <a:pt x="10" y="32"/>
                  </a:cubicBezTo>
                  <a:cubicBezTo>
                    <a:pt x="10" y="30"/>
                    <a:pt x="10" y="30"/>
                    <a:pt x="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19">
              <a:extLst>
                <a:ext uri="{FF2B5EF4-FFF2-40B4-BE49-F238E27FC236}">
                  <a16:creationId xmlns:a16="http://schemas.microsoft.com/office/drawing/2014/main" id="{6B500447-3E6E-4C5E-985D-526620713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69" y="5904959"/>
              <a:ext cx="16846" cy="14600"/>
            </a:xfrm>
            <a:custGeom>
              <a:avLst/>
              <a:gdLst>
                <a:gd name="T0" fmla="*/ 7 w 8"/>
                <a:gd name="T1" fmla="*/ 3 h 7"/>
                <a:gd name="T2" fmla="*/ 6 w 8"/>
                <a:gd name="T3" fmla="*/ 2 h 7"/>
                <a:gd name="T4" fmla="*/ 5 w 8"/>
                <a:gd name="T5" fmla="*/ 2 h 7"/>
                <a:gd name="T6" fmla="*/ 5 w 8"/>
                <a:gd name="T7" fmla="*/ 2 h 7"/>
                <a:gd name="T8" fmla="*/ 5 w 8"/>
                <a:gd name="T9" fmla="*/ 1 h 7"/>
                <a:gd name="T10" fmla="*/ 4 w 8"/>
                <a:gd name="T11" fmla="*/ 1 h 7"/>
                <a:gd name="T12" fmla="*/ 4 w 8"/>
                <a:gd name="T13" fmla="*/ 0 h 7"/>
                <a:gd name="T14" fmla="*/ 3 w 8"/>
                <a:gd name="T15" fmla="*/ 0 h 7"/>
                <a:gd name="T16" fmla="*/ 1 w 8"/>
                <a:gd name="T17" fmla="*/ 0 h 7"/>
                <a:gd name="T18" fmla="*/ 0 w 8"/>
                <a:gd name="T19" fmla="*/ 3 h 7"/>
                <a:gd name="T20" fmla="*/ 1 w 8"/>
                <a:gd name="T21" fmla="*/ 6 h 7"/>
                <a:gd name="T22" fmla="*/ 3 w 8"/>
                <a:gd name="T23" fmla="*/ 7 h 7"/>
                <a:gd name="T24" fmla="*/ 3 w 8"/>
                <a:gd name="T25" fmla="*/ 7 h 7"/>
                <a:gd name="T26" fmla="*/ 4 w 8"/>
                <a:gd name="T27" fmla="*/ 7 h 7"/>
                <a:gd name="T28" fmla="*/ 6 w 8"/>
                <a:gd name="T29" fmla="*/ 7 h 7"/>
                <a:gd name="T30" fmla="*/ 7 w 8"/>
                <a:gd name="T31" fmla="*/ 7 h 7"/>
                <a:gd name="T32" fmla="*/ 8 w 8"/>
                <a:gd name="T33" fmla="*/ 4 h 7"/>
                <a:gd name="T34" fmla="*/ 7 w 8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7" y="4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20">
              <a:extLst>
                <a:ext uri="{FF2B5EF4-FFF2-40B4-BE49-F238E27FC236}">
                  <a16:creationId xmlns:a16="http://schemas.microsoft.com/office/drawing/2014/main" id="{DC0C8B85-B784-48CC-819F-D714C06D0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671" y="5890359"/>
              <a:ext cx="21340" cy="16846"/>
            </a:xfrm>
            <a:custGeom>
              <a:avLst/>
              <a:gdLst>
                <a:gd name="T0" fmla="*/ 8 w 10"/>
                <a:gd name="T1" fmla="*/ 2 h 8"/>
                <a:gd name="T2" fmla="*/ 7 w 10"/>
                <a:gd name="T3" fmla="*/ 2 h 8"/>
                <a:gd name="T4" fmla="*/ 6 w 10"/>
                <a:gd name="T5" fmla="*/ 1 h 8"/>
                <a:gd name="T6" fmla="*/ 5 w 10"/>
                <a:gd name="T7" fmla="*/ 1 h 8"/>
                <a:gd name="T8" fmla="*/ 5 w 10"/>
                <a:gd name="T9" fmla="*/ 1 h 8"/>
                <a:gd name="T10" fmla="*/ 5 w 10"/>
                <a:gd name="T11" fmla="*/ 1 h 8"/>
                <a:gd name="T12" fmla="*/ 4 w 10"/>
                <a:gd name="T13" fmla="*/ 1 h 8"/>
                <a:gd name="T14" fmla="*/ 4 w 10"/>
                <a:gd name="T15" fmla="*/ 0 h 8"/>
                <a:gd name="T16" fmla="*/ 2 w 10"/>
                <a:gd name="T17" fmla="*/ 0 h 8"/>
                <a:gd name="T18" fmla="*/ 2 w 10"/>
                <a:gd name="T19" fmla="*/ 0 h 8"/>
                <a:gd name="T20" fmla="*/ 1 w 10"/>
                <a:gd name="T21" fmla="*/ 1 h 8"/>
                <a:gd name="T22" fmla="*/ 0 w 10"/>
                <a:gd name="T23" fmla="*/ 1 h 8"/>
                <a:gd name="T24" fmla="*/ 1 w 10"/>
                <a:gd name="T25" fmla="*/ 3 h 8"/>
                <a:gd name="T26" fmla="*/ 1 w 10"/>
                <a:gd name="T27" fmla="*/ 4 h 8"/>
                <a:gd name="T28" fmla="*/ 2 w 10"/>
                <a:gd name="T29" fmla="*/ 5 h 8"/>
                <a:gd name="T30" fmla="*/ 3 w 10"/>
                <a:gd name="T31" fmla="*/ 5 h 8"/>
                <a:gd name="T32" fmla="*/ 4 w 10"/>
                <a:gd name="T33" fmla="*/ 6 h 8"/>
                <a:gd name="T34" fmla="*/ 5 w 10"/>
                <a:gd name="T35" fmla="*/ 6 h 8"/>
                <a:gd name="T36" fmla="*/ 7 w 10"/>
                <a:gd name="T37" fmla="*/ 7 h 8"/>
                <a:gd name="T38" fmla="*/ 9 w 10"/>
                <a:gd name="T39" fmla="*/ 7 h 8"/>
                <a:gd name="T40" fmla="*/ 10 w 10"/>
                <a:gd name="T41" fmla="*/ 7 h 8"/>
                <a:gd name="T42" fmla="*/ 10 w 10"/>
                <a:gd name="T43" fmla="*/ 6 h 8"/>
                <a:gd name="T44" fmla="*/ 10 w 10"/>
                <a:gd name="T45" fmla="*/ 5 h 8"/>
                <a:gd name="T46" fmla="*/ 10 w 10"/>
                <a:gd name="T47" fmla="*/ 3 h 8"/>
                <a:gd name="T48" fmla="*/ 8 w 10"/>
                <a:gd name="T4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8"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7"/>
                    <a:pt x="10" y="8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2"/>
                    <a:pt x="8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21">
              <a:extLst>
                <a:ext uri="{FF2B5EF4-FFF2-40B4-BE49-F238E27FC236}">
                  <a16:creationId xmlns:a16="http://schemas.microsoft.com/office/drawing/2014/main" id="{9106851A-3843-49E1-8B8D-9B777F4D0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9" y="5917313"/>
              <a:ext cx="14600" cy="19094"/>
            </a:xfrm>
            <a:custGeom>
              <a:avLst/>
              <a:gdLst>
                <a:gd name="T0" fmla="*/ 6 w 7"/>
                <a:gd name="T1" fmla="*/ 1 h 9"/>
                <a:gd name="T2" fmla="*/ 6 w 7"/>
                <a:gd name="T3" fmla="*/ 1 h 9"/>
                <a:gd name="T4" fmla="*/ 5 w 7"/>
                <a:gd name="T5" fmla="*/ 1 h 9"/>
                <a:gd name="T6" fmla="*/ 4 w 7"/>
                <a:gd name="T7" fmla="*/ 1 h 9"/>
                <a:gd name="T8" fmla="*/ 4 w 7"/>
                <a:gd name="T9" fmla="*/ 1 h 9"/>
                <a:gd name="T10" fmla="*/ 4 w 7"/>
                <a:gd name="T11" fmla="*/ 1 h 9"/>
                <a:gd name="T12" fmla="*/ 3 w 7"/>
                <a:gd name="T13" fmla="*/ 1 h 9"/>
                <a:gd name="T14" fmla="*/ 2 w 7"/>
                <a:gd name="T15" fmla="*/ 0 h 9"/>
                <a:gd name="T16" fmla="*/ 2 w 7"/>
                <a:gd name="T17" fmla="*/ 0 h 9"/>
                <a:gd name="T18" fmla="*/ 1 w 7"/>
                <a:gd name="T19" fmla="*/ 0 h 9"/>
                <a:gd name="T20" fmla="*/ 0 w 7"/>
                <a:gd name="T21" fmla="*/ 1 h 9"/>
                <a:gd name="T22" fmla="*/ 0 w 7"/>
                <a:gd name="T23" fmla="*/ 2 h 9"/>
                <a:gd name="T24" fmla="*/ 0 w 7"/>
                <a:gd name="T25" fmla="*/ 4 h 9"/>
                <a:gd name="T26" fmla="*/ 1 w 7"/>
                <a:gd name="T27" fmla="*/ 6 h 9"/>
                <a:gd name="T28" fmla="*/ 2 w 7"/>
                <a:gd name="T29" fmla="*/ 8 h 9"/>
                <a:gd name="T30" fmla="*/ 4 w 7"/>
                <a:gd name="T31" fmla="*/ 9 h 9"/>
                <a:gd name="T32" fmla="*/ 6 w 7"/>
                <a:gd name="T33" fmla="*/ 9 h 9"/>
                <a:gd name="T34" fmla="*/ 7 w 7"/>
                <a:gd name="T35" fmla="*/ 7 h 9"/>
                <a:gd name="T36" fmla="*/ 7 w 7"/>
                <a:gd name="T37" fmla="*/ 5 h 9"/>
                <a:gd name="T38" fmla="*/ 7 w 7"/>
                <a:gd name="T39" fmla="*/ 4 h 9"/>
                <a:gd name="T40" fmla="*/ 7 w 7"/>
                <a:gd name="T41" fmla="*/ 2 h 9"/>
                <a:gd name="T42" fmla="*/ 6 w 7"/>
                <a:gd name="T4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9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CDF97437-E644-4EBF-9D83-B1FC68C1B97C}"/>
              </a:ext>
            </a:extLst>
          </p:cNvPr>
          <p:cNvGrpSpPr/>
          <p:nvPr/>
        </p:nvGrpSpPr>
        <p:grpSpPr>
          <a:xfrm>
            <a:off x="4994811" y="843644"/>
            <a:ext cx="1070049" cy="1070049"/>
            <a:chOff x="7627217" y="1716585"/>
            <a:chExt cx="825878" cy="825878"/>
          </a:xfrm>
        </p:grpSpPr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99A8F7AA-5B7C-4B00-8D58-0FDA8D0C7210}"/>
                </a:ext>
              </a:extLst>
            </p:cNvPr>
            <p:cNvSpPr/>
            <p:nvPr/>
          </p:nvSpPr>
          <p:spPr>
            <a:xfrm>
              <a:off x="7627217" y="1716585"/>
              <a:ext cx="825878" cy="82587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B5F317E6-2729-4C98-A8CD-E419A9FB3017}"/>
                </a:ext>
              </a:extLst>
            </p:cNvPr>
            <p:cNvSpPr/>
            <p:nvPr/>
          </p:nvSpPr>
          <p:spPr>
            <a:xfrm>
              <a:off x="8241772" y="2350385"/>
              <a:ext cx="192078" cy="19207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8F8D1ED3-2736-4D2C-B00A-D1212439100F}"/>
              </a:ext>
            </a:extLst>
          </p:cNvPr>
          <p:cNvGrpSpPr/>
          <p:nvPr/>
        </p:nvGrpSpPr>
        <p:grpSpPr>
          <a:xfrm>
            <a:off x="5423355" y="2893976"/>
            <a:ext cx="1070049" cy="1070049"/>
            <a:chOff x="7627217" y="1716585"/>
            <a:chExt cx="825878" cy="825878"/>
          </a:xfrm>
        </p:grpSpPr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05CAC969-8FC2-4EB6-A79E-07BF05376F52}"/>
                </a:ext>
              </a:extLst>
            </p:cNvPr>
            <p:cNvSpPr/>
            <p:nvPr/>
          </p:nvSpPr>
          <p:spPr>
            <a:xfrm>
              <a:off x="7627217" y="1716585"/>
              <a:ext cx="825878" cy="82587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41BD4277-4EE9-4E53-B276-513588161F26}"/>
                </a:ext>
              </a:extLst>
            </p:cNvPr>
            <p:cNvSpPr/>
            <p:nvPr/>
          </p:nvSpPr>
          <p:spPr>
            <a:xfrm>
              <a:off x="8241772" y="2350385"/>
              <a:ext cx="192078" cy="19207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19BB436D-4280-40CC-9A5B-509DBD00BCEA}"/>
              </a:ext>
            </a:extLst>
          </p:cNvPr>
          <p:cNvGrpSpPr/>
          <p:nvPr/>
        </p:nvGrpSpPr>
        <p:grpSpPr>
          <a:xfrm>
            <a:off x="4994811" y="4944308"/>
            <a:ext cx="1070049" cy="1070049"/>
            <a:chOff x="7627217" y="1716585"/>
            <a:chExt cx="825878" cy="825878"/>
          </a:xfrm>
        </p:grpSpPr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51879BCF-6A94-42EF-92DF-9969D9350198}"/>
                </a:ext>
              </a:extLst>
            </p:cNvPr>
            <p:cNvSpPr/>
            <p:nvPr/>
          </p:nvSpPr>
          <p:spPr>
            <a:xfrm>
              <a:off x="7627217" y="1716585"/>
              <a:ext cx="825878" cy="82587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A290477A-95C3-4F21-81B7-A58AA4AD9D9E}"/>
                </a:ext>
              </a:extLst>
            </p:cNvPr>
            <p:cNvSpPr/>
            <p:nvPr/>
          </p:nvSpPr>
          <p:spPr>
            <a:xfrm>
              <a:off x="8241772" y="2350385"/>
              <a:ext cx="192078" cy="192078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F8AC30B2-2A23-40E5-8EFE-8BBD1E7D1149}"/>
              </a:ext>
            </a:extLst>
          </p:cNvPr>
          <p:cNvSpPr txBox="1"/>
          <p:nvPr/>
        </p:nvSpPr>
        <p:spPr>
          <a:xfrm>
            <a:off x="6285868" y="1055503"/>
            <a:ext cx="4335882" cy="64633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b="1" dirty="0"/>
              <a:t>Lorem ipsum </a:t>
            </a:r>
            <a:r>
              <a:rPr lang="en-US" sz="1400" dirty="0"/>
              <a:t>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A0240E70-8440-491F-ABF0-3F7A94F0601C}"/>
              </a:ext>
            </a:extLst>
          </p:cNvPr>
          <p:cNvSpPr txBox="1"/>
          <p:nvPr/>
        </p:nvSpPr>
        <p:spPr>
          <a:xfrm>
            <a:off x="6285868" y="5153622"/>
            <a:ext cx="4335882" cy="64633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b="1" dirty="0"/>
              <a:t>Lorem ipsum </a:t>
            </a:r>
            <a:r>
              <a:rPr lang="en-US" sz="1400" dirty="0"/>
              <a:t>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FE7F7003-3D1B-472D-A1E5-0DDCD09DCAA5}"/>
              </a:ext>
            </a:extLst>
          </p:cNvPr>
          <p:cNvSpPr txBox="1"/>
          <p:nvPr/>
        </p:nvSpPr>
        <p:spPr>
          <a:xfrm>
            <a:off x="6717981" y="3113415"/>
            <a:ext cx="4335882" cy="64633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b="1" dirty="0"/>
              <a:t>Lorem ipsum </a:t>
            </a:r>
            <a:r>
              <a:rPr lang="en-US" sz="1400" dirty="0"/>
              <a:t>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252" name="Freeform 2511">
            <a:extLst>
              <a:ext uri="{FF2B5EF4-FFF2-40B4-BE49-F238E27FC236}">
                <a16:creationId xmlns:a16="http://schemas.microsoft.com/office/drawing/2014/main" id="{483B4C71-0473-4422-9B48-DDD210B1D9F9}"/>
              </a:ext>
            </a:extLst>
          </p:cNvPr>
          <p:cNvSpPr>
            <a:spLocks noEditPoints="1"/>
          </p:cNvSpPr>
          <p:nvPr/>
        </p:nvSpPr>
        <p:spPr bwMode="auto">
          <a:xfrm>
            <a:off x="2818999" y="2611781"/>
            <a:ext cx="201613" cy="285750"/>
          </a:xfrm>
          <a:custGeom>
            <a:avLst/>
            <a:gdLst>
              <a:gd name="T0" fmla="*/ 288 w 631"/>
              <a:gd name="T1" fmla="*/ 449 h 901"/>
              <a:gd name="T2" fmla="*/ 251 w 631"/>
              <a:gd name="T3" fmla="*/ 434 h 901"/>
              <a:gd name="T4" fmla="*/ 220 w 631"/>
              <a:gd name="T5" fmla="*/ 411 h 901"/>
              <a:gd name="T6" fmla="*/ 196 w 631"/>
              <a:gd name="T7" fmla="*/ 380 h 901"/>
              <a:gd name="T8" fmla="*/ 183 w 631"/>
              <a:gd name="T9" fmla="*/ 343 h 901"/>
              <a:gd name="T10" fmla="*/ 180 w 631"/>
              <a:gd name="T11" fmla="*/ 302 h 901"/>
              <a:gd name="T12" fmla="*/ 190 w 631"/>
              <a:gd name="T13" fmla="*/ 264 h 901"/>
              <a:gd name="T14" fmla="*/ 211 w 631"/>
              <a:gd name="T15" fmla="*/ 231 h 901"/>
              <a:gd name="T16" fmla="*/ 240 w 631"/>
              <a:gd name="T17" fmla="*/ 204 h 901"/>
              <a:gd name="T18" fmla="*/ 275 w 631"/>
              <a:gd name="T19" fmla="*/ 186 h 901"/>
              <a:gd name="T20" fmla="*/ 315 w 631"/>
              <a:gd name="T21" fmla="*/ 181 h 901"/>
              <a:gd name="T22" fmla="*/ 355 w 631"/>
              <a:gd name="T23" fmla="*/ 186 h 901"/>
              <a:gd name="T24" fmla="*/ 391 w 631"/>
              <a:gd name="T25" fmla="*/ 204 h 901"/>
              <a:gd name="T26" fmla="*/ 419 w 631"/>
              <a:gd name="T27" fmla="*/ 231 h 901"/>
              <a:gd name="T28" fmla="*/ 439 w 631"/>
              <a:gd name="T29" fmla="*/ 264 h 901"/>
              <a:gd name="T30" fmla="*/ 449 w 631"/>
              <a:gd name="T31" fmla="*/ 302 h 901"/>
              <a:gd name="T32" fmla="*/ 448 w 631"/>
              <a:gd name="T33" fmla="*/ 343 h 901"/>
              <a:gd name="T34" fmla="*/ 434 w 631"/>
              <a:gd name="T35" fmla="*/ 380 h 901"/>
              <a:gd name="T36" fmla="*/ 411 w 631"/>
              <a:gd name="T37" fmla="*/ 411 h 901"/>
              <a:gd name="T38" fmla="*/ 380 w 631"/>
              <a:gd name="T39" fmla="*/ 435 h 901"/>
              <a:gd name="T40" fmla="*/ 342 w 631"/>
              <a:gd name="T41" fmla="*/ 449 h 901"/>
              <a:gd name="T42" fmla="*/ 315 w 631"/>
              <a:gd name="T43" fmla="*/ 0 h 901"/>
              <a:gd name="T44" fmla="*/ 267 w 631"/>
              <a:gd name="T45" fmla="*/ 4 h 901"/>
              <a:gd name="T46" fmla="*/ 221 w 631"/>
              <a:gd name="T47" fmla="*/ 15 h 901"/>
              <a:gd name="T48" fmla="*/ 178 w 631"/>
              <a:gd name="T49" fmla="*/ 31 h 901"/>
              <a:gd name="T50" fmla="*/ 139 w 631"/>
              <a:gd name="T51" fmla="*/ 54 h 901"/>
              <a:gd name="T52" fmla="*/ 103 w 631"/>
              <a:gd name="T53" fmla="*/ 83 h 901"/>
              <a:gd name="T54" fmla="*/ 71 w 631"/>
              <a:gd name="T55" fmla="*/ 115 h 901"/>
              <a:gd name="T56" fmla="*/ 45 w 631"/>
              <a:gd name="T57" fmla="*/ 152 h 901"/>
              <a:gd name="T58" fmla="*/ 24 w 631"/>
              <a:gd name="T59" fmla="*/ 193 h 901"/>
              <a:gd name="T60" fmla="*/ 10 w 631"/>
              <a:gd name="T61" fmla="*/ 237 h 901"/>
              <a:gd name="T62" fmla="*/ 1 w 631"/>
              <a:gd name="T63" fmla="*/ 283 h 901"/>
              <a:gd name="T64" fmla="*/ 1 w 631"/>
              <a:gd name="T65" fmla="*/ 333 h 901"/>
              <a:gd name="T66" fmla="*/ 12 w 631"/>
              <a:gd name="T67" fmla="*/ 389 h 901"/>
              <a:gd name="T68" fmla="*/ 35 w 631"/>
              <a:gd name="T69" fmla="*/ 453 h 901"/>
              <a:gd name="T70" fmla="*/ 92 w 631"/>
              <a:gd name="T71" fmla="*/ 570 h 901"/>
              <a:gd name="T72" fmla="*/ 175 w 631"/>
              <a:gd name="T73" fmla="*/ 707 h 901"/>
              <a:gd name="T74" fmla="*/ 251 w 631"/>
              <a:gd name="T75" fmla="*/ 822 h 901"/>
              <a:gd name="T76" fmla="*/ 306 w 631"/>
              <a:gd name="T77" fmla="*/ 898 h 901"/>
              <a:gd name="T78" fmla="*/ 315 w 631"/>
              <a:gd name="T79" fmla="*/ 901 h 901"/>
              <a:gd name="T80" fmla="*/ 325 w 631"/>
              <a:gd name="T81" fmla="*/ 898 h 901"/>
              <a:gd name="T82" fmla="*/ 380 w 631"/>
              <a:gd name="T83" fmla="*/ 822 h 901"/>
              <a:gd name="T84" fmla="*/ 456 w 631"/>
              <a:gd name="T85" fmla="*/ 707 h 901"/>
              <a:gd name="T86" fmla="*/ 537 w 631"/>
              <a:gd name="T87" fmla="*/ 570 h 901"/>
              <a:gd name="T88" fmla="*/ 594 w 631"/>
              <a:gd name="T89" fmla="*/ 453 h 901"/>
              <a:gd name="T90" fmla="*/ 618 w 631"/>
              <a:gd name="T91" fmla="*/ 389 h 901"/>
              <a:gd name="T92" fmla="*/ 630 w 631"/>
              <a:gd name="T93" fmla="*/ 333 h 901"/>
              <a:gd name="T94" fmla="*/ 629 w 631"/>
              <a:gd name="T95" fmla="*/ 283 h 901"/>
              <a:gd name="T96" fmla="*/ 621 w 631"/>
              <a:gd name="T97" fmla="*/ 237 h 901"/>
              <a:gd name="T98" fmla="*/ 605 w 631"/>
              <a:gd name="T99" fmla="*/ 193 h 901"/>
              <a:gd name="T100" fmla="*/ 585 w 631"/>
              <a:gd name="T101" fmla="*/ 152 h 901"/>
              <a:gd name="T102" fmla="*/ 558 w 631"/>
              <a:gd name="T103" fmla="*/ 116 h 901"/>
              <a:gd name="T104" fmla="*/ 527 w 631"/>
              <a:gd name="T105" fmla="*/ 83 h 901"/>
              <a:gd name="T106" fmla="*/ 491 w 631"/>
              <a:gd name="T107" fmla="*/ 54 h 901"/>
              <a:gd name="T108" fmla="*/ 451 w 631"/>
              <a:gd name="T109" fmla="*/ 31 h 901"/>
              <a:gd name="T110" fmla="*/ 408 w 631"/>
              <a:gd name="T111" fmla="*/ 15 h 901"/>
              <a:gd name="T112" fmla="*/ 363 w 631"/>
              <a:gd name="T113" fmla="*/ 5 h 901"/>
              <a:gd name="T114" fmla="*/ 315 w 631"/>
              <a:gd name="T115" fmla="*/ 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1" h="901">
                <a:moveTo>
                  <a:pt x="315" y="451"/>
                </a:moveTo>
                <a:lnTo>
                  <a:pt x="302" y="451"/>
                </a:lnTo>
                <a:lnTo>
                  <a:pt x="288" y="449"/>
                </a:lnTo>
                <a:lnTo>
                  <a:pt x="275" y="445"/>
                </a:lnTo>
                <a:lnTo>
                  <a:pt x="263" y="441"/>
                </a:lnTo>
                <a:lnTo>
                  <a:pt x="251" y="434"/>
                </a:lnTo>
                <a:lnTo>
                  <a:pt x="240" y="428"/>
                </a:lnTo>
                <a:lnTo>
                  <a:pt x="229" y="420"/>
                </a:lnTo>
                <a:lnTo>
                  <a:pt x="220" y="411"/>
                </a:lnTo>
                <a:lnTo>
                  <a:pt x="211" y="402"/>
                </a:lnTo>
                <a:lnTo>
                  <a:pt x="204" y="391"/>
                </a:lnTo>
                <a:lnTo>
                  <a:pt x="196" y="380"/>
                </a:lnTo>
                <a:lnTo>
                  <a:pt x="190" y="368"/>
                </a:lnTo>
                <a:lnTo>
                  <a:pt x="186" y="356"/>
                </a:lnTo>
                <a:lnTo>
                  <a:pt x="183" y="343"/>
                </a:lnTo>
                <a:lnTo>
                  <a:pt x="180" y="330"/>
                </a:lnTo>
                <a:lnTo>
                  <a:pt x="180" y="316"/>
                </a:lnTo>
                <a:lnTo>
                  <a:pt x="180" y="302"/>
                </a:lnTo>
                <a:lnTo>
                  <a:pt x="183" y="289"/>
                </a:lnTo>
                <a:lnTo>
                  <a:pt x="186" y="276"/>
                </a:lnTo>
                <a:lnTo>
                  <a:pt x="190" y="264"/>
                </a:lnTo>
                <a:lnTo>
                  <a:pt x="196" y="251"/>
                </a:lnTo>
                <a:lnTo>
                  <a:pt x="204" y="240"/>
                </a:lnTo>
                <a:lnTo>
                  <a:pt x="211" y="231"/>
                </a:lnTo>
                <a:lnTo>
                  <a:pt x="220" y="221"/>
                </a:lnTo>
                <a:lnTo>
                  <a:pt x="229" y="212"/>
                </a:lnTo>
                <a:lnTo>
                  <a:pt x="240" y="204"/>
                </a:lnTo>
                <a:lnTo>
                  <a:pt x="251" y="197"/>
                </a:lnTo>
                <a:lnTo>
                  <a:pt x="263" y="192"/>
                </a:lnTo>
                <a:lnTo>
                  <a:pt x="275" y="186"/>
                </a:lnTo>
                <a:lnTo>
                  <a:pt x="288" y="183"/>
                </a:lnTo>
                <a:lnTo>
                  <a:pt x="302" y="181"/>
                </a:lnTo>
                <a:lnTo>
                  <a:pt x="315" y="181"/>
                </a:lnTo>
                <a:lnTo>
                  <a:pt x="329" y="181"/>
                </a:lnTo>
                <a:lnTo>
                  <a:pt x="342" y="183"/>
                </a:lnTo>
                <a:lnTo>
                  <a:pt x="355" y="186"/>
                </a:lnTo>
                <a:lnTo>
                  <a:pt x="368" y="192"/>
                </a:lnTo>
                <a:lnTo>
                  <a:pt x="380" y="197"/>
                </a:lnTo>
                <a:lnTo>
                  <a:pt x="391" y="204"/>
                </a:lnTo>
                <a:lnTo>
                  <a:pt x="401" y="212"/>
                </a:lnTo>
                <a:lnTo>
                  <a:pt x="411" y="221"/>
                </a:lnTo>
                <a:lnTo>
                  <a:pt x="419" y="231"/>
                </a:lnTo>
                <a:lnTo>
                  <a:pt x="427" y="240"/>
                </a:lnTo>
                <a:lnTo>
                  <a:pt x="434" y="251"/>
                </a:lnTo>
                <a:lnTo>
                  <a:pt x="439" y="264"/>
                </a:lnTo>
                <a:lnTo>
                  <a:pt x="444" y="276"/>
                </a:lnTo>
                <a:lnTo>
                  <a:pt x="448" y="289"/>
                </a:lnTo>
                <a:lnTo>
                  <a:pt x="449" y="302"/>
                </a:lnTo>
                <a:lnTo>
                  <a:pt x="450" y="316"/>
                </a:lnTo>
                <a:lnTo>
                  <a:pt x="449" y="330"/>
                </a:lnTo>
                <a:lnTo>
                  <a:pt x="448" y="343"/>
                </a:lnTo>
                <a:lnTo>
                  <a:pt x="444" y="356"/>
                </a:lnTo>
                <a:lnTo>
                  <a:pt x="439" y="368"/>
                </a:lnTo>
                <a:lnTo>
                  <a:pt x="434" y="380"/>
                </a:lnTo>
                <a:lnTo>
                  <a:pt x="427" y="391"/>
                </a:lnTo>
                <a:lnTo>
                  <a:pt x="419" y="402"/>
                </a:lnTo>
                <a:lnTo>
                  <a:pt x="411" y="411"/>
                </a:lnTo>
                <a:lnTo>
                  <a:pt x="401" y="420"/>
                </a:lnTo>
                <a:lnTo>
                  <a:pt x="391" y="428"/>
                </a:lnTo>
                <a:lnTo>
                  <a:pt x="380" y="435"/>
                </a:lnTo>
                <a:lnTo>
                  <a:pt x="368" y="441"/>
                </a:lnTo>
                <a:lnTo>
                  <a:pt x="355" y="445"/>
                </a:lnTo>
                <a:lnTo>
                  <a:pt x="342" y="449"/>
                </a:lnTo>
                <a:lnTo>
                  <a:pt x="329" y="451"/>
                </a:lnTo>
                <a:lnTo>
                  <a:pt x="315" y="451"/>
                </a:lnTo>
                <a:close/>
                <a:moveTo>
                  <a:pt x="315" y="0"/>
                </a:moveTo>
                <a:lnTo>
                  <a:pt x="299" y="0"/>
                </a:lnTo>
                <a:lnTo>
                  <a:pt x="283" y="3"/>
                </a:lnTo>
                <a:lnTo>
                  <a:pt x="267" y="4"/>
                </a:lnTo>
                <a:lnTo>
                  <a:pt x="252" y="7"/>
                </a:lnTo>
                <a:lnTo>
                  <a:pt x="237" y="10"/>
                </a:lnTo>
                <a:lnTo>
                  <a:pt x="221" y="15"/>
                </a:lnTo>
                <a:lnTo>
                  <a:pt x="207" y="20"/>
                </a:lnTo>
                <a:lnTo>
                  <a:pt x="193" y="26"/>
                </a:lnTo>
                <a:lnTo>
                  <a:pt x="178" y="31"/>
                </a:lnTo>
                <a:lnTo>
                  <a:pt x="165" y="39"/>
                </a:lnTo>
                <a:lnTo>
                  <a:pt x="152" y="47"/>
                </a:lnTo>
                <a:lnTo>
                  <a:pt x="139" y="54"/>
                </a:lnTo>
                <a:lnTo>
                  <a:pt x="126" y="63"/>
                </a:lnTo>
                <a:lnTo>
                  <a:pt x="114" y="73"/>
                </a:lnTo>
                <a:lnTo>
                  <a:pt x="103" y="83"/>
                </a:lnTo>
                <a:lnTo>
                  <a:pt x="92" y="93"/>
                </a:lnTo>
                <a:lnTo>
                  <a:pt x="81" y="104"/>
                </a:lnTo>
                <a:lnTo>
                  <a:pt x="71" y="115"/>
                </a:lnTo>
                <a:lnTo>
                  <a:pt x="63" y="127"/>
                </a:lnTo>
                <a:lnTo>
                  <a:pt x="54" y="140"/>
                </a:lnTo>
                <a:lnTo>
                  <a:pt x="45" y="152"/>
                </a:lnTo>
                <a:lnTo>
                  <a:pt x="37" y="166"/>
                </a:lnTo>
                <a:lnTo>
                  <a:pt x="31" y="180"/>
                </a:lnTo>
                <a:lnTo>
                  <a:pt x="24" y="193"/>
                </a:lnTo>
                <a:lnTo>
                  <a:pt x="19" y="207"/>
                </a:lnTo>
                <a:lnTo>
                  <a:pt x="14" y="223"/>
                </a:lnTo>
                <a:lnTo>
                  <a:pt x="10" y="237"/>
                </a:lnTo>
                <a:lnTo>
                  <a:pt x="6" y="253"/>
                </a:lnTo>
                <a:lnTo>
                  <a:pt x="3" y="268"/>
                </a:lnTo>
                <a:lnTo>
                  <a:pt x="1" y="283"/>
                </a:lnTo>
                <a:lnTo>
                  <a:pt x="0" y="300"/>
                </a:lnTo>
                <a:lnTo>
                  <a:pt x="0" y="316"/>
                </a:lnTo>
                <a:lnTo>
                  <a:pt x="1" y="333"/>
                </a:lnTo>
                <a:lnTo>
                  <a:pt x="3" y="351"/>
                </a:lnTo>
                <a:lnTo>
                  <a:pt x="6" y="369"/>
                </a:lnTo>
                <a:lnTo>
                  <a:pt x="12" y="389"/>
                </a:lnTo>
                <a:lnTo>
                  <a:pt x="19" y="409"/>
                </a:lnTo>
                <a:lnTo>
                  <a:pt x="26" y="431"/>
                </a:lnTo>
                <a:lnTo>
                  <a:pt x="35" y="453"/>
                </a:lnTo>
                <a:lnTo>
                  <a:pt x="45" y="475"/>
                </a:lnTo>
                <a:lnTo>
                  <a:pt x="67" y="522"/>
                </a:lnTo>
                <a:lnTo>
                  <a:pt x="92" y="570"/>
                </a:lnTo>
                <a:lnTo>
                  <a:pt x="119" y="616"/>
                </a:lnTo>
                <a:lnTo>
                  <a:pt x="146" y="663"/>
                </a:lnTo>
                <a:lnTo>
                  <a:pt x="175" y="707"/>
                </a:lnTo>
                <a:lnTo>
                  <a:pt x="201" y="749"/>
                </a:lnTo>
                <a:lnTo>
                  <a:pt x="227" y="788"/>
                </a:lnTo>
                <a:lnTo>
                  <a:pt x="251" y="822"/>
                </a:lnTo>
                <a:lnTo>
                  <a:pt x="286" y="872"/>
                </a:lnTo>
                <a:lnTo>
                  <a:pt x="303" y="895"/>
                </a:lnTo>
                <a:lnTo>
                  <a:pt x="306" y="898"/>
                </a:lnTo>
                <a:lnTo>
                  <a:pt x="308" y="900"/>
                </a:lnTo>
                <a:lnTo>
                  <a:pt x="311" y="901"/>
                </a:lnTo>
                <a:lnTo>
                  <a:pt x="315" y="901"/>
                </a:lnTo>
                <a:lnTo>
                  <a:pt x="318" y="901"/>
                </a:lnTo>
                <a:lnTo>
                  <a:pt x="321" y="900"/>
                </a:lnTo>
                <a:lnTo>
                  <a:pt x="325" y="898"/>
                </a:lnTo>
                <a:lnTo>
                  <a:pt x="327" y="895"/>
                </a:lnTo>
                <a:lnTo>
                  <a:pt x="343" y="872"/>
                </a:lnTo>
                <a:lnTo>
                  <a:pt x="380" y="822"/>
                </a:lnTo>
                <a:lnTo>
                  <a:pt x="403" y="788"/>
                </a:lnTo>
                <a:lnTo>
                  <a:pt x="428" y="749"/>
                </a:lnTo>
                <a:lnTo>
                  <a:pt x="456" y="707"/>
                </a:lnTo>
                <a:lnTo>
                  <a:pt x="483" y="663"/>
                </a:lnTo>
                <a:lnTo>
                  <a:pt x="511" y="616"/>
                </a:lnTo>
                <a:lnTo>
                  <a:pt x="537" y="570"/>
                </a:lnTo>
                <a:lnTo>
                  <a:pt x="562" y="522"/>
                </a:lnTo>
                <a:lnTo>
                  <a:pt x="585" y="475"/>
                </a:lnTo>
                <a:lnTo>
                  <a:pt x="594" y="453"/>
                </a:lnTo>
                <a:lnTo>
                  <a:pt x="603" y="431"/>
                </a:lnTo>
                <a:lnTo>
                  <a:pt x="611" y="409"/>
                </a:lnTo>
                <a:lnTo>
                  <a:pt x="618" y="389"/>
                </a:lnTo>
                <a:lnTo>
                  <a:pt x="623" y="369"/>
                </a:lnTo>
                <a:lnTo>
                  <a:pt x="627" y="351"/>
                </a:lnTo>
                <a:lnTo>
                  <a:pt x="630" y="333"/>
                </a:lnTo>
                <a:lnTo>
                  <a:pt x="631" y="316"/>
                </a:lnTo>
                <a:lnTo>
                  <a:pt x="630" y="300"/>
                </a:lnTo>
                <a:lnTo>
                  <a:pt x="629" y="283"/>
                </a:lnTo>
                <a:lnTo>
                  <a:pt x="626" y="268"/>
                </a:lnTo>
                <a:lnTo>
                  <a:pt x="624" y="253"/>
                </a:lnTo>
                <a:lnTo>
                  <a:pt x="621" y="237"/>
                </a:lnTo>
                <a:lnTo>
                  <a:pt x="616" y="223"/>
                </a:lnTo>
                <a:lnTo>
                  <a:pt x="611" y="207"/>
                </a:lnTo>
                <a:lnTo>
                  <a:pt x="605" y="193"/>
                </a:lnTo>
                <a:lnTo>
                  <a:pt x="599" y="180"/>
                </a:lnTo>
                <a:lnTo>
                  <a:pt x="592" y="166"/>
                </a:lnTo>
                <a:lnTo>
                  <a:pt x="585" y="152"/>
                </a:lnTo>
                <a:lnTo>
                  <a:pt x="577" y="140"/>
                </a:lnTo>
                <a:lnTo>
                  <a:pt x="568" y="127"/>
                </a:lnTo>
                <a:lnTo>
                  <a:pt x="558" y="116"/>
                </a:lnTo>
                <a:lnTo>
                  <a:pt x="548" y="104"/>
                </a:lnTo>
                <a:lnTo>
                  <a:pt x="538" y="93"/>
                </a:lnTo>
                <a:lnTo>
                  <a:pt x="527" y="83"/>
                </a:lnTo>
                <a:lnTo>
                  <a:pt x="515" y="73"/>
                </a:lnTo>
                <a:lnTo>
                  <a:pt x="504" y="63"/>
                </a:lnTo>
                <a:lnTo>
                  <a:pt x="491" y="54"/>
                </a:lnTo>
                <a:lnTo>
                  <a:pt x="479" y="47"/>
                </a:lnTo>
                <a:lnTo>
                  <a:pt x="466" y="39"/>
                </a:lnTo>
                <a:lnTo>
                  <a:pt x="451" y="31"/>
                </a:lnTo>
                <a:lnTo>
                  <a:pt x="438" y="26"/>
                </a:lnTo>
                <a:lnTo>
                  <a:pt x="424" y="20"/>
                </a:lnTo>
                <a:lnTo>
                  <a:pt x="408" y="15"/>
                </a:lnTo>
                <a:lnTo>
                  <a:pt x="394" y="10"/>
                </a:lnTo>
                <a:lnTo>
                  <a:pt x="379" y="7"/>
                </a:lnTo>
                <a:lnTo>
                  <a:pt x="363" y="5"/>
                </a:lnTo>
                <a:lnTo>
                  <a:pt x="348" y="3"/>
                </a:lnTo>
                <a:lnTo>
                  <a:pt x="331" y="2"/>
                </a:lnTo>
                <a:lnTo>
                  <a:pt x="315" y="0"/>
                </a:lnTo>
                <a:lnTo>
                  <a:pt x="31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2511">
            <a:extLst>
              <a:ext uri="{FF2B5EF4-FFF2-40B4-BE49-F238E27FC236}">
                <a16:creationId xmlns:a16="http://schemas.microsoft.com/office/drawing/2014/main" id="{356F3155-47FD-44A4-B29E-5543F6D92A2A}"/>
              </a:ext>
            </a:extLst>
          </p:cNvPr>
          <p:cNvSpPr>
            <a:spLocks noEditPoints="1"/>
          </p:cNvSpPr>
          <p:nvPr/>
        </p:nvSpPr>
        <p:spPr bwMode="auto">
          <a:xfrm>
            <a:off x="4078007" y="3898554"/>
            <a:ext cx="201613" cy="285750"/>
          </a:xfrm>
          <a:custGeom>
            <a:avLst/>
            <a:gdLst>
              <a:gd name="T0" fmla="*/ 288 w 631"/>
              <a:gd name="T1" fmla="*/ 449 h 901"/>
              <a:gd name="T2" fmla="*/ 251 w 631"/>
              <a:gd name="T3" fmla="*/ 434 h 901"/>
              <a:gd name="T4" fmla="*/ 220 w 631"/>
              <a:gd name="T5" fmla="*/ 411 h 901"/>
              <a:gd name="T6" fmla="*/ 196 w 631"/>
              <a:gd name="T7" fmla="*/ 380 h 901"/>
              <a:gd name="T8" fmla="*/ 183 w 631"/>
              <a:gd name="T9" fmla="*/ 343 h 901"/>
              <a:gd name="T10" fmla="*/ 180 w 631"/>
              <a:gd name="T11" fmla="*/ 302 h 901"/>
              <a:gd name="T12" fmla="*/ 190 w 631"/>
              <a:gd name="T13" fmla="*/ 264 h 901"/>
              <a:gd name="T14" fmla="*/ 211 w 631"/>
              <a:gd name="T15" fmla="*/ 231 h 901"/>
              <a:gd name="T16" fmla="*/ 240 w 631"/>
              <a:gd name="T17" fmla="*/ 204 h 901"/>
              <a:gd name="T18" fmla="*/ 275 w 631"/>
              <a:gd name="T19" fmla="*/ 186 h 901"/>
              <a:gd name="T20" fmla="*/ 315 w 631"/>
              <a:gd name="T21" fmla="*/ 181 h 901"/>
              <a:gd name="T22" fmla="*/ 355 w 631"/>
              <a:gd name="T23" fmla="*/ 186 h 901"/>
              <a:gd name="T24" fmla="*/ 391 w 631"/>
              <a:gd name="T25" fmla="*/ 204 h 901"/>
              <a:gd name="T26" fmla="*/ 419 w 631"/>
              <a:gd name="T27" fmla="*/ 231 h 901"/>
              <a:gd name="T28" fmla="*/ 439 w 631"/>
              <a:gd name="T29" fmla="*/ 264 h 901"/>
              <a:gd name="T30" fmla="*/ 449 w 631"/>
              <a:gd name="T31" fmla="*/ 302 h 901"/>
              <a:gd name="T32" fmla="*/ 448 w 631"/>
              <a:gd name="T33" fmla="*/ 343 h 901"/>
              <a:gd name="T34" fmla="*/ 434 w 631"/>
              <a:gd name="T35" fmla="*/ 380 h 901"/>
              <a:gd name="T36" fmla="*/ 411 w 631"/>
              <a:gd name="T37" fmla="*/ 411 h 901"/>
              <a:gd name="T38" fmla="*/ 380 w 631"/>
              <a:gd name="T39" fmla="*/ 435 h 901"/>
              <a:gd name="T40" fmla="*/ 342 w 631"/>
              <a:gd name="T41" fmla="*/ 449 h 901"/>
              <a:gd name="T42" fmla="*/ 315 w 631"/>
              <a:gd name="T43" fmla="*/ 0 h 901"/>
              <a:gd name="T44" fmla="*/ 267 w 631"/>
              <a:gd name="T45" fmla="*/ 4 h 901"/>
              <a:gd name="T46" fmla="*/ 221 w 631"/>
              <a:gd name="T47" fmla="*/ 15 h 901"/>
              <a:gd name="T48" fmla="*/ 178 w 631"/>
              <a:gd name="T49" fmla="*/ 31 h 901"/>
              <a:gd name="T50" fmla="*/ 139 w 631"/>
              <a:gd name="T51" fmla="*/ 54 h 901"/>
              <a:gd name="T52" fmla="*/ 103 w 631"/>
              <a:gd name="T53" fmla="*/ 83 h 901"/>
              <a:gd name="T54" fmla="*/ 71 w 631"/>
              <a:gd name="T55" fmla="*/ 115 h 901"/>
              <a:gd name="T56" fmla="*/ 45 w 631"/>
              <a:gd name="T57" fmla="*/ 152 h 901"/>
              <a:gd name="T58" fmla="*/ 24 w 631"/>
              <a:gd name="T59" fmla="*/ 193 h 901"/>
              <a:gd name="T60" fmla="*/ 10 w 631"/>
              <a:gd name="T61" fmla="*/ 237 h 901"/>
              <a:gd name="T62" fmla="*/ 1 w 631"/>
              <a:gd name="T63" fmla="*/ 283 h 901"/>
              <a:gd name="T64" fmla="*/ 1 w 631"/>
              <a:gd name="T65" fmla="*/ 333 h 901"/>
              <a:gd name="T66" fmla="*/ 12 w 631"/>
              <a:gd name="T67" fmla="*/ 389 h 901"/>
              <a:gd name="T68" fmla="*/ 35 w 631"/>
              <a:gd name="T69" fmla="*/ 453 h 901"/>
              <a:gd name="T70" fmla="*/ 92 w 631"/>
              <a:gd name="T71" fmla="*/ 570 h 901"/>
              <a:gd name="T72" fmla="*/ 175 w 631"/>
              <a:gd name="T73" fmla="*/ 707 h 901"/>
              <a:gd name="T74" fmla="*/ 251 w 631"/>
              <a:gd name="T75" fmla="*/ 822 h 901"/>
              <a:gd name="T76" fmla="*/ 306 w 631"/>
              <a:gd name="T77" fmla="*/ 898 h 901"/>
              <a:gd name="T78" fmla="*/ 315 w 631"/>
              <a:gd name="T79" fmla="*/ 901 h 901"/>
              <a:gd name="T80" fmla="*/ 325 w 631"/>
              <a:gd name="T81" fmla="*/ 898 h 901"/>
              <a:gd name="T82" fmla="*/ 380 w 631"/>
              <a:gd name="T83" fmla="*/ 822 h 901"/>
              <a:gd name="T84" fmla="*/ 456 w 631"/>
              <a:gd name="T85" fmla="*/ 707 h 901"/>
              <a:gd name="T86" fmla="*/ 537 w 631"/>
              <a:gd name="T87" fmla="*/ 570 h 901"/>
              <a:gd name="T88" fmla="*/ 594 w 631"/>
              <a:gd name="T89" fmla="*/ 453 h 901"/>
              <a:gd name="T90" fmla="*/ 618 w 631"/>
              <a:gd name="T91" fmla="*/ 389 h 901"/>
              <a:gd name="T92" fmla="*/ 630 w 631"/>
              <a:gd name="T93" fmla="*/ 333 h 901"/>
              <a:gd name="T94" fmla="*/ 629 w 631"/>
              <a:gd name="T95" fmla="*/ 283 h 901"/>
              <a:gd name="T96" fmla="*/ 621 w 631"/>
              <a:gd name="T97" fmla="*/ 237 h 901"/>
              <a:gd name="T98" fmla="*/ 605 w 631"/>
              <a:gd name="T99" fmla="*/ 193 h 901"/>
              <a:gd name="T100" fmla="*/ 585 w 631"/>
              <a:gd name="T101" fmla="*/ 152 h 901"/>
              <a:gd name="T102" fmla="*/ 558 w 631"/>
              <a:gd name="T103" fmla="*/ 116 h 901"/>
              <a:gd name="T104" fmla="*/ 527 w 631"/>
              <a:gd name="T105" fmla="*/ 83 h 901"/>
              <a:gd name="T106" fmla="*/ 491 w 631"/>
              <a:gd name="T107" fmla="*/ 54 h 901"/>
              <a:gd name="T108" fmla="*/ 451 w 631"/>
              <a:gd name="T109" fmla="*/ 31 h 901"/>
              <a:gd name="T110" fmla="*/ 408 w 631"/>
              <a:gd name="T111" fmla="*/ 15 h 901"/>
              <a:gd name="T112" fmla="*/ 363 w 631"/>
              <a:gd name="T113" fmla="*/ 5 h 901"/>
              <a:gd name="T114" fmla="*/ 315 w 631"/>
              <a:gd name="T115" fmla="*/ 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1" h="901">
                <a:moveTo>
                  <a:pt x="315" y="451"/>
                </a:moveTo>
                <a:lnTo>
                  <a:pt x="302" y="451"/>
                </a:lnTo>
                <a:lnTo>
                  <a:pt x="288" y="449"/>
                </a:lnTo>
                <a:lnTo>
                  <a:pt x="275" y="445"/>
                </a:lnTo>
                <a:lnTo>
                  <a:pt x="263" y="441"/>
                </a:lnTo>
                <a:lnTo>
                  <a:pt x="251" y="434"/>
                </a:lnTo>
                <a:lnTo>
                  <a:pt x="240" y="428"/>
                </a:lnTo>
                <a:lnTo>
                  <a:pt x="229" y="420"/>
                </a:lnTo>
                <a:lnTo>
                  <a:pt x="220" y="411"/>
                </a:lnTo>
                <a:lnTo>
                  <a:pt x="211" y="402"/>
                </a:lnTo>
                <a:lnTo>
                  <a:pt x="204" y="391"/>
                </a:lnTo>
                <a:lnTo>
                  <a:pt x="196" y="380"/>
                </a:lnTo>
                <a:lnTo>
                  <a:pt x="190" y="368"/>
                </a:lnTo>
                <a:lnTo>
                  <a:pt x="186" y="356"/>
                </a:lnTo>
                <a:lnTo>
                  <a:pt x="183" y="343"/>
                </a:lnTo>
                <a:lnTo>
                  <a:pt x="180" y="330"/>
                </a:lnTo>
                <a:lnTo>
                  <a:pt x="180" y="316"/>
                </a:lnTo>
                <a:lnTo>
                  <a:pt x="180" y="302"/>
                </a:lnTo>
                <a:lnTo>
                  <a:pt x="183" y="289"/>
                </a:lnTo>
                <a:lnTo>
                  <a:pt x="186" y="276"/>
                </a:lnTo>
                <a:lnTo>
                  <a:pt x="190" y="264"/>
                </a:lnTo>
                <a:lnTo>
                  <a:pt x="196" y="251"/>
                </a:lnTo>
                <a:lnTo>
                  <a:pt x="204" y="240"/>
                </a:lnTo>
                <a:lnTo>
                  <a:pt x="211" y="231"/>
                </a:lnTo>
                <a:lnTo>
                  <a:pt x="220" y="221"/>
                </a:lnTo>
                <a:lnTo>
                  <a:pt x="229" y="212"/>
                </a:lnTo>
                <a:lnTo>
                  <a:pt x="240" y="204"/>
                </a:lnTo>
                <a:lnTo>
                  <a:pt x="251" y="197"/>
                </a:lnTo>
                <a:lnTo>
                  <a:pt x="263" y="192"/>
                </a:lnTo>
                <a:lnTo>
                  <a:pt x="275" y="186"/>
                </a:lnTo>
                <a:lnTo>
                  <a:pt x="288" y="183"/>
                </a:lnTo>
                <a:lnTo>
                  <a:pt x="302" y="181"/>
                </a:lnTo>
                <a:lnTo>
                  <a:pt x="315" y="181"/>
                </a:lnTo>
                <a:lnTo>
                  <a:pt x="329" y="181"/>
                </a:lnTo>
                <a:lnTo>
                  <a:pt x="342" y="183"/>
                </a:lnTo>
                <a:lnTo>
                  <a:pt x="355" y="186"/>
                </a:lnTo>
                <a:lnTo>
                  <a:pt x="368" y="192"/>
                </a:lnTo>
                <a:lnTo>
                  <a:pt x="380" y="197"/>
                </a:lnTo>
                <a:lnTo>
                  <a:pt x="391" y="204"/>
                </a:lnTo>
                <a:lnTo>
                  <a:pt x="401" y="212"/>
                </a:lnTo>
                <a:lnTo>
                  <a:pt x="411" y="221"/>
                </a:lnTo>
                <a:lnTo>
                  <a:pt x="419" y="231"/>
                </a:lnTo>
                <a:lnTo>
                  <a:pt x="427" y="240"/>
                </a:lnTo>
                <a:lnTo>
                  <a:pt x="434" y="251"/>
                </a:lnTo>
                <a:lnTo>
                  <a:pt x="439" y="264"/>
                </a:lnTo>
                <a:lnTo>
                  <a:pt x="444" y="276"/>
                </a:lnTo>
                <a:lnTo>
                  <a:pt x="448" y="289"/>
                </a:lnTo>
                <a:lnTo>
                  <a:pt x="449" y="302"/>
                </a:lnTo>
                <a:lnTo>
                  <a:pt x="450" y="316"/>
                </a:lnTo>
                <a:lnTo>
                  <a:pt x="449" y="330"/>
                </a:lnTo>
                <a:lnTo>
                  <a:pt x="448" y="343"/>
                </a:lnTo>
                <a:lnTo>
                  <a:pt x="444" y="356"/>
                </a:lnTo>
                <a:lnTo>
                  <a:pt x="439" y="368"/>
                </a:lnTo>
                <a:lnTo>
                  <a:pt x="434" y="380"/>
                </a:lnTo>
                <a:lnTo>
                  <a:pt x="427" y="391"/>
                </a:lnTo>
                <a:lnTo>
                  <a:pt x="419" y="402"/>
                </a:lnTo>
                <a:lnTo>
                  <a:pt x="411" y="411"/>
                </a:lnTo>
                <a:lnTo>
                  <a:pt x="401" y="420"/>
                </a:lnTo>
                <a:lnTo>
                  <a:pt x="391" y="428"/>
                </a:lnTo>
                <a:lnTo>
                  <a:pt x="380" y="435"/>
                </a:lnTo>
                <a:lnTo>
                  <a:pt x="368" y="441"/>
                </a:lnTo>
                <a:lnTo>
                  <a:pt x="355" y="445"/>
                </a:lnTo>
                <a:lnTo>
                  <a:pt x="342" y="449"/>
                </a:lnTo>
                <a:lnTo>
                  <a:pt x="329" y="451"/>
                </a:lnTo>
                <a:lnTo>
                  <a:pt x="315" y="451"/>
                </a:lnTo>
                <a:close/>
                <a:moveTo>
                  <a:pt x="315" y="0"/>
                </a:moveTo>
                <a:lnTo>
                  <a:pt x="299" y="0"/>
                </a:lnTo>
                <a:lnTo>
                  <a:pt x="283" y="3"/>
                </a:lnTo>
                <a:lnTo>
                  <a:pt x="267" y="4"/>
                </a:lnTo>
                <a:lnTo>
                  <a:pt x="252" y="7"/>
                </a:lnTo>
                <a:lnTo>
                  <a:pt x="237" y="10"/>
                </a:lnTo>
                <a:lnTo>
                  <a:pt x="221" y="15"/>
                </a:lnTo>
                <a:lnTo>
                  <a:pt x="207" y="20"/>
                </a:lnTo>
                <a:lnTo>
                  <a:pt x="193" y="26"/>
                </a:lnTo>
                <a:lnTo>
                  <a:pt x="178" y="31"/>
                </a:lnTo>
                <a:lnTo>
                  <a:pt x="165" y="39"/>
                </a:lnTo>
                <a:lnTo>
                  <a:pt x="152" y="47"/>
                </a:lnTo>
                <a:lnTo>
                  <a:pt x="139" y="54"/>
                </a:lnTo>
                <a:lnTo>
                  <a:pt x="126" y="63"/>
                </a:lnTo>
                <a:lnTo>
                  <a:pt x="114" y="73"/>
                </a:lnTo>
                <a:lnTo>
                  <a:pt x="103" y="83"/>
                </a:lnTo>
                <a:lnTo>
                  <a:pt x="92" y="93"/>
                </a:lnTo>
                <a:lnTo>
                  <a:pt x="81" y="104"/>
                </a:lnTo>
                <a:lnTo>
                  <a:pt x="71" y="115"/>
                </a:lnTo>
                <a:lnTo>
                  <a:pt x="63" y="127"/>
                </a:lnTo>
                <a:lnTo>
                  <a:pt x="54" y="140"/>
                </a:lnTo>
                <a:lnTo>
                  <a:pt x="45" y="152"/>
                </a:lnTo>
                <a:lnTo>
                  <a:pt x="37" y="166"/>
                </a:lnTo>
                <a:lnTo>
                  <a:pt x="31" y="180"/>
                </a:lnTo>
                <a:lnTo>
                  <a:pt x="24" y="193"/>
                </a:lnTo>
                <a:lnTo>
                  <a:pt x="19" y="207"/>
                </a:lnTo>
                <a:lnTo>
                  <a:pt x="14" y="223"/>
                </a:lnTo>
                <a:lnTo>
                  <a:pt x="10" y="237"/>
                </a:lnTo>
                <a:lnTo>
                  <a:pt x="6" y="253"/>
                </a:lnTo>
                <a:lnTo>
                  <a:pt x="3" y="268"/>
                </a:lnTo>
                <a:lnTo>
                  <a:pt x="1" y="283"/>
                </a:lnTo>
                <a:lnTo>
                  <a:pt x="0" y="300"/>
                </a:lnTo>
                <a:lnTo>
                  <a:pt x="0" y="316"/>
                </a:lnTo>
                <a:lnTo>
                  <a:pt x="1" y="333"/>
                </a:lnTo>
                <a:lnTo>
                  <a:pt x="3" y="351"/>
                </a:lnTo>
                <a:lnTo>
                  <a:pt x="6" y="369"/>
                </a:lnTo>
                <a:lnTo>
                  <a:pt x="12" y="389"/>
                </a:lnTo>
                <a:lnTo>
                  <a:pt x="19" y="409"/>
                </a:lnTo>
                <a:lnTo>
                  <a:pt x="26" y="431"/>
                </a:lnTo>
                <a:lnTo>
                  <a:pt x="35" y="453"/>
                </a:lnTo>
                <a:lnTo>
                  <a:pt x="45" y="475"/>
                </a:lnTo>
                <a:lnTo>
                  <a:pt x="67" y="522"/>
                </a:lnTo>
                <a:lnTo>
                  <a:pt x="92" y="570"/>
                </a:lnTo>
                <a:lnTo>
                  <a:pt x="119" y="616"/>
                </a:lnTo>
                <a:lnTo>
                  <a:pt x="146" y="663"/>
                </a:lnTo>
                <a:lnTo>
                  <a:pt x="175" y="707"/>
                </a:lnTo>
                <a:lnTo>
                  <a:pt x="201" y="749"/>
                </a:lnTo>
                <a:lnTo>
                  <a:pt x="227" y="788"/>
                </a:lnTo>
                <a:lnTo>
                  <a:pt x="251" y="822"/>
                </a:lnTo>
                <a:lnTo>
                  <a:pt x="286" y="872"/>
                </a:lnTo>
                <a:lnTo>
                  <a:pt x="303" y="895"/>
                </a:lnTo>
                <a:lnTo>
                  <a:pt x="306" y="898"/>
                </a:lnTo>
                <a:lnTo>
                  <a:pt x="308" y="900"/>
                </a:lnTo>
                <a:lnTo>
                  <a:pt x="311" y="901"/>
                </a:lnTo>
                <a:lnTo>
                  <a:pt x="315" y="901"/>
                </a:lnTo>
                <a:lnTo>
                  <a:pt x="318" y="901"/>
                </a:lnTo>
                <a:lnTo>
                  <a:pt x="321" y="900"/>
                </a:lnTo>
                <a:lnTo>
                  <a:pt x="325" y="898"/>
                </a:lnTo>
                <a:lnTo>
                  <a:pt x="327" y="895"/>
                </a:lnTo>
                <a:lnTo>
                  <a:pt x="343" y="872"/>
                </a:lnTo>
                <a:lnTo>
                  <a:pt x="380" y="822"/>
                </a:lnTo>
                <a:lnTo>
                  <a:pt x="403" y="788"/>
                </a:lnTo>
                <a:lnTo>
                  <a:pt x="428" y="749"/>
                </a:lnTo>
                <a:lnTo>
                  <a:pt x="456" y="707"/>
                </a:lnTo>
                <a:lnTo>
                  <a:pt x="483" y="663"/>
                </a:lnTo>
                <a:lnTo>
                  <a:pt x="511" y="616"/>
                </a:lnTo>
                <a:lnTo>
                  <a:pt x="537" y="570"/>
                </a:lnTo>
                <a:lnTo>
                  <a:pt x="562" y="522"/>
                </a:lnTo>
                <a:lnTo>
                  <a:pt x="585" y="475"/>
                </a:lnTo>
                <a:lnTo>
                  <a:pt x="594" y="453"/>
                </a:lnTo>
                <a:lnTo>
                  <a:pt x="603" y="431"/>
                </a:lnTo>
                <a:lnTo>
                  <a:pt x="611" y="409"/>
                </a:lnTo>
                <a:lnTo>
                  <a:pt x="618" y="389"/>
                </a:lnTo>
                <a:lnTo>
                  <a:pt x="623" y="369"/>
                </a:lnTo>
                <a:lnTo>
                  <a:pt x="627" y="351"/>
                </a:lnTo>
                <a:lnTo>
                  <a:pt x="630" y="333"/>
                </a:lnTo>
                <a:lnTo>
                  <a:pt x="631" y="316"/>
                </a:lnTo>
                <a:lnTo>
                  <a:pt x="630" y="300"/>
                </a:lnTo>
                <a:lnTo>
                  <a:pt x="629" y="283"/>
                </a:lnTo>
                <a:lnTo>
                  <a:pt x="626" y="268"/>
                </a:lnTo>
                <a:lnTo>
                  <a:pt x="624" y="253"/>
                </a:lnTo>
                <a:lnTo>
                  <a:pt x="621" y="237"/>
                </a:lnTo>
                <a:lnTo>
                  <a:pt x="616" y="223"/>
                </a:lnTo>
                <a:lnTo>
                  <a:pt x="611" y="207"/>
                </a:lnTo>
                <a:lnTo>
                  <a:pt x="605" y="193"/>
                </a:lnTo>
                <a:lnTo>
                  <a:pt x="599" y="180"/>
                </a:lnTo>
                <a:lnTo>
                  <a:pt x="592" y="166"/>
                </a:lnTo>
                <a:lnTo>
                  <a:pt x="585" y="152"/>
                </a:lnTo>
                <a:lnTo>
                  <a:pt x="577" y="140"/>
                </a:lnTo>
                <a:lnTo>
                  <a:pt x="568" y="127"/>
                </a:lnTo>
                <a:lnTo>
                  <a:pt x="558" y="116"/>
                </a:lnTo>
                <a:lnTo>
                  <a:pt x="548" y="104"/>
                </a:lnTo>
                <a:lnTo>
                  <a:pt x="538" y="93"/>
                </a:lnTo>
                <a:lnTo>
                  <a:pt x="527" y="83"/>
                </a:lnTo>
                <a:lnTo>
                  <a:pt x="515" y="73"/>
                </a:lnTo>
                <a:lnTo>
                  <a:pt x="504" y="63"/>
                </a:lnTo>
                <a:lnTo>
                  <a:pt x="491" y="54"/>
                </a:lnTo>
                <a:lnTo>
                  <a:pt x="479" y="47"/>
                </a:lnTo>
                <a:lnTo>
                  <a:pt x="466" y="39"/>
                </a:lnTo>
                <a:lnTo>
                  <a:pt x="451" y="31"/>
                </a:lnTo>
                <a:lnTo>
                  <a:pt x="438" y="26"/>
                </a:lnTo>
                <a:lnTo>
                  <a:pt x="424" y="20"/>
                </a:lnTo>
                <a:lnTo>
                  <a:pt x="408" y="15"/>
                </a:lnTo>
                <a:lnTo>
                  <a:pt x="394" y="10"/>
                </a:lnTo>
                <a:lnTo>
                  <a:pt x="379" y="7"/>
                </a:lnTo>
                <a:lnTo>
                  <a:pt x="363" y="5"/>
                </a:lnTo>
                <a:lnTo>
                  <a:pt x="348" y="3"/>
                </a:lnTo>
                <a:lnTo>
                  <a:pt x="331" y="2"/>
                </a:lnTo>
                <a:lnTo>
                  <a:pt x="315" y="0"/>
                </a:lnTo>
                <a:lnTo>
                  <a:pt x="31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2511">
            <a:extLst>
              <a:ext uri="{FF2B5EF4-FFF2-40B4-BE49-F238E27FC236}">
                <a16:creationId xmlns:a16="http://schemas.microsoft.com/office/drawing/2014/main" id="{3D17B880-C2E3-4713-8D77-6F90A1B5E98B}"/>
              </a:ext>
            </a:extLst>
          </p:cNvPr>
          <p:cNvSpPr>
            <a:spLocks noEditPoints="1"/>
          </p:cNvSpPr>
          <p:nvPr/>
        </p:nvSpPr>
        <p:spPr bwMode="auto">
          <a:xfrm>
            <a:off x="267318" y="4168632"/>
            <a:ext cx="201613" cy="285750"/>
          </a:xfrm>
          <a:custGeom>
            <a:avLst/>
            <a:gdLst>
              <a:gd name="T0" fmla="*/ 288 w 631"/>
              <a:gd name="T1" fmla="*/ 449 h 901"/>
              <a:gd name="T2" fmla="*/ 251 w 631"/>
              <a:gd name="T3" fmla="*/ 434 h 901"/>
              <a:gd name="T4" fmla="*/ 220 w 631"/>
              <a:gd name="T5" fmla="*/ 411 h 901"/>
              <a:gd name="T6" fmla="*/ 196 w 631"/>
              <a:gd name="T7" fmla="*/ 380 h 901"/>
              <a:gd name="T8" fmla="*/ 183 w 631"/>
              <a:gd name="T9" fmla="*/ 343 h 901"/>
              <a:gd name="T10" fmla="*/ 180 w 631"/>
              <a:gd name="T11" fmla="*/ 302 h 901"/>
              <a:gd name="T12" fmla="*/ 190 w 631"/>
              <a:gd name="T13" fmla="*/ 264 h 901"/>
              <a:gd name="T14" fmla="*/ 211 w 631"/>
              <a:gd name="T15" fmla="*/ 231 h 901"/>
              <a:gd name="T16" fmla="*/ 240 w 631"/>
              <a:gd name="T17" fmla="*/ 204 h 901"/>
              <a:gd name="T18" fmla="*/ 275 w 631"/>
              <a:gd name="T19" fmla="*/ 186 h 901"/>
              <a:gd name="T20" fmla="*/ 315 w 631"/>
              <a:gd name="T21" fmla="*/ 181 h 901"/>
              <a:gd name="T22" fmla="*/ 355 w 631"/>
              <a:gd name="T23" fmla="*/ 186 h 901"/>
              <a:gd name="T24" fmla="*/ 391 w 631"/>
              <a:gd name="T25" fmla="*/ 204 h 901"/>
              <a:gd name="T26" fmla="*/ 419 w 631"/>
              <a:gd name="T27" fmla="*/ 231 h 901"/>
              <a:gd name="T28" fmla="*/ 439 w 631"/>
              <a:gd name="T29" fmla="*/ 264 h 901"/>
              <a:gd name="T30" fmla="*/ 449 w 631"/>
              <a:gd name="T31" fmla="*/ 302 h 901"/>
              <a:gd name="T32" fmla="*/ 448 w 631"/>
              <a:gd name="T33" fmla="*/ 343 h 901"/>
              <a:gd name="T34" fmla="*/ 434 w 631"/>
              <a:gd name="T35" fmla="*/ 380 h 901"/>
              <a:gd name="T36" fmla="*/ 411 w 631"/>
              <a:gd name="T37" fmla="*/ 411 h 901"/>
              <a:gd name="T38" fmla="*/ 380 w 631"/>
              <a:gd name="T39" fmla="*/ 435 h 901"/>
              <a:gd name="T40" fmla="*/ 342 w 631"/>
              <a:gd name="T41" fmla="*/ 449 h 901"/>
              <a:gd name="T42" fmla="*/ 315 w 631"/>
              <a:gd name="T43" fmla="*/ 0 h 901"/>
              <a:gd name="T44" fmla="*/ 267 w 631"/>
              <a:gd name="T45" fmla="*/ 4 h 901"/>
              <a:gd name="T46" fmla="*/ 221 w 631"/>
              <a:gd name="T47" fmla="*/ 15 h 901"/>
              <a:gd name="T48" fmla="*/ 178 w 631"/>
              <a:gd name="T49" fmla="*/ 31 h 901"/>
              <a:gd name="T50" fmla="*/ 139 w 631"/>
              <a:gd name="T51" fmla="*/ 54 h 901"/>
              <a:gd name="T52" fmla="*/ 103 w 631"/>
              <a:gd name="T53" fmla="*/ 83 h 901"/>
              <a:gd name="T54" fmla="*/ 71 w 631"/>
              <a:gd name="T55" fmla="*/ 115 h 901"/>
              <a:gd name="T56" fmla="*/ 45 w 631"/>
              <a:gd name="T57" fmla="*/ 152 h 901"/>
              <a:gd name="T58" fmla="*/ 24 w 631"/>
              <a:gd name="T59" fmla="*/ 193 h 901"/>
              <a:gd name="T60" fmla="*/ 10 w 631"/>
              <a:gd name="T61" fmla="*/ 237 h 901"/>
              <a:gd name="T62" fmla="*/ 1 w 631"/>
              <a:gd name="T63" fmla="*/ 283 h 901"/>
              <a:gd name="T64" fmla="*/ 1 w 631"/>
              <a:gd name="T65" fmla="*/ 333 h 901"/>
              <a:gd name="T66" fmla="*/ 12 w 631"/>
              <a:gd name="T67" fmla="*/ 389 h 901"/>
              <a:gd name="T68" fmla="*/ 35 w 631"/>
              <a:gd name="T69" fmla="*/ 453 h 901"/>
              <a:gd name="T70" fmla="*/ 92 w 631"/>
              <a:gd name="T71" fmla="*/ 570 h 901"/>
              <a:gd name="T72" fmla="*/ 175 w 631"/>
              <a:gd name="T73" fmla="*/ 707 h 901"/>
              <a:gd name="T74" fmla="*/ 251 w 631"/>
              <a:gd name="T75" fmla="*/ 822 h 901"/>
              <a:gd name="T76" fmla="*/ 306 w 631"/>
              <a:gd name="T77" fmla="*/ 898 h 901"/>
              <a:gd name="T78" fmla="*/ 315 w 631"/>
              <a:gd name="T79" fmla="*/ 901 h 901"/>
              <a:gd name="T80" fmla="*/ 325 w 631"/>
              <a:gd name="T81" fmla="*/ 898 h 901"/>
              <a:gd name="T82" fmla="*/ 380 w 631"/>
              <a:gd name="T83" fmla="*/ 822 h 901"/>
              <a:gd name="T84" fmla="*/ 456 w 631"/>
              <a:gd name="T85" fmla="*/ 707 h 901"/>
              <a:gd name="T86" fmla="*/ 537 w 631"/>
              <a:gd name="T87" fmla="*/ 570 h 901"/>
              <a:gd name="T88" fmla="*/ 594 w 631"/>
              <a:gd name="T89" fmla="*/ 453 h 901"/>
              <a:gd name="T90" fmla="*/ 618 w 631"/>
              <a:gd name="T91" fmla="*/ 389 h 901"/>
              <a:gd name="T92" fmla="*/ 630 w 631"/>
              <a:gd name="T93" fmla="*/ 333 h 901"/>
              <a:gd name="T94" fmla="*/ 629 w 631"/>
              <a:gd name="T95" fmla="*/ 283 h 901"/>
              <a:gd name="T96" fmla="*/ 621 w 631"/>
              <a:gd name="T97" fmla="*/ 237 h 901"/>
              <a:gd name="T98" fmla="*/ 605 w 631"/>
              <a:gd name="T99" fmla="*/ 193 h 901"/>
              <a:gd name="T100" fmla="*/ 585 w 631"/>
              <a:gd name="T101" fmla="*/ 152 h 901"/>
              <a:gd name="T102" fmla="*/ 558 w 631"/>
              <a:gd name="T103" fmla="*/ 116 h 901"/>
              <a:gd name="T104" fmla="*/ 527 w 631"/>
              <a:gd name="T105" fmla="*/ 83 h 901"/>
              <a:gd name="T106" fmla="*/ 491 w 631"/>
              <a:gd name="T107" fmla="*/ 54 h 901"/>
              <a:gd name="T108" fmla="*/ 451 w 631"/>
              <a:gd name="T109" fmla="*/ 31 h 901"/>
              <a:gd name="T110" fmla="*/ 408 w 631"/>
              <a:gd name="T111" fmla="*/ 15 h 901"/>
              <a:gd name="T112" fmla="*/ 363 w 631"/>
              <a:gd name="T113" fmla="*/ 5 h 901"/>
              <a:gd name="T114" fmla="*/ 315 w 631"/>
              <a:gd name="T115" fmla="*/ 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1" h="901">
                <a:moveTo>
                  <a:pt x="315" y="451"/>
                </a:moveTo>
                <a:lnTo>
                  <a:pt x="302" y="451"/>
                </a:lnTo>
                <a:lnTo>
                  <a:pt x="288" y="449"/>
                </a:lnTo>
                <a:lnTo>
                  <a:pt x="275" y="445"/>
                </a:lnTo>
                <a:lnTo>
                  <a:pt x="263" y="441"/>
                </a:lnTo>
                <a:lnTo>
                  <a:pt x="251" y="434"/>
                </a:lnTo>
                <a:lnTo>
                  <a:pt x="240" y="428"/>
                </a:lnTo>
                <a:lnTo>
                  <a:pt x="229" y="420"/>
                </a:lnTo>
                <a:lnTo>
                  <a:pt x="220" y="411"/>
                </a:lnTo>
                <a:lnTo>
                  <a:pt x="211" y="402"/>
                </a:lnTo>
                <a:lnTo>
                  <a:pt x="204" y="391"/>
                </a:lnTo>
                <a:lnTo>
                  <a:pt x="196" y="380"/>
                </a:lnTo>
                <a:lnTo>
                  <a:pt x="190" y="368"/>
                </a:lnTo>
                <a:lnTo>
                  <a:pt x="186" y="356"/>
                </a:lnTo>
                <a:lnTo>
                  <a:pt x="183" y="343"/>
                </a:lnTo>
                <a:lnTo>
                  <a:pt x="180" y="330"/>
                </a:lnTo>
                <a:lnTo>
                  <a:pt x="180" y="316"/>
                </a:lnTo>
                <a:lnTo>
                  <a:pt x="180" y="302"/>
                </a:lnTo>
                <a:lnTo>
                  <a:pt x="183" y="289"/>
                </a:lnTo>
                <a:lnTo>
                  <a:pt x="186" y="276"/>
                </a:lnTo>
                <a:lnTo>
                  <a:pt x="190" y="264"/>
                </a:lnTo>
                <a:lnTo>
                  <a:pt x="196" y="251"/>
                </a:lnTo>
                <a:lnTo>
                  <a:pt x="204" y="240"/>
                </a:lnTo>
                <a:lnTo>
                  <a:pt x="211" y="231"/>
                </a:lnTo>
                <a:lnTo>
                  <a:pt x="220" y="221"/>
                </a:lnTo>
                <a:lnTo>
                  <a:pt x="229" y="212"/>
                </a:lnTo>
                <a:lnTo>
                  <a:pt x="240" y="204"/>
                </a:lnTo>
                <a:lnTo>
                  <a:pt x="251" y="197"/>
                </a:lnTo>
                <a:lnTo>
                  <a:pt x="263" y="192"/>
                </a:lnTo>
                <a:lnTo>
                  <a:pt x="275" y="186"/>
                </a:lnTo>
                <a:lnTo>
                  <a:pt x="288" y="183"/>
                </a:lnTo>
                <a:lnTo>
                  <a:pt x="302" y="181"/>
                </a:lnTo>
                <a:lnTo>
                  <a:pt x="315" y="181"/>
                </a:lnTo>
                <a:lnTo>
                  <a:pt x="329" y="181"/>
                </a:lnTo>
                <a:lnTo>
                  <a:pt x="342" y="183"/>
                </a:lnTo>
                <a:lnTo>
                  <a:pt x="355" y="186"/>
                </a:lnTo>
                <a:lnTo>
                  <a:pt x="368" y="192"/>
                </a:lnTo>
                <a:lnTo>
                  <a:pt x="380" y="197"/>
                </a:lnTo>
                <a:lnTo>
                  <a:pt x="391" y="204"/>
                </a:lnTo>
                <a:lnTo>
                  <a:pt x="401" y="212"/>
                </a:lnTo>
                <a:lnTo>
                  <a:pt x="411" y="221"/>
                </a:lnTo>
                <a:lnTo>
                  <a:pt x="419" y="231"/>
                </a:lnTo>
                <a:lnTo>
                  <a:pt x="427" y="240"/>
                </a:lnTo>
                <a:lnTo>
                  <a:pt x="434" y="251"/>
                </a:lnTo>
                <a:lnTo>
                  <a:pt x="439" y="264"/>
                </a:lnTo>
                <a:lnTo>
                  <a:pt x="444" y="276"/>
                </a:lnTo>
                <a:lnTo>
                  <a:pt x="448" y="289"/>
                </a:lnTo>
                <a:lnTo>
                  <a:pt x="449" y="302"/>
                </a:lnTo>
                <a:lnTo>
                  <a:pt x="450" y="316"/>
                </a:lnTo>
                <a:lnTo>
                  <a:pt x="449" y="330"/>
                </a:lnTo>
                <a:lnTo>
                  <a:pt x="448" y="343"/>
                </a:lnTo>
                <a:lnTo>
                  <a:pt x="444" y="356"/>
                </a:lnTo>
                <a:lnTo>
                  <a:pt x="439" y="368"/>
                </a:lnTo>
                <a:lnTo>
                  <a:pt x="434" y="380"/>
                </a:lnTo>
                <a:lnTo>
                  <a:pt x="427" y="391"/>
                </a:lnTo>
                <a:lnTo>
                  <a:pt x="419" y="402"/>
                </a:lnTo>
                <a:lnTo>
                  <a:pt x="411" y="411"/>
                </a:lnTo>
                <a:lnTo>
                  <a:pt x="401" y="420"/>
                </a:lnTo>
                <a:lnTo>
                  <a:pt x="391" y="428"/>
                </a:lnTo>
                <a:lnTo>
                  <a:pt x="380" y="435"/>
                </a:lnTo>
                <a:lnTo>
                  <a:pt x="368" y="441"/>
                </a:lnTo>
                <a:lnTo>
                  <a:pt x="355" y="445"/>
                </a:lnTo>
                <a:lnTo>
                  <a:pt x="342" y="449"/>
                </a:lnTo>
                <a:lnTo>
                  <a:pt x="329" y="451"/>
                </a:lnTo>
                <a:lnTo>
                  <a:pt x="315" y="451"/>
                </a:lnTo>
                <a:close/>
                <a:moveTo>
                  <a:pt x="315" y="0"/>
                </a:moveTo>
                <a:lnTo>
                  <a:pt x="299" y="0"/>
                </a:lnTo>
                <a:lnTo>
                  <a:pt x="283" y="3"/>
                </a:lnTo>
                <a:lnTo>
                  <a:pt x="267" y="4"/>
                </a:lnTo>
                <a:lnTo>
                  <a:pt x="252" y="7"/>
                </a:lnTo>
                <a:lnTo>
                  <a:pt x="237" y="10"/>
                </a:lnTo>
                <a:lnTo>
                  <a:pt x="221" y="15"/>
                </a:lnTo>
                <a:lnTo>
                  <a:pt x="207" y="20"/>
                </a:lnTo>
                <a:lnTo>
                  <a:pt x="193" y="26"/>
                </a:lnTo>
                <a:lnTo>
                  <a:pt x="178" y="31"/>
                </a:lnTo>
                <a:lnTo>
                  <a:pt x="165" y="39"/>
                </a:lnTo>
                <a:lnTo>
                  <a:pt x="152" y="47"/>
                </a:lnTo>
                <a:lnTo>
                  <a:pt x="139" y="54"/>
                </a:lnTo>
                <a:lnTo>
                  <a:pt x="126" y="63"/>
                </a:lnTo>
                <a:lnTo>
                  <a:pt x="114" y="73"/>
                </a:lnTo>
                <a:lnTo>
                  <a:pt x="103" y="83"/>
                </a:lnTo>
                <a:lnTo>
                  <a:pt x="92" y="93"/>
                </a:lnTo>
                <a:lnTo>
                  <a:pt x="81" y="104"/>
                </a:lnTo>
                <a:lnTo>
                  <a:pt x="71" y="115"/>
                </a:lnTo>
                <a:lnTo>
                  <a:pt x="63" y="127"/>
                </a:lnTo>
                <a:lnTo>
                  <a:pt x="54" y="140"/>
                </a:lnTo>
                <a:lnTo>
                  <a:pt x="45" y="152"/>
                </a:lnTo>
                <a:lnTo>
                  <a:pt x="37" y="166"/>
                </a:lnTo>
                <a:lnTo>
                  <a:pt x="31" y="180"/>
                </a:lnTo>
                <a:lnTo>
                  <a:pt x="24" y="193"/>
                </a:lnTo>
                <a:lnTo>
                  <a:pt x="19" y="207"/>
                </a:lnTo>
                <a:lnTo>
                  <a:pt x="14" y="223"/>
                </a:lnTo>
                <a:lnTo>
                  <a:pt x="10" y="237"/>
                </a:lnTo>
                <a:lnTo>
                  <a:pt x="6" y="253"/>
                </a:lnTo>
                <a:lnTo>
                  <a:pt x="3" y="268"/>
                </a:lnTo>
                <a:lnTo>
                  <a:pt x="1" y="283"/>
                </a:lnTo>
                <a:lnTo>
                  <a:pt x="0" y="300"/>
                </a:lnTo>
                <a:lnTo>
                  <a:pt x="0" y="316"/>
                </a:lnTo>
                <a:lnTo>
                  <a:pt x="1" y="333"/>
                </a:lnTo>
                <a:lnTo>
                  <a:pt x="3" y="351"/>
                </a:lnTo>
                <a:lnTo>
                  <a:pt x="6" y="369"/>
                </a:lnTo>
                <a:lnTo>
                  <a:pt x="12" y="389"/>
                </a:lnTo>
                <a:lnTo>
                  <a:pt x="19" y="409"/>
                </a:lnTo>
                <a:lnTo>
                  <a:pt x="26" y="431"/>
                </a:lnTo>
                <a:lnTo>
                  <a:pt x="35" y="453"/>
                </a:lnTo>
                <a:lnTo>
                  <a:pt x="45" y="475"/>
                </a:lnTo>
                <a:lnTo>
                  <a:pt x="67" y="522"/>
                </a:lnTo>
                <a:lnTo>
                  <a:pt x="92" y="570"/>
                </a:lnTo>
                <a:lnTo>
                  <a:pt x="119" y="616"/>
                </a:lnTo>
                <a:lnTo>
                  <a:pt x="146" y="663"/>
                </a:lnTo>
                <a:lnTo>
                  <a:pt x="175" y="707"/>
                </a:lnTo>
                <a:lnTo>
                  <a:pt x="201" y="749"/>
                </a:lnTo>
                <a:lnTo>
                  <a:pt x="227" y="788"/>
                </a:lnTo>
                <a:lnTo>
                  <a:pt x="251" y="822"/>
                </a:lnTo>
                <a:lnTo>
                  <a:pt x="286" y="872"/>
                </a:lnTo>
                <a:lnTo>
                  <a:pt x="303" y="895"/>
                </a:lnTo>
                <a:lnTo>
                  <a:pt x="306" y="898"/>
                </a:lnTo>
                <a:lnTo>
                  <a:pt x="308" y="900"/>
                </a:lnTo>
                <a:lnTo>
                  <a:pt x="311" y="901"/>
                </a:lnTo>
                <a:lnTo>
                  <a:pt x="315" y="901"/>
                </a:lnTo>
                <a:lnTo>
                  <a:pt x="318" y="901"/>
                </a:lnTo>
                <a:lnTo>
                  <a:pt x="321" y="900"/>
                </a:lnTo>
                <a:lnTo>
                  <a:pt x="325" y="898"/>
                </a:lnTo>
                <a:lnTo>
                  <a:pt x="327" y="895"/>
                </a:lnTo>
                <a:lnTo>
                  <a:pt x="343" y="872"/>
                </a:lnTo>
                <a:lnTo>
                  <a:pt x="380" y="822"/>
                </a:lnTo>
                <a:lnTo>
                  <a:pt x="403" y="788"/>
                </a:lnTo>
                <a:lnTo>
                  <a:pt x="428" y="749"/>
                </a:lnTo>
                <a:lnTo>
                  <a:pt x="456" y="707"/>
                </a:lnTo>
                <a:lnTo>
                  <a:pt x="483" y="663"/>
                </a:lnTo>
                <a:lnTo>
                  <a:pt x="511" y="616"/>
                </a:lnTo>
                <a:lnTo>
                  <a:pt x="537" y="570"/>
                </a:lnTo>
                <a:lnTo>
                  <a:pt x="562" y="522"/>
                </a:lnTo>
                <a:lnTo>
                  <a:pt x="585" y="475"/>
                </a:lnTo>
                <a:lnTo>
                  <a:pt x="594" y="453"/>
                </a:lnTo>
                <a:lnTo>
                  <a:pt x="603" y="431"/>
                </a:lnTo>
                <a:lnTo>
                  <a:pt x="611" y="409"/>
                </a:lnTo>
                <a:lnTo>
                  <a:pt x="618" y="389"/>
                </a:lnTo>
                <a:lnTo>
                  <a:pt x="623" y="369"/>
                </a:lnTo>
                <a:lnTo>
                  <a:pt x="627" y="351"/>
                </a:lnTo>
                <a:lnTo>
                  <a:pt x="630" y="333"/>
                </a:lnTo>
                <a:lnTo>
                  <a:pt x="631" y="316"/>
                </a:lnTo>
                <a:lnTo>
                  <a:pt x="630" y="300"/>
                </a:lnTo>
                <a:lnTo>
                  <a:pt x="629" y="283"/>
                </a:lnTo>
                <a:lnTo>
                  <a:pt x="626" y="268"/>
                </a:lnTo>
                <a:lnTo>
                  <a:pt x="624" y="253"/>
                </a:lnTo>
                <a:lnTo>
                  <a:pt x="621" y="237"/>
                </a:lnTo>
                <a:lnTo>
                  <a:pt x="616" y="223"/>
                </a:lnTo>
                <a:lnTo>
                  <a:pt x="611" y="207"/>
                </a:lnTo>
                <a:lnTo>
                  <a:pt x="605" y="193"/>
                </a:lnTo>
                <a:lnTo>
                  <a:pt x="599" y="180"/>
                </a:lnTo>
                <a:lnTo>
                  <a:pt x="592" y="166"/>
                </a:lnTo>
                <a:lnTo>
                  <a:pt x="585" y="152"/>
                </a:lnTo>
                <a:lnTo>
                  <a:pt x="577" y="140"/>
                </a:lnTo>
                <a:lnTo>
                  <a:pt x="568" y="127"/>
                </a:lnTo>
                <a:lnTo>
                  <a:pt x="558" y="116"/>
                </a:lnTo>
                <a:lnTo>
                  <a:pt x="548" y="104"/>
                </a:lnTo>
                <a:lnTo>
                  <a:pt x="538" y="93"/>
                </a:lnTo>
                <a:lnTo>
                  <a:pt x="527" y="83"/>
                </a:lnTo>
                <a:lnTo>
                  <a:pt x="515" y="73"/>
                </a:lnTo>
                <a:lnTo>
                  <a:pt x="504" y="63"/>
                </a:lnTo>
                <a:lnTo>
                  <a:pt x="491" y="54"/>
                </a:lnTo>
                <a:lnTo>
                  <a:pt x="479" y="47"/>
                </a:lnTo>
                <a:lnTo>
                  <a:pt x="466" y="39"/>
                </a:lnTo>
                <a:lnTo>
                  <a:pt x="451" y="31"/>
                </a:lnTo>
                <a:lnTo>
                  <a:pt x="438" y="26"/>
                </a:lnTo>
                <a:lnTo>
                  <a:pt x="424" y="20"/>
                </a:lnTo>
                <a:lnTo>
                  <a:pt x="408" y="15"/>
                </a:lnTo>
                <a:lnTo>
                  <a:pt x="394" y="10"/>
                </a:lnTo>
                <a:lnTo>
                  <a:pt x="379" y="7"/>
                </a:lnTo>
                <a:lnTo>
                  <a:pt x="363" y="5"/>
                </a:lnTo>
                <a:lnTo>
                  <a:pt x="348" y="3"/>
                </a:lnTo>
                <a:lnTo>
                  <a:pt x="331" y="2"/>
                </a:lnTo>
                <a:lnTo>
                  <a:pt x="315" y="0"/>
                </a:lnTo>
                <a:lnTo>
                  <a:pt x="3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6DA2B9F7-9425-433F-8FF1-8AA9524FB9FD}"/>
              </a:ext>
            </a:extLst>
          </p:cNvPr>
          <p:cNvGrpSpPr/>
          <p:nvPr/>
        </p:nvGrpSpPr>
        <p:grpSpPr>
          <a:xfrm>
            <a:off x="5356956" y="1204829"/>
            <a:ext cx="345758" cy="347679"/>
            <a:chOff x="10455275" y="2498725"/>
            <a:chExt cx="285750" cy="287338"/>
          </a:xfrm>
          <a:solidFill>
            <a:schemeClr val="bg1"/>
          </a:solidFill>
        </p:grpSpPr>
        <p:sp>
          <p:nvSpPr>
            <p:cNvPr id="256" name="Freeform 214">
              <a:extLst>
                <a:ext uri="{FF2B5EF4-FFF2-40B4-BE49-F238E27FC236}">
                  <a16:creationId xmlns:a16="http://schemas.microsoft.com/office/drawing/2014/main" id="{0DA9DA44-535C-4298-8985-17DEF6A469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55275" y="2593975"/>
              <a:ext cx="285750" cy="192088"/>
            </a:xfrm>
            <a:custGeom>
              <a:avLst/>
              <a:gdLst>
                <a:gd name="T0" fmla="*/ 812 w 903"/>
                <a:gd name="T1" fmla="*/ 30 h 601"/>
                <a:gd name="T2" fmla="*/ 512 w 903"/>
                <a:gd name="T3" fmla="*/ 571 h 601"/>
                <a:gd name="T4" fmla="*/ 602 w 903"/>
                <a:gd name="T5" fmla="*/ 571 h 601"/>
                <a:gd name="T6" fmla="*/ 301 w 903"/>
                <a:gd name="T7" fmla="*/ 210 h 601"/>
                <a:gd name="T8" fmla="*/ 301 w 903"/>
                <a:gd name="T9" fmla="*/ 571 h 601"/>
                <a:gd name="T10" fmla="*/ 181 w 903"/>
                <a:gd name="T11" fmla="*/ 421 h 601"/>
                <a:gd name="T12" fmla="*/ 888 w 903"/>
                <a:gd name="T13" fmla="*/ 571 h 601"/>
                <a:gd name="T14" fmla="*/ 842 w 903"/>
                <a:gd name="T15" fmla="*/ 12 h 601"/>
                <a:gd name="T16" fmla="*/ 838 w 903"/>
                <a:gd name="T17" fmla="*/ 5 h 601"/>
                <a:gd name="T18" fmla="*/ 830 w 903"/>
                <a:gd name="T19" fmla="*/ 0 h 601"/>
                <a:gd name="T20" fmla="*/ 704 w 903"/>
                <a:gd name="T21" fmla="*/ 0 h 601"/>
                <a:gd name="T22" fmla="*/ 696 w 903"/>
                <a:gd name="T23" fmla="*/ 5 h 601"/>
                <a:gd name="T24" fmla="*/ 692 w 903"/>
                <a:gd name="T25" fmla="*/ 12 h 601"/>
                <a:gd name="T26" fmla="*/ 632 w 903"/>
                <a:gd name="T27" fmla="*/ 571 h 601"/>
                <a:gd name="T28" fmla="*/ 631 w 903"/>
                <a:gd name="T29" fmla="*/ 280 h 601"/>
                <a:gd name="T30" fmla="*/ 626 w 903"/>
                <a:gd name="T31" fmla="*/ 274 h 601"/>
                <a:gd name="T32" fmla="*/ 617 w 903"/>
                <a:gd name="T33" fmla="*/ 270 h 601"/>
                <a:gd name="T34" fmla="*/ 491 w 903"/>
                <a:gd name="T35" fmla="*/ 271 h 601"/>
                <a:gd name="T36" fmla="*/ 484 w 903"/>
                <a:gd name="T37" fmla="*/ 278 h 601"/>
                <a:gd name="T38" fmla="*/ 482 w 903"/>
                <a:gd name="T39" fmla="*/ 285 h 601"/>
                <a:gd name="T40" fmla="*/ 421 w 903"/>
                <a:gd name="T41" fmla="*/ 195 h 601"/>
                <a:gd name="T42" fmla="*/ 419 w 903"/>
                <a:gd name="T43" fmla="*/ 187 h 601"/>
                <a:gd name="T44" fmla="*/ 412 w 903"/>
                <a:gd name="T45" fmla="*/ 181 h 601"/>
                <a:gd name="T46" fmla="*/ 286 w 903"/>
                <a:gd name="T47" fmla="*/ 180 h 601"/>
                <a:gd name="T48" fmla="*/ 277 w 903"/>
                <a:gd name="T49" fmla="*/ 184 h 601"/>
                <a:gd name="T50" fmla="*/ 272 w 903"/>
                <a:gd name="T51" fmla="*/ 190 h 601"/>
                <a:gd name="T52" fmla="*/ 271 w 903"/>
                <a:gd name="T53" fmla="*/ 571 h 601"/>
                <a:gd name="T54" fmla="*/ 211 w 903"/>
                <a:gd name="T55" fmla="*/ 403 h 601"/>
                <a:gd name="T56" fmla="*/ 207 w 903"/>
                <a:gd name="T57" fmla="*/ 396 h 601"/>
                <a:gd name="T58" fmla="*/ 199 w 903"/>
                <a:gd name="T59" fmla="*/ 391 h 601"/>
                <a:gd name="T60" fmla="*/ 73 w 903"/>
                <a:gd name="T61" fmla="*/ 391 h 601"/>
                <a:gd name="T62" fmla="*/ 65 w 903"/>
                <a:gd name="T63" fmla="*/ 396 h 601"/>
                <a:gd name="T64" fmla="*/ 61 w 903"/>
                <a:gd name="T65" fmla="*/ 403 h 601"/>
                <a:gd name="T66" fmla="*/ 16 w 903"/>
                <a:gd name="T67" fmla="*/ 571 h 601"/>
                <a:gd name="T68" fmla="*/ 7 w 903"/>
                <a:gd name="T69" fmla="*/ 573 h 601"/>
                <a:gd name="T70" fmla="*/ 2 w 903"/>
                <a:gd name="T71" fmla="*/ 581 h 601"/>
                <a:gd name="T72" fmla="*/ 1 w 903"/>
                <a:gd name="T73" fmla="*/ 590 h 601"/>
                <a:gd name="T74" fmla="*/ 5 w 903"/>
                <a:gd name="T75" fmla="*/ 597 h 601"/>
                <a:gd name="T76" fmla="*/ 13 w 903"/>
                <a:gd name="T77" fmla="*/ 601 h 601"/>
                <a:gd name="T78" fmla="*/ 196 w 903"/>
                <a:gd name="T79" fmla="*/ 601 h 601"/>
                <a:gd name="T80" fmla="*/ 497 w 903"/>
                <a:gd name="T81" fmla="*/ 601 h 601"/>
                <a:gd name="T82" fmla="*/ 827 w 903"/>
                <a:gd name="T83" fmla="*/ 601 h 601"/>
                <a:gd name="T84" fmla="*/ 893 w 903"/>
                <a:gd name="T85" fmla="*/ 600 h 601"/>
                <a:gd name="T86" fmla="*/ 900 w 903"/>
                <a:gd name="T87" fmla="*/ 595 h 601"/>
                <a:gd name="T88" fmla="*/ 903 w 903"/>
                <a:gd name="T89" fmla="*/ 586 h 601"/>
                <a:gd name="T90" fmla="*/ 900 w 903"/>
                <a:gd name="T91" fmla="*/ 578 h 601"/>
                <a:gd name="T92" fmla="*/ 893 w 903"/>
                <a:gd name="T93" fmla="*/ 57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03" h="601">
                  <a:moveTo>
                    <a:pt x="722" y="571"/>
                  </a:moveTo>
                  <a:lnTo>
                    <a:pt x="722" y="30"/>
                  </a:lnTo>
                  <a:lnTo>
                    <a:pt x="812" y="30"/>
                  </a:lnTo>
                  <a:lnTo>
                    <a:pt x="812" y="571"/>
                  </a:lnTo>
                  <a:lnTo>
                    <a:pt x="722" y="571"/>
                  </a:lnTo>
                  <a:close/>
                  <a:moveTo>
                    <a:pt x="512" y="571"/>
                  </a:moveTo>
                  <a:lnTo>
                    <a:pt x="512" y="300"/>
                  </a:lnTo>
                  <a:lnTo>
                    <a:pt x="602" y="300"/>
                  </a:lnTo>
                  <a:lnTo>
                    <a:pt x="602" y="571"/>
                  </a:lnTo>
                  <a:lnTo>
                    <a:pt x="512" y="571"/>
                  </a:lnTo>
                  <a:close/>
                  <a:moveTo>
                    <a:pt x="301" y="571"/>
                  </a:moveTo>
                  <a:lnTo>
                    <a:pt x="301" y="210"/>
                  </a:lnTo>
                  <a:lnTo>
                    <a:pt x="391" y="210"/>
                  </a:lnTo>
                  <a:lnTo>
                    <a:pt x="391" y="571"/>
                  </a:lnTo>
                  <a:lnTo>
                    <a:pt x="301" y="571"/>
                  </a:lnTo>
                  <a:close/>
                  <a:moveTo>
                    <a:pt x="91" y="571"/>
                  </a:moveTo>
                  <a:lnTo>
                    <a:pt x="91" y="421"/>
                  </a:lnTo>
                  <a:lnTo>
                    <a:pt x="181" y="421"/>
                  </a:lnTo>
                  <a:lnTo>
                    <a:pt x="181" y="571"/>
                  </a:lnTo>
                  <a:lnTo>
                    <a:pt x="91" y="571"/>
                  </a:lnTo>
                  <a:close/>
                  <a:moveTo>
                    <a:pt x="888" y="571"/>
                  </a:moveTo>
                  <a:lnTo>
                    <a:pt x="842" y="571"/>
                  </a:lnTo>
                  <a:lnTo>
                    <a:pt x="842" y="15"/>
                  </a:lnTo>
                  <a:lnTo>
                    <a:pt x="842" y="12"/>
                  </a:lnTo>
                  <a:lnTo>
                    <a:pt x="841" y="9"/>
                  </a:lnTo>
                  <a:lnTo>
                    <a:pt x="840" y="7"/>
                  </a:lnTo>
                  <a:lnTo>
                    <a:pt x="838" y="5"/>
                  </a:lnTo>
                  <a:lnTo>
                    <a:pt x="836" y="3"/>
                  </a:lnTo>
                  <a:lnTo>
                    <a:pt x="833" y="1"/>
                  </a:lnTo>
                  <a:lnTo>
                    <a:pt x="830" y="0"/>
                  </a:lnTo>
                  <a:lnTo>
                    <a:pt x="827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1"/>
                  </a:lnTo>
                  <a:lnTo>
                    <a:pt x="698" y="3"/>
                  </a:lnTo>
                  <a:lnTo>
                    <a:pt x="696" y="5"/>
                  </a:lnTo>
                  <a:lnTo>
                    <a:pt x="694" y="7"/>
                  </a:lnTo>
                  <a:lnTo>
                    <a:pt x="693" y="9"/>
                  </a:lnTo>
                  <a:lnTo>
                    <a:pt x="692" y="12"/>
                  </a:lnTo>
                  <a:lnTo>
                    <a:pt x="692" y="15"/>
                  </a:lnTo>
                  <a:lnTo>
                    <a:pt x="692" y="571"/>
                  </a:lnTo>
                  <a:lnTo>
                    <a:pt x="632" y="571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1" y="280"/>
                  </a:lnTo>
                  <a:lnTo>
                    <a:pt x="630" y="278"/>
                  </a:lnTo>
                  <a:lnTo>
                    <a:pt x="628" y="275"/>
                  </a:lnTo>
                  <a:lnTo>
                    <a:pt x="626" y="274"/>
                  </a:lnTo>
                  <a:lnTo>
                    <a:pt x="622" y="271"/>
                  </a:lnTo>
                  <a:lnTo>
                    <a:pt x="620" y="271"/>
                  </a:lnTo>
                  <a:lnTo>
                    <a:pt x="617" y="270"/>
                  </a:lnTo>
                  <a:lnTo>
                    <a:pt x="497" y="270"/>
                  </a:lnTo>
                  <a:lnTo>
                    <a:pt x="494" y="271"/>
                  </a:lnTo>
                  <a:lnTo>
                    <a:pt x="491" y="271"/>
                  </a:lnTo>
                  <a:lnTo>
                    <a:pt x="488" y="274"/>
                  </a:lnTo>
                  <a:lnTo>
                    <a:pt x="486" y="275"/>
                  </a:lnTo>
                  <a:lnTo>
                    <a:pt x="484" y="278"/>
                  </a:lnTo>
                  <a:lnTo>
                    <a:pt x="483" y="280"/>
                  </a:lnTo>
                  <a:lnTo>
                    <a:pt x="482" y="283"/>
                  </a:lnTo>
                  <a:lnTo>
                    <a:pt x="482" y="285"/>
                  </a:lnTo>
                  <a:lnTo>
                    <a:pt x="482" y="571"/>
                  </a:lnTo>
                  <a:lnTo>
                    <a:pt x="421" y="571"/>
                  </a:lnTo>
                  <a:lnTo>
                    <a:pt x="421" y="195"/>
                  </a:lnTo>
                  <a:lnTo>
                    <a:pt x="421" y="192"/>
                  </a:lnTo>
                  <a:lnTo>
                    <a:pt x="420" y="190"/>
                  </a:lnTo>
                  <a:lnTo>
                    <a:pt x="419" y="187"/>
                  </a:lnTo>
                  <a:lnTo>
                    <a:pt x="417" y="185"/>
                  </a:lnTo>
                  <a:lnTo>
                    <a:pt x="415" y="184"/>
                  </a:lnTo>
                  <a:lnTo>
                    <a:pt x="412" y="181"/>
                  </a:lnTo>
                  <a:lnTo>
                    <a:pt x="409" y="180"/>
                  </a:lnTo>
                  <a:lnTo>
                    <a:pt x="406" y="180"/>
                  </a:lnTo>
                  <a:lnTo>
                    <a:pt x="286" y="180"/>
                  </a:lnTo>
                  <a:lnTo>
                    <a:pt x="283" y="180"/>
                  </a:lnTo>
                  <a:lnTo>
                    <a:pt x="281" y="181"/>
                  </a:lnTo>
                  <a:lnTo>
                    <a:pt x="277" y="184"/>
                  </a:lnTo>
                  <a:lnTo>
                    <a:pt x="275" y="185"/>
                  </a:lnTo>
                  <a:lnTo>
                    <a:pt x="274" y="187"/>
                  </a:lnTo>
                  <a:lnTo>
                    <a:pt x="272" y="190"/>
                  </a:lnTo>
                  <a:lnTo>
                    <a:pt x="271" y="192"/>
                  </a:lnTo>
                  <a:lnTo>
                    <a:pt x="271" y="195"/>
                  </a:lnTo>
                  <a:lnTo>
                    <a:pt x="271" y="571"/>
                  </a:lnTo>
                  <a:lnTo>
                    <a:pt x="211" y="571"/>
                  </a:lnTo>
                  <a:lnTo>
                    <a:pt x="211" y="406"/>
                  </a:lnTo>
                  <a:lnTo>
                    <a:pt x="211" y="403"/>
                  </a:lnTo>
                  <a:lnTo>
                    <a:pt x="210" y="400"/>
                  </a:lnTo>
                  <a:lnTo>
                    <a:pt x="209" y="398"/>
                  </a:lnTo>
                  <a:lnTo>
                    <a:pt x="207" y="396"/>
                  </a:lnTo>
                  <a:lnTo>
                    <a:pt x="205" y="394"/>
                  </a:lnTo>
                  <a:lnTo>
                    <a:pt x="201" y="392"/>
                  </a:lnTo>
                  <a:lnTo>
                    <a:pt x="199" y="391"/>
                  </a:lnTo>
                  <a:lnTo>
                    <a:pt x="196" y="391"/>
                  </a:lnTo>
                  <a:lnTo>
                    <a:pt x="76" y="391"/>
                  </a:lnTo>
                  <a:lnTo>
                    <a:pt x="73" y="391"/>
                  </a:lnTo>
                  <a:lnTo>
                    <a:pt x="70" y="392"/>
                  </a:lnTo>
                  <a:lnTo>
                    <a:pt x="67" y="394"/>
                  </a:lnTo>
                  <a:lnTo>
                    <a:pt x="65" y="396"/>
                  </a:lnTo>
                  <a:lnTo>
                    <a:pt x="63" y="398"/>
                  </a:lnTo>
                  <a:lnTo>
                    <a:pt x="62" y="400"/>
                  </a:lnTo>
                  <a:lnTo>
                    <a:pt x="61" y="403"/>
                  </a:lnTo>
                  <a:lnTo>
                    <a:pt x="61" y="406"/>
                  </a:lnTo>
                  <a:lnTo>
                    <a:pt x="61" y="571"/>
                  </a:lnTo>
                  <a:lnTo>
                    <a:pt x="16" y="571"/>
                  </a:lnTo>
                  <a:lnTo>
                    <a:pt x="13" y="571"/>
                  </a:lnTo>
                  <a:lnTo>
                    <a:pt x="10" y="572"/>
                  </a:lnTo>
                  <a:lnTo>
                    <a:pt x="7" y="573"/>
                  </a:lnTo>
                  <a:lnTo>
                    <a:pt x="5" y="576"/>
                  </a:lnTo>
                  <a:lnTo>
                    <a:pt x="3" y="578"/>
                  </a:lnTo>
                  <a:lnTo>
                    <a:pt x="2" y="581"/>
                  </a:lnTo>
                  <a:lnTo>
                    <a:pt x="1" y="583"/>
                  </a:lnTo>
                  <a:lnTo>
                    <a:pt x="0" y="586"/>
                  </a:lnTo>
                  <a:lnTo>
                    <a:pt x="1" y="590"/>
                  </a:lnTo>
                  <a:lnTo>
                    <a:pt x="2" y="593"/>
                  </a:lnTo>
                  <a:lnTo>
                    <a:pt x="3" y="595"/>
                  </a:lnTo>
                  <a:lnTo>
                    <a:pt x="5" y="597"/>
                  </a:lnTo>
                  <a:lnTo>
                    <a:pt x="7" y="599"/>
                  </a:lnTo>
                  <a:lnTo>
                    <a:pt x="10" y="600"/>
                  </a:lnTo>
                  <a:lnTo>
                    <a:pt x="13" y="601"/>
                  </a:lnTo>
                  <a:lnTo>
                    <a:pt x="16" y="601"/>
                  </a:lnTo>
                  <a:lnTo>
                    <a:pt x="76" y="601"/>
                  </a:lnTo>
                  <a:lnTo>
                    <a:pt x="196" y="601"/>
                  </a:lnTo>
                  <a:lnTo>
                    <a:pt x="286" y="601"/>
                  </a:lnTo>
                  <a:lnTo>
                    <a:pt x="406" y="601"/>
                  </a:lnTo>
                  <a:lnTo>
                    <a:pt x="497" y="601"/>
                  </a:lnTo>
                  <a:lnTo>
                    <a:pt x="617" y="601"/>
                  </a:lnTo>
                  <a:lnTo>
                    <a:pt x="707" y="601"/>
                  </a:lnTo>
                  <a:lnTo>
                    <a:pt x="827" y="601"/>
                  </a:lnTo>
                  <a:lnTo>
                    <a:pt x="888" y="601"/>
                  </a:lnTo>
                  <a:lnTo>
                    <a:pt x="890" y="601"/>
                  </a:lnTo>
                  <a:lnTo>
                    <a:pt x="893" y="600"/>
                  </a:lnTo>
                  <a:lnTo>
                    <a:pt x="896" y="599"/>
                  </a:lnTo>
                  <a:lnTo>
                    <a:pt x="898" y="597"/>
                  </a:lnTo>
                  <a:lnTo>
                    <a:pt x="900" y="595"/>
                  </a:lnTo>
                  <a:lnTo>
                    <a:pt x="901" y="593"/>
                  </a:lnTo>
                  <a:lnTo>
                    <a:pt x="902" y="590"/>
                  </a:lnTo>
                  <a:lnTo>
                    <a:pt x="903" y="586"/>
                  </a:lnTo>
                  <a:lnTo>
                    <a:pt x="902" y="583"/>
                  </a:lnTo>
                  <a:lnTo>
                    <a:pt x="901" y="581"/>
                  </a:lnTo>
                  <a:lnTo>
                    <a:pt x="900" y="578"/>
                  </a:lnTo>
                  <a:lnTo>
                    <a:pt x="898" y="576"/>
                  </a:lnTo>
                  <a:lnTo>
                    <a:pt x="896" y="573"/>
                  </a:lnTo>
                  <a:lnTo>
                    <a:pt x="893" y="572"/>
                  </a:lnTo>
                  <a:lnTo>
                    <a:pt x="890" y="571"/>
                  </a:lnTo>
                  <a:lnTo>
                    <a:pt x="888" y="5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15">
              <a:extLst>
                <a:ext uri="{FF2B5EF4-FFF2-40B4-BE49-F238E27FC236}">
                  <a16:creationId xmlns:a16="http://schemas.microsoft.com/office/drawing/2014/main" id="{82B1B54F-FAF6-4D01-84DD-E035BBA38F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74325" y="2498725"/>
              <a:ext cx="252413" cy="157163"/>
            </a:xfrm>
            <a:custGeom>
              <a:avLst/>
              <a:gdLst>
                <a:gd name="T0" fmla="*/ 83 w 796"/>
                <a:gd name="T1" fmla="*/ 417 h 496"/>
                <a:gd name="T2" fmla="*/ 89 w 796"/>
                <a:gd name="T3" fmla="*/ 431 h 496"/>
                <a:gd name="T4" fmla="*/ 76 w 796"/>
                <a:gd name="T5" fmla="*/ 461 h 496"/>
                <a:gd name="T6" fmla="*/ 43 w 796"/>
                <a:gd name="T7" fmla="*/ 461 h 496"/>
                <a:gd name="T8" fmla="*/ 30 w 796"/>
                <a:gd name="T9" fmla="*/ 430 h 496"/>
                <a:gd name="T10" fmla="*/ 54 w 796"/>
                <a:gd name="T11" fmla="*/ 407 h 496"/>
                <a:gd name="T12" fmla="*/ 302 w 796"/>
                <a:gd name="T13" fmla="*/ 216 h 496"/>
                <a:gd name="T14" fmla="*/ 315 w 796"/>
                <a:gd name="T15" fmla="*/ 247 h 496"/>
                <a:gd name="T16" fmla="*/ 291 w 796"/>
                <a:gd name="T17" fmla="*/ 270 h 496"/>
                <a:gd name="T18" fmla="*/ 260 w 796"/>
                <a:gd name="T19" fmla="*/ 257 h 496"/>
                <a:gd name="T20" fmla="*/ 260 w 796"/>
                <a:gd name="T21" fmla="*/ 224 h 496"/>
                <a:gd name="T22" fmla="*/ 511 w 796"/>
                <a:gd name="T23" fmla="*/ 301 h 496"/>
                <a:gd name="T24" fmla="*/ 530 w 796"/>
                <a:gd name="T25" fmla="*/ 308 h 496"/>
                <a:gd name="T26" fmla="*/ 541 w 796"/>
                <a:gd name="T27" fmla="*/ 331 h 496"/>
                <a:gd name="T28" fmla="*/ 523 w 796"/>
                <a:gd name="T29" fmla="*/ 359 h 496"/>
                <a:gd name="T30" fmla="*/ 490 w 796"/>
                <a:gd name="T31" fmla="*/ 353 h 496"/>
                <a:gd name="T32" fmla="*/ 483 w 796"/>
                <a:gd name="T33" fmla="*/ 320 h 496"/>
                <a:gd name="T34" fmla="*/ 511 w 796"/>
                <a:gd name="T35" fmla="*/ 301 h 496"/>
                <a:gd name="T36" fmla="*/ 757 w 796"/>
                <a:gd name="T37" fmla="*/ 39 h 496"/>
                <a:gd name="T38" fmla="*/ 764 w 796"/>
                <a:gd name="T39" fmla="*/ 72 h 496"/>
                <a:gd name="T40" fmla="*/ 736 w 796"/>
                <a:gd name="T41" fmla="*/ 90 h 496"/>
                <a:gd name="T42" fmla="*/ 708 w 796"/>
                <a:gd name="T43" fmla="*/ 72 h 496"/>
                <a:gd name="T44" fmla="*/ 716 w 796"/>
                <a:gd name="T45" fmla="*/ 39 h 496"/>
                <a:gd name="T46" fmla="*/ 60 w 796"/>
                <a:gd name="T47" fmla="*/ 496 h 496"/>
                <a:gd name="T48" fmla="*/ 93 w 796"/>
                <a:gd name="T49" fmla="*/ 487 h 496"/>
                <a:gd name="T50" fmla="*/ 115 w 796"/>
                <a:gd name="T51" fmla="*/ 460 h 496"/>
                <a:gd name="T52" fmla="*/ 118 w 796"/>
                <a:gd name="T53" fmla="*/ 422 h 496"/>
                <a:gd name="T54" fmla="*/ 276 w 796"/>
                <a:gd name="T55" fmla="*/ 300 h 496"/>
                <a:gd name="T56" fmla="*/ 318 w 796"/>
                <a:gd name="T57" fmla="*/ 291 h 496"/>
                <a:gd name="T58" fmla="*/ 451 w 796"/>
                <a:gd name="T59" fmla="*/ 331 h 496"/>
                <a:gd name="T60" fmla="*/ 461 w 796"/>
                <a:gd name="T61" fmla="*/ 365 h 496"/>
                <a:gd name="T62" fmla="*/ 487 w 796"/>
                <a:gd name="T63" fmla="*/ 387 h 496"/>
                <a:gd name="T64" fmla="*/ 523 w 796"/>
                <a:gd name="T65" fmla="*/ 390 h 496"/>
                <a:gd name="T66" fmla="*/ 554 w 796"/>
                <a:gd name="T67" fmla="*/ 373 h 496"/>
                <a:gd name="T68" fmla="*/ 570 w 796"/>
                <a:gd name="T69" fmla="*/ 343 h 496"/>
                <a:gd name="T70" fmla="*/ 559 w 796"/>
                <a:gd name="T71" fmla="*/ 296 h 496"/>
                <a:gd name="T72" fmla="*/ 742 w 796"/>
                <a:gd name="T73" fmla="*/ 120 h 496"/>
                <a:gd name="T74" fmla="*/ 775 w 796"/>
                <a:gd name="T75" fmla="*/ 106 h 496"/>
                <a:gd name="T76" fmla="*/ 794 w 796"/>
                <a:gd name="T77" fmla="*/ 79 h 496"/>
                <a:gd name="T78" fmla="*/ 794 w 796"/>
                <a:gd name="T79" fmla="*/ 43 h 496"/>
                <a:gd name="T80" fmla="*/ 775 w 796"/>
                <a:gd name="T81" fmla="*/ 14 h 496"/>
                <a:gd name="T82" fmla="*/ 742 w 796"/>
                <a:gd name="T83" fmla="*/ 0 h 496"/>
                <a:gd name="T84" fmla="*/ 708 w 796"/>
                <a:gd name="T85" fmla="*/ 8 h 496"/>
                <a:gd name="T86" fmla="*/ 683 w 796"/>
                <a:gd name="T87" fmla="*/ 31 h 496"/>
                <a:gd name="T88" fmla="*/ 677 w 796"/>
                <a:gd name="T89" fmla="*/ 70 h 496"/>
                <a:gd name="T90" fmla="*/ 524 w 796"/>
                <a:gd name="T91" fmla="*/ 272 h 496"/>
                <a:gd name="T92" fmla="*/ 483 w 796"/>
                <a:gd name="T93" fmla="*/ 278 h 496"/>
                <a:gd name="T94" fmla="*/ 345 w 796"/>
                <a:gd name="T95" fmla="*/ 245 h 496"/>
                <a:gd name="T96" fmla="*/ 339 w 796"/>
                <a:gd name="T97" fmla="*/ 212 h 496"/>
                <a:gd name="T98" fmla="*/ 314 w 796"/>
                <a:gd name="T99" fmla="*/ 188 h 496"/>
                <a:gd name="T100" fmla="*/ 280 w 796"/>
                <a:gd name="T101" fmla="*/ 181 h 496"/>
                <a:gd name="T102" fmla="*/ 247 w 796"/>
                <a:gd name="T103" fmla="*/ 194 h 496"/>
                <a:gd name="T104" fmla="*/ 228 w 796"/>
                <a:gd name="T105" fmla="*/ 223 h 496"/>
                <a:gd name="T106" fmla="*/ 229 w 796"/>
                <a:gd name="T107" fmla="*/ 262 h 496"/>
                <a:gd name="T108" fmla="*/ 60 w 796"/>
                <a:gd name="T109" fmla="*/ 376 h 496"/>
                <a:gd name="T110" fmla="*/ 26 w 796"/>
                <a:gd name="T111" fmla="*/ 387 h 496"/>
                <a:gd name="T112" fmla="*/ 4 w 796"/>
                <a:gd name="T113" fmla="*/ 413 h 496"/>
                <a:gd name="T114" fmla="*/ 1 w 796"/>
                <a:gd name="T115" fmla="*/ 448 h 496"/>
                <a:gd name="T116" fmla="*/ 17 w 796"/>
                <a:gd name="T117" fmla="*/ 479 h 496"/>
                <a:gd name="T118" fmla="*/ 47 w 796"/>
                <a:gd name="T119" fmla="*/ 495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96" h="496">
                  <a:moveTo>
                    <a:pt x="60" y="406"/>
                  </a:moveTo>
                  <a:lnTo>
                    <a:pt x="66" y="407"/>
                  </a:lnTo>
                  <a:lnTo>
                    <a:pt x="73" y="410"/>
                  </a:lnTo>
                  <a:lnTo>
                    <a:pt x="78" y="413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86" y="421"/>
                  </a:lnTo>
                  <a:lnTo>
                    <a:pt x="88" y="426"/>
                  </a:lnTo>
                  <a:lnTo>
                    <a:pt x="89" y="431"/>
                  </a:lnTo>
                  <a:lnTo>
                    <a:pt x="90" y="436"/>
                  </a:lnTo>
                  <a:lnTo>
                    <a:pt x="89" y="443"/>
                  </a:lnTo>
                  <a:lnTo>
                    <a:pt x="88" y="448"/>
                  </a:lnTo>
                  <a:lnTo>
                    <a:pt x="85" y="453"/>
                  </a:lnTo>
                  <a:lnTo>
                    <a:pt x="81" y="458"/>
                  </a:lnTo>
                  <a:lnTo>
                    <a:pt x="76" y="461"/>
                  </a:lnTo>
                  <a:lnTo>
                    <a:pt x="72" y="464"/>
                  </a:lnTo>
                  <a:lnTo>
                    <a:pt x="65" y="466"/>
                  </a:lnTo>
                  <a:lnTo>
                    <a:pt x="60" y="466"/>
                  </a:lnTo>
                  <a:lnTo>
                    <a:pt x="54" y="466"/>
                  </a:lnTo>
                  <a:lnTo>
                    <a:pt x="48" y="464"/>
                  </a:lnTo>
                  <a:lnTo>
                    <a:pt x="43" y="461"/>
                  </a:lnTo>
                  <a:lnTo>
                    <a:pt x="39" y="458"/>
                  </a:lnTo>
                  <a:lnTo>
                    <a:pt x="34" y="453"/>
                  </a:lnTo>
                  <a:lnTo>
                    <a:pt x="32" y="448"/>
                  </a:lnTo>
                  <a:lnTo>
                    <a:pt x="30" y="443"/>
                  </a:lnTo>
                  <a:lnTo>
                    <a:pt x="30" y="436"/>
                  </a:lnTo>
                  <a:lnTo>
                    <a:pt x="30" y="430"/>
                  </a:lnTo>
                  <a:lnTo>
                    <a:pt x="32" y="425"/>
                  </a:lnTo>
                  <a:lnTo>
                    <a:pt x="34" y="419"/>
                  </a:lnTo>
                  <a:lnTo>
                    <a:pt x="39" y="415"/>
                  </a:lnTo>
                  <a:lnTo>
                    <a:pt x="43" y="412"/>
                  </a:lnTo>
                  <a:lnTo>
                    <a:pt x="48" y="409"/>
                  </a:lnTo>
                  <a:lnTo>
                    <a:pt x="54" y="407"/>
                  </a:lnTo>
                  <a:lnTo>
                    <a:pt x="60" y="406"/>
                  </a:lnTo>
                  <a:lnTo>
                    <a:pt x="60" y="406"/>
                  </a:lnTo>
                  <a:close/>
                  <a:moveTo>
                    <a:pt x="285" y="211"/>
                  </a:moveTo>
                  <a:lnTo>
                    <a:pt x="291" y="211"/>
                  </a:lnTo>
                  <a:lnTo>
                    <a:pt x="297" y="214"/>
                  </a:lnTo>
                  <a:lnTo>
                    <a:pt x="302" y="216"/>
                  </a:lnTo>
                  <a:lnTo>
                    <a:pt x="306" y="220"/>
                  </a:lnTo>
                  <a:lnTo>
                    <a:pt x="311" y="224"/>
                  </a:lnTo>
                  <a:lnTo>
                    <a:pt x="313" y="230"/>
                  </a:lnTo>
                  <a:lnTo>
                    <a:pt x="315" y="235"/>
                  </a:lnTo>
                  <a:lnTo>
                    <a:pt x="315" y="241"/>
                  </a:lnTo>
                  <a:lnTo>
                    <a:pt x="315" y="247"/>
                  </a:lnTo>
                  <a:lnTo>
                    <a:pt x="313" y="253"/>
                  </a:lnTo>
                  <a:lnTo>
                    <a:pt x="311" y="257"/>
                  </a:lnTo>
                  <a:lnTo>
                    <a:pt x="306" y="262"/>
                  </a:lnTo>
                  <a:lnTo>
                    <a:pt x="302" y="266"/>
                  </a:lnTo>
                  <a:lnTo>
                    <a:pt x="297" y="268"/>
                  </a:lnTo>
                  <a:lnTo>
                    <a:pt x="291" y="270"/>
                  </a:lnTo>
                  <a:lnTo>
                    <a:pt x="285" y="271"/>
                  </a:lnTo>
                  <a:lnTo>
                    <a:pt x="280" y="270"/>
                  </a:lnTo>
                  <a:lnTo>
                    <a:pt x="273" y="268"/>
                  </a:lnTo>
                  <a:lnTo>
                    <a:pt x="269" y="266"/>
                  </a:lnTo>
                  <a:lnTo>
                    <a:pt x="264" y="262"/>
                  </a:lnTo>
                  <a:lnTo>
                    <a:pt x="260" y="257"/>
                  </a:lnTo>
                  <a:lnTo>
                    <a:pt x="257" y="253"/>
                  </a:lnTo>
                  <a:lnTo>
                    <a:pt x="256" y="247"/>
                  </a:lnTo>
                  <a:lnTo>
                    <a:pt x="255" y="241"/>
                  </a:lnTo>
                  <a:lnTo>
                    <a:pt x="256" y="235"/>
                  </a:lnTo>
                  <a:lnTo>
                    <a:pt x="257" y="230"/>
                  </a:lnTo>
                  <a:lnTo>
                    <a:pt x="260" y="224"/>
                  </a:lnTo>
                  <a:lnTo>
                    <a:pt x="264" y="220"/>
                  </a:lnTo>
                  <a:lnTo>
                    <a:pt x="269" y="216"/>
                  </a:lnTo>
                  <a:lnTo>
                    <a:pt x="273" y="214"/>
                  </a:lnTo>
                  <a:lnTo>
                    <a:pt x="280" y="211"/>
                  </a:lnTo>
                  <a:lnTo>
                    <a:pt x="285" y="211"/>
                  </a:lnTo>
                  <a:close/>
                  <a:moveTo>
                    <a:pt x="511" y="301"/>
                  </a:moveTo>
                  <a:lnTo>
                    <a:pt x="516" y="301"/>
                  </a:lnTo>
                  <a:lnTo>
                    <a:pt x="521" y="302"/>
                  </a:lnTo>
                  <a:lnTo>
                    <a:pt x="526" y="306"/>
                  </a:lnTo>
                  <a:lnTo>
                    <a:pt x="530" y="308"/>
                  </a:lnTo>
                  <a:lnTo>
                    <a:pt x="530" y="308"/>
                  </a:lnTo>
                  <a:lnTo>
                    <a:pt x="530" y="308"/>
                  </a:lnTo>
                  <a:lnTo>
                    <a:pt x="530" y="308"/>
                  </a:lnTo>
                  <a:lnTo>
                    <a:pt x="530" y="308"/>
                  </a:lnTo>
                  <a:lnTo>
                    <a:pt x="535" y="313"/>
                  </a:lnTo>
                  <a:lnTo>
                    <a:pt x="538" y="319"/>
                  </a:lnTo>
                  <a:lnTo>
                    <a:pt x="540" y="325"/>
                  </a:lnTo>
                  <a:lnTo>
                    <a:pt x="541" y="331"/>
                  </a:lnTo>
                  <a:lnTo>
                    <a:pt x="540" y="337"/>
                  </a:lnTo>
                  <a:lnTo>
                    <a:pt x="539" y="343"/>
                  </a:lnTo>
                  <a:lnTo>
                    <a:pt x="536" y="347"/>
                  </a:lnTo>
                  <a:lnTo>
                    <a:pt x="532" y="353"/>
                  </a:lnTo>
                  <a:lnTo>
                    <a:pt x="527" y="356"/>
                  </a:lnTo>
                  <a:lnTo>
                    <a:pt x="523" y="359"/>
                  </a:lnTo>
                  <a:lnTo>
                    <a:pt x="516" y="360"/>
                  </a:lnTo>
                  <a:lnTo>
                    <a:pt x="511" y="361"/>
                  </a:lnTo>
                  <a:lnTo>
                    <a:pt x="505" y="360"/>
                  </a:lnTo>
                  <a:lnTo>
                    <a:pt x="499" y="359"/>
                  </a:lnTo>
                  <a:lnTo>
                    <a:pt x="494" y="356"/>
                  </a:lnTo>
                  <a:lnTo>
                    <a:pt x="490" y="353"/>
                  </a:lnTo>
                  <a:lnTo>
                    <a:pt x="486" y="349"/>
                  </a:lnTo>
                  <a:lnTo>
                    <a:pt x="483" y="343"/>
                  </a:lnTo>
                  <a:lnTo>
                    <a:pt x="481" y="337"/>
                  </a:lnTo>
                  <a:lnTo>
                    <a:pt x="481" y="331"/>
                  </a:lnTo>
                  <a:lnTo>
                    <a:pt x="481" y="325"/>
                  </a:lnTo>
                  <a:lnTo>
                    <a:pt x="483" y="320"/>
                  </a:lnTo>
                  <a:lnTo>
                    <a:pt x="486" y="314"/>
                  </a:lnTo>
                  <a:lnTo>
                    <a:pt x="490" y="310"/>
                  </a:lnTo>
                  <a:lnTo>
                    <a:pt x="494" y="307"/>
                  </a:lnTo>
                  <a:lnTo>
                    <a:pt x="499" y="304"/>
                  </a:lnTo>
                  <a:lnTo>
                    <a:pt x="505" y="301"/>
                  </a:lnTo>
                  <a:lnTo>
                    <a:pt x="511" y="301"/>
                  </a:lnTo>
                  <a:lnTo>
                    <a:pt x="511" y="301"/>
                  </a:lnTo>
                  <a:close/>
                  <a:moveTo>
                    <a:pt x="736" y="30"/>
                  </a:moveTo>
                  <a:lnTo>
                    <a:pt x="742" y="31"/>
                  </a:lnTo>
                  <a:lnTo>
                    <a:pt x="748" y="33"/>
                  </a:lnTo>
                  <a:lnTo>
                    <a:pt x="753" y="36"/>
                  </a:lnTo>
                  <a:lnTo>
                    <a:pt x="757" y="39"/>
                  </a:lnTo>
                  <a:lnTo>
                    <a:pt x="762" y="43"/>
                  </a:lnTo>
                  <a:lnTo>
                    <a:pt x="764" y="49"/>
                  </a:lnTo>
                  <a:lnTo>
                    <a:pt x="766" y="55"/>
                  </a:lnTo>
                  <a:lnTo>
                    <a:pt x="766" y="60"/>
                  </a:lnTo>
                  <a:lnTo>
                    <a:pt x="766" y="67"/>
                  </a:lnTo>
                  <a:lnTo>
                    <a:pt x="764" y="72"/>
                  </a:lnTo>
                  <a:lnTo>
                    <a:pt x="762" y="78"/>
                  </a:lnTo>
                  <a:lnTo>
                    <a:pt x="757" y="82"/>
                  </a:lnTo>
                  <a:lnTo>
                    <a:pt x="753" y="85"/>
                  </a:lnTo>
                  <a:lnTo>
                    <a:pt x="748" y="88"/>
                  </a:lnTo>
                  <a:lnTo>
                    <a:pt x="742" y="90"/>
                  </a:lnTo>
                  <a:lnTo>
                    <a:pt x="736" y="90"/>
                  </a:lnTo>
                  <a:lnTo>
                    <a:pt x="731" y="90"/>
                  </a:lnTo>
                  <a:lnTo>
                    <a:pt x="724" y="88"/>
                  </a:lnTo>
                  <a:lnTo>
                    <a:pt x="720" y="85"/>
                  </a:lnTo>
                  <a:lnTo>
                    <a:pt x="716" y="82"/>
                  </a:lnTo>
                  <a:lnTo>
                    <a:pt x="711" y="78"/>
                  </a:lnTo>
                  <a:lnTo>
                    <a:pt x="708" y="72"/>
                  </a:lnTo>
                  <a:lnTo>
                    <a:pt x="707" y="67"/>
                  </a:lnTo>
                  <a:lnTo>
                    <a:pt x="706" y="60"/>
                  </a:lnTo>
                  <a:lnTo>
                    <a:pt x="707" y="55"/>
                  </a:lnTo>
                  <a:lnTo>
                    <a:pt x="708" y="49"/>
                  </a:lnTo>
                  <a:lnTo>
                    <a:pt x="711" y="43"/>
                  </a:lnTo>
                  <a:lnTo>
                    <a:pt x="716" y="39"/>
                  </a:lnTo>
                  <a:lnTo>
                    <a:pt x="720" y="36"/>
                  </a:lnTo>
                  <a:lnTo>
                    <a:pt x="724" y="33"/>
                  </a:lnTo>
                  <a:lnTo>
                    <a:pt x="731" y="31"/>
                  </a:lnTo>
                  <a:lnTo>
                    <a:pt x="736" y="30"/>
                  </a:lnTo>
                  <a:lnTo>
                    <a:pt x="736" y="30"/>
                  </a:lnTo>
                  <a:close/>
                  <a:moveTo>
                    <a:pt x="60" y="496"/>
                  </a:moveTo>
                  <a:lnTo>
                    <a:pt x="66" y="496"/>
                  </a:lnTo>
                  <a:lnTo>
                    <a:pt x="72" y="495"/>
                  </a:lnTo>
                  <a:lnTo>
                    <a:pt x="77" y="494"/>
                  </a:lnTo>
                  <a:lnTo>
                    <a:pt x="84" y="492"/>
                  </a:lnTo>
                  <a:lnTo>
                    <a:pt x="89" y="489"/>
                  </a:lnTo>
                  <a:lnTo>
                    <a:pt x="93" y="487"/>
                  </a:lnTo>
                  <a:lnTo>
                    <a:pt x="98" y="482"/>
                  </a:lnTo>
                  <a:lnTo>
                    <a:pt x="102" y="479"/>
                  </a:lnTo>
                  <a:lnTo>
                    <a:pt x="106" y="475"/>
                  </a:lnTo>
                  <a:lnTo>
                    <a:pt x="109" y="470"/>
                  </a:lnTo>
                  <a:lnTo>
                    <a:pt x="113" y="465"/>
                  </a:lnTo>
                  <a:lnTo>
                    <a:pt x="115" y="460"/>
                  </a:lnTo>
                  <a:lnTo>
                    <a:pt x="117" y="455"/>
                  </a:lnTo>
                  <a:lnTo>
                    <a:pt x="119" y="448"/>
                  </a:lnTo>
                  <a:lnTo>
                    <a:pt x="120" y="443"/>
                  </a:lnTo>
                  <a:lnTo>
                    <a:pt x="120" y="436"/>
                  </a:lnTo>
                  <a:lnTo>
                    <a:pt x="119" y="429"/>
                  </a:lnTo>
                  <a:lnTo>
                    <a:pt x="118" y="422"/>
                  </a:lnTo>
                  <a:lnTo>
                    <a:pt x="116" y="416"/>
                  </a:lnTo>
                  <a:lnTo>
                    <a:pt x="114" y="410"/>
                  </a:lnTo>
                  <a:lnTo>
                    <a:pt x="251" y="291"/>
                  </a:lnTo>
                  <a:lnTo>
                    <a:pt x="259" y="295"/>
                  </a:lnTo>
                  <a:lnTo>
                    <a:pt x="267" y="298"/>
                  </a:lnTo>
                  <a:lnTo>
                    <a:pt x="276" y="300"/>
                  </a:lnTo>
                  <a:lnTo>
                    <a:pt x="285" y="301"/>
                  </a:lnTo>
                  <a:lnTo>
                    <a:pt x="292" y="300"/>
                  </a:lnTo>
                  <a:lnTo>
                    <a:pt x="300" y="299"/>
                  </a:lnTo>
                  <a:lnTo>
                    <a:pt x="306" y="297"/>
                  </a:lnTo>
                  <a:lnTo>
                    <a:pt x="313" y="294"/>
                  </a:lnTo>
                  <a:lnTo>
                    <a:pt x="318" y="291"/>
                  </a:lnTo>
                  <a:lnTo>
                    <a:pt x="325" y="286"/>
                  </a:lnTo>
                  <a:lnTo>
                    <a:pt x="329" y="282"/>
                  </a:lnTo>
                  <a:lnTo>
                    <a:pt x="333" y="277"/>
                  </a:lnTo>
                  <a:lnTo>
                    <a:pt x="451" y="324"/>
                  </a:lnTo>
                  <a:lnTo>
                    <a:pt x="451" y="327"/>
                  </a:lnTo>
                  <a:lnTo>
                    <a:pt x="451" y="331"/>
                  </a:lnTo>
                  <a:lnTo>
                    <a:pt x="451" y="338"/>
                  </a:lnTo>
                  <a:lnTo>
                    <a:pt x="452" y="343"/>
                  </a:lnTo>
                  <a:lnTo>
                    <a:pt x="453" y="350"/>
                  </a:lnTo>
                  <a:lnTo>
                    <a:pt x="455" y="355"/>
                  </a:lnTo>
                  <a:lnTo>
                    <a:pt x="457" y="360"/>
                  </a:lnTo>
                  <a:lnTo>
                    <a:pt x="461" y="365"/>
                  </a:lnTo>
                  <a:lnTo>
                    <a:pt x="464" y="370"/>
                  </a:lnTo>
                  <a:lnTo>
                    <a:pt x="468" y="374"/>
                  </a:lnTo>
                  <a:lnTo>
                    <a:pt x="472" y="377"/>
                  </a:lnTo>
                  <a:lnTo>
                    <a:pt x="477" y="381"/>
                  </a:lnTo>
                  <a:lnTo>
                    <a:pt x="482" y="384"/>
                  </a:lnTo>
                  <a:lnTo>
                    <a:pt x="487" y="387"/>
                  </a:lnTo>
                  <a:lnTo>
                    <a:pt x="493" y="388"/>
                  </a:lnTo>
                  <a:lnTo>
                    <a:pt x="498" y="390"/>
                  </a:lnTo>
                  <a:lnTo>
                    <a:pt x="505" y="391"/>
                  </a:lnTo>
                  <a:lnTo>
                    <a:pt x="511" y="391"/>
                  </a:lnTo>
                  <a:lnTo>
                    <a:pt x="517" y="391"/>
                  </a:lnTo>
                  <a:lnTo>
                    <a:pt x="523" y="390"/>
                  </a:lnTo>
                  <a:lnTo>
                    <a:pt x="529" y="388"/>
                  </a:lnTo>
                  <a:lnTo>
                    <a:pt x="535" y="387"/>
                  </a:lnTo>
                  <a:lnTo>
                    <a:pt x="540" y="384"/>
                  </a:lnTo>
                  <a:lnTo>
                    <a:pt x="544" y="381"/>
                  </a:lnTo>
                  <a:lnTo>
                    <a:pt x="550" y="377"/>
                  </a:lnTo>
                  <a:lnTo>
                    <a:pt x="554" y="373"/>
                  </a:lnTo>
                  <a:lnTo>
                    <a:pt x="557" y="370"/>
                  </a:lnTo>
                  <a:lnTo>
                    <a:pt x="560" y="365"/>
                  </a:lnTo>
                  <a:lnTo>
                    <a:pt x="564" y="360"/>
                  </a:lnTo>
                  <a:lnTo>
                    <a:pt x="567" y="355"/>
                  </a:lnTo>
                  <a:lnTo>
                    <a:pt x="568" y="350"/>
                  </a:lnTo>
                  <a:lnTo>
                    <a:pt x="570" y="343"/>
                  </a:lnTo>
                  <a:lnTo>
                    <a:pt x="571" y="338"/>
                  </a:lnTo>
                  <a:lnTo>
                    <a:pt x="571" y="331"/>
                  </a:lnTo>
                  <a:lnTo>
                    <a:pt x="570" y="322"/>
                  </a:lnTo>
                  <a:lnTo>
                    <a:pt x="568" y="312"/>
                  </a:lnTo>
                  <a:lnTo>
                    <a:pt x="565" y="304"/>
                  </a:lnTo>
                  <a:lnTo>
                    <a:pt x="559" y="296"/>
                  </a:lnTo>
                  <a:lnTo>
                    <a:pt x="710" y="115"/>
                  </a:lnTo>
                  <a:lnTo>
                    <a:pt x="717" y="117"/>
                  </a:lnTo>
                  <a:lnTo>
                    <a:pt x="723" y="119"/>
                  </a:lnTo>
                  <a:lnTo>
                    <a:pt x="730" y="120"/>
                  </a:lnTo>
                  <a:lnTo>
                    <a:pt x="736" y="120"/>
                  </a:lnTo>
                  <a:lnTo>
                    <a:pt x="742" y="120"/>
                  </a:lnTo>
                  <a:lnTo>
                    <a:pt x="749" y="119"/>
                  </a:lnTo>
                  <a:lnTo>
                    <a:pt x="754" y="118"/>
                  </a:lnTo>
                  <a:lnTo>
                    <a:pt x="760" y="116"/>
                  </a:lnTo>
                  <a:lnTo>
                    <a:pt x="765" y="114"/>
                  </a:lnTo>
                  <a:lnTo>
                    <a:pt x="770" y="111"/>
                  </a:lnTo>
                  <a:lnTo>
                    <a:pt x="775" y="106"/>
                  </a:lnTo>
                  <a:lnTo>
                    <a:pt x="779" y="103"/>
                  </a:lnTo>
                  <a:lnTo>
                    <a:pt x="783" y="99"/>
                  </a:lnTo>
                  <a:lnTo>
                    <a:pt x="786" y="95"/>
                  </a:lnTo>
                  <a:lnTo>
                    <a:pt x="790" y="89"/>
                  </a:lnTo>
                  <a:lnTo>
                    <a:pt x="792" y="84"/>
                  </a:lnTo>
                  <a:lnTo>
                    <a:pt x="794" y="79"/>
                  </a:lnTo>
                  <a:lnTo>
                    <a:pt x="795" y="73"/>
                  </a:lnTo>
                  <a:lnTo>
                    <a:pt x="796" y="67"/>
                  </a:lnTo>
                  <a:lnTo>
                    <a:pt x="796" y="60"/>
                  </a:lnTo>
                  <a:lnTo>
                    <a:pt x="796" y="54"/>
                  </a:lnTo>
                  <a:lnTo>
                    <a:pt x="795" y="49"/>
                  </a:lnTo>
                  <a:lnTo>
                    <a:pt x="794" y="43"/>
                  </a:lnTo>
                  <a:lnTo>
                    <a:pt x="792" y="37"/>
                  </a:lnTo>
                  <a:lnTo>
                    <a:pt x="790" y="31"/>
                  </a:lnTo>
                  <a:lnTo>
                    <a:pt x="786" y="27"/>
                  </a:lnTo>
                  <a:lnTo>
                    <a:pt x="783" y="23"/>
                  </a:lnTo>
                  <a:lnTo>
                    <a:pt x="779" y="19"/>
                  </a:lnTo>
                  <a:lnTo>
                    <a:pt x="775" y="14"/>
                  </a:lnTo>
                  <a:lnTo>
                    <a:pt x="770" y="11"/>
                  </a:lnTo>
                  <a:lnTo>
                    <a:pt x="765" y="8"/>
                  </a:lnTo>
                  <a:lnTo>
                    <a:pt x="760" y="5"/>
                  </a:lnTo>
                  <a:lnTo>
                    <a:pt x="754" y="4"/>
                  </a:lnTo>
                  <a:lnTo>
                    <a:pt x="749" y="1"/>
                  </a:lnTo>
                  <a:lnTo>
                    <a:pt x="742" y="0"/>
                  </a:lnTo>
                  <a:lnTo>
                    <a:pt x="736" y="0"/>
                  </a:lnTo>
                  <a:lnTo>
                    <a:pt x="731" y="0"/>
                  </a:lnTo>
                  <a:lnTo>
                    <a:pt x="724" y="1"/>
                  </a:lnTo>
                  <a:lnTo>
                    <a:pt x="719" y="4"/>
                  </a:lnTo>
                  <a:lnTo>
                    <a:pt x="712" y="5"/>
                  </a:lnTo>
                  <a:lnTo>
                    <a:pt x="708" y="8"/>
                  </a:lnTo>
                  <a:lnTo>
                    <a:pt x="703" y="11"/>
                  </a:lnTo>
                  <a:lnTo>
                    <a:pt x="698" y="14"/>
                  </a:lnTo>
                  <a:lnTo>
                    <a:pt x="694" y="19"/>
                  </a:lnTo>
                  <a:lnTo>
                    <a:pt x="690" y="22"/>
                  </a:lnTo>
                  <a:lnTo>
                    <a:pt x="687" y="27"/>
                  </a:lnTo>
                  <a:lnTo>
                    <a:pt x="683" y="31"/>
                  </a:lnTo>
                  <a:lnTo>
                    <a:pt x="681" y="37"/>
                  </a:lnTo>
                  <a:lnTo>
                    <a:pt x="679" y="43"/>
                  </a:lnTo>
                  <a:lnTo>
                    <a:pt x="677" y="49"/>
                  </a:lnTo>
                  <a:lnTo>
                    <a:pt x="676" y="54"/>
                  </a:lnTo>
                  <a:lnTo>
                    <a:pt x="676" y="60"/>
                  </a:lnTo>
                  <a:lnTo>
                    <a:pt x="677" y="70"/>
                  </a:lnTo>
                  <a:lnTo>
                    <a:pt x="679" y="80"/>
                  </a:lnTo>
                  <a:lnTo>
                    <a:pt x="682" y="88"/>
                  </a:lnTo>
                  <a:lnTo>
                    <a:pt x="688" y="96"/>
                  </a:lnTo>
                  <a:lnTo>
                    <a:pt x="537" y="277"/>
                  </a:lnTo>
                  <a:lnTo>
                    <a:pt x="530" y="275"/>
                  </a:lnTo>
                  <a:lnTo>
                    <a:pt x="524" y="272"/>
                  </a:lnTo>
                  <a:lnTo>
                    <a:pt x="517" y="271"/>
                  </a:lnTo>
                  <a:lnTo>
                    <a:pt x="511" y="271"/>
                  </a:lnTo>
                  <a:lnTo>
                    <a:pt x="504" y="271"/>
                  </a:lnTo>
                  <a:lnTo>
                    <a:pt x="496" y="272"/>
                  </a:lnTo>
                  <a:lnTo>
                    <a:pt x="490" y="275"/>
                  </a:lnTo>
                  <a:lnTo>
                    <a:pt x="483" y="278"/>
                  </a:lnTo>
                  <a:lnTo>
                    <a:pt x="478" y="281"/>
                  </a:lnTo>
                  <a:lnTo>
                    <a:pt x="472" y="285"/>
                  </a:lnTo>
                  <a:lnTo>
                    <a:pt x="467" y="291"/>
                  </a:lnTo>
                  <a:lnTo>
                    <a:pt x="463" y="296"/>
                  </a:lnTo>
                  <a:lnTo>
                    <a:pt x="345" y="249"/>
                  </a:lnTo>
                  <a:lnTo>
                    <a:pt x="345" y="245"/>
                  </a:lnTo>
                  <a:lnTo>
                    <a:pt x="345" y="241"/>
                  </a:lnTo>
                  <a:lnTo>
                    <a:pt x="345" y="235"/>
                  </a:lnTo>
                  <a:lnTo>
                    <a:pt x="344" y="229"/>
                  </a:lnTo>
                  <a:lnTo>
                    <a:pt x="343" y="223"/>
                  </a:lnTo>
                  <a:lnTo>
                    <a:pt x="341" y="218"/>
                  </a:lnTo>
                  <a:lnTo>
                    <a:pt x="339" y="212"/>
                  </a:lnTo>
                  <a:lnTo>
                    <a:pt x="335" y="207"/>
                  </a:lnTo>
                  <a:lnTo>
                    <a:pt x="332" y="203"/>
                  </a:lnTo>
                  <a:lnTo>
                    <a:pt x="328" y="199"/>
                  </a:lnTo>
                  <a:lnTo>
                    <a:pt x="324" y="194"/>
                  </a:lnTo>
                  <a:lnTo>
                    <a:pt x="319" y="191"/>
                  </a:lnTo>
                  <a:lnTo>
                    <a:pt x="314" y="188"/>
                  </a:lnTo>
                  <a:lnTo>
                    <a:pt x="309" y="186"/>
                  </a:lnTo>
                  <a:lnTo>
                    <a:pt x="303" y="184"/>
                  </a:lnTo>
                  <a:lnTo>
                    <a:pt x="298" y="182"/>
                  </a:lnTo>
                  <a:lnTo>
                    <a:pt x="291" y="181"/>
                  </a:lnTo>
                  <a:lnTo>
                    <a:pt x="285" y="180"/>
                  </a:lnTo>
                  <a:lnTo>
                    <a:pt x="280" y="181"/>
                  </a:lnTo>
                  <a:lnTo>
                    <a:pt x="273" y="182"/>
                  </a:lnTo>
                  <a:lnTo>
                    <a:pt x="268" y="184"/>
                  </a:lnTo>
                  <a:lnTo>
                    <a:pt x="261" y="186"/>
                  </a:lnTo>
                  <a:lnTo>
                    <a:pt x="257" y="188"/>
                  </a:lnTo>
                  <a:lnTo>
                    <a:pt x="252" y="191"/>
                  </a:lnTo>
                  <a:lnTo>
                    <a:pt x="247" y="194"/>
                  </a:lnTo>
                  <a:lnTo>
                    <a:pt x="243" y="199"/>
                  </a:lnTo>
                  <a:lnTo>
                    <a:pt x="239" y="203"/>
                  </a:lnTo>
                  <a:lnTo>
                    <a:pt x="236" y="207"/>
                  </a:lnTo>
                  <a:lnTo>
                    <a:pt x="232" y="212"/>
                  </a:lnTo>
                  <a:lnTo>
                    <a:pt x="230" y="218"/>
                  </a:lnTo>
                  <a:lnTo>
                    <a:pt x="228" y="223"/>
                  </a:lnTo>
                  <a:lnTo>
                    <a:pt x="226" y="229"/>
                  </a:lnTo>
                  <a:lnTo>
                    <a:pt x="225" y="235"/>
                  </a:lnTo>
                  <a:lnTo>
                    <a:pt x="225" y="241"/>
                  </a:lnTo>
                  <a:lnTo>
                    <a:pt x="226" y="248"/>
                  </a:lnTo>
                  <a:lnTo>
                    <a:pt x="227" y="255"/>
                  </a:lnTo>
                  <a:lnTo>
                    <a:pt x="229" y="262"/>
                  </a:lnTo>
                  <a:lnTo>
                    <a:pt x="231" y="267"/>
                  </a:lnTo>
                  <a:lnTo>
                    <a:pt x="94" y="387"/>
                  </a:lnTo>
                  <a:lnTo>
                    <a:pt x="86" y="383"/>
                  </a:lnTo>
                  <a:lnTo>
                    <a:pt x="78" y="380"/>
                  </a:lnTo>
                  <a:lnTo>
                    <a:pt x="69" y="377"/>
                  </a:lnTo>
                  <a:lnTo>
                    <a:pt x="60" y="376"/>
                  </a:lnTo>
                  <a:lnTo>
                    <a:pt x="54" y="376"/>
                  </a:lnTo>
                  <a:lnTo>
                    <a:pt x="47" y="377"/>
                  </a:lnTo>
                  <a:lnTo>
                    <a:pt x="42" y="379"/>
                  </a:lnTo>
                  <a:lnTo>
                    <a:pt x="36" y="381"/>
                  </a:lnTo>
                  <a:lnTo>
                    <a:pt x="31" y="384"/>
                  </a:lnTo>
                  <a:lnTo>
                    <a:pt x="26" y="387"/>
                  </a:lnTo>
                  <a:lnTo>
                    <a:pt x="21" y="390"/>
                  </a:lnTo>
                  <a:lnTo>
                    <a:pt x="17" y="394"/>
                  </a:lnTo>
                  <a:lnTo>
                    <a:pt x="13" y="398"/>
                  </a:lnTo>
                  <a:lnTo>
                    <a:pt x="10" y="403"/>
                  </a:lnTo>
                  <a:lnTo>
                    <a:pt x="6" y="407"/>
                  </a:lnTo>
                  <a:lnTo>
                    <a:pt x="4" y="413"/>
                  </a:lnTo>
                  <a:lnTo>
                    <a:pt x="2" y="418"/>
                  </a:lnTo>
                  <a:lnTo>
                    <a:pt x="1" y="425"/>
                  </a:lnTo>
                  <a:lnTo>
                    <a:pt x="0" y="430"/>
                  </a:lnTo>
                  <a:lnTo>
                    <a:pt x="0" y="436"/>
                  </a:lnTo>
                  <a:lnTo>
                    <a:pt x="0" y="443"/>
                  </a:lnTo>
                  <a:lnTo>
                    <a:pt x="1" y="448"/>
                  </a:lnTo>
                  <a:lnTo>
                    <a:pt x="2" y="455"/>
                  </a:lnTo>
                  <a:lnTo>
                    <a:pt x="4" y="460"/>
                  </a:lnTo>
                  <a:lnTo>
                    <a:pt x="6" y="465"/>
                  </a:lnTo>
                  <a:lnTo>
                    <a:pt x="10" y="470"/>
                  </a:lnTo>
                  <a:lnTo>
                    <a:pt x="13" y="475"/>
                  </a:lnTo>
                  <a:lnTo>
                    <a:pt x="17" y="479"/>
                  </a:lnTo>
                  <a:lnTo>
                    <a:pt x="21" y="482"/>
                  </a:lnTo>
                  <a:lnTo>
                    <a:pt x="26" y="487"/>
                  </a:lnTo>
                  <a:lnTo>
                    <a:pt x="31" y="489"/>
                  </a:lnTo>
                  <a:lnTo>
                    <a:pt x="36" y="492"/>
                  </a:lnTo>
                  <a:lnTo>
                    <a:pt x="42" y="494"/>
                  </a:lnTo>
                  <a:lnTo>
                    <a:pt x="47" y="495"/>
                  </a:lnTo>
                  <a:lnTo>
                    <a:pt x="54" y="496"/>
                  </a:lnTo>
                  <a:lnTo>
                    <a:pt x="60" y="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54A713FE-0681-4AC3-9131-A8FB43F34CAA}"/>
              </a:ext>
            </a:extLst>
          </p:cNvPr>
          <p:cNvGrpSpPr/>
          <p:nvPr/>
        </p:nvGrpSpPr>
        <p:grpSpPr>
          <a:xfrm>
            <a:off x="5356956" y="5329504"/>
            <a:ext cx="345758" cy="299657"/>
            <a:chOff x="4892675" y="1935163"/>
            <a:chExt cx="285750" cy="247650"/>
          </a:xfrm>
          <a:solidFill>
            <a:schemeClr val="bg1"/>
          </a:solidFill>
        </p:grpSpPr>
        <p:sp>
          <p:nvSpPr>
            <p:cNvPr id="259" name="Freeform 185">
              <a:extLst>
                <a:ext uri="{FF2B5EF4-FFF2-40B4-BE49-F238E27FC236}">
                  <a16:creationId xmlns:a16="http://schemas.microsoft.com/office/drawing/2014/main" id="{4897E088-DE01-4ACE-A0D8-0F0A9D006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2675" y="2020888"/>
              <a:ext cx="66675" cy="114300"/>
            </a:xfrm>
            <a:custGeom>
              <a:avLst/>
              <a:gdLst>
                <a:gd name="T0" fmla="*/ 30 w 210"/>
                <a:gd name="T1" fmla="*/ 30 h 360"/>
                <a:gd name="T2" fmla="*/ 180 w 210"/>
                <a:gd name="T3" fmla="*/ 30 h 360"/>
                <a:gd name="T4" fmla="*/ 180 w 210"/>
                <a:gd name="T5" fmla="*/ 123 h 360"/>
                <a:gd name="T6" fmla="*/ 180 w 210"/>
                <a:gd name="T7" fmla="*/ 135 h 360"/>
                <a:gd name="T8" fmla="*/ 180 w 210"/>
                <a:gd name="T9" fmla="*/ 146 h 360"/>
                <a:gd name="T10" fmla="*/ 179 w 210"/>
                <a:gd name="T11" fmla="*/ 157 h 360"/>
                <a:gd name="T12" fmla="*/ 177 w 210"/>
                <a:gd name="T13" fmla="*/ 167 h 360"/>
                <a:gd name="T14" fmla="*/ 174 w 210"/>
                <a:gd name="T15" fmla="*/ 175 h 360"/>
                <a:gd name="T16" fmla="*/ 171 w 210"/>
                <a:gd name="T17" fmla="*/ 178 h 360"/>
                <a:gd name="T18" fmla="*/ 168 w 210"/>
                <a:gd name="T19" fmla="*/ 180 h 360"/>
                <a:gd name="T20" fmla="*/ 165 w 210"/>
                <a:gd name="T21" fmla="*/ 180 h 360"/>
                <a:gd name="T22" fmla="*/ 150 w 210"/>
                <a:gd name="T23" fmla="*/ 180 h 360"/>
                <a:gd name="T24" fmla="*/ 150 w 210"/>
                <a:gd name="T25" fmla="*/ 330 h 360"/>
                <a:gd name="T26" fmla="*/ 60 w 210"/>
                <a:gd name="T27" fmla="*/ 330 h 360"/>
                <a:gd name="T28" fmla="*/ 60 w 210"/>
                <a:gd name="T29" fmla="*/ 180 h 360"/>
                <a:gd name="T30" fmla="*/ 45 w 210"/>
                <a:gd name="T31" fmla="*/ 180 h 360"/>
                <a:gd name="T32" fmla="*/ 40 w 210"/>
                <a:gd name="T33" fmla="*/ 179 h 360"/>
                <a:gd name="T34" fmla="*/ 38 w 210"/>
                <a:gd name="T35" fmla="*/ 178 h 360"/>
                <a:gd name="T36" fmla="*/ 35 w 210"/>
                <a:gd name="T37" fmla="*/ 173 h 360"/>
                <a:gd name="T38" fmla="*/ 33 w 210"/>
                <a:gd name="T39" fmla="*/ 168 h 360"/>
                <a:gd name="T40" fmla="*/ 32 w 210"/>
                <a:gd name="T41" fmla="*/ 162 h 360"/>
                <a:gd name="T42" fmla="*/ 31 w 210"/>
                <a:gd name="T43" fmla="*/ 154 h 360"/>
                <a:gd name="T44" fmla="*/ 30 w 210"/>
                <a:gd name="T45" fmla="*/ 138 h 360"/>
                <a:gd name="T46" fmla="*/ 30 w 210"/>
                <a:gd name="T47" fmla="*/ 123 h 360"/>
                <a:gd name="T48" fmla="*/ 30 w 210"/>
                <a:gd name="T49" fmla="*/ 30 h 360"/>
                <a:gd name="T50" fmla="*/ 0 w 210"/>
                <a:gd name="T51" fmla="*/ 123 h 360"/>
                <a:gd name="T52" fmla="*/ 0 w 210"/>
                <a:gd name="T53" fmla="*/ 143 h 360"/>
                <a:gd name="T54" fmla="*/ 2 w 210"/>
                <a:gd name="T55" fmla="*/ 164 h 360"/>
                <a:gd name="T56" fmla="*/ 4 w 210"/>
                <a:gd name="T57" fmla="*/ 175 h 360"/>
                <a:gd name="T58" fmla="*/ 7 w 210"/>
                <a:gd name="T59" fmla="*/ 183 h 360"/>
                <a:gd name="T60" fmla="*/ 12 w 210"/>
                <a:gd name="T61" fmla="*/ 192 h 360"/>
                <a:gd name="T62" fmla="*/ 17 w 210"/>
                <a:gd name="T63" fmla="*/ 199 h 360"/>
                <a:gd name="T64" fmla="*/ 23 w 210"/>
                <a:gd name="T65" fmla="*/ 203 h 360"/>
                <a:gd name="T66" fmla="*/ 30 w 210"/>
                <a:gd name="T67" fmla="*/ 208 h 360"/>
                <a:gd name="T68" fmla="*/ 30 w 210"/>
                <a:gd name="T69" fmla="*/ 360 h 360"/>
                <a:gd name="T70" fmla="*/ 180 w 210"/>
                <a:gd name="T71" fmla="*/ 360 h 360"/>
                <a:gd name="T72" fmla="*/ 180 w 210"/>
                <a:gd name="T73" fmla="*/ 208 h 360"/>
                <a:gd name="T74" fmla="*/ 184 w 210"/>
                <a:gd name="T75" fmla="*/ 206 h 360"/>
                <a:gd name="T76" fmla="*/ 187 w 210"/>
                <a:gd name="T77" fmla="*/ 203 h 360"/>
                <a:gd name="T78" fmla="*/ 192 w 210"/>
                <a:gd name="T79" fmla="*/ 200 h 360"/>
                <a:gd name="T80" fmla="*/ 195 w 210"/>
                <a:gd name="T81" fmla="*/ 197 h 360"/>
                <a:gd name="T82" fmla="*/ 198 w 210"/>
                <a:gd name="T83" fmla="*/ 193 h 360"/>
                <a:gd name="T84" fmla="*/ 201 w 210"/>
                <a:gd name="T85" fmla="*/ 187 h 360"/>
                <a:gd name="T86" fmla="*/ 203 w 210"/>
                <a:gd name="T87" fmla="*/ 181 h 360"/>
                <a:gd name="T88" fmla="*/ 206 w 210"/>
                <a:gd name="T89" fmla="*/ 175 h 360"/>
                <a:gd name="T90" fmla="*/ 209 w 210"/>
                <a:gd name="T91" fmla="*/ 162 h 360"/>
                <a:gd name="T92" fmla="*/ 210 w 210"/>
                <a:gd name="T93" fmla="*/ 149 h 360"/>
                <a:gd name="T94" fmla="*/ 210 w 210"/>
                <a:gd name="T95" fmla="*/ 136 h 360"/>
                <a:gd name="T96" fmla="*/ 210 w 210"/>
                <a:gd name="T97" fmla="*/ 123 h 360"/>
                <a:gd name="T98" fmla="*/ 210 w 210"/>
                <a:gd name="T99" fmla="*/ 0 h 360"/>
                <a:gd name="T100" fmla="*/ 0 w 210"/>
                <a:gd name="T101" fmla="*/ 0 h 360"/>
                <a:gd name="T102" fmla="*/ 0 w 210"/>
                <a:gd name="T103" fmla="*/ 12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0" h="360">
                  <a:moveTo>
                    <a:pt x="30" y="30"/>
                  </a:moveTo>
                  <a:lnTo>
                    <a:pt x="180" y="30"/>
                  </a:lnTo>
                  <a:lnTo>
                    <a:pt x="180" y="123"/>
                  </a:lnTo>
                  <a:lnTo>
                    <a:pt x="180" y="135"/>
                  </a:lnTo>
                  <a:lnTo>
                    <a:pt x="180" y="146"/>
                  </a:lnTo>
                  <a:lnTo>
                    <a:pt x="179" y="157"/>
                  </a:lnTo>
                  <a:lnTo>
                    <a:pt x="177" y="167"/>
                  </a:lnTo>
                  <a:lnTo>
                    <a:pt x="174" y="175"/>
                  </a:lnTo>
                  <a:lnTo>
                    <a:pt x="171" y="178"/>
                  </a:lnTo>
                  <a:lnTo>
                    <a:pt x="168" y="180"/>
                  </a:lnTo>
                  <a:lnTo>
                    <a:pt x="165" y="180"/>
                  </a:lnTo>
                  <a:lnTo>
                    <a:pt x="150" y="180"/>
                  </a:lnTo>
                  <a:lnTo>
                    <a:pt x="150" y="330"/>
                  </a:lnTo>
                  <a:lnTo>
                    <a:pt x="60" y="330"/>
                  </a:lnTo>
                  <a:lnTo>
                    <a:pt x="60" y="180"/>
                  </a:lnTo>
                  <a:lnTo>
                    <a:pt x="45" y="180"/>
                  </a:lnTo>
                  <a:lnTo>
                    <a:pt x="40" y="179"/>
                  </a:lnTo>
                  <a:lnTo>
                    <a:pt x="38" y="178"/>
                  </a:lnTo>
                  <a:lnTo>
                    <a:pt x="35" y="173"/>
                  </a:lnTo>
                  <a:lnTo>
                    <a:pt x="33" y="168"/>
                  </a:lnTo>
                  <a:lnTo>
                    <a:pt x="32" y="162"/>
                  </a:lnTo>
                  <a:lnTo>
                    <a:pt x="31" y="154"/>
                  </a:lnTo>
                  <a:lnTo>
                    <a:pt x="30" y="138"/>
                  </a:lnTo>
                  <a:lnTo>
                    <a:pt x="30" y="123"/>
                  </a:lnTo>
                  <a:lnTo>
                    <a:pt x="30" y="30"/>
                  </a:lnTo>
                  <a:close/>
                  <a:moveTo>
                    <a:pt x="0" y="123"/>
                  </a:moveTo>
                  <a:lnTo>
                    <a:pt x="0" y="143"/>
                  </a:lnTo>
                  <a:lnTo>
                    <a:pt x="2" y="164"/>
                  </a:lnTo>
                  <a:lnTo>
                    <a:pt x="4" y="175"/>
                  </a:lnTo>
                  <a:lnTo>
                    <a:pt x="7" y="183"/>
                  </a:lnTo>
                  <a:lnTo>
                    <a:pt x="12" y="192"/>
                  </a:lnTo>
                  <a:lnTo>
                    <a:pt x="17" y="199"/>
                  </a:lnTo>
                  <a:lnTo>
                    <a:pt x="23" y="203"/>
                  </a:lnTo>
                  <a:lnTo>
                    <a:pt x="30" y="208"/>
                  </a:lnTo>
                  <a:lnTo>
                    <a:pt x="30" y="360"/>
                  </a:lnTo>
                  <a:lnTo>
                    <a:pt x="180" y="360"/>
                  </a:lnTo>
                  <a:lnTo>
                    <a:pt x="180" y="208"/>
                  </a:lnTo>
                  <a:lnTo>
                    <a:pt x="184" y="206"/>
                  </a:lnTo>
                  <a:lnTo>
                    <a:pt x="187" y="203"/>
                  </a:lnTo>
                  <a:lnTo>
                    <a:pt x="192" y="200"/>
                  </a:lnTo>
                  <a:lnTo>
                    <a:pt x="195" y="197"/>
                  </a:lnTo>
                  <a:lnTo>
                    <a:pt x="198" y="193"/>
                  </a:lnTo>
                  <a:lnTo>
                    <a:pt x="201" y="187"/>
                  </a:lnTo>
                  <a:lnTo>
                    <a:pt x="203" y="181"/>
                  </a:lnTo>
                  <a:lnTo>
                    <a:pt x="206" y="175"/>
                  </a:lnTo>
                  <a:lnTo>
                    <a:pt x="209" y="162"/>
                  </a:lnTo>
                  <a:lnTo>
                    <a:pt x="210" y="149"/>
                  </a:lnTo>
                  <a:lnTo>
                    <a:pt x="210" y="136"/>
                  </a:lnTo>
                  <a:lnTo>
                    <a:pt x="210" y="123"/>
                  </a:lnTo>
                  <a:lnTo>
                    <a:pt x="210" y="0"/>
                  </a:lnTo>
                  <a:lnTo>
                    <a:pt x="0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86">
              <a:extLst>
                <a:ext uri="{FF2B5EF4-FFF2-40B4-BE49-F238E27FC236}">
                  <a16:creationId xmlns:a16="http://schemas.microsoft.com/office/drawing/2014/main" id="{ECEB652B-5CB7-4268-B067-AC7D5BDAB7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1750" y="2020888"/>
              <a:ext cx="66675" cy="114300"/>
            </a:xfrm>
            <a:custGeom>
              <a:avLst/>
              <a:gdLst>
                <a:gd name="T0" fmla="*/ 181 w 212"/>
                <a:gd name="T1" fmla="*/ 120 h 360"/>
                <a:gd name="T2" fmla="*/ 180 w 212"/>
                <a:gd name="T3" fmla="*/ 130 h 360"/>
                <a:gd name="T4" fmla="*/ 179 w 212"/>
                <a:gd name="T5" fmla="*/ 138 h 360"/>
                <a:gd name="T6" fmla="*/ 177 w 212"/>
                <a:gd name="T7" fmla="*/ 146 h 360"/>
                <a:gd name="T8" fmla="*/ 175 w 212"/>
                <a:gd name="T9" fmla="*/ 152 h 360"/>
                <a:gd name="T10" fmla="*/ 173 w 212"/>
                <a:gd name="T11" fmla="*/ 157 h 360"/>
                <a:gd name="T12" fmla="*/ 170 w 212"/>
                <a:gd name="T13" fmla="*/ 161 h 360"/>
                <a:gd name="T14" fmla="*/ 168 w 212"/>
                <a:gd name="T15" fmla="*/ 164 h 360"/>
                <a:gd name="T16" fmla="*/ 166 w 212"/>
                <a:gd name="T17" fmla="*/ 165 h 360"/>
                <a:gd name="T18" fmla="*/ 151 w 212"/>
                <a:gd name="T19" fmla="*/ 165 h 360"/>
                <a:gd name="T20" fmla="*/ 151 w 212"/>
                <a:gd name="T21" fmla="*/ 330 h 360"/>
                <a:gd name="T22" fmla="*/ 60 w 212"/>
                <a:gd name="T23" fmla="*/ 330 h 360"/>
                <a:gd name="T24" fmla="*/ 60 w 212"/>
                <a:gd name="T25" fmla="*/ 180 h 360"/>
                <a:gd name="T26" fmla="*/ 59 w 212"/>
                <a:gd name="T27" fmla="*/ 166 h 360"/>
                <a:gd name="T28" fmla="*/ 45 w 212"/>
                <a:gd name="T29" fmla="*/ 165 h 360"/>
                <a:gd name="T30" fmla="*/ 44 w 212"/>
                <a:gd name="T31" fmla="*/ 164 h 360"/>
                <a:gd name="T32" fmla="*/ 42 w 212"/>
                <a:gd name="T33" fmla="*/ 162 h 360"/>
                <a:gd name="T34" fmla="*/ 40 w 212"/>
                <a:gd name="T35" fmla="*/ 158 h 360"/>
                <a:gd name="T36" fmla="*/ 37 w 212"/>
                <a:gd name="T37" fmla="*/ 154 h 360"/>
                <a:gd name="T38" fmla="*/ 35 w 212"/>
                <a:gd name="T39" fmla="*/ 148 h 360"/>
                <a:gd name="T40" fmla="*/ 32 w 212"/>
                <a:gd name="T41" fmla="*/ 139 h 360"/>
                <a:gd name="T42" fmla="*/ 31 w 212"/>
                <a:gd name="T43" fmla="*/ 131 h 360"/>
                <a:gd name="T44" fmla="*/ 30 w 212"/>
                <a:gd name="T45" fmla="*/ 120 h 360"/>
                <a:gd name="T46" fmla="*/ 30 w 212"/>
                <a:gd name="T47" fmla="*/ 30 h 360"/>
                <a:gd name="T48" fmla="*/ 181 w 212"/>
                <a:gd name="T49" fmla="*/ 30 h 360"/>
                <a:gd name="T50" fmla="*/ 181 w 212"/>
                <a:gd name="T51" fmla="*/ 120 h 360"/>
                <a:gd name="T52" fmla="*/ 0 w 212"/>
                <a:gd name="T53" fmla="*/ 0 h 360"/>
                <a:gd name="T54" fmla="*/ 0 w 212"/>
                <a:gd name="T55" fmla="*/ 120 h 360"/>
                <a:gd name="T56" fmla="*/ 1 w 212"/>
                <a:gd name="T57" fmla="*/ 133 h 360"/>
                <a:gd name="T58" fmla="*/ 2 w 212"/>
                <a:gd name="T59" fmla="*/ 145 h 360"/>
                <a:gd name="T60" fmla="*/ 6 w 212"/>
                <a:gd name="T61" fmla="*/ 155 h 360"/>
                <a:gd name="T62" fmla="*/ 9 w 212"/>
                <a:gd name="T63" fmla="*/ 165 h 360"/>
                <a:gd name="T64" fmla="*/ 13 w 212"/>
                <a:gd name="T65" fmla="*/ 173 h 360"/>
                <a:gd name="T66" fmla="*/ 19 w 212"/>
                <a:gd name="T67" fmla="*/ 181 h 360"/>
                <a:gd name="T68" fmla="*/ 24 w 212"/>
                <a:gd name="T69" fmla="*/ 186 h 360"/>
                <a:gd name="T70" fmla="*/ 30 w 212"/>
                <a:gd name="T71" fmla="*/ 192 h 360"/>
                <a:gd name="T72" fmla="*/ 30 w 212"/>
                <a:gd name="T73" fmla="*/ 360 h 360"/>
                <a:gd name="T74" fmla="*/ 181 w 212"/>
                <a:gd name="T75" fmla="*/ 360 h 360"/>
                <a:gd name="T76" fmla="*/ 181 w 212"/>
                <a:gd name="T77" fmla="*/ 191 h 360"/>
                <a:gd name="T78" fmla="*/ 188 w 212"/>
                <a:gd name="T79" fmla="*/ 186 h 360"/>
                <a:gd name="T80" fmla="*/ 194 w 212"/>
                <a:gd name="T81" fmla="*/ 180 h 360"/>
                <a:gd name="T82" fmla="*/ 199 w 212"/>
                <a:gd name="T83" fmla="*/ 171 h 360"/>
                <a:gd name="T84" fmla="*/ 203 w 212"/>
                <a:gd name="T85" fmla="*/ 163 h 360"/>
                <a:gd name="T86" fmla="*/ 207 w 212"/>
                <a:gd name="T87" fmla="*/ 152 h 360"/>
                <a:gd name="T88" fmla="*/ 209 w 212"/>
                <a:gd name="T89" fmla="*/ 142 h 360"/>
                <a:gd name="T90" fmla="*/ 210 w 212"/>
                <a:gd name="T91" fmla="*/ 131 h 360"/>
                <a:gd name="T92" fmla="*/ 212 w 212"/>
                <a:gd name="T93" fmla="*/ 120 h 360"/>
                <a:gd name="T94" fmla="*/ 212 w 212"/>
                <a:gd name="T95" fmla="*/ 0 h 360"/>
                <a:gd name="T96" fmla="*/ 0 w 212"/>
                <a:gd name="T9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2" h="360">
                  <a:moveTo>
                    <a:pt x="181" y="120"/>
                  </a:moveTo>
                  <a:lnTo>
                    <a:pt x="180" y="130"/>
                  </a:lnTo>
                  <a:lnTo>
                    <a:pt x="179" y="138"/>
                  </a:lnTo>
                  <a:lnTo>
                    <a:pt x="177" y="146"/>
                  </a:lnTo>
                  <a:lnTo>
                    <a:pt x="175" y="152"/>
                  </a:lnTo>
                  <a:lnTo>
                    <a:pt x="173" y="157"/>
                  </a:lnTo>
                  <a:lnTo>
                    <a:pt x="170" y="161"/>
                  </a:lnTo>
                  <a:lnTo>
                    <a:pt x="168" y="164"/>
                  </a:lnTo>
                  <a:lnTo>
                    <a:pt x="166" y="165"/>
                  </a:lnTo>
                  <a:lnTo>
                    <a:pt x="151" y="165"/>
                  </a:lnTo>
                  <a:lnTo>
                    <a:pt x="151" y="330"/>
                  </a:lnTo>
                  <a:lnTo>
                    <a:pt x="60" y="330"/>
                  </a:lnTo>
                  <a:lnTo>
                    <a:pt x="60" y="180"/>
                  </a:lnTo>
                  <a:lnTo>
                    <a:pt x="59" y="166"/>
                  </a:lnTo>
                  <a:lnTo>
                    <a:pt x="45" y="165"/>
                  </a:lnTo>
                  <a:lnTo>
                    <a:pt x="44" y="164"/>
                  </a:lnTo>
                  <a:lnTo>
                    <a:pt x="42" y="162"/>
                  </a:lnTo>
                  <a:lnTo>
                    <a:pt x="40" y="158"/>
                  </a:lnTo>
                  <a:lnTo>
                    <a:pt x="37" y="154"/>
                  </a:lnTo>
                  <a:lnTo>
                    <a:pt x="35" y="148"/>
                  </a:lnTo>
                  <a:lnTo>
                    <a:pt x="32" y="139"/>
                  </a:lnTo>
                  <a:lnTo>
                    <a:pt x="31" y="131"/>
                  </a:lnTo>
                  <a:lnTo>
                    <a:pt x="30" y="120"/>
                  </a:lnTo>
                  <a:lnTo>
                    <a:pt x="30" y="30"/>
                  </a:lnTo>
                  <a:lnTo>
                    <a:pt x="181" y="30"/>
                  </a:lnTo>
                  <a:lnTo>
                    <a:pt x="181" y="120"/>
                  </a:lnTo>
                  <a:close/>
                  <a:moveTo>
                    <a:pt x="0" y="0"/>
                  </a:moveTo>
                  <a:lnTo>
                    <a:pt x="0" y="120"/>
                  </a:lnTo>
                  <a:lnTo>
                    <a:pt x="1" y="133"/>
                  </a:lnTo>
                  <a:lnTo>
                    <a:pt x="2" y="145"/>
                  </a:lnTo>
                  <a:lnTo>
                    <a:pt x="6" y="155"/>
                  </a:lnTo>
                  <a:lnTo>
                    <a:pt x="9" y="165"/>
                  </a:lnTo>
                  <a:lnTo>
                    <a:pt x="13" y="173"/>
                  </a:lnTo>
                  <a:lnTo>
                    <a:pt x="19" y="181"/>
                  </a:lnTo>
                  <a:lnTo>
                    <a:pt x="24" y="186"/>
                  </a:lnTo>
                  <a:lnTo>
                    <a:pt x="30" y="192"/>
                  </a:lnTo>
                  <a:lnTo>
                    <a:pt x="30" y="360"/>
                  </a:lnTo>
                  <a:lnTo>
                    <a:pt x="181" y="360"/>
                  </a:lnTo>
                  <a:lnTo>
                    <a:pt x="181" y="191"/>
                  </a:lnTo>
                  <a:lnTo>
                    <a:pt x="188" y="186"/>
                  </a:lnTo>
                  <a:lnTo>
                    <a:pt x="194" y="180"/>
                  </a:lnTo>
                  <a:lnTo>
                    <a:pt x="199" y="171"/>
                  </a:lnTo>
                  <a:lnTo>
                    <a:pt x="203" y="163"/>
                  </a:lnTo>
                  <a:lnTo>
                    <a:pt x="207" y="152"/>
                  </a:lnTo>
                  <a:lnTo>
                    <a:pt x="209" y="142"/>
                  </a:lnTo>
                  <a:lnTo>
                    <a:pt x="210" y="131"/>
                  </a:lnTo>
                  <a:lnTo>
                    <a:pt x="212" y="120"/>
                  </a:lnTo>
                  <a:lnTo>
                    <a:pt x="2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87">
              <a:extLst>
                <a:ext uri="{FF2B5EF4-FFF2-40B4-BE49-F238E27FC236}">
                  <a16:creationId xmlns:a16="http://schemas.microsoft.com/office/drawing/2014/main" id="{80BE6BAA-80A9-4B90-95A9-CA6793BBF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925" y="2020888"/>
              <a:ext cx="95250" cy="161925"/>
            </a:xfrm>
            <a:custGeom>
              <a:avLst/>
              <a:gdLst>
                <a:gd name="T0" fmla="*/ 270 w 300"/>
                <a:gd name="T1" fmla="*/ 30 h 511"/>
                <a:gd name="T2" fmla="*/ 270 w 300"/>
                <a:gd name="T3" fmla="*/ 218 h 511"/>
                <a:gd name="T4" fmla="*/ 266 w 300"/>
                <a:gd name="T5" fmla="*/ 239 h 511"/>
                <a:gd name="T6" fmla="*/ 259 w 300"/>
                <a:gd name="T7" fmla="*/ 253 h 511"/>
                <a:gd name="T8" fmla="*/ 253 w 300"/>
                <a:gd name="T9" fmla="*/ 260 h 511"/>
                <a:gd name="T10" fmla="*/ 244 w 300"/>
                <a:gd name="T11" fmla="*/ 267 h 511"/>
                <a:gd name="T12" fmla="*/ 233 w 300"/>
                <a:gd name="T13" fmla="*/ 270 h 511"/>
                <a:gd name="T14" fmla="*/ 210 w 300"/>
                <a:gd name="T15" fmla="*/ 270 h 511"/>
                <a:gd name="T16" fmla="*/ 90 w 300"/>
                <a:gd name="T17" fmla="*/ 481 h 511"/>
                <a:gd name="T18" fmla="*/ 75 w 300"/>
                <a:gd name="T19" fmla="*/ 270 h 511"/>
                <a:gd name="T20" fmla="*/ 61 w 300"/>
                <a:gd name="T21" fmla="*/ 269 h 511"/>
                <a:gd name="T22" fmla="*/ 51 w 300"/>
                <a:gd name="T23" fmla="*/ 264 h 511"/>
                <a:gd name="T24" fmla="*/ 43 w 300"/>
                <a:gd name="T25" fmla="*/ 257 h 511"/>
                <a:gd name="T26" fmla="*/ 38 w 300"/>
                <a:gd name="T27" fmla="*/ 249 h 511"/>
                <a:gd name="T28" fmla="*/ 31 w 300"/>
                <a:gd name="T29" fmla="*/ 229 h 511"/>
                <a:gd name="T30" fmla="*/ 30 w 300"/>
                <a:gd name="T31" fmla="*/ 210 h 511"/>
                <a:gd name="T32" fmla="*/ 0 w 300"/>
                <a:gd name="T33" fmla="*/ 210 h 511"/>
                <a:gd name="T34" fmla="*/ 1 w 300"/>
                <a:gd name="T35" fmla="*/ 228 h 511"/>
                <a:gd name="T36" fmla="*/ 3 w 300"/>
                <a:gd name="T37" fmla="*/ 244 h 511"/>
                <a:gd name="T38" fmla="*/ 9 w 300"/>
                <a:gd name="T39" fmla="*/ 258 h 511"/>
                <a:gd name="T40" fmla="*/ 16 w 300"/>
                <a:gd name="T41" fmla="*/ 270 h 511"/>
                <a:gd name="T42" fmla="*/ 25 w 300"/>
                <a:gd name="T43" fmla="*/ 281 h 511"/>
                <a:gd name="T44" fmla="*/ 34 w 300"/>
                <a:gd name="T45" fmla="*/ 289 h 511"/>
                <a:gd name="T46" fmla="*/ 46 w 300"/>
                <a:gd name="T47" fmla="*/ 295 h 511"/>
                <a:gd name="T48" fmla="*/ 60 w 300"/>
                <a:gd name="T49" fmla="*/ 299 h 511"/>
                <a:gd name="T50" fmla="*/ 240 w 300"/>
                <a:gd name="T51" fmla="*/ 511 h 511"/>
                <a:gd name="T52" fmla="*/ 247 w 300"/>
                <a:gd name="T53" fmla="*/ 297 h 511"/>
                <a:gd name="T54" fmla="*/ 259 w 300"/>
                <a:gd name="T55" fmla="*/ 292 h 511"/>
                <a:gd name="T56" fmla="*/ 271 w 300"/>
                <a:gd name="T57" fmla="*/ 285 h 511"/>
                <a:gd name="T58" fmla="*/ 280 w 300"/>
                <a:gd name="T59" fmla="*/ 275 h 511"/>
                <a:gd name="T60" fmla="*/ 288 w 300"/>
                <a:gd name="T61" fmla="*/ 265 h 511"/>
                <a:gd name="T62" fmla="*/ 294 w 300"/>
                <a:gd name="T63" fmla="*/ 251 h 511"/>
                <a:gd name="T64" fmla="*/ 298 w 300"/>
                <a:gd name="T65" fmla="*/ 236 h 511"/>
                <a:gd name="T66" fmla="*/ 300 w 300"/>
                <a:gd name="T67" fmla="*/ 220 h 511"/>
                <a:gd name="T68" fmla="*/ 300 w 300"/>
                <a:gd name="T69" fmla="*/ 0 h 511"/>
                <a:gd name="T70" fmla="*/ 0 w 300"/>
                <a:gd name="T71" fmla="*/ 21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0" h="511">
                  <a:moveTo>
                    <a:pt x="30" y="30"/>
                  </a:moveTo>
                  <a:lnTo>
                    <a:pt x="270" y="30"/>
                  </a:lnTo>
                  <a:lnTo>
                    <a:pt x="270" y="210"/>
                  </a:lnTo>
                  <a:lnTo>
                    <a:pt x="270" y="218"/>
                  </a:lnTo>
                  <a:lnTo>
                    <a:pt x="269" y="229"/>
                  </a:lnTo>
                  <a:lnTo>
                    <a:pt x="266" y="239"/>
                  </a:lnTo>
                  <a:lnTo>
                    <a:pt x="263" y="249"/>
                  </a:lnTo>
                  <a:lnTo>
                    <a:pt x="259" y="253"/>
                  </a:lnTo>
                  <a:lnTo>
                    <a:pt x="256" y="257"/>
                  </a:lnTo>
                  <a:lnTo>
                    <a:pt x="253" y="260"/>
                  </a:lnTo>
                  <a:lnTo>
                    <a:pt x="249" y="264"/>
                  </a:lnTo>
                  <a:lnTo>
                    <a:pt x="244" y="267"/>
                  </a:lnTo>
                  <a:lnTo>
                    <a:pt x="238" y="269"/>
                  </a:lnTo>
                  <a:lnTo>
                    <a:pt x="233" y="270"/>
                  </a:lnTo>
                  <a:lnTo>
                    <a:pt x="225" y="270"/>
                  </a:lnTo>
                  <a:lnTo>
                    <a:pt x="210" y="270"/>
                  </a:lnTo>
                  <a:lnTo>
                    <a:pt x="210" y="481"/>
                  </a:lnTo>
                  <a:lnTo>
                    <a:pt x="90" y="481"/>
                  </a:lnTo>
                  <a:lnTo>
                    <a:pt x="90" y="270"/>
                  </a:lnTo>
                  <a:lnTo>
                    <a:pt x="75" y="270"/>
                  </a:lnTo>
                  <a:lnTo>
                    <a:pt x="68" y="270"/>
                  </a:lnTo>
                  <a:lnTo>
                    <a:pt x="61" y="269"/>
                  </a:lnTo>
                  <a:lnTo>
                    <a:pt x="56" y="267"/>
                  </a:lnTo>
                  <a:lnTo>
                    <a:pt x="51" y="264"/>
                  </a:lnTo>
                  <a:lnTo>
                    <a:pt x="47" y="260"/>
                  </a:lnTo>
                  <a:lnTo>
                    <a:pt x="43" y="257"/>
                  </a:lnTo>
                  <a:lnTo>
                    <a:pt x="40" y="253"/>
                  </a:lnTo>
                  <a:lnTo>
                    <a:pt x="38" y="249"/>
                  </a:lnTo>
                  <a:lnTo>
                    <a:pt x="33" y="239"/>
                  </a:lnTo>
                  <a:lnTo>
                    <a:pt x="31" y="229"/>
                  </a:lnTo>
                  <a:lnTo>
                    <a:pt x="30" y="218"/>
                  </a:lnTo>
                  <a:lnTo>
                    <a:pt x="30" y="210"/>
                  </a:lnTo>
                  <a:lnTo>
                    <a:pt x="30" y="30"/>
                  </a:lnTo>
                  <a:close/>
                  <a:moveTo>
                    <a:pt x="0" y="210"/>
                  </a:moveTo>
                  <a:lnTo>
                    <a:pt x="0" y="218"/>
                  </a:lnTo>
                  <a:lnTo>
                    <a:pt x="1" y="228"/>
                  </a:lnTo>
                  <a:lnTo>
                    <a:pt x="2" y="236"/>
                  </a:lnTo>
                  <a:lnTo>
                    <a:pt x="3" y="244"/>
                  </a:lnTo>
                  <a:lnTo>
                    <a:pt x="6" y="251"/>
                  </a:lnTo>
                  <a:lnTo>
                    <a:pt x="9" y="258"/>
                  </a:lnTo>
                  <a:lnTo>
                    <a:pt x="12" y="265"/>
                  </a:lnTo>
                  <a:lnTo>
                    <a:pt x="16" y="270"/>
                  </a:lnTo>
                  <a:lnTo>
                    <a:pt x="19" y="275"/>
                  </a:lnTo>
                  <a:lnTo>
                    <a:pt x="25" y="281"/>
                  </a:lnTo>
                  <a:lnTo>
                    <a:pt x="29" y="285"/>
                  </a:lnTo>
                  <a:lnTo>
                    <a:pt x="34" y="289"/>
                  </a:lnTo>
                  <a:lnTo>
                    <a:pt x="41" y="292"/>
                  </a:lnTo>
                  <a:lnTo>
                    <a:pt x="46" y="295"/>
                  </a:lnTo>
                  <a:lnTo>
                    <a:pt x="53" y="297"/>
                  </a:lnTo>
                  <a:lnTo>
                    <a:pt x="60" y="299"/>
                  </a:lnTo>
                  <a:lnTo>
                    <a:pt x="60" y="511"/>
                  </a:lnTo>
                  <a:lnTo>
                    <a:pt x="240" y="511"/>
                  </a:lnTo>
                  <a:lnTo>
                    <a:pt x="240" y="299"/>
                  </a:lnTo>
                  <a:lnTo>
                    <a:pt x="247" y="297"/>
                  </a:lnTo>
                  <a:lnTo>
                    <a:pt x="254" y="295"/>
                  </a:lnTo>
                  <a:lnTo>
                    <a:pt x="259" y="292"/>
                  </a:lnTo>
                  <a:lnTo>
                    <a:pt x="266" y="289"/>
                  </a:lnTo>
                  <a:lnTo>
                    <a:pt x="271" y="285"/>
                  </a:lnTo>
                  <a:lnTo>
                    <a:pt x="276" y="281"/>
                  </a:lnTo>
                  <a:lnTo>
                    <a:pt x="280" y="275"/>
                  </a:lnTo>
                  <a:lnTo>
                    <a:pt x="284" y="270"/>
                  </a:lnTo>
                  <a:lnTo>
                    <a:pt x="288" y="265"/>
                  </a:lnTo>
                  <a:lnTo>
                    <a:pt x="292" y="258"/>
                  </a:lnTo>
                  <a:lnTo>
                    <a:pt x="294" y="251"/>
                  </a:lnTo>
                  <a:lnTo>
                    <a:pt x="296" y="244"/>
                  </a:lnTo>
                  <a:lnTo>
                    <a:pt x="298" y="236"/>
                  </a:lnTo>
                  <a:lnTo>
                    <a:pt x="299" y="228"/>
                  </a:lnTo>
                  <a:lnTo>
                    <a:pt x="300" y="220"/>
                  </a:lnTo>
                  <a:lnTo>
                    <a:pt x="300" y="210"/>
                  </a:lnTo>
                  <a:lnTo>
                    <a:pt x="300" y="0"/>
                  </a:lnTo>
                  <a:lnTo>
                    <a:pt x="0" y="0"/>
                  </a:lnTo>
                  <a:lnTo>
                    <a:pt x="0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88">
              <a:extLst>
                <a:ext uri="{FF2B5EF4-FFF2-40B4-BE49-F238E27FC236}">
                  <a16:creationId xmlns:a16="http://schemas.microsoft.com/office/drawing/2014/main" id="{34E26852-13DD-4B19-A545-4443F12DEA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1275" y="1963738"/>
              <a:ext cx="47625" cy="47625"/>
            </a:xfrm>
            <a:custGeom>
              <a:avLst/>
              <a:gdLst>
                <a:gd name="T0" fmla="*/ 85 w 151"/>
                <a:gd name="T1" fmla="*/ 31 h 151"/>
                <a:gd name="T2" fmla="*/ 101 w 151"/>
                <a:gd name="T3" fmla="*/ 38 h 151"/>
                <a:gd name="T4" fmla="*/ 113 w 151"/>
                <a:gd name="T5" fmla="*/ 50 h 151"/>
                <a:gd name="T6" fmla="*/ 120 w 151"/>
                <a:gd name="T7" fmla="*/ 66 h 151"/>
                <a:gd name="T8" fmla="*/ 120 w 151"/>
                <a:gd name="T9" fmla="*/ 84 h 151"/>
                <a:gd name="T10" fmla="*/ 113 w 151"/>
                <a:gd name="T11" fmla="*/ 100 h 151"/>
                <a:gd name="T12" fmla="*/ 101 w 151"/>
                <a:gd name="T13" fmla="*/ 112 h 151"/>
                <a:gd name="T14" fmla="*/ 85 w 151"/>
                <a:gd name="T15" fmla="*/ 120 h 151"/>
                <a:gd name="T16" fmla="*/ 67 w 151"/>
                <a:gd name="T17" fmla="*/ 120 h 151"/>
                <a:gd name="T18" fmla="*/ 51 w 151"/>
                <a:gd name="T19" fmla="*/ 112 h 151"/>
                <a:gd name="T20" fmla="*/ 39 w 151"/>
                <a:gd name="T21" fmla="*/ 100 h 151"/>
                <a:gd name="T22" fmla="*/ 31 w 151"/>
                <a:gd name="T23" fmla="*/ 84 h 151"/>
                <a:gd name="T24" fmla="*/ 31 w 151"/>
                <a:gd name="T25" fmla="*/ 66 h 151"/>
                <a:gd name="T26" fmla="*/ 39 w 151"/>
                <a:gd name="T27" fmla="*/ 50 h 151"/>
                <a:gd name="T28" fmla="*/ 51 w 151"/>
                <a:gd name="T29" fmla="*/ 38 h 151"/>
                <a:gd name="T30" fmla="*/ 67 w 151"/>
                <a:gd name="T31" fmla="*/ 31 h 151"/>
                <a:gd name="T32" fmla="*/ 76 w 151"/>
                <a:gd name="T33" fmla="*/ 151 h 151"/>
                <a:gd name="T34" fmla="*/ 91 w 151"/>
                <a:gd name="T35" fmla="*/ 149 h 151"/>
                <a:gd name="T36" fmla="*/ 105 w 151"/>
                <a:gd name="T37" fmla="*/ 144 h 151"/>
                <a:gd name="T38" fmla="*/ 118 w 151"/>
                <a:gd name="T39" fmla="*/ 138 h 151"/>
                <a:gd name="T40" fmla="*/ 129 w 151"/>
                <a:gd name="T41" fmla="*/ 128 h 151"/>
                <a:gd name="T42" fmla="*/ 139 w 151"/>
                <a:gd name="T43" fmla="*/ 118 h 151"/>
                <a:gd name="T44" fmla="*/ 145 w 151"/>
                <a:gd name="T45" fmla="*/ 105 h 151"/>
                <a:gd name="T46" fmla="*/ 149 w 151"/>
                <a:gd name="T47" fmla="*/ 91 h 151"/>
                <a:gd name="T48" fmla="*/ 151 w 151"/>
                <a:gd name="T49" fmla="*/ 75 h 151"/>
                <a:gd name="T50" fmla="*/ 149 w 151"/>
                <a:gd name="T51" fmla="*/ 60 h 151"/>
                <a:gd name="T52" fmla="*/ 145 w 151"/>
                <a:gd name="T53" fmla="*/ 46 h 151"/>
                <a:gd name="T54" fmla="*/ 139 w 151"/>
                <a:gd name="T55" fmla="*/ 33 h 151"/>
                <a:gd name="T56" fmla="*/ 129 w 151"/>
                <a:gd name="T57" fmla="*/ 22 h 151"/>
                <a:gd name="T58" fmla="*/ 118 w 151"/>
                <a:gd name="T59" fmla="*/ 12 h 151"/>
                <a:gd name="T60" fmla="*/ 105 w 151"/>
                <a:gd name="T61" fmla="*/ 6 h 151"/>
                <a:gd name="T62" fmla="*/ 91 w 151"/>
                <a:gd name="T63" fmla="*/ 2 h 151"/>
                <a:gd name="T64" fmla="*/ 76 w 151"/>
                <a:gd name="T65" fmla="*/ 0 h 151"/>
                <a:gd name="T66" fmla="*/ 60 w 151"/>
                <a:gd name="T67" fmla="*/ 2 h 151"/>
                <a:gd name="T68" fmla="*/ 46 w 151"/>
                <a:gd name="T69" fmla="*/ 6 h 151"/>
                <a:gd name="T70" fmla="*/ 34 w 151"/>
                <a:gd name="T71" fmla="*/ 12 h 151"/>
                <a:gd name="T72" fmla="*/ 23 w 151"/>
                <a:gd name="T73" fmla="*/ 22 h 151"/>
                <a:gd name="T74" fmla="*/ 13 w 151"/>
                <a:gd name="T75" fmla="*/ 33 h 151"/>
                <a:gd name="T76" fmla="*/ 7 w 151"/>
                <a:gd name="T77" fmla="*/ 46 h 151"/>
                <a:gd name="T78" fmla="*/ 2 w 151"/>
                <a:gd name="T79" fmla="*/ 60 h 151"/>
                <a:gd name="T80" fmla="*/ 0 w 151"/>
                <a:gd name="T81" fmla="*/ 75 h 151"/>
                <a:gd name="T82" fmla="*/ 2 w 151"/>
                <a:gd name="T83" fmla="*/ 91 h 151"/>
                <a:gd name="T84" fmla="*/ 7 w 151"/>
                <a:gd name="T85" fmla="*/ 105 h 151"/>
                <a:gd name="T86" fmla="*/ 13 w 151"/>
                <a:gd name="T87" fmla="*/ 118 h 151"/>
                <a:gd name="T88" fmla="*/ 23 w 151"/>
                <a:gd name="T89" fmla="*/ 128 h 151"/>
                <a:gd name="T90" fmla="*/ 34 w 151"/>
                <a:gd name="T91" fmla="*/ 138 h 151"/>
                <a:gd name="T92" fmla="*/ 46 w 151"/>
                <a:gd name="T93" fmla="*/ 144 h 151"/>
                <a:gd name="T94" fmla="*/ 60 w 151"/>
                <a:gd name="T95" fmla="*/ 149 h 151"/>
                <a:gd name="T96" fmla="*/ 76 w 151"/>
                <a:gd name="T9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1" h="151">
                  <a:moveTo>
                    <a:pt x="76" y="30"/>
                  </a:moveTo>
                  <a:lnTo>
                    <a:pt x="85" y="31"/>
                  </a:lnTo>
                  <a:lnTo>
                    <a:pt x="94" y="34"/>
                  </a:lnTo>
                  <a:lnTo>
                    <a:pt x="101" y="38"/>
                  </a:lnTo>
                  <a:lnTo>
                    <a:pt x="108" y="44"/>
                  </a:lnTo>
                  <a:lnTo>
                    <a:pt x="113" y="50"/>
                  </a:lnTo>
                  <a:lnTo>
                    <a:pt x="117" y="57"/>
                  </a:lnTo>
                  <a:lnTo>
                    <a:pt x="120" y="66"/>
                  </a:lnTo>
                  <a:lnTo>
                    <a:pt x="121" y="75"/>
                  </a:lnTo>
                  <a:lnTo>
                    <a:pt x="120" y="84"/>
                  </a:lnTo>
                  <a:lnTo>
                    <a:pt x="117" y="93"/>
                  </a:lnTo>
                  <a:lnTo>
                    <a:pt x="113" y="100"/>
                  </a:lnTo>
                  <a:lnTo>
                    <a:pt x="108" y="107"/>
                  </a:lnTo>
                  <a:lnTo>
                    <a:pt x="101" y="112"/>
                  </a:lnTo>
                  <a:lnTo>
                    <a:pt x="94" y="116"/>
                  </a:lnTo>
                  <a:lnTo>
                    <a:pt x="85" y="120"/>
                  </a:lnTo>
                  <a:lnTo>
                    <a:pt x="76" y="121"/>
                  </a:lnTo>
                  <a:lnTo>
                    <a:pt x="67" y="120"/>
                  </a:lnTo>
                  <a:lnTo>
                    <a:pt x="58" y="116"/>
                  </a:lnTo>
                  <a:lnTo>
                    <a:pt x="51" y="112"/>
                  </a:lnTo>
                  <a:lnTo>
                    <a:pt x="44" y="107"/>
                  </a:lnTo>
                  <a:lnTo>
                    <a:pt x="39" y="100"/>
                  </a:lnTo>
                  <a:lnTo>
                    <a:pt x="35" y="93"/>
                  </a:lnTo>
                  <a:lnTo>
                    <a:pt x="31" y="84"/>
                  </a:lnTo>
                  <a:lnTo>
                    <a:pt x="30" y="75"/>
                  </a:lnTo>
                  <a:lnTo>
                    <a:pt x="31" y="66"/>
                  </a:lnTo>
                  <a:lnTo>
                    <a:pt x="35" y="57"/>
                  </a:lnTo>
                  <a:lnTo>
                    <a:pt x="39" y="50"/>
                  </a:lnTo>
                  <a:lnTo>
                    <a:pt x="44" y="44"/>
                  </a:lnTo>
                  <a:lnTo>
                    <a:pt x="51" y="38"/>
                  </a:lnTo>
                  <a:lnTo>
                    <a:pt x="58" y="34"/>
                  </a:lnTo>
                  <a:lnTo>
                    <a:pt x="67" y="31"/>
                  </a:lnTo>
                  <a:lnTo>
                    <a:pt x="76" y="30"/>
                  </a:lnTo>
                  <a:close/>
                  <a:moveTo>
                    <a:pt x="76" y="151"/>
                  </a:moveTo>
                  <a:lnTo>
                    <a:pt x="84" y="150"/>
                  </a:lnTo>
                  <a:lnTo>
                    <a:pt x="91" y="149"/>
                  </a:lnTo>
                  <a:lnTo>
                    <a:pt x="98" y="146"/>
                  </a:lnTo>
                  <a:lnTo>
                    <a:pt x="105" y="144"/>
                  </a:lnTo>
                  <a:lnTo>
                    <a:pt x="112" y="141"/>
                  </a:lnTo>
                  <a:lnTo>
                    <a:pt x="118" y="138"/>
                  </a:lnTo>
                  <a:lnTo>
                    <a:pt x="124" y="134"/>
                  </a:lnTo>
                  <a:lnTo>
                    <a:pt x="129" y="128"/>
                  </a:lnTo>
                  <a:lnTo>
                    <a:pt x="134" y="123"/>
                  </a:lnTo>
                  <a:lnTo>
                    <a:pt x="139" y="118"/>
                  </a:lnTo>
                  <a:lnTo>
                    <a:pt x="142" y="111"/>
                  </a:lnTo>
                  <a:lnTo>
                    <a:pt x="145" y="105"/>
                  </a:lnTo>
                  <a:lnTo>
                    <a:pt x="148" y="97"/>
                  </a:lnTo>
                  <a:lnTo>
                    <a:pt x="149" y="91"/>
                  </a:lnTo>
                  <a:lnTo>
                    <a:pt x="150" y="83"/>
                  </a:lnTo>
                  <a:lnTo>
                    <a:pt x="151" y="75"/>
                  </a:lnTo>
                  <a:lnTo>
                    <a:pt x="150" y="67"/>
                  </a:lnTo>
                  <a:lnTo>
                    <a:pt x="149" y="60"/>
                  </a:lnTo>
                  <a:lnTo>
                    <a:pt x="148" y="53"/>
                  </a:lnTo>
                  <a:lnTo>
                    <a:pt x="145" y="46"/>
                  </a:lnTo>
                  <a:lnTo>
                    <a:pt x="142" y="39"/>
                  </a:lnTo>
                  <a:lnTo>
                    <a:pt x="139" y="33"/>
                  </a:lnTo>
                  <a:lnTo>
                    <a:pt x="134" y="27"/>
                  </a:lnTo>
                  <a:lnTo>
                    <a:pt x="129" y="22"/>
                  </a:lnTo>
                  <a:lnTo>
                    <a:pt x="124" y="17"/>
                  </a:lnTo>
                  <a:lnTo>
                    <a:pt x="118" y="12"/>
                  </a:lnTo>
                  <a:lnTo>
                    <a:pt x="112" y="9"/>
                  </a:lnTo>
                  <a:lnTo>
                    <a:pt x="105" y="6"/>
                  </a:lnTo>
                  <a:lnTo>
                    <a:pt x="98" y="4"/>
                  </a:lnTo>
                  <a:lnTo>
                    <a:pt x="91" y="2"/>
                  </a:lnTo>
                  <a:lnTo>
                    <a:pt x="84" y="1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2"/>
                  </a:lnTo>
                  <a:lnTo>
                    <a:pt x="54" y="4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4" y="12"/>
                  </a:lnTo>
                  <a:lnTo>
                    <a:pt x="28" y="17"/>
                  </a:lnTo>
                  <a:lnTo>
                    <a:pt x="23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10" y="39"/>
                  </a:lnTo>
                  <a:lnTo>
                    <a:pt x="7" y="46"/>
                  </a:lnTo>
                  <a:lnTo>
                    <a:pt x="5" y="53"/>
                  </a:lnTo>
                  <a:lnTo>
                    <a:pt x="2" y="60"/>
                  </a:lnTo>
                  <a:lnTo>
                    <a:pt x="1" y="67"/>
                  </a:lnTo>
                  <a:lnTo>
                    <a:pt x="0" y="75"/>
                  </a:lnTo>
                  <a:lnTo>
                    <a:pt x="1" y="83"/>
                  </a:lnTo>
                  <a:lnTo>
                    <a:pt x="2" y="91"/>
                  </a:lnTo>
                  <a:lnTo>
                    <a:pt x="5" y="97"/>
                  </a:lnTo>
                  <a:lnTo>
                    <a:pt x="7" y="105"/>
                  </a:lnTo>
                  <a:lnTo>
                    <a:pt x="10" y="111"/>
                  </a:lnTo>
                  <a:lnTo>
                    <a:pt x="13" y="118"/>
                  </a:lnTo>
                  <a:lnTo>
                    <a:pt x="17" y="123"/>
                  </a:lnTo>
                  <a:lnTo>
                    <a:pt x="23" y="128"/>
                  </a:lnTo>
                  <a:lnTo>
                    <a:pt x="28" y="134"/>
                  </a:lnTo>
                  <a:lnTo>
                    <a:pt x="34" y="138"/>
                  </a:lnTo>
                  <a:lnTo>
                    <a:pt x="40" y="141"/>
                  </a:lnTo>
                  <a:lnTo>
                    <a:pt x="46" y="144"/>
                  </a:lnTo>
                  <a:lnTo>
                    <a:pt x="54" y="146"/>
                  </a:lnTo>
                  <a:lnTo>
                    <a:pt x="60" y="149"/>
                  </a:lnTo>
                  <a:lnTo>
                    <a:pt x="68" y="150"/>
                  </a:lnTo>
                  <a:lnTo>
                    <a:pt x="76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89">
              <a:extLst>
                <a:ext uri="{FF2B5EF4-FFF2-40B4-BE49-F238E27FC236}">
                  <a16:creationId xmlns:a16="http://schemas.microsoft.com/office/drawing/2014/main" id="{3876482A-FB04-4C76-A271-75887E9F0E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2200" y="1963738"/>
              <a:ext cx="47625" cy="47625"/>
            </a:xfrm>
            <a:custGeom>
              <a:avLst/>
              <a:gdLst>
                <a:gd name="T0" fmla="*/ 84 w 150"/>
                <a:gd name="T1" fmla="*/ 31 h 151"/>
                <a:gd name="T2" fmla="*/ 101 w 150"/>
                <a:gd name="T3" fmla="*/ 38 h 151"/>
                <a:gd name="T4" fmla="*/ 112 w 150"/>
                <a:gd name="T5" fmla="*/ 50 h 151"/>
                <a:gd name="T6" fmla="*/ 119 w 150"/>
                <a:gd name="T7" fmla="*/ 66 h 151"/>
                <a:gd name="T8" fmla="*/ 119 w 150"/>
                <a:gd name="T9" fmla="*/ 84 h 151"/>
                <a:gd name="T10" fmla="*/ 112 w 150"/>
                <a:gd name="T11" fmla="*/ 100 h 151"/>
                <a:gd name="T12" fmla="*/ 101 w 150"/>
                <a:gd name="T13" fmla="*/ 112 h 151"/>
                <a:gd name="T14" fmla="*/ 84 w 150"/>
                <a:gd name="T15" fmla="*/ 120 h 151"/>
                <a:gd name="T16" fmla="*/ 66 w 150"/>
                <a:gd name="T17" fmla="*/ 120 h 151"/>
                <a:gd name="T18" fmla="*/ 50 w 150"/>
                <a:gd name="T19" fmla="*/ 112 h 151"/>
                <a:gd name="T20" fmla="*/ 37 w 150"/>
                <a:gd name="T21" fmla="*/ 100 h 151"/>
                <a:gd name="T22" fmla="*/ 31 w 150"/>
                <a:gd name="T23" fmla="*/ 84 h 151"/>
                <a:gd name="T24" fmla="*/ 31 w 150"/>
                <a:gd name="T25" fmla="*/ 66 h 151"/>
                <a:gd name="T26" fmla="*/ 37 w 150"/>
                <a:gd name="T27" fmla="*/ 50 h 151"/>
                <a:gd name="T28" fmla="*/ 50 w 150"/>
                <a:gd name="T29" fmla="*/ 38 h 151"/>
                <a:gd name="T30" fmla="*/ 66 w 150"/>
                <a:gd name="T31" fmla="*/ 31 h 151"/>
                <a:gd name="T32" fmla="*/ 75 w 150"/>
                <a:gd name="T33" fmla="*/ 151 h 151"/>
                <a:gd name="T34" fmla="*/ 90 w 150"/>
                <a:gd name="T35" fmla="*/ 149 h 151"/>
                <a:gd name="T36" fmla="*/ 105 w 150"/>
                <a:gd name="T37" fmla="*/ 144 h 151"/>
                <a:gd name="T38" fmla="*/ 117 w 150"/>
                <a:gd name="T39" fmla="*/ 138 h 151"/>
                <a:gd name="T40" fmla="*/ 128 w 150"/>
                <a:gd name="T41" fmla="*/ 128 h 151"/>
                <a:gd name="T42" fmla="*/ 137 w 150"/>
                <a:gd name="T43" fmla="*/ 118 h 151"/>
                <a:gd name="T44" fmla="*/ 144 w 150"/>
                <a:gd name="T45" fmla="*/ 105 h 151"/>
                <a:gd name="T46" fmla="*/ 149 w 150"/>
                <a:gd name="T47" fmla="*/ 91 h 151"/>
                <a:gd name="T48" fmla="*/ 150 w 150"/>
                <a:gd name="T49" fmla="*/ 75 h 151"/>
                <a:gd name="T50" fmla="*/ 149 w 150"/>
                <a:gd name="T51" fmla="*/ 60 h 151"/>
                <a:gd name="T52" fmla="*/ 144 w 150"/>
                <a:gd name="T53" fmla="*/ 46 h 151"/>
                <a:gd name="T54" fmla="*/ 137 w 150"/>
                <a:gd name="T55" fmla="*/ 33 h 151"/>
                <a:gd name="T56" fmla="*/ 128 w 150"/>
                <a:gd name="T57" fmla="*/ 22 h 151"/>
                <a:gd name="T58" fmla="*/ 117 w 150"/>
                <a:gd name="T59" fmla="*/ 12 h 151"/>
                <a:gd name="T60" fmla="*/ 105 w 150"/>
                <a:gd name="T61" fmla="*/ 6 h 151"/>
                <a:gd name="T62" fmla="*/ 90 w 150"/>
                <a:gd name="T63" fmla="*/ 2 h 151"/>
                <a:gd name="T64" fmla="*/ 75 w 150"/>
                <a:gd name="T65" fmla="*/ 0 h 151"/>
                <a:gd name="T66" fmla="*/ 60 w 150"/>
                <a:gd name="T67" fmla="*/ 2 h 151"/>
                <a:gd name="T68" fmla="*/ 46 w 150"/>
                <a:gd name="T69" fmla="*/ 6 h 151"/>
                <a:gd name="T70" fmla="*/ 33 w 150"/>
                <a:gd name="T71" fmla="*/ 12 h 151"/>
                <a:gd name="T72" fmla="*/ 22 w 150"/>
                <a:gd name="T73" fmla="*/ 22 h 151"/>
                <a:gd name="T74" fmla="*/ 13 w 150"/>
                <a:gd name="T75" fmla="*/ 33 h 151"/>
                <a:gd name="T76" fmla="*/ 6 w 150"/>
                <a:gd name="T77" fmla="*/ 46 h 151"/>
                <a:gd name="T78" fmla="*/ 2 w 150"/>
                <a:gd name="T79" fmla="*/ 60 h 151"/>
                <a:gd name="T80" fmla="*/ 0 w 150"/>
                <a:gd name="T81" fmla="*/ 75 h 151"/>
                <a:gd name="T82" fmla="*/ 2 w 150"/>
                <a:gd name="T83" fmla="*/ 91 h 151"/>
                <a:gd name="T84" fmla="*/ 6 w 150"/>
                <a:gd name="T85" fmla="*/ 105 h 151"/>
                <a:gd name="T86" fmla="*/ 13 w 150"/>
                <a:gd name="T87" fmla="*/ 118 h 151"/>
                <a:gd name="T88" fmla="*/ 22 w 150"/>
                <a:gd name="T89" fmla="*/ 128 h 151"/>
                <a:gd name="T90" fmla="*/ 33 w 150"/>
                <a:gd name="T91" fmla="*/ 138 h 151"/>
                <a:gd name="T92" fmla="*/ 46 w 150"/>
                <a:gd name="T93" fmla="*/ 144 h 151"/>
                <a:gd name="T94" fmla="*/ 60 w 150"/>
                <a:gd name="T95" fmla="*/ 149 h 151"/>
                <a:gd name="T96" fmla="*/ 75 w 150"/>
                <a:gd name="T9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" h="151">
                  <a:moveTo>
                    <a:pt x="75" y="30"/>
                  </a:moveTo>
                  <a:lnTo>
                    <a:pt x="84" y="31"/>
                  </a:lnTo>
                  <a:lnTo>
                    <a:pt x="93" y="34"/>
                  </a:lnTo>
                  <a:lnTo>
                    <a:pt x="101" y="38"/>
                  </a:lnTo>
                  <a:lnTo>
                    <a:pt x="107" y="44"/>
                  </a:lnTo>
                  <a:lnTo>
                    <a:pt x="112" y="50"/>
                  </a:lnTo>
                  <a:lnTo>
                    <a:pt x="117" y="57"/>
                  </a:lnTo>
                  <a:lnTo>
                    <a:pt x="119" y="66"/>
                  </a:lnTo>
                  <a:lnTo>
                    <a:pt x="120" y="75"/>
                  </a:lnTo>
                  <a:lnTo>
                    <a:pt x="119" y="84"/>
                  </a:lnTo>
                  <a:lnTo>
                    <a:pt x="117" y="93"/>
                  </a:lnTo>
                  <a:lnTo>
                    <a:pt x="112" y="100"/>
                  </a:lnTo>
                  <a:lnTo>
                    <a:pt x="107" y="107"/>
                  </a:lnTo>
                  <a:lnTo>
                    <a:pt x="101" y="112"/>
                  </a:lnTo>
                  <a:lnTo>
                    <a:pt x="93" y="116"/>
                  </a:lnTo>
                  <a:lnTo>
                    <a:pt x="84" y="120"/>
                  </a:lnTo>
                  <a:lnTo>
                    <a:pt x="75" y="121"/>
                  </a:lnTo>
                  <a:lnTo>
                    <a:pt x="66" y="120"/>
                  </a:lnTo>
                  <a:lnTo>
                    <a:pt x="58" y="116"/>
                  </a:lnTo>
                  <a:lnTo>
                    <a:pt x="50" y="112"/>
                  </a:lnTo>
                  <a:lnTo>
                    <a:pt x="44" y="107"/>
                  </a:lnTo>
                  <a:lnTo>
                    <a:pt x="37" y="100"/>
                  </a:lnTo>
                  <a:lnTo>
                    <a:pt x="33" y="93"/>
                  </a:lnTo>
                  <a:lnTo>
                    <a:pt x="31" y="84"/>
                  </a:lnTo>
                  <a:lnTo>
                    <a:pt x="30" y="75"/>
                  </a:lnTo>
                  <a:lnTo>
                    <a:pt x="31" y="66"/>
                  </a:lnTo>
                  <a:lnTo>
                    <a:pt x="33" y="57"/>
                  </a:lnTo>
                  <a:lnTo>
                    <a:pt x="37" y="50"/>
                  </a:lnTo>
                  <a:lnTo>
                    <a:pt x="44" y="44"/>
                  </a:lnTo>
                  <a:lnTo>
                    <a:pt x="50" y="38"/>
                  </a:lnTo>
                  <a:lnTo>
                    <a:pt x="58" y="34"/>
                  </a:lnTo>
                  <a:lnTo>
                    <a:pt x="66" y="31"/>
                  </a:lnTo>
                  <a:lnTo>
                    <a:pt x="75" y="30"/>
                  </a:lnTo>
                  <a:close/>
                  <a:moveTo>
                    <a:pt x="75" y="151"/>
                  </a:moveTo>
                  <a:lnTo>
                    <a:pt x="82" y="150"/>
                  </a:lnTo>
                  <a:lnTo>
                    <a:pt x="90" y="149"/>
                  </a:lnTo>
                  <a:lnTo>
                    <a:pt x="97" y="146"/>
                  </a:lnTo>
                  <a:lnTo>
                    <a:pt x="105" y="144"/>
                  </a:lnTo>
                  <a:lnTo>
                    <a:pt x="111" y="141"/>
                  </a:lnTo>
                  <a:lnTo>
                    <a:pt x="117" y="138"/>
                  </a:lnTo>
                  <a:lnTo>
                    <a:pt x="123" y="134"/>
                  </a:lnTo>
                  <a:lnTo>
                    <a:pt x="128" y="128"/>
                  </a:lnTo>
                  <a:lnTo>
                    <a:pt x="133" y="123"/>
                  </a:lnTo>
                  <a:lnTo>
                    <a:pt x="137" y="118"/>
                  </a:lnTo>
                  <a:lnTo>
                    <a:pt x="141" y="111"/>
                  </a:lnTo>
                  <a:lnTo>
                    <a:pt x="144" y="105"/>
                  </a:lnTo>
                  <a:lnTo>
                    <a:pt x="147" y="97"/>
                  </a:lnTo>
                  <a:lnTo>
                    <a:pt x="149" y="91"/>
                  </a:lnTo>
                  <a:lnTo>
                    <a:pt x="150" y="83"/>
                  </a:lnTo>
                  <a:lnTo>
                    <a:pt x="150" y="75"/>
                  </a:lnTo>
                  <a:lnTo>
                    <a:pt x="150" y="67"/>
                  </a:lnTo>
                  <a:lnTo>
                    <a:pt x="149" y="60"/>
                  </a:lnTo>
                  <a:lnTo>
                    <a:pt x="147" y="53"/>
                  </a:lnTo>
                  <a:lnTo>
                    <a:pt x="144" y="46"/>
                  </a:lnTo>
                  <a:lnTo>
                    <a:pt x="141" y="39"/>
                  </a:lnTo>
                  <a:lnTo>
                    <a:pt x="137" y="33"/>
                  </a:lnTo>
                  <a:lnTo>
                    <a:pt x="133" y="27"/>
                  </a:lnTo>
                  <a:lnTo>
                    <a:pt x="128" y="22"/>
                  </a:lnTo>
                  <a:lnTo>
                    <a:pt x="123" y="17"/>
                  </a:lnTo>
                  <a:lnTo>
                    <a:pt x="117" y="12"/>
                  </a:lnTo>
                  <a:lnTo>
                    <a:pt x="111" y="9"/>
                  </a:lnTo>
                  <a:lnTo>
                    <a:pt x="105" y="6"/>
                  </a:lnTo>
                  <a:lnTo>
                    <a:pt x="97" y="4"/>
                  </a:lnTo>
                  <a:lnTo>
                    <a:pt x="90" y="2"/>
                  </a:lnTo>
                  <a:lnTo>
                    <a:pt x="82" y="1"/>
                  </a:lnTo>
                  <a:lnTo>
                    <a:pt x="75" y="0"/>
                  </a:lnTo>
                  <a:lnTo>
                    <a:pt x="67" y="1"/>
                  </a:lnTo>
                  <a:lnTo>
                    <a:pt x="60" y="2"/>
                  </a:lnTo>
                  <a:lnTo>
                    <a:pt x="52" y="4"/>
                  </a:lnTo>
                  <a:lnTo>
                    <a:pt x="46" y="6"/>
                  </a:lnTo>
                  <a:lnTo>
                    <a:pt x="39" y="9"/>
                  </a:lnTo>
                  <a:lnTo>
                    <a:pt x="33" y="12"/>
                  </a:lnTo>
                  <a:lnTo>
                    <a:pt x="28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9" y="39"/>
                  </a:lnTo>
                  <a:lnTo>
                    <a:pt x="6" y="46"/>
                  </a:lnTo>
                  <a:lnTo>
                    <a:pt x="3" y="53"/>
                  </a:lnTo>
                  <a:lnTo>
                    <a:pt x="2" y="60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3" y="97"/>
                  </a:lnTo>
                  <a:lnTo>
                    <a:pt x="6" y="105"/>
                  </a:lnTo>
                  <a:lnTo>
                    <a:pt x="9" y="111"/>
                  </a:lnTo>
                  <a:lnTo>
                    <a:pt x="13" y="118"/>
                  </a:lnTo>
                  <a:lnTo>
                    <a:pt x="17" y="123"/>
                  </a:lnTo>
                  <a:lnTo>
                    <a:pt x="22" y="128"/>
                  </a:lnTo>
                  <a:lnTo>
                    <a:pt x="28" y="134"/>
                  </a:lnTo>
                  <a:lnTo>
                    <a:pt x="33" y="138"/>
                  </a:lnTo>
                  <a:lnTo>
                    <a:pt x="39" y="141"/>
                  </a:lnTo>
                  <a:lnTo>
                    <a:pt x="46" y="144"/>
                  </a:lnTo>
                  <a:lnTo>
                    <a:pt x="52" y="146"/>
                  </a:lnTo>
                  <a:lnTo>
                    <a:pt x="60" y="149"/>
                  </a:lnTo>
                  <a:lnTo>
                    <a:pt x="67" y="150"/>
                  </a:lnTo>
                  <a:lnTo>
                    <a:pt x="75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90">
              <a:extLst>
                <a:ext uri="{FF2B5EF4-FFF2-40B4-BE49-F238E27FC236}">
                  <a16:creationId xmlns:a16="http://schemas.microsoft.com/office/drawing/2014/main" id="{BF9F9321-5F59-4E38-B63A-1CC404DE2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7450" y="1935163"/>
              <a:ext cx="76200" cy="76200"/>
            </a:xfrm>
            <a:custGeom>
              <a:avLst/>
              <a:gdLst>
                <a:gd name="T0" fmla="*/ 138 w 240"/>
                <a:gd name="T1" fmla="*/ 32 h 241"/>
                <a:gd name="T2" fmla="*/ 163 w 240"/>
                <a:gd name="T3" fmla="*/ 40 h 241"/>
                <a:gd name="T4" fmla="*/ 183 w 240"/>
                <a:gd name="T5" fmla="*/ 56 h 241"/>
                <a:gd name="T6" fmla="*/ 199 w 240"/>
                <a:gd name="T7" fmla="*/ 77 h 241"/>
                <a:gd name="T8" fmla="*/ 208 w 240"/>
                <a:gd name="T9" fmla="*/ 101 h 241"/>
                <a:gd name="T10" fmla="*/ 210 w 240"/>
                <a:gd name="T11" fmla="*/ 129 h 241"/>
                <a:gd name="T12" fmla="*/ 203 w 240"/>
                <a:gd name="T13" fmla="*/ 155 h 241"/>
                <a:gd name="T14" fmla="*/ 190 w 240"/>
                <a:gd name="T15" fmla="*/ 178 h 241"/>
                <a:gd name="T16" fmla="*/ 171 w 240"/>
                <a:gd name="T17" fmla="*/ 195 h 241"/>
                <a:gd name="T18" fmla="*/ 147 w 240"/>
                <a:gd name="T19" fmla="*/ 206 h 241"/>
                <a:gd name="T20" fmla="*/ 120 w 240"/>
                <a:gd name="T21" fmla="*/ 211 h 241"/>
                <a:gd name="T22" fmla="*/ 93 w 240"/>
                <a:gd name="T23" fmla="*/ 206 h 241"/>
                <a:gd name="T24" fmla="*/ 70 w 240"/>
                <a:gd name="T25" fmla="*/ 195 h 241"/>
                <a:gd name="T26" fmla="*/ 50 w 240"/>
                <a:gd name="T27" fmla="*/ 178 h 241"/>
                <a:gd name="T28" fmla="*/ 36 w 240"/>
                <a:gd name="T29" fmla="*/ 155 h 241"/>
                <a:gd name="T30" fmla="*/ 30 w 240"/>
                <a:gd name="T31" fmla="*/ 129 h 241"/>
                <a:gd name="T32" fmla="*/ 31 w 240"/>
                <a:gd name="T33" fmla="*/ 101 h 241"/>
                <a:gd name="T34" fmla="*/ 41 w 240"/>
                <a:gd name="T35" fmla="*/ 77 h 241"/>
                <a:gd name="T36" fmla="*/ 56 w 240"/>
                <a:gd name="T37" fmla="*/ 56 h 241"/>
                <a:gd name="T38" fmla="*/ 77 w 240"/>
                <a:gd name="T39" fmla="*/ 40 h 241"/>
                <a:gd name="T40" fmla="*/ 102 w 240"/>
                <a:gd name="T41" fmla="*/ 32 h 241"/>
                <a:gd name="T42" fmla="*/ 120 w 240"/>
                <a:gd name="T43" fmla="*/ 241 h 241"/>
                <a:gd name="T44" fmla="*/ 155 w 240"/>
                <a:gd name="T45" fmla="*/ 235 h 241"/>
                <a:gd name="T46" fmla="*/ 188 w 240"/>
                <a:gd name="T47" fmla="*/ 219 h 241"/>
                <a:gd name="T48" fmla="*/ 212 w 240"/>
                <a:gd name="T49" fmla="*/ 197 h 241"/>
                <a:gd name="T50" fmla="*/ 231 w 240"/>
                <a:gd name="T51" fmla="*/ 167 h 241"/>
                <a:gd name="T52" fmla="*/ 240 w 240"/>
                <a:gd name="T53" fmla="*/ 132 h 241"/>
                <a:gd name="T54" fmla="*/ 238 w 240"/>
                <a:gd name="T55" fmla="*/ 96 h 241"/>
                <a:gd name="T56" fmla="*/ 226 w 240"/>
                <a:gd name="T57" fmla="*/ 63 h 241"/>
                <a:gd name="T58" fmla="*/ 205 w 240"/>
                <a:gd name="T59" fmla="*/ 35 h 241"/>
                <a:gd name="T60" fmla="*/ 177 w 240"/>
                <a:gd name="T61" fmla="*/ 15 h 241"/>
                <a:gd name="T62" fmla="*/ 144 w 240"/>
                <a:gd name="T63" fmla="*/ 2 h 241"/>
                <a:gd name="T64" fmla="*/ 107 w 240"/>
                <a:gd name="T65" fmla="*/ 1 h 241"/>
                <a:gd name="T66" fmla="*/ 73 w 240"/>
                <a:gd name="T67" fmla="*/ 9 h 241"/>
                <a:gd name="T68" fmla="*/ 44 w 240"/>
                <a:gd name="T69" fmla="*/ 27 h 241"/>
                <a:gd name="T70" fmla="*/ 20 w 240"/>
                <a:gd name="T71" fmla="*/ 53 h 241"/>
                <a:gd name="T72" fmla="*/ 5 w 240"/>
                <a:gd name="T73" fmla="*/ 84 h 241"/>
                <a:gd name="T74" fmla="*/ 0 w 240"/>
                <a:gd name="T75" fmla="*/ 120 h 241"/>
                <a:gd name="T76" fmla="*/ 5 w 240"/>
                <a:gd name="T77" fmla="*/ 156 h 241"/>
                <a:gd name="T78" fmla="*/ 20 w 240"/>
                <a:gd name="T79" fmla="*/ 187 h 241"/>
                <a:gd name="T80" fmla="*/ 44 w 240"/>
                <a:gd name="T81" fmla="*/ 213 h 241"/>
                <a:gd name="T82" fmla="*/ 73 w 240"/>
                <a:gd name="T83" fmla="*/ 231 h 241"/>
                <a:gd name="T84" fmla="*/ 107 w 240"/>
                <a:gd name="T85" fmla="*/ 24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241">
                  <a:moveTo>
                    <a:pt x="120" y="30"/>
                  </a:moveTo>
                  <a:lnTo>
                    <a:pt x="129" y="31"/>
                  </a:lnTo>
                  <a:lnTo>
                    <a:pt x="138" y="32"/>
                  </a:lnTo>
                  <a:lnTo>
                    <a:pt x="147" y="34"/>
                  </a:lnTo>
                  <a:lnTo>
                    <a:pt x="155" y="37"/>
                  </a:lnTo>
                  <a:lnTo>
                    <a:pt x="163" y="40"/>
                  </a:lnTo>
                  <a:lnTo>
                    <a:pt x="171" y="46"/>
                  </a:lnTo>
                  <a:lnTo>
                    <a:pt x="177" y="50"/>
                  </a:lnTo>
                  <a:lnTo>
                    <a:pt x="183" y="56"/>
                  </a:lnTo>
                  <a:lnTo>
                    <a:pt x="190" y="63"/>
                  </a:lnTo>
                  <a:lnTo>
                    <a:pt x="195" y="69"/>
                  </a:lnTo>
                  <a:lnTo>
                    <a:pt x="199" y="77"/>
                  </a:lnTo>
                  <a:lnTo>
                    <a:pt x="203" y="85"/>
                  </a:lnTo>
                  <a:lnTo>
                    <a:pt x="206" y="93"/>
                  </a:lnTo>
                  <a:lnTo>
                    <a:pt x="208" y="101"/>
                  </a:lnTo>
                  <a:lnTo>
                    <a:pt x="210" y="111"/>
                  </a:lnTo>
                  <a:lnTo>
                    <a:pt x="210" y="120"/>
                  </a:lnTo>
                  <a:lnTo>
                    <a:pt x="210" y="129"/>
                  </a:lnTo>
                  <a:lnTo>
                    <a:pt x="208" y="138"/>
                  </a:lnTo>
                  <a:lnTo>
                    <a:pt x="206" y="146"/>
                  </a:lnTo>
                  <a:lnTo>
                    <a:pt x="203" y="155"/>
                  </a:lnTo>
                  <a:lnTo>
                    <a:pt x="199" y="163"/>
                  </a:lnTo>
                  <a:lnTo>
                    <a:pt x="195" y="170"/>
                  </a:lnTo>
                  <a:lnTo>
                    <a:pt x="190" y="178"/>
                  </a:lnTo>
                  <a:lnTo>
                    <a:pt x="183" y="184"/>
                  </a:lnTo>
                  <a:lnTo>
                    <a:pt x="177" y="189"/>
                  </a:lnTo>
                  <a:lnTo>
                    <a:pt x="171" y="195"/>
                  </a:lnTo>
                  <a:lnTo>
                    <a:pt x="163" y="199"/>
                  </a:lnTo>
                  <a:lnTo>
                    <a:pt x="155" y="203"/>
                  </a:lnTo>
                  <a:lnTo>
                    <a:pt x="147" y="206"/>
                  </a:lnTo>
                  <a:lnTo>
                    <a:pt x="138" y="209"/>
                  </a:lnTo>
                  <a:lnTo>
                    <a:pt x="129" y="210"/>
                  </a:lnTo>
                  <a:lnTo>
                    <a:pt x="120" y="211"/>
                  </a:lnTo>
                  <a:lnTo>
                    <a:pt x="110" y="210"/>
                  </a:lnTo>
                  <a:lnTo>
                    <a:pt x="102" y="209"/>
                  </a:lnTo>
                  <a:lnTo>
                    <a:pt x="93" y="206"/>
                  </a:lnTo>
                  <a:lnTo>
                    <a:pt x="85" y="203"/>
                  </a:lnTo>
                  <a:lnTo>
                    <a:pt x="77" y="199"/>
                  </a:lnTo>
                  <a:lnTo>
                    <a:pt x="70" y="195"/>
                  </a:lnTo>
                  <a:lnTo>
                    <a:pt x="62" y="189"/>
                  </a:lnTo>
                  <a:lnTo>
                    <a:pt x="56" y="184"/>
                  </a:lnTo>
                  <a:lnTo>
                    <a:pt x="50" y="178"/>
                  </a:lnTo>
                  <a:lnTo>
                    <a:pt x="45" y="170"/>
                  </a:lnTo>
                  <a:lnTo>
                    <a:pt x="41" y="164"/>
                  </a:lnTo>
                  <a:lnTo>
                    <a:pt x="36" y="155"/>
                  </a:lnTo>
                  <a:lnTo>
                    <a:pt x="34" y="146"/>
                  </a:lnTo>
                  <a:lnTo>
                    <a:pt x="31" y="138"/>
                  </a:lnTo>
                  <a:lnTo>
                    <a:pt x="30" y="129"/>
                  </a:lnTo>
                  <a:lnTo>
                    <a:pt x="30" y="120"/>
                  </a:lnTo>
                  <a:lnTo>
                    <a:pt x="30" y="111"/>
                  </a:lnTo>
                  <a:lnTo>
                    <a:pt x="31" y="101"/>
                  </a:lnTo>
                  <a:lnTo>
                    <a:pt x="34" y="93"/>
                  </a:lnTo>
                  <a:lnTo>
                    <a:pt x="36" y="85"/>
                  </a:lnTo>
                  <a:lnTo>
                    <a:pt x="41" y="77"/>
                  </a:lnTo>
                  <a:lnTo>
                    <a:pt x="45" y="69"/>
                  </a:lnTo>
                  <a:lnTo>
                    <a:pt x="50" y="63"/>
                  </a:lnTo>
                  <a:lnTo>
                    <a:pt x="56" y="56"/>
                  </a:lnTo>
                  <a:lnTo>
                    <a:pt x="62" y="50"/>
                  </a:lnTo>
                  <a:lnTo>
                    <a:pt x="70" y="46"/>
                  </a:lnTo>
                  <a:lnTo>
                    <a:pt x="77" y="40"/>
                  </a:lnTo>
                  <a:lnTo>
                    <a:pt x="85" y="37"/>
                  </a:lnTo>
                  <a:lnTo>
                    <a:pt x="93" y="34"/>
                  </a:lnTo>
                  <a:lnTo>
                    <a:pt x="102" y="32"/>
                  </a:lnTo>
                  <a:lnTo>
                    <a:pt x="110" y="31"/>
                  </a:lnTo>
                  <a:lnTo>
                    <a:pt x="120" y="30"/>
                  </a:lnTo>
                  <a:close/>
                  <a:moveTo>
                    <a:pt x="120" y="241"/>
                  </a:moveTo>
                  <a:lnTo>
                    <a:pt x="132" y="240"/>
                  </a:lnTo>
                  <a:lnTo>
                    <a:pt x="144" y="238"/>
                  </a:lnTo>
                  <a:lnTo>
                    <a:pt x="155" y="235"/>
                  </a:lnTo>
                  <a:lnTo>
                    <a:pt x="167" y="231"/>
                  </a:lnTo>
                  <a:lnTo>
                    <a:pt x="177" y="226"/>
                  </a:lnTo>
                  <a:lnTo>
                    <a:pt x="188" y="219"/>
                  </a:lnTo>
                  <a:lnTo>
                    <a:pt x="196" y="213"/>
                  </a:lnTo>
                  <a:lnTo>
                    <a:pt x="205" y="205"/>
                  </a:lnTo>
                  <a:lnTo>
                    <a:pt x="212" y="197"/>
                  </a:lnTo>
                  <a:lnTo>
                    <a:pt x="220" y="187"/>
                  </a:lnTo>
                  <a:lnTo>
                    <a:pt x="226" y="178"/>
                  </a:lnTo>
                  <a:lnTo>
                    <a:pt x="231" y="167"/>
                  </a:lnTo>
                  <a:lnTo>
                    <a:pt x="235" y="156"/>
                  </a:lnTo>
                  <a:lnTo>
                    <a:pt x="238" y="144"/>
                  </a:lnTo>
                  <a:lnTo>
                    <a:pt x="240" y="132"/>
                  </a:lnTo>
                  <a:lnTo>
                    <a:pt x="240" y="120"/>
                  </a:lnTo>
                  <a:lnTo>
                    <a:pt x="240" y="108"/>
                  </a:lnTo>
                  <a:lnTo>
                    <a:pt x="238" y="96"/>
                  </a:lnTo>
                  <a:lnTo>
                    <a:pt x="235" y="84"/>
                  </a:lnTo>
                  <a:lnTo>
                    <a:pt x="231" y="74"/>
                  </a:lnTo>
                  <a:lnTo>
                    <a:pt x="226" y="63"/>
                  </a:lnTo>
                  <a:lnTo>
                    <a:pt x="220" y="53"/>
                  </a:lnTo>
                  <a:lnTo>
                    <a:pt x="212" y="43"/>
                  </a:lnTo>
                  <a:lnTo>
                    <a:pt x="205" y="35"/>
                  </a:lnTo>
                  <a:lnTo>
                    <a:pt x="196" y="27"/>
                  </a:lnTo>
                  <a:lnTo>
                    <a:pt x="188" y="20"/>
                  </a:lnTo>
                  <a:lnTo>
                    <a:pt x="177" y="15"/>
                  </a:lnTo>
                  <a:lnTo>
                    <a:pt x="167" y="9"/>
                  </a:lnTo>
                  <a:lnTo>
                    <a:pt x="155" y="5"/>
                  </a:lnTo>
                  <a:lnTo>
                    <a:pt x="144" y="2"/>
                  </a:lnTo>
                  <a:lnTo>
                    <a:pt x="132" y="1"/>
                  </a:lnTo>
                  <a:lnTo>
                    <a:pt x="120" y="0"/>
                  </a:lnTo>
                  <a:lnTo>
                    <a:pt x="107" y="1"/>
                  </a:lnTo>
                  <a:lnTo>
                    <a:pt x="95" y="2"/>
                  </a:lnTo>
                  <a:lnTo>
                    <a:pt x="85" y="5"/>
                  </a:lnTo>
                  <a:lnTo>
                    <a:pt x="73" y="9"/>
                  </a:lnTo>
                  <a:lnTo>
                    <a:pt x="62" y="15"/>
                  </a:lnTo>
                  <a:lnTo>
                    <a:pt x="53" y="20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7" y="4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5" y="84"/>
                  </a:lnTo>
                  <a:lnTo>
                    <a:pt x="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32"/>
                  </a:lnTo>
                  <a:lnTo>
                    <a:pt x="2" y="144"/>
                  </a:lnTo>
                  <a:lnTo>
                    <a:pt x="5" y="156"/>
                  </a:lnTo>
                  <a:lnTo>
                    <a:pt x="10" y="167"/>
                  </a:lnTo>
                  <a:lnTo>
                    <a:pt x="14" y="178"/>
                  </a:lnTo>
                  <a:lnTo>
                    <a:pt x="20" y="187"/>
                  </a:lnTo>
                  <a:lnTo>
                    <a:pt x="27" y="197"/>
                  </a:lnTo>
                  <a:lnTo>
                    <a:pt x="35" y="205"/>
                  </a:lnTo>
                  <a:lnTo>
                    <a:pt x="44" y="213"/>
                  </a:lnTo>
                  <a:lnTo>
                    <a:pt x="53" y="219"/>
                  </a:lnTo>
                  <a:lnTo>
                    <a:pt x="62" y="226"/>
                  </a:lnTo>
                  <a:lnTo>
                    <a:pt x="73" y="231"/>
                  </a:lnTo>
                  <a:lnTo>
                    <a:pt x="85" y="235"/>
                  </a:lnTo>
                  <a:lnTo>
                    <a:pt x="95" y="238"/>
                  </a:lnTo>
                  <a:lnTo>
                    <a:pt x="107" y="240"/>
                  </a:lnTo>
                  <a:lnTo>
                    <a:pt x="120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EEF851A2-2890-4BF4-ACD7-5FBAFF914CA5}"/>
              </a:ext>
            </a:extLst>
          </p:cNvPr>
          <p:cNvGrpSpPr/>
          <p:nvPr/>
        </p:nvGrpSpPr>
        <p:grpSpPr>
          <a:xfrm>
            <a:off x="5786560" y="3256277"/>
            <a:ext cx="343639" cy="345446"/>
            <a:chOff x="1547813" y="3240088"/>
            <a:chExt cx="301626" cy="303213"/>
          </a:xfrm>
          <a:solidFill>
            <a:schemeClr val="bg1"/>
          </a:solidFill>
        </p:grpSpPr>
        <p:sp>
          <p:nvSpPr>
            <p:cNvPr id="266" name="Freeform 61">
              <a:extLst>
                <a:ext uri="{FF2B5EF4-FFF2-40B4-BE49-F238E27FC236}">
                  <a16:creationId xmlns:a16="http://schemas.microsoft.com/office/drawing/2014/main" id="{8AE6579D-9477-4919-BB30-E429B462B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1313" y="3392488"/>
              <a:ext cx="85725" cy="87313"/>
            </a:xfrm>
            <a:custGeom>
              <a:avLst/>
              <a:gdLst>
                <a:gd name="T0" fmla="*/ 92 w 218"/>
                <a:gd name="T1" fmla="*/ 191 h 219"/>
                <a:gd name="T2" fmla="*/ 70 w 218"/>
                <a:gd name="T3" fmla="*/ 183 h 219"/>
                <a:gd name="T4" fmla="*/ 50 w 218"/>
                <a:gd name="T5" fmla="*/ 168 h 219"/>
                <a:gd name="T6" fmla="*/ 35 w 218"/>
                <a:gd name="T7" fmla="*/ 149 h 219"/>
                <a:gd name="T8" fmla="*/ 27 w 218"/>
                <a:gd name="T9" fmla="*/ 125 h 219"/>
                <a:gd name="T10" fmla="*/ 26 w 218"/>
                <a:gd name="T11" fmla="*/ 101 h 219"/>
                <a:gd name="T12" fmla="*/ 32 w 218"/>
                <a:gd name="T13" fmla="*/ 77 h 219"/>
                <a:gd name="T14" fmla="*/ 45 w 218"/>
                <a:gd name="T15" fmla="*/ 56 h 219"/>
                <a:gd name="T16" fmla="*/ 62 w 218"/>
                <a:gd name="T17" fmla="*/ 40 h 219"/>
                <a:gd name="T18" fmla="*/ 85 w 218"/>
                <a:gd name="T19" fmla="*/ 29 h 219"/>
                <a:gd name="T20" fmla="*/ 109 w 218"/>
                <a:gd name="T21" fmla="*/ 26 h 219"/>
                <a:gd name="T22" fmla="*/ 134 w 218"/>
                <a:gd name="T23" fmla="*/ 29 h 219"/>
                <a:gd name="T24" fmla="*/ 155 w 218"/>
                <a:gd name="T25" fmla="*/ 40 h 219"/>
                <a:gd name="T26" fmla="*/ 174 w 218"/>
                <a:gd name="T27" fmla="*/ 56 h 219"/>
                <a:gd name="T28" fmla="*/ 186 w 218"/>
                <a:gd name="T29" fmla="*/ 77 h 219"/>
                <a:gd name="T30" fmla="*/ 192 w 218"/>
                <a:gd name="T31" fmla="*/ 101 h 219"/>
                <a:gd name="T32" fmla="*/ 191 w 218"/>
                <a:gd name="T33" fmla="*/ 125 h 219"/>
                <a:gd name="T34" fmla="*/ 182 w 218"/>
                <a:gd name="T35" fmla="*/ 149 h 219"/>
                <a:gd name="T36" fmla="*/ 168 w 218"/>
                <a:gd name="T37" fmla="*/ 168 h 219"/>
                <a:gd name="T38" fmla="*/ 149 w 218"/>
                <a:gd name="T39" fmla="*/ 183 h 219"/>
                <a:gd name="T40" fmla="*/ 125 w 218"/>
                <a:gd name="T41" fmla="*/ 191 h 219"/>
                <a:gd name="T42" fmla="*/ 109 w 218"/>
                <a:gd name="T43" fmla="*/ 0 h 219"/>
                <a:gd name="T44" fmla="*/ 77 w 218"/>
                <a:gd name="T45" fmla="*/ 4 h 219"/>
                <a:gd name="T46" fmla="*/ 48 w 218"/>
                <a:gd name="T47" fmla="*/ 18 h 219"/>
                <a:gd name="T48" fmla="*/ 25 w 218"/>
                <a:gd name="T49" fmla="*/ 40 h 219"/>
                <a:gd name="T50" fmla="*/ 8 w 218"/>
                <a:gd name="T51" fmla="*/ 66 h 219"/>
                <a:gd name="T52" fmla="*/ 1 w 218"/>
                <a:gd name="T53" fmla="*/ 98 h 219"/>
                <a:gd name="T54" fmla="*/ 2 w 218"/>
                <a:gd name="T55" fmla="*/ 131 h 219"/>
                <a:gd name="T56" fmla="*/ 13 w 218"/>
                <a:gd name="T57" fmla="*/ 161 h 219"/>
                <a:gd name="T58" fmla="*/ 32 w 218"/>
                <a:gd name="T59" fmla="*/ 187 h 219"/>
                <a:gd name="T60" fmla="*/ 57 w 218"/>
                <a:gd name="T61" fmla="*/ 205 h 219"/>
                <a:gd name="T62" fmla="*/ 87 w 218"/>
                <a:gd name="T63" fmla="*/ 217 h 219"/>
                <a:gd name="T64" fmla="*/ 120 w 218"/>
                <a:gd name="T65" fmla="*/ 218 h 219"/>
                <a:gd name="T66" fmla="*/ 151 w 218"/>
                <a:gd name="T67" fmla="*/ 210 h 219"/>
                <a:gd name="T68" fmla="*/ 178 w 218"/>
                <a:gd name="T69" fmla="*/ 193 h 219"/>
                <a:gd name="T70" fmla="*/ 200 w 218"/>
                <a:gd name="T71" fmla="*/ 171 h 219"/>
                <a:gd name="T72" fmla="*/ 213 w 218"/>
                <a:gd name="T73" fmla="*/ 142 h 219"/>
                <a:gd name="T74" fmla="*/ 218 w 218"/>
                <a:gd name="T75" fmla="*/ 109 h 219"/>
                <a:gd name="T76" fmla="*/ 213 w 218"/>
                <a:gd name="T77" fmla="*/ 77 h 219"/>
                <a:gd name="T78" fmla="*/ 200 w 218"/>
                <a:gd name="T79" fmla="*/ 48 h 219"/>
                <a:gd name="T80" fmla="*/ 178 w 218"/>
                <a:gd name="T81" fmla="*/ 25 h 219"/>
                <a:gd name="T82" fmla="*/ 151 w 218"/>
                <a:gd name="T83" fmla="*/ 8 h 219"/>
                <a:gd name="T84" fmla="*/ 120 w 218"/>
                <a:gd name="T8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219">
                  <a:moveTo>
                    <a:pt x="109" y="193"/>
                  </a:moveTo>
                  <a:lnTo>
                    <a:pt x="101" y="193"/>
                  </a:lnTo>
                  <a:lnTo>
                    <a:pt x="92" y="191"/>
                  </a:lnTo>
                  <a:lnTo>
                    <a:pt x="85" y="190"/>
                  </a:lnTo>
                  <a:lnTo>
                    <a:pt x="76" y="187"/>
                  </a:lnTo>
                  <a:lnTo>
                    <a:pt x="70" y="183"/>
                  </a:lnTo>
                  <a:lnTo>
                    <a:pt x="62" y="179"/>
                  </a:lnTo>
                  <a:lnTo>
                    <a:pt x="56" y="174"/>
                  </a:lnTo>
                  <a:lnTo>
                    <a:pt x="50" y="168"/>
                  </a:lnTo>
                  <a:lnTo>
                    <a:pt x="45" y="162"/>
                  </a:lnTo>
                  <a:lnTo>
                    <a:pt x="40" y="156"/>
                  </a:lnTo>
                  <a:lnTo>
                    <a:pt x="35" y="149"/>
                  </a:lnTo>
                  <a:lnTo>
                    <a:pt x="32" y="142"/>
                  </a:lnTo>
                  <a:lnTo>
                    <a:pt x="29" y="134"/>
                  </a:lnTo>
                  <a:lnTo>
                    <a:pt x="27" y="125"/>
                  </a:lnTo>
                  <a:lnTo>
                    <a:pt x="26" y="118"/>
                  </a:lnTo>
                  <a:lnTo>
                    <a:pt x="26" y="109"/>
                  </a:lnTo>
                  <a:lnTo>
                    <a:pt x="26" y="101"/>
                  </a:lnTo>
                  <a:lnTo>
                    <a:pt x="27" y="92"/>
                  </a:lnTo>
                  <a:lnTo>
                    <a:pt x="29" y="85"/>
                  </a:lnTo>
                  <a:lnTo>
                    <a:pt x="32" y="77"/>
                  </a:lnTo>
                  <a:lnTo>
                    <a:pt x="35" y="70"/>
                  </a:lnTo>
                  <a:lnTo>
                    <a:pt x="40" y="62"/>
                  </a:lnTo>
                  <a:lnTo>
                    <a:pt x="45" y="56"/>
                  </a:lnTo>
                  <a:lnTo>
                    <a:pt x="50" y="50"/>
                  </a:lnTo>
                  <a:lnTo>
                    <a:pt x="56" y="45"/>
                  </a:lnTo>
                  <a:lnTo>
                    <a:pt x="62" y="40"/>
                  </a:lnTo>
                  <a:lnTo>
                    <a:pt x="70" y="35"/>
                  </a:lnTo>
                  <a:lnTo>
                    <a:pt x="76" y="32"/>
                  </a:lnTo>
                  <a:lnTo>
                    <a:pt x="85" y="29"/>
                  </a:lnTo>
                  <a:lnTo>
                    <a:pt x="92" y="27"/>
                  </a:lnTo>
                  <a:lnTo>
                    <a:pt x="101" y="26"/>
                  </a:lnTo>
                  <a:lnTo>
                    <a:pt x="109" y="26"/>
                  </a:lnTo>
                  <a:lnTo>
                    <a:pt x="118" y="26"/>
                  </a:lnTo>
                  <a:lnTo>
                    <a:pt x="125" y="27"/>
                  </a:lnTo>
                  <a:lnTo>
                    <a:pt x="134" y="29"/>
                  </a:lnTo>
                  <a:lnTo>
                    <a:pt x="142" y="32"/>
                  </a:lnTo>
                  <a:lnTo>
                    <a:pt x="149" y="35"/>
                  </a:lnTo>
                  <a:lnTo>
                    <a:pt x="155" y="40"/>
                  </a:lnTo>
                  <a:lnTo>
                    <a:pt x="162" y="45"/>
                  </a:lnTo>
                  <a:lnTo>
                    <a:pt x="168" y="50"/>
                  </a:lnTo>
                  <a:lnTo>
                    <a:pt x="174" y="56"/>
                  </a:lnTo>
                  <a:lnTo>
                    <a:pt x="178" y="62"/>
                  </a:lnTo>
                  <a:lnTo>
                    <a:pt x="182" y="70"/>
                  </a:lnTo>
                  <a:lnTo>
                    <a:pt x="186" y="77"/>
                  </a:lnTo>
                  <a:lnTo>
                    <a:pt x="189" y="85"/>
                  </a:lnTo>
                  <a:lnTo>
                    <a:pt x="191" y="92"/>
                  </a:lnTo>
                  <a:lnTo>
                    <a:pt x="192" y="101"/>
                  </a:lnTo>
                  <a:lnTo>
                    <a:pt x="193" y="109"/>
                  </a:lnTo>
                  <a:lnTo>
                    <a:pt x="192" y="118"/>
                  </a:lnTo>
                  <a:lnTo>
                    <a:pt x="191" y="125"/>
                  </a:lnTo>
                  <a:lnTo>
                    <a:pt x="189" y="134"/>
                  </a:lnTo>
                  <a:lnTo>
                    <a:pt x="186" y="142"/>
                  </a:lnTo>
                  <a:lnTo>
                    <a:pt x="182" y="149"/>
                  </a:lnTo>
                  <a:lnTo>
                    <a:pt x="178" y="156"/>
                  </a:lnTo>
                  <a:lnTo>
                    <a:pt x="174" y="162"/>
                  </a:lnTo>
                  <a:lnTo>
                    <a:pt x="168" y="168"/>
                  </a:lnTo>
                  <a:lnTo>
                    <a:pt x="162" y="174"/>
                  </a:lnTo>
                  <a:lnTo>
                    <a:pt x="155" y="179"/>
                  </a:lnTo>
                  <a:lnTo>
                    <a:pt x="149" y="183"/>
                  </a:lnTo>
                  <a:lnTo>
                    <a:pt x="142" y="187"/>
                  </a:lnTo>
                  <a:lnTo>
                    <a:pt x="134" y="190"/>
                  </a:lnTo>
                  <a:lnTo>
                    <a:pt x="125" y="191"/>
                  </a:lnTo>
                  <a:lnTo>
                    <a:pt x="118" y="193"/>
                  </a:lnTo>
                  <a:lnTo>
                    <a:pt x="109" y="193"/>
                  </a:lnTo>
                  <a:close/>
                  <a:moveTo>
                    <a:pt x="109" y="0"/>
                  </a:moveTo>
                  <a:lnTo>
                    <a:pt x="98" y="0"/>
                  </a:lnTo>
                  <a:lnTo>
                    <a:pt x="87" y="2"/>
                  </a:lnTo>
                  <a:lnTo>
                    <a:pt x="77" y="4"/>
                  </a:lnTo>
                  <a:lnTo>
                    <a:pt x="66" y="8"/>
                  </a:lnTo>
                  <a:lnTo>
                    <a:pt x="57" y="13"/>
                  </a:lnTo>
                  <a:lnTo>
                    <a:pt x="48" y="18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8" y="66"/>
                  </a:lnTo>
                  <a:lnTo>
                    <a:pt x="5" y="77"/>
                  </a:lnTo>
                  <a:lnTo>
                    <a:pt x="2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0"/>
                  </a:lnTo>
                  <a:lnTo>
                    <a:pt x="2" y="131"/>
                  </a:lnTo>
                  <a:lnTo>
                    <a:pt x="5" y="142"/>
                  </a:lnTo>
                  <a:lnTo>
                    <a:pt x="8" y="151"/>
                  </a:lnTo>
                  <a:lnTo>
                    <a:pt x="13" y="161"/>
                  </a:lnTo>
                  <a:lnTo>
                    <a:pt x="19" y="171"/>
                  </a:lnTo>
                  <a:lnTo>
                    <a:pt x="25" y="178"/>
                  </a:lnTo>
                  <a:lnTo>
                    <a:pt x="32" y="187"/>
                  </a:lnTo>
                  <a:lnTo>
                    <a:pt x="40" y="193"/>
                  </a:lnTo>
                  <a:lnTo>
                    <a:pt x="48" y="200"/>
                  </a:lnTo>
                  <a:lnTo>
                    <a:pt x="57" y="205"/>
                  </a:lnTo>
                  <a:lnTo>
                    <a:pt x="66" y="210"/>
                  </a:lnTo>
                  <a:lnTo>
                    <a:pt x="77" y="214"/>
                  </a:lnTo>
                  <a:lnTo>
                    <a:pt x="87" y="217"/>
                  </a:lnTo>
                  <a:lnTo>
                    <a:pt x="98" y="218"/>
                  </a:lnTo>
                  <a:lnTo>
                    <a:pt x="109" y="219"/>
                  </a:lnTo>
                  <a:lnTo>
                    <a:pt x="120" y="218"/>
                  </a:lnTo>
                  <a:lnTo>
                    <a:pt x="131" y="217"/>
                  </a:lnTo>
                  <a:lnTo>
                    <a:pt x="142" y="214"/>
                  </a:lnTo>
                  <a:lnTo>
                    <a:pt x="151" y="210"/>
                  </a:lnTo>
                  <a:lnTo>
                    <a:pt x="161" y="205"/>
                  </a:lnTo>
                  <a:lnTo>
                    <a:pt x="169" y="200"/>
                  </a:lnTo>
                  <a:lnTo>
                    <a:pt x="178" y="193"/>
                  </a:lnTo>
                  <a:lnTo>
                    <a:pt x="187" y="187"/>
                  </a:lnTo>
                  <a:lnTo>
                    <a:pt x="193" y="178"/>
                  </a:lnTo>
                  <a:lnTo>
                    <a:pt x="200" y="171"/>
                  </a:lnTo>
                  <a:lnTo>
                    <a:pt x="205" y="161"/>
                  </a:lnTo>
                  <a:lnTo>
                    <a:pt x="209" y="151"/>
                  </a:lnTo>
                  <a:lnTo>
                    <a:pt x="213" y="142"/>
                  </a:lnTo>
                  <a:lnTo>
                    <a:pt x="216" y="131"/>
                  </a:lnTo>
                  <a:lnTo>
                    <a:pt x="218" y="120"/>
                  </a:lnTo>
                  <a:lnTo>
                    <a:pt x="218" y="109"/>
                  </a:lnTo>
                  <a:lnTo>
                    <a:pt x="218" y="98"/>
                  </a:lnTo>
                  <a:lnTo>
                    <a:pt x="216" y="87"/>
                  </a:lnTo>
                  <a:lnTo>
                    <a:pt x="213" y="77"/>
                  </a:lnTo>
                  <a:lnTo>
                    <a:pt x="209" y="66"/>
                  </a:lnTo>
                  <a:lnTo>
                    <a:pt x="205" y="57"/>
                  </a:lnTo>
                  <a:lnTo>
                    <a:pt x="200" y="48"/>
                  </a:lnTo>
                  <a:lnTo>
                    <a:pt x="193" y="40"/>
                  </a:lnTo>
                  <a:lnTo>
                    <a:pt x="187" y="32"/>
                  </a:lnTo>
                  <a:lnTo>
                    <a:pt x="178" y="25"/>
                  </a:lnTo>
                  <a:lnTo>
                    <a:pt x="169" y="18"/>
                  </a:lnTo>
                  <a:lnTo>
                    <a:pt x="161" y="13"/>
                  </a:lnTo>
                  <a:lnTo>
                    <a:pt x="151" y="8"/>
                  </a:lnTo>
                  <a:lnTo>
                    <a:pt x="142" y="4"/>
                  </a:lnTo>
                  <a:lnTo>
                    <a:pt x="131" y="2"/>
                  </a:lnTo>
                  <a:lnTo>
                    <a:pt x="120" y="0"/>
                  </a:lnTo>
                  <a:lnTo>
                    <a:pt x="10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62">
              <a:extLst>
                <a:ext uri="{FF2B5EF4-FFF2-40B4-BE49-F238E27FC236}">
                  <a16:creationId xmlns:a16="http://schemas.microsoft.com/office/drawing/2014/main" id="{1C1E1F22-FEBE-43D1-8E6C-68165A727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3713" y="3278188"/>
              <a:ext cx="49213" cy="47625"/>
            </a:xfrm>
            <a:custGeom>
              <a:avLst/>
              <a:gdLst>
                <a:gd name="T0" fmla="*/ 54 w 122"/>
                <a:gd name="T1" fmla="*/ 96 h 121"/>
                <a:gd name="T2" fmla="*/ 41 w 122"/>
                <a:gd name="T3" fmla="*/ 90 h 121"/>
                <a:gd name="T4" fmla="*/ 31 w 122"/>
                <a:gd name="T5" fmla="*/ 81 h 121"/>
                <a:gd name="T6" fmla="*/ 26 w 122"/>
                <a:gd name="T7" fmla="*/ 68 h 121"/>
                <a:gd name="T8" fmla="*/ 26 w 122"/>
                <a:gd name="T9" fmla="*/ 54 h 121"/>
                <a:gd name="T10" fmla="*/ 31 w 122"/>
                <a:gd name="T11" fmla="*/ 41 h 121"/>
                <a:gd name="T12" fmla="*/ 41 w 122"/>
                <a:gd name="T13" fmla="*/ 31 h 121"/>
                <a:gd name="T14" fmla="*/ 54 w 122"/>
                <a:gd name="T15" fmla="*/ 26 h 121"/>
                <a:gd name="T16" fmla="*/ 68 w 122"/>
                <a:gd name="T17" fmla="*/ 26 h 121"/>
                <a:gd name="T18" fmla="*/ 81 w 122"/>
                <a:gd name="T19" fmla="*/ 31 h 121"/>
                <a:gd name="T20" fmla="*/ 90 w 122"/>
                <a:gd name="T21" fmla="*/ 41 h 121"/>
                <a:gd name="T22" fmla="*/ 96 w 122"/>
                <a:gd name="T23" fmla="*/ 54 h 121"/>
                <a:gd name="T24" fmla="*/ 96 w 122"/>
                <a:gd name="T25" fmla="*/ 68 h 121"/>
                <a:gd name="T26" fmla="*/ 90 w 122"/>
                <a:gd name="T27" fmla="*/ 81 h 121"/>
                <a:gd name="T28" fmla="*/ 81 w 122"/>
                <a:gd name="T29" fmla="*/ 90 h 121"/>
                <a:gd name="T30" fmla="*/ 68 w 122"/>
                <a:gd name="T31" fmla="*/ 96 h 121"/>
                <a:gd name="T32" fmla="*/ 61 w 122"/>
                <a:gd name="T33" fmla="*/ 0 h 121"/>
                <a:gd name="T34" fmla="*/ 49 w 122"/>
                <a:gd name="T35" fmla="*/ 1 h 121"/>
                <a:gd name="T36" fmla="*/ 38 w 122"/>
                <a:gd name="T37" fmla="*/ 4 h 121"/>
                <a:gd name="T38" fmla="*/ 27 w 122"/>
                <a:gd name="T39" fmla="*/ 11 h 121"/>
                <a:gd name="T40" fmla="*/ 19 w 122"/>
                <a:gd name="T41" fmla="*/ 18 h 121"/>
                <a:gd name="T42" fmla="*/ 11 w 122"/>
                <a:gd name="T43" fmla="*/ 27 h 121"/>
                <a:gd name="T44" fmla="*/ 5 w 122"/>
                <a:gd name="T45" fmla="*/ 38 h 121"/>
                <a:gd name="T46" fmla="*/ 1 w 122"/>
                <a:gd name="T47" fmla="*/ 48 h 121"/>
                <a:gd name="T48" fmla="*/ 0 w 122"/>
                <a:gd name="T49" fmla="*/ 61 h 121"/>
                <a:gd name="T50" fmla="*/ 1 w 122"/>
                <a:gd name="T51" fmla="*/ 73 h 121"/>
                <a:gd name="T52" fmla="*/ 5 w 122"/>
                <a:gd name="T53" fmla="*/ 85 h 121"/>
                <a:gd name="T54" fmla="*/ 11 w 122"/>
                <a:gd name="T55" fmla="*/ 96 h 121"/>
                <a:gd name="T56" fmla="*/ 19 w 122"/>
                <a:gd name="T57" fmla="*/ 104 h 121"/>
                <a:gd name="T58" fmla="*/ 27 w 122"/>
                <a:gd name="T59" fmla="*/ 112 h 121"/>
                <a:gd name="T60" fmla="*/ 38 w 122"/>
                <a:gd name="T61" fmla="*/ 117 h 121"/>
                <a:gd name="T62" fmla="*/ 49 w 122"/>
                <a:gd name="T63" fmla="*/ 120 h 121"/>
                <a:gd name="T64" fmla="*/ 61 w 122"/>
                <a:gd name="T65" fmla="*/ 121 h 121"/>
                <a:gd name="T66" fmla="*/ 73 w 122"/>
                <a:gd name="T67" fmla="*/ 120 h 121"/>
                <a:gd name="T68" fmla="*/ 85 w 122"/>
                <a:gd name="T69" fmla="*/ 117 h 121"/>
                <a:gd name="T70" fmla="*/ 95 w 122"/>
                <a:gd name="T71" fmla="*/ 112 h 121"/>
                <a:gd name="T72" fmla="*/ 104 w 122"/>
                <a:gd name="T73" fmla="*/ 104 h 121"/>
                <a:gd name="T74" fmla="*/ 112 w 122"/>
                <a:gd name="T75" fmla="*/ 96 h 121"/>
                <a:gd name="T76" fmla="*/ 117 w 122"/>
                <a:gd name="T77" fmla="*/ 85 h 121"/>
                <a:gd name="T78" fmla="*/ 121 w 122"/>
                <a:gd name="T79" fmla="*/ 73 h 121"/>
                <a:gd name="T80" fmla="*/ 122 w 122"/>
                <a:gd name="T81" fmla="*/ 61 h 121"/>
                <a:gd name="T82" fmla="*/ 121 w 122"/>
                <a:gd name="T83" fmla="*/ 48 h 121"/>
                <a:gd name="T84" fmla="*/ 117 w 122"/>
                <a:gd name="T85" fmla="*/ 38 h 121"/>
                <a:gd name="T86" fmla="*/ 112 w 122"/>
                <a:gd name="T87" fmla="*/ 27 h 121"/>
                <a:gd name="T88" fmla="*/ 104 w 122"/>
                <a:gd name="T89" fmla="*/ 18 h 121"/>
                <a:gd name="T90" fmla="*/ 95 w 122"/>
                <a:gd name="T91" fmla="*/ 11 h 121"/>
                <a:gd name="T92" fmla="*/ 85 w 122"/>
                <a:gd name="T93" fmla="*/ 4 h 121"/>
                <a:gd name="T94" fmla="*/ 73 w 122"/>
                <a:gd name="T95" fmla="*/ 1 h 121"/>
                <a:gd name="T96" fmla="*/ 61 w 122"/>
                <a:gd name="T9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121">
                  <a:moveTo>
                    <a:pt x="61" y="97"/>
                  </a:moveTo>
                  <a:lnTo>
                    <a:pt x="54" y="96"/>
                  </a:lnTo>
                  <a:lnTo>
                    <a:pt x="47" y="93"/>
                  </a:lnTo>
                  <a:lnTo>
                    <a:pt x="41" y="90"/>
                  </a:lnTo>
                  <a:lnTo>
                    <a:pt x="36" y="86"/>
                  </a:lnTo>
                  <a:lnTo>
                    <a:pt x="31" y="81"/>
                  </a:lnTo>
                  <a:lnTo>
                    <a:pt x="28" y="75"/>
                  </a:lnTo>
                  <a:lnTo>
                    <a:pt x="26" y="68"/>
                  </a:lnTo>
                  <a:lnTo>
                    <a:pt x="26" y="61"/>
                  </a:lnTo>
                  <a:lnTo>
                    <a:pt x="26" y="54"/>
                  </a:lnTo>
                  <a:lnTo>
                    <a:pt x="28" y="47"/>
                  </a:lnTo>
                  <a:lnTo>
                    <a:pt x="31" y="41"/>
                  </a:lnTo>
                  <a:lnTo>
                    <a:pt x="36" y="35"/>
                  </a:lnTo>
                  <a:lnTo>
                    <a:pt x="41" y="31"/>
                  </a:lnTo>
                  <a:lnTo>
                    <a:pt x="47" y="28"/>
                  </a:lnTo>
                  <a:lnTo>
                    <a:pt x="54" y="26"/>
                  </a:lnTo>
                  <a:lnTo>
                    <a:pt x="61" y="25"/>
                  </a:lnTo>
                  <a:lnTo>
                    <a:pt x="68" y="26"/>
                  </a:lnTo>
                  <a:lnTo>
                    <a:pt x="75" y="28"/>
                  </a:lnTo>
                  <a:lnTo>
                    <a:pt x="81" y="31"/>
                  </a:lnTo>
                  <a:lnTo>
                    <a:pt x="86" y="35"/>
                  </a:lnTo>
                  <a:lnTo>
                    <a:pt x="90" y="41"/>
                  </a:lnTo>
                  <a:lnTo>
                    <a:pt x="94" y="47"/>
                  </a:lnTo>
                  <a:lnTo>
                    <a:pt x="96" y="54"/>
                  </a:lnTo>
                  <a:lnTo>
                    <a:pt x="97" y="61"/>
                  </a:lnTo>
                  <a:lnTo>
                    <a:pt x="96" y="68"/>
                  </a:lnTo>
                  <a:lnTo>
                    <a:pt x="94" y="75"/>
                  </a:lnTo>
                  <a:lnTo>
                    <a:pt x="90" y="81"/>
                  </a:lnTo>
                  <a:lnTo>
                    <a:pt x="86" y="86"/>
                  </a:lnTo>
                  <a:lnTo>
                    <a:pt x="81" y="90"/>
                  </a:lnTo>
                  <a:lnTo>
                    <a:pt x="75" y="93"/>
                  </a:lnTo>
                  <a:lnTo>
                    <a:pt x="68" y="96"/>
                  </a:lnTo>
                  <a:lnTo>
                    <a:pt x="61" y="97"/>
                  </a:lnTo>
                  <a:close/>
                  <a:moveTo>
                    <a:pt x="61" y="0"/>
                  </a:moveTo>
                  <a:lnTo>
                    <a:pt x="55" y="0"/>
                  </a:lnTo>
                  <a:lnTo>
                    <a:pt x="49" y="1"/>
                  </a:lnTo>
                  <a:lnTo>
                    <a:pt x="43" y="2"/>
                  </a:lnTo>
                  <a:lnTo>
                    <a:pt x="38" y="4"/>
                  </a:lnTo>
                  <a:lnTo>
                    <a:pt x="32" y="8"/>
                  </a:lnTo>
                  <a:lnTo>
                    <a:pt x="27" y="11"/>
                  </a:lnTo>
                  <a:lnTo>
                    <a:pt x="23" y="14"/>
                  </a:lnTo>
                  <a:lnTo>
                    <a:pt x="19" y="18"/>
                  </a:lnTo>
                  <a:lnTo>
                    <a:pt x="14" y="23"/>
                  </a:lnTo>
                  <a:lnTo>
                    <a:pt x="11" y="27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3" y="79"/>
                  </a:lnTo>
                  <a:lnTo>
                    <a:pt x="5" y="85"/>
                  </a:lnTo>
                  <a:lnTo>
                    <a:pt x="8" y="90"/>
                  </a:lnTo>
                  <a:lnTo>
                    <a:pt x="11" y="96"/>
                  </a:lnTo>
                  <a:lnTo>
                    <a:pt x="14" y="100"/>
                  </a:lnTo>
                  <a:lnTo>
                    <a:pt x="19" y="104"/>
                  </a:lnTo>
                  <a:lnTo>
                    <a:pt x="23" y="108"/>
                  </a:lnTo>
                  <a:lnTo>
                    <a:pt x="27" y="112"/>
                  </a:lnTo>
                  <a:lnTo>
                    <a:pt x="32" y="115"/>
                  </a:lnTo>
                  <a:lnTo>
                    <a:pt x="38" y="117"/>
                  </a:lnTo>
                  <a:lnTo>
                    <a:pt x="43" y="119"/>
                  </a:lnTo>
                  <a:lnTo>
                    <a:pt x="49" y="120"/>
                  </a:lnTo>
                  <a:lnTo>
                    <a:pt x="55" y="121"/>
                  </a:lnTo>
                  <a:lnTo>
                    <a:pt x="61" y="121"/>
                  </a:lnTo>
                  <a:lnTo>
                    <a:pt x="68" y="121"/>
                  </a:lnTo>
                  <a:lnTo>
                    <a:pt x="73" y="120"/>
                  </a:lnTo>
                  <a:lnTo>
                    <a:pt x="80" y="119"/>
                  </a:lnTo>
                  <a:lnTo>
                    <a:pt x="85" y="117"/>
                  </a:lnTo>
                  <a:lnTo>
                    <a:pt x="90" y="115"/>
                  </a:lnTo>
                  <a:lnTo>
                    <a:pt x="95" y="112"/>
                  </a:lnTo>
                  <a:lnTo>
                    <a:pt x="100" y="108"/>
                  </a:lnTo>
                  <a:lnTo>
                    <a:pt x="104" y="104"/>
                  </a:lnTo>
                  <a:lnTo>
                    <a:pt x="108" y="100"/>
                  </a:lnTo>
                  <a:lnTo>
                    <a:pt x="112" y="96"/>
                  </a:lnTo>
                  <a:lnTo>
                    <a:pt x="115" y="90"/>
                  </a:lnTo>
                  <a:lnTo>
                    <a:pt x="117" y="85"/>
                  </a:lnTo>
                  <a:lnTo>
                    <a:pt x="119" y="79"/>
                  </a:lnTo>
                  <a:lnTo>
                    <a:pt x="121" y="73"/>
                  </a:lnTo>
                  <a:lnTo>
                    <a:pt x="122" y="67"/>
                  </a:lnTo>
                  <a:lnTo>
                    <a:pt x="122" y="61"/>
                  </a:lnTo>
                  <a:lnTo>
                    <a:pt x="122" y="55"/>
                  </a:lnTo>
                  <a:lnTo>
                    <a:pt x="121" y="48"/>
                  </a:lnTo>
                  <a:lnTo>
                    <a:pt x="119" y="43"/>
                  </a:lnTo>
                  <a:lnTo>
                    <a:pt x="117" y="38"/>
                  </a:lnTo>
                  <a:lnTo>
                    <a:pt x="115" y="32"/>
                  </a:lnTo>
                  <a:lnTo>
                    <a:pt x="112" y="27"/>
                  </a:lnTo>
                  <a:lnTo>
                    <a:pt x="108" y="23"/>
                  </a:lnTo>
                  <a:lnTo>
                    <a:pt x="104" y="18"/>
                  </a:lnTo>
                  <a:lnTo>
                    <a:pt x="100" y="14"/>
                  </a:lnTo>
                  <a:lnTo>
                    <a:pt x="95" y="11"/>
                  </a:lnTo>
                  <a:lnTo>
                    <a:pt x="90" y="8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73" y="1"/>
                  </a:lnTo>
                  <a:lnTo>
                    <a:pt x="68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CE97D880-A870-4A44-99A1-7EF1AAE63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3330576"/>
              <a:ext cx="212725" cy="212725"/>
            </a:xfrm>
            <a:custGeom>
              <a:avLst/>
              <a:gdLst>
                <a:gd name="T0" fmla="*/ 407 w 535"/>
                <a:gd name="T1" fmla="*/ 408 h 536"/>
                <a:gd name="T2" fmla="*/ 367 w 535"/>
                <a:gd name="T3" fmla="*/ 436 h 536"/>
                <a:gd name="T4" fmla="*/ 330 w 535"/>
                <a:gd name="T5" fmla="*/ 452 h 536"/>
                <a:gd name="T6" fmla="*/ 321 w 535"/>
                <a:gd name="T7" fmla="*/ 465 h 536"/>
                <a:gd name="T8" fmla="*/ 217 w 535"/>
                <a:gd name="T9" fmla="*/ 461 h 536"/>
                <a:gd name="T10" fmla="*/ 199 w 535"/>
                <a:gd name="T11" fmla="*/ 449 h 536"/>
                <a:gd name="T12" fmla="*/ 163 w 535"/>
                <a:gd name="T13" fmla="*/ 432 h 536"/>
                <a:gd name="T14" fmla="*/ 134 w 535"/>
                <a:gd name="T15" fmla="*/ 409 h 536"/>
                <a:gd name="T16" fmla="*/ 82 w 535"/>
                <a:gd name="T17" fmla="*/ 433 h 536"/>
                <a:gd name="T18" fmla="*/ 75 w 535"/>
                <a:gd name="T19" fmla="*/ 316 h 536"/>
                <a:gd name="T20" fmla="*/ 72 w 535"/>
                <a:gd name="T21" fmla="*/ 287 h 536"/>
                <a:gd name="T22" fmla="*/ 72 w 535"/>
                <a:gd name="T23" fmla="*/ 246 h 536"/>
                <a:gd name="T24" fmla="*/ 75 w 535"/>
                <a:gd name="T25" fmla="*/ 217 h 536"/>
                <a:gd name="T26" fmla="*/ 82 w 535"/>
                <a:gd name="T27" fmla="*/ 99 h 536"/>
                <a:gd name="T28" fmla="*/ 134 w 535"/>
                <a:gd name="T29" fmla="*/ 124 h 536"/>
                <a:gd name="T30" fmla="*/ 163 w 535"/>
                <a:gd name="T31" fmla="*/ 101 h 536"/>
                <a:gd name="T32" fmla="*/ 199 w 535"/>
                <a:gd name="T33" fmla="*/ 84 h 536"/>
                <a:gd name="T34" fmla="*/ 217 w 535"/>
                <a:gd name="T35" fmla="*/ 72 h 536"/>
                <a:gd name="T36" fmla="*/ 321 w 535"/>
                <a:gd name="T37" fmla="*/ 68 h 536"/>
                <a:gd name="T38" fmla="*/ 330 w 535"/>
                <a:gd name="T39" fmla="*/ 81 h 536"/>
                <a:gd name="T40" fmla="*/ 367 w 535"/>
                <a:gd name="T41" fmla="*/ 97 h 536"/>
                <a:gd name="T42" fmla="*/ 407 w 535"/>
                <a:gd name="T43" fmla="*/ 124 h 536"/>
                <a:gd name="T44" fmla="*/ 505 w 535"/>
                <a:gd name="T45" fmla="*/ 188 h 536"/>
                <a:gd name="T46" fmla="*/ 458 w 535"/>
                <a:gd name="T47" fmla="*/ 221 h 536"/>
                <a:gd name="T48" fmla="*/ 463 w 535"/>
                <a:gd name="T49" fmla="*/ 256 h 536"/>
                <a:gd name="T50" fmla="*/ 461 w 535"/>
                <a:gd name="T51" fmla="*/ 297 h 536"/>
                <a:gd name="T52" fmla="*/ 462 w 535"/>
                <a:gd name="T53" fmla="*/ 319 h 536"/>
                <a:gd name="T54" fmla="*/ 528 w 535"/>
                <a:gd name="T55" fmla="*/ 329 h 536"/>
                <a:gd name="T56" fmla="*/ 489 w 535"/>
                <a:gd name="T57" fmla="*/ 276 h 536"/>
                <a:gd name="T58" fmla="*/ 486 w 535"/>
                <a:gd name="T59" fmla="*/ 238 h 536"/>
                <a:gd name="T60" fmla="*/ 534 w 535"/>
                <a:gd name="T61" fmla="*/ 197 h 536"/>
                <a:gd name="T62" fmla="*/ 467 w 535"/>
                <a:gd name="T63" fmla="*/ 74 h 536"/>
                <a:gd name="T64" fmla="*/ 455 w 535"/>
                <a:gd name="T65" fmla="*/ 70 h 536"/>
                <a:gd name="T66" fmla="*/ 380 w 535"/>
                <a:gd name="T67" fmla="*/ 74 h 536"/>
                <a:gd name="T68" fmla="*/ 346 w 535"/>
                <a:gd name="T69" fmla="*/ 8 h 536"/>
                <a:gd name="T70" fmla="*/ 205 w 535"/>
                <a:gd name="T71" fmla="*/ 0 h 536"/>
                <a:gd name="T72" fmla="*/ 192 w 535"/>
                <a:gd name="T73" fmla="*/ 13 h 536"/>
                <a:gd name="T74" fmla="*/ 143 w 535"/>
                <a:gd name="T75" fmla="*/ 84 h 536"/>
                <a:gd name="T76" fmla="*/ 74 w 535"/>
                <a:gd name="T77" fmla="*/ 70 h 536"/>
                <a:gd name="T78" fmla="*/ 0 w 535"/>
                <a:gd name="T79" fmla="*/ 191 h 536"/>
                <a:gd name="T80" fmla="*/ 49 w 535"/>
                <a:gd name="T81" fmla="*/ 229 h 536"/>
                <a:gd name="T82" fmla="*/ 46 w 535"/>
                <a:gd name="T83" fmla="*/ 266 h 536"/>
                <a:gd name="T84" fmla="*/ 48 w 535"/>
                <a:gd name="T85" fmla="*/ 303 h 536"/>
                <a:gd name="T86" fmla="*/ 0 w 535"/>
                <a:gd name="T87" fmla="*/ 340 h 536"/>
                <a:gd name="T88" fmla="*/ 73 w 535"/>
                <a:gd name="T89" fmla="*/ 463 h 536"/>
                <a:gd name="T90" fmla="*/ 143 w 535"/>
                <a:gd name="T91" fmla="*/ 449 h 536"/>
                <a:gd name="T92" fmla="*/ 192 w 535"/>
                <a:gd name="T93" fmla="*/ 523 h 536"/>
                <a:gd name="T94" fmla="*/ 205 w 535"/>
                <a:gd name="T95" fmla="*/ 536 h 536"/>
                <a:gd name="T96" fmla="*/ 346 w 535"/>
                <a:gd name="T97" fmla="*/ 528 h 536"/>
                <a:gd name="T98" fmla="*/ 364 w 535"/>
                <a:gd name="T99" fmla="*/ 467 h 536"/>
                <a:gd name="T100" fmla="*/ 409 w 535"/>
                <a:gd name="T101" fmla="*/ 437 h 536"/>
                <a:gd name="T102" fmla="*/ 458 w 535"/>
                <a:gd name="T103" fmla="*/ 463 h 536"/>
                <a:gd name="T104" fmla="*/ 467 w 535"/>
                <a:gd name="T105" fmla="*/ 459 h 536"/>
                <a:gd name="T106" fmla="*/ 535 w 535"/>
                <a:gd name="T107" fmla="*/ 3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5" h="536">
                  <a:moveTo>
                    <a:pt x="453" y="433"/>
                  </a:moveTo>
                  <a:lnTo>
                    <a:pt x="414" y="410"/>
                  </a:lnTo>
                  <a:lnTo>
                    <a:pt x="410" y="409"/>
                  </a:lnTo>
                  <a:lnTo>
                    <a:pt x="407" y="408"/>
                  </a:lnTo>
                  <a:lnTo>
                    <a:pt x="403" y="409"/>
                  </a:lnTo>
                  <a:lnTo>
                    <a:pt x="399" y="411"/>
                  </a:lnTo>
                  <a:lnTo>
                    <a:pt x="383" y="424"/>
                  </a:lnTo>
                  <a:lnTo>
                    <a:pt x="367" y="436"/>
                  </a:lnTo>
                  <a:lnTo>
                    <a:pt x="359" y="441"/>
                  </a:lnTo>
                  <a:lnTo>
                    <a:pt x="350" y="446"/>
                  </a:lnTo>
                  <a:lnTo>
                    <a:pt x="340" y="449"/>
                  </a:lnTo>
                  <a:lnTo>
                    <a:pt x="330" y="452"/>
                  </a:lnTo>
                  <a:lnTo>
                    <a:pt x="326" y="454"/>
                  </a:lnTo>
                  <a:lnTo>
                    <a:pt x="323" y="457"/>
                  </a:lnTo>
                  <a:lnTo>
                    <a:pt x="321" y="461"/>
                  </a:lnTo>
                  <a:lnTo>
                    <a:pt x="321" y="465"/>
                  </a:lnTo>
                  <a:lnTo>
                    <a:pt x="321" y="511"/>
                  </a:lnTo>
                  <a:lnTo>
                    <a:pt x="218" y="511"/>
                  </a:lnTo>
                  <a:lnTo>
                    <a:pt x="218" y="465"/>
                  </a:lnTo>
                  <a:lnTo>
                    <a:pt x="217" y="461"/>
                  </a:lnTo>
                  <a:lnTo>
                    <a:pt x="216" y="457"/>
                  </a:lnTo>
                  <a:lnTo>
                    <a:pt x="213" y="454"/>
                  </a:lnTo>
                  <a:lnTo>
                    <a:pt x="208" y="452"/>
                  </a:lnTo>
                  <a:lnTo>
                    <a:pt x="199" y="449"/>
                  </a:lnTo>
                  <a:lnTo>
                    <a:pt x="189" y="446"/>
                  </a:lnTo>
                  <a:lnTo>
                    <a:pt x="180" y="441"/>
                  </a:lnTo>
                  <a:lnTo>
                    <a:pt x="172" y="437"/>
                  </a:lnTo>
                  <a:lnTo>
                    <a:pt x="163" y="432"/>
                  </a:lnTo>
                  <a:lnTo>
                    <a:pt x="155" y="425"/>
                  </a:lnTo>
                  <a:lnTo>
                    <a:pt x="146" y="419"/>
                  </a:lnTo>
                  <a:lnTo>
                    <a:pt x="137" y="411"/>
                  </a:lnTo>
                  <a:lnTo>
                    <a:pt x="134" y="409"/>
                  </a:lnTo>
                  <a:lnTo>
                    <a:pt x="130" y="408"/>
                  </a:lnTo>
                  <a:lnTo>
                    <a:pt x="126" y="409"/>
                  </a:lnTo>
                  <a:lnTo>
                    <a:pt x="122" y="410"/>
                  </a:lnTo>
                  <a:lnTo>
                    <a:pt x="82" y="433"/>
                  </a:lnTo>
                  <a:lnTo>
                    <a:pt x="30" y="344"/>
                  </a:lnTo>
                  <a:lnTo>
                    <a:pt x="70" y="321"/>
                  </a:lnTo>
                  <a:lnTo>
                    <a:pt x="73" y="319"/>
                  </a:lnTo>
                  <a:lnTo>
                    <a:pt x="75" y="316"/>
                  </a:lnTo>
                  <a:lnTo>
                    <a:pt x="75" y="311"/>
                  </a:lnTo>
                  <a:lnTo>
                    <a:pt x="75" y="307"/>
                  </a:lnTo>
                  <a:lnTo>
                    <a:pt x="74" y="297"/>
                  </a:lnTo>
                  <a:lnTo>
                    <a:pt x="72" y="287"/>
                  </a:lnTo>
                  <a:lnTo>
                    <a:pt x="72" y="277"/>
                  </a:lnTo>
                  <a:lnTo>
                    <a:pt x="71" y="266"/>
                  </a:lnTo>
                  <a:lnTo>
                    <a:pt x="72" y="257"/>
                  </a:lnTo>
                  <a:lnTo>
                    <a:pt x="72" y="246"/>
                  </a:lnTo>
                  <a:lnTo>
                    <a:pt x="74" y="236"/>
                  </a:lnTo>
                  <a:lnTo>
                    <a:pt x="75" y="226"/>
                  </a:lnTo>
                  <a:lnTo>
                    <a:pt x="76" y="221"/>
                  </a:lnTo>
                  <a:lnTo>
                    <a:pt x="75" y="217"/>
                  </a:lnTo>
                  <a:lnTo>
                    <a:pt x="73" y="214"/>
                  </a:lnTo>
                  <a:lnTo>
                    <a:pt x="70" y="212"/>
                  </a:lnTo>
                  <a:lnTo>
                    <a:pt x="30" y="188"/>
                  </a:lnTo>
                  <a:lnTo>
                    <a:pt x="82" y="99"/>
                  </a:lnTo>
                  <a:lnTo>
                    <a:pt x="122" y="122"/>
                  </a:lnTo>
                  <a:lnTo>
                    <a:pt x="126" y="124"/>
                  </a:lnTo>
                  <a:lnTo>
                    <a:pt x="130" y="124"/>
                  </a:lnTo>
                  <a:lnTo>
                    <a:pt x="134" y="124"/>
                  </a:lnTo>
                  <a:lnTo>
                    <a:pt x="137" y="121"/>
                  </a:lnTo>
                  <a:lnTo>
                    <a:pt x="146" y="114"/>
                  </a:lnTo>
                  <a:lnTo>
                    <a:pt x="155" y="106"/>
                  </a:lnTo>
                  <a:lnTo>
                    <a:pt x="163" y="101"/>
                  </a:lnTo>
                  <a:lnTo>
                    <a:pt x="172" y="96"/>
                  </a:lnTo>
                  <a:lnTo>
                    <a:pt x="180" y="91"/>
                  </a:lnTo>
                  <a:lnTo>
                    <a:pt x="189" y="87"/>
                  </a:lnTo>
                  <a:lnTo>
                    <a:pt x="199" y="84"/>
                  </a:lnTo>
                  <a:lnTo>
                    <a:pt x="208" y="81"/>
                  </a:lnTo>
                  <a:lnTo>
                    <a:pt x="213" y="78"/>
                  </a:lnTo>
                  <a:lnTo>
                    <a:pt x="215" y="76"/>
                  </a:lnTo>
                  <a:lnTo>
                    <a:pt x="217" y="72"/>
                  </a:lnTo>
                  <a:lnTo>
                    <a:pt x="218" y="68"/>
                  </a:lnTo>
                  <a:lnTo>
                    <a:pt x="218" y="26"/>
                  </a:lnTo>
                  <a:lnTo>
                    <a:pt x="321" y="26"/>
                  </a:lnTo>
                  <a:lnTo>
                    <a:pt x="321" y="68"/>
                  </a:lnTo>
                  <a:lnTo>
                    <a:pt x="321" y="72"/>
                  </a:lnTo>
                  <a:lnTo>
                    <a:pt x="323" y="76"/>
                  </a:lnTo>
                  <a:lnTo>
                    <a:pt x="326" y="78"/>
                  </a:lnTo>
                  <a:lnTo>
                    <a:pt x="330" y="81"/>
                  </a:lnTo>
                  <a:lnTo>
                    <a:pt x="340" y="84"/>
                  </a:lnTo>
                  <a:lnTo>
                    <a:pt x="350" y="87"/>
                  </a:lnTo>
                  <a:lnTo>
                    <a:pt x="360" y="91"/>
                  </a:lnTo>
                  <a:lnTo>
                    <a:pt x="367" y="97"/>
                  </a:lnTo>
                  <a:lnTo>
                    <a:pt x="383" y="107"/>
                  </a:lnTo>
                  <a:lnTo>
                    <a:pt x="399" y="121"/>
                  </a:lnTo>
                  <a:lnTo>
                    <a:pt x="403" y="124"/>
                  </a:lnTo>
                  <a:lnTo>
                    <a:pt x="407" y="124"/>
                  </a:lnTo>
                  <a:lnTo>
                    <a:pt x="410" y="124"/>
                  </a:lnTo>
                  <a:lnTo>
                    <a:pt x="414" y="122"/>
                  </a:lnTo>
                  <a:lnTo>
                    <a:pt x="453" y="99"/>
                  </a:lnTo>
                  <a:lnTo>
                    <a:pt x="505" y="188"/>
                  </a:lnTo>
                  <a:lnTo>
                    <a:pt x="465" y="212"/>
                  </a:lnTo>
                  <a:lnTo>
                    <a:pt x="462" y="214"/>
                  </a:lnTo>
                  <a:lnTo>
                    <a:pt x="460" y="217"/>
                  </a:lnTo>
                  <a:lnTo>
                    <a:pt x="458" y="221"/>
                  </a:lnTo>
                  <a:lnTo>
                    <a:pt x="458" y="226"/>
                  </a:lnTo>
                  <a:lnTo>
                    <a:pt x="461" y="235"/>
                  </a:lnTo>
                  <a:lnTo>
                    <a:pt x="462" y="246"/>
                  </a:lnTo>
                  <a:lnTo>
                    <a:pt x="463" y="256"/>
                  </a:lnTo>
                  <a:lnTo>
                    <a:pt x="463" y="266"/>
                  </a:lnTo>
                  <a:lnTo>
                    <a:pt x="463" y="277"/>
                  </a:lnTo>
                  <a:lnTo>
                    <a:pt x="462" y="287"/>
                  </a:lnTo>
                  <a:lnTo>
                    <a:pt x="461" y="297"/>
                  </a:lnTo>
                  <a:lnTo>
                    <a:pt x="458" y="307"/>
                  </a:lnTo>
                  <a:lnTo>
                    <a:pt x="458" y="311"/>
                  </a:lnTo>
                  <a:lnTo>
                    <a:pt x="460" y="316"/>
                  </a:lnTo>
                  <a:lnTo>
                    <a:pt x="462" y="319"/>
                  </a:lnTo>
                  <a:lnTo>
                    <a:pt x="465" y="321"/>
                  </a:lnTo>
                  <a:lnTo>
                    <a:pt x="505" y="344"/>
                  </a:lnTo>
                  <a:lnTo>
                    <a:pt x="453" y="433"/>
                  </a:lnTo>
                  <a:close/>
                  <a:moveTo>
                    <a:pt x="528" y="329"/>
                  </a:moveTo>
                  <a:lnTo>
                    <a:pt x="485" y="303"/>
                  </a:lnTo>
                  <a:lnTo>
                    <a:pt x="486" y="294"/>
                  </a:lnTo>
                  <a:lnTo>
                    <a:pt x="487" y="285"/>
                  </a:lnTo>
                  <a:lnTo>
                    <a:pt x="489" y="276"/>
                  </a:lnTo>
                  <a:lnTo>
                    <a:pt x="489" y="266"/>
                  </a:lnTo>
                  <a:lnTo>
                    <a:pt x="489" y="257"/>
                  </a:lnTo>
                  <a:lnTo>
                    <a:pt x="487" y="248"/>
                  </a:lnTo>
                  <a:lnTo>
                    <a:pt x="486" y="238"/>
                  </a:lnTo>
                  <a:lnTo>
                    <a:pt x="485" y="229"/>
                  </a:lnTo>
                  <a:lnTo>
                    <a:pt x="528" y="205"/>
                  </a:lnTo>
                  <a:lnTo>
                    <a:pt x="531" y="202"/>
                  </a:lnTo>
                  <a:lnTo>
                    <a:pt x="534" y="197"/>
                  </a:lnTo>
                  <a:lnTo>
                    <a:pt x="535" y="192"/>
                  </a:lnTo>
                  <a:lnTo>
                    <a:pt x="533" y="187"/>
                  </a:lnTo>
                  <a:lnTo>
                    <a:pt x="468" y="76"/>
                  </a:lnTo>
                  <a:lnTo>
                    <a:pt x="467" y="74"/>
                  </a:lnTo>
                  <a:lnTo>
                    <a:pt x="465" y="72"/>
                  </a:lnTo>
                  <a:lnTo>
                    <a:pt x="463" y="71"/>
                  </a:lnTo>
                  <a:lnTo>
                    <a:pt x="461" y="70"/>
                  </a:lnTo>
                  <a:lnTo>
                    <a:pt x="455" y="70"/>
                  </a:lnTo>
                  <a:lnTo>
                    <a:pt x="451" y="71"/>
                  </a:lnTo>
                  <a:lnTo>
                    <a:pt x="409" y="96"/>
                  </a:lnTo>
                  <a:lnTo>
                    <a:pt x="395" y="85"/>
                  </a:lnTo>
                  <a:lnTo>
                    <a:pt x="380" y="74"/>
                  </a:lnTo>
                  <a:lnTo>
                    <a:pt x="364" y="66"/>
                  </a:lnTo>
                  <a:lnTo>
                    <a:pt x="347" y="59"/>
                  </a:lnTo>
                  <a:lnTo>
                    <a:pt x="347" y="13"/>
                  </a:lnTo>
                  <a:lnTo>
                    <a:pt x="346" y="8"/>
                  </a:lnTo>
                  <a:lnTo>
                    <a:pt x="342" y="4"/>
                  </a:lnTo>
                  <a:lnTo>
                    <a:pt x="338" y="1"/>
                  </a:lnTo>
                  <a:lnTo>
                    <a:pt x="334" y="0"/>
                  </a:lnTo>
                  <a:lnTo>
                    <a:pt x="205" y="0"/>
                  </a:lnTo>
                  <a:lnTo>
                    <a:pt x="200" y="1"/>
                  </a:lnTo>
                  <a:lnTo>
                    <a:pt x="196" y="4"/>
                  </a:lnTo>
                  <a:lnTo>
                    <a:pt x="193" y="8"/>
                  </a:lnTo>
                  <a:lnTo>
                    <a:pt x="192" y="13"/>
                  </a:lnTo>
                  <a:lnTo>
                    <a:pt x="192" y="59"/>
                  </a:lnTo>
                  <a:lnTo>
                    <a:pt x="175" y="66"/>
                  </a:lnTo>
                  <a:lnTo>
                    <a:pt x="159" y="73"/>
                  </a:lnTo>
                  <a:lnTo>
                    <a:pt x="143" y="84"/>
                  </a:lnTo>
                  <a:lnTo>
                    <a:pt x="127" y="96"/>
                  </a:lnTo>
                  <a:lnTo>
                    <a:pt x="84" y="71"/>
                  </a:lnTo>
                  <a:lnTo>
                    <a:pt x="78" y="70"/>
                  </a:lnTo>
                  <a:lnTo>
                    <a:pt x="74" y="70"/>
                  </a:lnTo>
                  <a:lnTo>
                    <a:pt x="70" y="72"/>
                  </a:lnTo>
                  <a:lnTo>
                    <a:pt x="67" y="76"/>
                  </a:lnTo>
                  <a:lnTo>
                    <a:pt x="2" y="187"/>
                  </a:lnTo>
                  <a:lnTo>
                    <a:pt x="0" y="191"/>
                  </a:lnTo>
                  <a:lnTo>
                    <a:pt x="0" y="197"/>
                  </a:lnTo>
                  <a:lnTo>
                    <a:pt x="2" y="201"/>
                  </a:lnTo>
                  <a:lnTo>
                    <a:pt x="6" y="205"/>
                  </a:lnTo>
                  <a:lnTo>
                    <a:pt x="49" y="229"/>
                  </a:lnTo>
                  <a:lnTo>
                    <a:pt x="47" y="238"/>
                  </a:lnTo>
                  <a:lnTo>
                    <a:pt x="46" y="248"/>
                  </a:lnTo>
                  <a:lnTo>
                    <a:pt x="46" y="257"/>
                  </a:lnTo>
                  <a:lnTo>
                    <a:pt x="46" y="266"/>
                  </a:lnTo>
                  <a:lnTo>
                    <a:pt x="46" y="276"/>
                  </a:lnTo>
                  <a:lnTo>
                    <a:pt x="46" y="285"/>
                  </a:lnTo>
                  <a:lnTo>
                    <a:pt x="47" y="294"/>
                  </a:lnTo>
                  <a:lnTo>
                    <a:pt x="48" y="303"/>
                  </a:lnTo>
                  <a:lnTo>
                    <a:pt x="6" y="329"/>
                  </a:lnTo>
                  <a:lnTo>
                    <a:pt x="2" y="332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65" y="457"/>
                  </a:lnTo>
                  <a:lnTo>
                    <a:pt x="69" y="461"/>
                  </a:lnTo>
                  <a:lnTo>
                    <a:pt x="73" y="463"/>
                  </a:lnTo>
                  <a:lnTo>
                    <a:pt x="78" y="463"/>
                  </a:lnTo>
                  <a:lnTo>
                    <a:pt x="83" y="461"/>
                  </a:lnTo>
                  <a:lnTo>
                    <a:pt x="127" y="437"/>
                  </a:lnTo>
                  <a:lnTo>
                    <a:pt x="143" y="449"/>
                  </a:lnTo>
                  <a:lnTo>
                    <a:pt x="159" y="459"/>
                  </a:lnTo>
                  <a:lnTo>
                    <a:pt x="175" y="467"/>
                  </a:lnTo>
                  <a:lnTo>
                    <a:pt x="192" y="474"/>
                  </a:lnTo>
                  <a:lnTo>
                    <a:pt x="192" y="523"/>
                  </a:lnTo>
                  <a:lnTo>
                    <a:pt x="193" y="528"/>
                  </a:lnTo>
                  <a:lnTo>
                    <a:pt x="196" y="533"/>
                  </a:lnTo>
                  <a:lnTo>
                    <a:pt x="200" y="535"/>
                  </a:lnTo>
                  <a:lnTo>
                    <a:pt x="205" y="536"/>
                  </a:lnTo>
                  <a:lnTo>
                    <a:pt x="334" y="536"/>
                  </a:lnTo>
                  <a:lnTo>
                    <a:pt x="338" y="535"/>
                  </a:lnTo>
                  <a:lnTo>
                    <a:pt x="342" y="533"/>
                  </a:lnTo>
                  <a:lnTo>
                    <a:pt x="346" y="528"/>
                  </a:lnTo>
                  <a:lnTo>
                    <a:pt x="347" y="523"/>
                  </a:lnTo>
                  <a:lnTo>
                    <a:pt x="347" y="474"/>
                  </a:lnTo>
                  <a:lnTo>
                    <a:pt x="355" y="470"/>
                  </a:lnTo>
                  <a:lnTo>
                    <a:pt x="364" y="467"/>
                  </a:lnTo>
                  <a:lnTo>
                    <a:pt x="373" y="463"/>
                  </a:lnTo>
                  <a:lnTo>
                    <a:pt x="380" y="459"/>
                  </a:lnTo>
                  <a:lnTo>
                    <a:pt x="395" y="449"/>
                  </a:lnTo>
                  <a:lnTo>
                    <a:pt x="409" y="437"/>
                  </a:lnTo>
                  <a:lnTo>
                    <a:pt x="452" y="461"/>
                  </a:lnTo>
                  <a:lnTo>
                    <a:pt x="454" y="463"/>
                  </a:lnTo>
                  <a:lnTo>
                    <a:pt x="456" y="463"/>
                  </a:lnTo>
                  <a:lnTo>
                    <a:pt x="458" y="463"/>
                  </a:lnTo>
                  <a:lnTo>
                    <a:pt x="462" y="462"/>
                  </a:lnTo>
                  <a:lnTo>
                    <a:pt x="464" y="462"/>
                  </a:lnTo>
                  <a:lnTo>
                    <a:pt x="466" y="461"/>
                  </a:lnTo>
                  <a:lnTo>
                    <a:pt x="467" y="459"/>
                  </a:lnTo>
                  <a:lnTo>
                    <a:pt x="469" y="457"/>
                  </a:lnTo>
                  <a:lnTo>
                    <a:pt x="533" y="345"/>
                  </a:lnTo>
                  <a:lnTo>
                    <a:pt x="535" y="340"/>
                  </a:lnTo>
                  <a:lnTo>
                    <a:pt x="535" y="335"/>
                  </a:lnTo>
                  <a:lnTo>
                    <a:pt x="533" y="332"/>
                  </a:lnTo>
                  <a:lnTo>
                    <a:pt x="528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64">
              <a:extLst>
                <a:ext uri="{FF2B5EF4-FFF2-40B4-BE49-F238E27FC236}">
                  <a16:creationId xmlns:a16="http://schemas.microsoft.com/office/drawing/2014/main" id="{EFF122DE-37E7-4553-B59D-09C6CE509C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7201" y="3240088"/>
              <a:ext cx="122238" cy="125413"/>
            </a:xfrm>
            <a:custGeom>
              <a:avLst/>
              <a:gdLst>
                <a:gd name="T0" fmla="*/ 235 w 308"/>
                <a:gd name="T1" fmla="*/ 227 h 315"/>
                <a:gd name="T2" fmla="*/ 223 w 308"/>
                <a:gd name="T3" fmla="*/ 229 h 315"/>
                <a:gd name="T4" fmla="*/ 195 w 308"/>
                <a:gd name="T5" fmla="*/ 248 h 315"/>
                <a:gd name="T6" fmla="*/ 178 w 308"/>
                <a:gd name="T7" fmla="*/ 257 h 315"/>
                <a:gd name="T8" fmla="*/ 176 w 308"/>
                <a:gd name="T9" fmla="*/ 289 h 315"/>
                <a:gd name="T10" fmla="*/ 136 w 308"/>
                <a:gd name="T11" fmla="*/ 260 h 315"/>
                <a:gd name="T12" fmla="*/ 129 w 308"/>
                <a:gd name="T13" fmla="*/ 253 h 315"/>
                <a:gd name="T14" fmla="*/ 95 w 308"/>
                <a:gd name="T15" fmla="*/ 237 h 315"/>
                <a:gd name="T16" fmla="*/ 79 w 308"/>
                <a:gd name="T17" fmla="*/ 226 h 315"/>
                <a:gd name="T18" fmla="*/ 50 w 308"/>
                <a:gd name="T19" fmla="*/ 240 h 315"/>
                <a:gd name="T20" fmla="*/ 55 w 308"/>
                <a:gd name="T21" fmla="*/ 192 h 315"/>
                <a:gd name="T22" fmla="*/ 58 w 308"/>
                <a:gd name="T23" fmla="*/ 180 h 315"/>
                <a:gd name="T24" fmla="*/ 56 w 308"/>
                <a:gd name="T25" fmla="*/ 145 h 315"/>
                <a:gd name="T26" fmla="*/ 57 w 308"/>
                <a:gd name="T27" fmla="*/ 126 h 315"/>
                <a:gd name="T28" fmla="*/ 31 w 308"/>
                <a:gd name="T29" fmla="*/ 108 h 315"/>
                <a:gd name="T30" fmla="*/ 76 w 308"/>
                <a:gd name="T31" fmla="*/ 87 h 315"/>
                <a:gd name="T32" fmla="*/ 87 w 308"/>
                <a:gd name="T33" fmla="*/ 84 h 315"/>
                <a:gd name="T34" fmla="*/ 117 w 308"/>
                <a:gd name="T35" fmla="*/ 66 h 315"/>
                <a:gd name="T36" fmla="*/ 135 w 308"/>
                <a:gd name="T37" fmla="*/ 57 h 315"/>
                <a:gd name="T38" fmla="*/ 137 w 308"/>
                <a:gd name="T39" fmla="*/ 25 h 315"/>
                <a:gd name="T40" fmla="*/ 176 w 308"/>
                <a:gd name="T41" fmla="*/ 53 h 315"/>
                <a:gd name="T42" fmla="*/ 185 w 308"/>
                <a:gd name="T43" fmla="*/ 62 h 315"/>
                <a:gd name="T44" fmla="*/ 215 w 308"/>
                <a:gd name="T45" fmla="*/ 77 h 315"/>
                <a:gd name="T46" fmla="*/ 231 w 308"/>
                <a:gd name="T47" fmla="*/ 88 h 315"/>
                <a:gd name="T48" fmla="*/ 259 w 308"/>
                <a:gd name="T49" fmla="*/ 76 h 315"/>
                <a:gd name="T50" fmla="*/ 254 w 308"/>
                <a:gd name="T51" fmla="*/ 123 h 315"/>
                <a:gd name="T52" fmla="*/ 251 w 308"/>
                <a:gd name="T53" fmla="*/ 134 h 315"/>
                <a:gd name="T54" fmla="*/ 253 w 308"/>
                <a:gd name="T55" fmla="*/ 169 h 315"/>
                <a:gd name="T56" fmla="*/ 252 w 308"/>
                <a:gd name="T57" fmla="*/ 188 h 315"/>
                <a:gd name="T58" fmla="*/ 278 w 308"/>
                <a:gd name="T59" fmla="*/ 207 h 315"/>
                <a:gd name="T60" fmla="*/ 278 w 308"/>
                <a:gd name="T61" fmla="*/ 178 h 315"/>
                <a:gd name="T62" fmla="*/ 279 w 308"/>
                <a:gd name="T63" fmla="*/ 148 h 315"/>
                <a:gd name="T64" fmla="*/ 304 w 308"/>
                <a:gd name="T65" fmla="*/ 123 h 315"/>
                <a:gd name="T66" fmla="*/ 308 w 308"/>
                <a:gd name="T67" fmla="*/ 116 h 315"/>
                <a:gd name="T68" fmla="*/ 275 w 308"/>
                <a:gd name="T69" fmla="*/ 51 h 315"/>
                <a:gd name="T70" fmla="*/ 269 w 308"/>
                <a:gd name="T71" fmla="*/ 46 h 315"/>
                <a:gd name="T72" fmla="*/ 256 w 308"/>
                <a:gd name="T73" fmla="*/ 46 h 315"/>
                <a:gd name="T74" fmla="*/ 218 w 308"/>
                <a:gd name="T75" fmla="*/ 49 h 315"/>
                <a:gd name="T76" fmla="*/ 202 w 308"/>
                <a:gd name="T77" fmla="*/ 13 h 315"/>
                <a:gd name="T78" fmla="*/ 193 w 308"/>
                <a:gd name="T79" fmla="*/ 2 h 315"/>
                <a:gd name="T80" fmla="*/ 119 w 308"/>
                <a:gd name="T81" fmla="*/ 2 h 315"/>
                <a:gd name="T82" fmla="*/ 112 w 308"/>
                <a:gd name="T83" fmla="*/ 13 h 315"/>
                <a:gd name="T84" fmla="*/ 93 w 308"/>
                <a:gd name="T85" fmla="*/ 50 h 315"/>
                <a:gd name="T86" fmla="*/ 52 w 308"/>
                <a:gd name="T87" fmla="*/ 46 h 315"/>
                <a:gd name="T88" fmla="*/ 37 w 308"/>
                <a:gd name="T89" fmla="*/ 47 h 315"/>
                <a:gd name="T90" fmla="*/ 1 w 308"/>
                <a:gd name="T91" fmla="*/ 111 h 315"/>
                <a:gd name="T92" fmla="*/ 3 w 308"/>
                <a:gd name="T93" fmla="*/ 121 h 315"/>
                <a:gd name="T94" fmla="*/ 31 w 308"/>
                <a:gd name="T95" fmla="*/ 138 h 315"/>
                <a:gd name="T96" fmla="*/ 30 w 308"/>
                <a:gd name="T97" fmla="*/ 167 h 315"/>
                <a:gd name="T98" fmla="*/ 4 w 308"/>
                <a:gd name="T99" fmla="*/ 193 h 315"/>
                <a:gd name="T100" fmla="*/ 1 w 308"/>
                <a:gd name="T101" fmla="*/ 199 h 315"/>
                <a:gd name="T102" fmla="*/ 34 w 308"/>
                <a:gd name="T103" fmla="*/ 263 h 315"/>
                <a:gd name="T104" fmla="*/ 46 w 308"/>
                <a:gd name="T105" fmla="*/ 270 h 315"/>
                <a:gd name="T106" fmla="*/ 85 w 308"/>
                <a:gd name="T107" fmla="*/ 259 h 315"/>
                <a:gd name="T108" fmla="*/ 112 w 308"/>
                <a:gd name="T109" fmla="*/ 274 h 315"/>
                <a:gd name="T110" fmla="*/ 116 w 308"/>
                <a:gd name="T111" fmla="*/ 311 h 315"/>
                <a:gd name="T112" fmla="*/ 189 w 308"/>
                <a:gd name="T113" fmla="*/ 315 h 315"/>
                <a:gd name="T114" fmla="*/ 201 w 308"/>
                <a:gd name="T115" fmla="*/ 306 h 315"/>
                <a:gd name="T116" fmla="*/ 210 w 308"/>
                <a:gd name="T117" fmla="*/ 270 h 315"/>
                <a:gd name="T118" fmla="*/ 234 w 308"/>
                <a:gd name="T119" fmla="*/ 255 h 315"/>
                <a:gd name="T120" fmla="*/ 267 w 308"/>
                <a:gd name="T121" fmla="*/ 270 h 315"/>
                <a:gd name="T122" fmla="*/ 307 w 308"/>
                <a:gd name="T123" fmla="*/ 208 h 315"/>
                <a:gd name="T124" fmla="*/ 306 w 308"/>
                <a:gd name="T125" fmla="*/ 19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315">
                  <a:moveTo>
                    <a:pt x="260" y="240"/>
                  </a:moveTo>
                  <a:lnTo>
                    <a:pt x="239" y="228"/>
                  </a:lnTo>
                  <a:lnTo>
                    <a:pt x="235" y="227"/>
                  </a:lnTo>
                  <a:lnTo>
                    <a:pt x="231" y="226"/>
                  </a:lnTo>
                  <a:lnTo>
                    <a:pt x="227" y="227"/>
                  </a:lnTo>
                  <a:lnTo>
                    <a:pt x="223" y="229"/>
                  </a:lnTo>
                  <a:lnTo>
                    <a:pt x="215" y="237"/>
                  </a:lnTo>
                  <a:lnTo>
                    <a:pt x="205" y="243"/>
                  </a:lnTo>
                  <a:lnTo>
                    <a:pt x="195" y="248"/>
                  </a:lnTo>
                  <a:lnTo>
                    <a:pt x="185" y="253"/>
                  </a:lnTo>
                  <a:lnTo>
                    <a:pt x="181" y="255"/>
                  </a:lnTo>
                  <a:lnTo>
                    <a:pt x="178" y="257"/>
                  </a:lnTo>
                  <a:lnTo>
                    <a:pt x="177" y="260"/>
                  </a:lnTo>
                  <a:lnTo>
                    <a:pt x="176" y="265"/>
                  </a:lnTo>
                  <a:lnTo>
                    <a:pt x="176" y="289"/>
                  </a:lnTo>
                  <a:lnTo>
                    <a:pt x="137" y="289"/>
                  </a:lnTo>
                  <a:lnTo>
                    <a:pt x="137" y="265"/>
                  </a:lnTo>
                  <a:lnTo>
                    <a:pt x="136" y="260"/>
                  </a:lnTo>
                  <a:lnTo>
                    <a:pt x="135" y="257"/>
                  </a:lnTo>
                  <a:lnTo>
                    <a:pt x="132" y="255"/>
                  </a:lnTo>
                  <a:lnTo>
                    <a:pt x="129" y="253"/>
                  </a:lnTo>
                  <a:lnTo>
                    <a:pt x="117" y="248"/>
                  </a:lnTo>
                  <a:lnTo>
                    <a:pt x="105" y="243"/>
                  </a:lnTo>
                  <a:lnTo>
                    <a:pt x="95" y="237"/>
                  </a:lnTo>
                  <a:lnTo>
                    <a:pt x="87" y="229"/>
                  </a:lnTo>
                  <a:lnTo>
                    <a:pt x="84" y="227"/>
                  </a:lnTo>
                  <a:lnTo>
                    <a:pt x="79" y="226"/>
                  </a:lnTo>
                  <a:lnTo>
                    <a:pt x="76" y="227"/>
                  </a:lnTo>
                  <a:lnTo>
                    <a:pt x="72" y="228"/>
                  </a:lnTo>
                  <a:lnTo>
                    <a:pt x="50" y="240"/>
                  </a:lnTo>
                  <a:lnTo>
                    <a:pt x="30" y="207"/>
                  </a:lnTo>
                  <a:lnTo>
                    <a:pt x="51" y="194"/>
                  </a:lnTo>
                  <a:lnTo>
                    <a:pt x="55" y="192"/>
                  </a:lnTo>
                  <a:lnTo>
                    <a:pt x="57" y="188"/>
                  </a:lnTo>
                  <a:lnTo>
                    <a:pt x="58" y="184"/>
                  </a:lnTo>
                  <a:lnTo>
                    <a:pt x="58" y="180"/>
                  </a:lnTo>
                  <a:lnTo>
                    <a:pt x="56" y="168"/>
                  </a:lnTo>
                  <a:lnTo>
                    <a:pt x="55" y="157"/>
                  </a:lnTo>
                  <a:lnTo>
                    <a:pt x="56" y="145"/>
                  </a:lnTo>
                  <a:lnTo>
                    <a:pt x="58" y="134"/>
                  </a:lnTo>
                  <a:lnTo>
                    <a:pt x="58" y="130"/>
                  </a:lnTo>
                  <a:lnTo>
                    <a:pt x="57" y="126"/>
                  </a:lnTo>
                  <a:lnTo>
                    <a:pt x="55" y="123"/>
                  </a:lnTo>
                  <a:lnTo>
                    <a:pt x="51" y="120"/>
                  </a:lnTo>
                  <a:lnTo>
                    <a:pt x="31" y="108"/>
                  </a:lnTo>
                  <a:lnTo>
                    <a:pt x="50" y="73"/>
                  </a:lnTo>
                  <a:lnTo>
                    <a:pt x="72" y="86"/>
                  </a:lnTo>
                  <a:lnTo>
                    <a:pt x="76" y="87"/>
                  </a:lnTo>
                  <a:lnTo>
                    <a:pt x="79" y="87"/>
                  </a:lnTo>
                  <a:lnTo>
                    <a:pt x="84" y="86"/>
                  </a:lnTo>
                  <a:lnTo>
                    <a:pt x="87" y="84"/>
                  </a:lnTo>
                  <a:lnTo>
                    <a:pt x="95" y="78"/>
                  </a:lnTo>
                  <a:lnTo>
                    <a:pt x="105" y="71"/>
                  </a:lnTo>
                  <a:lnTo>
                    <a:pt x="117" y="66"/>
                  </a:lnTo>
                  <a:lnTo>
                    <a:pt x="129" y="62"/>
                  </a:lnTo>
                  <a:lnTo>
                    <a:pt x="132" y="59"/>
                  </a:lnTo>
                  <a:lnTo>
                    <a:pt x="135" y="57"/>
                  </a:lnTo>
                  <a:lnTo>
                    <a:pt x="136" y="53"/>
                  </a:lnTo>
                  <a:lnTo>
                    <a:pt x="137" y="50"/>
                  </a:lnTo>
                  <a:lnTo>
                    <a:pt x="137" y="25"/>
                  </a:lnTo>
                  <a:lnTo>
                    <a:pt x="176" y="25"/>
                  </a:lnTo>
                  <a:lnTo>
                    <a:pt x="176" y="50"/>
                  </a:lnTo>
                  <a:lnTo>
                    <a:pt x="176" y="53"/>
                  </a:lnTo>
                  <a:lnTo>
                    <a:pt x="178" y="57"/>
                  </a:lnTo>
                  <a:lnTo>
                    <a:pt x="181" y="59"/>
                  </a:lnTo>
                  <a:lnTo>
                    <a:pt x="185" y="62"/>
                  </a:lnTo>
                  <a:lnTo>
                    <a:pt x="195" y="66"/>
                  </a:lnTo>
                  <a:lnTo>
                    <a:pt x="205" y="71"/>
                  </a:lnTo>
                  <a:lnTo>
                    <a:pt x="215" y="77"/>
                  </a:lnTo>
                  <a:lnTo>
                    <a:pt x="223" y="84"/>
                  </a:lnTo>
                  <a:lnTo>
                    <a:pt x="227" y="87"/>
                  </a:lnTo>
                  <a:lnTo>
                    <a:pt x="231" y="88"/>
                  </a:lnTo>
                  <a:lnTo>
                    <a:pt x="235" y="88"/>
                  </a:lnTo>
                  <a:lnTo>
                    <a:pt x="239" y="86"/>
                  </a:lnTo>
                  <a:lnTo>
                    <a:pt x="259" y="76"/>
                  </a:lnTo>
                  <a:lnTo>
                    <a:pt x="278" y="108"/>
                  </a:lnTo>
                  <a:lnTo>
                    <a:pt x="258" y="120"/>
                  </a:lnTo>
                  <a:lnTo>
                    <a:pt x="254" y="123"/>
                  </a:lnTo>
                  <a:lnTo>
                    <a:pt x="252" y="126"/>
                  </a:lnTo>
                  <a:lnTo>
                    <a:pt x="251" y="130"/>
                  </a:lnTo>
                  <a:lnTo>
                    <a:pt x="251" y="134"/>
                  </a:lnTo>
                  <a:lnTo>
                    <a:pt x="253" y="145"/>
                  </a:lnTo>
                  <a:lnTo>
                    <a:pt x="254" y="157"/>
                  </a:lnTo>
                  <a:lnTo>
                    <a:pt x="253" y="169"/>
                  </a:lnTo>
                  <a:lnTo>
                    <a:pt x="251" y="180"/>
                  </a:lnTo>
                  <a:lnTo>
                    <a:pt x="251" y="184"/>
                  </a:lnTo>
                  <a:lnTo>
                    <a:pt x="252" y="188"/>
                  </a:lnTo>
                  <a:lnTo>
                    <a:pt x="254" y="192"/>
                  </a:lnTo>
                  <a:lnTo>
                    <a:pt x="258" y="194"/>
                  </a:lnTo>
                  <a:lnTo>
                    <a:pt x="278" y="207"/>
                  </a:lnTo>
                  <a:lnTo>
                    <a:pt x="260" y="240"/>
                  </a:lnTo>
                  <a:close/>
                  <a:moveTo>
                    <a:pt x="302" y="192"/>
                  </a:moveTo>
                  <a:lnTo>
                    <a:pt x="278" y="178"/>
                  </a:lnTo>
                  <a:lnTo>
                    <a:pt x="279" y="167"/>
                  </a:lnTo>
                  <a:lnTo>
                    <a:pt x="279" y="157"/>
                  </a:lnTo>
                  <a:lnTo>
                    <a:pt x="279" y="148"/>
                  </a:lnTo>
                  <a:lnTo>
                    <a:pt x="278" y="138"/>
                  </a:lnTo>
                  <a:lnTo>
                    <a:pt x="302" y="124"/>
                  </a:lnTo>
                  <a:lnTo>
                    <a:pt x="304" y="123"/>
                  </a:lnTo>
                  <a:lnTo>
                    <a:pt x="306" y="121"/>
                  </a:lnTo>
                  <a:lnTo>
                    <a:pt x="307" y="119"/>
                  </a:lnTo>
                  <a:lnTo>
                    <a:pt x="308" y="116"/>
                  </a:lnTo>
                  <a:lnTo>
                    <a:pt x="308" y="111"/>
                  </a:lnTo>
                  <a:lnTo>
                    <a:pt x="306" y="106"/>
                  </a:lnTo>
                  <a:lnTo>
                    <a:pt x="275" y="51"/>
                  </a:lnTo>
                  <a:lnTo>
                    <a:pt x="273" y="49"/>
                  </a:lnTo>
                  <a:lnTo>
                    <a:pt x="271" y="47"/>
                  </a:lnTo>
                  <a:lnTo>
                    <a:pt x="269" y="46"/>
                  </a:lnTo>
                  <a:lnTo>
                    <a:pt x="266" y="44"/>
                  </a:lnTo>
                  <a:lnTo>
                    <a:pt x="262" y="44"/>
                  </a:lnTo>
                  <a:lnTo>
                    <a:pt x="256" y="46"/>
                  </a:lnTo>
                  <a:lnTo>
                    <a:pt x="234" y="59"/>
                  </a:lnTo>
                  <a:lnTo>
                    <a:pt x="226" y="54"/>
                  </a:lnTo>
                  <a:lnTo>
                    <a:pt x="218" y="49"/>
                  </a:lnTo>
                  <a:lnTo>
                    <a:pt x="210" y="44"/>
                  </a:lnTo>
                  <a:lnTo>
                    <a:pt x="202" y="41"/>
                  </a:lnTo>
                  <a:lnTo>
                    <a:pt x="202" y="13"/>
                  </a:lnTo>
                  <a:lnTo>
                    <a:pt x="201" y="8"/>
                  </a:lnTo>
                  <a:lnTo>
                    <a:pt x="197" y="4"/>
                  </a:lnTo>
                  <a:lnTo>
                    <a:pt x="193" y="2"/>
                  </a:lnTo>
                  <a:lnTo>
                    <a:pt x="189" y="0"/>
                  </a:lnTo>
                  <a:lnTo>
                    <a:pt x="124" y="0"/>
                  </a:lnTo>
                  <a:lnTo>
                    <a:pt x="119" y="2"/>
                  </a:lnTo>
                  <a:lnTo>
                    <a:pt x="116" y="4"/>
                  </a:lnTo>
                  <a:lnTo>
                    <a:pt x="113" y="8"/>
                  </a:lnTo>
                  <a:lnTo>
                    <a:pt x="112" y="13"/>
                  </a:lnTo>
                  <a:lnTo>
                    <a:pt x="112" y="41"/>
                  </a:lnTo>
                  <a:lnTo>
                    <a:pt x="102" y="44"/>
                  </a:lnTo>
                  <a:lnTo>
                    <a:pt x="93" y="50"/>
                  </a:lnTo>
                  <a:lnTo>
                    <a:pt x="85" y="54"/>
                  </a:lnTo>
                  <a:lnTo>
                    <a:pt x="77" y="59"/>
                  </a:lnTo>
                  <a:lnTo>
                    <a:pt x="52" y="46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37" y="47"/>
                  </a:lnTo>
                  <a:lnTo>
                    <a:pt x="34" y="51"/>
                  </a:lnTo>
                  <a:lnTo>
                    <a:pt x="2" y="106"/>
                  </a:lnTo>
                  <a:lnTo>
                    <a:pt x="1" y="111"/>
                  </a:lnTo>
                  <a:lnTo>
                    <a:pt x="1" y="116"/>
                  </a:lnTo>
                  <a:lnTo>
                    <a:pt x="2" y="119"/>
                  </a:lnTo>
                  <a:lnTo>
                    <a:pt x="3" y="121"/>
                  </a:lnTo>
                  <a:lnTo>
                    <a:pt x="5" y="123"/>
                  </a:lnTo>
                  <a:lnTo>
                    <a:pt x="7" y="124"/>
                  </a:lnTo>
                  <a:lnTo>
                    <a:pt x="31" y="138"/>
                  </a:lnTo>
                  <a:lnTo>
                    <a:pt x="30" y="148"/>
                  </a:lnTo>
                  <a:lnTo>
                    <a:pt x="29" y="157"/>
                  </a:lnTo>
                  <a:lnTo>
                    <a:pt x="30" y="167"/>
                  </a:lnTo>
                  <a:lnTo>
                    <a:pt x="31" y="178"/>
                  </a:lnTo>
                  <a:lnTo>
                    <a:pt x="6" y="192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2" y="196"/>
                  </a:lnTo>
                  <a:lnTo>
                    <a:pt x="1" y="199"/>
                  </a:lnTo>
                  <a:lnTo>
                    <a:pt x="0" y="203"/>
                  </a:lnTo>
                  <a:lnTo>
                    <a:pt x="2" y="208"/>
                  </a:lnTo>
                  <a:lnTo>
                    <a:pt x="34" y="263"/>
                  </a:lnTo>
                  <a:lnTo>
                    <a:pt x="37" y="268"/>
                  </a:lnTo>
                  <a:lnTo>
                    <a:pt x="42" y="270"/>
                  </a:lnTo>
                  <a:lnTo>
                    <a:pt x="46" y="270"/>
                  </a:lnTo>
                  <a:lnTo>
                    <a:pt x="51" y="269"/>
                  </a:lnTo>
                  <a:lnTo>
                    <a:pt x="77" y="254"/>
                  </a:lnTo>
                  <a:lnTo>
                    <a:pt x="85" y="259"/>
                  </a:lnTo>
                  <a:lnTo>
                    <a:pt x="93" y="266"/>
                  </a:lnTo>
                  <a:lnTo>
                    <a:pt x="102" y="270"/>
                  </a:lnTo>
                  <a:lnTo>
                    <a:pt x="112" y="274"/>
                  </a:lnTo>
                  <a:lnTo>
                    <a:pt x="112" y="302"/>
                  </a:lnTo>
                  <a:lnTo>
                    <a:pt x="113" y="306"/>
                  </a:lnTo>
                  <a:lnTo>
                    <a:pt x="116" y="311"/>
                  </a:lnTo>
                  <a:lnTo>
                    <a:pt x="119" y="314"/>
                  </a:lnTo>
                  <a:lnTo>
                    <a:pt x="124" y="315"/>
                  </a:lnTo>
                  <a:lnTo>
                    <a:pt x="189" y="315"/>
                  </a:lnTo>
                  <a:lnTo>
                    <a:pt x="193" y="314"/>
                  </a:lnTo>
                  <a:lnTo>
                    <a:pt x="197" y="311"/>
                  </a:lnTo>
                  <a:lnTo>
                    <a:pt x="201" y="306"/>
                  </a:lnTo>
                  <a:lnTo>
                    <a:pt x="202" y="302"/>
                  </a:lnTo>
                  <a:lnTo>
                    <a:pt x="202" y="274"/>
                  </a:lnTo>
                  <a:lnTo>
                    <a:pt x="210" y="270"/>
                  </a:lnTo>
                  <a:lnTo>
                    <a:pt x="218" y="266"/>
                  </a:lnTo>
                  <a:lnTo>
                    <a:pt x="226" y="260"/>
                  </a:lnTo>
                  <a:lnTo>
                    <a:pt x="234" y="255"/>
                  </a:lnTo>
                  <a:lnTo>
                    <a:pt x="258" y="268"/>
                  </a:lnTo>
                  <a:lnTo>
                    <a:pt x="262" y="270"/>
                  </a:lnTo>
                  <a:lnTo>
                    <a:pt x="267" y="270"/>
                  </a:lnTo>
                  <a:lnTo>
                    <a:pt x="271" y="268"/>
                  </a:lnTo>
                  <a:lnTo>
                    <a:pt x="275" y="263"/>
                  </a:lnTo>
                  <a:lnTo>
                    <a:pt x="307" y="208"/>
                  </a:lnTo>
                  <a:lnTo>
                    <a:pt x="308" y="202"/>
                  </a:lnTo>
                  <a:lnTo>
                    <a:pt x="308" y="198"/>
                  </a:lnTo>
                  <a:lnTo>
                    <a:pt x="306" y="194"/>
                  </a:lnTo>
                  <a:lnTo>
                    <a:pt x="302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0" name="Freeform 2511">
            <a:extLst>
              <a:ext uri="{FF2B5EF4-FFF2-40B4-BE49-F238E27FC236}">
                <a16:creationId xmlns:a16="http://schemas.microsoft.com/office/drawing/2014/main" id="{A23B792B-6D2E-43E2-9360-4A851EC70C5B}"/>
              </a:ext>
            </a:extLst>
          </p:cNvPr>
          <p:cNvSpPr>
            <a:spLocks noEditPoints="1"/>
          </p:cNvSpPr>
          <p:nvPr/>
        </p:nvSpPr>
        <p:spPr bwMode="auto">
          <a:xfrm>
            <a:off x="2263173" y="4509249"/>
            <a:ext cx="201613" cy="285750"/>
          </a:xfrm>
          <a:custGeom>
            <a:avLst/>
            <a:gdLst>
              <a:gd name="T0" fmla="*/ 288 w 631"/>
              <a:gd name="T1" fmla="*/ 449 h 901"/>
              <a:gd name="T2" fmla="*/ 251 w 631"/>
              <a:gd name="T3" fmla="*/ 434 h 901"/>
              <a:gd name="T4" fmla="*/ 220 w 631"/>
              <a:gd name="T5" fmla="*/ 411 h 901"/>
              <a:gd name="T6" fmla="*/ 196 w 631"/>
              <a:gd name="T7" fmla="*/ 380 h 901"/>
              <a:gd name="T8" fmla="*/ 183 w 631"/>
              <a:gd name="T9" fmla="*/ 343 h 901"/>
              <a:gd name="T10" fmla="*/ 180 w 631"/>
              <a:gd name="T11" fmla="*/ 302 h 901"/>
              <a:gd name="T12" fmla="*/ 190 w 631"/>
              <a:gd name="T13" fmla="*/ 264 h 901"/>
              <a:gd name="T14" fmla="*/ 211 w 631"/>
              <a:gd name="T15" fmla="*/ 231 h 901"/>
              <a:gd name="T16" fmla="*/ 240 w 631"/>
              <a:gd name="T17" fmla="*/ 204 h 901"/>
              <a:gd name="T18" fmla="*/ 275 w 631"/>
              <a:gd name="T19" fmla="*/ 186 h 901"/>
              <a:gd name="T20" fmla="*/ 315 w 631"/>
              <a:gd name="T21" fmla="*/ 181 h 901"/>
              <a:gd name="T22" fmla="*/ 355 w 631"/>
              <a:gd name="T23" fmla="*/ 186 h 901"/>
              <a:gd name="T24" fmla="*/ 391 w 631"/>
              <a:gd name="T25" fmla="*/ 204 h 901"/>
              <a:gd name="T26" fmla="*/ 419 w 631"/>
              <a:gd name="T27" fmla="*/ 231 h 901"/>
              <a:gd name="T28" fmla="*/ 439 w 631"/>
              <a:gd name="T29" fmla="*/ 264 h 901"/>
              <a:gd name="T30" fmla="*/ 449 w 631"/>
              <a:gd name="T31" fmla="*/ 302 h 901"/>
              <a:gd name="T32" fmla="*/ 448 w 631"/>
              <a:gd name="T33" fmla="*/ 343 h 901"/>
              <a:gd name="T34" fmla="*/ 434 w 631"/>
              <a:gd name="T35" fmla="*/ 380 h 901"/>
              <a:gd name="T36" fmla="*/ 411 w 631"/>
              <a:gd name="T37" fmla="*/ 411 h 901"/>
              <a:gd name="T38" fmla="*/ 380 w 631"/>
              <a:gd name="T39" fmla="*/ 435 h 901"/>
              <a:gd name="T40" fmla="*/ 342 w 631"/>
              <a:gd name="T41" fmla="*/ 449 h 901"/>
              <a:gd name="T42" fmla="*/ 315 w 631"/>
              <a:gd name="T43" fmla="*/ 0 h 901"/>
              <a:gd name="T44" fmla="*/ 267 w 631"/>
              <a:gd name="T45" fmla="*/ 4 h 901"/>
              <a:gd name="T46" fmla="*/ 221 w 631"/>
              <a:gd name="T47" fmla="*/ 15 h 901"/>
              <a:gd name="T48" fmla="*/ 178 w 631"/>
              <a:gd name="T49" fmla="*/ 31 h 901"/>
              <a:gd name="T50" fmla="*/ 139 w 631"/>
              <a:gd name="T51" fmla="*/ 54 h 901"/>
              <a:gd name="T52" fmla="*/ 103 w 631"/>
              <a:gd name="T53" fmla="*/ 83 h 901"/>
              <a:gd name="T54" fmla="*/ 71 w 631"/>
              <a:gd name="T55" fmla="*/ 115 h 901"/>
              <a:gd name="T56" fmla="*/ 45 w 631"/>
              <a:gd name="T57" fmla="*/ 152 h 901"/>
              <a:gd name="T58" fmla="*/ 24 w 631"/>
              <a:gd name="T59" fmla="*/ 193 h 901"/>
              <a:gd name="T60" fmla="*/ 10 w 631"/>
              <a:gd name="T61" fmla="*/ 237 h 901"/>
              <a:gd name="T62" fmla="*/ 1 w 631"/>
              <a:gd name="T63" fmla="*/ 283 h 901"/>
              <a:gd name="T64" fmla="*/ 1 w 631"/>
              <a:gd name="T65" fmla="*/ 333 h 901"/>
              <a:gd name="T66" fmla="*/ 12 w 631"/>
              <a:gd name="T67" fmla="*/ 389 h 901"/>
              <a:gd name="T68" fmla="*/ 35 w 631"/>
              <a:gd name="T69" fmla="*/ 453 h 901"/>
              <a:gd name="T70" fmla="*/ 92 w 631"/>
              <a:gd name="T71" fmla="*/ 570 h 901"/>
              <a:gd name="T72" fmla="*/ 175 w 631"/>
              <a:gd name="T73" fmla="*/ 707 h 901"/>
              <a:gd name="T74" fmla="*/ 251 w 631"/>
              <a:gd name="T75" fmla="*/ 822 h 901"/>
              <a:gd name="T76" fmla="*/ 306 w 631"/>
              <a:gd name="T77" fmla="*/ 898 h 901"/>
              <a:gd name="T78" fmla="*/ 315 w 631"/>
              <a:gd name="T79" fmla="*/ 901 h 901"/>
              <a:gd name="T80" fmla="*/ 325 w 631"/>
              <a:gd name="T81" fmla="*/ 898 h 901"/>
              <a:gd name="T82" fmla="*/ 380 w 631"/>
              <a:gd name="T83" fmla="*/ 822 h 901"/>
              <a:gd name="T84" fmla="*/ 456 w 631"/>
              <a:gd name="T85" fmla="*/ 707 h 901"/>
              <a:gd name="T86" fmla="*/ 537 w 631"/>
              <a:gd name="T87" fmla="*/ 570 h 901"/>
              <a:gd name="T88" fmla="*/ 594 w 631"/>
              <a:gd name="T89" fmla="*/ 453 h 901"/>
              <a:gd name="T90" fmla="*/ 618 w 631"/>
              <a:gd name="T91" fmla="*/ 389 h 901"/>
              <a:gd name="T92" fmla="*/ 630 w 631"/>
              <a:gd name="T93" fmla="*/ 333 h 901"/>
              <a:gd name="T94" fmla="*/ 629 w 631"/>
              <a:gd name="T95" fmla="*/ 283 h 901"/>
              <a:gd name="T96" fmla="*/ 621 w 631"/>
              <a:gd name="T97" fmla="*/ 237 h 901"/>
              <a:gd name="T98" fmla="*/ 605 w 631"/>
              <a:gd name="T99" fmla="*/ 193 h 901"/>
              <a:gd name="T100" fmla="*/ 585 w 631"/>
              <a:gd name="T101" fmla="*/ 152 h 901"/>
              <a:gd name="T102" fmla="*/ 558 w 631"/>
              <a:gd name="T103" fmla="*/ 116 h 901"/>
              <a:gd name="T104" fmla="*/ 527 w 631"/>
              <a:gd name="T105" fmla="*/ 83 h 901"/>
              <a:gd name="T106" fmla="*/ 491 w 631"/>
              <a:gd name="T107" fmla="*/ 54 h 901"/>
              <a:gd name="T108" fmla="*/ 451 w 631"/>
              <a:gd name="T109" fmla="*/ 31 h 901"/>
              <a:gd name="T110" fmla="*/ 408 w 631"/>
              <a:gd name="T111" fmla="*/ 15 h 901"/>
              <a:gd name="T112" fmla="*/ 363 w 631"/>
              <a:gd name="T113" fmla="*/ 5 h 901"/>
              <a:gd name="T114" fmla="*/ 315 w 631"/>
              <a:gd name="T115" fmla="*/ 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1" h="901">
                <a:moveTo>
                  <a:pt x="315" y="451"/>
                </a:moveTo>
                <a:lnTo>
                  <a:pt x="302" y="451"/>
                </a:lnTo>
                <a:lnTo>
                  <a:pt x="288" y="449"/>
                </a:lnTo>
                <a:lnTo>
                  <a:pt x="275" y="445"/>
                </a:lnTo>
                <a:lnTo>
                  <a:pt x="263" y="441"/>
                </a:lnTo>
                <a:lnTo>
                  <a:pt x="251" y="434"/>
                </a:lnTo>
                <a:lnTo>
                  <a:pt x="240" y="428"/>
                </a:lnTo>
                <a:lnTo>
                  <a:pt x="229" y="420"/>
                </a:lnTo>
                <a:lnTo>
                  <a:pt x="220" y="411"/>
                </a:lnTo>
                <a:lnTo>
                  <a:pt x="211" y="402"/>
                </a:lnTo>
                <a:lnTo>
                  <a:pt x="204" y="391"/>
                </a:lnTo>
                <a:lnTo>
                  <a:pt x="196" y="380"/>
                </a:lnTo>
                <a:lnTo>
                  <a:pt x="190" y="368"/>
                </a:lnTo>
                <a:lnTo>
                  <a:pt x="186" y="356"/>
                </a:lnTo>
                <a:lnTo>
                  <a:pt x="183" y="343"/>
                </a:lnTo>
                <a:lnTo>
                  <a:pt x="180" y="330"/>
                </a:lnTo>
                <a:lnTo>
                  <a:pt x="180" y="316"/>
                </a:lnTo>
                <a:lnTo>
                  <a:pt x="180" y="302"/>
                </a:lnTo>
                <a:lnTo>
                  <a:pt x="183" y="289"/>
                </a:lnTo>
                <a:lnTo>
                  <a:pt x="186" y="276"/>
                </a:lnTo>
                <a:lnTo>
                  <a:pt x="190" y="264"/>
                </a:lnTo>
                <a:lnTo>
                  <a:pt x="196" y="251"/>
                </a:lnTo>
                <a:lnTo>
                  <a:pt x="204" y="240"/>
                </a:lnTo>
                <a:lnTo>
                  <a:pt x="211" y="231"/>
                </a:lnTo>
                <a:lnTo>
                  <a:pt x="220" y="221"/>
                </a:lnTo>
                <a:lnTo>
                  <a:pt x="229" y="212"/>
                </a:lnTo>
                <a:lnTo>
                  <a:pt x="240" y="204"/>
                </a:lnTo>
                <a:lnTo>
                  <a:pt x="251" y="197"/>
                </a:lnTo>
                <a:lnTo>
                  <a:pt x="263" y="192"/>
                </a:lnTo>
                <a:lnTo>
                  <a:pt x="275" y="186"/>
                </a:lnTo>
                <a:lnTo>
                  <a:pt x="288" y="183"/>
                </a:lnTo>
                <a:lnTo>
                  <a:pt x="302" y="181"/>
                </a:lnTo>
                <a:lnTo>
                  <a:pt x="315" y="181"/>
                </a:lnTo>
                <a:lnTo>
                  <a:pt x="329" y="181"/>
                </a:lnTo>
                <a:lnTo>
                  <a:pt x="342" y="183"/>
                </a:lnTo>
                <a:lnTo>
                  <a:pt x="355" y="186"/>
                </a:lnTo>
                <a:lnTo>
                  <a:pt x="368" y="192"/>
                </a:lnTo>
                <a:lnTo>
                  <a:pt x="380" y="197"/>
                </a:lnTo>
                <a:lnTo>
                  <a:pt x="391" y="204"/>
                </a:lnTo>
                <a:lnTo>
                  <a:pt x="401" y="212"/>
                </a:lnTo>
                <a:lnTo>
                  <a:pt x="411" y="221"/>
                </a:lnTo>
                <a:lnTo>
                  <a:pt x="419" y="231"/>
                </a:lnTo>
                <a:lnTo>
                  <a:pt x="427" y="240"/>
                </a:lnTo>
                <a:lnTo>
                  <a:pt x="434" y="251"/>
                </a:lnTo>
                <a:lnTo>
                  <a:pt x="439" y="264"/>
                </a:lnTo>
                <a:lnTo>
                  <a:pt x="444" y="276"/>
                </a:lnTo>
                <a:lnTo>
                  <a:pt x="448" y="289"/>
                </a:lnTo>
                <a:lnTo>
                  <a:pt x="449" y="302"/>
                </a:lnTo>
                <a:lnTo>
                  <a:pt x="450" y="316"/>
                </a:lnTo>
                <a:lnTo>
                  <a:pt x="449" y="330"/>
                </a:lnTo>
                <a:lnTo>
                  <a:pt x="448" y="343"/>
                </a:lnTo>
                <a:lnTo>
                  <a:pt x="444" y="356"/>
                </a:lnTo>
                <a:lnTo>
                  <a:pt x="439" y="368"/>
                </a:lnTo>
                <a:lnTo>
                  <a:pt x="434" y="380"/>
                </a:lnTo>
                <a:lnTo>
                  <a:pt x="427" y="391"/>
                </a:lnTo>
                <a:lnTo>
                  <a:pt x="419" y="402"/>
                </a:lnTo>
                <a:lnTo>
                  <a:pt x="411" y="411"/>
                </a:lnTo>
                <a:lnTo>
                  <a:pt x="401" y="420"/>
                </a:lnTo>
                <a:lnTo>
                  <a:pt x="391" y="428"/>
                </a:lnTo>
                <a:lnTo>
                  <a:pt x="380" y="435"/>
                </a:lnTo>
                <a:lnTo>
                  <a:pt x="368" y="441"/>
                </a:lnTo>
                <a:lnTo>
                  <a:pt x="355" y="445"/>
                </a:lnTo>
                <a:lnTo>
                  <a:pt x="342" y="449"/>
                </a:lnTo>
                <a:lnTo>
                  <a:pt x="329" y="451"/>
                </a:lnTo>
                <a:lnTo>
                  <a:pt x="315" y="451"/>
                </a:lnTo>
                <a:close/>
                <a:moveTo>
                  <a:pt x="315" y="0"/>
                </a:moveTo>
                <a:lnTo>
                  <a:pt x="299" y="0"/>
                </a:lnTo>
                <a:lnTo>
                  <a:pt x="283" y="3"/>
                </a:lnTo>
                <a:lnTo>
                  <a:pt x="267" y="4"/>
                </a:lnTo>
                <a:lnTo>
                  <a:pt x="252" y="7"/>
                </a:lnTo>
                <a:lnTo>
                  <a:pt x="237" y="10"/>
                </a:lnTo>
                <a:lnTo>
                  <a:pt x="221" y="15"/>
                </a:lnTo>
                <a:lnTo>
                  <a:pt x="207" y="20"/>
                </a:lnTo>
                <a:lnTo>
                  <a:pt x="193" y="26"/>
                </a:lnTo>
                <a:lnTo>
                  <a:pt x="178" y="31"/>
                </a:lnTo>
                <a:lnTo>
                  <a:pt x="165" y="39"/>
                </a:lnTo>
                <a:lnTo>
                  <a:pt x="152" y="47"/>
                </a:lnTo>
                <a:lnTo>
                  <a:pt x="139" y="54"/>
                </a:lnTo>
                <a:lnTo>
                  <a:pt x="126" y="63"/>
                </a:lnTo>
                <a:lnTo>
                  <a:pt x="114" y="73"/>
                </a:lnTo>
                <a:lnTo>
                  <a:pt x="103" y="83"/>
                </a:lnTo>
                <a:lnTo>
                  <a:pt x="92" y="93"/>
                </a:lnTo>
                <a:lnTo>
                  <a:pt x="81" y="104"/>
                </a:lnTo>
                <a:lnTo>
                  <a:pt x="71" y="115"/>
                </a:lnTo>
                <a:lnTo>
                  <a:pt x="63" y="127"/>
                </a:lnTo>
                <a:lnTo>
                  <a:pt x="54" y="140"/>
                </a:lnTo>
                <a:lnTo>
                  <a:pt x="45" y="152"/>
                </a:lnTo>
                <a:lnTo>
                  <a:pt x="37" y="166"/>
                </a:lnTo>
                <a:lnTo>
                  <a:pt x="31" y="180"/>
                </a:lnTo>
                <a:lnTo>
                  <a:pt x="24" y="193"/>
                </a:lnTo>
                <a:lnTo>
                  <a:pt x="19" y="207"/>
                </a:lnTo>
                <a:lnTo>
                  <a:pt x="14" y="223"/>
                </a:lnTo>
                <a:lnTo>
                  <a:pt x="10" y="237"/>
                </a:lnTo>
                <a:lnTo>
                  <a:pt x="6" y="253"/>
                </a:lnTo>
                <a:lnTo>
                  <a:pt x="3" y="268"/>
                </a:lnTo>
                <a:lnTo>
                  <a:pt x="1" y="283"/>
                </a:lnTo>
                <a:lnTo>
                  <a:pt x="0" y="300"/>
                </a:lnTo>
                <a:lnTo>
                  <a:pt x="0" y="316"/>
                </a:lnTo>
                <a:lnTo>
                  <a:pt x="1" y="333"/>
                </a:lnTo>
                <a:lnTo>
                  <a:pt x="3" y="351"/>
                </a:lnTo>
                <a:lnTo>
                  <a:pt x="6" y="369"/>
                </a:lnTo>
                <a:lnTo>
                  <a:pt x="12" y="389"/>
                </a:lnTo>
                <a:lnTo>
                  <a:pt x="19" y="409"/>
                </a:lnTo>
                <a:lnTo>
                  <a:pt x="26" y="431"/>
                </a:lnTo>
                <a:lnTo>
                  <a:pt x="35" y="453"/>
                </a:lnTo>
                <a:lnTo>
                  <a:pt x="45" y="475"/>
                </a:lnTo>
                <a:lnTo>
                  <a:pt x="67" y="522"/>
                </a:lnTo>
                <a:lnTo>
                  <a:pt x="92" y="570"/>
                </a:lnTo>
                <a:lnTo>
                  <a:pt x="119" y="616"/>
                </a:lnTo>
                <a:lnTo>
                  <a:pt x="146" y="663"/>
                </a:lnTo>
                <a:lnTo>
                  <a:pt x="175" y="707"/>
                </a:lnTo>
                <a:lnTo>
                  <a:pt x="201" y="749"/>
                </a:lnTo>
                <a:lnTo>
                  <a:pt x="227" y="788"/>
                </a:lnTo>
                <a:lnTo>
                  <a:pt x="251" y="822"/>
                </a:lnTo>
                <a:lnTo>
                  <a:pt x="286" y="872"/>
                </a:lnTo>
                <a:lnTo>
                  <a:pt x="303" y="895"/>
                </a:lnTo>
                <a:lnTo>
                  <a:pt x="306" y="898"/>
                </a:lnTo>
                <a:lnTo>
                  <a:pt x="308" y="900"/>
                </a:lnTo>
                <a:lnTo>
                  <a:pt x="311" y="901"/>
                </a:lnTo>
                <a:lnTo>
                  <a:pt x="315" y="901"/>
                </a:lnTo>
                <a:lnTo>
                  <a:pt x="318" y="901"/>
                </a:lnTo>
                <a:lnTo>
                  <a:pt x="321" y="900"/>
                </a:lnTo>
                <a:lnTo>
                  <a:pt x="325" y="898"/>
                </a:lnTo>
                <a:lnTo>
                  <a:pt x="327" y="895"/>
                </a:lnTo>
                <a:lnTo>
                  <a:pt x="343" y="872"/>
                </a:lnTo>
                <a:lnTo>
                  <a:pt x="380" y="822"/>
                </a:lnTo>
                <a:lnTo>
                  <a:pt x="403" y="788"/>
                </a:lnTo>
                <a:lnTo>
                  <a:pt x="428" y="749"/>
                </a:lnTo>
                <a:lnTo>
                  <a:pt x="456" y="707"/>
                </a:lnTo>
                <a:lnTo>
                  <a:pt x="483" y="663"/>
                </a:lnTo>
                <a:lnTo>
                  <a:pt x="511" y="616"/>
                </a:lnTo>
                <a:lnTo>
                  <a:pt x="537" y="570"/>
                </a:lnTo>
                <a:lnTo>
                  <a:pt x="562" y="522"/>
                </a:lnTo>
                <a:lnTo>
                  <a:pt x="585" y="475"/>
                </a:lnTo>
                <a:lnTo>
                  <a:pt x="594" y="453"/>
                </a:lnTo>
                <a:lnTo>
                  <a:pt x="603" y="431"/>
                </a:lnTo>
                <a:lnTo>
                  <a:pt x="611" y="409"/>
                </a:lnTo>
                <a:lnTo>
                  <a:pt x="618" y="389"/>
                </a:lnTo>
                <a:lnTo>
                  <a:pt x="623" y="369"/>
                </a:lnTo>
                <a:lnTo>
                  <a:pt x="627" y="351"/>
                </a:lnTo>
                <a:lnTo>
                  <a:pt x="630" y="333"/>
                </a:lnTo>
                <a:lnTo>
                  <a:pt x="631" y="316"/>
                </a:lnTo>
                <a:lnTo>
                  <a:pt x="630" y="300"/>
                </a:lnTo>
                <a:lnTo>
                  <a:pt x="629" y="283"/>
                </a:lnTo>
                <a:lnTo>
                  <a:pt x="626" y="268"/>
                </a:lnTo>
                <a:lnTo>
                  <a:pt x="624" y="253"/>
                </a:lnTo>
                <a:lnTo>
                  <a:pt x="621" y="237"/>
                </a:lnTo>
                <a:lnTo>
                  <a:pt x="616" y="223"/>
                </a:lnTo>
                <a:lnTo>
                  <a:pt x="611" y="207"/>
                </a:lnTo>
                <a:lnTo>
                  <a:pt x="605" y="193"/>
                </a:lnTo>
                <a:lnTo>
                  <a:pt x="599" y="180"/>
                </a:lnTo>
                <a:lnTo>
                  <a:pt x="592" y="166"/>
                </a:lnTo>
                <a:lnTo>
                  <a:pt x="585" y="152"/>
                </a:lnTo>
                <a:lnTo>
                  <a:pt x="577" y="140"/>
                </a:lnTo>
                <a:lnTo>
                  <a:pt x="568" y="127"/>
                </a:lnTo>
                <a:lnTo>
                  <a:pt x="558" y="116"/>
                </a:lnTo>
                <a:lnTo>
                  <a:pt x="548" y="104"/>
                </a:lnTo>
                <a:lnTo>
                  <a:pt x="538" y="93"/>
                </a:lnTo>
                <a:lnTo>
                  <a:pt x="527" y="83"/>
                </a:lnTo>
                <a:lnTo>
                  <a:pt x="515" y="73"/>
                </a:lnTo>
                <a:lnTo>
                  <a:pt x="504" y="63"/>
                </a:lnTo>
                <a:lnTo>
                  <a:pt x="491" y="54"/>
                </a:lnTo>
                <a:lnTo>
                  <a:pt x="479" y="47"/>
                </a:lnTo>
                <a:lnTo>
                  <a:pt x="466" y="39"/>
                </a:lnTo>
                <a:lnTo>
                  <a:pt x="451" y="31"/>
                </a:lnTo>
                <a:lnTo>
                  <a:pt x="438" y="26"/>
                </a:lnTo>
                <a:lnTo>
                  <a:pt x="424" y="20"/>
                </a:lnTo>
                <a:lnTo>
                  <a:pt x="408" y="15"/>
                </a:lnTo>
                <a:lnTo>
                  <a:pt x="394" y="10"/>
                </a:lnTo>
                <a:lnTo>
                  <a:pt x="379" y="7"/>
                </a:lnTo>
                <a:lnTo>
                  <a:pt x="363" y="5"/>
                </a:lnTo>
                <a:lnTo>
                  <a:pt x="348" y="3"/>
                </a:lnTo>
                <a:lnTo>
                  <a:pt x="331" y="2"/>
                </a:lnTo>
                <a:lnTo>
                  <a:pt x="315" y="0"/>
                </a:lnTo>
                <a:lnTo>
                  <a:pt x="31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2511">
            <a:extLst>
              <a:ext uri="{FF2B5EF4-FFF2-40B4-BE49-F238E27FC236}">
                <a16:creationId xmlns:a16="http://schemas.microsoft.com/office/drawing/2014/main" id="{13E25518-7720-4ADC-9357-D54BA1B4819B}"/>
              </a:ext>
            </a:extLst>
          </p:cNvPr>
          <p:cNvSpPr>
            <a:spLocks noEditPoints="1"/>
          </p:cNvSpPr>
          <p:nvPr/>
        </p:nvSpPr>
        <p:spPr bwMode="auto">
          <a:xfrm>
            <a:off x="1531365" y="2696775"/>
            <a:ext cx="201613" cy="285750"/>
          </a:xfrm>
          <a:custGeom>
            <a:avLst/>
            <a:gdLst>
              <a:gd name="T0" fmla="*/ 288 w 631"/>
              <a:gd name="T1" fmla="*/ 449 h 901"/>
              <a:gd name="T2" fmla="*/ 251 w 631"/>
              <a:gd name="T3" fmla="*/ 434 h 901"/>
              <a:gd name="T4" fmla="*/ 220 w 631"/>
              <a:gd name="T5" fmla="*/ 411 h 901"/>
              <a:gd name="T6" fmla="*/ 196 w 631"/>
              <a:gd name="T7" fmla="*/ 380 h 901"/>
              <a:gd name="T8" fmla="*/ 183 w 631"/>
              <a:gd name="T9" fmla="*/ 343 h 901"/>
              <a:gd name="T10" fmla="*/ 180 w 631"/>
              <a:gd name="T11" fmla="*/ 302 h 901"/>
              <a:gd name="T12" fmla="*/ 190 w 631"/>
              <a:gd name="T13" fmla="*/ 264 h 901"/>
              <a:gd name="T14" fmla="*/ 211 w 631"/>
              <a:gd name="T15" fmla="*/ 231 h 901"/>
              <a:gd name="T16" fmla="*/ 240 w 631"/>
              <a:gd name="T17" fmla="*/ 204 h 901"/>
              <a:gd name="T18" fmla="*/ 275 w 631"/>
              <a:gd name="T19" fmla="*/ 186 h 901"/>
              <a:gd name="T20" fmla="*/ 315 w 631"/>
              <a:gd name="T21" fmla="*/ 181 h 901"/>
              <a:gd name="T22" fmla="*/ 355 w 631"/>
              <a:gd name="T23" fmla="*/ 186 h 901"/>
              <a:gd name="T24" fmla="*/ 391 w 631"/>
              <a:gd name="T25" fmla="*/ 204 h 901"/>
              <a:gd name="T26" fmla="*/ 419 w 631"/>
              <a:gd name="T27" fmla="*/ 231 h 901"/>
              <a:gd name="T28" fmla="*/ 439 w 631"/>
              <a:gd name="T29" fmla="*/ 264 h 901"/>
              <a:gd name="T30" fmla="*/ 449 w 631"/>
              <a:gd name="T31" fmla="*/ 302 h 901"/>
              <a:gd name="T32" fmla="*/ 448 w 631"/>
              <a:gd name="T33" fmla="*/ 343 h 901"/>
              <a:gd name="T34" fmla="*/ 434 w 631"/>
              <a:gd name="T35" fmla="*/ 380 h 901"/>
              <a:gd name="T36" fmla="*/ 411 w 631"/>
              <a:gd name="T37" fmla="*/ 411 h 901"/>
              <a:gd name="T38" fmla="*/ 380 w 631"/>
              <a:gd name="T39" fmla="*/ 435 h 901"/>
              <a:gd name="T40" fmla="*/ 342 w 631"/>
              <a:gd name="T41" fmla="*/ 449 h 901"/>
              <a:gd name="T42" fmla="*/ 315 w 631"/>
              <a:gd name="T43" fmla="*/ 0 h 901"/>
              <a:gd name="T44" fmla="*/ 267 w 631"/>
              <a:gd name="T45" fmla="*/ 4 h 901"/>
              <a:gd name="T46" fmla="*/ 221 w 631"/>
              <a:gd name="T47" fmla="*/ 15 h 901"/>
              <a:gd name="T48" fmla="*/ 178 w 631"/>
              <a:gd name="T49" fmla="*/ 31 h 901"/>
              <a:gd name="T50" fmla="*/ 139 w 631"/>
              <a:gd name="T51" fmla="*/ 54 h 901"/>
              <a:gd name="T52" fmla="*/ 103 w 631"/>
              <a:gd name="T53" fmla="*/ 83 h 901"/>
              <a:gd name="T54" fmla="*/ 71 w 631"/>
              <a:gd name="T55" fmla="*/ 115 h 901"/>
              <a:gd name="T56" fmla="*/ 45 w 631"/>
              <a:gd name="T57" fmla="*/ 152 h 901"/>
              <a:gd name="T58" fmla="*/ 24 w 631"/>
              <a:gd name="T59" fmla="*/ 193 h 901"/>
              <a:gd name="T60" fmla="*/ 10 w 631"/>
              <a:gd name="T61" fmla="*/ 237 h 901"/>
              <a:gd name="T62" fmla="*/ 1 w 631"/>
              <a:gd name="T63" fmla="*/ 283 h 901"/>
              <a:gd name="T64" fmla="*/ 1 w 631"/>
              <a:gd name="T65" fmla="*/ 333 h 901"/>
              <a:gd name="T66" fmla="*/ 12 w 631"/>
              <a:gd name="T67" fmla="*/ 389 h 901"/>
              <a:gd name="T68" fmla="*/ 35 w 631"/>
              <a:gd name="T69" fmla="*/ 453 h 901"/>
              <a:gd name="T70" fmla="*/ 92 w 631"/>
              <a:gd name="T71" fmla="*/ 570 h 901"/>
              <a:gd name="T72" fmla="*/ 175 w 631"/>
              <a:gd name="T73" fmla="*/ 707 h 901"/>
              <a:gd name="T74" fmla="*/ 251 w 631"/>
              <a:gd name="T75" fmla="*/ 822 h 901"/>
              <a:gd name="T76" fmla="*/ 306 w 631"/>
              <a:gd name="T77" fmla="*/ 898 h 901"/>
              <a:gd name="T78" fmla="*/ 315 w 631"/>
              <a:gd name="T79" fmla="*/ 901 h 901"/>
              <a:gd name="T80" fmla="*/ 325 w 631"/>
              <a:gd name="T81" fmla="*/ 898 h 901"/>
              <a:gd name="T82" fmla="*/ 380 w 631"/>
              <a:gd name="T83" fmla="*/ 822 h 901"/>
              <a:gd name="T84" fmla="*/ 456 w 631"/>
              <a:gd name="T85" fmla="*/ 707 h 901"/>
              <a:gd name="T86" fmla="*/ 537 w 631"/>
              <a:gd name="T87" fmla="*/ 570 h 901"/>
              <a:gd name="T88" fmla="*/ 594 w 631"/>
              <a:gd name="T89" fmla="*/ 453 h 901"/>
              <a:gd name="T90" fmla="*/ 618 w 631"/>
              <a:gd name="T91" fmla="*/ 389 h 901"/>
              <a:gd name="T92" fmla="*/ 630 w 631"/>
              <a:gd name="T93" fmla="*/ 333 h 901"/>
              <a:gd name="T94" fmla="*/ 629 w 631"/>
              <a:gd name="T95" fmla="*/ 283 h 901"/>
              <a:gd name="T96" fmla="*/ 621 w 631"/>
              <a:gd name="T97" fmla="*/ 237 h 901"/>
              <a:gd name="T98" fmla="*/ 605 w 631"/>
              <a:gd name="T99" fmla="*/ 193 h 901"/>
              <a:gd name="T100" fmla="*/ 585 w 631"/>
              <a:gd name="T101" fmla="*/ 152 h 901"/>
              <a:gd name="T102" fmla="*/ 558 w 631"/>
              <a:gd name="T103" fmla="*/ 116 h 901"/>
              <a:gd name="T104" fmla="*/ 527 w 631"/>
              <a:gd name="T105" fmla="*/ 83 h 901"/>
              <a:gd name="T106" fmla="*/ 491 w 631"/>
              <a:gd name="T107" fmla="*/ 54 h 901"/>
              <a:gd name="T108" fmla="*/ 451 w 631"/>
              <a:gd name="T109" fmla="*/ 31 h 901"/>
              <a:gd name="T110" fmla="*/ 408 w 631"/>
              <a:gd name="T111" fmla="*/ 15 h 901"/>
              <a:gd name="T112" fmla="*/ 363 w 631"/>
              <a:gd name="T113" fmla="*/ 5 h 901"/>
              <a:gd name="T114" fmla="*/ 315 w 631"/>
              <a:gd name="T115" fmla="*/ 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1" h="901">
                <a:moveTo>
                  <a:pt x="315" y="451"/>
                </a:moveTo>
                <a:lnTo>
                  <a:pt x="302" y="451"/>
                </a:lnTo>
                <a:lnTo>
                  <a:pt x="288" y="449"/>
                </a:lnTo>
                <a:lnTo>
                  <a:pt x="275" y="445"/>
                </a:lnTo>
                <a:lnTo>
                  <a:pt x="263" y="441"/>
                </a:lnTo>
                <a:lnTo>
                  <a:pt x="251" y="434"/>
                </a:lnTo>
                <a:lnTo>
                  <a:pt x="240" y="428"/>
                </a:lnTo>
                <a:lnTo>
                  <a:pt x="229" y="420"/>
                </a:lnTo>
                <a:lnTo>
                  <a:pt x="220" y="411"/>
                </a:lnTo>
                <a:lnTo>
                  <a:pt x="211" y="402"/>
                </a:lnTo>
                <a:lnTo>
                  <a:pt x="204" y="391"/>
                </a:lnTo>
                <a:lnTo>
                  <a:pt x="196" y="380"/>
                </a:lnTo>
                <a:lnTo>
                  <a:pt x="190" y="368"/>
                </a:lnTo>
                <a:lnTo>
                  <a:pt x="186" y="356"/>
                </a:lnTo>
                <a:lnTo>
                  <a:pt x="183" y="343"/>
                </a:lnTo>
                <a:lnTo>
                  <a:pt x="180" y="330"/>
                </a:lnTo>
                <a:lnTo>
                  <a:pt x="180" y="316"/>
                </a:lnTo>
                <a:lnTo>
                  <a:pt x="180" y="302"/>
                </a:lnTo>
                <a:lnTo>
                  <a:pt x="183" y="289"/>
                </a:lnTo>
                <a:lnTo>
                  <a:pt x="186" y="276"/>
                </a:lnTo>
                <a:lnTo>
                  <a:pt x="190" y="264"/>
                </a:lnTo>
                <a:lnTo>
                  <a:pt x="196" y="251"/>
                </a:lnTo>
                <a:lnTo>
                  <a:pt x="204" y="240"/>
                </a:lnTo>
                <a:lnTo>
                  <a:pt x="211" y="231"/>
                </a:lnTo>
                <a:lnTo>
                  <a:pt x="220" y="221"/>
                </a:lnTo>
                <a:lnTo>
                  <a:pt x="229" y="212"/>
                </a:lnTo>
                <a:lnTo>
                  <a:pt x="240" y="204"/>
                </a:lnTo>
                <a:lnTo>
                  <a:pt x="251" y="197"/>
                </a:lnTo>
                <a:lnTo>
                  <a:pt x="263" y="192"/>
                </a:lnTo>
                <a:lnTo>
                  <a:pt x="275" y="186"/>
                </a:lnTo>
                <a:lnTo>
                  <a:pt x="288" y="183"/>
                </a:lnTo>
                <a:lnTo>
                  <a:pt x="302" y="181"/>
                </a:lnTo>
                <a:lnTo>
                  <a:pt x="315" y="181"/>
                </a:lnTo>
                <a:lnTo>
                  <a:pt x="329" y="181"/>
                </a:lnTo>
                <a:lnTo>
                  <a:pt x="342" y="183"/>
                </a:lnTo>
                <a:lnTo>
                  <a:pt x="355" y="186"/>
                </a:lnTo>
                <a:lnTo>
                  <a:pt x="368" y="192"/>
                </a:lnTo>
                <a:lnTo>
                  <a:pt x="380" y="197"/>
                </a:lnTo>
                <a:lnTo>
                  <a:pt x="391" y="204"/>
                </a:lnTo>
                <a:lnTo>
                  <a:pt x="401" y="212"/>
                </a:lnTo>
                <a:lnTo>
                  <a:pt x="411" y="221"/>
                </a:lnTo>
                <a:lnTo>
                  <a:pt x="419" y="231"/>
                </a:lnTo>
                <a:lnTo>
                  <a:pt x="427" y="240"/>
                </a:lnTo>
                <a:lnTo>
                  <a:pt x="434" y="251"/>
                </a:lnTo>
                <a:lnTo>
                  <a:pt x="439" y="264"/>
                </a:lnTo>
                <a:lnTo>
                  <a:pt x="444" y="276"/>
                </a:lnTo>
                <a:lnTo>
                  <a:pt x="448" y="289"/>
                </a:lnTo>
                <a:lnTo>
                  <a:pt x="449" y="302"/>
                </a:lnTo>
                <a:lnTo>
                  <a:pt x="450" y="316"/>
                </a:lnTo>
                <a:lnTo>
                  <a:pt x="449" y="330"/>
                </a:lnTo>
                <a:lnTo>
                  <a:pt x="448" y="343"/>
                </a:lnTo>
                <a:lnTo>
                  <a:pt x="444" y="356"/>
                </a:lnTo>
                <a:lnTo>
                  <a:pt x="439" y="368"/>
                </a:lnTo>
                <a:lnTo>
                  <a:pt x="434" y="380"/>
                </a:lnTo>
                <a:lnTo>
                  <a:pt x="427" y="391"/>
                </a:lnTo>
                <a:lnTo>
                  <a:pt x="419" y="402"/>
                </a:lnTo>
                <a:lnTo>
                  <a:pt x="411" y="411"/>
                </a:lnTo>
                <a:lnTo>
                  <a:pt x="401" y="420"/>
                </a:lnTo>
                <a:lnTo>
                  <a:pt x="391" y="428"/>
                </a:lnTo>
                <a:lnTo>
                  <a:pt x="380" y="435"/>
                </a:lnTo>
                <a:lnTo>
                  <a:pt x="368" y="441"/>
                </a:lnTo>
                <a:lnTo>
                  <a:pt x="355" y="445"/>
                </a:lnTo>
                <a:lnTo>
                  <a:pt x="342" y="449"/>
                </a:lnTo>
                <a:lnTo>
                  <a:pt x="329" y="451"/>
                </a:lnTo>
                <a:lnTo>
                  <a:pt x="315" y="451"/>
                </a:lnTo>
                <a:close/>
                <a:moveTo>
                  <a:pt x="315" y="0"/>
                </a:moveTo>
                <a:lnTo>
                  <a:pt x="299" y="0"/>
                </a:lnTo>
                <a:lnTo>
                  <a:pt x="283" y="3"/>
                </a:lnTo>
                <a:lnTo>
                  <a:pt x="267" y="4"/>
                </a:lnTo>
                <a:lnTo>
                  <a:pt x="252" y="7"/>
                </a:lnTo>
                <a:lnTo>
                  <a:pt x="237" y="10"/>
                </a:lnTo>
                <a:lnTo>
                  <a:pt x="221" y="15"/>
                </a:lnTo>
                <a:lnTo>
                  <a:pt x="207" y="20"/>
                </a:lnTo>
                <a:lnTo>
                  <a:pt x="193" y="26"/>
                </a:lnTo>
                <a:lnTo>
                  <a:pt x="178" y="31"/>
                </a:lnTo>
                <a:lnTo>
                  <a:pt x="165" y="39"/>
                </a:lnTo>
                <a:lnTo>
                  <a:pt x="152" y="47"/>
                </a:lnTo>
                <a:lnTo>
                  <a:pt x="139" y="54"/>
                </a:lnTo>
                <a:lnTo>
                  <a:pt x="126" y="63"/>
                </a:lnTo>
                <a:lnTo>
                  <a:pt x="114" y="73"/>
                </a:lnTo>
                <a:lnTo>
                  <a:pt x="103" y="83"/>
                </a:lnTo>
                <a:lnTo>
                  <a:pt x="92" y="93"/>
                </a:lnTo>
                <a:lnTo>
                  <a:pt x="81" y="104"/>
                </a:lnTo>
                <a:lnTo>
                  <a:pt x="71" y="115"/>
                </a:lnTo>
                <a:lnTo>
                  <a:pt x="63" y="127"/>
                </a:lnTo>
                <a:lnTo>
                  <a:pt x="54" y="140"/>
                </a:lnTo>
                <a:lnTo>
                  <a:pt x="45" y="152"/>
                </a:lnTo>
                <a:lnTo>
                  <a:pt x="37" y="166"/>
                </a:lnTo>
                <a:lnTo>
                  <a:pt x="31" y="180"/>
                </a:lnTo>
                <a:lnTo>
                  <a:pt x="24" y="193"/>
                </a:lnTo>
                <a:lnTo>
                  <a:pt x="19" y="207"/>
                </a:lnTo>
                <a:lnTo>
                  <a:pt x="14" y="223"/>
                </a:lnTo>
                <a:lnTo>
                  <a:pt x="10" y="237"/>
                </a:lnTo>
                <a:lnTo>
                  <a:pt x="6" y="253"/>
                </a:lnTo>
                <a:lnTo>
                  <a:pt x="3" y="268"/>
                </a:lnTo>
                <a:lnTo>
                  <a:pt x="1" y="283"/>
                </a:lnTo>
                <a:lnTo>
                  <a:pt x="0" y="300"/>
                </a:lnTo>
                <a:lnTo>
                  <a:pt x="0" y="316"/>
                </a:lnTo>
                <a:lnTo>
                  <a:pt x="1" y="333"/>
                </a:lnTo>
                <a:lnTo>
                  <a:pt x="3" y="351"/>
                </a:lnTo>
                <a:lnTo>
                  <a:pt x="6" y="369"/>
                </a:lnTo>
                <a:lnTo>
                  <a:pt x="12" y="389"/>
                </a:lnTo>
                <a:lnTo>
                  <a:pt x="19" y="409"/>
                </a:lnTo>
                <a:lnTo>
                  <a:pt x="26" y="431"/>
                </a:lnTo>
                <a:lnTo>
                  <a:pt x="35" y="453"/>
                </a:lnTo>
                <a:lnTo>
                  <a:pt x="45" y="475"/>
                </a:lnTo>
                <a:lnTo>
                  <a:pt x="67" y="522"/>
                </a:lnTo>
                <a:lnTo>
                  <a:pt x="92" y="570"/>
                </a:lnTo>
                <a:lnTo>
                  <a:pt x="119" y="616"/>
                </a:lnTo>
                <a:lnTo>
                  <a:pt x="146" y="663"/>
                </a:lnTo>
                <a:lnTo>
                  <a:pt x="175" y="707"/>
                </a:lnTo>
                <a:lnTo>
                  <a:pt x="201" y="749"/>
                </a:lnTo>
                <a:lnTo>
                  <a:pt x="227" y="788"/>
                </a:lnTo>
                <a:lnTo>
                  <a:pt x="251" y="822"/>
                </a:lnTo>
                <a:lnTo>
                  <a:pt x="286" y="872"/>
                </a:lnTo>
                <a:lnTo>
                  <a:pt x="303" y="895"/>
                </a:lnTo>
                <a:lnTo>
                  <a:pt x="306" y="898"/>
                </a:lnTo>
                <a:lnTo>
                  <a:pt x="308" y="900"/>
                </a:lnTo>
                <a:lnTo>
                  <a:pt x="311" y="901"/>
                </a:lnTo>
                <a:lnTo>
                  <a:pt x="315" y="901"/>
                </a:lnTo>
                <a:lnTo>
                  <a:pt x="318" y="901"/>
                </a:lnTo>
                <a:lnTo>
                  <a:pt x="321" y="900"/>
                </a:lnTo>
                <a:lnTo>
                  <a:pt x="325" y="898"/>
                </a:lnTo>
                <a:lnTo>
                  <a:pt x="327" y="895"/>
                </a:lnTo>
                <a:lnTo>
                  <a:pt x="343" y="872"/>
                </a:lnTo>
                <a:lnTo>
                  <a:pt x="380" y="822"/>
                </a:lnTo>
                <a:lnTo>
                  <a:pt x="403" y="788"/>
                </a:lnTo>
                <a:lnTo>
                  <a:pt x="428" y="749"/>
                </a:lnTo>
                <a:lnTo>
                  <a:pt x="456" y="707"/>
                </a:lnTo>
                <a:lnTo>
                  <a:pt x="483" y="663"/>
                </a:lnTo>
                <a:lnTo>
                  <a:pt x="511" y="616"/>
                </a:lnTo>
                <a:lnTo>
                  <a:pt x="537" y="570"/>
                </a:lnTo>
                <a:lnTo>
                  <a:pt x="562" y="522"/>
                </a:lnTo>
                <a:lnTo>
                  <a:pt x="585" y="475"/>
                </a:lnTo>
                <a:lnTo>
                  <a:pt x="594" y="453"/>
                </a:lnTo>
                <a:lnTo>
                  <a:pt x="603" y="431"/>
                </a:lnTo>
                <a:lnTo>
                  <a:pt x="611" y="409"/>
                </a:lnTo>
                <a:lnTo>
                  <a:pt x="618" y="389"/>
                </a:lnTo>
                <a:lnTo>
                  <a:pt x="623" y="369"/>
                </a:lnTo>
                <a:lnTo>
                  <a:pt x="627" y="351"/>
                </a:lnTo>
                <a:lnTo>
                  <a:pt x="630" y="333"/>
                </a:lnTo>
                <a:lnTo>
                  <a:pt x="631" y="316"/>
                </a:lnTo>
                <a:lnTo>
                  <a:pt x="630" y="300"/>
                </a:lnTo>
                <a:lnTo>
                  <a:pt x="629" y="283"/>
                </a:lnTo>
                <a:lnTo>
                  <a:pt x="626" y="268"/>
                </a:lnTo>
                <a:lnTo>
                  <a:pt x="624" y="253"/>
                </a:lnTo>
                <a:lnTo>
                  <a:pt x="621" y="237"/>
                </a:lnTo>
                <a:lnTo>
                  <a:pt x="616" y="223"/>
                </a:lnTo>
                <a:lnTo>
                  <a:pt x="611" y="207"/>
                </a:lnTo>
                <a:lnTo>
                  <a:pt x="605" y="193"/>
                </a:lnTo>
                <a:lnTo>
                  <a:pt x="599" y="180"/>
                </a:lnTo>
                <a:lnTo>
                  <a:pt x="592" y="166"/>
                </a:lnTo>
                <a:lnTo>
                  <a:pt x="585" y="152"/>
                </a:lnTo>
                <a:lnTo>
                  <a:pt x="577" y="140"/>
                </a:lnTo>
                <a:lnTo>
                  <a:pt x="568" y="127"/>
                </a:lnTo>
                <a:lnTo>
                  <a:pt x="558" y="116"/>
                </a:lnTo>
                <a:lnTo>
                  <a:pt x="548" y="104"/>
                </a:lnTo>
                <a:lnTo>
                  <a:pt x="538" y="93"/>
                </a:lnTo>
                <a:lnTo>
                  <a:pt x="527" y="83"/>
                </a:lnTo>
                <a:lnTo>
                  <a:pt x="515" y="73"/>
                </a:lnTo>
                <a:lnTo>
                  <a:pt x="504" y="63"/>
                </a:lnTo>
                <a:lnTo>
                  <a:pt x="491" y="54"/>
                </a:lnTo>
                <a:lnTo>
                  <a:pt x="479" y="47"/>
                </a:lnTo>
                <a:lnTo>
                  <a:pt x="466" y="39"/>
                </a:lnTo>
                <a:lnTo>
                  <a:pt x="451" y="31"/>
                </a:lnTo>
                <a:lnTo>
                  <a:pt x="438" y="26"/>
                </a:lnTo>
                <a:lnTo>
                  <a:pt x="424" y="20"/>
                </a:lnTo>
                <a:lnTo>
                  <a:pt x="408" y="15"/>
                </a:lnTo>
                <a:lnTo>
                  <a:pt x="394" y="10"/>
                </a:lnTo>
                <a:lnTo>
                  <a:pt x="379" y="7"/>
                </a:lnTo>
                <a:lnTo>
                  <a:pt x="363" y="5"/>
                </a:lnTo>
                <a:lnTo>
                  <a:pt x="348" y="3"/>
                </a:lnTo>
                <a:lnTo>
                  <a:pt x="331" y="2"/>
                </a:lnTo>
                <a:lnTo>
                  <a:pt x="315" y="0"/>
                </a:lnTo>
                <a:lnTo>
                  <a:pt x="31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2511">
            <a:extLst>
              <a:ext uri="{FF2B5EF4-FFF2-40B4-BE49-F238E27FC236}">
                <a16:creationId xmlns:a16="http://schemas.microsoft.com/office/drawing/2014/main" id="{55B7E008-D049-4B7F-8C42-05501A972CBA}"/>
              </a:ext>
            </a:extLst>
          </p:cNvPr>
          <p:cNvSpPr>
            <a:spLocks noEditPoints="1"/>
          </p:cNvSpPr>
          <p:nvPr/>
        </p:nvSpPr>
        <p:spPr bwMode="auto">
          <a:xfrm>
            <a:off x="4019150" y="2146060"/>
            <a:ext cx="201613" cy="285750"/>
          </a:xfrm>
          <a:custGeom>
            <a:avLst/>
            <a:gdLst>
              <a:gd name="T0" fmla="*/ 288 w 631"/>
              <a:gd name="T1" fmla="*/ 449 h 901"/>
              <a:gd name="T2" fmla="*/ 251 w 631"/>
              <a:gd name="T3" fmla="*/ 434 h 901"/>
              <a:gd name="T4" fmla="*/ 220 w 631"/>
              <a:gd name="T5" fmla="*/ 411 h 901"/>
              <a:gd name="T6" fmla="*/ 196 w 631"/>
              <a:gd name="T7" fmla="*/ 380 h 901"/>
              <a:gd name="T8" fmla="*/ 183 w 631"/>
              <a:gd name="T9" fmla="*/ 343 h 901"/>
              <a:gd name="T10" fmla="*/ 180 w 631"/>
              <a:gd name="T11" fmla="*/ 302 h 901"/>
              <a:gd name="T12" fmla="*/ 190 w 631"/>
              <a:gd name="T13" fmla="*/ 264 h 901"/>
              <a:gd name="T14" fmla="*/ 211 w 631"/>
              <a:gd name="T15" fmla="*/ 231 h 901"/>
              <a:gd name="T16" fmla="*/ 240 w 631"/>
              <a:gd name="T17" fmla="*/ 204 h 901"/>
              <a:gd name="T18" fmla="*/ 275 w 631"/>
              <a:gd name="T19" fmla="*/ 186 h 901"/>
              <a:gd name="T20" fmla="*/ 315 w 631"/>
              <a:gd name="T21" fmla="*/ 181 h 901"/>
              <a:gd name="T22" fmla="*/ 355 w 631"/>
              <a:gd name="T23" fmla="*/ 186 h 901"/>
              <a:gd name="T24" fmla="*/ 391 w 631"/>
              <a:gd name="T25" fmla="*/ 204 h 901"/>
              <a:gd name="T26" fmla="*/ 419 w 631"/>
              <a:gd name="T27" fmla="*/ 231 h 901"/>
              <a:gd name="T28" fmla="*/ 439 w 631"/>
              <a:gd name="T29" fmla="*/ 264 h 901"/>
              <a:gd name="T30" fmla="*/ 449 w 631"/>
              <a:gd name="T31" fmla="*/ 302 h 901"/>
              <a:gd name="T32" fmla="*/ 448 w 631"/>
              <a:gd name="T33" fmla="*/ 343 h 901"/>
              <a:gd name="T34" fmla="*/ 434 w 631"/>
              <a:gd name="T35" fmla="*/ 380 h 901"/>
              <a:gd name="T36" fmla="*/ 411 w 631"/>
              <a:gd name="T37" fmla="*/ 411 h 901"/>
              <a:gd name="T38" fmla="*/ 380 w 631"/>
              <a:gd name="T39" fmla="*/ 435 h 901"/>
              <a:gd name="T40" fmla="*/ 342 w 631"/>
              <a:gd name="T41" fmla="*/ 449 h 901"/>
              <a:gd name="T42" fmla="*/ 315 w 631"/>
              <a:gd name="T43" fmla="*/ 0 h 901"/>
              <a:gd name="T44" fmla="*/ 267 w 631"/>
              <a:gd name="T45" fmla="*/ 4 h 901"/>
              <a:gd name="T46" fmla="*/ 221 w 631"/>
              <a:gd name="T47" fmla="*/ 15 h 901"/>
              <a:gd name="T48" fmla="*/ 178 w 631"/>
              <a:gd name="T49" fmla="*/ 31 h 901"/>
              <a:gd name="T50" fmla="*/ 139 w 631"/>
              <a:gd name="T51" fmla="*/ 54 h 901"/>
              <a:gd name="T52" fmla="*/ 103 w 631"/>
              <a:gd name="T53" fmla="*/ 83 h 901"/>
              <a:gd name="T54" fmla="*/ 71 w 631"/>
              <a:gd name="T55" fmla="*/ 115 h 901"/>
              <a:gd name="T56" fmla="*/ 45 w 631"/>
              <a:gd name="T57" fmla="*/ 152 h 901"/>
              <a:gd name="T58" fmla="*/ 24 w 631"/>
              <a:gd name="T59" fmla="*/ 193 h 901"/>
              <a:gd name="T60" fmla="*/ 10 w 631"/>
              <a:gd name="T61" fmla="*/ 237 h 901"/>
              <a:gd name="T62" fmla="*/ 1 w 631"/>
              <a:gd name="T63" fmla="*/ 283 h 901"/>
              <a:gd name="T64" fmla="*/ 1 w 631"/>
              <a:gd name="T65" fmla="*/ 333 h 901"/>
              <a:gd name="T66" fmla="*/ 12 w 631"/>
              <a:gd name="T67" fmla="*/ 389 h 901"/>
              <a:gd name="T68" fmla="*/ 35 w 631"/>
              <a:gd name="T69" fmla="*/ 453 h 901"/>
              <a:gd name="T70" fmla="*/ 92 w 631"/>
              <a:gd name="T71" fmla="*/ 570 h 901"/>
              <a:gd name="T72" fmla="*/ 175 w 631"/>
              <a:gd name="T73" fmla="*/ 707 h 901"/>
              <a:gd name="T74" fmla="*/ 251 w 631"/>
              <a:gd name="T75" fmla="*/ 822 h 901"/>
              <a:gd name="T76" fmla="*/ 306 w 631"/>
              <a:gd name="T77" fmla="*/ 898 h 901"/>
              <a:gd name="T78" fmla="*/ 315 w 631"/>
              <a:gd name="T79" fmla="*/ 901 h 901"/>
              <a:gd name="T80" fmla="*/ 325 w 631"/>
              <a:gd name="T81" fmla="*/ 898 h 901"/>
              <a:gd name="T82" fmla="*/ 380 w 631"/>
              <a:gd name="T83" fmla="*/ 822 h 901"/>
              <a:gd name="T84" fmla="*/ 456 w 631"/>
              <a:gd name="T85" fmla="*/ 707 h 901"/>
              <a:gd name="T86" fmla="*/ 537 w 631"/>
              <a:gd name="T87" fmla="*/ 570 h 901"/>
              <a:gd name="T88" fmla="*/ 594 w 631"/>
              <a:gd name="T89" fmla="*/ 453 h 901"/>
              <a:gd name="T90" fmla="*/ 618 w 631"/>
              <a:gd name="T91" fmla="*/ 389 h 901"/>
              <a:gd name="T92" fmla="*/ 630 w 631"/>
              <a:gd name="T93" fmla="*/ 333 h 901"/>
              <a:gd name="T94" fmla="*/ 629 w 631"/>
              <a:gd name="T95" fmla="*/ 283 h 901"/>
              <a:gd name="T96" fmla="*/ 621 w 631"/>
              <a:gd name="T97" fmla="*/ 237 h 901"/>
              <a:gd name="T98" fmla="*/ 605 w 631"/>
              <a:gd name="T99" fmla="*/ 193 h 901"/>
              <a:gd name="T100" fmla="*/ 585 w 631"/>
              <a:gd name="T101" fmla="*/ 152 h 901"/>
              <a:gd name="T102" fmla="*/ 558 w 631"/>
              <a:gd name="T103" fmla="*/ 116 h 901"/>
              <a:gd name="T104" fmla="*/ 527 w 631"/>
              <a:gd name="T105" fmla="*/ 83 h 901"/>
              <a:gd name="T106" fmla="*/ 491 w 631"/>
              <a:gd name="T107" fmla="*/ 54 h 901"/>
              <a:gd name="T108" fmla="*/ 451 w 631"/>
              <a:gd name="T109" fmla="*/ 31 h 901"/>
              <a:gd name="T110" fmla="*/ 408 w 631"/>
              <a:gd name="T111" fmla="*/ 15 h 901"/>
              <a:gd name="T112" fmla="*/ 363 w 631"/>
              <a:gd name="T113" fmla="*/ 5 h 901"/>
              <a:gd name="T114" fmla="*/ 315 w 631"/>
              <a:gd name="T115" fmla="*/ 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1" h="901">
                <a:moveTo>
                  <a:pt x="315" y="451"/>
                </a:moveTo>
                <a:lnTo>
                  <a:pt x="302" y="451"/>
                </a:lnTo>
                <a:lnTo>
                  <a:pt x="288" y="449"/>
                </a:lnTo>
                <a:lnTo>
                  <a:pt x="275" y="445"/>
                </a:lnTo>
                <a:lnTo>
                  <a:pt x="263" y="441"/>
                </a:lnTo>
                <a:lnTo>
                  <a:pt x="251" y="434"/>
                </a:lnTo>
                <a:lnTo>
                  <a:pt x="240" y="428"/>
                </a:lnTo>
                <a:lnTo>
                  <a:pt x="229" y="420"/>
                </a:lnTo>
                <a:lnTo>
                  <a:pt x="220" y="411"/>
                </a:lnTo>
                <a:lnTo>
                  <a:pt x="211" y="402"/>
                </a:lnTo>
                <a:lnTo>
                  <a:pt x="204" y="391"/>
                </a:lnTo>
                <a:lnTo>
                  <a:pt x="196" y="380"/>
                </a:lnTo>
                <a:lnTo>
                  <a:pt x="190" y="368"/>
                </a:lnTo>
                <a:lnTo>
                  <a:pt x="186" y="356"/>
                </a:lnTo>
                <a:lnTo>
                  <a:pt x="183" y="343"/>
                </a:lnTo>
                <a:lnTo>
                  <a:pt x="180" y="330"/>
                </a:lnTo>
                <a:lnTo>
                  <a:pt x="180" y="316"/>
                </a:lnTo>
                <a:lnTo>
                  <a:pt x="180" y="302"/>
                </a:lnTo>
                <a:lnTo>
                  <a:pt x="183" y="289"/>
                </a:lnTo>
                <a:lnTo>
                  <a:pt x="186" y="276"/>
                </a:lnTo>
                <a:lnTo>
                  <a:pt x="190" y="264"/>
                </a:lnTo>
                <a:lnTo>
                  <a:pt x="196" y="251"/>
                </a:lnTo>
                <a:lnTo>
                  <a:pt x="204" y="240"/>
                </a:lnTo>
                <a:lnTo>
                  <a:pt x="211" y="231"/>
                </a:lnTo>
                <a:lnTo>
                  <a:pt x="220" y="221"/>
                </a:lnTo>
                <a:lnTo>
                  <a:pt x="229" y="212"/>
                </a:lnTo>
                <a:lnTo>
                  <a:pt x="240" y="204"/>
                </a:lnTo>
                <a:lnTo>
                  <a:pt x="251" y="197"/>
                </a:lnTo>
                <a:lnTo>
                  <a:pt x="263" y="192"/>
                </a:lnTo>
                <a:lnTo>
                  <a:pt x="275" y="186"/>
                </a:lnTo>
                <a:lnTo>
                  <a:pt x="288" y="183"/>
                </a:lnTo>
                <a:lnTo>
                  <a:pt x="302" y="181"/>
                </a:lnTo>
                <a:lnTo>
                  <a:pt x="315" y="181"/>
                </a:lnTo>
                <a:lnTo>
                  <a:pt x="329" y="181"/>
                </a:lnTo>
                <a:lnTo>
                  <a:pt x="342" y="183"/>
                </a:lnTo>
                <a:lnTo>
                  <a:pt x="355" y="186"/>
                </a:lnTo>
                <a:lnTo>
                  <a:pt x="368" y="192"/>
                </a:lnTo>
                <a:lnTo>
                  <a:pt x="380" y="197"/>
                </a:lnTo>
                <a:lnTo>
                  <a:pt x="391" y="204"/>
                </a:lnTo>
                <a:lnTo>
                  <a:pt x="401" y="212"/>
                </a:lnTo>
                <a:lnTo>
                  <a:pt x="411" y="221"/>
                </a:lnTo>
                <a:lnTo>
                  <a:pt x="419" y="231"/>
                </a:lnTo>
                <a:lnTo>
                  <a:pt x="427" y="240"/>
                </a:lnTo>
                <a:lnTo>
                  <a:pt x="434" y="251"/>
                </a:lnTo>
                <a:lnTo>
                  <a:pt x="439" y="264"/>
                </a:lnTo>
                <a:lnTo>
                  <a:pt x="444" y="276"/>
                </a:lnTo>
                <a:lnTo>
                  <a:pt x="448" y="289"/>
                </a:lnTo>
                <a:lnTo>
                  <a:pt x="449" y="302"/>
                </a:lnTo>
                <a:lnTo>
                  <a:pt x="450" y="316"/>
                </a:lnTo>
                <a:lnTo>
                  <a:pt x="449" y="330"/>
                </a:lnTo>
                <a:lnTo>
                  <a:pt x="448" y="343"/>
                </a:lnTo>
                <a:lnTo>
                  <a:pt x="444" y="356"/>
                </a:lnTo>
                <a:lnTo>
                  <a:pt x="439" y="368"/>
                </a:lnTo>
                <a:lnTo>
                  <a:pt x="434" y="380"/>
                </a:lnTo>
                <a:lnTo>
                  <a:pt x="427" y="391"/>
                </a:lnTo>
                <a:lnTo>
                  <a:pt x="419" y="402"/>
                </a:lnTo>
                <a:lnTo>
                  <a:pt x="411" y="411"/>
                </a:lnTo>
                <a:lnTo>
                  <a:pt x="401" y="420"/>
                </a:lnTo>
                <a:lnTo>
                  <a:pt x="391" y="428"/>
                </a:lnTo>
                <a:lnTo>
                  <a:pt x="380" y="435"/>
                </a:lnTo>
                <a:lnTo>
                  <a:pt x="368" y="441"/>
                </a:lnTo>
                <a:lnTo>
                  <a:pt x="355" y="445"/>
                </a:lnTo>
                <a:lnTo>
                  <a:pt x="342" y="449"/>
                </a:lnTo>
                <a:lnTo>
                  <a:pt x="329" y="451"/>
                </a:lnTo>
                <a:lnTo>
                  <a:pt x="315" y="451"/>
                </a:lnTo>
                <a:close/>
                <a:moveTo>
                  <a:pt x="315" y="0"/>
                </a:moveTo>
                <a:lnTo>
                  <a:pt x="299" y="0"/>
                </a:lnTo>
                <a:lnTo>
                  <a:pt x="283" y="3"/>
                </a:lnTo>
                <a:lnTo>
                  <a:pt x="267" y="4"/>
                </a:lnTo>
                <a:lnTo>
                  <a:pt x="252" y="7"/>
                </a:lnTo>
                <a:lnTo>
                  <a:pt x="237" y="10"/>
                </a:lnTo>
                <a:lnTo>
                  <a:pt x="221" y="15"/>
                </a:lnTo>
                <a:lnTo>
                  <a:pt x="207" y="20"/>
                </a:lnTo>
                <a:lnTo>
                  <a:pt x="193" y="26"/>
                </a:lnTo>
                <a:lnTo>
                  <a:pt x="178" y="31"/>
                </a:lnTo>
                <a:lnTo>
                  <a:pt x="165" y="39"/>
                </a:lnTo>
                <a:lnTo>
                  <a:pt x="152" y="47"/>
                </a:lnTo>
                <a:lnTo>
                  <a:pt x="139" y="54"/>
                </a:lnTo>
                <a:lnTo>
                  <a:pt x="126" y="63"/>
                </a:lnTo>
                <a:lnTo>
                  <a:pt x="114" y="73"/>
                </a:lnTo>
                <a:lnTo>
                  <a:pt x="103" y="83"/>
                </a:lnTo>
                <a:lnTo>
                  <a:pt x="92" y="93"/>
                </a:lnTo>
                <a:lnTo>
                  <a:pt x="81" y="104"/>
                </a:lnTo>
                <a:lnTo>
                  <a:pt x="71" y="115"/>
                </a:lnTo>
                <a:lnTo>
                  <a:pt x="63" y="127"/>
                </a:lnTo>
                <a:lnTo>
                  <a:pt x="54" y="140"/>
                </a:lnTo>
                <a:lnTo>
                  <a:pt x="45" y="152"/>
                </a:lnTo>
                <a:lnTo>
                  <a:pt x="37" y="166"/>
                </a:lnTo>
                <a:lnTo>
                  <a:pt x="31" y="180"/>
                </a:lnTo>
                <a:lnTo>
                  <a:pt x="24" y="193"/>
                </a:lnTo>
                <a:lnTo>
                  <a:pt x="19" y="207"/>
                </a:lnTo>
                <a:lnTo>
                  <a:pt x="14" y="223"/>
                </a:lnTo>
                <a:lnTo>
                  <a:pt x="10" y="237"/>
                </a:lnTo>
                <a:lnTo>
                  <a:pt x="6" y="253"/>
                </a:lnTo>
                <a:lnTo>
                  <a:pt x="3" y="268"/>
                </a:lnTo>
                <a:lnTo>
                  <a:pt x="1" y="283"/>
                </a:lnTo>
                <a:lnTo>
                  <a:pt x="0" y="300"/>
                </a:lnTo>
                <a:lnTo>
                  <a:pt x="0" y="316"/>
                </a:lnTo>
                <a:lnTo>
                  <a:pt x="1" y="333"/>
                </a:lnTo>
                <a:lnTo>
                  <a:pt x="3" y="351"/>
                </a:lnTo>
                <a:lnTo>
                  <a:pt x="6" y="369"/>
                </a:lnTo>
                <a:lnTo>
                  <a:pt x="12" y="389"/>
                </a:lnTo>
                <a:lnTo>
                  <a:pt x="19" y="409"/>
                </a:lnTo>
                <a:lnTo>
                  <a:pt x="26" y="431"/>
                </a:lnTo>
                <a:lnTo>
                  <a:pt x="35" y="453"/>
                </a:lnTo>
                <a:lnTo>
                  <a:pt x="45" y="475"/>
                </a:lnTo>
                <a:lnTo>
                  <a:pt x="67" y="522"/>
                </a:lnTo>
                <a:lnTo>
                  <a:pt x="92" y="570"/>
                </a:lnTo>
                <a:lnTo>
                  <a:pt x="119" y="616"/>
                </a:lnTo>
                <a:lnTo>
                  <a:pt x="146" y="663"/>
                </a:lnTo>
                <a:lnTo>
                  <a:pt x="175" y="707"/>
                </a:lnTo>
                <a:lnTo>
                  <a:pt x="201" y="749"/>
                </a:lnTo>
                <a:lnTo>
                  <a:pt x="227" y="788"/>
                </a:lnTo>
                <a:lnTo>
                  <a:pt x="251" y="822"/>
                </a:lnTo>
                <a:lnTo>
                  <a:pt x="286" y="872"/>
                </a:lnTo>
                <a:lnTo>
                  <a:pt x="303" y="895"/>
                </a:lnTo>
                <a:lnTo>
                  <a:pt x="306" y="898"/>
                </a:lnTo>
                <a:lnTo>
                  <a:pt x="308" y="900"/>
                </a:lnTo>
                <a:lnTo>
                  <a:pt x="311" y="901"/>
                </a:lnTo>
                <a:lnTo>
                  <a:pt x="315" y="901"/>
                </a:lnTo>
                <a:lnTo>
                  <a:pt x="318" y="901"/>
                </a:lnTo>
                <a:lnTo>
                  <a:pt x="321" y="900"/>
                </a:lnTo>
                <a:lnTo>
                  <a:pt x="325" y="898"/>
                </a:lnTo>
                <a:lnTo>
                  <a:pt x="327" y="895"/>
                </a:lnTo>
                <a:lnTo>
                  <a:pt x="343" y="872"/>
                </a:lnTo>
                <a:lnTo>
                  <a:pt x="380" y="822"/>
                </a:lnTo>
                <a:lnTo>
                  <a:pt x="403" y="788"/>
                </a:lnTo>
                <a:lnTo>
                  <a:pt x="428" y="749"/>
                </a:lnTo>
                <a:lnTo>
                  <a:pt x="456" y="707"/>
                </a:lnTo>
                <a:lnTo>
                  <a:pt x="483" y="663"/>
                </a:lnTo>
                <a:lnTo>
                  <a:pt x="511" y="616"/>
                </a:lnTo>
                <a:lnTo>
                  <a:pt x="537" y="570"/>
                </a:lnTo>
                <a:lnTo>
                  <a:pt x="562" y="522"/>
                </a:lnTo>
                <a:lnTo>
                  <a:pt x="585" y="475"/>
                </a:lnTo>
                <a:lnTo>
                  <a:pt x="594" y="453"/>
                </a:lnTo>
                <a:lnTo>
                  <a:pt x="603" y="431"/>
                </a:lnTo>
                <a:lnTo>
                  <a:pt x="611" y="409"/>
                </a:lnTo>
                <a:lnTo>
                  <a:pt x="618" y="389"/>
                </a:lnTo>
                <a:lnTo>
                  <a:pt x="623" y="369"/>
                </a:lnTo>
                <a:lnTo>
                  <a:pt x="627" y="351"/>
                </a:lnTo>
                <a:lnTo>
                  <a:pt x="630" y="333"/>
                </a:lnTo>
                <a:lnTo>
                  <a:pt x="631" y="316"/>
                </a:lnTo>
                <a:lnTo>
                  <a:pt x="630" y="300"/>
                </a:lnTo>
                <a:lnTo>
                  <a:pt x="629" y="283"/>
                </a:lnTo>
                <a:lnTo>
                  <a:pt x="626" y="268"/>
                </a:lnTo>
                <a:lnTo>
                  <a:pt x="624" y="253"/>
                </a:lnTo>
                <a:lnTo>
                  <a:pt x="621" y="237"/>
                </a:lnTo>
                <a:lnTo>
                  <a:pt x="616" y="223"/>
                </a:lnTo>
                <a:lnTo>
                  <a:pt x="611" y="207"/>
                </a:lnTo>
                <a:lnTo>
                  <a:pt x="605" y="193"/>
                </a:lnTo>
                <a:lnTo>
                  <a:pt x="599" y="180"/>
                </a:lnTo>
                <a:lnTo>
                  <a:pt x="592" y="166"/>
                </a:lnTo>
                <a:lnTo>
                  <a:pt x="585" y="152"/>
                </a:lnTo>
                <a:lnTo>
                  <a:pt x="577" y="140"/>
                </a:lnTo>
                <a:lnTo>
                  <a:pt x="568" y="127"/>
                </a:lnTo>
                <a:lnTo>
                  <a:pt x="558" y="116"/>
                </a:lnTo>
                <a:lnTo>
                  <a:pt x="548" y="104"/>
                </a:lnTo>
                <a:lnTo>
                  <a:pt x="538" y="93"/>
                </a:lnTo>
                <a:lnTo>
                  <a:pt x="527" y="83"/>
                </a:lnTo>
                <a:lnTo>
                  <a:pt x="515" y="73"/>
                </a:lnTo>
                <a:lnTo>
                  <a:pt x="504" y="63"/>
                </a:lnTo>
                <a:lnTo>
                  <a:pt x="491" y="54"/>
                </a:lnTo>
                <a:lnTo>
                  <a:pt x="479" y="47"/>
                </a:lnTo>
                <a:lnTo>
                  <a:pt x="466" y="39"/>
                </a:lnTo>
                <a:lnTo>
                  <a:pt x="451" y="31"/>
                </a:lnTo>
                <a:lnTo>
                  <a:pt x="438" y="26"/>
                </a:lnTo>
                <a:lnTo>
                  <a:pt x="424" y="20"/>
                </a:lnTo>
                <a:lnTo>
                  <a:pt x="408" y="15"/>
                </a:lnTo>
                <a:lnTo>
                  <a:pt x="394" y="10"/>
                </a:lnTo>
                <a:lnTo>
                  <a:pt x="379" y="7"/>
                </a:lnTo>
                <a:lnTo>
                  <a:pt x="363" y="5"/>
                </a:lnTo>
                <a:lnTo>
                  <a:pt x="348" y="3"/>
                </a:lnTo>
                <a:lnTo>
                  <a:pt x="331" y="2"/>
                </a:lnTo>
                <a:lnTo>
                  <a:pt x="315" y="0"/>
                </a:lnTo>
                <a:lnTo>
                  <a:pt x="3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2511">
            <a:extLst>
              <a:ext uri="{FF2B5EF4-FFF2-40B4-BE49-F238E27FC236}">
                <a16:creationId xmlns:a16="http://schemas.microsoft.com/office/drawing/2014/main" id="{A2669816-4652-4B7D-BCDE-8BE012FDBA4A}"/>
              </a:ext>
            </a:extLst>
          </p:cNvPr>
          <p:cNvSpPr>
            <a:spLocks noEditPoints="1"/>
          </p:cNvSpPr>
          <p:nvPr/>
        </p:nvSpPr>
        <p:spPr bwMode="auto">
          <a:xfrm>
            <a:off x="-571339" y="3113551"/>
            <a:ext cx="201613" cy="285750"/>
          </a:xfrm>
          <a:custGeom>
            <a:avLst/>
            <a:gdLst>
              <a:gd name="T0" fmla="*/ 288 w 631"/>
              <a:gd name="T1" fmla="*/ 449 h 901"/>
              <a:gd name="T2" fmla="*/ 251 w 631"/>
              <a:gd name="T3" fmla="*/ 434 h 901"/>
              <a:gd name="T4" fmla="*/ 220 w 631"/>
              <a:gd name="T5" fmla="*/ 411 h 901"/>
              <a:gd name="T6" fmla="*/ 196 w 631"/>
              <a:gd name="T7" fmla="*/ 380 h 901"/>
              <a:gd name="T8" fmla="*/ 183 w 631"/>
              <a:gd name="T9" fmla="*/ 343 h 901"/>
              <a:gd name="T10" fmla="*/ 180 w 631"/>
              <a:gd name="T11" fmla="*/ 302 h 901"/>
              <a:gd name="T12" fmla="*/ 190 w 631"/>
              <a:gd name="T13" fmla="*/ 264 h 901"/>
              <a:gd name="T14" fmla="*/ 211 w 631"/>
              <a:gd name="T15" fmla="*/ 231 h 901"/>
              <a:gd name="T16" fmla="*/ 240 w 631"/>
              <a:gd name="T17" fmla="*/ 204 h 901"/>
              <a:gd name="T18" fmla="*/ 275 w 631"/>
              <a:gd name="T19" fmla="*/ 186 h 901"/>
              <a:gd name="T20" fmla="*/ 315 w 631"/>
              <a:gd name="T21" fmla="*/ 181 h 901"/>
              <a:gd name="T22" fmla="*/ 355 w 631"/>
              <a:gd name="T23" fmla="*/ 186 h 901"/>
              <a:gd name="T24" fmla="*/ 391 w 631"/>
              <a:gd name="T25" fmla="*/ 204 h 901"/>
              <a:gd name="T26" fmla="*/ 419 w 631"/>
              <a:gd name="T27" fmla="*/ 231 h 901"/>
              <a:gd name="T28" fmla="*/ 439 w 631"/>
              <a:gd name="T29" fmla="*/ 264 h 901"/>
              <a:gd name="T30" fmla="*/ 449 w 631"/>
              <a:gd name="T31" fmla="*/ 302 h 901"/>
              <a:gd name="T32" fmla="*/ 448 w 631"/>
              <a:gd name="T33" fmla="*/ 343 h 901"/>
              <a:gd name="T34" fmla="*/ 434 w 631"/>
              <a:gd name="T35" fmla="*/ 380 h 901"/>
              <a:gd name="T36" fmla="*/ 411 w 631"/>
              <a:gd name="T37" fmla="*/ 411 h 901"/>
              <a:gd name="T38" fmla="*/ 380 w 631"/>
              <a:gd name="T39" fmla="*/ 435 h 901"/>
              <a:gd name="T40" fmla="*/ 342 w 631"/>
              <a:gd name="T41" fmla="*/ 449 h 901"/>
              <a:gd name="T42" fmla="*/ 315 w 631"/>
              <a:gd name="T43" fmla="*/ 0 h 901"/>
              <a:gd name="T44" fmla="*/ 267 w 631"/>
              <a:gd name="T45" fmla="*/ 4 h 901"/>
              <a:gd name="T46" fmla="*/ 221 w 631"/>
              <a:gd name="T47" fmla="*/ 15 h 901"/>
              <a:gd name="T48" fmla="*/ 178 w 631"/>
              <a:gd name="T49" fmla="*/ 31 h 901"/>
              <a:gd name="T50" fmla="*/ 139 w 631"/>
              <a:gd name="T51" fmla="*/ 54 h 901"/>
              <a:gd name="T52" fmla="*/ 103 w 631"/>
              <a:gd name="T53" fmla="*/ 83 h 901"/>
              <a:gd name="T54" fmla="*/ 71 w 631"/>
              <a:gd name="T55" fmla="*/ 115 h 901"/>
              <a:gd name="T56" fmla="*/ 45 w 631"/>
              <a:gd name="T57" fmla="*/ 152 h 901"/>
              <a:gd name="T58" fmla="*/ 24 w 631"/>
              <a:gd name="T59" fmla="*/ 193 h 901"/>
              <a:gd name="T60" fmla="*/ 10 w 631"/>
              <a:gd name="T61" fmla="*/ 237 h 901"/>
              <a:gd name="T62" fmla="*/ 1 w 631"/>
              <a:gd name="T63" fmla="*/ 283 h 901"/>
              <a:gd name="T64" fmla="*/ 1 w 631"/>
              <a:gd name="T65" fmla="*/ 333 h 901"/>
              <a:gd name="T66" fmla="*/ 12 w 631"/>
              <a:gd name="T67" fmla="*/ 389 h 901"/>
              <a:gd name="T68" fmla="*/ 35 w 631"/>
              <a:gd name="T69" fmla="*/ 453 h 901"/>
              <a:gd name="T70" fmla="*/ 92 w 631"/>
              <a:gd name="T71" fmla="*/ 570 h 901"/>
              <a:gd name="T72" fmla="*/ 175 w 631"/>
              <a:gd name="T73" fmla="*/ 707 h 901"/>
              <a:gd name="T74" fmla="*/ 251 w 631"/>
              <a:gd name="T75" fmla="*/ 822 h 901"/>
              <a:gd name="T76" fmla="*/ 306 w 631"/>
              <a:gd name="T77" fmla="*/ 898 h 901"/>
              <a:gd name="T78" fmla="*/ 315 w 631"/>
              <a:gd name="T79" fmla="*/ 901 h 901"/>
              <a:gd name="T80" fmla="*/ 325 w 631"/>
              <a:gd name="T81" fmla="*/ 898 h 901"/>
              <a:gd name="T82" fmla="*/ 380 w 631"/>
              <a:gd name="T83" fmla="*/ 822 h 901"/>
              <a:gd name="T84" fmla="*/ 456 w 631"/>
              <a:gd name="T85" fmla="*/ 707 h 901"/>
              <a:gd name="T86" fmla="*/ 537 w 631"/>
              <a:gd name="T87" fmla="*/ 570 h 901"/>
              <a:gd name="T88" fmla="*/ 594 w 631"/>
              <a:gd name="T89" fmla="*/ 453 h 901"/>
              <a:gd name="T90" fmla="*/ 618 w 631"/>
              <a:gd name="T91" fmla="*/ 389 h 901"/>
              <a:gd name="T92" fmla="*/ 630 w 631"/>
              <a:gd name="T93" fmla="*/ 333 h 901"/>
              <a:gd name="T94" fmla="*/ 629 w 631"/>
              <a:gd name="T95" fmla="*/ 283 h 901"/>
              <a:gd name="T96" fmla="*/ 621 w 631"/>
              <a:gd name="T97" fmla="*/ 237 h 901"/>
              <a:gd name="T98" fmla="*/ 605 w 631"/>
              <a:gd name="T99" fmla="*/ 193 h 901"/>
              <a:gd name="T100" fmla="*/ 585 w 631"/>
              <a:gd name="T101" fmla="*/ 152 h 901"/>
              <a:gd name="T102" fmla="*/ 558 w 631"/>
              <a:gd name="T103" fmla="*/ 116 h 901"/>
              <a:gd name="T104" fmla="*/ 527 w 631"/>
              <a:gd name="T105" fmla="*/ 83 h 901"/>
              <a:gd name="T106" fmla="*/ 491 w 631"/>
              <a:gd name="T107" fmla="*/ 54 h 901"/>
              <a:gd name="T108" fmla="*/ 451 w 631"/>
              <a:gd name="T109" fmla="*/ 31 h 901"/>
              <a:gd name="T110" fmla="*/ 408 w 631"/>
              <a:gd name="T111" fmla="*/ 15 h 901"/>
              <a:gd name="T112" fmla="*/ 363 w 631"/>
              <a:gd name="T113" fmla="*/ 5 h 901"/>
              <a:gd name="T114" fmla="*/ 315 w 631"/>
              <a:gd name="T115" fmla="*/ 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1" h="901">
                <a:moveTo>
                  <a:pt x="315" y="451"/>
                </a:moveTo>
                <a:lnTo>
                  <a:pt x="302" y="451"/>
                </a:lnTo>
                <a:lnTo>
                  <a:pt x="288" y="449"/>
                </a:lnTo>
                <a:lnTo>
                  <a:pt x="275" y="445"/>
                </a:lnTo>
                <a:lnTo>
                  <a:pt x="263" y="441"/>
                </a:lnTo>
                <a:lnTo>
                  <a:pt x="251" y="434"/>
                </a:lnTo>
                <a:lnTo>
                  <a:pt x="240" y="428"/>
                </a:lnTo>
                <a:lnTo>
                  <a:pt x="229" y="420"/>
                </a:lnTo>
                <a:lnTo>
                  <a:pt x="220" y="411"/>
                </a:lnTo>
                <a:lnTo>
                  <a:pt x="211" y="402"/>
                </a:lnTo>
                <a:lnTo>
                  <a:pt x="204" y="391"/>
                </a:lnTo>
                <a:lnTo>
                  <a:pt x="196" y="380"/>
                </a:lnTo>
                <a:lnTo>
                  <a:pt x="190" y="368"/>
                </a:lnTo>
                <a:lnTo>
                  <a:pt x="186" y="356"/>
                </a:lnTo>
                <a:lnTo>
                  <a:pt x="183" y="343"/>
                </a:lnTo>
                <a:lnTo>
                  <a:pt x="180" y="330"/>
                </a:lnTo>
                <a:lnTo>
                  <a:pt x="180" y="316"/>
                </a:lnTo>
                <a:lnTo>
                  <a:pt x="180" y="302"/>
                </a:lnTo>
                <a:lnTo>
                  <a:pt x="183" y="289"/>
                </a:lnTo>
                <a:lnTo>
                  <a:pt x="186" y="276"/>
                </a:lnTo>
                <a:lnTo>
                  <a:pt x="190" y="264"/>
                </a:lnTo>
                <a:lnTo>
                  <a:pt x="196" y="251"/>
                </a:lnTo>
                <a:lnTo>
                  <a:pt x="204" y="240"/>
                </a:lnTo>
                <a:lnTo>
                  <a:pt x="211" y="231"/>
                </a:lnTo>
                <a:lnTo>
                  <a:pt x="220" y="221"/>
                </a:lnTo>
                <a:lnTo>
                  <a:pt x="229" y="212"/>
                </a:lnTo>
                <a:lnTo>
                  <a:pt x="240" y="204"/>
                </a:lnTo>
                <a:lnTo>
                  <a:pt x="251" y="197"/>
                </a:lnTo>
                <a:lnTo>
                  <a:pt x="263" y="192"/>
                </a:lnTo>
                <a:lnTo>
                  <a:pt x="275" y="186"/>
                </a:lnTo>
                <a:lnTo>
                  <a:pt x="288" y="183"/>
                </a:lnTo>
                <a:lnTo>
                  <a:pt x="302" y="181"/>
                </a:lnTo>
                <a:lnTo>
                  <a:pt x="315" y="181"/>
                </a:lnTo>
                <a:lnTo>
                  <a:pt x="329" y="181"/>
                </a:lnTo>
                <a:lnTo>
                  <a:pt x="342" y="183"/>
                </a:lnTo>
                <a:lnTo>
                  <a:pt x="355" y="186"/>
                </a:lnTo>
                <a:lnTo>
                  <a:pt x="368" y="192"/>
                </a:lnTo>
                <a:lnTo>
                  <a:pt x="380" y="197"/>
                </a:lnTo>
                <a:lnTo>
                  <a:pt x="391" y="204"/>
                </a:lnTo>
                <a:lnTo>
                  <a:pt x="401" y="212"/>
                </a:lnTo>
                <a:lnTo>
                  <a:pt x="411" y="221"/>
                </a:lnTo>
                <a:lnTo>
                  <a:pt x="419" y="231"/>
                </a:lnTo>
                <a:lnTo>
                  <a:pt x="427" y="240"/>
                </a:lnTo>
                <a:lnTo>
                  <a:pt x="434" y="251"/>
                </a:lnTo>
                <a:lnTo>
                  <a:pt x="439" y="264"/>
                </a:lnTo>
                <a:lnTo>
                  <a:pt x="444" y="276"/>
                </a:lnTo>
                <a:lnTo>
                  <a:pt x="448" y="289"/>
                </a:lnTo>
                <a:lnTo>
                  <a:pt x="449" y="302"/>
                </a:lnTo>
                <a:lnTo>
                  <a:pt x="450" y="316"/>
                </a:lnTo>
                <a:lnTo>
                  <a:pt x="449" y="330"/>
                </a:lnTo>
                <a:lnTo>
                  <a:pt x="448" y="343"/>
                </a:lnTo>
                <a:lnTo>
                  <a:pt x="444" y="356"/>
                </a:lnTo>
                <a:lnTo>
                  <a:pt x="439" y="368"/>
                </a:lnTo>
                <a:lnTo>
                  <a:pt x="434" y="380"/>
                </a:lnTo>
                <a:lnTo>
                  <a:pt x="427" y="391"/>
                </a:lnTo>
                <a:lnTo>
                  <a:pt x="419" y="402"/>
                </a:lnTo>
                <a:lnTo>
                  <a:pt x="411" y="411"/>
                </a:lnTo>
                <a:lnTo>
                  <a:pt x="401" y="420"/>
                </a:lnTo>
                <a:lnTo>
                  <a:pt x="391" y="428"/>
                </a:lnTo>
                <a:lnTo>
                  <a:pt x="380" y="435"/>
                </a:lnTo>
                <a:lnTo>
                  <a:pt x="368" y="441"/>
                </a:lnTo>
                <a:lnTo>
                  <a:pt x="355" y="445"/>
                </a:lnTo>
                <a:lnTo>
                  <a:pt x="342" y="449"/>
                </a:lnTo>
                <a:lnTo>
                  <a:pt x="329" y="451"/>
                </a:lnTo>
                <a:lnTo>
                  <a:pt x="315" y="451"/>
                </a:lnTo>
                <a:close/>
                <a:moveTo>
                  <a:pt x="315" y="0"/>
                </a:moveTo>
                <a:lnTo>
                  <a:pt x="299" y="0"/>
                </a:lnTo>
                <a:lnTo>
                  <a:pt x="283" y="3"/>
                </a:lnTo>
                <a:lnTo>
                  <a:pt x="267" y="4"/>
                </a:lnTo>
                <a:lnTo>
                  <a:pt x="252" y="7"/>
                </a:lnTo>
                <a:lnTo>
                  <a:pt x="237" y="10"/>
                </a:lnTo>
                <a:lnTo>
                  <a:pt x="221" y="15"/>
                </a:lnTo>
                <a:lnTo>
                  <a:pt x="207" y="20"/>
                </a:lnTo>
                <a:lnTo>
                  <a:pt x="193" y="26"/>
                </a:lnTo>
                <a:lnTo>
                  <a:pt x="178" y="31"/>
                </a:lnTo>
                <a:lnTo>
                  <a:pt x="165" y="39"/>
                </a:lnTo>
                <a:lnTo>
                  <a:pt x="152" y="47"/>
                </a:lnTo>
                <a:lnTo>
                  <a:pt x="139" y="54"/>
                </a:lnTo>
                <a:lnTo>
                  <a:pt x="126" y="63"/>
                </a:lnTo>
                <a:lnTo>
                  <a:pt x="114" y="73"/>
                </a:lnTo>
                <a:lnTo>
                  <a:pt x="103" y="83"/>
                </a:lnTo>
                <a:lnTo>
                  <a:pt x="92" y="93"/>
                </a:lnTo>
                <a:lnTo>
                  <a:pt x="81" y="104"/>
                </a:lnTo>
                <a:lnTo>
                  <a:pt x="71" y="115"/>
                </a:lnTo>
                <a:lnTo>
                  <a:pt x="63" y="127"/>
                </a:lnTo>
                <a:lnTo>
                  <a:pt x="54" y="140"/>
                </a:lnTo>
                <a:lnTo>
                  <a:pt x="45" y="152"/>
                </a:lnTo>
                <a:lnTo>
                  <a:pt x="37" y="166"/>
                </a:lnTo>
                <a:lnTo>
                  <a:pt x="31" y="180"/>
                </a:lnTo>
                <a:lnTo>
                  <a:pt x="24" y="193"/>
                </a:lnTo>
                <a:lnTo>
                  <a:pt x="19" y="207"/>
                </a:lnTo>
                <a:lnTo>
                  <a:pt x="14" y="223"/>
                </a:lnTo>
                <a:lnTo>
                  <a:pt x="10" y="237"/>
                </a:lnTo>
                <a:lnTo>
                  <a:pt x="6" y="253"/>
                </a:lnTo>
                <a:lnTo>
                  <a:pt x="3" y="268"/>
                </a:lnTo>
                <a:lnTo>
                  <a:pt x="1" y="283"/>
                </a:lnTo>
                <a:lnTo>
                  <a:pt x="0" y="300"/>
                </a:lnTo>
                <a:lnTo>
                  <a:pt x="0" y="316"/>
                </a:lnTo>
                <a:lnTo>
                  <a:pt x="1" y="333"/>
                </a:lnTo>
                <a:lnTo>
                  <a:pt x="3" y="351"/>
                </a:lnTo>
                <a:lnTo>
                  <a:pt x="6" y="369"/>
                </a:lnTo>
                <a:lnTo>
                  <a:pt x="12" y="389"/>
                </a:lnTo>
                <a:lnTo>
                  <a:pt x="19" y="409"/>
                </a:lnTo>
                <a:lnTo>
                  <a:pt x="26" y="431"/>
                </a:lnTo>
                <a:lnTo>
                  <a:pt x="35" y="453"/>
                </a:lnTo>
                <a:lnTo>
                  <a:pt x="45" y="475"/>
                </a:lnTo>
                <a:lnTo>
                  <a:pt x="67" y="522"/>
                </a:lnTo>
                <a:lnTo>
                  <a:pt x="92" y="570"/>
                </a:lnTo>
                <a:lnTo>
                  <a:pt x="119" y="616"/>
                </a:lnTo>
                <a:lnTo>
                  <a:pt x="146" y="663"/>
                </a:lnTo>
                <a:lnTo>
                  <a:pt x="175" y="707"/>
                </a:lnTo>
                <a:lnTo>
                  <a:pt x="201" y="749"/>
                </a:lnTo>
                <a:lnTo>
                  <a:pt x="227" y="788"/>
                </a:lnTo>
                <a:lnTo>
                  <a:pt x="251" y="822"/>
                </a:lnTo>
                <a:lnTo>
                  <a:pt x="286" y="872"/>
                </a:lnTo>
                <a:lnTo>
                  <a:pt x="303" y="895"/>
                </a:lnTo>
                <a:lnTo>
                  <a:pt x="306" y="898"/>
                </a:lnTo>
                <a:lnTo>
                  <a:pt x="308" y="900"/>
                </a:lnTo>
                <a:lnTo>
                  <a:pt x="311" y="901"/>
                </a:lnTo>
                <a:lnTo>
                  <a:pt x="315" y="901"/>
                </a:lnTo>
                <a:lnTo>
                  <a:pt x="318" y="901"/>
                </a:lnTo>
                <a:lnTo>
                  <a:pt x="321" y="900"/>
                </a:lnTo>
                <a:lnTo>
                  <a:pt x="325" y="898"/>
                </a:lnTo>
                <a:lnTo>
                  <a:pt x="327" y="895"/>
                </a:lnTo>
                <a:lnTo>
                  <a:pt x="343" y="872"/>
                </a:lnTo>
                <a:lnTo>
                  <a:pt x="380" y="822"/>
                </a:lnTo>
                <a:lnTo>
                  <a:pt x="403" y="788"/>
                </a:lnTo>
                <a:lnTo>
                  <a:pt x="428" y="749"/>
                </a:lnTo>
                <a:lnTo>
                  <a:pt x="456" y="707"/>
                </a:lnTo>
                <a:lnTo>
                  <a:pt x="483" y="663"/>
                </a:lnTo>
                <a:lnTo>
                  <a:pt x="511" y="616"/>
                </a:lnTo>
                <a:lnTo>
                  <a:pt x="537" y="570"/>
                </a:lnTo>
                <a:lnTo>
                  <a:pt x="562" y="522"/>
                </a:lnTo>
                <a:lnTo>
                  <a:pt x="585" y="475"/>
                </a:lnTo>
                <a:lnTo>
                  <a:pt x="594" y="453"/>
                </a:lnTo>
                <a:lnTo>
                  <a:pt x="603" y="431"/>
                </a:lnTo>
                <a:lnTo>
                  <a:pt x="611" y="409"/>
                </a:lnTo>
                <a:lnTo>
                  <a:pt x="618" y="389"/>
                </a:lnTo>
                <a:lnTo>
                  <a:pt x="623" y="369"/>
                </a:lnTo>
                <a:lnTo>
                  <a:pt x="627" y="351"/>
                </a:lnTo>
                <a:lnTo>
                  <a:pt x="630" y="333"/>
                </a:lnTo>
                <a:lnTo>
                  <a:pt x="631" y="316"/>
                </a:lnTo>
                <a:lnTo>
                  <a:pt x="630" y="300"/>
                </a:lnTo>
                <a:lnTo>
                  <a:pt x="629" y="283"/>
                </a:lnTo>
                <a:lnTo>
                  <a:pt x="626" y="268"/>
                </a:lnTo>
                <a:lnTo>
                  <a:pt x="624" y="253"/>
                </a:lnTo>
                <a:lnTo>
                  <a:pt x="621" y="237"/>
                </a:lnTo>
                <a:lnTo>
                  <a:pt x="616" y="223"/>
                </a:lnTo>
                <a:lnTo>
                  <a:pt x="611" y="207"/>
                </a:lnTo>
                <a:lnTo>
                  <a:pt x="605" y="193"/>
                </a:lnTo>
                <a:lnTo>
                  <a:pt x="599" y="180"/>
                </a:lnTo>
                <a:lnTo>
                  <a:pt x="592" y="166"/>
                </a:lnTo>
                <a:lnTo>
                  <a:pt x="585" y="152"/>
                </a:lnTo>
                <a:lnTo>
                  <a:pt x="577" y="140"/>
                </a:lnTo>
                <a:lnTo>
                  <a:pt x="568" y="127"/>
                </a:lnTo>
                <a:lnTo>
                  <a:pt x="558" y="116"/>
                </a:lnTo>
                <a:lnTo>
                  <a:pt x="548" y="104"/>
                </a:lnTo>
                <a:lnTo>
                  <a:pt x="538" y="93"/>
                </a:lnTo>
                <a:lnTo>
                  <a:pt x="527" y="83"/>
                </a:lnTo>
                <a:lnTo>
                  <a:pt x="515" y="73"/>
                </a:lnTo>
                <a:lnTo>
                  <a:pt x="504" y="63"/>
                </a:lnTo>
                <a:lnTo>
                  <a:pt x="491" y="54"/>
                </a:lnTo>
                <a:lnTo>
                  <a:pt x="479" y="47"/>
                </a:lnTo>
                <a:lnTo>
                  <a:pt x="466" y="39"/>
                </a:lnTo>
                <a:lnTo>
                  <a:pt x="451" y="31"/>
                </a:lnTo>
                <a:lnTo>
                  <a:pt x="438" y="26"/>
                </a:lnTo>
                <a:lnTo>
                  <a:pt x="424" y="20"/>
                </a:lnTo>
                <a:lnTo>
                  <a:pt x="408" y="15"/>
                </a:lnTo>
                <a:lnTo>
                  <a:pt x="394" y="10"/>
                </a:lnTo>
                <a:lnTo>
                  <a:pt x="379" y="7"/>
                </a:lnTo>
                <a:lnTo>
                  <a:pt x="363" y="5"/>
                </a:lnTo>
                <a:lnTo>
                  <a:pt x="348" y="3"/>
                </a:lnTo>
                <a:lnTo>
                  <a:pt x="331" y="2"/>
                </a:lnTo>
                <a:lnTo>
                  <a:pt x="315" y="0"/>
                </a:lnTo>
                <a:lnTo>
                  <a:pt x="31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2511">
            <a:extLst>
              <a:ext uri="{FF2B5EF4-FFF2-40B4-BE49-F238E27FC236}">
                <a16:creationId xmlns:a16="http://schemas.microsoft.com/office/drawing/2014/main" id="{295C3734-97AF-425F-B17D-0EB5D5309053}"/>
              </a:ext>
            </a:extLst>
          </p:cNvPr>
          <p:cNvSpPr>
            <a:spLocks noEditPoints="1"/>
          </p:cNvSpPr>
          <p:nvPr/>
        </p:nvSpPr>
        <p:spPr bwMode="auto">
          <a:xfrm>
            <a:off x="341794" y="2021240"/>
            <a:ext cx="201613" cy="285750"/>
          </a:xfrm>
          <a:custGeom>
            <a:avLst/>
            <a:gdLst>
              <a:gd name="T0" fmla="*/ 288 w 631"/>
              <a:gd name="T1" fmla="*/ 449 h 901"/>
              <a:gd name="T2" fmla="*/ 251 w 631"/>
              <a:gd name="T3" fmla="*/ 434 h 901"/>
              <a:gd name="T4" fmla="*/ 220 w 631"/>
              <a:gd name="T5" fmla="*/ 411 h 901"/>
              <a:gd name="T6" fmla="*/ 196 w 631"/>
              <a:gd name="T7" fmla="*/ 380 h 901"/>
              <a:gd name="T8" fmla="*/ 183 w 631"/>
              <a:gd name="T9" fmla="*/ 343 h 901"/>
              <a:gd name="T10" fmla="*/ 180 w 631"/>
              <a:gd name="T11" fmla="*/ 302 h 901"/>
              <a:gd name="T12" fmla="*/ 190 w 631"/>
              <a:gd name="T13" fmla="*/ 264 h 901"/>
              <a:gd name="T14" fmla="*/ 211 w 631"/>
              <a:gd name="T15" fmla="*/ 231 h 901"/>
              <a:gd name="T16" fmla="*/ 240 w 631"/>
              <a:gd name="T17" fmla="*/ 204 h 901"/>
              <a:gd name="T18" fmla="*/ 275 w 631"/>
              <a:gd name="T19" fmla="*/ 186 h 901"/>
              <a:gd name="T20" fmla="*/ 315 w 631"/>
              <a:gd name="T21" fmla="*/ 181 h 901"/>
              <a:gd name="T22" fmla="*/ 355 w 631"/>
              <a:gd name="T23" fmla="*/ 186 h 901"/>
              <a:gd name="T24" fmla="*/ 391 w 631"/>
              <a:gd name="T25" fmla="*/ 204 h 901"/>
              <a:gd name="T26" fmla="*/ 419 w 631"/>
              <a:gd name="T27" fmla="*/ 231 h 901"/>
              <a:gd name="T28" fmla="*/ 439 w 631"/>
              <a:gd name="T29" fmla="*/ 264 h 901"/>
              <a:gd name="T30" fmla="*/ 449 w 631"/>
              <a:gd name="T31" fmla="*/ 302 h 901"/>
              <a:gd name="T32" fmla="*/ 448 w 631"/>
              <a:gd name="T33" fmla="*/ 343 h 901"/>
              <a:gd name="T34" fmla="*/ 434 w 631"/>
              <a:gd name="T35" fmla="*/ 380 h 901"/>
              <a:gd name="T36" fmla="*/ 411 w 631"/>
              <a:gd name="T37" fmla="*/ 411 h 901"/>
              <a:gd name="T38" fmla="*/ 380 w 631"/>
              <a:gd name="T39" fmla="*/ 435 h 901"/>
              <a:gd name="T40" fmla="*/ 342 w 631"/>
              <a:gd name="T41" fmla="*/ 449 h 901"/>
              <a:gd name="T42" fmla="*/ 315 w 631"/>
              <a:gd name="T43" fmla="*/ 0 h 901"/>
              <a:gd name="T44" fmla="*/ 267 w 631"/>
              <a:gd name="T45" fmla="*/ 4 h 901"/>
              <a:gd name="T46" fmla="*/ 221 w 631"/>
              <a:gd name="T47" fmla="*/ 15 h 901"/>
              <a:gd name="T48" fmla="*/ 178 w 631"/>
              <a:gd name="T49" fmla="*/ 31 h 901"/>
              <a:gd name="T50" fmla="*/ 139 w 631"/>
              <a:gd name="T51" fmla="*/ 54 h 901"/>
              <a:gd name="T52" fmla="*/ 103 w 631"/>
              <a:gd name="T53" fmla="*/ 83 h 901"/>
              <a:gd name="T54" fmla="*/ 71 w 631"/>
              <a:gd name="T55" fmla="*/ 115 h 901"/>
              <a:gd name="T56" fmla="*/ 45 w 631"/>
              <a:gd name="T57" fmla="*/ 152 h 901"/>
              <a:gd name="T58" fmla="*/ 24 w 631"/>
              <a:gd name="T59" fmla="*/ 193 h 901"/>
              <a:gd name="T60" fmla="*/ 10 w 631"/>
              <a:gd name="T61" fmla="*/ 237 h 901"/>
              <a:gd name="T62" fmla="*/ 1 w 631"/>
              <a:gd name="T63" fmla="*/ 283 h 901"/>
              <a:gd name="T64" fmla="*/ 1 w 631"/>
              <a:gd name="T65" fmla="*/ 333 h 901"/>
              <a:gd name="T66" fmla="*/ 12 w 631"/>
              <a:gd name="T67" fmla="*/ 389 h 901"/>
              <a:gd name="T68" fmla="*/ 35 w 631"/>
              <a:gd name="T69" fmla="*/ 453 h 901"/>
              <a:gd name="T70" fmla="*/ 92 w 631"/>
              <a:gd name="T71" fmla="*/ 570 h 901"/>
              <a:gd name="T72" fmla="*/ 175 w 631"/>
              <a:gd name="T73" fmla="*/ 707 h 901"/>
              <a:gd name="T74" fmla="*/ 251 w 631"/>
              <a:gd name="T75" fmla="*/ 822 h 901"/>
              <a:gd name="T76" fmla="*/ 306 w 631"/>
              <a:gd name="T77" fmla="*/ 898 h 901"/>
              <a:gd name="T78" fmla="*/ 315 w 631"/>
              <a:gd name="T79" fmla="*/ 901 h 901"/>
              <a:gd name="T80" fmla="*/ 325 w 631"/>
              <a:gd name="T81" fmla="*/ 898 h 901"/>
              <a:gd name="T82" fmla="*/ 380 w 631"/>
              <a:gd name="T83" fmla="*/ 822 h 901"/>
              <a:gd name="T84" fmla="*/ 456 w 631"/>
              <a:gd name="T85" fmla="*/ 707 h 901"/>
              <a:gd name="T86" fmla="*/ 537 w 631"/>
              <a:gd name="T87" fmla="*/ 570 h 901"/>
              <a:gd name="T88" fmla="*/ 594 w 631"/>
              <a:gd name="T89" fmla="*/ 453 h 901"/>
              <a:gd name="T90" fmla="*/ 618 w 631"/>
              <a:gd name="T91" fmla="*/ 389 h 901"/>
              <a:gd name="T92" fmla="*/ 630 w 631"/>
              <a:gd name="T93" fmla="*/ 333 h 901"/>
              <a:gd name="T94" fmla="*/ 629 w 631"/>
              <a:gd name="T95" fmla="*/ 283 h 901"/>
              <a:gd name="T96" fmla="*/ 621 w 631"/>
              <a:gd name="T97" fmla="*/ 237 h 901"/>
              <a:gd name="T98" fmla="*/ 605 w 631"/>
              <a:gd name="T99" fmla="*/ 193 h 901"/>
              <a:gd name="T100" fmla="*/ 585 w 631"/>
              <a:gd name="T101" fmla="*/ 152 h 901"/>
              <a:gd name="T102" fmla="*/ 558 w 631"/>
              <a:gd name="T103" fmla="*/ 116 h 901"/>
              <a:gd name="T104" fmla="*/ 527 w 631"/>
              <a:gd name="T105" fmla="*/ 83 h 901"/>
              <a:gd name="T106" fmla="*/ 491 w 631"/>
              <a:gd name="T107" fmla="*/ 54 h 901"/>
              <a:gd name="T108" fmla="*/ 451 w 631"/>
              <a:gd name="T109" fmla="*/ 31 h 901"/>
              <a:gd name="T110" fmla="*/ 408 w 631"/>
              <a:gd name="T111" fmla="*/ 15 h 901"/>
              <a:gd name="T112" fmla="*/ 363 w 631"/>
              <a:gd name="T113" fmla="*/ 5 h 901"/>
              <a:gd name="T114" fmla="*/ 315 w 631"/>
              <a:gd name="T115" fmla="*/ 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1" h="901">
                <a:moveTo>
                  <a:pt x="315" y="451"/>
                </a:moveTo>
                <a:lnTo>
                  <a:pt x="302" y="451"/>
                </a:lnTo>
                <a:lnTo>
                  <a:pt x="288" y="449"/>
                </a:lnTo>
                <a:lnTo>
                  <a:pt x="275" y="445"/>
                </a:lnTo>
                <a:lnTo>
                  <a:pt x="263" y="441"/>
                </a:lnTo>
                <a:lnTo>
                  <a:pt x="251" y="434"/>
                </a:lnTo>
                <a:lnTo>
                  <a:pt x="240" y="428"/>
                </a:lnTo>
                <a:lnTo>
                  <a:pt x="229" y="420"/>
                </a:lnTo>
                <a:lnTo>
                  <a:pt x="220" y="411"/>
                </a:lnTo>
                <a:lnTo>
                  <a:pt x="211" y="402"/>
                </a:lnTo>
                <a:lnTo>
                  <a:pt x="204" y="391"/>
                </a:lnTo>
                <a:lnTo>
                  <a:pt x="196" y="380"/>
                </a:lnTo>
                <a:lnTo>
                  <a:pt x="190" y="368"/>
                </a:lnTo>
                <a:lnTo>
                  <a:pt x="186" y="356"/>
                </a:lnTo>
                <a:lnTo>
                  <a:pt x="183" y="343"/>
                </a:lnTo>
                <a:lnTo>
                  <a:pt x="180" y="330"/>
                </a:lnTo>
                <a:lnTo>
                  <a:pt x="180" y="316"/>
                </a:lnTo>
                <a:lnTo>
                  <a:pt x="180" y="302"/>
                </a:lnTo>
                <a:lnTo>
                  <a:pt x="183" y="289"/>
                </a:lnTo>
                <a:lnTo>
                  <a:pt x="186" y="276"/>
                </a:lnTo>
                <a:lnTo>
                  <a:pt x="190" y="264"/>
                </a:lnTo>
                <a:lnTo>
                  <a:pt x="196" y="251"/>
                </a:lnTo>
                <a:lnTo>
                  <a:pt x="204" y="240"/>
                </a:lnTo>
                <a:lnTo>
                  <a:pt x="211" y="231"/>
                </a:lnTo>
                <a:lnTo>
                  <a:pt x="220" y="221"/>
                </a:lnTo>
                <a:lnTo>
                  <a:pt x="229" y="212"/>
                </a:lnTo>
                <a:lnTo>
                  <a:pt x="240" y="204"/>
                </a:lnTo>
                <a:lnTo>
                  <a:pt x="251" y="197"/>
                </a:lnTo>
                <a:lnTo>
                  <a:pt x="263" y="192"/>
                </a:lnTo>
                <a:lnTo>
                  <a:pt x="275" y="186"/>
                </a:lnTo>
                <a:lnTo>
                  <a:pt x="288" y="183"/>
                </a:lnTo>
                <a:lnTo>
                  <a:pt x="302" y="181"/>
                </a:lnTo>
                <a:lnTo>
                  <a:pt x="315" y="181"/>
                </a:lnTo>
                <a:lnTo>
                  <a:pt x="329" y="181"/>
                </a:lnTo>
                <a:lnTo>
                  <a:pt x="342" y="183"/>
                </a:lnTo>
                <a:lnTo>
                  <a:pt x="355" y="186"/>
                </a:lnTo>
                <a:lnTo>
                  <a:pt x="368" y="192"/>
                </a:lnTo>
                <a:lnTo>
                  <a:pt x="380" y="197"/>
                </a:lnTo>
                <a:lnTo>
                  <a:pt x="391" y="204"/>
                </a:lnTo>
                <a:lnTo>
                  <a:pt x="401" y="212"/>
                </a:lnTo>
                <a:lnTo>
                  <a:pt x="411" y="221"/>
                </a:lnTo>
                <a:lnTo>
                  <a:pt x="419" y="231"/>
                </a:lnTo>
                <a:lnTo>
                  <a:pt x="427" y="240"/>
                </a:lnTo>
                <a:lnTo>
                  <a:pt x="434" y="251"/>
                </a:lnTo>
                <a:lnTo>
                  <a:pt x="439" y="264"/>
                </a:lnTo>
                <a:lnTo>
                  <a:pt x="444" y="276"/>
                </a:lnTo>
                <a:lnTo>
                  <a:pt x="448" y="289"/>
                </a:lnTo>
                <a:lnTo>
                  <a:pt x="449" y="302"/>
                </a:lnTo>
                <a:lnTo>
                  <a:pt x="450" y="316"/>
                </a:lnTo>
                <a:lnTo>
                  <a:pt x="449" y="330"/>
                </a:lnTo>
                <a:lnTo>
                  <a:pt x="448" y="343"/>
                </a:lnTo>
                <a:lnTo>
                  <a:pt x="444" y="356"/>
                </a:lnTo>
                <a:lnTo>
                  <a:pt x="439" y="368"/>
                </a:lnTo>
                <a:lnTo>
                  <a:pt x="434" y="380"/>
                </a:lnTo>
                <a:lnTo>
                  <a:pt x="427" y="391"/>
                </a:lnTo>
                <a:lnTo>
                  <a:pt x="419" y="402"/>
                </a:lnTo>
                <a:lnTo>
                  <a:pt x="411" y="411"/>
                </a:lnTo>
                <a:lnTo>
                  <a:pt x="401" y="420"/>
                </a:lnTo>
                <a:lnTo>
                  <a:pt x="391" y="428"/>
                </a:lnTo>
                <a:lnTo>
                  <a:pt x="380" y="435"/>
                </a:lnTo>
                <a:lnTo>
                  <a:pt x="368" y="441"/>
                </a:lnTo>
                <a:lnTo>
                  <a:pt x="355" y="445"/>
                </a:lnTo>
                <a:lnTo>
                  <a:pt x="342" y="449"/>
                </a:lnTo>
                <a:lnTo>
                  <a:pt x="329" y="451"/>
                </a:lnTo>
                <a:lnTo>
                  <a:pt x="315" y="451"/>
                </a:lnTo>
                <a:close/>
                <a:moveTo>
                  <a:pt x="315" y="0"/>
                </a:moveTo>
                <a:lnTo>
                  <a:pt x="299" y="0"/>
                </a:lnTo>
                <a:lnTo>
                  <a:pt x="283" y="3"/>
                </a:lnTo>
                <a:lnTo>
                  <a:pt x="267" y="4"/>
                </a:lnTo>
                <a:lnTo>
                  <a:pt x="252" y="7"/>
                </a:lnTo>
                <a:lnTo>
                  <a:pt x="237" y="10"/>
                </a:lnTo>
                <a:lnTo>
                  <a:pt x="221" y="15"/>
                </a:lnTo>
                <a:lnTo>
                  <a:pt x="207" y="20"/>
                </a:lnTo>
                <a:lnTo>
                  <a:pt x="193" y="26"/>
                </a:lnTo>
                <a:lnTo>
                  <a:pt x="178" y="31"/>
                </a:lnTo>
                <a:lnTo>
                  <a:pt x="165" y="39"/>
                </a:lnTo>
                <a:lnTo>
                  <a:pt x="152" y="47"/>
                </a:lnTo>
                <a:lnTo>
                  <a:pt x="139" y="54"/>
                </a:lnTo>
                <a:lnTo>
                  <a:pt x="126" y="63"/>
                </a:lnTo>
                <a:lnTo>
                  <a:pt x="114" y="73"/>
                </a:lnTo>
                <a:lnTo>
                  <a:pt x="103" y="83"/>
                </a:lnTo>
                <a:lnTo>
                  <a:pt x="92" y="93"/>
                </a:lnTo>
                <a:lnTo>
                  <a:pt x="81" y="104"/>
                </a:lnTo>
                <a:lnTo>
                  <a:pt x="71" y="115"/>
                </a:lnTo>
                <a:lnTo>
                  <a:pt x="63" y="127"/>
                </a:lnTo>
                <a:lnTo>
                  <a:pt x="54" y="140"/>
                </a:lnTo>
                <a:lnTo>
                  <a:pt x="45" y="152"/>
                </a:lnTo>
                <a:lnTo>
                  <a:pt x="37" y="166"/>
                </a:lnTo>
                <a:lnTo>
                  <a:pt x="31" y="180"/>
                </a:lnTo>
                <a:lnTo>
                  <a:pt x="24" y="193"/>
                </a:lnTo>
                <a:lnTo>
                  <a:pt x="19" y="207"/>
                </a:lnTo>
                <a:lnTo>
                  <a:pt x="14" y="223"/>
                </a:lnTo>
                <a:lnTo>
                  <a:pt x="10" y="237"/>
                </a:lnTo>
                <a:lnTo>
                  <a:pt x="6" y="253"/>
                </a:lnTo>
                <a:lnTo>
                  <a:pt x="3" y="268"/>
                </a:lnTo>
                <a:lnTo>
                  <a:pt x="1" y="283"/>
                </a:lnTo>
                <a:lnTo>
                  <a:pt x="0" y="300"/>
                </a:lnTo>
                <a:lnTo>
                  <a:pt x="0" y="316"/>
                </a:lnTo>
                <a:lnTo>
                  <a:pt x="1" y="333"/>
                </a:lnTo>
                <a:lnTo>
                  <a:pt x="3" y="351"/>
                </a:lnTo>
                <a:lnTo>
                  <a:pt x="6" y="369"/>
                </a:lnTo>
                <a:lnTo>
                  <a:pt x="12" y="389"/>
                </a:lnTo>
                <a:lnTo>
                  <a:pt x="19" y="409"/>
                </a:lnTo>
                <a:lnTo>
                  <a:pt x="26" y="431"/>
                </a:lnTo>
                <a:lnTo>
                  <a:pt x="35" y="453"/>
                </a:lnTo>
                <a:lnTo>
                  <a:pt x="45" y="475"/>
                </a:lnTo>
                <a:lnTo>
                  <a:pt x="67" y="522"/>
                </a:lnTo>
                <a:lnTo>
                  <a:pt x="92" y="570"/>
                </a:lnTo>
                <a:lnTo>
                  <a:pt x="119" y="616"/>
                </a:lnTo>
                <a:lnTo>
                  <a:pt x="146" y="663"/>
                </a:lnTo>
                <a:lnTo>
                  <a:pt x="175" y="707"/>
                </a:lnTo>
                <a:lnTo>
                  <a:pt x="201" y="749"/>
                </a:lnTo>
                <a:lnTo>
                  <a:pt x="227" y="788"/>
                </a:lnTo>
                <a:lnTo>
                  <a:pt x="251" y="822"/>
                </a:lnTo>
                <a:lnTo>
                  <a:pt x="286" y="872"/>
                </a:lnTo>
                <a:lnTo>
                  <a:pt x="303" y="895"/>
                </a:lnTo>
                <a:lnTo>
                  <a:pt x="306" y="898"/>
                </a:lnTo>
                <a:lnTo>
                  <a:pt x="308" y="900"/>
                </a:lnTo>
                <a:lnTo>
                  <a:pt x="311" y="901"/>
                </a:lnTo>
                <a:lnTo>
                  <a:pt x="315" y="901"/>
                </a:lnTo>
                <a:lnTo>
                  <a:pt x="318" y="901"/>
                </a:lnTo>
                <a:lnTo>
                  <a:pt x="321" y="900"/>
                </a:lnTo>
                <a:lnTo>
                  <a:pt x="325" y="898"/>
                </a:lnTo>
                <a:lnTo>
                  <a:pt x="327" y="895"/>
                </a:lnTo>
                <a:lnTo>
                  <a:pt x="343" y="872"/>
                </a:lnTo>
                <a:lnTo>
                  <a:pt x="380" y="822"/>
                </a:lnTo>
                <a:lnTo>
                  <a:pt x="403" y="788"/>
                </a:lnTo>
                <a:lnTo>
                  <a:pt x="428" y="749"/>
                </a:lnTo>
                <a:lnTo>
                  <a:pt x="456" y="707"/>
                </a:lnTo>
                <a:lnTo>
                  <a:pt x="483" y="663"/>
                </a:lnTo>
                <a:lnTo>
                  <a:pt x="511" y="616"/>
                </a:lnTo>
                <a:lnTo>
                  <a:pt x="537" y="570"/>
                </a:lnTo>
                <a:lnTo>
                  <a:pt x="562" y="522"/>
                </a:lnTo>
                <a:lnTo>
                  <a:pt x="585" y="475"/>
                </a:lnTo>
                <a:lnTo>
                  <a:pt x="594" y="453"/>
                </a:lnTo>
                <a:lnTo>
                  <a:pt x="603" y="431"/>
                </a:lnTo>
                <a:lnTo>
                  <a:pt x="611" y="409"/>
                </a:lnTo>
                <a:lnTo>
                  <a:pt x="618" y="389"/>
                </a:lnTo>
                <a:lnTo>
                  <a:pt x="623" y="369"/>
                </a:lnTo>
                <a:lnTo>
                  <a:pt x="627" y="351"/>
                </a:lnTo>
                <a:lnTo>
                  <a:pt x="630" y="333"/>
                </a:lnTo>
                <a:lnTo>
                  <a:pt x="631" y="316"/>
                </a:lnTo>
                <a:lnTo>
                  <a:pt x="630" y="300"/>
                </a:lnTo>
                <a:lnTo>
                  <a:pt x="629" y="283"/>
                </a:lnTo>
                <a:lnTo>
                  <a:pt x="626" y="268"/>
                </a:lnTo>
                <a:lnTo>
                  <a:pt x="624" y="253"/>
                </a:lnTo>
                <a:lnTo>
                  <a:pt x="621" y="237"/>
                </a:lnTo>
                <a:lnTo>
                  <a:pt x="616" y="223"/>
                </a:lnTo>
                <a:lnTo>
                  <a:pt x="611" y="207"/>
                </a:lnTo>
                <a:lnTo>
                  <a:pt x="605" y="193"/>
                </a:lnTo>
                <a:lnTo>
                  <a:pt x="599" y="180"/>
                </a:lnTo>
                <a:lnTo>
                  <a:pt x="592" y="166"/>
                </a:lnTo>
                <a:lnTo>
                  <a:pt x="585" y="152"/>
                </a:lnTo>
                <a:lnTo>
                  <a:pt x="577" y="140"/>
                </a:lnTo>
                <a:lnTo>
                  <a:pt x="568" y="127"/>
                </a:lnTo>
                <a:lnTo>
                  <a:pt x="558" y="116"/>
                </a:lnTo>
                <a:lnTo>
                  <a:pt x="548" y="104"/>
                </a:lnTo>
                <a:lnTo>
                  <a:pt x="538" y="93"/>
                </a:lnTo>
                <a:lnTo>
                  <a:pt x="527" y="83"/>
                </a:lnTo>
                <a:lnTo>
                  <a:pt x="515" y="73"/>
                </a:lnTo>
                <a:lnTo>
                  <a:pt x="504" y="63"/>
                </a:lnTo>
                <a:lnTo>
                  <a:pt x="491" y="54"/>
                </a:lnTo>
                <a:lnTo>
                  <a:pt x="479" y="47"/>
                </a:lnTo>
                <a:lnTo>
                  <a:pt x="466" y="39"/>
                </a:lnTo>
                <a:lnTo>
                  <a:pt x="451" y="31"/>
                </a:lnTo>
                <a:lnTo>
                  <a:pt x="438" y="26"/>
                </a:lnTo>
                <a:lnTo>
                  <a:pt x="424" y="20"/>
                </a:lnTo>
                <a:lnTo>
                  <a:pt x="408" y="15"/>
                </a:lnTo>
                <a:lnTo>
                  <a:pt x="394" y="10"/>
                </a:lnTo>
                <a:lnTo>
                  <a:pt x="379" y="7"/>
                </a:lnTo>
                <a:lnTo>
                  <a:pt x="363" y="5"/>
                </a:lnTo>
                <a:lnTo>
                  <a:pt x="348" y="3"/>
                </a:lnTo>
                <a:lnTo>
                  <a:pt x="331" y="2"/>
                </a:lnTo>
                <a:lnTo>
                  <a:pt x="315" y="0"/>
                </a:lnTo>
                <a:lnTo>
                  <a:pt x="31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019377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BD3BB9-7494-4054-ABD5-BF4DEDF50D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F7AEFA-B56B-463F-809E-4A0CAC2C214B}" type="datetime1">
              <a:rPr lang="en-US" sz="1000" smtClean="0">
                <a:solidFill>
                  <a:schemeClr val="tx1"/>
                </a:solidFill>
              </a:rPr>
              <a:t>8/17/2020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E4D9497-D6ED-4F5D-9AF8-723FC8208B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z="1000" smtClean="0">
                <a:solidFill>
                  <a:schemeClr val="tx1"/>
                </a:solidFill>
              </a:rPr>
              <a:t>4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2C7F6899-AA89-4ACF-BBC6-9182A564A0B3}"/>
              </a:ext>
            </a:extLst>
          </p:cNvPr>
          <p:cNvSpPr/>
          <p:nvPr/>
        </p:nvSpPr>
        <p:spPr>
          <a:xfrm>
            <a:off x="2054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46EBEB8D-01EC-4B1A-B44A-BDF60EEB1BDB}"/>
              </a:ext>
            </a:extLst>
          </p:cNvPr>
          <p:cNvSpPr/>
          <p:nvPr/>
        </p:nvSpPr>
        <p:spPr>
          <a:xfrm rot="10800000">
            <a:off x="114830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70">
            <a:extLst>
              <a:ext uri="{FF2B5EF4-FFF2-40B4-BE49-F238E27FC236}">
                <a16:creationId xmlns:a16="http://schemas.microsoft.com/office/drawing/2014/main" id="{0EFEE770-1BB8-4BC8-92D5-8B8941EDBE25}"/>
              </a:ext>
            </a:extLst>
          </p:cNvPr>
          <p:cNvSpPr/>
          <p:nvPr/>
        </p:nvSpPr>
        <p:spPr>
          <a:xfrm flipV="1">
            <a:off x="2054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68FA4209-A2EF-480B-BBDC-DE5322790CE7}"/>
              </a:ext>
            </a:extLst>
          </p:cNvPr>
          <p:cNvSpPr/>
          <p:nvPr/>
        </p:nvSpPr>
        <p:spPr>
          <a:xfrm rot="10800000" flipV="1">
            <a:off x="114830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FE3DD1-8761-4FA2-A00F-4C407ED92CBC}"/>
              </a:ext>
            </a:extLst>
          </p:cNvPr>
          <p:cNvSpPr txBox="1"/>
          <p:nvPr/>
        </p:nvSpPr>
        <p:spPr>
          <a:xfrm>
            <a:off x="708963" y="250833"/>
            <a:ext cx="10774074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400" dirty="0"/>
              <a:t>WORLD MAP</a:t>
            </a:r>
          </a:p>
        </p:txBody>
      </p:sp>
      <p:grpSp>
        <p:nvGrpSpPr>
          <p:cNvPr id="98" name="Group 225">
            <a:extLst>
              <a:ext uri="{FF2B5EF4-FFF2-40B4-BE49-F238E27FC236}">
                <a16:creationId xmlns:a16="http://schemas.microsoft.com/office/drawing/2014/main" id="{628CC6E3-D033-43F5-9DC0-EECEC8A24DCD}"/>
              </a:ext>
            </a:extLst>
          </p:cNvPr>
          <p:cNvGrpSpPr>
            <a:grpSpLocks/>
          </p:cNvGrpSpPr>
          <p:nvPr/>
        </p:nvGrpSpPr>
        <p:grpSpPr bwMode="auto">
          <a:xfrm>
            <a:off x="3137402" y="1248324"/>
            <a:ext cx="5917196" cy="3421552"/>
            <a:chOff x="61885" y="752495"/>
            <a:chExt cx="8724928" cy="5045055"/>
          </a:xfrm>
          <a:solidFill>
            <a:schemeClr val="bg1">
              <a:lumMod val="75000"/>
            </a:schemeClr>
          </a:solidFill>
        </p:grpSpPr>
        <p:sp>
          <p:nvSpPr>
            <p:cNvPr id="100" name="Freeform 5962">
              <a:extLst>
                <a:ext uri="{FF2B5EF4-FFF2-40B4-BE49-F238E27FC236}">
                  <a16:creationId xmlns:a16="http://schemas.microsoft.com/office/drawing/2014/main" id="{43DBABEC-1D07-4949-BFB7-1F983CBBC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629" y="3535372"/>
              <a:ext cx="1189042" cy="2262178"/>
            </a:xfrm>
            <a:custGeom>
              <a:avLst/>
              <a:gdLst>
                <a:gd name="T0" fmla="*/ 168775 w 1874"/>
                <a:gd name="T1" fmla="*/ 2086902 h 3562"/>
                <a:gd name="T2" fmla="*/ 147202 w 1874"/>
                <a:gd name="T3" fmla="*/ 1968776 h 3562"/>
                <a:gd name="T4" fmla="*/ 184003 w 1874"/>
                <a:gd name="T5" fmla="*/ 1976397 h 3562"/>
                <a:gd name="T6" fmla="*/ 161161 w 1874"/>
                <a:gd name="T7" fmla="*/ 1982748 h 3562"/>
                <a:gd name="T8" fmla="*/ 154816 w 1874"/>
                <a:gd name="T9" fmla="*/ 2042446 h 3562"/>
                <a:gd name="T10" fmla="*/ 156085 w 1874"/>
                <a:gd name="T11" fmla="*/ 1997990 h 3562"/>
                <a:gd name="T12" fmla="*/ 147202 w 1874"/>
                <a:gd name="T13" fmla="*/ 2006881 h 3562"/>
                <a:gd name="T14" fmla="*/ 184003 w 1874"/>
                <a:gd name="T15" fmla="*/ 2086902 h 3562"/>
                <a:gd name="T16" fmla="*/ 153547 w 1874"/>
                <a:gd name="T17" fmla="*/ 1999260 h 3562"/>
                <a:gd name="T18" fmla="*/ 185272 w 1874"/>
                <a:gd name="T19" fmla="*/ 1850649 h 3562"/>
                <a:gd name="T20" fmla="*/ 192886 w 1874"/>
                <a:gd name="T21" fmla="*/ 1841758 h 3562"/>
                <a:gd name="T22" fmla="*/ 166237 w 1874"/>
                <a:gd name="T23" fmla="*/ 1884944 h 3562"/>
                <a:gd name="T24" fmla="*/ 348971 w 1874"/>
                <a:gd name="T25" fmla="*/ 2235513 h 3562"/>
                <a:gd name="T26" fmla="*/ 304556 w 1874"/>
                <a:gd name="T27" fmla="*/ 2245675 h 3562"/>
                <a:gd name="T28" fmla="*/ 284252 w 1874"/>
                <a:gd name="T29" fmla="*/ 2227892 h 3562"/>
                <a:gd name="T30" fmla="*/ 323591 w 1874"/>
                <a:gd name="T31" fmla="*/ 2224082 h 3562"/>
                <a:gd name="T32" fmla="*/ 277907 w 1874"/>
                <a:gd name="T33" fmla="*/ 2230433 h 3562"/>
                <a:gd name="T34" fmla="*/ 170044 w 1874"/>
                <a:gd name="T35" fmla="*/ 2140250 h 3562"/>
                <a:gd name="T36" fmla="*/ 180196 w 1874"/>
                <a:gd name="T37" fmla="*/ 2163113 h 3562"/>
                <a:gd name="T38" fmla="*/ 157354 w 1874"/>
                <a:gd name="T39" fmla="*/ 2090713 h 3562"/>
                <a:gd name="T40" fmla="*/ 247452 w 1874"/>
                <a:gd name="T41" fmla="*/ 2198678 h 3562"/>
                <a:gd name="T42" fmla="*/ 214458 w 1874"/>
                <a:gd name="T43" fmla="*/ 2170734 h 3562"/>
                <a:gd name="T44" fmla="*/ 224610 w 1874"/>
                <a:gd name="T45" fmla="*/ 2189787 h 3562"/>
                <a:gd name="T46" fmla="*/ 300749 w 1874"/>
                <a:gd name="T47" fmla="*/ 2198678 h 3562"/>
                <a:gd name="T48" fmla="*/ 237300 w 1874"/>
                <a:gd name="T49" fmla="*/ 2207569 h 3562"/>
                <a:gd name="T50" fmla="*/ 319784 w 1874"/>
                <a:gd name="T51" fmla="*/ 2224082 h 3562"/>
                <a:gd name="T52" fmla="*/ 184003 w 1874"/>
                <a:gd name="T53" fmla="*/ 1738874 h 3562"/>
                <a:gd name="T54" fmla="*/ 166237 w 1874"/>
                <a:gd name="T55" fmla="*/ 1802383 h 3562"/>
                <a:gd name="T56" fmla="*/ 187810 w 1874"/>
                <a:gd name="T57" fmla="*/ 1807463 h 3562"/>
                <a:gd name="T58" fmla="*/ 176389 w 1874"/>
                <a:gd name="T59" fmla="*/ 1878593 h 3562"/>
                <a:gd name="T60" fmla="*/ 939048 w 1874"/>
                <a:gd name="T61" fmla="*/ 443292 h 3562"/>
                <a:gd name="T62" fmla="*/ 767735 w 1874"/>
                <a:gd name="T63" fmla="*/ 403917 h 3562"/>
                <a:gd name="T64" fmla="*/ 761390 w 1874"/>
                <a:gd name="T65" fmla="*/ 248955 h 3562"/>
                <a:gd name="T66" fmla="*/ 611650 w 1874"/>
                <a:gd name="T67" fmla="*/ 190527 h 3562"/>
                <a:gd name="T68" fmla="*/ 474600 w 1874"/>
                <a:gd name="T69" fmla="*/ 59698 h 3562"/>
                <a:gd name="T70" fmla="*/ 281714 w 1874"/>
                <a:gd name="T71" fmla="*/ 21593 h 3562"/>
                <a:gd name="T72" fmla="*/ 157354 w 1874"/>
                <a:gd name="T73" fmla="*/ 45726 h 3562"/>
                <a:gd name="T74" fmla="*/ 91367 w 1874"/>
                <a:gd name="T75" fmla="*/ 299762 h 3562"/>
                <a:gd name="T76" fmla="*/ 35532 w 1874"/>
                <a:gd name="T77" fmla="*/ 461075 h 3562"/>
                <a:gd name="T78" fmla="*/ 109133 w 1874"/>
                <a:gd name="T79" fmla="*/ 768458 h 3562"/>
                <a:gd name="T80" fmla="*/ 275370 w 1874"/>
                <a:gd name="T81" fmla="*/ 1108865 h 3562"/>
                <a:gd name="T82" fmla="*/ 252528 w 1874"/>
                <a:gd name="T83" fmla="*/ 1420059 h 3562"/>
                <a:gd name="T84" fmla="*/ 196693 w 1874"/>
                <a:gd name="T85" fmla="*/ 1667744 h 3562"/>
                <a:gd name="T86" fmla="*/ 209382 w 1874"/>
                <a:gd name="T87" fmla="*/ 1797302 h 3562"/>
                <a:gd name="T88" fmla="*/ 171313 w 1874"/>
                <a:gd name="T89" fmla="*/ 1882404 h 3562"/>
                <a:gd name="T90" fmla="*/ 170044 w 1874"/>
                <a:gd name="T91" fmla="*/ 1947183 h 3562"/>
                <a:gd name="T92" fmla="*/ 176389 w 1874"/>
                <a:gd name="T93" fmla="*/ 2011962 h 3562"/>
                <a:gd name="T94" fmla="*/ 185272 w 1874"/>
                <a:gd name="T95" fmla="*/ 2053878 h 3562"/>
                <a:gd name="T96" fmla="*/ 196693 w 1874"/>
                <a:gd name="T97" fmla="*/ 2100874 h 3562"/>
                <a:gd name="T98" fmla="*/ 194155 w 1874"/>
                <a:gd name="T99" fmla="*/ 2113576 h 3562"/>
                <a:gd name="T100" fmla="*/ 233493 w 1874"/>
                <a:gd name="T101" fmla="*/ 2131359 h 3562"/>
                <a:gd name="T102" fmla="*/ 255066 w 1874"/>
                <a:gd name="T103" fmla="*/ 2141520 h 3562"/>
                <a:gd name="T104" fmla="*/ 314708 w 1874"/>
                <a:gd name="T105" fmla="*/ 2122467 h 3562"/>
                <a:gd name="T106" fmla="*/ 348971 w 1874"/>
                <a:gd name="T107" fmla="*/ 1890025 h 3562"/>
                <a:gd name="T108" fmla="*/ 453027 w 1874"/>
                <a:gd name="T109" fmla="*/ 1764277 h 3562"/>
                <a:gd name="T110" fmla="*/ 491097 w 1874"/>
                <a:gd name="T111" fmla="*/ 1635989 h 3562"/>
                <a:gd name="T112" fmla="*/ 629416 w 1874"/>
                <a:gd name="T113" fmla="*/ 1491189 h 3562"/>
                <a:gd name="T114" fmla="*/ 865447 w 1874"/>
                <a:gd name="T115" fmla="*/ 1158402 h 3562"/>
                <a:gd name="T116" fmla="*/ 1079905 w 1874"/>
                <a:gd name="T117" fmla="*/ 900556 h 3562"/>
                <a:gd name="T118" fmla="*/ 426379 w 1874"/>
                <a:gd name="T119" fmla="*/ 2222811 h 3562"/>
                <a:gd name="T120" fmla="*/ 184003 w 1874"/>
                <a:gd name="T121" fmla="*/ 1928130 h 3562"/>
                <a:gd name="T122" fmla="*/ 159892 w 1874"/>
                <a:gd name="T123" fmla="*/ 1994179 h 3562"/>
                <a:gd name="T124" fmla="*/ 175120 w 1874"/>
                <a:gd name="T125" fmla="*/ 2027204 h 35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874"/>
                <a:gd name="T190" fmla="*/ 0 h 3562"/>
                <a:gd name="T191" fmla="*/ 1874 w 1874"/>
                <a:gd name="T192" fmla="*/ 3562 h 356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874" h="3562">
                  <a:moveTo>
                    <a:pt x="282" y="3320"/>
                  </a:moveTo>
                  <a:lnTo>
                    <a:pt x="282" y="3320"/>
                  </a:lnTo>
                  <a:lnTo>
                    <a:pt x="286" y="3322"/>
                  </a:lnTo>
                  <a:lnTo>
                    <a:pt x="286" y="3320"/>
                  </a:lnTo>
                  <a:lnTo>
                    <a:pt x="284" y="3316"/>
                  </a:lnTo>
                  <a:lnTo>
                    <a:pt x="282" y="3312"/>
                  </a:lnTo>
                  <a:lnTo>
                    <a:pt x="278" y="3308"/>
                  </a:lnTo>
                  <a:lnTo>
                    <a:pt x="274" y="3308"/>
                  </a:lnTo>
                  <a:lnTo>
                    <a:pt x="274" y="3310"/>
                  </a:lnTo>
                  <a:lnTo>
                    <a:pt x="276" y="3314"/>
                  </a:lnTo>
                  <a:lnTo>
                    <a:pt x="276" y="3316"/>
                  </a:lnTo>
                  <a:lnTo>
                    <a:pt x="282" y="3320"/>
                  </a:lnTo>
                  <a:close/>
                  <a:moveTo>
                    <a:pt x="286" y="3348"/>
                  </a:moveTo>
                  <a:lnTo>
                    <a:pt x="286" y="3348"/>
                  </a:lnTo>
                  <a:lnTo>
                    <a:pt x="288" y="3348"/>
                  </a:lnTo>
                  <a:lnTo>
                    <a:pt x="290" y="3348"/>
                  </a:lnTo>
                  <a:lnTo>
                    <a:pt x="296" y="3344"/>
                  </a:lnTo>
                  <a:lnTo>
                    <a:pt x="294" y="3340"/>
                  </a:lnTo>
                  <a:lnTo>
                    <a:pt x="286" y="3334"/>
                  </a:lnTo>
                  <a:lnTo>
                    <a:pt x="282" y="3330"/>
                  </a:lnTo>
                  <a:lnTo>
                    <a:pt x="278" y="3330"/>
                  </a:lnTo>
                  <a:lnTo>
                    <a:pt x="276" y="3332"/>
                  </a:lnTo>
                  <a:lnTo>
                    <a:pt x="278" y="3334"/>
                  </a:lnTo>
                  <a:lnTo>
                    <a:pt x="278" y="3336"/>
                  </a:lnTo>
                  <a:lnTo>
                    <a:pt x="280" y="3336"/>
                  </a:lnTo>
                  <a:lnTo>
                    <a:pt x="282" y="3336"/>
                  </a:lnTo>
                  <a:lnTo>
                    <a:pt x="284" y="3336"/>
                  </a:lnTo>
                  <a:lnTo>
                    <a:pt x="284" y="3338"/>
                  </a:lnTo>
                  <a:lnTo>
                    <a:pt x="284" y="3340"/>
                  </a:lnTo>
                  <a:lnTo>
                    <a:pt x="284" y="3342"/>
                  </a:lnTo>
                  <a:lnTo>
                    <a:pt x="286" y="3348"/>
                  </a:lnTo>
                  <a:close/>
                  <a:moveTo>
                    <a:pt x="270" y="3286"/>
                  </a:moveTo>
                  <a:lnTo>
                    <a:pt x="270" y="3286"/>
                  </a:lnTo>
                  <a:lnTo>
                    <a:pt x="270" y="3280"/>
                  </a:lnTo>
                  <a:lnTo>
                    <a:pt x="268" y="3278"/>
                  </a:lnTo>
                  <a:lnTo>
                    <a:pt x="266" y="3278"/>
                  </a:lnTo>
                  <a:lnTo>
                    <a:pt x="262" y="3278"/>
                  </a:lnTo>
                  <a:lnTo>
                    <a:pt x="260" y="3280"/>
                  </a:lnTo>
                  <a:lnTo>
                    <a:pt x="256" y="3286"/>
                  </a:lnTo>
                  <a:lnTo>
                    <a:pt x="252" y="3292"/>
                  </a:lnTo>
                  <a:lnTo>
                    <a:pt x="254" y="3292"/>
                  </a:lnTo>
                  <a:lnTo>
                    <a:pt x="258" y="3292"/>
                  </a:lnTo>
                  <a:lnTo>
                    <a:pt x="262" y="3290"/>
                  </a:lnTo>
                  <a:lnTo>
                    <a:pt x="262" y="3288"/>
                  </a:lnTo>
                  <a:lnTo>
                    <a:pt x="264" y="3286"/>
                  </a:lnTo>
                  <a:lnTo>
                    <a:pt x="266" y="3286"/>
                  </a:lnTo>
                  <a:lnTo>
                    <a:pt x="266" y="3288"/>
                  </a:lnTo>
                  <a:lnTo>
                    <a:pt x="268" y="3290"/>
                  </a:lnTo>
                  <a:lnTo>
                    <a:pt x="270" y="3288"/>
                  </a:lnTo>
                  <a:lnTo>
                    <a:pt x="270" y="3286"/>
                  </a:lnTo>
                  <a:close/>
                  <a:moveTo>
                    <a:pt x="262" y="3260"/>
                  </a:moveTo>
                  <a:lnTo>
                    <a:pt x="262" y="3260"/>
                  </a:lnTo>
                  <a:lnTo>
                    <a:pt x="256" y="3260"/>
                  </a:lnTo>
                  <a:lnTo>
                    <a:pt x="254" y="3260"/>
                  </a:lnTo>
                  <a:lnTo>
                    <a:pt x="254" y="3262"/>
                  </a:lnTo>
                  <a:lnTo>
                    <a:pt x="256" y="3264"/>
                  </a:lnTo>
                  <a:lnTo>
                    <a:pt x="258" y="3266"/>
                  </a:lnTo>
                  <a:lnTo>
                    <a:pt x="260" y="3270"/>
                  </a:lnTo>
                  <a:lnTo>
                    <a:pt x="264" y="3272"/>
                  </a:lnTo>
                  <a:lnTo>
                    <a:pt x="266" y="3270"/>
                  </a:lnTo>
                  <a:lnTo>
                    <a:pt x="268" y="3268"/>
                  </a:lnTo>
                  <a:lnTo>
                    <a:pt x="270" y="3266"/>
                  </a:lnTo>
                  <a:lnTo>
                    <a:pt x="274" y="3266"/>
                  </a:lnTo>
                  <a:lnTo>
                    <a:pt x="276" y="3266"/>
                  </a:lnTo>
                  <a:lnTo>
                    <a:pt x="276" y="3258"/>
                  </a:lnTo>
                  <a:lnTo>
                    <a:pt x="274" y="3254"/>
                  </a:lnTo>
                  <a:lnTo>
                    <a:pt x="270" y="3250"/>
                  </a:lnTo>
                  <a:lnTo>
                    <a:pt x="268" y="3250"/>
                  </a:lnTo>
                  <a:lnTo>
                    <a:pt x="266" y="3252"/>
                  </a:lnTo>
                  <a:lnTo>
                    <a:pt x="268" y="3258"/>
                  </a:lnTo>
                  <a:lnTo>
                    <a:pt x="266" y="3260"/>
                  </a:lnTo>
                  <a:lnTo>
                    <a:pt x="262" y="3260"/>
                  </a:lnTo>
                  <a:close/>
                  <a:moveTo>
                    <a:pt x="236" y="3110"/>
                  </a:moveTo>
                  <a:lnTo>
                    <a:pt x="236" y="3110"/>
                  </a:lnTo>
                  <a:lnTo>
                    <a:pt x="238" y="3110"/>
                  </a:lnTo>
                  <a:lnTo>
                    <a:pt x="240" y="3112"/>
                  </a:lnTo>
                  <a:lnTo>
                    <a:pt x="240" y="3118"/>
                  </a:lnTo>
                  <a:lnTo>
                    <a:pt x="240" y="3126"/>
                  </a:lnTo>
                  <a:lnTo>
                    <a:pt x="242" y="3128"/>
                  </a:lnTo>
                  <a:lnTo>
                    <a:pt x="244" y="3128"/>
                  </a:lnTo>
                  <a:lnTo>
                    <a:pt x="248" y="3124"/>
                  </a:lnTo>
                  <a:lnTo>
                    <a:pt x="250" y="3120"/>
                  </a:lnTo>
                  <a:lnTo>
                    <a:pt x="244" y="3108"/>
                  </a:lnTo>
                  <a:lnTo>
                    <a:pt x="240" y="3102"/>
                  </a:lnTo>
                  <a:lnTo>
                    <a:pt x="240" y="3096"/>
                  </a:lnTo>
                  <a:lnTo>
                    <a:pt x="238" y="3090"/>
                  </a:lnTo>
                  <a:lnTo>
                    <a:pt x="236" y="3088"/>
                  </a:lnTo>
                  <a:lnTo>
                    <a:pt x="232" y="3090"/>
                  </a:lnTo>
                  <a:lnTo>
                    <a:pt x="230" y="3094"/>
                  </a:lnTo>
                  <a:lnTo>
                    <a:pt x="230" y="3098"/>
                  </a:lnTo>
                  <a:lnTo>
                    <a:pt x="232" y="3100"/>
                  </a:lnTo>
                  <a:lnTo>
                    <a:pt x="232" y="3104"/>
                  </a:lnTo>
                  <a:lnTo>
                    <a:pt x="230" y="3108"/>
                  </a:lnTo>
                  <a:lnTo>
                    <a:pt x="230" y="3110"/>
                  </a:lnTo>
                  <a:lnTo>
                    <a:pt x="232" y="3110"/>
                  </a:lnTo>
                  <a:lnTo>
                    <a:pt x="236" y="3110"/>
                  </a:lnTo>
                  <a:close/>
                  <a:moveTo>
                    <a:pt x="284" y="3278"/>
                  </a:moveTo>
                  <a:lnTo>
                    <a:pt x="284" y="3278"/>
                  </a:lnTo>
                  <a:lnTo>
                    <a:pt x="284" y="3276"/>
                  </a:lnTo>
                  <a:lnTo>
                    <a:pt x="284" y="3270"/>
                  </a:lnTo>
                  <a:lnTo>
                    <a:pt x="282" y="3264"/>
                  </a:lnTo>
                  <a:lnTo>
                    <a:pt x="280" y="3260"/>
                  </a:lnTo>
                  <a:lnTo>
                    <a:pt x="278" y="3264"/>
                  </a:lnTo>
                  <a:lnTo>
                    <a:pt x="278" y="3270"/>
                  </a:lnTo>
                  <a:lnTo>
                    <a:pt x="280" y="3276"/>
                  </a:lnTo>
                  <a:lnTo>
                    <a:pt x="282" y="3278"/>
                  </a:lnTo>
                  <a:lnTo>
                    <a:pt x="284" y="3278"/>
                  </a:lnTo>
                  <a:close/>
                  <a:moveTo>
                    <a:pt x="304" y="3362"/>
                  </a:moveTo>
                  <a:lnTo>
                    <a:pt x="304" y="3362"/>
                  </a:lnTo>
                  <a:lnTo>
                    <a:pt x="304" y="3358"/>
                  </a:lnTo>
                  <a:lnTo>
                    <a:pt x="304" y="3356"/>
                  </a:lnTo>
                  <a:lnTo>
                    <a:pt x="306" y="3354"/>
                  </a:lnTo>
                  <a:lnTo>
                    <a:pt x="304" y="3352"/>
                  </a:lnTo>
                  <a:lnTo>
                    <a:pt x="302" y="3350"/>
                  </a:lnTo>
                  <a:lnTo>
                    <a:pt x="300" y="3350"/>
                  </a:lnTo>
                  <a:lnTo>
                    <a:pt x="294" y="3356"/>
                  </a:lnTo>
                  <a:lnTo>
                    <a:pt x="292" y="3360"/>
                  </a:lnTo>
                  <a:lnTo>
                    <a:pt x="292" y="3362"/>
                  </a:lnTo>
                  <a:lnTo>
                    <a:pt x="296" y="3368"/>
                  </a:lnTo>
                  <a:lnTo>
                    <a:pt x="298" y="3368"/>
                  </a:lnTo>
                  <a:lnTo>
                    <a:pt x="300" y="3368"/>
                  </a:lnTo>
                  <a:lnTo>
                    <a:pt x="302" y="3366"/>
                  </a:lnTo>
                  <a:lnTo>
                    <a:pt x="304" y="3362"/>
                  </a:lnTo>
                  <a:close/>
                  <a:moveTo>
                    <a:pt x="262" y="3320"/>
                  </a:moveTo>
                  <a:lnTo>
                    <a:pt x="262" y="3320"/>
                  </a:lnTo>
                  <a:lnTo>
                    <a:pt x="260" y="3330"/>
                  </a:lnTo>
                  <a:lnTo>
                    <a:pt x="258" y="3332"/>
                  </a:lnTo>
                  <a:lnTo>
                    <a:pt x="260" y="3330"/>
                  </a:lnTo>
                  <a:lnTo>
                    <a:pt x="264" y="3328"/>
                  </a:lnTo>
                  <a:lnTo>
                    <a:pt x="268" y="3320"/>
                  </a:lnTo>
                  <a:lnTo>
                    <a:pt x="268" y="3316"/>
                  </a:lnTo>
                  <a:lnTo>
                    <a:pt x="266" y="3314"/>
                  </a:lnTo>
                  <a:lnTo>
                    <a:pt x="264" y="3314"/>
                  </a:lnTo>
                  <a:lnTo>
                    <a:pt x="262" y="3320"/>
                  </a:lnTo>
                  <a:close/>
                  <a:moveTo>
                    <a:pt x="276" y="3112"/>
                  </a:moveTo>
                  <a:lnTo>
                    <a:pt x="276" y="3112"/>
                  </a:lnTo>
                  <a:lnTo>
                    <a:pt x="286" y="3114"/>
                  </a:lnTo>
                  <a:lnTo>
                    <a:pt x="288" y="3114"/>
                  </a:lnTo>
                  <a:lnTo>
                    <a:pt x="290" y="3112"/>
                  </a:lnTo>
                  <a:lnTo>
                    <a:pt x="284" y="3110"/>
                  </a:lnTo>
                  <a:lnTo>
                    <a:pt x="276" y="3102"/>
                  </a:lnTo>
                  <a:lnTo>
                    <a:pt x="270" y="3096"/>
                  </a:lnTo>
                  <a:lnTo>
                    <a:pt x="270" y="3098"/>
                  </a:lnTo>
                  <a:lnTo>
                    <a:pt x="270" y="3102"/>
                  </a:lnTo>
                  <a:lnTo>
                    <a:pt x="272" y="3108"/>
                  </a:lnTo>
                  <a:lnTo>
                    <a:pt x="276" y="3112"/>
                  </a:lnTo>
                  <a:close/>
                  <a:moveTo>
                    <a:pt x="274" y="3270"/>
                  </a:moveTo>
                  <a:lnTo>
                    <a:pt x="274" y="3270"/>
                  </a:lnTo>
                  <a:lnTo>
                    <a:pt x="272" y="3270"/>
                  </a:lnTo>
                  <a:lnTo>
                    <a:pt x="270" y="3272"/>
                  </a:lnTo>
                  <a:lnTo>
                    <a:pt x="270" y="3274"/>
                  </a:lnTo>
                  <a:lnTo>
                    <a:pt x="272" y="3276"/>
                  </a:lnTo>
                  <a:lnTo>
                    <a:pt x="274" y="3278"/>
                  </a:lnTo>
                  <a:lnTo>
                    <a:pt x="276" y="3276"/>
                  </a:lnTo>
                  <a:lnTo>
                    <a:pt x="276" y="3272"/>
                  </a:lnTo>
                  <a:lnTo>
                    <a:pt x="274" y="3270"/>
                  </a:lnTo>
                  <a:close/>
                  <a:moveTo>
                    <a:pt x="246" y="3090"/>
                  </a:moveTo>
                  <a:lnTo>
                    <a:pt x="246" y="3090"/>
                  </a:lnTo>
                  <a:lnTo>
                    <a:pt x="250" y="3090"/>
                  </a:lnTo>
                  <a:lnTo>
                    <a:pt x="252" y="3090"/>
                  </a:lnTo>
                  <a:lnTo>
                    <a:pt x="254" y="3092"/>
                  </a:lnTo>
                  <a:lnTo>
                    <a:pt x="258" y="3092"/>
                  </a:lnTo>
                  <a:lnTo>
                    <a:pt x="260" y="3090"/>
                  </a:lnTo>
                  <a:lnTo>
                    <a:pt x="260" y="3084"/>
                  </a:lnTo>
                  <a:lnTo>
                    <a:pt x="260" y="3080"/>
                  </a:lnTo>
                  <a:lnTo>
                    <a:pt x="260" y="3076"/>
                  </a:lnTo>
                  <a:lnTo>
                    <a:pt x="258" y="3078"/>
                  </a:lnTo>
                  <a:lnTo>
                    <a:pt x="256" y="3080"/>
                  </a:lnTo>
                  <a:lnTo>
                    <a:pt x="252" y="3084"/>
                  </a:lnTo>
                  <a:lnTo>
                    <a:pt x="248" y="3086"/>
                  </a:lnTo>
                  <a:lnTo>
                    <a:pt x="244" y="3086"/>
                  </a:lnTo>
                  <a:lnTo>
                    <a:pt x="242" y="3088"/>
                  </a:lnTo>
                  <a:lnTo>
                    <a:pt x="242" y="3090"/>
                  </a:lnTo>
                  <a:lnTo>
                    <a:pt x="246" y="3090"/>
                  </a:lnTo>
                  <a:close/>
                  <a:moveTo>
                    <a:pt x="248" y="3074"/>
                  </a:moveTo>
                  <a:lnTo>
                    <a:pt x="248" y="3074"/>
                  </a:lnTo>
                  <a:lnTo>
                    <a:pt x="246" y="3072"/>
                  </a:lnTo>
                  <a:lnTo>
                    <a:pt x="244" y="3072"/>
                  </a:lnTo>
                  <a:lnTo>
                    <a:pt x="242" y="3074"/>
                  </a:lnTo>
                  <a:lnTo>
                    <a:pt x="244" y="3078"/>
                  </a:lnTo>
                  <a:lnTo>
                    <a:pt x="246" y="3080"/>
                  </a:lnTo>
                  <a:lnTo>
                    <a:pt x="248" y="3078"/>
                  </a:lnTo>
                  <a:lnTo>
                    <a:pt x="250" y="3076"/>
                  </a:lnTo>
                  <a:lnTo>
                    <a:pt x="248" y="3074"/>
                  </a:lnTo>
                  <a:close/>
                  <a:moveTo>
                    <a:pt x="252" y="3118"/>
                  </a:moveTo>
                  <a:lnTo>
                    <a:pt x="252" y="3118"/>
                  </a:lnTo>
                  <a:lnTo>
                    <a:pt x="252" y="3120"/>
                  </a:lnTo>
                  <a:lnTo>
                    <a:pt x="254" y="3122"/>
                  </a:lnTo>
                  <a:lnTo>
                    <a:pt x="266" y="3128"/>
                  </a:lnTo>
                  <a:lnTo>
                    <a:pt x="272" y="3128"/>
                  </a:lnTo>
                  <a:lnTo>
                    <a:pt x="274" y="3124"/>
                  </a:lnTo>
                  <a:lnTo>
                    <a:pt x="272" y="3124"/>
                  </a:lnTo>
                  <a:lnTo>
                    <a:pt x="270" y="3122"/>
                  </a:lnTo>
                  <a:lnTo>
                    <a:pt x="268" y="3118"/>
                  </a:lnTo>
                  <a:lnTo>
                    <a:pt x="270" y="3116"/>
                  </a:lnTo>
                  <a:lnTo>
                    <a:pt x="270" y="3114"/>
                  </a:lnTo>
                  <a:lnTo>
                    <a:pt x="270" y="3108"/>
                  </a:lnTo>
                  <a:lnTo>
                    <a:pt x="266" y="3100"/>
                  </a:lnTo>
                  <a:lnTo>
                    <a:pt x="264" y="3098"/>
                  </a:lnTo>
                  <a:lnTo>
                    <a:pt x="262" y="3102"/>
                  </a:lnTo>
                  <a:lnTo>
                    <a:pt x="262" y="3106"/>
                  </a:lnTo>
                  <a:lnTo>
                    <a:pt x="262" y="3108"/>
                  </a:lnTo>
                  <a:lnTo>
                    <a:pt x="262" y="3114"/>
                  </a:lnTo>
                  <a:lnTo>
                    <a:pt x="262" y="3116"/>
                  </a:lnTo>
                  <a:lnTo>
                    <a:pt x="260" y="3114"/>
                  </a:lnTo>
                  <a:lnTo>
                    <a:pt x="258" y="3114"/>
                  </a:lnTo>
                  <a:lnTo>
                    <a:pt x="252" y="3118"/>
                  </a:lnTo>
                  <a:close/>
                  <a:moveTo>
                    <a:pt x="246" y="3228"/>
                  </a:moveTo>
                  <a:lnTo>
                    <a:pt x="246" y="3228"/>
                  </a:lnTo>
                  <a:lnTo>
                    <a:pt x="248" y="3228"/>
                  </a:lnTo>
                  <a:lnTo>
                    <a:pt x="250" y="3228"/>
                  </a:lnTo>
                  <a:lnTo>
                    <a:pt x="252" y="3228"/>
                  </a:lnTo>
                  <a:lnTo>
                    <a:pt x="254" y="3228"/>
                  </a:lnTo>
                  <a:lnTo>
                    <a:pt x="256" y="3224"/>
                  </a:lnTo>
                  <a:lnTo>
                    <a:pt x="256" y="3222"/>
                  </a:lnTo>
                  <a:lnTo>
                    <a:pt x="258" y="3218"/>
                  </a:lnTo>
                  <a:lnTo>
                    <a:pt x="262" y="3216"/>
                  </a:lnTo>
                  <a:lnTo>
                    <a:pt x="262" y="3214"/>
                  </a:lnTo>
                  <a:lnTo>
                    <a:pt x="260" y="3214"/>
                  </a:lnTo>
                  <a:lnTo>
                    <a:pt x="256" y="3216"/>
                  </a:lnTo>
                  <a:lnTo>
                    <a:pt x="254" y="3216"/>
                  </a:lnTo>
                  <a:lnTo>
                    <a:pt x="254" y="3214"/>
                  </a:lnTo>
                  <a:lnTo>
                    <a:pt x="254" y="3212"/>
                  </a:lnTo>
                  <a:lnTo>
                    <a:pt x="252" y="3212"/>
                  </a:lnTo>
                  <a:lnTo>
                    <a:pt x="248" y="3210"/>
                  </a:lnTo>
                  <a:lnTo>
                    <a:pt x="246" y="3210"/>
                  </a:lnTo>
                  <a:lnTo>
                    <a:pt x="242" y="3208"/>
                  </a:lnTo>
                  <a:lnTo>
                    <a:pt x="238" y="3208"/>
                  </a:lnTo>
                  <a:lnTo>
                    <a:pt x="236" y="3208"/>
                  </a:lnTo>
                  <a:lnTo>
                    <a:pt x="236" y="3210"/>
                  </a:lnTo>
                  <a:lnTo>
                    <a:pt x="240" y="3212"/>
                  </a:lnTo>
                  <a:lnTo>
                    <a:pt x="244" y="3216"/>
                  </a:lnTo>
                  <a:lnTo>
                    <a:pt x="244" y="3218"/>
                  </a:lnTo>
                  <a:lnTo>
                    <a:pt x="242" y="3218"/>
                  </a:lnTo>
                  <a:lnTo>
                    <a:pt x="240" y="3218"/>
                  </a:lnTo>
                  <a:lnTo>
                    <a:pt x="236" y="3218"/>
                  </a:lnTo>
                  <a:lnTo>
                    <a:pt x="232" y="3222"/>
                  </a:lnTo>
                  <a:lnTo>
                    <a:pt x="232" y="3224"/>
                  </a:lnTo>
                  <a:lnTo>
                    <a:pt x="234" y="3226"/>
                  </a:lnTo>
                  <a:lnTo>
                    <a:pt x="238" y="3226"/>
                  </a:lnTo>
                  <a:lnTo>
                    <a:pt x="242" y="3226"/>
                  </a:lnTo>
                  <a:lnTo>
                    <a:pt x="240" y="3230"/>
                  </a:lnTo>
                  <a:lnTo>
                    <a:pt x="240" y="3232"/>
                  </a:lnTo>
                  <a:lnTo>
                    <a:pt x="242" y="3232"/>
                  </a:lnTo>
                  <a:lnTo>
                    <a:pt x="246" y="3228"/>
                  </a:lnTo>
                  <a:close/>
                  <a:moveTo>
                    <a:pt x="256" y="3248"/>
                  </a:moveTo>
                  <a:lnTo>
                    <a:pt x="256" y="3248"/>
                  </a:lnTo>
                  <a:lnTo>
                    <a:pt x="254" y="3250"/>
                  </a:lnTo>
                  <a:lnTo>
                    <a:pt x="254" y="3252"/>
                  </a:lnTo>
                  <a:lnTo>
                    <a:pt x="258" y="3256"/>
                  </a:lnTo>
                  <a:lnTo>
                    <a:pt x="262" y="3258"/>
                  </a:lnTo>
                  <a:lnTo>
                    <a:pt x="264" y="3258"/>
                  </a:lnTo>
                  <a:lnTo>
                    <a:pt x="264" y="3256"/>
                  </a:lnTo>
                  <a:lnTo>
                    <a:pt x="262" y="3252"/>
                  </a:lnTo>
                  <a:lnTo>
                    <a:pt x="260" y="3248"/>
                  </a:lnTo>
                  <a:lnTo>
                    <a:pt x="258" y="3248"/>
                  </a:lnTo>
                  <a:lnTo>
                    <a:pt x="256" y="3248"/>
                  </a:lnTo>
                  <a:close/>
                  <a:moveTo>
                    <a:pt x="254" y="3160"/>
                  </a:moveTo>
                  <a:lnTo>
                    <a:pt x="254" y="3160"/>
                  </a:lnTo>
                  <a:lnTo>
                    <a:pt x="256" y="3160"/>
                  </a:lnTo>
                  <a:lnTo>
                    <a:pt x="256" y="3154"/>
                  </a:lnTo>
                  <a:lnTo>
                    <a:pt x="254" y="3150"/>
                  </a:lnTo>
                  <a:lnTo>
                    <a:pt x="250" y="3150"/>
                  </a:lnTo>
                  <a:lnTo>
                    <a:pt x="246" y="3152"/>
                  </a:lnTo>
                  <a:lnTo>
                    <a:pt x="242" y="3154"/>
                  </a:lnTo>
                  <a:lnTo>
                    <a:pt x="242" y="3156"/>
                  </a:lnTo>
                  <a:lnTo>
                    <a:pt x="246" y="3156"/>
                  </a:lnTo>
                  <a:lnTo>
                    <a:pt x="248" y="3158"/>
                  </a:lnTo>
                  <a:lnTo>
                    <a:pt x="254" y="3160"/>
                  </a:lnTo>
                  <a:close/>
                  <a:moveTo>
                    <a:pt x="248" y="3146"/>
                  </a:moveTo>
                  <a:lnTo>
                    <a:pt x="248" y="3146"/>
                  </a:lnTo>
                  <a:lnTo>
                    <a:pt x="250" y="3144"/>
                  </a:lnTo>
                  <a:lnTo>
                    <a:pt x="250" y="3142"/>
                  </a:lnTo>
                  <a:lnTo>
                    <a:pt x="244" y="3136"/>
                  </a:lnTo>
                  <a:lnTo>
                    <a:pt x="242" y="3136"/>
                  </a:lnTo>
                  <a:lnTo>
                    <a:pt x="244" y="3142"/>
                  </a:lnTo>
                  <a:lnTo>
                    <a:pt x="246" y="3146"/>
                  </a:lnTo>
                  <a:lnTo>
                    <a:pt x="248" y="3146"/>
                  </a:lnTo>
                  <a:close/>
                  <a:moveTo>
                    <a:pt x="282" y="3246"/>
                  </a:moveTo>
                  <a:lnTo>
                    <a:pt x="282" y="3246"/>
                  </a:lnTo>
                  <a:lnTo>
                    <a:pt x="280" y="3242"/>
                  </a:lnTo>
                  <a:lnTo>
                    <a:pt x="278" y="3238"/>
                  </a:lnTo>
                  <a:lnTo>
                    <a:pt x="278" y="3236"/>
                  </a:lnTo>
                  <a:lnTo>
                    <a:pt x="276" y="3234"/>
                  </a:lnTo>
                  <a:lnTo>
                    <a:pt x="272" y="3232"/>
                  </a:lnTo>
                  <a:lnTo>
                    <a:pt x="270" y="3232"/>
                  </a:lnTo>
                  <a:lnTo>
                    <a:pt x="270" y="3234"/>
                  </a:lnTo>
                  <a:lnTo>
                    <a:pt x="272" y="3238"/>
                  </a:lnTo>
                  <a:lnTo>
                    <a:pt x="274" y="3240"/>
                  </a:lnTo>
                  <a:lnTo>
                    <a:pt x="272" y="3242"/>
                  </a:lnTo>
                  <a:lnTo>
                    <a:pt x="272" y="3244"/>
                  </a:lnTo>
                  <a:lnTo>
                    <a:pt x="276" y="3252"/>
                  </a:lnTo>
                  <a:lnTo>
                    <a:pt x="280" y="3256"/>
                  </a:lnTo>
                  <a:lnTo>
                    <a:pt x="284" y="3256"/>
                  </a:lnTo>
                  <a:lnTo>
                    <a:pt x="286" y="3254"/>
                  </a:lnTo>
                  <a:lnTo>
                    <a:pt x="286" y="3252"/>
                  </a:lnTo>
                  <a:lnTo>
                    <a:pt x="282" y="3246"/>
                  </a:lnTo>
                  <a:close/>
                  <a:moveTo>
                    <a:pt x="234" y="3130"/>
                  </a:moveTo>
                  <a:lnTo>
                    <a:pt x="234" y="3130"/>
                  </a:lnTo>
                  <a:lnTo>
                    <a:pt x="228" y="3130"/>
                  </a:lnTo>
                  <a:lnTo>
                    <a:pt x="226" y="3132"/>
                  </a:lnTo>
                  <a:lnTo>
                    <a:pt x="226" y="3134"/>
                  </a:lnTo>
                  <a:lnTo>
                    <a:pt x="228" y="3134"/>
                  </a:lnTo>
                  <a:lnTo>
                    <a:pt x="236" y="3132"/>
                  </a:lnTo>
                  <a:lnTo>
                    <a:pt x="240" y="3132"/>
                  </a:lnTo>
                  <a:lnTo>
                    <a:pt x="240" y="3130"/>
                  </a:lnTo>
                  <a:lnTo>
                    <a:pt x="238" y="3128"/>
                  </a:lnTo>
                  <a:lnTo>
                    <a:pt x="234" y="3130"/>
                  </a:lnTo>
                  <a:close/>
                  <a:moveTo>
                    <a:pt x="224" y="3120"/>
                  </a:moveTo>
                  <a:lnTo>
                    <a:pt x="224" y="3120"/>
                  </a:lnTo>
                  <a:lnTo>
                    <a:pt x="226" y="3124"/>
                  </a:lnTo>
                  <a:lnTo>
                    <a:pt x="228" y="3126"/>
                  </a:lnTo>
                  <a:lnTo>
                    <a:pt x="230" y="3128"/>
                  </a:lnTo>
                  <a:lnTo>
                    <a:pt x="236" y="3126"/>
                  </a:lnTo>
                  <a:lnTo>
                    <a:pt x="238" y="3124"/>
                  </a:lnTo>
                  <a:lnTo>
                    <a:pt x="236" y="3120"/>
                  </a:lnTo>
                  <a:lnTo>
                    <a:pt x="236" y="3116"/>
                  </a:lnTo>
                  <a:lnTo>
                    <a:pt x="234" y="3114"/>
                  </a:lnTo>
                  <a:lnTo>
                    <a:pt x="230" y="3116"/>
                  </a:lnTo>
                  <a:lnTo>
                    <a:pt x="228" y="3116"/>
                  </a:lnTo>
                  <a:lnTo>
                    <a:pt x="226" y="3116"/>
                  </a:lnTo>
                  <a:lnTo>
                    <a:pt x="224" y="3120"/>
                  </a:lnTo>
                  <a:close/>
                  <a:moveTo>
                    <a:pt x="232" y="3160"/>
                  </a:moveTo>
                  <a:lnTo>
                    <a:pt x="232" y="3160"/>
                  </a:lnTo>
                  <a:lnTo>
                    <a:pt x="234" y="3158"/>
                  </a:lnTo>
                  <a:lnTo>
                    <a:pt x="236" y="3156"/>
                  </a:lnTo>
                  <a:lnTo>
                    <a:pt x="238" y="3154"/>
                  </a:lnTo>
                  <a:lnTo>
                    <a:pt x="238" y="3152"/>
                  </a:lnTo>
                  <a:lnTo>
                    <a:pt x="236" y="3148"/>
                  </a:lnTo>
                  <a:lnTo>
                    <a:pt x="236" y="3150"/>
                  </a:lnTo>
                  <a:lnTo>
                    <a:pt x="234" y="3152"/>
                  </a:lnTo>
                  <a:lnTo>
                    <a:pt x="230" y="3154"/>
                  </a:lnTo>
                  <a:lnTo>
                    <a:pt x="228" y="3156"/>
                  </a:lnTo>
                  <a:lnTo>
                    <a:pt x="226" y="3158"/>
                  </a:lnTo>
                  <a:lnTo>
                    <a:pt x="226" y="3160"/>
                  </a:lnTo>
                  <a:lnTo>
                    <a:pt x="228" y="3162"/>
                  </a:lnTo>
                  <a:lnTo>
                    <a:pt x="232" y="3164"/>
                  </a:lnTo>
                  <a:lnTo>
                    <a:pt x="232" y="3160"/>
                  </a:lnTo>
                  <a:close/>
                  <a:moveTo>
                    <a:pt x="290" y="3322"/>
                  </a:moveTo>
                  <a:lnTo>
                    <a:pt x="290" y="3322"/>
                  </a:lnTo>
                  <a:lnTo>
                    <a:pt x="290" y="3324"/>
                  </a:lnTo>
                  <a:lnTo>
                    <a:pt x="292" y="3326"/>
                  </a:lnTo>
                  <a:lnTo>
                    <a:pt x="300" y="3334"/>
                  </a:lnTo>
                  <a:lnTo>
                    <a:pt x="304" y="3338"/>
                  </a:lnTo>
                  <a:lnTo>
                    <a:pt x="302" y="3332"/>
                  </a:lnTo>
                  <a:lnTo>
                    <a:pt x="296" y="3324"/>
                  </a:lnTo>
                  <a:lnTo>
                    <a:pt x="292" y="3322"/>
                  </a:lnTo>
                  <a:lnTo>
                    <a:pt x="290" y="3322"/>
                  </a:lnTo>
                  <a:close/>
                  <a:moveTo>
                    <a:pt x="246" y="3094"/>
                  </a:moveTo>
                  <a:lnTo>
                    <a:pt x="246" y="3094"/>
                  </a:lnTo>
                  <a:lnTo>
                    <a:pt x="244" y="3094"/>
                  </a:lnTo>
                  <a:lnTo>
                    <a:pt x="242" y="3094"/>
                  </a:lnTo>
                  <a:lnTo>
                    <a:pt x="242" y="3098"/>
                  </a:lnTo>
                  <a:lnTo>
                    <a:pt x="250" y="3112"/>
                  </a:lnTo>
                  <a:lnTo>
                    <a:pt x="252" y="3114"/>
                  </a:lnTo>
                  <a:lnTo>
                    <a:pt x="254" y="3112"/>
                  </a:lnTo>
                  <a:lnTo>
                    <a:pt x="256" y="3110"/>
                  </a:lnTo>
                  <a:lnTo>
                    <a:pt x="258" y="3110"/>
                  </a:lnTo>
                  <a:lnTo>
                    <a:pt x="258" y="3108"/>
                  </a:lnTo>
                  <a:lnTo>
                    <a:pt x="258" y="3102"/>
                  </a:lnTo>
                  <a:lnTo>
                    <a:pt x="258" y="3098"/>
                  </a:lnTo>
                  <a:lnTo>
                    <a:pt x="256" y="3096"/>
                  </a:lnTo>
                  <a:lnTo>
                    <a:pt x="246" y="3094"/>
                  </a:lnTo>
                  <a:close/>
                  <a:moveTo>
                    <a:pt x="294" y="3282"/>
                  </a:moveTo>
                  <a:lnTo>
                    <a:pt x="294" y="3282"/>
                  </a:lnTo>
                  <a:lnTo>
                    <a:pt x="294" y="3280"/>
                  </a:lnTo>
                  <a:lnTo>
                    <a:pt x="290" y="3278"/>
                  </a:lnTo>
                  <a:lnTo>
                    <a:pt x="288" y="3280"/>
                  </a:lnTo>
                  <a:lnTo>
                    <a:pt x="288" y="3284"/>
                  </a:lnTo>
                  <a:lnTo>
                    <a:pt x="290" y="3286"/>
                  </a:lnTo>
                  <a:lnTo>
                    <a:pt x="292" y="3286"/>
                  </a:lnTo>
                  <a:lnTo>
                    <a:pt x="294" y="3284"/>
                  </a:lnTo>
                  <a:lnTo>
                    <a:pt x="294" y="3282"/>
                  </a:lnTo>
                  <a:close/>
                  <a:moveTo>
                    <a:pt x="284" y="3284"/>
                  </a:moveTo>
                  <a:lnTo>
                    <a:pt x="284" y="3284"/>
                  </a:lnTo>
                  <a:lnTo>
                    <a:pt x="282" y="3284"/>
                  </a:lnTo>
                  <a:lnTo>
                    <a:pt x="282" y="3286"/>
                  </a:lnTo>
                  <a:lnTo>
                    <a:pt x="282" y="3288"/>
                  </a:lnTo>
                  <a:lnTo>
                    <a:pt x="286" y="3292"/>
                  </a:lnTo>
                  <a:lnTo>
                    <a:pt x="286" y="3288"/>
                  </a:lnTo>
                  <a:lnTo>
                    <a:pt x="286" y="3286"/>
                  </a:lnTo>
                  <a:lnTo>
                    <a:pt x="284" y="3284"/>
                  </a:lnTo>
                  <a:close/>
                  <a:moveTo>
                    <a:pt x="294" y="3312"/>
                  </a:moveTo>
                  <a:lnTo>
                    <a:pt x="294" y="3312"/>
                  </a:lnTo>
                  <a:lnTo>
                    <a:pt x="294" y="3310"/>
                  </a:lnTo>
                  <a:lnTo>
                    <a:pt x="294" y="3306"/>
                  </a:lnTo>
                  <a:lnTo>
                    <a:pt x="290" y="3298"/>
                  </a:lnTo>
                  <a:lnTo>
                    <a:pt x="288" y="3296"/>
                  </a:lnTo>
                  <a:lnTo>
                    <a:pt x="288" y="3298"/>
                  </a:lnTo>
                  <a:lnTo>
                    <a:pt x="288" y="3302"/>
                  </a:lnTo>
                  <a:lnTo>
                    <a:pt x="286" y="3306"/>
                  </a:lnTo>
                  <a:lnTo>
                    <a:pt x="284" y="3308"/>
                  </a:lnTo>
                  <a:lnTo>
                    <a:pt x="286" y="3312"/>
                  </a:lnTo>
                  <a:lnTo>
                    <a:pt x="290" y="3314"/>
                  </a:lnTo>
                  <a:lnTo>
                    <a:pt x="294" y="3312"/>
                  </a:lnTo>
                  <a:close/>
                  <a:moveTo>
                    <a:pt x="240" y="3200"/>
                  </a:moveTo>
                  <a:lnTo>
                    <a:pt x="240" y="3200"/>
                  </a:lnTo>
                  <a:lnTo>
                    <a:pt x="242" y="3200"/>
                  </a:lnTo>
                  <a:lnTo>
                    <a:pt x="242" y="3192"/>
                  </a:lnTo>
                  <a:lnTo>
                    <a:pt x="238" y="3184"/>
                  </a:lnTo>
                  <a:lnTo>
                    <a:pt x="236" y="3184"/>
                  </a:lnTo>
                  <a:lnTo>
                    <a:pt x="234" y="3184"/>
                  </a:lnTo>
                  <a:lnTo>
                    <a:pt x="230" y="3184"/>
                  </a:lnTo>
                  <a:lnTo>
                    <a:pt x="230" y="3186"/>
                  </a:lnTo>
                  <a:lnTo>
                    <a:pt x="230" y="3196"/>
                  </a:lnTo>
                  <a:lnTo>
                    <a:pt x="236" y="3194"/>
                  </a:lnTo>
                  <a:lnTo>
                    <a:pt x="238" y="3192"/>
                  </a:lnTo>
                  <a:lnTo>
                    <a:pt x="238" y="3194"/>
                  </a:lnTo>
                  <a:lnTo>
                    <a:pt x="238" y="3198"/>
                  </a:lnTo>
                  <a:lnTo>
                    <a:pt x="240" y="3200"/>
                  </a:lnTo>
                  <a:close/>
                  <a:moveTo>
                    <a:pt x="236" y="3146"/>
                  </a:moveTo>
                  <a:lnTo>
                    <a:pt x="236" y="3146"/>
                  </a:lnTo>
                  <a:lnTo>
                    <a:pt x="238" y="3146"/>
                  </a:lnTo>
                  <a:lnTo>
                    <a:pt x="240" y="3148"/>
                  </a:lnTo>
                  <a:lnTo>
                    <a:pt x="242" y="3148"/>
                  </a:lnTo>
                  <a:lnTo>
                    <a:pt x="242" y="3146"/>
                  </a:lnTo>
                  <a:lnTo>
                    <a:pt x="240" y="3142"/>
                  </a:lnTo>
                  <a:lnTo>
                    <a:pt x="236" y="3138"/>
                  </a:lnTo>
                  <a:lnTo>
                    <a:pt x="232" y="3138"/>
                  </a:lnTo>
                  <a:lnTo>
                    <a:pt x="228" y="3138"/>
                  </a:lnTo>
                  <a:lnTo>
                    <a:pt x="224" y="3140"/>
                  </a:lnTo>
                  <a:lnTo>
                    <a:pt x="224" y="3144"/>
                  </a:lnTo>
                  <a:lnTo>
                    <a:pt x="226" y="3146"/>
                  </a:lnTo>
                  <a:lnTo>
                    <a:pt x="230" y="3146"/>
                  </a:lnTo>
                  <a:lnTo>
                    <a:pt x="236" y="3146"/>
                  </a:lnTo>
                  <a:close/>
                  <a:moveTo>
                    <a:pt x="292" y="2928"/>
                  </a:moveTo>
                  <a:lnTo>
                    <a:pt x="292" y="2928"/>
                  </a:lnTo>
                  <a:lnTo>
                    <a:pt x="294" y="2930"/>
                  </a:lnTo>
                  <a:lnTo>
                    <a:pt x="296" y="2930"/>
                  </a:lnTo>
                  <a:lnTo>
                    <a:pt x="298" y="2930"/>
                  </a:lnTo>
                  <a:lnTo>
                    <a:pt x="302" y="2930"/>
                  </a:lnTo>
                  <a:lnTo>
                    <a:pt x="304" y="2930"/>
                  </a:lnTo>
                  <a:lnTo>
                    <a:pt x="306" y="2928"/>
                  </a:lnTo>
                  <a:lnTo>
                    <a:pt x="302" y="2918"/>
                  </a:lnTo>
                  <a:lnTo>
                    <a:pt x="300" y="2916"/>
                  </a:lnTo>
                  <a:lnTo>
                    <a:pt x="298" y="2916"/>
                  </a:lnTo>
                  <a:lnTo>
                    <a:pt x="294" y="2918"/>
                  </a:lnTo>
                  <a:lnTo>
                    <a:pt x="290" y="2918"/>
                  </a:lnTo>
                  <a:lnTo>
                    <a:pt x="286" y="2918"/>
                  </a:lnTo>
                  <a:lnTo>
                    <a:pt x="284" y="2920"/>
                  </a:lnTo>
                  <a:lnTo>
                    <a:pt x="284" y="2922"/>
                  </a:lnTo>
                  <a:lnTo>
                    <a:pt x="288" y="2924"/>
                  </a:lnTo>
                  <a:lnTo>
                    <a:pt x="290" y="2924"/>
                  </a:lnTo>
                  <a:lnTo>
                    <a:pt x="292" y="2928"/>
                  </a:lnTo>
                  <a:close/>
                  <a:moveTo>
                    <a:pt x="294" y="2944"/>
                  </a:moveTo>
                  <a:lnTo>
                    <a:pt x="294" y="2944"/>
                  </a:lnTo>
                  <a:lnTo>
                    <a:pt x="296" y="2944"/>
                  </a:lnTo>
                  <a:lnTo>
                    <a:pt x="298" y="2942"/>
                  </a:lnTo>
                  <a:lnTo>
                    <a:pt x="300" y="2940"/>
                  </a:lnTo>
                  <a:lnTo>
                    <a:pt x="298" y="2940"/>
                  </a:lnTo>
                  <a:lnTo>
                    <a:pt x="292" y="2940"/>
                  </a:lnTo>
                  <a:lnTo>
                    <a:pt x="290" y="2940"/>
                  </a:lnTo>
                  <a:lnTo>
                    <a:pt x="290" y="2942"/>
                  </a:lnTo>
                  <a:lnTo>
                    <a:pt x="288" y="2944"/>
                  </a:lnTo>
                  <a:lnTo>
                    <a:pt x="290" y="2944"/>
                  </a:lnTo>
                  <a:lnTo>
                    <a:pt x="294" y="2944"/>
                  </a:lnTo>
                  <a:close/>
                  <a:moveTo>
                    <a:pt x="278" y="2914"/>
                  </a:moveTo>
                  <a:lnTo>
                    <a:pt x="278" y="2914"/>
                  </a:lnTo>
                  <a:lnTo>
                    <a:pt x="278" y="2916"/>
                  </a:lnTo>
                  <a:lnTo>
                    <a:pt x="282" y="2916"/>
                  </a:lnTo>
                  <a:lnTo>
                    <a:pt x="286" y="2914"/>
                  </a:lnTo>
                  <a:lnTo>
                    <a:pt x="292" y="2914"/>
                  </a:lnTo>
                  <a:lnTo>
                    <a:pt x="294" y="2914"/>
                  </a:lnTo>
                  <a:lnTo>
                    <a:pt x="294" y="2912"/>
                  </a:lnTo>
                  <a:lnTo>
                    <a:pt x="288" y="2908"/>
                  </a:lnTo>
                  <a:lnTo>
                    <a:pt x="286" y="2908"/>
                  </a:lnTo>
                  <a:lnTo>
                    <a:pt x="282" y="2908"/>
                  </a:lnTo>
                  <a:lnTo>
                    <a:pt x="278" y="2914"/>
                  </a:lnTo>
                  <a:close/>
                  <a:moveTo>
                    <a:pt x="276" y="2888"/>
                  </a:moveTo>
                  <a:lnTo>
                    <a:pt x="276" y="2888"/>
                  </a:lnTo>
                  <a:lnTo>
                    <a:pt x="280" y="2886"/>
                  </a:lnTo>
                  <a:lnTo>
                    <a:pt x="282" y="2884"/>
                  </a:lnTo>
                  <a:lnTo>
                    <a:pt x="282" y="2882"/>
                  </a:lnTo>
                  <a:lnTo>
                    <a:pt x="282" y="2880"/>
                  </a:lnTo>
                  <a:lnTo>
                    <a:pt x="278" y="2880"/>
                  </a:lnTo>
                  <a:lnTo>
                    <a:pt x="272" y="2884"/>
                  </a:lnTo>
                  <a:lnTo>
                    <a:pt x="270" y="2884"/>
                  </a:lnTo>
                  <a:lnTo>
                    <a:pt x="270" y="2886"/>
                  </a:lnTo>
                  <a:lnTo>
                    <a:pt x="272" y="2888"/>
                  </a:lnTo>
                  <a:lnTo>
                    <a:pt x="276" y="2888"/>
                  </a:lnTo>
                  <a:close/>
                  <a:moveTo>
                    <a:pt x="282" y="2902"/>
                  </a:moveTo>
                  <a:lnTo>
                    <a:pt x="282" y="2902"/>
                  </a:lnTo>
                  <a:lnTo>
                    <a:pt x="284" y="2902"/>
                  </a:lnTo>
                  <a:lnTo>
                    <a:pt x="290" y="2900"/>
                  </a:lnTo>
                  <a:lnTo>
                    <a:pt x="296" y="2898"/>
                  </a:lnTo>
                  <a:lnTo>
                    <a:pt x="296" y="2896"/>
                  </a:lnTo>
                  <a:lnTo>
                    <a:pt x="294" y="2894"/>
                  </a:lnTo>
                  <a:lnTo>
                    <a:pt x="292" y="2894"/>
                  </a:lnTo>
                  <a:lnTo>
                    <a:pt x="282" y="2894"/>
                  </a:lnTo>
                  <a:lnTo>
                    <a:pt x="276" y="2894"/>
                  </a:lnTo>
                  <a:lnTo>
                    <a:pt x="276" y="2896"/>
                  </a:lnTo>
                  <a:lnTo>
                    <a:pt x="278" y="2900"/>
                  </a:lnTo>
                  <a:lnTo>
                    <a:pt x="282" y="2902"/>
                  </a:lnTo>
                  <a:close/>
                  <a:moveTo>
                    <a:pt x="296" y="2950"/>
                  </a:moveTo>
                  <a:lnTo>
                    <a:pt x="296" y="2950"/>
                  </a:lnTo>
                  <a:lnTo>
                    <a:pt x="294" y="2948"/>
                  </a:lnTo>
                  <a:lnTo>
                    <a:pt x="290" y="2950"/>
                  </a:lnTo>
                  <a:lnTo>
                    <a:pt x="290" y="2952"/>
                  </a:lnTo>
                  <a:lnTo>
                    <a:pt x="290" y="2954"/>
                  </a:lnTo>
                  <a:lnTo>
                    <a:pt x="292" y="2956"/>
                  </a:lnTo>
                  <a:lnTo>
                    <a:pt x="294" y="2954"/>
                  </a:lnTo>
                  <a:lnTo>
                    <a:pt x="296" y="2952"/>
                  </a:lnTo>
                  <a:lnTo>
                    <a:pt x="296" y="2950"/>
                  </a:lnTo>
                  <a:close/>
                  <a:moveTo>
                    <a:pt x="302" y="2888"/>
                  </a:moveTo>
                  <a:lnTo>
                    <a:pt x="302" y="2888"/>
                  </a:lnTo>
                  <a:lnTo>
                    <a:pt x="300" y="2890"/>
                  </a:lnTo>
                  <a:lnTo>
                    <a:pt x="300" y="2892"/>
                  </a:lnTo>
                  <a:lnTo>
                    <a:pt x="302" y="2898"/>
                  </a:lnTo>
                  <a:lnTo>
                    <a:pt x="304" y="2900"/>
                  </a:lnTo>
                  <a:lnTo>
                    <a:pt x="308" y="2898"/>
                  </a:lnTo>
                  <a:lnTo>
                    <a:pt x="310" y="2896"/>
                  </a:lnTo>
                  <a:lnTo>
                    <a:pt x="308" y="2894"/>
                  </a:lnTo>
                  <a:lnTo>
                    <a:pt x="306" y="2890"/>
                  </a:lnTo>
                  <a:lnTo>
                    <a:pt x="302" y="2888"/>
                  </a:lnTo>
                  <a:close/>
                  <a:moveTo>
                    <a:pt x="304" y="2856"/>
                  </a:moveTo>
                  <a:lnTo>
                    <a:pt x="304" y="2856"/>
                  </a:lnTo>
                  <a:lnTo>
                    <a:pt x="304" y="2858"/>
                  </a:lnTo>
                  <a:lnTo>
                    <a:pt x="304" y="2862"/>
                  </a:lnTo>
                  <a:lnTo>
                    <a:pt x="306" y="2864"/>
                  </a:lnTo>
                  <a:lnTo>
                    <a:pt x="308" y="2864"/>
                  </a:lnTo>
                  <a:lnTo>
                    <a:pt x="310" y="2862"/>
                  </a:lnTo>
                  <a:lnTo>
                    <a:pt x="308" y="2860"/>
                  </a:lnTo>
                  <a:lnTo>
                    <a:pt x="306" y="2856"/>
                  </a:lnTo>
                  <a:lnTo>
                    <a:pt x="304" y="2856"/>
                  </a:lnTo>
                  <a:close/>
                  <a:moveTo>
                    <a:pt x="300" y="2968"/>
                  </a:moveTo>
                  <a:lnTo>
                    <a:pt x="300" y="2968"/>
                  </a:lnTo>
                  <a:lnTo>
                    <a:pt x="304" y="2964"/>
                  </a:lnTo>
                  <a:lnTo>
                    <a:pt x="304" y="2962"/>
                  </a:lnTo>
                  <a:lnTo>
                    <a:pt x="304" y="2960"/>
                  </a:lnTo>
                  <a:lnTo>
                    <a:pt x="300" y="2962"/>
                  </a:lnTo>
                  <a:lnTo>
                    <a:pt x="298" y="2964"/>
                  </a:lnTo>
                  <a:lnTo>
                    <a:pt x="296" y="2968"/>
                  </a:lnTo>
                  <a:lnTo>
                    <a:pt x="296" y="2970"/>
                  </a:lnTo>
                  <a:lnTo>
                    <a:pt x="300" y="2968"/>
                  </a:lnTo>
                  <a:close/>
                  <a:moveTo>
                    <a:pt x="290" y="2888"/>
                  </a:moveTo>
                  <a:lnTo>
                    <a:pt x="290" y="2888"/>
                  </a:lnTo>
                  <a:lnTo>
                    <a:pt x="294" y="2888"/>
                  </a:lnTo>
                  <a:lnTo>
                    <a:pt x="294" y="2886"/>
                  </a:lnTo>
                  <a:lnTo>
                    <a:pt x="292" y="2884"/>
                  </a:lnTo>
                  <a:lnTo>
                    <a:pt x="290" y="2884"/>
                  </a:lnTo>
                  <a:lnTo>
                    <a:pt x="282" y="2888"/>
                  </a:lnTo>
                  <a:lnTo>
                    <a:pt x="280" y="2888"/>
                  </a:lnTo>
                  <a:lnTo>
                    <a:pt x="282" y="2890"/>
                  </a:lnTo>
                  <a:lnTo>
                    <a:pt x="290" y="2888"/>
                  </a:lnTo>
                  <a:close/>
                  <a:moveTo>
                    <a:pt x="250" y="2970"/>
                  </a:moveTo>
                  <a:lnTo>
                    <a:pt x="250" y="2970"/>
                  </a:lnTo>
                  <a:lnTo>
                    <a:pt x="250" y="2972"/>
                  </a:lnTo>
                  <a:lnTo>
                    <a:pt x="248" y="2974"/>
                  </a:lnTo>
                  <a:lnTo>
                    <a:pt x="248" y="2978"/>
                  </a:lnTo>
                  <a:lnTo>
                    <a:pt x="252" y="2980"/>
                  </a:lnTo>
                  <a:lnTo>
                    <a:pt x="254" y="2980"/>
                  </a:lnTo>
                  <a:lnTo>
                    <a:pt x="260" y="2974"/>
                  </a:lnTo>
                  <a:lnTo>
                    <a:pt x="262" y="2972"/>
                  </a:lnTo>
                  <a:lnTo>
                    <a:pt x="262" y="2968"/>
                  </a:lnTo>
                  <a:lnTo>
                    <a:pt x="262" y="2964"/>
                  </a:lnTo>
                  <a:lnTo>
                    <a:pt x="260" y="2962"/>
                  </a:lnTo>
                  <a:lnTo>
                    <a:pt x="256" y="2962"/>
                  </a:lnTo>
                  <a:lnTo>
                    <a:pt x="250" y="2966"/>
                  </a:lnTo>
                  <a:lnTo>
                    <a:pt x="248" y="2966"/>
                  </a:lnTo>
                  <a:lnTo>
                    <a:pt x="250" y="2970"/>
                  </a:lnTo>
                  <a:close/>
                  <a:moveTo>
                    <a:pt x="540" y="3562"/>
                  </a:moveTo>
                  <a:lnTo>
                    <a:pt x="540" y="3562"/>
                  </a:lnTo>
                  <a:lnTo>
                    <a:pt x="544" y="3562"/>
                  </a:lnTo>
                  <a:lnTo>
                    <a:pt x="548" y="3562"/>
                  </a:lnTo>
                  <a:lnTo>
                    <a:pt x="554" y="3560"/>
                  </a:lnTo>
                  <a:lnTo>
                    <a:pt x="554" y="3558"/>
                  </a:lnTo>
                  <a:lnTo>
                    <a:pt x="552" y="3558"/>
                  </a:lnTo>
                  <a:lnTo>
                    <a:pt x="546" y="3558"/>
                  </a:lnTo>
                  <a:lnTo>
                    <a:pt x="542" y="3560"/>
                  </a:lnTo>
                  <a:lnTo>
                    <a:pt x="540" y="3562"/>
                  </a:lnTo>
                  <a:close/>
                  <a:moveTo>
                    <a:pt x="560" y="3548"/>
                  </a:moveTo>
                  <a:lnTo>
                    <a:pt x="560" y="3548"/>
                  </a:lnTo>
                  <a:lnTo>
                    <a:pt x="558" y="3550"/>
                  </a:lnTo>
                  <a:lnTo>
                    <a:pt x="556" y="3548"/>
                  </a:lnTo>
                  <a:lnTo>
                    <a:pt x="554" y="3550"/>
                  </a:lnTo>
                  <a:lnTo>
                    <a:pt x="552" y="3552"/>
                  </a:lnTo>
                  <a:lnTo>
                    <a:pt x="554" y="3554"/>
                  </a:lnTo>
                  <a:lnTo>
                    <a:pt x="560" y="3556"/>
                  </a:lnTo>
                  <a:lnTo>
                    <a:pt x="562" y="3556"/>
                  </a:lnTo>
                  <a:lnTo>
                    <a:pt x="564" y="3556"/>
                  </a:lnTo>
                  <a:lnTo>
                    <a:pt x="562" y="3548"/>
                  </a:lnTo>
                  <a:lnTo>
                    <a:pt x="560" y="3544"/>
                  </a:lnTo>
                  <a:lnTo>
                    <a:pt x="560" y="3546"/>
                  </a:lnTo>
                  <a:lnTo>
                    <a:pt x="560" y="3548"/>
                  </a:lnTo>
                  <a:close/>
                  <a:moveTo>
                    <a:pt x="556" y="3506"/>
                  </a:moveTo>
                  <a:lnTo>
                    <a:pt x="556" y="3506"/>
                  </a:lnTo>
                  <a:lnTo>
                    <a:pt x="530" y="3504"/>
                  </a:lnTo>
                  <a:lnTo>
                    <a:pt x="522" y="3504"/>
                  </a:lnTo>
                  <a:lnTo>
                    <a:pt x="522" y="3506"/>
                  </a:lnTo>
                  <a:lnTo>
                    <a:pt x="526" y="3508"/>
                  </a:lnTo>
                  <a:lnTo>
                    <a:pt x="528" y="3510"/>
                  </a:lnTo>
                  <a:lnTo>
                    <a:pt x="528" y="3512"/>
                  </a:lnTo>
                  <a:lnTo>
                    <a:pt x="528" y="3516"/>
                  </a:lnTo>
                  <a:lnTo>
                    <a:pt x="530" y="3522"/>
                  </a:lnTo>
                  <a:lnTo>
                    <a:pt x="532" y="3524"/>
                  </a:lnTo>
                  <a:lnTo>
                    <a:pt x="536" y="3524"/>
                  </a:lnTo>
                  <a:lnTo>
                    <a:pt x="546" y="3524"/>
                  </a:lnTo>
                  <a:lnTo>
                    <a:pt x="550" y="3524"/>
                  </a:lnTo>
                  <a:lnTo>
                    <a:pt x="550" y="3522"/>
                  </a:lnTo>
                  <a:lnTo>
                    <a:pt x="550" y="3520"/>
                  </a:lnTo>
                  <a:lnTo>
                    <a:pt x="554" y="3518"/>
                  </a:lnTo>
                  <a:lnTo>
                    <a:pt x="556" y="3520"/>
                  </a:lnTo>
                  <a:lnTo>
                    <a:pt x="558" y="3524"/>
                  </a:lnTo>
                  <a:lnTo>
                    <a:pt x="558" y="3526"/>
                  </a:lnTo>
                  <a:lnTo>
                    <a:pt x="562" y="3528"/>
                  </a:lnTo>
                  <a:lnTo>
                    <a:pt x="566" y="3526"/>
                  </a:lnTo>
                  <a:lnTo>
                    <a:pt x="568" y="3524"/>
                  </a:lnTo>
                  <a:lnTo>
                    <a:pt x="572" y="3514"/>
                  </a:lnTo>
                  <a:lnTo>
                    <a:pt x="572" y="3512"/>
                  </a:lnTo>
                  <a:lnTo>
                    <a:pt x="572" y="3508"/>
                  </a:lnTo>
                  <a:lnTo>
                    <a:pt x="568" y="3506"/>
                  </a:lnTo>
                  <a:lnTo>
                    <a:pt x="562" y="3506"/>
                  </a:lnTo>
                  <a:lnTo>
                    <a:pt x="556" y="3506"/>
                  </a:lnTo>
                  <a:close/>
                  <a:moveTo>
                    <a:pt x="522" y="3532"/>
                  </a:moveTo>
                  <a:lnTo>
                    <a:pt x="522" y="3532"/>
                  </a:lnTo>
                  <a:lnTo>
                    <a:pt x="516" y="3528"/>
                  </a:lnTo>
                  <a:lnTo>
                    <a:pt x="520" y="3528"/>
                  </a:lnTo>
                  <a:lnTo>
                    <a:pt x="524" y="3526"/>
                  </a:lnTo>
                  <a:lnTo>
                    <a:pt x="524" y="3524"/>
                  </a:lnTo>
                  <a:lnTo>
                    <a:pt x="518" y="3520"/>
                  </a:lnTo>
                  <a:lnTo>
                    <a:pt x="510" y="3520"/>
                  </a:lnTo>
                  <a:lnTo>
                    <a:pt x="506" y="3520"/>
                  </a:lnTo>
                  <a:lnTo>
                    <a:pt x="506" y="3518"/>
                  </a:lnTo>
                  <a:lnTo>
                    <a:pt x="514" y="3516"/>
                  </a:lnTo>
                  <a:lnTo>
                    <a:pt x="520" y="3514"/>
                  </a:lnTo>
                  <a:lnTo>
                    <a:pt x="520" y="3512"/>
                  </a:lnTo>
                  <a:lnTo>
                    <a:pt x="520" y="3510"/>
                  </a:lnTo>
                  <a:lnTo>
                    <a:pt x="518" y="3508"/>
                  </a:lnTo>
                  <a:lnTo>
                    <a:pt x="512" y="3506"/>
                  </a:lnTo>
                  <a:lnTo>
                    <a:pt x="504" y="3506"/>
                  </a:lnTo>
                  <a:lnTo>
                    <a:pt x="498" y="3508"/>
                  </a:lnTo>
                  <a:lnTo>
                    <a:pt x="490" y="3508"/>
                  </a:lnTo>
                  <a:lnTo>
                    <a:pt x="486" y="3508"/>
                  </a:lnTo>
                  <a:lnTo>
                    <a:pt x="478" y="3510"/>
                  </a:lnTo>
                  <a:lnTo>
                    <a:pt x="462" y="3514"/>
                  </a:lnTo>
                  <a:lnTo>
                    <a:pt x="454" y="3516"/>
                  </a:lnTo>
                  <a:lnTo>
                    <a:pt x="454" y="3518"/>
                  </a:lnTo>
                  <a:lnTo>
                    <a:pt x="464" y="3524"/>
                  </a:lnTo>
                  <a:lnTo>
                    <a:pt x="466" y="3526"/>
                  </a:lnTo>
                  <a:lnTo>
                    <a:pt x="462" y="3528"/>
                  </a:lnTo>
                  <a:lnTo>
                    <a:pt x="470" y="3532"/>
                  </a:lnTo>
                  <a:lnTo>
                    <a:pt x="476" y="3534"/>
                  </a:lnTo>
                  <a:lnTo>
                    <a:pt x="480" y="3536"/>
                  </a:lnTo>
                  <a:lnTo>
                    <a:pt x="486" y="3540"/>
                  </a:lnTo>
                  <a:lnTo>
                    <a:pt x="490" y="3540"/>
                  </a:lnTo>
                  <a:lnTo>
                    <a:pt x="490" y="3538"/>
                  </a:lnTo>
                  <a:lnTo>
                    <a:pt x="482" y="3530"/>
                  </a:lnTo>
                  <a:lnTo>
                    <a:pt x="480" y="3526"/>
                  </a:lnTo>
                  <a:lnTo>
                    <a:pt x="482" y="3524"/>
                  </a:lnTo>
                  <a:lnTo>
                    <a:pt x="486" y="3524"/>
                  </a:lnTo>
                  <a:lnTo>
                    <a:pt x="490" y="3524"/>
                  </a:lnTo>
                  <a:lnTo>
                    <a:pt x="494" y="3524"/>
                  </a:lnTo>
                  <a:lnTo>
                    <a:pt x="498" y="3524"/>
                  </a:lnTo>
                  <a:lnTo>
                    <a:pt x="500" y="3524"/>
                  </a:lnTo>
                  <a:lnTo>
                    <a:pt x="496" y="3532"/>
                  </a:lnTo>
                  <a:lnTo>
                    <a:pt x="496" y="3536"/>
                  </a:lnTo>
                  <a:lnTo>
                    <a:pt x="500" y="3540"/>
                  </a:lnTo>
                  <a:lnTo>
                    <a:pt x="502" y="3540"/>
                  </a:lnTo>
                  <a:lnTo>
                    <a:pt x="506" y="3538"/>
                  </a:lnTo>
                  <a:lnTo>
                    <a:pt x="510" y="3536"/>
                  </a:lnTo>
                  <a:lnTo>
                    <a:pt x="512" y="3538"/>
                  </a:lnTo>
                  <a:lnTo>
                    <a:pt x="514" y="3540"/>
                  </a:lnTo>
                  <a:lnTo>
                    <a:pt x="518" y="3540"/>
                  </a:lnTo>
                  <a:lnTo>
                    <a:pt x="522" y="3542"/>
                  </a:lnTo>
                  <a:lnTo>
                    <a:pt x="522" y="3544"/>
                  </a:lnTo>
                  <a:lnTo>
                    <a:pt x="524" y="3548"/>
                  </a:lnTo>
                  <a:lnTo>
                    <a:pt x="526" y="3548"/>
                  </a:lnTo>
                  <a:lnTo>
                    <a:pt x="528" y="3550"/>
                  </a:lnTo>
                  <a:lnTo>
                    <a:pt x="532" y="3554"/>
                  </a:lnTo>
                  <a:lnTo>
                    <a:pt x="534" y="3552"/>
                  </a:lnTo>
                  <a:lnTo>
                    <a:pt x="534" y="3548"/>
                  </a:lnTo>
                  <a:lnTo>
                    <a:pt x="534" y="3544"/>
                  </a:lnTo>
                  <a:lnTo>
                    <a:pt x="532" y="3542"/>
                  </a:lnTo>
                  <a:lnTo>
                    <a:pt x="532" y="3538"/>
                  </a:lnTo>
                  <a:lnTo>
                    <a:pt x="530" y="3536"/>
                  </a:lnTo>
                  <a:lnTo>
                    <a:pt x="522" y="3532"/>
                  </a:lnTo>
                  <a:close/>
                  <a:moveTo>
                    <a:pt x="476" y="3508"/>
                  </a:moveTo>
                  <a:lnTo>
                    <a:pt x="476" y="3508"/>
                  </a:lnTo>
                  <a:lnTo>
                    <a:pt x="484" y="3506"/>
                  </a:lnTo>
                  <a:lnTo>
                    <a:pt x="484" y="3504"/>
                  </a:lnTo>
                  <a:lnTo>
                    <a:pt x="472" y="3502"/>
                  </a:lnTo>
                  <a:lnTo>
                    <a:pt x="464" y="3502"/>
                  </a:lnTo>
                  <a:lnTo>
                    <a:pt x="458" y="3502"/>
                  </a:lnTo>
                  <a:lnTo>
                    <a:pt x="450" y="3506"/>
                  </a:lnTo>
                  <a:lnTo>
                    <a:pt x="448" y="3508"/>
                  </a:lnTo>
                  <a:lnTo>
                    <a:pt x="456" y="3510"/>
                  </a:lnTo>
                  <a:lnTo>
                    <a:pt x="462" y="3510"/>
                  </a:lnTo>
                  <a:lnTo>
                    <a:pt x="476" y="3508"/>
                  </a:lnTo>
                  <a:close/>
                  <a:moveTo>
                    <a:pt x="572" y="3528"/>
                  </a:moveTo>
                  <a:lnTo>
                    <a:pt x="572" y="3528"/>
                  </a:lnTo>
                  <a:lnTo>
                    <a:pt x="574" y="3530"/>
                  </a:lnTo>
                  <a:lnTo>
                    <a:pt x="578" y="3530"/>
                  </a:lnTo>
                  <a:lnTo>
                    <a:pt x="580" y="3528"/>
                  </a:lnTo>
                  <a:lnTo>
                    <a:pt x="582" y="3524"/>
                  </a:lnTo>
                  <a:lnTo>
                    <a:pt x="580" y="3522"/>
                  </a:lnTo>
                  <a:lnTo>
                    <a:pt x="578" y="3522"/>
                  </a:lnTo>
                  <a:lnTo>
                    <a:pt x="574" y="3524"/>
                  </a:lnTo>
                  <a:lnTo>
                    <a:pt x="572" y="3528"/>
                  </a:lnTo>
                  <a:close/>
                  <a:moveTo>
                    <a:pt x="636" y="3486"/>
                  </a:moveTo>
                  <a:lnTo>
                    <a:pt x="636" y="3486"/>
                  </a:lnTo>
                  <a:lnTo>
                    <a:pt x="628" y="3488"/>
                  </a:lnTo>
                  <a:lnTo>
                    <a:pt x="622" y="3486"/>
                  </a:lnTo>
                  <a:lnTo>
                    <a:pt x="616" y="3484"/>
                  </a:lnTo>
                  <a:lnTo>
                    <a:pt x="610" y="3482"/>
                  </a:lnTo>
                  <a:lnTo>
                    <a:pt x="602" y="3478"/>
                  </a:lnTo>
                  <a:lnTo>
                    <a:pt x="594" y="3470"/>
                  </a:lnTo>
                  <a:lnTo>
                    <a:pt x="584" y="3462"/>
                  </a:lnTo>
                  <a:lnTo>
                    <a:pt x="574" y="3456"/>
                  </a:lnTo>
                  <a:lnTo>
                    <a:pt x="562" y="3448"/>
                  </a:lnTo>
                  <a:lnTo>
                    <a:pt x="548" y="3436"/>
                  </a:lnTo>
                  <a:lnTo>
                    <a:pt x="538" y="3424"/>
                  </a:lnTo>
                  <a:lnTo>
                    <a:pt x="532" y="3414"/>
                  </a:lnTo>
                  <a:lnTo>
                    <a:pt x="530" y="3404"/>
                  </a:lnTo>
                  <a:lnTo>
                    <a:pt x="528" y="3404"/>
                  </a:lnTo>
                  <a:lnTo>
                    <a:pt x="522" y="3402"/>
                  </a:lnTo>
                  <a:lnTo>
                    <a:pt x="516" y="3402"/>
                  </a:lnTo>
                  <a:lnTo>
                    <a:pt x="514" y="3400"/>
                  </a:lnTo>
                  <a:lnTo>
                    <a:pt x="512" y="3396"/>
                  </a:lnTo>
                  <a:lnTo>
                    <a:pt x="516" y="3390"/>
                  </a:lnTo>
                  <a:lnTo>
                    <a:pt x="520" y="3386"/>
                  </a:lnTo>
                  <a:lnTo>
                    <a:pt x="522" y="3386"/>
                  </a:lnTo>
                  <a:lnTo>
                    <a:pt x="524" y="3390"/>
                  </a:lnTo>
                  <a:lnTo>
                    <a:pt x="524" y="3392"/>
                  </a:lnTo>
                  <a:lnTo>
                    <a:pt x="526" y="3394"/>
                  </a:lnTo>
                  <a:lnTo>
                    <a:pt x="528" y="3392"/>
                  </a:lnTo>
                  <a:lnTo>
                    <a:pt x="528" y="3388"/>
                  </a:lnTo>
                  <a:lnTo>
                    <a:pt x="524" y="3380"/>
                  </a:lnTo>
                  <a:lnTo>
                    <a:pt x="510" y="3364"/>
                  </a:lnTo>
                  <a:lnTo>
                    <a:pt x="510" y="3502"/>
                  </a:lnTo>
                  <a:lnTo>
                    <a:pt x="518" y="3498"/>
                  </a:lnTo>
                  <a:lnTo>
                    <a:pt x="520" y="3496"/>
                  </a:lnTo>
                  <a:lnTo>
                    <a:pt x="522" y="3496"/>
                  </a:lnTo>
                  <a:lnTo>
                    <a:pt x="530" y="3498"/>
                  </a:lnTo>
                  <a:lnTo>
                    <a:pt x="544" y="3500"/>
                  </a:lnTo>
                  <a:lnTo>
                    <a:pt x="560" y="3502"/>
                  </a:lnTo>
                  <a:lnTo>
                    <a:pt x="576" y="3504"/>
                  </a:lnTo>
                  <a:lnTo>
                    <a:pt x="584" y="3506"/>
                  </a:lnTo>
                  <a:lnTo>
                    <a:pt x="588" y="3508"/>
                  </a:lnTo>
                  <a:lnTo>
                    <a:pt x="596" y="3512"/>
                  </a:lnTo>
                  <a:lnTo>
                    <a:pt x="598" y="3510"/>
                  </a:lnTo>
                  <a:lnTo>
                    <a:pt x="602" y="3508"/>
                  </a:lnTo>
                  <a:lnTo>
                    <a:pt x="606" y="3506"/>
                  </a:lnTo>
                  <a:lnTo>
                    <a:pt x="614" y="3506"/>
                  </a:lnTo>
                  <a:lnTo>
                    <a:pt x="620" y="3502"/>
                  </a:lnTo>
                  <a:lnTo>
                    <a:pt x="624" y="3500"/>
                  </a:lnTo>
                  <a:lnTo>
                    <a:pt x="626" y="3502"/>
                  </a:lnTo>
                  <a:lnTo>
                    <a:pt x="630" y="3506"/>
                  </a:lnTo>
                  <a:lnTo>
                    <a:pt x="632" y="3504"/>
                  </a:lnTo>
                  <a:lnTo>
                    <a:pt x="634" y="3502"/>
                  </a:lnTo>
                  <a:lnTo>
                    <a:pt x="638" y="3502"/>
                  </a:lnTo>
                  <a:lnTo>
                    <a:pt x="640" y="3502"/>
                  </a:lnTo>
                  <a:lnTo>
                    <a:pt x="642" y="3502"/>
                  </a:lnTo>
                  <a:lnTo>
                    <a:pt x="646" y="3494"/>
                  </a:lnTo>
                  <a:lnTo>
                    <a:pt x="648" y="3488"/>
                  </a:lnTo>
                  <a:lnTo>
                    <a:pt x="648" y="3486"/>
                  </a:lnTo>
                  <a:lnTo>
                    <a:pt x="642" y="3486"/>
                  </a:lnTo>
                  <a:lnTo>
                    <a:pt x="636" y="3486"/>
                  </a:lnTo>
                  <a:close/>
                  <a:moveTo>
                    <a:pt x="436" y="3502"/>
                  </a:moveTo>
                  <a:lnTo>
                    <a:pt x="436" y="3502"/>
                  </a:lnTo>
                  <a:lnTo>
                    <a:pt x="428" y="3504"/>
                  </a:lnTo>
                  <a:lnTo>
                    <a:pt x="426" y="3506"/>
                  </a:lnTo>
                  <a:lnTo>
                    <a:pt x="420" y="3506"/>
                  </a:lnTo>
                  <a:lnTo>
                    <a:pt x="414" y="3506"/>
                  </a:lnTo>
                  <a:lnTo>
                    <a:pt x="414" y="3508"/>
                  </a:lnTo>
                  <a:lnTo>
                    <a:pt x="414" y="3510"/>
                  </a:lnTo>
                  <a:lnTo>
                    <a:pt x="416" y="3514"/>
                  </a:lnTo>
                  <a:lnTo>
                    <a:pt x="418" y="3514"/>
                  </a:lnTo>
                  <a:lnTo>
                    <a:pt x="428" y="3516"/>
                  </a:lnTo>
                  <a:lnTo>
                    <a:pt x="430" y="3516"/>
                  </a:lnTo>
                  <a:lnTo>
                    <a:pt x="432" y="3518"/>
                  </a:lnTo>
                  <a:lnTo>
                    <a:pt x="432" y="3520"/>
                  </a:lnTo>
                  <a:lnTo>
                    <a:pt x="432" y="3522"/>
                  </a:lnTo>
                  <a:lnTo>
                    <a:pt x="436" y="3522"/>
                  </a:lnTo>
                  <a:lnTo>
                    <a:pt x="442" y="3518"/>
                  </a:lnTo>
                  <a:lnTo>
                    <a:pt x="442" y="3516"/>
                  </a:lnTo>
                  <a:lnTo>
                    <a:pt x="442" y="3512"/>
                  </a:lnTo>
                  <a:lnTo>
                    <a:pt x="438" y="3512"/>
                  </a:lnTo>
                  <a:lnTo>
                    <a:pt x="432" y="3510"/>
                  </a:lnTo>
                  <a:lnTo>
                    <a:pt x="434" y="3508"/>
                  </a:lnTo>
                  <a:lnTo>
                    <a:pt x="438" y="3508"/>
                  </a:lnTo>
                  <a:lnTo>
                    <a:pt x="442" y="3506"/>
                  </a:lnTo>
                  <a:lnTo>
                    <a:pt x="444" y="3504"/>
                  </a:lnTo>
                  <a:lnTo>
                    <a:pt x="440" y="3504"/>
                  </a:lnTo>
                  <a:lnTo>
                    <a:pt x="436" y="3502"/>
                  </a:lnTo>
                  <a:close/>
                  <a:moveTo>
                    <a:pt x="290" y="2874"/>
                  </a:moveTo>
                  <a:lnTo>
                    <a:pt x="290" y="2874"/>
                  </a:lnTo>
                  <a:lnTo>
                    <a:pt x="292" y="2876"/>
                  </a:lnTo>
                  <a:lnTo>
                    <a:pt x="294" y="2874"/>
                  </a:lnTo>
                  <a:lnTo>
                    <a:pt x="294" y="2872"/>
                  </a:lnTo>
                  <a:lnTo>
                    <a:pt x="294" y="2870"/>
                  </a:lnTo>
                  <a:lnTo>
                    <a:pt x="290" y="2868"/>
                  </a:lnTo>
                  <a:lnTo>
                    <a:pt x="290" y="2874"/>
                  </a:lnTo>
                  <a:close/>
                  <a:moveTo>
                    <a:pt x="592" y="3524"/>
                  </a:moveTo>
                  <a:lnTo>
                    <a:pt x="592" y="3524"/>
                  </a:lnTo>
                  <a:lnTo>
                    <a:pt x="596" y="3524"/>
                  </a:lnTo>
                  <a:lnTo>
                    <a:pt x="598" y="3524"/>
                  </a:lnTo>
                  <a:lnTo>
                    <a:pt x="598" y="3522"/>
                  </a:lnTo>
                  <a:lnTo>
                    <a:pt x="596" y="3518"/>
                  </a:lnTo>
                  <a:lnTo>
                    <a:pt x="594" y="3518"/>
                  </a:lnTo>
                  <a:lnTo>
                    <a:pt x="590" y="3520"/>
                  </a:lnTo>
                  <a:lnTo>
                    <a:pt x="590" y="3522"/>
                  </a:lnTo>
                  <a:lnTo>
                    <a:pt x="592" y="3524"/>
                  </a:lnTo>
                  <a:close/>
                  <a:moveTo>
                    <a:pt x="310" y="3406"/>
                  </a:moveTo>
                  <a:lnTo>
                    <a:pt x="310" y="3406"/>
                  </a:lnTo>
                  <a:lnTo>
                    <a:pt x="314" y="3406"/>
                  </a:lnTo>
                  <a:lnTo>
                    <a:pt x="318" y="3406"/>
                  </a:lnTo>
                  <a:lnTo>
                    <a:pt x="322" y="3406"/>
                  </a:lnTo>
                  <a:lnTo>
                    <a:pt x="326" y="3408"/>
                  </a:lnTo>
                  <a:lnTo>
                    <a:pt x="328" y="3408"/>
                  </a:lnTo>
                  <a:lnTo>
                    <a:pt x="324" y="3402"/>
                  </a:lnTo>
                  <a:lnTo>
                    <a:pt x="318" y="3396"/>
                  </a:lnTo>
                  <a:lnTo>
                    <a:pt x="316" y="3394"/>
                  </a:lnTo>
                  <a:lnTo>
                    <a:pt x="314" y="3394"/>
                  </a:lnTo>
                  <a:lnTo>
                    <a:pt x="312" y="3394"/>
                  </a:lnTo>
                  <a:lnTo>
                    <a:pt x="310" y="3392"/>
                  </a:lnTo>
                  <a:lnTo>
                    <a:pt x="308" y="3390"/>
                  </a:lnTo>
                  <a:lnTo>
                    <a:pt x="306" y="3392"/>
                  </a:lnTo>
                  <a:lnTo>
                    <a:pt x="304" y="3390"/>
                  </a:lnTo>
                  <a:lnTo>
                    <a:pt x="294" y="3384"/>
                  </a:lnTo>
                  <a:lnTo>
                    <a:pt x="284" y="3382"/>
                  </a:lnTo>
                  <a:lnTo>
                    <a:pt x="280" y="3378"/>
                  </a:lnTo>
                  <a:lnTo>
                    <a:pt x="274" y="3374"/>
                  </a:lnTo>
                  <a:lnTo>
                    <a:pt x="268" y="3370"/>
                  </a:lnTo>
                  <a:lnTo>
                    <a:pt x="264" y="3368"/>
                  </a:lnTo>
                  <a:lnTo>
                    <a:pt x="262" y="3370"/>
                  </a:lnTo>
                  <a:lnTo>
                    <a:pt x="266" y="3374"/>
                  </a:lnTo>
                  <a:lnTo>
                    <a:pt x="270" y="3376"/>
                  </a:lnTo>
                  <a:lnTo>
                    <a:pt x="270" y="3380"/>
                  </a:lnTo>
                  <a:lnTo>
                    <a:pt x="268" y="3380"/>
                  </a:lnTo>
                  <a:lnTo>
                    <a:pt x="272" y="3382"/>
                  </a:lnTo>
                  <a:lnTo>
                    <a:pt x="276" y="3384"/>
                  </a:lnTo>
                  <a:lnTo>
                    <a:pt x="278" y="3388"/>
                  </a:lnTo>
                  <a:lnTo>
                    <a:pt x="282" y="3390"/>
                  </a:lnTo>
                  <a:lnTo>
                    <a:pt x="288" y="3392"/>
                  </a:lnTo>
                  <a:lnTo>
                    <a:pt x="294" y="3392"/>
                  </a:lnTo>
                  <a:lnTo>
                    <a:pt x="296" y="3394"/>
                  </a:lnTo>
                  <a:lnTo>
                    <a:pt x="300" y="3396"/>
                  </a:lnTo>
                  <a:lnTo>
                    <a:pt x="302" y="3398"/>
                  </a:lnTo>
                  <a:lnTo>
                    <a:pt x="304" y="3398"/>
                  </a:lnTo>
                  <a:lnTo>
                    <a:pt x="308" y="3398"/>
                  </a:lnTo>
                  <a:lnTo>
                    <a:pt x="310" y="3400"/>
                  </a:lnTo>
                  <a:lnTo>
                    <a:pt x="310" y="3402"/>
                  </a:lnTo>
                  <a:lnTo>
                    <a:pt x="310" y="3404"/>
                  </a:lnTo>
                  <a:lnTo>
                    <a:pt x="310" y="3406"/>
                  </a:lnTo>
                  <a:close/>
                  <a:moveTo>
                    <a:pt x="262" y="3306"/>
                  </a:moveTo>
                  <a:lnTo>
                    <a:pt x="262" y="3306"/>
                  </a:lnTo>
                  <a:lnTo>
                    <a:pt x="260" y="3302"/>
                  </a:lnTo>
                  <a:lnTo>
                    <a:pt x="258" y="3302"/>
                  </a:lnTo>
                  <a:lnTo>
                    <a:pt x="258" y="3304"/>
                  </a:lnTo>
                  <a:lnTo>
                    <a:pt x="258" y="3310"/>
                  </a:lnTo>
                  <a:lnTo>
                    <a:pt x="258" y="3314"/>
                  </a:lnTo>
                  <a:lnTo>
                    <a:pt x="254" y="3308"/>
                  </a:lnTo>
                  <a:lnTo>
                    <a:pt x="252" y="3308"/>
                  </a:lnTo>
                  <a:lnTo>
                    <a:pt x="250" y="3310"/>
                  </a:lnTo>
                  <a:lnTo>
                    <a:pt x="248" y="3314"/>
                  </a:lnTo>
                  <a:lnTo>
                    <a:pt x="250" y="3318"/>
                  </a:lnTo>
                  <a:lnTo>
                    <a:pt x="252" y="3320"/>
                  </a:lnTo>
                  <a:lnTo>
                    <a:pt x="252" y="3322"/>
                  </a:lnTo>
                  <a:lnTo>
                    <a:pt x="250" y="3324"/>
                  </a:lnTo>
                  <a:lnTo>
                    <a:pt x="252" y="3328"/>
                  </a:lnTo>
                  <a:lnTo>
                    <a:pt x="252" y="3332"/>
                  </a:lnTo>
                  <a:lnTo>
                    <a:pt x="254" y="3332"/>
                  </a:lnTo>
                  <a:lnTo>
                    <a:pt x="258" y="3324"/>
                  </a:lnTo>
                  <a:lnTo>
                    <a:pt x="260" y="3314"/>
                  </a:lnTo>
                  <a:lnTo>
                    <a:pt x="262" y="3310"/>
                  </a:lnTo>
                  <a:lnTo>
                    <a:pt x="262" y="3306"/>
                  </a:lnTo>
                  <a:close/>
                  <a:moveTo>
                    <a:pt x="284" y="3406"/>
                  </a:moveTo>
                  <a:lnTo>
                    <a:pt x="284" y="3406"/>
                  </a:lnTo>
                  <a:lnTo>
                    <a:pt x="286" y="3406"/>
                  </a:lnTo>
                  <a:lnTo>
                    <a:pt x="288" y="3404"/>
                  </a:lnTo>
                  <a:lnTo>
                    <a:pt x="290" y="3402"/>
                  </a:lnTo>
                  <a:lnTo>
                    <a:pt x="290" y="3400"/>
                  </a:lnTo>
                  <a:lnTo>
                    <a:pt x="286" y="3398"/>
                  </a:lnTo>
                  <a:lnTo>
                    <a:pt x="284" y="3400"/>
                  </a:lnTo>
                  <a:lnTo>
                    <a:pt x="284" y="3404"/>
                  </a:lnTo>
                  <a:lnTo>
                    <a:pt x="284" y="3406"/>
                  </a:lnTo>
                  <a:close/>
                  <a:moveTo>
                    <a:pt x="268" y="3336"/>
                  </a:moveTo>
                  <a:lnTo>
                    <a:pt x="268" y="3336"/>
                  </a:lnTo>
                  <a:lnTo>
                    <a:pt x="260" y="3336"/>
                  </a:lnTo>
                  <a:lnTo>
                    <a:pt x="258" y="3336"/>
                  </a:lnTo>
                  <a:lnTo>
                    <a:pt x="256" y="3338"/>
                  </a:lnTo>
                  <a:lnTo>
                    <a:pt x="258" y="3340"/>
                  </a:lnTo>
                  <a:lnTo>
                    <a:pt x="262" y="3342"/>
                  </a:lnTo>
                  <a:lnTo>
                    <a:pt x="264" y="3342"/>
                  </a:lnTo>
                  <a:lnTo>
                    <a:pt x="268" y="3340"/>
                  </a:lnTo>
                  <a:lnTo>
                    <a:pt x="268" y="3338"/>
                  </a:lnTo>
                  <a:lnTo>
                    <a:pt x="268" y="3336"/>
                  </a:lnTo>
                  <a:close/>
                  <a:moveTo>
                    <a:pt x="412" y="3500"/>
                  </a:moveTo>
                  <a:lnTo>
                    <a:pt x="412" y="3500"/>
                  </a:lnTo>
                  <a:lnTo>
                    <a:pt x="406" y="3498"/>
                  </a:lnTo>
                  <a:lnTo>
                    <a:pt x="402" y="3496"/>
                  </a:lnTo>
                  <a:lnTo>
                    <a:pt x="398" y="3498"/>
                  </a:lnTo>
                  <a:lnTo>
                    <a:pt x="396" y="3500"/>
                  </a:lnTo>
                  <a:lnTo>
                    <a:pt x="396" y="3502"/>
                  </a:lnTo>
                  <a:lnTo>
                    <a:pt x="398" y="3504"/>
                  </a:lnTo>
                  <a:lnTo>
                    <a:pt x="402" y="3502"/>
                  </a:lnTo>
                  <a:lnTo>
                    <a:pt x="406" y="3500"/>
                  </a:lnTo>
                  <a:lnTo>
                    <a:pt x="408" y="3502"/>
                  </a:lnTo>
                  <a:lnTo>
                    <a:pt x="410" y="3502"/>
                  </a:lnTo>
                  <a:lnTo>
                    <a:pt x="414" y="3504"/>
                  </a:lnTo>
                  <a:lnTo>
                    <a:pt x="414" y="3502"/>
                  </a:lnTo>
                  <a:lnTo>
                    <a:pt x="416" y="3500"/>
                  </a:lnTo>
                  <a:lnTo>
                    <a:pt x="414" y="3500"/>
                  </a:lnTo>
                  <a:lnTo>
                    <a:pt x="412" y="3500"/>
                  </a:lnTo>
                  <a:close/>
                  <a:moveTo>
                    <a:pt x="248" y="3284"/>
                  </a:moveTo>
                  <a:lnTo>
                    <a:pt x="248" y="3284"/>
                  </a:lnTo>
                  <a:lnTo>
                    <a:pt x="244" y="3282"/>
                  </a:lnTo>
                  <a:lnTo>
                    <a:pt x="244" y="3284"/>
                  </a:lnTo>
                  <a:lnTo>
                    <a:pt x="244" y="3292"/>
                  </a:lnTo>
                  <a:lnTo>
                    <a:pt x="240" y="3300"/>
                  </a:lnTo>
                  <a:lnTo>
                    <a:pt x="240" y="3302"/>
                  </a:lnTo>
                  <a:lnTo>
                    <a:pt x="244" y="3302"/>
                  </a:lnTo>
                  <a:lnTo>
                    <a:pt x="246" y="3300"/>
                  </a:lnTo>
                  <a:lnTo>
                    <a:pt x="246" y="3298"/>
                  </a:lnTo>
                  <a:lnTo>
                    <a:pt x="248" y="3294"/>
                  </a:lnTo>
                  <a:lnTo>
                    <a:pt x="248" y="3292"/>
                  </a:lnTo>
                  <a:lnTo>
                    <a:pt x="252" y="3288"/>
                  </a:lnTo>
                  <a:lnTo>
                    <a:pt x="248" y="3284"/>
                  </a:lnTo>
                  <a:close/>
                  <a:moveTo>
                    <a:pt x="376" y="3462"/>
                  </a:moveTo>
                  <a:lnTo>
                    <a:pt x="376" y="3462"/>
                  </a:lnTo>
                  <a:lnTo>
                    <a:pt x="376" y="3466"/>
                  </a:lnTo>
                  <a:lnTo>
                    <a:pt x="378" y="3468"/>
                  </a:lnTo>
                  <a:lnTo>
                    <a:pt x="380" y="3468"/>
                  </a:lnTo>
                  <a:lnTo>
                    <a:pt x="380" y="3464"/>
                  </a:lnTo>
                  <a:lnTo>
                    <a:pt x="380" y="3462"/>
                  </a:lnTo>
                  <a:lnTo>
                    <a:pt x="382" y="3462"/>
                  </a:lnTo>
                  <a:lnTo>
                    <a:pt x="384" y="3460"/>
                  </a:lnTo>
                  <a:lnTo>
                    <a:pt x="384" y="3456"/>
                  </a:lnTo>
                  <a:lnTo>
                    <a:pt x="386" y="3454"/>
                  </a:lnTo>
                  <a:lnTo>
                    <a:pt x="386" y="3452"/>
                  </a:lnTo>
                  <a:lnTo>
                    <a:pt x="386" y="3448"/>
                  </a:lnTo>
                  <a:lnTo>
                    <a:pt x="386" y="3444"/>
                  </a:lnTo>
                  <a:lnTo>
                    <a:pt x="386" y="3442"/>
                  </a:lnTo>
                  <a:lnTo>
                    <a:pt x="384" y="3440"/>
                  </a:lnTo>
                  <a:lnTo>
                    <a:pt x="378" y="3438"/>
                  </a:lnTo>
                  <a:lnTo>
                    <a:pt x="376" y="3438"/>
                  </a:lnTo>
                  <a:lnTo>
                    <a:pt x="374" y="3442"/>
                  </a:lnTo>
                  <a:lnTo>
                    <a:pt x="372" y="3444"/>
                  </a:lnTo>
                  <a:lnTo>
                    <a:pt x="370" y="3442"/>
                  </a:lnTo>
                  <a:lnTo>
                    <a:pt x="368" y="3442"/>
                  </a:lnTo>
                  <a:lnTo>
                    <a:pt x="364" y="3442"/>
                  </a:lnTo>
                  <a:lnTo>
                    <a:pt x="362" y="3444"/>
                  </a:lnTo>
                  <a:lnTo>
                    <a:pt x="362" y="3446"/>
                  </a:lnTo>
                  <a:lnTo>
                    <a:pt x="368" y="3452"/>
                  </a:lnTo>
                  <a:lnTo>
                    <a:pt x="374" y="3458"/>
                  </a:lnTo>
                  <a:lnTo>
                    <a:pt x="376" y="3460"/>
                  </a:lnTo>
                  <a:lnTo>
                    <a:pt x="376" y="3462"/>
                  </a:lnTo>
                  <a:close/>
                  <a:moveTo>
                    <a:pt x="360" y="3454"/>
                  </a:moveTo>
                  <a:lnTo>
                    <a:pt x="360" y="3454"/>
                  </a:lnTo>
                  <a:lnTo>
                    <a:pt x="358" y="3458"/>
                  </a:lnTo>
                  <a:lnTo>
                    <a:pt x="354" y="3458"/>
                  </a:lnTo>
                  <a:lnTo>
                    <a:pt x="352" y="3460"/>
                  </a:lnTo>
                  <a:lnTo>
                    <a:pt x="354" y="3462"/>
                  </a:lnTo>
                  <a:lnTo>
                    <a:pt x="356" y="3464"/>
                  </a:lnTo>
                  <a:lnTo>
                    <a:pt x="358" y="3464"/>
                  </a:lnTo>
                  <a:lnTo>
                    <a:pt x="364" y="3458"/>
                  </a:lnTo>
                  <a:lnTo>
                    <a:pt x="364" y="3456"/>
                  </a:lnTo>
                  <a:lnTo>
                    <a:pt x="364" y="3454"/>
                  </a:lnTo>
                  <a:lnTo>
                    <a:pt x="362" y="3452"/>
                  </a:lnTo>
                  <a:lnTo>
                    <a:pt x="360" y="3454"/>
                  </a:lnTo>
                  <a:close/>
                  <a:moveTo>
                    <a:pt x="390" y="3462"/>
                  </a:moveTo>
                  <a:lnTo>
                    <a:pt x="390" y="3462"/>
                  </a:lnTo>
                  <a:lnTo>
                    <a:pt x="394" y="3462"/>
                  </a:lnTo>
                  <a:lnTo>
                    <a:pt x="394" y="3460"/>
                  </a:lnTo>
                  <a:lnTo>
                    <a:pt x="396" y="3458"/>
                  </a:lnTo>
                  <a:lnTo>
                    <a:pt x="398" y="3460"/>
                  </a:lnTo>
                  <a:lnTo>
                    <a:pt x="402" y="3462"/>
                  </a:lnTo>
                  <a:lnTo>
                    <a:pt x="402" y="3464"/>
                  </a:lnTo>
                  <a:lnTo>
                    <a:pt x="402" y="3466"/>
                  </a:lnTo>
                  <a:lnTo>
                    <a:pt x="406" y="3468"/>
                  </a:lnTo>
                  <a:lnTo>
                    <a:pt x="410" y="3468"/>
                  </a:lnTo>
                  <a:lnTo>
                    <a:pt x="412" y="3466"/>
                  </a:lnTo>
                  <a:lnTo>
                    <a:pt x="412" y="3454"/>
                  </a:lnTo>
                  <a:lnTo>
                    <a:pt x="410" y="3450"/>
                  </a:lnTo>
                  <a:lnTo>
                    <a:pt x="408" y="3450"/>
                  </a:lnTo>
                  <a:lnTo>
                    <a:pt x="406" y="3450"/>
                  </a:lnTo>
                  <a:lnTo>
                    <a:pt x="402" y="3448"/>
                  </a:lnTo>
                  <a:lnTo>
                    <a:pt x="400" y="3444"/>
                  </a:lnTo>
                  <a:lnTo>
                    <a:pt x="394" y="3442"/>
                  </a:lnTo>
                  <a:lnTo>
                    <a:pt x="390" y="3444"/>
                  </a:lnTo>
                  <a:lnTo>
                    <a:pt x="388" y="3446"/>
                  </a:lnTo>
                  <a:lnTo>
                    <a:pt x="388" y="3448"/>
                  </a:lnTo>
                  <a:lnTo>
                    <a:pt x="390" y="3454"/>
                  </a:lnTo>
                  <a:lnTo>
                    <a:pt x="388" y="3456"/>
                  </a:lnTo>
                  <a:lnTo>
                    <a:pt x="388" y="3460"/>
                  </a:lnTo>
                  <a:lnTo>
                    <a:pt x="390" y="3462"/>
                  </a:lnTo>
                  <a:close/>
                  <a:moveTo>
                    <a:pt x="356" y="3450"/>
                  </a:moveTo>
                  <a:lnTo>
                    <a:pt x="356" y="3450"/>
                  </a:lnTo>
                  <a:lnTo>
                    <a:pt x="358" y="3450"/>
                  </a:lnTo>
                  <a:lnTo>
                    <a:pt x="360" y="3450"/>
                  </a:lnTo>
                  <a:lnTo>
                    <a:pt x="358" y="3444"/>
                  </a:lnTo>
                  <a:lnTo>
                    <a:pt x="358" y="3442"/>
                  </a:lnTo>
                  <a:lnTo>
                    <a:pt x="358" y="3440"/>
                  </a:lnTo>
                  <a:lnTo>
                    <a:pt x="362" y="3438"/>
                  </a:lnTo>
                  <a:lnTo>
                    <a:pt x="366" y="3436"/>
                  </a:lnTo>
                  <a:lnTo>
                    <a:pt x="366" y="3434"/>
                  </a:lnTo>
                  <a:lnTo>
                    <a:pt x="366" y="3432"/>
                  </a:lnTo>
                  <a:lnTo>
                    <a:pt x="362" y="3430"/>
                  </a:lnTo>
                  <a:lnTo>
                    <a:pt x="360" y="3430"/>
                  </a:lnTo>
                  <a:lnTo>
                    <a:pt x="358" y="3428"/>
                  </a:lnTo>
                  <a:lnTo>
                    <a:pt x="356" y="3426"/>
                  </a:lnTo>
                  <a:lnTo>
                    <a:pt x="354" y="3422"/>
                  </a:lnTo>
                  <a:lnTo>
                    <a:pt x="352" y="3420"/>
                  </a:lnTo>
                  <a:lnTo>
                    <a:pt x="348" y="3418"/>
                  </a:lnTo>
                  <a:lnTo>
                    <a:pt x="346" y="3420"/>
                  </a:lnTo>
                  <a:lnTo>
                    <a:pt x="344" y="3420"/>
                  </a:lnTo>
                  <a:lnTo>
                    <a:pt x="344" y="3418"/>
                  </a:lnTo>
                  <a:lnTo>
                    <a:pt x="342" y="3418"/>
                  </a:lnTo>
                  <a:lnTo>
                    <a:pt x="340" y="3420"/>
                  </a:lnTo>
                  <a:lnTo>
                    <a:pt x="338" y="3422"/>
                  </a:lnTo>
                  <a:lnTo>
                    <a:pt x="338" y="3418"/>
                  </a:lnTo>
                  <a:lnTo>
                    <a:pt x="336" y="3414"/>
                  </a:lnTo>
                  <a:lnTo>
                    <a:pt x="332" y="3410"/>
                  </a:lnTo>
                  <a:lnTo>
                    <a:pt x="328" y="3410"/>
                  </a:lnTo>
                  <a:lnTo>
                    <a:pt x="328" y="3412"/>
                  </a:lnTo>
                  <a:lnTo>
                    <a:pt x="328" y="3414"/>
                  </a:lnTo>
                  <a:lnTo>
                    <a:pt x="322" y="3414"/>
                  </a:lnTo>
                  <a:lnTo>
                    <a:pt x="320" y="3414"/>
                  </a:lnTo>
                  <a:lnTo>
                    <a:pt x="318" y="3414"/>
                  </a:lnTo>
                  <a:lnTo>
                    <a:pt x="320" y="3418"/>
                  </a:lnTo>
                  <a:lnTo>
                    <a:pt x="322" y="3422"/>
                  </a:lnTo>
                  <a:lnTo>
                    <a:pt x="320" y="3422"/>
                  </a:lnTo>
                  <a:lnTo>
                    <a:pt x="314" y="3420"/>
                  </a:lnTo>
                  <a:lnTo>
                    <a:pt x="310" y="3422"/>
                  </a:lnTo>
                  <a:lnTo>
                    <a:pt x="308" y="3424"/>
                  </a:lnTo>
                  <a:lnTo>
                    <a:pt x="308" y="3426"/>
                  </a:lnTo>
                  <a:lnTo>
                    <a:pt x="310" y="3428"/>
                  </a:lnTo>
                  <a:lnTo>
                    <a:pt x="312" y="3430"/>
                  </a:lnTo>
                  <a:lnTo>
                    <a:pt x="312" y="3432"/>
                  </a:lnTo>
                  <a:lnTo>
                    <a:pt x="316" y="3432"/>
                  </a:lnTo>
                  <a:lnTo>
                    <a:pt x="320" y="3430"/>
                  </a:lnTo>
                  <a:lnTo>
                    <a:pt x="322" y="3432"/>
                  </a:lnTo>
                  <a:lnTo>
                    <a:pt x="322" y="3434"/>
                  </a:lnTo>
                  <a:lnTo>
                    <a:pt x="322" y="3442"/>
                  </a:lnTo>
                  <a:lnTo>
                    <a:pt x="324" y="3444"/>
                  </a:lnTo>
                  <a:lnTo>
                    <a:pt x="328" y="3448"/>
                  </a:lnTo>
                  <a:lnTo>
                    <a:pt x="330" y="3448"/>
                  </a:lnTo>
                  <a:lnTo>
                    <a:pt x="332" y="3448"/>
                  </a:lnTo>
                  <a:lnTo>
                    <a:pt x="332" y="3442"/>
                  </a:lnTo>
                  <a:lnTo>
                    <a:pt x="332" y="3438"/>
                  </a:lnTo>
                  <a:lnTo>
                    <a:pt x="334" y="3438"/>
                  </a:lnTo>
                  <a:lnTo>
                    <a:pt x="336" y="3440"/>
                  </a:lnTo>
                  <a:lnTo>
                    <a:pt x="340" y="3438"/>
                  </a:lnTo>
                  <a:lnTo>
                    <a:pt x="342" y="3438"/>
                  </a:lnTo>
                  <a:lnTo>
                    <a:pt x="342" y="3442"/>
                  </a:lnTo>
                  <a:lnTo>
                    <a:pt x="340" y="3448"/>
                  </a:lnTo>
                  <a:lnTo>
                    <a:pt x="336" y="3450"/>
                  </a:lnTo>
                  <a:lnTo>
                    <a:pt x="334" y="3452"/>
                  </a:lnTo>
                  <a:lnTo>
                    <a:pt x="338" y="3454"/>
                  </a:lnTo>
                  <a:lnTo>
                    <a:pt x="342" y="3454"/>
                  </a:lnTo>
                  <a:lnTo>
                    <a:pt x="346" y="3454"/>
                  </a:lnTo>
                  <a:lnTo>
                    <a:pt x="348" y="3452"/>
                  </a:lnTo>
                  <a:lnTo>
                    <a:pt x="350" y="3452"/>
                  </a:lnTo>
                  <a:lnTo>
                    <a:pt x="352" y="3452"/>
                  </a:lnTo>
                  <a:lnTo>
                    <a:pt x="352" y="3450"/>
                  </a:lnTo>
                  <a:lnTo>
                    <a:pt x="354" y="3448"/>
                  </a:lnTo>
                  <a:lnTo>
                    <a:pt x="356" y="3450"/>
                  </a:lnTo>
                  <a:close/>
                  <a:moveTo>
                    <a:pt x="490" y="3366"/>
                  </a:moveTo>
                  <a:lnTo>
                    <a:pt x="490" y="3366"/>
                  </a:lnTo>
                  <a:lnTo>
                    <a:pt x="488" y="3366"/>
                  </a:lnTo>
                  <a:lnTo>
                    <a:pt x="486" y="3364"/>
                  </a:lnTo>
                  <a:lnTo>
                    <a:pt x="482" y="3360"/>
                  </a:lnTo>
                  <a:lnTo>
                    <a:pt x="480" y="3354"/>
                  </a:lnTo>
                  <a:lnTo>
                    <a:pt x="478" y="3352"/>
                  </a:lnTo>
                  <a:lnTo>
                    <a:pt x="476" y="3352"/>
                  </a:lnTo>
                  <a:lnTo>
                    <a:pt x="472" y="3356"/>
                  </a:lnTo>
                  <a:lnTo>
                    <a:pt x="468" y="3364"/>
                  </a:lnTo>
                  <a:lnTo>
                    <a:pt x="464" y="3370"/>
                  </a:lnTo>
                  <a:lnTo>
                    <a:pt x="460" y="3374"/>
                  </a:lnTo>
                  <a:lnTo>
                    <a:pt x="454" y="3374"/>
                  </a:lnTo>
                  <a:lnTo>
                    <a:pt x="450" y="3372"/>
                  </a:lnTo>
                  <a:lnTo>
                    <a:pt x="446" y="3368"/>
                  </a:lnTo>
                  <a:lnTo>
                    <a:pt x="440" y="3370"/>
                  </a:lnTo>
                  <a:lnTo>
                    <a:pt x="438" y="3370"/>
                  </a:lnTo>
                  <a:lnTo>
                    <a:pt x="440" y="3372"/>
                  </a:lnTo>
                  <a:lnTo>
                    <a:pt x="442" y="3374"/>
                  </a:lnTo>
                  <a:lnTo>
                    <a:pt x="444" y="3376"/>
                  </a:lnTo>
                  <a:lnTo>
                    <a:pt x="444" y="3378"/>
                  </a:lnTo>
                  <a:lnTo>
                    <a:pt x="448" y="3380"/>
                  </a:lnTo>
                  <a:lnTo>
                    <a:pt x="450" y="3382"/>
                  </a:lnTo>
                  <a:lnTo>
                    <a:pt x="448" y="3384"/>
                  </a:lnTo>
                  <a:lnTo>
                    <a:pt x="446" y="3388"/>
                  </a:lnTo>
                  <a:lnTo>
                    <a:pt x="444" y="3388"/>
                  </a:lnTo>
                  <a:lnTo>
                    <a:pt x="440" y="3384"/>
                  </a:lnTo>
                  <a:lnTo>
                    <a:pt x="438" y="3382"/>
                  </a:lnTo>
                  <a:lnTo>
                    <a:pt x="438" y="3384"/>
                  </a:lnTo>
                  <a:lnTo>
                    <a:pt x="436" y="3388"/>
                  </a:lnTo>
                  <a:lnTo>
                    <a:pt x="436" y="3398"/>
                  </a:lnTo>
                  <a:lnTo>
                    <a:pt x="440" y="3410"/>
                  </a:lnTo>
                  <a:lnTo>
                    <a:pt x="442" y="3412"/>
                  </a:lnTo>
                  <a:lnTo>
                    <a:pt x="448" y="3414"/>
                  </a:lnTo>
                  <a:lnTo>
                    <a:pt x="460" y="3410"/>
                  </a:lnTo>
                  <a:lnTo>
                    <a:pt x="474" y="3406"/>
                  </a:lnTo>
                  <a:lnTo>
                    <a:pt x="478" y="3406"/>
                  </a:lnTo>
                  <a:lnTo>
                    <a:pt x="480" y="3408"/>
                  </a:lnTo>
                  <a:lnTo>
                    <a:pt x="482" y="3414"/>
                  </a:lnTo>
                  <a:lnTo>
                    <a:pt x="478" y="3418"/>
                  </a:lnTo>
                  <a:lnTo>
                    <a:pt x="472" y="3422"/>
                  </a:lnTo>
                  <a:lnTo>
                    <a:pt x="466" y="3424"/>
                  </a:lnTo>
                  <a:lnTo>
                    <a:pt x="452" y="3430"/>
                  </a:lnTo>
                  <a:lnTo>
                    <a:pt x="448" y="3434"/>
                  </a:lnTo>
                  <a:lnTo>
                    <a:pt x="448" y="3438"/>
                  </a:lnTo>
                  <a:lnTo>
                    <a:pt x="452" y="3446"/>
                  </a:lnTo>
                  <a:lnTo>
                    <a:pt x="458" y="3452"/>
                  </a:lnTo>
                  <a:lnTo>
                    <a:pt x="464" y="3458"/>
                  </a:lnTo>
                  <a:lnTo>
                    <a:pt x="474" y="3462"/>
                  </a:lnTo>
                  <a:lnTo>
                    <a:pt x="488" y="3470"/>
                  </a:lnTo>
                  <a:lnTo>
                    <a:pt x="494" y="3472"/>
                  </a:lnTo>
                  <a:lnTo>
                    <a:pt x="496" y="3474"/>
                  </a:lnTo>
                  <a:lnTo>
                    <a:pt x="482" y="3472"/>
                  </a:lnTo>
                  <a:lnTo>
                    <a:pt x="476" y="3468"/>
                  </a:lnTo>
                  <a:lnTo>
                    <a:pt x="474" y="3468"/>
                  </a:lnTo>
                  <a:lnTo>
                    <a:pt x="472" y="3468"/>
                  </a:lnTo>
                  <a:lnTo>
                    <a:pt x="470" y="3470"/>
                  </a:lnTo>
                  <a:lnTo>
                    <a:pt x="468" y="3470"/>
                  </a:lnTo>
                  <a:lnTo>
                    <a:pt x="462" y="3466"/>
                  </a:lnTo>
                  <a:lnTo>
                    <a:pt x="456" y="3464"/>
                  </a:lnTo>
                  <a:lnTo>
                    <a:pt x="452" y="3464"/>
                  </a:lnTo>
                  <a:lnTo>
                    <a:pt x="450" y="3464"/>
                  </a:lnTo>
                  <a:lnTo>
                    <a:pt x="448" y="3466"/>
                  </a:lnTo>
                  <a:lnTo>
                    <a:pt x="448" y="3468"/>
                  </a:lnTo>
                  <a:lnTo>
                    <a:pt x="448" y="3472"/>
                  </a:lnTo>
                  <a:lnTo>
                    <a:pt x="450" y="3472"/>
                  </a:lnTo>
                  <a:lnTo>
                    <a:pt x="448" y="3472"/>
                  </a:lnTo>
                  <a:lnTo>
                    <a:pt x="442" y="3468"/>
                  </a:lnTo>
                  <a:lnTo>
                    <a:pt x="422" y="3454"/>
                  </a:lnTo>
                  <a:lnTo>
                    <a:pt x="416" y="3452"/>
                  </a:lnTo>
                  <a:lnTo>
                    <a:pt x="416" y="3454"/>
                  </a:lnTo>
                  <a:lnTo>
                    <a:pt x="418" y="3456"/>
                  </a:lnTo>
                  <a:lnTo>
                    <a:pt x="422" y="3462"/>
                  </a:lnTo>
                  <a:lnTo>
                    <a:pt x="428" y="3464"/>
                  </a:lnTo>
                  <a:lnTo>
                    <a:pt x="430" y="3466"/>
                  </a:lnTo>
                  <a:lnTo>
                    <a:pt x="426" y="3466"/>
                  </a:lnTo>
                  <a:lnTo>
                    <a:pt x="420" y="3466"/>
                  </a:lnTo>
                  <a:lnTo>
                    <a:pt x="418" y="3468"/>
                  </a:lnTo>
                  <a:lnTo>
                    <a:pt x="416" y="3472"/>
                  </a:lnTo>
                  <a:lnTo>
                    <a:pt x="414" y="3476"/>
                  </a:lnTo>
                  <a:lnTo>
                    <a:pt x="408" y="3474"/>
                  </a:lnTo>
                  <a:lnTo>
                    <a:pt x="398" y="3470"/>
                  </a:lnTo>
                  <a:lnTo>
                    <a:pt x="398" y="3472"/>
                  </a:lnTo>
                  <a:lnTo>
                    <a:pt x="396" y="3474"/>
                  </a:lnTo>
                  <a:lnTo>
                    <a:pt x="392" y="3472"/>
                  </a:lnTo>
                  <a:lnTo>
                    <a:pt x="380" y="3470"/>
                  </a:lnTo>
                  <a:lnTo>
                    <a:pt x="380" y="3472"/>
                  </a:lnTo>
                  <a:lnTo>
                    <a:pt x="382" y="3476"/>
                  </a:lnTo>
                  <a:lnTo>
                    <a:pt x="386" y="3478"/>
                  </a:lnTo>
                  <a:lnTo>
                    <a:pt x="386" y="3480"/>
                  </a:lnTo>
                  <a:lnTo>
                    <a:pt x="382" y="3480"/>
                  </a:lnTo>
                  <a:lnTo>
                    <a:pt x="376" y="3476"/>
                  </a:lnTo>
                  <a:lnTo>
                    <a:pt x="374" y="3474"/>
                  </a:lnTo>
                  <a:lnTo>
                    <a:pt x="372" y="3474"/>
                  </a:lnTo>
                  <a:lnTo>
                    <a:pt x="374" y="3476"/>
                  </a:lnTo>
                  <a:lnTo>
                    <a:pt x="374" y="3482"/>
                  </a:lnTo>
                  <a:lnTo>
                    <a:pt x="374" y="3484"/>
                  </a:lnTo>
                  <a:lnTo>
                    <a:pt x="374" y="3486"/>
                  </a:lnTo>
                  <a:lnTo>
                    <a:pt x="376" y="3486"/>
                  </a:lnTo>
                  <a:lnTo>
                    <a:pt x="380" y="3488"/>
                  </a:lnTo>
                  <a:lnTo>
                    <a:pt x="384" y="3486"/>
                  </a:lnTo>
                  <a:lnTo>
                    <a:pt x="390" y="3486"/>
                  </a:lnTo>
                  <a:lnTo>
                    <a:pt x="394" y="3488"/>
                  </a:lnTo>
                  <a:lnTo>
                    <a:pt x="396" y="3488"/>
                  </a:lnTo>
                  <a:lnTo>
                    <a:pt x="398" y="3484"/>
                  </a:lnTo>
                  <a:lnTo>
                    <a:pt x="400" y="3480"/>
                  </a:lnTo>
                  <a:lnTo>
                    <a:pt x="402" y="3480"/>
                  </a:lnTo>
                  <a:lnTo>
                    <a:pt x="404" y="3480"/>
                  </a:lnTo>
                  <a:lnTo>
                    <a:pt x="402" y="3484"/>
                  </a:lnTo>
                  <a:lnTo>
                    <a:pt x="402" y="3486"/>
                  </a:lnTo>
                  <a:lnTo>
                    <a:pt x="404" y="3488"/>
                  </a:lnTo>
                  <a:lnTo>
                    <a:pt x="408" y="3488"/>
                  </a:lnTo>
                  <a:lnTo>
                    <a:pt x="412" y="3486"/>
                  </a:lnTo>
                  <a:lnTo>
                    <a:pt x="416" y="3486"/>
                  </a:lnTo>
                  <a:lnTo>
                    <a:pt x="414" y="3488"/>
                  </a:lnTo>
                  <a:lnTo>
                    <a:pt x="412" y="3492"/>
                  </a:lnTo>
                  <a:lnTo>
                    <a:pt x="414" y="3494"/>
                  </a:lnTo>
                  <a:lnTo>
                    <a:pt x="416" y="3492"/>
                  </a:lnTo>
                  <a:lnTo>
                    <a:pt x="418" y="3494"/>
                  </a:lnTo>
                  <a:lnTo>
                    <a:pt x="422" y="3498"/>
                  </a:lnTo>
                  <a:lnTo>
                    <a:pt x="424" y="3498"/>
                  </a:lnTo>
                  <a:lnTo>
                    <a:pt x="428" y="3496"/>
                  </a:lnTo>
                  <a:lnTo>
                    <a:pt x="432" y="3496"/>
                  </a:lnTo>
                  <a:lnTo>
                    <a:pt x="438" y="3498"/>
                  </a:lnTo>
                  <a:lnTo>
                    <a:pt x="442" y="3498"/>
                  </a:lnTo>
                  <a:lnTo>
                    <a:pt x="446" y="3496"/>
                  </a:lnTo>
                  <a:lnTo>
                    <a:pt x="450" y="3496"/>
                  </a:lnTo>
                  <a:lnTo>
                    <a:pt x="452" y="3498"/>
                  </a:lnTo>
                  <a:lnTo>
                    <a:pt x="452" y="3500"/>
                  </a:lnTo>
                  <a:lnTo>
                    <a:pt x="456" y="3498"/>
                  </a:lnTo>
                  <a:lnTo>
                    <a:pt x="458" y="3496"/>
                  </a:lnTo>
                  <a:lnTo>
                    <a:pt x="462" y="3496"/>
                  </a:lnTo>
                  <a:lnTo>
                    <a:pt x="464" y="3496"/>
                  </a:lnTo>
                  <a:lnTo>
                    <a:pt x="466" y="3492"/>
                  </a:lnTo>
                  <a:lnTo>
                    <a:pt x="468" y="3494"/>
                  </a:lnTo>
                  <a:lnTo>
                    <a:pt x="470" y="3498"/>
                  </a:lnTo>
                  <a:lnTo>
                    <a:pt x="478" y="3500"/>
                  </a:lnTo>
                  <a:lnTo>
                    <a:pt x="496" y="3504"/>
                  </a:lnTo>
                  <a:lnTo>
                    <a:pt x="502" y="3504"/>
                  </a:lnTo>
                  <a:lnTo>
                    <a:pt x="504" y="3504"/>
                  </a:lnTo>
                  <a:lnTo>
                    <a:pt x="504" y="3502"/>
                  </a:lnTo>
                  <a:lnTo>
                    <a:pt x="504" y="3500"/>
                  </a:lnTo>
                  <a:lnTo>
                    <a:pt x="506" y="3500"/>
                  </a:lnTo>
                  <a:lnTo>
                    <a:pt x="510" y="3502"/>
                  </a:lnTo>
                  <a:lnTo>
                    <a:pt x="510" y="3364"/>
                  </a:lnTo>
                  <a:lnTo>
                    <a:pt x="508" y="3362"/>
                  </a:lnTo>
                  <a:lnTo>
                    <a:pt x="504" y="3360"/>
                  </a:lnTo>
                  <a:lnTo>
                    <a:pt x="500" y="3360"/>
                  </a:lnTo>
                  <a:lnTo>
                    <a:pt x="496" y="3364"/>
                  </a:lnTo>
                  <a:lnTo>
                    <a:pt x="490" y="3366"/>
                  </a:lnTo>
                  <a:close/>
                  <a:moveTo>
                    <a:pt x="298" y="2826"/>
                  </a:moveTo>
                  <a:lnTo>
                    <a:pt x="298" y="2826"/>
                  </a:lnTo>
                  <a:lnTo>
                    <a:pt x="304" y="2826"/>
                  </a:lnTo>
                  <a:lnTo>
                    <a:pt x="306" y="2824"/>
                  </a:lnTo>
                  <a:lnTo>
                    <a:pt x="306" y="2822"/>
                  </a:lnTo>
                  <a:lnTo>
                    <a:pt x="304" y="2820"/>
                  </a:lnTo>
                  <a:lnTo>
                    <a:pt x="302" y="2814"/>
                  </a:lnTo>
                  <a:lnTo>
                    <a:pt x="304" y="2812"/>
                  </a:lnTo>
                  <a:lnTo>
                    <a:pt x="308" y="2812"/>
                  </a:lnTo>
                  <a:lnTo>
                    <a:pt x="310" y="2812"/>
                  </a:lnTo>
                  <a:lnTo>
                    <a:pt x="312" y="2810"/>
                  </a:lnTo>
                  <a:lnTo>
                    <a:pt x="310" y="2806"/>
                  </a:lnTo>
                  <a:lnTo>
                    <a:pt x="308" y="2800"/>
                  </a:lnTo>
                  <a:lnTo>
                    <a:pt x="308" y="2798"/>
                  </a:lnTo>
                  <a:lnTo>
                    <a:pt x="310" y="2798"/>
                  </a:lnTo>
                  <a:lnTo>
                    <a:pt x="314" y="2798"/>
                  </a:lnTo>
                  <a:lnTo>
                    <a:pt x="314" y="2794"/>
                  </a:lnTo>
                  <a:lnTo>
                    <a:pt x="304" y="2784"/>
                  </a:lnTo>
                  <a:lnTo>
                    <a:pt x="302" y="2780"/>
                  </a:lnTo>
                  <a:lnTo>
                    <a:pt x="302" y="2778"/>
                  </a:lnTo>
                  <a:lnTo>
                    <a:pt x="306" y="2776"/>
                  </a:lnTo>
                  <a:lnTo>
                    <a:pt x="306" y="2774"/>
                  </a:lnTo>
                  <a:lnTo>
                    <a:pt x="306" y="2770"/>
                  </a:lnTo>
                  <a:lnTo>
                    <a:pt x="306" y="2768"/>
                  </a:lnTo>
                  <a:lnTo>
                    <a:pt x="316" y="2764"/>
                  </a:lnTo>
                  <a:lnTo>
                    <a:pt x="318" y="2764"/>
                  </a:lnTo>
                  <a:lnTo>
                    <a:pt x="320" y="2762"/>
                  </a:lnTo>
                  <a:lnTo>
                    <a:pt x="318" y="2758"/>
                  </a:lnTo>
                  <a:lnTo>
                    <a:pt x="312" y="2748"/>
                  </a:lnTo>
                  <a:lnTo>
                    <a:pt x="310" y="2740"/>
                  </a:lnTo>
                  <a:lnTo>
                    <a:pt x="308" y="2738"/>
                  </a:lnTo>
                  <a:lnTo>
                    <a:pt x="302" y="2738"/>
                  </a:lnTo>
                  <a:lnTo>
                    <a:pt x="298" y="2740"/>
                  </a:lnTo>
                  <a:lnTo>
                    <a:pt x="298" y="2738"/>
                  </a:lnTo>
                  <a:lnTo>
                    <a:pt x="298" y="2736"/>
                  </a:lnTo>
                  <a:lnTo>
                    <a:pt x="296" y="2736"/>
                  </a:lnTo>
                  <a:lnTo>
                    <a:pt x="292" y="2736"/>
                  </a:lnTo>
                  <a:lnTo>
                    <a:pt x="290" y="2736"/>
                  </a:lnTo>
                  <a:lnTo>
                    <a:pt x="290" y="2738"/>
                  </a:lnTo>
                  <a:lnTo>
                    <a:pt x="290" y="2744"/>
                  </a:lnTo>
                  <a:lnTo>
                    <a:pt x="290" y="2752"/>
                  </a:lnTo>
                  <a:lnTo>
                    <a:pt x="288" y="2756"/>
                  </a:lnTo>
                  <a:lnTo>
                    <a:pt x="286" y="2762"/>
                  </a:lnTo>
                  <a:lnTo>
                    <a:pt x="284" y="2770"/>
                  </a:lnTo>
                  <a:lnTo>
                    <a:pt x="284" y="2778"/>
                  </a:lnTo>
                  <a:lnTo>
                    <a:pt x="286" y="2782"/>
                  </a:lnTo>
                  <a:lnTo>
                    <a:pt x="286" y="2790"/>
                  </a:lnTo>
                  <a:lnTo>
                    <a:pt x="282" y="2802"/>
                  </a:lnTo>
                  <a:lnTo>
                    <a:pt x="278" y="2814"/>
                  </a:lnTo>
                  <a:lnTo>
                    <a:pt x="278" y="2818"/>
                  </a:lnTo>
                  <a:lnTo>
                    <a:pt x="280" y="2822"/>
                  </a:lnTo>
                  <a:lnTo>
                    <a:pt x="286" y="2824"/>
                  </a:lnTo>
                  <a:lnTo>
                    <a:pt x="298" y="2826"/>
                  </a:lnTo>
                  <a:close/>
                  <a:moveTo>
                    <a:pt x="316" y="2894"/>
                  </a:moveTo>
                  <a:lnTo>
                    <a:pt x="316" y="2894"/>
                  </a:lnTo>
                  <a:lnTo>
                    <a:pt x="316" y="2898"/>
                  </a:lnTo>
                  <a:lnTo>
                    <a:pt x="318" y="2902"/>
                  </a:lnTo>
                  <a:lnTo>
                    <a:pt x="318" y="2904"/>
                  </a:lnTo>
                  <a:lnTo>
                    <a:pt x="318" y="2906"/>
                  </a:lnTo>
                  <a:lnTo>
                    <a:pt x="320" y="2908"/>
                  </a:lnTo>
                  <a:lnTo>
                    <a:pt x="324" y="2910"/>
                  </a:lnTo>
                  <a:lnTo>
                    <a:pt x="330" y="2910"/>
                  </a:lnTo>
                  <a:lnTo>
                    <a:pt x="336" y="2902"/>
                  </a:lnTo>
                  <a:lnTo>
                    <a:pt x="338" y="2900"/>
                  </a:lnTo>
                  <a:lnTo>
                    <a:pt x="338" y="2898"/>
                  </a:lnTo>
                  <a:lnTo>
                    <a:pt x="338" y="2896"/>
                  </a:lnTo>
                  <a:lnTo>
                    <a:pt x="342" y="2894"/>
                  </a:lnTo>
                  <a:lnTo>
                    <a:pt x="344" y="2890"/>
                  </a:lnTo>
                  <a:lnTo>
                    <a:pt x="342" y="2886"/>
                  </a:lnTo>
                  <a:lnTo>
                    <a:pt x="338" y="2882"/>
                  </a:lnTo>
                  <a:lnTo>
                    <a:pt x="332" y="2880"/>
                  </a:lnTo>
                  <a:lnTo>
                    <a:pt x="330" y="2880"/>
                  </a:lnTo>
                  <a:lnTo>
                    <a:pt x="330" y="2882"/>
                  </a:lnTo>
                  <a:lnTo>
                    <a:pt x="328" y="2882"/>
                  </a:lnTo>
                  <a:lnTo>
                    <a:pt x="326" y="2882"/>
                  </a:lnTo>
                  <a:lnTo>
                    <a:pt x="324" y="2882"/>
                  </a:lnTo>
                  <a:lnTo>
                    <a:pt x="324" y="2884"/>
                  </a:lnTo>
                  <a:lnTo>
                    <a:pt x="322" y="2888"/>
                  </a:lnTo>
                  <a:lnTo>
                    <a:pt x="322" y="2892"/>
                  </a:lnTo>
                  <a:lnTo>
                    <a:pt x="320" y="2894"/>
                  </a:lnTo>
                  <a:lnTo>
                    <a:pt x="318" y="2894"/>
                  </a:lnTo>
                  <a:lnTo>
                    <a:pt x="316" y="2894"/>
                  </a:lnTo>
                  <a:close/>
                  <a:moveTo>
                    <a:pt x="258" y="2836"/>
                  </a:moveTo>
                  <a:lnTo>
                    <a:pt x="258" y="2836"/>
                  </a:lnTo>
                  <a:lnTo>
                    <a:pt x="262" y="2838"/>
                  </a:lnTo>
                  <a:lnTo>
                    <a:pt x="264" y="2838"/>
                  </a:lnTo>
                  <a:lnTo>
                    <a:pt x="266" y="2836"/>
                  </a:lnTo>
                  <a:lnTo>
                    <a:pt x="266" y="2834"/>
                  </a:lnTo>
                  <a:lnTo>
                    <a:pt x="262" y="2832"/>
                  </a:lnTo>
                  <a:lnTo>
                    <a:pt x="260" y="2832"/>
                  </a:lnTo>
                  <a:lnTo>
                    <a:pt x="258" y="2834"/>
                  </a:lnTo>
                  <a:lnTo>
                    <a:pt x="258" y="2836"/>
                  </a:lnTo>
                  <a:close/>
                  <a:moveTo>
                    <a:pt x="324" y="2852"/>
                  </a:moveTo>
                  <a:lnTo>
                    <a:pt x="324" y="2852"/>
                  </a:lnTo>
                  <a:lnTo>
                    <a:pt x="320" y="2856"/>
                  </a:lnTo>
                  <a:lnTo>
                    <a:pt x="322" y="2858"/>
                  </a:lnTo>
                  <a:lnTo>
                    <a:pt x="324" y="2860"/>
                  </a:lnTo>
                  <a:lnTo>
                    <a:pt x="326" y="2858"/>
                  </a:lnTo>
                  <a:lnTo>
                    <a:pt x="326" y="2854"/>
                  </a:lnTo>
                  <a:lnTo>
                    <a:pt x="326" y="2852"/>
                  </a:lnTo>
                  <a:lnTo>
                    <a:pt x="324" y="2850"/>
                  </a:lnTo>
                  <a:lnTo>
                    <a:pt x="324" y="2852"/>
                  </a:lnTo>
                  <a:close/>
                  <a:moveTo>
                    <a:pt x="266" y="2958"/>
                  </a:moveTo>
                  <a:lnTo>
                    <a:pt x="266" y="2958"/>
                  </a:lnTo>
                  <a:lnTo>
                    <a:pt x="270" y="2958"/>
                  </a:lnTo>
                  <a:lnTo>
                    <a:pt x="270" y="2954"/>
                  </a:lnTo>
                  <a:lnTo>
                    <a:pt x="270" y="2950"/>
                  </a:lnTo>
                  <a:lnTo>
                    <a:pt x="268" y="2950"/>
                  </a:lnTo>
                  <a:lnTo>
                    <a:pt x="266" y="2952"/>
                  </a:lnTo>
                  <a:lnTo>
                    <a:pt x="264" y="2954"/>
                  </a:lnTo>
                  <a:lnTo>
                    <a:pt x="264" y="2956"/>
                  </a:lnTo>
                  <a:lnTo>
                    <a:pt x="266" y="2958"/>
                  </a:lnTo>
                  <a:close/>
                  <a:moveTo>
                    <a:pt x="244" y="3242"/>
                  </a:moveTo>
                  <a:lnTo>
                    <a:pt x="244" y="3242"/>
                  </a:lnTo>
                  <a:lnTo>
                    <a:pt x="248" y="3238"/>
                  </a:lnTo>
                  <a:lnTo>
                    <a:pt x="248" y="3236"/>
                  </a:lnTo>
                  <a:lnTo>
                    <a:pt x="246" y="3236"/>
                  </a:lnTo>
                  <a:lnTo>
                    <a:pt x="240" y="3234"/>
                  </a:lnTo>
                  <a:lnTo>
                    <a:pt x="234" y="3234"/>
                  </a:lnTo>
                  <a:lnTo>
                    <a:pt x="234" y="3236"/>
                  </a:lnTo>
                  <a:lnTo>
                    <a:pt x="236" y="3240"/>
                  </a:lnTo>
                  <a:lnTo>
                    <a:pt x="236" y="3242"/>
                  </a:lnTo>
                  <a:lnTo>
                    <a:pt x="232" y="3248"/>
                  </a:lnTo>
                  <a:lnTo>
                    <a:pt x="234" y="3250"/>
                  </a:lnTo>
                  <a:lnTo>
                    <a:pt x="238" y="3252"/>
                  </a:lnTo>
                  <a:lnTo>
                    <a:pt x="242" y="3254"/>
                  </a:lnTo>
                  <a:lnTo>
                    <a:pt x="242" y="3250"/>
                  </a:lnTo>
                  <a:lnTo>
                    <a:pt x="242" y="3246"/>
                  </a:lnTo>
                  <a:lnTo>
                    <a:pt x="244" y="3242"/>
                  </a:lnTo>
                  <a:close/>
                  <a:moveTo>
                    <a:pt x="302" y="2848"/>
                  </a:moveTo>
                  <a:lnTo>
                    <a:pt x="302" y="2848"/>
                  </a:lnTo>
                  <a:lnTo>
                    <a:pt x="300" y="2846"/>
                  </a:lnTo>
                  <a:lnTo>
                    <a:pt x="298" y="2846"/>
                  </a:lnTo>
                  <a:lnTo>
                    <a:pt x="296" y="2846"/>
                  </a:lnTo>
                  <a:lnTo>
                    <a:pt x="292" y="2846"/>
                  </a:lnTo>
                  <a:lnTo>
                    <a:pt x="288" y="2846"/>
                  </a:lnTo>
                  <a:lnTo>
                    <a:pt x="286" y="2848"/>
                  </a:lnTo>
                  <a:lnTo>
                    <a:pt x="288" y="2850"/>
                  </a:lnTo>
                  <a:lnTo>
                    <a:pt x="292" y="2854"/>
                  </a:lnTo>
                  <a:lnTo>
                    <a:pt x="294" y="2854"/>
                  </a:lnTo>
                  <a:lnTo>
                    <a:pt x="296" y="2854"/>
                  </a:lnTo>
                  <a:lnTo>
                    <a:pt x="300" y="2852"/>
                  </a:lnTo>
                  <a:lnTo>
                    <a:pt x="302" y="2850"/>
                  </a:lnTo>
                  <a:lnTo>
                    <a:pt x="302" y="2848"/>
                  </a:lnTo>
                  <a:close/>
                  <a:moveTo>
                    <a:pt x="302" y="2912"/>
                  </a:moveTo>
                  <a:lnTo>
                    <a:pt x="302" y="2912"/>
                  </a:lnTo>
                  <a:lnTo>
                    <a:pt x="304" y="2910"/>
                  </a:lnTo>
                  <a:lnTo>
                    <a:pt x="302" y="2906"/>
                  </a:lnTo>
                  <a:lnTo>
                    <a:pt x="300" y="2904"/>
                  </a:lnTo>
                  <a:lnTo>
                    <a:pt x="298" y="2904"/>
                  </a:lnTo>
                  <a:lnTo>
                    <a:pt x="296" y="2906"/>
                  </a:lnTo>
                  <a:lnTo>
                    <a:pt x="298" y="2910"/>
                  </a:lnTo>
                  <a:lnTo>
                    <a:pt x="300" y="2912"/>
                  </a:lnTo>
                  <a:lnTo>
                    <a:pt x="302" y="2912"/>
                  </a:lnTo>
                  <a:close/>
                  <a:moveTo>
                    <a:pt x="306" y="2942"/>
                  </a:moveTo>
                  <a:lnTo>
                    <a:pt x="306" y="2942"/>
                  </a:lnTo>
                  <a:lnTo>
                    <a:pt x="304" y="2942"/>
                  </a:lnTo>
                  <a:lnTo>
                    <a:pt x="302" y="2948"/>
                  </a:lnTo>
                  <a:lnTo>
                    <a:pt x="302" y="2952"/>
                  </a:lnTo>
                  <a:lnTo>
                    <a:pt x="304" y="2958"/>
                  </a:lnTo>
                  <a:lnTo>
                    <a:pt x="306" y="2958"/>
                  </a:lnTo>
                  <a:lnTo>
                    <a:pt x="308" y="2958"/>
                  </a:lnTo>
                  <a:lnTo>
                    <a:pt x="308" y="2952"/>
                  </a:lnTo>
                  <a:lnTo>
                    <a:pt x="310" y="2944"/>
                  </a:lnTo>
                  <a:lnTo>
                    <a:pt x="308" y="2942"/>
                  </a:lnTo>
                  <a:lnTo>
                    <a:pt x="306" y="2942"/>
                  </a:lnTo>
                  <a:close/>
                  <a:moveTo>
                    <a:pt x="278" y="2958"/>
                  </a:moveTo>
                  <a:lnTo>
                    <a:pt x="278" y="2958"/>
                  </a:lnTo>
                  <a:lnTo>
                    <a:pt x="280" y="2956"/>
                  </a:lnTo>
                  <a:lnTo>
                    <a:pt x="284" y="2952"/>
                  </a:lnTo>
                  <a:lnTo>
                    <a:pt x="286" y="2950"/>
                  </a:lnTo>
                  <a:lnTo>
                    <a:pt x="284" y="2946"/>
                  </a:lnTo>
                  <a:lnTo>
                    <a:pt x="280" y="2942"/>
                  </a:lnTo>
                  <a:lnTo>
                    <a:pt x="276" y="2942"/>
                  </a:lnTo>
                  <a:lnTo>
                    <a:pt x="274" y="2944"/>
                  </a:lnTo>
                  <a:lnTo>
                    <a:pt x="272" y="2946"/>
                  </a:lnTo>
                  <a:lnTo>
                    <a:pt x="274" y="2950"/>
                  </a:lnTo>
                  <a:lnTo>
                    <a:pt x="274" y="2952"/>
                  </a:lnTo>
                  <a:lnTo>
                    <a:pt x="274" y="2956"/>
                  </a:lnTo>
                  <a:lnTo>
                    <a:pt x="274" y="2958"/>
                  </a:lnTo>
                  <a:lnTo>
                    <a:pt x="278" y="2958"/>
                  </a:lnTo>
                  <a:close/>
                  <a:moveTo>
                    <a:pt x="1872" y="956"/>
                  </a:moveTo>
                  <a:lnTo>
                    <a:pt x="1872" y="956"/>
                  </a:lnTo>
                  <a:lnTo>
                    <a:pt x="1868" y="926"/>
                  </a:lnTo>
                  <a:lnTo>
                    <a:pt x="1864" y="900"/>
                  </a:lnTo>
                  <a:lnTo>
                    <a:pt x="1862" y="888"/>
                  </a:lnTo>
                  <a:lnTo>
                    <a:pt x="1858" y="876"/>
                  </a:lnTo>
                  <a:lnTo>
                    <a:pt x="1852" y="868"/>
                  </a:lnTo>
                  <a:lnTo>
                    <a:pt x="1844" y="858"/>
                  </a:lnTo>
                  <a:lnTo>
                    <a:pt x="1836" y="852"/>
                  </a:lnTo>
                  <a:lnTo>
                    <a:pt x="1830" y="850"/>
                  </a:lnTo>
                  <a:lnTo>
                    <a:pt x="1824" y="850"/>
                  </a:lnTo>
                  <a:lnTo>
                    <a:pt x="1816" y="850"/>
                  </a:lnTo>
                  <a:lnTo>
                    <a:pt x="1810" y="852"/>
                  </a:lnTo>
                  <a:lnTo>
                    <a:pt x="1800" y="850"/>
                  </a:lnTo>
                  <a:lnTo>
                    <a:pt x="1788" y="846"/>
                  </a:lnTo>
                  <a:lnTo>
                    <a:pt x="1774" y="838"/>
                  </a:lnTo>
                  <a:lnTo>
                    <a:pt x="1760" y="828"/>
                  </a:lnTo>
                  <a:lnTo>
                    <a:pt x="1750" y="820"/>
                  </a:lnTo>
                  <a:lnTo>
                    <a:pt x="1744" y="814"/>
                  </a:lnTo>
                  <a:lnTo>
                    <a:pt x="1740" y="808"/>
                  </a:lnTo>
                  <a:lnTo>
                    <a:pt x="1734" y="796"/>
                  </a:lnTo>
                  <a:lnTo>
                    <a:pt x="1728" y="788"/>
                  </a:lnTo>
                  <a:lnTo>
                    <a:pt x="1718" y="780"/>
                  </a:lnTo>
                  <a:lnTo>
                    <a:pt x="1698" y="762"/>
                  </a:lnTo>
                  <a:lnTo>
                    <a:pt x="1688" y="754"/>
                  </a:lnTo>
                  <a:lnTo>
                    <a:pt x="1680" y="748"/>
                  </a:lnTo>
                  <a:lnTo>
                    <a:pt x="1670" y="742"/>
                  </a:lnTo>
                  <a:lnTo>
                    <a:pt x="1660" y="740"/>
                  </a:lnTo>
                  <a:lnTo>
                    <a:pt x="1646" y="740"/>
                  </a:lnTo>
                  <a:lnTo>
                    <a:pt x="1632" y="740"/>
                  </a:lnTo>
                  <a:lnTo>
                    <a:pt x="1618" y="742"/>
                  </a:lnTo>
                  <a:lnTo>
                    <a:pt x="1602" y="742"/>
                  </a:lnTo>
                  <a:lnTo>
                    <a:pt x="1590" y="742"/>
                  </a:lnTo>
                  <a:lnTo>
                    <a:pt x="1578" y="738"/>
                  </a:lnTo>
                  <a:lnTo>
                    <a:pt x="1556" y="732"/>
                  </a:lnTo>
                  <a:lnTo>
                    <a:pt x="1536" y="722"/>
                  </a:lnTo>
                  <a:lnTo>
                    <a:pt x="1530" y="722"/>
                  </a:lnTo>
                  <a:lnTo>
                    <a:pt x="1526" y="722"/>
                  </a:lnTo>
                  <a:lnTo>
                    <a:pt x="1516" y="724"/>
                  </a:lnTo>
                  <a:lnTo>
                    <a:pt x="1508" y="730"/>
                  </a:lnTo>
                  <a:lnTo>
                    <a:pt x="1500" y="738"/>
                  </a:lnTo>
                  <a:lnTo>
                    <a:pt x="1488" y="750"/>
                  </a:lnTo>
                  <a:lnTo>
                    <a:pt x="1482" y="754"/>
                  </a:lnTo>
                  <a:lnTo>
                    <a:pt x="1480" y="752"/>
                  </a:lnTo>
                  <a:lnTo>
                    <a:pt x="1478" y="748"/>
                  </a:lnTo>
                  <a:lnTo>
                    <a:pt x="1478" y="742"/>
                  </a:lnTo>
                  <a:lnTo>
                    <a:pt x="1482" y="728"/>
                  </a:lnTo>
                  <a:lnTo>
                    <a:pt x="1486" y="716"/>
                  </a:lnTo>
                  <a:lnTo>
                    <a:pt x="1488" y="712"/>
                  </a:lnTo>
                  <a:lnTo>
                    <a:pt x="1486" y="708"/>
                  </a:lnTo>
                  <a:lnTo>
                    <a:pt x="1482" y="702"/>
                  </a:lnTo>
                  <a:lnTo>
                    <a:pt x="1480" y="698"/>
                  </a:lnTo>
                  <a:lnTo>
                    <a:pt x="1478" y="688"/>
                  </a:lnTo>
                  <a:lnTo>
                    <a:pt x="1476" y="684"/>
                  </a:lnTo>
                  <a:lnTo>
                    <a:pt x="1470" y="680"/>
                  </a:lnTo>
                  <a:lnTo>
                    <a:pt x="1464" y="678"/>
                  </a:lnTo>
                  <a:lnTo>
                    <a:pt x="1454" y="674"/>
                  </a:lnTo>
                  <a:lnTo>
                    <a:pt x="1444" y="670"/>
                  </a:lnTo>
                  <a:lnTo>
                    <a:pt x="1438" y="668"/>
                  </a:lnTo>
                  <a:lnTo>
                    <a:pt x="1428" y="658"/>
                  </a:lnTo>
                  <a:lnTo>
                    <a:pt x="1420" y="652"/>
                  </a:lnTo>
                  <a:lnTo>
                    <a:pt x="1416" y="650"/>
                  </a:lnTo>
                  <a:lnTo>
                    <a:pt x="1410" y="650"/>
                  </a:lnTo>
                  <a:lnTo>
                    <a:pt x="1400" y="648"/>
                  </a:lnTo>
                  <a:lnTo>
                    <a:pt x="1392" y="644"/>
                  </a:lnTo>
                  <a:lnTo>
                    <a:pt x="1382" y="640"/>
                  </a:lnTo>
                  <a:lnTo>
                    <a:pt x="1362" y="638"/>
                  </a:lnTo>
                  <a:lnTo>
                    <a:pt x="1354" y="638"/>
                  </a:lnTo>
                  <a:lnTo>
                    <a:pt x="1348" y="640"/>
                  </a:lnTo>
                  <a:lnTo>
                    <a:pt x="1340" y="644"/>
                  </a:lnTo>
                  <a:lnTo>
                    <a:pt x="1332" y="654"/>
                  </a:lnTo>
                  <a:lnTo>
                    <a:pt x="1326" y="662"/>
                  </a:lnTo>
                  <a:lnTo>
                    <a:pt x="1318" y="676"/>
                  </a:lnTo>
                  <a:lnTo>
                    <a:pt x="1314" y="678"/>
                  </a:lnTo>
                  <a:lnTo>
                    <a:pt x="1312" y="674"/>
                  </a:lnTo>
                  <a:lnTo>
                    <a:pt x="1310" y="666"/>
                  </a:lnTo>
                  <a:lnTo>
                    <a:pt x="1314" y="658"/>
                  </a:lnTo>
                  <a:lnTo>
                    <a:pt x="1322" y="642"/>
                  </a:lnTo>
                  <a:lnTo>
                    <a:pt x="1326" y="634"/>
                  </a:lnTo>
                  <a:lnTo>
                    <a:pt x="1326" y="628"/>
                  </a:lnTo>
                  <a:lnTo>
                    <a:pt x="1326" y="626"/>
                  </a:lnTo>
                  <a:lnTo>
                    <a:pt x="1322" y="622"/>
                  </a:lnTo>
                  <a:lnTo>
                    <a:pt x="1314" y="618"/>
                  </a:lnTo>
                  <a:lnTo>
                    <a:pt x="1296" y="614"/>
                  </a:lnTo>
                  <a:lnTo>
                    <a:pt x="1288" y="614"/>
                  </a:lnTo>
                  <a:lnTo>
                    <a:pt x="1278" y="616"/>
                  </a:lnTo>
                  <a:lnTo>
                    <a:pt x="1256" y="612"/>
                  </a:lnTo>
                  <a:lnTo>
                    <a:pt x="1246" y="612"/>
                  </a:lnTo>
                  <a:lnTo>
                    <a:pt x="1240" y="614"/>
                  </a:lnTo>
                  <a:lnTo>
                    <a:pt x="1234" y="620"/>
                  </a:lnTo>
                  <a:lnTo>
                    <a:pt x="1230" y="626"/>
                  </a:lnTo>
                  <a:lnTo>
                    <a:pt x="1230" y="634"/>
                  </a:lnTo>
                  <a:lnTo>
                    <a:pt x="1228" y="642"/>
                  </a:lnTo>
                  <a:lnTo>
                    <a:pt x="1228" y="656"/>
                  </a:lnTo>
                  <a:lnTo>
                    <a:pt x="1226" y="652"/>
                  </a:lnTo>
                  <a:lnTo>
                    <a:pt x="1222" y="652"/>
                  </a:lnTo>
                  <a:lnTo>
                    <a:pt x="1216" y="658"/>
                  </a:lnTo>
                  <a:lnTo>
                    <a:pt x="1214" y="660"/>
                  </a:lnTo>
                  <a:lnTo>
                    <a:pt x="1212" y="660"/>
                  </a:lnTo>
                  <a:lnTo>
                    <a:pt x="1212" y="658"/>
                  </a:lnTo>
                  <a:lnTo>
                    <a:pt x="1214" y="650"/>
                  </a:lnTo>
                  <a:lnTo>
                    <a:pt x="1216" y="642"/>
                  </a:lnTo>
                  <a:lnTo>
                    <a:pt x="1214" y="638"/>
                  </a:lnTo>
                  <a:lnTo>
                    <a:pt x="1210" y="636"/>
                  </a:lnTo>
                  <a:lnTo>
                    <a:pt x="1206" y="638"/>
                  </a:lnTo>
                  <a:lnTo>
                    <a:pt x="1198" y="640"/>
                  </a:lnTo>
                  <a:lnTo>
                    <a:pt x="1198" y="636"/>
                  </a:lnTo>
                  <a:lnTo>
                    <a:pt x="1202" y="632"/>
                  </a:lnTo>
                  <a:lnTo>
                    <a:pt x="1202" y="628"/>
                  </a:lnTo>
                  <a:lnTo>
                    <a:pt x="1204" y="620"/>
                  </a:lnTo>
                  <a:lnTo>
                    <a:pt x="1204" y="616"/>
                  </a:lnTo>
                  <a:lnTo>
                    <a:pt x="1206" y="614"/>
                  </a:lnTo>
                  <a:lnTo>
                    <a:pt x="1210" y="610"/>
                  </a:lnTo>
                  <a:lnTo>
                    <a:pt x="1216" y="608"/>
                  </a:lnTo>
                  <a:lnTo>
                    <a:pt x="1224" y="604"/>
                  </a:lnTo>
                  <a:lnTo>
                    <a:pt x="1230" y="596"/>
                  </a:lnTo>
                  <a:lnTo>
                    <a:pt x="1240" y="582"/>
                  </a:lnTo>
                  <a:lnTo>
                    <a:pt x="1248" y="566"/>
                  </a:lnTo>
                  <a:lnTo>
                    <a:pt x="1254" y="560"/>
                  </a:lnTo>
                  <a:lnTo>
                    <a:pt x="1260" y="556"/>
                  </a:lnTo>
                  <a:lnTo>
                    <a:pt x="1264" y="554"/>
                  </a:lnTo>
                  <a:lnTo>
                    <a:pt x="1266" y="548"/>
                  </a:lnTo>
                  <a:lnTo>
                    <a:pt x="1266" y="542"/>
                  </a:lnTo>
                  <a:lnTo>
                    <a:pt x="1266" y="536"/>
                  </a:lnTo>
                  <a:lnTo>
                    <a:pt x="1264" y="528"/>
                  </a:lnTo>
                  <a:lnTo>
                    <a:pt x="1260" y="524"/>
                  </a:lnTo>
                  <a:lnTo>
                    <a:pt x="1256" y="520"/>
                  </a:lnTo>
                  <a:lnTo>
                    <a:pt x="1252" y="518"/>
                  </a:lnTo>
                  <a:lnTo>
                    <a:pt x="1244" y="518"/>
                  </a:lnTo>
                  <a:lnTo>
                    <a:pt x="1240" y="516"/>
                  </a:lnTo>
                  <a:lnTo>
                    <a:pt x="1238" y="514"/>
                  </a:lnTo>
                  <a:lnTo>
                    <a:pt x="1238" y="508"/>
                  </a:lnTo>
                  <a:lnTo>
                    <a:pt x="1236" y="504"/>
                  </a:lnTo>
                  <a:lnTo>
                    <a:pt x="1234" y="502"/>
                  </a:lnTo>
                  <a:lnTo>
                    <a:pt x="1234" y="500"/>
                  </a:lnTo>
                  <a:lnTo>
                    <a:pt x="1232" y="494"/>
                  </a:lnTo>
                  <a:lnTo>
                    <a:pt x="1232" y="490"/>
                  </a:lnTo>
                  <a:lnTo>
                    <a:pt x="1230" y="488"/>
                  </a:lnTo>
                  <a:lnTo>
                    <a:pt x="1228" y="484"/>
                  </a:lnTo>
                  <a:lnTo>
                    <a:pt x="1226" y="480"/>
                  </a:lnTo>
                  <a:lnTo>
                    <a:pt x="1226" y="476"/>
                  </a:lnTo>
                  <a:lnTo>
                    <a:pt x="1226" y="472"/>
                  </a:lnTo>
                  <a:lnTo>
                    <a:pt x="1222" y="466"/>
                  </a:lnTo>
                  <a:lnTo>
                    <a:pt x="1220" y="444"/>
                  </a:lnTo>
                  <a:lnTo>
                    <a:pt x="1218" y="422"/>
                  </a:lnTo>
                  <a:lnTo>
                    <a:pt x="1218" y="418"/>
                  </a:lnTo>
                  <a:lnTo>
                    <a:pt x="1216" y="416"/>
                  </a:lnTo>
                  <a:lnTo>
                    <a:pt x="1214" y="414"/>
                  </a:lnTo>
                  <a:lnTo>
                    <a:pt x="1212" y="410"/>
                  </a:lnTo>
                  <a:lnTo>
                    <a:pt x="1206" y="398"/>
                  </a:lnTo>
                  <a:lnTo>
                    <a:pt x="1202" y="392"/>
                  </a:lnTo>
                  <a:lnTo>
                    <a:pt x="1200" y="392"/>
                  </a:lnTo>
                  <a:lnTo>
                    <a:pt x="1198" y="394"/>
                  </a:lnTo>
                  <a:lnTo>
                    <a:pt x="1198" y="396"/>
                  </a:lnTo>
                  <a:lnTo>
                    <a:pt x="1196" y="402"/>
                  </a:lnTo>
                  <a:lnTo>
                    <a:pt x="1192" y="410"/>
                  </a:lnTo>
                  <a:lnTo>
                    <a:pt x="1192" y="406"/>
                  </a:lnTo>
                  <a:lnTo>
                    <a:pt x="1192" y="404"/>
                  </a:lnTo>
                  <a:lnTo>
                    <a:pt x="1192" y="400"/>
                  </a:lnTo>
                  <a:lnTo>
                    <a:pt x="1192" y="394"/>
                  </a:lnTo>
                  <a:lnTo>
                    <a:pt x="1188" y="380"/>
                  </a:lnTo>
                  <a:lnTo>
                    <a:pt x="1186" y="380"/>
                  </a:lnTo>
                  <a:lnTo>
                    <a:pt x="1184" y="382"/>
                  </a:lnTo>
                  <a:lnTo>
                    <a:pt x="1182" y="382"/>
                  </a:lnTo>
                  <a:lnTo>
                    <a:pt x="1180" y="380"/>
                  </a:lnTo>
                  <a:lnTo>
                    <a:pt x="1178" y="374"/>
                  </a:lnTo>
                  <a:lnTo>
                    <a:pt x="1174" y="372"/>
                  </a:lnTo>
                  <a:lnTo>
                    <a:pt x="1172" y="368"/>
                  </a:lnTo>
                  <a:lnTo>
                    <a:pt x="1166" y="364"/>
                  </a:lnTo>
                  <a:lnTo>
                    <a:pt x="1158" y="360"/>
                  </a:lnTo>
                  <a:lnTo>
                    <a:pt x="1154" y="356"/>
                  </a:lnTo>
                  <a:lnTo>
                    <a:pt x="1150" y="350"/>
                  </a:lnTo>
                  <a:lnTo>
                    <a:pt x="1148" y="346"/>
                  </a:lnTo>
                  <a:lnTo>
                    <a:pt x="1144" y="342"/>
                  </a:lnTo>
                  <a:lnTo>
                    <a:pt x="1136" y="338"/>
                  </a:lnTo>
                  <a:lnTo>
                    <a:pt x="1126" y="334"/>
                  </a:lnTo>
                  <a:lnTo>
                    <a:pt x="1114" y="330"/>
                  </a:lnTo>
                  <a:lnTo>
                    <a:pt x="1102" y="324"/>
                  </a:lnTo>
                  <a:lnTo>
                    <a:pt x="1072" y="316"/>
                  </a:lnTo>
                  <a:lnTo>
                    <a:pt x="1060" y="314"/>
                  </a:lnTo>
                  <a:lnTo>
                    <a:pt x="1056" y="314"/>
                  </a:lnTo>
                  <a:lnTo>
                    <a:pt x="1054" y="316"/>
                  </a:lnTo>
                  <a:lnTo>
                    <a:pt x="1048" y="316"/>
                  </a:lnTo>
                  <a:lnTo>
                    <a:pt x="1038" y="314"/>
                  </a:lnTo>
                  <a:lnTo>
                    <a:pt x="1026" y="314"/>
                  </a:lnTo>
                  <a:lnTo>
                    <a:pt x="1024" y="316"/>
                  </a:lnTo>
                  <a:lnTo>
                    <a:pt x="1022" y="318"/>
                  </a:lnTo>
                  <a:lnTo>
                    <a:pt x="1022" y="322"/>
                  </a:lnTo>
                  <a:lnTo>
                    <a:pt x="1018" y="322"/>
                  </a:lnTo>
                  <a:lnTo>
                    <a:pt x="1006" y="318"/>
                  </a:lnTo>
                  <a:lnTo>
                    <a:pt x="998" y="316"/>
                  </a:lnTo>
                  <a:lnTo>
                    <a:pt x="990" y="314"/>
                  </a:lnTo>
                  <a:lnTo>
                    <a:pt x="982" y="316"/>
                  </a:lnTo>
                  <a:lnTo>
                    <a:pt x="974" y="318"/>
                  </a:lnTo>
                  <a:lnTo>
                    <a:pt x="972" y="316"/>
                  </a:lnTo>
                  <a:lnTo>
                    <a:pt x="972" y="314"/>
                  </a:lnTo>
                  <a:lnTo>
                    <a:pt x="968" y="308"/>
                  </a:lnTo>
                  <a:lnTo>
                    <a:pt x="966" y="302"/>
                  </a:lnTo>
                  <a:lnTo>
                    <a:pt x="964" y="300"/>
                  </a:lnTo>
                  <a:lnTo>
                    <a:pt x="962" y="298"/>
                  </a:lnTo>
                  <a:lnTo>
                    <a:pt x="958" y="296"/>
                  </a:lnTo>
                  <a:lnTo>
                    <a:pt x="956" y="294"/>
                  </a:lnTo>
                  <a:lnTo>
                    <a:pt x="954" y="288"/>
                  </a:lnTo>
                  <a:lnTo>
                    <a:pt x="952" y="284"/>
                  </a:lnTo>
                  <a:lnTo>
                    <a:pt x="948" y="280"/>
                  </a:lnTo>
                  <a:lnTo>
                    <a:pt x="942" y="276"/>
                  </a:lnTo>
                  <a:lnTo>
                    <a:pt x="934" y="274"/>
                  </a:lnTo>
                  <a:lnTo>
                    <a:pt x="920" y="270"/>
                  </a:lnTo>
                  <a:lnTo>
                    <a:pt x="916" y="268"/>
                  </a:lnTo>
                  <a:lnTo>
                    <a:pt x="916" y="264"/>
                  </a:lnTo>
                  <a:lnTo>
                    <a:pt x="918" y="254"/>
                  </a:lnTo>
                  <a:lnTo>
                    <a:pt x="918" y="248"/>
                  </a:lnTo>
                  <a:lnTo>
                    <a:pt x="918" y="242"/>
                  </a:lnTo>
                  <a:lnTo>
                    <a:pt x="914" y="234"/>
                  </a:lnTo>
                  <a:lnTo>
                    <a:pt x="908" y="228"/>
                  </a:lnTo>
                  <a:lnTo>
                    <a:pt x="892" y="214"/>
                  </a:lnTo>
                  <a:lnTo>
                    <a:pt x="868" y="198"/>
                  </a:lnTo>
                  <a:lnTo>
                    <a:pt x="862" y="192"/>
                  </a:lnTo>
                  <a:lnTo>
                    <a:pt x="852" y="188"/>
                  </a:lnTo>
                  <a:lnTo>
                    <a:pt x="840" y="188"/>
                  </a:lnTo>
                  <a:lnTo>
                    <a:pt x="830" y="188"/>
                  </a:lnTo>
                  <a:lnTo>
                    <a:pt x="818" y="190"/>
                  </a:lnTo>
                  <a:lnTo>
                    <a:pt x="804" y="194"/>
                  </a:lnTo>
                  <a:lnTo>
                    <a:pt x="802" y="192"/>
                  </a:lnTo>
                  <a:lnTo>
                    <a:pt x="804" y="190"/>
                  </a:lnTo>
                  <a:lnTo>
                    <a:pt x="808" y="184"/>
                  </a:lnTo>
                  <a:lnTo>
                    <a:pt x="810" y="180"/>
                  </a:lnTo>
                  <a:lnTo>
                    <a:pt x="812" y="172"/>
                  </a:lnTo>
                  <a:lnTo>
                    <a:pt x="814" y="164"/>
                  </a:lnTo>
                  <a:lnTo>
                    <a:pt x="816" y="160"/>
                  </a:lnTo>
                  <a:lnTo>
                    <a:pt x="822" y="156"/>
                  </a:lnTo>
                  <a:lnTo>
                    <a:pt x="826" y="152"/>
                  </a:lnTo>
                  <a:lnTo>
                    <a:pt x="826" y="150"/>
                  </a:lnTo>
                  <a:lnTo>
                    <a:pt x="826" y="148"/>
                  </a:lnTo>
                  <a:lnTo>
                    <a:pt x="822" y="146"/>
                  </a:lnTo>
                  <a:lnTo>
                    <a:pt x="814" y="142"/>
                  </a:lnTo>
                  <a:lnTo>
                    <a:pt x="810" y="138"/>
                  </a:lnTo>
                  <a:lnTo>
                    <a:pt x="808" y="134"/>
                  </a:lnTo>
                  <a:lnTo>
                    <a:pt x="804" y="130"/>
                  </a:lnTo>
                  <a:lnTo>
                    <a:pt x="800" y="128"/>
                  </a:lnTo>
                  <a:lnTo>
                    <a:pt x="792" y="128"/>
                  </a:lnTo>
                  <a:lnTo>
                    <a:pt x="784" y="126"/>
                  </a:lnTo>
                  <a:lnTo>
                    <a:pt x="780" y="124"/>
                  </a:lnTo>
                  <a:lnTo>
                    <a:pt x="778" y="122"/>
                  </a:lnTo>
                  <a:lnTo>
                    <a:pt x="772" y="116"/>
                  </a:lnTo>
                  <a:lnTo>
                    <a:pt x="766" y="112"/>
                  </a:lnTo>
                  <a:lnTo>
                    <a:pt x="752" y="104"/>
                  </a:lnTo>
                  <a:lnTo>
                    <a:pt x="746" y="100"/>
                  </a:lnTo>
                  <a:lnTo>
                    <a:pt x="744" y="98"/>
                  </a:lnTo>
                  <a:lnTo>
                    <a:pt x="748" y="94"/>
                  </a:lnTo>
                  <a:lnTo>
                    <a:pt x="756" y="92"/>
                  </a:lnTo>
                  <a:lnTo>
                    <a:pt x="772" y="88"/>
                  </a:lnTo>
                  <a:lnTo>
                    <a:pt x="782" y="84"/>
                  </a:lnTo>
                  <a:lnTo>
                    <a:pt x="782" y="82"/>
                  </a:lnTo>
                  <a:lnTo>
                    <a:pt x="778" y="80"/>
                  </a:lnTo>
                  <a:lnTo>
                    <a:pt x="762" y="78"/>
                  </a:lnTo>
                  <a:lnTo>
                    <a:pt x="744" y="78"/>
                  </a:lnTo>
                  <a:lnTo>
                    <a:pt x="736" y="80"/>
                  </a:lnTo>
                  <a:lnTo>
                    <a:pt x="726" y="82"/>
                  </a:lnTo>
                  <a:lnTo>
                    <a:pt x="706" y="84"/>
                  </a:lnTo>
                  <a:lnTo>
                    <a:pt x="696" y="84"/>
                  </a:lnTo>
                  <a:lnTo>
                    <a:pt x="688" y="86"/>
                  </a:lnTo>
                  <a:lnTo>
                    <a:pt x="684" y="88"/>
                  </a:lnTo>
                  <a:lnTo>
                    <a:pt x="682" y="92"/>
                  </a:lnTo>
                  <a:lnTo>
                    <a:pt x="680" y="98"/>
                  </a:lnTo>
                  <a:lnTo>
                    <a:pt x="678" y="100"/>
                  </a:lnTo>
                  <a:lnTo>
                    <a:pt x="674" y="104"/>
                  </a:lnTo>
                  <a:lnTo>
                    <a:pt x="662" y="110"/>
                  </a:lnTo>
                  <a:lnTo>
                    <a:pt x="654" y="112"/>
                  </a:lnTo>
                  <a:lnTo>
                    <a:pt x="646" y="112"/>
                  </a:lnTo>
                  <a:lnTo>
                    <a:pt x="638" y="112"/>
                  </a:lnTo>
                  <a:lnTo>
                    <a:pt x="630" y="108"/>
                  </a:lnTo>
                  <a:lnTo>
                    <a:pt x="622" y="102"/>
                  </a:lnTo>
                  <a:lnTo>
                    <a:pt x="616" y="94"/>
                  </a:lnTo>
                  <a:lnTo>
                    <a:pt x="612" y="88"/>
                  </a:lnTo>
                  <a:lnTo>
                    <a:pt x="608" y="86"/>
                  </a:lnTo>
                  <a:lnTo>
                    <a:pt x="602" y="84"/>
                  </a:lnTo>
                  <a:lnTo>
                    <a:pt x="594" y="84"/>
                  </a:lnTo>
                  <a:lnTo>
                    <a:pt x="580" y="86"/>
                  </a:lnTo>
                  <a:lnTo>
                    <a:pt x="564" y="90"/>
                  </a:lnTo>
                  <a:lnTo>
                    <a:pt x="548" y="94"/>
                  </a:lnTo>
                  <a:lnTo>
                    <a:pt x="536" y="94"/>
                  </a:lnTo>
                  <a:lnTo>
                    <a:pt x="530" y="92"/>
                  </a:lnTo>
                  <a:lnTo>
                    <a:pt x="526" y="90"/>
                  </a:lnTo>
                  <a:lnTo>
                    <a:pt x="524" y="84"/>
                  </a:lnTo>
                  <a:lnTo>
                    <a:pt x="522" y="78"/>
                  </a:lnTo>
                  <a:lnTo>
                    <a:pt x="520" y="64"/>
                  </a:lnTo>
                  <a:lnTo>
                    <a:pt x="516" y="56"/>
                  </a:lnTo>
                  <a:lnTo>
                    <a:pt x="508" y="50"/>
                  </a:lnTo>
                  <a:lnTo>
                    <a:pt x="500" y="46"/>
                  </a:lnTo>
                  <a:lnTo>
                    <a:pt x="490" y="44"/>
                  </a:lnTo>
                  <a:lnTo>
                    <a:pt x="482" y="40"/>
                  </a:lnTo>
                  <a:lnTo>
                    <a:pt x="474" y="32"/>
                  </a:lnTo>
                  <a:lnTo>
                    <a:pt x="468" y="22"/>
                  </a:lnTo>
                  <a:lnTo>
                    <a:pt x="464" y="12"/>
                  </a:lnTo>
                  <a:lnTo>
                    <a:pt x="458" y="8"/>
                  </a:lnTo>
                  <a:lnTo>
                    <a:pt x="454" y="8"/>
                  </a:lnTo>
                  <a:lnTo>
                    <a:pt x="450" y="10"/>
                  </a:lnTo>
                  <a:lnTo>
                    <a:pt x="446" y="16"/>
                  </a:lnTo>
                  <a:lnTo>
                    <a:pt x="444" y="22"/>
                  </a:lnTo>
                  <a:lnTo>
                    <a:pt x="444" y="28"/>
                  </a:lnTo>
                  <a:lnTo>
                    <a:pt x="444" y="34"/>
                  </a:lnTo>
                  <a:lnTo>
                    <a:pt x="448" y="40"/>
                  </a:lnTo>
                  <a:lnTo>
                    <a:pt x="452" y="48"/>
                  </a:lnTo>
                  <a:lnTo>
                    <a:pt x="452" y="50"/>
                  </a:lnTo>
                  <a:lnTo>
                    <a:pt x="448" y="52"/>
                  </a:lnTo>
                  <a:lnTo>
                    <a:pt x="430" y="56"/>
                  </a:lnTo>
                  <a:lnTo>
                    <a:pt x="420" y="60"/>
                  </a:lnTo>
                  <a:lnTo>
                    <a:pt x="410" y="64"/>
                  </a:lnTo>
                  <a:lnTo>
                    <a:pt x="402" y="70"/>
                  </a:lnTo>
                  <a:lnTo>
                    <a:pt x="398" y="74"/>
                  </a:lnTo>
                  <a:lnTo>
                    <a:pt x="392" y="80"/>
                  </a:lnTo>
                  <a:lnTo>
                    <a:pt x="390" y="78"/>
                  </a:lnTo>
                  <a:lnTo>
                    <a:pt x="388" y="72"/>
                  </a:lnTo>
                  <a:lnTo>
                    <a:pt x="386" y="64"/>
                  </a:lnTo>
                  <a:lnTo>
                    <a:pt x="380" y="56"/>
                  </a:lnTo>
                  <a:lnTo>
                    <a:pt x="376" y="52"/>
                  </a:lnTo>
                  <a:lnTo>
                    <a:pt x="376" y="48"/>
                  </a:lnTo>
                  <a:lnTo>
                    <a:pt x="378" y="44"/>
                  </a:lnTo>
                  <a:lnTo>
                    <a:pt x="382" y="40"/>
                  </a:lnTo>
                  <a:lnTo>
                    <a:pt x="392" y="32"/>
                  </a:lnTo>
                  <a:lnTo>
                    <a:pt x="402" y="26"/>
                  </a:lnTo>
                  <a:lnTo>
                    <a:pt x="406" y="24"/>
                  </a:lnTo>
                  <a:lnTo>
                    <a:pt x="410" y="20"/>
                  </a:lnTo>
                  <a:lnTo>
                    <a:pt x="410" y="14"/>
                  </a:lnTo>
                  <a:lnTo>
                    <a:pt x="410" y="10"/>
                  </a:lnTo>
                  <a:lnTo>
                    <a:pt x="408" y="6"/>
                  </a:lnTo>
                  <a:lnTo>
                    <a:pt x="404" y="2"/>
                  </a:lnTo>
                  <a:lnTo>
                    <a:pt x="398" y="0"/>
                  </a:lnTo>
                  <a:lnTo>
                    <a:pt x="390" y="0"/>
                  </a:lnTo>
                  <a:lnTo>
                    <a:pt x="378" y="4"/>
                  </a:lnTo>
                  <a:lnTo>
                    <a:pt x="374" y="6"/>
                  </a:lnTo>
                  <a:lnTo>
                    <a:pt x="370" y="10"/>
                  </a:lnTo>
                  <a:lnTo>
                    <a:pt x="362" y="20"/>
                  </a:lnTo>
                  <a:lnTo>
                    <a:pt x="354" y="26"/>
                  </a:lnTo>
                  <a:lnTo>
                    <a:pt x="344" y="36"/>
                  </a:lnTo>
                  <a:lnTo>
                    <a:pt x="328" y="46"/>
                  </a:lnTo>
                  <a:lnTo>
                    <a:pt x="316" y="50"/>
                  </a:lnTo>
                  <a:lnTo>
                    <a:pt x="306" y="52"/>
                  </a:lnTo>
                  <a:lnTo>
                    <a:pt x="298" y="52"/>
                  </a:lnTo>
                  <a:lnTo>
                    <a:pt x="294" y="50"/>
                  </a:lnTo>
                  <a:lnTo>
                    <a:pt x="290" y="50"/>
                  </a:lnTo>
                  <a:lnTo>
                    <a:pt x="286" y="52"/>
                  </a:lnTo>
                  <a:lnTo>
                    <a:pt x="284" y="58"/>
                  </a:lnTo>
                  <a:lnTo>
                    <a:pt x="280" y="66"/>
                  </a:lnTo>
                  <a:lnTo>
                    <a:pt x="276" y="68"/>
                  </a:lnTo>
                  <a:lnTo>
                    <a:pt x="270" y="68"/>
                  </a:lnTo>
                  <a:lnTo>
                    <a:pt x="266" y="66"/>
                  </a:lnTo>
                  <a:lnTo>
                    <a:pt x="256" y="62"/>
                  </a:lnTo>
                  <a:lnTo>
                    <a:pt x="252" y="64"/>
                  </a:lnTo>
                  <a:lnTo>
                    <a:pt x="250" y="68"/>
                  </a:lnTo>
                  <a:lnTo>
                    <a:pt x="248" y="72"/>
                  </a:lnTo>
                  <a:lnTo>
                    <a:pt x="244" y="78"/>
                  </a:lnTo>
                  <a:lnTo>
                    <a:pt x="238" y="86"/>
                  </a:lnTo>
                  <a:lnTo>
                    <a:pt x="234" y="92"/>
                  </a:lnTo>
                  <a:lnTo>
                    <a:pt x="232" y="100"/>
                  </a:lnTo>
                  <a:lnTo>
                    <a:pt x="230" y="110"/>
                  </a:lnTo>
                  <a:lnTo>
                    <a:pt x="230" y="122"/>
                  </a:lnTo>
                  <a:lnTo>
                    <a:pt x="230" y="134"/>
                  </a:lnTo>
                  <a:lnTo>
                    <a:pt x="226" y="142"/>
                  </a:lnTo>
                  <a:lnTo>
                    <a:pt x="224" y="144"/>
                  </a:lnTo>
                  <a:lnTo>
                    <a:pt x="220" y="146"/>
                  </a:lnTo>
                  <a:lnTo>
                    <a:pt x="214" y="146"/>
                  </a:lnTo>
                  <a:lnTo>
                    <a:pt x="210" y="148"/>
                  </a:lnTo>
                  <a:lnTo>
                    <a:pt x="208" y="150"/>
                  </a:lnTo>
                  <a:lnTo>
                    <a:pt x="206" y="158"/>
                  </a:lnTo>
                  <a:lnTo>
                    <a:pt x="202" y="166"/>
                  </a:lnTo>
                  <a:lnTo>
                    <a:pt x="198" y="170"/>
                  </a:lnTo>
                  <a:lnTo>
                    <a:pt x="180" y="202"/>
                  </a:lnTo>
                  <a:lnTo>
                    <a:pt x="182" y="212"/>
                  </a:lnTo>
                  <a:lnTo>
                    <a:pt x="182" y="214"/>
                  </a:lnTo>
                  <a:lnTo>
                    <a:pt x="180" y="214"/>
                  </a:lnTo>
                  <a:lnTo>
                    <a:pt x="176" y="210"/>
                  </a:lnTo>
                  <a:lnTo>
                    <a:pt x="144" y="264"/>
                  </a:lnTo>
                  <a:lnTo>
                    <a:pt x="146" y="274"/>
                  </a:lnTo>
                  <a:lnTo>
                    <a:pt x="148" y="278"/>
                  </a:lnTo>
                  <a:lnTo>
                    <a:pt x="152" y="280"/>
                  </a:lnTo>
                  <a:lnTo>
                    <a:pt x="156" y="284"/>
                  </a:lnTo>
                  <a:lnTo>
                    <a:pt x="158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4"/>
                  </a:lnTo>
                  <a:lnTo>
                    <a:pt x="154" y="310"/>
                  </a:lnTo>
                  <a:lnTo>
                    <a:pt x="156" y="314"/>
                  </a:lnTo>
                  <a:lnTo>
                    <a:pt x="162" y="320"/>
                  </a:lnTo>
                  <a:lnTo>
                    <a:pt x="162" y="324"/>
                  </a:lnTo>
                  <a:lnTo>
                    <a:pt x="160" y="328"/>
                  </a:lnTo>
                  <a:lnTo>
                    <a:pt x="158" y="330"/>
                  </a:lnTo>
                  <a:lnTo>
                    <a:pt x="154" y="334"/>
                  </a:lnTo>
                  <a:lnTo>
                    <a:pt x="152" y="338"/>
                  </a:lnTo>
                  <a:lnTo>
                    <a:pt x="150" y="348"/>
                  </a:lnTo>
                  <a:lnTo>
                    <a:pt x="152" y="360"/>
                  </a:lnTo>
                  <a:lnTo>
                    <a:pt x="154" y="374"/>
                  </a:lnTo>
                  <a:lnTo>
                    <a:pt x="154" y="386"/>
                  </a:lnTo>
                  <a:lnTo>
                    <a:pt x="152" y="406"/>
                  </a:lnTo>
                  <a:lnTo>
                    <a:pt x="152" y="418"/>
                  </a:lnTo>
                  <a:lnTo>
                    <a:pt x="152" y="422"/>
                  </a:lnTo>
                  <a:lnTo>
                    <a:pt x="156" y="424"/>
                  </a:lnTo>
                  <a:lnTo>
                    <a:pt x="158" y="428"/>
                  </a:lnTo>
                  <a:lnTo>
                    <a:pt x="158" y="434"/>
                  </a:lnTo>
                  <a:lnTo>
                    <a:pt x="158" y="444"/>
                  </a:lnTo>
                  <a:lnTo>
                    <a:pt x="154" y="454"/>
                  </a:lnTo>
                  <a:lnTo>
                    <a:pt x="150" y="464"/>
                  </a:lnTo>
                  <a:lnTo>
                    <a:pt x="144" y="472"/>
                  </a:lnTo>
                  <a:lnTo>
                    <a:pt x="138" y="478"/>
                  </a:lnTo>
                  <a:lnTo>
                    <a:pt x="132" y="480"/>
                  </a:lnTo>
                  <a:lnTo>
                    <a:pt x="118" y="482"/>
                  </a:lnTo>
                  <a:lnTo>
                    <a:pt x="110" y="486"/>
                  </a:lnTo>
                  <a:lnTo>
                    <a:pt x="106" y="490"/>
                  </a:lnTo>
                  <a:lnTo>
                    <a:pt x="104" y="494"/>
                  </a:lnTo>
                  <a:lnTo>
                    <a:pt x="104" y="498"/>
                  </a:lnTo>
                  <a:lnTo>
                    <a:pt x="104" y="504"/>
                  </a:lnTo>
                  <a:lnTo>
                    <a:pt x="104" y="510"/>
                  </a:lnTo>
                  <a:lnTo>
                    <a:pt x="102" y="512"/>
                  </a:lnTo>
                  <a:lnTo>
                    <a:pt x="96" y="516"/>
                  </a:lnTo>
                  <a:lnTo>
                    <a:pt x="92" y="518"/>
                  </a:lnTo>
                  <a:lnTo>
                    <a:pt x="92" y="520"/>
                  </a:lnTo>
                  <a:lnTo>
                    <a:pt x="94" y="526"/>
                  </a:lnTo>
                  <a:lnTo>
                    <a:pt x="98" y="536"/>
                  </a:lnTo>
                  <a:lnTo>
                    <a:pt x="98" y="540"/>
                  </a:lnTo>
                  <a:lnTo>
                    <a:pt x="98" y="542"/>
                  </a:lnTo>
                  <a:lnTo>
                    <a:pt x="92" y="548"/>
                  </a:lnTo>
                  <a:lnTo>
                    <a:pt x="84" y="552"/>
                  </a:lnTo>
                  <a:lnTo>
                    <a:pt x="74" y="554"/>
                  </a:lnTo>
                  <a:lnTo>
                    <a:pt x="64" y="558"/>
                  </a:lnTo>
                  <a:lnTo>
                    <a:pt x="56" y="562"/>
                  </a:lnTo>
                  <a:lnTo>
                    <a:pt x="50" y="570"/>
                  </a:lnTo>
                  <a:lnTo>
                    <a:pt x="50" y="574"/>
                  </a:lnTo>
                  <a:lnTo>
                    <a:pt x="50" y="578"/>
                  </a:lnTo>
                  <a:lnTo>
                    <a:pt x="50" y="592"/>
                  </a:lnTo>
                  <a:lnTo>
                    <a:pt x="48" y="600"/>
                  </a:lnTo>
                  <a:lnTo>
                    <a:pt x="46" y="606"/>
                  </a:lnTo>
                  <a:lnTo>
                    <a:pt x="42" y="610"/>
                  </a:lnTo>
                  <a:lnTo>
                    <a:pt x="36" y="618"/>
                  </a:lnTo>
                  <a:lnTo>
                    <a:pt x="34" y="624"/>
                  </a:lnTo>
                  <a:lnTo>
                    <a:pt x="34" y="632"/>
                  </a:lnTo>
                  <a:lnTo>
                    <a:pt x="34" y="642"/>
                  </a:lnTo>
                  <a:lnTo>
                    <a:pt x="30" y="646"/>
                  </a:lnTo>
                  <a:lnTo>
                    <a:pt x="28" y="648"/>
                  </a:lnTo>
                  <a:lnTo>
                    <a:pt x="22" y="650"/>
                  </a:lnTo>
                  <a:lnTo>
                    <a:pt x="18" y="652"/>
                  </a:lnTo>
                  <a:lnTo>
                    <a:pt x="16" y="654"/>
                  </a:lnTo>
                  <a:lnTo>
                    <a:pt x="14" y="660"/>
                  </a:lnTo>
                  <a:lnTo>
                    <a:pt x="16" y="670"/>
                  </a:lnTo>
                  <a:lnTo>
                    <a:pt x="18" y="688"/>
                  </a:lnTo>
                  <a:lnTo>
                    <a:pt x="20" y="698"/>
                  </a:lnTo>
                  <a:lnTo>
                    <a:pt x="18" y="706"/>
                  </a:lnTo>
                  <a:lnTo>
                    <a:pt x="18" y="710"/>
                  </a:lnTo>
                  <a:lnTo>
                    <a:pt x="16" y="714"/>
                  </a:lnTo>
                  <a:lnTo>
                    <a:pt x="18" y="716"/>
                  </a:lnTo>
                  <a:lnTo>
                    <a:pt x="28" y="728"/>
                  </a:lnTo>
                  <a:lnTo>
                    <a:pt x="34" y="734"/>
                  </a:lnTo>
                  <a:lnTo>
                    <a:pt x="42" y="736"/>
                  </a:lnTo>
                  <a:lnTo>
                    <a:pt x="46" y="736"/>
                  </a:lnTo>
                  <a:lnTo>
                    <a:pt x="50" y="732"/>
                  </a:lnTo>
                  <a:lnTo>
                    <a:pt x="54" y="726"/>
                  </a:lnTo>
                  <a:lnTo>
                    <a:pt x="56" y="726"/>
                  </a:lnTo>
                  <a:lnTo>
                    <a:pt x="56" y="730"/>
                  </a:lnTo>
                  <a:lnTo>
                    <a:pt x="56" y="744"/>
                  </a:lnTo>
                  <a:lnTo>
                    <a:pt x="54" y="756"/>
                  </a:lnTo>
                  <a:lnTo>
                    <a:pt x="52" y="760"/>
                  </a:lnTo>
                  <a:lnTo>
                    <a:pt x="48" y="766"/>
                  </a:lnTo>
                  <a:lnTo>
                    <a:pt x="44" y="768"/>
                  </a:lnTo>
                  <a:lnTo>
                    <a:pt x="38" y="770"/>
                  </a:lnTo>
                  <a:lnTo>
                    <a:pt x="22" y="786"/>
                  </a:lnTo>
                  <a:lnTo>
                    <a:pt x="12" y="800"/>
                  </a:lnTo>
                  <a:lnTo>
                    <a:pt x="6" y="812"/>
                  </a:lnTo>
                  <a:lnTo>
                    <a:pt x="2" y="824"/>
                  </a:lnTo>
                  <a:lnTo>
                    <a:pt x="0" y="836"/>
                  </a:lnTo>
                  <a:lnTo>
                    <a:pt x="0" y="844"/>
                  </a:lnTo>
                  <a:lnTo>
                    <a:pt x="2" y="860"/>
                  </a:lnTo>
                  <a:lnTo>
                    <a:pt x="4" y="866"/>
                  </a:lnTo>
                  <a:lnTo>
                    <a:pt x="8" y="870"/>
                  </a:lnTo>
                  <a:lnTo>
                    <a:pt x="16" y="876"/>
                  </a:lnTo>
                  <a:lnTo>
                    <a:pt x="18" y="878"/>
                  </a:lnTo>
                  <a:lnTo>
                    <a:pt x="18" y="882"/>
                  </a:lnTo>
                  <a:lnTo>
                    <a:pt x="18" y="884"/>
                  </a:lnTo>
                  <a:lnTo>
                    <a:pt x="12" y="888"/>
                  </a:lnTo>
                  <a:lnTo>
                    <a:pt x="8" y="892"/>
                  </a:lnTo>
                  <a:lnTo>
                    <a:pt x="6" y="896"/>
                  </a:lnTo>
                  <a:lnTo>
                    <a:pt x="6" y="900"/>
                  </a:lnTo>
                  <a:lnTo>
                    <a:pt x="6" y="902"/>
                  </a:lnTo>
                  <a:lnTo>
                    <a:pt x="12" y="908"/>
                  </a:lnTo>
                  <a:lnTo>
                    <a:pt x="22" y="914"/>
                  </a:lnTo>
                  <a:lnTo>
                    <a:pt x="44" y="926"/>
                  </a:lnTo>
                  <a:lnTo>
                    <a:pt x="54" y="934"/>
                  </a:lnTo>
                  <a:lnTo>
                    <a:pt x="56" y="938"/>
                  </a:lnTo>
                  <a:lnTo>
                    <a:pt x="58" y="944"/>
                  </a:lnTo>
                  <a:lnTo>
                    <a:pt x="62" y="960"/>
                  </a:lnTo>
                  <a:lnTo>
                    <a:pt x="68" y="972"/>
                  </a:lnTo>
                  <a:lnTo>
                    <a:pt x="74" y="980"/>
                  </a:lnTo>
                  <a:lnTo>
                    <a:pt x="80" y="988"/>
                  </a:lnTo>
                  <a:lnTo>
                    <a:pt x="92" y="1004"/>
                  </a:lnTo>
                  <a:lnTo>
                    <a:pt x="96" y="1014"/>
                  </a:lnTo>
                  <a:lnTo>
                    <a:pt x="100" y="1026"/>
                  </a:lnTo>
                  <a:lnTo>
                    <a:pt x="104" y="1040"/>
                  </a:lnTo>
                  <a:lnTo>
                    <a:pt x="108" y="1056"/>
                  </a:lnTo>
                  <a:lnTo>
                    <a:pt x="122" y="1086"/>
                  </a:lnTo>
                  <a:lnTo>
                    <a:pt x="136" y="1114"/>
                  </a:lnTo>
                  <a:lnTo>
                    <a:pt x="142" y="1128"/>
                  </a:lnTo>
                  <a:lnTo>
                    <a:pt x="146" y="1142"/>
                  </a:lnTo>
                  <a:lnTo>
                    <a:pt x="148" y="1152"/>
                  </a:lnTo>
                  <a:lnTo>
                    <a:pt x="152" y="1160"/>
                  </a:lnTo>
                  <a:lnTo>
                    <a:pt x="158" y="1172"/>
                  </a:lnTo>
                  <a:lnTo>
                    <a:pt x="162" y="1180"/>
                  </a:lnTo>
                  <a:lnTo>
                    <a:pt x="164" y="1186"/>
                  </a:lnTo>
                  <a:lnTo>
                    <a:pt x="164" y="1194"/>
                  </a:lnTo>
                  <a:lnTo>
                    <a:pt x="166" y="1202"/>
                  </a:lnTo>
                  <a:lnTo>
                    <a:pt x="172" y="1210"/>
                  </a:lnTo>
                  <a:lnTo>
                    <a:pt x="184" y="1228"/>
                  </a:lnTo>
                  <a:lnTo>
                    <a:pt x="192" y="1238"/>
                  </a:lnTo>
                  <a:lnTo>
                    <a:pt x="198" y="1248"/>
                  </a:lnTo>
                  <a:lnTo>
                    <a:pt x="200" y="1260"/>
                  </a:lnTo>
                  <a:lnTo>
                    <a:pt x="200" y="1274"/>
                  </a:lnTo>
                  <a:lnTo>
                    <a:pt x="200" y="1286"/>
                  </a:lnTo>
                  <a:lnTo>
                    <a:pt x="204" y="1298"/>
                  </a:lnTo>
                  <a:lnTo>
                    <a:pt x="208" y="1308"/>
                  </a:lnTo>
                  <a:lnTo>
                    <a:pt x="214" y="1316"/>
                  </a:lnTo>
                  <a:lnTo>
                    <a:pt x="228" y="1330"/>
                  </a:lnTo>
                  <a:lnTo>
                    <a:pt x="234" y="1338"/>
                  </a:lnTo>
                  <a:lnTo>
                    <a:pt x="238" y="1344"/>
                  </a:lnTo>
                  <a:lnTo>
                    <a:pt x="246" y="1356"/>
                  </a:lnTo>
                  <a:lnTo>
                    <a:pt x="256" y="1368"/>
                  </a:lnTo>
                  <a:lnTo>
                    <a:pt x="278" y="1384"/>
                  </a:lnTo>
                  <a:lnTo>
                    <a:pt x="318" y="1406"/>
                  </a:lnTo>
                  <a:lnTo>
                    <a:pt x="358" y="1428"/>
                  </a:lnTo>
                  <a:lnTo>
                    <a:pt x="380" y="1442"/>
                  </a:lnTo>
                  <a:lnTo>
                    <a:pt x="388" y="1448"/>
                  </a:lnTo>
                  <a:lnTo>
                    <a:pt x="392" y="1454"/>
                  </a:lnTo>
                  <a:lnTo>
                    <a:pt x="396" y="1460"/>
                  </a:lnTo>
                  <a:lnTo>
                    <a:pt x="398" y="1468"/>
                  </a:lnTo>
                  <a:lnTo>
                    <a:pt x="400" y="1474"/>
                  </a:lnTo>
                  <a:lnTo>
                    <a:pt x="404" y="1480"/>
                  </a:lnTo>
                  <a:lnTo>
                    <a:pt x="408" y="1486"/>
                  </a:lnTo>
                  <a:lnTo>
                    <a:pt x="414" y="1490"/>
                  </a:lnTo>
                  <a:lnTo>
                    <a:pt x="426" y="1496"/>
                  </a:lnTo>
                  <a:lnTo>
                    <a:pt x="434" y="1500"/>
                  </a:lnTo>
                  <a:lnTo>
                    <a:pt x="440" y="1506"/>
                  </a:lnTo>
                  <a:lnTo>
                    <a:pt x="438" y="1532"/>
                  </a:lnTo>
                  <a:lnTo>
                    <a:pt x="440" y="1542"/>
                  </a:lnTo>
                  <a:lnTo>
                    <a:pt x="442" y="1546"/>
                  </a:lnTo>
                  <a:lnTo>
                    <a:pt x="442" y="1552"/>
                  </a:lnTo>
                  <a:lnTo>
                    <a:pt x="444" y="1564"/>
                  </a:lnTo>
                  <a:lnTo>
                    <a:pt x="446" y="1574"/>
                  </a:lnTo>
                  <a:lnTo>
                    <a:pt x="448" y="1586"/>
                  </a:lnTo>
                  <a:lnTo>
                    <a:pt x="448" y="1594"/>
                  </a:lnTo>
                  <a:lnTo>
                    <a:pt x="448" y="1604"/>
                  </a:lnTo>
                  <a:lnTo>
                    <a:pt x="446" y="1614"/>
                  </a:lnTo>
                  <a:lnTo>
                    <a:pt x="446" y="1624"/>
                  </a:lnTo>
                  <a:lnTo>
                    <a:pt x="450" y="1640"/>
                  </a:lnTo>
                  <a:lnTo>
                    <a:pt x="452" y="1658"/>
                  </a:lnTo>
                  <a:lnTo>
                    <a:pt x="452" y="1670"/>
                  </a:lnTo>
                  <a:lnTo>
                    <a:pt x="448" y="1686"/>
                  </a:lnTo>
                  <a:lnTo>
                    <a:pt x="444" y="1716"/>
                  </a:lnTo>
                  <a:lnTo>
                    <a:pt x="442" y="1732"/>
                  </a:lnTo>
                  <a:lnTo>
                    <a:pt x="440" y="1742"/>
                  </a:lnTo>
                  <a:lnTo>
                    <a:pt x="440" y="1744"/>
                  </a:lnTo>
                  <a:lnTo>
                    <a:pt x="438" y="1744"/>
                  </a:lnTo>
                  <a:lnTo>
                    <a:pt x="436" y="1744"/>
                  </a:lnTo>
                  <a:lnTo>
                    <a:pt x="434" y="1746"/>
                  </a:lnTo>
                  <a:lnTo>
                    <a:pt x="430" y="1752"/>
                  </a:lnTo>
                  <a:lnTo>
                    <a:pt x="430" y="1760"/>
                  </a:lnTo>
                  <a:lnTo>
                    <a:pt x="430" y="1762"/>
                  </a:lnTo>
                  <a:lnTo>
                    <a:pt x="434" y="1764"/>
                  </a:lnTo>
                  <a:lnTo>
                    <a:pt x="436" y="1768"/>
                  </a:lnTo>
                  <a:lnTo>
                    <a:pt x="436" y="1772"/>
                  </a:lnTo>
                  <a:lnTo>
                    <a:pt x="434" y="1788"/>
                  </a:lnTo>
                  <a:lnTo>
                    <a:pt x="430" y="1808"/>
                  </a:lnTo>
                  <a:lnTo>
                    <a:pt x="432" y="1820"/>
                  </a:lnTo>
                  <a:lnTo>
                    <a:pt x="434" y="1834"/>
                  </a:lnTo>
                  <a:lnTo>
                    <a:pt x="436" y="1846"/>
                  </a:lnTo>
                  <a:lnTo>
                    <a:pt x="436" y="1856"/>
                  </a:lnTo>
                  <a:lnTo>
                    <a:pt x="434" y="1864"/>
                  </a:lnTo>
                  <a:lnTo>
                    <a:pt x="432" y="1870"/>
                  </a:lnTo>
                  <a:lnTo>
                    <a:pt x="428" y="1882"/>
                  </a:lnTo>
                  <a:lnTo>
                    <a:pt x="428" y="1888"/>
                  </a:lnTo>
                  <a:lnTo>
                    <a:pt x="430" y="1894"/>
                  </a:lnTo>
                  <a:lnTo>
                    <a:pt x="432" y="1900"/>
                  </a:lnTo>
                  <a:lnTo>
                    <a:pt x="430" y="1908"/>
                  </a:lnTo>
                  <a:lnTo>
                    <a:pt x="424" y="1928"/>
                  </a:lnTo>
                  <a:lnTo>
                    <a:pt x="418" y="1946"/>
                  </a:lnTo>
                  <a:lnTo>
                    <a:pt x="416" y="1956"/>
                  </a:lnTo>
                  <a:lnTo>
                    <a:pt x="416" y="1964"/>
                  </a:lnTo>
                  <a:lnTo>
                    <a:pt x="416" y="1974"/>
                  </a:lnTo>
                  <a:lnTo>
                    <a:pt x="414" y="1978"/>
                  </a:lnTo>
                  <a:lnTo>
                    <a:pt x="410" y="1986"/>
                  </a:lnTo>
                  <a:lnTo>
                    <a:pt x="408" y="2004"/>
                  </a:lnTo>
                  <a:lnTo>
                    <a:pt x="408" y="2016"/>
                  </a:lnTo>
                  <a:lnTo>
                    <a:pt x="404" y="2024"/>
                  </a:lnTo>
                  <a:lnTo>
                    <a:pt x="400" y="2030"/>
                  </a:lnTo>
                  <a:lnTo>
                    <a:pt x="398" y="2036"/>
                  </a:lnTo>
                  <a:lnTo>
                    <a:pt x="394" y="2040"/>
                  </a:lnTo>
                  <a:lnTo>
                    <a:pt x="392" y="2044"/>
                  </a:lnTo>
                  <a:lnTo>
                    <a:pt x="392" y="2048"/>
                  </a:lnTo>
                  <a:lnTo>
                    <a:pt x="394" y="2056"/>
                  </a:lnTo>
                  <a:lnTo>
                    <a:pt x="400" y="2072"/>
                  </a:lnTo>
                  <a:lnTo>
                    <a:pt x="402" y="2086"/>
                  </a:lnTo>
                  <a:lnTo>
                    <a:pt x="402" y="2098"/>
                  </a:lnTo>
                  <a:lnTo>
                    <a:pt x="400" y="2104"/>
                  </a:lnTo>
                  <a:lnTo>
                    <a:pt x="398" y="2108"/>
                  </a:lnTo>
                  <a:lnTo>
                    <a:pt x="390" y="2116"/>
                  </a:lnTo>
                  <a:lnTo>
                    <a:pt x="386" y="2124"/>
                  </a:lnTo>
                  <a:lnTo>
                    <a:pt x="384" y="2130"/>
                  </a:lnTo>
                  <a:lnTo>
                    <a:pt x="384" y="2138"/>
                  </a:lnTo>
                  <a:lnTo>
                    <a:pt x="388" y="2162"/>
                  </a:lnTo>
                  <a:lnTo>
                    <a:pt x="392" y="2186"/>
                  </a:lnTo>
                  <a:lnTo>
                    <a:pt x="392" y="2200"/>
                  </a:lnTo>
                  <a:lnTo>
                    <a:pt x="392" y="2212"/>
                  </a:lnTo>
                  <a:lnTo>
                    <a:pt x="396" y="2224"/>
                  </a:lnTo>
                  <a:lnTo>
                    <a:pt x="398" y="2230"/>
                  </a:lnTo>
                  <a:lnTo>
                    <a:pt x="398" y="2236"/>
                  </a:lnTo>
                  <a:lnTo>
                    <a:pt x="392" y="2248"/>
                  </a:lnTo>
                  <a:lnTo>
                    <a:pt x="386" y="2262"/>
                  </a:lnTo>
                  <a:lnTo>
                    <a:pt x="386" y="2270"/>
                  </a:lnTo>
                  <a:lnTo>
                    <a:pt x="386" y="2280"/>
                  </a:lnTo>
                  <a:lnTo>
                    <a:pt x="388" y="2288"/>
                  </a:lnTo>
                  <a:lnTo>
                    <a:pt x="388" y="2292"/>
                  </a:lnTo>
                  <a:lnTo>
                    <a:pt x="386" y="2294"/>
                  </a:lnTo>
                  <a:lnTo>
                    <a:pt x="384" y="2298"/>
                  </a:lnTo>
                  <a:lnTo>
                    <a:pt x="380" y="2300"/>
                  </a:lnTo>
                  <a:lnTo>
                    <a:pt x="378" y="2306"/>
                  </a:lnTo>
                  <a:lnTo>
                    <a:pt x="376" y="2314"/>
                  </a:lnTo>
                  <a:lnTo>
                    <a:pt x="374" y="2328"/>
                  </a:lnTo>
                  <a:lnTo>
                    <a:pt x="372" y="2342"/>
                  </a:lnTo>
                  <a:lnTo>
                    <a:pt x="370" y="2354"/>
                  </a:lnTo>
                  <a:lnTo>
                    <a:pt x="362" y="2376"/>
                  </a:lnTo>
                  <a:lnTo>
                    <a:pt x="354" y="2390"/>
                  </a:lnTo>
                  <a:lnTo>
                    <a:pt x="350" y="2402"/>
                  </a:lnTo>
                  <a:lnTo>
                    <a:pt x="348" y="2412"/>
                  </a:lnTo>
                  <a:lnTo>
                    <a:pt x="344" y="2414"/>
                  </a:lnTo>
                  <a:lnTo>
                    <a:pt x="342" y="2420"/>
                  </a:lnTo>
                  <a:lnTo>
                    <a:pt x="338" y="2434"/>
                  </a:lnTo>
                  <a:lnTo>
                    <a:pt x="336" y="2446"/>
                  </a:lnTo>
                  <a:lnTo>
                    <a:pt x="334" y="2452"/>
                  </a:lnTo>
                  <a:lnTo>
                    <a:pt x="334" y="2454"/>
                  </a:lnTo>
                  <a:lnTo>
                    <a:pt x="332" y="2454"/>
                  </a:lnTo>
                  <a:lnTo>
                    <a:pt x="330" y="2452"/>
                  </a:lnTo>
                  <a:lnTo>
                    <a:pt x="328" y="2462"/>
                  </a:lnTo>
                  <a:lnTo>
                    <a:pt x="326" y="2474"/>
                  </a:lnTo>
                  <a:lnTo>
                    <a:pt x="324" y="2480"/>
                  </a:lnTo>
                  <a:lnTo>
                    <a:pt x="320" y="2482"/>
                  </a:lnTo>
                  <a:lnTo>
                    <a:pt x="318" y="2482"/>
                  </a:lnTo>
                  <a:lnTo>
                    <a:pt x="310" y="2480"/>
                  </a:lnTo>
                  <a:lnTo>
                    <a:pt x="308" y="2482"/>
                  </a:lnTo>
                  <a:lnTo>
                    <a:pt x="306" y="2486"/>
                  </a:lnTo>
                  <a:lnTo>
                    <a:pt x="306" y="2498"/>
                  </a:lnTo>
                  <a:lnTo>
                    <a:pt x="306" y="2506"/>
                  </a:lnTo>
                  <a:lnTo>
                    <a:pt x="310" y="2514"/>
                  </a:lnTo>
                  <a:lnTo>
                    <a:pt x="314" y="2522"/>
                  </a:lnTo>
                  <a:lnTo>
                    <a:pt x="314" y="2530"/>
                  </a:lnTo>
                  <a:lnTo>
                    <a:pt x="314" y="2540"/>
                  </a:lnTo>
                  <a:lnTo>
                    <a:pt x="312" y="2552"/>
                  </a:lnTo>
                  <a:lnTo>
                    <a:pt x="314" y="2560"/>
                  </a:lnTo>
                  <a:lnTo>
                    <a:pt x="318" y="2572"/>
                  </a:lnTo>
                  <a:lnTo>
                    <a:pt x="320" y="2576"/>
                  </a:lnTo>
                  <a:lnTo>
                    <a:pt x="322" y="2584"/>
                  </a:lnTo>
                  <a:lnTo>
                    <a:pt x="324" y="2594"/>
                  </a:lnTo>
                  <a:lnTo>
                    <a:pt x="322" y="2606"/>
                  </a:lnTo>
                  <a:lnTo>
                    <a:pt x="320" y="2618"/>
                  </a:lnTo>
                  <a:lnTo>
                    <a:pt x="316" y="2624"/>
                  </a:lnTo>
                  <a:lnTo>
                    <a:pt x="314" y="2626"/>
                  </a:lnTo>
                  <a:lnTo>
                    <a:pt x="310" y="2626"/>
                  </a:lnTo>
                  <a:lnTo>
                    <a:pt x="308" y="2626"/>
                  </a:lnTo>
                  <a:lnTo>
                    <a:pt x="306" y="2628"/>
                  </a:lnTo>
                  <a:lnTo>
                    <a:pt x="304" y="2632"/>
                  </a:lnTo>
                  <a:lnTo>
                    <a:pt x="304" y="2642"/>
                  </a:lnTo>
                  <a:lnTo>
                    <a:pt x="302" y="2658"/>
                  </a:lnTo>
                  <a:lnTo>
                    <a:pt x="298" y="2670"/>
                  </a:lnTo>
                  <a:lnTo>
                    <a:pt x="294" y="2686"/>
                  </a:lnTo>
                  <a:lnTo>
                    <a:pt x="292" y="2692"/>
                  </a:lnTo>
                  <a:lnTo>
                    <a:pt x="292" y="2696"/>
                  </a:lnTo>
                  <a:lnTo>
                    <a:pt x="294" y="2704"/>
                  </a:lnTo>
                  <a:lnTo>
                    <a:pt x="298" y="2712"/>
                  </a:lnTo>
                  <a:lnTo>
                    <a:pt x="302" y="2722"/>
                  </a:lnTo>
                  <a:lnTo>
                    <a:pt x="308" y="2728"/>
                  </a:lnTo>
                  <a:lnTo>
                    <a:pt x="312" y="2732"/>
                  </a:lnTo>
                  <a:lnTo>
                    <a:pt x="316" y="2734"/>
                  </a:lnTo>
                  <a:lnTo>
                    <a:pt x="320" y="2734"/>
                  </a:lnTo>
                  <a:lnTo>
                    <a:pt x="324" y="2732"/>
                  </a:lnTo>
                  <a:lnTo>
                    <a:pt x="328" y="2728"/>
                  </a:lnTo>
                  <a:lnTo>
                    <a:pt x="330" y="2724"/>
                  </a:lnTo>
                  <a:lnTo>
                    <a:pt x="334" y="2716"/>
                  </a:lnTo>
                  <a:lnTo>
                    <a:pt x="336" y="2716"/>
                  </a:lnTo>
                  <a:lnTo>
                    <a:pt x="338" y="2718"/>
                  </a:lnTo>
                  <a:lnTo>
                    <a:pt x="342" y="2722"/>
                  </a:lnTo>
                  <a:lnTo>
                    <a:pt x="346" y="2726"/>
                  </a:lnTo>
                  <a:lnTo>
                    <a:pt x="348" y="2728"/>
                  </a:lnTo>
                  <a:lnTo>
                    <a:pt x="350" y="2730"/>
                  </a:lnTo>
                  <a:lnTo>
                    <a:pt x="350" y="2732"/>
                  </a:lnTo>
                  <a:lnTo>
                    <a:pt x="344" y="2738"/>
                  </a:lnTo>
                  <a:lnTo>
                    <a:pt x="340" y="2744"/>
                  </a:lnTo>
                  <a:lnTo>
                    <a:pt x="340" y="2746"/>
                  </a:lnTo>
                  <a:lnTo>
                    <a:pt x="344" y="2746"/>
                  </a:lnTo>
                  <a:lnTo>
                    <a:pt x="350" y="2748"/>
                  </a:lnTo>
                  <a:lnTo>
                    <a:pt x="354" y="2752"/>
                  </a:lnTo>
                  <a:lnTo>
                    <a:pt x="356" y="2754"/>
                  </a:lnTo>
                  <a:lnTo>
                    <a:pt x="356" y="2760"/>
                  </a:lnTo>
                  <a:lnTo>
                    <a:pt x="356" y="2766"/>
                  </a:lnTo>
                  <a:lnTo>
                    <a:pt x="354" y="2766"/>
                  </a:lnTo>
                  <a:lnTo>
                    <a:pt x="352" y="2764"/>
                  </a:lnTo>
                  <a:lnTo>
                    <a:pt x="348" y="2758"/>
                  </a:lnTo>
                  <a:lnTo>
                    <a:pt x="344" y="2758"/>
                  </a:lnTo>
                  <a:lnTo>
                    <a:pt x="342" y="2760"/>
                  </a:lnTo>
                  <a:lnTo>
                    <a:pt x="342" y="2766"/>
                  </a:lnTo>
                  <a:lnTo>
                    <a:pt x="342" y="2774"/>
                  </a:lnTo>
                  <a:lnTo>
                    <a:pt x="342" y="2778"/>
                  </a:lnTo>
                  <a:lnTo>
                    <a:pt x="340" y="2782"/>
                  </a:lnTo>
                  <a:lnTo>
                    <a:pt x="342" y="2792"/>
                  </a:lnTo>
                  <a:lnTo>
                    <a:pt x="342" y="2798"/>
                  </a:lnTo>
                  <a:lnTo>
                    <a:pt x="342" y="2804"/>
                  </a:lnTo>
                  <a:lnTo>
                    <a:pt x="336" y="2812"/>
                  </a:lnTo>
                  <a:lnTo>
                    <a:pt x="330" y="2820"/>
                  </a:lnTo>
                  <a:lnTo>
                    <a:pt x="330" y="2824"/>
                  </a:lnTo>
                  <a:lnTo>
                    <a:pt x="330" y="2830"/>
                  </a:lnTo>
                  <a:lnTo>
                    <a:pt x="334" y="2840"/>
                  </a:lnTo>
                  <a:lnTo>
                    <a:pt x="332" y="2852"/>
                  </a:lnTo>
                  <a:lnTo>
                    <a:pt x="330" y="2860"/>
                  </a:lnTo>
                  <a:lnTo>
                    <a:pt x="326" y="2864"/>
                  </a:lnTo>
                  <a:lnTo>
                    <a:pt x="324" y="2866"/>
                  </a:lnTo>
                  <a:lnTo>
                    <a:pt x="324" y="2870"/>
                  </a:lnTo>
                  <a:lnTo>
                    <a:pt x="330" y="2872"/>
                  </a:lnTo>
                  <a:lnTo>
                    <a:pt x="336" y="2874"/>
                  </a:lnTo>
                  <a:lnTo>
                    <a:pt x="344" y="2878"/>
                  </a:lnTo>
                  <a:lnTo>
                    <a:pt x="346" y="2882"/>
                  </a:lnTo>
                  <a:lnTo>
                    <a:pt x="348" y="2890"/>
                  </a:lnTo>
                  <a:lnTo>
                    <a:pt x="346" y="2896"/>
                  </a:lnTo>
                  <a:lnTo>
                    <a:pt x="342" y="2904"/>
                  </a:lnTo>
                  <a:lnTo>
                    <a:pt x="338" y="2908"/>
                  </a:lnTo>
                  <a:lnTo>
                    <a:pt x="332" y="2912"/>
                  </a:lnTo>
                  <a:lnTo>
                    <a:pt x="326" y="2916"/>
                  </a:lnTo>
                  <a:lnTo>
                    <a:pt x="320" y="2918"/>
                  </a:lnTo>
                  <a:lnTo>
                    <a:pt x="318" y="2922"/>
                  </a:lnTo>
                  <a:lnTo>
                    <a:pt x="320" y="2926"/>
                  </a:lnTo>
                  <a:lnTo>
                    <a:pt x="322" y="2930"/>
                  </a:lnTo>
                  <a:lnTo>
                    <a:pt x="322" y="2932"/>
                  </a:lnTo>
                  <a:lnTo>
                    <a:pt x="320" y="2936"/>
                  </a:lnTo>
                  <a:lnTo>
                    <a:pt x="316" y="2940"/>
                  </a:lnTo>
                  <a:lnTo>
                    <a:pt x="312" y="2946"/>
                  </a:lnTo>
                  <a:lnTo>
                    <a:pt x="312" y="2954"/>
                  </a:lnTo>
                  <a:lnTo>
                    <a:pt x="312" y="2956"/>
                  </a:lnTo>
                  <a:lnTo>
                    <a:pt x="312" y="2962"/>
                  </a:lnTo>
                  <a:lnTo>
                    <a:pt x="310" y="2974"/>
                  </a:lnTo>
                  <a:lnTo>
                    <a:pt x="308" y="2986"/>
                  </a:lnTo>
                  <a:lnTo>
                    <a:pt x="308" y="2994"/>
                  </a:lnTo>
                  <a:lnTo>
                    <a:pt x="306" y="3000"/>
                  </a:lnTo>
                  <a:lnTo>
                    <a:pt x="300" y="3006"/>
                  </a:lnTo>
                  <a:lnTo>
                    <a:pt x="298" y="3006"/>
                  </a:lnTo>
                  <a:lnTo>
                    <a:pt x="296" y="3006"/>
                  </a:lnTo>
                  <a:lnTo>
                    <a:pt x="298" y="2998"/>
                  </a:lnTo>
                  <a:lnTo>
                    <a:pt x="300" y="2988"/>
                  </a:lnTo>
                  <a:lnTo>
                    <a:pt x="300" y="2984"/>
                  </a:lnTo>
                  <a:lnTo>
                    <a:pt x="296" y="2980"/>
                  </a:lnTo>
                  <a:lnTo>
                    <a:pt x="292" y="2978"/>
                  </a:lnTo>
                  <a:lnTo>
                    <a:pt x="290" y="2974"/>
                  </a:lnTo>
                  <a:lnTo>
                    <a:pt x="290" y="2968"/>
                  </a:lnTo>
                  <a:lnTo>
                    <a:pt x="290" y="2964"/>
                  </a:lnTo>
                  <a:lnTo>
                    <a:pt x="288" y="2962"/>
                  </a:lnTo>
                  <a:lnTo>
                    <a:pt x="282" y="2962"/>
                  </a:lnTo>
                  <a:lnTo>
                    <a:pt x="276" y="2962"/>
                  </a:lnTo>
                  <a:lnTo>
                    <a:pt x="274" y="2964"/>
                  </a:lnTo>
                  <a:lnTo>
                    <a:pt x="274" y="2966"/>
                  </a:lnTo>
                  <a:lnTo>
                    <a:pt x="270" y="2964"/>
                  </a:lnTo>
                  <a:lnTo>
                    <a:pt x="268" y="2964"/>
                  </a:lnTo>
                  <a:lnTo>
                    <a:pt x="266" y="2964"/>
                  </a:lnTo>
                  <a:lnTo>
                    <a:pt x="266" y="2968"/>
                  </a:lnTo>
                  <a:lnTo>
                    <a:pt x="266" y="2972"/>
                  </a:lnTo>
                  <a:lnTo>
                    <a:pt x="264" y="2976"/>
                  </a:lnTo>
                  <a:lnTo>
                    <a:pt x="260" y="2980"/>
                  </a:lnTo>
                  <a:lnTo>
                    <a:pt x="254" y="2986"/>
                  </a:lnTo>
                  <a:lnTo>
                    <a:pt x="238" y="2994"/>
                  </a:lnTo>
                  <a:lnTo>
                    <a:pt x="228" y="3004"/>
                  </a:lnTo>
                  <a:lnTo>
                    <a:pt x="226" y="3008"/>
                  </a:lnTo>
                  <a:lnTo>
                    <a:pt x="224" y="3012"/>
                  </a:lnTo>
                  <a:lnTo>
                    <a:pt x="224" y="3016"/>
                  </a:lnTo>
                  <a:lnTo>
                    <a:pt x="226" y="3020"/>
                  </a:lnTo>
                  <a:lnTo>
                    <a:pt x="232" y="3026"/>
                  </a:lnTo>
                  <a:lnTo>
                    <a:pt x="236" y="3026"/>
                  </a:lnTo>
                  <a:lnTo>
                    <a:pt x="236" y="3024"/>
                  </a:lnTo>
                  <a:lnTo>
                    <a:pt x="238" y="3016"/>
                  </a:lnTo>
                  <a:lnTo>
                    <a:pt x="238" y="3010"/>
                  </a:lnTo>
                  <a:lnTo>
                    <a:pt x="242" y="3006"/>
                  </a:lnTo>
                  <a:lnTo>
                    <a:pt x="244" y="3006"/>
                  </a:lnTo>
                  <a:lnTo>
                    <a:pt x="248" y="3006"/>
                  </a:lnTo>
                  <a:lnTo>
                    <a:pt x="252" y="3012"/>
                  </a:lnTo>
                  <a:lnTo>
                    <a:pt x="256" y="3018"/>
                  </a:lnTo>
                  <a:lnTo>
                    <a:pt x="264" y="3022"/>
                  </a:lnTo>
                  <a:lnTo>
                    <a:pt x="272" y="3024"/>
                  </a:lnTo>
                  <a:lnTo>
                    <a:pt x="274" y="3022"/>
                  </a:lnTo>
                  <a:lnTo>
                    <a:pt x="274" y="3020"/>
                  </a:lnTo>
                  <a:lnTo>
                    <a:pt x="276" y="3016"/>
                  </a:lnTo>
                  <a:lnTo>
                    <a:pt x="278" y="3016"/>
                  </a:lnTo>
                  <a:lnTo>
                    <a:pt x="282" y="3018"/>
                  </a:lnTo>
                  <a:lnTo>
                    <a:pt x="286" y="3024"/>
                  </a:lnTo>
                  <a:lnTo>
                    <a:pt x="290" y="3026"/>
                  </a:lnTo>
                  <a:lnTo>
                    <a:pt x="292" y="3028"/>
                  </a:lnTo>
                  <a:lnTo>
                    <a:pt x="296" y="3030"/>
                  </a:lnTo>
                  <a:lnTo>
                    <a:pt x="296" y="3036"/>
                  </a:lnTo>
                  <a:lnTo>
                    <a:pt x="294" y="3040"/>
                  </a:lnTo>
                  <a:lnTo>
                    <a:pt x="292" y="3040"/>
                  </a:lnTo>
                  <a:lnTo>
                    <a:pt x="286" y="3042"/>
                  </a:lnTo>
                  <a:lnTo>
                    <a:pt x="280" y="3042"/>
                  </a:lnTo>
                  <a:lnTo>
                    <a:pt x="278" y="3044"/>
                  </a:lnTo>
                  <a:lnTo>
                    <a:pt x="276" y="3048"/>
                  </a:lnTo>
                  <a:lnTo>
                    <a:pt x="274" y="3054"/>
                  </a:lnTo>
                  <a:lnTo>
                    <a:pt x="274" y="3056"/>
                  </a:lnTo>
                  <a:lnTo>
                    <a:pt x="280" y="3062"/>
                  </a:lnTo>
                  <a:lnTo>
                    <a:pt x="284" y="3064"/>
                  </a:lnTo>
                  <a:lnTo>
                    <a:pt x="282" y="3064"/>
                  </a:lnTo>
                  <a:lnTo>
                    <a:pt x="272" y="3062"/>
                  </a:lnTo>
                  <a:lnTo>
                    <a:pt x="270" y="3062"/>
                  </a:lnTo>
                  <a:lnTo>
                    <a:pt x="268" y="3066"/>
                  </a:lnTo>
                  <a:lnTo>
                    <a:pt x="266" y="3072"/>
                  </a:lnTo>
                  <a:lnTo>
                    <a:pt x="268" y="3074"/>
                  </a:lnTo>
                  <a:lnTo>
                    <a:pt x="272" y="3074"/>
                  </a:lnTo>
                  <a:lnTo>
                    <a:pt x="282" y="3074"/>
                  </a:lnTo>
                  <a:lnTo>
                    <a:pt x="290" y="3074"/>
                  </a:lnTo>
                  <a:lnTo>
                    <a:pt x="296" y="3076"/>
                  </a:lnTo>
                  <a:lnTo>
                    <a:pt x="300" y="3078"/>
                  </a:lnTo>
                  <a:lnTo>
                    <a:pt x="302" y="3078"/>
                  </a:lnTo>
                  <a:lnTo>
                    <a:pt x="302" y="3074"/>
                  </a:lnTo>
                  <a:lnTo>
                    <a:pt x="304" y="3072"/>
                  </a:lnTo>
                  <a:lnTo>
                    <a:pt x="306" y="3072"/>
                  </a:lnTo>
                  <a:lnTo>
                    <a:pt x="310" y="3076"/>
                  </a:lnTo>
                  <a:lnTo>
                    <a:pt x="312" y="3080"/>
                  </a:lnTo>
                  <a:lnTo>
                    <a:pt x="312" y="3082"/>
                  </a:lnTo>
                  <a:lnTo>
                    <a:pt x="310" y="3084"/>
                  </a:lnTo>
                  <a:lnTo>
                    <a:pt x="308" y="3086"/>
                  </a:lnTo>
                  <a:lnTo>
                    <a:pt x="310" y="3088"/>
                  </a:lnTo>
                  <a:lnTo>
                    <a:pt x="314" y="3096"/>
                  </a:lnTo>
                  <a:lnTo>
                    <a:pt x="318" y="3100"/>
                  </a:lnTo>
                  <a:lnTo>
                    <a:pt x="318" y="3102"/>
                  </a:lnTo>
                  <a:lnTo>
                    <a:pt x="314" y="3100"/>
                  </a:lnTo>
                  <a:lnTo>
                    <a:pt x="300" y="3090"/>
                  </a:lnTo>
                  <a:lnTo>
                    <a:pt x="294" y="3088"/>
                  </a:lnTo>
                  <a:lnTo>
                    <a:pt x="286" y="3088"/>
                  </a:lnTo>
                  <a:lnTo>
                    <a:pt x="272" y="3086"/>
                  </a:lnTo>
                  <a:lnTo>
                    <a:pt x="268" y="3088"/>
                  </a:lnTo>
                  <a:lnTo>
                    <a:pt x="266" y="3088"/>
                  </a:lnTo>
                  <a:lnTo>
                    <a:pt x="268" y="3090"/>
                  </a:lnTo>
                  <a:lnTo>
                    <a:pt x="270" y="3092"/>
                  </a:lnTo>
                  <a:lnTo>
                    <a:pt x="272" y="3092"/>
                  </a:lnTo>
                  <a:lnTo>
                    <a:pt x="274" y="3092"/>
                  </a:lnTo>
                  <a:lnTo>
                    <a:pt x="276" y="3096"/>
                  </a:lnTo>
                  <a:lnTo>
                    <a:pt x="278" y="3100"/>
                  </a:lnTo>
                  <a:lnTo>
                    <a:pt x="282" y="3104"/>
                  </a:lnTo>
                  <a:lnTo>
                    <a:pt x="292" y="3110"/>
                  </a:lnTo>
                  <a:lnTo>
                    <a:pt x="294" y="3112"/>
                  </a:lnTo>
                  <a:lnTo>
                    <a:pt x="294" y="3114"/>
                  </a:lnTo>
                  <a:lnTo>
                    <a:pt x="294" y="3116"/>
                  </a:lnTo>
                  <a:lnTo>
                    <a:pt x="294" y="3120"/>
                  </a:lnTo>
                  <a:lnTo>
                    <a:pt x="292" y="3120"/>
                  </a:lnTo>
                  <a:lnTo>
                    <a:pt x="288" y="3118"/>
                  </a:lnTo>
                  <a:lnTo>
                    <a:pt x="284" y="3116"/>
                  </a:lnTo>
                  <a:lnTo>
                    <a:pt x="280" y="3116"/>
                  </a:lnTo>
                  <a:lnTo>
                    <a:pt x="280" y="3120"/>
                  </a:lnTo>
                  <a:lnTo>
                    <a:pt x="276" y="3132"/>
                  </a:lnTo>
                  <a:lnTo>
                    <a:pt x="276" y="3138"/>
                  </a:lnTo>
                  <a:lnTo>
                    <a:pt x="276" y="3148"/>
                  </a:lnTo>
                  <a:lnTo>
                    <a:pt x="278" y="3168"/>
                  </a:lnTo>
                  <a:lnTo>
                    <a:pt x="280" y="3174"/>
                  </a:lnTo>
                  <a:lnTo>
                    <a:pt x="282" y="3178"/>
                  </a:lnTo>
                  <a:lnTo>
                    <a:pt x="284" y="3178"/>
                  </a:lnTo>
                  <a:lnTo>
                    <a:pt x="284" y="3176"/>
                  </a:lnTo>
                  <a:lnTo>
                    <a:pt x="286" y="3168"/>
                  </a:lnTo>
                  <a:lnTo>
                    <a:pt x="288" y="3160"/>
                  </a:lnTo>
                  <a:lnTo>
                    <a:pt x="290" y="3156"/>
                  </a:lnTo>
                  <a:lnTo>
                    <a:pt x="292" y="3154"/>
                  </a:lnTo>
                  <a:lnTo>
                    <a:pt x="292" y="3158"/>
                  </a:lnTo>
                  <a:lnTo>
                    <a:pt x="292" y="3164"/>
                  </a:lnTo>
                  <a:lnTo>
                    <a:pt x="292" y="3170"/>
                  </a:lnTo>
                  <a:lnTo>
                    <a:pt x="294" y="3176"/>
                  </a:lnTo>
                  <a:lnTo>
                    <a:pt x="298" y="3182"/>
                  </a:lnTo>
                  <a:lnTo>
                    <a:pt x="300" y="3184"/>
                  </a:lnTo>
                  <a:lnTo>
                    <a:pt x="296" y="3182"/>
                  </a:lnTo>
                  <a:lnTo>
                    <a:pt x="290" y="3180"/>
                  </a:lnTo>
                  <a:lnTo>
                    <a:pt x="284" y="3182"/>
                  </a:lnTo>
                  <a:lnTo>
                    <a:pt x="280" y="3184"/>
                  </a:lnTo>
                  <a:lnTo>
                    <a:pt x="280" y="3186"/>
                  </a:lnTo>
                  <a:lnTo>
                    <a:pt x="282" y="3188"/>
                  </a:lnTo>
                  <a:lnTo>
                    <a:pt x="282" y="3190"/>
                  </a:lnTo>
                  <a:lnTo>
                    <a:pt x="280" y="3192"/>
                  </a:lnTo>
                  <a:lnTo>
                    <a:pt x="280" y="3194"/>
                  </a:lnTo>
                  <a:lnTo>
                    <a:pt x="284" y="3198"/>
                  </a:lnTo>
                  <a:lnTo>
                    <a:pt x="296" y="3206"/>
                  </a:lnTo>
                  <a:lnTo>
                    <a:pt x="294" y="3206"/>
                  </a:lnTo>
                  <a:lnTo>
                    <a:pt x="288" y="3206"/>
                  </a:lnTo>
                  <a:lnTo>
                    <a:pt x="280" y="3204"/>
                  </a:lnTo>
                  <a:lnTo>
                    <a:pt x="278" y="3204"/>
                  </a:lnTo>
                  <a:lnTo>
                    <a:pt x="280" y="3206"/>
                  </a:lnTo>
                  <a:lnTo>
                    <a:pt x="288" y="3216"/>
                  </a:lnTo>
                  <a:lnTo>
                    <a:pt x="290" y="3220"/>
                  </a:lnTo>
                  <a:lnTo>
                    <a:pt x="280" y="3214"/>
                  </a:lnTo>
                  <a:lnTo>
                    <a:pt x="274" y="3212"/>
                  </a:lnTo>
                  <a:lnTo>
                    <a:pt x="268" y="3212"/>
                  </a:lnTo>
                  <a:lnTo>
                    <a:pt x="264" y="3214"/>
                  </a:lnTo>
                  <a:lnTo>
                    <a:pt x="264" y="3216"/>
                  </a:lnTo>
                  <a:lnTo>
                    <a:pt x="268" y="3218"/>
                  </a:lnTo>
                  <a:lnTo>
                    <a:pt x="272" y="3220"/>
                  </a:lnTo>
                  <a:lnTo>
                    <a:pt x="274" y="3224"/>
                  </a:lnTo>
                  <a:lnTo>
                    <a:pt x="274" y="3226"/>
                  </a:lnTo>
                  <a:lnTo>
                    <a:pt x="278" y="3228"/>
                  </a:lnTo>
                  <a:lnTo>
                    <a:pt x="282" y="3230"/>
                  </a:lnTo>
                  <a:lnTo>
                    <a:pt x="284" y="3230"/>
                  </a:lnTo>
                  <a:lnTo>
                    <a:pt x="288" y="3230"/>
                  </a:lnTo>
                  <a:lnTo>
                    <a:pt x="292" y="3234"/>
                  </a:lnTo>
                  <a:lnTo>
                    <a:pt x="296" y="3236"/>
                  </a:lnTo>
                  <a:lnTo>
                    <a:pt x="296" y="3238"/>
                  </a:lnTo>
                  <a:lnTo>
                    <a:pt x="288" y="3236"/>
                  </a:lnTo>
                  <a:lnTo>
                    <a:pt x="284" y="3236"/>
                  </a:lnTo>
                  <a:lnTo>
                    <a:pt x="284" y="3238"/>
                  </a:lnTo>
                  <a:lnTo>
                    <a:pt x="288" y="3248"/>
                  </a:lnTo>
                  <a:lnTo>
                    <a:pt x="290" y="3252"/>
                  </a:lnTo>
                  <a:lnTo>
                    <a:pt x="294" y="3252"/>
                  </a:lnTo>
                  <a:lnTo>
                    <a:pt x="298" y="3250"/>
                  </a:lnTo>
                  <a:lnTo>
                    <a:pt x="302" y="3240"/>
                  </a:lnTo>
                  <a:lnTo>
                    <a:pt x="306" y="3234"/>
                  </a:lnTo>
                  <a:lnTo>
                    <a:pt x="308" y="3232"/>
                  </a:lnTo>
                  <a:lnTo>
                    <a:pt x="308" y="3234"/>
                  </a:lnTo>
                  <a:lnTo>
                    <a:pt x="306" y="3242"/>
                  </a:lnTo>
                  <a:lnTo>
                    <a:pt x="300" y="3256"/>
                  </a:lnTo>
                  <a:lnTo>
                    <a:pt x="296" y="3258"/>
                  </a:lnTo>
                  <a:lnTo>
                    <a:pt x="292" y="3258"/>
                  </a:lnTo>
                  <a:lnTo>
                    <a:pt x="288" y="3258"/>
                  </a:lnTo>
                  <a:lnTo>
                    <a:pt x="286" y="3258"/>
                  </a:lnTo>
                  <a:lnTo>
                    <a:pt x="284" y="3260"/>
                  </a:lnTo>
                  <a:lnTo>
                    <a:pt x="284" y="3264"/>
                  </a:lnTo>
                  <a:lnTo>
                    <a:pt x="286" y="3266"/>
                  </a:lnTo>
                  <a:lnTo>
                    <a:pt x="288" y="3268"/>
                  </a:lnTo>
                  <a:lnTo>
                    <a:pt x="288" y="3272"/>
                  </a:lnTo>
                  <a:lnTo>
                    <a:pt x="288" y="3276"/>
                  </a:lnTo>
                  <a:lnTo>
                    <a:pt x="290" y="3276"/>
                  </a:lnTo>
                  <a:lnTo>
                    <a:pt x="292" y="3276"/>
                  </a:lnTo>
                  <a:lnTo>
                    <a:pt x="296" y="3276"/>
                  </a:lnTo>
                  <a:lnTo>
                    <a:pt x="302" y="3278"/>
                  </a:lnTo>
                  <a:lnTo>
                    <a:pt x="306" y="3286"/>
                  </a:lnTo>
                  <a:lnTo>
                    <a:pt x="308" y="3294"/>
                  </a:lnTo>
                  <a:lnTo>
                    <a:pt x="308" y="3298"/>
                  </a:lnTo>
                  <a:lnTo>
                    <a:pt x="306" y="3298"/>
                  </a:lnTo>
                  <a:lnTo>
                    <a:pt x="302" y="3294"/>
                  </a:lnTo>
                  <a:lnTo>
                    <a:pt x="298" y="3288"/>
                  </a:lnTo>
                  <a:lnTo>
                    <a:pt x="296" y="3288"/>
                  </a:lnTo>
                  <a:lnTo>
                    <a:pt x="296" y="3290"/>
                  </a:lnTo>
                  <a:lnTo>
                    <a:pt x="296" y="3294"/>
                  </a:lnTo>
                  <a:lnTo>
                    <a:pt x="298" y="3298"/>
                  </a:lnTo>
                  <a:lnTo>
                    <a:pt x="298" y="3302"/>
                  </a:lnTo>
                  <a:lnTo>
                    <a:pt x="298" y="3304"/>
                  </a:lnTo>
                  <a:lnTo>
                    <a:pt x="300" y="3308"/>
                  </a:lnTo>
                  <a:lnTo>
                    <a:pt x="302" y="3310"/>
                  </a:lnTo>
                  <a:lnTo>
                    <a:pt x="306" y="3308"/>
                  </a:lnTo>
                  <a:lnTo>
                    <a:pt x="308" y="3306"/>
                  </a:lnTo>
                  <a:lnTo>
                    <a:pt x="310" y="3308"/>
                  </a:lnTo>
                  <a:lnTo>
                    <a:pt x="312" y="3310"/>
                  </a:lnTo>
                  <a:lnTo>
                    <a:pt x="314" y="3318"/>
                  </a:lnTo>
                  <a:lnTo>
                    <a:pt x="310" y="3316"/>
                  </a:lnTo>
                  <a:lnTo>
                    <a:pt x="308" y="3316"/>
                  </a:lnTo>
                  <a:lnTo>
                    <a:pt x="308" y="3318"/>
                  </a:lnTo>
                  <a:lnTo>
                    <a:pt x="312" y="3326"/>
                  </a:lnTo>
                  <a:lnTo>
                    <a:pt x="318" y="3332"/>
                  </a:lnTo>
                  <a:lnTo>
                    <a:pt x="322" y="3332"/>
                  </a:lnTo>
                  <a:lnTo>
                    <a:pt x="324" y="3332"/>
                  </a:lnTo>
                  <a:lnTo>
                    <a:pt x="326" y="3322"/>
                  </a:lnTo>
                  <a:lnTo>
                    <a:pt x="330" y="3318"/>
                  </a:lnTo>
                  <a:lnTo>
                    <a:pt x="332" y="3316"/>
                  </a:lnTo>
                  <a:lnTo>
                    <a:pt x="334" y="3314"/>
                  </a:lnTo>
                  <a:lnTo>
                    <a:pt x="334" y="3312"/>
                  </a:lnTo>
                  <a:lnTo>
                    <a:pt x="334" y="3310"/>
                  </a:lnTo>
                  <a:lnTo>
                    <a:pt x="342" y="3312"/>
                  </a:lnTo>
                  <a:lnTo>
                    <a:pt x="348" y="3312"/>
                  </a:lnTo>
                  <a:lnTo>
                    <a:pt x="350" y="3312"/>
                  </a:lnTo>
                  <a:lnTo>
                    <a:pt x="350" y="3310"/>
                  </a:lnTo>
                  <a:lnTo>
                    <a:pt x="344" y="3304"/>
                  </a:lnTo>
                  <a:lnTo>
                    <a:pt x="334" y="3300"/>
                  </a:lnTo>
                  <a:lnTo>
                    <a:pt x="326" y="3294"/>
                  </a:lnTo>
                  <a:lnTo>
                    <a:pt x="324" y="3292"/>
                  </a:lnTo>
                  <a:lnTo>
                    <a:pt x="328" y="3290"/>
                  </a:lnTo>
                  <a:lnTo>
                    <a:pt x="336" y="3294"/>
                  </a:lnTo>
                  <a:lnTo>
                    <a:pt x="350" y="3302"/>
                  </a:lnTo>
                  <a:lnTo>
                    <a:pt x="354" y="3308"/>
                  </a:lnTo>
                  <a:lnTo>
                    <a:pt x="354" y="3314"/>
                  </a:lnTo>
                  <a:lnTo>
                    <a:pt x="352" y="3320"/>
                  </a:lnTo>
                  <a:lnTo>
                    <a:pt x="350" y="3322"/>
                  </a:lnTo>
                  <a:lnTo>
                    <a:pt x="348" y="3324"/>
                  </a:lnTo>
                  <a:lnTo>
                    <a:pt x="350" y="3330"/>
                  </a:lnTo>
                  <a:lnTo>
                    <a:pt x="352" y="3332"/>
                  </a:lnTo>
                  <a:lnTo>
                    <a:pt x="348" y="3328"/>
                  </a:lnTo>
                  <a:lnTo>
                    <a:pt x="342" y="3322"/>
                  </a:lnTo>
                  <a:lnTo>
                    <a:pt x="340" y="3322"/>
                  </a:lnTo>
                  <a:lnTo>
                    <a:pt x="338" y="3326"/>
                  </a:lnTo>
                  <a:lnTo>
                    <a:pt x="334" y="3336"/>
                  </a:lnTo>
                  <a:lnTo>
                    <a:pt x="332" y="3334"/>
                  </a:lnTo>
                  <a:lnTo>
                    <a:pt x="332" y="3330"/>
                  </a:lnTo>
                  <a:lnTo>
                    <a:pt x="330" y="3332"/>
                  </a:lnTo>
                  <a:lnTo>
                    <a:pt x="324" y="3338"/>
                  </a:lnTo>
                  <a:lnTo>
                    <a:pt x="322" y="3340"/>
                  </a:lnTo>
                  <a:lnTo>
                    <a:pt x="320" y="3340"/>
                  </a:lnTo>
                  <a:lnTo>
                    <a:pt x="316" y="3336"/>
                  </a:lnTo>
                  <a:lnTo>
                    <a:pt x="310" y="3330"/>
                  </a:lnTo>
                  <a:lnTo>
                    <a:pt x="306" y="3328"/>
                  </a:lnTo>
                  <a:lnTo>
                    <a:pt x="304" y="3328"/>
                  </a:lnTo>
                  <a:lnTo>
                    <a:pt x="306" y="3332"/>
                  </a:lnTo>
                  <a:lnTo>
                    <a:pt x="310" y="3336"/>
                  </a:lnTo>
                  <a:lnTo>
                    <a:pt x="310" y="3340"/>
                  </a:lnTo>
                  <a:lnTo>
                    <a:pt x="308" y="3344"/>
                  </a:lnTo>
                  <a:lnTo>
                    <a:pt x="306" y="3350"/>
                  </a:lnTo>
                  <a:lnTo>
                    <a:pt x="308" y="3350"/>
                  </a:lnTo>
                  <a:lnTo>
                    <a:pt x="312" y="3352"/>
                  </a:lnTo>
                  <a:lnTo>
                    <a:pt x="310" y="3356"/>
                  </a:lnTo>
                  <a:lnTo>
                    <a:pt x="306" y="3364"/>
                  </a:lnTo>
                  <a:lnTo>
                    <a:pt x="306" y="3368"/>
                  </a:lnTo>
                  <a:lnTo>
                    <a:pt x="306" y="3370"/>
                  </a:lnTo>
                  <a:lnTo>
                    <a:pt x="308" y="3370"/>
                  </a:lnTo>
                  <a:lnTo>
                    <a:pt x="314" y="3366"/>
                  </a:lnTo>
                  <a:lnTo>
                    <a:pt x="316" y="3364"/>
                  </a:lnTo>
                  <a:lnTo>
                    <a:pt x="320" y="3364"/>
                  </a:lnTo>
                  <a:lnTo>
                    <a:pt x="322" y="3366"/>
                  </a:lnTo>
                  <a:lnTo>
                    <a:pt x="324" y="3372"/>
                  </a:lnTo>
                  <a:lnTo>
                    <a:pt x="322" y="3374"/>
                  </a:lnTo>
                  <a:lnTo>
                    <a:pt x="320" y="3374"/>
                  </a:lnTo>
                  <a:lnTo>
                    <a:pt x="316" y="3374"/>
                  </a:lnTo>
                  <a:lnTo>
                    <a:pt x="322" y="3380"/>
                  </a:lnTo>
                  <a:lnTo>
                    <a:pt x="322" y="3382"/>
                  </a:lnTo>
                  <a:lnTo>
                    <a:pt x="318" y="3384"/>
                  </a:lnTo>
                  <a:lnTo>
                    <a:pt x="316" y="3386"/>
                  </a:lnTo>
                  <a:lnTo>
                    <a:pt x="320" y="3388"/>
                  </a:lnTo>
                  <a:lnTo>
                    <a:pt x="328" y="3390"/>
                  </a:lnTo>
                  <a:lnTo>
                    <a:pt x="332" y="3388"/>
                  </a:lnTo>
                  <a:lnTo>
                    <a:pt x="334" y="3384"/>
                  </a:lnTo>
                  <a:lnTo>
                    <a:pt x="334" y="3378"/>
                  </a:lnTo>
                  <a:lnTo>
                    <a:pt x="334" y="3376"/>
                  </a:lnTo>
                  <a:lnTo>
                    <a:pt x="336" y="3374"/>
                  </a:lnTo>
                  <a:lnTo>
                    <a:pt x="340" y="3370"/>
                  </a:lnTo>
                  <a:lnTo>
                    <a:pt x="344" y="3368"/>
                  </a:lnTo>
                  <a:lnTo>
                    <a:pt x="346" y="3366"/>
                  </a:lnTo>
                  <a:lnTo>
                    <a:pt x="346" y="3364"/>
                  </a:lnTo>
                  <a:lnTo>
                    <a:pt x="344" y="3362"/>
                  </a:lnTo>
                  <a:lnTo>
                    <a:pt x="340" y="3360"/>
                  </a:lnTo>
                  <a:lnTo>
                    <a:pt x="340" y="3358"/>
                  </a:lnTo>
                  <a:lnTo>
                    <a:pt x="344" y="3358"/>
                  </a:lnTo>
                  <a:lnTo>
                    <a:pt x="352" y="3358"/>
                  </a:lnTo>
                  <a:lnTo>
                    <a:pt x="354" y="3362"/>
                  </a:lnTo>
                  <a:lnTo>
                    <a:pt x="356" y="3362"/>
                  </a:lnTo>
                  <a:lnTo>
                    <a:pt x="360" y="3360"/>
                  </a:lnTo>
                  <a:lnTo>
                    <a:pt x="364" y="3358"/>
                  </a:lnTo>
                  <a:lnTo>
                    <a:pt x="368" y="3356"/>
                  </a:lnTo>
                  <a:lnTo>
                    <a:pt x="382" y="3356"/>
                  </a:lnTo>
                  <a:lnTo>
                    <a:pt x="392" y="3358"/>
                  </a:lnTo>
                  <a:lnTo>
                    <a:pt x="394" y="3360"/>
                  </a:lnTo>
                  <a:lnTo>
                    <a:pt x="396" y="3362"/>
                  </a:lnTo>
                  <a:lnTo>
                    <a:pt x="392" y="3366"/>
                  </a:lnTo>
                  <a:lnTo>
                    <a:pt x="386" y="3368"/>
                  </a:lnTo>
                  <a:lnTo>
                    <a:pt x="380" y="3366"/>
                  </a:lnTo>
                  <a:lnTo>
                    <a:pt x="372" y="3364"/>
                  </a:lnTo>
                  <a:lnTo>
                    <a:pt x="368" y="3364"/>
                  </a:lnTo>
                  <a:lnTo>
                    <a:pt x="366" y="3366"/>
                  </a:lnTo>
                  <a:lnTo>
                    <a:pt x="362" y="3370"/>
                  </a:lnTo>
                  <a:lnTo>
                    <a:pt x="358" y="3376"/>
                  </a:lnTo>
                  <a:lnTo>
                    <a:pt x="356" y="3376"/>
                  </a:lnTo>
                  <a:lnTo>
                    <a:pt x="354" y="3376"/>
                  </a:lnTo>
                  <a:lnTo>
                    <a:pt x="348" y="3372"/>
                  </a:lnTo>
                  <a:lnTo>
                    <a:pt x="342" y="3374"/>
                  </a:lnTo>
                  <a:lnTo>
                    <a:pt x="338" y="3378"/>
                  </a:lnTo>
                  <a:lnTo>
                    <a:pt x="338" y="3384"/>
                  </a:lnTo>
                  <a:lnTo>
                    <a:pt x="340" y="3388"/>
                  </a:lnTo>
                  <a:lnTo>
                    <a:pt x="338" y="3390"/>
                  </a:lnTo>
                  <a:lnTo>
                    <a:pt x="338" y="3392"/>
                  </a:lnTo>
                  <a:lnTo>
                    <a:pt x="340" y="3396"/>
                  </a:lnTo>
                  <a:lnTo>
                    <a:pt x="342" y="3398"/>
                  </a:lnTo>
                  <a:lnTo>
                    <a:pt x="340" y="3398"/>
                  </a:lnTo>
                  <a:lnTo>
                    <a:pt x="334" y="3396"/>
                  </a:lnTo>
                  <a:lnTo>
                    <a:pt x="326" y="3396"/>
                  </a:lnTo>
                  <a:lnTo>
                    <a:pt x="324" y="3396"/>
                  </a:lnTo>
                  <a:lnTo>
                    <a:pt x="324" y="3398"/>
                  </a:lnTo>
                  <a:lnTo>
                    <a:pt x="326" y="3402"/>
                  </a:lnTo>
                  <a:lnTo>
                    <a:pt x="342" y="3412"/>
                  </a:lnTo>
                  <a:lnTo>
                    <a:pt x="354" y="3418"/>
                  </a:lnTo>
                  <a:lnTo>
                    <a:pt x="356" y="3418"/>
                  </a:lnTo>
                  <a:lnTo>
                    <a:pt x="354" y="3412"/>
                  </a:lnTo>
                  <a:lnTo>
                    <a:pt x="352" y="3406"/>
                  </a:lnTo>
                  <a:lnTo>
                    <a:pt x="352" y="3402"/>
                  </a:lnTo>
                  <a:lnTo>
                    <a:pt x="358" y="3400"/>
                  </a:lnTo>
                  <a:lnTo>
                    <a:pt x="362" y="3398"/>
                  </a:lnTo>
                  <a:lnTo>
                    <a:pt x="364" y="3396"/>
                  </a:lnTo>
                  <a:lnTo>
                    <a:pt x="364" y="3394"/>
                  </a:lnTo>
                  <a:lnTo>
                    <a:pt x="360" y="3390"/>
                  </a:lnTo>
                  <a:lnTo>
                    <a:pt x="356" y="3388"/>
                  </a:lnTo>
                  <a:lnTo>
                    <a:pt x="362" y="3390"/>
                  </a:lnTo>
                  <a:lnTo>
                    <a:pt x="370" y="3392"/>
                  </a:lnTo>
                  <a:lnTo>
                    <a:pt x="374" y="3390"/>
                  </a:lnTo>
                  <a:lnTo>
                    <a:pt x="378" y="3386"/>
                  </a:lnTo>
                  <a:lnTo>
                    <a:pt x="384" y="3382"/>
                  </a:lnTo>
                  <a:lnTo>
                    <a:pt x="392" y="3378"/>
                  </a:lnTo>
                  <a:lnTo>
                    <a:pt x="396" y="3374"/>
                  </a:lnTo>
                  <a:lnTo>
                    <a:pt x="402" y="3372"/>
                  </a:lnTo>
                  <a:lnTo>
                    <a:pt x="406" y="3374"/>
                  </a:lnTo>
                  <a:lnTo>
                    <a:pt x="408" y="3376"/>
                  </a:lnTo>
                  <a:lnTo>
                    <a:pt x="408" y="3378"/>
                  </a:lnTo>
                  <a:lnTo>
                    <a:pt x="406" y="3384"/>
                  </a:lnTo>
                  <a:lnTo>
                    <a:pt x="398" y="3392"/>
                  </a:lnTo>
                  <a:lnTo>
                    <a:pt x="390" y="3396"/>
                  </a:lnTo>
                  <a:lnTo>
                    <a:pt x="384" y="3400"/>
                  </a:lnTo>
                  <a:lnTo>
                    <a:pt x="384" y="3402"/>
                  </a:lnTo>
                  <a:lnTo>
                    <a:pt x="382" y="3404"/>
                  </a:lnTo>
                  <a:lnTo>
                    <a:pt x="380" y="3402"/>
                  </a:lnTo>
                  <a:lnTo>
                    <a:pt x="376" y="3400"/>
                  </a:lnTo>
                  <a:lnTo>
                    <a:pt x="374" y="3402"/>
                  </a:lnTo>
                  <a:lnTo>
                    <a:pt x="374" y="3404"/>
                  </a:lnTo>
                  <a:lnTo>
                    <a:pt x="370" y="3402"/>
                  </a:lnTo>
                  <a:lnTo>
                    <a:pt x="362" y="3404"/>
                  </a:lnTo>
                  <a:lnTo>
                    <a:pt x="358" y="3406"/>
                  </a:lnTo>
                  <a:lnTo>
                    <a:pt x="356" y="3408"/>
                  </a:lnTo>
                  <a:lnTo>
                    <a:pt x="360" y="3414"/>
                  </a:lnTo>
                  <a:lnTo>
                    <a:pt x="366" y="3420"/>
                  </a:lnTo>
                  <a:lnTo>
                    <a:pt x="372" y="3426"/>
                  </a:lnTo>
                  <a:lnTo>
                    <a:pt x="378" y="3430"/>
                  </a:lnTo>
                  <a:lnTo>
                    <a:pt x="382" y="3432"/>
                  </a:lnTo>
                  <a:lnTo>
                    <a:pt x="386" y="3434"/>
                  </a:lnTo>
                  <a:lnTo>
                    <a:pt x="392" y="3438"/>
                  </a:lnTo>
                  <a:lnTo>
                    <a:pt x="402" y="3438"/>
                  </a:lnTo>
                  <a:lnTo>
                    <a:pt x="410" y="3436"/>
                  </a:lnTo>
                  <a:lnTo>
                    <a:pt x="414" y="3434"/>
                  </a:lnTo>
                  <a:lnTo>
                    <a:pt x="416" y="3426"/>
                  </a:lnTo>
                  <a:lnTo>
                    <a:pt x="416" y="3412"/>
                  </a:lnTo>
                  <a:lnTo>
                    <a:pt x="418" y="3400"/>
                  </a:lnTo>
                  <a:lnTo>
                    <a:pt x="420" y="3394"/>
                  </a:lnTo>
                  <a:lnTo>
                    <a:pt x="422" y="3388"/>
                  </a:lnTo>
                  <a:lnTo>
                    <a:pt x="424" y="3378"/>
                  </a:lnTo>
                  <a:lnTo>
                    <a:pt x="424" y="3372"/>
                  </a:lnTo>
                  <a:lnTo>
                    <a:pt x="426" y="3368"/>
                  </a:lnTo>
                  <a:lnTo>
                    <a:pt x="428" y="3366"/>
                  </a:lnTo>
                  <a:lnTo>
                    <a:pt x="432" y="3366"/>
                  </a:lnTo>
                  <a:lnTo>
                    <a:pt x="440" y="3364"/>
                  </a:lnTo>
                  <a:lnTo>
                    <a:pt x="444" y="3362"/>
                  </a:lnTo>
                  <a:lnTo>
                    <a:pt x="450" y="3358"/>
                  </a:lnTo>
                  <a:lnTo>
                    <a:pt x="454" y="3354"/>
                  </a:lnTo>
                  <a:lnTo>
                    <a:pt x="458" y="3354"/>
                  </a:lnTo>
                  <a:lnTo>
                    <a:pt x="462" y="3354"/>
                  </a:lnTo>
                  <a:lnTo>
                    <a:pt x="466" y="3356"/>
                  </a:lnTo>
                  <a:lnTo>
                    <a:pt x="470" y="3350"/>
                  </a:lnTo>
                  <a:lnTo>
                    <a:pt x="476" y="3342"/>
                  </a:lnTo>
                  <a:lnTo>
                    <a:pt x="480" y="3340"/>
                  </a:lnTo>
                  <a:lnTo>
                    <a:pt x="486" y="3340"/>
                  </a:lnTo>
                  <a:lnTo>
                    <a:pt x="496" y="3342"/>
                  </a:lnTo>
                  <a:lnTo>
                    <a:pt x="510" y="3344"/>
                  </a:lnTo>
                  <a:lnTo>
                    <a:pt x="518" y="3348"/>
                  </a:lnTo>
                  <a:lnTo>
                    <a:pt x="520" y="3346"/>
                  </a:lnTo>
                  <a:lnTo>
                    <a:pt x="518" y="3342"/>
                  </a:lnTo>
                  <a:lnTo>
                    <a:pt x="510" y="3328"/>
                  </a:lnTo>
                  <a:lnTo>
                    <a:pt x="500" y="3308"/>
                  </a:lnTo>
                  <a:lnTo>
                    <a:pt x="496" y="3296"/>
                  </a:lnTo>
                  <a:lnTo>
                    <a:pt x="492" y="3282"/>
                  </a:lnTo>
                  <a:lnTo>
                    <a:pt x="490" y="3266"/>
                  </a:lnTo>
                  <a:lnTo>
                    <a:pt x="490" y="3256"/>
                  </a:lnTo>
                  <a:lnTo>
                    <a:pt x="490" y="3246"/>
                  </a:lnTo>
                  <a:lnTo>
                    <a:pt x="494" y="3238"/>
                  </a:lnTo>
                  <a:lnTo>
                    <a:pt x="498" y="3228"/>
                  </a:lnTo>
                  <a:lnTo>
                    <a:pt x="506" y="3222"/>
                  </a:lnTo>
                  <a:lnTo>
                    <a:pt x="518" y="3216"/>
                  </a:lnTo>
                  <a:lnTo>
                    <a:pt x="528" y="3212"/>
                  </a:lnTo>
                  <a:lnTo>
                    <a:pt x="536" y="3208"/>
                  </a:lnTo>
                  <a:lnTo>
                    <a:pt x="542" y="3202"/>
                  </a:lnTo>
                  <a:lnTo>
                    <a:pt x="546" y="3196"/>
                  </a:lnTo>
                  <a:lnTo>
                    <a:pt x="550" y="3180"/>
                  </a:lnTo>
                  <a:lnTo>
                    <a:pt x="552" y="3156"/>
                  </a:lnTo>
                  <a:lnTo>
                    <a:pt x="556" y="3144"/>
                  </a:lnTo>
                  <a:lnTo>
                    <a:pt x="564" y="3134"/>
                  </a:lnTo>
                  <a:lnTo>
                    <a:pt x="572" y="3126"/>
                  </a:lnTo>
                  <a:lnTo>
                    <a:pt x="580" y="3122"/>
                  </a:lnTo>
                  <a:lnTo>
                    <a:pt x="596" y="3112"/>
                  </a:lnTo>
                  <a:lnTo>
                    <a:pt x="602" y="3108"/>
                  </a:lnTo>
                  <a:lnTo>
                    <a:pt x="604" y="3104"/>
                  </a:lnTo>
                  <a:lnTo>
                    <a:pt x="606" y="3100"/>
                  </a:lnTo>
                  <a:lnTo>
                    <a:pt x="610" y="3096"/>
                  </a:lnTo>
                  <a:lnTo>
                    <a:pt x="616" y="3092"/>
                  </a:lnTo>
                  <a:lnTo>
                    <a:pt x="622" y="3086"/>
                  </a:lnTo>
                  <a:lnTo>
                    <a:pt x="624" y="3082"/>
                  </a:lnTo>
                  <a:lnTo>
                    <a:pt x="622" y="3078"/>
                  </a:lnTo>
                  <a:lnTo>
                    <a:pt x="620" y="3074"/>
                  </a:lnTo>
                  <a:lnTo>
                    <a:pt x="620" y="3072"/>
                  </a:lnTo>
                  <a:lnTo>
                    <a:pt x="624" y="3066"/>
                  </a:lnTo>
                  <a:lnTo>
                    <a:pt x="626" y="3060"/>
                  </a:lnTo>
                  <a:lnTo>
                    <a:pt x="626" y="3054"/>
                  </a:lnTo>
                  <a:lnTo>
                    <a:pt x="626" y="3044"/>
                  </a:lnTo>
                  <a:lnTo>
                    <a:pt x="624" y="3038"/>
                  </a:lnTo>
                  <a:lnTo>
                    <a:pt x="620" y="3036"/>
                  </a:lnTo>
                  <a:lnTo>
                    <a:pt x="608" y="3036"/>
                  </a:lnTo>
                  <a:lnTo>
                    <a:pt x="600" y="3034"/>
                  </a:lnTo>
                  <a:lnTo>
                    <a:pt x="590" y="3032"/>
                  </a:lnTo>
                  <a:lnTo>
                    <a:pt x="580" y="3026"/>
                  </a:lnTo>
                  <a:lnTo>
                    <a:pt x="570" y="3016"/>
                  </a:lnTo>
                  <a:lnTo>
                    <a:pt x="554" y="2996"/>
                  </a:lnTo>
                  <a:lnTo>
                    <a:pt x="550" y="2988"/>
                  </a:lnTo>
                  <a:lnTo>
                    <a:pt x="550" y="2982"/>
                  </a:lnTo>
                  <a:lnTo>
                    <a:pt x="550" y="2976"/>
                  </a:lnTo>
                  <a:lnTo>
                    <a:pt x="554" y="2968"/>
                  </a:lnTo>
                  <a:lnTo>
                    <a:pt x="564" y="2948"/>
                  </a:lnTo>
                  <a:lnTo>
                    <a:pt x="570" y="2938"/>
                  </a:lnTo>
                  <a:lnTo>
                    <a:pt x="576" y="2930"/>
                  </a:lnTo>
                  <a:lnTo>
                    <a:pt x="580" y="2928"/>
                  </a:lnTo>
                  <a:lnTo>
                    <a:pt x="584" y="2926"/>
                  </a:lnTo>
                  <a:lnTo>
                    <a:pt x="592" y="2926"/>
                  </a:lnTo>
                  <a:lnTo>
                    <a:pt x="594" y="2924"/>
                  </a:lnTo>
                  <a:lnTo>
                    <a:pt x="598" y="2922"/>
                  </a:lnTo>
                  <a:lnTo>
                    <a:pt x="602" y="2918"/>
                  </a:lnTo>
                  <a:lnTo>
                    <a:pt x="608" y="2916"/>
                  </a:lnTo>
                  <a:lnTo>
                    <a:pt x="622" y="2916"/>
                  </a:lnTo>
                  <a:lnTo>
                    <a:pt x="628" y="2916"/>
                  </a:lnTo>
                  <a:lnTo>
                    <a:pt x="632" y="2914"/>
                  </a:lnTo>
                  <a:lnTo>
                    <a:pt x="634" y="2912"/>
                  </a:lnTo>
                  <a:lnTo>
                    <a:pt x="630" y="2908"/>
                  </a:lnTo>
                  <a:lnTo>
                    <a:pt x="628" y="2902"/>
                  </a:lnTo>
                  <a:lnTo>
                    <a:pt x="630" y="2898"/>
                  </a:lnTo>
                  <a:lnTo>
                    <a:pt x="638" y="2890"/>
                  </a:lnTo>
                  <a:lnTo>
                    <a:pt x="642" y="2886"/>
                  </a:lnTo>
                  <a:lnTo>
                    <a:pt x="646" y="2878"/>
                  </a:lnTo>
                  <a:lnTo>
                    <a:pt x="648" y="2868"/>
                  </a:lnTo>
                  <a:lnTo>
                    <a:pt x="644" y="2856"/>
                  </a:lnTo>
                  <a:lnTo>
                    <a:pt x="644" y="2850"/>
                  </a:lnTo>
                  <a:lnTo>
                    <a:pt x="644" y="2844"/>
                  </a:lnTo>
                  <a:lnTo>
                    <a:pt x="646" y="2836"/>
                  </a:lnTo>
                  <a:lnTo>
                    <a:pt x="648" y="2830"/>
                  </a:lnTo>
                  <a:lnTo>
                    <a:pt x="652" y="2822"/>
                  </a:lnTo>
                  <a:lnTo>
                    <a:pt x="660" y="2816"/>
                  </a:lnTo>
                  <a:lnTo>
                    <a:pt x="668" y="2810"/>
                  </a:lnTo>
                  <a:lnTo>
                    <a:pt x="678" y="2806"/>
                  </a:lnTo>
                  <a:lnTo>
                    <a:pt x="684" y="2802"/>
                  </a:lnTo>
                  <a:lnTo>
                    <a:pt x="682" y="2800"/>
                  </a:lnTo>
                  <a:lnTo>
                    <a:pt x="674" y="2798"/>
                  </a:lnTo>
                  <a:lnTo>
                    <a:pt x="662" y="2794"/>
                  </a:lnTo>
                  <a:lnTo>
                    <a:pt x="658" y="2790"/>
                  </a:lnTo>
                  <a:lnTo>
                    <a:pt x="658" y="2786"/>
                  </a:lnTo>
                  <a:lnTo>
                    <a:pt x="660" y="2782"/>
                  </a:lnTo>
                  <a:lnTo>
                    <a:pt x="664" y="2780"/>
                  </a:lnTo>
                  <a:lnTo>
                    <a:pt x="670" y="2780"/>
                  </a:lnTo>
                  <a:lnTo>
                    <a:pt x="676" y="2780"/>
                  </a:lnTo>
                  <a:lnTo>
                    <a:pt x="682" y="2782"/>
                  </a:lnTo>
                  <a:lnTo>
                    <a:pt x="686" y="2788"/>
                  </a:lnTo>
                  <a:lnTo>
                    <a:pt x="690" y="2792"/>
                  </a:lnTo>
                  <a:lnTo>
                    <a:pt x="692" y="2796"/>
                  </a:lnTo>
                  <a:lnTo>
                    <a:pt x="696" y="2798"/>
                  </a:lnTo>
                  <a:lnTo>
                    <a:pt x="700" y="2798"/>
                  </a:lnTo>
                  <a:lnTo>
                    <a:pt x="704" y="2796"/>
                  </a:lnTo>
                  <a:lnTo>
                    <a:pt x="708" y="2792"/>
                  </a:lnTo>
                  <a:lnTo>
                    <a:pt x="712" y="2786"/>
                  </a:lnTo>
                  <a:lnTo>
                    <a:pt x="714" y="2778"/>
                  </a:lnTo>
                  <a:lnTo>
                    <a:pt x="716" y="2770"/>
                  </a:lnTo>
                  <a:lnTo>
                    <a:pt x="714" y="2762"/>
                  </a:lnTo>
                  <a:lnTo>
                    <a:pt x="708" y="2754"/>
                  </a:lnTo>
                  <a:lnTo>
                    <a:pt x="706" y="2752"/>
                  </a:lnTo>
                  <a:lnTo>
                    <a:pt x="702" y="2752"/>
                  </a:lnTo>
                  <a:lnTo>
                    <a:pt x="678" y="2758"/>
                  </a:lnTo>
                  <a:lnTo>
                    <a:pt x="670" y="2760"/>
                  </a:lnTo>
                  <a:lnTo>
                    <a:pt x="662" y="2758"/>
                  </a:lnTo>
                  <a:lnTo>
                    <a:pt x="658" y="2756"/>
                  </a:lnTo>
                  <a:lnTo>
                    <a:pt x="656" y="2750"/>
                  </a:lnTo>
                  <a:lnTo>
                    <a:pt x="654" y="2744"/>
                  </a:lnTo>
                  <a:lnTo>
                    <a:pt x="656" y="2734"/>
                  </a:lnTo>
                  <a:lnTo>
                    <a:pt x="656" y="2726"/>
                  </a:lnTo>
                  <a:lnTo>
                    <a:pt x="654" y="2716"/>
                  </a:lnTo>
                  <a:lnTo>
                    <a:pt x="650" y="2700"/>
                  </a:lnTo>
                  <a:lnTo>
                    <a:pt x="648" y="2694"/>
                  </a:lnTo>
                  <a:lnTo>
                    <a:pt x="646" y="2690"/>
                  </a:lnTo>
                  <a:lnTo>
                    <a:pt x="648" y="2684"/>
                  </a:lnTo>
                  <a:lnTo>
                    <a:pt x="654" y="2682"/>
                  </a:lnTo>
                  <a:lnTo>
                    <a:pt x="662" y="2680"/>
                  </a:lnTo>
                  <a:lnTo>
                    <a:pt x="668" y="2682"/>
                  </a:lnTo>
                  <a:lnTo>
                    <a:pt x="684" y="2688"/>
                  </a:lnTo>
                  <a:lnTo>
                    <a:pt x="700" y="2696"/>
                  </a:lnTo>
                  <a:lnTo>
                    <a:pt x="708" y="2698"/>
                  </a:lnTo>
                  <a:lnTo>
                    <a:pt x="714" y="2700"/>
                  </a:lnTo>
                  <a:lnTo>
                    <a:pt x="724" y="2700"/>
                  </a:lnTo>
                  <a:lnTo>
                    <a:pt x="728" y="2700"/>
                  </a:lnTo>
                  <a:lnTo>
                    <a:pt x="734" y="2700"/>
                  </a:lnTo>
                  <a:lnTo>
                    <a:pt x="748" y="2694"/>
                  </a:lnTo>
                  <a:lnTo>
                    <a:pt x="762" y="2684"/>
                  </a:lnTo>
                  <a:lnTo>
                    <a:pt x="768" y="2680"/>
                  </a:lnTo>
                  <a:lnTo>
                    <a:pt x="770" y="2676"/>
                  </a:lnTo>
                  <a:lnTo>
                    <a:pt x="770" y="2672"/>
                  </a:lnTo>
                  <a:lnTo>
                    <a:pt x="770" y="2670"/>
                  </a:lnTo>
                  <a:lnTo>
                    <a:pt x="764" y="2664"/>
                  </a:lnTo>
                  <a:lnTo>
                    <a:pt x="762" y="2660"/>
                  </a:lnTo>
                  <a:lnTo>
                    <a:pt x="760" y="2658"/>
                  </a:lnTo>
                  <a:lnTo>
                    <a:pt x="758" y="2650"/>
                  </a:lnTo>
                  <a:lnTo>
                    <a:pt x="762" y="2642"/>
                  </a:lnTo>
                  <a:lnTo>
                    <a:pt x="770" y="2632"/>
                  </a:lnTo>
                  <a:lnTo>
                    <a:pt x="776" y="2622"/>
                  </a:lnTo>
                  <a:lnTo>
                    <a:pt x="778" y="2612"/>
                  </a:lnTo>
                  <a:lnTo>
                    <a:pt x="776" y="2602"/>
                  </a:lnTo>
                  <a:lnTo>
                    <a:pt x="772" y="2598"/>
                  </a:lnTo>
                  <a:lnTo>
                    <a:pt x="770" y="2596"/>
                  </a:lnTo>
                  <a:lnTo>
                    <a:pt x="766" y="2592"/>
                  </a:lnTo>
                  <a:lnTo>
                    <a:pt x="762" y="2588"/>
                  </a:lnTo>
                  <a:lnTo>
                    <a:pt x="760" y="2578"/>
                  </a:lnTo>
                  <a:lnTo>
                    <a:pt x="760" y="2574"/>
                  </a:lnTo>
                  <a:lnTo>
                    <a:pt x="762" y="2572"/>
                  </a:lnTo>
                  <a:lnTo>
                    <a:pt x="768" y="2572"/>
                  </a:lnTo>
                  <a:lnTo>
                    <a:pt x="774" y="2576"/>
                  </a:lnTo>
                  <a:lnTo>
                    <a:pt x="784" y="2582"/>
                  </a:lnTo>
                  <a:lnTo>
                    <a:pt x="792" y="2582"/>
                  </a:lnTo>
                  <a:lnTo>
                    <a:pt x="824" y="2578"/>
                  </a:lnTo>
                  <a:lnTo>
                    <a:pt x="856" y="2574"/>
                  </a:lnTo>
                  <a:lnTo>
                    <a:pt x="890" y="2566"/>
                  </a:lnTo>
                  <a:lnTo>
                    <a:pt x="920" y="2556"/>
                  </a:lnTo>
                  <a:lnTo>
                    <a:pt x="934" y="2550"/>
                  </a:lnTo>
                  <a:lnTo>
                    <a:pt x="944" y="2544"/>
                  </a:lnTo>
                  <a:lnTo>
                    <a:pt x="952" y="2538"/>
                  </a:lnTo>
                  <a:lnTo>
                    <a:pt x="956" y="2534"/>
                  </a:lnTo>
                  <a:lnTo>
                    <a:pt x="958" y="2528"/>
                  </a:lnTo>
                  <a:lnTo>
                    <a:pt x="960" y="2524"/>
                  </a:lnTo>
                  <a:lnTo>
                    <a:pt x="962" y="2516"/>
                  </a:lnTo>
                  <a:lnTo>
                    <a:pt x="966" y="2510"/>
                  </a:lnTo>
                  <a:lnTo>
                    <a:pt x="970" y="2504"/>
                  </a:lnTo>
                  <a:lnTo>
                    <a:pt x="980" y="2492"/>
                  </a:lnTo>
                  <a:lnTo>
                    <a:pt x="986" y="2478"/>
                  </a:lnTo>
                  <a:lnTo>
                    <a:pt x="990" y="2464"/>
                  </a:lnTo>
                  <a:lnTo>
                    <a:pt x="990" y="2444"/>
                  </a:lnTo>
                  <a:lnTo>
                    <a:pt x="990" y="2436"/>
                  </a:lnTo>
                  <a:lnTo>
                    <a:pt x="990" y="2432"/>
                  </a:lnTo>
                  <a:lnTo>
                    <a:pt x="986" y="2432"/>
                  </a:lnTo>
                  <a:lnTo>
                    <a:pt x="984" y="2432"/>
                  </a:lnTo>
                  <a:lnTo>
                    <a:pt x="980" y="2432"/>
                  </a:lnTo>
                  <a:lnTo>
                    <a:pt x="976" y="2432"/>
                  </a:lnTo>
                  <a:lnTo>
                    <a:pt x="970" y="2428"/>
                  </a:lnTo>
                  <a:lnTo>
                    <a:pt x="964" y="2420"/>
                  </a:lnTo>
                  <a:lnTo>
                    <a:pt x="962" y="2410"/>
                  </a:lnTo>
                  <a:lnTo>
                    <a:pt x="962" y="2404"/>
                  </a:lnTo>
                  <a:lnTo>
                    <a:pt x="964" y="2400"/>
                  </a:lnTo>
                  <a:lnTo>
                    <a:pt x="968" y="2396"/>
                  </a:lnTo>
                  <a:lnTo>
                    <a:pt x="970" y="2392"/>
                  </a:lnTo>
                  <a:lnTo>
                    <a:pt x="970" y="2388"/>
                  </a:lnTo>
                  <a:lnTo>
                    <a:pt x="968" y="2380"/>
                  </a:lnTo>
                  <a:lnTo>
                    <a:pt x="962" y="2368"/>
                  </a:lnTo>
                  <a:lnTo>
                    <a:pt x="954" y="2360"/>
                  </a:lnTo>
                  <a:lnTo>
                    <a:pt x="946" y="2354"/>
                  </a:lnTo>
                  <a:lnTo>
                    <a:pt x="928" y="2344"/>
                  </a:lnTo>
                  <a:lnTo>
                    <a:pt x="922" y="2338"/>
                  </a:lnTo>
                  <a:lnTo>
                    <a:pt x="918" y="2332"/>
                  </a:lnTo>
                  <a:lnTo>
                    <a:pt x="918" y="2330"/>
                  </a:lnTo>
                  <a:lnTo>
                    <a:pt x="920" y="2326"/>
                  </a:lnTo>
                  <a:lnTo>
                    <a:pt x="926" y="2316"/>
                  </a:lnTo>
                  <a:lnTo>
                    <a:pt x="928" y="2320"/>
                  </a:lnTo>
                  <a:lnTo>
                    <a:pt x="934" y="2326"/>
                  </a:lnTo>
                  <a:lnTo>
                    <a:pt x="946" y="2332"/>
                  </a:lnTo>
                  <a:lnTo>
                    <a:pt x="952" y="2334"/>
                  </a:lnTo>
                  <a:lnTo>
                    <a:pt x="958" y="2334"/>
                  </a:lnTo>
                  <a:lnTo>
                    <a:pt x="966" y="2336"/>
                  </a:lnTo>
                  <a:lnTo>
                    <a:pt x="976" y="2338"/>
                  </a:lnTo>
                  <a:lnTo>
                    <a:pt x="992" y="2348"/>
                  </a:lnTo>
                  <a:lnTo>
                    <a:pt x="1002" y="2352"/>
                  </a:lnTo>
                  <a:lnTo>
                    <a:pt x="1010" y="2356"/>
                  </a:lnTo>
                  <a:lnTo>
                    <a:pt x="1018" y="2358"/>
                  </a:lnTo>
                  <a:lnTo>
                    <a:pt x="1026" y="2356"/>
                  </a:lnTo>
                  <a:lnTo>
                    <a:pt x="1032" y="2354"/>
                  </a:lnTo>
                  <a:lnTo>
                    <a:pt x="1038" y="2352"/>
                  </a:lnTo>
                  <a:lnTo>
                    <a:pt x="1050" y="2356"/>
                  </a:lnTo>
                  <a:lnTo>
                    <a:pt x="1056" y="2358"/>
                  </a:lnTo>
                  <a:lnTo>
                    <a:pt x="1062" y="2358"/>
                  </a:lnTo>
                  <a:lnTo>
                    <a:pt x="1068" y="2358"/>
                  </a:lnTo>
                  <a:lnTo>
                    <a:pt x="1076" y="2354"/>
                  </a:lnTo>
                  <a:lnTo>
                    <a:pt x="1090" y="2344"/>
                  </a:lnTo>
                  <a:lnTo>
                    <a:pt x="1100" y="2334"/>
                  </a:lnTo>
                  <a:lnTo>
                    <a:pt x="1110" y="2320"/>
                  </a:lnTo>
                  <a:lnTo>
                    <a:pt x="1122" y="2300"/>
                  </a:lnTo>
                  <a:lnTo>
                    <a:pt x="1120" y="2294"/>
                  </a:lnTo>
                  <a:lnTo>
                    <a:pt x="1124" y="2288"/>
                  </a:lnTo>
                  <a:lnTo>
                    <a:pt x="1130" y="2282"/>
                  </a:lnTo>
                  <a:lnTo>
                    <a:pt x="1140" y="2276"/>
                  </a:lnTo>
                  <a:lnTo>
                    <a:pt x="1150" y="2270"/>
                  </a:lnTo>
                  <a:lnTo>
                    <a:pt x="1154" y="2264"/>
                  </a:lnTo>
                  <a:lnTo>
                    <a:pt x="1158" y="2256"/>
                  </a:lnTo>
                  <a:lnTo>
                    <a:pt x="1166" y="2232"/>
                  </a:lnTo>
                  <a:lnTo>
                    <a:pt x="1170" y="2224"/>
                  </a:lnTo>
                  <a:lnTo>
                    <a:pt x="1174" y="2218"/>
                  </a:lnTo>
                  <a:lnTo>
                    <a:pt x="1188" y="2204"/>
                  </a:lnTo>
                  <a:lnTo>
                    <a:pt x="1210" y="2184"/>
                  </a:lnTo>
                  <a:lnTo>
                    <a:pt x="1220" y="2174"/>
                  </a:lnTo>
                  <a:lnTo>
                    <a:pt x="1228" y="2164"/>
                  </a:lnTo>
                  <a:lnTo>
                    <a:pt x="1240" y="2140"/>
                  </a:lnTo>
                  <a:lnTo>
                    <a:pt x="1254" y="2110"/>
                  </a:lnTo>
                  <a:lnTo>
                    <a:pt x="1270" y="2074"/>
                  </a:lnTo>
                  <a:lnTo>
                    <a:pt x="1278" y="2058"/>
                  </a:lnTo>
                  <a:lnTo>
                    <a:pt x="1284" y="2048"/>
                  </a:lnTo>
                  <a:lnTo>
                    <a:pt x="1290" y="2042"/>
                  </a:lnTo>
                  <a:lnTo>
                    <a:pt x="1294" y="2038"/>
                  </a:lnTo>
                  <a:lnTo>
                    <a:pt x="1304" y="2030"/>
                  </a:lnTo>
                  <a:lnTo>
                    <a:pt x="1308" y="2022"/>
                  </a:lnTo>
                  <a:lnTo>
                    <a:pt x="1314" y="2012"/>
                  </a:lnTo>
                  <a:lnTo>
                    <a:pt x="1320" y="1998"/>
                  </a:lnTo>
                  <a:lnTo>
                    <a:pt x="1322" y="1984"/>
                  </a:lnTo>
                  <a:lnTo>
                    <a:pt x="1322" y="1970"/>
                  </a:lnTo>
                  <a:lnTo>
                    <a:pt x="1322" y="1956"/>
                  </a:lnTo>
                  <a:lnTo>
                    <a:pt x="1322" y="1926"/>
                  </a:lnTo>
                  <a:lnTo>
                    <a:pt x="1320" y="1910"/>
                  </a:lnTo>
                  <a:lnTo>
                    <a:pt x="1322" y="1894"/>
                  </a:lnTo>
                  <a:lnTo>
                    <a:pt x="1324" y="1878"/>
                  </a:lnTo>
                  <a:lnTo>
                    <a:pt x="1332" y="1862"/>
                  </a:lnTo>
                  <a:lnTo>
                    <a:pt x="1340" y="1848"/>
                  </a:lnTo>
                  <a:lnTo>
                    <a:pt x="1352" y="1836"/>
                  </a:lnTo>
                  <a:lnTo>
                    <a:pt x="1364" y="1824"/>
                  </a:lnTo>
                  <a:lnTo>
                    <a:pt x="1376" y="1816"/>
                  </a:lnTo>
                  <a:lnTo>
                    <a:pt x="1388" y="1808"/>
                  </a:lnTo>
                  <a:lnTo>
                    <a:pt x="1398" y="1802"/>
                  </a:lnTo>
                  <a:lnTo>
                    <a:pt x="1422" y="1792"/>
                  </a:lnTo>
                  <a:lnTo>
                    <a:pt x="1438" y="1782"/>
                  </a:lnTo>
                  <a:lnTo>
                    <a:pt x="1452" y="1772"/>
                  </a:lnTo>
                  <a:lnTo>
                    <a:pt x="1462" y="1764"/>
                  </a:lnTo>
                  <a:lnTo>
                    <a:pt x="1476" y="1750"/>
                  </a:lnTo>
                  <a:lnTo>
                    <a:pt x="1482" y="1744"/>
                  </a:lnTo>
                  <a:lnTo>
                    <a:pt x="1490" y="1740"/>
                  </a:lnTo>
                  <a:lnTo>
                    <a:pt x="1498" y="1738"/>
                  </a:lnTo>
                  <a:lnTo>
                    <a:pt x="1502" y="1738"/>
                  </a:lnTo>
                  <a:lnTo>
                    <a:pt x="1506" y="1740"/>
                  </a:lnTo>
                  <a:lnTo>
                    <a:pt x="1508" y="1742"/>
                  </a:lnTo>
                  <a:lnTo>
                    <a:pt x="1514" y="1742"/>
                  </a:lnTo>
                  <a:lnTo>
                    <a:pt x="1520" y="1742"/>
                  </a:lnTo>
                  <a:lnTo>
                    <a:pt x="1530" y="1740"/>
                  </a:lnTo>
                  <a:lnTo>
                    <a:pt x="1544" y="1738"/>
                  </a:lnTo>
                  <a:lnTo>
                    <a:pt x="1556" y="1738"/>
                  </a:lnTo>
                  <a:lnTo>
                    <a:pt x="1576" y="1738"/>
                  </a:lnTo>
                  <a:lnTo>
                    <a:pt x="1584" y="1738"/>
                  </a:lnTo>
                  <a:lnTo>
                    <a:pt x="1588" y="1736"/>
                  </a:lnTo>
                  <a:lnTo>
                    <a:pt x="1592" y="1734"/>
                  </a:lnTo>
                  <a:lnTo>
                    <a:pt x="1590" y="1728"/>
                  </a:lnTo>
                  <a:lnTo>
                    <a:pt x="1590" y="1724"/>
                  </a:lnTo>
                  <a:lnTo>
                    <a:pt x="1590" y="1722"/>
                  </a:lnTo>
                  <a:lnTo>
                    <a:pt x="1594" y="1716"/>
                  </a:lnTo>
                  <a:lnTo>
                    <a:pt x="1608" y="1702"/>
                  </a:lnTo>
                  <a:lnTo>
                    <a:pt x="1616" y="1696"/>
                  </a:lnTo>
                  <a:lnTo>
                    <a:pt x="1622" y="1690"/>
                  </a:lnTo>
                  <a:lnTo>
                    <a:pt x="1626" y="1682"/>
                  </a:lnTo>
                  <a:lnTo>
                    <a:pt x="1626" y="1676"/>
                  </a:lnTo>
                  <a:lnTo>
                    <a:pt x="1624" y="1672"/>
                  </a:lnTo>
                  <a:lnTo>
                    <a:pt x="1622" y="1662"/>
                  </a:lnTo>
                  <a:lnTo>
                    <a:pt x="1624" y="1654"/>
                  </a:lnTo>
                  <a:lnTo>
                    <a:pt x="1628" y="1644"/>
                  </a:lnTo>
                  <a:lnTo>
                    <a:pt x="1634" y="1634"/>
                  </a:lnTo>
                  <a:lnTo>
                    <a:pt x="1650" y="1610"/>
                  </a:lnTo>
                  <a:lnTo>
                    <a:pt x="1668" y="1580"/>
                  </a:lnTo>
                  <a:lnTo>
                    <a:pt x="1674" y="1564"/>
                  </a:lnTo>
                  <a:lnTo>
                    <a:pt x="1678" y="1550"/>
                  </a:lnTo>
                  <a:lnTo>
                    <a:pt x="1678" y="1536"/>
                  </a:lnTo>
                  <a:lnTo>
                    <a:pt x="1678" y="1524"/>
                  </a:lnTo>
                  <a:lnTo>
                    <a:pt x="1678" y="1514"/>
                  </a:lnTo>
                  <a:lnTo>
                    <a:pt x="1680" y="1506"/>
                  </a:lnTo>
                  <a:lnTo>
                    <a:pt x="1682" y="1498"/>
                  </a:lnTo>
                  <a:lnTo>
                    <a:pt x="1688" y="1494"/>
                  </a:lnTo>
                  <a:lnTo>
                    <a:pt x="1694" y="1488"/>
                  </a:lnTo>
                  <a:lnTo>
                    <a:pt x="1698" y="1480"/>
                  </a:lnTo>
                  <a:lnTo>
                    <a:pt x="1698" y="1470"/>
                  </a:lnTo>
                  <a:lnTo>
                    <a:pt x="1700" y="1460"/>
                  </a:lnTo>
                  <a:lnTo>
                    <a:pt x="1700" y="1434"/>
                  </a:lnTo>
                  <a:lnTo>
                    <a:pt x="1702" y="1418"/>
                  </a:lnTo>
                  <a:lnTo>
                    <a:pt x="1704" y="1404"/>
                  </a:lnTo>
                  <a:lnTo>
                    <a:pt x="1708" y="1390"/>
                  </a:lnTo>
                  <a:lnTo>
                    <a:pt x="1708" y="1378"/>
                  </a:lnTo>
                  <a:lnTo>
                    <a:pt x="1708" y="1368"/>
                  </a:lnTo>
                  <a:lnTo>
                    <a:pt x="1706" y="1360"/>
                  </a:lnTo>
                  <a:lnTo>
                    <a:pt x="1702" y="1342"/>
                  </a:lnTo>
                  <a:lnTo>
                    <a:pt x="1702" y="1334"/>
                  </a:lnTo>
                  <a:lnTo>
                    <a:pt x="1702" y="1324"/>
                  </a:lnTo>
                  <a:lnTo>
                    <a:pt x="1706" y="1252"/>
                  </a:lnTo>
                  <a:lnTo>
                    <a:pt x="1708" y="1234"/>
                  </a:lnTo>
                  <a:lnTo>
                    <a:pt x="1710" y="1224"/>
                  </a:lnTo>
                  <a:lnTo>
                    <a:pt x="1712" y="1220"/>
                  </a:lnTo>
                  <a:lnTo>
                    <a:pt x="1714" y="1220"/>
                  </a:lnTo>
                  <a:lnTo>
                    <a:pt x="1718" y="1222"/>
                  </a:lnTo>
                  <a:lnTo>
                    <a:pt x="1720" y="1226"/>
                  </a:lnTo>
                  <a:lnTo>
                    <a:pt x="1726" y="1234"/>
                  </a:lnTo>
                  <a:lnTo>
                    <a:pt x="1730" y="1238"/>
                  </a:lnTo>
                  <a:lnTo>
                    <a:pt x="1736" y="1238"/>
                  </a:lnTo>
                  <a:lnTo>
                    <a:pt x="1740" y="1234"/>
                  </a:lnTo>
                  <a:lnTo>
                    <a:pt x="1746" y="1224"/>
                  </a:lnTo>
                  <a:lnTo>
                    <a:pt x="1752" y="1212"/>
                  </a:lnTo>
                  <a:lnTo>
                    <a:pt x="1766" y="1176"/>
                  </a:lnTo>
                  <a:lnTo>
                    <a:pt x="1774" y="1158"/>
                  </a:lnTo>
                  <a:lnTo>
                    <a:pt x="1780" y="1146"/>
                  </a:lnTo>
                  <a:lnTo>
                    <a:pt x="1788" y="1136"/>
                  </a:lnTo>
                  <a:lnTo>
                    <a:pt x="1794" y="1128"/>
                  </a:lnTo>
                  <a:lnTo>
                    <a:pt x="1810" y="1112"/>
                  </a:lnTo>
                  <a:lnTo>
                    <a:pt x="1820" y="1100"/>
                  </a:lnTo>
                  <a:lnTo>
                    <a:pt x="1830" y="1082"/>
                  </a:lnTo>
                  <a:lnTo>
                    <a:pt x="1852" y="1044"/>
                  </a:lnTo>
                  <a:lnTo>
                    <a:pt x="1860" y="1030"/>
                  </a:lnTo>
                  <a:lnTo>
                    <a:pt x="1866" y="1016"/>
                  </a:lnTo>
                  <a:lnTo>
                    <a:pt x="1872" y="1002"/>
                  </a:lnTo>
                  <a:lnTo>
                    <a:pt x="1874" y="988"/>
                  </a:lnTo>
                  <a:lnTo>
                    <a:pt x="1874" y="972"/>
                  </a:lnTo>
                  <a:lnTo>
                    <a:pt x="1872" y="956"/>
                  </a:lnTo>
                  <a:close/>
                  <a:moveTo>
                    <a:pt x="1128" y="2234"/>
                  </a:moveTo>
                  <a:lnTo>
                    <a:pt x="1128" y="2234"/>
                  </a:lnTo>
                  <a:lnTo>
                    <a:pt x="1132" y="2242"/>
                  </a:lnTo>
                  <a:lnTo>
                    <a:pt x="1128" y="2234"/>
                  </a:lnTo>
                  <a:close/>
                  <a:moveTo>
                    <a:pt x="698" y="3490"/>
                  </a:moveTo>
                  <a:lnTo>
                    <a:pt x="698" y="3490"/>
                  </a:lnTo>
                  <a:lnTo>
                    <a:pt x="692" y="3492"/>
                  </a:lnTo>
                  <a:lnTo>
                    <a:pt x="688" y="3490"/>
                  </a:lnTo>
                  <a:lnTo>
                    <a:pt x="684" y="3490"/>
                  </a:lnTo>
                  <a:lnTo>
                    <a:pt x="678" y="3492"/>
                  </a:lnTo>
                  <a:lnTo>
                    <a:pt x="670" y="3496"/>
                  </a:lnTo>
                  <a:lnTo>
                    <a:pt x="666" y="3498"/>
                  </a:lnTo>
                  <a:lnTo>
                    <a:pt x="670" y="3500"/>
                  </a:lnTo>
                  <a:lnTo>
                    <a:pt x="672" y="3500"/>
                  </a:lnTo>
                  <a:lnTo>
                    <a:pt x="678" y="3498"/>
                  </a:lnTo>
                  <a:lnTo>
                    <a:pt x="682" y="3494"/>
                  </a:lnTo>
                  <a:lnTo>
                    <a:pt x="684" y="3496"/>
                  </a:lnTo>
                  <a:lnTo>
                    <a:pt x="686" y="3498"/>
                  </a:lnTo>
                  <a:lnTo>
                    <a:pt x="690" y="3496"/>
                  </a:lnTo>
                  <a:lnTo>
                    <a:pt x="694" y="3496"/>
                  </a:lnTo>
                  <a:lnTo>
                    <a:pt x="696" y="3496"/>
                  </a:lnTo>
                  <a:lnTo>
                    <a:pt x="700" y="3496"/>
                  </a:lnTo>
                  <a:lnTo>
                    <a:pt x="702" y="3494"/>
                  </a:lnTo>
                  <a:lnTo>
                    <a:pt x="704" y="3492"/>
                  </a:lnTo>
                  <a:lnTo>
                    <a:pt x="702" y="3490"/>
                  </a:lnTo>
                  <a:lnTo>
                    <a:pt x="698" y="3490"/>
                  </a:lnTo>
                  <a:close/>
                  <a:moveTo>
                    <a:pt x="294" y="3084"/>
                  </a:moveTo>
                  <a:lnTo>
                    <a:pt x="294" y="3084"/>
                  </a:lnTo>
                  <a:lnTo>
                    <a:pt x="298" y="3086"/>
                  </a:lnTo>
                  <a:lnTo>
                    <a:pt x="300" y="3084"/>
                  </a:lnTo>
                  <a:lnTo>
                    <a:pt x="300" y="3082"/>
                  </a:lnTo>
                  <a:lnTo>
                    <a:pt x="298" y="3080"/>
                  </a:lnTo>
                  <a:lnTo>
                    <a:pt x="292" y="3078"/>
                  </a:lnTo>
                  <a:lnTo>
                    <a:pt x="286" y="3078"/>
                  </a:lnTo>
                  <a:lnTo>
                    <a:pt x="282" y="3078"/>
                  </a:lnTo>
                  <a:lnTo>
                    <a:pt x="276" y="3080"/>
                  </a:lnTo>
                  <a:lnTo>
                    <a:pt x="274" y="3082"/>
                  </a:lnTo>
                  <a:lnTo>
                    <a:pt x="274" y="3084"/>
                  </a:lnTo>
                  <a:lnTo>
                    <a:pt x="280" y="3084"/>
                  </a:lnTo>
                  <a:lnTo>
                    <a:pt x="288" y="3084"/>
                  </a:lnTo>
                  <a:lnTo>
                    <a:pt x="294" y="3084"/>
                  </a:lnTo>
                  <a:close/>
                  <a:moveTo>
                    <a:pt x="338" y="3318"/>
                  </a:moveTo>
                  <a:lnTo>
                    <a:pt x="338" y="3318"/>
                  </a:lnTo>
                  <a:lnTo>
                    <a:pt x="330" y="3322"/>
                  </a:lnTo>
                  <a:lnTo>
                    <a:pt x="328" y="3324"/>
                  </a:lnTo>
                  <a:lnTo>
                    <a:pt x="330" y="3326"/>
                  </a:lnTo>
                  <a:lnTo>
                    <a:pt x="334" y="3326"/>
                  </a:lnTo>
                  <a:lnTo>
                    <a:pt x="338" y="3322"/>
                  </a:lnTo>
                  <a:lnTo>
                    <a:pt x="338" y="3318"/>
                  </a:lnTo>
                  <a:close/>
                  <a:moveTo>
                    <a:pt x="292" y="3034"/>
                  </a:moveTo>
                  <a:lnTo>
                    <a:pt x="292" y="3034"/>
                  </a:lnTo>
                  <a:lnTo>
                    <a:pt x="290" y="3032"/>
                  </a:lnTo>
                  <a:lnTo>
                    <a:pt x="288" y="3030"/>
                  </a:lnTo>
                  <a:lnTo>
                    <a:pt x="284" y="3030"/>
                  </a:lnTo>
                  <a:lnTo>
                    <a:pt x="282" y="3034"/>
                  </a:lnTo>
                  <a:lnTo>
                    <a:pt x="284" y="3036"/>
                  </a:lnTo>
                  <a:lnTo>
                    <a:pt x="286" y="3038"/>
                  </a:lnTo>
                  <a:lnTo>
                    <a:pt x="290" y="3036"/>
                  </a:lnTo>
                  <a:lnTo>
                    <a:pt x="292" y="3034"/>
                  </a:lnTo>
                  <a:close/>
                  <a:moveTo>
                    <a:pt x="420" y="3442"/>
                  </a:moveTo>
                  <a:lnTo>
                    <a:pt x="420" y="3442"/>
                  </a:lnTo>
                  <a:lnTo>
                    <a:pt x="420" y="3446"/>
                  </a:lnTo>
                  <a:lnTo>
                    <a:pt x="424" y="3452"/>
                  </a:lnTo>
                  <a:lnTo>
                    <a:pt x="440" y="3462"/>
                  </a:lnTo>
                  <a:lnTo>
                    <a:pt x="444" y="3464"/>
                  </a:lnTo>
                  <a:lnTo>
                    <a:pt x="444" y="3462"/>
                  </a:lnTo>
                  <a:lnTo>
                    <a:pt x="442" y="3458"/>
                  </a:lnTo>
                  <a:lnTo>
                    <a:pt x="438" y="3454"/>
                  </a:lnTo>
                  <a:lnTo>
                    <a:pt x="430" y="3446"/>
                  </a:lnTo>
                  <a:lnTo>
                    <a:pt x="434" y="3448"/>
                  </a:lnTo>
                  <a:lnTo>
                    <a:pt x="438" y="3450"/>
                  </a:lnTo>
                  <a:lnTo>
                    <a:pt x="442" y="3450"/>
                  </a:lnTo>
                  <a:lnTo>
                    <a:pt x="442" y="3448"/>
                  </a:lnTo>
                  <a:lnTo>
                    <a:pt x="440" y="3444"/>
                  </a:lnTo>
                  <a:lnTo>
                    <a:pt x="436" y="3438"/>
                  </a:lnTo>
                  <a:lnTo>
                    <a:pt x="434" y="3432"/>
                  </a:lnTo>
                  <a:lnTo>
                    <a:pt x="434" y="3420"/>
                  </a:lnTo>
                  <a:lnTo>
                    <a:pt x="434" y="3418"/>
                  </a:lnTo>
                  <a:lnTo>
                    <a:pt x="434" y="3420"/>
                  </a:lnTo>
                  <a:lnTo>
                    <a:pt x="430" y="3422"/>
                  </a:lnTo>
                  <a:lnTo>
                    <a:pt x="426" y="3428"/>
                  </a:lnTo>
                  <a:lnTo>
                    <a:pt x="426" y="3432"/>
                  </a:lnTo>
                  <a:lnTo>
                    <a:pt x="426" y="3436"/>
                  </a:lnTo>
                  <a:lnTo>
                    <a:pt x="424" y="3436"/>
                  </a:lnTo>
                  <a:lnTo>
                    <a:pt x="422" y="3436"/>
                  </a:lnTo>
                  <a:lnTo>
                    <a:pt x="420" y="3442"/>
                  </a:lnTo>
                  <a:close/>
                  <a:moveTo>
                    <a:pt x="272" y="3186"/>
                  </a:moveTo>
                  <a:lnTo>
                    <a:pt x="272" y="3186"/>
                  </a:lnTo>
                  <a:lnTo>
                    <a:pt x="270" y="3186"/>
                  </a:lnTo>
                  <a:lnTo>
                    <a:pt x="272" y="3180"/>
                  </a:lnTo>
                  <a:lnTo>
                    <a:pt x="274" y="3174"/>
                  </a:lnTo>
                  <a:lnTo>
                    <a:pt x="274" y="3168"/>
                  </a:lnTo>
                  <a:lnTo>
                    <a:pt x="274" y="3150"/>
                  </a:lnTo>
                  <a:lnTo>
                    <a:pt x="272" y="3136"/>
                  </a:lnTo>
                  <a:lnTo>
                    <a:pt x="272" y="3132"/>
                  </a:lnTo>
                  <a:lnTo>
                    <a:pt x="270" y="3132"/>
                  </a:lnTo>
                  <a:lnTo>
                    <a:pt x="266" y="3132"/>
                  </a:lnTo>
                  <a:lnTo>
                    <a:pt x="264" y="3130"/>
                  </a:lnTo>
                  <a:lnTo>
                    <a:pt x="262" y="3130"/>
                  </a:lnTo>
                  <a:lnTo>
                    <a:pt x="258" y="3132"/>
                  </a:lnTo>
                  <a:lnTo>
                    <a:pt x="252" y="3136"/>
                  </a:lnTo>
                  <a:lnTo>
                    <a:pt x="250" y="3138"/>
                  </a:lnTo>
                  <a:lnTo>
                    <a:pt x="252" y="3140"/>
                  </a:lnTo>
                  <a:lnTo>
                    <a:pt x="254" y="3142"/>
                  </a:lnTo>
                  <a:lnTo>
                    <a:pt x="254" y="3144"/>
                  </a:lnTo>
                  <a:lnTo>
                    <a:pt x="254" y="3146"/>
                  </a:lnTo>
                  <a:lnTo>
                    <a:pt x="256" y="3148"/>
                  </a:lnTo>
                  <a:lnTo>
                    <a:pt x="258" y="3150"/>
                  </a:lnTo>
                  <a:lnTo>
                    <a:pt x="260" y="3154"/>
                  </a:lnTo>
                  <a:lnTo>
                    <a:pt x="258" y="3164"/>
                  </a:lnTo>
                  <a:lnTo>
                    <a:pt x="256" y="3166"/>
                  </a:lnTo>
                  <a:lnTo>
                    <a:pt x="252" y="3164"/>
                  </a:lnTo>
                  <a:lnTo>
                    <a:pt x="250" y="3162"/>
                  </a:lnTo>
                  <a:lnTo>
                    <a:pt x="246" y="3162"/>
                  </a:lnTo>
                  <a:lnTo>
                    <a:pt x="244" y="3164"/>
                  </a:lnTo>
                  <a:lnTo>
                    <a:pt x="242" y="3162"/>
                  </a:lnTo>
                  <a:lnTo>
                    <a:pt x="238" y="3162"/>
                  </a:lnTo>
                  <a:lnTo>
                    <a:pt x="236" y="3164"/>
                  </a:lnTo>
                  <a:lnTo>
                    <a:pt x="234" y="3168"/>
                  </a:lnTo>
                  <a:lnTo>
                    <a:pt x="236" y="3172"/>
                  </a:lnTo>
                  <a:lnTo>
                    <a:pt x="238" y="3178"/>
                  </a:lnTo>
                  <a:lnTo>
                    <a:pt x="242" y="3184"/>
                  </a:lnTo>
                  <a:lnTo>
                    <a:pt x="244" y="3190"/>
                  </a:lnTo>
                  <a:lnTo>
                    <a:pt x="246" y="3194"/>
                  </a:lnTo>
                  <a:lnTo>
                    <a:pt x="248" y="3200"/>
                  </a:lnTo>
                  <a:lnTo>
                    <a:pt x="250" y="3200"/>
                  </a:lnTo>
                  <a:lnTo>
                    <a:pt x="252" y="3200"/>
                  </a:lnTo>
                  <a:lnTo>
                    <a:pt x="254" y="3196"/>
                  </a:lnTo>
                  <a:lnTo>
                    <a:pt x="254" y="3190"/>
                  </a:lnTo>
                  <a:lnTo>
                    <a:pt x="252" y="3184"/>
                  </a:lnTo>
                  <a:lnTo>
                    <a:pt x="250" y="3180"/>
                  </a:lnTo>
                  <a:lnTo>
                    <a:pt x="252" y="3178"/>
                  </a:lnTo>
                  <a:lnTo>
                    <a:pt x="254" y="3178"/>
                  </a:lnTo>
                  <a:lnTo>
                    <a:pt x="258" y="3182"/>
                  </a:lnTo>
                  <a:lnTo>
                    <a:pt x="262" y="3184"/>
                  </a:lnTo>
                  <a:lnTo>
                    <a:pt x="262" y="3186"/>
                  </a:lnTo>
                  <a:lnTo>
                    <a:pt x="260" y="3186"/>
                  </a:lnTo>
                  <a:lnTo>
                    <a:pt x="258" y="3190"/>
                  </a:lnTo>
                  <a:lnTo>
                    <a:pt x="258" y="3192"/>
                  </a:lnTo>
                  <a:lnTo>
                    <a:pt x="258" y="3194"/>
                  </a:lnTo>
                  <a:lnTo>
                    <a:pt x="258" y="3198"/>
                  </a:lnTo>
                  <a:lnTo>
                    <a:pt x="258" y="3202"/>
                  </a:lnTo>
                  <a:lnTo>
                    <a:pt x="258" y="3206"/>
                  </a:lnTo>
                  <a:lnTo>
                    <a:pt x="260" y="3208"/>
                  </a:lnTo>
                  <a:lnTo>
                    <a:pt x="266" y="3208"/>
                  </a:lnTo>
                  <a:lnTo>
                    <a:pt x="270" y="3208"/>
                  </a:lnTo>
                  <a:lnTo>
                    <a:pt x="272" y="3206"/>
                  </a:lnTo>
                  <a:lnTo>
                    <a:pt x="274" y="3200"/>
                  </a:lnTo>
                  <a:lnTo>
                    <a:pt x="274" y="3194"/>
                  </a:lnTo>
                  <a:lnTo>
                    <a:pt x="276" y="3192"/>
                  </a:lnTo>
                  <a:lnTo>
                    <a:pt x="276" y="3190"/>
                  </a:lnTo>
                  <a:lnTo>
                    <a:pt x="276" y="3188"/>
                  </a:lnTo>
                  <a:lnTo>
                    <a:pt x="276" y="3186"/>
                  </a:lnTo>
                  <a:lnTo>
                    <a:pt x="272" y="3186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02" name="Freeform 6151">
              <a:extLst>
                <a:ext uri="{FF2B5EF4-FFF2-40B4-BE49-F238E27FC236}">
                  <a16:creationId xmlns:a16="http://schemas.microsoft.com/office/drawing/2014/main" id="{48D472E1-F87E-4B92-8173-E52F6F6F6E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182" y="3952882"/>
              <a:ext cx="1708155" cy="1525582"/>
            </a:xfrm>
            <a:custGeom>
              <a:avLst/>
              <a:gdLst>
                <a:gd name="T0" fmla="*/ 441960 w 2690"/>
                <a:gd name="T1" fmla="*/ 349032 h 2404"/>
                <a:gd name="T2" fmla="*/ 1037590 w 2690"/>
                <a:gd name="T3" fmla="*/ 357917 h 2404"/>
                <a:gd name="T4" fmla="*/ 979170 w 2690"/>
                <a:gd name="T5" fmla="*/ 750102 h 2404"/>
                <a:gd name="T6" fmla="*/ 911860 w 2690"/>
                <a:gd name="T7" fmla="*/ 630796 h 2404"/>
                <a:gd name="T8" fmla="*/ 789940 w 2690"/>
                <a:gd name="T9" fmla="*/ 445492 h 2404"/>
                <a:gd name="T10" fmla="*/ 726440 w 2690"/>
                <a:gd name="T11" fmla="*/ 403608 h 2404"/>
                <a:gd name="T12" fmla="*/ 579120 w 2690"/>
                <a:gd name="T13" fmla="*/ 472145 h 2404"/>
                <a:gd name="T14" fmla="*/ 584200 w 2690"/>
                <a:gd name="T15" fmla="*/ 383301 h 2404"/>
                <a:gd name="T16" fmla="*/ 478790 w 2690"/>
                <a:gd name="T17" fmla="*/ 352840 h 2404"/>
                <a:gd name="T18" fmla="*/ 388620 w 2690"/>
                <a:gd name="T19" fmla="*/ 458184 h 2404"/>
                <a:gd name="T20" fmla="*/ 262890 w 2690"/>
                <a:gd name="T21" fmla="*/ 533067 h 2404"/>
                <a:gd name="T22" fmla="*/ 69850 w 2690"/>
                <a:gd name="T23" fmla="*/ 656181 h 2404"/>
                <a:gd name="T24" fmla="*/ 5080 w 2690"/>
                <a:gd name="T25" fmla="*/ 802139 h 2404"/>
                <a:gd name="T26" fmla="*/ 60960 w 2690"/>
                <a:gd name="T27" fmla="*/ 1055981 h 2404"/>
                <a:gd name="T28" fmla="*/ 218440 w 2690"/>
                <a:gd name="T29" fmla="*/ 1077558 h 2404"/>
                <a:gd name="T30" fmla="*/ 490220 w 2690"/>
                <a:gd name="T31" fmla="*/ 1012828 h 2404"/>
                <a:gd name="T32" fmla="*/ 628650 w 2690"/>
                <a:gd name="T33" fmla="*/ 1040751 h 2404"/>
                <a:gd name="T34" fmla="*/ 647700 w 2690"/>
                <a:gd name="T35" fmla="*/ 1137210 h 2404"/>
                <a:gd name="T36" fmla="*/ 810260 w 2690"/>
                <a:gd name="T37" fmla="*/ 1215901 h 2404"/>
                <a:gd name="T38" fmla="*/ 938530 w 2690"/>
                <a:gd name="T39" fmla="*/ 1189248 h 2404"/>
                <a:gd name="T40" fmla="*/ 1033780 w 2690"/>
                <a:gd name="T41" fmla="*/ 896061 h 2404"/>
                <a:gd name="T42" fmla="*/ 1059180 w 2690"/>
                <a:gd name="T43" fmla="*/ 154843 h 2404"/>
                <a:gd name="T44" fmla="*/ 788670 w 2690"/>
                <a:gd name="T45" fmla="*/ 1289515 h 2404"/>
                <a:gd name="T46" fmla="*/ 810260 w 2690"/>
                <a:gd name="T47" fmla="*/ 1344091 h 2404"/>
                <a:gd name="T48" fmla="*/ 881380 w 2690"/>
                <a:gd name="T49" fmla="*/ 1394860 h 2404"/>
                <a:gd name="T50" fmla="*/ 623570 w 2690"/>
                <a:gd name="T51" fmla="*/ 1148633 h 2404"/>
                <a:gd name="T52" fmla="*/ 1405890 w 2690"/>
                <a:gd name="T53" fmla="*/ 516568 h 2404"/>
                <a:gd name="T54" fmla="*/ 1370330 w 2690"/>
                <a:gd name="T55" fmla="*/ 696795 h 2404"/>
                <a:gd name="T56" fmla="*/ 1367790 w 2690"/>
                <a:gd name="T57" fmla="*/ 455646 h 2404"/>
                <a:gd name="T58" fmla="*/ 1125220 w 2690"/>
                <a:gd name="T59" fmla="*/ 244957 h 2404"/>
                <a:gd name="T60" fmla="*/ 1106170 w 2690"/>
                <a:gd name="T61" fmla="*/ 201804 h 2404"/>
                <a:gd name="T62" fmla="*/ 1162050 w 2690"/>
                <a:gd name="T63" fmla="*/ 242419 h 2404"/>
                <a:gd name="T64" fmla="*/ 1210310 w 2690"/>
                <a:gd name="T65" fmla="*/ 365532 h 2404"/>
                <a:gd name="T66" fmla="*/ 1394460 w 2690"/>
                <a:gd name="T67" fmla="*/ 512760 h 2404"/>
                <a:gd name="T68" fmla="*/ 1545590 w 2690"/>
                <a:gd name="T69" fmla="*/ 1325053 h 2404"/>
                <a:gd name="T70" fmla="*/ 1426210 w 2690"/>
                <a:gd name="T71" fmla="*/ 1426590 h 2404"/>
                <a:gd name="T72" fmla="*/ 1432560 w 2690"/>
                <a:gd name="T73" fmla="*/ 1525588 h 2404"/>
                <a:gd name="T74" fmla="*/ 1534160 w 2690"/>
                <a:gd name="T75" fmla="*/ 1393590 h 2404"/>
                <a:gd name="T76" fmla="*/ 1692910 w 2690"/>
                <a:gd name="T77" fmla="*/ 521644 h 2404"/>
                <a:gd name="T78" fmla="*/ 1576070 w 2690"/>
                <a:gd name="T79" fmla="*/ 1165133 h 2404"/>
                <a:gd name="T80" fmla="*/ 1564640 w 2690"/>
                <a:gd name="T81" fmla="*/ 1161325 h 2404"/>
                <a:gd name="T82" fmla="*/ 1588770 w 2690"/>
                <a:gd name="T83" fmla="*/ 1345360 h 2404"/>
                <a:gd name="T84" fmla="*/ 1651000 w 2690"/>
                <a:gd name="T85" fmla="*/ 1208286 h 2404"/>
                <a:gd name="T86" fmla="*/ 1428750 w 2690"/>
                <a:gd name="T87" fmla="*/ 587643 h 2404"/>
                <a:gd name="T88" fmla="*/ 966470 w 2690"/>
                <a:gd name="T89" fmla="*/ 312225 h 2404"/>
                <a:gd name="T90" fmla="*/ 867410 w 2690"/>
                <a:gd name="T91" fmla="*/ 159920 h 2404"/>
                <a:gd name="T92" fmla="*/ 584200 w 2690"/>
                <a:gd name="T93" fmla="*/ 49499 h 2404"/>
                <a:gd name="T94" fmla="*/ 539750 w 2690"/>
                <a:gd name="T95" fmla="*/ 182766 h 2404"/>
                <a:gd name="T96" fmla="*/ 631190 w 2690"/>
                <a:gd name="T97" fmla="*/ 243688 h 2404"/>
                <a:gd name="T98" fmla="*/ 673100 w 2690"/>
                <a:gd name="T99" fmla="*/ 510222 h 2404"/>
                <a:gd name="T100" fmla="*/ 769620 w 2690"/>
                <a:gd name="T101" fmla="*/ 279226 h 2404"/>
                <a:gd name="T102" fmla="*/ 889000 w 2690"/>
                <a:gd name="T103" fmla="*/ 312225 h 2404"/>
                <a:gd name="T104" fmla="*/ 885190 w 2690"/>
                <a:gd name="T105" fmla="*/ 244957 h 2404"/>
                <a:gd name="T106" fmla="*/ 774700 w 2690"/>
                <a:gd name="T107" fmla="*/ 107883 h 2404"/>
                <a:gd name="T108" fmla="*/ 922020 w 2690"/>
                <a:gd name="T109" fmla="*/ 187843 h 2404"/>
                <a:gd name="T110" fmla="*/ 971550 w 2690"/>
                <a:gd name="T111" fmla="*/ 153574 h 2404"/>
                <a:gd name="T112" fmla="*/ 1008380 w 2690"/>
                <a:gd name="T113" fmla="*/ 128190 h 2404"/>
                <a:gd name="T114" fmla="*/ 952500 w 2690"/>
                <a:gd name="T115" fmla="*/ 81229 h 2404"/>
                <a:gd name="T116" fmla="*/ 487680 w 2690"/>
                <a:gd name="T117" fmla="*/ 92652 h 2404"/>
                <a:gd name="T118" fmla="*/ 637540 w 2690"/>
                <a:gd name="T119" fmla="*/ 180228 h 2404"/>
                <a:gd name="T120" fmla="*/ 613410 w 2690"/>
                <a:gd name="T121" fmla="*/ 60922 h 2404"/>
                <a:gd name="T122" fmla="*/ 499110 w 2690"/>
                <a:gd name="T123" fmla="*/ 11423 h 2404"/>
                <a:gd name="T124" fmla="*/ 1026160 w 2690"/>
                <a:gd name="T125" fmla="*/ 776755 h 24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90"/>
                <a:gd name="T190" fmla="*/ 0 h 2404"/>
                <a:gd name="T191" fmla="*/ 2690 w 2690"/>
                <a:gd name="T192" fmla="*/ 2404 h 24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90" h="2404">
                  <a:moveTo>
                    <a:pt x="692" y="12"/>
                  </a:moveTo>
                  <a:lnTo>
                    <a:pt x="692" y="12"/>
                  </a:lnTo>
                  <a:lnTo>
                    <a:pt x="698" y="14"/>
                  </a:lnTo>
                  <a:lnTo>
                    <a:pt x="702" y="18"/>
                  </a:lnTo>
                  <a:lnTo>
                    <a:pt x="708" y="20"/>
                  </a:lnTo>
                  <a:lnTo>
                    <a:pt x="714" y="20"/>
                  </a:lnTo>
                  <a:lnTo>
                    <a:pt x="716" y="20"/>
                  </a:lnTo>
                  <a:lnTo>
                    <a:pt x="714" y="18"/>
                  </a:lnTo>
                  <a:lnTo>
                    <a:pt x="712" y="16"/>
                  </a:lnTo>
                  <a:lnTo>
                    <a:pt x="710" y="12"/>
                  </a:lnTo>
                  <a:lnTo>
                    <a:pt x="708" y="12"/>
                  </a:lnTo>
                  <a:lnTo>
                    <a:pt x="710" y="12"/>
                  </a:lnTo>
                  <a:lnTo>
                    <a:pt x="714" y="12"/>
                  </a:lnTo>
                  <a:lnTo>
                    <a:pt x="718" y="16"/>
                  </a:lnTo>
                  <a:lnTo>
                    <a:pt x="722" y="18"/>
                  </a:lnTo>
                  <a:lnTo>
                    <a:pt x="728" y="18"/>
                  </a:lnTo>
                  <a:lnTo>
                    <a:pt x="730" y="16"/>
                  </a:lnTo>
                  <a:lnTo>
                    <a:pt x="730" y="12"/>
                  </a:lnTo>
                  <a:lnTo>
                    <a:pt x="724" y="6"/>
                  </a:lnTo>
                  <a:lnTo>
                    <a:pt x="714" y="2"/>
                  </a:lnTo>
                  <a:lnTo>
                    <a:pt x="708" y="0"/>
                  </a:lnTo>
                  <a:lnTo>
                    <a:pt x="702" y="2"/>
                  </a:lnTo>
                  <a:lnTo>
                    <a:pt x="694" y="4"/>
                  </a:lnTo>
                  <a:lnTo>
                    <a:pt x="688" y="8"/>
                  </a:lnTo>
                  <a:lnTo>
                    <a:pt x="688" y="10"/>
                  </a:lnTo>
                  <a:lnTo>
                    <a:pt x="692" y="12"/>
                  </a:lnTo>
                  <a:close/>
                  <a:moveTo>
                    <a:pt x="742" y="352"/>
                  </a:moveTo>
                  <a:lnTo>
                    <a:pt x="742" y="352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2" y="358"/>
                  </a:lnTo>
                  <a:lnTo>
                    <a:pt x="728" y="366"/>
                  </a:lnTo>
                  <a:lnTo>
                    <a:pt x="724" y="382"/>
                  </a:lnTo>
                  <a:lnTo>
                    <a:pt x="724" y="386"/>
                  </a:lnTo>
                  <a:lnTo>
                    <a:pt x="724" y="388"/>
                  </a:lnTo>
                  <a:lnTo>
                    <a:pt x="726" y="388"/>
                  </a:lnTo>
                  <a:lnTo>
                    <a:pt x="736" y="382"/>
                  </a:lnTo>
                  <a:lnTo>
                    <a:pt x="742" y="374"/>
                  </a:lnTo>
                  <a:lnTo>
                    <a:pt x="744" y="364"/>
                  </a:lnTo>
                  <a:lnTo>
                    <a:pt x="742" y="352"/>
                  </a:lnTo>
                  <a:close/>
                  <a:moveTo>
                    <a:pt x="696" y="550"/>
                  </a:moveTo>
                  <a:lnTo>
                    <a:pt x="696" y="550"/>
                  </a:lnTo>
                  <a:lnTo>
                    <a:pt x="692" y="548"/>
                  </a:lnTo>
                  <a:lnTo>
                    <a:pt x="690" y="548"/>
                  </a:lnTo>
                  <a:lnTo>
                    <a:pt x="690" y="552"/>
                  </a:lnTo>
                  <a:lnTo>
                    <a:pt x="692" y="556"/>
                  </a:lnTo>
                  <a:lnTo>
                    <a:pt x="700" y="566"/>
                  </a:lnTo>
                  <a:lnTo>
                    <a:pt x="710" y="578"/>
                  </a:lnTo>
                  <a:lnTo>
                    <a:pt x="714" y="580"/>
                  </a:lnTo>
                  <a:lnTo>
                    <a:pt x="718" y="578"/>
                  </a:lnTo>
                  <a:lnTo>
                    <a:pt x="724" y="576"/>
                  </a:lnTo>
                  <a:lnTo>
                    <a:pt x="728" y="574"/>
                  </a:lnTo>
                  <a:lnTo>
                    <a:pt x="734" y="568"/>
                  </a:lnTo>
                  <a:lnTo>
                    <a:pt x="736" y="564"/>
                  </a:lnTo>
                  <a:lnTo>
                    <a:pt x="738" y="558"/>
                  </a:lnTo>
                  <a:lnTo>
                    <a:pt x="736" y="552"/>
                  </a:lnTo>
                  <a:lnTo>
                    <a:pt x="730" y="546"/>
                  </a:lnTo>
                  <a:lnTo>
                    <a:pt x="728" y="544"/>
                  </a:lnTo>
                  <a:lnTo>
                    <a:pt x="724" y="546"/>
                  </a:lnTo>
                  <a:lnTo>
                    <a:pt x="722" y="548"/>
                  </a:lnTo>
                  <a:lnTo>
                    <a:pt x="718" y="552"/>
                  </a:lnTo>
                  <a:lnTo>
                    <a:pt x="712" y="554"/>
                  </a:lnTo>
                  <a:lnTo>
                    <a:pt x="706" y="554"/>
                  </a:lnTo>
                  <a:lnTo>
                    <a:pt x="696" y="550"/>
                  </a:lnTo>
                  <a:close/>
                  <a:moveTo>
                    <a:pt x="936" y="688"/>
                  </a:moveTo>
                  <a:lnTo>
                    <a:pt x="936" y="688"/>
                  </a:lnTo>
                  <a:lnTo>
                    <a:pt x="938" y="696"/>
                  </a:lnTo>
                  <a:lnTo>
                    <a:pt x="940" y="696"/>
                  </a:lnTo>
                  <a:lnTo>
                    <a:pt x="942" y="696"/>
                  </a:lnTo>
                  <a:lnTo>
                    <a:pt x="946" y="692"/>
                  </a:lnTo>
                  <a:lnTo>
                    <a:pt x="950" y="684"/>
                  </a:lnTo>
                  <a:lnTo>
                    <a:pt x="950" y="680"/>
                  </a:lnTo>
                  <a:lnTo>
                    <a:pt x="950" y="678"/>
                  </a:lnTo>
                  <a:lnTo>
                    <a:pt x="946" y="676"/>
                  </a:lnTo>
                  <a:lnTo>
                    <a:pt x="942" y="676"/>
                  </a:lnTo>
                  <a:lnTo>
                    <a:pt x="940" y="676"/>
                  </a:lnTo>
                  <a:lnTo>
                    <a:pt x="936" y="680"/>
                  </a:lnTo>
                  <a:lnTo>
                    <a:pt x="934" y="684"/>
                  </a:lnTo>
                  <a:lnTo>
                    <a:pt x="936" y="688"/>
                  </a:lnTo>
                  <a:close/>
                  <a:moveTo>
                    <a:pt x="1610" y="556"/>
                  </a:moveTo>
                  <a:lnTo>
                    <a:pt x="1610" y="556"/>
                  </a:lnTo>
                  <a:lnTo>
                    <a:pt x="1616" y="560"/>
                  </a:lnTo>
                  <a:lnTo>
                    <a:pt x="1624" y="562"/>
                  </a:lnTo>
                  <a:lnTo>
                    <a:pt x="1632" y="564"/>
                  </a:lnTo>
                  <a:lnTo>
                    <a:pt x="1634" y="564"/>
                  </a:lnTo>
                  <a:lnTo>
                    <a:pt x="1634" y="562"/>
                  </a:lnTo>
                  <a:lnTo>
                    <a:pt x="1628" y="558"/>
                  </a:lnTo>
                  <a:lnTo>
                    <a:pt x="1618" y="552"/>
                  </a:lnTo>
                  <a:lnTo>
                    <a:pt x="1610" y="550"/>
                  </a:lnTo>
                  <a:lnTo>
                    <a:pt x="1610" y="552"/>
                  </a:lnTo>
                  <a:lnTo>
                    <a:pt x="1610" y="556"/>
                  </a:lnTo>
                  <a:close/>
                  <a:moveTo>
                    <a:pt x="1402" y="2052"/>
                  </a:moveTo>
                  <a:lnTo>
                    <a:pt x="1402" y="2052"/>
                  </a:lnTo>
                  <a:lnTo>
                    <a:pt x="1404" y="2054"/>
                  </a:lnTo>
                  <a:lnTo>
                    <a:pt x="1410" y="2056"/>
                  </a:lnTo>
                  <a:lnTo>
                    <a:pt x="1416" y="2056"/>
                  </a:lnTo>
                  <a:lnTo>
                    <a:pt x="1420" y="2054"/>
                  </a:lnTo>
                  <a:lnTo>
                    <a:pt x="1420" y="2052"/>
                  </a:lnTo>
                  <a:lnTo>
                    <a:pt x="1418" y="2048"/>
                  </a:lnTo>
                  <a:lnTo>
                    <a:pt x="1412" y="2048"/>
                  </a:lnTo>
                  <a:lnTo>
                    <a:pt x="1404" y="2048"/>
                  </a:lnTo>
                  <a:lnTo>
                    <a:pt x="1402" y="2050"/>
                  </a:lnTo>
                  <a:lnTo>
                    <a:pt x="1402" y="2052"/>
                  </a:lnTo>
                  <a:close/>
                  <a:moveTo>
                    <a:pt x="1610" y="1344"/>
                  </a:moveTo>
                  <a:lnTo>
                    <a:pt x="1610" y="1344"/>
                  </a:lnTo>
                  <a:lnTo>
                    <a:pt x="1612" y="1338"/>
                  </a:lnTo>
                  <a:lnTo>
                    <a:pt x="1614" y="1334"/>
                  </a:lnTo>
                  <a:lnTo>
                    <a:pt x="1612" y="1324"/>
                  </a:lnTo>
                  <a:lnTo>
                    <a:pt x="1610" y="1312"/>
                  </a:lnTo>
                  <a:lnTo>
                    <a:pt x="1608" y="1304"/>
                  </a:lnTo>
                  <a:lnTo>
                    <a:pt x="1610" y="1294"/>
                  </a:lnTo>
                  <a:lnTo>
                    <a:pt x="1610" y="1280"/>
                  </a:lnTo>
                  <a:lnTo>
                    <a:pt x="1608" y="1276"/>
                  </a:lnTo>
                  <a:lnTo>
                    <a:pt x="1606" y="1276"/>
                  </a:lnTo>
                  <a:lnTo>
                    <a:pt x="1604" y="1274"/>
                  </a:lnTo>
                  <a:lnTo>
                    <a:pt x="1600" y="1270"/>
                  </a:lnTo>
                  <a:lnTo>
                    <a:pt x="1598" y="1266"/>
                  </a:lnTo>
                  <a:lnTo>
                    <a:pt x="1596" y="1256"/>
                  </a:lnTo>
                  <a:lnTo>
                    <a:pt x="1594" y="1246"/>
                  </a:lnTo>
                  <a:lnTo>
                    <a:pt x="1590" y="1238"/>
                  </a:lnTo>
                  <a:lnTo>
                    <a:pt x="1582" y="1226"/>
                  </a:lnTo>
                  <a:lnTo>
                    <a:pt x="1570" y="1214"/>
                  </a:lnTo>
                  <a:lnTo>
                    <a:pt x="1560" y="1198"/>
                  </a:lnTo>
                  <a:lnTo>
                    <a:pt x="1550" y="1184"/>
                  </a:lnTo>
                  <a:lnTo>
                    <a:pt x="1548" y="1182"/>
                  </a:lnTo>
                  <a:lnTo>
                    <a:pt x="1546" y="1182"/>
                  </a:lnTo>
                  <a:lnTo>
                    <a:pt x="1542" y="1182"/>
                  </a:lnTo>
                  <a:lnTo>
                    <a:pt x="1538" y="1180"/>
                  </a:lnTo>
                  <a:lnTo>
                    <a:pt x="1534" y="1176"/>
                  </a:lnTo>
                  <a:lnTo>
                    <a:pt x="1526" y="1166"/>
                  </a:lnTo>
                  <a:lnTo>
                    <a:pt x="1518" y="1156"/>
                  </a:lnTo>
                  <a:lnTo>
                    <a:pt x="1514" y="1146"/>
                  </a:lnTo>
                  <a:lnTo>
                    <a:pt x="1514" y="1136"/>
                  </a:lnTo>
                  <a:lnTo>
                    <a:pt x="1514" y="1126"/>
                  </a:lnTo>
                  <a:lnTo>
                    <a:pt x="1514" y="1110"/>
                  </a:lnTo>
                  <a:lnTo>
                    <a:pt x="1514" y="1104"/>
                  </a:lnTo>
                  <a:lnTo>
                    <a:pt x="1510" y="1098"/>
                  </a:lnTo>
                  <a:lnTo>
                    <a:pt x="1508" y="1096"/>
                  </a:lnTo>
                  <a:lnTo>
                    <a:pt x="1506" y="1096"/>
                  </a:lnTo>
                  <a:lnTo>
                    <a:pt x="1502" y="1102"/>
                  </a:lnTo>
                  <a:lnTo>
                    <a:pt x="1502" y="1104"/>
                  </a:lnTo>
                  <a:lnTo>
                    <a:pt x="1498" y="1104"/>
                  </a:lnTo>
                  <a:lnTo>
                    <a:pt x="1494" y="1102"/>
                  </a:lnTo>
                  <a:lnTo>
                    <a:pt x="1490" y="1096"/>
                  </a:lnTo>
                  <a:lnTo>
                    <a:pt x="1484" y="1090"/>
                  </a:lnTo>
                  <a:lnTo>
                    <a:pt x="1480" y="1090"/>
                  </a:lnTo>
                  <a:lnTo>
                    <a:pt x="1480" y="1092"/>
                  </a:lnTo>
                  <a:lnTo>
                    <a:pt x="1480" y="1098"/>
                  </a:lnTo>
                  <a:lnTo>
                    <a:pt x="1478" y="1102"/>
                  </a:lnTo>
                  <a:lnTo>
                    <a:pt x="1478" y="1106"/>
                  </a:lnTo>
                  <a:lnTo>
                    <a:pt x="1474" y="1104"/>
                  </a:lnTo>
                  <a:lnTo>
                    <a:pt x="1470" y="1100"/>
                  </a:lnTo>
                  <a:lnTo>
                    <a:pt x="1464" y="1092"/>
                  </a:lnTo>
                  <a:lnTo>
                    <a:pt x="1462" y="1086"/>
                  </a:lnTo>
                  <a:lnTo>
                    <a:pt x="1462" y="1080"/>
                  </a:lnTo>
                  <a:lnTo>
                    <a:pt x="1462" y="1076"/>
                  </a:lnTo>
                  <a:lnTo>
                    <a:pt x="1464" y="1066"/>
                  </a:lnTo>
                  <a:lnTo>
                    <a:pt x="1462" y="1060"/>
                  </a:lnTo>
                  <a:lnTo>
                    <a:pt x="1462" y="1054"/>
                  </a:lnTo>
                  <a:lnTo>
                    <a:pt x="1458" y="1046"/>
                  </a:lnTo>
                  <a:lnTo>
                    <a:pt x="1452" y="1038"/>
                  </a:lnTo>
                  <a:lnTo>
                    <a:pt x="1440" y="1022"/>
                  </a:lnTo>
                  <a:lnTo>
                    <a:pt x="1430" y="1012"/>
                  </a:lnTo>
                  <a:lnTo>
                    <a:pt x="1428" y="1008"/>
                  </a:lnTo>
                  <a:lnTo>
                    <a:pt x="1432" y="1008"/>
                  </a:lnTo>
                  <a:lnTo>
                    <a:pt x="1436" y="1008"/>
                  </a:lnTo>
                  <a:lnTo>
                    <a:pt x="1438" y="1006"/>
                  </a:lnTo>
                  <a:lnTo>
                    <a:pt x="1440" y="1002"/>
                  </a:lnTo>
                  <a:lnTo>
                    <a:pt x="1438" y="998"/>
                  </a:lnTo>
                  <a:lnTo>
                    <a:pt x="1436" y="994"/>
                  </a:lnTo>
                  <a:lnTo>
                    <a:pt x="1430" y="988"/>
                  </a:lnTo>
                  <a:lnTo>
                    <a:pt x="1422" y="984"/>
                  </a:lnTo>
                  <a:lnTo>
                    <a:pt x="1410" y="978"/>
                  </a:lnTo>
                  <a:lnTo>
                    <a:pt x="1398" y="974"/>
                  </a:lnTo>
                  <a:lnTo>
                    <a:pt x="1392" y="968"/>
                  </a:lnTo>
                  <a:lnTo>
                    <a:pt x="1388" y="964"/>
                  </a:lnTo>
                  <a:lnTo>
                    <a:pt x="1386" y="960"/>
                  </a:lnTo>
                  <a:lnTo>
                    <a:pt x="1384" y="956"/>
                  </a:lnTo>
                  <a:lnTo>
                    <a:pt x="1380" y="952"/>
                  </a:lnTo>
                  <a:lnTo>
                    <a:pt x="1374" y="950"/>
                  </a:lnTo>
                  <a:lnTo>
                    <a:pt x="1364" y="946"/>
                  </a:lnTo>
                  <a:lnTo>
                    <a:pt x="1354" y="942"/>
                  </a:lnTo>
                  <a:lnTo>
                    <a:pt x="1346" y="938"/>
                  </a:lnTo>
                  <a:lnTo>
                    <a:pt x="1340" y="934"/>
                  </a:lnTo>
                  <a:lnTo>
                    <a:pt x="1338" y="928"/>
                  </a:lnTo>
                  <a:lnTo>
                    <a:pt x="1334" y="916"/>
                  </a:lnTo>
                  <a:lnTo>
                    <a:pt x="1332" y="908"/>
                  </a:lnTo>
                  <a:lnTo>
                    <a:pt x="1328" y="902"/>
                  </a:lnTo>
                  <a:lnTo>
                    <a:pt x="1324" y="896"/>
                  </a:lnTo>
                  <a:lnTo>
                    <a:pt x="1324" y="886"/>
                  </a:lnTo>
                  <a:lnTo>
                    <a:pt x="1322" y="864"/>
                  </a:lnTo>
                  <a:lnTo>
                    <a:pt x="1322" y="852"/>
                  </a:lnTo>
                  <a:lnTo>
                    <a:pt x="1320" y="840"/>
                  </a:lnTo>
                  <a:lnTo>
                    <a:pt x="1316" y="828"/>
                  </a:lnTo>
                  <a:lnTo>
                    <a:pt x="1308" y="818"/>
                  </a:lnTo>
                  <a:lnTo>
                    <a:pt x="1304" y="812"/>
                  </a:lnTo>
                  <a:lnTo>
                    <a:pt x="1302" y="806"/>
                  </a:lnTo>
                  <a:lnTo>
                    <a:pt x="1298" y="794"/>
                  </a:lnTo>
                  <a:lnTo>
                    <a:pt x="1296" y="780"/>
                  </a:lnTo>
                  <a:lnTo>
                    <a:pt x="1296" y="764"/>
                  </a:lnTo>
                  <a:lnTo>
                    <a:pt x="1296" y="750"/>
                  </a:lnTo>
                  <a:lnTo>
                    <a:pt x="1294" y="736"/>
                  </a:lnTo>
                  <a:lnTo>
                    <a:pt x="1290" y="726"/>
                  </a:lnTo>
                  <a:lnTo>
                    <a:pt x="1286" y="722"/>
                  </a:lnTo>
                  <a:lnTo>
                    <a:pt x="1282" y="718"/>
                  </a:lnTo>
                  <a:lnTo>
                    <a:pt x="1274" y="712"/>
                  </a:lnTo>
                  <a:lnTo>
                    <a:pt x="1268" y="704"/>
                  </a:lnTo>
                  <a:lnTo>
                    <a:pt x="1262" y="692"/>
                  </a:lnTo>
                  <a:lnTo>
                    <a:pt x="1258" y="690"/>
                  </a:lnTo>
                  <a:lnTo>
                    <a:pt x="1256" y="688"/>
                  </a:lnTo>
                  <a:lnTo>
                    <a:pt x="1254" y="690"/>
                  </a:lnTo>
                  <a:lnTo>
                    <a:pt x="1250" y="698"/>
                  </a:lnTo>
                  <a:lnTo>
                    <a:pt x="1244" y="702"/>
                  </a:lnTo>
                  <a:lnTo>
                    <a:pt x="1240" y="704"/>
                  </a:lnTo>
                  <a:lnTo>
                    <a:pt x="1236" y="702"/>
                  </a:lnTo>
                  <a:lnTo>
                    <a:pt x="1232" y="696"/>
                  </a:lnTo>
                  <a:lnTo>
                    <a:pt x="1228" y="690"/>
                  </a:lnTo>
                  <a:lnTo>
                    <a:pt x="1226" y="682"/>
                  </a:lnTo>
                  <a:lnTo>
                    <a:pt x="1224" y="664"/>
                  </a:lnTo>
                  <a:lnTo>
                    <a:pt x="1224" y="650"/>
                  </a:lnTo>
                  <a:lnTo>
                    <a:pt x="1224" y="634"/>
                  </a:lnTo>
                  <a:lnTo>
                    <a:pt x="1220" y="620"/>
                  </a:lnTo>
                  <a:lnTo>
                    <a:pt x="1216" y="614"/>
                  </a:lnTo>
                  <a:lnTo>
                    <a:pt x="1212" y="606"/>
                  </a:lnTo>
                  <a:lnTo>
                    <a:pt x="1208" y="600"/>
                  </a:lnTo>
                  <a:lnTo>
                    <a:pt x="1206" y="596"/>
                  </a:lnTo>
                  <a:lnTo>
                    <a:pt x="1206" y="588"/>
                  </a:lnTo>
                  <a:lnTo>
                    <a:pt x="1208" y="584"/>
                  </a:lnTo>
                  <a:lnTo>
                    <a:pt x="1206" y="582"/>
                  </a:lnTo>
                  <a:lnTo>
                    <a:pt x="1204" y="578"/>
                  </a:lnTo>
                  <a:lnTo>
                    <a:pt x="1200" y="576"/>
                  </a:lnTo>
                  <a:lnTo>
                    <a:pt x="1196" y="572"/>
                  </a:lnTo>
                  <a:lnTo>
                    <a:pt x="1194" y="562"/>
                  </a:lnTo>
                  <a:lnTo>
                    <a:pt x="1192" y="548"/>
                  </a:lnTo>
                  <a:lnTo>
                    <a:pt x="1190" y="534"/>
                  </a:lnTo>
                  <a:lnTo>
                    <a:pt x="1188" y="526"/>
                  </a:lnTo>
                  <a:lnTo>
                    <a:pt x="1184" y="522"/>
                  </a:lnTo>
                  <a:lnTo>
                    <a:pt x="1180" y="520"/>
                  </a:lnTo>
                  <a:lnTo>
                    <a:pt x="1176" y="520"/>
                  </a:lnTo>
                  <a:lnTo>
                    <a:pt x="1172" y="522"/>
                  </a:lnTo>
                  <a:lnTo>
                    <a:pt x="1170" y="526"/>
                  </a:lnTo>
                  <a:lnTo>
                    <a:pt x="1166" y="532"/>
                  </a:lnTo>
                  <a:lnTo>
                    <a:pt x="1166" y="538"/>
                  </a:lnTo>
                  <a:lnTo>
                    <a:pt x="1164" y="552"/>
                  </a:lnTo>
                  <a:lnTo>
                    <a:pt x="1162" y="564"/>
                  </a:lnTo>
                  <a:lnTo>
                    <a:pt x="1150" y="594"/>
                  </a:lnTo>
                  <a:lnTo>
                    <a:pt x="1146" y="602"/>
                  </a:lnTo>
                  <a:lnTo>
                    <a:pt x="1146" y="608"/>
                  </a:lnTo>
                  <a:lnTo>
                    <a:pt x="1146" y="612"/>
                  </a:lnTo>
                  <a:lnTo>
                    <a:pt x="1150" y="614"/>
                  </a:lnTo>
                  <a:lnTo>
                    <a:pt x="1152" y="616"/>
                  </a:lnTo>
                  <a:lnTo>
                    <a:pt x="1152" y="618"/>
                  </a:lnTo>
                  <a:lnTo>
                    <a:pt x="1150" y="622"/>
                  </a:lnTo>
                  <a:lnTo>
                    <a:pt x="1144" y="630"/>
                  </a:lnTo>
                  <a:lnTo>
                    <a:pt x="1144" y="636"/>
                  </a:lnTo>
                  <a:lnTo>
                    <a:pt x="1144" y="646"/>
                  </a:lnTo>
                  <a:lnTo>
                    <a:pt x="1138" y="658"/>
                  </a:lnTo>
                  <a:lnTo>
                    <a:pt x="1136" y="668"/>
                  </a:lnTo>
                  <a:lnTo>
                    <a:pt x="1136" y="676"/>
                  </a:lnTo>
                  <a:lnTo>
                    <a:pt x="1140" y="700"/>
                  </a:lnTo>
                  <a:lnTo>
                    <a:pt x="1144" y="724"/>
                  </a:lnTo>
                  <a:lnTo>
                    <a:pt x="1144" y="736"/>
                  </a:lnTo>
                  <a:lnTo>
                    <a:pt x="1142" y="748"/>
                  </a:lnTo>
                  <a:lnTo>
                    <a:pt x="1136" y="768"/>
                  </a:lnTo>
                  <a:lnTo>
                    <a:pt x="1136" y="780"/>
                  </a:lnTo>
                  <a:lnTo>
                    <a:pt x="1136" y="792"/>
                  </a:lnTo>
                  <a:lnTo>
                    <a:pt x="1130" y="806"/>
                  </a:lnTo>
                  <a:lnTo>
                    <a:pt x="1124" y="816"/>
                  </a:lnTo>
                  <a:lnTo>
                    <a:pt x="1120" y="826"/>
                  </a:lnTo>
                  <a:lnTo>
                    <a:pt x="1116" y="840"/>
                  </a:lnTo>
                  <a:lnTo>
                    <a:pt x="1114" y="850"/>
                  </a:lnTo>
                  <a:lnTo>
                    <a:pt x="1110" y="856"/>
                  </a:lnTo>
                  <a:lnTo>
                    <a:pt x="1102" y="862"/>
                  </a:lnTo>
                  <a:lnTo>
                    <a:pt x="1096" y="866"/>
                  </a:lnTo>
                  <a:lnTo>
                    <a:pt x="1088" y="866"/>
                  </a:lnTo>
                  <a:lnTo>
                    <a:pt x="1078" y="864"/>
                  </a:lnTo>
                  <a:lnTo>
                    <a:pt x="1068" y="860"/>
                  </a:lnTo>
                  <a:lnTo>
                    <a:pt x="1060" y="854"/>
                  </a:lnTo>
                  <a:lnTo>
                    <a:pt x="1052" y="848"/>
                  </a:lnTo>
                  <a:lnTo>
                    <a:pt x="1046" y="842"/>
                  </a:lnTo>
                  <a:lnTo>
                    <a:pt x="1044" y="836"/>
                  </a:lnTo>
                  <a:lnTo>
                    <a:pt x="1040" y="830"/>
                  </a:lnTo>
                  <a:lnTo>
                    <a:pt x="1036" y="826"/>
                  </a:lnTo>
                  <a:lnTo>
                    <a:pt x="1028" y="824"/>
                  </a:lnTo>
                  <a:lnTo>
                    <a:pt x="1022" y="822"/>
                  </a:lnTo>
                  <a:lnTo>
                    <a:pt x="1014" y="818"/>
                  </a:lnTo>
                  <a:lnTo>
                    <a:pt x="1004" y="812"/>
                  </a:lnTo>
                  <a:lnTo>
                    <a:pt x="990" y="800"/>
                  </a:lnTo>
                  <a:lnTo>
                    <a:pt x="978" y="788"/>
                  </a:lnTo>
                  <a:lnTo>
                    <a:pt x="968" y="782"/>
                  </a:lnTo>
                  <a:lnTo>
                    <a:pt x="962" y="780"/>
                  </a:lnTo>
                  <a:lnTo>
                    <a:pt x="956" y="778"/>
                  </a:lnTo>
                  <a:lnTo>
                    <a:pt x="948" y="776"/>
                  </a:lnTo>
                  <a:lnTo>
                    <a:pt x="942" y="772"/>
                  </a:lnTo>
                  <a:lnTo>
                    <a:pt x="934" y="764"/>
                  </a:lnTo>
                  <a:lnTo>
                    <a:pt x="922" y="752"/>
                  </a:lnTo>
                  <a:lnTo>
                    <a:pt x="912" y="744"/>
                  </a:lnTo>
                  <a:lnTo>
                    <a:pt x="898" y="732"/>
                  </a:lnTo>
                  <a:lnTo>
                    <a:pt x="896" y="728"/>
                  </a:lnTo>
                  <a:lnTo>
                    <a:pt x="896" y="722"/>
                  </a:lnTo>
                  <a:lnTo>
                    <a:pt x="900" y="712"/>
                  </a:lnTo>
                  <a:lnTo>
                    <a:pt x="908" y="700"/>
                  </a:lnTo>
                  <a:lnTo>
                    <a:pt x="916" y="684"/>
                  </a:lnTo>
                  <a:lnTo>
                    <a:pt x="920" y="674"/>
                  </a:lnTo>
                  <a:lnTo>
                    <a:pt x="920" y="670"/>
                  </a:lnTo>
                  <a:lnTo>
                    <a:pt x="918" y="670"/>
                  </a:lnTo>
                  <a:lnTo>
                    <a:pt x="916" y="668"/>
                  </a:lnTo>
                  <a:lnTo>
                    <a:pt x="914" y="666"/>
                  </a:lnTo>
                  <a:lnTo>
                    <a:pt x="914" y="662"/>
                  </a:lnTo>
                  <a:lnTo>
                    <a:pt x="918" y="652"/>
                  </a:lnTo>
                  <a:lnTo>
                    <a:pt x="924" y="644"/>
                  </a:lnTo>
                  <a:lnTo>
                    <a:pt x="928" y="640"/>
                  </a:lnTo>
                  <a:lnTo>
                    <a:pt x="930" y="642"/>
                  </a:lnTo>
                  <a:lnTo>
                    <a:pt x="934" y="646"/>
                  </a:lnTo>
                  <a:lnTo>
                    <a:pt x="936" y="648"/>
                  </a:lnTo>
                  <a:lnTo>
                    <a:pt x="936" y="650"/>
                  </a:lnTo>
                  <a:lnTo>
                    <a:pt x="938" y="646"/>
                  </a:lnTo>
                  <a:lnTo>
                    <a:pt x="940" y="638"/>
                  </a:lnTo>
                  <a:lnTo>
                    <a:pt x="942" y="626"/>
                  </a:lnTo>
                  <a:lnTo>
                    <a:pt x="946" y="618"/>
                  </a:lnTo>
                  <a:lnTo>
                    <a:pt x="950" y="612"/>
                  </a:lnTo>
                  <a:lnTo>
                    <a:pt x="956" y="606"/>
                  </a:lnTo>
                  <a:lnTo>
                    <a:pt x="958" y="604"/>
                  </a:lnTo>
                  <a:lnTo>
                    <a:pt x="960" y="602"/>
                  </a:lnTo>
                  <a:lnTo>
                    <a:pt x="960" y="598"/>
                  </a:lnTo>
                  <a:lnTo>
                    <a:pt x="956" y="596"/>
                  </a:lnTo>
                  <a:lnTo>
                    <a:pt x="950" y="590"/>
                  </a:lnTo>
                  <a:lnTo>
                    <a:pt x="946" y="586"/>
                  </a:lnTo>
                  <a:lnTo>
                    <a:pt x="942" y="580"/>
                  </a:lnTo>
                  <a:lnTo>
                    <a:pt x="942" y="578"/>
                  </a:lnTo>
                  <a:lnTo>
                    <a:pt x="940" y="578"/>
                  </a:lnTo>
                  <a:lnTo>
                    <a:pt x="934" y="582"/>
                  </a:lnTo>
                  <a:lnTo>
                    <a:pt x="930" y="584"/>
                  </a:lnTo>
                  <a:lnTo>
                    <a:pt x="928" y="588"/>
                  </a:lnTo>
                  <a:lnTo>
                    <a:pt x="928" y="594"/>
                  </a:lnTo>
                  <a:lnTo>
                    <a:pt x="930" y="598"/>
                  </a:lnTo>
                  <a:lnTo>
                    <a:pt x="928" y="600"/>
                  </a:lnTo>
                  <a:lnTo>
                    <a:pt x="926" y="602"/>
                  </a:lnTo>
                  <a:lnTo>
                    <a:pt x="922" y="604"/>
                  </a:lnTo>
                  <a:lnTo>
                    <a:pt x="920" y="604"/>
                  </a:lnTo>
                  <a:lnTo>
                    <a:pt x="918" y="598"/>
                  </a:lnTo>
                  <a:lnTo>
                    <a:pt x="918" y="592"/>
                  </a:lnTo>
                  <a:lnTo>
                    <a:pt x="918" y="590"/>
                  </a:lnTo>
                  <a:lnTo>
                    <a:pt x="916" y="590"/>
                  </a:lnTo>
                  <a:lnTo>
                    <a:pt x="914" y="588"/>
                  </a:lnTo>
                  <a:lnTo>
                    <a:pt x="914" y="586"/>
                  </a:lnTo>
                  <a:lnTo>
                    <a:pt x="914" y="578"/>
                  </a:lnTo>
                  <a:lnTo>
                    <a:pt x="914" y="574"/>
                  </a:lnTo>
                  <a:lnTo>
                    <a:pt x="912" y="574"/>
                  </a:lnTo>
                  <a:lnTo>
                    <a:pt x="906" y="576"/>
                  </a:lnTo>
                  <a:lnTo>
                    <a:pt x="898" y="584"/>
                  </a:lnTo>
                  <a:lnTo>
                    <a:pt x="888" y="590"/>
                  </a:lnTo>
                  <a:lnTo>
                    <a:pt x="882" y="594"/>
                  </a:lnTo>
                  <a:lnTo>
                    <a:pt x="878" y="594"/>
                  </a:lnTo>
                  <a:lnTo>
                    <a:pt x="874" y="592"/>
                  </a:lnTo>
                  <a:lnTo>
                    <a:pt x="870" y="586"/>
                  </a:lnTo>
                  <a:lnTo>
                    <a:pt x="866" y="584"/>
                  </a:lnTo>
                  <a:lnTo>
                    <a:pt x="860" y="584"/>
                  </a:lnTo>
                  <a:lnTo>
                    <a:pt x="854" y="586"/>
                  </a:lnTo>
                  <a:lnTo>
                    <a:pt x="848" y="586"/>
                  </a:lnTo>
                  <a:lnTo>
                    <a:pt x="844" y="584"/>
                  </a:lnTo>
                  <a:lnTo>
                    <a:pt x="842" y="580"/>
                  </a:lnTo>
                  <a:lnTo>
                    <a:pt x="834" y="572"/>
                  </a:lnTo>
                  <a:lnTo>
                    <a:pt x="830" y="570"/>
                  </a:lnTo>
                  <a:lnTo>
                    <a:pt x="822" y="570"/>
                  </a:lnTo>
                  <a:lnTo>
                    <a:pt x="814" y="570"/>
                  </a:lnTo>
                  <a:lnTo>
                    <a:pt x="808" y="568"/>
                  </a:lnTo>
                  <a:lnTo>
                    <a:pt x="804" y="564"/>
                  </a:lnTo>
                  <a:lnTo>
                    <a:pt x="802" y="560"/>
                  </a:lnTo>
                  <a:lnTo>
                    <a:pt x="798" y="554"/>
                  </a:lnTo>
                  <a:lnTo>
                    <a:pt x="796" y="554"/>
                  </a:lnTo>
                  <a:lnTo>
                    <a:pt x="792" y="554"/>
                  </a:lnTo>
                  <a:lnTo>
                    <a:pt x="788" y="554"/>
                  </a:lnTo>
                  <a:lnTo>
                    <a:pt x="784" y="554"/>
                  </a:lnTo>
                  <a:lnTo>
                    <a:pt x="782" y="550"/>
                  </a:lnTo>
                  <a:lnTo>
                    <a:pt x="776" y="546"/>
                  </a:lnTo>
                  <a:lnTo>
                    <a:pt x="774" y="544"/>
                  </a:lnTo>
                  <a:lnTo>
                    <a:pt x="768" y="542"/>
                  </a:lnTo>
                  <a:lnTo>
                    <a:pt x="758" y="542"/>
                  </a:lnTo>
                  <a:lnTo>
                    <a:pt x="752" y="544"/>
                  </a:lnTo>
                  <a:lnTo>
                    <a:pt x="750" y="546"/>
                  </a:lnTo>
                  <a:lnTo>
                    <a:pt x="750" y="548"/>
                  </a:lnTo>
                  <a:lnTo>
                    <a:pt x="754" y="556"/>
                  </a:lnTo>
                  <a:lnTo>
                    <a:pt x="756" y="558"/>
                  </a:lnTo>
                  <a:lnTo>
                    <a:pt x="762" y="560"/>
                  </a:lnTo>
                  <a:lnTo>
                    <a:pt x="774" y="560"/>
                  </a:lnTo>
                  <a:lnTo>
                    <a:pt x="778" y="560"/>
                  </a:lnTo>
                  <a:lnTo>
                    <a:pt x="782" y="564"/>
                  </a:lnTo>
                  <a:lnTo>
                    <a:pt x="784" y="570"/>
                  </a:lnTo>
                  <a:lnTo>
                    <a:pt x="782" y="580"/>
                  </a:lnTo>
                  <a:lnTo>
                    <a:pt x="778" y="594"/>
                  </a:lnTo>
                  <a:lnTo>
                    <a:pt x="778" y="596"/>
                  </a:lnTo>
                  <a:lnTo>
                    <a:pt x="776" y="596"/>
                  </a:lnTo>
                  <a:lnTo>
                    <a:pt x="768" y="594"/>
                  </a:lnTo>
                  <a:lnTo>
                    <a:pt x="760" y="594"/>
                  </a:lnTo>
                  <a:lnTo>
                    <a:pt x="750" y="596"/>
                  </a:lnTo>
                  <a:lnTo>
                    <a:pt x="742" y="596"/>
                  </a:lnTo>
                  <a:lnTo>
                    <a:pt x="736" y="596"/>
                  </a:lnTo>
                  <a:lnTo>
                    <a:pt x="728" y="592"/>
                  </a:lnTo>
                  <a:lnTo>
                    <a:pt x="726" y="592"/>
                  </a:lnTo>
                  <a:lnTo>
                    <a:pt x="720" y="594"/>
                  </a:lnTo>
                  <a:lnTo>
                    <a:pt x="700" y="608"/>
                  </a:lnTo>
                  <a:lnTo>
                    <a:pt x="688" y="620"/>
                  </a:lnTo>
                  <a:lnTo>
                    <a:pt x="680" y="628"/>
                  </a:lnTo>
                  <a:lnTo>
                    <a:pt x="678" y="634"/>
                  </a:lnTo>
                  <a:lnTo>
                    <a:pt x="676" y="638"/>
                  </a:lnTo>
                  <a:lnTo>
                    <a:pt x="676" y="644"/>
                  </a:lnTo>
                  <a:lnTo>
                    <a:pt x="674" y="652"/>
                  </a:lnTo>
                  <a:lnTo>
                    <a:pt x="670" y="662"/>
                  </a:lnTo>
                  <a:lnTo>
                    <a:pt x="662" y="674"/>
                  </a:lnTo>
                  <a:lnTo>
                    <a:pt x="654" y="688"/>
                  </a:lnTo>
                  <a:lnTo>
                    <a:pt x="650" y="698"/>
                  </a:lnTo>
                  <a:lnTo>
                    <a:pt x="652" y="706"/>
                  </a:lnTo>
                  <a:lnTo>
                    <a:pt x="654" y="710"/>
                  </a:lnTo>
                  <a:lnTo>
                    <a:pt x="662" y="716"/>
                  </a:lnTo>
                  <a:lnTo>
                    <a:pt x="662" y="720"/>
                  </a:lnTo>
                  <a:lnTo>
                    <a:pt x="658" y="724"/>
                  </a:lnTo>
                  <a:lnTo>
                    <a:pt x="652" y="728"/>
                  </a:lnTo>
                  <a:lnTo>
                    <a:pt x="648" y="730"/>
                  </a:lnTo>
                  <a:lnTo>
                    <a:pt x="644" y="730"/>
                  </a:lnTo>
                  <a:lnTo>
                    <a:pt x="640" y="728"/>
                  </a:lnTo>
                  <a:lnTo>
                    <a:pt x="630" y="722"/>
                  </a:lnTo>
                  <a:lnTo>
                    <a:pt x="626" y="722"/>
                  </a:lnTo>
                  <a:lnTo>
                    <a:pt x="618" y="722"/>
                  </a:lnTo>
                  <a:lnTo>
                    <a:pt x="612" y="722"/>
                  </a:lnTo>
                  <a:lnTo>
                    <a:pt x="608" y="718"/>
                  </a:lnTo>
                  <a:lnTo>
                    <a:pt x="596" y="712"/>
                  </a:lnTo>
                  <a:lnTo>
                    <a:pt x="574" y="688"/>
                  </a:lnTo>
                  <a:lnTo>
                    <a:pt x="562" y="676"/>
                  </a:lnTo>
                  <a:lnTo>
                    <a:pt x="554" y="670"/>
                  </a:lnTo>
                  <a:lnTo>
                    <a:pt x="550" y="668"/>
                  </a:lnTo>
                  <a:lnTo>
                    <a:pt x="548" y="668"/>
                  </a:lnTo>
                  <a:lnTo>
                    <a:pt x="546" y="670"/>
                  </a:lnTo>
                  <a:lnTo>
                    <a:pt x="544" y="674"/>
                  </a:lnTo>
                  <a:lnTo>
                    <a:pt x="542" y="682"/>
                  </a:lnTo>
                  <a:lnTo>
                    <a:pt x="540" y="684"/>
                  </a:lnTo>
                  <a:lnTo>
                    <a:pt x="536" y="684"/>
                  </a:lnTo>
                  <a:lnTo>
                    <a:pt x="532" y="682"/>
                  </a:lnTo>
                  <a:lnTo>
                    <a:pt x="526" y="678"/>
                  </a:lnTo>
                  <a:lnTo>
                    <a:pt x="522" y="678"/>
                  </a:lnTo>
                  <a:lnTo>
                    <a:pt x="518" y="682"/>
                  </a:lnTo>
                  <a:lnTo>
                    <a:pt x="516" y="690"/>
                  </a:lnTo>
                  <a:lnTo>
                    <a:pt x="516" y="698"/>
                  </a:lnTo>
                  <a:lnTo>
                    <a:pt x="514" y="700"/>
                  </a:lnTo>
                  <a:lnTo>
                    <a:pt x="510" y="700"/>
                  </a:lnTo>
                  <a:lnTo>
                    <a:pt x="508" y="698"/>
                  </a:lnTo>
                  <a:lnTo>
                    <a:pt x="502" y="696"/>
                  </a:lnTo>
                  <a:lnTo>
                    <a:pt x="498" y="698"/>
                  </a:lnTo>
                  <a:lnTo>
                    <a:pt x="490" y="704"/>
                  </a:lnTo>
                  <a:lnTo>
                    <a:pt x="482" y="718"/>
                  </a:lnTo>
                  <a:lnTo>
                    <a:pt x="474" y="732"/>
                  </a:lnTo>
                  <a:lnTo>
                    <a:pt x="468" y="742"/>
                  </a:lnTo>
                  <a:lnTo>
                    <a:pt x="458" y="752"/>
                  </a:lnTo>
                  <a:lnTo>
                    <a:pt x="454" y="756"/>
                  </a:lnTo>
                  <a:lnTo>
                    <a:pt x="452" y="762"/>
                  </a:lnTo>
                  <a:lnTo>
                    <a:pt x="450" y="768"/>
                  </a:lnTo>
                  <a:lnTo>
                    <a:pt x="448" y="780"/>
                  </a:lnTo>
                  <a:lnTo>
                    <a:pt x="448" y="794"/>
                  </a:lnTo>
                  <a:lnTo>
                    <a:pt x="446" y="798"/>
                  </a:lnTo>
                  <a:lnTo>
                    <a:pt x="444" y="800"/>
                  </a:lnTo>
                  <a:lnTo>
                    <a:pt x="440" y="798"/>
                  </a:lnTo>
                  <a:lnTo>
                    <a:pt x="434" y="794"/>
                  </a:lnTo>
                  <a:lnTo>
                    <a:pt x="428" y="792"/>
                  </a:lnTo>
                  <a:lnTo>
                    <a:pt x="426" y="792"/>
                  </a:lnTo>
                  <a:lnTo>
                    <a:pt x="422" y="794"/>
                  </a:lnTo>
                  <a:lnTo>
                    <a:pt x="420" y="798"/>
                  </a:lnTo>
                  <a:lnTo>
                    <a:pt x="418" y="804"/>
                  </a:lnTo>
                  <a:lnTo>
                    <a:pt x="416" y="824"/>
                  </a:lnTo>
                  <a:lnTo>
                    <a:pt x="414" y="840"/>
                  </a:lnTo>
                  <a:lnTo>
                    <a:pt x="414" y="842"/>
                  </a:lnTo>
                  <a:lnTo>
                    <a:pt x="412" y="842"/>
                  </a:lnTo>
                  <a:lnTo>
                    <a:pt x="408" y="828"/>
                  </a:lnTo>
                  <a:lnTo>
                    <a:pt x="402" y="818"/>
                  </a:lnTo>
                  <a:lnTo>
                    <a:pt x="400" y="812"/>
                  </a:lnTo>
                  <a:lnTo>
                    <a:pt x="396" y="810"/>
                  </a:lnTo>
                  <a:lnTo>
                    <a:pt x="392" y="810"/>
                  </a:lnTo>
                  <a:lnTo>
                    <a:pt x="386" y="812"/>
                  </a:lnTo>
                  <a:lnTo>
                    <a:pt x="382" y="816"/>
                  </a:lnTo>
                  <a:lnTo>
                    <a:pt x="376" y="822"/>
                  </a:lnTo>
                  <a:lnTo>
                    <a:pt x="366" y="840"/>
                  </a:lnTo>
                  <a:lnTo>
                    <a:pt x="360" y="852"/>
                  </a:lnTo>
                  <a:lnTo>
                    <a:pt x="360" y="864"/>
                  </a:lnTo>
                  <a:lnTo>
                    <a:pt x="362" y="872"/>
                  </a:lnTo>
                  <a:lnTo>
                    <a:pt x="362" y="880"/>
                  </a:lnTo>
                  <a:lnTo>
                    <a:pt x="362" y="886"/>
                  </a:lnTo>
                  <a:lnTo>
                    <a:pt x="358" y="894"/>
                  </a:lnTo>
                  <a:lnTo>
                    <a:pt x="350" y="902"/>
                  </a:lnTo>
                  <a:lnTo>
                    <a:pt x="344" y="908"/>
                  </a:lnTo>
                  <a:lnTo>
                    <a:pt x="338" y="916"/>
                  </a:lnTo>
                  <a:lnTo>
                    <a:pt x="334" y="930"/>
                  </a:lnTo>
                  <a:lnTo>
                    <a:pt x="330" y="940"/>
                  </a:lnTo>
                  <a:lnTo>
                    <a:pt x="324" y="948"/>
                  </a:lnTo>
                  <a:lnTo>
                    <a:pt x="316" y="958"/>
                  </a:lnTo>
                  <a:lnTo>
                    <a:pt x="304" y="968"/>
                  </a:lnTo>
                  <a:lnTo>
                    <a:pt x="290" y="976"/>
                  </a:lnTo>
                  <a:lnTo>
                    <a:pt x="276" y="980"/>
                  </a:lnTo>
                  <a:lnTo>
                    <a:pt x="266" y="982"/>
                  </a:lnTo>
                  <a:lnTo>
                    <a:pt x="256" y="980"/>
                  </a:lnTo>
                  <a:lnTo>
                    <a:pt x="240" y="980"/>
                  </a:lnTo>
                  <a:lnTo>
                    <a:pt x="234" y="982"/>
                  </a:lnTo>
                  <a:lnTo>
                    <a:pt x="232" y="986"/>
                  </a:lnTo>
                  <a:lnTo>
                    <a:pt x="228" y="990"/>
                  </a:lnTo>
                  <a:lnTo>
                    <a:pt x="224" y="994"/>
                  </a:lnTo>
                  <a:lnTo>
                    <a:pt x="212" y="998"/>
                  </a:lnTo>
                  <a:lnTo>
                    <a:pt x="198" y="1002"/>
                  </a:lnTo>
                  <a:lnTo>
                    <a:pt x="180" y="1012"/>
                  </a:lnTo>
                  <a:lnTo>
                    <a:pt x="170" y="1016"/>
                  </a:lnTo>
                  <a:lnTo>
                    <a:pt x="162" y="1016"/>
                  </a:lnTo>
                  <a:lnTo>
                    <a:pt x="150" y="1012"/>
                  </a:lnTo>
                  <a:lnTo>
                    <a:pt x="142" y="1012"/>
                  </a:lnTo>
                  <a:lnTo>
                    <a:pt x="134" y="1014"/>
                  </a:lnTo>
                  <a:lnTo>
                    <a:pt x="124" y="1020"/>
                  </a:lnTo>
                  <a:lnTo>
                    <a:pt x="110" y="1034"/>
                  </a:lnTo>
                  <a:lnTo>
                    <a:pt x="98" y="1048"/>
                  </a:lnTo>
                  <a:lnTo>
                    <a:pt x="86" y="1058"/>
                  </a:lnTo>
                  <a:lnTo>
                    <a:pt x="78" y="1062"/>
                  </a:lnTo>
                  <a:lnTo>
                    <a:pt x="72" y="1066"/>
                  </a:lnTo>
                  <a:lnTo>
                    <a:pt x="66" y="1068"/>
                  </a:lnTo>
                  <a:lnTo>
                    <a:pt x="60" y="1074"/>
                  </a:lnTo>
                  <a:lnTo>
                    <a:pt x="54" y="1082"/>
                  </a:lnTo>
                  <a:lnTo>
                    <a:pt x="50" y="1094"/>
                  </a:lnTo>
                  <a:lnTo>
                    <a:pt x="44" y="1104"/>
                  </a:lnTo>
                  <a:lnTo>
                    <a:pt x="42" y="1106"/>
                  </a:lnTo>
                  <a:lnTo>
                    <a:pt x="42" y="1104"/>
                  </a:lnTo>
                  <a:lnTo>
                    <a:pt x="40" y="1100"/>
                  </a:lnTo>
                  <a:lnTo>
                    <a:pt x="38" y="1092"/>
                  </a:lnTo>
                  <a:lnTo>
                    <a:pt x="38" y="1084"/>
                  </a:lnTo>
                  <a:lnTo>
                    <a:pt x="36" y="1078"/>
                  </a:lnTo>
                  <a:lnTo>
                    <a:pt x="34" y="1078"/>
                  </a:lnTo>
                  <a:lnTo>
                    <a:pt x="30" y="1078"/>
                  </a:lnTo>
                  <a:lnTo>
                    <a:pt x="24" y="1088"/>
                  </a:lnTo>
                  <a:lnTo>
                    <a:pt x="18" y="1100"/>
                  </a:lnTo>
                  <a:lnTo>
                    <a:pt x="16" y="1110"/>
                  </a:lnTo>
                  <a:lnTo>
                    <a:pt x="18" y="1118"/>
                  </a:lnTo>
                  <a:lnTo>
                    <a:pt x="20" y="1126"/>
                  </a:lnTo>
                  <a:lnTo>
                    <a:pt x="22" y="1134"/>
                  </a:lnTo>
                  <a:lnTo>
                    <a:pt x="22" y="1144"/>
                  </a:lnTo>
                  <a:lnTo>
                    <a:pt x="20" y="1154"/>
                  </a:lnTo>
                  <a:lnTo>
                    <a:pt x="12" y="1170"/>
                  </a:lnTo>
                  <a:lnTo>
                    <a:pt x="8" y="1180"/>
                  </a:lnTo>
                  <a:lnTo>
                    <a:pt x="4" y="1188"/>
                  </a:lnTo>
                  <a:lnTo>
                    <a:pt x="4" y="1196"/>
                  </a:lnTo>
                  <a:lnTo>
                    <a:pt x="4" y="1204"/>
                  </a:lnTo>
                  <a:lnTo>
                    <a:pt x="8" y="1220"/>
                  </a:lnTo>
                  <a:lnTo>
                    <a:pt x="16" y="1236"/>
                  </a:lnTo>
                  <a:lnTo>
                    <a:pt x="34" y="1266"/>
                  </a:lnTo>
                  <a:lnTo>
                    <a:pt x="40" y="1280"/>
                  </a:lnTo>
                  <a:lnTo>
                    <a:pt x="40" y="1288"/>
                  </a:lnTo>
                  <a:lnTo>
                    <a:pt x="42" y="1294"/>
                  </a:lnTo>
                  <a:lnTo>
                    <a:pt x="40" y="1304"/>
                  </a:lnTo>
                  <a:lnTo>
                    <a:pt x="38" y="1304"/>
                  </a:lnTo>
                  <a:lnTo>
                    <a:pt x="36" y="1304"/>
                  </a:lnTo>
                  <a:lnTo>
                    <a:pt x="32" y="1298"/>
                  </a:lnTo>
                  <a:lnTo>
                    <a:pt x="26" y="1288"/>
                  </a:lnTo>
                  <a:lnTo>
                    <a:pt x="14" y="1268"/>
                  </a:lnTo>
                  <a:lnTo>
                    <a:pt x="10" y="1264"/>
                  </a:lnTo>
                  <a:lnTo>
                    <a:pt x="8" y="1264"/>
                  </a:lnTo>
                  <a:lnTo>
                    <a:pt x="6" y="1270"/>
                  </a:lnTo>
                  <a:lnTo>
                    <a:pt x="8" y="1276"/>
                  </a:lnTo>
                  <a:lnTo>
                    <a:pt x="14" y="1290"/>
                  </a:lnTo>
                  <a:lnTo>
                    <a:pt x="20" y="1304"/>
                  </a:lnTo>
                  <a:lnTo>
                    <a:pt x="22" y="1310"/>
                  </a:lnTo>
                  <a:lnTo>
                    <a:pt x="22" y="1316"/>
                  </a:lnTo>
                  <a:lnTo>
                    <a:pt x="20" y="1316"/>
                  </a:lnTo>
                  <a:lnTo>
                    <a:pt x="16" y="1312"/>
                  </a:lnTo>
                  <a:lnTo>
                    <a:pt x="10" y="1298"/>
                  </a:lnTo>
                  <a:lnTo>
                    <a:pt x="6" y="1292"/>
                  </a:lnTo>
                  <a:lnTo>
                    <a:pt x="2" y="1288"/>
                  </a:lnTo>
                  <a:lnTo>
                    <a:pt x="0" y="1290"/>
                  </a:lnTo>
                  <a:lnTo>
                    <a:pt x="0" y="1298"/>
                  </a:lnTo>
                  <a:lnTo>
                    <a:pt x="0" y="1306"/>
                  </a:lnTo>
                  <a:lnTo>
                    <a:pt x="4" y="1316"/>
                  </a:lnTo>
                  <a:lnTo>
                    <a:pt x="18" y="1334"/>
                  </a:lnTo>
                  <a:lnTo>
                    <a:pt x="30" y="1354"/>
                  </a:lnTo>
                  <a:lnTo>
                    <a:pt x="34" y="1364"/>
                  </a:lnTo>
                  <a:lnTo>
                    <a:pt x="36" y="1374"/>
                  </a:lnTo>
                  <a:lnTo>
                    <a:pt x="36" y="1390"/>
                  </a:lnTo>
                  <a:lnTo>
                    <a:pt x="40" y="1402"/>
                  </a:lnTo>
                  <a:lnTo>
                    <a:pt x="48" y="1414"/>
                  </a:lnTo>
                  <a:lnTo>
                    <a:pt x="60" y="1438"/>
                  </a:lnTo>
                  <a:lnTo>
                    <a:pt x="66" y="1452"/>
                  </a:lnTo>
                  <a:lnTo>
                    <a:pt x="68" y="1462"/>
                  </a:lnTo>
                  <a:lnTo>
                    <a:pt x="68" y="1482"/>
                  </a:lnTo>
                  <a:lnTo>
                    <a:pt x="70" y="1494"/>
                  </a:lnTo>
                  <a:lnTo>
                    <a:pt x="72" y="1510"/>
                  </a:lnTo>
                  <a:lnTo>
                    <a:pt x="76" y="1530"/>
                  </a:lnTo>
                  <a:lnTo>
                    <a:pt x="86" y="1556"/>
                  </a:lnTo>
                  <a:lnTo>
                    <a:pt x="96" y="1580"/>
                  </a:lnTo>
                  <a:lnTo>
                    <a:pt x="100" y="1598"/>
                  </a:lnTo>
                  <a:lnTo>
                    <a:pt x="102" y="1610"/>
                  </a:lnTo>
                  <a:lnTo>
                    <a:pt x="100" y="1620"/>
                  </a:lnTo>
                  <a:lnTo>
                    <a:pt x="96" y="1632"/>
                  </a:lnTo>
                  <a:lnTo>
                    <a:pt x="94" y="1638"/>
                  </a:lnTo>
                  <a:lnTo>
                    <a:pt x="94" y="1646"/>
                  </a:lnTo>
                  <a:lnTo>
                    <a:pt x="96" y="1656"/>
                  </a:lnTo>
                  <a:lnTo>
                    <a:pt x="96" y="1664"/>
                  </a:lnTo>
                  <a:lnTo>
                    <a:pt x="94" y="1672"/>
                  </a:lnTo>
                  <a:lnTo>
                    <a:pt x="92" y="1678"/>
                  </a:lnTo>
                  <a:lnTo>
                    <a:pt x="88" y="1682"/>
                  </a:lnTo>
                  <a:lnTo>
                    <a:pt x="84" y="1684"/>
                  </a:lnTo>
                  <a:lnTo>
                    <a:pt x="80" y="1684"/>
                  </a:lnTo>
                  <a:lnTo>
                    <a:pt x="74" y="1684"/>
                  </a:lnTo>
                  <a:lnTo>
                    <a:pt x="70" y="1684"/>
                  </a:lnTo>
                  <a:lnTo>
                    <a:pt x="68" y="1688"/>
                  </a:lnTo>
                  <a:lnTo>
                    <a:pt x="66" y="1694"/>
                  </a:lnTo>
                  <a:lnTo>
                    <a:pt x="66" y="1702"/>
                  </a:lnTo>
                  <a:lnTo>
                    <a:pt x="68" y="1710"/>
                  </a:lnTo>
                  <a:lnTo>
                    <a:pt x="70" y="1716"/>
                  </a:lnTo>
                  <a:lnTo>
                    <a:pt x="76" y="1722"/>
                  </a:lnTo>
                  <a:lnTo>
                    <a:pt x="82" y="1722"/>
                  </a:lnTo>
                  <a:lnTo>
                    <a:pt x="88" y="1722"/>
                  </a:lnTo>
                  <a:lnTo>
                    <a:pt x="92" y="1726"/>
                  </a:lnTo>
                  <a:lnTo>
                    <a:pt x="104" y="1738"/>
                  </a:lnTo>
                  <a:lnTo>
                    <a:pt x="114" y="1746"/>
                  </a:lnTo>
                  <a:lnTo>
                    <a:pt x="124" y="1754"/>
                  </a:lnTo>
                  <a:lnTo>
                    <a:pt x="138" y="1760"/>
                  </a:lnTo>
                  <a:lnTo>
                    <a:pt x="156" y="1762"/>
                  </a:lnTo>
                  <a:lnTo>
                    <a:pt x="174" y="1764"/>
                  </a:lnTo>
                  <a:lnTo>
                    <a:pt x="188" y="1760"/>
                  </a:lnTo>
                  <a:lnTo>
                    <a:pt x="200" y="1756"/>
                  </a:lnTo>
                  <a:lnTo>
                    <a:pt x="208" y="1750"/>
                  </a:lnTo>
                  <a:lnTo>
                    <a:pt x="222" y="1736"/>
                  </a:lnTo>
                  <a:lnTo>
                    <a:pt x="230" y="1732"/>
                  </a:lnTo>
                  <a:lnTo>
                    <a:pt x="238" y="1730"/>
                  </a:lnTo>
                  <a:lnTo>
                    <a:pt x="246" y="1728"/>
                  </a:lnTo>
                  <a:lnTo>
                    <a:pt x="252" y="1724"/>
                  </a:lnTo>
                  <a:lnTo>
                    <a:pt x="254" y="1720"/>
                  </a:lnTo>
                  <a:lnTo>
                    <a:pt x="258" y="1714"/>
                  </a:lnTo>
                  <a:lnTo>
                    <a:pt x="260" y="1708"/>
                  </a:lnTo>
                  <a:lnTo>
                    <a:pt x="264" y="1704"/>
                  </a:lnTo>
                  <a:lnTo>
                    <a:pt x="270" y="1702"/>
                  </a:lnTo>
                  <a:lnTo>
                    <a:pt x="278" y="1700"/>
                  </a:lnTo>
                  <a:lnTo>
                    <a:pt x="290" y="1700"/>
                  </a:lnTo>
                  <a:lnTo>
                    <a:pt x="300" y="1700"/>
                  </a:lnTo>
                  <a:lnTo>
                    <a:pt x="316" y="1696"/>
                  </a:lnTo>
                  <a:lnTo>
                    <a:pt x="322" y="1694"/>
                  </a:lnTo>
                  <a:lnTo>
                    <a:pt x="328" y="1694"/>
                  </a:lnTo>
                  <a:lnTo>
                    <a:pt x="336" y="1694"/>
                  </a:lnTo>
                  <a:lnTo>
                    <a:pt x="344" y="1698"/>
                  </a:lnTo>
                  <a:lnTo>
                    <a:pt x="354" y="1702"/>
                  </a:lnTo>
                  <a:lnTo>
                    <a:pt x="360" y="1704"/>
                  </a:lnTo>
                  <a:lnTo>
                    <a:pt x="364" y="1704"/>
                  </a:lnTo>
                  <a:lnTo>
                    <a:pt x="368" y="1702"/>
                  </a:lnTo>
                  <a:lnTo>
                    <a:pt x="372" y="1698"/>
                  </a:lnTo>
                  <a:lnTo>
                    <a:pt x="378" y="1698"/>
                  </a:lnTo>
                  <a:lnTo>
                    <a:pt x="386" y="1698"/>
                  </a:lnTo>
                  <a:lnTo>
                    <a:pt x="398" y="1702"/>
                  </a:lnTo>
                  <a:lnTo>
                    <a:pt x="406" y="1702"/>
                  </a:lnTo>
                  <a:lnTo>
                    <a:pt x="410" y="1702"/>
                  </a:lnTo>
                  <a:lnTo>
                    <a:pt x="416" y="1702"/>
                  </a:lnTo>
                  <a:lnTo>
                    <a:pt x="420" y="1698"/>
                  </a:lnTo>
                  <a:lnTo>
                    <a:pt x="426" y="1690"/>
                  </a:lnTo>
                  <a:lnTo>
                    <a:pt x="430" y="1678"/>
                  </a:lnTo>
                  <a:lnTo>
                    <a:pt x="434" y="1668"/>
                  </a:lnTo>
                  <a:lnTo>
                    <a:pt x="438" y="1656"/>
                  </a:lnTo>
                  <a:lnTo>
                    <a:pt x="446" y="1650"/>
                  </a:lnTo>
                  <a:lnTo>
                    <a:pt x="450" y="1646"/>
                  </a:lnTo>
                  <a:lnTo>
                    <a:pt x="454" y="1646"/>
                  </a:lnTo>
                  <a:lnTo>
                    <a:pt x="464" y="1644"/>
                  </a:lnTo>
                  <a:lnTo>
                    <a:pt x="472" y="1640"/>
                  </a:lnTo>
                  <a:lnTo>
                    <a:pt x="484" y="1628"/>
                  </a:lnTo>
                  <a:lnTo>
                    <a:pt x="492" y="1622"/>
                  </a:lnTo>
                  <a:lnTo>
                    <a:pt x="502" y="1616"/>
                  </a:lnTo>
                  <a:lnTo>
                    <a:pt x="514" y="1614"/>
                  </a:lnTo>
                  <a:lnTo>
                    <a:pt x="530" y="1614"/>
                  </a:lnTo>
                  <a:lnTo>
                    <a:pt x="544" y="1614"/>
                  </a:lnTo>
                  <a:lnTo>
                    <a:pt x="556" y="1614"/>
                  </a:lnTo>
                  <a:lnTo>
                    <a:pt x="578" y="1610"/>
                  </a:lnTo>
                  <a:lnTo>
                    <a:pt x="596" y="1602"/>
                  </a:lnTo>
                  <a:lnTo>
                    <a:pt x="614" y="1594"/>
                  </a:lnTo>
                  <a:lnTo>
                    <a:pt x="630" y="1586"/>
                  </a:lnTo>
                  <a:lnTo>
                    <a:pt x="644" y="1580"/>
                  </a:lnTo>
                  <a:lnTo>
                    <a:pt x="660" y="1574"/>
                  </a:lnTo>
                  <a:lnTo>
                    <a:pt x="668" y="1574"/>
                  </a:lnTo>
                  <a:lnTo>
                    <a:pt x="676" y="1574"/>
                  </a:lnTo>
                  <a:lnTo>
                    <a:pt x="696" y="1578"/>
                  </a:lnTo>
                  <a:lnTo>
                    <a:pt x="706" y="1576"/>
                  </a:lnTo>
                  <a:lnTo>
                    <a:pt x="712" y="1574"/>
                  </a:lnTo>
                  <a:lnTo>
                    <a:pt x="716" y="1572"/>
                  </a:lnTo>
                  <a:lnTo>
                    <a:pt x="718" y="1570"/>
                  </a:lnTo>
                  <a:lnTo>
                    <a:pt x="724" y="1572"/>
                  </a:lnTo>
                  <a:lnTo>
                    <a:pt x="752" y="1586"/>
                  </a:lnTo>
                  <a:lnTo>
                    <a:pt x="772" y="1596"/>
                  </a:lnTo>
                  <a:lnTo>
                    <a:pt x="786" y="1602"/>
                  </a:lnTo>
                  <a:lnTo>
                    <a:pt x="798" y="1606"/>
                  </a:lnTo>
                  <a:lnTo>
                    <a:pt x="806" y="1606"/>
                  </a:lnTo>
                  <a:lnTo>
                    <a:pt x="822" y="1608"/>
                  </a:lnTo>
                  <a:lnTo>
                    <a:pt x="828" y="1612"/>
                  </a:lnTo>
                  <a:lnTo>
                    <a:pt x="838" y="1618"/>
                  </a:lnTo>
                  <a:lnTo>
                    <a:pt x="846" y="1626"/>
                  </a:lnTo>
                  <a:lnTo>
                    <a:pt x="848" y="1632"/>
                  </a:lnTo>
                  <a:lnTo>
                    <a:pt x="848" y="1636"/>
                  </a:lnTo>
                  <a:lnTo>
                    <a:pt x="846" y="1642"/>
                  </a:lnTo>
                  <a:lnTo>
                    <a:pt x="844" y="1646"/>
                  </a:lnTo>
                  <a:lnTo>
                    <a:pt x="844" y="1650"/>
                  </a:lnTo>
                  <a:lnTo>
                    <a:pt x="848" y="1656"/>
                  </a:lnTo>
                  <a:lnTo>
                    <a:pt x="860" y="1662"/>
                  </a:lnTo>
                  <a:lnTo>
                    <a:pt x="866" y="1666"/>
                  </a:lnTo>
                  <a:lnTo>
                    <a:pt x="870" y="1672"/>
                  </a:lnTo>
                  <a:lnTo>
                    <a:pt x="876" y="1682"/>
                  </a:lnTo>
                  <a:lnTo>
                    <a:pt x="880" y="1694"/>
                  </a:lnTo>
                  <a:lnTo>
                    <a:pt x="882" y="1708"/>
                  </a:lnTo>
                  <a:lnTo>
                    <a:pt x="884" y="1722"/>
                  </a:lnTo>
                  <a:lnTo>
                    <a:pt x="886" y="1732"/>
                  </a:lnTo>
                  <a:lnTo>
                    <a:pt x="892" y="1742"/>
                  </a:lnTo>
                  <a:lnTo>
                    <a:pt x="894" y="1746"/>
                  </a:lnTo>
                  <a:lnTo>
                    <a:pt x="900" y="1748"/>
                  </a:lnTo>
                  <a:lnTo>
                    <a:pt x="914" y="1756"/>
                  </a:lnTo>
                  <a:lnTo>
                    <a:pt x="914" y="1758"/>
                  </a:lnTo>
                  <a:lnTo>
                    <a:pt x="914" y="1756"/>
                  </a:lnTo>
                  <a:lnTo>
                    <a:pt x="914" y="1750"/>
                  </a:lnTo>
                  <a:lnTo>
                    <a:pt x="916" y="1742"/>
                  </a:lnTo>
                  <a:lnTo>
                    <a:pt x="920" y="1730"/>
                  </a:lnTo>
                  <a:lnTo>
                    <a:pt x="932" y="1716"/>
                  </a:lnTo>
                  <a:lnTo>
                    <a:pt x="944" y="1702"/>
                  </a:lnTo>
                  <a:lnTo>
                    <a:pt x="952" y="1694"/>
                  </a:lnTo>
                  <a:lnTo>
                    <a:pt x="958" y="1690"/>
                  </a:lnTo>
                  <a:lnTo>
                    <a:pt x="962" y="1690"/>
                  </a:lnTo>
                  <a:lnTo>
                    <a:pt x="964" y="1690"/>
                  </a:lnTo>
                  <a:lnTo>
                    <a:pt x="966" y="1680"/>
                  </a:lnTo>
                  <a:lnTo>
                    <a:pt x="968" y="1672"/>
                  </a:lnTo>
                  <a:lnTo>
                    <a:pt x="972" y="1666"/>
                  </a:lnTo>
                  <a:lnTo>
                    <a:pt x="980" y="1658"/>
                  </a:lnTo>
                  <a:lnTo>
                    <a:pt x="986" y="1650"/>
                  </a:lnTo>
                  <a:lnTo>
                    <a:pt x="988" y="1646"/>
                  </a:lnTo>
                  <a:lnTo>
                    <a:pt x="990" y="1640"/>
                  </a:lnTo>
                  <a:lnTo>
                    <a:pt x="990" y="1632"/>
                  </a:lnTo>
                  <a:lnTo>
                    <a:pt x="990" y="1630"/>
                  </a:lnTo>
                  <a:lnTo>
                    <a:pt x="990" y="1632"/>
                  </a:lnTo>
                  <a:lnTo>
                    <a:pt x="998" y="1646"/>
                  </a:lnTo>
                  <a:lnTo>
                    <a:pt x="998" y="1654"/>
                  </a:lnTo>
                  <a:lnTo>
                    <a:pt x="996" y="1664"/>
                  </a:lnTo>
                  <a:lnTo>
                    <a:pt x="988" y="1686"/>
                  </a:lnTo>
                  <a:lnTo>
                    <a:pt x="980" y="1710"/>
                  </a:lnTo>
                  <a:lnTo>
                    <a:pt x="978" y="1718"/>
                  </a:lnTo>
                  <a:lnTo>
                    <a:pt x="978" y="1726"/>
                  </a:lnTo>
                  <a:lnTo>
                    <a:pt x="980" y="1736"/>
                  </a:lnTo>
                  <a:lnTo>
                    <a:pt x="980" y="1746"/>
                  </a:lnTo>
                  <a:lnTo>
                    <a:pt x="976" y="1750"/>
                  </a:lnTo>
                  <a:lnTo>
                    <a:pt x="972" y="1752"/>
                  </a:lnTo>
                  <a:lnTo>
                    <a:pt x="968" y="1752"/>
                  </a:lnTo>
                  <a:lnTo>
                    <a:pt x="964" y="1754"/>
                  </a:lnTo>
                  <a:lnTo>
                    <a:pt x="960" y="1756"/>
                  </a:lnTo>
                  <a:lnTo>
                    <a:pt x="956" y="1758"/>
                  </a:lnTo>
                  <a:lnTo>
                    <a:pt x="954" y="1762"/>
                  </a:lnTo>
                  <a:lnTo>
                    <a:pt x="954" y="1766"/>
                  </a:lnTo>
                  <a:lnTo>
                    <a:pt x="958" y="1770"/>
                  </a:lnTo>
                  <a:lnTo>
                    <a:pt x="962" y="1770"/>
                  </a:lnTo>
                  <a:lnTo>
                    <a:pt x="972" y="1770"/>
                  </a:lnTo>
                  <a:lnTo>
                    <a:pt x="978" y="1770"/>
                  </a:lnTo>
                  <a:lnTo>
                    <a:pt x="982" y="1766"/>
                  </a:lnTo>
                  <a:lnTo>
                    <a:pt x="990" y="1758"/>
                  </a:lnTo>
                  <a:lnTo>
                    <a:pt x="994" y="1750"/>
                  </a:lnTo>
                  <a:lnTo>
                    <a:pt x="996" y="1740"/>
                  </a:lnTo>
                  <a:lnTo>
                    <a:pt x="1000" y="1730"/>
                  </a:lnTo>
                  <a:lnTo>
                    <a:pt x="1002" y="1726"/>
                  </a:lnTo>
                  <a:lnTo>
                    <a:pt x="1004" y="1726"/>
                  </a:lnTo>
                  <a:lnTo>
                    <a:pt x="1006" y="1726"/>
                  </a:lnTo>
                  <a:lnTo>
                    <a:pt x="1012" y="1734"/>
                  </a:lnTo>
                  <a:lnTo>
                    <a:pt x="1016" y="1744"/>
                  </a:lnTo>
                  <a:lnTo>
                    <a:pt x="1018" y="1754"/>
                  </a:lnTo>
                  <a:lnTo>
                    <a:pt x="1016" y="1762"/>
                  </a:lnTo>
                  <a:lnTo>
                    <a:pt x="1014" y="1770"/>
                  </a:lnTo>
                  <a:lnTo>
                    <a:pt x="1006" y="1784"/>
                  </a:lnTo>
                  <a:lnTo>
                    <a:pt x="1004" y="1788"/>
                  </a:lnTo>
                  <a:lnTo>
                    <a:pt x="1006" y="1792"/>
                  </a:lnTo>
                  <a:lnTo>
                    <a:pt x="1008" y="1794"/>
                  </a:lnTo>
                  <a:lnTo>
                    <a:pt x="1012" y="1794"/>
                  </a:lnTo>
                  <a:lnTo>
                    <a:pt x="1020" y="1792"/>
                  </a:lnTo>
                  <a:lnTo>
                    <a:pt x="1030" y="1792"/>
                  </a:lnTo>
                  <a:lnTo>
                    <a:pt x="1036" y="1792"/>
                  </a:lnTo>
                  <a:lnTo>
                    <a:pt x="1042" y="1794"/>
                  </a:lnTo>
                  <a:lnTo>
                    <a:pt x="1048" y="1800"/>
                  </a:lnTo>
                  <a:lnTo>
                    <a:pt x="1054" y="1806"/>
                  </a:lnTo>
                  <a:lnTo>
                    <a:pt x="1060" y="1814"/>
                  </a:lnTo>
                  <a:lnTo>
                    <a:pt x="1066" y="1824"/>
                  </a:lnTo>
                  <a:lnTo>
                    <a:pt x="1070" y="1832"/>
                  </a:lnTo>
                  <a:lnTo>
                    <a:pt x="1072" y="1842"/>
                  </a:lnTo>
                  <a:lnTo>
                    <a:pt x="1072" y="1850"/>
                  </a:lnTo>
                  <a:lnTo>
                    <a:pt x="1070" y="1858"/>
                  </a:lnTo>
                  <a:lnTo>
                    <a:pt x="1068" y="1866"/>
                  </a:lnTo>
                  <a:lnTo>
                    <a:pt x="1068" y="1874"/>
                  </a:lnTo>
                  <a:lnTo>
                    <a:pt x="1074" y="1886"/>
                  </a:lnTo>
                  <a:lnTo>
                    <a:pt x="1080" y="1896"/>
                  </a:lnTo>
                  <a:lnTo>
                    <a:pt x="1088" y="1904"/>
                  </a:lnTo>
                  <a:lnTo>
                    <a:pt x="1098" y="1914"/>
                  </a:lnTo>
                  <a:lnTo>
                    <a:pt x="1106" y="1920"/>
                  </a:lnTo>
                  <a:lnTo>
                    <a:pt x="1114" y="1924"/>
                  </a:lnTo>
                  <a:lnTo>
                    <a:pt x="1120" y="1926"/>
                  </a:lnTo>
                  <a:lnTo>
                    <a:pt x="1126" y="1930"/>
                  </a:lnTo>
                  <a:lnTo>
                    <a:pt x="1134" y="1938"/>
                  </a:lnTo>
                  <a:lnTo>
                    <a:pt x="1138" y="1944"/>
                  </a:lnTo>
                  <a:lnTo>
                    <a:pt x="1142" y="1944"/>
                  </a:lnTo>
                  <a:lnTo>
                    <a:pt x="1146" y="1942"/>
                  </a:lnTo>
                  <a:lnTo>
                    <a:pt x="1152" y="1936"/>
                  </a:lnTo>
                  <a:lnTo>
                    <a:pt x="1156" y="1936"/>
                  </a:lnTo>
                  <a:lnTo>
                    <a:pt x="1160" y="1936"/>
                  </a:lnTo>
                  <a:lnTo>
                    <a:pt x="1176" y="1942"/>
                  </a:lnTo>
                  <a:lnTo>
                    <a:pt x="1198" y="1956"/>
                  </a:lnTo>
                  <a:lnTo>
                    <a:pt x="1210" y="1962"/>
                  </a:lnTo>
                  <a:lnTo>
                    <a:pt x="1218" y="1964"/>
                  </a:lnTo>
                  <a:lnTo>
                    <a:pt x="1224" y="1964"/>
                  </a:lnTo>
                  <a:lnTo>
                    <a:pt x="1230" y="1960"/>
                  </a:lnTo>
                  <a:lnTo>
                    <a:pt x="1238" y="1952"/>
                  </a:lnTo>
                  <a:lnTo>
                    <a:pt x="1244" y="1946"/>
                  </a:lnTo>
                  <a:lnTo>
                    <a:pt x="1252" y="1940"/>
                  </a:lnTo>
                  <a:lnTo>
                    <a:pt x="1260" y="1936"/>
                  </a:lnTo>
                  <a:lnTo>
                    <a:pt x="1264" y="1930"/>
                  </a:lnTo>
                  <a:lnTo>
                    <a:pt x="1270" y="1920"/>
                  </a:lnTo>
                  <a:lnTo>
                    <a:pt x="1270" y="1918"/>
                  </a:lnTo>
                  <a:lnTo>
                    <a:pt x="1272" y="1916"/>
                  </a:lnTo>
                  <a:lnTo>
                    <a:pt x="1276" y="1916"/>
                  </a:lnTo>
                  <a:lnTo>
                    <a:pt x="1282" y="1918"/>
                  </a:lnTo>
                  <a:lnTo>
                    <a:pt x="1286" y="1924"/>
                  </a:lnTo>
                  <a:lnTo>
                    <a:pt x="1288" y="1928"/>
                  </a:lnTo>
                  <a:lnTo>
                    <a:pt x="1284" y="1930"/>
                  </a:lnTo>
                  <a:lnTo>
                    <a:pt x="1280" y="1934"/>
                  </a:lnTo>
                  <a:lnTo>
                    <a:pt x="1274" y="1940"/>
                  </a:lnTo>
                  <a:lnTo>
                    <a:pt x="1274" y="1944"/>
                  </a:lnTo>
                  <a:lnTo>
                    <a:pt x="1278" y="1946"/>
                  </a:lnTo>
                  <a:lnTo>
                    <a:pt x="1282" y="1948"/>
                  </a:lnTo>
                  <a:lnTo>
                    <a:pt x="1288" y="1948"/>
                  </a:lnTo>
                  <a:lnTo>
                    <a:pt x="1290" y="1944"/>
                  </a:lnTo>
                  <a:lnTo>
                    <a:pt x="1292" y="1942"/>
                  </a:lnTo>
                  <a:lnTo>
                    <a:pt x="1296" y="1936"/>
                  </a:lnTo>
                  <a:lnTo>
                    <a:pt x="1296" y="1942"/>
                  </a:lnTo>
                  <a:lnTo>
                    <a:pt x="1298" y="1948"/>
                  </a:lnTo>
                  <a:lnTo>
                    <a:pt x="1300" y="1952"/>
                  </a:lnTo>
                  <a:lnTo>
                    <a:pt x="1306" y="1956"/>
                  </a:lnTo>
                  <a:lnTo>
                    <a:pt x="1316" y="1964"/>
                  </a:lnTo>
                  <a:lnTo>
                    <a:pt x="1324" y="1970"/>
                  </a:lnTo>
                  <a:lnTo>
                    <a:pt x="1334" y="1982"/>
                  </a:lnTo>
                  <a:lnTo>
                    <a:pt x="1338" y="1988"/>
                  </a:lnTo>
                  <a:lnTo>
                    <a:pt x="1340" y="1988"/>
                  </a:lnTo>
                  <a:lnTo>
                    <a:pt x="1340" y="1980"/>
                  </a:lnTo>
                  <a:lnTo>
                    <a:pt x="1340" y="1974"/>
                  </a:lnTo>
                  <a:lnTo>
                    <a:pt x="1340" y="1968"/>
                  </a:lnTo>
                  <a:lnTo>
                    <a:pt x="1342" y="1962"/>
                  </a:lnTo>
                  <a:lnTo>
                    <a:pt x="1346" y="1960"/>
                  </a:lnTo>
                  <a:lnTo>
                    <a:pt x="1354" y="1956"/>
                  </a:lnTo>
                  <a:lnTo>
                    <a:pt x="1362" y="1950"/>
                  </a:lnTo>
                  <a:lnTo>
                    <a:pt x="1386" y="1930"/>
                  </a:lnTo>
                  <a:lnTo>
                    <a:pt x="1398" y="1920"/>
                  </a:lnTo>
                  <a:lnTo>
                    <a:pt x="1412" y="1912"/>
                  </a:lnTo>
                  <a:lnTo>
                    <a:pt x="1428" y="1908"/>
                  </a:lnTo>
                  <a:lnTo>
                    <a:pt x="1434" y="1908"/>
                  </a:lnTo>
                  <a:lnTo>
                    <a:pt x="1442" y="1908"/>
                  </a:lnTo>
                  <a:lnTo>
                    <a:pt x="1456" y="1910"/>
                  </a:lnTo>
                  <a:lnTo>
                    <a:pt x="1466" y="1906"/>
                  </a:lnTo>
                  <a:lnTo>
                    <a:pt x="1474" y="1902"/>
                  </a:lnTo>
                  <a:lnTo>
                    <a:pt x="1478" y="1896"/>
                  </a:lnTo>
                  <a:lnTo>
                    <a:pt x="1482" y="1890"/>
                  </a:lnTo>
                  <a:lnTo>
                    <a:pt x="1482" y="1884"/>
                  </a:lnTo>
                  <a:lnTo>
                    <a:pt x="1482" y="1878"/>
                  </a:lnTo>
                  <a:lnTo>
                    <a:pt x="1478" y="1874"/>
                  </a:lnTo>
                  <a:lnTo>
                    <a:pt x="1476" y="1870"/>
                  </a:lnTo>
                  <a:lnTo>
                    <a:pt x="1476" y="1866"/>
                  </a:lnTo>
                  <a:lnTo>
                    <a:pt x="1480" y="1856"/>
                  </a:lnTo>
                  <a:lnTo>
                    <a:pt x="1486" y="1842"/>
                  </a:lnTo>
                  <a:lnTo>
                    <a:pt x="1488" y="1836"/>
                  </a:lnTo>
                  <a:lnTo>
                    <a:pt x="1488" y="1828"/>
                  </a:lnTo>
                  <a:lnTo>
                    <a:pt x="1490" y="1812"/>
                  </a:lnTo>
                  <a:lnTo>
                    <a:pt x="1494" y="1794"/>
                  </a:lnTo>
                  <a:lnTo>
                    <a:pt x="1502" y="1776"/>
                  </a:lnTo>
                  <a:lnTo>
                    <a:pt x="1506" y="1770"/>
                  </a:lnTo>
                  <a:lnTo>
                    <a:pt x="1510" y="1766"/>
                  </a:lnTo>
                  <a:lnTo>
                    <a:pt x="1514" y="1760"/>
                  </a:lnTo>
                  <a:lnTo>
                    <a:pt x="1518" y="1750"/>
                  </a:lnTo>
                  <a:lnTo>
                    <a:pt x="1526" y="1718"/>
                  </a:lnTo>
                  <a:lnTo>
                    <a:pt x="1530" y="1700"/>
                  </a:lnTo>
                  <a:lnTo>
                    <a:pt x="1538" y="1680"/>
                  </a:lnTo>
                  <a:lnTo>
                    <a:pt x="1548" y="1662"/>
                  </a:lnTo>
                  <a:lnTo>
                    <a:pt x="1554" y="1654"/>
                  </a:lnTo>
                  <a:lnTo>
                    <a:pt x="1562" y="1646"/>
                  </a:lnTo>
                  <a:lnTo>
                    <a:pt x="1574" y="1634"/>
                  </a:lnTo>
                  <a:lnTo>
                    <a:pt x="1582" y="1626"/>
                  </a:lnTo>
                  <a:lnTo>
                    <a:pt x="1586" y="1618"/>
                  </a:lnTo>
                  <a:lnTo>
                    <a:pt x="1588" y="1612"/>
                  </a:lnTo>
                  <a:lnTo>
                    <a:pt x="1588" y="1604"/>
                  </a:lnTo>
                  <a:lnTo>
                    <a:pt x="1590" y="1598"/>
                  </a:lnTo>
                  <a:lnTo>
                    <a:pt x="1594" y="1590"/>
                  </a:lnTo>
                  <a:lnTo>
                    <a:pt x="1598" y="1576"/>
                  </a:lnTo>
                  <a:lnTo>
                    <a:pt x="1602" y="1566"/>
                  </a:lnTo>
                  <a:lnTo>
                    <a:pt x="1602" y="1556"/>
                  </a:lnTo>
                  <a:lnTo>
                    <a:pt x="1602" y="1546"/>
                  </a:lnTo>
                  <a:lnTo>
                    <a:pt x="1602" y="1532"/>
                  </a:lnTo>
                  <a:lnTo>
                    <a:pt x="1604" y="1524"/>
                  </a:lnTo>
                  <a:lnTo>
                    <a:pt x="1606" y="1516"/>
                  </a:lnTo>
                  <a:lnTo>
                    <a:pt x="1612" y="1504"/>
                  </a:lnTo>
                  <a:lnTo>
                    <a:pt x="1614" y="1494"/>
                  </a:lnTo>
                  <a:lnTo>
                    <a:pt x="1616" y="1476"/>
                  </a:lnTo>
                  <a:lnTo>
                    <a:pt x="1618" y="1458"/>
                  </a:lnTo>
                  <a:lnTo>
                    <a:pt x="1620" y="1448"/>
                  </a:lnTo>
                  <a:lnTo>
                    <a:pt x="1626" y="1438"/>
                  </a:lnTo>
                  <a:lnTo>
                    <a:pt x="1628" y="1432"/>
                  </a:lnTo>
                  <a:lnTo>
                    <a:pt x="1630" y="1426"/>
                  </a:lnTo>
                  <a:lnTo>
                    <a:pt x="1628" y="1412"/>
                  </a:lnTo>
                  <a:lnTo>
                    <a:pt x="1626" y="1398"/>
                  </a:lnTo>
                  <a:lnTo>
                    <a:pt x="1622" y="1384"/>
                  </a:lnTo>
                  <a:lnTo>
                    <a:pt x="1612" y="1358"/>
                  </a:lnTo>
                  <a:lnTo>
                    <a:pt x="1610" y="1350"/>
                  </a:lnTo>
                  <a:lnTo>
                    <a:pt x="1610" y="1344"/>
                  </a:lnTo>
                  <a:close/>
                  <a:moveTo>
                    <a:pt x="1412" y="2026"/>
                  </a:moveTo>
                  <a:lnTo>
                    <a:pt x="1412" y="2026"/>
                  </a:lnTo>
                  <a:lnTo>
                    <a:pt x="1408" y="2024"/>
                  </a:lnTo>
                  <a:lnTo>
                    <a:pt x="1406" y="2020"/>
                  </a:lnTo>
                  <a:lnTo>
                    <a:pt x="1404" y="2016"/>
                  </a:lnTo>
                  <a:lnTo>
                    <a:pt x="1402" y="2014"/>
                  </a:lnTo>
                  <a:lnTo>
                    <a:pt x="1400" y="2014"/>
                  </a:lnTo>
                  <a:lnTo>
                    <a:pt x="1396" y="2018"/>
                  </a:lnTo>
                  <a:lnTo>
                    <a:pt x="1392" y="2022"/>
                  </a:lnTo>
                  <a:lnTo>
                    <a:pt x="1392" y="2024"/>
                  </a:lnTo>
                  <a:lnTo>
                    <a:pt x="1394" y="2024"/>
                  </a:lnTo>
                  <a:lnTo>
                    <a:pt x="1396" y="2026"/>
                  </a:lnTo>
                  <a:lnTo>
                    <a:pt x="1398" y="2028"/>
                  </a:lnTo>
                  <a:lnTo>
                    <a:pt x="1400" y="2038"/>
                  </a:lnTo>
                  <a:lnTo>
                    <a:pt x="1402" y="2040"/>
                  </a:lnTo>
                  <a:lnTo>
                    <a:pt x="1404" y="2042"/>
                  </a:lnTo>
                  <a:lnTo>
                    <a:pt x="1410" y="2044"/>
                  </a:lnTo>
                  <a:lnTo>
                    <a:pt x="1414" y="2042"/>
                  </a:lnTo>
                  <a:lnTo>
                    <a:pt x="1414" y="2040"/>
                  </a:lnTo>
                  <a:lnTo>
                    <a:pt x="1414" y="2036"/>
                  </a:lnTo>
                  <a:lnTo>
                    <a:pt x="1412" y="2034"/>
                  </a:lnTo>
                  <a:lnTo>
                    <a:pt x="1412" y="2032"/>
                  </a:lnTo>
                  <a:lnTo>
                    <a:pt x="1414" y="2030"/>
                  </a:lnTo>
                  <a:lnTo>
                    <a:pt x="1416" y="2028"/>
                  </a:lnTo>
                  <a:lnTo>
                    <a:pt x="1412" y="2026"/>
                  </a:lnTo>
                  <a:close/>
                  <a:moveTo>
                    <a:pt x="1708" y="300"/>
                  </a:moveTo>
                  <a:lnTo>
                    <a:pt x="1708" y="300"/>
                  </a:lnTo>
                  <a:lnTo>
                    <a:pt x="1704" y="298"/>
                  </a:lnTo>
                  <a:lnTo>
                    <a:pt x="1700" y="294"/>
                  </a:lnTo>
                  <a:lnTo>
                    <a:pt x="1694" y="284"/>
                  </a:lnTo>
                  <a:lnTo>
                    <a:pt x="1688" y="274"/>
                  </a:lnTo>
                  <a:lnTo>
                    <a:pt x="1686" y="272"/>
                  </a:lnTo>
                  <a:lnTo>
                    <a:pt x="1682" y="268"/>
                  </a:lnTo>
                  <a:lnTo>
                    <a:pt x="1678" y="266"/>
                  </a:lnTo>
                  <a:lnTo>
                    <a:pt x="1676" y="262"/>
                  </a:lnTo>
                  <a:lnTo>
                    <a:pt x="1672" y="252"/>
                  </a:lnTo>
                  <a:lnTo>
                    <a:pt x="1668" y="244"/>
                  </a:lnTo>
                  <a:lnTo>
                    <a:pt x="1668" y="242"/>
                  </a:lnTo>
                  <a:lnTo>
                    <a:pt x="1664" y="244"/>
                  </a:lnTo>
                  <a:lnTo>
                    <a:pt x="1662" y="248"/>
                  </a:lnTo>
                  <a:lnTo>
                    <a:pt x="1662" y="250"/>
                  </a:lnTo>
                  <a:lnTo>
                    <a:pt x="1666" y="256"/>
                  </a:lnTo>
                  <a:lnTo>
                    <a:pt x="1670" y="264"/>
                  </a:lnTo>
                  <a:lnTo>
                    <a:pt x="1672" y="268"/>
                  </a:lnTo>
                  <a:lnTo>
                    <a:pt x="1672" y="276"/>
                  </a:lnTo>
                  <a:lnTo>
                    <a:pt x="1672" y="282"/>
                  </a:lnTo>
                  <a:lnTo>
                    <a:pt x="1672" y="288"/>
                  </a:lnTo>
                  <a:lnTo>
                    <a:pt x="1680" y="298"/>
                  </a:lnTo>
                  <a:lnTo>
                    <a:pt x="1688" y="306"/>
                  </a:lnTo>
                  <a:lnTo>
                    <a:pt x="1690" y="310"/>
                  </a:lnTo>
                  <a:lnTo>
                    <a:pt x="1692" y="316"/>
                  </a:lnTo>
                  <a:lnTo>
                    <a:pt x="1694" y="324"/>
                  </a:lnTo>
                  <a:lnTo>
                    <a:pt x="1700" y="330"/>
                  </a:lnTo>
                  <a:lnTo>
                    <a:pt x="1708" y="332"/>
                  </a:lnTo>
                  <a:lnTo>
                    <a:pt x="1716" y="330"/>
                  </a:lnTo>
                  <a:lnTo>
                    <a:pt x="1720" y="328"/>
                  </a:lnTo>
                  <a:lnTo>
                    <a:pt x="1722" y="326"/>
                  </a:lnTo>
                  <a:lnTo>
                    <a:pt x="1722" y="322"/>
                  </a:lnTo>
                  <a:lnTo>
                    <a:pt x="1720" y="316"/>
                  </a:lnTo>
                  <a:lnTo>
                    <a:pt x="1716" y="306"/>
                  </a:lnTo>
                  <a:lnTo>
                    <a:pt x="1712" y="304"/>
                  </a:lnTo>
                  <a:lnTo>
                    <a:pt x="1708" y="300"/>
                  </a:lnTo>
                  <a:close/>
                  <a:moveTo>
                    <a:pt x="1712" y="342"/>
                  </a:moveTo>
                  <a:lnTo>
                    <a:pt x="1712" y="342"/>
                  </a:lnTo>
                  <a:lnTo>
                    <a:pt x="1712" y="346"/>
                  </a:lnTo>
                  <a:lnTo>
                    <a:pt x="1716" y="346"/>
                  </a:lnTo>
                  <a:lnTo>
                    <a:pt x="1718" y="346"/>
                  </a:lnTo>
                  <a:lnTo>
                    <a:pt x="1720" y="344"/>
                  </a:lnTo>
                  <a:lnTo>
                    <a:pt x="1718" y="340"/>
                  </a:lnTo>
                  <a:lnTo>
                    <a:pt x="1716" y="338"/>
                  </a:lnTo>
                  <a:lnTo>
                    <a:pt x="1712" y="340"/>
                  </a:lnTo>
                  <a:lnTo>
                    <a:pt x="1712" y="342"/>
                  </a:lnTo>
                  <a:close/>
                  <a:moveTo>
                    <a:pt x="1238" y="2006"/>
                  </a:moveTo>
                  <a:lnTo>
                    <a:pt x="1238" y="2006"/>
                  </a:lnTo>
                  <a:lnTo>
                    <a:pt x="1236" y="2012"/>
                  </a:lnTo>
                  <a:lnTo>
                    <a:pt x="1234" y="2024"/>
                  </a:lnTo>
                  <a:lnTo>
                    <a:pt x="1236" y="2032"/>
                  </a:lnTo>
                  <a:lnTo>
                    <a:pt x="1240" y="2034"/>
                  </a:lnTo>
                  <a:lnTo>
                    <a:pt x="1242" y="2032"/>
                  </a:lnTo>
                  <a:lnTo>
                    <a:pt x="1244" y="2028"/>
                  </a:lnTo>
                  <a:lnTo>
                    <a:pt x="1246" y="2024"/>
                  </a:lnTo>
                  <a:lnTo>
                    <a:pt x="1246" y="2014"/>
                  </a:lnTo>
                  <a:lnTo>
                    <a:pt x="1242" y="2006"/>
                  </a:lnTo>
                  <a:lnTo>
                    <a:pt x="1240" y="2004"/>
                  </a:lnTo>
                  <a:lnTo>
                    <a:pt x="1238" y="2006"/>
                  </a:lnTo>
                  <a:close/>
                  <a:moveTo>
                    <a:pt x="1414" y="2116"/>
                  </a:moveTo>
                  <a:lnTo>
                    <a:pt x="1414" y="2116"/>
                  </a:lnTo>
                  <a:lnTo>
                    <a:pt x="1414" y="2106"/>
                  </a:lnTo>
                  <a:lnTo>
                    <a:pt x="1414" y="2096"/>
                  </a:lnTo>
                  <a:lnTo>
                    <a:pt x="1414" y="2088"/>
                  </a:lnTo>
                  <a:lnTo>
                    <a:pt x="1412" y="2082"/>
                  </a:lnTo>
                  <a:lnTo>
                    <a:pt x="1408" y="2076"/>
                  </a:lnTo>
                  <a:lnTo>
                    <a:pt x="1406" y="2072"/>
                  </a:lnTo>
                  <a:lnTo>
                    <a:pt x="1402" y="2072"/>
                  </a:lnTo>
                  <a:lnTo>
                    <a:pt x="1400" y="2074"/>
                  </a:lnTo>
                  <a:lnTo>
                    <a:pt x="1398" y="2078"/>
                  </a:lnTo>
                  <a:lnTo>
                    <a:pt x="1396" y="2078"/>
                  </a:lnTo>
                  <a:lnTo>
                    <a:pt x="1392" y="2076"/>
                  </a:lnTo>
                  <a:lnTo>
                    <a:pt x="1388" y="2076"/>
                  </a:lnTo>
                  <a:lnTo>
                    <a:pt x="1386" y="2078"/>
                  </a:lnTo>
                  <a:lnTo>
                    <a:pt x="1382" y="2080"/>
                  </a:lnTo>
                  <a:lnTo>
                    <a:pt x="1380" y="2082"/>
                  </a:lnTo>
                  <a:lnTo>
                    <a:pt x="1378" y="2082"/>
                  </a:lnTo>
                  <a:lnTo>
                    <a:pt x="1370" y="2082"/>
                  </a:lnTo>
                  <a:lnTo>
                    <a:pt x="1352" y="2088"/>
                  </a:lnTo>
                  <a:lnTo>
                    <a:pt x="1340" y="2092"/>
                  </a:lnTo>
                  <a:lnTo>
                    <a:pt x="1332" y="2094"/>
                  </a:lnTo>
                  <a:lnTo>
                    <a:pt x="1324" y="2092"/>
                  </a:lnTo>
                  <a:lnTo>
                    <a:pt x="1320" y="2088"/>
                  </a:lnTo>
                  <a:lnTo>
                    <a:pt x="1310" y="2080"/>
                  </a:lnTo>
                  <a:lnTo>
                    <a:pt x="1304" y="2076"/>
                  </a:lnTo>
                  <a:lnTo>
                    <a:pt x="1296" y="2076"/>
                  </a:lnTo>
                  <a:lnTo>
                    <a:pt x="1288" y="2074"/>
                  </a:lnTo>
                  <a:lnTo>
                    <a:pt x="1282" y="2072"/>
                  </a:lnTo>
                  <a:lnTo>
                    <a:pt x="1274" y="2066"/>
                  </a:lnTo>
                  <a:lnTo>
                    <a:pt x="1272" y="2064"/>
                  </a:lnTo>
                  <a:lnTo>
                    <a:pt x="1270" y="2064"/>
                  </a:lnTo>
                  <a:lnTo>
                    <a:pt x="1266" y="2078"/>
                  </a:lnTo>
                  <a:lnTo>
                    <a:pt x="1264" y="2086"/>
                  </a:lnTo>
                  <a:lnTo>
                    <a:pt x="1266" y="2094"/>
                  </a:lnTo>
                  <a:lnTo>
                    <a:pt x="1276" y="2118"/>
                  </a:lnTo>
                  <a:lnTo>
                    <a:pt x="1280" y="2130"/>
                  </a:lnTo>
                  <a:lnTo>
                    <a:pt x="1284" y="2134"/>
                  </a:lnTo>
                  <a:lnTo>
                    <a:pt x="1288" y="2136"/>
                  </a:lnTo>
                  <a:lnTo>
                    <a:pt x="1288" y="2144"/>
                  </a:lnTo>
                  <a:lnTo>
                    <a:pt x="1288" y="2158"/>
                  </a:lnTo>
                  <a:lnTo>
                    <a:pt x="1292" y="2174"/>
                  </a:lnTo>
                  <a:lnTo>
                    <a:pt x="1296" y="2186"/>
                  </a:lnTo>
                  <a:lnTo>
                    <a:pt x="1300" y="2192"/>
                  </a:lnTo>
                  <a:lnTo>
                    <a:pt x="1304" y="2198"/>
                  </a:lnTo>
                  <a:lnTo>
                    <a:pt x="1310" y="2202"/>
                  </a:lnTo>
                  <a:lnTo>
                    <a:pt x="1312" y="2206"/>
                  </a:lnTo>
                  <a:lnTo>
                    <a:pt x="1318" y="2216"/>
                  </a:lnTo>
                  <a:lnTo>
                    <a:pt x="1322" y="2224"/>
                  </a:lnTo>
                  <a:lnTo>
                    <a:pt x="1324" y="2226"/>
                  </a:lnTo>
                  <a:lnTo>
                    <a:pt x="1328" y="2226"/>
                  </a:lnTo>
                  <a:lnTo>
                    <a:pt x="1332" y="2226"/>
                  </a:lnTo>
                  <a:lnTo>
                    <a:pt x="1338" y="2226"/>
                  </a:lnTo>
                  <a:lnTo>
                    <a:pt x="1352" y="2230"/>
                  </a:lnTo>
                  <a:lnTo>
                    <a:pt x="1356" y="2232"/>
                  </a:lnTo>
                  <a:lnTo>
                    <a:pt x="1358" y="2230"/>
                  </a:lnTo>
                  <a:lnTo>
                    <a:pt x="1360" y="2226"/>
                  </a:lnTo>
                  <a:lnTo>
                    <a:pt x="1362" y="2220"/>
                  </a:lnTo>
                  <a:lnTo>
                    <a:pt x="1366" y="2214"/>
                  </a:lnTo>
                  <a:lnTo>
                    <a:pt x="1370" y="2212"/>
                  </a:lnTo>
                  <a:lnTo>
                    <a:pt x="1372" y="2208"/>
                  </a:lnTo>
                  <a:lnTo>
                    <a:pt x="1374" y="2200"/>
                  </a:lnTo>
                  <a:lnTo>
                    <a:pt x="1376" y="2194"/>
                  </a:lnTo>
                  <a:lnTo>
                    <a:pt x="1378" y="2194"/>
                  </a:lnTo>
                  <a:lnTo>
                    <a:pt x="1378" y="2196"/>
                  </a:lnTo>
                  <a:lnTo>
                    <a:pt x="1380" y="2198"/>
                  </a:lnTo>
                  <a:lnTo>
                    <a:pt x="1382" y="2198"/>
                  </a:lnTo>
                  <a:lnTo>
                    <a:pt x="1382" y="2194"/>
                  </a:lnTo>
                  <a:lnTo>
                    <a:pt x="1384" y="2190"/>
                  </a:lnTo>
                  <a:lnTo>
                    <a:pt x="1386" y="2188"/>
                  </a:lnTo>
                  <a:lnTo>
                    <a:pt x="1388" y="2188"/>
                  </a:lnTo>
                  <a:lnTo>
                    <a:pt x="1392" y="2192"/>
                  </a:lnTo>
                  <a:lnTo>
                    <a:pt x="1394" y="2194"/>
                  </a:lnTo>
                  <a:lnTo>
                    <a:pt x="1394" y="2196"/>
                  </a:lnTo>
                  <a:lnTo>
                    <a:pt x="1392" y="2196"/>
                  </a:lnTo>
                  <a:lnTo>
                    <a:pt x="1388" y="2198"/>
                  </a:lnTo>
                  <a:lnTo>
                    <a:pt x="1388" y="2202"/>
                  </a:lnTo>
                  <a:lnTo>
                    <a:pt x="1390" y="2206"/>
                  </a:lnTo>
                  <a:lnTo>
                    <a:pt x="1398" y="2210"/>
                  </a:lnTo>
                  <a:lnTo>
                    <a:pt x="1402" y="2208"/>
                  </a:lnTo>
                  <a:lnTo>
                    <a:pt x="1404" y="2206"/>
                  </a:lnTo>
                  <a:lnTo>
                    <a:pt x="1402" y="2194"/>
                  </a:lnTo>
                  <a:lnTo>
                    <a:pt x="1400" y="2180"/>
                  </a:lnTo>
                  <a:lnTo>
                    <a:pt x="1400" y="2174"/>
                  </a:lnTo>
                  <a:lnTo>
                    <a:pt x="1402" y="2170"/>
                  </a:lnTo>
                  <a:lnTo>
                    <a:pt x="1404" y="2168"/>
                  </a:lnTo>
                  <a:lnTo>
                    <a:pt x="1404" y="2166"/>
                  </a:lnTo>
                  <a:lnTo>
                    <a:pt x="1402" y="2160"/>
                  </a:lnTo>
                  <a:lnTo>
                    <a:pt x="1402" y="2152"/>
                  </a:lnTo>
                  <a:lnTo>
                    <a:pt x="1402" y="2150"/>
                  </a:lnTo>
                  <a:lnTo>
                    <a:pt x="1404" y="2146"/>
                  </a:lnTo>
                  <a:lnTo>
                    <a:pt x="1408" y="2144"/>
                  </a:lnTo>
                  <a:lnTo>
                    <a:pt x="1410" y="2144"/>
                  </a:lnTo>
                  <a:lnTo>
                    <a:pt x="1410" y="2150"/>
                  </a:lnTo>
                  <a:lnTo>
                    <a:pt x="1412" y="2154"/>
                  </a:lnTo>
                  <a:lnTo>
                    <a:pt x="1414" y="2152"/>
                  </a:lnTo>
                  <a:lnTo>
                    <a:pt x="1416" y="2148"/>
                  </a:lnTo>
                  <a:lnTo>
                    <a:pt x="1416" y="2146"/>
                  </a:lnTo>
                  <a:lnTo>
                    <a:pt x="1414" y="2140"/>
                  </a:lnTo>
                  <a:lnTo>
                    <a:pt x="1412" y="2132"/>
                  </a:lnTo>
                  <a:lnTo>
                    <a:pt x="1412" y="2124"/>
                  </a:lnTo>
                  <a:lnTo>
                    <a:pt x="1414" y="2116"/>
                  </a:lnTo>
                  <a:close/>
                  <a:moveTo>
                    <a:pt x="984" y="1792"/>
                  </a:moveTo>
                  <a:lnTo>
                    <a:pt x="984" y="1792"/>
                  </a:lnTo>
                  <a:lnTo>
                    <a:pt x="980" y="1788"/>
                  </a:lnTo>
                  <a:lnTo>
                    <a:pt x="974" y="1788"/>
                  </a:lnTo>
                  <a:lnTo>
                    <a:pt x="966" y="1788"/>
                  </a:lnTo>
                  <a:lnTo>
                    <a:pt x="958" y="1792"/>
                  </a:lnTo>
                  <a:lnTo>
                    <a:pt x="950" y="1794"/>
                  </a:lnTo>
                  <a:lnTo>
                    <a:pt x="944" y="1798"/>
                  </a:lnTo>
                  <a:lnTo>
                    <a:pt x="942" y="1804"/>
                  </a:lnTo>
                  <a:lnTo>
                    <a:pt x="940" y="1808"/>
                  </a:lnTo>
                  <a:lnTo>
                    <a:pt x="942" y="1810"/>
                  </a:lnTo>
                  <a:lnTo>
                    <a:pt x="948" y="1812"/>
                  </a:lnTo>
                  <a:lnTo>
                    <a:pt x="960" y="1814"/>
                  </a:lnTo>
                  <a:lnTo>
                    <a:pt x="974" y="1812"/>
                  </a:lnTo>
                  <a:lnTo>
                    <a:pt x="982" y="1810"/>
                  </a:lnTo>
                  <a:lnTo>
                    <a:pt x="990" y="1808"/>
                  </a:lnTo>
                  <a:lnTo>
                    <a:pt x="998" y="1808"/>
                  </a:lnTo>
                  <a:lnTo>
                    <a:pt x="1004" y="1806"/>
                  </a:lnTo>
                  <a:lnTo>
                    <a:pt x="1004" y="1804"/>
                  </a:lnTo>
                  <a:lnTo>
                    <a:pt x="1002" y="1800"/>
                  </a:lnTo>
                  <a:lnTo>
                    <a:pt x="1000" y="1798"/>
                  </a:lnTo>
                  <a:lnTo>
                    <a:pt x="994" y="1798"/>
                  </a:lnTo>
                  <a:lnTo>
                    <a:pt x="990" y="1796"/>
                  </a:lnTo>
                  <a:lnTo>
                    <a:pt x="984" y="1792"/>
                  </a:lnTo>
                  <a:close/>
                  <a:moveTo>
                    <a:pt x="2204" y="1064"/>
                  </a:moveTo>
                  <a:lnTo>
                    <a:pt x="2204" y="1064"/>
                  </a:lnTo>
                  <a:lnTo>
                    <a:pt x="2206" y="1066"/>
                  </a:lnTo>
                  <a:lnTo>
                    <a:pt x="2208" y="1066"/>
                  </a:lnTo>
                  <a:lnTo>
                    <a:pt x="2212" y="1066"/>
                  </a:lnTo>
                  <a:lnTo>
                    <a:pt x="2214" y="1060"/>
                  </a:lnTo>
                  <a:lnTo>
                    <a:pt x="2214" y="1058"/>
                  </a:lnTo>
                  <a:lnTo>
                    <a:pt x="2212" y="1054"/>
                  </a:lnTo>
                  <a:lnTo>
                    <a:pt x="2210" y="1050"/>
                  </a:lnTo>
                  <a:lnTo>
                    <a:pt x="2208" y="1048"/>
                  </a:lnTo>
                  <a:lnTo>
                    <a:pt x="2206" y="1048"/>
                  </a:lnTo>
                  <a:lnTo>
                    <a:pt x="2204" y="1050"/>
                  </a:lnTo>
                  <a:lnTo>
                    <a:pt x="2202" y="1054"/>
                  </a:lnTo>
                  <a:lnTo>
                    <a:pt x="2204" y="1064"/>
                  </a:lnTo>
                  <a:close/>
                  <a:moveTo>
                    <a:pt x="2218" y="862"/>
                  </a:moveTo>
                  <a:lnTo>
                    <a:pt x="2218" y="862"/>
                  </a:lnTo>
                  <a:lnTo>
                    <a:pt x="2216" y="866"/>
                  </a:lnTo>
                  <a:lnTo>
                    <a:pt x="2218" y="870"/>
                  </a:lnTo>
                  <a:lnTo>
                    <a:pt x="2222" y="872"/>
                  </a:lnTo>
                  <a:lnTo>
                    <a:pt x="2228" y="874"/>
                  </a:lnTo>
                  <a:lnTo>
                    <a:pt x="2230" y="872"/>
                  </a:lnTo>
                  <a:lnTo>
                    <a:pt x="2230" y="870"/>
                  </a:lnTo>
                  <a:lnTo>
                    <a:pt x="2228" y="864"/>
                  </a:lnTo>
                  <a:lnTo>
                    <a:pt x="2222" y="860"/>
                  </a:lnTo>
                  <a:lnTo>
                    <a:pt x="2220" y="860"/>
                  </a:lnTo>
                  <a:lnTo>
                    <a:pt x="2218" y="862"/>
                  </a:lnTo>
                  <a:close/>
                  <a:moveTo>
                    <a:pt x="2220" y="824"/>
                  </a:moveTo>
                  <a:lnTo>
                    <a:pt x="2220" y="824"/>
                  </a:lnTo>
                  <a:lnTo>
                    <a:pt x="2222" y="824"/>
                  </a:lnTo>
                  <a:lnTo>
                    <a:pt x="2222" y="822"/>
                  </a:lnTo>
                  <a:lnTo>
                    <a:pt x="2216" y="814"/>
                  </a:lnTo>
                  <a:lnTo>
                    <a:pt x="2216" y="812"/>
                  </a:lnTo>
                  <a:lnTo>
                    <a:pt x="2214" y="814"/>
                  </a:lnTo>
                  <a:lnTo>
                    <a:pt x="2212" y="816"/>
                  </a:lnTo>
                  <a:lnTo>
                    <a:pt x="2214" y="822"/>
                  </a:lnTo>
                  <a:lnTo>
                    <a:pt x="2216" y="822"/>
                  </a:lnTo>
                  <a:lnTo>
                    <a:pt x="2220" y="824"/>
                  </a:lnTo>
                  <a:close/>
                  <a:moveTo>
                    <a:pt x="2124" y="1064"/>
                  </a:moveTo>
                  <a:lnTo>
                    <a:pt x="2124" y="1064"/>
                  </a:lnTo>
                  <a:lnTo>
                    <a:pt x="2118" y="1060"/>
                  </a:lnTo>
                  <a:lnTo>
                    <a:pt x="2116" y="1060"/>
                  </a:lnTo>
                  <a:lnTo>
                    <a:pt x="2114" y="1062"/>
                  </a:lnTo>
                  <a:lnTo>
                    <a:pt x="2096" y="1042"/>
                  </a:lnTo>
                  <a:lnTo>
                    <a:pt x="2094" y="1038"/>
                  </a:lnTo>
                  <a:lnTo>
                    <a:pt x="2090" y="1032"/>
                  </a:lnTo>
                  <a:lnTo>
                    <a:pt x="2076" y="1018"/>
                  </a:lnTo>
                  <a:lnTo>
                    <a:pt x="2060" y="1008"/>
                  </a:lnTo>
                  <a:lnTo>
                    <a:pt x="2050" y="1000"/>
                  </a:lnTo>
                  <a:lnTo>
                    <a:pt x="2050" y="1004"/>
                  </a:lnTo>
                  <a:lnTo>
                    <a:pt x="2044" y="998"/>
                  </a:lnTo>
                  <a:lnTo>
                    <a:pt x="2040" y="994"/>
                  </a:lnTo>
                  <a:lnTo>
                    <a:pt x="2036" y="992"/>
                  </a:lnTo>
                  <a:lnTo>
                    <a:pt x="2040" y="1000"/>
                  </a:lnTo>
                  <a:lnTo>
                    <a:pt x="2050" y="1020"/>
                  </a:lnTo>
                  <a:lnTo>
                    <a:pt x="2052" y="1024"/>
                  </a:lnTo>
                  <a:lnTo>
                    <a:pt x="2052" y="1026"/>
                  </a:lnTo>
                  <a:lnTo>
                    <a:pt x="2064" y="1036"/>
                  </a:lnTo>
                  <a:lnTo>
                    <a:pt x="2070" y="1042"/>
                  </a:lnTo>
                  <a:lnTo>
                    <a:pt x="2076" y="1056"/>
                  </a:lnTo>
                  <a:lnTo>
                    <a:pt x="2076" y="1054"/>
                  </a:lnTo>
                  <a:lnTo>
                    <a:pt x="2078" y="1058"/>
                  </a:lnTo>
                  <a:lnTo>
                    <a:pt x="2082" y="1058"/>
                  </a:lnTo>
                  <a:lnTo>
                    <a:pt x="2088" y="1064"/>
                  </a:lnTo>
                  <a:lnTo>
                    <a:pt x="2094" y="1070"/>
                  </a:lnTo>
                  <a:lnTo>
                    <a:pt x="2102" y="1074"/>
                  </a:lnTo>
                  <a:lnTo>
                    <a:pt x="2110" y="1080"/>
                  </a:lnTo>
                  <a:lnTo>
                    <a:pt x="2116" y="1086"/>
                  </a:lnTo>
                  <a:lnTo>
                    <a:pt x="2136" y="1098"/>
                  </a:lnTo>
                  <a:lnTo>
                    <a:pt x="2136" y="1102"/>
                  </a:lnTo>
                  <a:lnTo>
                    <a:pt x="2136" y="1104"/>
                  </a:lnTo>
                  <a:lnTo>
                    <a:pt x="2154" y="1100"/>
                  </a:lnTo>
                  <a:lnTo>
                    <a:pt x="2158" y="1098"/>
                  </a:lnTo>
                  <a:lnTo>
                    <a:pt x="2158" y="1096"/>
                  </a:lnTo>
                  <a:lnTo>
                    <a:pt x="2148" y="1086"/>
                  </a:lnTo>
                  <a:lnTo>
                    <a:pt x="2124" y="1064"/>
                  </a:lnTo>
                  <a:close/>
                  <a:moveTo>
                    <a:pt x="2172" y="1036"/>
                  </a:moveTo>
                  <a:lnTo>
                    <a:pt x="2172" y="1036"/>
                  </a:lnTo>
                  <a:lnTo>
                    <a:pt x="2178" y="1038"/>
                  </a:lnTo>
                  <a:lnTo>
                    <a:pt x="2182" y="1040"/>
                  </a:lnTo>
                  <a:lnTo>
                    <a:pt x="2184" y="1038"/>
                  </a:lnTo>
                  <a:lnTo>
                    <a:pt x="2186" y="1036"/>
                  </a:lnTo>
                  <a:lnTo>
                    <a:pt x="2186" y="1030"/>
                  </a:lnTo>
                  <a:lnTo>
                    <a:pt x="2182" y="1024"/>
                  </a:lnTo>
                  <a:lnTo>
                    <a:pt x="2176" y="1018"/>
                  </a:lnTo>
                  <a:lnTo>
                    <a:pt x="2172" y="1016"/>
                  </a:lnTo>
                  <a:lnTo>
                    <a:pt x="2168" y="1018"/>
                  </a:lnTo>
                  <a:lnTo>
                    <a:pt x="2168" y="1020"/>
                  </a:lnTo>
                  <a:lnTo>
                    <a:pt x="2170" y="1020"/>
                  </a:lnTo>
                  <a:lnTo>
                    <a:pt x="2172" y="1022"/>
                  </a:lnTo>
                  <a:lnTo>
                    <a:pt x="2172" y="1024"/>
                  </a:lnTo>
                  <a:lnTo>
                    <a:pt x="2170" y="1028"/>
                  </a:lnTo>
                  <a:lnTo>
                    <a:pt x="2168" y="1032"/>
                  </a:lnTo>
                  <a:lnTo>
                    <a:pt x="2170" y="1034"/>
                  </a:lnTo>
                  <a:lnTo>
                    <a:pt x="2172" y="1036"/>
                  </a:lnTo>
                  <a:close/>
                  <a:moveTo>
                    <a:pt x="2152" y="752"/>
                  </a:moveTo>
                  <a:lnTo>
                    <a:pt x="2152" y="752"/>
                  </a:lnTo>
                  <a:lnTo>
                    <a:pt x="2154" y="760"/>
                  </a:lnTo>
                  <a:lnTo>
                    <a:pt x="2156" y="764"/>
                  </a:lnTo>
                  <a:lnTo>
                    <a:pt x="2160" y="766"/>
                  </a:lnTo>
                  <a:lnTo>
                    <a:pt x="2168" y="764"/>
                  </a:lnTo>
                  <a:lnTo>
                    <a:pt x="2172" y="762"/>
                  </a:lnTo>
                  <a:lnTo>
                    <a:pt x="2174" y="760"/>
                  </a:lnTo>
                  <a:lnTo>
                    <a:pt x="2176" y="758"/>
                  </a:lnTo>
                  <a:lnTo>
                    <a:pt x="2176" y="754"/>
                  </a:lnTo>
                  <a:lnTo>
                    <a:pt x="2174" y="746"/>
                  </a:lnTo>
                  <a:lnTo>
                    <a:pt x="2170" y="736"/>
                  </a:lnTo>
                  <a:lnTo>
                    <a:pt x="2168" y="732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2" y="736"/>
                  </a:lnTo>
                  <a:lnTo>
                    <a:pt x="2158" y="730"/>
                  </a:lnTo>
                  <a:lnTo>
                    <a:pt x="2156" y="724"/>
                  </a:lnTo>
                  <a:lnTo>
                    <a:pt x="2154" y="718"/>
                  </a:lnTo>
                  <a:lnTo>
                    <a:pt x="2152" y="716"/>
                  </a:lnTo>
                  <a:lnTo>
                    <a:pt x="2148" y="716"/>
                  </a:lnTo>
                  <a:lnTo>
                    <a:pt x="2146" y="718"/>
                  </a:lnTo>
                  <a:lnTo>
                    <a:pt x="2146" y="722"/>
                  </a:lnTo>
                  <a:lnTo>
                    <a:pt x="2148" y="726"/>
                  </a:lnTo>
                  <a:lnTo>
                    <a:pt x="2152" y="736"/>
                  </a:lnTo>
                  <a:lnTo>
                    <a:pt x="2152" y="742"/>
                  </a:lnTo>
                  <a:lnTo>
                    <a:pt x="2152" y="746"/>
                  </a:lnTo>
                  <a:lnTo>
                    <a:pt x="2152" y="752"/>
                  </a:lnTo>
                  <a:close/>
                  <a:moveTo>
                    <a:pt x="2196" y="758"/>
                  </a:moveTo>
                  <a:lnTo>
                    <a:pt x="2196" y="758"/>
                  </a:lnTo>
                  <a:lnTo>
                    <a:pt x="2202" y="754"/>
                  </a:lnTo>
                  <a:lnTo>
                    <a:pt x="2206" y="750"/>
                  </a:lnTo>
                  <a:lnTo>
                    <a:pt x="2208" y="748"/>
                  </a:lnTo>
                  <a:lnTo>
                    <a:pt x="2206" y="746"/>
                  </a:lnTo>
                  <a:lnTo>
                    <a:pt x="2202" y="746"/>
                  </a:lnTo>
                  <a:lnTo>
                    <a:pt x="2198" y="748"/>
                  </a:lnTo>
                  <a:lnTo>
                    <a:pt x="2194" y="752"/>
                  </a:lnTo>
                  <a:lnTo>
                    <a:pt x="2194" y="754"/>
                  </a:lnTo>
                  <a:lnTo>
                    <a:pt x="2196" y="758"/>
                  </a:lnTo>
                  <a:close/>
                  <a:moveTo>
                    <a:pt x="2206" y="798"/>
                  </a:moveTo>
                  <a:lnTo>
                    <a:pt x="2206" y="798"/>
                  </a:lnTo>
                  <a:lnTo>
                    <a:pt x="2210" y="800"/>
                  </a:lnTo>
                  <a:lnTo>
                    <a:pt x="2214" y="800"/>
                  </a:lnTo>
                  <a:lnTo>
                    <a:pt x="2216" y="798"/>
                  </a:lnTo>
                  <a:lnTo>
                    <a:pt x="2216" y="792"/>
                  </a:lnTo>
                  <a:lnTo>
                    <a:pt x="2216" y="790"/>
                  </a:lnTo>
                  <a:lnTo>
                    <a:pt x="2214" y="788"/>
                  </a:lnTo>
                  <a:lnTo>
                    <a:pt x="2208" y="790"/>
                  </a:lnTo>
                  <a:lnTo>
                    <a:pt x="2204" y="794"/>
                  </a:lnTo>
                  <a:lnTo>
                    <a:pt x="2204" y="796"/>
                  </a:lnTo>
                  <a:lnTo>
                    <a:pt x="2206" y="798"/>
                  </a:lnTo>
                  <a:close/>
                  <a:moveTo>
                    <a:pt x="1762" y="382"/>
                  </a:moveTo>
                  <a:lnTo>
                    <a:pt x="1762" y="382"/>
                  </a:lnTo>
                  <a:lnTo>
                    <a:pt x="1762" y="386"/>
                  </a:lnTo>
                  <a:lnTo>
                    <a:pt x="1764" y="392"/>
                  </a:lnTo>
                  <a:lnTo>
                    <a:pt x="1768" y="394"/>
                  </a:lnTo>
                  <a:lnTo>
                    <a:pt x="1770" y="394"/>
                  </a:lnTo>
                  <a:lnTo>
                    <a:pt x="1772" y="392"/>
                  </a:lnTo>
                  <a:lnTo>
                    <a:pt x="1774" y="390"/>
                  </a:lnTo>
                  <a:lnTo>
                    <a:pt x="1772" y="386"/>
                  </a:lnTo>
                  <a:lnTo>
                    <a:pt x="1770" y="382"/>
                  </a:lnTo>
                  <a:lnTo>
                    <a:pt x="1766" y="378"/>
                  </a:lnTo>
                  <a:lnTo>
                    <a:pt x="1764" y="380"/>
                  </a:lnTo>
                  <a:lnTo>
                    <a:pt x="1762" y="382"/>
                  </a:lnTo>
                  <a:close/>
                  <a:moveTo>
                    <a:pt x="1786" y="386"/>
                  </a:moveTo>
                  <a:lnTo>
                    <a:pt x="1786" y="386"/>
                  </a:lnTo>
                  <a:lnTo>
                    <a:pt x="1784" y="386"/>
                  </a:lnTo>
                  <a:lnTo>
                    <a:pt x="1780" y="388"/>
                  </a:lnTo>
                  <a:lnTo>
                    <a:pt x="1776" y="396"/>
                  </a:lnTo>
                  <a:lnTo>
                    <a:pt x="1776" y="402"/>
                  </a:lnTo>
                  <a:lnTo>
                    <a:pt x="1778" y="404"/>
                  </a:lnTo>
                  <a:lnTo>
                    <a:pt x="1780" y="404"/>
                  </a:lnTo>
                  <a:lnTo>
                    <a:pt x="1784" y="402"/>
                  </a:lnTo>
                  <a:lnTo>
                    <a:pt x="1788" y="404"/>
                  </a:lnTo>
                  <a:lnTo>
                    <a:pt x="1790" y="410"/>
                  </a:lnTo>
                  <a:lnTo>
                    <a:pt x="1794" y="414"/>
                  </a:lnTo>
                  <a:lnTo>
                    <a:pt x="1796" y="416"/>
                  </a:lnTo>
                  <a:lnTo>
                    <a:pt x="1800" y="412"/>
                  </a:lnTo>
                  <a:lnTo>
                    <a:pt x="1798" y="408"/>
                  </a:lnTo>
                  <a:lnTo>
                    <a:pt x="1794" y="402"/>
                  </a:lnTo>
                  <a:lnTo>
                    <a:pt x="1790" y="396"/>
                  </a:lnTo>
                  <a:lnTo>
                    <a:pt x="1790" y="392"/>
                  </a:lnTo>
                  <a:lnTo>
                    <a:pt x="1790" y="390"/>
                  </a:lnTo>
                  <a:lnTo>
                    <a:pt x="1786" y="386"/>
                  </a:lnTo>
                  <a:close/>
                  <a:moveTo>
                    <a:pt x="1754" y="340"/>
                  </a:moveTo>
                  <a:lnTo>
                    <a:pt x="1754" y="340"/>
                  </a:lnTo>
                  <a:lnTo>
                    <a:pt x="1758" y="346"/>
                  </a:lnTo>
                  <a:lnTo>
                    <a:pt x="1766" y="354"/>
                  </a:lnTo>
                  <a:lnTo>
                    <a:pt x="1776" y="360"/>
                  </a:lnTo>
                  <a:lnTo>
                    <a:pt x="1780" y="360"/>
                  </a:lnTo>
                  <a:lnTo>
                    <a:pt x="1784" y="360"/>
                  </a:lnTo>
                  <a:lnTo>
                    <a:pt x="1788" y="358"/>
                  </a:lnTo>
                  <a:lnTo>
                    <a:pt x="1784" y="356"/>
                  </a:lnTo>
                  <a:lnTo>
                    <a:pt x="1776" y="352"/>
                  </a:lnTo>
                  <a:lnTo>
                    <a:pt x="1774" y="348"/>
                  </a:lnTo>
                  <a:lnTo>
                    <a:pt x="1772" y="344"/>
                  </a:lnTo>
                  <a:lnTo>
                    <a:pt x="1768" y="336"/>
                  </a:lnTo>
                  <a:lnTo>
                    <a:pt x="1764" y="332"/>
                  </a:lnTo>
                  <a:lnTo>
                    <a:pt x="1746" y="320"/>
                  </a:lnTo>
                  <a:lnTo>
                    <a:pt x="1742" y="318"/>
                  </a:lnTo>
                  <a:lnTo>
                    <a:pt x="1740" y="320"/>
                  </a:lnTo>
                  <a:lnTo>
                    <a:pt x="1742" y="328"/>
                  </a:lnTo>
                  <a:lnTo>
                    <a:pt x="1744" y="332"/>
                  </a:lnTo>
                  <a:lnTo>
                    <a:pt x="1748" y="334"/>
                  </a:lnTo>
                  <a:lnTo>
                    <a:pt x="1752" y="336"/>
                  </a:lnTo>
                  <a:lnTo>
                    <a:pt x="1754" y="340"/>
                  </a:lnTo>
                  <a:close/>
                  <a:moveTo>
                    <a:pt x="1744" y="368"/>
                  </a:moveTo>
                  <a:lnTo>
                    <a:pt x="1744" y="368"/>
                  </a:lnTo>
                  <a:lnTo>
                    <a:pt x="1744" y="374"/>
                  </a:lnTo>
                  <a:lnTo>
                    <a:pt x="1748" y="378"/>
                  </a:lnTo>
                  <a:lnTo>
                    <a:pt x="1752" y="382"/>
                  </a:lnTo>
                  <a:lnTo>
                    <a:pt x="1754" y="380"/>
                  </a:lnTo>
                  <a:lnTo>
                    <a:pt x="1756" y="380"/>
                  </a:lnTo>
                  <a:lnTo>
                    <a:pt x="1758" y="376"/>
                  </a:lnTo>
                  <a:lnTo>
                    <a:pt x="1758" y="374"/>
                  </a:lnTo>
                  <a:lnTo>
                    <a:pt x="1752" y="368"/>
                  </a:lnTo>
                  <a:lnTo>
                    <a:pt x="1746" y="366"/>
                  </a:lnTo>
                  <a:lnTo>
                    <a:pt x="1744" y="366"/>
                  </a:lnTo>
                  <a:lnTo>
                    <a:pt x="1744" y="368"/>
                  </a:lnTo>
                  <a:close/>
                  <a:moveTo>
                    <a:pt x="1802" y="416"/>
                  </a:moveTo>
                  <a:lnTo>
                    <a:pt x="1802" y="416"/>
                  </a:lnTo>
                  <a:lnTo>
                    <a:pt x="1800" y="420"/>
                  </a:lnTo>
                  <a:lnTo>
                    <a:pt x="1800" y="424"/>
                  </a:lnTo>
                  <a:lnTo>
                    <a:pt x="1804" y="426"/>
                  </a:lnTo>
                  <a:lnTo>
                    <a:pt x="1810" y="424"/>
                  </a:lnTo>
                  <a:lnTo>
                    <a:pt x="1810" y="422"/>
                  </a:lnTo>
                  <a:lnTo>
                    <a:pt x="1812" y="420"/>
                  </a:lnTo>
                  <a:lnTo>
                    <a:pt x="1810" y="416"/>
                  </a:lnTo>
                  <a:lnTo>
                    <a:pt x="1806" y="414"/>
                  </a:lnTo>
                  <a:lnTo>
                    <a:pt x="1804" y="414"/>
                  </a:lnTo>
                  <a:lnTo>
                    <a:pt x="1802" y="416"/>
                  </a:lnTo>
                  <a:close/>
                  <a:moveTo>
                    <a:pt x="1858" y="386"/>
                  </a:moveTo>
                  <a:lnTo>
                    <a:pt x="1858" y="386"/>
                  </a:lnTo>
                  <a:lnTo>
                    <a:pt x="1848" y="382"/>
                  </a:lnTo>
                  <a:lnTo>
                    <a:pt x="1844" y="378"/>
                  </a:lnTo>
                  <a:lnTo>
                    <a:pt x="1840" y="374"/>
                  </a:lnTo>
                  <a:lnTo>
                    <a:pt x="1832" y="368"/>
                  </a:lnTo>
                  <a:lnTo>
                    <a:pt x="1828" y="366"/>
                  </a:lnTo>
                  <a:lnTo>
                    <a:pt x="1826" y="368"/>
                  </a:lnTo>
                  <a:lnTo>
                    <a:pt x="1828" y="378"/>
                  </a:lnTo>
                  <a:lnTo>
                    <a:pt x="1830" y="382"/>
                  </a:lnTo>
                  <a:lnTo>
                    <a:pt x="1834" y="386"/>
                  </a:lnTo>
                  <a:lnTo>
                    <a:pt x="1848" y="394"/>
                  </a:lnTo>
                  <a:lnTo>
                    <a:pt x="1864" y="404"/>
                  </a:lnTo>
                  <a:lnTo>
                    <a:pt x="1878" y="414"/>
                  </a:lnTo>
                  <a:lnTo>
                    <a:pt x="1880" y="416"/>
                  </a:lnTo>
                  <a:lnTo>
                    <a:pt x="1882" y="416"/>
                  </a:lnTo>
                  <a:lnTo>
                    <a:pt x="1878" y="408"/>
                  </a:lnTo>
                  <a:lnTo>
                    <a:pt x="1870" y="396"/>
                  </a:lnTo>
                  <a:lnTo>
                    <a:pt x="1864" y="390"/>
                  </a:lnTo>
                  <a:lnTo>
                    <a:pt x="1858" y="386"/>
                  </a:lnTo>
                  <a:close/>
                  <a:moveTo>
                    <a:pt x="1882" y="456"/>
                  </a:moveTo>
                  <a:lnTo>
                    <a:pt x="1882" y="456"/>
                  </a:lnTo>
                  <a:lnTo>
                    <a:pt x="1876" y="450"/>
                  </a:lnTo>
                  <a:lnTo>
                    <a:pt x="1872" y="450"/>
                  </a:lnTo>
                  <a:lnTo>
                    <a:pt x="1870" y="454"/>
                  </a:lnTo>
                  <a:lnTo>
                    <a:pt x="1870" y="462"/>
                  </a:lnTo>
                  <a:lnTo>
                    <a:pt x="1870" y="468"/>
                  </a:lnTo>
                  <a:lnTo>
                    <a:pt x="1876" y="474"/>
                  </a:lnTo>
                  <a:lnTo>
                    <a:pt x="1882" y="478"/>
                  </a:lnTo>
                  <a:lnTo>
                    <a:pt x="1892" y="478"/>
                  </a:lnTo>
                  <a:lnTo>
                    <a:pt x="1900" y="476"/>
                  </a:lnTo>
                  <a:lnTo>
                    <a:pt x="1900" y="478"/>
                  </a:lnTo>
                  <a:lnTo>
                    <a:pt x="1902" y="480"/>
                  </a:lnTo>
                  <a:lnTo>
                    <a:pt x="1912" y="482"/>
                  </a:lnTo>
                  <a:lnTo>
                    <a:pt x="1916" y="482"/>
                  </a:lnTo>
                  <a:lnTo>
                    <a:pt x="1920" y="482"/>
                  </a:lnTo>
                  <a:lnTo>
                    <a:pt x="1920" y="480"/>
                  </a:lnTo>
                  <a:lnTo>
                    <a:pt x="1918" y="476"/>
                  </a:lnTo>
                  <a:lnTo>
                    <a:pt x="1914" y="468"/>
                  </a:lnTo>
                  <a:lnTo>
                    <a:pt x="1906" y="460"/>
                  </a:lnTo>
                  <a:lnTo>
                    <a:pt x="1902" y="458"/>
                  </a:lnTo>
                  <a:lnTo>
                    <a:pt x="1900" y="456"/>
                  </a:lnTo>
                  <a:lnTo>
                    <a:pt x="1892" y="456"/>
                  </a:lnTo>
                  <a:lnTo>
                    <a:pt x="1886" y="458"/>
                  </a:lnTo>
                  <a:lnTo>
                    <a:pt x="1884" y="456"/>
                  </a:lnTo>
                  <a:lnTo>
                    <a:pt x="1882" y="456"/>
                  </a:lnTo>
                  <a:close/>
                  <a:moveTo>
                    <a:pt x="1884" y="560"/>
                  </a:moveTo>
                  <a:lnTo>
                    <a:pt x="1884" y="560"/>
                  </a:lnTo>
                  <a:lnTo>
                    <a:pt x="1886" y="564"/>
                  </a:lnTo>
                  <a:lnTo>
                    <a:pt x="1894" y="570"/>
                  </a:lnTo>
                  <a:lnTo>
                    <a:pt x="1902" y="576"/>
                  </a:lnTo>
                  <a:lnTo>
                    <a:pt x="1906" y="576"/>
                  </a:lnTo>
                  <a:lnTo>
                    <a:pt x="1910" y="576"/>
                  </a:lnTo>
                  <a:lnTo>
                    <a:pt x="1910" y="574"/>
                  </a:lnTo>
                  <a:lnTo>
                    <a:pt x="1908" y="570"/>
                  </a:lnTo>
                  <a:lnTo>
                    <a:pt x="1900" y="562"/>
                  </a:lnTo>
                  <a:lnTo>
                    <a:pt x="1890" y="558"/>
                  </a:lnTo>
                  <a:lnTo>
                    <a:pt x="1886" y="558"/>
                  </a:lnTo>
                  <a:lnTo>
                    <a:pt x="1884" y="560"/>
                  </a:lnTo>
                  <a:close/>
                  <a:moveTo>
                    <a:pt x="1966" y="508"/>
                  </a:moveTo>
                  <a:lnTo>
                    <a:pt x="1966" y="508"/>
                  </a:lnTo>
                  <a:lnTo>
                    <a:pt x="1958" y="506"/>
                  </a:lnTo>
                  <a:lnTo>
                    <a:pt x="1950" y="502"/>
                  </a:lnTo>
                  <a:lnTo>
                    <a:pt x="1942" y="498"/>
                  </a:lnTo>
                  <a:lnTo>
                    <a:pt x="1938" y="498"/>
                  </a:lnTo>
                  <a:lnTo>
                    <a:pt x="1936" y="500"/>
                  </a:lnTo>
                  <a:lnTo>
                    <a:pt x="1934" y="500"/>
                  </a:lnTo>
                  <a:lnTo>
                    <a:pt x="1934" y="502"/>
                  </a:lnTo>
                  <a:lnTo>
                    <a:pt x="1938" y="504"/>
                  </a:lnTo>
                  <a:lnTo>
                    <a:pt x="1942" y="506"/>
                  </a:lnTo>
                  <a:lnTo>
                    <a:pt x="1944" y="510"/>
                  </a:lnTo>
                  <a:lnTo>
                    <a:pt x="1944" y="512"/>
                  </a:lnTo>
                  <a:lnTo>
                    <a:pt x="1946" y="516"/>
                  </a:lnTo>
                  <a:lnTo>
                    <a:pt x="1948" y="518"/>
                  </a:lnTo>
                  <a:lnTo>
                    <a:pt x="1956" y="524"/>
                  </a:lnTo>
                  <a:lnTo>
                    <a:pt x="1966" y="528"/>
                  </a:lnTo>
                  <a:lnTo>
                    <a:pt x="1974" y="528"/>
                  </a:lnTo>
                  <a:lnTo>
                    <a:pt x="1976" y="528"/>
                  </a:lnTo>
                  <a:lnTo>
                    <a:pt x="1978" y="526"/>
                  </a:lnTo>
                  <a:lnTo>
                    <a:pt x="1976" y="518"/>
                  </a:lnTo>
                  <a:lnTo>
                    <a:pt x="1972" y="512"/>
                  </a:lnTo>
                  <a:lnTo>
                    <a:pt x="1968" y="510"/>
                  </a:lnTo>
                  <a:lnTo>
                    <a:pt x="1966" y="508"/>
                  </a:lnTo>
                  <a:close/>
                  <a:moveTo>
                    <a:pt x="2174" y="784"/>
                  </a:moveTo>
                  <a:lnTo>
                    <a:pt x="2174" y="784"/>
                  </a:lnTo>
                  <a:lnTo>
                    <a:pt x="2174" y="788"/>
                  </a:lnTo>
                  <a:lnTo>
                    <a:pt x="2180" y="792"/>
                  </a:lnTo>
                  <a:lnTo>
                    <a:pt x="2182" y="794"/>
                  </a:lnTo>
                  <a:lnTo>
                    <a:pt x="2184" y="798"/>
                  </a:lnTo>
                  <a:lnTo>
                    <a:pt x="2186" y="804"/>
                  </a:lnTo>
                  <a:lnTo>
                    <a:pt x="2188" y="808"/>
                  </a:lnTo>
                  <a:lnTo>
                    <a:pt x="2192" y="808"/>
                  </a:lnTo>
                  <a:lnTo>
                    <a:pt x="2196" y="808"/>
                  </a:lnTo>
                  <a:lnTo>
                    <a:pt x="2198" y="806"/>
                  </a:lnTo>
                  <a:lnTo>
                    <a:pt x="2198" y="800"/>
                  </a:lnTo>
                  <a:lnTo>
                    <a:pt x="2196" y="794"/>
                  </a:lnTo>
                  <a:lnTo>
                    <a:pt x="2190" y="788"/>
                  </a:lnTo>
                  <a:lnTo>
                    <a:pt x="2186" y="784"/>
                  </a:lnTo>
                  <a:lnTo>
                    <a:pt x="2180" y="780"/>
                  </a:lnTo>
                  <a:lnTo>
                    <a:pt x="2176" y="780"/>
                  </a:lnTo>
                  <a:lnTo>
                    <a:pt x="2174" y="784"/>
                  </a:lnTo>
                  <a:close/>
                  <a:moveTo>
                    <a:pt x="1938" y="458"/>
                  </a:moveTo>
                  <a:lnTo>
                    <a:pt x="1938" y="458"/>
                  </a:lnTo>
                  <a:lnTo>
                    <a:pt x="1938" y="454"/>
                  </a:lnTo>
                  <a:lnTo>
                    <a:pt x="1938" y="448"/>
                  </a:lnTo>
                  <a:lnTo>
                    <a:pt x="1936" y="444"/>
                  </a:lnTo>
                  <a:lnTo>
                    <a:pt x="1930" y="438"/>
                  </a:lnTo>
                  <a:lnTo>
                    <a:pt x="1928" y="434"/>
                  </a:lnTo>
                  <a:lnTo>
                    <a:pt x="1926" y="428"/>
                  </a:lnTo>
                  <a:lnTo>
                    <a:pt x="1922" y="420"/>
                  </a:lnTo>
                  <a:lnTo>
                    <a:pt x="1920" y="410"/>
                  </a:lnTo>
                  <a:lnTo>
                    <a:pt x="1916" y="408"/>
                  </a:lnTo>
                  <a:lnTo>
                    <a:pt x="1910" y="406"/>
                  </a:lnTo>
                  <a:lnTo>
                    <a:pt x="1908" y="404"/>
                  </a:lnTo>
                  <a:lnTo>
                    <a:pt x="1906" y="406"/>
                  </a:lnTo>
                  <a:lnTo>
                    <a:pt x="1906" y="412"/>
                  </a:lnTo>
                  <a:lnTo>
                    <a:pt x="1912" y="422"/>
                  </a:lnTo>
                  <a:lnTo>
                    <a:pt x="1916" y="440"/>
                  </a:lnTo>
                  <a:lnTo>
                    <a:pt x="1918" y="446"/>
                  </a:lnTo>
                  <a:lnTo>
                    <a:pt x="1920" y="448"/>
                  </a:lnTo>
                  <a:lnTo>
                    <a:pt x="1926" y="452"/>
                  </a:lnTo>
                  <a:lnTo>
                    <a:pt x="1930" y="460"/>
                  </a:lnTo>
                  <a:lnTo>
                    <a:pt x="1936" y="466"/>
                  </a:lnTo>
                  <a:lnTo>
                    <a:pt x="1940" y="470"/>
                  </a:lnTo>
                  <a:lnTo>
                    <a:pt x="1942" y="468"/>
                  </a:lnTo>
                  <a:lnTo>
                    <a:pt x="1938" y="458"/>
                  </a:lnTo>
                  <a:close/>
                  <a:moveTo>
                    <a:pt x="2456" y="2102"/>
                  </a:moveTo>
                  <a:lnTo>
                    <a:pt x="2456" y="2102"/>
                  </a:lnTo>
                  <a:lnTo>
                    <a:pt x="2460" y="2096"/>
                  </a:lnTo>
                  <a:lnTo>
                    <a:pt x="2460" y="2090"/>
                  </a:lnTo>
                  <a:lnTo>
                    <a:pt x="2458" y="2084"/>
                  </a:lnTo>
                  <a:lnTo>
                    <a:pt x="2456" y="2082"/>
                  </a:lnTo>
                  <a:lnTo>
                    <a:pt x="2450" y="2082"/>
                  </a:lnTo>
                  <a:lnTo>
                    <a:pt x="2442" y="2084"/>
                  </a:lnTo>
                  <a:lnTo>
                    <a:pt x="2434" y="2088"/>
                  </a:lnTo>
                  <a:lnTo>
                    <a:pt x="2426" y="2094"/>
                  </a:lnTo>
                  <a:lnTo>
                    <a:pt x="2418" y="2100"/>
                  </a:lnTo>
                  <a:lnTo>
                    <a:pt x="2412" y="2100"/>
                  </a:lnTo>
                  <a:lnTo>
                    <a:pt x="2410" y="2098"/>
                  </a:lnTo>
                  <a:lnTo>
                    <a:pt x="2410" y="2094"/>
                  </a:lnTo>
                  <a:lnTo>
                    <a:pt x="2410" y="2080"/>
                  </a:lnTo>
                  <a:lnTo>
                    <a:pt x="2410" y="2076"/>
                  </a:lnTo>
                  <a:lnTo>
                    <a:pt x="2408" y="2074"/>
                  </a:lnTo>
                  <a:lnTo>
                    <a:pt x="2400" y="2072"/>
                  </a:lnTo>
                  <a:lnTo>
                    <a:pt x="2398" y="2070"/>
                  </a:lnTo>
                  <a:lnTo>
                    <a:pt x="2398" y="2068"/>
                  </a:lnTo>
                  <a:lnTo>
                    <a:pt x="2404" y="2064"/>
                  </a:lnTo>
                  <a:lnTo>
                    <a:pt x="2408" y="2062"/>
                  </a:lnTo>
                  <a:lnTo>
                    <a:pt x="2408" y="2058"/>
                  </a:lnTo>
                  <a:lnTo>
                    <a:pt x="2408" y="2056"/>
                  </a:lnTo>
                  <a:lnTo>
                    <a:pt x="2404" y="2054"/>
                  </a:lnTo>
                  <a:lnTo>
                    <a:pt x="2400" y="2054"/>
                  </a:lnTo>
                  <a:lnTo>
                    <a:pt x="2396" y="2056"/>
                  </a:lnTo>
                  <a:lnTo>
                    <a:pt x="2388" y="2060"/>
                  </a:lnTo>
                  <a:lnTo>
                    <a:pt x="2380" y="2068"/>
                  </a:lnTo>
                  <a:lnTo>
                    <a:pt x="2376" y="2074"/>
                  </a:lnTo>
                  <a:lnTo>
                    <a:pt x="2374" y="2080"/>
                  </a:lnTo>
                  <a:lnTo>
                    <a:pt x="2374" y="2096"/>
                  </a:lnTo>
                  <a:lnTo>
                    <a:pt x="2372" y="2104"/>
                  </a:lnTo>
                  <a:lnTo>
                    <a:pt x="2370" y="2110"/>
                  </a:lnTo>
                  <a:lnTo>
                    <a:pt x="2366" y="2116"/>
                  </a:lnTo>
                  <a:lnTo>
                    <a:pt x="2358" y="2120"/>
                  </a:lnTo>
                  <a:lnTo>
                    <a:pt x="2352" y="2126"/>
                  </a:lnTo>
                  <a:lnTo>
                    <a:pt x="2346" y="2134"/>
                  </a:lnTo>
                  <a:lnTo>
                    <a:pt x="2336" y="2156"/>
                  </a:lnTo>
                  <a:lnTo>
                    <a:pt x="2324" y="2180"/>
                  </a:lnTo>
                  <a:lnTo>
                    <a:pt x="2318" y="2190"/>
                  </a:lnTo>
                  <a:lnTo>
                    <a:pt x="2310" y="2196"/>
                  </a:lnTo>
                  <a:lnTo>
                    <a:pt x="2298" y="2206"/>
                  </a:lnTo>
                  <a:lnTo>
                    <a:pt x="2286" y="2218"/>
                  </a:lnTo>
                  <a:lnTo>
                    <a:pt x="2274" y="2228"/>
                  </a:lnTo>
                  <a:lnTo>
                    <a:pt x="2270" y="2230"/>
                  </a:lnTo>
                  <a:lnTo>
                    <a:pt x="2264" y="2232"/>
                  </a:lnTo>
                  <a:lnTo>
                    <a:pt x="2260" y="2234"/>
                  </a:lnTo>
                  <a:lnTo>
                    <a:pt x="2256" y="2236"/>
                  </a:lnTo>
                  <a:lnTo>
                    <a:pt x="2250" y="2242"/>
                  </a:lnTo>
                  <a:lnTo>
                    <a:pt x="2246" y="2248"/>
                  </a:lnTo>
                  <a:lnTo>
                    <a:pt x="2242" y="2250"/>
                  </a:lnTo>
                  <a:lnTo>
                    <a:pt x="2236" y="2250"/>
                  </a:lnTo>
                  <a:lnTo>
                    <a:pt x="2228" y="2250"/>
                  </a:lnTo>
                  <a:lnTo>
                    <a:pt x="2222" y="2254"/>
                  </a:lnTo>
                  <a:lnTo>
                    <a:pt x="2216" y="2260"/>
                  </a:lnTo>
                  <a:lnTo>
                    <a:pt x="2210" y="2266"/>
                  </a:lnTo>
                  <a:lnTo>
                    <a:pt x="2200" y="2282"/>
                  </a:lnTo>
                  <a:lnTo>
                    <a:pt x="2186" y="2298"/>
                  </a:lnTo>
                  <a:lnTo>
                    <a:pt x="2174" y="2310"/>
                  </a:lnTo>
                  <a:lnTo>
                    <a:pt x="2162" y="2322"/>
                  </a:lnTo>
                  <a:lnTo>
                    <a:pt x="2160" y="2328"/>
                  </a:lnTo>
                  <a:lnTo>
                    <a:pt x="2156" y="2334"/>
                  </a:lnTo>
                  <a:lnTo>
                    <a:pt x="2156" y="2338"/>
                  </a:lnTo>
                  <a:lnTo>
                    <a:pt x="2158" y="2344"/>
                  </a:lnTo>
                  <a:lnTo>
                    <a:pt x="2160" y="2348"/>
                  </a:lnTo>
                  <a:lnTo>
                    <a:pt x="2158" y="2352"/>
                  </a:lnTo>
                  <a:lnTo>
                    <a:pt x="2152" y="2356"/>
                  </a:lnTo>
                  <a:lnTo>
                    <a:pt x="2146" y="2360"/>
                  </a:lnTo>
                  <a:lnTo>
                    <a:pt x="2146" y="2362"/>
                  </a:lnTo>
                  <a:lnTo>
                    <a:pt x="2146" y="2368"/>
                  </a:lnTo>
                  <a:lnTo>
                    <a:pt x="2152" y="2376"/>
                  </a:lnTo>
                  <a:lnTo>
                    <a:pt x="2162" y="2382"/>
                  </a:lnTo>
                  <a:lnTo>
                    <a:pt x="2168" y="2384"/>
                  </a:lnTo>
                  <a:lnTo>
                    <a:pt x="2172" y="2384"/>
                  </a:lnTo>
                  <a:lnTo>
                    <a:pt x="2178" y="2382"/>
                  </a:lnTo>
                  <a:lnTo>
                    <a:pt x="2184" y="2378"/>
                  </a:lnTo>
                  <a:lnTo>
                    <a:pt x="2190" y="2376"/>
                  </a:lnTo>
                  <a:lnTo>
                    <a:pt x="2192" y="2374"/>
                  </a:lnTo>
                  <a:lnTo>
                    <a:pt x="2194" y="2376"/>
                  </a:lnTo>
                  <a:lnTo>
                    <a:pt x="2196" y="2378"/>
                  </a:lnTo>
                  <a:lnTo>
                    <a:pt x="2200" y="2384"/>
                  </a:lnTo>
                  <a:lnTo>
                    <a:pt x="2202" y="2386"/>
                  </a:lnTo>
                  <a:lnTo>
                    <a:pt x="2208" y="2386"/>
                  </a:lnTo>
                  <a:lnTo>
                    <a:pt x="2212" y="2386"/>
                  </a:lnTo>
                  <a:lnTo>
                    <a:pt x="2216" y="2388"/>
                  </a:lnTo>
                  <a:lnTo>
                    <a:pt x="2218" y="2392"/>
                  </a:lnTo>
                  <a:lnTo>
                    <a:pt x="2218" y="2396"/>
                  </a:lnTo>
                  <a:lnTo>
                    <a:pt x="2220" y="2398"/>
                  </a:lnTo>
                  <a:lnTo>
                    <a:pt x="2224" y="2402"/>
                  </a:lnTo>
                  <a:lnTo>
                    <a:pt x="2232" y="2402"/>
                  </a:lnTo>
                  <a:lnTo>
                    <a:pt x="2248" y="2404"/>
                  </a:lnTo>
                  <a:lnTo>
                    <a:pt x="2256" y="2404"/>
                  </a:lnTo>
                  <a:lnTo>
                    <a:pt x="2262" y="2404"/>
                  </a:lnTo>
                  <a:lnTo>
                    <a:pt x="2268" y="2402"/>
                  </a:lnTo>
                  <a:lnTo>
                    <a:pt x="2276" y="2398"/>
                  </a:lnTo>
                  <a:lnTo>
                    <a:pt x="2282" y="2390"/>
                  </a:lnTo>
                  <a:lnTo>
                    <a:pt x="2288" y="2380"/>
                  </a:lnTo>
                  <a:lnTo>
                    <a:pt x="2296" y="2372"/>
                  </a:lnTo>
                  <a:lnTo>
                    <a:pt x="2302" y="2366"/>
                  </a:lnTo>
                  <a:lnTo>
                    <a:pt x="2308" y="2362"/>
                  </a:lnTo>
                  <a:lnTo>
                    <a:pt x="2314" y="2360"/>
                  </a:lnTo>
                  <a:lnTo>
                    <a:pt x="2320" y="2358"/>
                  </a:lnTo>
                  <a:lnTo>
                    <a:pt x="2320" y="2356"/>
                  </a:lnTo>
                  <a:lnTo>
                    <a:pt x="2318" y="2352"/>
                  </a:lnTo>
                  <a:lnTo>
                    <a:pt x="2318" y="2346"/>
                  </a:lnTo>
                  <a:lnTo>
                    <a:pt x="2318" y="2340"/>
                  </a:lnTo>
                  <a:lnTo>
                    <a:pt x="2324" y="2328"/>
                  </a:lnTo>
                  <a:lnTo>
                    <a:pt x="2332" y="2312"/>
                  </a:lnTo>
                  <a:lnTo>
                    <a:pt x="2336" y="2300"/>
                  </a:lnTo>
                  <a:lnTo>
                    <a:pt x="2336" y="2288"/>
                  </a:lnTo>
                  <a:lnTo>
                    <a:pt x="2340" y="2276"/>
                  </a:lnTo>
                  <a:lnTo>
                    <a:pt x="2346" y="2266"/>
                  </a:lnTo>
                  <a:lnTo>
                    <a:pt x="2354" y="2258"/>
                  </a:lnTo>
                  <a:lnTo>
                    <a:pt x="2364" y="2252"/>
                  </a:lnTo>
                  <a:lnTo>
                    <a:pt x="2376" y="2248"/>
                  </a:lnTo>
                  <a:lnTo>
                    <a:pt x="2386" y="2246"/>
                  </a:lnTo>
                  <a:lnTo>
                    <a:pt x="2394" y="2244"/>
                  </a:lnTo>
                  <a:lnTo>
                    <a:pt x="2400" y="2246"/>
                  </a:lnTo>
                  <a:lnTo>
                    <a:pt x="2406" y="2246"/>
                  </a:lnTo>
                  <a:lnTo>
                    <a:pt x="2410" y="2246"/>
                  </a:lnTo>
                  <a:lnTo>
                    <a:pt x="2414" y="2244"/>
                  </a:lnTo>
                  <a:lnTo>
                    <a:pt x="2416" y="2242"/>
                  </a:lnTo>
                  <a:lnTo>
                    <a:pt x="2418" y="2238"/>
                  </a:lnTo>
                  <a:lnTo>
                    <a:pt x="2418" y="2236"/>
                  </a:lnTo>
                  <a:lnTo>
                    <a:pt x="2416" y="2232"/>
                  </a:lnTo>
                  <a:lnTo>
                    <a:pt x="2410" y="2230"/>
                  </a:lnTo>
                  <a:lnTo>
                    <a:pt x="2404" y="2228"/>
                  </a:lnTo>
                  <a:lnTo>
                    <a:pt x="2402" y="2224"/>
                  </a:lnTo>
                  <a:lnTo>
                    <a:pt x="2400" y="2218"/>
                  </a:lnTo>
                  <a:lnTo>
                    <a:pt x="2400" y="2214"/>
                  </a:lnTo>
                  <a:lnTo>
                    <a:pt x="2400" y="2208"/>
                  </a:lnTo>
                  <a:lnTo>
                    <a:pt x="2402" y="2204"/>
                  </a:lnTo>
                  <a:lnTo>
                    <a:pt x="2406" y="2200"/>
                  </a:lnTo>
                  <a:lnTo>
                    <a:pt x="2410" y="2198"/>
                  </a:lnTo>
                  <a:lnTo>
                    <a:pt x="2416" y="2196"/>
                  </a:lnTo>
                  <a:lnTo>
                    <a:pt x="2420" y="2192"/>
                  </a:lnTo>
                  <a:lnTo>
                    <a:pt x="2430" y="2178"/>
                  </a:lnTo>
                  <a:lnTo>
                    <a:pt x="2440" y="2160"/>
                  </a:lnTo>
                  <a:lnTo>
                    <a:pt x="2454" y="2138"/>
                  </a:lnTo>
                  <a:lnTo>
                    <a:pt x="2460" y="2130"/>
                  </a:lnTo>
                  <a:lnTo>
                    <a:pt x="2462" y="2124"/>
                  </a:lnTo>
                  <a:lnTo>
                    <a:pt x="2462" y="2120"/>
                  </a:lnTo>
                  <a:lnTo>
                    <a:pt x="2460" y="2118"/>
                  </a:lnTo>
                  <a:lnTo>
                    <a:pt x="2456" y="2116"/>
                  </a:lnTo>
                  <a:lnTo>
                    <a:pt x="2454" y="2114"/>
                  </a:lnTo>
                  <a:lnTo>
                    <a:pt x="2454" y="2110"/>
                  </a:lnTo>
                  <a:lnTo>
                    <a:pt x="2456" y="2102"/>
                  </a:lnTo>
                  <a:close/>
                  <a:moveTo>
                    <a:pt x="2684" y="808"/>
                  </a:moveTo>
                  <a:lnTo>
                    <a:pt x="2684" y="808"/>
                  </a:lnTo>
                  <a:lnTo>
                    <a:pt x="2680" y="812"/>
                  </a:lnTo>
                  <a:lnTo>
                    <a:pt x="2678" y="810"/>
                  </a:lnTo>
                  <a:lnTo>
                    <a:pt x="2682" y="802"/>
                  </a:lnTo>
                  <a:lnTo>
                    <a:pt x="2688" y="794"/>
                  </a:lnTo>
                  <a:lnTo>
                    <a:pt x="2690" y="792"/>
                  </a:lnTo>
                  <a:lnTo>
                    <a:pt x="2690" y="790"/>
                  </a:lnTo>
                  <a:lnTo>
                    <a:pt x="2688" y="788"/>
                  </a:lnTo>
                  <a:lnTo>
                    <a:pt x="2684" y="790"/>
                  </a:lnTo>
                  <a:lnTo>
                    <a:pt x="2676" y="794"/>
                  </a:lnTo>
                  <a:lnTo>
                    <a:pt x="2664" y="800"/>
                  </a:lnTo>
                  <a:lnTo>
                    <a:pt x="2658" y="804"/>
                  </a:lnTo>
                  <a:lnTo>
                    <a:pt x="2652" y="806"/>
                  </a:lnTo>
                  <a:lnTo>
                    <a:pt x="2648" y="806"/>
                  </a:lnTo>
                  <a:lnTo>
                    <a:pt x="2646" y="812"/>
                  </a:lnTo>
                  <a:lnTo>
                    <a:pt x="2644" y="814"/>
                  </a:lnTo>
                  <a:lnTo>
                    <a:pt x="2642" y="816"/>
                  </a:lnTo>
                  <a:lnTo>
                    <a:pt x="2636" y="814"/>
                  </a:lnTo>
                  <a:lnTo>
                    <a:pt x="2634" y="814"/>
                  </a:lnTo>
                  <a:lnTo>
                    <a:pt x="2634" y="816"/>
                  </a:lnTo>
                  <a:lnTo>
                    <a:pt x="2636" y="826"/>
                  </a:lnTo>
                  <a:lnTo>
                    <a:pt x="2640" y="832"/>
                  </a:lnTo>
                  <a:lnTo>
                    <a:pt x="2642" y="832"/>
                  </a:lnTo>
                  <a:lnTo>
                    <a:pt x="2656" y="822"/>
                  </a:lnTo>
                  <a:lnTo>
                    <a:pt x="2660" y="820"/>
                  </a:lnTo>
                  <a:lnTo>
                    <a:pt x="2662" y="820"/>
                  </a:lnTo>
                  <a:lnTo>
                    <a:pt x="2664" y="820"/>
                  </a:lnTo>
                  <a:lnTo>
                    <a:pt x="2666" y="822"/>
                  </a:lnTo>
                  <a:lnTo>
                    <a:pt x="2666" y="824"/>
                  </a:lnTo>
                  <a:lnTo>
                    <a:pt x="2668" y="824"/>
                  </a:lnTo>
                  <a:lnTo>
                    <a:pt x="2670" y="824"/>
                  </a:lnTo>
                  <a:lnTo>
                    <a:pt x="2678" y="820"/>
                  </a:lnTo>
                  <a:lnTo>
                    <a:pt x="2684" y="820"/>
                  </a:lnTo>
                  <a:lnTo>
                    <a:pt x="2690" y="820"/>
                  </a:lnTo>
                  <a:lnTo>
                    <a:pt x="2688" y="816"/>
                  </a:lnTo>
                  <a:lnTo>
                    <a:pt x="2688" y="810"/>
                  </a:lnTo>
                  <a:lnTo>
                    <a:pt x="2688" y="806"/>
                  </a:lnTo>
                  <a:lnTo>
                    <a:pt x="2684" y="808"/>
                  </a:lnTo>
                  <a:close/>
                  <a:moveTo>
                    <a:pt x="2600" y="1904"/>
                  </a:moveTo>
                  <a:lnTo>
                    <a:pt x="2600" y="1904"/>
                  </a:lnTo>
                  <a:lnTo>
                    <a:pt x="2596" y="1910"/>
                  </a:lnTo>
                  <a:lnTo>
                    <a:pt x="2592" y="1916"/>
                  </a:lnTo>
                  <a:lnTo>
                    <a:pt x="2586" y="1918"/>
                  </a:lnTo>
                  <a:lnTo>
                    <a:pt x="2580" y="1918"/>
                  </a:lnTo>
                  <a:lnTo>
                    <a:pt x="2574" y="1918"/>
                  </a:lnTo>
                  <a:lnTo>
                    <a:pt x="2566" y="1914"/>
                  </a:lnTo>
                  <a:lnTo>
                    <a:pt x="2548" y="1906"/>
                  </a:lnTo>
                  <a:lnTo>
                    <a:pt x="2540" y="1900"/>
                  </a:lnTo>
                  <a:lnTo>
                    <a:pt x="2534" y="1892"/>
                  </a:lnTo>
                  <a:lnTo>
                    <a:pt x="2530" y="1884"/>
                  </a:lnTo>
                  <a:lnTo>
                    <a:pt x="2528" y="1876"/>
                  </a:lnTo>
                  <a:lnTo>
                    <a:pt x="2522" y="1856"/>
                  </a:lnTo>
                  <a:lnTo>
                    <a:pt x="2518" y="1848"/>
                  </a:lnTo>
                  <a:lnTo>
                    <a:pt x="2514" y="1840"/>
                  </a:lnTo>
                  <a:lnTo>
                    <a:pt x="2508" y="1834"/>
                  </a:lnTo>
                  <a:lnTo>
                    <a:pt x="2504" y="1832"/>
                  </a:lnTo>
                  <a:lnTo>
                    <a:pt x="2504" y="1834"/>
                  </a:lnTo>
                  <a:lnTo>
                    <a:pt x="2504" y="1838"/>
                  </a:lnTo>
                  <a:lnTo>
                    <a:pt x="2506" y="1850"/>
                  </a:lnTo>
                  <a:lnTo>
                    <a:pt x="2512" y="1868"/>
                  </a:lnTo>
                  <a:lnTo>
                    <a:pt x="2514" y="1874"/>
                  </a:lnTo>
                  <a:lnTo>
                    <a:pt x="2512" y="1876"/>
                  </a:lnTo>
                  <a:lnTo>
                    <a:pt x="2506" y="1874"/>
                  </a:lnTo>
                  <a:lnTo>
                    <a:pt x="2498" y="1868"/>
                  </a:lnTo>
                  <a:lnTo>
                    <a:pt x="2490" y="1862"/>
                  </a:lnTo>
                  <a:lnTo>
                    <a:pt x="2484" y="1854"/>
                  </a:lnTo>
                  <a:lnTo>
                    <a:pt x="2482" y="1844"/>
                  </a:lnTo>
                  <a:lnTo>
                    <a:pt x="2482" y="1836"/>
                  </a:lnTo>
                  <a:lnTo>
                    <a:pt x="2482" y="1830"/>
                  </a:lnTo>
                  <a:lnTo>
                    <a:pt x="2482" y="1826"/>
                  </a:lnTo>
                  <a:lnTo>
                    <a:pt x="2478" y="1818"/>
                  </a:lnTo>
                  <a:lnTo>
                    <a:pt x="2474" y="1810"/>
                  </a:lnTo>
                  <a:lnTo>
                    <a:pt x="2472" y="1806"/>
                  </a:lnTo>
                  <a:lnTo>
                    <a:pt x="2472" y="1802"/>
                  </a:lnTo>
                  <a:lnTo>
                    <a:pt x="2472" y="1792"/>
                  </a:lnTo>
                  <a:lnTo>
                    <a:pt x="2470" y="1786"/>
                  </a:lnTo>
                  <a:lnTo>
                    <a:pt x="2466" y="1780"/>
                  </a:lnTo>
                  <a:lnTo>
                    <a:pt x="2462" y="1770"/>
                  </a:lnTo>
                  <a:lnTo>
                    <a:pt x="2454" y="1762"/>
                  </a:lnTo>
                  <a:lnTo>
                    <a:pt x="2448" y="1758"/>
                  </a:lnTo>
                  <a:lnTo>
                    <a:pt x="2440" y="1754"/>
                  </a:lnTo>
                  <a:lnTo>
                    <a:pt x="2428" y="1752"/>
                  </a:lnTo>
                  <a:lnTo>
                    <a:pt x="2424" y="1750"/>
                  </a:lnTo>
                  <a:lnTo>
                    <a:pt x="2422" y="1748"/>
                  </a:lnTo>
                  <a:lnTo>
                    <a:pt x="2418" y="1738"/>
                  </a:lnTo>
                  <a:lnTo>
                    <a:pt x="2412" y="1730"/>
                  </a:lnTo>
                  <a:lnTo>
                    <a:pt x="2408" y="1726"/>
                  </a:lnTo>
                  <a:lnTo>
                    <a:pt x="2402" y="1726"/>
                  </a:lnTo>
                  <a:lnTo>
                    <a:pt x="2394" y="1726"/>
                  </a:lnTo>
                  <a:lnTo>
                    <a:pt x="2394" y="1728"/>
                  </a:lnTo>
                  <a:lnTo>
                    <a:pt x="2394" y="1730"/>
                  </a:lnTo>
                  <a:lnTo>
                    <a:pt x="2400" y="1736"/>
                  </a:lnTo>
                  <a:lnTo>
                    <a:pt x="2410" y="1748"/>
                  </a:lnTo>
                  <a:lnTo>
                    <a:pt x="2414" y="1754"/>
                  </a:lnTo>
                  <a:lnTo>
                    <a:pt x="2416" y="1758"/>
                  </a:lnTo>
                  <a:lnTo>
                    <a:pt x="2416" y="1762"/>
                  </a:lnTo>
                  <a:lnTo>
                    <a:pt x="2416" y="1764"/>
                  </a:lnTo>
                  <a:lnTo>
                    <a:pt x="2414" y="1768"/>
                  </a:lnTo>
                  <a:lnTo>
                    <a:pt x="2420" y="1776"/>
                  </a:lnTo>
                  <a:lnTo>
                    <a:pt x="2426" y="1784"/>
                  </a:lnTo>
                  <a:lnTo>
                    <a:pt x="2430" y="1794"/>
                  </a:lnTo>
                  <a:lnTo>
                    <a:pt x="2440" y="1814"/>
                  </a:lnTo>
                  <a:lnTo>
                    <a:pt x="2444" y="1822"/>
                  </a:lnTo>
                  <a:lnTo>
                    <a:pt x="2448" y="1828"/>
                  </a:lnTo>
                  <a:lnTo>
                    <a:pt x="2452" y="1830"/>
                  </a:lnTo>
                  <a:lnTo>
                    <a:pt x="2454" y="1826"/>
                  </a:lnTo>
                  <a:lnTo>
                    <a:pt x="2456" y="1822"/>
                  </a:lnTo>
                  <a:lnTo>
                    <a:pt x="2460" y="1822"/>
                  </a:lnTo>
                  <a:lnTo>
                    <a:pt x="2464" y="1830"/>
                  </a:lnTo>
                  <a:lnTo>
                    <a:pt x="2466" y="1840"/>
                  </a:lnTo>
                  <a:lnTo>
                    <a:pt x="2466" y="1842"/>
                  </a:lnTo>
                  <a:lnTo>
                    <a:pt x="2464" y="1842"/>
                  </a:lnTo>
                  <a:lnTo>
                    <a:pt x="2458" y="1838"/>
                  </a:lnTo>
                  <a:lnTo>
                    <a:pt x="2458" y="1842"/>
                  </a:lnTo>
                  <a:lnTo>
                    <a:pt x="2474" y="1878"/>
                  </a:lnTo>
                  <a:lnTo>
                    <a:pt x="2480" y="1892"/>
                  </a:lnTo>
                  <a:lnTo>
                    <a:pt x="2482" y="1902"/>
                  </a:lnTo>
                  <a:lnTo>
                    <a:pt x="2482" y="1910"/>
                  </a:lnTo>
                  <a:lnTo>
                    <a:pt x="2482" y="1916"/>
                  </a:lnTo>
                  <a:lnTo>
                    <a:pt x="2478" y="1928"/>
                  </a:lnTo>
                  <a:lnTo>
                    <a:pt x="2476" y="1936"/>
                  </a:lnTo>
                  <a:lnTo>
                    <a:pt x="2476" y="1946"/>
                  </a:lnTo>
                  <a:lnTo>
                    <a:pt x="2476" y="1954"/>
                  </a:lnTo>
                  <a:lnTo>
                    <a:pt x="2472" y="1962"/>
                  </a:lnTo>
                  <a:lnTo>
                    <a:pt x="2466" y="1968"/>
                  </a:lnTo>
                  <a:lnTo>
                    <a:pt x="2460" y="1972"/>
                  </a:lnTo>
                  <a:lnTo>
                    <a:pt x="2446" y="1980"/>
                  </a:lnTo>
                  <a:lnTo>
                    <a:pt x="2442" y="1984"/>
                  </a:lnTo>
                  <a:lnTo>
                    <a:pt x="2440" y="1988"/>
                  </a:lnTo>
                  <a:lnTo>
                    <a:pt x="2440" y="1994"/>
                  </a:lnTo>
                  <a:lnTo>
                    <a:pt x="2444" y="2000"/>
                  </a:lnTo>
                  <a:lnTo>
                    <a:pt x="2456" y="2010"/>
                  </a:lnTo>
                  <a:lnTo>
                    <a:pt x="2474" y="2020"/>
                  </a:lnTo>
                  <a:lnTo>
                    <a:pt x="2488" y="2028"/>
                  </a:lnTo>
                  <a:lnTo>
                    <a:pt x="2494" y="2032"/>
                  </a:lnTo>
                  <a:lnTo>
                    <a:pt x="2496" y="2040"/>
                  </a:lnTo>
                  <a:lnTo>
                    <a:pt x="2498" y="2048"/>
                  </a:lnTo>
                  <a:lnTo>
                    <a:pt x="2496" y="2058"/>
                  </a:lnTo>
                  <a:lnTo>
                    <a:pt x="2492" y="2076"/>
                  </a:lnTo>
                  <a:lnTo>
                    <a:pt x="2488" y="2082"/>
                  </a:lnTo>
                  <a:lnTo>
                    <a:pt x="2484" y="2088"/>
                  </a:lnTo>
                  <a:lnTo>
                    <a:pt x="2478" y="2092"/>
                  </a:lnTo>
                  <a:lnTo>
                    <a:pt x="2474" y="2098"/>
                  </a:lnTo>
                  <a:lnTo>
                    <a:pt x="2474" y="2100"/>
                  </a:lnTo>
                  <a:lnTo>
                    <a:pt x="2476" y="2100"/>
                  </a:lnTo>
                  <a:lnTo>
                    <a:pt x="2488" y="2106"/>
                  </a:lnTo>
                  <a:lnTo>
                    <a:pt x="2492" y="2108"/>
                  </a:lnTo>
                  <a:lnTo>
                    <a:pt x="2494" y="2110"/>
                  </a:lnTo>
                  <a:lnTo>
                    <a:pt x="2498" y="2116"/>
                  </a:lnTo>
                  <a:lnTo>
                    <a:pt x="2498" y="2120"/>
                  </a:lnTo>
                  <a:lnTo>
                    <a:pt x="2502" y="2120"/>
                  </a:lnTo>
                  <a:lnTo>
                    <a:pt x="2506" y="2118"/>
                  </a:lnTo>
                  <a:lnTo>
                    <a:pt x="2512" y="2114"/>
                  </a:lnTo>
                  <a:lnTo>
                    <a:pt x="2520" y="2108"/>
                  </a:lnTo>
                  <a:lnTo>
                    <a:pt x="2530" y="2094"/>
                  </a:lnTo>
                  <a:lnTo>
                    <a:pt x="2552" y="2062"/>
                  </a:lnTo>
                  <a:lnTo>
                    <a:pt x="2560" y="2044"/>
                  </a:lnTo>
                  <a:lnTo>
                    <a:pt x="2568" y="2028"/>
                  </a:lnTo>
                  <a:lnTo>
                    <a:pt x="2570" y="2016"/>
                  </a:lnTo>
                  <a:lnTo>
                    <a:pt x="2570" y="2010"/>
                  </a:lnTo>
                  <a:lnTo>
                    <a:pt x="2568" y="2006"/>
                  </a:lnTo>
                  <a:lnTo>
                    <a:pt x="2566" y="2002"/>
                  </a:lnTo>
                  <a:lnTo>
                    <a:pt x="2568" y="1998"/>
                  </a:lnTo>
                  <a:lnTo>
                    <a:pt x="2570" y="1992"/>
                  </a:lnTo>
                  <a:lnTo>
                    <a:pt x="2574" y="1986"/>
                  </a:lnTo>
                  <a:lnTo>
                    <a:pt x="2580" y="1982"/>
                  </a:lnTo>
                  <a:lnTo>
                    <a:pt x="2586" y="1980"/>
                  </a:lnTo>
                  <a:lnTo>
                    <a:pt x="2594" y="1982"/>
                  </a:lnTo>
                  <a:lnTo>
                    <a:pt x="2602" y="1986"/>
                  </a:lnTo>
                  <a:lnTo>
                    <a:pt x="2608" y="1990"/>
                  </a:lnTo>
                  <a:lnTo>
                    <a:pt x="2610" y="1990"/>
                  </a:lnTo>
                  <a:lnTo>
                    <a:pt x="2612" y="1988"/>
                  </a:lnTo>
                  <a:lnTo>
                    <a:pt x="2612" y="1984"/>
                  </a:lnTo>
                  <a:lnTo>
                    <a:pt x="2610" y="1978"/>
                  </a:lnTo>
                  <a:lnTo>
                    <a:pt x="2608" y="1970"/>
                  </a:lnTo>
                  <a:lnTo>
                    <a:pt x="2608" y="1964"/>
                  </a:lnTo>
                  <a:lnTo>
                    <a:pt x="2610" y="1958"/>
                  </a:lnTo>
                  <a:lnTo>
                    <a:pt x="2612" y="1956"/>
                  </a:lnTo>
                  <a:lnTo>
                    <a:pt x="2614" y="1954"/>
                  </a:lnTo>
                  <a:lnTo>
                    <a:pt x="2620" y="1952"/>
                  </a:lnTo>
                  <a:lnTo>
                    <a:pt x="2624" y="1948"/>
                  </a:lnTo>
                  <a:lnTo>
                    <a:pt x="2626" y="1942"/>
                  </a:lnTo>
                  <a:lnTo>
                    <a:pt x="2626" y="1934"/>
                  </a:lnTo>
                  <a:lnTo>
                    <a:pt x="2628" y="1920"/>
                  </a:lnTo>
                  <a:lnTo>
                    <a:pt x="2628" y="1912"/>
                  </a:lnTo>
                  <a:lnTo>
                    <a:pt x="2630" y="1908"/>
                  </a:lnTo>
                  <a:lnTo>
                    <a:pt x="2632" y="1904"/>
                  </a:lnTo>
                  <a:lnTo>
                    <a:pt x="2630" y="1900"/>
                  </a:lnTo>
                  <a:lnTo>
                    <a:pt x="2626" y="1896"/>
                  </a:lnTo>
                  <a:lnTo>
                    <a:pt x="2620" y="1894"/>
                  </a:lnTo>
                  <a:lnTo>
                    <a:pt x="2614" y="1894"/>
                  </a:lnTo>
                  <a:lnTo>
                    <a:pt x="2608" y="1896"/>
                  </a:lnTo>
                  <a:lnTo>
                    <a:pt x="2604" y="1900"/>
                  </a:lnTo>
                  <a:lnTo>
                    <a:pt x="2600" y="1904"/>
                  </a:lnTo>
                  <a:close/>
                  <a:moveTo>
                    <a:pt x="2636" y="868"/>
                  </a:moveTo>
                  <a:lnTo>
                    <a:pt x="2636" y="868"/>
                  </a:lnTo>
                  <a:lnTo>
                    <a:pt x="2636" y="864"/>
                  </a:lnTo>
                  <a:lnTo>
                    <a:pt x="2634" y="860"/>
                  </a:lnTo>
                  <a:lnTo>
                    <a:pt x="2630" y="856"/>
                  </a:lnTo>
                  <a:lnTo>
                    <a:pt x="2626" y="854"/>
                  </a:lnTo>
                  <a:lnTo>
                    <a:pt x="2616" y="850"/>
                  </a:lnTo>
                  <a:lnTo>
                    <a:pt x="2606" y="852"/>
                  </a:lnTo>
                  <a:lnTo>
                    <a:pt x="2596" y="858"/>
                  </a:lnTo>
                  <a:lnTo>
                    <a:pt x="2588" y="864"/>
                  </a:lnTo>
                  <a:lnTo>
                    <a:pt x="2582" y="870"/>
                  </a:lnTo>
                  <a:lnTo>
                    <a:pt x="2580" y="876"/>
                  </a:lnTo>
                  <a:lnTo>
                    <a:pt x="2580" y="880"/>
                  </a:lnTo>
                  <a:lnTo>
                    <a:pt x="2580" y="882"/>
                  </a:lnTo>
                  <a:lnTo>
                    <a:pt x="2582" y="886"/>
                  </a:lnTo>
                  <a:lnTo>
                    <a:pt x="2586" y="888"/>
                  </a:lnTo>
                  <a:lnTo>
                    <a:pt x="2600" y="892"/>
                  </a:lnTo>
                  <a:lnTo>
                    <a:pt x="2610" y="896"/>
                  </a:lnTo>
                  <a:lnTo>
                    <a:pt x="2616" y="894"/>
                  </a:lnTo>
                  <a:lnTo>
                    <a:pt x="2620" y="890"/>
                  </a:lnTo>
                  <a:lnTo>
                    <a:pt x="2624" y="888"/>
                  </a:lnTo>
                  <a:lnTo>
                    <a:pt x="2626" y="886"/>
                  </a:lnTo>
                  <a:lnTo>
                    <a:pt x="2630" y="888"/>
                  </a:lnTo>
                  <a:lnTo>
                    <a:pt x="2636" y="890"/>
                  </a:lnTo>
                  <a:lnTo>
                    <a:pt x="2638" y="890"/>
                  </a:lnTo>
                  <a:lnTo>
                    <a:pt x="2640" y="888"/>
                  </a:lnTo>
                  <a:lnTo>
                    <a:pt x="2642" y="886"/>
                  </a:lnTo>
                  <a:lnTo>
                    <a:pt x="2640" y="882"/>
                  </a:lnTo>
                  <a:lnTo>
                    <a:pt x="2636" y="876"/>
                  </a:lnTo>
                  <a:lnTo>
                    <a:pt x="2636" y="872"/>
                  </a:lnTo>
                  <a:lnTo>
                    <a:pt x="2636" y="868"/>
                  </a:lnTo>
                  <a:close/>
                  <a:moveTo>
                    <a:pt x="2260" y="930"/>
                  </a:moveTo>
                  <a:lnTo>
                    <a:pt x="2260" y="930"/>
                  </a:lnTo>
                  <a:lnTo>
                    <a:pt x="2260" y="928"/>
                  </a:lnTo>
                  <a:lnTo>
                    <a:pt x="2262" y="924"/>
                  </a:lnTo>
                  <a:lnTo>
                    <a:pt x="2258" y="918"/>
                  </a:lnTo>
                  <a:lnTo>
                    <a:pt x="2254" y="912"/>
                  </a:lnTo>
                  <a:lnTo>
                    <a:pt x="2252" y="912"/>
                  </a:lnTo>
                  <a:lnTo>
                    <a:pt x="2248" y="914"/>
                  </a:lnTo>
                  <a:lnTo>
                    <a:pt x="2248" y="918"/>
                  </a:lnTo>
                  <a:lnTo>
                    <a:pt x="2248" y="920"/>
                  </a:lnTo>
                  <a:lnTo>
                    <a:pt x="2250" y="926"/>
                  </a:lnTo>
                  <a:lnTo>
                    <a:pt x="2256" y="930"/>
                  </a:lnTo>
                  <a:lnTo>
                    <a:pt x="2258" y="930"/>
                  </a:lnTo>
                  <a:lnTo>
                    <a:pt x="2260" y="930"/>
                  </a:lnTo>
                  <a:close/>
                  <a:moveTo>
                    <a:pt x="2258" y="948"/>
                  </a:moveTo>
                  <a:lnTo>
                    <a:pt x="2258" y="948"/>
                  </a:lnTo>
                  <a:lnTo>
                    <a:pt x="2256" y="950"/>
                  </a:lnTo>
                  <a:lnTo>
                    <a:pt x="2256" y="954"/>
                  </a:lnTo>
                  <a:lnTo>
                    <a:pt x="2258" y="960"/>
                  </a:lnTo>
                  <a:lnTo>
                    <a:pt x="2262" y="964"/>
                  </a:lnTo>
                  <a:lnTo>
                    <a:pt x="2266" y="966"/>
                  </a:lnTo>
                  <a:lnTo>
                    <a:pt x="2268" y="964"/>
                  </a:lnTo>
                  <a:lnTo>
                    <a:pt x="2268" y="962"/>
                  </a:lnTo>
                  <a:lnTo>
                    <a:pt x="2266" y="954"/>
                  </a:lnTo>
                  <a:lnTo>
                    <a:pt x="2262" y="948"/>
                  </a:lnTo>
                  <a:lnTo>
                    <a:pt x="2260" y="948"/>
                  </a:lnTo>
                  <a:lnTo>
                    <a:pt x="2258" y="948"/>
                  </a:lnTo>
                  <a:close/>
                  <a:moveTo>
                    <a:pt x="1490" y="460"/>
                  </a:moveTo>
                  <a:lnTo>
                    <a:pt x="1490" y="460"/>
                  </a:lnTo>
                  <a:lnTo>
                    <a:pt x="1492" y="462"/>
                  </a:lnTo>
                  <a:lnTo>
                    <a:pt x="1494" y="464"/>
                  </a:lnTo>
                  <a:lnTo>
                    <a:pt x="1496" y="462"/>
                  </a:lnTo>
                  <a:lnTo>
                    <a:pt x="1496" y="460"/>
                  </a:lnTo>
                  <a:lnTo>
                    <a:pt x="1496" y="454"/>
                  </a:lnTo>
                  <a:lnTo>
                    <a:pt x="1494" y="448"/>
                  </a:lnTo>
                  <a:lnTo>
                    <a:pt x="1490" y="446"/>
                  </a:lnTo>
                  <a:lnTo>
                    <a:pt x="1486" y="448"/>
                  </a:lnTo>
                  <a:lnTo>
                    <a:pt x="1486" y="452"/>
                  </a:lnTo>
                  <a:lnTo>
                    <a:pt x="1490" y="460"/>
                  </a:lnTo>
                  <a:close/>
                  <a:moveTo>
                    <a:pt x="1532" y="492"/>
                  </a:moveTo>
                  <a:lnTo>
                    <a:pt x="1532" y="492"/>
                  </a:lnTo>
                  <a:lnTo>
                    <a:pt x="1534" y="486"/>
                  </a:lnTo>
                  <a:lnTo>
                    <a:pt x="1534" y="482"/>
                  </a:lnTo>
                  <a:lnTo>
                    <a:pt x="1532" y="482"/>
                  </a:lnTo>
                  <a:lnTo>
                    <a:pt x="1530" y="482"/>
                  </a:lnTo>
                  <a:lnTo>
                    <a:pt x="1528" y="484"/>
                  </a:lnTo>
                  <a:lnTo>
                    <a:pt x="1526" y="484"/>
                  </a:lnTo>
                  <a:lnTo>
                    <a:pt x="1522" y="480"/>
                  </a:lnTo>
                  <a:lnTo>
                    <a:pt x="1518" y="478"/>
                  </a:lnTo>
                  <a:lnTo>
                    <a:pt x="1516" y="478"/>
                  </a:lnTo>
                  <a:lnTo>
                    <a:pt x="1518" y="486"/>
                  </a:lnTo>
                  <a:lnTo>
                    <a:pt x="1522" y="492"/>
                  </a:lnTo>
                  <a:lnTo>
                    <a:pt x="1528" y="496"/>
                  </a:lnTo>
                  <a:lnTo>
                    <a:pt x="1532" y="496"/>
                  </a:lnTo>
                  <a:lnTo>
                    <a:pt x="1532" y="492"/>
                  </a:lnTo>
                  <a:close/>
                  <a:moveTo>
                    <a:pt x="1520" y="466"/>
                  </a:moveTo>
                  <a:lnTo>
                    <a:pt x="1520" y="466"/>
                  </a:lnTo>
                  <a:lnTo>
                    <a:pt x="1516" y="458"/>
                  </a:lnTo>
                  <a:lnTo>
                    <a:pt x="1512" y="454"/>
                  </a:lnTo>
                  <a:lnTo>
                    <a:pt x="1508" y="454"/>
                  </a:lnTo>
                  <a:lnTo>
                    <a:pt x="1506" y="454"/>
                  </a:lnTo>
                  <a:lnTo>
                    <a:pt x="1504" y="456"/>
                  </a:lnTo>
                  <a:lnTo>
                    <a:pt x="1502" y="460"/>
                  </a:lnTo>
                  <a:lnTo>
                    <a:pt x="1500" y="468"/>
                  </a:lnTo>
                  <a:lnTo>
                    <a:pt x="1500" y="470"/>
                  </a:lnTo>
                  <a:lnTo>
                    <a:pt x="1504" y="470"/>
                  </a:lnTo>
                  <a:lnTo>
                    <a:pt x="1514" y="472"/>
                  </a:lnTo>
                  <a:lnTo>
                    <a:pt x="1518" y="470"/>
                  </a:lnTo>
                  <a:lnTo>
                    <a:pt x="1520" y="466"/>
                  </a:lnTo>
                  <a:close/>
                  <a:moveTo>
                    <a:pt x="1400" y="268"/>
                  </a:moveTo>
                  <a:lnTo>
                    <a:pt x="1400" y="268"/>
                  </a:lnTo>
                  <a:lnTo>
                    <a:pt x="1394" y="264"/>
                  </a:lnTo>
                  <a:lnTo>
                    <a:pt x="1392" y="264"/>
                  </a:lnTo>
                  <a:lnTo>
                    <a:pt x="1390" y="266"/>
                  </a:lnTo>
                  <a:lnTo>
                    <a:pt x="1392" y="272"/>
                  </a:lnTo>
                  <a:lnTo>
                    <a:pt x="1396" y="280"/>
                  </a:lnTo>
                  <a:lnTo>
                    <a:pt x="1398" y="282"/>
                  </a:lnTo>
                  <a:lnTo>
                    <a:pt x="1400" y="284"/>
                  </a:lnTo>
                  <a:lnTo>
                    <a:pt x="1402" y="282"/>
                  </a:lnTo>
                  <a:lnTo>
                    <a:pt x="1404" y="280"/>
                  </a:lnTo>
                  <a:lnTo>
                    <a:pt x="1404" y="274"/>
                  </a:lnTo>
                  <a:lnTo>
                    <a:pt x="1402" y="272"/>
                  </a:lnTo>
                  <a:lnTo>
                    <a:pt x="1400" y="268"/>
                  </a:lnTo>
                  <a:close/>
                  <a:moveTo>
                    <a:pt x="1360" y="254"/>
                  </a:moveTo>
                  <a:lnTo>
                    <a:pt x="1360" y="254"/>
                  </a:lnTo>
                  <a:lnTo>
                    <a:pt x="1360" y="256"/>
                  </a:lnTo>
                  <a:lnTo>
                    <a:pt x="1360" y="260"/>
                  </a:lnTo>
                  <a:lnTo>
                    <a:pt x="1362" y="264"/>
                  </a:lnTo>
                  <a:lnTo>
                    <a:pt x="1368" y="266"/>
                  </a:lnTo>
                  <a:lnTo>
                    <a:pt x="1372" y="264"/>
                  </a:lnTo>
                  <a:lnTo>
                    <a:pt x="1372" y="262"/>
                  </a:lnTo>
                  <a:lnTo>
                    <a:pt x="1372" y="260"/>
                  </a:lnTo>
                  <a:lnTo>
                    <a:pt x="1370" y="254"/>
                  </a:lnTo>
                  <a:lnTo>
                    <a:pt x="1366" y="252"/>
                  </a:lnTo>
                  <a:lnTo>
                    <a:pt x="1364" y="252"/>
                  </a:lnTo>
                  <a:lnTo>
                    <a:pt x="1360" y="254"/>
                  </a:lnTo>
                  <a:close/>
                  <a:moveTo>
                    <a:pt x="1320" y="218"/>
                  </a:moveTo>
                  <a:lnTo>
                    <a:pt x="1320" y="218"/>
                  </a:lnTo>
                  <a:lnTo>
                    <a:pt x="1318" y="216"/>
                  </a:lnTo>
                  <a:lnTo>
                    <a:pt x="1316" y="218"/>
                  </a:lnTo>
                  <a:lnTo>
                    <a:pt x="1314" y="220"/>
                  </a:lnTo>
                  <a:lnTo>
                    <a:pt x="1314" y="226"/>
                  </a:lnTo>
                  <a:lnTo>
                    <a:pt x="1316" y="232"/>
                  </a:lnTo>
                  <a:lnTo>
                    <a:pt x="1318" y="232"/>
                  </a:lnTo>
                  <a:lnTo>
                    <a:pt x="1320" y="232"/>
                  </a:lnTo>
                  <a:lnTo>
                    <a:pt x="1324" y="228"/>
                  </a:lnTo>
                  <a:lnTo>
                    <a:pt x="1324" y="224"/>
                  </a:lnTo>
                  <a:lnTo>
                    <a:pt x="1324" y="220"/>
                  </a:lnTo>
                  <a:lnTo>
                    <a:pt x="1320" y="218"/>
                  </a:lnTo>
                  <a:close/>
                  <a:moveTo>
                    <a:pt x="1360" y="106"/>
                  </a:moveTo>
                  <a:lnTo>
                    <a:pt x="1360" y="106"/>
                  </a:lnTo>
                  <a:lnTo>
                    <a:pt x="1370" y="106"/>
                  </a:lnTo>
                  <a:lnTo>
                    <a:pt x="1376" y="102"/>
                  </a:lnTo>
                  <a:lnTo>
                    <a:pt x="1376" y="100"/>
                  </a:lnTo>
                  <a:lnTo>
                    <a:pt x="1376" y="98"/>
                  </a:lnTo>
                  <a:lnTo>
                    <a:pt x="1374" y="98"/>
                  </a:lnTo>
                  <a:lnTo>
                    <a:pt x="1370" y="96"/>
                  </a:lnTo>
                  <a:lnTo>
                    <a:pt x="1362" y="94"/>
                  </a:lnTo>
                  <a:lnTo>
                    <a:pt x="1352" y="94"/>
                  </a:lnTo>
                  <a:lnTo>
                    <a:pt x="1344" y="96"/>
                  </a:lnTo>
                  <a:lnTo>
                    <a:pt x="1342" y="100"/>
                  </a:lnTo>
                  <a:lnTo>
                    <a:pt x="1340" y="102"/>
                  </a:lnTo>
                  <a:lnTo>
                    <a:pt x="1340" y="108"/>
                  </a:lnTo>
                  <a:lnTo>
                    <a:pt x="1344" y="108"/>
                  </a:lnTo>
                  <a:lnTo>
                    <a:pt x="1352" y="108"/>
                  </a:lnTo>
                  <a:lnTo>
                    <a:pt x="1360" y="106"/>
                  </a:lnTo>
                  <a:close/>
                  <a:moveTo>
                    <a:pt x="918" y="88"/>
                  </a:moveTo>
                  <a:lnTo>
                    <a:pt x="918" y="88"/>
                  </a:lnTo>
                  <a:lnTo>
                    <a:pt x="922" y="90"/>
                  </a:lnTo>
                  <a:lnTo>
                    <a:pt x="926" y="92"/>
                  </a:lnTo>
                  <a:lnTo>
                    <a:pt x="948" y="88"/>
                  </a:lnTo>
                  <a:lnTo>
                    <a:pt x="958" y="84"/>
                  </a:lnTo>
                  <a:lnTo>
                    <a:pt x="954" y="82"/>
                  </a:lnTo>
                  <a:lnTo>
                    <a:pt x="920" y="78"/>
                  </a:lnTo>
                  <a:lnTo>
                    <a:pt x="906" y="76"/>
                  </a:lnTo>
                  <a:lnTo>
                    <a:pt x="902" y="78"/>
                  </a:lnTo>
                  <a:lnTo>
                    <a:pt x="908" y="80"/>
                  </a:lnTo>
                  <a:lnTo>
                    <a:pt x="918" y="88"/>
                  </a:lnTo>
                  <a:close/>
                  <a:moveTo>
                    <a:pt x="910" y="44"/>
                  </a:moveTo>
                  <a:lnTo>
                    <a:pt x="910" y="44"/>
                  </a:lnTo>
                  <a:lnTo>
                    <a:pt x="912" y="46"/>
                  </a:lnTo>
                  <a:lnTo>
                    <a:pt x="914" y="48"/>
                  </a:lnTo>
                  <a:lnTo>
                    <a:pt x="914" y="54"/>
                  </a:lnTo>
                  <a:lnTo>
                    <a:pt x="916" y="56"/>
                  </a:lnTo>
                  <a:lnTo>
                    <a:pt x="918" y="56"/>
                  </a:lnTo>
                  <a:lnTo>
                    <a:pt x="922" y="58"/>
                  </a:lnTo>
                  <a:lnTo>
                    <a:pt x="930" y="56"/>
                  </a:lnTo>
                  <a:lnTo>
                    <a:pt x="936" y="54"/>
                  </a:lnTo>
                  <a:lnTo>
                    <a:pt x="938" y="52"/>
                  </a:lnTo>
                  <a:lnTo>
                    <a:pt x="936" y="50"/>
                  </a:lnTo>
                  <a:lnTo>
                    <a:pt x="928" y="46"/>
                  </a:lnTo>
                  <a:lnTo>
                    <a:pt x="924" y="44"/>
                  </a:lnTo>
                  <a:lnTo>
                    <a:pt x="920" y="38"/>
                  </a:lnTo>
                  <a:lnTo>
                    <a:pt x="916" y="34"/>
                  </a:lnTo>
                  <a:lnTo>
                    <a:pt x="906" y="30"/>
                  </a:lnTo>
                  <a:lnTo>
                    <a:pt x="896" y="30"/>
                  </a:lnTo>
                  <a:lnTo>
                    <a:pt x="894" y="30"/>
                  </a:lnTo>
                  <a:lnTo>
                    <a:pt x="896" y="32"/>
                  </a:lnTo>
                  <a:lnTo>
                    <a:pt x="902" y="38"/>
                  </a:lnTo>
                  <a:lnTo>
                    <a:pt x="910" y="44"/>
                  </a:lnTo>
                  <a:close/>
                  <a:moveTo>
                    <a:pt x="868" y="284"/>
                  </a:moveTo>
                  <a:lnTo>
                    <a:pt x="868" y="284"/>
                  </a:lnTo>
                  <a:lnTo>
                    <a:pt x="866" y="272"/>
                  </a:lnTo>
                  <a:lnTo>
                    <a:pt x="862" y="266"/>
                  </a:lnTo>
                  <a:lnTo>
                    <a:pt x="860" y="264"/>
                  </a:lnTo>
                  <a:lnTo>
                    <a:pt x="858" y="264"/>
                  </a:lnTo>
                  <a:lnTo>
                    <a:pt x="856" y="270"/>
                  </a:lnTo>
                  <a:lnTo>
                    <a:pt x="852" y="276"/>
                  </a:lnTo>
                  <a:lnTo>
                    <a:pt x="850" y="276"/>
                  </a:lnTo>
                  <a:lnTo>
                    <a:pt x="848" y="276"/>
                  </a:lnTo>
                  <a:lnTo>
                    <a:pt x="846" y="278"/>
                  </a:lnTo>
                  <a:lnTo>
                    <a:pt x="848" y="280"/>
                  </a:lnTo>
                  <a:lnTo>
                    <a:pt x="848" y="282"/>
                  </a:lnTo>
                  <a:lnTo>
                    <a:pt x="850" y="284"/>
                  </a:lnTo>
                  <a:lnTo>
                    <a:pt x="850" y="288"/>
                  </a:lnTo>
                  <a:lnTo>
                    <a:pt x="850" y="296"/>
                  </a:lnTo>
                  <a:lnTo>
                    <a:pt x="852" y="300"/>
                  </a:lnTo>
                  <a:lnTo>
                    <a:pt x="860" y="308"/>
                  </a:lnTo>
                  <a:lnTo>
                    <a:pt x="864" y="310"/>
                  </a:lnTo>
                  <a:lnTo>
                    <a:pt x="866" y="306"/>
                  </a:lnTo>
                  <a:lnTo>
                    <a:pt x="868" y="298"/>
                  </a:lnTo>
                  <a:lnTo>
                    <a:pt x="868" y="284"/>
                  </a:lnTo>
                  <a:close/>
                  <a:moveTo>
                    <a:pt x="852" y="306"/>
                  </a:moveTo>
                  <a:lnTo>
                    <a:pt x="852" y="306"/>
                  </a:lnTo>
                  <a:lnTo>
                    <a:pt x="848" y="302"/>
                  </a:lnTo>
                  <a:lnTo>
                    <a:pt x="846" y="298"/>
                  </a:lnTo>
                  <a:lnTo>
                    <a:pt x="844" y="296"/>
                  </a:lnTo>
                  <a:lnTo>
                    <a:pt x="844" y="302"/>
                  </a:lnTo>
                  <a:lnTo>
                    <a:pt x="846" y="304"/>
                  </a:lnTo>
                  <a:lnTo>
                    <a:pt x="852" y="310"/>
                  </a:lnTo>
                  <a:lnTo>
                    <a:pt x="858" y="318"/>
                  </a:lnTo>
                  <a:lnTo>
                    <a:pt x="858" y="314"/>
                  </a:lnTo>
                  <a:lnTo>
                    <a:pt x="856" y="310"/>
                  </a:lnTo>
                  <a:lnTo>
                    <a:pt x="852" y="306"/>
                  </a:lnTo>
                  <a:close/>
                  <a:moveTo>
                    <a:pt x="1028" y="396"/>
                  </a:moveTo>
                  <a:lnTo>
                    <a:pt x="1028" y="396"/>
                  </a:lnTo>
                  <a:lnTo>
                    <a:pt x="1032" y="394"/>
                  </a:lnTo>
                  <a:lnTo>
                    <a:pt x="1032" y="392"/>
                  </a:lnTo>
                  <a:lnTo>
                    <a:pt x="1036" y="380"/>
                  </a:lnTo>
                  <a:lnTo>
                    <a:pt x="1040" y="372"/>
                  </a:lnTo>
                  <a:lnTo>
                    <a:pt x="1040" y="370"/>
                  </a:lnTo>
                  <a:lnTo>
                    <a:pt x="1036" y="368"/>
                  </a:lnTo>
                  <a:lnTo>
                    <a:pt x="1034" y="366"/>
                  </a:lnTo>
                  <a:lnTo>
                    <a:pt x="1032" y="364"/>
                  </a:lnTo>
                  <a:lnTo>
                    <a:pt x="1032" y="362"/>
                  </a:lnTo>
                  <a:lnTo>
                    <a:pt x="1028" y="360"/>
                  </a:lnTo>
                  <a:lnTo>
                    <a:pt x="1024" y="358"/>
                  </a:lnTo>
                  <a:lnTo>
                    <a:pt x="1018" y="360"/>
                  </a:lnTo>
                  <a:lnTo>
                    <a:pt x="1008" y="366"/>
                  </a:lnTo>
                  <a:lnTo>
                    <a:pt x="998" y="374"/>
                  </a:lnTo>
                  <a:lnTo>
                    <a:pt x="994" y="378"/>
                  </a:lnTo>
                  <a:lnTo>
                    <a:pt x="994" y="384"/>
                  </a:lnTo>
                  <a:lnTo>
                    <a:pt x="992" y="388"/>
                  </a:lnTo>
                  <a:lnTo>
                    <a:pt x="988" y="396"/>
                  </a:lnTo>
                  <a:lnTo>
                    <a:pt x="984" y="402"/>
                  </a:lnTo>
                  <a:lnTo>
                    <a:pt x="984" y="408"/>
                  </a:lnTo>
                  <a:lnTo>
                    <a:pt x="984" y="410"/>
                  </a:lnTo>
                  <a:lnTo>
                    <a:pt x="984" y="412"/>
                  </a:lnTo>
                  <a:lnTo>
                    <a:pt x="988" y="410"/>
                  </a:lnTo>
                  <a:lnTo>
                    <a:pt x="996" y="408"/>
                  </a:lnTo>
                  <a:lnTo>
                    <a:pt x="1000" y="408"/>
                  </a:lnTo>
                  <a:lnTo>
                    <a:pt x="1006" y="410"/>
                  </a:lnTo>
                  <a:lnTo>
                    <a:pt x="1012" y="410"/>
                  </a:lnTo>
                  <a:lnTo>
                    <a:pt x="1016" y="410"/>
                  </a:lnTo>
                  <a:lnTo>
                    <a:pt x="1020" y="406"/>
                  </a:lnTo>
                  <a:lnTo>
                    <a:pt x="1024" y="400"/>
                  </a:lnTo>
                  <a:lnTo>
                    <a:pt x="1028" y="396"/>
                  </a:lnTo>
                  <a:close/>
                  <a:moveTo>
                    <a:pt x="1032" y="410"/>
                  </a:moveTo>
                  <a:lnTo>
                    <a:pt x="1032" y="410"/>
                  </a:lnTo>
                  <a:lnTo>
                    <a:pt x="1036" y="410"/>
                  </a:lnTo>
                  <a:lnTo>
                    <a:pt x="1036" y="406"/>
                  </a:lnTo>
                  <a:lnTo>
                    <a:pt x="1034" y="402"/>
                  </a:lnTo>
                  <a:lnTo>
                    <a:pt x="1032" y="400"/>
                  </a:lnTo>
                  <a:lnTo>
                    <a:pt x="1032" y="398"/>
                  </a:lnTo>
                  <a:lnTo>
                    <a:pt x="1030" y="398"/>
                  </a:lnTo>
                  <a:lnTo>
                    <a:pt x="1026" y="400"/>
                  </a:lnTo>
                  <a:lnTo>
                    <a:pt x="1024" y="404"/>
                  </a:lnTo>
                  <a:lnTo>
                    <a:pt x="1024" y="408"/>
                  </a:lnTo>
                  <a:lnTo>
                    <a:pt x="1024" y="410"/>
                  </a:lnTo>
                  <a:lnTo>
                    <a:pt x="1032" y="410"/>
                  </a:lnTo>
                  <a:close/>
                  <a:moveTo>
                    <a:pt x="1044" y="820"/>
                  </a:moveTo>
                  <a:lnTo>
                    <a:pt x="1044" y="820"/>
                  </a:lnTo>
                  <a:lnTo>
                    <a:pt x="1046" y="820"/>
                  </a:lnTo>
                  <a:lnTo>
                    <a:pt x="1050" y="820"/>
                  </a:lnTo>
                  <a:lnTo>
                    <a:pt x="1054" y="816"/>
                  </a:lnTo>
                  <a:lnTo>
                    <a:pt x="1056" y="812"/>
                  </a:lnTo>
                  <a:lnTo>
                    <a:pt x="1060" y="812"/>
                  </a:lnTo>
                  <a:lnTo>
                    <a:pt x="1064" y="810"/>
                  </a:lnTo>
                  <a:lnTo>
                    <a:pt x="1068" y="808"/>
                  </a:lnTo>
                  <a:lnTo>
                    <a:pt x="1068" y="806"/>
                  </a:lnTo>
                  <a:lnTo>
                    <a:pt x="1066" y="804"/>
                  </a:lnTo>
                  <a:lnTo>
                    <a:pt x="1064" y="802"/>
                  </a:lnTo>
                  <a:lnTo>
                    <a:pt x="1060" y="804"/>
                  </a:lnTo>
                  <a:lnTo>
                    <a:pt x="1052" y="808"/>
                  </a:lnTo>
                  <a:lnTo>
                    <a:pt x="1046" y="814"/>
                  </a:lnTo>
                  <a:lnTo>
                    <a:pt x="1044" y="818"/>
                  </a:lnTo>
                  <a:lnTo>
                    <a:pt x="1044" y="820"/>
                  </a:lnTo>
                  <a:close/>
                  <a:moveTo>
                    <a:pt x="844" y="336"/>
                  </a:moveTo>
                  <a:lnTo>
                    <a:pt x="844" y="336"/>
                  </a:lnTo>
                  <a:lnTo>
                    <a:pt x="852" y="332"/>
                  </a:lnTo>
                  <a:lnTo>
                    <a:pt x="856" y="326"/>
                  </a:lnTo>
                  <a:lnTo>
                    <a:pt x="854" y="320"/>
                  </a:lnTo>
                  <a:lnTo>
                    <a:pt x="850" y="312"/>
                  </a:lnTo>
                  <a:lnTo>
                    <a:pt x="846" y="306"/>
                  </a:lnTo>
                  <a:lnTo>
                    <a:pt x="842" y="306"/>
                  </a:lnTo>
                  <a:lnTo>
                    <a:pt x="840" y="310"/>
                  </a:lnTo>
                  <a:lnTo>
                    <a:pt x="840" y="316"/>
                  </a:lnTo>
                  <a:lnTo>
                    <a:pt x="840" y="330"/>
                  </a:lnTo>
                  <a:lnTo>
                    <a:pt x="842" y="336"/>
                  </a:lnTo>
                  <a:lnTo>
                    <a:pt x="844" y="336"/>
                  </a:lnTo>
                  <a:close/>
                  <a:moveTo>
                    <a:pt x="794" y="292"/>
                  </a:moveTo>
                  <a:lnTo>
                    <a:pt x="794" y="292"/>
                  </a:lnTo>
                  <a:lnTo>
                    <a:pt x="800" y="276"/>
                  </a:lnTo>
                  <a:lnTo>
                    <a:pt x="804" y="264"/>
                  </a:lnTo>
                  <a:lnTo>
                    <a:pt x="806" y="256"/>
                  </a:lnTo>
                  <a:lnTo>
                    <a:pt x="804" y="256"/>
                  </a:lnTo>
                  <a:lnTo>
                    <a:pt x="798" y="264"/>
                  </a:lnTo>
                  <a:lnTo>
                    <a:pt x="794" y="278"/>
                  </a:lnTo>
                  <a:lnTo>
                    <a:pt x="794" y="292"/>
                  </a:lnTo>
                  <a:close/>
                  <a:moveTo>
                    <a:pt x="1118" y="446"/>
                  </a:moveTo>
                  <a:lnTo>
                    <a:pt x="1118" y="446"/>
                  </a:lnTo>
                  <a:lnTo>
                    <a:pt x="1122" y="448"/>
                  </a:lnTo>
                  <a:lnTo>
                    <a:pt x="1128" y="450"/>
                  </a:lnTo>
                  <a:lnTo>
                    <a:pt x="1142" y="448"/>
                  </a:lnTo>
                  <a:lnTo>
                    <a:pt x="1158" y="448"/>
                  </a:lnTo>
                  <a:lnTo>
                    <a:pt x="1166" y="450"/>
                  </a:lnTo>
                  <a:lnTo>
                    <a:pt x="1172" y="452"/>
                  </a:lnTo>
                  <a:lnTo>
                    <a:pt x="1180" y="454"/>
                  </a:lnTo>
                  <a:lnTo>
                    <a:pt x="1186" y="454"/>
                  </a:lnTo>
                  <a:lnTo>
                    <a:pt x="1190" y="452"/>
                  </a:lnTo>
                  <a:lnTo>
                    <a:pt x="1194" y="450"/>
                  </a:lnTo>
                  <a:lnTo>
                    <a:pt x="1204" y="442"/>
                  </a:lnTo>
                  <a:lnTo>
                    <a:pt x="1208" y="440"/>
                  </a:lnTo>
                  <a:lnTo>
                    <a:pt x="1212" y="440"/>
                  </a:lnTo>
                  <a:lnTo>
                    <a:pt x="1216" y="440"/>
                  </a:lnTo>
                  <a:lnTo>
                    <a:pt x="1218" y="438"/>
                  </a:lnTo>
                  <a:lnTo>
                    <a:pt x="1218" y="434"/>
                  </a:lnTo>
                  <a:lnTo>
                    <a:pt x="1218" y="430"/>
                  </a:lnTo>
                  <a:lnTo>
                    <a:pt x="1214" y="420"/>
                  </a:lnTo>
                  <a:lnTo>
                    <a:pt x="1206" y="414"/>
                  </a:lnTo>
                  <a:lnTo>
                    <a:pt x="1200" y="410"/>
                  </a:lnTo>
                  <a:lnTo>
                    <a:pt x="1198" y="406"/>
                  </a:lnTo>
                  <a:lnTo>
                    <a:pt x="1200" y="406"/>
                  </a:lnTo>
                  <a:lnTo>
                    <a:pt x="1206" y="404"/>
                  </a:lnTo>
                  <a:lnTo>
                    <a:pt x="1218" y="402"/>
                  </a:lnTo>
                  <a:lnTo>
                    <a:pt x="1222" y="398"/>
                  </a:lnTo>
                  <a:lnTo>
                    <a:pt x="1222" y="394"/>
                  </a:lnTo>
                  <a:lnTo>
                    <a:pt x="1222" y="392"/>
                  </a:lnTo>
                  <a:lnTo>
                    <a:pt x="1224" y="390"/>
                  </a:lnTo>
                  <a:lnTo>
                    <a:pt x="1230" y="388"/>
                  </a:lnTo>
                  <a:lnTo>
                    <a:pt x="1232" y="388"/>
                  </a:lnTo>
                  <a:lnTo>
                    <a:pt x="1232" y="384"/>
                  </a:lnTo>
                  <a:lnTo>
                    <a:pt x="1232" y="376"/>
                  </a:lnTo>
                  <a:lnTo>
                    <a:pt x="1228" y="364"/>
                  </a:lnTo>
                  <a:lnTo>
                    <a:pt x="1234" y="372"/>
                  </a:lnTo>
                  <a:lnTo>
                    <a:pt x="1240" y="376"/>
                  </a:lnTo>
                  <a:lnTo>
                    <a:pt x="1246" y="378"/>
                  </a:lnTo>
                  <a:lnTo>
                    <a:pt x="1256" y="376"/>
                  </a:lnTo>
                  <a:lnTo>
                    <a:pt x="1268" y="372"/>
                  </a:lnTo>
                  <a:lnTo>
                    <a:pt x="1272" y="374"/>
                  </a:lnTo>
                  <a:lnTo>
                    <a:pt x="1272" y="376"/>
                  </a:lnTo>
                  <a:lnTo>
                    <a:pt x="1274" y="378"/>
                  </a:lnTo>
                  <a:lnTo>
                    <a:pt x="1278" y="382"/>
                  </a:lnTo>
                  <a:lnTo>
                    <a:pt x="1284" y="384"/>
                  </a:lnTo>
                  <a:lnTo>
                    <a:pt x="1296" y="386"/>
                  </a:lnTo>
                  <a:lnTo>
                    <a:pt x="1308" y="388"/>
                  </a:lnTo>
                  <a:lnTo>
                    <a:pt x="1316" y="392"/>
                  </a:lnTo>
                  <a:lnTo>
                    <a:pt x="1324" y="398"/>
                  </a:lnTo>
                  <a:lnTo>
                    <a:pt x="1330" y="406"/>
                  </a:lnTo>
                  <a:lnTo>
                    <a:pt x="1340" y="426"/>
                  </a:lnTo>
                  <a:lnTo>
                    <a:pt x="1348" y="438"/>
                  </a:lnTo>
                  <a:lnTo>
                    <a:pt x="1358" y="450"/>
                  </a:lnTo>
                  <a:lnTo>
                    <a:pt x="1374" y="472"/>
                  </a:lnTo>
                  <a:lnTo>
                    <a:pt x="1380" y="480"/>
                  </a:lnTo>
                  <a:lnTo>
                    <a:pt x="1384" y="486"/>
                  </a:lnTo>
                  <a:lnTo>
                    <a:pt x="1392" y="488"/>
                  </a:lnTo>
                  <a:lnTo>
                    <a:pt x="1400" y="492"/>
                  </a:lnTo>
                  <a:lnTo>
                    <a:pt x="1432" y="498"/>
                  </a:lnTo>
                  <a:lnTo>
                    <a:pt x="1450" y="502"/>
                  </a:lnTo>
                  <a:lnTo>
                    <a:pt x="1462" y="506"/>
                  </a:lnTo>
                  <a:lnTo>
                    <a:pt x="1470" y="510"/>
                  </a:lnTo>
                  <a:lnTo>
                    <a:pt x="1476" y="512"/>
                  </a:lnTo>
                  <a:lnTo>
                    <a:pt x="1482" y="518"/>
                  </a:lnTo>
                  <a:lnTo>
                    <a:pt x="1488" y="520"/>
                  </a:lnTo>
                  <a:lnTo>
                    <a:pt x="1492" y="520"/>
                  </a:lnTo>
                  <a:lnTo>
                    <a:pt x="1500" y="520"/>
                  </a:lnTo>
                  <a:lnTo>
                    <a:pt x="1506" y="518"/>
                  </a:lnTo>
                  <a:lnTo>
                    <a:pt x="1512" y="514"/>
                  </a:lnTo>
                  <a:lnTo>
                    <a:pt x="1514" y="510"/>
                  </a:lnTo>
                  <a:lnTo>
                    <a:pt x="1514" y="506"/>
                  </a:lnTo>
                  <a:lnTo>
                    <a:pt x="1512" y="502"/>
                  </a:lnTo>
                  <a:lnTo>
                    <a:pt x="1508" y="498"/>
                  </a:lnTo>
                  <a:lnTo>
                    <a:pt x="1498" y="494"/>
                  </a:lnTo>
                  <a:lnTo>
                    <a:pt x="1482" y="490"/>
                  </a:lnTo>
                  <a:lnTo>
                    <a:pt x="1474" y="484"/>
                  </a:lnTo>
                  <a:lnTo>
                    <a:pt x="1472" y="482"/>
                  </a:lnTo>
                  <a:lnTo>
                    <a:pt x="1472" y="480"/>
                  </a:lnTo>
                  <a:lnTo>
                    <a:pt x="1474" y="476"/>
                  </a:lnTo>
                  <a:lnTo>
                    <a:pt x="1478" y="472"/>
                  </a:lnTo>
                  <a:lnTo>
                    <a:pt x="1478" y="470"/>
                  </a:lnTo>
                  <a:lnTo>
                    <a:pt x="1476" y="468"/>
                  </a:lnTo>
                  <a:lnTo>
                    <a:pt x="1464" y="466"/>
                  </a:lnTo>
                  <a:lnTo>
                    <a:pt x="1454" y="464"/>
                  </a:lnTo>
                  <a:lnTo>
                    <a:pt x="1450" y="462"/>
                  </a:lnTo>
                  <a:lnTo>
                    <a:pt x="1448" y="458"/>
                  </a:lnTo>
                  <a:lnTo>
                    <a:pt x="1448" y="454"/>
                  </a:lnTo>
                  <a:lnTo>
                    <a:pt x="1450" y="448"/>
                  </a:lnTo>
                  <a:lnTo>
                    <a:pt x="1454" y="442"/>
                  </a:lnTo>
                  <a:lnTo>
                    <a:pt x="1454" y="438"/>
                  </a:lnTo>
                  <a:lnTo>
                    <a:pt x="1448" y="438"/>
                  </a:lnTo>
                  <a:lnTo>
                    <a:pt x="1436" y="440"/>
                  </a:lnTo>
                  <a:lnTo>
                    <a:pt x="1432" y="440"/>
                  </a:lnTo>
                  <a:lnTo>
                    <a:pt x="1428" y="440"/>
                  </a:lnTo>
                  <a:lnTo>
                    <a:pt x="1422" y="436"/>
                  </a:lnTo>
                  <a:lnTo>
                    <a:pt x="1416" y="428"/>
                  </a:lnTo>
                  <a:lnTo>
                    <a:pt x="1412" y="420"/>
                  </a:lnTo>
                  <a:lnTo>
                    <a:pt x="1408" y="400"/>
                  </a:lnTo>
                  <a:lnTo>
                    <a:pt x="1404" y="394"/>
                  </a:lnTo>
                  <a:lnTo>
                    <a:pt x="1400" y="390"/>
                  </a:lnTo>
                  <a:lnTo>
                    <a:pt x="1394" y="386"/>
                  </a:lnTo>
                  <a:lnTo>
                    <a:pt x="1386" y="378"/>
                  </a:lnTo>
                  <a:lnTo>
                    <a:pt x="1370" y="360"/>
                  </a:lnTo>
                  <a:lnTo>
                    <a:pt x="1364" y="350"/>
                  </a:lnTo>
                  <a:lnTo>
                    <a:pt x="1358" y="340"/>
                  </a:lnTo>
                  <a:lnTo>
                    <a:pt x="1356" y="334"/>
                  </a:lnTo>
                  <a:lnTo>
                    <a:pt x="1356" y="332"/>
                  </a:lnTo>
                  <a:lnTo>
                    <a:pt x="1358" y="330"/>
                  </a:lnTo>
                  <a:lnTo>
                    <a:pt x="1362" y="328"/>
                  </a:lnTo>
                  <a:lnTo>
                    <a:pt x="1366" y="326"/>
                  </a:lnTo>
                  <a:lnTo>
                    <a:pt x="1376" y="328"/>
                  </a:lnTo>
                  <a:lnTo>
                    <a:pt x="1388" y="328"/>
                  </a:lnTo>
                  <a:lnTo>
                    <a:pt x="1392" y="326"/>
                  </a:lnTo>
                  <a:lnTo>
                    <a:pt x="1394" y="324"/>
                  </a:lnTo>
                  <a:lnTo>
                    <a:pt x="1396" y="320"/>
                  </a:lnTo>
                  <a:lnTo>
                    <a:pt x="1396" y="314"/>
                  </a:lnTo>
                  <a:lnTo>
                    <a:pt x="1390" y="302"/>
                  </a:lnTo>
                  <a:lnTo>
                    <a:pt x="1386" y="296"/>
                  </a:lnTo>
                  <a:lnTo>
                    <a:pt x="1380" y="292"/>
                  </a:lnTo>
                  <a:lnTo>
                    <a:pt x="1374" y="290"/>
                  </a:lnTo>
                  <a:lnTo>
                    <a:pt x="1370" y="290"/>
                  </a:lnTo>
                  <a:lnTo>
                    <a:pt x="1364" y="290"/>
                  </a:lnTo>
                  <a:lnTo>
                    <a:pt x="1360" y="290"/>
                  </a:lnTo>
                  <a:lnTo>
                    <a:pt x="1354" y="284"/>
                  </a:lnTo>
                  <a:lnTo>
                    <a:pt x="1344" y="276"/>
                  </a:lnTo>
                  <a:lnTo>
                    <a:pt x="1338" y="272"/>
                  </a:lnTo>
                  <a:lnTo>
                    <a:pt x="1328" y="270"/>
                  </a:lnTo>
                  <a:lnTo>
                    <a:pt x="1312" y="264"/>
                  </a:lnTo>
                  <a:lnTo>
                    <a:pt x="1310" y="262"/>
                  </a:lnTo>
                  <a:lnTo>
                    <a:pt x="1308" y="260"/>
                  </a:lnTo>
                  <a:lnTo>
                    <a:pt x="1310" y="256"/>
                  </a:lnTo>
                  <a:lnTo>
                    <a:pt x="1312" y="246"/>
                  </a:lnTo>
                  <a:lnTo>
                    <a:pt x="1312" y="238"/>
                  </a:lnTo>
                  <a:lnTo>
                    <a:pt x="1306" y="230"/>
                  </a:lnTo>
                  <a:lnTo>
                    <a:pt x="1298" y="220"/>
                  </a:lnTo>
                  <a:lnTo>
                    <a:pt x="1288" y="210"/>
                  </a:lnTo>
                  <a:lnTo>
                    <a:pt x="1278" y="200"/>
                  </a:lnTo>
                  <a:lnTo>
                    <a:pt x="1266" y="192"/>
                  </a:lnTo>
                  <a:lnTo>
                    <a:pt x="1256" y="188"/>
                  </a:lnTo>
                  <a:lnTo>
                    <a:pt x="1248" y="186"/>
                  </a:lnTo>
                  <a:lnTo>
                    <a:pt x="1242" y="186"/>
                  </a:lnTo>
                  <a:lnTo>
                    <a:pt x="1238" y="184"/>
                  </a:lnTo>
                  <a:lnTo>
                    <a:pt x="1230" y="178"/>
                  </a:lnTo>
                  <a:lnTo>
                    <a:pt x="1220" y="170"/>
                  </a:lnTo>
                  <a:lnTo>
                    <a:pt x="1214" y="166"/>
                  </a:lnTo>
                  <a:lnTo>
                    <a:pt x="1202" y="162"/>
                  </a:lnTo>
                  <a:lnTo>
                    <a:pt x="1190" y="158"/>
                  </a:lnTo>
                  <a:lnTo>
                    <a:pt x="1174" y="152"/>
                  </a:lnTo>
                  <a:lnTo>
                    <a:pt x="1140" y="134"/>
                  </a:lnTo>
                  <a:lnTo>
                    <a:pt x="1106" y="120"/>
                  </a:lnTo>
                  <a:lnTo>
                    <a:pt x="1092" y="116"/>
                  </a:lnTo>
                  <a:lnTo>
                    <a:pt x="1078" y="116"/>
                  </a:lnTo>
                  <a:lnTo>
                    <a:pt x="1080" y="404"/>
                  </a:lnTo>
                  <a:lnTo>
                    <a:pt x="1094" y="414"/>
                  </a:lnTo>
                  <a:lnTo>
                    <a:pt x="1104" y="426"/>
                  </a:lnTo>
                  <a:lnTo>
                    <a:pt x="1118" y="446"/>
                  </a:lnTo>
                  <a:close/>
                  <a:moveTo>
                    <a:pt x="784" y="288"/>
                  </a:moveTo>
                  <a:lnTo>
                    <a:pt x="784" y="288"/>
                  </a:lnTo>
                  <a:lnTo>
                    <a:pt x="786" y="290"/>
                  </a:lnTo>
                  <a:lnTo>
                    <a:pt x="788" y="288"/>
                  </a:lnTo>
                  <a:lnTo>
                    <a:pt x="790" y="286"/>
                  </a:lnTo>
                  <a:lnTo>
                    <a:pt x="790" y="282"/>
                  </a:lnTo>
                  <a:lnTo>
                    <a:pt x="788" y="278"/>
                  </a:lnTo>
                  <a:lnTo>
                    <a:pt x="784" y="274"/>
                  </a:lnTo>
                  <a:lnTo>
                    <a:pt x="782" y="276"/>
                  </a:lnTo>
                  <a:lnTo>
                    <a:pt x="784" y="288"/>
                  </a:lnTo>
                  <a:close/>
                  <a:moveTo>
                    <a:pt x="1474" y="80"/>
                  </a:moveTo>
                  <a:lnTo>
                    <a:pt x="1474" y="80"/>
                  </a:lnTo>
                  <a:lnTo>
                    <a:pt x="1476" y="80"/>
                  </a:lnTo>
                  <a:lnTo>
                    <a:pt x="1476" y="78"/>
                  </a:lnTo>
                  <a:lnTo>
                    <a:pt x="1474" y="72"/>
                  </a:lnTo>
                  <a:lnTo>
                    <a:pt x="1468" y="68"/>
                  </a:lnTo>
                  <a:lnTo>
                    <a:pt x="1466" y="68"/>
                  </a:lnTo>
                  <a:lnTo>
                    <a:pt x="1464" y="68"/>
                  </a:lnTo>
                  <a:lnTo>
                    <a:pt x="1464" y="72"/>
                  </a:lnTo>
                  <a:lnTo>
                    <a:pt x="1464" y="76"/>
                  </a:lnTo>
                  <a:lnTo>
                    <a:pt x="1468" y="78"/>
                  </a:lnTo>
                  <a:lnTo>
                    <a:pt x="1474" y="80"/>
                  </a:lnTo>
                  <a:close/>
                  <a:moveTo>
                    <a:pt x="1436" y="292"/>
                  </a:moveTo>
                  <a:lnTo>
                    <a:pt x="1436" y="292"/>
                  </a:lnTo>
                  <a:lnTo>
                    <a:pt x="1442" y="296"/>
                  </a:lnTo>
                  <a:lnTo>
                    <a:pt x="1446" y="298"/>
                  </a:lnTo>
                  <a:lnTo>
                    <a:pt x="1448" y="298"/>
                  </a:lnTo>
                  <a:lnTo>
                    <a:pt x="1450" y="298"/>
                  </a:lnTo>
                  <a:lnTo>
                    <a:pt x="1452" y="296"/>
                  </a:lnTo>
                  <a:lnTo>
                    <a:pt x="1454" y="296"/>
                  </a:lnTo>
                  <a:lnTo>
                    <a:pt x="1458" y="298"/>
                  </a:lnTo>
                  <a:lnTo>
                    <a:pt x="1462" y="302"/>
                  </a:lnTo>
                  <a:lnTo>
                    <a:pt x="1468" y="306"/>
                  </a:lnTo>
                  <a:lnTo>
                    <a:pt x="1478" y="308"/>
                  </a:lnTo>
                  <a:lnTo>
                    <a:pt x="1490" y="306"/>
                  </a:lnTo>
                  <a:lnTo>
                    <a:pt x="1502" y="302"/>
                  </a:lnTo>
                  <a:lnTo>
                    <a:pt x="1514" y="298"/>
                  </a:lnTo>
                  <a:lnTo>
                    <a:pt x="1524" y="292"/>
                  </a:lnTo>
                  <a:lnTo>
                    <a:pt x="1534" y="284"/>
                  </a:lnTo>
                  <a:lnTo>
                    <a:pt x="1538" y="278"/>
                  </a:lnTo>
                  <a:lnTo>
                    <a:pt x="1542" y="272"/>
                  </a:lnTo>
                  <a:lnTo>
                    <a:pt x="1544" y="270"/>
                  </a:lnTo>
                  <a:lnTo>
                    <a:pt x="1548" y="270"/>
                  </a:lnTo>
                  <a:lnTo>
                    <a:pt x="1550" y="270"/>
                  </a:lnTo>
                  <a:lnTo>
                    <a:pt x="1556" y="272"/>
                  </a:lnTo>
                  <a:lnTo>
                    <a:pt x="1560" y="270"/>
                  </a:lnTo>
                  <a:lnTo>
                    <a:pt x="1566" y="268"/>
                  </a:lnTo>
                  <a:lnTo>
                    <a:pt x="1568" y="264"/>
                  </a:lnTo>
                  <a:lnTo>
                    <a:pt x="1570" y="260"/>
                  </a:lnTo>
                  <a:lnTo>
                    <a:pt x="1566" y="252"/>
                  </a:lnTo>
                  <a:lnTo>
                    <a:pt x="1564" y="246"/>
                  </a:lnTo>
                  <a:lnTo>
                    <a:pt x="1564" y="244"/>
                  </a:lnTo>
                  <a:lnTo>
                    <a:pt x="1566" y="242"/>
                  </a:lnTo>
                  <a:lnTo>
                    <a:pt x="1572" y="240"/>
                  </a:lnTo>
                  <a:lnTo>
                    <a:pt x="1574" y="238"/>
                  </a:lnTo>
                  <a:lnTo>
                    <a:pt x="1580" y="228"/>
                  </a:lnTo>
                  <a:lnTo>
                    <a:pt x="1580" y="216"/>
                  </a:lnTo>
                  <a:lnTo>
                    <a:pt x="1578" y="212"/>
                  </a:lnTo>
                  <a:lnTo>
                    <a:pt x="1576" y="208"/>
                  </a:lnTo>
                  <a:lnTo>
                    <a:pt x="1572" y="202"/>
                  </a:lnTo>
                  <a:lnTo>
                    <a:pt x="1566" y="202"/>
                  </a:lnTo>
                  <a:lnTo>
                    <a:pt x="1548" y="202"/>
                  </a:lnTo>
                  <a:lnTo>
                    <a:pt x="1546" y="204"/>
                  </a:lnTo>
                  <a:lnTo>
                    <a:pt x="1544" y="206"/>
                  </a:lnTo>
                  <a:lnTo>
                    <a:pt x="1542" y="210"/>
                  </a:lnTo>
                  <a:lnTo>
                    <a:pt x="1546" y="224"/>
                  </a:lnTo>
                  <a:lnTo>
                    <a:pt x="1550" y="236"/>
                  </a:lnTo>
                  <a:lnTo>
                    <a:pt x="1548" y="240"/>
                  </a:lnTo>
                  <a:lnTo>
                    <a:pt x="1542" y="240"/>
                  </a:lnTo>
                  <a:lnTo>
                    <a:pt x="1536" y="238"/>
                  </a:lnTo>
                  <a:lnTo>
                    <a:pt x="1530" y="242"/>
                  </a:lnTo>
                  <a:lnTo>
                    <a:pt x="1526" y="248"/>
                  </a:lnTo>
                  <a:lnTo>
                    <a:pt x="1522" y="254"/>
                  </a:lnTo>
                  <a:lnTo>
                    <a:pt x="1518" y="262"/>
                  </a:lnTo>
                  <a:lnTo>
                    <a:pt x="1514" y="266"/>
                  </a:lnTo>
                  <a:lnTo>
                    <a:pt x="1510" y="268"/>
                  </a:lnTo>
                  <a:lnTo>
                    <a:pt x="1504" y="266"/>
                  </a:lnTo>
                  <a:lnTo>
                    <a:pt x="1500" y="264"/>
                  </a:lnTo>
                  <a:lnTo>
                    <a:pt x="1498" y="264"/>
                  </a:lnTo>
                  <a:lnTo>
                    <a:pt x="1494" y="268"/>
                  </a:lnTo>
                  <a:lnTo>
                    <a:pt x="1490" y="270"/>
                  </a:lnTo>
                  <a:lnTo>
                    <a:pt x="1488" y="264"/>
                  </a:lnTo>
                  <a:lnTo>
                    <a:pt x="1486" y="256"/>
                  </a:lnTo>
                  <a:lnTo>
                    <a:pt x="1488" y="250"/>
                  </a:lnTo>
                  <a:lnTo>
                    <a:pt x="1490" y="248"/>
                  </a:lnTo>
                  <a:lnTo>
                    <a:pt x="1490" y="244"/>
                  </a:lnTo>
                  <a:lnTo>
                    <a:pt x="1488" y="242"/>
                  </a:lnTo>
                  <a:lnTo>
                    <a:pt x="1484" y="244"/>
                  </a:lnTo>
                  <a:lnTo>
                    <a:pt x="1480" y="250"/>
                  </a:lnTo>
                  <a:lnTo>
                    <a:pt x="1480" y="262"/>
                  </a:lnTo>
                  <a:lnTo>
                    <a:pt x="1478" y="266"/>
                  </a:lnTo>
                  <a:lnTo>
                    <a:pt x="1476" y="268"/>
                  </a:lnTo>
                  <a:lnTo>
                    <a:pt x="1470" y="270"/>
                  </a:lnTo>
                  <a:lnTo>
                    <a:pt x="1460" y="268"/>
                  </a:lnTo>
                  <a:lnTo>
                    <a:pt x="1448" y="266"/>
                  </a:lnTo>
                  <a:lnTo>
                    <a:pt x="1434" y="266"/>
                  </a:lnTo>
                  <a:lnTo>
                    <a:pt x="1424" y="264"/>
                  </a:lnTo>
                  <a:lnTo>
                    <a:pt x="1416" y="266"/>
                  </a:lnTo>
                  <a:lnTo>
                    <a:pt x="1414" y="268"/>
                  </a:lnTo>
                  <a:lnTo>
                    <a:pt x="1414" y="270"/>
                  </a:lnTo>
                  <a:lnTo>
                    <a:pt x="1416" y="278"/>
                  </a:lnTo>
                  <a:lnTo>
                    <a:pt x="1420" y="280"/>
                  </a:lnTo>
                  <a:lnTo>
                    <a:pt x="1428" y="284"/>
                  </a:lnTo>
                  <a:lnTo>
                    <a:pt x="1436" y="292"/>
                  </a:lnTo>
                  <a:close/>
                  <a:moveTo>
                    <a:pt x="1546" y="156"/>
                  </a:moveTo>
                  <a:lnTo>
                    <a:pt x="1546" y="156"/>
                  </a:lnTo>
                  <a:lnTo>
                    <a:pt x="1552" y="162"/>
                  </a:lnTo>
                  <a:lnTo>
                    <a:pt x="1562" y="170"/>
                  </a:lnTo>
                  <a:lnTo>
                    <a:pt x="1572" y="178"/>
                  </a:lnTo>
                  <a:lnTo>
                    <a:pt x="1582" y="190"/>
                  </a:lnTo>
                  <a:lnTo>
                    <a:pt x="1586" y="196"/>
                  </a:lnTo>
                  <a:lnTo>
                    <a:pt x="1588" y="202"/>
                  </a:lnTo>
                  <a:lnTo>
                    <a:pt x="1590" y="210"/>
                  </a:lnTo>
                  <a:lnTo>
                    <a:pt x="1590" y="220"/>
                  </a:lnTo>
                  <a:lnTo>
                    <a:pt x="1592" y="224"/>
                  </a:lnTo>
                  <a:lnTo>
                    <a:pt x="1594" y="232"/>
                  </a:lnTo>
                  <a:lnTo>
                    <a:pt x="1598" y="236"/>
                  </a:lnTo>
                  <a:lnTo>
                    <a:pt x="1602" y="234"/>
                  </a:lnTo>
                  <a:lnTo>
                    <a:pt x="1604" y="230"/>
                  </a:lnTo>
                  <a:lnTo>
                    <a:pt x="1608" y="222"/>
                  </a:lnTo>
                  <a:lnTo>
                    <a:pt x="1608" y="214"/>
                  </a:lnTo>
                  <a:lnTo>
                    <a:pt x="1608" y="206"/>
                  </a:lnTo>
                  <a:lnTo>
                    <a:pt x="1604" y="196"/>
                  </a:lnTo>
                  <a:lnTo>
                    <a:pt x="1596" y="190"/>
                  </a:lnTo>
                  <a:lnTo>
                    <a:pt x="1582" y="178"/>
                  </a:lnTo>
                  <a:lnTo>
                    <a:pt x="1574" y="168"/>
                  </a:lnTo>
                  <a:lnTo>
                    <a:pt x="1566" y="160"/>
                  </a:lnTo>
                  <a:lnTo>
                    <a:pt x="1556" y="154"/>
                  </a:lnTo>
                  <a:lnTo>
                    <a:pt x="1538" y="142"/>
                  </a:lnTo>
                  <a:lnTo>
                    <a:pt x="1526" y="132"/>
                  </a:lnTo>
                  <a:lnTo>
                    <a:pt x="1518" y="126"/>
                  </a:lnTo>
                  <a:lnTo>
                    <a:pt x="1516" y="126"/>
                  </a:lnTo>
                  <a:lnTo>
                    <a:pt x="1514" y="128"/>
                  </a:lnTo>
                  <a:lnTo>
                    <a:pt x="1510" y="132"/>
                  </a:lnTo>
                  <a:lnTo>
                    <a:pt x="1508" y="134"/>
                  </a:lnTo>
                  <a:lnTo>
                    <a:pt x="1510" y="136"/>
                  </a:lnTo>
                  <a:lnTo>
                    <a:pt x="1516" y="138"/>
                  </a:lnTo>
                  <a:lnTo>
                    <a:pt x="1530" y="144"/>
                  </a:lnTo>
                  <a:lnTo>
                    <a:pt x="1538" y="150"/>
                  </a:lnTo>
                  <a:lnTo>
                    <a:pt x="1546" y="156"/>
                  </a:lnTo>
                  <a:close/>
                  <a:moveTo>
                    <a:pt x="1500" y="128"/>
                  </a:moveTo>
                  <a:lnTo>
                    <a:pt x="1500" y="128"/>
                  </a:lnTo>
                  <a:lnTo>
                    <a:pt x="1502" y="126"/>
                  </a:lnTo>
                  <a:lnTo>
                    <a:pt x="1502" y="122"/>
                  </a:lnTo>
                  <a:lnTo>
                    <a:pt x="1496" y="116"/>
                  </a:lnTo>
                  <a:lnTo>
                    <a:pt x="1492" y="114"/>
                  </a:lnTo>
                  <a:lnTo>
                    <a:pt x="1490" y="114"/>
                  </a:lnTo>
                  <a:lnTo>
                    <a:pt x="1486" y="114"/>
                  </a:lnTo>
                  <a:lnTo>
                    <a:pt x="1484" y="118"/>
                  </a:lnTo>
                  <a:lnTo>
                    <a:pt x="1484" y="120"/>
                  </a:lnTo>
                  <a:lnTo>
                    <a:pt x="1484" y="124"/>
                  </a:lnTo>
                  <a:lnTo>
                    <a:pt x="1488" y="128"/>
                  </a:lnTo>
                  <a:lnTo>
                    <a:pt x="1494" y="130"/>
                  </a:lnTo>
                  <a:lnTo>
                    <a:pt x="1498" y="130"/>
                  </a:lnTo>
                  <a:lnTo>
                    <a:pt x="1500" y="128"/>
                  </a:lnTo>
                  <a:close/>
                  <a:moveTo>
                    <a:pt x="726" y="46"/>
                  </a:moveTo>
                  <a:lnTo>
                    <a:pt x="726" y="46"/>
                  </a:lnTo>
                  <a:lnTo>
                    <a:pt x="726" y="50"/>
                  </a:lnTo>
                  <a:lnTo>
                    <a:pt x="724" y="54"/>
                  </a:lnTo>
                  <a:lnTo>
                    <a:pt x="716" y="62"/>
                  </a:lnTo>
                  <a:lnTo>
                    <a:pt x="714" y="66"/>
                  </a:lnTo>
                  <a:lnTo>
                    <a:pt x="716" y="70"/>
                  </a:lnTo>
                  <a:lnTo>
                    <a:pt x="718" y="72"/>
                  </a:lnTo>
                  <a:lnTo>
                    <a:pt x="726" y="72"/>
                  </a:lnTo>
                  <a:lnTo>
                    <a:pt x="738" y="72"/>
                  </a:lnTo>
                  <a:lnTo>
                    <a:pt x="742" y="74"/>
                  </a:lnTo>
                  <a:lnTo>
                    <a:pt x="746" y="78"/>
                  </a:lnTo>
                  <a:lnTo>
                    <a:pt x="752" y="88"/>
                  </a:lnTo>
                  <a:lnTo>
                    <a:pt x="758" y="104"/>
                  </a:lnTo>
                  <a:lnTo>
                    <a:pt x="762" y="106"/>
                  </a:lnTo>
                  <a:lnTo>
                    <a:pt x="764" y="108"/>
                  </a:lnTo>
                  <a:lnTo>
                    <a:pt x="774" y="110"/>
                  </a:lnTo>
                  <a:lnTo>
                    <a:pt x="786" y="110"/>
                  </a:lnTo>
                  <a:lnTo>
                    <a:pt x="798" y="110"/>
                  </a:lnTo>
                  <a:lnTo>
                    <a:pt x="810" y="108"/>
                  </a:lnTo>
                  <a:lnTo>
                    <a:pt x="820" y="108"/>
                  </a:lnTo>
                  <a:lnTo>
                    <a:pt x="828" y="110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20"/>
                  </a:lnTo>
                  <a:lnTo>
                    <a:pt x="826" y="122"/>
                  </a:lnTo>
                  <a:lnTo>
                    <a:pt x="822" y="122"/>
                  </a:lnTo>
                  <a:lnTo>
                    <a:pt x="816" y="120"/>
                  </a:lnTo>
                  <a:lnTo>
                    <a:pt x="808" y="120"/>
                  </a:lnTo>
                  <a:lnTo>
                    <a:pt x="802" y="118"/>
                  </a:lnTo>
                  <a:lnTo>
                    <a:pt x="798" y="120"/>
                  </a:lnTo>
                  <a:lnTo>
                    <a:pt x="794" y="124"/>
                  </a:lnTo>
                  <a:lnTo>
                    <a:pt x="790" y="130"/>
                  </a:lnTo>
                  <a:lnTo>
                    <a:pt x="784" y="134"/>
                  </a:lnTo>
                  <a:lnTo>
                    <a:pt x="778" y="134"/>
                  </a:lnTo>
                  <a:lnTo>
                    <a:pt x="772" y="132"/>
                  </a:lnTo>
                  <a:lnTo>
                    <a:pt x="766" y="130"/>
                  </a:lnTo>
                  <a:lnTo>
                    <a:pt x="760" y="130"/>
                  </a:lnTo>
                  <a:lnTo>
                    <a:pt x="756" y="132"/>
                  </a:lnTo>
                  <a:lnTo>
                    <a:pt x="756" y="138"/>
                  </a:lnTo>
                  <a:lnTo>
                    <a:pt x="756" y="142"/>
                  </a:lnTo>
                  <a:lnTo>
                    <a:pt x="760" y="144"/>
                  </a:lnTo>
                  <a:lnTo>
                    <a:pt x="768" y="146"/>
                  </a:lnTo>
                  <a:lnTo>
                    <a:pt x="780" y="156"/>
                  </a:lnTo>
                  <a:lnTo>
                    <a:pt x="786" y="164"/>
                  </a:lnTo>
                  <a:lnTo>
                    <a:pt x="790" y="170"/>
                  </a:lnTo>
                  <a:lnTo>
                    <a:pt x="790" y="174"/>
                  </a:lnTo>
                  <a:lnTo>
                    <a:pt x="788" y="176"/>
                  </a:lnTo>
                  <a:lnTo>
                    <a:pt x="784" y="180"/>
                  </a:lnTo>
                  <a:lnTo>
                    <a:pt x="784" y="184"/>
                  </a:lnTo>
                  <a:lnTo>
                    <a:pt x="784" y="188"/>
                  </a:lnTo>
                  <a:lnTo>
                    <a:pt x="788" y="194"/>
                  </a:lnTo>
                  <a:lnTo>
                    <a:pt x="792" y="196"/>
                  </a:lnTo>
                  <a:lnTo>
                    <a:pt x="796" y="198"/>
                  </a:lnTo>
                  <a:lnTo>
                    <a:pt x="802" y="198"/>
                  </a:lnTo>
                  <a:lnTo>
                    <a:pt x="806" y="196"/>
                  </a:lnTo>
                  <a:lnTo>
                    <a:pt x="810" y="192"/>
                  </a:lnTo>
                  <a:lnTo>
                    <a:pt x="814" y="186"/>
                  </a:lnTo>
                  <a:lnTo>
                    <a:pt x="816" y="178"/>
                  </a:lnTo>
                  <a:lnTo>
                    <a:pt x="822" y="158"/>
                  </a:lnTo>
                  <a:lnTo>
                    <a:pt x="826" y="150"/>
                  </a:lnTo>
                  <a:lnTo>
                    <a:pt x="828" y="150"/>
                  </a:lnTo>
                  <a:lnTo>
                    <a:pt x="828" y="154"/>
                  </a:lnTo>
                  <a:lnTo>
                    <a:pt x="824" y="168"/>
                  </a:lnTo>
                  <a:lnTo>
                    <a:pt x="824" y="174"/>
                  </a:lnTo>
                  <a:lnTo>
                    <a:pt x="824" y="178"/>
                  </a:lnTo>
                  <a:lnTo>
                    <a:pt x="828" y="180"/>
                  </a:lnTo>
                  <a:lnTo>
                    <a:pt x="832" y="184"/>
                  </a:lnTo>
                  <a:lnTo>
                    <a:pt x="844" y="188"/>
                  </a:lnTo>
                  <a:lnTo>
                    <a:pt x="852" y="192"/>
                  </a:lnTo>
                  <a:lnTo>
                    <a:pt x="860" y="198"/>
                  </a:lnTo>
                  <a:lnTo>
                    <a:pt x="870" y="206"/>
                  </a:lnTo>
                  <a:lnTo>
                    <a:pt x="878" y="212"/>
                  </a:lnTo>
                  <a:lnTo>
                    <a:pt x="886" y="214"/>
                  </a:lnTo>
                  <a:lnTo>
                    <a:pt x="892" y="216"/>
                  </a:lnTo>
                  <a:lnTo>
                    <a:pt x="906" y="218"/>
                  </a:lnTo>
                  <a:lnTo>
                    <a:pt x="916" y="220"/>
                  </a:lnTo>
                  <a:lnTo>
                    <a:pt x="926" y="226"/>
                  </a:lnTo>
                  <a:lnTo>
                    <a:pt x="940" y="232"/>
                  </a:lnTo>
                  <a:lnTo>
                    <a:pt x="954" y="238"/>
                  </a:lnTo>
                  <a:lnTo>
                    <a:pt x="966" y="242"/>
                  </a:lnTo>
                  <a:lnTo>
                    <a:pt x="980" y="252"/>
                  </a:lnTo>
                  <a:lnTo>
                    <a:pt x="988" y="258"/>
                  </a:lnTo>
                  <a:lnTo>
                    <a:pt x="994" y="266"/>
                  </a:lnTo>
                  <a:lnTo>
                    <a:pt x="1004" y="284"/>
                  </a:lnTo>
                  <a:lnTo>
                    <a:pt x="1014" y="302"/>
                  </a:lnTo>
                  <a:lnTo>
                    <a:pt x="1024" y="318"/>
                  </a:lnTo>
                  <a:lnTo>
                    <a:pt x="1028" y="324"/>
                  </a:lnTo>
                  <a:lnTo>
                    <a:pt x="1030" y="328"/>
                  </a:lnTo>
                  <a:lnTo>
                    <a:pt x="1028" y="330"/>
                  </a:lnTo>
                  <a:lnTo>
                    <a:pt x="1026" y="332"/>
                  </a:lnTo>
                  <a:lnTo>
                    <a:pt x="1022" y="336"/>
                  </a:lnTo>
                  <a:lnTo>
                    <a:pt x="1020" y="338"/>
                  </a:lnTo>
                  <a:lnTo>
                    <a:pt x="1020" y="344"/>
                  </a:lnTo>
                  <a:lnTo>
                    <a:pt x="1024" y="350"/>
                  </a:lnTo>
                  <a:lnTo>
                    <a:pt x="1028" y="354"/>
                  </a:lnTo>
                  <a:lnTo>
                    <a:pt x="1036" y="360"/>
                  </a:lnTo>
                  <a:lnTo>
                    <a:pt x="1040" y="364"/>
                  </a:lnTo>
                  <a:lnTo>
                    <a:pt x="1044" y="368"/>
                  </a:lnTo>
                  <a:lnTo>
                    <a:pt x="1044" y="372"/>
                  </a:lnTo>
                  <a:lnTo>
                    <a:pt x="1040" y="380"/>
                  </a:lnTo>
                  <a:lnTo>
                    <a:pt x="1036" y="394"/>
                  </a:lnTo>
                  <a:lnTo>
                    <a:pt x="1036" y="396"/>
                  </a:lnTo>
                  <a:lnTo>
                    <a:pt x="1038" y="398"/>
                  </a:lnTo>
                  <a:lnTo>
                    <a:pt x="1044" y="396"/>
                  </a:lnTo>
                  <a:lnTo>
                    <a:pt x="1046" y="396"/>
                  </a:lnTo>
                  <a:lnTo>
                    <a:pt x="1050" y="396"/>
                  </a:lnTo>
                  <a:lnTo>
                    <a:pt x="1052" y="398"/>
                  </a:lnTo>
                  <a:lnTo>
                    <a:pt x="1054" y="398"/>
                  </a:lnTo>
                  <a:lnTo>
                    <a:pt x="1060" y="398"/>
                  </a:lnTo>
                  <a:lnTo>
                    <a:pt x="1068" y="398"/>
                  </a:lnTo>
                  <a:lnTo>
                    <a:pt x="1074" y="400"/>
                  </a:lnTo>
                  <a:lnTo>
                    <a:pt x="1080" y="404"/>
                  </a:lnTo>
                  <a:lnTo>
                    <a:pt x="1078" y="116"/>
                  </a:lnTo>
                  <a:lnTo>
                    <a:pt x="1070" y="114"/>
                  </a:lnTo>
                  <a:lnTo>
                    <a:pt x="1060" y="110"/>
                  </a:lnTo>
                  <a:lnTo>
                    <a:pt x="1038" y="100"/>
                  </a:lnTo>
                  <a:lnTo>
                    <a:pt x="1002" y="76"/>
                  </a:lnTo>
                  <a:lnTo>
                    <a:pt x="996" y="72"/>
                  </a:lnTo>
                  <a:lnTo>
                    <a:pt x="988" y="72"/>
                  </a:lnTo>
                  <a:lnTo>
                    <a:pt x="982" y="74"/>
                  </a:lnTo>
                  <a:lnTo>
                    <a:pt x="976" y="76"/>
                  </a:lnTo>
                  <a:lnTo>
                    <a:pt x="970" y="80"/>
                  </a:lnTo>
                  <a:lnTo>
                    <a:pt x="966" y="84"/>
                  </a:lnTo>
                  <a:lnTo>
                    <a:pt x="964" y="88"/>
                  </a:lnTo>
                  <a:lnTo>
                    <a:pt x="964" y="92"/>
                  </a:lnTo>
                  <a:lnTo>
                    <a:pt x="966" y="96"/>
                  </a:lnTo>
                  <a:lnTo>
                    <a:pt x="964" y="100"/>
                  </a:lnTo>
                  <a:lnTo>
                    <a:pt x="956" y="106"/>
                  </a:lnTo>
                  <a:lnTo>
                    <a:pt x="946" y="110"/>
                  </a:lnTo>
                  <a:lnTo>
                    <a:pt x="942" y="110"/>
                  </a:lnTo>
                  <a:lnTo>
                    <a:pt x="938" y="108"/>
                  </a:lnTo>
                  <a:lnTo>
                    <a:pt x="936" y="108"/>
                  </a:lnTo>
                  <a:lnTo>
                    <a:pt x="934" y="110"/>
                  </a:lnTo>
                  <a:lnTo>
                    <a:pt x="928" y="116"/>
                  </a:lnTo>
                  <a:lnTo>
                    <a:pt x="914" y="138"/>
                  </a:lnTo>
                  <a:lnTo>
                    <a:pt x="906" y="148"/>
                  </a:lnTo>
                  <a:lnTo>
                    <a:pt x="898" y="158"/>
                  </a:lnTo>
                  <a:lnTo>
                    <a:pt x="890" y="164"/>
                  </a:lnTo>
                  <a:lnTo>
                    <a:pt x="886" y="164"/>
                  </a:lnTo>
                  <a:lnTo>
                    <a:pt x="882" y="164"/>
                  </a:lnTo>
                  <a:lnTo>
                    <a:pt x="876" y="160"/>
                  </a:lnTo>
                  <a:lnTo>
                    <a:pt x="872" y="156"/>
                  </a:lnTo>
                  <a:lnTo>
                    <a:pt x="870" y="150"/>
                  </a:lnTo>
                  <a:lnTo>
                    <a:pt x="868" y="144"/>
                  </a:lnTo>
                  <a:lnTo>
                    <a:pt x="864" y="132"/>
                  </a:lnTo>
                  <a:lnTo>
                    <a:pt x="862" y="126"/>
                  </a:lnTo>
                  <a:lnTo>
                    <a:pt x="860" y="120"/>
                  </a:lnTo>
                  <a:lnTo>
                    <a:pt x="856" y="118"/>
                  </a:lnTo>
                  <a:lnTo>
                    <a:pt x="854" y="118"/>
                  </a:lnTo>
                  <a:lnTo>
                    <a:pt x="852" y="124"/>
                  </a:lnTo>
                  <a:lnTo>
                    <a:pt x="852" y="126"/>
                  </a:lnTo>
                  <a:lnTo>
                    <a:pt x="846" y="114"/>
                  </a:lnTo>
                  <a:lnTo>
                    <a:pt x="842" y="102"/>
                  </a:lnTo>
                  <a:lnTo>
                    <a:pt x="842" y="94"/>
                  </a:lnTo>
                  <a:lnTo>
                    <a:pt x="842" y="86"/>
                  </a:lnTo>
                  <a:lnTo>
                    <a:pt x="844" y="80"/>
                  </a:lnTo>
                  <a:lnTo>
                    <a:pt x="846" y="66"/>
                  </a:lnTo>
                  <a:lnTo>
                    <a:pt x="846" y="58"/>
                  </a:lnTo>
                  <a:lnTo>
                    <a:pt x="844" y="48"/>
                  </a:lnTo>
                  <a:lnTo>
                    <a:pt x="840" y="40"/>
                  </a:lnTo>
                  <a:lnTo>
                    <a:pt x="838" y="36"/>
                  </a:lnTo>
                  <a:lnTo>
                    <a:pt x="834" y="36"/>
                  </a:lnTo>
                  <a:lnTo>
                    <a:pt x="830" y="36"/>
                  </a:lnTo>
                  <a:lnTo>
                    <a:pt x="826" y="36"/>
                  </a:lnTo>
                  <a:lnTo>
                    <a:pt x="818" y="36"/>
                  </a:lnTo>
                  <a:lnTo>
                    <a:pt x="810" y="32"/>
                  </a:lnTo>
                  <a:lnTo>
                    <a:pt x="798" y="26"/>
                  </a:lnTo>
                  <a:lnTo>
                    <a:pt x="786" y="18"/>
                  </a:lnTo>
                  <a:lnTo>
                    <a:pt x="776" y="16"/>
                  </a:lnTo>
                  <a:lnTo>
                    <a:pt x="770" y="16"/>
                  </a:lnTo>
                  <a:lnTo>
                    <a:pt x="764" y="20"/>
                  </a:lnTo>
                  <a:lnTo>
                    <a:pt x="756" y="28"/>
                  </a:lnTo>
                  <a:lnTo>
                    <a:pt x="752" y="32"/>
                  </a:lnTo>
                  <a:lnTo>
                    <a:pt x="748" y="34"/>
                  </a:lnTo>
                  <a:lnTo>
                    <a:pt x="740" y="36"/>
                  </a:lnTo>
                  <a:lnTo>
                    <a:pt x="732" y="38"/>
                  </a:lnTo>
                  <a:lnTo>
                    <a:pt x="728" y="40"/>
                  </a:lnTo>
                  <a:lnTo>
                    <a:pt x="726" y="42"/>
                  </a:lnTo>
                  <a:lnTo>
                    <a:pt x="726" y="46"/>
                  </a:lnTo>
                  <a:close/>
                  <a:moveTo>
                    <a:pt x="1600" y="438"/>
                  </a:moveTo>
                  <a:lnTo>
                    <a:pt x="1600" y="438"/>
                  </a:lnTo>
                  <a:lnTo>
                    <a:pt x="1594" y="436"/>
                  </a:lnTo>
                  <a:lnTo>
                    <a:pt x="1588" y="434"/>
                  </a:lnTo>
                  <a:lnTo>
                    <a:pt x="1586" y="436"/>
                  </a:lnTo>
                  <a:lnTo>
                    <a:pt x="1588" y="438"/>
                  </a:lnTo>
                  <a:lnTo>
                    <a:pt x="1590" y="442"/>
                  </a:lnTo>
                  <a:lnTo>
                    <a:pt x="1590" y="444"/>
                  </a:lnTo>
                  <a:lnTo>
                    <a:pt x="1592" y="446"/>
                  </a:lnTo>
                  <a:lnTo>
                    <a:pt x="1596" y="448"/>
                  </a:lnTo>
                  <a:lnTo>
                    <a:pt x="1600" y="448"/>
                  </a:lnTo>
                  <a:lnTo>
                    <a:pt x="1604" y="446"/>
                  </a:lnTo>
                  <a:lnTo>
                    <a:pt x="1604" y="444"/>
                  </a:lnTo>
                  <a:lnTo>
                    <a:pt x="1600" y="438"/>
                  </a:lnTo>
                  <a:close/>
                  <a:moveTo>
                    <a:pt x="1606" y="1248"/>
                  </a:moveTo>
                  <a:lnTo>
                    <a:pt x="1606" y="1248"/>
                  </a:lnTo>
                  <a:lnTo>
                    <a:pt x="1606" y="1252"/>
                  </a:lnTo>
                  <a:lnTo>
                    <a:pt x="1604" y="1260"/>
                  </a:lnTo>
                  <a:lnTo>
                    <a:pt x="1604" y="1268"/>
                  </a:lnTo>
                  <a:lnTo>
                    <a:pt x="1604" y="1272"/>
                  </a:lnTo>
                  <a:lnTo>
                    <a:pt x="1606" y="1274"/>
                  </a:lnTo>
                  <a:lnTo>
                    <a:pt x="1608" y="1274"/>
                  </a:lnTo>
                  <a:lnTo>
                    <a:pt x="1610" y="1270"/>
                  </a:lnTo>
                  <a:lnTo>
                    <a:pt x="1610" y="1260"/>
                  </a:lnTo>
                  <a:lnTo>
                    <a:pt x="1614" y="1250"/>
                  </a:lnTo>
                  <a:lnTo>
                    <a:pt x="1620" y="1240"/>
                  </a:lnTo>
                  <a:lnTo>
                    <a:pt x="1620" y="1236"/>
                  </a:lnTo>
                  <a:lnTo>
                    <a:pt x="1618" y="1232"/>
                  </a:lnTo>
                  <a:lnTo>
                    <a:pt x="1618" y="1228"/>
                  </a:lnTo>
                  <a:lnTo>
                    <a:pt x="1616" y="1224"/>
                  </a:lnTo>
                  <a:lnTo>
                    <a:pt x="1616" y="1220"/>
                  </a:lnTo>
                  <a:lnTo>
                    <a:pt x="1614" y="1220"/>
                  </a:lnTo>
                  <a:lnTo>
                    <a:pt x="1612" y="1224"/>
                  </a:lnTo>
                  <a:lnTo>
                    <a:pt x="1612" y="1230"/>
                  </a:lnTo>
                  <a:lnTo>
                    <a:pt x="1612" y="1234"/>
                  </a:lnTo>
                  <a:lnTo>
                    <a:pt x="1612" y="1236"/>
                  </a:lnTo>
                  <a:lnTo>
                    <a:pt x="1608" y="1240"/>
                  </a:lnTo>
                  <a:lnTo>
                    <a:pt x="1606" y="1244"/>
                  </a:lnTo>
                  <a:lnTo>
                    <a:pt x="1604" y="1246"/>
                  </a:lnTo>
                  <a:lnTo>
                    <a:pt x="1606" y="1248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03" name="Freeform 6153">
              <a:extLst>
                <a:ext uri="{FF2B5EF4-FFF2-40B4-BE49-F238E27FC236}">
                  <a16:creationId xmlns:a16="http://schemas.microsoft.com/office/drawing/2014/main" id="{3DC2E9DC-9634-4A48-8060-D66E7A67E2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0913" y="2755900"/>
              <a:ext cx="1762125" cy="2303463"/>
            </a:xfrm>
            <a:custGeom>
              <a:avLst/>
              <a:gdLst>
                <a:gd name="T0" fmla="*/ 1666909 w 2776"/>
                <a:gd name="T1" fmla="*/ 1643154 h 3628"/>
                <a:gd name="T2" fmla="*/ 1572963 w 2776"/>
                <a:gd name="T3" fmla="*/ 1734581 h 3628"/>
                <a:gd name="T4" fmla="*/ 1567885 w 2776"/>
                <a:gd name="T5" fmla="*/ 1859024 h 3628"/>
                <a:gd name="T6" fmla="*/ 1595815 w 2776"/>
                <a:gd name="T7" fmla="*/ 1991086 h 3628"/>
                <a:gd name="T8" fmla="*/ 1712613 w 2776"/>
                <a:gd name="T9" fmla="*/ 1728232 h 3628"/>
                <a:gd name="T10" fmla="*/ 1736734 w 2776"/>
                <a:gd name="T11" fmla="*/ 1666011 h 3628"/>
                <a:gd name="T12" fmla="*/ 1698648 w 2776"/>
                <a:gd name="T13" fmla="*/ 844434 h 3628"/>
                <a:gd name="T14" fmla="*/ 1576772 w 2776"/>
                <a:gd name="T15" fmla="*/ 868560 h 3628"/>
                <a:gd name="T16" fmla="*/ 1533607 w 2776"/>
                <a:gd name="T17" fmla="*/ 784752 h 3628"/>
                <a:gd name="T18" fmla="*/ 1484095 w 2776"/>
                <a:gd name="T19" fmla="*/ 730150 h 3628"/>
                <a:gd name="T20" fmla="*/ 1434583 w 2776"/>
                <a:gd name="T21" fmla="*/ 633643 h 3628"/>
                <a:gd name="T22" fmla="*/ 1401575 w 2776"/>
                <a:gd name="T23" fmla="*/ 539676 h 3628"/>
                <a:gd name="T24" fmla="*/ 1353332 w 2776"/>
                <a:gd name="T25" fmla="*/ 454597 h 3628"/>
                <a:gd name="T26" fmla="*/ 1301281 w 2776"/>
                <a:gd name="T27" fmla="*/ 313647 h 3628"/>
                <a:gd name="T28" fmla="*/ 1263195 w 2776"/>
                <a:gd name="T29" fmla="*/ 199363 h 3628"/>
                <a:gd name="T30" fmla="*/ 1197179 w 2776"/>
                <a:gd name="T31" fmla="*/ 219680 h 3628"/>
                <a:gd name="T32" fmla="*/ 1090537 w 2776"/>
                <a:gd name="T33" fmla="*/ 195553 h 3628"/>
                <a:gd name="T34" fmla="*/ 983895 w 2776"/>
                <a:gd name="T35" fmla="*/ 156189 h 3628"/>
                <a:gd name="T36" fmla="*/ 873445 w 2776"/>
                <a:gd name="T37" fmla="*/ 208251 h 3628"/>
                <a:gd name="T38" fmla="*/ 743952 w 2776"/>
                <a:gd name="T39" fmla="*/ 142220 h 3628"/>
                <a:gd name="T40" fmla="*/ 731256 w 2776"/>
                <a:gd name="T41" fmla="*/ 69840 h 3628"/>
                <a:gd name="T42" fmla="*/ 712213 w 2776"/>
                <a:gd name="T43" fmla="*/ 20317 h 3628"/>
                <a:gd name="T44" fmla="*/ 633502 w 2776"/>
                <a:gd name="T45" fmla="*/ 8889 h 3628"/>
                <a:gd name="T46" fmla="*/ 534477 w 2776"/>
                <a:gd name="T47" fmla="*/ 17778 h 3628"/>
                <a:gd name="T48" fmla="*/ 424027 w 2776"/>
                <a:gd name="T49" fmla="*/ 54602 h 3628"/>
                <a:gd name="T50" fmla="*/ 344046 w 2776"/>
                <a:gd name="T51" fmla="*/ 72380 h 3628"/>
                <a:gd name="T52" fmla="*/ 210744 w 2776"/>
                <a:gd name="T53" fmla="*/ 162538 h 3628"/>
                <a:gd name="T54" fmla="*/ 124415 w 2776"/>
                <a:gd name="T55" fmla="*/ 312377 h 3628"/>
                <a:gd name="T56" fmla="*/ 38086 w 2776"/>
                <a:gd name="T57" fmla="*/ 453328 h 3628"/>
                <a:gd name="T58" fmla="*/ 15235 w 2776"/>
                <a:gd name="T59" fmla="*/ 537136 h 3628"/>
                <a:gd name="T60" fmla="*/ 38086 w 2776"/>
                <a:gd name="T61" fmla="*/ 626024 h 3628"/>
                <a:gd name="T62" fmla="*/ 25391 w 2776"/>
                <a:gd name="T63" fmla="*/ 775863 h 3628"/>
                <a:gd name="T64" fmla="*/ 34278 w 2776"/>
                <a:gd name="T65" fmla="*/ 802530 h 3628"/>
                <a:gd name="T66" fmla="*/ 34278 w 2776"/>
                <a:gd name="T67" fmla="*/ 825386 h 3628"/>
                <a:gd name="T68" fmla="*/ 54590 w 2776"/>
                <a:gd name="T69" fmla="*/ 848243 h 3628"/>
                <a:gd name="T70" fmla="*/ 71094 w 2776"/>
                <a:gd name="T71" fmla="*/ 863481 h 3628"/>
                <a:gd name="T72" fmla="*/ 106642 w 2776"/>
                <a:gd name="T73" fmla="*/ 909195 h 3628"/>
                <a:gd name="T74" fmla="*/ 115528 w 2776"/>
                <a:gd name="T75" fmla="*/ 940941 h 3628"/>
                <a:gd name="T76" fmla="*/ 171388 w 2776"/>
                <a:gd name="T77" fmla="*/ 996813 h 3628"/>
                <a:gd name="T78" fmla="*/ 319925 w 2776"/>
                <a:gd name="T79" fmla="*/ 1036177 h 3628"/>
                <a:gd name="T80" fmla="*/ 411332 w 2776"/>
                <a:gd name="T81" fmla="*/ 1038717 h 3628"/>
                <a:gd name="T82" fmla="*/ 535747 w 2776"/>
                <a:gd name="T83" fmla="*/ 993003 h 3628"/>
                <a:gd name="T84" fmla="*/ 632232 w 2776"/>
                <a:gd name="T85" fmla="*/ 1052685 h 3628"/>
                <a:gd name="T86" fmla="*/ 690631 w 2776"/>
                <a:gd name="T87" fmla="*/ 1069193 h 3628"/>
                <a:gd name="T88" fmla="*/ 686822 w 2776"/>
                <a:gd name="T89" fmla="*/ 1158081 h 3628"/>
                <a:gd name="T90" fmla="*/ 700787 w 2776"/>
                <a:gd name="T91" fmla="*/ 1193636 h 3628"/>
                <a:gd name="T92" fmla="*/ 690631 w 2776"/>
                <a:gd name="T93" fmla="*/ 1262206 h 3628"/>
                <a:gd name="T94" fmla="*/ 766804 w 2776"/>
                <a:gd name="T95" fmla="*/ 1376491 h 3628"/>
                <a:gd name="T96" fmla="*/ 797273 w 2776"/>
                <a:gd name="T97" fmla="*/ 1521251 h 3628"/>
                <a:gd name="T98" fmla="*/ 746491 w 2776"/>
                <a:gd name="T99" fmla="*/ 1737121 h 3628"/>
                <a:gd name="T100" fmla="*/ 846785 w 2776"/>
                <a:gd name="T101" fmla="*/ 2073625 h 3628"/>
                <a:gd name="T102" fmla="*/ 903914 w 2776"/>
                <a:gd name="T103" fmla="*/ 2242511 h 3628"/>
                <a:gd name="T104" fmla="*/ 934383 w 2776"/>
                <a:gd name="T105" fmla="*/ 2289495 h 3628"/>
                <a:gd name="T106" fmla="*/ 1009286 w 2776"/>
                <a:gd name="T107" fmla="*/ 2284416 h 3628"/>
                <a:gd name="T108" fmla="*/ 1104502 w 2776"/>
                <a:gd name="T109" fmla="*/ 2269178 h 3628"/>
                <a:gd name="T110" fmla="*/ 1280968 w 2776"/>
                <a:gd name="T111" fmla="*/ 2079974 h 3628"/>
                <a:gd name="T112" fmla="*/ 1354602 w 2776"/>
                <a:gd name="T113" fmla="*/ 1940293 h 3628"/>
                <a:gd name="T114" fmla="*/ 1338098 w 2776"/>
                <a:gd name="T115" fmla="*/ 1812041 h 3628"/>
                <a:gd name="T116" fmla="*/ 1482826 w 2776"/>
                <a:gd name="T117" fmla="*/ 1673630 h 3628"/>
                <a:gd name="T118" fmla="*/ 1475208 w 2776"/>
                <a:gd name="T119" fmla="*/ 1513632 h 3628"/>
                <a:gd name="T120" fmla="*/ 1448548 w 2776"/>
                <a:gd name="T121" fmla="*/ 1400617 h 3628"/>
                <a:gd name="T122" fmla="*/ 1491712 w 2776"/>
                <a:gd name="T123" fmla="*/ 1268555 h 3628"/>
                <a:gd name="T124" fmla="*/ 1679605 w 2776"/>
                <a:gd name="T125" fmla="*/ 1045066 h 3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76"/>
                <a:gd name="T190" fmla="*/ 0 h 3628"/>
                <a:gd name="T191" fmla="*/ 2776 w 2776"/>
                <a:gd name="T192" fmla="*/ 3628 h 3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76" h="3628">
                  <a:moveTo>
                    <a:pt x="2710" y="2504"/>
                  </a:moveTo>
                  <a:lnTo>
                    <a:pt x="2710" y="2504"/>
                  </a:lnTo>
                  <a:lnTo>
                    <a:pt x="2706" y="2498"/>
                  </a:lnTo>
                  <a:lnTo>
                    <a:pt x="2702" y="2492"/>
                  </a:lnTo>
                  <a:lnTo>
                    <a:pt x="2698" y="2476"/>
                  </a:lnTo>
                  <a:lnTo>
                    <a:pt x="2696" y="2470"/>
                  </a:lnTo>
                  <a:lnTo>
                    <a:pt x="2692" y="2466"/>
                  </a:lnTo>
                  <a:lnTo>
                    <a:pt x="2690" y="2468"/>
                  </a:lnTo>
                  <a:lnTo>
                    <a:pt x="2684" y="2472"/>
                  </a:lnTo>
                  <a:lnTo>
                    <a:pt x="2680" y="2480"/>
                  </a:lnTo>
                  <a:lnTo>
                    <a:pt x="2678" y="2486"/>
                  </a:lnTo>
                  <a:lnTo>
                    <a:pt x="2676" y="2508"/>
                  </a:lnTo>
                  <a:lnTo>
                    <a:pt x="2674" y="2518"/>
                  </a:lnTo>
                  <a:lnTo>
                    <a:pt x="2672" y="2526"/>
                  </a:lnTo>
                  <a:lnTo>
                    <a:pt x="2668" y="2532"/>
                  </a:lnTo>
                  <a:lnTo>
                    <a:pt x="2664" y="2536"/>
                  </a:lnTo>
                  <a:lnTo>
                    <a:pt x="2656" y="2542"/>
                  </a:lnTo>
                  <a:lnTo>
                    <a:pt x="2648" y="2544"/>
                  </a:lnTo>
                  <a:lnTo>
                    <a:pt x="2634" y="2546"/>
                  </a:lnTo>
                  <a:lnTo>
                    <a:pt x="2632" y="2548"/>
                  </a:lnTo>
                  <a:lnTo>
                    <a:pt x="2632" y="2554"/>
                  </a:lnTo>
                  <a:lnTo>
                    <a:pt x="2638" y="2566"/>
                  </a:lnTo>
                  <a:lnTo>
                    <a:pt x="2636" y="2572"/>
                  </a:lnTo>
                  <a:lnTo>
                    <a:pt x="2636" y="2576"/>
                  </a:lnTo>
                  <a:lnTo>
                    <a:pt x="2626" y="2588"/>
                  </a:lnTo>
                  <a:lnTo>
                    <a:pt x="2606" y="2608"/>
                  </a:lnTo>
                  <a:lnTo>
                    <a:pt x="2596" y="2618"/>
                  </a:lnTo>
                  <a:lnTo>
                    <a:pt x="2588" y="2628"/>
                  </a:lnTo>
                  <a:lnTo>
                    <a:pt x="2578" y="2640"/>
                  </a:lnTo>
                  <a:lnTo>
                    <a:pt x="2572" y="2646"/>
                  </a:lnTo>
                  <a:lnTo>
                    <a:pt x="2564" y="2650"/>
                  </a:lnTo>
                  <a:lnTo>
                    <a:pt x="2554" y="2652"/>
                  </a:lnTo>
                  <a:lnTo>
                    <a:pt x="2538" y="2656"/>
                  </a:lnTo>
                  <a:lnTo>
                    <a:pt x="2530" y="2658"/>
                  </a:lnTo>
                  <a:lnTo>
                    <a:pt x="2526" y="2660"/>
                  </a:lnTo>
                  <a:lnTo>
                    <a:pt x="2522" y="2664"/>
                  </a:lnTo>
                  <a:lnTo>
                    <a:pt x="2520" y="2668"/>
                  </a:lnTo>
                  <a:lnTo>
                    <a:pt x="2516" y="2670"/>
                  </a:lnTo>
                  <a:lnTo>
                    <a:pt x="2512" y="2670"/>
                  </a:lnTo>
                  <a:lnTo>
                    <a:pt x="2506" y="2670"/>
                  </a:lnTo>
                  <a:lnTo>
                    <a:pt x="2500" y="2670"/>
                  </a:lnTo>
                  <a:lnTo>
                    <a:pt x="2496" y="2670"/>
                  </a:lnTo>
                  <a:lnTo>
                    <a:pt x="2496" y="2672"/>
                  </a:lnTo>
                  <a:lnTo>
                    <a:pt x="2496" y="2676"/>
                  </a:lnTo>
                  <a:lnTo>
                    <a:pt x="2494" y="2690"/>
                  </a:lnTo>
                  <a:lnTo>
                    <a:pt x="2492" y="2700"/>
                  </a:lnTo>
                  <a:lnTo>
                    <a:pt x="2486" y="2712"/>
                  </a:lnTo>
                  <a:lnTo>
                    <a:pt x="2480" y="2724"/>
                  </a:lnTo>
                  <a:lnTo>
                    <a:pt x="2478" y="2732"/>
                  </a:lnTo>
                  <a:lnTo>
                    <a:pt x="2478" y="2738"/>
                  </a:lnTo>
                  <a:lnTo>
                    <a:pt x="2478" y="2742"/>
                  </a:lnTo>
                  <a:lnTo>
                    <a:pt x="2482" y="2750"/>
                  </a:lnTo>
                  <a:lnTo>
                    <a:pt x="2482" y="2754"/>
                  </a:lnTo>
                  <a:lnTo>
                    <a:pt x="2482" y="2762"/>
                  </a:lnTo>
                  <a:lnTo>
                    <a:pt x="2480" y="2772"/>
                  </a:lnTo>
                  <a:lnTo>
                    <a:pt x="2480" y="2778"/>
                  </a:lnTo>
                  <a:lnTo>
                    <a:pt x="2484" y="2790"/>
                  </a:lnTo>
                  <a:lnTo>
                    <a:pt x="2488" y="2798"/>
                  </a:lnTo>
                  <a:lnTo>
                    <a:pt x="2488" y="2802"/>
                  </a:lnTo>
                  <a:lnTo>
                    <a:pt x="2488" y="2806"/>
                  </a:lnTo>
                  <a:lnTo>
                    <a:pt x="2488" y="2814"/>
                  </a:lnTo>
                  <a:lnTo>
                    <a:pt x="2490" y="2820"/>
                  </a:lnTo>
                  <a:lnTo>
                    <a:pt x="2494" y="2832"/>
                  </a:lnTo>
                  <a:lnTo>
                    <a:pt x="2498" y="2848"/>
                  </a:lnTo>
                  <a:lnTo>
                    <a:pt x="2498" y="2860"/>
                  </a:lnTo>
                  <a:lnTo>
                    <a:pt x="2496" y="2868"/>
                  </a:lnTo>
                  <a:lnTo>
                    <a:pt x="2492" y="2876"/>
                  </a:lnTo>
                  <a:lnTo>
                    <a:pt x="2488" y="2884"/>
                  </a:lnTo>
                  <a:lnTo>
                    <a:pt x="2480" y="2900"/>
                  </a:lnTo>
                  <a:lnTo>
                    <a:pt x="2476" y="2908"/>
                  </a:lnTo>
                  <a:lnTo>
                    <a:pt x="2474" y="2916"/>
                  </a:lnTo>
                  <a:lnTo>
                    <a:pt x="2472" y="2924"/>
                  </a:lnTo>
                  <a:lnTo>
                    <a:pt x="2470" y="2928"/>
                  </a:lnTo>
                  <a:lnTo>
                    <a:pt x="2466" y="2928"/>
                  </a:lnTo>
                  <a:lnTo>
                    <a:pt x="2464" y="2928"/>
                  </a:lnTo>
                  <a:lnTo>
                    <a:pt x="2462" y="2930"/>
                  </a:lnTo>
                  <a:lnTo>
                    <a:pt x="2458" y="2934"/>
                  </a:lnTo>
                  <a:lnTo>
                    <a:pt x="2454" y="2942"/>
                  </a:lnTo>
                  <a:lnTo>
                    <a:pt x="2450" y="2954"/>
                  </a:lnTo>
                  <a:lnTo>
                    <a:pt x="2448" y="2968"/>
                  </a:lnTo>
                  <a:lnTo>
                    <a:pt x="2446" y="2980"/>
                  </a:lnTo>
                  <a:lnTo>
                    <a:pt x="2448" y="2990"/>
                  </a:lnTo>
                  <a:lnTo>
                    <a:pt x="2448" y="2998"/>
                  </a:lnTo>
                  <a:lnTo>
                    <a:pt x="2456" y="3012"/>
                  </a:lnTo>
                  <a:lnTo>
                    <a:pt x="2464" y="3026"/>
                  </a:lnTo>
                  <a:lnTo>
                    <a:pt x="2466" y="3034"/>
                  </a:lnTo>
                  <a:lnTo>
                    <a:pt x="2466" y="3040"/>
                  </a:lnTo>
                  <a:lnTo>
                    <a:pt x="2466" y="3054"/>
                  </a:lnTo>
                  <a:lnTo>
                    <a:pt x="2464" y="3062"/>
                  </a:lnTo>
                  <a:lnTo>
                    <a:pt x="2466" y="3072"/>
                  </a:lnTo>
                  <a:lnTo>
                    <a:pt x="2468" y="3084"/>
                  </a:lnTo>
                  <a:lnTo>
                    <a:pt x="2474" y="3100"/>
                  </a:lnTo>
                  <a:lnTo>
                    <a:pt x="2480" y="3114"/>
                  </a:lnTo>
                  <a:lnTo>
                    <a:pt x="2486" y="3122"/>
                  </a:lnTo>
                  <a:lnTo>
                    <a:pt x="2492" y="3126"/>
                  </a:lnTo>
                  <a:lnTo>
                    <a:pt x="2498" y="3130"/>
                  </a:lnTo>
                  <a:lnTo>
                    <a:pt x="2510" y="3134"/>
                  </a:lnTo>
                  <a:lnTo>
                    <a:pt x="2514" y="3136"/>
                  </a:lnTo>
                  <a:lnTo>
                    <a:pt x="2520" y="3142"/>
                  </a:lnTo>
                  <a:lnTo>
                    <a:pt x="2522" y="3144"/>
                  </a:lnTo>
                  <a:lnTo>
                    <a:pt x="2526" y="3146"/>
                  </a:lnTo>
                  <a:lnTo>
                    <a:pt x="2534" y="3146"/>
                  </a:lnTo>
                  <a:lnTo>
                    <a:pt x="2544" y="3144"/>
                  </a:lnTo>
                  <a:lnTo>
                    <a:pt x="2554" y="3140"/>
                  </a:lnTo>
                  <a:lnTo>
                    <a:pt x="2574" y="3128"/>
                  </a:lnTo>
                  <a:lnTo>
                    <a:pt x="2584" y="3124"/>
                  </a:lnTo>
                  <a:lnTo>
                    <a:pt x="2594" y="3122"/>
                  </a:lnTo>
                  <a:lnTo>
                    <a:pt x="2598" y="3120"/>
                  </a:lnTo>
                  <a:lnTo>
                    <a:pt x="2602" y="3116"/>
                  </a:lnTo>
                  <a:lnTo>
                    <a:pt x="2610" y="3096"/>
                  </a:lnTo>
                  <a:lnTo>
                    <a:pt x="2620" y="3068"/>
                  </a:lnTo>
                  <a:lnTo>
                    <a:pt x="2628" y="3034"/>
                  </a:lnTo>
                  <a:lnTo>
                    <a:pt x="2648" y="2952"/>
                  </a:lnTo>
                  <a:lnTo>
                    <a:pt x="2668" y="2870"/>
                  </a:lnTo>
                  <a:lnTo>
                    <a:pt x="2682" y="2822"/>
                  </a:lnTo>
                  <a:lnTo>
                    <a:pt x="2694" y="2792"/>
                  </a:lnTo>
                  <a:lnTo>
                    <a:pt x="2696" y="2780"/>
                  </a:lnTo>
                  <a:lnTo>
                    <a:pt x="2700" y="2768"/>
                  </a:lnTo>
                  <a:lnTo>
                    <a:pt x="2700" y="2756"/>
                  </a:lnTo>
                  <a:lnTo>
                    <a:pt x="2698" y="2742"/>
                  </a:lnTo>
                  <a:lnTo>
                    <a:pt x="2698" y="2730"/>
                  </a:lnTo>
                  <a:lnTo>
                    <a:pt x="2698" y="2722"/>
                  </a:lnTo>
                  <a:lnTo>
                    <a:pt x="2700" y="2718"/>
                  </a:lnTo>
                  <a:lnTo>
                    <a:pt x="2704" y="2714"/>
                  </a:lnTo>
                  <a:lnTo>
                    <a:pt x="2710" y="2710"/>
                  </a:lnTo>
                  <a:lnTo>
                    <a:pt x="2712" y="2706"/>
                  </a:lnTo>
                  <a:lnTo>
                    <a:pt x="2710" y="2700"/>
                  </a:lnTo>
                  <a:lnTo>
                    <a:pt x="2710" y="2690"/>
                  </a:lnTo>
                  <a:lnTo>
                    <a:pt x="2712" y="2684"/>
                  </a:lnTo>
                  <a:lnTo>
                    <a:pt x="2712" y="2674"/>
                  </a:lnTo>
                  <a:lnTo>
                    <a:pt x="2712" y="2670"/>
                  </a:lnTo>
                  <a:lnTo>
                    <a:pt x="2710" y="2662"/>
                  </a:lnTo>
                  <a:lnTo>
                    <a:pt x="2706" y="2654"/>
                  </a:lnTo>
                  <a:lnTo>
                    <a:pt x="2706" y="2648"/>
                  </a:lnTo>
                  <a:lnTo>
                    <a:pt x="2706" y="2642"/>
                  </a:lnTo>
                  <a:lnTo>
                    <a:pt x="2708" y="2638"/>
                  </a:lnTo>
                  <a:lnTo>
                    <a:pt x="2710" y="2636"/>
                  </a:lnTo>
                  <a:lnTo>
                    <a:pt x="2714" y="2640"/>
                  </a:lnTo>
                  <a:lnTo>
                    <a:pt x="2718" y="2646"/>
                  </a:lnTo>
                  <a:lnTo>
                    <a:pt x="2722" y="2658"/>
                  </a:lnTo>
                  <a:lnTo>
                    <a:pt x="2724" y="2662"/>
                  </a:lnTo>
                  <a:lnTo>
                    <a:pt x="2728" y="2662"/>
                  </a:lnTo>
                  <a:lnTo>
                    <a:pt x="2732" y="2658"/>
                  </a:lnTo>
                  <a:lnTo>
                    <a:pt x="2734" y="2652"/>
                  </a:lnTo>
                  <a:lnTo>
                    <a:pt x="2736" y="2644"/>
                  </a:lnTo>
                  <a:lnTo>
                    <a:pt x="2738" y="2634"/>
                  </a:lnTo>
                  <a:lnTo>
                    <a:pt x="2736" y="2624"/>
                  </a:lnTo>
                  <a:lnTo>
                    <a:pt x="2734" y="2614"/>
                  </a:lnTo>
                  <a:lnTo>
                    <a:pt x="2732" y="2604"/>
                  </a:lnTo>
                  <a:lnTo>
                    <a:pt x="2730" y="2590"/>
                  </a:lnTo>
                  <a:lnTo>
                    <a:pt x="2724" y="2556"/>
                  </a:lnTo>
                  <a:lnTo>
                    <a:pt x="2720" y="2522"/>
                  </a:lnTo>
                  <a:lnTo>
                    <a:pt x="2716" y="2510"/>
                  </a:lnTo>
                  <a:lnTo>
                    <a:pt x="2710" y="2504"/>
                  </a:lnTo>
                  <a:close/>
                  <a:moveTo>
                    <a:pt x="2770" y="1364"/>
                  </a:moveTo>
                  <a:lnTo>
                    <a:pt x="2770" y="1364"/>
                  </a:lnTo>
                  <a:lnTo>
                    <a:pt x="2764" y="1352"/>
                  </a:lnTo>
                  <a:lnTo>
                    <a:pt x="2762" y="1342"/>
                  </a:lnTo>
                  <a:lnTo>
                    <a:pt x="2764" y="1332"/>
                  </a:lnTo>
                  <a:lnTo>
                    <a:pt x="2766" y="1322"/>
                  </a:lnTo>
                  <a:lnTo>
                    <a:pt x="2770" y="1316"/>
                  </a:lnTo>
                  <a:lnTo>
                    <a:pt x="2770" y="1308"/>
                  </a:lnTo>
                  <a:lnTo>
                    <a:pt x="2768" y="1304"/>
                  </a:lnTo>
                  <a:lnTo>
                    <a:pt x="2762" y="1300"/>
                  </a:lnTo>
                  <a:lnTo>
                    <a:pt x="2752" y="1300"/>
                  </a:lnTo>
                  <a:lnTo>
                    <a:pt x="2746" y="1302"/>
                  </a:lnTo>
                  <a:lnTo>
                    <a:pt x="2730" y="1314"/>
                  </a:lnTo>
                  <a:lnTo>
                    <a:pt x="2720" y="1320"/>
                  </a:lnTo>
                  <a:lnTo>
                    <a:pt x="2708" y="1326"/>
                  </a:lnTo>
                  <a:lnTo>
                    <a:pt x="2694" y="1330"/>
                  </a:lnTo>
                  <a:lnTo>
                    <a:pt x="2676" y="1330"/>
                  </a:lnTo>
                  <a:lnTo>
                    <a:pt x="2660" y="1332"/>
                  </a:lnTo>
                  <a:lnTo>
                    <a:pt x="2650" y="1332"/>
                  </a:lnTo>
                  <a:lnTo>
                    <a:pt x="2646" y="1334"/>
                  </a:lnTo>
                  <a:lnTo>
                    <a:pt x="2646" y="1336"/>
                  </a:lnTo>
                  <a:lnTo>
                    <a:pt x="2646" y="1338"/>
                  </a:lnTo>
                  <a:lnTo>
                    <a:pt x="2644" y="1340"/>
                  </a:lnTo>
                  <a:lnTo>
                    <a:pt x="2640" y="1340"/>
                  </a:lnTo>
                  <a:lnTo>
                    <a:pt x="2630" y="1340"/>
                  </a:lnTo>
                  <a:lnTo>
                    <a:pt x="2618" y="1340"/>
                  </a:lnTo>
                  <a:lnTo>
                    <a:pt x="2608" y="1342"/>
                  </a:lnTo>
                  <a:lnTo>
                    <a:pt x="2602" y="1346"/>
                  </a:lnTo>
                  <a:lnTo>
                    <a:pt x="2596" y="1352"/>
                  </a:lnTo>
                  <a:lnTo>
                    <a:pt x="2590" y="1356"/>
                  </a:lnTo>
                  <a:lnTo>
                    <a:pt x="2584" y="1360"/>
                  </a:lnTo>
                  <a:lnTo>
                    <a:pt x="2574" y="1360"/>
                  </a:lnTo>
                  <a:lnTo>
                    <a:pt x="2564" y="1358"/>
                  </a:lnTo>
                  <a:lnTo>
                    <a:pt x="2552" y="1356"/>
                  </a:lnTo>
                  <a:lnTo>
                    <a:pt x="2542" y="1356"/>
                  </a:lnTo>
                  <a:lnTo>
                    <a:pt x="2534" y="1360"/>
                  </a:lnTo>
                  <a:lnTo>
                    <a:pt x="2528" y="1366"/>
                  </a:lnTo>
                  <a:lnTo>
                    <a:pt x="2520" y="1370"/>
                  </a:lnTo>
                  <a:lnTo>
                    <a:pt x="2512" y="1374"/>
                  </a:lnTo>
                  <a:lnTo>
                    <a:pt x="2504" y="1376"/>
                  </a:lnTo>
                  <a:lnTo>
                    <a:pt x="2494" y="1374"/>
                  </a:lnTo>
                  <a:lnTo>
                    <a:pt x="2484" y="1368"/>
                  </a:lnTo>
                  <a:lnTo>
                    <a:pt x="2476" y="1362"/>
                  </a:lnTo>
                  <a:lnTo>
                    <a:pt x="2470" y="1356"/>
                  </a:lnTo>
                  <a:lnTo>
                    <a:pt x="2466" y="1350"/>
                  </a:lnTo>
                  <a:lnTo>
                    <a:pt x="2458" y="1334"/>
                  </a:lnTo>
                  <a:lnTo>
                    <a:pt x="2454" y="1328"/>
                  </a:lnTo>
                  <a:lnTo>
                    <a:pt x="2448" y="1320"/>
                  </a:lnTo>
                  <a:lnTo>
                    <a:pt x="2444" y="1318"/>
                  </a:lnTo>
                  <a:lnTo>
                    <a:pt x="2438" y="1316"/>
                  </a:lnTo>
                  <a:lnTo>
                    <a:pt x="2428" y="1316"/>
                  </a:lnTo>
                  <a:lnTo>
                    <a:pt x="2426" y="1316"/>
                  </a:lnTo>
                  <a:lnTo>
                    <a:pt x="2428" y="1314"/>
                  </a:lnTo>
                  <a:lnTo>
                    <a:pt x="2444" y="1302"/>
                  </a:lnTo>
                  <a:lnTo>
                    <a:pt x="2450" y="1298"/>
                  </a:lnTo>
                  <a:lnTo>
                    <a:pt x="2452" y="1294"/>
                  </a:lnTo>
                  <a:lnTo>
                    <a:pt x="2452" y="1288"/>
                  </a:lnTo>
                  <a:lnTo>
                    <a:pt x="2452" y="1284"/>
                  </a:lnTo>
                  <a:lnTo>
                    <a:pt x="2448" y="1272"/>
                  </a:lnTo>
                  <a:lnTo>
                    <a:pt x="2440" y="1260"/>
                  </a:lnTo>
                  <a:lnTo>
                    <a:pt x="2436" y="1256"/>
                  </a:lnTo>
                  <a:lnTo>
                    <a:pt x="2432" y="1254"/>
                  </a:lnTo>
                  <a:lnTo>
                    <a:pt x="2426" y="1252"/>
                  </a:lnTo>
                  <a:lnTo>
                    <a:pt x="2422" y="1244"/>
                  </a:lnTo>
                  <a:lnTo>
                    <a:pt x="2418" y="1238"/>
                  </a:lnTo>
                  <a:lnTo>
                    <a:pt x="2416" y="1236"/>
                  </a:lnTo>
                  <a:lnTo>
                    <a:pt x="2414" y="1232"/>
                  </a:lnTo>
                  <a:lnTo>
                    <a:pt x="2410" y="1224"/>
                  </a:lnTo>
                  <a:lnTo>
                    <a:pt x="2404" y="1214"/>
                  </a:lnTo>
                  <a:lnTo>
                    <a:pt x="2402" y="1214"/>
                  </a:lnTo>
                  <a:lnTo>
                    <a:pt x="2402" y="1216"/>
                  </a:lnTo>
                  <a:lnTo>
                    <a:pt x="2396" y="1208"/>
                  </a:lnTo>
                  <a:lnTo>
                    <a:pt x="2394" y="1204"/>
                  </a:lnTo>
                  <a:lnTo>
                    <a:pt x="2392" y="1202"/>
                  </a:lnTo>
                  <a:lnTo>
                    <a:pt x="2388" y="1202"/>
                  </a:lnTo>
                  <a:lnTo>
                    <a:pt x="2384" y="1202"/>
                  </a:lnTo>
                  <a:lnTo>
                    <a:pt x="2382" y="1198"/>
                  </a:lnTo>
                  <a:lnTo>
                    <a:pt x="2378" y="1192"/>
                  </a:lnTo>
                  <a:lnTo>
                    <a:pt x="2372" y="1182"/>
                  </a:lnTo>
                  <a:lnTo>
                    <a:pt x="2366" y="1172"/>
                  </a:lnTo>
                  <a:lnTo>
                    <a:pt x="2362" y="1166"/>
                  </a:lnTo>
                  <a:lnTo>
                    <a:pt x="2358" y="1164"/>
                  </a:lnTo>
                  <a:lnTo>
                    <a:pt x="2356" y="1164"/>
                  </a:lnTo>
                  <a:lnTo>
                    <a:pt x="2354" y="1166"/>
                  </a:lnTo>
                  <a:lnTo>
                    <a:pt x="2352" y="1166"/>
                  </a:lnTo>
                  <a:lnTo>
                    <a:pt x="2348" y="1162"/>
                  </a:lnTo>
                  <a:lnTo>
                    <a:pt x="2344" y="1156"/>
                  </a:lnTo>
                  <a:lnTo>
                    <a:pt x="2340" y="1150"/>
                  </a:lnTo>
                  <a:lnTo>
                    <a:pt x="2338" y="1150"/>
                  </a:lnTo>
                  <a:lnTo>
                    <a:pt x="2334" y="1150"/>
                  </a:lnTo>
                  <a:lnTo>
                    <a:pt x="2332" y="1152"/>
                  </a:lnTo>
                  <a:lnTo>
                    <a:pt x="2330" y="1152"/>
                  </a:lnTo>
                  <a:lnTo>
                    <a:pt x="2326" y="1150"/>
                  </a:lnTo>
                  <a:lnTo>
                    <a:pt x="2322" y="1144"/>
                  </a:lnTo>
                  <a:lnTo>
                    <a:pt x="2316" y="1132"/>
                  </a:lnTo>
                  <a:lnTo>
                    <a:pt x="2312" y="1124"/>
                  </a:lnTo>
                  <a:lnTo>
                    <a:pt x="2310" y="1122"/>
                  </a:lnTo>
                  <a:lnTo>
                    <a:pt x="2308" y="1124"/>
                  </a:lnTo>
                  <a:lnTo>
                    <a:pt x="2308" y="1128"/>
                  </a:lnTo>
                  <a:lnTo>
                    <a:pt x="2308" y="1140"/>
                  </a:lnTo>
                  <a:lnTo>
                    <a:pt x="2308" y="1144"/>
                  </a:lnTo>
                  <a:lnTo>
                    <a:pt x="2306" y="1146"/>
                  </a:lnTo>
                  <a:lnTo>
                    <a:pt x="2304" y="1142"/>
                  </a:lnTo>
                  <a:lnTo>
                    <a:pt x="2300" y="1136"/>
                  </a:lnTo>
                  <a:lnTo>
                    <a:pt x="2298" y="1126"/>
                  </a:lnTo>
                  <a:lnTo>
                    <a:pt x="2290" y="1110"/>
                  </a:lnTo>
                  <a:lnTo>
                    <a:pt x="2286" y="1100"/>
                  </a:lnTo>
                  <a:lnTo>
                    <a:pt x="2284" y="1086"/>
                  </a:lnTo>
                  <a:lnTo>
                    <a:pt x="2280" y="1058"/>
                  </a:lnTo>
                  <a:lnTo>
                    <a:pt x="2276" y="1042"/>
                  </a:lnTo>
                  <a:lnTo>
                    <a:pt x="2272" y="1026"/>
                  </a:lnTo>
                  <a:lnTo>
                    <a:pt x="2268" y="1012"/>
                  </a:lnTo>
                  <a:lnTo>
                    <a:pt x="2260" y="998"/>
                  </a:lnTo>
                  <a:lnTo>
                    <a:pt x="2252" y="988"/>
                  </a:lnTo>
                  <a:lnTo>
                    <a:pt x="2248" y="984"/>
                  </a:lnTo>
                  <a:lnTo>
                    <a:pt x="2244" y="986"/>
                  </a:lnTo>
                  <a:lnTo>
                    <a:pt x="2242" y="986"/>
                  </a:lnTo>
                  <a:lnTo>
                    <a:pt x="2240" y="984"/>
                  </a:lnTo>
                  <a:lnTo>
                    <a:pt x="2236" y="976"/>
                  </a:lnTo>
                  <a:lnTo>
                    <a:pt x="2230" y="968"/>
                  </a:lnTo>
                  <a:lnTo>
                    <a:pt x="2226" y="966"/>
                  </a:lnTo>
                  <a:lnTo>
                    <a:pt x="2222" y="966"/>
                  </a:lnTo>
                  <a:lnTo>
                    <a:pt x="2220" y="966"/>
                  </a:lnTo>
                  <a:lnTo>
                    <a:pt x="2218" y="964"/>
                  </a:lnTo>
                  <a:lnTo>
                    <a:pt x="2212" y="956"/>
                  </a:lnTo>
                  <a:lnTo>
                    <a:pt x="2208" y="944"/>
                  </a:lnTo>
                  <a:lnTo>
                    <a:pt x="2206" y="928"/>
                  </a:lnTo>
                  <a:lnTo>
                    <a:pt x="2202" y="900"/>
                  </a:lnTo>
                  <a:lnTo>
                    <a:pt x="2200" y="890"/>
                  </a:lnTo>
                  <a:lnTo>
                    <a:pt x="2202" y="884"/>
                  </a:lnTo>
                  <a:lnTo>
                    <a:pt x="2204" y="876"/>
                  </a:lnTo>
                  <a:lnTo>
                    <a:pt x="2204" y="870"/>
                  </a:lnTo>
                  <a:lnTo>
                    <a:pt x="2200" y="858"/>
                  </a:lnTo>
                  <a:lnTo>
                    <a:pt x="2198" y="850"/>
                  </a:lnTo>
                  <a:lnTo>
                    <a:pt x="2200" y="848"/>
                  </a:lnTo>
                  <a:lnTo>
                    <a:pt x="2204" y="850"/>
                  </a:lnTo>
                  <a:lnTo>
                    <a:pt x="2208" y="850"/>
                  </a:lnTo>
                  <a:lnTo>
                    <a:pt x="2210" y="848"/>
                  </a:lnTo>
                  <a:lnTo>
                    <a:pt x="2204" y="842"/>
                  </a:lnTo>
                  <a:lnTo>
                    <a:pt x="2198" y="826"/>
                  </a:lnTo>
                  <a:lnTo>
                    <a:pt x="2194" y="816"/>
                  </a:lnTo>
                  <a:lnTo>
                    <a:pt x="2192" y="802"/>
                  </a:lnTo>
                  <a:lnTo>
                    <a:pt x="2190" y="794"/>
                  </a:lnTo>
                  <a:lnTo>
                    <a:pt x="2188" y="790"/>
                  </a:lnTo>
                  <a:lnTo>
                    <a:pt x="2184" y="786"/>
                  </a:lnTo>
                  <a:lnTo>
                    <a:pt x="2176" y="784"/>
                  </a:lnTo>
                  <a:lnTo>
                    <a:pt x="2174" y="782"/>
                  </a:lnTo>
                  <a:lnTo>
                    <a:pt x="2170" y="780"/>
                  </a:lnTo>
                  <a:lnTo>
                    <a:pt x="2166" y="772"/>
                  </a:lnTo>
                  <a:lnTo>
                    <a:pt x="2162" y="766"/>
                  </a:lnTo>
                  <a:lnTo>
                    <a:pt x="2160" y="764"/>
                  </a:lnTo>
                  <a:lnTo>
                    <a:pt x="2154" y="764"/>
                  </a:lnTo>
                  <a:lnTo>
                    <a:pt x="2150" y="762"/>
                  </a:lnTo>
                  <a:lnTo>
                    <a:pt x="2146" y="758"/>
                  </a:lnTo>
                  <a:lnTo>
                    <a:pt x="2138" y="746"/>
                  </a:lnTo>
                  <a:lnTo>
                    <a:pt x="2134" y="752"/>
                  </a:lnTo>
                  <a:lnTo>
                    <a:pt x="2138" y="746"/>
                  </a:lnTo>
                  <a:lnTo>
                    <a:pt x="2134" y="732"/>
                  </a:lnTo>
                  <a:lnTo>
                    <a:pt x="2132" y="716"/>
                  </a:lnTo>
                  <a:lnTo>
                    <a:pt x="2132" y="710"/>
                  </a:lnTo>
                  <a:lnTo>
                    <a:pt x="2134" y="706"/>
                  </a:lnTo>
                  <a:lnTo>
                    <a:pt x="2136" y="702"/>
                  </a:lnTo>
                  <a:lnTo>
                    <a:pt x="2142" y="702"/>
                  </a:lnTo>
                  <a:lnTo>
                    <a:pt x="2144" y="702"/>
                  </a:lnTo>
                  <a:lnTo>
                    <a:pt x="2138" y="698"/>
                  </a:lnTo>
                  <a:lnTo>
                    <a:pt x="2134" y="692"/>
                  </a:lnTo>
                  <a:lnTo>
                    <a:pt x="2128" y="684"/>
                  </a:lnTo>
                  <a:lnTo>
                    <a:pt x="2120" y="674"/>
                  </a:lnTo>
                  <a:lnTo>
                    <a:pt x="2116" y="662"/>
                  </a:lnTo>
                  <a:lnTo>
                    <a:pt x="2108" y="642"/>
                  </a:lnTo>
                  <a:lnTo>
                    <a:pt x="2098" y="624"/>
                  </a:lnTo>
                  <a:lnTo>
                    <a:pt x="2082" y="594"/>
                  </a:lnTo>
                  <a:lnTo>
                    <a:pt x="2072" y="572"/>
                  </a:lnTo>
                  <a:lnTo>
                    <a:pt x="2070" y="564"/>
                  </a:lnTo>
                  <a:lnTo>
                    <a:pt x="2070" y="556"/>
                  </a:lnTo>
                  <a:lnTo>
                    <a:pt x="2070" y="550"/>
                  </a:lnTo>
                  <a:lnTo>
                    <a:pt x="2070" y="544"/>
                  </a:lnTo>
                  <a:lnTo>
                    <a:pt x="2064" y="534"/>
                  </a:lnTo>
                  <a:lnTo>
                    <a:pt x="2058" y="526"/>
                  </a:lnTo>
                  <a:lnTo>
                    <a:pt x="2056" y="520"/>
                  </a:lnTo>
                  <a:lnTo>
                    <a:pt x="2056" y="512"/>
                  </a:lnTo>
                  <a:lnTo>
                    <a:pt x="2054" y="504"/>
                  </a:lnTo>
                  <a:lnTo>
                    <a:pt x="2050" y="494"/>
                  </a:lnTo>
                  <a:lnTo>
                    <a:pt x="2036" y="474"/>
                  </a:lnTo>
                  <a:lnTo>
                    <a:pt x="2022" y="452"/>
                  </a:lnTo>
                  <a:lnTo>
                    <a:pt x="2018" y="442"/>
                  </a:lnTo>
                  <a:lnTo>
                    <a:pt x="2016" y="434"/>
                  </a:lnTo>
                  <a:lnTo>
                    <a:pt x="2016" y="426"/>
                  </a:lnTo>
                  <a:lnTo>
                    <a:pt x="2014" y="422"/>
                  </a:lnTo>
                  <a:lnTo>
                    <a:pt x="2010" y="416"/>
                  </a:lnTo>
                  <a:lnTo>
                    <a:pt x="2008" y="412"/>
                  </a:lnTo>
                  <a:lnTo>
                    <a:pt x="2008" y="408"/>
                  </a:lnTo>
                  <a:lnTo>
                    <a:pt x="2010" y="402"/>
                  </a:lnTo>
                  <a:lnTo>
                    <a:pt x="2014" y="394"/>
                  </a:lnTo>
                  <a:lnTo>
                    <a:pt x="2000" y="332"/>
                  </a:lnTo>
                  <a:lnTo>
                    <a:pt x="1998" y="332"/>
                  </a:lnTo>
                  <a:lnTo>
                    <a:pt x="1996" y="328"/>
                  </a:lnTo>
                  <a:lnTo>
                    <a:pt x="1992" y="326"/>
                  </a:lnTo>
                  <a:lnTo>
                    <a:pt x="1990" y="326"/>
                  </a:lnTo>
                  <a:lnTo>
                    <a:pt x="1986" y="326"/>
                  </a:lnTo>
                  <a:lnTo>
                    <a:pt x="1984" y="324"/>
                  </a:lnTo>
                  <a:lnTo>
                    <a:pt x="1984" y="322"/>
                  </a:lnTo>
                  <a:lnTo>
                    <a:pt x="1984" y="320"/>
                  </a:lnTo>
                  <a:lnTo>
                    <a:pt x="1986" y="318"/>
                  </a:lnTo>
                  <a:lnTo>
                    <a:pt x="1988" y="316"/>
                  </a:lnTo>
                  <a:lnTo>
                    <a:pt x="1990" y="314"/>
                  </a:lnTo>
                  <a:lnTo>
                    <a:pt x="1992" y="316"/>
                  </a:lnTo>
                  <a:lnTo>
                    <a:pt x="1998" y="320"/>
                  </a:lnTo>
                  <a:lnTo>
                    <a:pt x="1996" y="316"/>
                  </a:lnTo>
                  <a:lnTo>
                    <a:pt x="1990" y="310"/>
                  </a:lnTo>
                  <a:lnTo>
                    <a:pt x="1988" y="308"/>
                  </a:lnTo>
                  <a:lnTo>
                    <a:pt x="1986" y="308"/>
                  </a:lnTo>
                  <a:lnTo>
                    <a:pt x="1980" y="312"/>
                  </a:lnTo>
                  <a:lnTo>
                    <a:pt x="1976" y="314"/>
                  </a:lnTo>
                  <a:lnTo>
                    <a:pt x="1974" y="314"/>
                  </a:lnTo>
                  <a:lnTo>
                    <a:pt x="1966" y="310"/>
                  </a:lnTo>
                  <a:lnTo>
                    <a:pt x="1958" y="306"/>
                  </a:lnTo>
                  <a:lnTo>
                    <a:pt x="1954" y="306"/>
                  </a:lnTo>
                  <a:lnTo>
                    <a:pt x="1948" y="308"/>
                  </a:lnTo>
                  <a:lnTo>
                    <a:pt x="1938" y="312"/>
                  </a:lnTo>
                  <a:lnTo>
                    <a:pt x="1932" y="312"/>
                  </a:lnTo>
                  <a:lnTo>
                    <a:pt x="1928" y="312"/>
                  </a:lnTo>
                  <a:lnTo>
                    <a:pt x="1922" y="318"/>
                  </a:lnTo>
                  <a:lnTo>
                    <a:pt x="1920" y="320"/>
                  </a:lnTo>
                  <a:lnTo>
                    <a:pt x="1916" y="322"/>
                  </a:lnTo>
                  <a:lnTo>
                    <a:pt x="1908" y="326"/>
                  </a:lnTo>
                  <a:lnTo>
                    <a:pt x="1892" y="340"/>
                  </a:lnTo>
                  <a:lnTo>
                    <a:pt x="1886" y="346"/>
                  </a:lnTo>
                  <a:lnTo>
                    <a:pt x="1880" y="346"/>
                  </a:lnTo>
                  <a:lnTo>
                    <a:pt x="1874" y="346"/>
                  </a:lnTo>
                  <a:lnTo>
                    <a:pt x="1866" y="344"/>
                  </a:lnTo>
                  <a:lnTo>
                    <a:pt x="1854" y="336"/>
                  </a:lnTo>
                  <a:lnTo>
                    <a:pt x="1848" y="334"/>
                  </a:lnTo>
                  <a:lnTo>
                    <a:pt x="1844" y="334"/>
                  </a:lnTo>
                  <a:lnTo>
                    <a:pt x="1836" y="332"/>
                  </a:lnTo>
                  <a:lnTo>
                    <a:pt x="1830" y="330"/>
                  </a:lnTo>
                  <a:lnTo>
                    <a:pt x="1826" y="326"/>
                  </a:lnTo>
                  <a:lnTo>
                    <a:pt x="1822" y="326"/>
                  </a:lnTo>
                  <a:lnTo>
                    <a:pt x="1818" y="326"/>
                  </a:lnTo>
                  <a:lnTo>
                    <a:pt x="1812" y="326"/>
                  </a:lnTo>
                  <a:lnTo>
                    <a:pt x="1812" y="324"/>
                  </a:lnTo>
                  <a:lnTo>
                    <a:pt x="1808" y="322"/>
                  </a:lnTo>
                  <a:lnTo>
                    <a:pt x="1804" y="318"/>
                  </a:lnTo>
                  <a:lnTo>
                    <a:pt x="1794" y="314"/>
                  </a:lnTo>
                  <a:lnTo>
                    <a:pt x="1778" y="310"/>
                  </a:lnTo>
                  <a:lnTo>
                    <a:pt x="1762" y="308"/>
                  </a:lnTo>
                  <a:lnTo>
                    <a:pt x="1750" y="306"/>
                  </a:lnTo>
                  <a:lnTo>
                    <a:pt x="1734" y="308"/>
                  </a:lnTo>
                  <a:lnTo>
                    <a:pt x="1724" y="310"/>
                  </a:lnTo>
                  <a:lnTo>
                    <a:pt x="1718" y="310"/>
                  </a:lnTo>
                  <a:lnTo>
                    <a:pt x="1718" y="308"/>
                  </a:lnTo>
                  <a:lnTo>
                    <a:pt x="1716" y="302"/>
                  </a:lnTo>
                  <a:lnTo>
                    <a:pt x="1714" y="292"/>
                  </a:lnTo>
                  <a:lnTo>
                    <a:pt x="1710" y="288"/>
                  </a:lnTo>
                  <a:lnTo>
                    <a:pt x="1706" y="286"/>
                  </a:lnTo>
                  <a:lnTo>
                    <a:pt x="1700" y="284"/>
                  </a:lnTo>
                  <a:lnTo>
                    <a:pt x="1692" y="284"/>
                  </a:lnTo>
                  <a:lnTo>
                    <a:pt x="1678" y="284"/>
                  </a:lnTo>
                  <a:lnTo>
                    <a:pt x="1672" y="282"/>
                  </a:lnTo>
                  <a:lnTo>
                    <a:pt x="1666" y="280"/>
                  </a:lnTo>
                  <a:lnTo>
                    <a:pt x="1654" y="278"/>
                  </a:lnTo>
                  <a:lnTo>
                    <a:pt x="1648" y="276"/>
                  </a:lnTo>
                  <a:lnTo>
                    <a:pt x="1644" y="274"/>
                  </a:lnTo>
                  <a:lnTo>
                    <a:pt x="1640" y="266"/>
                  </a:lnTo>
                  <a:lnTo>
                    <a:pt x="1638" y="262"/>
                  </a:lnTo>
                  <a:lnTo>
                    <a:pt x="1632" y="256"/>
                  </a:lnTo>
                  <a:lnTo>
                    <a:pt x="1624" y="250"/>
                  </a:lnTo>
                  <a:lnTo>
                    <a:pt x="1612" y="242"/>
                  </a:lnTo>
                  <a:lnTo>
                    <a:pt x="1596" y="236"/>
                  </a:lnTo>
                  <a:lnTo>
                    <a:pt x="1584" y="236"/>
                  </a:lnTo>
                  <a:lnTo>
                    <a:pt x="1574" y="238"/>
                  </a:lnTo>
                  <a:lnTo>
                    <a:pt x="1568" y="242"/>
                  </a:lnTo>
                  <a:lnTo>
                    <a:pt x="1564" y="244"/>
                  </a:lnTo>
                  <a:lnTo>
                    <a:pt x="1560" y="246"/>
                  </a:lnTo>
                  <a:lnTo>
                    <a:pt x="1550" y="246"/>
                  </a:lnTo>
                  <a:lnTo>
                    <a:pt x="1544" y="248"/>
                  </a:lnTo>
                  <a:lnTo>
                    <a:pt x="1536" y="252"/>
                  </a:lnTo>
                  <a:lnTo>
                    <a:pt x="1528" y="260"/>
                  </a:lnTo>
                  <a:lnTo>
                    <a:pt x="1516" y="274"/>
                  </a:lnTo>
                  <a:lnTo>
                    <a:pt x="1510" y="284"/>
                  </a:lnTo>
                  <a:lnTo>
                    <a:pt x="1508" y="292"/>
                  </a:lnTo>
                  <a:lnTo>
                    <a:pt x="1508" y="302"/>
                  </a:lnTo>
                  <a:lnTo>
                    <a:pt x="1510" y="314"/>
                  </a:lnTo>
                  <a:lnTo>
                    <a:pt x="1512" y="324"/>
                  </a:lnTo>
                  <a:lnTo>
                    <a:pt x="1514" y="334"/>
                  </a:lnTo>
                  <a:lnTo>
                    <a:pt x="1512" y="344"/>
                  </a:lnTo>
                  <a:lnTo>
                    <a:pt x="1506" y="354"/>
                  </a:lnTo>
                  <a:lnTo>
                    <a:pt x="1498" y="362"/>
                  </a:lnTo>
                  <a:lnTo>
                    <a:pt x="1492" y="368"/>
                  </a:lnTo>
                  <a:lnTo>
                    <a:pt x="1484" y="374"/>
                  </a:lnTo>
                  <a:lnTo>
                    <a:pt x="1478" y="376"/>
                  </a:lnTo>
                  <a:lnTo>
                    <a:pt x="1470" y="376"/>
                  </a:lnTo>
                  <a:lnTo>
                    <a:pt x="1464" y="374"/>
                  </a:lnTo>
                  <a:lnTo>
                    <a:pt x="1458" y="368"/>
                  </a:lnTo>
                  <a:lnTo>
                    <a:pt x="1452" y="362"/>
                  </a:lnTo>
                  <a:lnTo>
                    <a:pt x="1446" y="356"/>
                  </a:lnTo>
                  <a:lnTo>
                    <a:pt x="1438" y="350"/>
                  </a:lnTo>
                  <a:lnTo>
                    <a:pt x="1418" y="338"/>
                  </a:lnTo>
                  <a:lnTo>
                    <a:pt x="1398" y="330"/>
                  </a:lnTo>
                  <a:lnTo>
                    <a:pt x="1376" y="328"/>
                  </a:lnTo>
                  <a:lnTo>
                    <a:pt x="1358" y="326"/>
                  </a:lnTo>
                  <a:lnTo>
                    <a:pt x="1350" y="324"/>
                  </a:lnTo>
                  <a:lnTo>
                    <a:pt x="1344" y="320"/>
                  </a:lnTo>
                  <a:lnTo>
                    <a:pt x="1338" y="316"/>
                  </a:lnTo>
                  <a:lnTo>
                    <a:pt x="1334" y="310"/>
                  </a:lnTo>
                  <a:lnTo>
                    <a:pt x="1330" y="300"/>
                  </a:lnTo>
                  <a:lnTo>
                    <a:pt x="1326" y="288"/>
                  </a:lnTo>
                  <a:lnTo>
                    <a:pt x="1324" y="276"/>
                  </a:lnTo>
                  <a:lnTo>
                    <a:pt x="1320" y="268"/>
                  </a:lnTo>
                  <a:lnTo>
                    <a:pt x="1314" y="262"/>
                  </a:lnTo>
                  <a:lnTo>
                    <a:pt x="1306" y="260"/>
                  </a:lnTo>
                  <a:lnTo>
                    <a:pt x="1294" y="258"/>
                  </a:lnTo>
                  <a:lnTo>
                    <a:pt x="1288" y="256"/>
                  </a:lnTo>
                  <a:lnTo>
                    <a:pt x="1284" y="254"/>
                  </a:lnTo>
                  <a:lnTo>
                    <a:pt x="1272" y="248"/>
                  </a:lnTo>
                  <a:lnTo>
                    <a:pt x="1256" y="242"/>
                  </a:lnTo>
                  <a:lnTo>
                    <a:pt x="1238" y="240"/>
                  </a:lnTo>
                  <a:lnTo>
                    <a:pt x="1230" y="240"/>
                  </a:lnTo>
                  <a:lnTo>
                    <a:pt x="1224" y="240"/>
                  </a:lnTo>
                  <a:lnTo>
                    <a:pt x="1216" y="242"/>
                  </a:lnTo>
                  <a:lnTo>
                    <a:pt x="1210" y="242"/>
                  </a:lnTo>
                  <a:lnTo>
                    <a:pt x="1196" y="236"/>
                  </a:lnTo>
                  <a:lnTo>
                    <a:pt x="1182" y="230"/>
                  </a:lnTo>
                  <a:lnTo>
                    <a:pt x="1172" y="224"/>
                  </a:lnTo>
                  <a:lnTo>
                    <a:pt x="1160" y="218"/>
                  </a:lnTo>
                  <a:lnTo>
                    <a:pt x="1156" y="214"/>
                  </a:lnTo>
                  <a:lnTo>
                    <a:pt x="1154" y="206"/>
                  </a:lnTo>
                  <a:lnTo>
                    <a:pt x="1152" y="198"/>
                  </a:lnTo>
                  <a:lnTo>
                    <a:pt x="1150" y="198"/>
                  </a:lnTo>
                  <a:lnTo>
                    <a:pt x="1148" y="198"/>
                  </a:lnTo>
                  <a:lnTo>
                    <a:pt x="1144" y="200"/>
                  </a:lnTo>
                  <a:lnTo>
                    <a:pt x="1142" y="200"/>
                  </a:lnTo>
                  <a:lnTo>
                    <a:pt x="1140" y="198"/>
                  </a:lnTo>
                  <a:lnTo>
                    <a:pt x="1132" y="196"/>
                  </a:lnTo>
                  <a:lnTo>
                    <a:pt x="1124" y="194"/>
                  </a:lnTo>
                  <a:lnTo>
                    <a:pt x="1118" y="194"/>
                  </a:lnTo>
                  <a:lnTo>
                    <a:pt x="1114" y="190"/>
                  </a:lnTo>
                  <a:lnTo>
                    <a:pt x="1110" y="184"/>
                  </a:lnTo>
                  <a:lnTo>
                    <a:pt x="1108" y="176"/>
                  </a:lnTo>
                  <a:lnTo>
                    <a:pt x="1110" y="170"/>
                  </a:lnTo>
                  <a:lnTo>
                    <a:pt x="1116" y="162"/>
                  </a:lnTo>
                  <a:lnTo>
                    <a:pt x="1134" y="144"/>
                  </a:lnTo>
                  <a:lnTo>
                    <a:pt x="1142" y="134"/>
                  </a:lnTo>
                  <a:lnTo>
                    <a:pt x="1150" y="124"/>
                  </a:lnTo>
                  <a:lnTo>
                    <a:pt x="1154" y="116"/>
                  </a:lnTo>
                  <a:lnTo>
                    <a:pt x="1154" y="114"/>
                  </a:lnTo>
                  <a:lnTo>
                    <a:pt x="1152" y="110"/>
                  </a:lnTo>
                  <a:lnTo>
                    <a:pt x="1150" y="106"/>
                  </a:lnTo>
                  <a:lnTo>
                    <a:pt x="1148" y="102"/>
                  </a:lnTo>
                  <a:lnTo>
                    <a:pt x="1148" y="96"/>
                  </a:lnTo>
                  <a:lnTo>
                    <a:pt x="1148" y="92"/>
                  </a:lnTo>
                  <a:lnTo>
                    <a:pt x="1146" y="90"/>
                  </a:lnTo>
                  <a:lnTo>
                    <a:pt x="1142" y="86"/>
                  </a:lnTo>
                  <a:lnTo>
                    <a:pt x="1136" y="82"/>
                  </a:lnTo>
                  <a:lnTo>
                    <a:pt x="1132" y="78"/>
                  </a:lnTo>
                  <a:lnTo>
                    <a:pt x="1128" y="74"/>
                  </a:lnTo>
                  <a:lnTo>
                    <a:pt x="1124" y="64"/>
                  </a:lnTo>
                  <a:lnTo>
                    <a:pt x="1124" y="60"/>
                  </a:lnTo>
                  <a:lnTo>
                    <a:pt x="1124" y="56"/>
                  </a:lnTo>
                  <a:lnTo>
                    <a:pt x="1126" y="52"/>
                  </a:lnTo>
                  <a:lnTo>
                    <a:pt x="1130" y="50"/>
                  </a:lnTo>
                  <a:lnTo>
                    <a:pt x="1140" y="42"/>
                  </a:lnTo>
                  <a:lnTo>
                    <a:pt x="1148" y="34"/>
                  </a:lnTo>
                  <a:lnTo>
                    <a:pt x="1152" y="26"/>
                  </a:lnTo>
                  <a:lnTo>
                    <a:pt x="1152" y="20"/>
                  </a:lnTo>
                  <a:lnTo>
                    <a:pt x="1152" y="16"/>
                  </a:lnTo>
                  <a:lnTo>
                    <a:pt x="1148" y="14"/>
                  </a:lnTo>
                  <a:lnTo>
                    <a:pt x="1146" y="16"/>
                  </a:lnTo>
                  <a:lnTo>
                    <a:pt x="1136" y="22"/>
                  </a:lnTo>
                  <a:lnTo>
                    <a:pt x="1128" y="30"/>
                  </a:lnTo>
                  <a:lnTo>
                    <a:pt x="1124" y="32"/>
                  </a:lnTo>
                  <a:lnTo>
                    <a:pt x="1122" y="32"/>
                  </a:lnTo>
                  <a:lnTo>
                    <a:pt x="1120" y="30"/>
                  </a:lnTo>
                  <a:lnTo>
                    <a:pt x="1118" y="26"/>
                  </a:lnTo>
                  <a:lnTo>
                    <a:pt x="1118" y="18"/>
                  </a:lnTo>
                  <a:lnTo>
                    <a:pt x="1116" y="10"/>
                  </a:lnTo>
                  <a:lnTo>
                    <a:pt x="1112" y="6"/>
                  </a:lnTo>
                  <a:lnTo>
                    <a:pt x="1108" y="4"/>
                  </a:lnTo>
                  <a:lnTo>
                    <a:pt x="1096" y="0"/>
                  </a:lnTo>
                  <a:lnTo>
                    <a:pt x="1088" y="2"/>
                  </a:lnTo>
                  <a:lnTo>
                    <a:pt x="1080" y="4"/>
                  </a:lnTo>
                  <a:lnTo>
                    <a:pt x="1074" y="6"/>
                  </a:lnTo>
                  <a:lnTo>
                    <a:pt x="1064" y="16"/>
                  </a:lnTo>
                  <a:lnTo>
                    <a:pt x="1058" y="22"/>
                  </a:lnTo>
                  <a:lnTo>
                    <a:pt x="1052" y="22"/>
                  </a:lnTo>
                  <a:lnTo>
                    <a:pt x="1040" y="22"/>
                  </a:lnTo>
                  <a:lnTo>
                    <a:pt x="1034" y="22"/>
                  </a:lnTo>
                  <a:lnTo>
                    <a:pt x="1026" y="24"/>
                  </a:lnTo>
                  <a:lnTo>
                    <a:pt x="1022" y="28"/>
                  </a:lnTo>
                  <a:lnTo>
                    <a:pt x="1018" y="24"/>
                  </a:lnTo>
                  <a:lnTo>
                    <a:pt x="1014" y="20"/>
                  </a:lnTo>
                  <a:lnTo>
                    <a:pt x="1006" y="14"/>
                  </a:lnTo>
                  <a:lnTo>
                    <a:pt x="1002" y="12"/>
                  </a:lnTo>
                  <a:lnTo>
                    <a:pt x="998" y="14"/>
                  </a:lnTo>
                  <a:lnTo>
                    <a:pt x="994" y="18"/>
                  </a:lnTo>
                  <a:lnTo>
                    <a:pt x="992" y="20"/>
                  </a:lnTo>
                  <a:lnTo>
                    <a:pt x="988" y="22"/>
                  </a:lnTo>
                  <a:lnTo>
                    <a:pt x="984" y="22"/>
                  </a:lnTo>
                  <a:lnTo>
                    <a:pt x="978" y="20"/>
                  </a:lnTo>
                  <a:lnTo>
                    <a:pt x="966" y="16"/>
                  </a:lnTo>
                  <a:lnTo>
                    <a:pt x="962" y="16"/>
                  </a:lnTo>
                  <a:lnTo>
                    <a:pt x="960" y="18"/>
                  </a:lnTo>
                  <a:lnTo>
                    <a:pt x="954" y="22"/>
                  </a:lnTo>
                  <a:lnTo>
                    <a:pt x="942" y="26"/>
                  </a:lnTo>
                  <a:lnTo>
                    <a:pt x="936" y="28"/>
                  </a:lnTo>
                  <a:lnTo>
                    <a:pt x="930" y="30"/>
                  </a:lnTo>
                  <a:lnTo>
                    <a:pt x="924" y="36"/>
                  </a:lnTo>
                  <a:lnTo>
                    <a:pt x="920" y="38"/>
                  </a:lnTo>
                  <a:lnTo>
                    <a:pt x="918" y="38"/>
                  </a:lnTo>
                  <a:lnTo>
                    <a:pt x="914" y="36"/>
                  </a:lnTo>
                  <a:lnTo>
                    <a:pt x="910" y="32"/>
                  </a:lnTo>
                  <a:lnTo>
                    <a:pt x="906" y="28"/>
                  </a:lnTo>
                  <a:lnTo>
                    <a:pt x="900" y="26"/>
                  </a:lnTo>
                  <a:lnTo>
                    <a:pt x="886" y="22"/>
                  </a:lnTo>
                  <a:lnTo>
                    <a:pt x="870" y="24"/>
                  </a:lnTo>
                  <a:lnTo>
                    <a:pt x="854" y="26"/>
                  </a:lnTo>
                  <a:lnTo>
                    <a:pt x="848" y="28"/>
                  </a:lnTo>
                  <a:lnTo>
                    <a:pt x="842" y="28"/>
                  </a:lnTo>
                  <a:lnTo>
                    <a:pt x="832" y="28"/>
                  </a:lnTo>
                  <a:lnTo>
                    <a:pt x="822" y="28"/>
                  </a:lnTo>
                  <a:lnTo>
                    <a:pt x="820" y="30"/>
                  </a:lnTo>
                  <a:lnTo>
                    <a:pt x="816" y="32"/>
                  </a:lnTo>
                  <a:lnTo>
                    <a:pt x="812" y="38"/>
                  </a:lnTo>
                  <a:lnTo>
                    <a:pt x="804" y="40"/>
                  </a:lnTo>
                  <a:lnTo>
                    <a:pt x="776" y="42"/>
                  </a:lnTo>
                  <a:lnTo>
                    <a:pt x="754" y="46"/>
                  </a:lnTo>
                  <a:lnTo>
                    <a:pt x="732" y="52"/>
                  </a:lnTo>
                  <a:lnTo>
                    <a:pt x="724" y="58"/>
                  </a:lnTo>
                  <a:lnTo>
                    <a:pt x="716" y="64"/>
                  </a:lnTo>
                  <a:lnTo>
                    <a:pt x="710" y="70"/>
                  </a:lnTo>
                  <a:lnTo>
                    <a:pt x="706" y="76"/>
                  </a:lnTo>
                  <a:lnTo>
                    <a:pt x="704" y="82"/>
                  </a:lnTo>
                  <a:lnTo>
                    <a:pt x="700" y="86"/>
                  </a:lnTo>
                  <a:lnTo>
                    <a:pt x="698" y="86"/>
                  </a:lnTo>
                  <a:lnTo>
                    <a:pt x="696" y="84"/>
                  </a:lnTo>
                  <a:lnTo>
                    <a:pt x="690" y="80"/>
                  </a:lnTo>
                  <a:lnTo>
                    <a:pt x="686" y="82"/>
                  </a:lnTo>
                  <a:lnTo>
                    <a:pt x="682" y="84"/>
                  </a:lnTo>
                  <a:lnTo>
                    <a:pt x="680" y="86"/>
                  </a:lnTo>
                  <a:lnTo>
                    <a:pt x="676" y="88"/>
                  </a:lnTo>
                  <a:lnTo>
                    <a:pt x="670" y="86"/>
                  </a:lnTo>
                  <a:lnTo>
                    <a:pt x="668" y="86"/>
                  </a:lnTo>
                  <a:lnTo>
                    <a:pt x="664" y="88"/>
                  </a:lnTo>
                  <a:lnTo>
                    <a:pt x="662" y="90"/>
                  </a:lnTo>
                  <a:lnTo>
                    <a:pt x="656" y="96"/>
                  </a:lnTo>
                  <a:lnTo>
                    <a:pt x="650" y="104"/>
                  </a:lnTo>
                  <a:lnTo>
                    <a:pt x="640" y="114"/>
                  </a:lnTo>
                  <a:lnTo>
                    <a:pt x="634" y="118"/>
                  </a:lnTo>
                  <a:lnTo>
                    <a:pt x="628" y="120"/>
                  </a:lnTo>
                  <a:lnTo>
                    <a:pt x="622" y="120"/>
                  </a:lnTo>
                  <a:lnTo>
                    <a:pt x="616" y="120"/>
                  </a:lnTo>
                  <a:lnTo>
                    <a:pt x="600" y="120"/>
                  </a:lnTo>
                  <a:lnTo>
                    <a:pt x="596" y="118"/>
                  </a:lnTo>
                  <a:lnTo>
                    <a:pt x="592" y="116"/>
                  </a:lnTo>
                  <a:lnTo>
                    <a:pt x="588" y="112"/>
                  </a:lnTo>
                  <a:lnTo>
                    <a:pt x="586" y="108"/>
                  </a:lnTo>
                  <a:lnTo>
                    <a:pt x="586" y="104"/>
                  </a:lnTo>
                  <a:lnTo>
                    <a:pt x="584" y="104"/>
                  </a:lnTo>
                  <a:lnTo>
                    <a:pt x="580" y="108"/>
                  </a:lnTo>
                  <a:lnTo>
                    <a:pt x="578" y="110"/>
                  </a:lnTo>
                  <a:lnTo>
                    <a:pt x="574" y="112"/>
                  </a:lnTo>
                  <a:lnTo>
                    <a:pt x="570" y="114"/>
                  </a:lnTo>
                  <a:lnTo>
                    <a:pt x="562" y="112"/>
                  </a:lnTo>
                  <a:lnTo>
                    <a:pt x="558" y="110"/>
                  </a:lnTo>
                  <a:lnTo>
                    <a:pt x="552" y="110"/>
                  </a:lnTo>
                  <a:lnTo>
                    <a:pt x="542" y="114"/>
                  </a:lnTo>
                  <a:lnTo>
                    <a:pt x="536" y="116"/>
                  </a:lnTo>
                  <a:lnTo>
                    <a:pt x="530" y="118"/>
                  </a:lnTo>
                  <a:lnTo>
                    <a:pt x="520" y="116"/>
                  </a:lnTo>
                  <a:lnTo>
                    <a:pt x="510" y="112"/>
                  </a:lnTo>
                  <a:lnTo>
                    <a:pt x="502" y="108"/>
                  </a:lnTo>
                  <a:lnTo>
                    <a:pt x="498" y="102"/>
                  </a:lnTo>
                  <a:lnTo>
                    <a:pt x="494" y="98"/>
                  </a:lnTo>
                  <a:lnTo>
                    <a:pt x="492" y="94"/>
                  </a:lnTo>
                  <a:lnTo>
                    <a:pt x="464" y="96"/>
                  </a:lnTo>
                  <a:lnTo>
                    <a:pt x="454" y="122"/>
                  </a:lnTo>
                  <a:lnTo>
                    <a:pt x="444" y="152"/>
                  </a:lnTo>
                  <a:lnTo>
                    <a:pt x="436" y="166"/>
                  </a:lnTo>
                  <a:lnTo>
                    <a:pt x="426" y="180"/>
                  </a:lnTo>
                  <a:lnTo>
                    <a:pt x="414" y="190"/>
                  </a:lnTo>
                  <a:lnTo>
                    <a:pt x="400" y="200"/>
                  </a:lnTo>
                  <a:lnTo>
                    <a:pt x="380" y="206"/>
                  </a:lnTo>
                  <a:lnTo>
                    <a:pt x="368" y="212"/>
                  </a:lnTo>
                  <a:lnTo>
                    <a:pt x="360" y="218"/>
                  </a:lnTo>
                  <a:lnTo>
                    <a:pt x="356" y="222"/>
                  </a:lnTo>
                  <a:lnTo>
                    <a:pt x="352" y="232"/>
                  </a:lnTo>
                  <a:lnTo>
                    <a:pt x="348" y="238"/>
                  </a:lnTo>
                  <a:lnTo>
                    <a:pt x="342" y="244"/>
                  </a:lnTo>
                  <a:lnTo>
                    <a:pt x="334" y="252"/>
                  </a:lnTo>
                  <a:lnTo>
                    <a:pt x="332" y="256"/>
                  </a:lnTo>
                  <a:lnTo>
                    <a:pt x="330" y="260"/>
                  </a:lnTo>
                  <a:lnTo>
                    <a:pt x="330" y="264"/>
                  </a:lnTo>
                  <a:lnTo>
                    <a:pt x="330" y="270"/>
                  </a:lnTo>
                  <a:lnTo>
                    <a:pt x="330" y="274"/>
                  </a:lnTo>
                  <a:lnTo>
                    <a:pt x="326" y="282"/>
                  </a:lnTo>
                  <a:lnTo>
                    <a:pt x="320" y="292"/>
                  </a:lnTo>
                  <a:lnTo>
                    <a:pt x="312" y="306"/>
                  </a:lnTo>
                  <a:lnTo>
                    <a:pt x="308" y="320"/>
                  </a:lnTo>
                  <a:lnTo>
                    <a:pt x="308" y="336"/>
                  </a:lnTo>
                  <a:lnTo>
                    <a:pt x="310" y="350"/>
                  </a:lnTo>
                  <a:lnTo>
                    <a:pt x="314" y="376"/>
                  </a:lnTo>
                  <a:lnTo>
                    <a:pt x="314" y="388"/>
                  </a:lnTo>
                  <a:lnTo>
                    <a:pt x="310" y="398"/>
                  </a:lnTo>
                  <a:lnTo>
                    <a:pt x="298" y="420"/>
                  </a:lnTo>
                  <a:lnTo>
                    <a:pt x="288" y="434"/>
                  </a:lnTo>
                  <a:lnTo>
                    <a:pt x="282" y="442"/>
                  </a:lnTo>
                  <a:lnTo>
                    <a:pt x="276" y="446"/>
                  </a:lnTo>
                  <a:lnTo>
                    <a:pt x="264" y="452"/>
                  </a:lnTo>
                  <a:lnTo>
                    <a:pt x="258" y="456"/>
                  </a:lnTo>
                  <a:lnTo>
                    <a:pt x="250" y="466"/>
                  </a:lnTo>
                  <a:lnTo>
                    <a:pt x="240" y="478"/>
                  </a:lnTo>
                  <a:lnTo>
                    <a:pt x="228" y="484"/>
                  </a:lnTo>
                  <a:lnTo>
                    <a:pt x="218" y="488"/>
                  </a:lnTo>
                  <a:lnTo>
                    <a:pt x="206" y="490"/>
                  </a:lnTo>
                  <a:lnTo>
                    <a:pt x="196" y="492"/>
                  </a:lnTo>
                  <a:lnTo>
                    <a:pt x="188" y="496"/>
                  </a:lnTo>
                  <a:lnTo>
                    <a:pt x="180" y="500"/>
                  </a:lnTo>
                  <a:lnTo>
                    <a:pt x="174" y="510"/>
                  </a:lnTo>
                  <a:lnTo>
                    <a:pt x="164" y="538"/>
                  </a:lnTo>
                  <a:lnTo>
                    <a:pt x="156" y="556"/>
                  </a:lnTo>
                  <a:lnTo>
                    <a:pt x="148" y="566"/>
                  </a:lnTo>
                  <a:lnTo>
                    <a:pt x="140" y="572"/>
                  </a:lnTo>
                  <a:lnTo>
                    <a:pt x="134" y="574"/>
                  </a:lnTo>
                  <a:lnTo>
                    <a:pt x="128" y="578"/>
                  </a:lnTo>
                  <a:lnTo>
                    <a:pt x="124" y="584"/>
                  </a:lnTo>
                  <a:lnTo>
                    <a:pt x="120" y="596"/>
                  </a:lnTo>
                  <a:lnTo>
                    <a:pt x="116" y="610"/>
                  </a:lnTo>
                  <a:lnTo>
                    <a:pt x="114" y="614"/>
                  </a:lnTo>
                  <a:lnTo>
                    <a:pt x="110" y="620"/>
                  </a:lnTo>
                  <a:lnTo>
                    <a:pt x="108" y="640"/>
                  </a:lnTo>
                  <a:lnTo>
                    <a:pt x="104" y="660"/>
                  </a:lnTo>
                  <a:lnTo>
                    <a:pt x="102" y="666"/>
                  </a:lnTo>
                  <a:lnTo>
                    <a:pt x="98" y="670"/>
                  </a:lnTo>
                  <a:lnTo>
                    <a:pt x="90" y="678"/>
                  </a:lnTo>
                  <a:lnTo>
                    <a:pt x="78" y="692"/>
                  </a:lnTo>
                  <a:lnTo>
                    <a:pt x="64" y="706"/>
                  </a:lnTo>
                  <a:lnTo>
                    <a:pt x="58" y="712"/>
                  </a:lnTo>
                  <a:lnTo>
                    <a:pt x="58" y="714"/>
                  </a:lnTo>
                  <a:lnTo>
                    <a:pt x="60" y="714"/>
                  </a:lnTo>
                  <a:lnTo>
                    <a:pt x="64" y="714"/>
                  </a:lnTo>
                  <a:lnTo>
                    <a:pt x="66" y="714"/>
                  </a:lnTo>
                  <a:lnTo>
                    <a:pt x="66" y="716"/>
                  </a:lnTo>
                  <a:lnTo>
                    <a:pt x="60" y="726"/>
                  </a:lnTo>
                  <a:lnTo>
                    <a:pt x="54" y="740"/>
                  </a:lnTo>
                  <a:lnTo>
                    <a:pt x="52" y="750"/>
                  </a:lnTo>
                  <a:lnTo>
                    <a:pt x="50" y="762"/>
                  </a:lnTo>
                  <a:lnTo>
                    <a:pt x="48" y="772"/>
                  </a:lnTo>
                  <a:lnTo>
                    <a:pt x="46" y="778"/>
                  </a:lnTo>
                  <a:lnTo>
                    <a:pt x="42" y="782"/>
                  </a:lnTo>
                  <a:lnTo>
                    <a:pt x="36" y="786"/>
                  </a:lnTo>
                  <a:lnTo>
                    <a:pt x="32" y="788"/>
                  </a:lnTo>
                  <a:lnTo>
                    <a:pt x="28" y="794"/>
                  </a:lnTo>
                  <a:lnTo>
                    <a:pt x="24" y="800"/>
                  </a:lnTo>
                  <a:lnTo>
                    <a:pt x="20" y="812"/>
                  </a:lnTo>
                  <a:lnTo>
                    <a:pt x="16" y="834"/>
                  </a:lnTo>
                  <a:lnTo>
                    <a:pt x="14" y="850"/>
                  </a:lnTo>
                  <a:lnTo>
                    <a:pt x="16" y="858"/>
                  </a:lnTo>
                  <a:lnTo>
                    <a:pt x="16" y="860"/>
                  </a:lnTo>
                  <a:lnTo>
                    <a:pt x="18" y="860"/>
                  </a:lnTo>
                  <a:lnTo>
                    <a:pt x="20" y="860"/>
                  </a:lnTo>
                  <a:lnTo>
                    <a:pt x="22" y="858"/>
                  </a:lnTo>
                  <a:lnTo>
                    <a:pt x="22" y="852"/>
                  </a:lnTo>
                  <a:lnTo>
                    <a:pt x="24" y="846"/>
                  </a:lnTo>
                  <a:lnTo>
                    <a:pt x="24" y="844"/>
                  </a:lnTo>
                  <a:lnTo>
                    <a:pt x="26" y="844"/>
                  </a:lnTo>
                  <a:lnTo>
                    <a:pt x="30" y="846"/>
                  </a:lnTo>
                  <a:lnTo>
                    <a:pt x="30" y="850"/>
                  </a:lnTo>
                  <a:lnTo>
                    <a:pt x="32" y="860"/>
                  </a:lnTo>
                  <a:lnTo>
                    <a:pt x="34" y="868"/>
                  </a:lnTo>
                  <a:lnTo>
                    <a:pt x="36" y="868"/>
                  </a:lnTo>
                  <a:lnTo>
                    <a:pt x="38" y="868"/>
                  </a:lnTo>
                  <a:lnTo>
                    <a:pt x="42" y="868"/>
                  </a:lnTo>
                  <a:lnTo>
                    <a:pt x="44" y="868"/>
                  </a:lnTo>
                  <a:lnTo>
                    <a:pt x="48" y="878"/>
                  </a:lnTo>
                  <a:lnTo>
                    <a:pt x="50" y="890"/>
                  </a:lnTo>
                  <a:lnTo>
                    <a:pt x="50" y="902"/>
                  </a:lnTo>
                  <a:lnTo>
                    <a:pt x="50" y="910"/>
                  </a:lnTo>
                  <a:lnTo>
                    <a:pt x="46" y="918"/>
                  </a:lnTo>
                  <a:lnTo>
                    <a:pt x="42" y="926"/>
                  </a:lnTo>
                  <a:lnTo>
                    <a:pt x="38" y="930"/>
                  </a:lnTo>
                  <a:lnTo>
                    <a:pt x="40" y="932"/>
                  </a:lnTo>
                  <a:lnTo>
                    <a:pt x="42" y="936"/>
                  </a:lnTo>
                  <a:lnTo>
                    <a:pt x="46" y="940"/>
                  </a:lnTo>
                  <a:lnTo>
                    <a:pt x="50" y="948"/>
                  </a:lnTo>
                  <a:lnTo>
                    <a:pt x="54" y="958"/>
                  </a:lnTo>
                  <a:lnTo>
                    <a:pt x="58" y="972"/>
                  </a:lnTo>
                  <a:lnTo>
                    <a:pt x="60" y="986"/>
                  </a:lnTo>
                  <a:lnTo>
                    <a:pt x="60" y="1002"/>
                  </a:lnTo>
                  <a:lnTo>
                    <a:pt x="58" y="1016"/>
                  </a:lnTo>
                  <a:lnTo>
                    <a:pt x="54" y="1030"/>
                  </a:lnTo>
                  <a:lnTo>
                    <a:pt x="42" y="1066"/>
                  </a:lnTo>
                  <a:lnTo>
                    <a:pt x="40" y="1076"/>
                  </a:lnTo>
                  <a:lnTo>
                    <a:pt x="40" y="1086"/>
                  </a:lnTo>
                  <a:lnTo>
                    <a:pt x="40" y="1102"/>
                  </a:lnTo>
                  <a:lnTo>
                    <a:pt x="34" y="1122"/>
                  </a:lnTo>
                  <a:lnTo>
                    <a:pt x="28" y="1132"/>
                  </a:lnTo>
                  <a:lnTo>
                    <a:pt x="22" y="1142"/>
                  </a:lnTo>
                  <a:lnTo>
                    <a:pt x="16" y="1150"/>
                  </a:lnTo>
                  <a:lnTo>
                    <a:pt x="6" y="1156"/>
                  </a:lnTo>
                  <a:lnTo>
                    <a:pt x="2" y="1160"/>
                  </a:lnTo>
                  <a:lnTo>
                    <a:pt x="0" y="1162"/>
                  </a:lnTo>
                  <a:lnTo>
                    <a:pt x="2" y="1164"/>
                  </a:lnTo>
                  <a:lnTo>
                    <a:pt x="10" y="1164"/>
                  </a:lnTo>
                  <a:lnTo>
                    <a:pt x="14" y="1164"/>
                  </a:lnTo>
                  <a:lnTo>
                    <a:pt x="16" y="1168"/>
                  </a:lnTo>
                  <a:lnTo>
                    <a:pt x="22" y="1184"/>
                  </a:lnTo>
                  <a:lnTo>
                    <a:pt x="30" y="1202"/>
                  </a:lnTo>
                  <a:lnTo>
                    <a:pt x="34" y="1210"/>
                  </a:lnTo>
                  <a:lnTo>
                    <a:pt x="38" y="1218"/>
                  </a:lnTo>
                  <a:lnTo>
                    <a:pt x="40" y="1222"/>
                  </a:lnTo>
                  <a:lnTo>
                    <a:pt x="44" y="1224"/>
                  </a:lnTo>
                  <a:lnTo>
                    <a:pt x="46" y="1226"/>
                  </a:lnTo>
                  <a:lnTo>
                    <a:pt x="52" y="1226"/>
                  </a:lnTo>
                  <a:lnTo>
                    <a:pt x="64" y="1224"/>
                  </a:lnTo>
                  <a:lnTo>
                    <a:pt x="80" y="1224"/>
                  </a:lnTo>
                  <a:lnTo>
                    <a:pt x="62" y="1228"/>
                  </a:lnTo>
                  <a:lnTo>
                    <a:pt x="50" y="1232"/>
                  </a:lnTo>
                  <a:lnTo>
                    <a:pt x="40" y="1232"/>
                  </a:lnTo>
                  <a:lnTo>
                    <a:pt x="38" y="1232"/>
                  </a:lnTo>
                  <a:lnTo>
                    <a:pt x="36" y="1228"/>
                  </a:lnTo>
                  <a:lnTo>
                    <a:pt x="34" y="1226"/>
                  </a:lnTo>
                  <a:lnTo>
                    <a:pt x="32" y="1224"/>
                  </a:lnTo>
                  <a:lnTo>
                    <a:pt x="28" y="1228"/>
                  </a:lnTo>
                  <a:lnTo>
                    <a:pt x="26" y="1234"/>
                  </a:lnTo>
                  <a:lnTo>
                    <a:pt x="28" y="1242"/>
                  </a:lnTo>
                  <a:lnTo>
                    <a:pt x="30" y="1252"/>
                  </a:lnTo>
                  <a:lnTo>
                    <a:pt x="30" y="1260"/>
                  </a:lnTo>
                  <a:lnTo>
                    <a:pt x="30" y="1264"/>
                  </a:lnTo>
                  <a:lnTo>
                    <a:pt x="32" y="1264"/>
                  </a:lnTo>
                  <a:lnTo>
                    <a:pt x="34" y="1264"/>
                  </a:lnTo>
                  <a:lnTo>
                    <a:pt x="40" y="1262"/>
                  </a:lnTo>
                  <a:lnTo>
                    <a:pt x="44" y="1264"/>
                  </a:lnTo>
                  <a:lnTo>
                    <a:pt x="48" y="1266"/>
                  </a:lnTo>
                  <a:lnTo>
                    <a:pt x="54" y="1264"/>
                  </a:lnTo>
                  <a:lnTo>
                    <a:pt x="60" y="1264"/>
                  </a:lnTo>
                  <a:lnTo>
                    <a:pt x="64" y="1264"/>
                  </a:lnTo>
                  <a:lnTo>
                    <a:pt x="70" y="1268"/>
                  </a:lnTo>
                  <a:lnTo>
                    <a:pt x="76" y="1268"/>
                  </a:lnTo>
                  <a:lnTo>
                    <a:pt x="64" y="1270"/>
                  </a:lnTo>
                  <a:lnTo>
                    <a:pt x="54" y="1270"/>
                  </a:lnTo>
                  <a:lnTo>
                    <a:pt x="44" y="1268"/>
                  </a:lnTo>
                  <a:lnTo>
                    <a:pt x="38" y="1266"/>
                  </a:lnTo>
                  <a:lnTo>
                    <a:pt x="36" y="1268"/>
                  </a:lnTo>
                  <a:lnTo>
                    <a:pt x="32" y="1270"/>
                  </a:lnTo>
                  <a:lnTo>
                    <a:pt x="30" y="1274"/>
                  </a:lnTo>
                  <a:lnTo>
                    <a:pt x="30" y="1276"/>
                  </a:lnTo>
                  <a:lnTo>
                    <a:pt x="34" y="1278"/>
                  </a:lnTo>
                  <a:lnTo>
                    <a:pt x="38" y="1282"/>
                  </a:lnTo>
                  <a:lnTo>
                    <a:pt x="40" y="1286"/>
                  </a:lnTo>
                  <a:lnTo>
                    <a:pt x="42" y="1286"/>
                  </a:lnTo>
                  <a:lnTo>
                    <a:pt x="48" y="1284"/>
                  </a:lnTo>
                  <a:lnTo>
                    <a:pt x="52" y="1284"/>
                  </a:lnTo>
                  <a:lnTo>
                    <a:pt x="50" y="1290"/>
                  </a:lnTo>
                  <a:lnTo>
                    <a:pt x="46" y="1296"/>
                  </a:lnTo>
                  <a:lnTo>
                    <a:pt x="48" y="1298"/>
                  </a:lnTo>
                  <a:lnTo>
                    <a:pt x="48" y="1300"/>
                  </a:lnTo>
                  <a:lnTo>
                    <a:pt x="54" y="1300"/>
                  </a:lnTo>
                  <a:lnTo>
                    <a:pt x="60" y="1300"/>
                  </a:lnTo>
                  <a:lnTo>
                    <a:pt x="64" y="1298"/>
                  </a:lnTo>
                  <a:lnTo>
                    <a:pt x="64" y="1300"/>
                  </a:lnTo>
                  <a:lnTo>
                    <a:pt x="64" y="1306"/>
                  </a:lnTo>
                  <a:lnTo>
                    <a:pt x="64" y="1312"/>
                  </a:lnTo>
                  <a:lnTo>
                    <a:pt x="66" y="1312"/>
                  </a:lnTo>
                  <a:lnTo>
                    <a:pt x="70" y="1310"/>
                  </a:lnTo>
                  <a:lnTo>
                    <a:pt x="78" y="1304"/>
                  </a:lnTo>
                  <a:lnTo>
                    <a:pt x="86" y="1300"/>
                  </a:lnTo>
                  <a:lnTo>
                    <a:pt x="88" y="1300"/>
                  </a:lnTo>
                  <a:lnTo>
                    <a:pt x="88" y="1302"/>
                  </a:lnTo>
                  <a:lnTo>
                    <a:pt x="82" y="1304"/>
                  </a:lnTo>
                  <a:lnTo>
                    <a:pt x="80" y="1306"/>
                  </a:lnTo>
                  <a:lnTo>
                    <a:pt x="78" y="1308"/>
                  </a:lnTo>
                  <a:lnTo>
                    <a:pt x="80" y="1312"/>
                  </a:lnTo>
                  <a:lnTo>
                    <a:pt x="82" y="1318"/>
                  </a:lnTo>
                  <a:lnTo>
                    <a:pt x="84" y="1320"/>
                  </a:lnTo>
                  <a:lnTo>
                    <a:pt x="82" y="1324"/>
                  </a:lnTo>
                  <a:lnTo>
                    <a:pt x="80" y="1328"/>
                  </a:lnTo>
                  <a:lnTo>
                    <a:pt x="82" y="1328"/>
                  </a:lnTo>
                  <a:lnTo>
                    <a:pt x="84" y="1328"/>
                  </a:lnTo>
                  <a:lnTo>
                    <a:pt x="86" y="1332"/>
                  </a:lnTo>
                  <a:lnTo>
                    <a:pt x="86" y="1336"/>
                  </a:lnTo>
                  <a:lnTo>
                    <a:pt x="88" y="1336"/>
                  </a:lnTo>
                  <a:lnTo>
                    <a:pt x="90" y="1338"/>
                  </a:lnTo>
                  <a:lnTo>
                    <a:pt x="90" y="1342"/>
                  </a:lnTo>
                  <a:lnTo>
                    <a:pt x="92" y="1346"/>
                  </a:lnTo>
                  <a:lnTo>
                    <a:pt x="94" y="1344"/>
                  </a:lnTo>
                  <a:lnTo>
                    <a:pt x="100" y="1336"/>
                  </a:lnTo>
                  <a:lnTo>
                    <a:pt x="98" y="1344"/>
                  </a:lnTo>
                  <a:lnTo>
                    <a:pt x="100" y="1348"/>
                  </a:lnTo>
                  <a:lnTo>
                    <a:pt x="98" y="1352"/>
                  </a:lnTo>
                  <a:lnTo>
                    <a:pt x="100" y="1356"/>
                  </a:lnTo>
                  <a:lnTo>
                    <a:pt x="102" y="1356"/>
                  </a:lnTo>
                  <a:lnTo>
                    <a:pt x="104" y="1352"/>
                  </a:lnTo>
                  <a:lnTo>
                    <a:pt x="108" y="1346"/>
                  </a:lnTo>
                  <a:lnTo>
                    <a:pt x="110" y="1344"/>
                  </a:lnTo>
                  <a:lnTo>
                    <a:pt x="114" y="1344"/>
                  </a:lnTo>
                  <a:lnTo>
                    <a:pt x="116" y="1344"/>
                  </a:lnTo>
                  <a:lnTo>
                    <a:pt x="112" y="1346"/>
                  </a:lnTo>
                  <a:lnTo>
                    <a:pt x="110" y="1350"/>
                  </a:lnTo>
                  <a:lnTo>
                    <a:pt x="110" y="1354"/>
                  </a:lnTo>
                  <a:lnTo>
                    <a:pt x="110" y="1358"/>
                  </a:lnTo>
                  <a:lnTo>
                    <a:pt x="112" y="1360"/>
                  </a:lnTo>
                  <a:lnTo>
                    <a:pt x="114" y="1360"/>
                  </a:lnTo>
                  <a:lnTo>
                    <a:pt x="118" y="1356"/>
                  </a:lnTo>
                  <a:lnTo>
                    <a:pt x="118" y="1354"/>
                  </a:lnTo>
                  <a:lnTo>
                    <a:pt x="118" y="1362"/>
                  </a:lnTo>
                  <a:lnTo>
                    <a:pt x="118" y="1372"/>
                  </a:lnTo>
                  <a:lnTo>
                    <a:pt x="120" y="1378"/>
                  </a:lnTo>
                  <a:lnTo>
                    <a:pt x="124" y="1384"/>
                  </a:lnTo>
                  <a:lnTo>
                    <a:pt x="128" y="1386"/>
                  </a:lnTo>
                  <a:lnTo>
                    <a:pt x="134" y="1388"/>
                  </a:lnTo>
                  <a:lnTo>
                    <a:pt x="140" y="1392"/>
                  </a:lnTo>
                  <a:lnTo>
                    <a:pt x="146" y="1398"/>
                  </a:lnTo>
                  <a:lnTo>
                    <a:pt x="154" y="1402"/>
                  </a:lnTo>
                  <a:lnTo>
                    <a:pt x="158" y="1404"/>
                  </a:lnTo>
                  <a:lnTo>
                    <a:pt x="158" y="1406"/>
                  </a:lnTo>
                  <a:lnTo>
                    <a:pt x="158" y="1408"/>
                  </a:lnTo>
                  <a:lnTo>
                    <a:pt x="156" y="1414"/>
                  </a:lnTo>
                  <a:lnTo>
                    <a:pt x="154" y="1418"/>
                  </a:lnTo>
                  <a:lnTo>
                    <a:pt x="156" y="1420"/>
                  </a:lnTo>
                  <a:lnTo>
                    <a:pt x="162" y="1424"/>
                  </a:lnTo>
                  <a:lnTo>
                    <a:pt x="166" y="1426"/>
                  </a:lnTo>
                  <a:lnTo>
                    <a:pt x="166" y="1430"/>
                  </a:lnTo>
                  <a:lnTo>
                    <a:pt x="168" y="1432"/>
                  </a:lnTo>
                  <a:lnTo>
                    <a:pt x="170" y="1434"/>
                  </a:lnTo>
                  <a:lnTo>
                    <a:pt x="172" y="1436"/>
                  </a:lnTo>
                  <a:lnTo>
                    <a:pt x="170" y="1438"/>
                  </a:lnTo>
                  <a:lnTo>
                    <a:pt x="170" y="1440"/>
                  </a:lnTo>
                  <a:lnTo>
                    <a:pt x="170" y="1442"/>
                  </a:lnTo>
                  <a:lnTo>
                    <a:pt x="176" y="1448"/>
                  </a:lnTo>
                  <a:lnTo>
                    <a:pt x="176" y="1450"/>
                  </a:lnTo>
                  <a:lnTo>
                    <a:pt x="174" y="1450"/>
                  </a:lnTo>
                  <a:lnTo>
                    <a:pt x="172" y="1452"/>
                  </a:lnTo>
                  <a:lnTo>
                    <a:pt x="170" y="1454"/>
                  </a:lnTo>
                  <a:lnTo>
                    <a:pt x="172" y="1458"/>
                  </a:lnTo>
                  <a:lnTo>
                    <a:pt x="174" y="1462"/>
                  </a:lnTo>
                  <a:lnTo>
                    <a:pt x="176" y="1462"/>
                  </a:lnTo>
                  <a:lnTo>
                    <a:pt x="180" y="1462"/>
                  </a:lnTo>
                  <a:lnTo>
                    <a:pt x="186" y="1464"/>
                  </a:lnTo>
                  <a:lnTo>
                    <a:pt x="182" y="1468"/>
                  </a:lnTo>
                  <a:lnTo>
                    <a:pt x="178" y="1470"/>
                  </a:lnTo>
                  <a:lnTo>
                    <a:pt x="172" y="1470"/>
                  </a:lnTo>
                  <a:lnTo>
                    <a:pt x="170" y="1468"/>
                  </a:lnTo>
                  <a:lnTo>
                    <a:pt x="170" y="1472"/>
                  </a:lnTo>
                  <a:lnTo>
                    <a:pt x="174" y="1480"/>
                  </a:lnTo>
                  <a:lnTo>
                    <a:pt x="178" y="1482"/>
                  </a:lnTo>
                  <a:lnTo>
                    <a:pt x="182" y="1482"/>
                  </a:lnTo>
                  <a:lnTo>
                    <a:pt x="184" y="1486"/>
                  </a:lnTo>
                  <a:lnTo>
                    <a:pt x="186" y="1492"/>
                  </a:lnTo>
                  <a:lnTo>
                    <a:pt x="184" y="1494"/>
                  </a:lnTo>
                  <a:lnTo>
                    <a:pt x="182" y="1496"/>
                  </a:lnTo>
                  <a:lnTo>
                    <a:pt x="182" y="1498"/>
                  </a:lnTo>
                  <a:lnTo>
                    <a:pt x="186" y="1502"/>
                  </a:lnTo>
                  <a:lnTo>
                    <a:pt x="192" y="1504"/>
                  </a:lnTo>
                  <a:lnTo>
                    <a:pt x="196" y="1506"/>
                  </a:lnTo>
                  <a:lnTo>
                    <a:pt x="202" y="1510"/>
                  </a:lnTo>
                  <a:lnTo>
                    <a:pt x="204" y="1512"/>
                  </a:lnTo>
                  <a:lnTo>
                    <a:pt x="204" y="1514"/>
                  </a:lnTo>
                  <a:lnTo>
                    <a:pt x="202" y="1518"/>
                  </a:lnTo>
                  <a:lnTo>
                    <a:pt x="200" y="1520"/>
                  </a:lnTo>
                  <a:lnTo>
                    <a:pt x="202" y="1520"/>
                  </a:lnTo>
                  <a:lnTo>
                    <a:pt x="208" y="1524"/>
                  </a:lnTo>
                  <a:lnTo>
                    <a:pt x="228" y="1534"/>
                  </a:lnTo>
                  <a:lnTo>
                    <a:pt x="236" y="1538"/>
                  </a:lnTo>
                  <a:lnTo>
                    <a:pt x="242" y="1546"/>
                  </a:lnTo>
                  <a:lnTo>
                    <a:pt x="246" y="1552"/>
                  </a:lnTo>
                  <a:lnTo>
                    <a:pt x="250" y="1556"/>
                  </a:lnTo>
                  <a:lnTo>
                    <a:pt x="260" y="1562"/>
                  </a:lnTo>
                  <a:lnTo>
                    <a:pt x="268" y="1566"/>
                  </a:lnTo>
                  <a:lnTo>
                    <a:pt x="270" y="1570"/>
                  </a:lnTo>
                  <a:lnTo>
                    <a:pt x="272" y="1574"/>
                  </a:lnTo>
                  <a:lnTo>
                    <a:pt x="272" y="1576"/>
                  </a:lnTo>
                  <a:lnTo>
                    <a:pt x="274" y="1578"/>
                  </a:lnTo>
                  <a:lnTo>
                    <a:pt x="282" y="1582"/>
                  </a:lnTo>
                  <a:lnTo>
                    <a:pt x="294" y="1590"/>
                  </a:lnTo>
                  <a:lnTo>
                    <a:pt x="302" y="1596"/>
                  </a:lnTo>
                  <a:lnTo>
                    <a:pt x="310" y="1606"/>
                  </a:lnTo>
                  <a:lnTo>
                    <a:pt x="328" y="1626"/>
                  </a:lnTo>
                  <a:lnTo>
                    <a:pt x="346" y="1644"/>
                  </a:lnTo>
                  <a:lnTo>
                    <a:pt x="364" y="1654"/>
                  </a:lnTo>
                  <a:lnTo>
                    <a:pt x="380" y="1660"/>
                  </a:lnTo>
                  <a:lnTo>
                    <a:pt x="388" y="1664"/>
                  </a:lnTo>
                  <a:lnTo>
                    <a:pt x="392" y="1668"/>
                  </a:lnTo>
                  <a:lnTo>
                    <a:pt x="396" y="1670"/>
                  </a:lnTo>
                  <a:lnTo>
                    <a:pt x="402" y="1672"/>
                  </a:lnTo>
                  <a:lnTo>
                    <a:pt x="408" y="1670"/>
                  </a:lnTo>
                  <a:lnTo>
                    <a:pt x="412" y="1666"/>
                  </a:lnTo>
                  <a:lnTo>
                    <a:pt x="422" y="1658"/>
                  </a:lnTo>
                  <a:lnTo>
                    <a:pt x="436" y="1648"/>
                  </a:lnTo>
                  <a:lnTo>
                    <a:pt x="448" y="1642"/>
                  </a:lnTo>
                  <a:lnTo>
                    <a:pt x="462" y="1638"/>
                  </a:lnTo>
                  <a:lnTo>
                    <a:pt x="488" y="1634"/>
                  </a:lnTo>
                  <a:lnTo>
                    <a:pt x="504" y="1632"/>
                  </a:lnTo>
                  <a:lnTo>
                    <a:pt x="516" y="1632"/>
                  </a:lnTo>
                  <a:lnTo>
                    <a:pt x="530" y="1630"/>
                  </a:lnTo>
                  <a:lnTo>
                    <a:pt x="540" y="1628"/>
                  </a:lnTo>
                  <a:lnTo>
                    <a:pt x="554" y="1630"/>
                  </a:lnTo>
                  <a:lnTo>
                    <a:pt x="566" y="1630"/>
                  </a:lnTo>
                  <a:lnTo>
                    <a:pt x="572" y="1630"/>
                  </a:lnTo>
                  <a:lnTo>
                    <a:pt x="576" y="1630"/>
                  </a:lnTo>
                  <a:lnTo>
                    <a:pt x="580" y="1630"/>
                  </a:lnTo>
                  <a:lnTo>
                    <a:pt x="590" y="1632"/>
                  </a:lnTo>
                  <a:lnTo>
                    <a:pt x="592" y="1632"/>
                  </a:lnTo>
                  <a:lnTo>
                    <a:pt x="590" y="1632"/>
                  </a:lnTo>
                  <a:lnTo>
                    <a:pt x="582" y="1634"/>
                  </a:lnTo>
                  <a:lnTo>
                    <a:pt x="578" y="1634"/>
                  </a:lnTo>
                  <a:lnTo>
                    <a:pt x="576" y="1636"/>
                  </a:lnTo>
                  <a:lnTo>
                    <a:pt x="578" y="1636"/>
                  </a:lnTo>
                  <a:lnTo>
                    <a:pt x="594" y="1640"/>
                  </a:lnTo>
                  <a:lnTo>
                    <a:pt x="606" y="1644"/>
                  </a:lnTo>
                  <a:lnTo>
                    <a:pt x="618" y="1650"/>
                  </a:lnTo>
                  <a:lnTo>
                    <a:pt x="622" y="1652"/>
                  </a:lnTo>
                  <a:lnTo>
                    <a:pt x="626" y="1652"/>
                  </a:lnTo>
                  <a:lnTo>
                    <a:pt x="636" y="1644"/>
                  </a:lnTo>
                  <a:lnTo>
                    <a:pt x="648" y="1636"/>
                  </a:lnTo>
                  <a:lnTo>
                    <a:pt x="656" y="1632"/>
                  </a:lnTo>
                  <a:lnTo>
                    <a:pt x="664" y="1630"/>
                  </a:lnTo>
                  <a:lnTo>
                    <a:pt x="674" y="1628"/>
                  </a:lnTo>
                  <a:lnTo>
                    <a:pt x="680" y="1624"/>
                  </a:lnTo>
                  <a:lnTo>
                    <a:pt x="690" y="1614"/>
                  </a:lnTo>
                  <a:lnTo>
                    <a:pt x="698" y="1610"/>
                  </a:lnTo>
                  <a:lnTo>
                    <a:pt x="706" y="1606"/>
                  </a:lnTo>
                  <a:lnTo>
                    <a:pt x="716" y="1602"/>
                  </a:lnTo>
                  <a:lnTo>
                    <a:pt x="730" y="1600"/>
                  </a:lnTo>
                  <a:lnTo>
                    <a:pt x="742" y="1598"/>
                  </a:lnTo>
                  <a:lnTo>
                    <a:pt x="746" y="1596"/>
                  </a:lnTo>
                  <a:lnTo>
                    <a:pt x="746" y="1594"/>
                  </a:lnTo>
                  <a:lnTo>
                    <a:pt x="748" y="1590"/>
                  </a:lnTo>
                  <a:lnTo>
                    <a:pt x="754" y="1586"/>
                  </a:lnTo>
                  <a:lnTo>
                    <a:pt x="760" y="1582"/>
                  </a:lnTo>
                  <a:lnTo>
                    <a:pt x="774" y="1578"/>
                  </a:lnTo>
                  <a:lnTo>
                    <a:pt x="796" y="1574"/>
                  </a:lnTo>
                  <a:lnTo>
                    <a:pt x="814" y="1572"/>
                  </a:lnTo>
                  <a:lnTo>
                    <a:pt x="832" y="1572"/>
                  </a:lnTo>
                  <a:lnTo>
                    <a:pt x="838" y="1570"/>
                  </a:lnTo>
                  <a:lnTo>
                    <a:pt x="840" y="1568"/>
                  </a:lnTo>
                  <a:lnTo>
                    <a:pt x="844" y="1564"/>
                  </a:lnTo>
                  <a:lnTo>
                    <a:pt x="846" y="1566"/>
                  </a:lnTo>
                  <a:lnTo>
                    <a:pt x="850" y="1570"/>
                  </a:lnTo>
                  <a:lnTo>
                    <a:pt x="860" y="1570"/>
                  </a:lnTo>
                  <a:lnTo>
                    <a:pt x="874" y="1570"/>
                  </a:lnTo>
                  <a:lnTo>
                    <a:pt x="884" y="1574"/>
                  </a:lnTo>
                  <a:lnTo>
                    <a:pt x="890" y="1578"/>
                  </a:lnTo>
                  <a:lnTo>
                    <a:pt x="896" y="1584"/>
                  </a:lnTo>
                  <a:lnTo>
                    <a:pt x="908" y="1600"/>
                  </a:lnTo>
                  <a:lnTo>
                    <a:pt x="916" y="1616"/>
                  </a:lnTo>
                  <a:lnTo>
                    <a:pt x="924" y="1642"/>
                  </a:lnTo>
                  <a:lnTo>
                    <a:pt x="930" y="1654"/>
                  </a:lnTo>
                  <a:lnTo>
                    <a:pt x="936" y="1664"/>
                  </a:lnTo>
                  <a:lnTo>
                    <a:pt x="944" y="1670"/>
                  </a:lnTo>
                  <a:lnTo>
                    <a:pt x="948" y="1672"/>
                  </a:lnTo>
                  <a:lnTo>
                    <a:pt x="954" y="1672"/>
                  </a:lnTo>
                  <a:lnTo>
                    <a:pt x="970" y="1672"/>
                  </a:lnTo>
                  <a:lnTo>
                    <a:pt x="976" y="1672"/>
                  </a:lnTo>
                  <a:lnTo>
                    <a:pt x="984" y="1670"/>
                  </a:lnTo>
                  <a:lnTo>
                    <a:pt x="990" y="1668"/>
                  </a:lnTo>
                  <a:lnTo>
                    <a:pt x="992" y="1664"/>
                  </a:lnTo>
                  <a:lnTo>
                    <a:pt x="992" y="1662"/>
                  </a:lnTo>
                  <a:lnTo>
                    <a:pt x="992" y="1658"/>
                  </a:lnTo>
                  <a:lnTo>
                    <a:pt x="992" y="1656"/>
                  </a:lnTo>
                  <a:lnTo>
                    <a:pt x="996" y="1658"/>
                  </a:lnTo>
                  <a:lnTo>
                    <a:pt x="1002" y="1660"/>
                  </a:lnTo>
                  <a:lnTo>
                    <a:pt x="1008" y="1662"/>
                  </a:lnTo>
                  <a:lnTo>
                    <a:pt x="1018" y="1662"/>
                  </a:lnTo>
                  <a:lnTo>
                    <a:pt x="1028" y="1662"/>
                  </a:lnTo>
                  <a:lnTo>
                    <a:pt x="1036" y="1660"/>
                  </a:lnTo>
                  <a:lnTo>
                    <a:pt x="1040" y="1656"/>
                  </a:lnTo>
                  <a:lnTo>
                    <a:pt x="1042" y="1654"/>
                  </a:lnTo>
                  <a:lnTo>
                    <a:pt x="1042" y="1650"/>
                  </a:lnTo>
                  <a:lnTo>
                    <a:pt x="1036" y="1640"/>
                  </a:lnTo>
                  <a:lnTo>
                    <a:pt x="1048" y="1650"/>
                  </a:lnTo>
                  <a:lnTo>
                    <a:pt x="1048" y="1658"/>
                  </a:lnTo>
                  <a:lnTo>
                    <a:pt x="1050" y="1662"/>
                  </a:lnTo>
                  <a:lnTo>
                    <a:pt x="1052" y="1662"/>
                  </a:lnTo>
                  <a:lnTo>
                    <a:pt x="1056" y="1662"/>
                  </a:lnTo>
                  <a:lnTo>
                    <a:pt x="1060" y="1660"/>
                  </a:lnTo>
                  <a:lnTo>
                    <a:pt x="1062" y="1662"/>
                  </a:lnTo>
                  <a:lnTo>
                    <a:pt x="1064" y="1666"/>
                  </a:lnTo>
                  <a:lnTo>
                    <a:pt x="1066" y="1682"/>
                  </a:lnTo>
                  <a:lnTo>
                    <a:pt x="1070" y="1684"/>
                  </a:lnTo>
                  <a:lnTo>
                    <a:pt x="1076" y="1688"/>
                  </a:lnTo>
                  <a:lnTo>
                    <a:pt x="1082" y="1690"/>
                  </a:lnTo>
                  <a:lnTo>
                    <a:pt x="1084" y="1690"/>
                  </a:lnTo>
                  <a:lnTo>
                    <a:pt x="1086" y="1686"/>
                  </a:lnTo>
                  <a:lnTo>
                    <a:pt x="1088" y="1684"/>
                  </a:lnTo>
                  <a:lnTo>
                    <a:pt x="1090" y="1684"/>
                  </a:lnTo>
                  <a:lnTo>
                    <a:pt x="1094" y="1684"/>
                  </a:lnTo>
                  <a:lnTo>
                    <a:pt x="1096" y="1688"/>
                  </a:lnTo>
                  <a:lnTo>
                    <a:pt x="1096" y="1690"/>
                  </a:lnTo>
                  <a:lnTo>
                    <a:pt x="1094" y="1694"/>
                  </a:lnTo>
                  <a:lnTo>
                    <a:pt x="1090" y="1698"/>
                  </a:lnTo>
                  <a:lnTo>
                    <a:pt x="1090" y="1700"/>
                  </a:lnTo>
                  <a:lnTo>
                    <a:pt x="1092" y="1704"/>
                  </a:lnTo>
                  <a:lnTo>
                    <a:pt x="1096" y="1708"/>
                  </a:lnTo>
                  <a:lnTo>
                    <a:pt x="1094" y="1708"/>
                  </a:lnTo>
                  <a:lnTo>
                    <a:pt x="1094" y="1712"/>
                  </a:lnTo>
                  <a:lnTo>
                    <a:pt x="1100" y="1718"/>
                  </a:lnTo>
                  <a:lnTo>
                    <a:pt x="1102" y="1724"/>
                  </a:lnTo>
                  <a:lnTo>
                    <a:pt x="1104" y="1730"/>
                  </a:lnTo>
                  <a:lnTo>
                    <a:pt x="1104" y="1742"/>
                  </a:lnTo>
                  <a:lnTo>
                    <a:pt x="1100" y="1756"/>
                  </a:lnTo>
                  <a:lnTo>
                    <a:pt x="1100" y="1770"/>
                  </a:lnTo>
                  <a:lnTo>
                    <a:pt x="1100" y="1782"/>
                  </a:lnTo>
                  <a:lnTo>
                    <a:pt x="1098" y="1790"/>
                  </a:lnTo>
                  <a:lnTo>
                    <a:pt x="1094" y="1798"/>
                  </a:lnTo>
                  <a:lnTo>
                    <a:pt x="1090" y="1804"/>
                  </a:lnTo>
                  <a:lnTo>
                    <a:pt x="1084" y="1814"/>
                  </a:lnTo>
                  <a:lnTo>
                    <a:pt x="1082" y="1820"/>
                  </a:lnTo>
                  <a:lnTo>
                    <a:pt x="1082" y="1824"/>
                  </a:lnTo>
                  <a:lnTo>
                    <a:pt x="1082" y="1828"/>
                  </a:lnTo>
                  <a:lnTo>
                    <a:pt x="1084" y="1828"/>
                  </a:lnTo>
                  <a:lnTo>
                    <a:pt x="1088" y="1828"/>
                  </a:lnTo>
                  <a:lnTo>
                    <a:pt x="1092" y="1828"/>
                  </a:lnTo>
                  <a:lnTo>
                    <a:pt x="1090" y="1834"/>
                  </a:lnTo>
                  <a:lnTo>
                    <a:pt x="1090" y="1838"/>
                  </a:lnTo>
                  <a:lnTo>
                    <a:pt x="1092" y="1844"/>
                  </a:lnTo>
                  <a:lnTo>
                    <a:pt x="1094" y="1848"/>
                  </a:lnTo>
                  <a:lnTo>
                    <a:pt x="1092" y="1852"/>
                  </a:lnTo>
                  <a:lnTo>
                    <a:pt x="1090" y="1852"/>
                  </a:lnTo>
                  <a:lnTo>
                    <a:pt x="1088" y="1850"/>
                  </a:lnTo>
                  <a:lnTo>
                    <a:pt x="1086" y="1848"/>
                  </a:lnTo>
                  <a:lnTo>
                    <a:pt x="1082" y="1852"/>
                  </a:lnTo>
                  <a:lnTo>
                    <a:pt x="1082" y="1854"/>
                  </a:lnTo>
                  <a:lnTo>
                    <a:pt x="1082" y="1858"/>
                  </a:lnTo>
                  <a:lnTo>
                    <a:pt x="1086" y="1864"/>
                  </a:lnTo>
                  <a:lnTo>
                    <a:pt x="1094" y="1868"/>
                  </a:lnTo>
                  <a:lnTo>
                    <a:pt x="1106" y="1872"/>
                  </a:lnTo>
                  <a:lnTo>
                    <a:pt x="1110" y="1872"/>
                  </a:lnTo>
                  <a:lnTo>
                    <a:pt x="1110" y="1874"/>
                  </a:lnTo>
                  <a:lnTo>
                    <a:pt x="1110" y="1876"/>
                  </a:lnTo>
                  <a:lnTo>
                    <a:pt x="1106" y="1878"/>
                  </a:lnTo>
                  <a:lnTo>
                    <a:pt x="1104" y="1880"/>
                  </a:lnTo>
                  <a:lnTo>
                    <a:pt x="1098" y="1880"/>
                  </a:lnTo>
                  <a:lnTo>
                    <a:pt x="1094" y="1878"/>
                  </a:lnTo>
                  <a:lnTo>
                    <a:pt x="1090" y="1874"/>
                  </a:lnTo>
                  <a:lnTo>
                    <a:pt x="1084" y="1868"/>
                  </a:lnTo>
                  <a:lnTo>
                    <a:pt x="1082" y="1866"/>
                  </a:lnTo>
                  <a:lnTo>
                    <a:pt x="1080" y="1866"/>
                  </a:lnTo>
                  <a:lnTo>
                    <a:pt x="1080" y="1872"/>
                  </a:lnTo>
                  <a:lnTo>
                    <a:pt x="1080" y="1882"/>
                  </a:lnTo>
                  <a:lnTo>
                    <a:pt x="1078" y="1898"/>
                  </a:lnTo>
                  <a:lnTo>
                    <a:pt x="1074" y="1910"/>
                  </a:lnTo>
                  <a:lnTo>
                    <a:pt x="1072" y="1914"/>
                  </a:lnTo>
                  <a:lnTo>
                    <a:pt x="1068" y="1918"/>
                  </a:lnTo>
                  <a:lnTo>
                    <a:pt x="1066" y="1918"/>
                  </a:lnTo>
                  <a:lnTo>
                    <a:pt x="1062" y="1914"/>
                  </a:lnTo>
                  <a:lnTo>
                    <a:pt x="1056" y="1910"/>
                  </a:lnTo>
                  <a:lnTo>
                    <a:pt x="1056" y="1912"/>
                  </a:lnTo>
                  <a:lnTo>
                    <a:pt x="1058" y="1922"/>
                  </a:lnTo>
                  <a:lnTo>
                    <a:pt x="1064" y="1936"/>
                  </a:lnTo>
                  <a:lnTo>
                    <a:pt x="1076" y="1964"/>
                  </a:lnTo>
                  <a:lnTo>
                    <a:pt x="1080" y="1974"/>
                  </a:lnTo>
                  <a:lnTo>
                    <a:pt x="1084" y="1982"/>
                  </a:lnTo>
                  <a:lnTo>
                    <a:pt x="1088" y="1988"/>
                  </a:lnTo>
                  <a:lnTo>
                    <a:pt x="1094" y="1996"/>
                  </a:lnTo>
                  <a:lnTo>
                    <a:pt x="1100" y="2006"/>
                  </a:lnTo>
                  <a:lnTo>
                    <a:pt x="1110" y="2018"/>
                  </a:lnTo>
                  <a:lnTo>
                    <a:pt x="1132" y="2042"/>
                  </a:lnTo>
                  <a:lnTo>
                    <a:pt x="1140" y="2052"/>
                  </a:lnTo>
                  <a:lnTo>
                    <a:pt x="1142" y="2058"/>
                  </a:lnTo>
                  <a:lnTo>
                    <a:pt x="1150" y="2070"/>
                  </a:lnTo>
                  <a:lnTo>
                    <a:pt x="1172" y="2092"/>
                  </a:lnTo>
                  <a:lnTo>
                    <a:pt x="1178" y="2100"/>
                  </a:lnTo>
                  <a:lnTo>
                    <a:pt x="1180" y="2110"/>
                  </a:lnTo>
                  <a:lnTo>
                    <a:pt x="1184" y="2118"/>
                  </a:lnTo>
                  <a:lnTo>
                    <a:pt x="1190" y="2128"/>
                  </a:lnTo>
                  <a:lnTo>
                    <a:pt x="1194" y="2136"/>
                  </a:lnTo>
                  <a:lnTo>
                    <a:pt x="1196" y="2142"/>
                  </a:lnTo>
                  <a:lnTo>
                    <a:pt x="1194" y="2148"/>
                  </a:lnTo>
                  <a:lnTo>
                    <a:pt x="1194" y="2156"/>
                  </a:lnTo>
                  <a:lnTo>
                    <a:pt x="1194" y="2158"/>
                  </a:lnTo>
                  <a:lnTo>
                    <a:pt x="1196" y="2160"/>
                  </a:lnTo>
                  <a:lnTo>
                    <a:pt x="1198" y="2164"/>
                  </a:lnTo>
                  <a:lnTo>
                    <a:pt x="1200" y="2168"/>
                  </a:lnTo>
                  <a:lnTo>
                    <a:pt x="1204" y="2170"/>
                  </a:lnTo>
                  <a:lnTo>
                    <a:pt x="1208" y="2168"/>
                  </a:lnTo>
                  <a:lnTo>
                    <a:pt x="1216" y="2164"/>
                  </a:lnTo>
                  <a:lnTo>
                    <a:pt x="1222" y="2162"/>
                  </a:lnTo>
                  <a:lnTo>
                    <a:pt x="1226" y="2162"/>
                  </a:lnTo>
                  <a:lnTo>
                    <a:pt x="1234" y="2162"/>
                  </a:lnTo>
                  <a:lnTo>
                    <a:pt x="1226" y="2168"/>
                  </a:lnTo>
                  <a:lnTo>
                    <a:pt x="1220" y="2172"/>
                  </a:lnTo>
                  <a:lnTo>
                    <a:pt x="1208" y="2174"/>
                  </a:lnTo>
                  <a:lnTo>
                    <a:pt x="1202" y="2176"/>
                  </a:lnTo>
                  <a:lnTo>
                    <a:pt x="1200" y="2178"/>
                  </a:lnTo>
                  <a:lnTo>
                    <a:pt x="1202" y="2182"/>
                  </a:lnTo>
                  <a:lnTo>
                    <a:pt x="1212" y="2202"/>
                  </a:lnTo>
                  <a:lnTo>
                    <a:pt x="1226" y="2240"/>
                  </a:lnTo>
                  <a:lnTo>
                    <a:pt x="1232" y="2260"/>
                  </a:lnTo>
                  <a:lnTo>
                    <a:pt x="1238" y="2278"/>
                  </a:lnTo>
                  <a:lnTo>
                    <a:pt x="1238" y="2294"/>
                  </a:lnTo>
                  <a:lnTo>
                    <a:pt x="1236" y="2300"/>
                  </a:lnTo>
                  <a:lnTo>
                    <a:pt x="1234" y="2306"/>
                  </a:lnTo>
                  <a:lnTo>
                    <a:pt x="1230" y="2314"/>
                  </a:lnTo>
                  <a:lnTo>
                    <a:pt x="1230" y="2324"/>
                  </a:lnTo>
                  <a:lnTo>
                    <a:pt x="1230" y="2336"/>
                  </a:lnTo>
                  <a:lnTo>
                    <a:pt x="1234" y="2346"/>
                  </a:lnTo>
                  <a:lnTo>
                    <a:pt x="1246" y="2372"/>
                  </a:lnTo>
                  <a:lnTo>
                    <a:pt x="1256" y="2396"/>
                  </a:lnTo>
                  <a:lnTo>
                    <a:pt x="1260" y="2408"/>
                  </a:lnTo>
                  <a:lnTo>
                    <a:pt x="1262" y="2422"/>
                  </a:lnTo>
                  <a:lnTo>
                    <a:pt x="1262" y="2436"/>
                  </a:lnTo>
                  <a:lnTo>
                    <a:pt x="1262" y="2450"/>
                  </a:lnTo>
                  <a:lnTo>
                    <a:pt x="1258" y="2464"/>
                  </a:lnTo>
                  <a:lnTo>
                    <a:pt x="1254" y="2476"/>
                  </a:lnTo>
                  <a:lnTo>
                    <a:pt x="1246" y="2486"/>
                  </a:lnTo>
                  <a:lnTo>
                    <a:pt x="1238" y="2494"/>
                  </a:lnTo>
                  <a:lnTo>
                    <a:pt x="1230" y="2502"/>
                  </a:lnTo>
                  <a:lnTo>
                    <a:pt x="1222" y="2510"/>
                  </a:lnTo>
                  <a:lnTo>
                    <a:pt x="1218" y="2518"/>
                  </a:lnTo>
                  <a:lnTo>
                    <a:pt x="1212" y="2528"/>
                  </a:lnTo>
                  <a:lnTo>
                    <a:pt x="1206" y="2548"/>
                  </a:lnTo>
                  <a:lnTo>
                    <a:pt x="1202" y="2570"/>
                  </a:lnTo>
                  <a:lnTo>
                    <a:pt x="1196" y="2610"/>
                  </a:lnTo>
                  <a:lnTo>
                    <a:pt x="1192" y="2626"/>
                  </a:lnTo>
                  <a:lnTo>
                    <a:pt x="1188" y="2640"/>
                  </a:lnTo>
                  <a:lnTo>
                    <a:pt x="1182" y="2652"/>
                  </a:lnTo>
                  <a:lnTo>
                    <a:pt x="1178" y="2662"/>
                  </a:lnTo>
                  <a:lnTo>
                    <a:pt x="1176" y="2670"/>
                  </a:lnTo>
                  <a:lnTo>
                    <a:pt x="1176" y="2680"/>
                  </a:lnTo>
                  <a:lnTo>
                    <a:pt x="1178" y="2700"/>
                  </a:lnTo>
                  <a:lnTo>
                    <a:pt x="1178" y="2712"/>
                  </a:lnTo>
                  <a:lnTo>
                    <a:pt x="1178" y="2726"/>
                  </a:lnTo>
                  <a:lnTo>
                    <a:pt x="1176" y="2736"/>
                  </a:lnTo>
                  <a:lnTo>
                    <a:pt x="1176" y="2746"/>
                  </a:lnTo>
                  <a:lnTo>
                    <a:pt x="1180" y="2764"/>
                  </a:lnTo>
                  <a:lnTo>
                    <a:pt x="1188" y="2784"/>
                  </a:lnTo>
                  <a:lnTo>
                    <a:pt x="1200" y="2804"/>
                  </a:lnTo>
                  <a:lnTo>
                    <a:pt x="1222" y="2850"/>
                  </a:lnTo>
                  <a:lnTo>
                    <a:pt x="1234" y="2876"/>
                  </a:lnTo>
                  <a:lnTo>
                    <a:pt x="1242" y="2904"/>
                  </a:lnTo>
                  <a:lnTo>
                    <a:pt x="1250" y="2930"/>
                  </a:lnTo>
                  <a:lnTo>
                    <a:pt x="1260" y="2946"/>
                  </a:lnTo>
                  <a:lnTo>
                    <a:pt x="1268" y="2958"/>
                  </a:lnTo>
                  <a:lnTo>
                    <a:pt x="1276" y="2966"/>
                  </a:lnTo>
                  <a:lnTo>
                    <a:pt x="1284" y="2976"/>
                  </a:lnTo>
                  <a:lnTo>
                    <a:pt x="1288" y="2990"/>
                  </a:lnTo>
                  <a:lnTo>
                    <a:pt x="1288" y="3008"/>
                  </a:lnTo>
                  <a:lnTo>
                    <a:pt x="1286" y="3038"/>
                  </a:lnTo>
                  <a:lnTo>
                    <a:pt x="1284" y="3052"/>
                  </a:lnTo>
                  <a:lnTo>
                    <a:pt x="1286" y="3070"/>
                  </a:lnTo>
                  <a:lnTo>
                    <a:pt x="1294" y="3112"/>
                  </a:lnTo>
                  <a:lnTo>
                    <a:pt x="1304" y="3156"/>
                  </a:lnTo>
                  <a:lnTo>
                    <a:pt x="1308" y="3178"/>
                  </a:lnTo>
                  <a:lnTo>
                    <a:pt x="1310" y="3200"/>
                  </a:lnTo>
                  <a:lnTo>
                    <a:pt x="1312" y="3220"/>
                  </a:lnTo>
                  <a:lnTo>
                    <a:pt x="1318" y="3238"/>
                  </a:lnTo>
                  <a:lnTo>
                    <a:pt x="1326" y="3254"/>
                  </a:lnTo>
                  <a:lnTo>
                    <a:pt x="1334" y="3266"/>
                  </a:lnTo>
                  <a:lnTo>
                    <a:pt x="1342" y="3278"/>
                  </a:lnTo>
                  <a:lnTo>
                    <a:pt x="1352" y="3286"/>
                  </a:lnTo>
                  <a:lnTo>
                    <a:pt x="1366" y="3302"/>
                  </a:lnTo>
                  <a:lnTo>
                    <a:pt x="1376" y="3316"/>
                  </a:lnTo>
                  <a:lnTo>
                    <a:pt x="1384" y="3330"/>
                  </a:lnTo>
                  <a:lnTo>
                    <a:pt x="1388" y="3344"/>
                  </a:lnTo>
                  <a:lnTo>
                    <a:pt x="1392" y="3358"/>
                  </a:lnTo>
                  <a:lnTo>
                    <a:pt x="1396" y="3374"/>
                  </a:lnTo>
                  <a:lnTo>
                    <a:pt x="1402" y="3392"/>
                  </a:lnTo>
                  <a:lnTo>
                    <a:pt x="1410" y="3414"/>
                  </a:lnTo>
                  <a:lnTo>
                    <a:pt x="1424" y="3436"/>
                  </a:lnTo>
                  <a:lnTo>
                    <a:pt x="1436" y="3458"/>
                  </a:lnTo>
                  <a:lnTo>
                    <a:pt x="1444" y="3474"/>
                  </a:lnTo>
                  <a:lnTo>
                    <a:pt x="1446" y="3490"/>
                  </a:lnTo>
                  <a:lnTo>
                    <a:pt x="1446" y="3502"/>
                  </a:lnTo>
                  <a:lnTo>
                    <a:pt x="1442" y="3510"/>
                  </a:lnTo>
                  <a:lnTo>
                    <a:pt x="1438" y="3516"/>
                  </a:lnTo>
                  <a:lnTo>
                    <a:pt x="1434" y="3518"/>
                  </a:lnTo>
                  <a:lnTo>
                    <a:pt x="1432" y="3518"/>
                  </a:lnTo>
                  <a:lnTo>
                    <a:pt x="1430" y="3516"/>
                  </a:lnTo>
                  <a:lnTo>
                    <a:pt x="1426" y="3518"/>
                  </a:lnTo>
                  <a:lnTo>
                    <a:pt x="1424" y="3518"/>
                  </a:lnTo>
                  <a:lnTo>
                    <a:pt x="1424" y="3522"/>
                  </a:lnTo>
                  <a:lnTo>
                    <a:pt x="1424" y="3526"/>
                  </a:lnTo>
                  <a:lnTo>
                    <a:pt x="1424" y="3532"/>
                  </a:lnTo>
                  <a:lnTo>
                    <a:pt x="1428" y="3538"/>
                  </a:lnTo>
                  <a:lnTo>
                    <a:pt x="1432" y="3546"/>
                  </a:lnTo>
                  <a:lnTo>
                    <a:pt x="1442" y="3558"/>
                  </a:lnTo>
                  <a:lnTo>
                    <a:pt x="1446" y="3568"/>
                  </a:lnTo>
                  <a:lnTo>
                    <a:pt x="1448" y="3574"/>
                  </a:lnTo>
                  <a:lnTo>
                    <a:pt x="1444" y="3580"/>
                  </a:lnTo>
                  <a:lnTo>
                    <a:pt x="1442" y="3582"/>
                  </a:lnTo>
                  <a:lnTo>
                    <a:pt x="1442" y="3588"/>
                  </a:lnTo>
                  <a:lnTo>
                    <a:pt x="1442" y="3596"/>
                  </a:lnTo>
                  <a:lnTo>
                    <a:pt x="1446" y="3602"/>
                  </a:lnTo>
                  <a:lnTo>
                    <a:pt x="1448" y="3602"/>
                  </a:lnTo>
                  <a:lnTo>
                    <a:pt x="1448" y="3598"/>
                  </a:lnTo>
                  <a:lnTo>
                    <a:pt x="1450" y="3594"/>
                  </a:lnTo>
                  <a:lnTo>
                    <a:pt x="1452" y="3590"/>
                  </a:lnTo>
                  <a:lnTo>
                    <a:pt x="1454" y="3588"/>
                  </a:lnTo>
                  <a:lnTo>
                    <a:pt x="1458" y="3588"/>
                  </a:lnTo>
                  <a:lnTo>
                    <a:pt x="1460" y="3588"/>
                  </a:lnTo>
                  <a:lnTo>
                    <a:pt x="1462" y="3590"/>
                  </a:lnTo>
                  <a:lnTo>
                    <a:pt x="1464" y="3592"/>
                  </a:lnTo>
                  <a:lnTo>
                    <a:pt x="1464" y="3596"/>
                  </a:lnTo>
                  <a:lnTo>
                    <a:pt x="1464" y="3602"/>
                  </a:lnTo>
                  <a:lnTo>
                    <a:pt x="1466" y="3604"/>
                  </a:lnTo>
                  <a:lnTo>
                    <a:pt x="1470" y="3606"/>
                  </a:lnTo>
                  <a:lnTo>
                    <a:pt x="1472" y="3606"/>
                  </a:lnTo>
                  <a:lnTo>
                    <a:pt x="1478" y="3606"/>
                  </a:lnTo>
                  <a:lnTo>
                    <a:pt x="1480" y="3608"/>
                  </a:lnTo>
                  <a:lnTo>
                    <a:pt x="1482" y="3612"/>
                  </a:lnTo>
                  <a:lnTo>
                    <a:pt x="1484" y="3618"/>
                  </a:lnTo>
                  <a:lnTo>
                    <a:pt x="1486" y="3620"/>
                  </a:lnTo>
                  <a:lnTo>
                    <a:pt x="1490" y="3620"/>
                  </a:lnTo>
                  <a:lnTo>
                    <a:pt x="1494" y="3624"/>
                  </a:lnTo>
                  <a:lnTo>
                    <a:pt x="1496" y="3628"/>
                  </a:lnTo>
                  <a:lnTo>
                    <a:pt x="1500" y="3626"/>
                  </a:lnTo>
                  <a:lnTo>
                    <a:pt x="1506" y="3626"/>
                  </a:lnTo>
                  <a:lnTo>
                    <a:pt x="1510" y="3626"/>
                  </a:lnTo>
                  <a:lnTo>
                    <a:pt x="1514" y="3628"/>
                  </a:lnTo>
                  <a:lnTo>
                    <a:pt x="1516" y="3626"/>
                  </a:lnTo>
                  <a:lnTo>
                    <a:pt x="1520" y="3620"/>
                  </a:lnTo>
                  <a:lnTo>
                    <a:pt x="1526" y="3612"/>
                  </a:lnTo>
                  <a:lnTo>
                    <a:pt x="1532" y="3610"/>
                  </a:lnTo>
                  <a:lnTo>
                    <a:pt x="1540" y="3608"/>
                  </a:lnTo>
                  <a:lnTo>
                    <a:pt x="1552" y="3606"/>
                  </a:lnTo>
                  <a:lnTo>
                    <a:pt x="1558" y="3608"/>
                  </a:lnTo>
                  <a:lnTo>
                    <a:pt x="1564" y="3608"/>
                  </a:lnTo>
                  <a:lnTo>
                    <a:pt x="1576" y="3604"/>
                  </a:lnTo>
                  <a:lnTo>
                    <a:pt x="1584" y="3602"/>
                  </a:lnTo>
                  <a:lnTo>
                    <a:pt x="1590" y="3598"/>
                  </a:lnTo>
                  <a:lnTo>
                    <a:pt x="1594" y="3592"/>
                  </a:lnTo>
                  <a:lnTo>
                    <a:pt x="1600" y="3586"/>
                  </a:lnTo>
                  <a:lnTo>
                    <a:pt x="1602" y="3586"/>
                  </a:lnTo>
                  <a:lnTo>
                    <a:pt x="1608" y="3584"/>
                  </a:lnTo>
                  <a:lnTo>
                    <a:pt x="1620" y="3584"/>
                  </a:lnTo>
                  <a:lnTo>
                    <a:pt x="1632" y="3588"/>
                  </a:lnTo>
                  <a:lnTo>
                    <a:pt x="1642" y="3590"/>
                  </a:lnTo>
                  <a:lnTo>
                    <a:pt x="1648" y="3590"/>
                  </a:lnTo>
                  <a:lnTo>
                    <a:pt x="1652" y="3586"/>
                  </a:lnTo>
                  <a:lnTo>
                    <a:pt x="1656" y="3586"/>
                  </a:lnTo>
                  <a:lnTo>
                    <a:pt x="1664" y="3586"/>
                  </a:lnTo>
                  <a:lnTo>
                    <a:pt x="1678" y="3592"/>
                  </a:lnTo>
                  <a:lnTo>
                    <a:pt x="1686" y="3594"/>
                  </a:lnTo>
                  <a:lnTo>
                    <a:pt x="1694" y="3594"/>
                  </a:lnTo>
                  <a:lnTo>
                    <a:pt x="1702" y="3594"/>
                  </a:lnTo>
                  <a:lnTo>
                    <a:pt x="1706" y="3590"/>
                  </a:lnTo>
                  <a:lnTo>
                    <a:pt x="1712" y="3584"/>
                  </a:lnTo>
                  <a:lnTo>
                    <a:pt x="1718" y="3582"/>
                  </a:lnTo>
                  <a:lnTo>
                    <a:pt x="1724" y="3584"/>
                  </a:lnTo>
                  <a:lnTo>
                    <a:pt x="1730" y="3584"/>
                  </a:lnTo>
                  <a:lnTo>
                    <a:pt x="1738" y="3586"/>
                  </a:lnTo>
                  <a:lnTo>
                    <a:pt x="1740" y="3584"/>
                  </a:lnTo>
                  <a:lnTo>
                    <a:pt x="1740" y="3580"/>
                  </a:lnTo>
                  <a:lnTo>
                    <a:pt x="1740" y="3574"/>
                  </a:lnTo>
                  <a:lnTo>
                    <a:pt x="1742" y="3572"/>
                  </a:lnTo>
                  <a:lnTo>
                    <a:pt x="1748" y="3572"/>
                  </a:lnTo>
                  <a:lnTo>
                    <a:pt x="1756" y="3572"/>
                  </a:lnTo>
                  <a:lnTo>
                    <a:pt x="1764" y="3572"/>
                  </a:lnTo>
                  <a:lnTo>
                    <a:pt x="1774" y="3570"/>
                  </a:lnTo>
                  <a:lnTo>
                    <a:pt x="1782" y="3568"/>
                  </a:lnTo>
                  <a:lnTo>
                    <a:pt x="1792" y="3562"/>
                  </a:lnTo>
                  <a:lnTo>
                    <a:pt x="1810" y="3550"/>
                  </a:lnTo>
                  <a:lnTo>
                    <a:pt x="1832" y="3532"/>
                  </a:lnTo>
                  <a:lnTo>
                    <a:pt x="1858" y="3506"/>
                  </a:lnTo>
                  <a:lnTo>
                    <a:pt x="1870" y="3490"/>
                  </a:lnTo>
                  <a:lnTo>
                    <a:pt x="1884" y="3472"/>
                  </a:lnTo>
                  <a:lnTo>
                    <a:pt x="1892" y="3462"/>
                  </a:lnTo>
                  <a:lnTo>
                    <a:pt x="1898" y="3456"/>
                  </a:lnTo>
                  <a:lnTo>
                    <a:pt x="1912" y="3442"/>
                  </a:lnTo>
                  <a:lnTo>
                    <a:pt x="1920" y="3432"/>
                  </a:lnTo>
                  <a:lnTo>
                    <a:pt x="1930" y="3418"/>
                  </a:lnTo>
                  <a:lnTo>
                    <a:pt x="1940" y="3398"/>
                  </a:lnTo>
                  <a:lnTo>
                    <a:pt x="1952" y="3372"/>
                  </a:lnTo>
                  <a:lnTo>
                    <a:pt x="1968" y="3344"/>
                  </a:lnTo>
                  <a:lnTo>
                    <a:pt x="1980" y="3324"/>
                  </a:lnTo>
                  <a:lnTo>
                    <a:pt x="1992" y="3314"/>
                  </a:lnTo>
                  <a:lnTo>
                    <a:pt x="2002" y="3304"/>
                  </a:lnTo>
                  <a:lnTo>
                    <a:pt x="2010" y="3294"/>
                  </a:lnTo>
                  <a:lnTo>
                    <a:pt x="2018" y="3276"/>
                  </a:lnTo>
                  <a:lnTo>
                    <a:pt x="2026" y="3250"/>
                  </a:lnTo>
                  <a:lnTo>
                    <a:pt x="2030" y="3210"/>
                  </a:lnTo>
                  <a:lnTo>
                    <a:pt x="2034" y="3182"/>
                  </a:lnTo>
                  <a:lnTo>
                    <a:pt x="2032" y="3176"/>
                  </a:lnTo>
                  <a:lnTo>
                    <a:pt x="2030" y="3176"/>
                  </a:lnTo>
                  <a:lnTo>
                    <a:pt x="2026" y="3176"/>
                  </a:lnTo>
                  <a:lnTo>
                    <a:pt x="2024" y="3176"/>
                  </a:lnTo>
                  <a:lnTo>
                    <a:pt x="2022" y="3170"/>
                  </a:lnTo>
                  <a:lnTo>
                    <a:pt x="2020" y="3164"/>
                  </a:lnTo>
                  <a:lnTo>
                    <a:pt x="2024" y="3156"/>
                  </a:lnTo>
                  <a:lnTo>
                    <a:pt x="2028" y="3148"/>
                  </a:lnTo>
                  <a:lnTo>
                    <a:pt x="2036" y="3140"/>
                  </a:lnTo>
                  <a:lnTo>
                    <a:pt x="2046" y="3132"/>
                  </a:lnTo>
                  <a:lnTo>
                    <a:pt x="2056" y="3126"/>
                  </a:lnTo>
                  <a:lnTo>
                    <a:pt x="2070" y="3118"/>
                  </a:lnTo>
                  <a:lnTo>
                    <a:pt x="2084" y="3114"/>
                  </a:lnTo>
                  <a:lnTo>
                    <a:pt x="2096" y="3108"/>
                  </a:lnTo>
                  <a:lnTo>
                    <a:pt x="2108" y="3100"/>
                  </a:lnTo>
                  <a:lnTo>
                    <a:pt x="2118" y="3094"/>
                  </a:lnTo>
                  <a:lnTo>
                    <a:pt x="2126" y="3086"/>
                  </a:lnTo>
                  <a:lnTo>
                    <a:pt x="2132" y="3078"/>
                  </a:lnTo>
                  <a:lnTo>
                    <a:pt x="2136" y="3070"/>
                  </a:lnTo>
                  <a:lnTo>
                    <a:pt x="2136" y="3062"/>
                  </a:lnTo>
                  <a:lnTo>
                    <a:pt x="2134" y="3056"/>
                  </a:lnTo>
                  <a:lnTo>
                    <a:pt x="2130" y="3050"/>
                  </a:lnTo>
                  <a:lnTo>
                    <a:pt x="2130" y="3044"/>
                  </a:lnTo>
                  <a:lnTo>
                    <a:pt x="2132" y="3034"/>
                  </a:lnTo>
                  <a:lnTo>
                    <a:pt x="2136" y="3016"/>
                  </a:lnTo>
                  <a:lnTo>
                    <a:pt x="2138" y="3006"/>
                  </a:lnTo>
                  <a:lnTo>
                    <a:pt x="2138" y="2990"/>
                  </a:lnTo>
                  <a:lnTo>
                    <a:pt x="2136" y="2972"/>
                  </a:lnTo>
                  <a:lnTo>
                    <a:pt x="2136" y="2970"/>
                  </a:lnTo>
                  <a:lnTo>
                    <a:pt x="2134" y="2972"/>
                  </a:lnTo>
                  <a:lnTo>
                    <a:pt x="2132" y="2974"/>
                  </a:lnTo>
                  <a:lnTo>
                    <a:pt x="2130" y="2974"/>
                  </a:lnTo>
                  <a:lnTo>
                    <a:pt x="2128" y="2972"/>
                  </a:lnTo>
                  <a:lnTo>
                    <a:pt x="2126" y="2962"/>
                  </a:lnTo>
                  <a:lnTo>
                    <a:pt x="2120" y="2934"/>
                  </a:lnTo>
                  <a:lnTo>
                    <a:pt x="2120" y="2920"/>
                  </a:lnTo>
                  <a:lnTo>
                    <a:pt x="2118" y="2910"/>
                  </a:lnTo>
                  <a:lnTo>
                    <a:pt x="2108" y="2896"/>
                  </a:lnTo>
                  <a:lnTo>
                    <a:pt x="2104" y="2890"/>
                  </a:lnTo>
                  <a:lnTo>
                    <a:pt x="2102" y="2886"/>
                  </a:lnTo>
                  <a:lnTo>
                    <a:pt x="2102" y="2878"/>
                  </a:lnTo>
                  <a:lnTo>
                    <a:pt x="2104" y="2870"/>
                  </a:lnTo>
                  <a:lnTo>
                    <a:pt x="2104" y="2860"/>
                  </a:lnTo>
                  <a:lnTo>
                    <a:pt x="2104" y="2854"/>
                  </a:lnTo>
                  <a:lnTo>
                    <a:pt x="2108" y="2854"/>
                  </a:lnTo>
                  <a:lnTo>
                    <a:pt x="2114" y="2852"/>
                  </a:lnTo>
                  <a:lnTo>
                    <a:pt x="2120" y="2848"/>
                  </a:lnTo>
                  <a:lnTo>
                    <a:pt x="2126" y="2842"/>
                  </a:lnTo>
                  <a:lnTo>
                    <a:pt x="2136" y="2832"/>
                  </a:lnTo>
                  <a:lnTo>
                    <a:pt x="2144" y="2822"/>
                  </a:lnTo>
                  <a:lnTo>
                    <a:pt x="2150" y="2816"/>
                  </a:lnTo>
                  <a:lnTo>
                    <a:pt x="2160" y="2812"/>
                  </a:lnTo>
                  <a:lnTo>
                    <a:pt x="2166" y="2808"/>
                  </a:lnTo>
                  <a:lnTo>
                    <a:pt x="2170" y="2804"/>
                  </a:lnTo>
                  <a:lnTo>
                    <a:pt x="2178" y="2794"/>
                  </a:lnTo>
                  <a:lnTo>
                    <a:pt x="2186" y="2780"/>
                  </a:lnTo>
                  <a:lnTo>
                    <a:pt x="2196" y="2764"/>
                  </a:lnTo>
                  <a:lnTo>
                    <a:pt x="2206" y="2750"/>
                  </a:lnTo>
                  <a:lnTo>
                    <a:pt x="2216" y="2740"/>
                  </a:lnTo>
                  <a:lnTo>
                    <a:pt x="2226" y="2734"/>
                  </a:lnTo>
                  <a:lnTo>
                    <a:pt x="2236" y="2728"/>
                  </a:lnTo>
                  <a:lnTo>
                    <a:pt x="2246" y="2724"/>
                  </a:lnTo>
                  <a:lnTo>
                    <a:pt x="2266" y="2718"/>
                  </a:lnTo>
                  <a:lnTo>
                    <a:pt x="2276" y="2714"/>
                  </a:lnTo>
                  <a:lnTo>
                    <a:pt x="2284" y="2708"/>
                  </a:lnTo>
                  <a:lnTo>
                    <a:pt x="2294" y="2700"/>
                  </a:lnTo>
                  <a:lnTo>
                    <a:pt x="2302" y="2690"/>
                  </a:lnTo>
                  <a:lnTo>
                    <a:pt x="2320" y="2666"/>
                  </a:lnTo>
                  <a:lnTo>
                    <a:pt x="2336" y="2636"/>
                  </a:lnTo>
                  <a:lnTo>
                    <a:pt x="2344" y="2622"/>
                  </a:lnTo>
                  <a:lnTo>
                    <a:pt x="2344" y="2620"/>
                  </a:lnTo>
                  <a:lnTo>
                    <a:pt x="2344" y="2616"/>
                  </a:lnTo>
                  <a:lnTo>
                    <a:pt x="2348" y="2606"/>
                  </a:lnTo>
                  <a:lnTo>
                    <a:pt x="2350" y="2598"/>
                  </a:lnTo>
                  <a:lnTo>
                    <a:pt x="2352" y="2594"/>
                  </a:lnTo>
                  <a:lnTo>
                    <a:pt x="2350" y="2590"/>
                  </a:lnTo>
                  <a:lnTo>
                    <a:pt x="2348" y="2586"/>
                  </a:lnTo>
                  <a:lnTo>
                    <a:pt x="2344" y="2582"/>
                  </a:lnTo>
                  <a:lnTo>
                    <a:pt x="2340" y="2576"/>
                  </a:lnTo>
                  <a:lnTo>
                    <a:pt x="2338" y="2566"/>
                  </a:lnTo>
                  <a:lnTo>
                    <a:pt x="2338" y="2552"/>
                  </a:lnTo>
                  <a:lnTo>
                    <a:pt x="2338" y="2500"/>
                  </a:lnTo>
                  <a:lnTo>
                    <a:pt x="2338" y="2478"/>
                  </a:lnTo>
                  <a:lnTo>
                    <a:pt x="2334" y="2454"/>
                  </a:lnTo>
                  <a:lnTo>
                    <a:pt x="2334" y="2440"/>
                  </a:lnTo>
                  <a:lnTo>
                    <a:pt x="2334" y="2432"/>
                  </a:lnTo>
                  <a:lnTo>
                    <a:pt x="2338" y="2426"/>
                  </a:lnTo>
                  <a:lnTo>
                    <a:pt x="2342" y="2424"/>
                  </a:lnTo>
                  <a:lnTo>
                    <a:pt x="2344" y="2420"/>
                  </a:lnTo>
                  <a:lnTo>
                    <a:pt x="2344" y="2414"/>
                  </a:lnTo>
                  <a:lnTo>
                    <a:pt x="2340" y="2406"/>
                  </a:lnTo>
                  <a:lnTo>
                    <a:pt x="2334" y="2394"/>
                  </a:lnTo>
                  <a:lnTo>
                    <a:pt x="2324" y="2384"/>
                  </a:lnTo>
                  <a:lnTo>
                    <a:pt x="2318" y="2380"/>
                  </a:lnTo>
                  <a:lnTo>
                    <a:pt x="2312" y="2376"/>
                  </a:lnTo>
                  <a:lnTo>
                    <a:pt x="2308" y="2368"/>
                  </a:lnTo>
                  <a:lnTo>
                    <a:pt x="2304" y="2358"/>
                  </a:lnTo>
                  <a:lnTo>
                    <a:pt x="2302" y="2348"/>
                  </a:lnTo>
                  <a:lnTo>
                    <a:pt x="2300" y="2334"/>
                  </a:lnTo>
                  <a:lnTo>
                    <a:pt x="2292" y="2310"/>
                  </a:lnTo>
                  <a:lnTo>
                    <a:pt x="2288" y="2298"/>
                  </a:lnTo>
                  <a:lnTo>
                    <a:pt x="2288" y="2290"/>
                  </a:lnTo>
                  <a:lnTo>
                    <a:pt x="2288" y="2286"/>
                  </a:lnTo>
                  <a:lnTo>
                    <a:pt x="2290" y="2280"/>
                  </a:lnTo>
                  <a:lnTo>
                    <a:pt x="2292" y="2278"/>
                  </a:lnTo>
                  <a:lnTo>
                    <a:pt x="2294" y="2274"/>
                  </a:lnTo>
                  <a:lnTo>
                    <a:pt x="2294" y="2268"/>
                  </a:lnTo>
                  <a:lnTo>
                    <a:pt x="2292" y="2258"/>
                  </a:lnTo>
                  <a:lnTo>
                    <a:pt x="2288" y="2248"/>
                  </a:lnTo>
                  <a:lnTo>
                    <a:pt x="2288" y="2240"/>
                  </a:lnTo>
                  <a:lnTo>
                    <a:pt x="2290" y="2236"/>
                  </a:lnTo>
                  <a:lnTo>
                    <a:pt x="2292" y="2232"/>
                  </a:lnTo>
                  <a:lnTo>
                    <a:pt x="2294" y="2230"/>
                  </a:lnTo>
                  <a:lnTo>
                    <a:pt x="2296" y="2228"/>
                  </a:lnTo>
                  <a:lnTo>
                    <a:pt x="2296" y="2226"/>
                  </a:lnTo>
                  <a:lnTo>
                    <a:pt x="2294" y="2220"/>
                  </a:lnTo>
                  <a:lnTo>
                    <a:pt x="2282" y="2206"/>
                  </a:lnTo>
                  <a:lnTo>
                    <a:pt x="2272" y="2192"/>
                  </a:lnTo>
                  <a:lnTo>
                    <a:pt x="2268" y="2184"/>
                  </a:lnTo>
                  <a:lnTo>
                    <a:pt x="2266" y="2174"/>
                  </a:lnTo>
                  <a:lnTo>
                    <a:pt x="2268" y="2164"/>
                  </a:lnTo>
                  <a:lnTo>
                    <a:pt x="2272" y="2150"/>
                  </a:lnTo>
                  <a:lnTo>
                    <a:pt x="2276" y="2138"/>
                  </a:lnTo>
                  <a:lnTo>
                    <a:pt x="2278" y="2130"/>
                  </a:lnTo>
                  <a:lnTo>
                    <a:pt x="2282" y="2122"/>
                  </a:lnTo>
                  <a:lnTo>
                    <a:pt x="2288" y="2108"/>
                  </a:lnTo>
                  <a:lnTo>
                    <a:pt x="2304" y="2084"/>
                  </a:lnTo>
                  <a:lnTo>
                    <a:pt x="2308" y="2074"/>
                  </a:lnTo>
                  <a:lnTo>
                    <a:pt x="2310" y="2058"/>
                  </a:lnTo>
                  <a:lnTo>
                    <a:pt x="2312" y="2052"/>
                  </a:lnTo>
                  <a:lnTo>
                    <a:pt x="2314" y="2048"/>
                  </a:lnTo>
                  <a:lnTo>
                    <a:pt x="2320" y="2046"/>
                  </a:lnTo>
                  <a:lnTo>
                    <a:pt x="2322" y="2044"/>
                  </a:lnTo>
                  <a:lnTo>
                    <a:pt x="2324" y="2042"/>
                  </a:lnTo>
                  <a:lnTo>
                    <a:pt x="2324" y="2036"/>
                  </a:lnTo>
                  <a:lnTo>
                    <a:pt x="2322" y="2026"/>
                  </a:lnTo>
                  <a:lnTo>
                    <a:pt x="2324" y="2016"/>
                  </a:lnTo>
                  <a:lnTo>
                    <a:pt x="2326" y="2008"/>
                  </a:lnTo>
                  <a:lnTo>
                    <a:pt x="2332" y="2004"/>
                  </a:lnTo>
                  <a:lnTo>
                    <a:pt x="2338" y="2002"/>
                  </a:lnTo>
                  <a:lnTo>
                    <a:pt x="2350" y="1998"/>
                  </a:lnTo>
                  <a:lnTo>
                    <a:pt x="2354" y="1994"/>
                  </a:lnTo>
                  <a:lnTo>
                    <a:pt x="2354" y="1988"/>
                  </a:lnTo>
                  <a:lnTo>
                    <a:pt x="2352" y="1980"/>
                  </a:lnTo>
                  <a:lnTo>
                    <a:pt x="2356" y="1980"/>
                  </a:lnTo>
                  <a:lnTo>
                    <a:pt x="2360" y="1980"/>
                  </a:lnTo>
                  <a:lnTo>
                    <a:pt x="2366" y="1978"/>
                  </a:lnTo>
                  <a:lnTo>
                    <a:pt x="2372" y="1972"/>
                  </a:lnTo>
                  <a:lnTo>
                    <a:pt x="2380" y="1962"/>
                  </a:lnTo>
                  <a:lnTo>
                    <a:pt x="2388" y="1950"/>
                  </a:lnTo>
                  <a:lnTo>
                    <a:pt x="2390" y="1944"/>
                  </a:lnTo>
                  <a:lnTo>
                    <a:pt x="2394" y="1932"/>
                  </a:lnTo>
                  <a:lnTo>
                    <a:pt x="2396" y="1926"/>
                  </a:lnTo>
                  <a:lnTo>
                    <a:pt x="2400" y="1918"/>
                  </a:lnTo>
                  <a:lnTo>
                    <a:pt x="2408" y="1908"/>
                  </a:lnTo>
                  <a:lnTo>
                    <a:pt x="2422" y="1892"/>
                  </a:lnTo>
                  <a:lnTo>
                    <a:pt x="2450" y="1860"/>
                  </a:lnTo>
                  <a:lnTo>
                    <a:pt x="2470" y="1836"/>
                  </a:lnTo>
                  <a:lnTo>
                    <a:pt x="2494" y="1812"/>
                  </a:lnTo>
                  <a:lnTo>
                    <a:pt x="2532" y="1780"/>
                  </a:lnTo>
                  <a:lnTo>
                    <a:pt x="2556" y="1760"/>
                  </a:lnTo>
                  <a:lnTo>
                    <a:pt x="2580" y="1736"/>
                  </a:lnTo>
                  <a:lnTo>
                    <a:pt x="2604" y="1710"/>
                  </a:lnTo>
                  <a:lnTo>
                    <a:pt x="2626" y="1680"/>
                  </a:lnTo>
                  <a:lnTo>
                    <a:pt x="2646" y="1646"/>
                  </a:lnTo>
                  <a:lnTo>
                    <a:pt x="2666" y="1610"/>
                  </a:lnTo>
                  <a:lnTo>
                    <a:pt x="2686" y="1570"/>
                  </a:lnTo>
                  <a:lnTo>
                    <a:pt x="2702" y="1526"/>
                  </a:lnTo>
                  <a:lnTo>
                    <a:pt x="2712" y="1502"/>
                  </a:lnTo>
                  <a:lnTo>
                    <a:pt x="2722" y="1482"/>
                  </a:lnTo>
                  <a:lnTo>
                    <a:pt x="2738" y="1452"/>
                  </a:lnTo>
                  <a:lnTo>
                    <a:pt x="2750" y="1426"/>
                  </a:lnTo>
                  <a:lnTo>
                    <a:pt x="2752" y="1416"/>
                  </a:lnTo>
                  <a:lnTo>
                    <a:pt x="2754" y="1404"/>
                  </a:lnTo>
                  <a:lnTo>
                    <a:pt x="2758" y="1388"/>
                  </a:lnTo>
                  <a:lnTo>
                    <a:pt x="2762" y="1378"/>
                  </a:lnTo>
                  <a:lnTo>
                    <a:pt x="2768" y="1376"/>
                  </a:lnTo>
                  <a:lnTo>
                    <a:pt x="2772" y="1376"/>
                  </a:lnTo>
                  <a:lnTo>
                    <a:pt x="2776" y="1376"/>
                  </a:lnTo>
                  <a:lnTo>
                    <a:pt x="2770" y="136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04" name="Freeform 6155">
              <a:extLst>
                <a:ext uri="{FF2B5EF4-FFF2-40B4-BE49-F238E27FC236}">
                  <a16:creationId xmlns:a16="http://schemas.microsoft.com/office/drawing/2014/main" id="{0E584202-1452-428F-B243-E6A11F2127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697" y="954107"/>
              <a:ext cx="1798643" cy="2608252"/>
            </a:xfrm>
            <a:custGeom>
              <a:avLst/>
              <a:gdLst>
                <a:gd name="T0" fmla="*/ 794599 w 2834"/>
                <a:gd name="T1" fmla="*/ 115556 h 4108"/>
                <a:gd name="T2" fmla="*/ 750173 w 2834"/>
                <a:gd name="T3" fmla="*/ 64762 h 4108"/>
                <a:gd name="T4" fmla="*/ 742557 w 2834"/>
                <a:gd name="T5" fmla="*/ 528256 h 4108"/>
                <a:gd name="T6" fmla="*/ 842833 w 2834"/>
                <a:gd name="T7" fmla="*/ 165080 h 4108"/>
                <a:gd name="T8" fmla="*/ 708285 w 2834"/>
                <a:gd name="T9" fmla="*/ 563811 h 4108"/>
                <a:gd name="T10" fmla="*/ 635933 w 2834"/>
                <a:gd name="T11" fmla="*/ 595557 h 4108"/>
                <a:gd name="T12" fmla="*/ 684167 w 2834"/>
                <a:gd name="T13" fmla="*/ 565081 h 4108"/>
                <a:gd name="T14" fmla="*/ 836487 w 2834"/>
                <a:gd name="T15" fmla="*/ 25397 h 4108"/>
                <a:gd name="T16" fmla="*/ 91392 w 2834"/>
                <a:gd name="T17" fmla="*/ 1043813 h 4108"/>
                <a:gd name="T18" fmla="*/ 44426 w 2834"/>
                <a:gd name="T19" fmla="*/ 1184766 h 4108"/>
                <a:gd name="T20" fmla="*/ 107893 w 2834"/>
                <a:gd name="T21" fmla="*/ 1048892 h 4108"/>
                <a:gd name="T22" fmla="*/ 119317 w 2834"/>
                <a:gd name="T23" fmla="*/ 1116194 h 4108"/>
                <a:gd name="T24" fmla="*/ 171359 w 2834"/>
                <a:gd name="T25" fmla="*/ 1036194 h 4108"/>
                <a:gd name="T26" fmla="*/ 129471 w 2834"/>
                <a:gd name="T27" fmla="*/ 1116194 h 4108"/>
                <a:gd name="T28" fmla="*/ 148511 w 2834"/>
                <a:gd name="T29" fmla="*/ 1240639 h 4108"/>
                <a:gd name="T30" fmla="*/ 200554 w 2834"/>
                <a:gd name="T31" fmla="*/ 1323179 h 4108"/>
                <a:gd name="T32" fmla="*/ 397299 w 2834"/>
                <a:gd name="T33" fmla="*/ 877463 h 4108"/>
                <a:gd name="T34" fmla="*/ 224671 w 2834"/>
                <a:gd name="T35" fmla="*/ 943495 h 4108"/>
                <a:gd name="T36" fmla="*/ 331294 w 2834"/>
                <a:gd name="T37" fmla="*/ 721272 h 4108"/>
                <a:gd name="T38" fmla="*/ 114239 w 2834"/>
                <a:gd name="T39" fmla="*/ 665399 h 4108"/>
                <a:gd name="T40" fmla="*/ 151050 w 2834"/>
                <a:gd name="T41" fmla="*/ 1219051 h 4108"/>
                <a:gd name="T42" fmla="*/ 576275 w 2834"/>
                <a:gd name="T43" fmla="*/ 1158099 h 4108"/>
                <a:gd name="T44" fmla="*/ 580083 w 2834"/>
                <a:gd name="T45" fmla="*/ 1159369 h 4108"/>
                <a:gd name="T46" fmla="*/ 694322 w 2834"/>
                <a:gd name="T47" fmla="*/ 1079368 h 4108"/>
                <a:gd name="T48" fmla="*/ 401107 w 2834"/>
                <a:gd name="T49" fmla="*/ 961273 h 4108"/>
                <a:gd name="T50" fmla="*/ 840295 w 2834"/>
                <a:gd name="T51" fmla="*/ 1010797 h 4108"/>
                <a:gd name="T52" fmla="*/ 605469 w 2834"/>
                <a:gd name="T53" fmla="*/ 1771434 h 4108"/>
                <a:gd name="T54" fmla="*/ 799676 w 2834"/>
                <a:gd name="T55" fmla="*/ 1789212 h 4108"/>
                <a:gd name="T56" fmla="*/ 858065 w 2834"/>
                <a:gd name="T57" fmla="*/ 1842545 h 4108"/>
                <a:gd name="T58" fmla="*/ 1586659 w 2834"/>
                <a:gd name="T59" fmla="*/ 2201912 h 4108"/>
                <a:gd name="T60" fmla="*/ 1488921 w 2834"/>
                <a:gd name="T61" fmla="*/ 2069848 h 4108"/>
                <a:gd name="T62" fmla="*/ 1391183 w 2834"/>
                <a:gd name="T63" fmla="*/ 620954 h 4108"/>
                <a:gd name="T64" fmla="*/ 1212208 w 2834"/>
                <a:gd name="T65" fmla="*/ 568891 h 4108"/>
                <a:gd name="T66" fmla="*/ 974843 w 2834"/>
                <a:gd name="T67" fmla="*/ 468573 h 4108"/>
                <a:gd name="T68" fmla="*/ 856796 w 2834"/>
                <a:gd name="T69" fmla="*/ 514287 h 4108"/>
                <a:gd name="T70" fmla="*/ 732402 w 2834"/>
                <a:gd name="T71" fmla="*/ 544764 h 4108"/>
                <a:gd name="T72" fmla="*/ 657512 w 2834"/>
                <a:gd name="T73" fmla="*/ 642542 h 4108"/>
                <a:gd name="T74" fmla="*/ 562312 w 2834"/>
                <a:gd name="T75" fmla="*/ 758098 h 4108"/>
                <a:gd name="T76" fmla="*/ 446803 w 2834"/>
                <a:gd name="T77" fmla="*/ 830479 h 4108"/>
                <a:gd name="T78" fmla="*/ 396030 w 2834"/>
                <a:gd name="T79" fmla="*/ 911749 h 4108"/>
                <a:gd name="T80" fmla="*/ 482344 w 2834"/>
                <a:gd name="T81" fmla="*/ 1027305 h 4108"/>
                <a:gd name="T82" fmla="*/ 679090 w 2834"/>
                <a:gd name="T83" fmla="*/ 1102226 h 4108"/>
                <a:gd name="T84" fmla="*/ 728594 w 2834"/>
                <a:gd name="T85" fmla="*/ 845717 h 4108"/>
                <a:gd name="T86" fmla="*/ 818716 w 2834"/>
                <a:gd name="T87" fmla="*/ 825399 h 4108"/>
                <a:gd name="T88" fmla="*/ 984998 w 2834"/>
                <a:gd name="T89" fmla="*/ 975241 h 4108"/>
                <a:gd name="T90" fmla="*/ 748903 w 2834"/>
                <a:gd name="T91" fmla="*/ 1168258 h 4108"/>
                <a:gd name="T92" fmla="*/ 514078 w 2834"/>
                <a:gd name="T93" fmla="*/ 1158099 h 4108"/>
                <a:gd name="T94" fmla="*/ 486152 w 2834"/>
                <a:gd name="T95" fmla="*/ 1146670 h 4108"/>
                <a:gd name="T96" fmla="*/ 392222 w 2834"/>
                <a:gd name="T97" fmla="*/ 1235559 h 4108"/>
                <a:gd name="T98" fmla="*/ 185322 w 2834"/>
                <a:gd name="T99" fmla="*/ 1389211 h 4108"/>
                <a:gd name="T100" fmla="*/ 171359 w 2834"/>
                <a:gd name="T101" fmla="*/ 1584767 h 4108"/>
                <a:gd name="T102" fmla="*/ 180244 w 2834"/>
                <a:gd name="T103" fmla="*/ 1823498 h 4108"/>
                <a:gd name="T104" fmla="*/ 542003 w 2834"/>
                <a:gd name="T105" fmla="*/ 1610164 h 4108"/>
                <a:gd name="T106" fmla="*/ 628317 w 2834"/>
                <a:gd name="T107" fmla="*/ 1615243 h 4108"/>
                <a:gd name="T108" fmla="*/ 786983 w 2834"/>
                <a:gd name="T109" fmla="*/ 1730799 h 4108"/>
                <a:gd name="T110" fmla="*/ 884721 w 2834"/>
                <a:gd name="T111" fmla="*/ 1789212 h 4108"/>
                <a:gd name="T112" fmla="*/ 972305 w 2834"/>
                <a:gd name="T113" fmla="*/ 1674926 h 4108"/>
                <a:gd name="T114" fmla="*/ 1124624 w 2834"/>
                <a:gd name="T115" fmla="*/ 1530163 h 4108"/>
                <a:gd name="T116" fmla="*/ 1213477 w 2834"/>
                <a:gd name="T117" fmla="*/ 1530163 h 4108"/>
                <a:gd name="T118" fmla="*/ 976113 w 2834"/>
                <a:gd name="T119" fmla="*/ 1692704 h 4108"/>
                <a:gd name="T120" fmla="*/ 1042118 w 2834"/>
                <a:gd name="T121" fmla="*/ 1838736 h 4108"/>
                <a:gd name="T122" fmla="*/ 1153819 w 2834"/>
                <a:gd name="T123" fmla="*/ 2114292 h 4108"/>
                <a:gd name="T124" fmla="*/ 1426724 w 2834"/>
                <a:gd name="T125" fmla="*/ 2595564 h 4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4"/>
                <a:gd name="T190" fmla="*/ 0 h 4108"/>
                <a:gd name="T191" fmla="*/ 2834 w 2834"/>
                <a:gd name="T192" fmla="*/ 4108 h 410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4" h="4108">
                  <a:moveTo>
                    <a:pt x="1216" y="808"/>
                  </a:moveTo>
                  <a:lnTo>
                    <a:pt x="1216" y="808"/>
                  </a:lnTo>
                  <a:lnTo>
                    <a:pt x="1216" y="806"/>
                  </a:lnTo>
                  <a:lnTo>
                    <a:pt x="1212" y="804"/>
                  </a:lnTo>
                  <a:lnTo>
                    <a:pt x="1208" y="804"/>
                  </a:lnTo>
                  <a:lnTo>
                    <a:pt x="1206" y="804"/>
                  </a:lnTo>
                  <a:lnTo>
                    <a:pt x="1206" y="806"/>
                  </a:lnTo>
                  <a:lnTo>
                    <a:pt x="1210" y="808"/>
                  </a:lnTo>
                  <a:lnTo>
                    <a:pt x="1214" y="808"/>
                  </a:lnTo>
                  <a:lnTo>
                    <a:pt x="1216" y="808"/>
                  </a:lnTo>
                  <a:close/>
                  <a:moveTo>
                    <a:pt x="1202" y="798"/>
                  </a:moveTo>
                  <a:lnTo>
                    <a:pt x="1202" y="798"/>
                  </a:lnTo>
                  <a:lnTo>
                    <a:pt x="1198" y="798"/>
                  </a:lnTo>
                  <a:lnTo>
                    <a:pt x="1194" y="802"/>
                  </a:lnTo>
                  <a:lnTo>
                    <a:pt x="1194" y="806"/>
                  </a:lnTo>
                  <a:lnTo>
                    <a:pt x="1196" y="806"/>
                  </a:lnTo>
                  <a:lnTo>
                    <a:pt x="1200" y="806"/>
                  </a:lnTo>
                  <a:lnTo>
                    <a:pt x="1202" y="802"/>
                  </a:lnTo>
                  <a:lnTo>
                    <a:pt x="1202" y="800"/>
                  </a:lnTo>
                  <a:lnTo>
                    <a:pt x="1202" y="798"/>
                  </a:lnTo>
                  <a:close/>
                  <a:moveTo>
                    <a:pt x="1082" y="898"/>
                  </a:moveTo>
                  <a:lnTo>
                    <a:pt x="1082" y="898"/>
                  </a:lnTo>
                  <a:lnTo>
                    <a:pt x="1078" y="896"/>
                  </a:lnTo>
                  <a:lnTo>
                    <a:pt x="1074" y="900"/>
                  </a:lnTo>
                  <a:lnTo>
                    <a:pt x="1072" y="902"/>
                  </a:lnTo>
                  <a:lnTo>
                    <a:pt x="1072" y="906"/>
                  </a:lnTo>
                  <a:lnTo>
                    <a:pt x="1072" y="910"/>
                  </a:lnTo>
                  <a:lnTo>
                    <a:pt x="1066" y="914"/>
                  </a:lnTo>
                  <a:lnTo>
                    <a:pt x="1062" y="916"/>
                  </a:lnTo>
                  <a:lnTo>
                    <a:pt x="1064" y="914"/>
                  </a:lnTo>
                  <a:lnTo>
                    <a:pt x="1066" y="910"/>
                  </a:lnTo>
                  <a:lnTo>
                    <a:pt x="1064" y="908"/>
                  </a:lnTo>
                  <a:lnTo>
                    <a:pt x="1062" y="908"/>
                  </a:lnTo>
                  <a:lnTo>
                    <a:pt x="1060" y="908"/>
                  </a:lnTo>
                  <a:lnTo>
                    <a:pt x="1060" y="906"/>
                  </a:lnTo>
                  <a:lnTo>
                    <a:pt x="1062" y="902"/>
                  </a:lnTo>
                  <a:lnTo>
                    <a:pt x="1066" y="896"/>
                  </a:lnTo>
                  <a:lnTo>
                    <a:pt x="1066" y="894"/>
                  </a:lnTo>
                  <a:lnTo>
                    <a:pt x="1064" y="892"/>
                  </a:lnTo>
                  <a:lnTo>
                    <a:pt x="1058" y="892"/>
                  </a:lnTo>
                  <a:lnTo>
                    <a:pt x="1054" y="896"/>
                  </a:lnTo>
                  <a:lnTo>
                    <a:pt x="1048" y="900"/>
                  </a:lnTo>
                  <a:lnTo>
                    <a:pt x="1046" y="906"/>
                  </a:lnTo>
                  <a:lnTo>
                    <a:pt x="1046" y="912"/>
                  </a:lnTo>
                  <a:lnTo>
                    <a:pt x="1046" y="916"/>
                  </a:lnTo>
                  <a:lnTo>
                    <a:pt x="1046" y="918"/>
                  </a:lnTo>
                  <a:lnTo>
                    <a:pt x="1042" y="920"/>
                  </a:lnTo>
                  <a:lnTo>
                    <a:pt x="1036" y="922"/>
                  </a:lnTo>
                  <a:lnTo>
                    <a:pt x="1036" y="924"/>
                  </a:lnTo>
                  <a:lnTo>
                    <a:pt x="1036" y="928"/>
                  </a:lnTo>
                  <a:lnTo>
                    <a:pt x="1032" y="938"/>
                  </a:lnTo>
                  <a:lnTo>
                    <a:pt x="1030" y="942"/>
                  </a:lnTo>
                  <a:lnTo>
                    <a:pt x="1034" y="940"/>
                  </a:lnTo>
                  <a:lnTo>
                    <a:pt x="1040" y="938"/>
                  </a:lnTo>
                  <a:lnTo>
                    <a:pt x="1044" y="938"/>
                  </a:lnTo>
                  <a:lnTo>
                    <a:pt x="1048" y="940"/>
                  </a:lnTo>
                  <a:lnTo>
                    <a:pt x="1050" y="940"/>
                  </a:lnTo>
                  <a:lnTo>
                    <a:pt x="1052" y="940"/>
                  </a:lnTo>
                  <a:lnTo>
                    <a:pt x="1054" y="936"/>
                  </a:lnTo>
                  <a:lnTo>
                    <a:pt x="1056" y="934"/>
                  </a:lnTo>
                  <a:lnTo>
                    <a:pt x="1058" y="932"/>
                  </a:lnTo>
                  <a:lnTo>
                    <a:pt x="1060" y="934"/>
                  </a:lnTo>
                  <a:lnTo>
                    <a:pt x="1062" y="936"/>
                  </a:lnTo>
                  <a:lnTo>
                    <a:pt x="1064" y="936"/>
                  </a:lnTo>
                  <a:lnTo>
                    <a:pt x="1068" y="930"/>
                  </a:lnTo>
                  <a:lnTo>
                    <a:pt x="1070" y="926"/>
                  </a:lnTo>
                  <a:lnTo>
                    <a:pt x="1072" y="924"/>
                  </a:lnTo>
                  <a:lnTo>
                    <a:pt x="1076" y="920"/>
                  </a:lnTo>
                  <a:lnTo>
                    <a:pt x="1084" y="920"/>
                  </a:lnTo>
                  <a:lnTo>
                    <a:pt x="1088" y="918"/>
                  </a:lnTo>
                  <a:lnTo>
                    <a:pt x="1090" y="916"/>
                  </a:lnTo>
                  <a:lnTo>
                    <a:pt x="1090" y="914"/>
                  </a:lnTo>
                  <a:lnTo>
                    <a:pt x="1090" y="910"/>
                  </a:lnTo>
                  <a:lnTo>
                    <a:pt x="1086" y="904"/>
                  </a:lnTo>
                  <a:lnTo>
                    <a:pt x="1082" y="898"/>
                  </a:lnTo>
                  <a:close/>
                  <a:moveTo>
                    <a:pt x="1190" y="808"/>
                  </a:moveTo>
                  <a:lnTo>
                    <a:pt x="1190" y="808"/>
                  </a:lnTo>
                  <a:lnTo>
                    <a:pt x="1188" y="808"/>
                  </a:lnTo>
                  <a:lnTo>
                    <a:pt x="1186" y="808"/>
                  </a:lnTo>
                  <a:lnTo>
                    <a:pt x="1184" y="808"/>
                  </a:lnTo>
                  <a:lnTo>
                    <a:pt x="1182" y="808"/>
                  </a:lnTo>
                  <a:lnTo>
                    <a:pt x="1180" y="808"/>
                  </a:lnTo>
                  <a:lnTo>
                    <a:pt x="1178" y="810"/>
                  </a:lnTo>
                  <a:lnTo>
                    <a:pt x="1176" y="814"/>
                  </a:lnTo>
                  <a:lnTo>
                    <a:pt x="1178" y="814"/>
                  </a:lnTo>
                  <a:lnTo>
                    <a:pt x="1178" y="816"/>
                  </a:lnTo>
                  <a:lnTo>
                    <a:pt x="1184" y="814"/>
                  </a:lnTo>
                  <a:lnTo>
                    <a:pt x="1188" y="810"/>
                  </a:lnTo>
                  <a:lnTo>
                    <a:pt x="1190" y="808"/>
                  </a:lnTo>
                  <a:close/>
                  <a:moveTo>
                    <a:pt x="1400" y="746"/>
                  </a:moveTo>
                  <a:lnTo>
                    <a:pt x="1400" y="746"/>
                  </a:lnTo>
                  <a:lnTo>
                    <a:pt x="1394" y="744"/>
                  </a:lnTo>
                  <a:lnTo>
                    <a:pt x="1390" y="744"/>
                  </a:lnTo>
                  <a:lnTo>
                    <a:pt x="1388" y="744"/>
                  </a:lnTo>
                  <a:lnTo>
                    <a:pt x="1390" y="748"/>
                  </a:lnTo>
                  <a:lnTo>
                    <a:pt x="1394" y="750"/>
                  </a:lnTo>
                  <a:lnTo>
                    <a:pt x="1398" y="750"/>
                  </a:lnTo>
                  <a:lnTo>
                    <a:pt x="1400" y="748"/>
                  </a:lnTo>
                  <a:lnTo>
                    <a:pt x="1400" y="746"/>
                  </a:lnTo>
                  <a:close/>
                  <a:moveTo>
                    <a:pt x="1252" y="182"/>
                  </a:moveTo>
                  <a:lnTo>
                    <a:pt x="1252" y="182"/>
                  </a:lnTo>
                  <a:lnTo>
                    <a:pt x="1256" y="186"/>
                  </a:lnTo>
                  <a:lnTo>
                    <a:pt x="1256" y="188"/>
                  </a:lnTo>
                  <a:lnTo>
                    <a:pt x="1258" y="190"/>
                  </a:lnTo>
                  <a:lnTo>
                    <a:pt x="1258" y="192"/>
                  </a:lnTo>
                  <a:lnTo>
                    <a:pt x="1262" y="192"/>
                  </a:lnTo>
                  <a:lnTo>
                    <a:pt x="1272" y="190"/>
                  </a:lnTo>
                  <a:lnTo>
                    <a:pt x="1290" y="186"/>
                  </a:lnTo>
                  <a:lnTo>
                    <a:pt x="1306" y="186"/>
                  </a:lnTo>
                  <a:lnTo>
                    <a:pt x="1312" y="184"/>
                  </a:lnTo>
                  <a:lnTo>
                    <a:pt x="1316" y="182"/>
                  </a:lnTo>
                  <a:lnTo>
                    <a:pt x="1318" y="178"/>
                  </a:lnTo>
                  <a:lnTo>
                    <a:pt x="1318" y="172"/>
                  </a:lnTo>
                  <a:lnTo>
                    <a:pt x="1316" y="166"/>
                  </a:lnTo>
                  <a:lnTo>
                    <a:pt x="1312" y="162"/>
                  </a:lnTo>
                  <a:lnTo>
                    <a:pt x="1306" y="160"/>
                  </a:lnTo>
                  <a:lnTo>
                    <a:pt x="1300" y="158"/>
                  </a:lnTo>
                  <a:lnTo>
                    <a:pt x="1284" y="158"/>
                  </a:lnTo>
                  <a:lnTo>
                    <a:pt x="1266" y="162"/>
                  </a:lnTo>
                  <a:lnTo>
                    <a:pt x="1250" y="166"/>
                  </a:lnTo>
                  <a:lnTo>
                    <a:pt x="1238" y="168"/>
                  </a:lnTo>
                  <a:lnTo>
                    <a:pt x="1238" y="170"/>
                  </a:lnTo>
                  <a:lnTo>
                    <a:pt x="1238" y="174"/>
                  </a:lnTo>
                  <a:lnTo>
                    <a:pt x="1252" y="182"/>
                  </a:lnTo>
                  <a:close/>
                  <a:moveTo>
                    <a:pt x="1236" y="808"/>
                  </a:moveTo>
                  <a:lnTo>
                    <a:pt x="1236" y="808"/>
                  </a:lnTo>
                  <a:lnTo>
                    <a:pt x="1238" y="806"/>
                  </a:lnTo>
                  <a:lnTo>
                    <a:pt x="1236" y="804"/>
                  </a:lnTo>
                  <a:lnTo>
                    <a:pt x="1228" y="802"/>
                  </a:lnTo>
                  <a:lnTo>
                    <a:pt x="1224" y="798"/>
                  </a:lnTo>
                  <a:lnTo>
                    <a:pt x="1220" y="796"/>
                  </a:lnTo>
                  <a:lnTo>
                    <a:pt x="1216" y="794"/>
                  </a:lnTo>
                  <a:lnTo>
                    <a:pt x="1216" y="798"/>
                  </a:lnTo>
                  <a:lnTo>
                    <a:pt x="1216" y="802"/>
                  </a:lnTo>
                  <a:lnTo>
                    <a:pt x="1220" y="806"/>
                  </a:lnTo>
                  <a:lnTo>
                    <a:pt x="1228" y="810"/>
                  </a:lnTo>
                  <a:lnTo>
                    <a:pt x="1236" y="808"/>
                  </a:lnTo>
                  <a:close/>
                  <a:moveTo>
                    <a:pt x="902" y="108"/>
                  </a:moveTo>
                  <a:lnTo>
                    <a:pt x="902" y="108"/>
                  </a:lnTo>
                  <a:lnTo>
                    <a:pt x="902" y="114"/>
                  </a:lnTo>
                  <a:lnTo>
                    <a:pt x="904" y="120"/>
                  </a:lnTo>
                  <a:lnTo>
                    <a:pt x="906" y="124"/>
                  </a:lnTo>
                  <a:lnTo>
                    <a:pt x="910" y="126"/>
                  </a:lnTo>
                  <a:lnTo>
                    <a:pt x="912" y="128"/>
                  </a:lnTo>
                  <a:lnTo>
                    <a:pt x="910" y="128"/>
                  </a:lnTo>
                  <a:lnTo>
                    <a:pt x="900" y="130"/>
                  </a:lnTo>
                  <a:lnTo>
                    <a:pt x="886" y="130"/>
                  </a:lnTo>
                  <a:lnTo>
                    <a:pt x="884" y="132"/>
                  </a:lnTo>
                  <a:lnTo>
                    <a:pt x="886" y="136"/>
                  </a:lnTo>
                  <a:lnTo>
                    <a:pt x="898" y="148"/>
                  </a:lnTo>
                  <a:lnTo>
                    <a:pt x="922" y="172"/>
                  </a:lnTo>
                  <a:lnTo>
                    <a:pt x="936" y="184"/>
                  </a:lnTo>
                  <a:lnTo>
                    <a:pt x="948" y="192"/>
                  </a:lnTo>
                  <a:lnTo>
                    <a:pt x="960" y="194"/>
                  </a:lnTo>
                  <a:lnTo>
                    <a:pt x="970" y="192"/>
                  </a:lnTo>
                  <a:lnTo>
                    <a:pt x="980" y="188"/>
                  </a:lnTo>
                  <a:lnTo>
                    <a:pt x="990" y="182"/>
                  </a:lnTo>
                  <a:lnTo>
                    <a:pt x="1018" y="164"/>
                  </a:lnTo>
                  <a:lnTo>
                    <a:pt x="1038" y="152"/>
                  </a:lnTo>
                  <a:lnTo>
                    <a:pt x="1040" y="152"/>
                  </a:lnTo>
                  <a:lnTo>
                    <a:pt x="1042" y="154"/>
                  </a:lnTo>
                  <a:lnTo>
                    <a:pt x="1042" y="158"/>
                  </a:lnTo>
                  <a:lnTo>
                    <a:pt x="1048" y="160"/>
                  </a:lnTo>
                  <a:lnTo>
                    <a:pt x="1056" y="164"/>
                  </a:lnTo>
                  <a:lnTo>
                    <a:pt x="1072" y="166"/>
                  </a:lnTo>
                  <a:lnTo>
                    <a:pt x="1088" y="168"/>
                  </a:lnTo>
                  <a:lnTo>
                    <a:pt x="1096" y="170"/>
                  </a:lnTo>
                  <a:lnTo>
                    <a:pt x="1094" y="172"/>
                  </a:lnTo>
                  <a:lnTo>
                    <a:pt x="1088" y="176"/>
                  </a:lnTo>
                  <a:lnTo>
                    <a:pt x="1058" y="186"/>
                  </a:lnTo>
                  <a:lnTo>
                    <a:pt x="1014" y="198"/>
                  </a:lnTo>
                  <a:lnTo>
                    <a:pt x="994" y="206"/>
                  </a:lnTo>
                  <a:lnTo>
                    <a:pt x="980" y="210"/>
                  </a:lnTo>
                  <a:lnTo>
                    <a:pt x="972" y="216"/>
                  </a:lnTo>
                  <a:lnTo>
                    <a:pt x="970" y="218"/>
                  </a:lnTo>
                  <a:lnTo>
                    <a:pt x="970" y="220"/>
                  </a:lnTo>
                  <a:lnTo>
                    <a:pt x="976" y="222"/>
                  </a:lnTo>
                  <a:lnTo>
                    <a:pt x="988" y="224"/>
                  </a:lnTo>
                  <a:lnTo>
                    <a:pt x="1008" y="224"/>
                  </a:lnTo>
                  <a:lnTo>
                    <a:pt x="1034" y="222"/>
                  </a:lnTo>
                  <a:lnTo>
                    <a:pt x="1058" y="220"/>
                  </a:lnTo>
                  <a:lnTo>
                    <a:pt x="1072" y="220"/>
                  </a:lnTo>
                  <a:lnTo>
                    <a:pt x="1074" y="222"/>
                  </a:lnTo>
                  <a:lnTo>
                    <a:pt x="1076" y="222"/>
                  </a:lnTo>
                  <a:lnTo>
                    <a:pt x="1072" y="226"/>
                  </a:lnTo>
                  <a:lnTo>
                    <a:pt x="1064" y="232"/>
                  </a:lnTo>
                  <a:lnTo>
                    <a:pt x="1050" y="236"/>
                  </a:lnTo>
                  <a:lnTo>
                    <a:pt x="1036" y="242"/>
                  </a:lnTo>
                  <a:lnTo>
                    <a:pt x="1018" y="244"/>
                  </a:lnTo>
                  <a:lnTo>
                    <a:pt x="994" y="250"/>
                  </a:lnTo>
                  <a:lnTo>
                    <a:pt x="988" y="252"/>
                  </a:lnTo>
                  <a:lnTo>
                    <a:pt x="984" y="256"/>
                  </a:lnTo>
                  <a:lnTo>
                    <a:pt x="986" y="260"/>
                  </a:lnTo>
                  <a:lnTo>
                    <a:pt x="990" y="264"/>
                  </a:lnTo>
                  <a:lnTo>
                    <a:pt x="1014" y="274"/>
                  </a:lnTo>
                  <a:lnTo>
                    <a:pt x="1028" y="280"/>
                  </a:lnTo>
                  <a:lnTo>
                    <a:pt x="1036" y="286"/>
                  </a:lnTo>
                  <a:lnTo>
                    <a:pt x="1048" y="296"/>
                  </a:lnTo>
                  <a:lnTo>
                    <a:pt x="1052" y="302"/>
                  </a:lnTo>
                  <a:lnTo>
                    <a:pt x="1060" y="308"/>
                  </a:lnTo>
                  <a:lnTo>
                    <a:pt x="1072" y="312"/>
                  </a:lnTo>
                  <a:lnTo>
                    <a:pt x="1090" y="318"/>
                  </a:lnTo>
                  <a:lnTo>
                    <a:pt x="1098" y="320"/>
                  </a:lnTo>
                  <a:lnTo>
                    <a:pt x="1104" y="320"/>
                  </a:lnTo>
                  <a:lnTo>
                    <a:pt x="1110" y="318"/>
                  </a:lnTo>
                  <a:lnTo>
                    <a:pt x="1114" y="316"/>
                  </a:lnTo>
                  <a:lnTo>
                    <a:pt x="1116" y="312"/>
                  </a:lnTo>
                  <a:lnTo>
                    <a:pt x="1116" y="306"/>
                  </a:lnTo>
                  <a:lnTo>
                    <a:pt x="1118" y="294"/>
                  </a:lnTo>
                  <a:lnTo>
                    <a:pt x="1120" y="282"/>
                  </a:lnTo>
                  <a:lnTo>
                    <a:pt x="1124" y="268"/>
                  </a:lnTo>
                  <a:lnTo>
                    <a:pt x="1128" y="262"/>
                  </a:lnTo>
                  <a:lnTo>
                    <a:pt x="1132" y="256"/>
                  </a:lnTo>
                  <a:lnTo>
                    <a:pt x="1138" y="252"/>
                  </a:lnTo>
                  <a:lnTo>
                    <a:pt x="1146" y="248"/>
                  </a:lnTo>
                  <a:lnTo>
                    <a:pt x="1160" y="242"/>
                  </a:lnTo>
                  <a:lnTo>
                    <a:pt x="1166" y="236"/>
                  </a:lnTo>
                  <a:lnTo>
                    <a:pt x="1166" y="230"/>
                  </a:lnTo>
                  <a:lnTo>
                    <a:pt x="1164" y="224"/>
                  </a:lnTo>
                  <a:lnTo>
                    <a:pt x="1162" y="218"/>
                  </a:lnTo>
                  <a:lnTo>
                    <a:pt x="1162" y="214"/>
                  </a:lnTo>
                  <a:lnTo>
                    <a:pt x="1162" y="212"/>
                  </a:lnTo>
                  <a:lnTo>
                    <a:pt x="1166" y="208"/>
                  </a:lnTo>
                  <a:lnTo>
                    <a:pt x="1176" y="204"/>
                  </a:lnTo>
                  <a:lnTo>
                    <a:pt x="1182" y="202"/>
                  </a:lnTo>
                  <a:lnTo>
                    <a:pt x="1188" y="200"/>
                  </a:lnTo>
                  <a:lnTo>
                    <a:pt x="1190" y="196"/>
                  </a:lnTo>
                  <a:lnTo>
                    <a:pt x="1192" y="192"/>
                  </a:lnTo>
                  <a:lnTo>
                    <a:pt x="1194" y="186"/>
                  </a:lnTo>
                  <a:lnTo>
                    <a:pt x="1194" y="178"/>
                  </a:lnTo>
                  <a:lnTo>
                    <a:pt x="1196" y="170"/>
                  </a:lnTo>
                  <a:lnTo>
                    <a:pt x="1198" y="166"/>
                  </a:lnTo>
                  <a:lnTo>
                    <a:pt x="1202" y="164"/>
                  </a:lnTo>
                  <a:lnTo>
                    <a:pt x="1206" y="160"/>
                  </a:lnTo>
                  <a:lnTo>
                    <a:pt x="1212" y="158"/>
                  </a:lnTo>
                  <a:lnTo>
                    <a:pt x="1234" y="156"/>
                  </a:lnTo>
                  <a:lnTo>
                    <a:pt x="1272" y="152"/>
                  </a:lnTo>
                  <a:lnTo>
                    <a:pt x="1284" y="148"/>
                  </a:lnTo>
                  <a:lnTo>
                    <a:pt x="1290" y="146"/>
                  </a:lnTo>
                  <a:lnTo>
                    <a:pt x="1290" y="144"/>
                  </a:lnTo>
                  <a:lnTo>
                    <a:pt x="1290" y="142"/>
                  </a:lnTo>
                  <a:lnTo>
                    <a:pt x="1284" y="138"/>
                  </a:lnTo>
                  <a:lnTo>
                    <a:pt x="1274" y="136"/>
                  </a:lnTo>
                  <a:lnTo>
                    <a:pt x="1260" y="130"/>
                  </a:lnTo>
                  <a:lnTo>
                    <a:pt x="1244" y="126"/>
                  </a:lnTo>
                  <a:lnTo>
                    <a:pt x="1236" y="124"/>
                  </a:lnTo>
                  <a:lnTo>
                    <a:pt x="1226" y="118"/>
                  </a:lnTo>
                  <a:lnTo>
                    <a:pt x="1224" y="116"/>
                  </a:lnTo>
                  <a:lnTo>
                    <a:pt x="1220" y="114"/>
                  </a:lnTo>
                  <a:lnTo>
                    <a:pt x="1202" y="114"/>
                  </a:lnTo>
                  <a:lnTo>
                    <a:pt x="1190" y="112"/>
                  </a:lnTo>
                  <a:lnTo>
                    <a:pt x="1186" y="110"/>
                  </a:lnTo>
                  <a:lnTo>
                    <a:pt x="1184" y="106"/>
                  </a:lnTo>
                  <a:lnTo>
                    <a:pt x="1182" y="102"/>
                  </a:lnTo>
                  <a:lnTo>
                    <a:pt x="1182" y="96"/>
                  </a:lnTo>
                  <a:lnTo>
                    <a:pt x="1182" y="90"/>
                  </a:lnTo>
                  <a:lnTo>
                    <a:pt x="1178" y="84"/>
                  </a:lnTo>
                  <a:lnTo>
                    <a:pt x="1170" y="78"/>
                  </a:lnTo>
                  <a:lnTo>
                    <a:pt x="1162" y="74"/>
                  </a:lnTo>
                  <a:lnTo>
                    <a:pt x="1156" y="76"/>
                  </a:lnTo>
                  <a:lnTo>
                    <a:pt x="1152" y="82"/>
                  </a:lnTo>
                  <a:lnTo>
                    <a:pt x="1148" y="88"/>
                  </a:lnTo>
                  <a:lnTo>
                    <a:pt x="1144" y="96"/>
                  </a:lnTo>
                  <a:lnTo>
                    <a:pt x="1144" y="98"/>
                  </a:lnTo>
                  <a:lnTo>
                    <a:pt x="1142" y="94"/>
                  </a:lnTo>
                  <a:lnTo>
                    <a:pt x="1140" y="84"/>
                  </a:lnTo>
                  <a:lnTo>
                    <a:pt x="1140" y="78"/>
                  </a:lnTo>
                  <a:lnTo>
                    <a:pt x="1142" y="74"/>
                  </a:lnTo>
                  <a:lnTo>
                    <a:pt x="1144" y="70"/>
                  </a:lnTo>
                  <a:lnTo>
                    <a:pt x="1150" y="66"/>
                  </a:lnTo>
                  <a:lnTo>
                    <a:pt x="1152" y="64"/>
                  </a:lnTo>
                  <a:lnTo>
                    <a:pt x="1132" y="54"/>
                  </a:lnTo>
                  <a:lnTo>
                    <a:pt x="1124" y="50"/>
                  </a:lnTo>
                  <a:lnTo>
                    <a:pt x="1108" y="50"/>
                  </a:lnTo>
                  <a:lnTo>
                    <a:pt x="1100" y="50"/>
                  </a:lnTo>
                  <a:lnTo>
                    <a:pt x="1092" y="48"/>
                  </a:lnTo>
                  <a:lnTo>
                    <a:pt x="1084" y="42"/>
                  </a:lnTo>
                  <a:lnTo>
                    <a:pt x="1080" y="40"/>
                  </a:lnTo>
                  <a:lnTo>
                    <a:pt x="1076" y="40"/>
                  </a:lnTo>
                  <a:lnTo>
                    <a:pt x="1070" y="40"/>
                  </a:lnTo>
                  <a:lnTo>
                    <a:pt x="1062" y="44"/>
                  </a:lnTo>
                  <a:lnTo>
                    <a:pt x="1058" y="48"/>
                  </a:lnTo>
                  <a:lnTo>
                    <a:pt x="1056" y="54"/>
                  </a:lnTo>
                  <a:lnTo>
                    <a:pt x="1054" y="58"/>
                  </a:lnTo>
                  <a:lnTo>
                    <a:pt x="1056" y="66"/>
                  </a:lnTo>
                  <a:lnTo>
                    <a:pt x="1060" y="80"/>
                  </a:lnTo>
                  <a:lnTo>
                    <a:pt x="1068" y="94"/>
                  </a:lnTo>
                  <a:lnTo>
                    <a:pt x="1084" y="120"/>
                  </a:lnTo>
                  <a:lnTo>
                    <a:pt x="1086" y="130"/>
                  </a:lnTo>
                  <a:lnTo>
                    <a:pt x="1086" y="132"/>
                  </a:lnTo>
                  <a:lnTo>
                    <a:pt x="1084" y="132"/>
                  </a:lnTo>
                  <a:lnTo>
                    <a:pt x="1080" y="132"/>
                  </a:lnTo>
                  <a:lnTo>
                    <a:pt x="1076" y="130"/>
                  </a:lnTo>
                  <a:lnTo>
                    <a:pt x="1068" y="122"/>
                  </a:lnTo>
                  <a:lnTo>
                    <a:pt x="1048" y="96"/>
                  </a:lnTo>
                  <a:lnTo>
                    <a:pt x="1036" y="82"/>
                  </a:lnTo>
                  <a:lnTo>
                    <a:pt x="1026" y="72"/>
                  </a:lnTo>
                  <a:lnTo>
                    <a:pt x="1020" y="68"/>
                  </a:lnTo>
                  <a:lnTo>
                    <a:pt x="1014" y="66"/>
                  </a:lnTo>
                  <a:lnTo>
                    <a:pt x="1008" y="64"/>
                  </a:lnTo>
                  <a:lnTo>
                    <a:pt x="1004" y="66"/>
                  </a:lnTo>
                  <a:lnTo>
                    <a:pt x="998" y="68"/>
                  </a:lnTo>
                  <a:lnTo>
                    <a:pt x="994" y="70"/>
                  </a:lnTo>
                  <a:lnTo>
                    <a:pt x="990" y="78"/>
                  </a:lnTo>
                  <a:lnTo>
                    <a:pt x="988" y="88"/>
                  </a:lnTo>
                  <a:lnTo>
                    <a:pt x="986" y="96"/>
                  </a:lnTo>
                  <a:lnTo>
                    <a:pt x="986" y="108"/>
                  </a:lnTo>
                  <a:lnTo>
                    <a:pt x="984" y="106"/>
                  </a:lnTo>
                  <a:lnTo>
                    <a:pt x="980" y="100"/>
                  </a:lnTo>
                  <a:lnTo>
                    <a:pt x="974" y="90"/>
                  </a:lnTo>
                  <a:lnTo>
                    <a:pt x="968" y="84"/>
                  </a:lnTo>
                  <a:lnTo>
                    <a:pt x="960" y="80"/>
                  </a:lnTo>
                  <a:lnTo>
                    <a:pt x="954" y="78"/>
                  </a:lnTo>
                  <a:lnTo>
                    <a:pt x="950" y="76"/>
                  </a:lnTo>
                  <a:lnTo>
                    <a:pt x="948" y="76"/>
                  </a:lnTo>
                  <a:lnTo>
                    <a:pt x="960" y="72"/>
                  </a:lnTo>
                  <a:lnTo>
                    <a:pt x="972" y="70"/>
                  </a:lnTo>
                  <a:lnTo>
                    <a:pt x="978" y="66"/>
                  </a:lnTo>
                  <a:lnTo>
                    <a:pt x="984" y="62"/>
                  </a:lnTo>
                  <a:lnTo>
                    <a:pt x="984" y="60"/>
                  </a:lnTo>
                  <a:lnTo>
                    <a:pt x="982" y="56"/>
                  </a:lnTo>
                  <a:lnTo>
                    <a:pt x="978" y="56"/>
                  </a:lnTo>
                  <a:lnTo>
                    <a:pt x="970" y="56"/>
                  </a:lnTo>
                  <a:lnTo>
                    <a:pt x="958" y="60"/>
                  </a:lnTo>
                  <a:lnTo>
                    <a:pt x="946" y="62"/>
                  </a:lnTo>
                  <a:lnTo>
                    <a:pt x="938" y="62"/>
                  </a:lnTo>
                  <a:lnTo>
                    <a:pt x="934" y="62"/>
                  </a:lnTo>
                  <a:lnTo>
                    <a:pt x="930" y="58"/>
                  </a:lnTo>
                  <a:lnTo>
                    <a:pt x="928" y="56"/>
                  </a:lnTo>
                  <a:lnTo>
                    <a:pt x="926" y="56"/>
                  </a:lnTo>
                  <a:lnTo>
                    <a:pt x="922" y="58"/>
                  </a:lnTo>
                  <a:lnTo>
                    <a:pt x="916" y="60"/>
                  </a:lnTo>
                  <a:lnTo>
                    <a:pt x="908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900" y="60"/>
                  </a:lnTo>
                  <a:lnTo>
                    <a:pt x="896" y="58"/>
                  </a:lnTo>
                  <a:lnTo>
                    <a:pt x="892" y="58"/>
                  </a:lnTo>
                  <a:lnTo>
                    <a:pt x="884" y="60"/>
                  </a:lnTo>
                  <a:lnTo>
                    <a:pt x="874" y="64"/>
                  </a:lnTo>
                  <a:lnTo>
                    <a:pt x="862" y="72"/>
                  </a:lnTo>
                  <a:lnTo>
                    <a:pt x="856" y="78"/>
                  </a:lnTo>
                  <a:lnTo>
                    <a:pt x="854" y="82"/>
                  </a:lnTo>
                  <a:lnTo>
                    <a:pt x="854" y="88"/>
                  </a:lnTo>
                  <a:lnTo>
                    <a:pt x="858" y="92"/>
                  </a:lnTo>
                  <a:lnTo>
                    <a:pt x="862" y="98"/>
                  </a:lnTo>
                  <a:lnTo>
                    <a:pt x="872" y="112"/>
                  </a:lnTo>
                  <a:lnTo>
                    <a:pt x="878" y="116"/>
                  </a:lnTo>
                  <a:lnTo>
                    <a:pt x="884" y="118"/>
                  </a:lnTo>
                  <a:lnTo>
                    <a:pt x="890" y="114"/>
                  </a:lnTo>
                  <a:lnTo>
                    <a:pt x="894" y="110"/>
                  </a:lnTo>
                  <a:lnTo>
                    <a:pt x="902" y="104"/>
                  </a:lnTo>
                  <a:lnTo>
                    <a:pt x="902" y="108"/>
                  </a:lnTo>
                  <a:close/>
                  <a:moveTo>
                    <a:pt x="1272" y="818"/>
                  </a:moveTo>
                  <a:lnTo>
                    <a:pt x="1272" y="818"/>
                  </a:lnTo>
                  <a:lnTo>
                    <a:pt x="1272" y="816"/>
                  </a:lnTo>
                  <a:lnTo>
                    <a:pt x="1270" y="814"/>
                  </a:lnTo>
                  <a:lnTo>
                    <a:pt x="1266" y="812"/>
                  </a:lnTo>
                  <a:lnTo>
                    <a:pt x="1264" y="814"/>
                  </a:lnTo>
                  <a:lnTo>
                    <a:pt x="1264" y="818"/>
                  </a:lnTo>
                  <a:lnTo>
                    <a:pt x="1264" y="820"/>
                  </a:lnTo>
                  <a:lnTo>
                    <a:pt x="1272" y="818"/>
                  </a:lnTo>
                  <a:close/>
                  <a:moveTo>
                    <a:pt x="1168" y="848"/>
                  </a:moveTo>
                  <a:lnTo>
                    <a:pt x="1168" y="848"/>
                  </a:lnTo>
                  <a:lnTo>
                    <a:pt x="1176" y="848"/>
                  </a:lnTo>
                  <a:lnTo>
                    <a:pt x="1180" y="848"/>
                  </a:lnTo>
                  <a:lnTo>
                    <a:pt x="1182" y="844"/>
                  </a:lnTo>
                  <a:lnTo>
                    <a:pt x="1184" y="840"/>
                  </a:lnTo>
                  <a:lnTo>
                    <a:pt x="1190" y="836"/>
                  </a:lnTo>
                  <a:lnTo>
                    <a:pt x="1192" y="834"/>
                  </a:lnTo>
                  <a:lnTo>
                    <a:pt x="1192" y="832"/>
                  </a:lnTo>
                  <a:lnTo>
                    <a:pt x="1192" y="830"/>
                  </a:lnTo>
                  <a:lnTo>
                    <a:pt x="1188" y="828"/>
                  </a:lnTo>
                  <a:lnTo>
                    <a:pt x="1182" y="826"/>
                  </a:lnTo>
                  <a:lnTo>
                    <a:pt x="1180" y="826"/>
                  </a:lnTo>
                  <a:lnTo>
                    <a:pt x="1180" y="828"/>
                  </a:lnTo>
                  <a:lnTo>
                    <a:pt x="1176" y="830"/>
                  </a:lnTo>
                  <a:lnTo>
                    <a:pt x="1174" y="830"/>
                  </a:lnTo>
                  <a:lnTo>
                    <a:pt x="1172" y="832"/>
                  </a:lnTo>
                  <a:lnTo>
                    <a:pt x="1170" y="832"/>
                  </a:lnTo>
                  <a:lnTo>
                    <a:pt x="1166" y="832"/>
                  </a:lnTo>
                  <a:lnTo>
                    <a:pt x="1164" y="832"/>
                  </a:lnTo>
                  <a:lnTo>
                    <a:pt x="1162" y="834"/>
                  </a:lnTo>
                  <a:lnTo>
                    <a:pt x="1162" y="838"/>
                  </a:lnTo>
                  <a:lnTo>
                    <a:pt x="1160" y="842"/>
                  </a:lnTo>
                  <a:lnTo>
                    <a:pt x="1156" y="842"/>
                  </a:lnTo>
                  <a:lnTo>
                    <a:pt x="1154" y="842"/>
                  </a:lnTo>
                  <a:lnTo>
                    <a:pt x="1152" y="844"/>
                  </a:lnTo>
                  <a:lnTo>
                    <a:pt x="1152" y="846"/>
                  </a:lnTo>
                  <a:lnTo>
                    <a:pt x="1154" y="848"/>
                  </a:lnTo>
                  <a:lnTo>
                    <a:pt x="1168" y="848"/>
                  </a:lnTo>
                  <a:close/>
                  <a:moveTo>
                    <a:pt x="1214" y="822"/>
                  </a:moveTo>
                  <a:lnTo>
                    <a:pt x="1214" y="822"/>
                  </a:lnTo>
                  <a:lnTo>
                    <a:pt x="1218" y="816"/>
                  </a:lnTo>
                  <a:lnTo>
                    <a:pt x="1218" y="814"/>
                  </a:lnTo>
                  <a:lnTo>
                    <a:pt x="1216" y="814"/>
                  </a:lnTo>
                  <a:lnTo>
                    <a:pt x="1212" y="812"/>
                  </a:lnTo>
                  <a:lnTo>
                    <a:pt x="1208" y="814"/>
                  </a:lnTo>
                  <a:lnTo>
                    <a:pt x="1206" y="814"/>
                  </a:lnTo>
                  <a:lnTo>
                    <a:pt x="1202" y="812"/>
                  </a:lnTo>
                  <a:lnTo>
                    <a:pt x="1198" y="810"/>
                  </a:lnTo>
                  <a:lnTo>
                    <a:pt x="1196" y="812"/>
                  </a:lnTo>
                  <a:lnTo>
                    <a:pt x="1192" y="814"/>
                  </a:lnTo>
                  <a:lnTo>
                    <a:pt x="1190" y="814"/>
                  </a:lnTo>
                  <a:lnTo>
                    <a:pt x="1188" y="814"/>
                  </a:lnTo>
                  <a:lnTo>
                    <a:pt x="1188" y="816"/>
                  </a:lnTo>
                  <a:lnTo>
                    <a:pt x="1184" y="820"/>
                  </a:lnTo>
                  <a:lnTo>
                    <a:pt x="1182" y="822"/>
                  </a:lnTo>
                  <a:lnTo>
                    <a:pt x="1184" y="824"/>
                  </a:lnTo>
                  <a:lnTo>
                    <a:pt x="1190" y="824"/>
                  </a:lnTo>
                  <a:lnTo>
                    <a:pt x="1196" y="828"/>
                  </a:lnTo>
                  <a:lnTo>
                    <a:pt x="1200" y="830"/>
                  </a:lnTo>
                  <a:lnTo>
                    <a:pt x="1204" y="830"/>
                  </a:lnTo>
                  <a:lnTo>
                    <a:pt x="1214" y="822"/>
                  </a:lnTo>
                  <a:close/>
                  <a:moveTo>
                    <a:pt x="1352" y="792"/>
                  </a:moveTo>
                  <a:lnTo>
                    <a:pt x="1352" y="792"/>
                  </a:lnTo>
                  <a:lnTo>
                    <a:pt x="1348" y="790"/>
                  </a:lnTo>
                  <a:lnTo>
                    <a:pt x="1344" y="788"/>
                  </a:lnTo>
                  <a:lnTo>
                    <a:pt x="1338" y="788"/>
                  </a:lnTo>
                  <a:lnTo>
                    <a:pt x="1330" y="790"/>
                  </a:lnTo>
                  <a:lnTo>
                    <a:pt x="1328" y="792"/>
                  </a:lnTo>
                  <a:lnTo>
                    <a:pt x="1330" y="794"/>
                  </a:lnTo>
                  <a:lnTo>
                    <a:pt x="1340" y="798"/>
                  </a:lnTo>
                  <a:lnTo>
                    <a:pt x="1350" y="796"/>
                  </a:lnTo>
                  <a:lnTo>
                    <a:pt x="1352" y="796"/>
                  </a:lnTo>
                  <a:lnTo>
                    <a:pt x="1352" y="792"/>
                  </a:lnTo>
                  <a:close/>
                  <a:moveTo>
                    <a:pt x="1326" y="780"/>
                  </a:moveTo>
                  <a:lnTo>
                    <a:pt x="1326" y="780"/>
                  </a:lnTo>
                  <a:lnTo>
                    <a:pt x="1330" y="778"/>
                  </a:lnTo>
                  <a:lnTo>
                    <a:pt x="1334" y="776"/>
                  </a:lnTo>
                  <a:lnTo>
                    <a:pt x="1338" y="776"/>
                  </a:lnTo>
                  <a:lnTo>
                    <a:pt x="1342" y="776"/>
                  </a:lnTo>
                  <a:lnTo>
                    <a:pt x="1346" y="778"/>
                  </a:lnTo>
                  <a:lnTo>
                    <a:pt x="1350" y="776"/>
                  </a:lnTo>
                  <a:lnTo>
                    <a:pt x="1364" y="766"/>
                  </a:lnTo>
                  <a:lnTo>
                    <a:pt x="1372" y="760"/>
                  </a:lnTo>
                  <a:lnTo>
                    <a:pt x="1372" y="758"/>
                  </a:lnTo>
                  <a:lnTo>
                    <a:pt x="1372" y="756"/>
                  </a:lnTo>
                  <a:lnTo>
                    <a:pt x="1368" y="756"/>
                  </a:lnTo>
                  <a:lnTo>
                    <a:pt x="1362" y="756"/>
                  </a:lnTo>
                  <a:lnTo>
                    <a:pt x="1356" y="758"/>
                  </a:lnTo>
                  <a:lnTo>
                    <a:pt x="1358" y="760"/>
                  </a:lnTo>
                  <a:lnTo>
                    <a:pt x="1358" y="762"/>
                  </a:lnTo>
                  <a:lnTo>
                    <a:pt x="1356" y="764"/>
                  </a:lnTo>
                  <a:lnTo>
                    <a:pt x="1350" y="762"/>
                  </a:lnTo>
                  <a:lnTo>
                    <a:pt x="1348" y="762"/>
                  </a:lnTo>
                  <a:lnTo>
                    <a:pt x="1346" y="762"/>
                  </a:lnTo>
                  <a:lnTo>
                    <a:pt x="1342" y="766"/>
                  </a:lnTo>
                  <a:lnTo>
                    <a:pt x="1342" y="770"/>
                  </a:lnTo>
                  <a:lnTo>
                    <a:pt x="1340" y="768"/>
                  </a:lnTo>
                  <a:lnTo>
                    <a:pt x="1338" y="766"/>
                  </a:lnTo>
                  <a:lnTo>
                    <a:pt x="1332" y="766"/>
                  </a:lnTo>
                  <a:lnTo>
                    <a:pt x="1318" y="770"/>
                  </a:lnTo>
                  <a:lnTo>
                    <a:pt x="1314" y="774"/>
                  </a:lnTo>
                  <a:lnTo>
                    <a:pt x="1318" y="776"/>
                  </a:lnTo>
                  <a:lnTo>
                    <a:pt x="1320" y="776"/>
                  </a:lnTo>
                  <a:lnTo>
                    <a:pt x="1322" y="778"/>
                  </a:lnTo>
                  <a:lnTo>
                    <a:pt x="1320" y="780"/>
                  </a:lnTo>
                  <a:lnTo>
                    <a:pt x="1326" y="780"/>
                  </a:lnTo>
                  <a:close/>
                  <a:moveTo>
                    <a:pt x="1414" y="220"/>
                  </a:moveTo>
                  <a:lnTo>
                    <a:pt x="1414" y="220"/>
                  </a:lnTo>
                  <a:lnTo>
                    <a:pt x="1408" y="216"/>
                  </a:lnTo>
                  <a:lnTo>
                    <a:pt x="1402" y="216"/>
                  </a:lnTo>
                  <a:lnTo>
                    <a:pt x="1392" y="218"/>
                  </a:lnTo>
                  <a:lnTo>
                    <a:pt x="1388" y="220"/>
                  </a:lnTo>
                  <a:lnTo>
                    <a:pt x="1382" y="220"/>
                  </a:lnTo>
                  <a:lnTo>
                    <a:pt x="1374" y="218"/>
                  </a:lnTo>
                  <a:lnTo>
                    <a:pt x="1364" y="214"/>
                  </a:lnTo>
                  <a:lnTo>
                    <a:pt x="1356" y="208"/>
                  </a:lnTo>
                  <a:lnTo>
                    <a:pt x="1354" y="204"/>
                  </a:lnTo>
                  <a:lnTo>
                    <a:pt x="1356" y="200"/>
                  </a:lnTo>
                  <a:lnTo>
                    <a:pt x="1360" y="198"/>
                  </a:lnTo>
                  <a:lnTo>
                    <a:pt x="1370" y="194"/>
                  </a:lnTo>
                  <a:lnTo>
                    <a:pt x="1370" y="192"/>
                  </a:lnTo>
                  <a:lnTo>
                    <a:pt x="1366" y="190"/>
                  </a:lnTo>
                  <a:lnTo>
                    <a:pt x="1354" y="188"/>
                  </a:lnTo>
                  <a:lnTo>
                    <a:pt x="1336" y="188"/>
                  </a:lnTo>
                  <a:lnTo>
                    <a:pt x="1316" y="188"/>
                  </a:lnTo>
                  <a:lnTo>
                    <a:pt x="1296" y="190"/>
                  </a:lnTo>
                  <a:lnTo>
                    <a:pt x="1280" y="194"/>
                  </a:lnTo>
                  <a:lnTo>
                    <a:pt x="1274" y="196"/>
                  </a:lnTo>
                  <a:lnTo>
                    <a:pt x="1270" y="198"/>
                  </a:lnTo>
                  <a:lnTo>
                    <a:pt x="1270" y="202"/>
                  </a:lnTo>
                  <a:lnTo>
                    <a:pt x="1272" y="204"/>
                  </a:lnTo>
                  <a:lnTo>
                    <a:pt x="1276" y="208"/>
                  </a:lnTo>
                  <a:lnTo>
                    <a:pt x="1286" y="212"/>
                  </a:lnTo>
                  <a:lnTo>
                    <a:pt x="1292" y="214"/>
                  </a:lnTo>
                  <a:lnTo>
                    <a:pt x="1292" y="216"/>
                  </a:lnTo>
                  <a:lnTo>
                    <a:pt x="1292" y="218"/>
                  </a:lnTo>
                  <a:lnTo>
                    <a:pt x="1286" y="224"/>
                  </a:lnTo>
                  <a:lnTo>
                    <a:pt x="1272" y="236"/>
                  </a:lnTo>
                  <a:lnTo>
                    <a:pt x="1264" y="242"/>
                  </a:lnTo>
                  <a:lnTo>
                    <a:pt x="1262" y="246"/>
                  </a:lnTo>
                  <a:lnTo>
                    <a:pt x="1264" y="248"/>
                  </a:lnTo>
                  <a:lnTo>
                    <a:pt x="1270" y="250"/>
                  </a:lnTo>
                  <a:lnTo>
                    <a:pt x="1288" y="250"/>
                  </a:lnTo>
                  <a:lnTo>
                    <a:pt x="1314" y="246"/>
                  </a:lnTo>
                  <a:lnTo>
                    <a:pt x="1324" y="248"/>
                  </a:lnTo>
                  <a:lnTo>
                    <a:pt x="1328" y="248"/>
                  </a:lnTo>
                  <a:lnTo>
                    <a:pt x="1328" y="250"/>
                  </a:lnTo>
                  <a:lnTo>
                    <a:pt x="1328" y="256"/>
                  </a:lnTo>
                  <a:lnTo>
                    <a:pt x="1328" y="260"/>
                  </a:lnTo>
                  <a:lnTo>
                    <a:pt x="1326" y="264"/>
                  </a:lnTo>
                  <a:lnTo>
                    <a:pt x="1326" y="266"/>
                  </a:lnTo>
                  <a:lnTo>
                    <a:pt x="1328" y="266"/>
                  </a:lnTo>
                  <a:lnTo>
                    <a:pt x="1336" y="266"/>
                  </a:lnTo>
                  <a:lnTo>
                    <a:pt x="1350" y="260"/>
                  </a:lnTo>
                  <a:lnTo>
                    <a:pt x="1376" y="250"/>
                  </a:lnTo>
                  <a:lnTo>
                    <a:pt x="1402" y="238"/>
                  </a:lnTo>
                  <a:lnTo>
                    <a:pt x="1412" y="234"/>
                  </a:lnTo>
                  <a:lnTo>
                    <a:pt x="1418" y="228"/>
                  </a:lnTo>
                  <a:lnTo>
                    <a:pt x="1420" y="226"/>
                  </a:lnTo>
                  <a:lnTo>
                    <a:pt x="1420" y="224"/>
                  </a:lnTo>
                  <a:lnTo>
                    <a:pt x="1418" y="222"/>
                  </a:lnTo>
                  <a:lnTo>
                    <a:pt x="1414" y="220"/>
                  </a:lnTo>
                  <a:close/>
                  <a:moveTo>
                    <a:pt x="1370" y="792"/>
                  </a:moveTo>
                  <a:lnTo>
                    <a:pt x="1370" y="792"/>
                  </a:lnTo>
                  <a:lnTo>
                    <a:pt x="1378" y="782"/>
                  </a:lnTo>
                  <a:lnTo>
                    <a:pt x="1380" y="776"/>
                  </a:lnTo>
                  <a:lnTo>
                    <a:pt x="1378" y="774"/>
                  </a:lnTo>
                  <a:lnTo>
                    <a:pt x="1376" y="772"/>
                  </a:lnTo>
                  <a:lnTo>
                    <a:pt x="1372" y="770"/>
                  </a:lnTo>
                  <a:lnTo>
                    <a:pt x="1370" y="774"/>
                  </a:lnTo>
                  <a:lnTo>
                    <a:pt x="1362" y="776"/>
                  </a:lnTo>
                  <a:lnTo>
                    <a:pt x="1354" y="780"/>
                  </a:lnTo>
                  <a:lnTo>
                    <a:pt x="1350" y="784"/>
                  </a:lnTo>
                  <a:lnTo>
                    <a:pt x="1350" y="786"/>
                  </a:lnTo>
                  <a:lnTo>
                    <a:pt x="1350" y="788"/>
                  </a:lnTo>
                  <a:lnTo>
                    <a:pt x="1356" y="792"/>
                  </a:lnTo>
                  <a:lnTo>
                    <a:pt x="1364" y="794"/>
                  </a:lnTo>
                  <a:lnTo>
                    <a:pt x="1366" y="794"/>
                  </a:lnTo>
                  <a:lnTo>
                    <a:pt x="1370" y="792"/>
                  </a:lnTo>
                  <a:close/>
                  <a:moveTo>
                    <a:pt x="1388" y="762"/>
                  </a:moveTo>
                  <a:lnTo>
                    <a:pt x="1388" y="762"/>
                  </a:lnTo>
                  <a:lnTo>
                    <a:pt x="1384" y="762"/>
                  </a:lnTo>
                  <a:lnTo>
                    <a:pt x="1380" y="764"/>
                  </a:lnTo>
                  <a:lnTo>
                    <a:pt x="1380" y="766"/>
                  </a:lnTo>
                  <a:lnTo>
                    <a:pt x="1380" y="770"/>
                  </a:lnTo>
                  <a:lnTo>
                    <a:pt x="1384" y="776"/>
                  </a:lnTo>
                  <a:lnTo>
                    <a:pt x="1386" y="778"/>
                  </a:lnTo>
                  <a:lnTo>
                    <a:pt x="1388" y="778"/>
                  </a:lnTo>
                  <a:lnTo>
                    <a:pt x="1394" y="776"/>
                  </a:lnTo>
                  <a:lnTo>
                    <a:pt x="1396" y="772"/>
                  </a:lnTo>
                  <a:lnTo>
                    <a:pt x="1396" y="770"/>
                  </a:lnTo>
                  <a:lnTo>
                    <a:pt x="1396" y="766"/>
                  </a:lnTo>
                  <a:lnTo>
                    <a:pt x="1392" y="764"/>
                  </a:lnTo>
                  <a:lnTo>
                    <a:pt x="1388" y="762"/>
                  </a:lnTo>
                  <a:close/>
                  <a:moveTo>
                    <a:pt x="1264" y="804"/>
                  </a:moveTo>
                  <a:lnTo>
                    <a:pt x="1264" y="804"/>
                  </a:lnTo>
                  <a:lnTo>
                    <a:pt x="1264" y="800"/>
                  </a:lnTo>
                  <a:lnTo>
                    <a:pt x="1262" y="798"/>
                  </a:lnTo>
                  <a:lnTo>
                    <a:pt x="1258" y="798"/>
                  </a:lnTo>
                  <a:lnTo>
                    <a:pt x="1252" y="802"/>
                  </a:lnTo>
                  <a:lnTo>
                    <a:pt x="1248" y="804"/>
                  </a:lnTo>
                  <a:lnTo>
                    <a:pt x="1248" y="808"/>
                  </a:lnTo>
                  <a:lnTo>
                    <a:pt x="1250" y="810"/>
                  </a:lnTo>
                  <a:lnTo>
                    <a:pt x="1254" y="812"/>
                  </a:lnTo>
                  <a:lnTo>
                    <a:pt x="1260" y="814"/>
                  </a:lnTo>
                  <a:lnTo>
                    <a:pt x="1262" y="812"/>
                  </a:lnTo>
                  <a:lnTo>
                    <a:pt x="1264" y="804"/>
                  </a:lnTo>
                  <a:close/>
                  <a:moveTo>
                    <a:pt x="1102" y="904"/>
                  </a:moveTo>
                  <a:lnTo>
                    <a:pt x="1102" y="904"/>
                  </a:lnTo>
                  <a:lnTo>
                    <a:pt x="1102" y="908"/>
                  </a:lnTo>
                  <a:lnTo>
                    <a:pt x="1104" y="908"/>
                  </a:lnTo>
                  <a:lnTo>
                    <a:pt x="1112" y="908"/>
                  </a:lnTo>
                  <a:lnTo>
                    <a:pt x="1114" y="906"/>
                  </a:lnTo>
                  <a:lnTo>
                    <a:pt x="1112" y="902"/>
                  </a:lnTo>
                  <a:lnTo>
                    <a:pt x="1106" y="902"/>
                  </a:lnTo>
                  <a:lnTo>
                    <a:pt x="1104" y="902"/>
                  </a:lnTo>
                  <a:lnTo>
                    <a:pt x="1102" y="904"/>
                  </a:lnTo>
                  <a:close/>
                  <a:moveTo>
                    <a:pt x="1116" y="898"/>
                  </a:moveTo>
                  <a:lnTo>
                    <a:pt x="1116" y="898"/>
                  </a:lnTo>
                  <a:lnTo>
                    <a:pt x="1120" y="900"/>
                  </a:lnTo>
                  <a:lnTo>
                    <a:pt x="1122" y="898"/>
                  </a:lnTo>
                  <a:lnTo>
                    <a:pt x="1124" y="896"/>
                  </a:lnTo>
                  <a:lnTo>
                    <a:pt x="1124" y="894"/>
                  </a:lnTo>
                  <a:lnTo>
                    <a:pt x="1120" y="892"/>
                  </a:lnTo>
                  <a:lnTo>
                    <a:pt x="1116" y="894"/>
                  </a:lnTo>
                  <a:lnTo>
                    <a:pt x="1114" y="896"/>
                  </a:lnTo>
                  <a:lnTo>
                    <a:pt x="1116" y="898"/>
                  </a:lnTo>
                  <a:close/>
                  <a:moveTo>
                    <a:pt x="1150" y="850"/>
                  </a:moveTo>
                  <a:lnTo>
                    <a:pt x="1150" y="850"/>
                  </a:lnTo>
                  <a:lnTo>
                    <a:pt x="1148" y="850"/>
                  </a:lnTo>
                  <a:lnTo>
                    <a:pt x="1148" y="848"/>
                  </a:lnTo>
                  <a:lnTo>
                    <a:pt x="1146" y="846"/>
                  </a:lnTo>
                  <a:lnTo>
                    <a:pt x="1144" y="846"/>
                  </a:lnTo>
                  <a:lnTo>
                    <a:pt x="1142" y="848"/>
                  </a:lnTo>
                  <a:lnTo>
                    <a:pt x="1140" y="846"/>
                  </a:lnTo>
                  <a:lnTo>
                    <a:pt x="1138" y="844"/>
                  </a:lnTo>
                  <a:lnTo>
                    <a:pt x="1136" y="846"/>
                  </a:lnTo>
                  <a:lnTo>
                    <a:pt x="1136" y="848"/>
                  </a:lnTo>
                  <a:lnTo>
                    <a:pt x="1132" y="848"/>
                  </a:lnTo>
                  <a:lnTo>
                    <a:pt x="1130" y="846"/>
                  </a:lnTo>
                  <a:lnTo>
                    <a:pt x="1130" y="850"/>
                  </a:lnTo>
                  <a:lnTo>
                    <a:pt x="1130" y="852"/>
                  </a:lnTo>
                  <a:lnTo>
                    <a:pt x="1128" y="850"/>
                  </a:lnTo>
                  <a:lnTo>
                    <a:pt x="1124" y="850"/>
                  </a:lnTo>
                  <a:lnTo>
                    <a:pt x="1120" y="850"/>
                  </a:lnTo>
                  <a:lnTo>
                    <a:pt x="1118" y="854"/>
                  </a:lnTo>
                  <a:lnTo>
                    <a:pt x="1120" y="856"/>
                  </a:lnTo>
                  <a:lnTo>
                    <a:pt x="1124" y="856"/>
                  </a:lnTo>
                  <a:lnTo>
                    <a:pt x="1124" y="858"/>
                  </a:lnTo>
                  <a:lnTo>
                    <a:pt x="1120" y="860"/>
                  </a:lnTo>
                  <a:lnTo>
                    <a:pt x="1114" y="860"/>
                  </a:lnTo>
                  <a:lnTo>
                    <a:pt x="1108" y="860"/>
                  </a:lnTo>
                  <a:lnTo>
                    <a:pt x="1108" y="862"/>
                  </a:lnTo>
                  <a:lnTo>
                    <a:pt x="1110" y="862"/>
                  </a:lnTo>
                  <a:lnTo>
                    <a:pt x="1110" y="864"/>
                  </a:lnTo>
                  <a:lnTo>
                    <a:pt x="1108" y="866"/>
                  </a:lnTo>
                  <a:lnTo>
                    <a:pt x="1106" y="866"/>
                  </a:lnTo>
                  <a:lnTo>
                    <a:pt x="1108" y="868"/>
                  </a:lnTo>
                  <a:lnTo>
                    <a:pt x="1110" y="870"/>
                  </a:lnTo>
                  <a:lnTo>
                    <a:pt x="1108" y="870"/>
                  </a:lnTo>
                  <a:lnTo>
                    <a:pt x="1108" y="872"/>
                  </a:lnTo>
                  <a:lnTo>
                    <a:pt x="1108" y="874"/>
                  </a:lnTo>
                  <a:lnTo>
                    <a:pt x="1108" y="876"/>
                  </a:lnTo>
                  <a:lnTo>
                    <a:pt x="1108" y="878"/>
                  </a:lnTo>
                  <a:lnTo>
                    <a:pt x="1106" y="880"/>
                  </a:lnTo>
                  <a:lnTo>
                    <a:pt x="1104" y="882"/>
                  </a:lnTo>
                  <a:lnTo>
                    <a:pt x="1108" y="884"/>
                  </a:lnTo>
                  <a:lnTo>
                    <a:pt x="1114" y="884"/>
                  </a:lnTo>
                  <a:lnTo>
                    <a:pt x="1114" y="886"/>
                  </a:lnTo>
                  <a:lnTo>
                    <a:pt x="1114" y="888"/>
                  </a:lnTo>
                  <a:lnTo>
                    <a:pt x="1116" y="888"/>
                  </a:lnTo>
                  <a:lnTo>
                    <a:pt x="1120" y="884"/>
                  </a:lnTo>
                  <a:lnTo>
                    <a:pt x="1122" y="880"/>
                  </a:lnTo>
                  <a:lnTo>
                    <a:pt x="1126" y="876"/>
                  </a:lnTo>
                  <a:lnTo>
                    <a:pt x="1130" y="874"/>
                  </a:lnTo>
                  <a:lnTo>
                    <a:pt x="1132" y="876"/>
                  </a:lnTo>
                  <a:lnTo>
                    <a:pt x="1132" y="878"/>
                  </a:lnTo>
                  <a:lnTo>
                    <a:pt x="1134" y="878"/>
                  </a:lnTo>
                  <a:lnTo>
                    <a:pt x="1142" y="878"/>
                  </a:lnTo>
                  <a:lnTo>
                    <a:pt x="1146" y="876"/>
                  </a:lnTo>
                  <a:lnTo>
                    <a:pt x="1148" y="874"/>
                  </a:lnTo>
                  <a:lnTo>
                    <a:pt x="1146" y="870"/>
                  </a:lnTo>
                  <a:lnTo>
                    <a:pt x="1146" y="866"/>
                  </a:lnTo>
                  <a:lnTo>
                    <a:pt x="1148" y="864"/>
                  </a:lnTo>
                  <a:lnTo>
                    <a:pt x="1150" y="862"/>
                  </a:lnTo>
                  <a:lnTo>
                    <a:pt x="1150" y="860"/>
                  </a:lnTo>
                  <a:lnTo>
                    <a:pt x="1152" y="852"/>
                  </a:lnTo>
                  <a:lnTo>
                    <a:pt x="1152" y="850"/>
                  </a:lnTo>
                  <a:lnTo>
                    <a:pt x="1150" y="850"/>
                  </a:lnTo>
                  <a:close/>
                  <a:moveTo>
                    <a:pt x="1254" y="830"/>
                  </a:moveTo>
                  <a:lnTo>
                    <a:pt x="1254" y="830"/>
                  </a:lnTo>
                  <a:lnTo>
                    <a:pt x="1260" y="826"/>
                  </a:lnTo>
                  <a:lnTo>
                    <a:pt x="1262" y="824"/>
                  </a:lnTo>
                  <a:lnTo>
                    <a:pt x="1260" y="820"/>
                  </a:lnTo>
                  <a:lnTo>
                    <a:pt x="1258" y="822"/>
                  </a:lnTo>
                  <a:lnTo>
                    <a:pt x="1256" y="826"/>
                  </a:lnTo>
                  <a:lnTo>
                    <a:pt x="1254" y="830"/>
                  </a:lnTo>
                  <a:close/>
                  <a:moveTo>
                    <a:pt x="1226" y="818"/>
                  </a:moveTo>
                  <a:lnTo>
                    <a:pt x="1226" y="818"/>
                  </a:lnTo>
                  <a:lnTo>
                    <a:pt x="1222" y="818"/>
                  </a:lnTo>
                  <a:lnTo>
                    <a:pt x="1218" y="820"/>
                  </a:lnTo>
                  <a:lnTo>
                    <a:pt x="1214" y="826"/>
                  </a:lnTo>
                  <a:lnTo>
                    <a:pt x="1216" y="826"/>
                  </a:lnTo>
                  <a:lnTo>
                    <a:pt x="1220" y="824"/>
                  </a:lnTo>
                  <a:lnTo>
                    <a:pt x="1224" y="822"/>
                  </a:lnTo>
                  <a:lnTo>
                    <a:pt x="1226" y="818"/>
                  </a:lnTo>
                  <a:close/>
                  <a:moveTo>
                    <a:pt x="1074" y="928"/>
                  </a:moveTo>
                  <a:lnTo>
                    <a:pt x="1074" y="928"/>
                  </a:lnTo>
                  <a:lnTo>
                    <a:pt x="1074" y="930"/>
                  </a:lnTo>
                  <a:lnTo>
                    <a:pt x="1074" y="932"/>
                  </a:lnTo>
                  <a:lnTo>
                    <a:pt x="1078" y="932"/>
                  </a:lnTo>
                  <a:lnTo>
                    <a:pt x="1082" y="930"/>
                  </a:lnTo>
                  <a:lnTo>
                    <a:pt x="1084" y="926"/>
                  </a:lnTo>
                  <a:lnTo>
                    <a:pt x="1084" y="924"/>
                  </a:lnTo>
                  <a:lnTo>
                    <a:pt x="1080" y="924"/>
                  </a:lnTo>
                  <a:lnTo>
                    <a:pt x="1076" y="924"/>
                  </a:lnTo>
                  <a:lnTo>
                    <a:pt x="1074" y="928"/>
                  </a:lnTo>
                  <a:close/>
                  <a:moveTo>
                    <a:pt x="772" y="1274"/>
                  </a:moveTo>
                  <a:lnTo>
                    <a:pt x="772" y="1274"/>
                  </a:lnTo>
                  <a:lnTo>
                    <a:pt x="784" y="1270"/>
                  </a:lnTo>
                  <a:lnTo>
                    <a:pt x="788" y="1270"/>
                  </a:lnTo>
                  <a:lnTo>
                    <a:pt x="790" y="1268"/>
                  </a:lnTo>
                  <a:lnTo>
                    <a:pt x="790" y="1266"/>
                  </a:lnTo>
                  <a:lnTo>
                    <a:pt x="788" y="1264"/>
                  </a:lnTo>
                  <a:lnTo>
                    <a:pt x="786" y="1264"/>
                  </a:lnTo>
                  <a:lnTo>
                    <a:pt x="784" y="1262"/>
                  </a:lnTo>
                  <a:lnTo>
                    <a:pt x="784" y="1260"/>
                  </a:lnTo>
                  <a:lnTo>
                    <a:pt x="778" y="1262"/>
                  </a:lnTo>
                  <a:lnTo>
                    <a:pt x="768" y="1266"/>
                  </a:lnTo>
                  <a:lnTo>
                    <a:pt x="760" y="1268"/>
                  </a:lnTo>
                  <a:lnTo>
                    <a:pt x="758" y="1270"/>
                  </a:lnTo>
                  <a:lnTo>
                    <a:pt x="756" y="1274"/>
                  </a:lnTo>
                  <a:lnTo>
                    <a:pt x="758" y="1276"/>
                  </a:lnTo>
                  <a:lnTo>
                    <a:pt x="760" y="1276"/>
                  </a:lnTo>
                  <a:lnTo>
                    <a:pt x="772" y="1274"/>
                  </a:lnTo>
                  <a:close/>
                  <a:moveTo>
                    <a:pt x="776" y="1258"/>
                  </a:moveTo>
                  <a:lnTo>
                    <a:pt x="776" y="1258"/>
                  </a:lnTo>
                  <a:lnTo>
                    <a:pt x="780" y="1256"/>
                  </a:lnTo>
                  <a:lnTo>
                    <a:pt x="778" y="1252"/>
                  </a:lnTo>
                  <a:lnTo>
                    <a:pt x="776" y="1250"/>
                  </a:lnTo>
                  <a:lnTo>
                    <a:pt x="774" y="1252"/>
                  </a:lnTo>
                  <a:lnTo>
                    <a:pt x="772" y="1254"/>
                  </a:lnTo>
                  <a:lnTo>
                    <a:pt x="764" y="1256"/>
                  </a:lnTo>
                  <a:lnTo>
                    <a:pt x="760" y="1258"/>
                  </a:lnTo>
                  <a:lnTo>
                    <a:pt x="758" y="1258"/>
                  </a:lnTo>
                  <a:lnTo>
                    <a:pt x="758" y="1260"/>
                  </a:lnTo>
                  <a:lnTo>
                    <a:pt x="764" y="1260"/>
                  </a:lnTo>
                  <a:lnTo>
                    <a:pt x="776" y="1258"/>
                  </a:lnTo>
                  <a:close/>
                  <a:moveTo>
                    <a:pt x="892" y="180"/>
                  </a:moveTo>
                  <a:lnTo>
                    <a:pt x="892" y="180"/>
                  </a:lnTo>
                  <a:lnTo>
                    <a:pt x="904" y="186"/>
                  </a:lnTo>
                  <a:lnTo>
                    <a:pt x="912" y="188"/>
                  </a:lnTo>
                  <a:lnTo>
                    <a:pt x="912" y="186"/>
                  </a:lnTo>
                  <a:lnTo>
                    <a:pt x="910" y="182"/>
                  </a:lnTo>
                  <a:lnTo>
                    <a:pt x="906" y="176"/>
                  </a:lnTo>
                  <a:lnTo>
                    <a:pt x="900" y="170"/>
                  </a:lnTo>
                  <a:lnTo>
                    <a:pt x="894" y="164"/>
                  </a:lnTo>
                  <a:lnTo>
                    <a:pt x="888" y="164"/>
                  </a:lnTo>
                  <a:lnTo>
                    <a:pt x="882" y="162"/>
                  </a:lnTo>
                  <a:lnTo>
                    <a:pt x="878" y="158"/>
                  </a:lnTo>
                  <a:lnTo>
                    <a:pt x="870" y="144"/>
                  </a:lnTo>
                  <a:lnTo>
                    <a:pt x="866" y="138"/>
                  </a:lnTo>
                  <a:lnTo>
                    <a:pt x="860" y="134"/>
                  </a:lnTo>
                  <a:lnTo>
                    <a:pt x="856" y="132"/>
                  </a:lnTo>
                  <a:lnTo>
                    <a:pt x="850" y="132"/>
                  </a:lnTo>
                  <a:lnTo>
                    <a:pt x="846" y="136"/>
                  </a:lnTo>
                  <a:lnTo>
                    <a:pt x="846" y="142"/>
                  </a:lnTo>
                  <a:lnTo>
                    <a:pt x="860" y="164"/>
                  </a:lnTo>
                  <a:lnTo>
                    <a:pt x="866" y="174"/>
                  </a:lnTo>
                  <a:lnTo>
                    <a:pt x="868" y="174"/>
                  </a:lnTo>
                  <a:lnTo>
                    <a:pt x="870" y="174"/>
                  </a:lnTo>
                  <a:lnTo>
                    <a:pt x="872" y="172"/>
                  </a:lnTo>
                  <a:lnTo>
                    <a:pt x="876" y="172"/>
                  </a:lnTo>
                  <a:lnTo>
                    <a:pt x="884" y="174"/>
                  </a:lnTo>
                  <a:lnTo>
                    <a:pt x="892" y="180"/>
                  </a:lnTo>
                  <a:close/>
                  <a:moveTo>
                    <a:pt x="1006" y="948"/>
                  </a:moveTo>
                  <a:lnTo>
                    <a:pt x="1006" y="948"/>
                  </a:lnTo>
                  <a:lnTo>
                    <a:pt x="1016" y="944"/>
                  </a:lnTo>
                  <a:lnTo>
                    <a:pt x="1026" y="934"/>
                  </a:lnTo>
                  <a:lnTo>
                    <a:pt x="1030" y="932"/>
                  </a:lnTo>
                  <a:lnTo>
                    <a:pt x="1030" y="930"/>
                  </a:lnTo>
                  <a:lnTo>
                    <a:pt x="1026" y="930"/>
                  </a:lnTo>
                  <a:lnTo>
                    <a:pt x="1018" y="930"/>
                  </a:lnTo>
                  <a:lnTo>
                    <a:pt x="1008" y="932"/>
                  </a:lnTo>
                  <a:lnTo>
                    <a:pt x="1004" y="934"/>
                  </a:lnTo>
                  <a:lnTo>
                    <a:pt x="1006" y="936"/>
                  </a:lnTo>
                  <a:lnTo>
                    <a:pt x="1006" y="938"/>
                  </a:lnTo>
                  <a:lnTo>
                    <a:pt x="1002" y="938"/>
                  </a:lnTo>
                  <a:lnTo>
                    <a:pt x="998" y="938"/>
                  </a:lnTo>
                  <a:lnTo>
                    <a:pt x="998" y="940"/>
                  </a:lnTo>
                  <a:lnTo>
                    <a:pt x="1000" y="942"/>
                  </a:lnTo>
                  <a:lnTo>
                    <a:pt x="998" y="946"/>
                  </a:lnTo>
                  <a:lnTo>
                    <a:pt x="996" y="948"/>
                  </a:lnTo>
                  <a:lnTo>
                    <a:pt x="1000" y="948"/>
                  </a:lnTo>
                  <a:lnTo>
                    <a:pt x="1006" y="948"/>
                  </a:lnTo>
                  <a:close/>
                  <a:moveTo>
                    <a:pt x="1028" y="900"/>
                  </a:moveTo>
                  <a:lnTo>
                    <a:pt x="1028" y="900"/>
                  </a:lnTo>
                  <a:lnTo>
                    <a:pt x="1024" y="900"/>
                  </a:lnTo>
                  <a:lnTo>
                    <a:pt x="1022" y="902"/>
                  </a:lnTo>
                  <a:lnTo>
                    <a:pt x="1022" y="904"/>
                  </a:lnTo>
                  <a:lnTo>
                    <a:pt x="1018" y="906"/>
                  </a:lnTo>
                  <a:lnTo>
                    <a:pt x="1016" y="904"/>
                  </a:lnTo>
                  <a:lnTo>
                    <a:pt x="1014" y="902"/>
                  </a:lnTo>
                  <a:lnTo>
                    <a:pt x="1012" y="902"/>
                  </a:lnTo>
                  <a:lnTo>
                    <a:pt x="1010" y="904"/>
                  </a:lnTo>
                  <a:lnTo>
                    <a:pt x="1008" y="904"/>
                  </a:lnTo>
                  <a:lnTo>
                    <a:pt x="1006" y="904"/>
                  </a:lnTo>
                  <a:lnTo>
                    <a:pt x="1004" y="906"/>
                  </a:lnTo>
                  <a:lnTo>
                    <a:pt x="1004" y="910"/>
                  </a:lnTo>
                  <a:lnTo>
                    <a:pt x="1002" y="912"/>
                  </a:lnTo>
                  <a:lnTo>
                    <a:pt x="1002" y="914"/>
                  </a:lnTo>
                  <a:lnTo>
                    <a:pt x="1004" y="916"/>
                  </a:lnTo>
                  <a:lnTo>
                    <a:pt x="1008" y="918"/>
                  </a:lnTo>
                  <a:lnTo>
                    <a:pt x="1012" y="916"/>
                  </a:lnTo>
                  <a:lnTo>
                    <a:pt x="1016" y="914"/>
                  </a:lnTo>
                  <a:lnTo>
                    <a:pt x="1026" y="910"/>
                  </a:lnTo>
                  <a:lnTo>
                    <a:pt x="1030" y="910"/>
                  </a:lnTo>
                  <a:lnTo>
                    <a:pt x="1026" y="914"/>
                  </a:lnTo>
                  <a:lnTo>
                    <a:pt x="1020" y="918"/>
                  </a:lnTo>
                  <a:lnTo>
                    <a:pt x="1020" y="920"/>
                  </a:lnTo>
                  <a:lnTo>
                    <a:pt x="1030" y="918"/>
                  </a:lnTo>
                  <a:lnTo>
                    <a:pt x="1040" y="916"/>
                  </a:lnTo>
                  <a:lnTo>
                    <a:pt x="1042" y="914"/>
                  </a:lnTo>
                  <a:lnTo>
                    <a:pt x="1042" y="912"/>
                  </a:lnTo>
                  <a:lnTo>
                    <a:pt x="1042" y="910"/>
                  </a:lnTo>
                  <a:lnTo>
                    <a:pt x="1040" y="906"/>
                  </a:lnTo>
                  <a:lnTo>
                    <a:pt x="1040" y="904"/>
                  </a:lnTo>
                  <a:lnTo>
                    <a:pt x="1042" y="902"/>
                  </a:lnTo>
                  <a:lnTo>
                    <a:pt x="1042" y="900"/>
                  </a:lnTo>
                  <a:lnTo>
                    <a:pt x="1038" y="896"/>
                  </a:lnTo>
                  <a:lnTo>
                    <a:pt x="1034" y="890"/>
                  </a:lnTo>
                  <a:lnTo>
                    <a:pt x="1032" y="890"/>
                  </a:lnTo>
                  <a:lnTo>
                    <a:pt x="1030" y="890"/>
                  </a:lnTo>
                  <a:lnTo>
                    <a:pt x="1028" y="890"/>
                  </a:lnTo>
                  <a:lnTo>
                    <a:pt x="1028" y="892"/>
                  </a:lnTo>
                  <a:lnTo>
                    <a:pt x="1030" y="896"/>
                  </a:lnTo>
                  <a:lnTo>
                    <a:pt x="1032" y="900"/>
                  </a:lnTo>
                  <a:lnTo>
                    <a:pt x="1028" y="900"/>
                  </a:lnTo>
                  <a:close/>
                  <a:moveTo>
                    <a:pt x="996" y="942"/>
                  </a:moveTo>
                  <a:lnTo>
                    <a:pt x="996" y="942"/>
                  </a:lnTo>
                  <a:lnTo>
                    <a:pt x="996" y="940"/>
                  </a:lnTo>
                  <a:lnTo>
                    <a:pt x="994" y="938"/>
                  </a:lnTo>
                  <a:lnTo>
                    <a:pt x="990" y="938"/>
                  </a:lnTo>
                  <a:lnTo>
                    <a:pt x="988" y="938"/>
                  </a:lnTo>
                  <a:lnTo>
                    <a:pt x="990" y="940"/>
                  </a:lnTo>
                  <a:lnTo>
                    <a:pt x="992" y="942"/>
                  </a:lnTo>
                  <a:lnTo>
                    <a:pt x="994" y="942"/>
                  </a:lnTo>
                  <a:lnTo>
                    <a:pt x="996" y="942"/>
                  </a:lnTo>
                  <a:close/>
                  <a:moveTo>
                    <a:pt x="942" y="966"/>
                  </a:moveTo>
                  <a:lnTo>
                    <a:pt x="942" y="966"/>
                  </a:lnTo>
                  <a:lnTo>
                    <a:pt x="940" y="974"/>
                  </a:lnTo>
                  <a:lnTo>
                    <a:pt x="946" y="970"/>
                  </a:lnTo>
                  <a:lnTo>
                    <a:pt x="948" y="968"/>
                  </a:lnTo>
                  <a:lnTo>
                    <a:pt x="950" y="964"/>
                  </a:lnTo>
                  <a:lnTo>
                    <a:pt x="950" y="958"/>
                  </a:lnTo>
                  <a:lnTo>
                    <a:pt x="950" y="956"/>
                  </a:lnTo>
                  <a:lnTo>
                    <a:pt x="948" y="956"/>
                  </a:lnTo>
                  <a:lnTo>
                    <a:pt x="942" y="966"/>
                  </a:lnTo>
                  <a:close/>
                  <a:moveTo>
                    <a:pt x="970" y="956"/>
                  </a:moveTo>
                  <a:lnTo>
                    <a:pt x="970" y="956"/>
                  </a:lnTo>
                  <a:lnTo>
                    <a:pt x="972" y="956"/>
                  </a:lnTo>
                  <a:lnTo>
                    <a:pt x="974" y="956"/>
                  </a:lnTo>
                  <a:lnTo>
                    <a:pt x="976" y="956"/>
                  </a:lnTo>
                  <a:lnTo>
                    <a:pt x="978" y="954"/>
                  </a:lnTo>
                  <a:lnTo>
                    <a:pt x="982" y="952"/>
                  </a:lnTo>
                  <a:lnTo>
                    <a:pt x="984" y="950"/>
                  </a:lnTo>
                  <a:lnTo>
                    <a:pt x="988" y="946"/>
                  </a:lnTo>
                  <a:lnTo>
                    <a:pt x="992" y="946"/>
                  </a:lnTo>
                  <a:lnTo>
                    <a:pt x="990" y="944"/>
                  </a:lnTo>
                  <a:lnTo>
                    <a:pt x="980" y="942"/>
                  </a:lnTo>
                  <a:lnTo>
                    <a:pt x="976" y="940"/>
                  </a:lnTo>
                  <a:lnTo>
                    <a:pt x="972" y="942"/>
                  </a:lnTo>
                  <a:lnTo>
                    <a:pt x="970" y="944"/>
                  </a:lnTo>
                  <a:lnTo>
                    <a:pt x="966" y="948"/>
                  </a:lnTo>
                  <a:lnTo>
                    <a:pt x="966" y="952"/>
                  </a:lnTo>
                  <a:lnTo>
                    <a:pt x="966" y="954"/>
                  </a:lnTo>
                  <a:lnTo>
                    <a:pt x="964" y="956"/>
                  </a:lnTo>
                  <a:lnTo>
                    <a:pt x="966" y="958"/>
                  </a:lnTo>
                  <a:lnTo>
                    <a:pt x="968" y="958"/>
                  </a:lnTo>
                  <a:lnTo>
                    <a:pt x="970" y="956"/>
                  </a:lnTo>
                  <a:close/>
                  <a:moveTo>
                    <a:pt x="958" y="954"/>
                  </a:moveTo>
                  <a:lnTo>
                    <a:pt x="958" y="954"/>
                  </a:lnTo>
                  <a:lnTo>
                    <a:pt x="958" y="956"/>
                  </a:lnTo>
                  <a:lnTo>
                    <a:pt x="956" y="956"/>
                  </a:lnTo>
                  <a:lnTo>
                    <a:pt x="954" y="956"/>
                  </a:lnTo>
                  <a:lnTo>
                    <a:pt x="954" y="960"/>
                  </a:lnTo>
                  <a:lnTo>
                    <a:pt x="956" y="962"/>
                  </a:lnTo>
                  <a:lnTo>
                    <a:pt x="962" y="958"/>
                  </a:lnTo>
                  <a:lnTo>
                    <a:pt x="964" y="954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4"/>
                  </a:lnTo>
                  <a:close/>
                  <a:moveTo>
                    <a:pt x="1028" y="966"/>
                  </a:moveTo>
                  <a:lnTo>
                    <a:pt x="1028" y="966"/>
                  </a:lnTo>
                  <a:lnTo>
                    <a:pt x="1032" y="966"/>
                  </a:lnTo>
                  <a:lnTo>
                    <a:pt x="1034" y="964"/>
                  </a:lnTo>
                  <a:lnTo>
                    <a:pt x="1030" y="962"/>
                  </a:lnTo>
                  <a:lnTo>
                    <a:pt x="1028" y="962"/>
                  </a:lnTo>
                  <a:lnTo>
                    <a:pt x="1026" y="964"/>
                  </a:lnTo>
                  <a:lnTo>
                    <a:pt x="1026" y="966"/>
                  </a:lnTo>
                  <a:lnTo>
                    <a:pt x="1028" y="966"/>
                  </a:lnTo>
                  <a:close/>
                  <a:moveTo>
                    <a:pt x="1078" y="890"/>
                  </a:moveTo>
                  <a:lnTo>
                    <a:pt x="1078" y="890"/>
                  </a:lnTo>
                  <a:lnTo>
                    <a:pt x="1080" y="892"/>
                  </a:lnTo>
                  <a:lnTo>
                    <a:pt x="1082" y="894"/>
                  </a:lnTo>
                  <a:lnTo>
                    <a:pt x="1088" y="896"/>
                  </a:lnTo>
                  <a:lnTo>
                    <a:pt x="1092" y="896"/>
                  </a:lnTo>
                  <a:lnTo>
                    <a:pt x="1092" y="894"/>
                  </a:lnTo>
                  <a:lnTo>
                    <a:pt x="1088" y="892"/>
                  </a:lnTo>
                  <a:lnTo>
                    <a:pt x="1082" y="890"/>
                  </a:lnTo>
                  <a:lnTo>
                    <a:pt x="1078" y="890"/>
                  </a:lnTo>
                  <a:close/>
                  <a:moveTo>
                    <a:pt x="1054" y="890"/>
                  </a:moveTo>
                  <a:lnTo>
                    <a:pt x="1054" y="890"/>
                  </a:lnTo>
                  <a:lnTo>
                    <a:pt x="1060" y="890"/>
                  </a:lnTo>
                  <a:lnTo>
                    <a:pt x="1062" y="888"/>
                  </a:lnTo>
                  <a:lnTo>
                    <a:pt x="1068" y="878"/>
                  </a:lnTo>
                  <a:lnTo>
                    <a:pt x="1072" y="872"/>
                  </a:lnTo>
                  <a:lnTo>
                    <a:pt x="1074" y="868"/>
                  </a:lnTo>
                  <a:lnTo>
                    <a:pt x="1072" y="868"/>
                  </a:lnTo>
                  <a:lnTo>
                    <a:pt x="1066" y="870"/>
                  </a:lnTo>
                  <a:lnTo>
                    <a:pt x="1054" y="878"/>
                  </a:lnTo>
                  <a:lnTo>
                    <a:pt x="1050" y="882"/>
                  </a:lnTo>
                  <a:lnTo>
                    <a:pt x="1046" y="890"/>
                  </a:lnTo>
                  <a:lnTo>
                    <a:pt x="1044" y="894"/>
                  </a:lnTo>
                  <a:lnTo>
                    <a:pt x="1044" y="896"/>
                  </a:lnTo>
                  <a:lnTo>
                    <a:pt x="1046" y="898"/>
                  </a:lnTo>
                  <a:lnTo>
                    <a:pt x="1048" y="898"/>
                  </a:lnTo>
                  <a:lnTo>
                    <a:pt x="1048" y="894"/>
                  </a:lnTo>
                  <a:lnTo>
                    <a:pt x="1050" y="892"/>
                  </a:lnTo>
                  <a:lnTo>
                    <a:pt x="1054" y="890"/>
                  </a:lnTo>
                  <a:close/>
                  <a:moveTo>
                    <a:pt x="752" y="1276"/>
                  </a:moveTo>
                  <a:lnTo>
                    <a:pt x="752" y="1276"/>
                  </a:lnTo>
                  <a:lnTo>
                    <a:pt x="750" y="1274"/>
                  </a:lnTo>
                  <a:lnTo>
                    <a:pt x="742" y="1274"/>
                  </a:lnTo>
                  <a:lnTo>
                    <a:pt x="738" y="1276"/>
                  </a:lnTo>
                  <a:lnTo>
                    <a:pt x="736" y="1278"/>
                  </a:lnTo>
                  <a:lnTo>
                    <a:pt x="742" y="1282"/>
                  </a:lnTo>
                  <a:lnTo>
                    <a:pt x="748" y="1282"/>
                  </a:lnTo>
                  <a:lnTo>
                    <a:pt x="750" y="1278"/>
                  </a:lnTo>
                  <a:lnTo>
                    <a:pt x="752" y="1276"/>
                  </a:lnTo>
                  <a:close/>
                  <a:moveTo>
                    <a:pt x="1156" y="42"/>
                  </a:moveTo>
                  <a:lnTo>
                    <a:pt x="1156" y="42"/>
                  </a:lnTo>
                  <a:lnTo>
                    <a:pt x="1164" y="44"/>
                  </a:lnTo>
                  <a:lnTo>
                    <a:pt x="1166" y="46"/>
                  </a:lnTo>
                  <a:lnTo>
                    <a:pt x="1164" y="48"/>
                  </a:lnTo>
                  <a:lnTo>
                    <a:pt x="1162" y="48"/>
                  </a:lnTo>
                  <a:lnTo>
                    <a:pt x="1160" y="50"/>
                  </a:lnTo>
                  <a:lnTo>
                    <a:pt x="1162" y="52"/>
                  </a:lnTo>
                  <a:lnTo>
                    <a:pt x="1166" y="56"/>
                  </a:lnTo>
                  <a:lnTo>
                    <a:pt x="1176" y="62"/>
                  </a:lnTo>
                  <a:lnTo>
                    <a:pt x="1186" y="66"/>
                  </a:lnTo>
                  <a:lnTo>
                    <a:pt x="1194" y="68"/>
                  </a:lnTo>
                  <a:lnTo>
                    <a:pt x="1204" y="68"/>
                  </a:lnTo>
                  <a:lnTo>
                    <a:pt x="1214" y="66"/>
                  </a:lnTo>
                  <a:lnTo>
                    <a:pt x="1238" y="62"/>
                  </a:lnTo>
                  <a:lnTo>
                    <a:pt x="1252" y="60"/>
                  </a:lnTo>
                  <a:lnTo>
                    <a:pt x="1270" y="58"/>
                  </a:lnTo>
                  <a:lnTo>
                    <a:pt x="1296" y="58"/>
                  </a:lnTo>
                  <a:lnTo>
                    <a:pt x="1298" y="60"/>
                  </a:lnTo>
                  <a:lnTo>
                    <a:pt x="1294" y="62"/>
                  </a:lnTo>
                  <a:lnTo>
                    <a:pt x="1274" y="66"/>
                  </a:lnTo>
                  <a:lnTo>
                    <a:pt x="1236" y="74"/>
                  </a:lnTo>
                  <a:lnTo>
                    <a:pt x="1220" y="78"/>
                  </a:lnTo>
                  <a:lnTo>
                    <a:pt x="1216" y="80"/>
                  </a:lnTo>
                  <a:lnTo>
                    <a:pt x="1216" y="82"/>
                  </a:lnTo>
                  <a:lnTo>
                    <a:pt x="1216" y="84"/>
                  </a:lnTo>
                  <a:lnTo>
                    <a:pt x="1220" y="86"/>
                  </a:lnTo>
                  <a:lnTo>
                    <a:pt x="1232" y="88"/>
                  </a:lnTo>
                  <a:lnTo>
                    <a:pt x="1270" y="92"/>
                  </a:lnTo>
                  <a:lnTo>
                    <a:pt x="1308" y="94"/>
                  </a:lnTo>
                  <a:lnTo>
                    <a:pt x="1324" y="96"/>
                  </a:lnTo>
                  <a:lnTo>
                    <a:pt x="1336" y="100"/>
                  </a:lnTo>
                  <a:lnTo>
                    <a:pt x="1360" y="110"/>
                  </a:lnTo>
                  <a:lnTo>
                    <a:pt x="1370" y="114"/>
                  </a:lnTo>
                  <a:lnTo>
                    <a:pt x="1380" y="114"/>
                  </a:lnTo>
                  <a:lnTo>
                    <a:pt x="1390" y="112"/>
                  </a:lnTo>
                  <a:lnTo>
                    <a:pt x="1402" y="106"/>
                  </a:lnTo>
                  <a:lnTo>
                    <a:pt x="1412" y="98"/>
                  </a:lnTo>
                  <a:lnTo>
                    <a:pt x="1420" y="96"/>
                  </a:lnTo>
                  <a:lnTo>
                    <a:pt x="1424" y="94"/>
                  </a:lnTo>
                  <a:lnTo>
                    <a:pt x="1430" y="96"/>
                  </a:lnTo>
                  <a:lnTo>
                    <a:pt x="1438" y="98"/>
                  </a:lnTo>
                  <a:lnTo>
                    <a:pt x="1446" y="98"/>
                  </a:lnTo>
                  <a:lnTo>
                    <a:pt x="1456" y="96"/>
                  </a:lnTo>
                  <a:lnTo>
                    <a:pt x="1464" y="92"/>
                  </a:lnTo>
                  <a:lnTo>
                    <a:pt x="1468" y="88"/>
                  </a:lnTo>
                  <a:lnTo>
                    <a:pt x="1468" y="84"/>
                  </a:lnTo>
                  <a:lnTo>
                    <a:pt x="1468" y="80"/>
                  </a:lnTo>
                  <a:lnTo>
                    <a:pt x="1470" y="76"/>
                  </a:lnTo>
                  <a:lnTo>
                    <a:pt x="1476" y="72"/>
                  </a:lnTo>
                  <a:lnTo>
                    <a:pt x="1488" y="66"/>
                  </a:lnTo>
                  <a:lnTo>
                    <a:pt x="1506" y="58"/>
                  </a:lnTo>
                  <a:lnTo>
                    <a:pt x="1516" y="54"/>
                  </a:lnTo>
                  <a:lnTo>
                    <a:pt x="1522" y="48"/>
                  </a:lnTo>
                  <a:lnTo>
                    <a:pt x="1520" y="42"/>
                  </a:lnTo>
                  <a:lnTo>
                    <a:pt x="1516" y="38"/>
                  </a:lnTo>
                  <a:lnTo>
                    <a:pt x="1510" y="34"/>
                  </a:lnTo>
                  <a:lnTo>
                    <a:pt x="1502" y="30"/>
                  </a:lnTo>
                  <a:lnTo>
                    <a:pt x="1492" y="28"/>
                  </a:lnTo>
                  <a:lnTo>
                    <a:pt x="1484" y="28"/>
                  </a:lnTo>
                  <a:lnTo>
                    <a:pt x="1468" y="28"/>
                  </a:lnTo>
                  <a:lnTo>
                    <a:pt x="1450" y="24"/>
                  </a:lnTo>
                  <a:lnTo>
                    <a:pt x="1430" y="18"/>
                  </a:lnTo>
                  <a:lnTo>
                    <a:pt x="1406" y="14"/>
                  </a:lnTo>
                  <a:lnTo>
                    <a:pt x="1394" y="12"/>
                  </a:lnTo>
                  <a:lnTo>
                    <a:pt x="1388" y="14"/>
                  </a:lnTo>
                  <a:lnTo>
                    <a:pt x="1384" y="16"/>
                  </a:lnTo>
                  <a:lnTo>
                    <a:pt x="1382" y="20"/>
                  </a:lnTo>
                  <a:lnTo>
                    <a:pt x="1378" y="28"/>
                  </a:lnTo>
                  <a:lnTo>
                    <a:pt x="1374" y="30"/>
                  </a:lnTo>
                  <a:lnTo>
                    <a:pt x="1366" y="30"/>
                  </a:lnTo>
                  <a:lnTo>
                    <a:pt x="1360" y="28"/>
                  </a:lnTo>
                  <a:lnTo>
                    <a:pt x="1358" y="24"/>
                  </a:lnTo>
                  <a:lnTo>
                    <a:pt x="1358" y="20"/>
                  </a:lnTo>
                  <a:lnTo>
                    <a:pt x="1360" y="16"/>
                  </a:lnTo>
                  <a:lnTo>
                    <a:pt x="1362" y="10"/>
                  </a:lnTo>
                  <a:lnTo>
                    <a:pt x="1362" y="6"/>
                  </a:lnTo>
                  <a:lnTo>
                    <a:pt x="1360" y="4"/>
                  </a:lnTo>
                  <a:lnTo>
                    <a:pt x="1350" y="0"/>
                  </a:lnTo>
                  <a:lnTo>
                    <a:pt x="1344" y="0"/>
                  </a:lnTo>
                  <a:lnTo>
                    <a:pt x="1340" y="2"/>
                  </a:lnTo>
                  <a:lnTo>
                    <a:pt x="1334" y="4"/>
                  </a:lnTo>
                  <a:lnTo>
                    <a:pt x="1332" y="8"/>
                  </a:lnTo>
                  <a:lnTo>
                    <a:pt x="1328" y="14"/>
                  </a:lnTo>
                  <a:lnTo>
                    <a:pt x="1326" y="22"/>
                  </a:lnTo>
                  <a:lnTo>
                    <a:pt x="1324" y="36"/>
                  </a:lnTo>
                  <a:lnTo>
                    <a:pt x="1322" y="40"/>
                  </a:lnTo>
                  <a:lnTo>
                    <a:pt x="1320" y="40"/>
                  </a:lnTo>
                  <a:lnTo>
                    <a:pt x="1318" y="40"/>
                  </a:lnTo>
                  <a:lnTo>
                    <a:pt x="1314" y="36"/>
                  </a:lnTo>
                  <a:lnTo>
                    <a:pt x="1306" y="24"/>
                  </a:lnTo>
                  <a:lnTo>
                    <a:pt x="1300" y="20"/>
                  </a:lnTo>
                  <a:lnTo>
                    <a:pt x="1296" y="18"/>
                  </a:lnTo>
                  <a:lnTo>
                    <a:pt x="1292" y="18"/>
                  </a:lnTo>
                  <a:lnTo>
                    <a:pt x="1286" y="18"/>
                  </a:lnTo>
                  <a:lnTo>
                    <a:pt x="1278" y="20"/>
                  </a:lnTo>
                  <a:lnTo>
                    <a:pt x="1268" y="18"/>
                  </a:lnTo>
                  <a:lnTo>
                    <a:pt x="1252" y="16"/>
                  </a:lnTo>
                  <a:lnTo>
                    <a:pt x="1232" y="8"/>
                  </a:lnTo>
                  <a:lnTo>
                    <a:pt x="1216" y="2"/>
                  </a:lnTo>
                  <a:lnTo>
                    <a:pt x="1208" y="2"/>
                  </a:lnTo>
                  <a:lnTo>
                    <a:pt x="1208" y="4"/>
                  </a:lnTo>
                  <a:lnTo>
                    <a:pt x="1212" y="10"/>
                  </a:lnTo>
                  <a:lnTo>
                    <a:pt x="1216" y="16"/>
                  </a:lnTo>
                  <a:lnTo>
                    <a:pt x="1216" y="20"/>
                  </a:lnTo>
                  <a:lnTo>
                    <a:pt x="1216" y="22"/>
                  </a:lnTo>
                  <a:lnTo>
                    <a:pt x="1212" y="22"/>
                  </a:lnTo>
                  <a:lnTo>
                    <a:pt x="1200" y="16"/>
                  </a:lnTo>
                  <a:lnTo>
                    <a:pt x="1188" y="12"/>
                  </a:lnTo>
                  <a:lnTo>
                    <a:pt x="1182" y="12"/>
                  </a:lnTo>
                  <a:lnTo>
                    <a:pt x="1184" y="14"/>
                  </a:lnTo>
                  <a:lnTo>
                    <a:pt x="1188" y="18"/>
                  </a:lnTo>
                  <a:lnTo>
                    <a:pt x="1192" y="24"/>
                  </a:lnTo>
                  <a:lnTo>
                    <a:pt x="1194" y="28"/>
                  </a:lnTo>
                  <a:lnTo>
                    <a:pt x="1194" y="30"/>
                  </a:lnTo>
                  <a:lnTo>
                    <a:pt x="1190" y="30"/>
                  </a:lnTo>
                  <a:lnTo>
                    <a:pt x="1180" y="28"/>
                  </a:lnTo>
                  <a:lnTo>
                    <a:pt x="1166" y="26"/>
                  </a:lnTo>
                  <a:lnTo>
                    <a:pt x="1154" y="24"/>
                  </a:lnTo>
                  <a:lnTo>
                    <a:pt x="1148" y="24"/>
                  </a:lnTo>
                  <a:lnTo>
                    <a:pt x="1142" y="26"/>
                  </a:lnTo>
                  <a:lnTo>
                    <a:pt x="1142" y="30"/>
                  </a:lnTo>
                  <a:lnTo>
                    <a:pt x="1144" y="34"/>
                  </a:lnTo>
                  <a:lnTo>
                    <a:pt x="1148" y="38"/>
                  </a:lnTo>
                  <a:lnTo>
                    <a:pt x="1156" y="42"/>
                  </a:lnTo>
                  <a:close/>
                  <a:moveTo>
                    <a:pt x="388" y="1446"/>
                  </a:moveTo>
                  <a:lnTo>
                    <a:pt x="388" y="1446"/>
                  </a:lnTo>
                  <a:lnTo>
                    <a:pt x="384" y="1448"/>
                  </a:lnTo>
                  <a:lnTo>
                    <a:pt x="384" y="1450"/>
                  </a:lnTo>
                  <a:lnTo>
                    <a:pt x="384" y="1452"/>
                  </a:lnTo>
                  <a:lnTo>
                    <a:pt x="386" y="1456"/>
                  </a:lnTo>
                  <a:lnTo>
                    <a:pt x="388" y="1454"/>
                  </a:lnTo>
                  <a:lnTo>
                    <a:pt x="390" y="1452"/>
                  </a:lnTo>
                  <a:lnTo>
                    <a:pt x="390" y="1448"/>
                  </a:lnTo>
                  <a:lnTo>
                    <a:pt x="388" y="1446"/>
                  </a:lnTo>
                  <a:close/>
                  <a:moveTo>
                    <a:pt x="164" y="1358"/>
                  </a:moveTo>
                  <a:lnTo>
                    <a:pt x="164" y="1358"/>
                  </a:lnTo>
                  <a:lnTo>
                    <a:pt x="166" y="1356"/>
                  </a:lnTo>
                  <a:lnTo>
                    <a:pt x="168" y="1358"/>
                  </a:lnTo>
                  <a:lnTo>
                    <a:pt x="170" y="1356"/>
                  </a:lnTo>
                  <a:lnTo>
                    <a:pt x="172" y="1354"/>
                  </a:lnTo>
                  <a:lnTo>
                    <a:pt x="170" y="1354"/>
                  </a:lnTo>
                  <a:lnTo>
                    <a:pt x="168" y="1350"/>
                  </a:lnTo>
                  <a:lnTo>
                    <a:pt x="164" y="1346"/>
                  </a:lnTo>
                  <a:lnTo>
                    <a:pt x="164" y="1348"/>
                  </a:lnTo>
                  <a:lnTo>
                    <a:pt x="164" y="1350"/>
                  </a:lnTo>
                  <a:lnTo>
                    <a:pt x="164" y="1352"/>
                  </a:lnTo>
                  <a:lnTo>
                    <a:pt x="164" y="1354"/>
                  </a:lnTo>
                  <a:lnTo>
                    <a:pt x="164" y="1358"/>
                  </a:lnTo>
                  <a:close/>
                  <a:moveTo>
                    <a:pt x="148" y="1644"/>
                  </a:moveTo>
                  <a:lnTo>
                    <a:pt x="148" y="1644"/>
                  </a:lnTo>
                  <a:lnTo>
                    <a:pt x="150" y="1642"/>
                  </a:lnTo>
                  <a:lnTo>
                    <a:pt x="150" y="1640"/>
                  </a:lnTo>
                  <a:lnTo>
                    <a:pt x="152" y="1636"/>
                  </a:lnTo>
                  <a:lnTo>
                    <a:pt x="156" y="1634"/>
                  </a:lnTo>
                  <a:lnTo>
                    <a:pt x="160" y="1634"/>
                  </a:lnTo>
                  <a:lnTo>
                    <a:pt x="162" y="1634"/>
                  </a:lnTo>
                  <a:lnTo>
                    <a:pt x="162" y="1632"/>
                  </a:lnTo>
                  <a:lnTo>
                    <a:pt x="162" y="1630"/>
                  </a:lnTo>
                  <a:lnTo>
                    <a:pt x="164" y="1630"/>
                  </a:lnTo>
                  <a:lnTo>
                    <a:pt x="166" y="1628"/>
                  </a:lnTo>
                  <a:lnTo>
                    <a:pt x="166" y="1626"/>
                  </a:lnTo>
                  <a:lnTo>
                    <a:pt x="164" y="1624"/>
                  </a:lnTo>
                  <a:lnTo>
                    <a:pt x="166" y="1622"/>
                  </a:lnTo>
                  <a:lnTo>
                    <a:pt x="164" y="1620"/>
                  </a:lnTo>
                  <a:lnTo>
                    <a:pt x="166" y="1618"/>
                  </a:lnTo>
                  <a:lnTo>
                    <a:pt x="168" y="1618"/>
                  </a:lnTo>
                  <a:lnTo>
                    <a:pt x="170" y="1618"/>
                  </a:lnTo>
                  <a:lnTo>
                    <a:pt x="174" y="1616"/>
                  </a:lnTo>
                  <a:lnTo>
                    <a:pt x="176" y="1614"/>
                  </a:lnTo>
                  <a:lnTo>
                    <a:pt x="172" y="1614"/>
                  </a:lnTo>
                  <a:lnTo>
                    <a:pt x="168" y="1614"/>
                  </a:lnTo>
                  <a:lnTo>
                    <a:pt x="172" y="1610"/>
                  </a:lnTo>
                  <a:lnTo>
                    <a:pt x="174" y="1606"/>
                  </a:lnTo>
                  <a:lnTo>
                    <a:pt x="174" y="1600"/>
                  </a:lnTo>
                  <a:lnTo>
                    <a:pt x="172" y="1598"/>
                  </a:lnTo>
                  <a:lnTo>
                    <a:pt x="170" y="1598"/>
                  </a:lnTo>
                  <a:lnTo>
                    <a:pt x="164" y="1602"/>
                  </a:lnTo>
                  <a:lnTo>
                    <a:pt x="158" y="1606"/>
                  </a:lnTo>
                  <a:lnTo>
                    <a:pt x="150" y="1610"/>
                  </a:lnTo>
                  <a:lnTo>
                    <a:pt x="148" y="1612"/>
                  </a:lnTo>
                  <a:lnTo>
                    <a:pt x="148" y="1614"/>
                  </a:lnTo>
                  <a:lnTo>
                    <a:pt x="148" y="1616"/>
                  </a:lnTo>
                  <a:lnTo>
                    <a:pt x="148" y="1620"/>
                  </a:lnTo>
                  <a:lnTo>
                    <a:pt x="146" y="1620"/>
                  </a:lnTo>
                  <a:lnTo>
                    <a:pt x="144" y="1618"/>
                  </a:lnTo>
                  <a:lnTo>
                    <a:pt x="142" y="1616"/>
                  </a:lnTo>
                  <a:lnTo>
                    <a:pt x="140" y="1616"/>
                  </a:lnTo>
                  <a:lnTo>
                    <a:pt x="136" y="1622"/>
                  </a:lnTo>
                  <a:lnTo>
                    <a:pt x="136" y="1624"/>
                  </a:lnTo>
                  <a:lnTo>
                    <a:pt x="138" y="1628"/>
                  </a:lnTo>
                  <a:lnTo>
                    <a:pt x="140" y="1630"/>
                  </a:lnTo>
                  <a:lnTo>
                    <a:pt x="138" y="1632"/>
                  </a:lnTo>
                  <a:lnTo>
                    <a:pt x="144" y="1636"/>
                  </a:lnTo>
                  <a:lnTo>
                    <a:pt x="146" y="1636"/>
                  </a:lnTo>
                  <a:lnTo>
                    <a:pt x="142" y="1638"/>
                  </a:lnTo>
                  <a:lnTo>
                    <a:pt x="138" y="1642"/>
                  </a:lnTo>
                  <a:lnTo>
                    <a:pt x="136" y="1644"/>
                  </a:lnTo>
                  <a:lnTo>
                    <a:pt x="138" y="1646"/>
                  </a:lnTo>
                  <a:lnTo>
                    <a:pt x="140" y="1648"/>
                  </a:lnTo>
                  <a:lnTo>
                    <a:pt x="142" y="1648"/>
                  </a:lnTo>
                  <a:lnTo>
                    <a:pt x="144" y="1644"/>
                  </a:lnTo>
                  <a:lnTo>
                    <a:pt x="148" y="1644"/>
                  </a:lnTo>
                  <a:close/>
                  <a:moveTo>
                    <a:pt x="84" y="2020"/>
                  </a:moveTo>
                  <a:lnTo>
                    <a:pt x="84" y="2020"/>
                  </a:lnTo>
                  <a:lnTo>
                    <a:pt x="88" y="2008"/>
                  </a:lnTo>
                  <a:lnTo>
                    <a:pt x="90" y="2008"/>
                  </a:lnTo>
                  <a:lnTo>
                    <a:pt x="92" y="2012"/>
                  </a:lnTo>
                  <a:lnTo>
                    <a:pt x="94" y="2014"/>
                  </a:lnTo>
                  <a:lnTo>
                    <a:pt x="96" y="2014"/>
                  </a:lnTo>
                  <a:lnTo>
                    <a:pt x="106" y="2008"/>
                  </a:lnTo>
                  <a:lnTo>
                    <a:pt x="120" y="2000"/>
                  </a:lnTo>
                  <a:lnTo>
                    <a:pt x="126" y="1996"/>
                  </a:lnTo>
                  <a:lnTo>
                    <a:pt x="132" y="1994"/>
                  </a:lnTo>
                  <a:lnTo>
                    <a:pt x="142" y="1992"/>
                  </a:lnTo>
                  <a:lnTo>
                    <a:pt x="148" y="1990"/>
                  </a:lnTo>
                  <a:lnTo>
                    <a:pt x="152" y="1990"/>
                  </a:lnTo>
                  <a:lnTo>
                    <a:pt x="160" y="1990"/>
                  </a:lnTo>
                  <a:lnTo>
                    <a:pt x="166" y="1992"/>
                  </a:lnTo>
                  <a:lnTo>
                    <a:pt x="168" y="1988"/>
                  </a:lnTo>
                  <a:lnTo>
                    <a:pt x="168" y="1980"/>
                  </a:lnTo>
                  <a:lnTo>
                    <a:pt x="168" y="1974"/>
                  </a:lnTo>
                  <a:lnTo>
                    <a:pt x="172" y="1966"/>
                  </a:lnTo>
                  <a:lnTo>
                    <a:pt x="176" y="1958"/>
                  </a:lnTo>
                  <a:lnTo>
                    <a:pt x="178" y="1950"/>
                  </a:lnTo>
                  <a:lnTo>
                    <a:pt x="180" y="1934"/>
                  </a:lnTo>
                  <a:lnTo>
                    <a:pt x="178" y="1920"/>
                  </a:lnTo>
                  <a:lnTo>
                    <a:pt x="174" y="1906"/>
                  </a:lnTo>
                  <a:lnTo>
                    <a:pt x="168" y="1888"/>
                  </a:lnTo>
                  <a:lnTo>
                    <a:pt x="166" y="1884"/>
                  </a:lnTo>
                  <a:lnTo>
                    <a:pt x="170" y="1884"/>
                  </a:lnTo>
                  <a:lnTo>
                    <a:pt x="172" y="1882"/>
                  </a:lnTo>
                  <a:lnTo>
                    <a:pt x="172" y="1880"/>
                  </a:lnTo>
                  <a:lnTo>
                    <a:pt x="168" y="1874"/>
                  </a:lnTo>
                  <a:lnTo>
                    <a:pt x="172" y="1874"/>
                  </a:lnTo>
                  <a:lnTo>
                    <a:pt x="176" y="1876"/>
                  </a:lnTo>
                  <a:lnTo>
                    <a:pt x="178" y="1878"/>
                  </a:lnTo>
                  <a:lnTo>
                    <a:pt x="180" y="1878"/>
                  </a:lnTo>
                  <a:lnTo>
                    <a:pt x="186" y="1870"/>
                  </a:lnTo>
                  <a:lnTo>
                    <a:pt x="190" y="1866"/>
                  </a:lnTo>
                  <a:lnTo>
                    <a:pt x="194" y="1866"/>
                  </a:lnTo>
                  <a:lnTo>
                    <a:pt x="196" y="1864"/>
                  </a:lnTo>
                  <a:lnTo>
                    <a:pt x="198" y="1862"/>
                  </a:lnTo>
                  <a:lnTo>
                    <a:pt x="196" y="1858"/>
                  </a:lnTo>
                  <a:lnTo>
                    <a:pt x="194" y="1858"/>
                  </a:lnTo>
                  <a:lnTo>
                    <a:pt x="192" y="1858"/>
                  </a:lnTo>
                  <a:lnTo>
                    <a:pt x="194" y="1854"/>
                  </a:lnTo>
                  <a:lnTo>
                    <a:pt x="196" y="1850"/>
                  </a:lnTo>
                  <a:lnTo>
                    <a:pt x="196" y="1848"/>
                  </a:lnTo>
                  <a:lnTo>
                    <a:pt x="196" y="1850"/>
                  </a:lnTo>
                  <a:lnTo>
                    <a:pt x="200" y="1858"/>
                  </a:lnTo>
                  <a:lnTo>
                    <a:pt x="202" y="1858"/>
                  </a:lnTo>
                  <a:lnTo>
                    <a:pt x="204" y="1856"/>
                  </a:lnTo>
                  <a:lnTo>
                    <a:pt x="204" y="1850"/>
                  </a:lnTo>
                  <a:lnTo>
                    <a:pt x="202" y="1844"/>
                  </a:lnTo>
                  <a:lnTo>
                    <a:pt x="198" y="1840"/>
                  </a:lnTo>
                  <a:lnTo>
                    <a:pt x="196" y="1838"/>
                  </a:lnTo>
                  <a:lnTo>
                    <a:pt x="194" y="1838"/>
                  </a:lnTo>
                  <a:lnTo>
                    <a:pt x="186" y="1840"/>
                  </a:lnTo>
                  <a:lnTo>
                    <a:pt x="184" y="1840"/>
                  </a:lnTo>
                  <a:lnTo>
                    <a:pt x="186" y="1838"/>
                  </a:lnTo>
                  <a:lnTo>
                    <a:pt x="192" y="1834"/>
                  </a:lnTo>
                  <a:lnTo>
                    <a:pt x="194" y="1832"/>
                  </a:lnTo>
                  <a:lnTo>
                    <a:pt x="192" y="1828"/>
                  </a:lnTo>
                  <a:lnTo>
                    <a:pt x="190" y="1828"/>
                  </a:lnTo>
                  <a:lnTo>
                    <a:pt x="186" y="1826"/>
                  </a:lnTo>
                  <a:lnTo>
                    <a:pt x="182" y="1820"/>
                  </a:lnTo>
                  <a:lnTo>
                    <a:pt x="176" y="1808"/>
                  </a:lnTo>
                  <a:lnTo>
                    <a:pt x="174" y="1806"/>
                  </a:lnTo>
                  <a:lnTo>
                    <a:pt x="172" y="1804"/>
                  </a:lnTo>
                  <a:lnTo>
                    <a:pt x="164" y="1806"/>
                  </a:lnTo>
                  <a:lnTo>
                    <a:pt x="156" y="1808"/>
                  </a:lnTo>
                  <a:lnTo>
                    <a:pt x="148" y="1808"/>
                  </a:lnTo>
                  <a:lnTo>
                    <a:pt x="142" y="1810"/>
                  </a:lnTo>
                  <a:lnTo>
                    <a:pt x="140" y="1812"/>
                  </a:lnTo>
                  <a:lnTo>
                    <a:pt x="138" y="1814"/>
                  </a:lnTo>
                  <a:lnTo>
                    <a:pt x="130" y="1816"/>
                  </a:lnTo>
                  <a:lnTo>
                    <a:pt x="126" y="1818"/>
                  </a:lnTo>
                  <a:lnTo>
                    <a:pt x="124" y="1822"/>
                  </a:lnTo>
                  <a:lnTo>
                    <a:pt x="122" y="1828"/>
                  </a:lnTo>
                  <a:lnTo>
                    <a:pt x="120" y="1834"/>
                  </a:lnTo>
                  <a:lnTo>
                    <a:pt x="116" y="1836"/>
                  </a:lnTo>
                  <a:lnTo>
                    <a:pt x="112" y="1836"/>
                  </a:lnTo>
                  <a:lnTo>
                    <a:pt x="116" y="1836"/>
                  </a:lnTo>
                  <a:lnTo>
                    <a:pt x="120" y="1832"/>
                  </a:lnTo>
                  <a:lnTo>
                    <a:pt x="122" y="1826"/>
                  </a:lnTo>
                  <a:lnTo>
                    <a:pt x="124" y="1818"/>
                  </a:lnTo>
                  <a:lnTo>
                    <a:pt x="128" y="1816"/>
                  </a:lnTo>
                  <a:lnTo>
                    <a:pt x="132" y="1814"/>
                  </a:lnTo>
                  <a:lnTo>
                    <a:pt x="132" y="1810"/>
                  </a:lnTo>
                  <a:lnTo>
                    <a:pt x="134" y="1808"/>
                  </a:lnTo>
                  <a:lnTo>
                    <a:pt x="138" y="1806"/>
                  </a:lnTo>
                  <a:lnTo>
                    <a:pt x="140" y="1804"/>
                  </a:lnTo>
                  <a:lnTo>
                    <a:pt x="134" y="1798"/>
                  </a:lnTo>
                  <a:lnTo>
                    <a:pt x="130" y="1796"/>
                  </a:lnTo>
                  <a:lnTo>
                    <a:pt x="126" y="1796"/>
                  </a:lnTo>
                  <a:lnTo>
                    <a:pt x="124" y="1798"/>
                  </a:lnTo>
                  <a:lnTo>
                    <a:pt x="122" y="1800"/>
                  </a:lnTo>
                  <a:lnTo>
                    <a:pt x="118" y="1804"/>
                  </a:lnTo>
                  <a:lnTo>
                    <a:pt x="116" y="1804"/>
                  </a:lnTo>
                  <a:lnTo>
                    <a:pt x="112" y="1804"/>
                  </a:lnTo>
                  <a:lnTo>
                    <a:pt x="104" y="1806"/>
                  </a:lnTo>
                  <a:lnTo>
                    <a:pt x="94" y="1810"/>
                  </a:lnTo>
                  <a:lnTo>
                    <a:pt x="86" y="1816"/>
                  </a:lnTo>
                  <a:lnTo>
                    <a:pt x="84" y="1820"/>
                  </a:lnTo>
                  <a:lnTo>
                    <a:pt x="84" y="1824"/>
                  </a:lnTo>
                  <a:lnTo>
                    <a:pt x="84" y="1828"/>
                  </a:lnTo>
                  <a:lnTo>
                    <a:pt x="82" y="1830"/>
                  </a:lnTo>
                  <a:lnTo>
                    <a:pt x="76" y="1834"/>
                  </a:lnTo>
                  <a:lnTo>
                    <a:pt x="70" y="1836"/>
                  </a:lnTo>
                  <a:lnTo>
                    <a:pt x="68" y="1838"/>
                  </a:lnTo>
                  <a:lnTo>
                    <a:pt x="68" y="1840"/>
                  </a:lnTo>
                  <a:lnTo>
                    <a:pt x="70" y="1842"/>
                  </a:lnTo>
                  <a:lnTo>
                    <a:pt x="76" y="1842"/>
                  </a:lnTo>
                  <a:lnTo>
                    <a:pt x="86" y="1842"/>
                  </a:lnTo>
                  <a:lnTo>
                    <a:pt x="94" y="1844"/>
                  </a:lnTo>
                  <a:lnTo>
                    <a:pt x="94" y="1846"/>
                  </a:lnTo>
                  <a:lnTo>
                    <a:pt x="90" y="1848"/>
                  </a:lnTo>
                  <a:lnTo>
                    <a:pt x="82" y="1856"/>
                  </a:lnTo>
                  <a:lnTo>
                    <a:pt x="78" y="1862"/>
                  </a:lnTo>
                  <a:lnTo>
                    <a:pt x="74" y="1866"/>
                  </a:lnTo>
                  <a:lnTo>
                    <a:pt x="70" y="1866"/>
                  </a:lnTo>
                  <a:lnTo>
                    <a:pt x="62" y="1864"/>
                  </a:lnTo>
                  <a:lnTo>
                    <a:pt x="58" y="1866"/>
                  </a:lnTo>
                  <a:lnTo>
                    <a:pt x="54" y="1866"/>
                  </a:lnTo>
                  <a:lnTo>
                    <a:pt x="48" y="1864"/>
                  </a:lnTo>
                  <a:lnTo>
                    <a:pt x="40" y="1860"/>
                  </a:lnTo>
                  <a:lnTo>
                    <a:pt x="30" y="1860"/>
                  </a:lnTo>
                  <a:lnTo>
                    <a:pt x="22" y="1862"/>
                  </a:lnTo>
                  <a:lnTo>
                    <a:pt x="14" y="1868"/>
                  </a:lnTo>
                  <a:lnTo>
                    <a:pt x="14" y="1870"/>
                  </a:lnTo>
                  <a:lnTo>
                    <a:pt x="18" y="1870"/>
                  </a:lnTo>
                  <a:lnTo>
                    <a:pt x="20" y="1870"/>
                  </a:lnTo>
                  <a:lnTo>
                    <a:pt x="20" y="1872"/>
                  </a:lnTo>
                  <a:lnTo>
                    <a:pt x="20" y="1874"/>
                  </a:lnTo>
                  <a:lnTo>
                    <a:pt x="18" y="1878"/>
                  </a:lnTo>
                  <a:lnTo>
                    <a:pt x="16" y="1884"/>
                  </a:lnTo>
                  <a:lnTo>
                    <a:pt x="18" y="1886"/>
                  </a:lnTo>
                  <a:lnTo>
                    <a:pt x="22" y="1888"/>
                  </a:lnTo>
                  <a:lnTo>
                    <a:pt x="28" y="1888"/>
                  </a:lnTo>
                  <a:lnTo>
                    <a:pt x="38" y="1888"/>
                  </a:lnTo>
                  <a:lnTo>
                    <a:pt x="38" y="1890"/>
                  </a:lnTo>
                  <a:lnTo>
                    <a:pt x="34" y="1892"/>
                  </a:lnTo>
                  <a:lnTo>
                    <a:pt x="24" y="1898"/>
                  </a:lnTo>
                  <a:lnTo>
                    <a:pt x="22" y="1900"/>
                  </a:lnTo>
                  <a:lnTo>
                    <a:pt x="20" y="1904"/>
                  </a:lnTo>
                  <a:lnTo>
                    <a:pt x="16" y="1908"/>
                  </a:lnTo>
                  <a:lnTo>
                    <a:pt x="14" y="1912"/>
                  </a:lnTo>
                  <a:lnTo>
                    <a:pt x="16" y="1914"/>
                  </a:lnTo>
                  <a:lnTo>
                    <a:pt x="24" y="1922"/>
                  </a:lnTo>
                  <a:lnTo>
                    <a:pt x="36" y="1928"/>
                  </a:lnTo>
                  <a:lnTo>
                    <a:pt x="40" y="1928"/>
                  </a:lnTo>
                  <a:lnTo>
                    <a:pt x="44" y="1928"/>
                  </a:lnTo>
                  <a:lnTo>
                    <a:pt x="52" y="1926"/>
                  </a:lnTo>
                  <a:lnTo>
                    <a:pt x="58" y="1928"/>
                  </a:lnTo>
                  <a:lnTo>
                    <a:pt x="60" y="1928"/>
                  </a:lnTo>
                  <a:lnTo>
                    <a:pt x="60" y="1930"/>
                  </a:lnTo>
                  <a:lnTo>
                    <a:pt x="50" y="1934"/>
                  </a:lnTo>
                  <a:lnTo>
                    <a:pt x="44" y="1936"/>
                  </a:lnTo>
                  <a:lnTo>
                    <a:pt x="42" y="1938"/>
                  </a:lnTo>
                  <a:lnTo>
                    <a:pt x="42" y="1940"/>
                  </a:lnTo>
                  <a:lnTo>
                    <a:pt x="42" y="1944"/>
                  </a:lnTo>
                  <a:lnTo>
                    <a:pt x="42" y="1948"/>
                  </a:lnTo>
                  <a:lnTo>
                    <a:pt x="40" y="1952"/>
                  </a:lnTo>
                  <a:lnTo>
                    <a:pt x="36" y="1956"/>
                  </a:lnTo>
                  <a:lnTo>
                    <a:pt x="28" y="1962"/>
                  </a:lnTo>
                  <a:lnTo>
                    <a:pt x="22" y="1966"/>
                  </a:lnTo>
                  <a:lnTo>
                    <a:pt x="22" y="1968"/>
                  </a:lnTo>
                  <a:lnTo>
                    <a:pt x="26" y="1968"/>
                  </a:lnTo>
                  <a:lnTo>
                    <a:pt x="30" y="1968"/>
                  </a:lnTo>
                  <a:lnTo>
                    <a:pt x="58" y="1960"/>
                  </a:lnTo>
                  <a:lnTo>
                    <a:pt x="64" y="1960"/>
                  </a:lnTo>
                  <a:lnTo>
                    <a:pt x="66" y="1960"/>
                  </a:lnTo>
                  <a:lnTo>
                    <a:pt x="66" y="1962"/>
                  </a:lnTo>
                  <a:lnTo>
                    <a:pt x="66" y="1964"/>
                  </a:lnTo>
                  <a:lnTo>
                    <a:pt x="62" y="1966"/>
                  </a:lnTo>
                  <a:lnTo>
                    <a:pt x="50" y="1968"/>
                  </a:lnTo>
                  <a:lnTo>
                    <a:pt x="36" y="1970"/>
                  </a:lnTo>
                  <a:lnTo>
                    <a:pt x="28" y="1974"/>
                  </a:lnTo>
                  <a:lnTo>
                    <a:pt x="24" y="1978"/>
                  </a:lnTo>
                  <a:lnTo>
                    <a:pt x="26" y="1982"/>
                  </a:lnTo>
                  <a:lnTo>
                    <a:pt x="28" y="1984"/>
                  </a:lnTo>
                  <a:lnTo>
                    <a:pt x="26" y="1986"/>
                  </a:lnTo>
                  <a:lnTo>
                    <a:pt x="22" y="1984"/>
                  </a:lnTo>
                  <a:lnTo>
                    <a:pt x="14" y="1984"/>
                  </a:lnTo>
                  <a:lnTo>
                    <a:pt x="10" y="1986"/>
                  </a:lnTo>
                  <a:lnTo>
                    <a:pt x="4" y="1988"/>
                  </a:lnTo>
                  <a:lnTo>
                    <a:pt x="0" y="1994"/>
                  </a:lnTo>
                  <a:lnTo>
                    <a:pt x="0" y="1996"/>
                  </a:lnTo>
                  <a:lnTo>
                    <a:pt x="2" y="1996"/>
                  </a:lnTo>
                  <a:lnTo>
                    <a:pt x="6" y="1996"/>
                  </a:lnTo>
                  <a:lnTo>
                    <a:pt x="10" y="1996"/>
                  </a:lnTo>
                  <a:lnTo>
                    <a:pt x="14" y="1996"/>
                  </a:lnTo>
                  <a:lnTo>
                    <a:pt x="14" y="2000"/>
                  </a:lnTo>
                  <a:lnTo>
                    <a:pt x="10" y="2004"/>
                  </a:lnTo>
                  <a:lnTo>
                    <a:pt x="6" y="2010"/>
                  </a:lnTo>
                  <a:lnTo>
                    <a:pt x="4" y="2012"/>
                  </a:lnTo>
                  <a:lnTo>
                    <a:pt x="8" y="2014"/>
                  </a:lnTo>
                  <a:lnTo>
                    <a:pt x="12" y="2016"/>
                  </a:lnTo>
                  <a:lnTo>
                    <a:pt x="18" y="2018"/>
                  </a:lnTo>
                  <a:lnTo>
                    <a:pt x="20" y="2020"/>
                  </a:lnTo>
                  <a:lnTo>
                    <a:pt x="16" y="2024"/>
                  </a:lnTo>
                  <a:lnTo>
                    <a:pt x="14" y="2026"/>
                  </a:lnTo>
                  <a:lnTo>
                    <a:pt x="16" y="2026"/>
                  </a:lnTo>
                  <a:lnTo>
                    <a:pt x="28" y="2022"/>
                  </a:lnTo>
                  <a:lnTo>
                    <a:pt x="36" y="2020"/>
                  </a:lnTo>
                  <a:lnTo>
                    <a:pt x="36" y="2022"/>
                  </a:lnTo>
                  <a:lnTo>
                    <a:pt x="30" y="2026"/>
                  </a:lnTo>
                  <a:lnTo>
                    <a:pt x="28" y="2030"/>
                  </a:lnTo>
                  <a:lnTo>
                    <a:pt x="28" y="2032"/>
                  </a:lnTo>
                  <a:lnTo>
                    <a:pt x="30" y="2034"/>
                  </a:lnTo>
                  <a:lnTo>
                    <a:pt x="38" y="2034"/>
                  </a:lnTo>
                  <a:lnTo>
                    <a:pt x="48" y="2032"/>
                  </a:lnTo>
                  <a:lnTo>
                    <a:pt x="70" y="2028"/>
                  </a:lnTo>
                  <a:lnTo>
                    <a:pt x="78" y="2024"/>
                  </a:lnTo>
                  <a:lnTo>
                    <a:pt x="84" y="2020"/>
                  </a:lnTo>
                  <a:close/>
                  <a:moveTo>
                    <a:pt x="154" y="1672"/>
                  </a:moveTo>
                  <a:lnTo>
                    <a:pt x="154" y="1672"/>
                  </a:lnTo>
                  <a:lnTo>
                    <a:pt x="156" y="1672"/>
                  </a:lnTo>
                  <a:lnTo>
                    <a:pt x="158" y="1670"/>
                  </a:lnTo>
                  <a:lnTo>
                    <a:pt x="162" y="1672"/>
                  </a:lnTo>
                  <a:lnTo>
                    <a:pt x="162" y="1674"/>
                  </a:lnTo>
                  <a:lnTo>
                    <a:pt x="162" y="1676"/>
                  </a:lnTo>
                  <a:lnTo>
                    <a:pt x="162" y="1678"/>
                  </a:lnTo>
                  <a:lnTo>
                    <a:pt x="164" y="1682"/>
                  </a:lnTo>
                  <a:lnTo>
                    <a:pt x="168" y="1684"/>
                  </a:lnTo>
                  <a:lnTo>
                    <a:pt x="170" y="1684"/>
                  </a:lnTo>
                  <a:lnTo>
                    <a:pt x="174" y="1682"/>
                  </a:lnTo>
                  <a:lnTo>
                    <a:pt x="180" y="1682"/>
                  </a:lnTo>
                  <a:lnTo>
                    <a:pt x="182" y="1684"/>
                  </a:lnTo>
                  <a:lnTo>
                    <a:pt x="182" y="1688"/>
                  </a:lnTo>
                  <a:lnTo>
                    <a:pt x="180" y="1692"/>
                  </a:lnTo>
                  <a:lnTo>
                    <a:pt x="180" y="1694"/>
                  </a:lnTo>
                  <a:lnTo>
                    <a:pt x="182" y="1692"/>
                  </a:lnTo>
                  <a:lnTo>
                    <a:pt x="186" y="1688"/>
                  </a:lnTo>
                  <a:lnTo>
                    <a:pt x="192" y="1678"/>
                  </a:lnTo>
                  <a:lnTo>
                    <a:pt x="192" y="1676"/>
                  </a:lnTo>
                  <a:lnTo>
                    <a:pt x="190" y="1676"/>
                  </a:lnTo>
                  <a:lnTo>
                    <a:pt x="184" y="1678"/>
                  </a:lnTo>
                  <a:lnTo>
                    <a:pt x="180" y="1676"/>
                  </a:lnTo>
                  <a:lnTo>
                    <a:pt x="178" y="1674"/>
                  </a:lnTo>
                  <a:lnTo>
                    <a:pt x="176" y="1672"/>
                  </a:lnTo>
                  <a:lnTo>
                    <a:pt x="174" y="1662"/>
                  </a:lnTo>
                  <a:lnTo>
                    <a:pt x="172" y="1654"/>
                  </a:lnTo>
                  <a:lnTo>
                    <a:pt x="170" y="1652"/>
                  </a:lnTo>
                  <a:lnTo>
                    <a:pt x="168" y="1650"/>
                  </a:lnTo>
                  <a:lnTo>
                    <a:pt x="166" y="1650"/>
                  </a:lnTo>
                  <a:lnTo>
                    <a:pt x="166" y="1652"/>
                  </a:lnTo>
                  <a:lnTo>
                    <a:pt x="166" y="1656"/>
                  </a:lnTo>
                  <a:lnTo>
                    <a:pt x="166" y="1662"/>
                  </a:lnTo>
                  <a:lnTo>
                    <a:pt x="166" y="1664"/>
                  </a:lnTo>
                  <a:lnTo>
                    <a:pt x="162" y="1664"/>
                  </a:lnTo>
                  <a:lnTo>
                    <a:pt x="160" y="1660"/>
                  </a:lnTo>
                  <a:lnTo>
                    <a:pt x="158" y="1658"/>
                  </a:lnTo>
                  <a:lnTo>
                    <a:pt x="154" y="1656"/>
                  </a:lnTo>
                  <a:lnTo>
                    <a:pt x="154" y="1658"/>
                  </a:lnTo>
                  <a:lnTo>
                    <a:pt x="154" y="1660"/>
                  </a:lnTo>
                  <a:lnTo>
                    <a:pt x="156" y="1664"/>
                  </a:lnTo>
                  <a:lnTo>
                    <a:pt x="154" y="1666"/>
                  </a:lnTo>
                  <a:lnTo>
                    <a:pt x="150" y="1666"/>
                  </a:lnTo>
                  <a:lnTo>
                    <a:pt x="150" y="1668"/>
                  </a:lnTo>
                  <a:lnTo>
                    <a:pt x="154" y="1672"/>
                  </a:lnTo>
                  <a:close/>
                  <a:moveTo>
                    <a:pt x="146" y="1346"/>
                  </a:moveTo>
                  <a:lnTo>
                    <a:pt x="146" y="1346"/>
                  </a:lnTo>
                  <a:lnTo>
                    <a:pt x="142" y="1346"/>
                  </a:lnTo>
                  <a:lnTo>
                    <a:pt x="144" y="1352"/>
                  </a:lnTo>
                  <a:lnTo>
                    <a:pt x="148" y="1358"/>
                  </a:lnTo>
                  <a:lnTo>
                    <a:pt x="154" y="1362"/>
                  </a:lnTo>
                  <a:lnTo>
                    <a:pt x="158" y="1364"/>
                  </a:lnTo>
                  <a:lnTo>
                    <a:pt x="160" y="1364"/>
                  </a:lnTo>
                  <a:lnTo>
                    <a:pt x="162" y="1362"/>
                  </a:lnTo>
                  <a:lnTo>
                    <a:pt x="160" y="1360"/>
                  </a:lnTo>
                  <a:lnTo>
                    <a:pt x="158" y="1358"/>
                  </a:lnTo>
                  <a:lnTo>
                    <a:pt x="160" y="1358"/>
                  </a:lnTo>
                  <a:lnTo>
                    <a:pt x="160" y="1356"/>
                  </a:lnTo>
                  <a:lnTo>
                    <a:pt x="158" y="1356"/>
                  </a:lnTo>
                  <a:lnTo>
                    <a:pt x="154" y="1354"/>
                  </a:lnTo>
                  <a:lnTo>
                    <a:pt x="154" y="1352"/>
                  </a:lnTo>
                  <a:lnTo>
                    <a:pt x="154" y="1350"/>
                  </a:lnTo>
                  <a:lnTo>
                    <a:pt x="152" y="1350"/>
                  </a:lnTo>
                  <a:lnTo>
                    <a:pt x="148" y="1350"/>
                  </a:lnTo>
                  <a:lnTo>
                    <a:pt x="148" y="1348"/>
                  </a:lnTo>
                  <a:lnTo>
                    <a:pt x="148" y="1346"/>
                  </a:lnTo>
                  <a:lnTo>
                    <a:pt x="146" y="1346"/>
                  </a:lnTo>
                  <a:close/>
                  <a:moveTo>
                    <a:pt x="166" y="1740"/>
                  </a:moveTo>
                  <a:lnTo>
                    <a:pt x="166" y="1740"/>
                  </a:lnTo>
                  <a:lnTo>
                    <a:pt x="166" y="1742"/>
                  </a:lnTo>
                  <a:lnTo>
                    <a:pt x="168" y="1742"/>
                  </a:lnTo>
                  <a:lnTo>
                    <a:pt x="174" y="1740"/>
                  </a:lnTo>
                  <a:lnTo>
                    <a:pt x="188" y="1736"/>
                  </a:lnTo>
                  <a:lnTo>
                    <a:pt x="194" y="1734"/>
                  </a:lnTo>
                  <a:lnTo>
                    <a:pt x="192" y="1732"/>
                  </a:lnTo>
                  <a:lnTo>
                    <a:pt x="190" y="1728"/>
                  </a:lnTo>
                  <a:lnTo>
                    <a:pt x="184" y="1724"/>
                  </a:lnTo>
                  <a:lnTo>
                    <a:pt x="178" y="1722"/>
                  </a:lnTo>
                  <a:lnTo>
                    <a:pt x="176" y="1718"/>
                  </a:lnTo>
                  <a:lnTo>
                    <a:pt x="174" y="1718"/>
                  </a:lnTo>
                  <a:lnTo>
                    <a:pt x="170" y="1720"/>
                  </a:lnTo>
                  <a:lnTo>
                    <a:pt x="168" y="1722"/>
                  </a:lnTo>
                  <a:lnTo>
                    <a:pt x="166" y="1724"/>
                  </a:lnTo>
                  <a:lnTo>
                    <a:pt x="174" y="1728"/>
                  </a:lnTo>
                  <a:lnTo>
                    <a:pt x="176" y="1730"/>
                  </a:lnTo>
                  <a:lnTo>
                    <a:pt x="174" y="1730"/>
                  </a:lnTo>
                  <a:lnTo>
                    <a:pt x="172" y="1732"/>
                  </a:lnTo>
                  <a:lnTo>
                    <a:pt x="172" y="1734"/>
                  </a:lnTo>
                  <a:lnTo>
                    <a:pt x="172" y="1736"/>
                  </a:lnTo>
                  <a:lnTo>
                    <a:pt x="170" y="1736"/>
                  </a:lnTo>
                  <a:lnTo>
                    <a:pt x="168" y="1738"/>
                  </a:lnTo>
                  <a:lnTo>
                    <a:pt x="166" y="1740"/>
                  </a:lnTo>
                  <a:close/>
                  <a:moveTo>
                    <a:pt x="362" y="2084"/>
                  </a:moveTo>
                  <a:lnTo>
                    <a:pt x="362" y="2084"/>
                  </a:lnTo>
                  <a:lnTo>
                    <a:pt x="370" y="2088"/>
                  </a:lnTo>
                  <a:lnTo>
                    <a:pt x="376" y="2088"/>
                  </a:lnTo>
                  <a:lnTo>
                    <a:pt x="380" y="2086"/>
                  </a:lnTo>
                  <a:lnTo>
                    <a:pt x="378" y="2082"/>
                  </a:lnTo>
                  <a:lnTo>
                    <a:pt x="376" y="2080"/>
                  </a:lnTo>
                  <a:lnTo>
                    <a:pt x="372" y="2078"/>
                  </a:lnTo>
                  <a:lnTo>
                    <a:pt x="366" y="2080"/>
                  </a:lnTo>
                  <a:lnTo>
                    <a:pt x="362" y="2084"/>
                  </a:lnTo>
                  <a:close/>
                  <a:moveTo>
                    <a:pt x="174" y="1354"/>
                  </a:moveTo>
                  <a:lnTo>
                    <a:pt x="174" y="1354"/>
                  </a:lnTo>
                  <a:lnTo>
                    <a:pt x="176" y="1352"/>
                  </a:lnTo>
                  <a:lnTo>
                    <a:pt x="176" y="1350"/>
                  </a:lnTo>
                  <a:lnTo>
                    <a:pt x="174" y="1348"/>
                  </a:lnTo>
                  <a:lnTo>
                    <a:pt x="174" y="1350"/>
                  </a:lnTo>
                  <a:lnTo>
                    <a:pt x="172" y="1350"/>
                  </a:lnTo>
                  <a:lnTo>
                    <a:pt x="172" y="1352"/>
                  </a:lnTo>
                  <a:lnTo>
                    <a:pt x="174" y="1354"/>
                  </a:lnTo>
                  <a:close/>
                  <a:moveTo>
                    <a:pt x="168" y="1784"/>
                  </a:moveTo>
                  <a:lnTo>
                    <a:pt x="168" y="1784"/>
                  </a:lnTo>
                  <a:lnTo>
                    <a:pt x="170" y="1784"/>
                  </a:lnTo>
                  <a:lnTo>
                    <a:pt x="176" y="1780"/>
                  </a:lnTo>
                  <a:lnTo>
                    <a:pt x="178" y="1776"/>
                  </a:lnTo>
                  <a:lnTo>
                    <a:pt x="178" y="1772"/>
                  </a:lnTo>
                  <a:lnTo>
                    <a:pt x="176" y="1768"/>
                  </a:lnTo>
                  <a:lnTo>
                    <a:pt x="176" y="1764"/>
                  </a:lnTo>
                  <a:lnTo>
                    <a:pt x="176" y="1762"/>
                  </a:lnTo>
                  <a:lnTo>
                    <a:pt x="174" y="1762"/>
                  </a:lnTo>
                  <a:lnTo>
                    <a:pt x="172" y="1764"/>
                  </a:lnTo>
                  <a:lnTo>
                    <a:pt x="170" y="1766"/>
                  </a:lnTo>
                  <a:lnTo>
                    <a:pt x="168" y="1766"/>
                  </a:lnTo>
                  <a:lnTo>
                    <a:pt x="166" y="1764"/>
                  </a:lnTo>
                  <a:lnTo>
                    <a:pt x="166" y="1766"/>
                  </a:lnTo>
                  <a:lnTo>
                    <a:pt x="162" y="1768"/>
                  </a:lnTo>
                  <a:lnTo>
                    <a:pt x="158" y="1772"/>
                  </a:lnTo>
                  <a:lnTo>
                    <a:pt x="158" y="1774"/>
                  </a:lnTo>
                  <a:lnTo>
                    <a:pt x="160" y="1776"/>
                  </a:lnTo>
                  <a:lnTo>
                    <a:pt x="162" y="1776"/>
                  </a:lnTo>
                  <a:lnTo>
                    <a:pt x="166" y="1774"/>
                  </a:lnTo>
                  <a:lnTo>
                    <a:pt x="168" y="1774"/>
                  </a:lnTo>
                  <a:lnTo>
                    <a:pt x="170" y="1776"/>
                  </a:lnTo>
                  <a:lnTo>
                    <a:pt x="170" y="1778"/>
                  </a:lnTo>
                  <a:lnTo>
                    <a:pt x="168" y="1780"/>
                  </a:lnTo>
                  <a:lnTo>
                    <a:pt x="166" y="1782"/>
                  </a:lnTo>
                  <a:lnTo>
                    <a:pt x="168" y="1784"/>
                  </a:lnTo>
                  <a:close/>
                  <a:moveTo>
                    <a:pt x="190" y="1748"/>
                  </a:moveTo>
                  <a:lnTo>
                    <a:pt x="190" y="1748"/>
                  </a:lnTo>
                  <a:lnTo>
                    <a:pt x="186" y="1752"/>
                  </a:lnTo>
                  <a:lnTo>
                    <a:pt x="182" y="1756"/>
                  </a:lnTo>
                  <a:lnTo>
                    <a:pt x="178" y="1762"/>
                  </a:lnTo>
                  <a:lnTo>
                    <a:pt x="178" y="1768"/>
                  </a:lnTo>
                  <a:lnTo>
                    <a:pt x="180" y="1768"/>
                  </a:lnTo>
                  <a:lnTo>
                    <a:pt x="182" y="1766"/>
                  </a:lnTo>
                  <a:lnTo>
                    <a:pt x="188" y="1758"/>
                  </a:lnTo>
                  <a:lnTo>
                    <a:pt x="192" y="1750"/>
                  </a:lnTo>
                  <a:lnTo>
                    <a:pt x="192" y="1748"/>
                  </a:lnTo>
                  <a:lnTo>
                    <a:pt x="190" y="1748"/>
                  </a:lnTo>
                  <a:close/>
                  <a:moveTo>
                    <a:pt x="700" y="1324"/>
                  </a:moveTo>
                  <a:lnTo>
                    <a:pt x="700" y="1324"/>
                  </a:lnTo>
                  <a:lnTo>
                    <a:pt x="698" y="1322"/>
                  </a:lnTo>
                  <a:lnTo>
                    <a:pt x="694" y="1322"/>
                  </a:lnTo>
                  <a:lnTo>
                    <a:pt x="690" y="1324"/>
                  </a:lnTo>
                  <a:lnTo>
                    <a:pt x="690" y="1326"/>
                  </a:lnTo>
                  <a:lnTo>
                    <a:pt x="692" y="1326"/>
                  </a:lnTo>
                  <a:lnTo>
                    <a:pt x="696" y="1326"/>
                  </a:lnTo>
                  <a:lnTo>
                    <a:pt x="700" y="1326"/>
                  </a:lnTo>
                  <a:lnTo>
                    <a:pt x="700" y="1324"/>
                  </a:lnTo>
                  <a:close/>
                  <a:moveTo>
                    <a:pt x="494" y="1970"/>
                  </a:moveTo>
                  <a:lnTo>
                    <a:pt x="494" y="1970"/>
                  </a:lnTo>
                  <a:lnTo>
                    <a:pt x="492" y="1962"/>
                  </a:lnTo>
                  <a:lnTo>
                    <a:pt x="486" y="1954"/>
                  </a:lnTo>
                  <a:lnTo>
                    <a:pt x="478" y="1948"/>
                  </a:lnTo>
                  <a:lnTo>
                    <a:pt x="470" y="1944"/>
                  </a:lnTo>
                  <a:lnTo>
                    <a:pt x="460" y="1942"/>
                  </a:lnTo>
                  <a:lnTo>
                    <a:pt x="452" y="1942"/>
                  </a:lnTo>
                  <a:lnTo>
                    <a:pt x="446" y="1944"/>
                  </a:lnTo>
                  <a:lnTo>
                    <a:pt x="442" y="1948"/>
                  </a:lnTo>
                  <a:lnTo>
                    <a:pt x="438" y="1954"/>
                  </a:lnTo>
                  <a:lnTo>
                    <a:pt x="434" y="1954"/>
                  </a:lnTo>
                  <a:lnTo>
                    <a:pt x="432" y="1952"/>
                  </a:lnTo>
                  <a:lnTo>
                    <a:pt x="428" y="1950"/>
                  </a:lnTo>
                  <a:lnTo>
                    <a:pt x="424" y="1948"/>
                  </a:lnTo>
                  <a:lnTo>
                    <a:pt x="424" y="1946"/>
                  </a:lnTo>
                  <a:lnTo>
                    <a:pt x="428" y="1942"/>
                  </a:lnTo>
                  <a:lnTo>
                    <a:pt x="434" y="1938"/>
                  </a:lnTo>
                  <a:lnTo>
                    <a:pt x="436" y="1936"/>
                  </a:lnTo>
                  <a:lnTo>
                    <a:pt x="438" y="1932"/>
                  </a:lnTo>
                  <a:lnTo>
                    <a:pt x="434" y="1924"/>
                  </a:lnTo>
                  <a:lnTo>
                    <a:pt x="428" y="1914"/>
                  </a:lnTo>
                  <a:lnTo>
                    <a:pt x="418" y="1906"/>
                  </a:lnTo>
                  <a:lnTo>
                    <a:pt x="410" y="1902"/>
                  </a:lnTo>
                  <a:lnTo>
                    <a:pt x="408" y="1898"/>
                  </a:lnTo>
                  <a:lnTo>
                    <a:pt x="410" y="1898"/>
                  </a:lnTo>
                  <a:lnTo>
                    <a:pt x="418" y="1902"/>
                  </a:lnTo>
                  <a:lnTo>
                    <a:pt x="424" y="1906"/>
                  </a:lnTo>
                  <a:lnTo>
                    <a:pt x="428" y="1906"/>
                  </a:lnTo>
                  <a:lnTo>
                    <a:pt x="430" y="1904"/>
                  </a:lnTo>
                  <a:lnTo>
                    <a:pt x="428" y="1902"/>
                  </a:lnTo>
                  <a:lnTo>
                    <a:pt x="422" y="1894"/>
                  </a:lnTo>
                  <a:lnTo>
                    <a:pt x="418" y="1888"/>
                  </a:lnTo>
                  <a:lnTo>
                    <a:pt x="416" y="1884"/>
                  </a:lnTo>
                  <a:lnTo>
                    <a:pt x="416" y="1876"/>
                  </a:lnTo>
                  <a:lnTo>
                    <a:pt x="416" y="1872"/>
                  </a:lnTo>
                  <a:lnTo>
                    <a:pt x="416" y="1870"/>
                  </a:lnTo>
                  <a:lnTo>
                    <a:pt x="412" y="1868"/>
                  </a:lnTo>
                  <a:lnTo>
                    <a:pt x="408" y="1866"/>
                  </a:lnTo>
                  <a:lnTo>
                    <a:pt x="406" y="1864"/>
                  </a:lnTo>
                  <a:lnTo>
                    <a:pt x="404" y="1858"/>
                  </a:lnTo>
                  <a:lnTo>
                    <a:pt x="400" y="1852"/>
                  </a:lnTo>
                  <a:lnTo>
                    <a:pt x="396" y="1850"/>
                  </a:lnTo>
                  <a:lnTo>
                    <a:pt x="390" y="1848"/>
                  </a:lnTo>
                  <a:lnTo>
                    <a:pt x="380" y="1844"/>
                  </a:lnTo>
                  <a:lnTo>
                    <a:pt x="376" y="1842"/>
                  </a:lnTo>
                  <a:lnTo>
                    <a:pt x="372" y="1836"/>
                  </a:lnTo>
                  <a:lnTo>
                    <a:pt x="366" y="1822"/>
                  </a:lnTo>
                  <a:lnTo>
                    <a:pt x="360" y="1806"/>
                  </a:lnTo>
                  <a:lnTo>
                    <a:pt x="358" y="1794"/>
                  </a:lnTo>
                  <a:lnTo>
                    <a:pt x="356" y="1786"/>
                  </a:lnTo>
                  <a:lnTo>
                    <a:pt x="354" y="1782"/>
                  </a:lnTo>
                  <a:lnTo>
                    <a:pt x="352" y="1780"/>
                  </a:lnTo>
                  <a:lnTo>
                    <a:pt x="346" y="1774"/>
                  </a:lnTo>
                  <a:lnTo>
                    <a:pt x="342" y="1768"/>
                  </a:lnTo>
                  <a:lnTo>
                    <a:pt x="336" y="1762"/>
                  </a:lnTo>
                  <a:lnTo>
                    <a:pt x="322" y="1756"/>
                  </a:lnTo>
                  <a:lnTo>
                    <a:pt x="314" y="1754"/>
                  </a:lnTo>
                  <a:lnTo>
                    <a:pt x="310" y="1754"/>
                  </a:lnTo>
                  <a:lnTo>
                    <a:pt x="308" y="1754"/>
                  </a:lnTo>
                  <a:lnTo>
                    <a:pt x="306" y="1756"/>
                  </a:lnTo>
                  <a:lnTo>
                    <a:pt x="302" y="1758"/>
                  </a:lnTo>
                  <a:lnTo>
                    <a:pt x="298" y="1760"/>
                  </a:lnTo>
                  <a:lnTo>
                    <a:pt x="290" y="1758"/>
                  </a:lnTo>
                  <a:lnTo>
                    <a:pt x="286" y="1758"/>
                  </a:lnTo>
                  <a:lnTo>
                    <a:pt x="288" y="1756"/>
                  </a:lnTo>
                  <a:lnTo>
                    <a:pt x="294" y="1754"/>
                  </a:lnTo>
                  <a:lnTo>
                    <a:pt x="300" y="1748"/>
                  </a:lnTo>
                  <a:lnTo>
                    <a:pt x="302" y="1746"/>
                  </a:lnTo>
                  <a:lnTo>
                    <a:pt x="304" y="1746"/>
                  </a:lnTo>
                  <a:lnTo>
                    <a:pt x="308" y="1746"/>
                  </a:lnTo>
                  <a:lnTo>
                    <a:pt x="316" y="1742"/>
                  </a:lnTo>
                  <a:lnTo>
                    <a:pt x="318" y="1742"/>
                  </a:lnTo>
                  <a:lnTo>
                    <a:pt x="318" y="1740"/>
                  </a:lnTo>
                  <a:lnTo>
                    <a:pt x="316" y="1738"/>
                  </a:lnTo>
                  <a:lnTo>
                    <a:pt x="310" y="1736"/>
                  </a:lnTo>
                  <a:lnTo>
                    <a:pt x="308" y="1734"/>
                  </a:lnTo>
                  <a:lnTo>
                    <a:pt x="308" y="1730"/>
                  </a:lnTo>
                  <a:lnTo>
                    <a:pt x="304" y="1728"/>
                  </a:lnTo>
                  <a:lnTo>
                    <a:pt x="304" y="1726"/>
                  </a:lnTo>
                  <a:lnTo>
                    <a:pt x="306" y="1728"/>
                  </a:lnTo>
                  <a:lnTo>
                    <a:pt x="312" y="1728"/>
                  </a:lnTo>
                  <a:lnTo>
                    <a:pt x="314" y="1728"/>
                  </a:lnTo>
                  <a:lnTo>
                    <a:pt x="318" y="1726"/>
                  </a:lnTo>
                  <a:lnTo>
                    <a:pt x="326" y="1716"/>
                  </a:lnTo>
                  <a:lnTo>
                    <a:pt x="334" y="1696"/>
                  </a:lnTo>
                  <a:lnTo>
                    <a:pt x="342" y="1678"/>
                  </a:lnTo>
                  <a:lnTo>
                    <a:pt x="348" y="1668"/>
                  </a:lnTo>
                  <a:lnTo>
                    <a:pt x="350" y="1664"/>
                  </a:lnTo>
                  <a:lnTo>
                    <a:pt x="348" y="1656"/>
                  </a:lnTo>
                  <a:lnTo>
                    <a:pt x="346" y="1652"/>
                  </a:lnTo>
                  <a:lnTo>
                    <a:pt x="342" y="1650"/>
                  </a:lnTo>
                  <a:lnTo>
                    <a:pt x="332" y="1650"/>
                  </a:lnTo>
                  <a:lnTo>
                    <a:pt x="320" y="1650"/>
                  </a:lnTo>
                  <a:lnTo>
                    <a:pt x="302" y="1650"/>
                  </a:lnTo>
                  <a:lnTo>
                    <a:pt x="286" y="1650"/>
                  </a:lnTo>
                  <a:lnTo>
                    <a:pt x="274" y="1652"/>
                  </a:lnTo>
                  <a:lnTo>
                    <a:pt x="268" y="1656"/>
                  </a:lnTo>
                  <a:lnTo>
                    <a:pt x="262" y="1658"/>
                  </a:lnTo>
                  <a:lnTo>
                    <a:pt x="258" y="1658"/>
                  </a:lnTo>
                  <a:lnTo>
                    <a:pt x="258" y="1654"/>
                  </a:lnTo>
                  <a:lnTo>
                    <a:pt x="268" y="1644"/>
                  </a:lnTo>
                  <a:lnTo>
                    <a:pt x="270" y="1642"/>
                  </a:lnTo>
                  <a:lnTo>
                    <a:pt x="268" y="1642"/>
                  </a:lnTo>
                  <a:lnTo>
                    <a:pt x="264" y="1642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70" y="1632"/>
                  </a:lnTo>
                  <a:lnTo>
                    <a:pt x="284" y="1620"/>
                  </a:lnTo>
                  <a:lnTo>
                    <a:pt x="296" y="1608"/>
                  </a:lnTo>
                  <a:lnTo>
                    <a:pt x="300" y="1604"/>
                  </a:lnTo>
                  <a:lnTo>
                    <a:pt x="300" y="1600"/>
                  </a:lnTo>
                  <a:lnTo>
                    <a:pt x="298" y="1598"/>
                  </a:lnTo>
                  <a:lnTo>
                    <a:pt x="298" y="1596"/>
                  </a:lnTo>
                  <a:lnTo>
                    <a:pt x="300" y="1592"/>
                  </a:lnTo>
                  <a:lnTo>
                    <a:pt x="300" y="1590"/>
                  </a:lnTo>
                  <a:lnTo>
                    <a:pt x="292" y="1588"/>
                  </a:lnTo>
                  <a:lnTo>
                    <a:pt x="286" y="1588"/>
                  </a:lnTo>
                  <a:lnTo>
                    <a:pt x="284" y="1590"/>
                  </a:lnTo>
                  <a:lnTo>
                    <a:pt x="284" y="1592"/>
                  </a:lnTo>
                  <a:lnTo>
                    <a:pt x="280" y="1592"/>
                  </a:lnTo>
                  <a:lnTo>
                    <a:pt x="272" y="1592"/>
                  </a:lnTo>
                  <a:lnTo>
                    <a:pt x="262" y="1594"/>
                  </a:lnTo>
                  <a:lnTo>
                    <a:pt x="254" y="1596"/>
                  </a:lnTo>
                  <a:lnTo>
                    <a:pt x="246" y="1596"/>
                  </a:lnTo>
                  <a:lnTo>
                    <a:pt x="242" y="1594"/>
                  </a:lnTo>
                  <a:lnTo>
                    <a:pt x="238" y="1596"/>
                  </a:lnTo>
                  <a:lnTo>
                    <a:pt x="236" y="1596"/>
                  </a:lnTo>
                  <a:lnTo>
                    <a:pt x="232" y="1594"/>
                  </a:lnTo>
                  <a:lnTo>
                    <a:pt x="226" y="1592"/>
                  </a:lnTo>
                  <a:lnTo>
                    <a:pt x="222" y="1590"/>
                  </a:lnTo>
                  <a:lnTo>
                    <a:pt x="218" y="1594"/>
                  </a:lnTo>
                  <a:lnTo>
                    <a:pt x="218" y="1600"/>
                  </a:lnTo>
                  <a:lnTo>
                    <a:pt x="218" y="1602"/>
                  </a:lnTo>
                  <a:lnTo>
                    <a:pt x="218" y="1604"/>
                  </a:lnTo>
                  <a:lnTo>
                    <a:pt x="214" y="1606"/>
                  </a:lnTo>
                  <a:lnTo>
                    <a:pt x="212" y="1606"/>
                  </a:lnTo>
                  <a:lnTo>
                    <a:pt x="216" y="1612"/>
                  </a:lnTo>
                  <a:lnTo>
                    <a:pt x="218" y="1616"/>
                  </a:lnTo>
                  <a:lnTo>
                    <a:pt x="212" y="1616"/>
                  </a:lnTo>
                  <a:lnTo>
                    <a:pt x="206" y="1614"/>
                  </a:lnTo>
                  <a:lnTo>
                    <a:pt x="206" y="1618"/>
                  </a:lnTo>
                  <a:lnTo>
                    <a:pt x="210" y="1622"/>
                  </a:lnTo>
                  <a:lnTo>
                    <a:pt x="210" y="1624"/>
                  </a:lnTo>
                  <a:lnTo>
                    <a:pt x="210" y="1626"/>
                  </a:lnTo>
                  <a:lnTo>
                    <a:pt x="208" y="1626"/>
                  </a:lnTo>
                  <a:lnTo>
                    <a:pt x="204" y="1626"/>
                  </a:lnTo>
                  <a:lnTo>
                    <a:pt x="202" y="1626"/>
                  </a:lnTo>
                  <a:lnTo>
                    <a:pt x="204" y="1628"/>
                  </a:lnTo>
                  <a:lnTo>
                    <a:pt x="206" y="1632"/>
                  </a:lnTo>
                  <a:lnTo>
                    <a:pt x="206" y="1636"/>
                  </a:lnTo>
                  <a:lnTo>
                    <a:pt x="206" y="1638"/>
                  </a:lnTo>
                  <a:lnTo>
                    <a:pt x="202" y="1638"/>
                  </a:lnTo>
                  <a:lnTo>
                    <a:pt x="190" y="1638"/>
                  </a:lnTo>
                  <a:lnTo>
                    <a:pt x="188" y="1640"/>
                  </a:lnTo>
                  <a:lnTo>
                    <a:pt x="188" y="1646"/>
                  </a:lnTo>
                  <a:lnTo>
                    <a:pt x="190" y="1650"/>
                  </a:lnTo>
                  <a:lnTo>
                    <a:pt x="190" y="1654"/>
                  </a:lnTo>
                  <a:lnTo>
                    <a:pt x="188" y="1660"/>
                  </a:lnTo>
                  <a:lnTo>
                    <a:pt x="188" y="1668"/>
                  </a:lnTo>
                  <a:lnTo>
                    <a:pt x="188" y="1672"/>
                  </a:lnTo>
                  <a:lnTo>
                    <a:pt x="190" y="1674"/>
                  </a:lnTo>
                  <a:lnTo>
                    <a:pt x="194" y="1674"/>
                  </a:lnTo>
                  <a:lnTo>
                    <a:pt x="196" y="1676"/>
                  </a:lnTo>
                  <a:lnTo>
                    <a:pt x="194" y="1682"/>
                  </a:lnTo>
                  <a:lnTo>
                    <a:pt x="192" y="1686"/>
                  </a:lnTo>
                  <a:lnTo>
                    <a:pt x="190" y="1690"/>
                  </a:lnTo>
                  <a:lnTo>
                    <a:pt x="188" y="1690"/>
                  </a:lnTo>
                  <a:lnTo>
                    <a:pt x="190" y="1692"/>
                  </a:lnTo>
                  <a:lnTo>
                    <a:pt x="190" y="1694"/>
                  </a:lnTo>
                  <a:lnTo>
                    <a:pt x="190" y="1696"/>
                  </a:lnTo>
                  <a:lnTo>
                    <a:pt x="186" y="1698"/>
                  </a:lnTo>
                  <a:lnTo>
                    <a:pt x="184" y="1700"/>
                  </a:lnTo>
                  <a:lnTo>
                    <a:pt x="188" y="1702"/>
                  </a:lnTo>
                  <a:lnTo>
                    <a:pt x="188" y="1704"/>
                  </a:lnTo>
                  <a:lnTo>
                    <a:pt x="186" y="1706"/>
                  </a:lnTo>
                  <a:lnTo>
                    <a:pt x="182" y="1708"/>
                  </a:lnTo>
                  <a:lnTo>
                    <a:pt x="178" y="1708"/>
                  </a:lnTo>
                  <a:lnTo>
                    <a:pt x="174" y="1708"/>
                  </a:lnTo>
                  <a:lnTo>
                    <a:pt x="172" y="1710"/>
                  </a:lnTo>
                  <a:lnTo>
                    <a:pt x="172" y="1712"/>
                  </a:lnTo>
                  <a:lnTo>
                    <a:pt x="174" y="1714"/>
                  </a:lnTo>
                  <a:lnTo>
                    <a:pt x="182" y="1714"/>
                  </a:lnTo>
                  <a:lnTo>
                    <a:pt x="190" y="1712"/>
                  </a:lnTo>
                  <a:lnTo>
                    <a:pt x="192" y="1714"/>
                  </a:lnTo>
                  <a:lnTo>
                    <a:pt x="184" y="1716"/>
                  </a:lnTo>
                  <a:lnTo>
                    <a:pt x="180" y="1718"/>
                  </a:lnTo>
                  <a:lnTo>
                    <a:pt x="180" y="1720"/>
                  </a:lnTo>
                  <a:lnTo>
                    <a:pt x="184" y="1722"/>
                  </a:lnTo>
                  <a:lnTo>
                    <a:pt x="188" y="1722"/>
                  </a:lnTo>
                  <a:lnTo>
                    <a:pt x="190" y="1722"/>
                  </a:lnTo>
                  <a:lnTo>
                    <a:pt x="192" y="1724"/>
                  </a:lnTo>
                  <a:lnTo>
                    <a:pt x="196" y="1724"/>
                  </a:lnTo>
                  <a:lnTo>
                    <a:pt x="200" y="1720"/>
                  </a:lnTo>
                  <a:lnTo>
                    <a:pt x="208" y="1714"/>
                  </a:lnTo>
                  <a:lnTo>
                    <a:pt x="206" y="1720"/>
                  </a:lnTo>
                  <a:lnTo>
                    <a:pt x="202" y="1726"/>
                  </a:lnTo>
                  <a:lnTo>
                    <a:pt x="202" y="1730"/>
                  </a:lnTo>
                  <a:lnTo>
                    <a:pt x="202" y="1734"/>
                  </a:lnTo>
                  <a:lnTo>
                    <a:pt x="198" y="1738"/>
                  </a:lnTo>
                  <a:lnTo>
                    <a:pt x="196" y="1740"/>
                  </a:lnTo>
                  <a:lnTo>
                    <a:pt x="196" y="1744"/>
                  </a:lnTo>
                  <a:lnTo>
                    <a:pt x="198" y="1748"/>
                  </a:lnTo>
                  <a:lnTo>
                    <a:pt x="194" y="1754"/>
                  </a:lnTo>
                  <a:lnTo>
                    <a:pt x="192" y="1758"/>
                  </a:lnTo>
                  <a:lnTo>
                    <a:pt x="192" y="1762"/>
                  </a:lnTo>
                  <a:lnTo>
                    <a:pt x="194" y="1764"/>
                  </a:lnTo>
                  <a:lnTo>
                    <a:pt x="194" y="1768"/>
                  </a:lnTo>
                  <a:lnTo>
                    <a:pt x="194" y="1772"/>
                  </a:lnTo>
                  <a:lnTo>
                    <a:pt x="194" y="1774"/>
                  </a:lnTo>
                  <a:lnTo>
                    <a:pt x="200" y="1770"/>
                  </a:lnTo>
                  <a:lnTo>
                    <a:pt x="198" y="1774"/>
                  </a:lnTo>
                  <a:lnTo>
                    <a:pt x="194" y="1784"/>
                  </a:lnTo>
                  <a:lnTo>
                    <a:pt x="188" y="1794"/>
                  </a:lnTo>
                  <a:lnTo>
                    <a:pt x="188" y="1800"/>
                  </a:lnTo>
                  <a:lnTo>
                    <a:pt x="192" y="1802"/>
                  </a:lnTo>
                  <a:lnTo>
                    <a:pt x="194" y="1802"/>
                  </a:lnTo>
                  <a:lnTo>
                    <a:pt x="196" y="1800"/>
                  </a:lnTo>
                  <a:lnTo>
                    <a:pt x="198" y="1792"/>
                  </a:lnTo>
                  <a:lnTo>
                    <a:pt x="202" y="1780"/>
                  </a:lnTo>
                  <a:lnTo>
                    <a:pt x="204" y="1776"/>
                  </a:lnTo>
                  <a:lnTo>
                    <a:pt x="206" y="1772"/>
                  </a:lnTo>
                  <a:lnTo>
                    <a:pt x="208" y="1770"/>
                  </a:lnTo>
                  <a:lnTo>
                    <a:pt x="208" y="1768"/>
                  </a:lnTo>
                  <a:lnTo>
                    <a:pt x="204" y="1764"/>
                  </a:lnTo>
                  <a:lnTo>
                    <a:pt x="202" y="1760"/>
                  </a:lnTo>
                  <a:lnTo>
                    <a:pt x="204" y="1758"/>
                  </a:lnTo>
                  <a:lnTo>
                    <a:pt x="206" y="1756"/>
                  </a:lnTo>
                  <a:lnTo>
                    <a:pt x="210" y="1754"/>
                  </a:lnTo>
                  <a:lnTo>
                    <a:pt x="208" y="1756"/>
                  </a:lnTo>
                  <a:lnTo>
                    <a:pt x="208" y="1762"/>
                  </a:lnTo>
                  <a:lnTo>
                    <a:pt x="208" y="1764"/>
                  </a:lnTo>
                  <a:lnTo>
                    <a:pt x="210" y="1766"/>
                  </a:lnTo>
                  <a:lnTo>
                    <a:pt x="214" y="1766"/>
                  </a:lnTo>
                  <a:lnTo>
                    <a:pt x="216" y="1764"/>
                  </a:lnTo>
                  <a:lnTo>
                    <a:pt x="216" y="1762"/>
                  </a:lnTo>
                  <a:lnTo>
                    <a:pt x="220" y="1764"/>
                  </a:lnTo>
                  <a:lnTo>
                    <a:pt x="222" y="1764"/>
                  </a:lnTo>
                  <a:lnTo>
                    <a:pt x="224" y="1758"/>
                  </a:lnTo>
                  <a:lnTo>
                    <a:pt x="224" y="1756"/>
                  </a:lnTo>
                  <a:lnTo>
                    <a:pt x="228" y="1756"/>
                  </a:lnTo>
                  <a:lnTo>
                    <a:pt x="232" y="1758"/>
                  </a:lnTo>
                  <a:lnTo>
                    <a:pt x="238" y="1762"/>
                  </a:lnTo>
                  <a:lnTo>
                    <a:pt x="230" y="1764"/>
                  </a:lnTo>
                  <a:lnTo>
                    <a:pt x="224" y="1766"/>
                  </a:lnTo>
                  <a:lnTo>
                    <a:pt x="224" y="1768"/>
                  </a:lnTo>
                  <a:lnTo>
                    <a:pt x="224" y="1772"/>
                  </a:lnTo>
                  <a:lnTo>
                    <a:pt x="230" y="1780"/>
                  </a:lnTo>
                  <a:lnTo>
                    <a:pt x="234" y="1786"/>
                  </a:lnTo>
                  <a:lnTo>
                    <a:pt x="234" y="1790"/>
                  </a:lnTo>
                  <a:lnTo>
                    <a:pt x="234" y="1794"/>
                  </a:lnTo>
                  <a:lnTo>
                    <a:pt x="230" y="1798"/>
                  </a:lnTo>
                  <a:lnTo>
                    <a:pt x="224" y="1806"/>
                  </a:lnTo>
                  <a:lnTo>
                    <a:pt x="222" y="1810"/>
                  </a:lnTo>
                  <a:lnTo>
                    <a:pt x="220" y="1816"/>
                  </a:lnTo>
                  <a:lnTo>
                    <a:pt x="222" y="1822"/>
                  </a:lnTo>
                  <a:lnTo>
                    <a:pt x="220" y="1822"/>
                  </a:lnTo>
                  <a:lnTo>
                    <a:pt x="216" y="1818"/>
                  </a:lnTo>
                  <a:lnTo>
                    <a:pt x="214" y="1820"/>
                  </a:lnTo>
                  <a:lnTo>
                    <a:pt x="214" y="1822"/>
                  </a:lnTo>
                  <a:lnTo>
                    <a:pt x="214" y="1826"/>
                  </a:lnTo>
                  <a:lnTo>
                    <a:pt x="220" y="1834"/>
                  </a:lnTo>
                  <a:lnTo>
                    <a:pt x="224" y="1840"/>
                  </a:lnTo>
                  <a:lnTo>
                    <a:pt x="224" y="1838"/>
                  </a:lnTo>
                  <a:lnTo>
                    <a:pt x="224" y="1836"/>
                  </a:lnTo>
                  <a:lnTo>
                    <a:pt x="222" y="1830"/>
                  </a:lnTo>
                  <a:lnTo>
                    <a:pt x="224" y="1828"/>
                  </a:lnTo>
                  <a:lnTo>
                    <a:pt x="228" y="1828"/>
                  </a:lnTo>
                  <a:lnTo>
                    <a:pt x="234" y="1832"/>
                  </a:lnTo>
                  <a:lnTo>
                    <a:pt x="240" y="1838"/>
                  </a:lnTo>
                  <a:lnTo>
                    <a:pt x="244" y="1840"/>
                  </a:lnTo>
                  <a:lnTo>
                    <a:pt x="246" y="1838"/>
                  </a:lnTo>
                  <a:lnTo>
                    <a:pt x="246" y="1834"/>
                  </a:lnTo>
                  <a:lnTo>
                    <a:pt x="246" y="1828"/>
                  </a:lnTo>
                  <a:lnTo>
                    <a:pt x="246" y="1826"/>
                  </a:lnTo>
                  <a:lnTo>
                    <a:pt x="246" y="1828"/>
                  </a:lnTo>
                  <a:lnTo>
                    <a:pt x="252" y="1830"/>
                  </a:lnTo>
                  <a:lnTo>
                    <a:pt x="260" y="1834"/>
                  </a:lnTo>
                  <a:lnTo>
                    <a:pt x="264" y="1834"/>
                  </a:lnTo>
                  <a:lnTo>
                    <a:pt x="266" y="1830"/>
                  </a:lnTo>
                  <a:lnTo>
                    <a:pt x="270" y="1826"/>
                  </a:lnTo>
                  <a:lnTo>
                    <a:pt x="274" y="1826"/>
                  </a:lnTo>
                  <a:lnTo>
                    <a:pt x="276" y="1828"/>
                  </a:lnTo>
                  <a:lnTo>
                    <a:pt x="278" y="1824"/>
                  </a:lnTo>
                  <a:lnTo>
                    <a:pt x="282" y="1822"/>
                  </a:lnTo>
                  <a:lnTo>
                    <a:pt x="286" y="1820"/>
                  </a:lnTo>
                  <a:lnTo>
                    <a:pt x="292" y="1820"/>
                  </a:lnTo>
                  <a:lnTo>
                    <a:pt x="292" y="1822"/>
                  </a:lnTo>
                  <a:lnTo>
                    <a:pt x="288" y="1826"/>
                  </a:lnTo>
                  <a:lnTo>
                    <a:pt x="280" y="1838"/>
                  </a:lnTo>
                  <a:lnTo>
                    <a:pt x="276" y="1844"/>
                  </a:lnTo>
                  <a:lnTo>
                    <a:pt x="276" y="1850"/>
                  </a:lnTo>
                  <a:lnTo>
                    <a:pt x="276" y="1854"/>
                  </a:lnTo>
                  <a:lnTo>
                    <a:pt x="278" y="1858"/>
                  </a:lnTo>
                  <a:lnTo>
                    <a:pt x="286" y="1866"/>
                  </a:lnTo>
                  <a:lnTo>
                    <a:pt x="292" y="1872"/>
                  </a:lnTo>
                  <a:lnTo>
                    <a:pt x="294" y="1876"/>
                  </a:lnTo>
                  <a:lnTo>
                    <a:pt x="296" y="1874"/>
                  </a:lnTo>
                  <a:lnTo>
                    <a:pt x="300" y="1872"/>
                  </a:lnTo>
                  <a:lnTo>
                    <a:pt x="302" y="1870"/>
                  </a:lnTo>
                  <a:lnTo>
                    <a:pt x="304" y="1870"/>
                  </a:lnTo>
                  <a:lnTo>
                    <a:pt x="308" y="1870"/>
                  </a:lnTo>
                  <a:lnTo>
                    <a:pt x="308" y="1872"/>
                  </a:lnTo>
                  <a:lnTo>
                    <a:pt x="308" y="1874"/>
                  </a:lnTo>
                  <a:lnTo>
                    <a:pt x="306" y="1878"/>
                  </a:lnTo>
                  <a:lnTo>
                    <a:pt x="306" y="1880"/>
                  </a:lnTo>
                  <a:lnTo>
                    <a:pt x="306" y="1882"/>
                  </a:lnTo>
                  <a:lnTo>
                    <a:pt x="308" y="1882"/>
                  </a:lnTo>
                  <a:lnTo>
                    <a:pt x="306" y="1884"/>
                  </a:lnTo>
                  <a:lnTo>
                    <a:pt x="300" y="1888"/>
                  </a:lnTo>
                  <a:lnTo>
                    <a:pt x="298" y="1890"/>
                  </a:lnTo>
                  <a:lnTo>
                    <a:pt x="298" y="1892"/>
                  </a:lnTo>
                  <a:lnTo>
                    <a:pt x="298" y="1894"/>
                  </a:lnTo>
                  <a:lnTo>
                    <a:pt x="302" y="1896"/>
                  </a:lnTo>
                  <a:lnTo>
                    <a:pt x="304" y="1898"/>
                  </a:lnTo>
                  <a:lnTo>
                    <a:pt x="302" y="1900"/>
                  </a:lnTo>
                  <a:lnTo>
                    <a:pt x="300" y="1902"/>
                  </a:lnTo>
                  <a:lnTo>
                    <a:pt x="300" y="1906"/>
                  </a:lnTo>
                  <a:lnTo>
                    <a:pt x="300" y="1910"/>
                  </a:lnTo>
                  <a:lnTo>
                    <a:pt x="302" y="1916"/>
                  </a:lnTo>
                  <a:lnTo>
                    <a:pt x="308" y="1924"/>
                  </a:lnTo>
                  <a:lnTo>
                    <a:pt x="304" y="1922"/>
                  </a:lnTo>
                  <a:lnTo>
                    <a:pt x="300" y="1918"/>
                  </a:lnTo>
                  <a:lnTo>
                    <a:pt x="296" y="1916"/>
                  </a:lnTo>
                  <a:lnTo>
                    <a:pt x="294" y="1918"/>
                  </a:lnTo>
                  <a:lnTo>
                    <a:pt x="296" y="1922"/>
                  </a:lnTo>
                  <a:lnTo>
                    <a:pt x="298" y="1926"/>
                  </a:lnTo>
                  <a:lnTo>
                    <a:pt x="294" y="1924"/>
                  </a:lnTo>
                  <a:lnTo>
                    <a:pt x="290" y="1922"/>
                  </a:lnTo>
                  <a:lnTo>
                    <a:pt x="286" y="1922"/>
                  </a:lnTo>
                  <a:lnTo>
                    <a:pt x="282" y="1922"/>
                  </a:lnTo>
                  <a:lnTo>
                    <a:pt x="276" y="1924"/>
                  </a:lnTo>
                  <a:lnTo>
                    <a:pt x="272" y="1924"/>
                  </a:lnTo>
                  <a:lnTo>
                    <a:pt x="270" y="1922"/>
                  </a:lnTo>
                  <a:lnTo>
                    <a:pt x="266" y="1924"/>
                  </a:lnTo>
                  <a:lnTo>
                    <a:pt x="264" y="1926"/>
                  </a:lnTo>
                  <a:lnTo>
                    <a:pt x="260" y="1926"/>
                  </a:lnTo>
                  <a:lnTo>
                    <a:pt x="256" y="1928"/>
                  </a:lnTo>
                  <a:lnTo>
                    <a:pt x="252" y="1932"/>
                  </a:lnTo>
                  <a:lnTo>
                    <a:pt x="246" y="1940"/>
                  </a:lnTo>
                  <a:lnTo>
                    <a:pt x="240" y="1944"/>
                  </a:lnTo>
                  <a:lnTo>
                    <a:pt x="236" y="1946"/>
                  </a:lnTo>
                  <a:lnTo>
                    <a:pt x="232" y="1950"/>
                  </a:lnTo>
                  <a:lnTo>
                    <a:pt x="230" y="1956"/>
                  </a:lnTo>
                  <a:lnTo>
                    <a:pt x="234" y="1954"/>
                  </a:lnTo>
                  <a:lnTo>
                    <a:pt x="238" y="1954"/>
                  </a:lnTo>
                  <a:lnTo>
                    <a:pt x="240" y="1954"/>
                  </a:lnTo>
                  <a:lnTo>
                    <a:pt x="244" y="1952"/>
                  </a:lnTo>
                  <a:lnTo>
                    <a:pt x="252" y="1948"/>
                  </a:lnTo>
                  <a:lnTo>
                    <a:pt x="256" y="1946"/>
                  </a:lnTo>
                  <a:lnTo>
                    <a:pt x="258" y="1946"/>
                  </a:lnTo>
                  <a:lnTo>
                    <a:pt x="256" y="1948"/>
                  </a:lnTo>
                  <a:lnTo>
                    <a:pt x="256" y="1954"/>
                  </a:lnTo>
                  <a:lnTo>
                    <a:pt x="258" y="1954"/>
                  </a:lnTo>
                  <a:lnTo>
                    <a:pt x="260" y="1956"/>
                  </a:lnTo>
                  <a:lnTo>
                    <a:pt x="258" y="1960"/>
                  </a:lnTo>
                  <a:lnTo>
                    <a:pt x="256" y="1964"/>
                  </a:lnTo>
                  <a:lnTo>
                    <a:pt x="256" y="1968"/>
                  </a:lnTo>
                  <a:lnTo>
                    <a:pt x="258" y="1974"/>
                  </a:lnTo>
                  <a:lnTo>
                    <a:pt x="258" y="1978"/>
                  </a:lnTo>
                  <a:lnTo>
                    <a:pt x="256" y="1982"/>
                  </a:lnTo>
                  <a:lnTo>
                    <a:pt x="252" y="1986"/>
                  </a:lnTo>
                  <a:lnTo>
                    <a:pt x="246" y="1990"/>
                  </a:lnTo>
                  <a:lnTo>
                    <a:pt x="232" y="1998"/>
                  </a:lnTo>
                  <a:lnTo>
                    <a:pt x="222" y="2000"/>
                  </a:lnTo>
                  <a:lnTo>
                    <a:pt x="216" y="2000"/>
                  </a:lnTo>
                  <a:lnTo>
                    <a:pt x="210" y="2006"/>
                  </a:lnTo>
                  <a:lnTo>
                    <a:pt x="208" y="2008"/>
                  </a:lnTo>
                  <a:lnTo>
                    <a:pt x="208" y="2010"/>
                  </a:lnTo>
                  <a:lnTo>
                    <a:pt x="212" y="2012"/>
                  </a:lnTo>
                  <a:lnTo>
                    <a:pt x="216" y="2012"/>
                  </a:lnTo>
                  <a:lnTo>
                    <a:pt x="216" y="2014"/>
                  </a:lnTo>
                  <a:lnTo>
                    <a:pt x="214" y="2016"/>
                  </a:lnTo>
                  <a:lnTo>
                    <a:pt x="214" y="2020"/>
                  </a:lnTo>
                  <a:lnTo>
                    <a:pt x="216" y="2024"/>
                  </a:lnTo>
                  <a:lnTo>
                    <a:pt x="224" y="2024"/>
                  </a:lnTo>
                  <a:lnTo>
                    <a:pt x="232" y="2022"/>
                  </a:lnTo>
                  <a:lnTo>
                    <a:pt x="240" y="2018"/>
                  </a:lnTo>
                  <a:lnTo>
                    <a:pt x="246" y="2018"/>
                  </a:lnTo>
                  <a:lnTo>
                    <a:pt x="250" y="2022"/>
                  </a:lnTo>
                  <a:lnTo>
                    <a:pt x="250" y="2026"/>
                  </a:lnTo>
                  <a:lnTo>
                    <a:pt x="248" y="2028"/>
                  </a:lnTo>
                  <a:lnTo>
                    <a:pt x="250" y="2030"/>
                  </a:lnTo>
                  <a:lnTo>
                    <a:pt x="256" y="2028"/>
                  </a:lnTo>
                  <a:lnTo>
                    <a:pt x="260" y="2028"/>
                  </a:lnTo>
                  <a:lnTo>
                    <a:pt x="264" y="2028"/>
                  </a:lnTo>
                  <a:lnTo>
                    <a:pt x="270" y="2030"/>
                  </a:lnTo>
                  <a:lnTo>
                    <a:pt x="274" y="2034"/>
                  </a:lnTo>
                  <a:lnTo>
                    <a:pt x="280" y="2038"/>
                  </a:lnTo>
                  <a:lnTo>
                    <a:pt x="284" y="2040"/>
                  </a:lnTo>
                  <a:lnTo>
                    <a:pt x="288" y="2040"/>
                  </a:lnTo>
                  <a:lnTo>
                    <a:pt x="292" y="2038"/>
                  </a:lnTo>
                  <a:lnTo>
                    <a:pt x="298" y="2032"/>
                  </a:lnTo>
                  <a:lnTo>
                    <a:pt x="302" y="2030"/>
                  </a:lnTo>
                  <a:lnTo>
                    <a:pt x="304" y="2028"/>
                  </a:lnTo>
                  <a:lnTo>
                    <a:pt x="310" y="2026"/>
                  </a:lnTo>
                  <a:lnTo>
                    <a:pt x="314" y="2024"/>
                  </a:lnTo>
                  <a:lnTo>
                    <a:pt x="320" y="2020"/>
                  </a:lnTo>
                  <a:lnTo>
                    <a:pt x="326" y="2016"/>
                  </a:lnTo>
                  <a:lnTo>
                    <a:pt x="322" y="2022"/>
                  </a:lnTo>
                  <a:lnTo>
                    <a:pt x="318" y="2026"/>
                  </a:lnTo>
                  <a:lnTo>
                    <a:pt x="312" y="2032"/>
                  </a:lnTo>
                  <a:lnTo>
                    <a:pt x="306" y="2036"/>
                  </a:lnTo>
                  <a:lnTo>
                    <a:pt x="304" y="2044"/>
                  </a:lnTo>
                  <a:lnTo>
                    <a:pt x="302" y="2048"/>
                  </a:lnTo>
                  <a:lnTo>
                    <a:pt x="294" y="2050"/>
                  </a:lnTo>
                  <a:lnTo>
                    <a:pt x="284" y="2050"/>
                  </a:lnTo>
                  <a:lnTo>
                    <a:pt x="280" y="2050"/>
                  </a:lnTo>
                  <a:lnTo>
                    <a:pt x="274" y="2048"/>
                  </a:lnTo>
                  <a:lnTo>
                    <a:pt x="262" y="2048"/>
                  </a:lnTo>
                  <a:lnTo>
                    <a:pt x="256" y="2048"/>
                  </a:lnTo>
                  <a:lnTo>
                    <a:pt x="252" y="2050"/>
                  </a:lnTo>
                  <a:lnTo>
                    <a:pt x="252" y="2052"/>
                  </a:lnTo>
                  <a:lnTo>
                    <a:pt x="252" y="2054"/>
                  </a:lnTo>
                  <a:lnTo>
                    <a:pt x="252" y="2058"/>
                  </a:lnTo>
                  <a:lnTo>
                    <a:pt x="250" y="2058"/>
                  </a:lnTo>
                  <a:lnTo>
                    <a:pt x="246" y="2060"/>
                  </a:lnTo>
                  <a:lnTo>
                    <a:pt x="242" y="2060"/>
                  </a:lnTo>
                  <a:lnTo>
                    <a:pt x="238" y="2062"/>
                  </a:lnTo>
                  <a:lnTo>
                    <a:pt x="238" y="2066"/>
                  </a:lnTo>
                  <a:lnTo>
                    <a:pt x="238" y="2070"/>
                  </a:lnTo>
                  <a:lnTo>
                    <a:pt x="238" y="2074"/>
                  </a:lnTo>
                  <a:lnTo>
                    <a:pt x="236" y="2076"/>
                  </a:lnTo>
                  <a:lnTo>
                    <a:pt x="232" y="2078"/>
                  </a:lnTo>
                  <a:lnTo>
                    <a:pt x="230" y="2082"/>
                  </a:lnTo>
                  <a:lnTo>
                    <a:pt x="230" y="2084"/>
                  </a:lnTo>
                  <a:lnTo>
                    <a:pt x="226" y="2086"/>
                  </a:lnTo>
                  <a:lnTo>
                    <a:pt x="220" y="2092"/>
                  </a:lnTo>
                  <a:lnTo>
                    <a:pt x="214" y="2100"/>
                  </a:lnTo>
                  <a:lnTo>
                    <a:pt x="210" y="2106"/>
                  </a:lnTo>
                  <a:lnTo>
                    <a:pt x="206" y="2106"/>
                  </a:lnTo>
                  <a:lnTo>
                    <a:pt x="202" y="2108"/>
                  </a:lnTo>
                  <a:lnTo>
                    <a:pt x="198" y="2108"/>
                  </a:lnTo>
                  <a:lnTo>
                    <a:pt x="194" y="2108"/>
                  </a:lnTo>
                  <a:lnTo>
                    <a:pt x="192" y="2112"/>
                  </a:lnTo>
                  <a:lnTo>
                    <a:pt x="192" y="2114"/>
                  </a:lnTo>
                  <a:lnTo>
                    <a:pt x="192" y="2118"/>
                  </a:lnTo>
                  <a:lnTo>
                    <a:pt x="194" y="2118"/>
                  </a:lnTo>
                  <a:lnTo>
                    <a:pt x="196" y="2118"/>
                  </a:lnTo>
                  <a:lnTo>
                    <a:pt x="200" y="2116"/>
                  </a:lnTo>
                  <a:lnTo>
                    <a:pt x="202" y="2116"/>
                  </a:lnTo>
                  <a:lnTo>
                    <a:pt x="206" y="2118"/>
                  </a:lnTo>
                  <a:lnTo>
                    <a:pt x="210" y="2122"/>
                  </a:lnTo>
                  <a:lnTo>
                    <a:pt x="212" y="2122"/>
                  </a:lnTo>
                  <a:lnTo>
                    <a:pt x="214" y="2122"/>
                  </a:lnTo>
                  <a:lnTo>
                    <a:pt x="216" y="2120"/>
                  </a:lnTo>
                  <a:lnTo>
                    <a:pt x="216" y="2118"/>
                  </a:lnTo>
                  <a:lnTo>
                    <a:pt x="218" y="2116"/>
                  </a:lnTo>
                  <a:lnTo>
                    <a:pt x="222" y="2112"/>
                  </a:lnTo>
                  <a:lnTo>
                    <a:pt x="226" y="2110"/>
                  </a:lnTo>
                  <a:lnTo>
                    <a:pt x="230" y="2106"/>
                  </a:lnTo>
                  <a:lnTo>
                    <a:pt x="234" y="2102"/>
                  </a:lnTo>
                  <a:lnTo>
                    <a:pt x="244" y="2100"/>
                  </a:lnTo>
                  <a:lnTo>
                    <a:pt x="252" y="2100"/>
                  </a:lnTo>
                  <a:lnTo>
                    <a:pt x="258" y="2102"/>
                  </a:lnTo>
                  <a:lnTo>
                    <a:pt x="270" y="2108"/>
                  </a:lnTo>
                  <a:lnTo>
                    <a:pt x="274" y="2110"/>
                  </a:lnTo>
                  <a:lnTo>
                    <a:pt x="276" y="2108"/>
                  </a:lnTo>
                  <a:lnTo>
                    <a:pt x="280" y="2098"/>
                  </a:lnTo>
                  <a:lnTo>
                    <a:pt x="282" y="2088"/>
                  </a:lnTo>
                  <a:lnTo>
                    <a:pt x="284" y="2086"/>
                  </a:lnTo>
                  <a:lnTo>
                    <a:pt x="286" y="2084"/>
                  </a:lnTo>
                  <a:lnTo>
                    <a:pt x="288" y="2086"/>
                  </a:lnTo>
                  <a:lnTo>
                    <a:pt x="290" y="2084"/>
                  </a:lnTo>
                  <a:lnTo>
                    <a:pt x="298" y="2080"/>
                  </a:lnTo>
                  <a:lnTo>
                    <a:pt x="302" y="2078"/>
                  </a:lnTo>
                  <a:lnTo>
                    <a:pt x="306" y="2078"/>
                  </a:lnTo>
                  <a:lnTo>
                    <a:pt x="312" y="2080"/>
                  </a:lnTo>
                  <a:lnTo>
                    <a:pt x="316" y="2084"/>
                  </a:lnTo>
                  <a:lnTo>
                    <a:pt x="322" y="2088"/>
                  </a:lnTo>
                  <a:lnTo>
                    <a:pt x="324" y="2088"/>
                  </a:lnTo>
                  <a:lnTo>
                    <a:pt x="328" y="2086"/>
                  </a:lnTo>
                  <a:lnTo>
                    <a:pt x="330" y="2086"/>
                  </a:lnTo>
                  <a:lnTo>
                    <a:pt x="334" y="2086"/>
                  </a:lnTo>
                  <a:lnTo>
                    <a:pt x="342" y="2086"/>
                  </a:lnTo>
                  <a:lnTo>
                    <a:pt x="344" y="2084"/>
                  </a:lnTo>
                  <a:lnTo>
                    <a:pt x="346" y="2082"/>
                  </a:lnTo>
                  <a:lnTo>
                    <a:pt x="356" y="2078"/>
                  </a:lnTo>
                  <a:lnTo>
                    <a:pt x="366" y="2076"/>
                  </a:lnTo>
                  <a:lnTo>
                    <a:pt x="368" y="2074"/>
                  </a:lnTo>
                  <a:lnTo>
                    <a:pt x="368" y="2072"/>
                  </a:lnTo>
                  <a:lnTo>
                    <a:pt x="374" y="2074"/>
                  </a:lnTo>
                  <a:lnTo>
                    <a:pt x="380" y="2076"/>
                  </a:lnTo>
                  <a:lnTo>
                    <a:pt x="382" y="2076"/>
                  </a:lnTo>
                  <a:lnTo>
                    <a:pt x="384" y="2074"/>
                  </a:lnTo>
                  <a:lnTo>
                    <a:pt x="386" y="2076"/>
                  </a:lnTo>
                  <a:lnTo>
                    <a:pt x="388" y="2078"/>
                  </a:lnTo>
                  <a:lnTo>
                    <a:pt x="392" y="2078"/>
                  </a:lnTo>
                  <a:lnTo>
                    <a:pt x="400" y="2074"/>
                  </a:lnTo>
                  <a:lnTo>
                    <a:pt x="410" y="2072"/>
                  </a:lnTo>
                  <a:lnTo>
                    <a:pt x="416" y="2074"/>
                  </a:lnTo>
                  <a:lnTo>
                    <a:pt x="422" y="2074"/>
                  </a:lnTo>
                  <a:lnTo>
                    <a:pt x="428" y="2076"/>
                  </a:lnTo>
                  <a:lnTo>
                    <a:pt x="432" y="2076"/>
                  </a:lnTo>
                  <a:lnTo>
                    <a:pt x="440" y="2074"/>
                  </a:lnTo>
                  <a:lnTo>
                    <a:pt x="448" y="2070"/>
                  </a:lnTo>
                  <a:lnTo>
                    <a:pt x="456" y="2068"/>
                  </a:lnTo>
                  <a:lnTo>
                    <a:pt x="460" y="2068"/>
                  </a:lnTo>
                  <a:lnTo>
                    <a:pt x="462" y="2064"/>
                  </a:lnTo>
                  <a:lnTo>
                    <a:pt x="464" y="2060"/>
                  </a:lnTo>
                  <a:lnTo>
                    <a:pt x="470" y="2056"/>
                  </a:lnTo>
                  <a:lnTo>
                    <a:pt x="478" y="2052"/>
                  </a:lnTo>
                  <a:lnTo>
                    <a:pt x="480" y="2048"/>
                  </a:lnTo>
                  <a:lnTo>
                    <a:pt x="480" y="2044"/>
                  </a:lnTo>
                  <a:lnTo>
                    <a:pt x="480" y="2040"/>
                  </a:lnTo>
                  <a:lnTo>
                    <a:pt x="480" y="2038"/>
                  </a:lnTo>
                  <a:lnTo>
                    <a:pt x="478" y="2038"/>
                  </a:lnTo>
                  <a:lnTo>
                    <a:pt x="472" y="2038"/>
                  </a:lnTo>
                  <a:lnTo>
                    <a:pt x="462" y="2040"/>
                  </a:lnTo>
                  <a:lnTo>
                    <a:pt x="456" y="2040"/>
                  </a:lnTo>
                  <a:lnTo>
                    <a:pt x="450" y="2038"/>
                  </a:lnTo>
                  <a:lnTo>
                    <a:pt x="448" y="2036"/>
                  </a:lnTo>
                  <a:lnTo>
                    <a:pt x="450" y="2036"/>
                  </a:lnTo>
                  <a:lnTo>
                    <a:pt x="446" y="2034"/>
                  </a:lnTo>
                  <a:lnTo>
                    <a:pt x="444" y="2032"/>
                  </a:lnTo>
                  <a:lnTo>
                    <a:pt x="448" y="2030"/>
                  </a:lnTo>
                  <a:lnTo>
                    <a:pt x="456" y="2030"/>
                  </a:lnTo>
                  <a:lnTo>
                    <a:pt x="458" y="2028"/>
                  </a:lnTo>
                  <a:lnTo>
                    <a:pt x="460" y="2026"/>
                  </a:lnTo>
                  <a:lnTo>
                    <a:pt x="460" y="2020"/>
                  </a:lnTo>
                  <a:lnTo>
                    <a:pt x="458" y="2020"/>
                  </a:lnTo>
                  <a:lnTo>
                    <a:pt x="456" y="2020"/>
                  </a:lnTo>
                  <a:lnTo>
                    <a:pt x="458" y="2016"/>
                  </a:lnTo>
                  <a:lnTo>
                    <a:pt x="462" y="2014"/>
                  </a:lnTo>
                  <a:lnTo>
                    <a:pt x="464" y="2014"/>
                  </a:lnTo>
                  <a:lnTo>
                    <a:pt x="472" y="2014"/>
                  </a:lnTo>
                  <a:lnTo>
                    <a:pt x="476" y="2014"/>
                  </a:lnTo>
                  <a:lnTo>
                    <a:pt x="476" y="2012"/>
                  </a:lnTo>
                  <a:lnTo>
                    <a:pt x="474" y="2010"/>
                  </a:lnTo>
                  <a:lnTo>
                    <a:pt x="474" y="2008"/>
                  </a:lnTo>
                  <a:lnTo>
                    <a:pt x="474" y="2006"/>
                  </a:lnTo>
                  <a:lnTo>
                    <a:pt x="482" y="2000"/>
                  </a:lnTo>
                  <a:lnTo>
                    <a:pt x="486" y="1996"/>
                  </a:lnTo>
                  <a:lnTo>
                    <a:pt x="490" y="1990"/>
                  </a:lnTo>
                  <a:lnTo>
                    <a:pt x="494" y="1982"/>
                  </a:lnTo>
                  <a:lnTo>
                    <a:pt x="494" y="1970"/>
                  </a:lnTo>
                  <a:close/>
                  <a:moveTo>
                    <a:pt x="662" y="1344"/>
                  </a:moveTo>
                  <a:lnTo>
                    <a:pt x="662" y="1344"/>
                  </a:lnTo>
                  <a:lnTo>
                    <a:pt x="660" y="1344"/>
                  </a:lnTo>
                  <a:lnTo>
                    <a:pt x="656" y="1346"/>
                  </a:lnTo>
                  <a:lnTo>
                    <a:pt x="656" y="1350"/>
                  </a:lnTo>
                  <a:lnTo>
                    <a:pt x="656" y="1354"/>
                  </a:lnTo>
                  <a:lnTo>
                    <a:pt x="660" y="1354"/>
                  </a:lnTo>
                  <a:lnTo>
                    <a:pt x="662" y="1352"/>
                  </a:lnTo>
                  <a:lnTo>
                    <a:pt x="664" y="1348"/>
                  </a:lnTo>
                  <a:lnTo>
                    <a:pt x="664" y="1346"/>
                  </a:lnTo>
                  <a:lnTo>
                    <a:pt x="662" y="1344"/>
                  </a:lnTo>
                  <a:close/>
                  <a:moveTo>
                    <a:pt x="652" y="1354"/>
                  </a:moveTo>
                  <a:lnTo>
                    <a:pt x="652" y="1354"/>
                  </a:lnTo>
                  <a:lnTo>
                    <a:pt x="650" y="1352"/>
                  </a:lnTo>
                  <a:lnTo>
                    <a:pt x="648" y="1352"/>
                  </a:lnTo>
                  <a:lnTo>
                    <a:pt x="646" y="1352"/>
                  </a:lnTo>
                  <a:lnTo>
                    <a:pt x="644" y="1356"/>
                  </a:lnTo>
                  <a:lnTo>
                    <a:pt x="646" y="1358"/>
                  </a:lnTo>
                  <a:lnTo>
                    <a:pt x="648" y="1358"/>
                  </a:lnTo>
                  <a:lnTo>
                    <a:pt x="652" y="1356"/>
                  </a:lnTo>
                  <a:lnTo>
                    <a:pt x="652" y="1354"/>
                  </a:lnTo>
                  <a:close/>
                  <a:moveTo>
                    <a:pt x="150" y="1398"/>
                  </a:moveTo>
                  <a:lnTo>
                    <a:pt x="150" y="1398"/>
                  </a:lnTo>
                  <a:lnTo>
                    <a:pt x="148" y="1396"/>
                  </a:lnTo>
                  <a:lnTo>
                    <a:pt x="146" y="1394"/>
                  </a:lnTo>
                  <a:lnTo>
                    <a:pt x="146" y="1396"/>
                  </a:lnTo>
                  <a:lnTo>
                    <a:pt x="144" y="1398"/>
                  </a:lnTo>
                  <a:lnTo>
                    <a:pt x="146" y="1402"/>
                  </a:lnTo>
                  <a:lnTo>
                    <a:pt x="152" y="1410"/>
                  </a:lnTo>
                  <a:lnTo>
                    <a:pt x="154" y="1412"/>
                  </a:lnTo>
                  <a:lnTo>
                    <a:pt x="156" y="1412"/>
                  </a:lnTo>
                  <a:lnTo>
                    <a:pt x="158" y="1412"/>
                  </a:lnTo>
                  <a:lnTo>
                    <a:pt x="156" y="1410"/>
                  </a:lnTo>
                  <a:lnTo>
                    <a:pt x="154" y="1404"/>
                  </a:lnTo>
                  <a:lnTo>
                    <a:pt x="154" y="1400"/>
                  </a:lnTo>
                  <a:lnTo>
                    <a:pt x="150" y="1398"/>
                  </a:lnTo>
                  <a:close/>
                  <a:moveTo>
                    <a:pt x="732" y="1304"/>
                  </a:moveTo>
                  <a:lnTo>
                    <a:pt x="732" y="1304"/>
                  </a:lnTo>
                  <a:lnTo>
                    <a:pt x="734" y="1302"/>
                  </a:lnTo>
                  <a:lnTo>
                    <a:pt x="732" y="1300"/>
                  </a:lnTo>
                  <a:lnTo>
                    <a:pt x="730" y="1298"/>
                  </a:lnTo>
                  <a:lnTo>
                    <a:pt x="728" y="1300"/>
                  </a:lnTo>
                  <a:lnTo>
                    <a:pt x="726" y="1302"/>
                  </a:lnTo>
                  <a:lnTo>
                    <a:pt x="724" y="1302"/>
                  </a:lnTo>
                  <a:lnTo>
                    <a:pt x="722" y="1300"/>
                  </a:lnTo>
                  <a:lnTo>
                    <a:pt x="720" y="1302"/>
                  </a:lnTo>
                  <a:lnTo>
                    <a:pt x="720" y="1304"/>
                  </a:lnTo>
                  <a:lnTo>
                    <a:pt x="724" y="1306"/>
                  </a:lnTo>
                  <a:lnTo>
                    <a:pt x="732" y="1304"/>
                  </a:lnTo>
                  <a:close/>
                  <a:moveTo>
                    <a:pt x="618" y="1384"/>
                  </a:moveTo>
                  <a:lnTo>
                    <a:pt x="618" y="1384"/>
                  </a:lnTo>
                  <a:lnTo>
                    <a:pt x="622" y="1384"/>
                  </a:lnTo>
                  <a:lnTo>
                    <a:pt x="626" y="1382"/>
                  </a:lnTo>
                  <a:lnTo>
                    <a:pt x="628" y="1380"/>
                  </a:lnTo>
                  <a:lnTo>
                    <a:pt x="628" y="1378"/>
                  </a:lnTo>
                  <a:lnTo>
                    <a:pt x="622" y="1378"/>
                  </a:lnTo>
                  <a:lnTo>
                    <a:pt x="618" y="1378"/>
                  </a:lnTo>
                  <a:lnTo>
                    <a:pt x="616" y="1380"/>
                  </a:lnTo>
                  <a:lnTo>
                    <a:pt x="618" y="1384"/>
                  </a:lnTo>
                  <a:close/>
                  <a:moveTo>
                    <a:pt x="620" y="1456"/>
                  </a:moveTo>
                  <a:lnTo>
                    <a:pt x="620" y="1456"/>
                  </a:lnTo>
                  <a:lnTo>
                    <a:pt x="616" y="1454"/>
                  </a:lnTo>
                  <a:lnTo>
                    <a:pt x="618" y="1456"/>
                  </a:lnTo>
                  <a:lnTo>
                    <a:pt x="622" y="1462"/>
                  </a:lnTo>
                  <a:lnTo>
                    <a:pt x="624" y="1462"/>
                  </a:lnTo>
                  <a:lnTo>
                    <a:pt x="626" y="1464"/>
                  </a:lnTo>
                  <a:lnTo>
                    <a:pt x="624" y="1462"/>
                  </a:lnTo>
                  <a:lnTo>
                    <a:pt x="622" y="1458"/>
                  </a:lnTo>
                  <a:lnTo>
                    <a:pt x="620" y="1456"/>
                  </a:lnTo>
                  <a:close/>
                  <a:moveTo>
                    <a:pt x="630" y="1474"/>
                  </a:moveTo>
                  <a:lnTo>
                    <a:pt x="630" y="1474"/>
                  </a:lnTo>
                  <a:lnTo>
                    <a:pt x="626" y="1468"/>
                  </a:lnTo>
                  <a:lnTo>
                    <a:pt x="622" y="1466"/>
                  </a:lnTo>
                  <a:lnTo>
                    <a:pt x="622" y="1468"/>
                  </a:lnTo>
                  <a:lnTo>
                    <a:pt x="626" y="1474"/>
                  </a:lnTo>
                  <a:lnTo>
                    <a:pt x="628" y="1476"/>
                  </a:lnTo>
                  <a:lnTo>
                    <a:pt x="630" y="1474"/>
                  </a:lnTo>
                  <a:close/>
                  <a:moveTo>
                    <a:pt x="624" y="1490"/>
                  </a:moveTo>
                  <a:lnTo>
                    <a:pt x="624" y="1490"/>
                  </a:lnTo>
                  <a:lnTo>
                    <a:pt x="626" y="1490"/>
                  </a:lnTo>
                  <a:lnTo>
                    <a:pt x="626" y="1486"/>
                  </a:lnTo>
                  <a:lnTo>
                    <a:pt x="624" y="1476"/>
                  </a:lnTo>
                  <a:lnTo>
                    <a:pt x="622" y="1474"/>
                  </a:lnTo>
                  <a:lnTo>
                    <a:pt x="622" y="1476"/>
                  </a:lnTo>
                  <a:lnTo>
                    <a:pt x="622" y="1480"/>
                  </a:lnTo>
                  <a:lnTo>
                    <a:pt x="622" y="1486"/>
                  </a:lnTo>
                  <a:lnTo>
                    <a:pt x="622" y="1490"/>
                  </a:lnTo>
                  <a:lnTo>
                    <a:pt x="624" y="1490"/>
                  </a:lnTo>
                  <a:close/>
                  <a:moveTo>
                    <a:pt x="302" y="1578"/>
                  </a:moveTo>
                  <a:lnTo>
                    <a:pt x="302" y="1578"/>
                  </a:lnTo>
                  <a:lnTo>
                    <a:pt x="300" y="1580"/>
                  </a:lnTo>
                  <a:lnTo>
                    <a:pt x="300" y="1582"/>
                  </a:lnTo>
                  <a:lnTo>
                    <a:pt x="302" y="1582"/>
                  </a:lnTo>
                  <a:lnTo>
                    <a:pt x="304" y="1584"/>
                  </a:lnTo>
                  <a:lnTo>
                    <a:pt x="306" y="1582"/>
                  </a:lnTo>
                  <a:lnTo>
                    <a:pt x="306" y="1580"/>
                  </a:lnTo>
                  <a:lnTo>
                    <a:pt x="304" y="1578"/>
                  </a:lnTo>
                  <a:lnTo>
                    <a:pt x="302" y="1578"/>
                  </a:lnTo>
                  <a:close/>
                  <a:moveTo>
                    <a:pt x="160" y="1386"/>
                  </a:moveTo>
                  <a:lnTo>
                    <a:pt x="160" y="1386"/>
                  </a:lnTo>
                  <a:lnTo>
                    <a:pt x="158" y="1382"/>
                  </a:lnTo>
                  <a:lnTo>
                    <a:pt x="154" y="1378"/>
                  </a:lnTo>
                  <a:lnTo>
                    <a:pt x="150" y="1378"/>
                  </a:lnTo>
                  <a:lnTo>
                    <a:pt x="148" y="1378"/>
                  </a:lnTo>
                  <a:lnTo>
                    <a:pt x="148" y="1380"/>
                  </a:lnTo>
                  <a:lnTo>
                    <a:pt x="148" y="1382"/>
                  </a:lnTo>
                  <a:lnTo>
                    <a:pt x="152" y="1384"/>
                  </a:lnTo>
                  <a:lnTo>
                    <a:pt x="156" y="1386"/>
                  </a:lnTo>
                  <a:lnTo>
                    <a:pt x="160" y="1386"/>
                  </a:lnTo>
                  <a:close/>
                  <a:moveTo>
                    <a:pt x="320" y="1546"/>
                  </a:moveTo>
                  <a:lnTo>
                    <a:pt x="320" y="1546"/>
                  </a:lnTo>
                  <a:lnTo>
                    <a:pt x="318" y="1546"/>
                  </a:lnTo>
                  <a:lnTo>
                    <a:pt x="316" y="1546"/>
                  </a:lnTo>
                  <a:lnTo>
                    <a:pt x="314" y="1548"/>
                  </a:lnTo>
                  <a:lnTo>
                    <a:pt x="312" y="1552"/>
                  </a:lnTo>
                  <a:lnTo>
                    <a:pt x="314" y="1552"/>
                  </a:lnTo>
                  <a:lnTo>
                    <a:pt x="318" y="1552"/>
                  </a:lnTo>
                  <a:lnTo>
                    <a:pt x="318" y="1550"/>
                  </a:lnTo>
                  <a:lnTo>
                    <a:pt x="320" y="1548"/>
                  </a:lnTo>
                  <a:lnTo>
                    <a:pt x="322" y="1546"/>
                  </a:lnTo>
                  <a:lnTo>
                    <a:pt x="320" y="1546"/>
                  </a:lnTo>
                  <a:close/>
                  <a:moveTo>
                    <a:pt x="354" y="1486"/>
                  </a:moveTo>
                  <a:lnTo>
                    <a:pt x="354" y="1486"/>
                  </a:lnTo>
                  <a:lnTo>
                    <a:pt x="356" y="1488"/>
                  </a:lnTo>
                  <a:lnTo>
                    <a:pt x="356" y="1490"/>
                  </a:lnTo>
                  <a:lnTo>
                    <a:pt x="358" y="1488"/>
                  </a:lnTo>
                  <a:lnTo>
                    <a:pt x="362" y="1490"/>
                  </a:lnTo>
                  <a:lnTo>
                    <a:pt x="364" y="1492"/>
                  </a:lnTo>
                  <a:lnTo>
                    <a:pt x="364" y="1490"/>
                  </a:lnTo>
                  <a:lnTo>
                    <a:pt x="366" y="1488"/>
                  </a:lnTo>
                  <a:lnTo>
                    <a:pt x="370" y="1490"/>
                  </a:lnTo>
                  <a:lnTo>
                    <a:pt x="372" y="1492"/>
                  </a:lnTo>
                  <a:lnTo>
                    <a:pt x="372" y="1494"/>
                  </a:lnTo>
                  <a:lnTo>
                    <a:pt x="370" y="1500"/>
                  </a:lnTo>
                  <a:lnTo>
                    <a:pt x="368" y="1506"/>
                  </a:lnTo>
                  <a:lnTo>
                    <a:pt x="368" y="1508"/>
                  </a:lnTo>
                  <a:lnTo>
                    <a:pt x="370" y="1512"/>
                  </a:lnTo>
                  <a:lnTo>
                    <a:pt x="372" y="1512"/>
                  </a:lnTo>
                  <a:lnTo>
                    <a:pt x="372" y="1510"/>
                  </a:lnTo>
                  <a:lnTo>
                    <a:pt x="374" y="1502"/>
                  </a:lnTo>
                  <a:lnTo>
                    <a:pt x="376" y="1496"/>
                  </a:lnTo>
                  <a:lnTo>
                    <a:pt x="374" y="1490"/>
                  </a:lnTo>
                  <a:lnTo>
                    <a:pt x="374" y="1488"/>
                  </a:lnTo>
                  <a:lnTo>
                    <a:pt x="376" y="1484"/>
                  </a:lnTo>
                  <a:lnTo>
                    <a:pt x="380" y="1476"/>
                  </a:lnTo>
                  <a:lnTo>
                    <a:pt x="380" y="1472"/>
                  </a:lnTo>
                  <a:lnTo>
                    <a:pt x="378" y="1474"/>
                  </a:lnTo>
                  <a:lnTo>
                    <a:pt x="376" y="1476"/>
                  </a:lnTo>
                  <a:lnTo>
                    <a:pt x="376" y="1474"/>
                  </a:lnTo>
                  <a:lnTo>
                    <a:pt x="376" y="1472"/>
                  </a:lnTo>
                  <a:lnTo>
                    <a:pt x="374" y="1470"/>
                  </a:lnTo>
                  <a:lnTo>
                    <a:pt x="372" y="1470"/>
                  </a:lnTo>
                  <a:lnTo>
                    <a:pt x="372" y="1472"/>
                  </a:lnTo>
                  <a:lnTo>
                    <a:pt x="370" y="1474"/>
                  </a:lnTo>
                  <a:lnTo>
                    <a:pt x="370" y="1472"/>
                  </a:lnTo>
                  <a:lnTo>
                    <a:pt x="370" y="1462"/>
                  </a:lnTo>
                  <a:lnTo>
                    <a:pt x="370" y="1460"/>
                  </a:lnTo>
                  <a:lnTo>
                    <a:pt x="368" y="1460"/>
                  </a:lnTo>
                  <a:lnTo>
                    <a:pt x="364" y="1464"/>
                  </a:lnTo>
                  <a:lnTo>
                    <a:pt x="358" y="1468"/>
                  </a:lnTo>
                  <a:lnTo>
                    <a:pt x="358" y="1470"/>
                  </a:lnTo>
                  <a:lnTo>
                    <a:pt x="364" y="1474"/>
                  </a:lnTo>
                  <a:lnTo>
                    <a:pt x="368" y="1476"/>
                  </a:lnTo>
                  <a:lnTo>
                    <a:pt x="368" y="1480"/>
                  </a:lnTo>
                  <a:lnTo>
                    <a:pt x="366" y="1482"/>
                  </a:lnTo>
                  <a:lnTo>
                    <a:pt x="360" y="1482"/>
                  </a:lnTo>
                  <a:lnTo>
                    <a:pt x="356" y="1482"/>
                  </a:lnTo>
                  <a:lnTo>
                    <a:pt x="356" y="1484"/>
                  </a:lnTo>
                  <a:lnTo>
                    <a:pt x="354" y="1486"/>
                  </a:lnTo>
                  <a:close/>
                  <a:moveTo>
                    <a:pt x="312" y="1560"/>
                  </a:moveTo>
                  <a:lnTo>
                    <a:pt x="312" y="1560"/>
                  </a:lnTo>
                  <a:lnTo>
                    <a:pt x="312" y="1562"/>
                  </a:lnTo>
                  <a:lnTo>
                    <a:pt x="314" y="1562"/>
                  </a:lnTo>
                  <a:lnTo>
                    <a:pt x="318" y="1560"/>
                  </a:lnTo>
                  <a:lnTo>
                    <a:pt x="316" y="1558"/>
                  </a:lnTo>
                  <a:lnTo>
                    <a:pt x="314" y="1556"/>
                  </a:lnTo>
                  <a:lnTo>
                    <a:pt x="312" y="1560"/>
                  </a:lnTo>
                  <a:close/>
                  <a:moveTo>
                    <a:pt x="744" y="1294"/>
                  </a:moveTo>
                  <a:lnTo>
                    <a:pt x="744" y="1294"/>
                  </a:lnTo>
                  <a:lnTo>
                    <a:pt x="746" y="1296"/>
                  </a:lnTo>
                  <a:lnTo>
                    <a:pt x="748" y="1296"/>
                  </a:lnTo>
                  <a:lnTo>
                    <a:pt x="750" y="1294"/>
                  </a:lnTo>
                  <a:lnTo>
                    <a:pt x="752" y="1292"/>
                  </a:lnTo>
                  <a:lnTo>
                    <a:pt x="748" y="1288"/>
                  </a:lnTo>
                  <a:lnTo>
                    <a:pt x="746" y="1288"/>
                  </a:lnTo>
                  <a:lnTo>
                    <a:pt x="744" y="1290"/>
                  </a:lnTo>
                  <a:lnTo>
                    <a:pt x="744" y="1294"/>
                  </a:lnTo>
                  <a:close/>
                  <a:moveTo>
                    <a:pt x="380" y="1462"/>
                  </a:moveTo>
                  <a:lnTo>
                    <a:pt x="380" y="1462"/>
                  </a:lnTo>
                  <a:lnTo>
                    <a:pt x="382" y="1460"/>
                  </a:lnTo>
                  <a:lnTo>
                    <a:pt x="382" y="1456"/>
                  </a:lnTo>
                  <a:lnTo>
                    <a:pt x="382" y="1454"/>
                  </a:lnTo>
                  <a:lnTo>
                    <a:pt x="380" y="1454"/>
                  </a:lnTo>
                  <a:lnTo>
                    <a:pt x="378" y="1454"/>
                  </a:lnTo>
                  <a:lnTo>
                    <a:pt x="378" y="1456"/>
                  </a:lnTo>
                  <a:lnTo>
                    <a:pt x="376" y="1460"/>
                  </a:lnTo>
                  <a:lnTo>
                    <a:pt x="374" y="1462"/>
                  </a:lnTo>
                  <a:lnTo>
                    <a:pt x="376" y="1468"/>
                  </a:lnTo>
                  <a:lnTo>
                    <a:pt x="378" y="1468"/>
                  </a:lnTo>
                  <a:lnTo>
                    <a:pt x="378" y="1466"/>
                  </a:lnTo>
                  <a:lnTo>
                    <a:pt x="380" y="1464"/>
                  </a:lnTo>
                  <a:lnTo>
                    <a:pt x="380" y="1462"/>
                  </a:lnTo>
                  <a:close/>
                  <a:moveTo>
                    <a:pt x="134" y="1090"/>
                  </a:moveTo>
                  <a:lnTo>
                    <a:pt x="134" y="1090"/>
                  </a:lnTo>
                  <a:lnTo>
                    <a:pt x="148" y="1086"/>
                  </a:lnTo>
                  <a:lnTo>
                    <a:pt x="158" y="1086"/>
                  </a:lnTo>
                  <a:lnTo>
                    <a:pt x="190" y="1088"/>
                  </a:lnTo>
                  <a:lnTo>
                    <a:pt x="200" y="1088"/>
                  </a:lnTo>
                  <a:lnTo>
                    <a:pt x="202" y="1090"/>
                  </a:lnTo>
                  <a:lnTo>
                    <a:pt x="202" y="1092"/>
                  </a:lnTo>
                  <a:lnTo>
                    <a:pt x="198" y="1094"/>
                  </a:lnTo>
                  <a:lnTo>
                    <a:pt x="186" y="1100"/>
                  </a:lnTo>
                  <a:lnTo>
                    <a:pt x="182" y="1104"/>
                  </a:lnTo>
                  <a:lnTo>
                    <a:pt x="180" y="1108"/>
                  </a:lnTo>
                  <a:lnTo>
                    <a:pt x="182" y="1110"/>
                  </a:lnTo>
                  <a:lnTo>
                    <a:pt x="186" y="1112"/>
                  </a:lnTo>
                  <a:lnTo>
                    <a:pt x="196" y="1112"/>
                  </a:lnTo>
                  <a:lnTo>
                    <a:pt x="204" y="1114"/>
                  </a:lnTo>
                  <a:lnTo>
                    <a:pt x="198" y="1118"/>
                  </a:lnTo>
                  <a:lnTo>
                    <a:pt x="190" y="1120"/>
                  </a:lnTo>
                  <a:lnTo>
                    <a:pt x="182" y="1120"/>
                  </a:lnTo>
                  <a:lnTo>
                    <a:pt x="174" y="1118"/>
                  </a:lnTo>
                  <a:lnTo>
                    <a:pt x="166" y="1116"/>
                  </a:lnTo>
                  <a:lnTo>
                    <a:pt x="162" y="1116"/>
                  </a:lnTo>
                  <a:lnTo>
                    <a:pt x="156" y="1120"/>
                  </a:lnTo>
                  <a:lnTo>
                    <a:pt x="150" y="1122"/>
                  </a:lnTo>
                  <a:lnTo>
                    <a:pt x="144" y="1124"/>
                  </a:lnTo>
                  <a:lnTo>
                    <a:pt x="132" y="1124"/>
                  </a:lnTo>
                  <a:lnTo>
                    <a:pt x="122" y="1126"/>
                  </a:lnTo>
                  <a:lnTo>
                    <a:pt x="120" y="1130"/>
                  </a:lnTo>
                  <a:lnTo>
                    <a:pt x="120" y="1132"/>
                  </a:lnTo>
                  <a:lnTo>
                    <a:pt x="122" y="1136"/>
                  </a:lnTo>
                  <a:lnTo>
                    <a:pt x="124" y="1138"/>
                  </a:lnTo>
                  <a:lnTo>
                    <a:pt x="134" y="1136"/>
                  </a:lnTo>
                  <a:lnTo>
                    <a:pt x="152" y="1134"/>
                  </a:lnTo>
                  <a:lnTo>
                    <a:pt x="162" y="1134"/>
                  </a:lnTo>
                  <a:lnTo>
                    <a:pt x="174" y="1136"/>
                  </a:lnTo>
                  <a:lnTo>
                    <a:pt x="180" y="1138"/>
                  </a:lnTo>
                  <a:lnTo>
                    <a:pt x="184" y="1140"/>
                  </a:lnTo>
                  <a:lnTo>
                    <a:pt x="186" y="1142"/>
                  </a:lnTo>
                  <a:lnTo>
                    <a:pt x="186" y="1146"/>
                  </a:lnTo>
                  <a:lnTo>
                    <a:pt x="186" y="1152"/>
                  </a:lnTo>
                  <a:lnTo>
                    <a:pt x="188" y="1154"/>
                  </a:lnTo>
                  <a:lnTo>
                    <a:pt x="190" y="1156"/>
                  </a:lnTo>
                  <a:lnTo>
                    <a:pt x="198" y="1160"/>
                  </a:lnTo>
                  <a:lnTo>
                    <a:pt x="202" y="1166"/>
                  </a:lnTo>
                  <a:lnTo>
                    <a:pt x="202" y="1174"/>
                  </a:lnTo>
                  <a:lnTo>
                    <a:pt x="198" y="1184"/>
                  </a:lnTo>
                  <a:lnTo>
                    <a:pt x="196" y="1186"/>
                  </a:lnTo>
                  <a:lnTo>
                    <a:pt x="190" y="1186"/>
                  </a:lnTo>
                  <a:lnTo>
                    <a:pt x="180" y="1184"/>
                  </a:lnTo>
                  <a:lnTo>
                    <a:pt x="172" y="1184"/>
                  </a:lnTo>
                  <a:lnTo>
                    <a:pt x="170" y="1186"/>
                  </a:lnTo>
                  <a:lnTo>
                    <a:pt x="170" y="1190"/>
                  </a:lnTo>
                  <a:lnTo>
                    <a:pt x="172" y="1196"/>
                  </a:lnTo>
                  <a:lnTo>
                    <a:pt x="174" y="1198"/>
                  </a:lnTo>
                  <a:lnTo>
                    <a:pt x="176" y="1200"/>
                  </a:lnTo>
                  <a:lnTo>
                    <a:pt x="182" y="1202"/>
                  </a:lnTo>
                  <a:lnTo>
                    <a:pt x="196" y="1202"/>
                  </a:lnTo>
                  <a:lnTo>
                    <a:pt x="220" y="1200"/>
                  </a:lnTo>
                  <a:lnTo>
                    <a:pt x="232" y="1200"/>
                  </a:lnTo>
                  <a:lnTo>
                    <a:pt x="242" y="1202"/>
                  </a:lnTo>
                  <a:lnTo>
                    <a:pt x="252" y="1206"/>
                  </a:lnTo>
                  <a:lnTo>
                    <a:pt x="260" y="1208"/>
                  </a:lnTo>
                  <a:lnTo>
                    <a:pt x="274" y="1216"/>
                  </a:lnTo>
                  <a:lnTo>
                    <a:pt x="282" y="1218"/>
                  </a:lnTo>
                  <a:lnTo>
                    <a:pt x="292" y="1220"/>
                  </a:lnTo>
                  <a:lnTo>
                    <a:pt x="300" y="1220"/>
                  </a:lnTo>
                  <a:lnTo>
                    <a:pt x="308" y="1224"/>
                  </a:lnTo>
                  <a:lnTo>
                    <a:pt x="318" y="1228"/>
                  </a:lnTo>
                  <a:lnTo>
                    <a:pt x="322" y="1230"/>
                  </a:lnTo>
                  <a:lnTo>
                    <a:pt x="328" y="1232"/>
                  </a:lnTo>
                  <a:lnTo>
                    <a:pt x="336" y="1232"/>
                  </a:lnTo>
                  <a:lnTo>
                    <a:pt x="346" y="1230"/>
                  </a:lnTo>
                  <a:lnTo>
                    <a:pt x="356" y="1226"/>
                  </a:lnTo>
                  <a:lnTo>
                    <a:pt x="362" y="1222"/>
                  </a:lnTo>
                  <a:lnTo>
                    <a:pt x="368" y="1214"/>
                  </a:lnTo>
                  <a:lnTo>
                    <a:pt x="370" y="1210"/>
                  </a:lnTo>
                  <a:lnTo>
                    <a:pt x="374" y="1206"/>
                  </a:lnTo>
                  <a:lnTo>
                    <a:pt x="380" y="1206"/>
                  </a:lnTo>
                  <a:lnTo>
                    <a:pt x="388" y="1206"/>
                  </a:lnTo>
                  <a:lnTo>
                    <a:pt x="396" y="1204"/>
                  </a:lnTo>
                  <a:lnTo>
                    <a:pt x="404" y="1204"/>
                  </a:lnTo>
                  <a:lnTo>
                    <a:pt x="418" y="1198"/>
                  </a:lnTo>
                  <a:lnTo>
                    <a:pt x="452" y="1176"/>
                  </a:lnTo>
                  <a:lnTo>
                    <a:pt x="462" y="1172"/>
                  </a:lnTo>
                  <a:lnTo>
                    <a:pt x="470" y="1170"/>
                  </a:lnTo>
                  <a:lnTo>
                    <a:pt x="484" y="1168"/>
                  </a:lnTo>
                  <a:lnTo>
                    <a:pt x="488" y="1166"/>
                  </a:lnTo>
                  <a:lnTo>
                    <a:pt x="494" y="1164"/>
                  </a:lnTo>
                  <a:lnTo>
                    <a:pt x="500" y="1160"/>
                  </a:lnTo>
                  <a:lnTo>
                    <a:pt x="504" y="1154"/>
                  </a:lnTo>
                  <a:lnTo>
                    <a:pt x="514" y="1142"/>
                  </a:lnTo>
                  <a:lnTo>
                    <a:pt x="522" y="1136"/>
                  </a:lnTo>
                  <a:lnTo>
                    <a:pt x="528" y="1134"/>
                  </a:lnTo>
                  <a:lnTo>
                    <a:pt x="534" y="1126"/>
                  </a:lnTo>
                  <a:lnTo>
                    <a:pt x="540" y="1112"/>
                  </a:lnTo>
                  <a:lnTo>
                    <a:pt x="542" y="1104"/>
                  </a:lnTo>
                  <a:lnTo>
                    <a:pt x="542" y="1098"/>
                  </a:lnTo>
                  <a:lnTo>
                    <a:pt x="542" y="1090"/>
                  </a:lnTo>
                  <a:lnTo>
                    <a:pt x="538" y="1086"/>
                  </a:lnTo>
                  <a:lnTo>
                    <a:pt x="532" y="1082"/>
                  </a:lnTo>
                  <a:lnTo>
                    <a:pt x="526" y="1080"/>
                  </a:lnTo>
                  <a:lnTo>
                    <a:pt x="518" y="1078"/>
                  </a:lnTo>
                  <a:lnTo>
                    <a:pt x="514" y="1076"/>
                  </a:lnTo>
                  <a:lnTo>
                    <a:pt x="510" y="1072"/>
                  </a:lnTo>
                  <a:lnTo>
                    <a:pt x="506" y="1068"/>
                  </a:lnTo>
                  <a:lnTo>
                    <a:pt x="502" y="1066"/>
                  </a:lnTo>
                  <a:lnTo>
                    <a:pt x="496" y="1068"/>
                  </a:lnTo>
                  <a:lnTo>
                    <a:pt x="494" y="1066"/>
                  </a:lnTo>
                  <a:lnTo>
                    <a:pt x="492" y="1064"/>
                  </a:lnTo>
                  <a:lnTo>
                    <a:pt x="496" y="1058"/>
                  </a:lnTo>
                  <a:lnTo>
                    <a:pt x="500" y="1052"/>
                  </a:lnTo>
                  <a:lnTo>
                    <a:pt x="500" y="1048"/>
                  </a:lnTo>
                  <a:lnTo>
                    <a:pt x="496" y="1046"/>
                  </a:lnTo>
                  <a:lnTo>
                    <a:pt x="492" y="1046"/>
                  </a:lnTo>
                  <a:lnTo>
                    <a:pt x="486" y="1044"/>
                  </a:lnTo>
                  <a:lnTo>
                    <a:pt x="484" y="1044"/>
                  </a:lnTo>
                  <a:lnTo>
                    <a:pt x="484" y="1040"/>
                  </a:lnTo>
                  <a:lnTo>
                    <a:pt x="488" y="1036"/>
                  </a:lnTo>
                  <a:lnTo>
                    <a:pt x="500" y="1028"/>
                  </a:lnTo>
                  <a:lnTo>
                    <a:pt x="500" y="1024"/>
                  </a:lnTo>
                  <a:lnTo>
                    <a:pt x="500" y="1022"/>
                  </a:lnTo>
                  <a:lnTo>
                    <a:pt x="494" y="1022"/>
                  </a:lnTo>
                  <a:lnTo>
                    <a:pt x="484" y="1026"/>
                  </a:lnTo>
                  <a:lnTo>
                    <a:pt x="474" y="1032"/>
                  </a:lnTo>
                  <a:lnTo>
                    <a:pt x="466" y="1036"/>
                  </a:lnTo>
                  <a:lnTo>
                    <a:pt x="462" y="1036"/>
                  </a:lnTo>
                  <a:lnTo>
                    <a:pt x="460" y="1034"/>
                  </a:lnTo>
                  <a:lnTo>
                    <a:pt x="456" y="1028"/>
                  </a:lnTo>
                  <a:lnTo>
                    <a:pt x="450" y="1020"/>
                  </a:lnTo>
                  <a:lnTo>
                    <a:pt x="446" y="1016"/>
                  </a:lnTo>
                  <a:lnTo>
                    <a:pt x="442" y="1012"/>
                  </a:lnTo>
                  <a:lnTo>
                    <a:pt x="436" y="1012"/>
                  </a:lnTo>
                  <a:lnTo>
                    <a:pt x="430" y="1012"/>
                  </a:lnTo>
                  <a:lnTo>
                    <a:pt x="424" y="1014"/>
                  </a:lnTo>
                  <a:lnTo>
                    <a:pt x="420" y="1018"/>
                  </a:lnTo>
                  <a:lnTo>
                    <a:pt x="418" y="1022"/>
                  </a:lnTo>
                  <a:lnTo>
                    <a:pt x="420" y="1026"/>
                  </a:lnTo>
                  <a:lnTo>
                    <a:pt x="424" y="1034"/>
                  </a:lnTo>
                  <a:lnTo>
                    <a:pt x="424" y="1038"/>
                  </a:lnTo>
                  <a:lnTo>
                    <a:pt x="424" y="1040"/>
                  </a:lnTo>
                  <a:lnTo>
                    <a:pt x="420" y="1042"/>
                  </a:lnTo>
                  <a:lnTo>
                    <a:pt x="418" y="1042"/>
                  </a:lnTo>
                  <a:lnTo>
                    <a:pt x="406" y="1038"/>
                  </a:lnTo>
                  <a:lnTo>
                    <a:pt x="402" y="1036"/>
                  </a:lnTo>
                  <a:lnTo>
                    <a:pt x="396" y="1038"/>
                  </a:lnTo>
                  <a:lnTo>
                    <a:pt x="390" y="1046"/>
                  </a:lnTo>
                  <a:lnTo>
                    <a:pt x="386" y="1050"/>
                  </a:lnTo>
                  <a:lnTo>
                    <a:pt x="382" y="1052"/>
                  </a:lnTo>
                  <a:lnTo>
                    <a:pt x="378" y="1052"/>
                  </a:lnTo>
                  <a:lnTo>
                    <a:pt x="374" y="1048"/>
                  </a:lnTo>
                  <a:lnTo>
                    <a:pt x="362" y="1038"/>
                  </a:lnTo>
                  <a:lnTo>
                    <a:pt x="358" y="1038"/>
                  </a:lnTo>
                  <a:lnTo>
                    <a:pt x="356" y="1038"/>
                  </a:lnTo>
                  <a:lnTo>
                    <a:pt x="354" y="1038"/>
                  </a:lnTo>
                  <a:lnTo>
                    <a:pt x="352" y="1042"/>
                  </a:lnTo>
                  <a:lnTo>
                    <a:pt x="352" y="1052"/>
                  </a:lnTo>
                  <a:lnTo>
                    <a:pt x="352" y="1056"/>
                  </a:lnTo>
                  <a:lnTo>
                    <a:pt x="350" y="1058"/>
                  </a:lnTo>
                  <a:lnTo>
                    <a:pt x="350" y="1060"/>
                  </a:lnTo>
                  <a:lnTo>
                    <a:pt x="346" y="1058"/>
                  </a:lnTo>
                  <a:lnTo>
                    <a:pt x="342" y="1052"/>
                  </a:lnTo>
                  <a:lnTo>
                    <a:pt x="338" y="1042"/>
                  </a:lnTo>
                  <a:lnTo>
                    <a:pt x="336" y="1038"/>
                  </a:lnTo>
                  <a:lnTo>
                    <a:pt x="330" y="1036"/>
                  </a:lnTo>
                  <a:lnTo>
                    <a:pt x="326" y="1036"/>
                  </a:lnTo>
                  <a:lnTo>
                    <a:pt x="320" y="1038"/>
                  </a:lnTo>
                  <a:lnTo>
                    <a:pt x="314" y="1042"/>
                  </a:lnTo>
                  <a:lnTo>
                    <a:pt x="308" y="1048"/>
                  </a:lnTo>
                  <a:lnTo>
                    <a:pt x="306" y="1054"/>
                  </a:lnTo>
                  <a:lnTo>
                    <a:pt x="306" y="1060"/>
                  </a:lnTo>
                  <a:lnTo>
                    <a:pt x="304" y="1070"/>
                  </a:lnTo>
                  <a:lnTo>
                    <a:pt x="304" y="1072"/>
                  </a:lnTo>
                  <a:lnTo>
                    <a:pt x="302" y="1072"/>
                  </a:lnTo>
                  <a:lnTo>
                    <a:pt x="294" y="1066"/>
                  </a:lnTo>
                  <a:lnTo>
                    <a:pt x="286" y="1052"/>
                  </a:lnTo>
                  <a:lnTo>
                    <a:pt x="280" y="1044"/>
                  </a:lnTo>
                  <a:lnTo>
                    <a:pt x="276" y="1042"/>
                  </a:lnTo>
                  <a:lnTo>
                    <a:pt x="272" y="1040"/>
                  </a:lnTo>
                  <a:lnTo>
                    <a:pt x="268" y="1042"/>
                  </a:lnTo>
                  <a:lnTo>
                    <a:pt x="266" y="1046"/>
                  </a:lnTo>
                  <a:lnTo>
                    <a:pt x="266" y="1052"/>
                  </a:lnTo>
                  <a:lnTo>
                    <a:pt x="266" y="1056"/>
                  </a:lnTo>
                  <a:lnTo>
                    <a:pt x="268" y="1062"/>
                  </a:lnTo>
                  <a:lnTo>
                    <a:pt x="270" y="1074"/>
                  </a:lnTo>
                  <a:lnTo>
                    <a:pt x="270" y="1078"/>
                  </a:lnTo>
                  <a:lnTo>
                    <a:pt x="270" y="1080"/>
                  </a:lnTo>
                  <a:lnTo>
                    <a:pt x="266" y="1082"/>
                  </a:lnTo>
                  <a:lnTo>
                    <a:pt x="264" y="1082"/>
                  </a:lnTo>
                  <a:lnTo>
                    <a:pt x="260" y="1080"/>
                  </a:lnTo>
                  <a:lnTo>
                    <a:pt x="256" y="1074"/>
                  </a:lnTo>
                  <a:lnTo>
                    <a:pt x="252" y="1070"/>
                  </a:lnTo>
                  <a:lnTo>
                    <a:pt x="248" y="1072"/>
                  </a:lnTo>
                  <a:lnTo>
                    <a:pt x="246" y="1076"/>
                  </a:lnTo>
                  <a:lnTo>
                    <a:pt x="242" y="1082"/>
                  </a:lnTo>
                  <a:lnTo>
                    <a:pt x="240" y="1088"/>
                  </a:lnTo>
                  <a:lnTo>
                    <a:pt x="236" y="1090"/>
                  </a:lnTo>
                  <a:lnTo>
                    <a:pt x="234" y="1092"/>
                  </a:lnTo>
                  <a:lnTo>
                    <a:pt x="232" y="1090"/>
                  </a:lnTo>
                  <a:lnTo>
                    <a:pt x="228" y="1084"/>
                  </a:lnTo>
                  <a:lnTo>
                    <a:pt x="226" y="1076"/>
                  </a:lnTo>
                  <a:lnTo>
                    <a:pt x="226" y="1070"/>
                  </a:lnTo>
                  <a:lnTo>
                    <a:pt x="228" y="1060"/>
                  </a:lnTo>
                  <a:lnTo>
                    <a:pt x="228" y="1058"/>
                  </a:lnTo>
                  <a:lnTo>
                    <a:pt x="228" y="1054"/>
                  </a:lnTo>
                  <a:lnTo>
                    <a:pt x="224" y="1050"/>
                  </a:lnTo>
                  <a:lnTo>
                    <a:pt x="216" y="1046"/>
                  </a:lnTo>
                  <a:lnTo>
                    <a:pt x="204" y="1036"/>
                  </a:lnTo>
                  <a:lnTo>
                    <a:pt x="200" y="1030"/>
                  </a:lnTo>
                  <a:lnTo>
                    <a:pt x="194" y="1026"/>
                  </a:lnTo>
                  <a:lnTo>
                    <a:pt x="184" y="1020"/>
                  </a:lnTo>
                  <a:lnTo>
                    <a:pt x="174" y="1018"/>
                  </a:lnTo>
                  <a:lnTo>
                    <a:pt x="168" y="1018"/>
                  </a:lnTo>
                  <a:lnTo>
                    <a:pt x="162" y="1018"/>
                  </a:lnTo>
                  <a:lnTo>
                    <a:pt x="158" y="1020"/>
                  </a:lnTo>
                  <a:lnTo>
                    <a:pt x="154" y="1024"/>
                  </a:lnTo>
                  <a:lnTo>
                    <a:pt x="152" y="1026"/>
                  </a:lnTo>
                  <a:lnTo>
                    <a:pt x="152" y="1030"/>
                  </a:lnTo>
                  <a:lnTo>
                    <a:pt x="154" y="1032"/>
                  </a:lnTo>
                  <a:lnTo>
                    <a:pt x="162" y="1038"/>
                  </a:lnTo>
                  <a:lnTo>
                    <a:pt x="170" y="1042"/>
                  </a:lnTo>
                  <a:lnTo>
                    <a:pt x="180" y="1048"/>
                  </a:lnTo>
                  <a:lnTo>
                    <a:pt x="186" y="1054"/>
                  </a:lnTo>
                  <a:lnTo>
                    <a:pt x="188" y="1058"/>
                  </a:lnTo>
                  <a:lnTo>
                    <a:pt x="186" y="1058"/>
                  </a:lnTo>
                  <a:lnTo>
                    <a:pt x="178" y="1056"/>
                  </a:lnTo>
                  <a:lnTo>
                    <a:pt x="166" y="1048"/>
                  </a:lnTo>
                  <a:lnTo>
                    <a:pt x="154" y="1040"/>
                  </a:lnTo>
                  <a:lnTo>
                    <a:pt x="148" y="1038"/>
                  </a:lnTo>
                  <a:lnTo>
                    <a:pt x="144" y="1036"/>
                  </a:lnTo>
                  <a:lnTo>
                    <a:pt x="140" y="1038"/>
                  </a:lnTo>
                  <a:lnTo>
                    <a:pt x="136" y="1040"/>
                  </a:lnTo>
                  <a:lnTo>
                    <a:pt x="130" y="1048"/>
                  </a:lnTo>
                  <a:lnTo>
                    <a:pt x="128" y="1058"/>
                  </a:lnTo>
                  <a:lnTo>
                    <a:pt x="128" y="1064"/>
                  </a:lnTo>
                  <a:lnTo>
                    <a:pt x="126" y="1066"/>
                  </a:lnTo>
                  <a:lnTo>
                    <a:pt x="122" y="1068"/>
                  </a:lnTo>
                  <a:lnTo>
                    <a:pt x="118" y="1068"/>
                  </a:lnTo>
                  <a:lnTo>
                    <a:pt x="116" y="1070"/>
                  </a:lnTo>
                  <a:lnTo>
                    <a:pt x="116" y="1074"/>
                  </a:lnTo>
                  <a:lnTo>
                    <a:pt x="114" y="1080"/>
                  </a:lnTo>
                  <a:lnTo>
                    <a:pt x="112" y="1080"/>
                  </a:lnTo>
                  <a:lnTo>
                    <a:pt x="106" y="1078"/>
                  </a:lnTo>
                  <a:lnTo>
                    <a:pt x="102" y="1078"/>
                  </a:lnTo>
                  <a:lnTo>
                    <a:pt x="98" y="1080"/>
                  </a:lnTo>
                  <a:lnTo>
                    <a:pt x="96" y="1082"/>
                  </a:lnTo>
                  <a:lnTo>
                    <a:pt x="96" y="1084"/>
                  </a:lnTo>
                  <a:lnTo>
                    <a:pt x="100" y="1086"/>
                  </a:lnTo>
                  <a:lnTo>
                    <a:pt x="104" y="1090"/>
                  </a:lnTo>
                  <a:lnTo>
                    <a:pt x="118" y="1092"/>
                  </a:lnTo>
                  <a:lnTo>
                    <a:pt x="126" y="1092"/>
                  </a:lnTo>
                  <a:lnTo>
                    <a:pt x="134" y="1090"/>
                  </a:lnTo>
                  <a:close/>
                  <a:moveTo>
                    <a:pt x="306" y="1550"/>
                  </a:moveTo>
                  <a:lnTo>
                    <a:pt x="306" y="1550"/>
                  </a:lnTo>
                  <a:lnTo>
                    <a:pt x="304" y="1546"/>
                  </a:lnTo>
                  <a:lnTo>
                    <a:pt x="302" y="1544"/>
                  </a:lnTo>
                  <a:lnTo>
                    <a:pt x="300" y="1544"/>
                  </a:lnTo>
                  <a:lnTo>
                    <a:pt x="300" y="1546"/>
                  </a:lnTo>
                  <a:lnTo>
                    <a:pt x="302" y="1548"/>
                  </a:lnTo>
                  <a:lnTo>
                    <a:pt x="306" y="1550"/>
                  </a:lnTo>
                  <a:close/>
                  <a:moveTo>
                    <a:pt x="294" y="1582"/>
                  </a:moveTo>
                  <a:lnTo>
                    <a:pt x="294" y="1582"/>
                  </a:lnTo>
                  <a:lnTo>
                    <a:pt x="296" y="1580"/>
                  </a:lnTo>
                  <a:lnTo>
                    <a:pt x="294" y="1576"/>
                  </a:lnTo>
                  <a:lnTo>
                    <a:pt x="290" y="1572"/>
                  </a:lnTo>
                  <a:lnTo>
                    <a:pt x="288" y="1572"/>
                  </a:lnTo>
                  <a:lnTo>
                    <a:pt x="286" y="1574"/>
                  </a:lnTo>
                  <a:lnTo>
                    <a:pt x="286" y="1576"/>
                  </a:lnTo>
                  <a:lnTo>
                    <a:pt x="290" y="1580"/>
                  </a:lnTo>
                  <a:lnTo>
                    <a:pt x="294" y="1582"/>
                  </a:lnTo>
                  <a:close/>
                  <a:moveTo>
                    <a:pt x="134" y="1350"/>
                  </a:moveTo>
                  <a:lnTo>
                    <a:pt x="134" y="1350"/>
                  </a:lnTo>
                  <a:lnTo>
                    <a:pt x="134" y="1354"/>
                  </a:lnTo>
                  <a:lnTo>
                    <a:pt x="134" y="1356"/>
                  </a:lnTo>
                  <a:lnTo>
                    <a:pt x="138" y="1360"/>
                  </a:lnTo>
                  <a:lnTo>
                    <a:pt x="140" y="1362"/>
                  </a:lnTo>
                  <a:lnTo>
                    <a:pt x="144" y="1364"/>
                  </a:lnTo>
                  <a:lnTo>
                    <a:pt x="150" y="1372"/>
                  </a:lnTo>
                  <a:lnTo>
                    <a:pt x="154" y="1374"/>
                  </a:lnTo>
                  <a:lnTo>
                    <a:pt x="154" y="1370"/>
                  </a:lnTo>
                  <a:lnTo>
                    <a:pt x="152" y="1364"/>
                  </a:lnTo>
                  <a:lnTo>
                    <a:pt x="148" y="1360"/>
                  </a:lnTo>
                  <a:lnTo>
                    <a:pt x="146" y="1358"/>
                  </a:lnTo>
                  <a:lnTo>
                    <a:pt x="144" y="1358"/>
                  </a:lnTo>
                  <a:lnTo>
                    <a:pt x="142" y="1354"/>
                  </a:lnTo>
                  <a:lnTo>
                    <a:pt x="140" y="1350"/>
                  </a:lnTo>
                  <a:lnTo>
                    <a:pt x="136" y="1348"/>
                  </a:lnTo>
                  <a:lnTo>
                    <a:pt x="134" y="1348"/>
                  </a:lnTo>
                  <a:lnTo>
                    <a:pt x="134" y="1350"/>
                  </a:lnTo>
                  <a:close/>
                  <a:moveTo>
                    <a:pt x="138" y="1658"/>
                  </a:moveTo>
                  <a:lnTo>
                    <a:pt x="138" y="1658"/>
                  </a:lnTo>
                  <a:lnTo>
                    <a:pt x="140" y="1652"/>
                  </a:lnTo>
                  <a:lnTo>
                    <a:pt x="138" y="1650"/>
                  </a:lnTo>
                  <a:lnTo>
                    <a:pt x="136" y="1650"/>
                  </a:lnTo>
                  <a:lnTo>
                    <a:pt x="132" y="1652"/>
                  </a:lnTo>
                  <a:lnTo>
                    <a:pt x="128" y="1652"/>
                  </a:lnTo>
                  <a:lnTo>
                    <a:pt x="124" y="1652"/>
                  </a:lnTo>
                  <a:lnTo>
                    <a:pt x="122" y="1654"/>
                  </a:lnTo>
                  <a:lnTo>
                    <a:pt x="120" y="1656"/>
                  </a:lnTo>
                  <a:lnTo>
                    <a:pt x="122" y="1656"/>
                  </a:lnTo>
                  <a:lnTo>
                    <a:pt x="126" y="1660"/>
                  </a:lnTo>
                  <a:lnTo>
                    <a:pt x="134" y="1660"/>
                  </a:lnTo>
                  <a:lnTo>
                    <a:pt x="136" y="1660"/>
                  </a:lnTo>
                  <a:lnTo>
                    <a:pt x="138" y="1658"/>
                  </a:lnTo>
                  <a:close/>
                  <a:moveTo>
                    <a:pt x="124" y="1360"/>
                  </a:moveTo>
                  <a:lnTo>
                    <a:pt x="124" y="1360"/>
                  </a:lnTo>
                  <a:lnTo>
                    <a:pt x="122" y="1360"/>
                  </a:lnTo>
                  <a:lnTo>
                    <a:pt x="124" y="1362"/>
                  </a:lnTo>
                  <a:lnTo>
                    <a:pt x="132" y="1368"/>
                  </a:lnTo>
                  <a:lnTo>
                    <a:pt x="134" y="1370"/>
                  </a:lnTo>
                  <a:lnTo>
                    <a:pt x="138" y="1368"/>
                  </a:lnTo>
                  <a:lnTo>
                    <a:pt x="138" y="1366"/>
                  </a:lnTo>
                  <a:lnTo>
                    <a:pt x="136" y="1362"/>
                  </a:lnTo>
                  <a:lnTo>
                    <a:pt x="132" y="1358"/>
                  </a:lnTo>
                  <a:lnTo>
                    <a:pt x="130" y="1358"/>
                  </a:lnTo>
                  <a:lnTo>
                    <a:pt x="124" y="1360"/>
                  </a:lnTo>
                  <a:close/>
                  <a:moveTo>
                    <a:pt x="162" y="1352"/>
                  </a:moveTo>
                  <a:lnTo>
                    <a:pt x="162" y="1352"/>
                  </a:lnTo>
                  <a:lnTo>
                    <a:pt x="162" y="1348"/>
                  </a:lnTo>
                  <a:lnTo>
                    <a:pt x="160" y="1344"/>
                  </a:lnTo>
                  <a:lnTo>
                    <a:pt x="160" y="1350"/>
                  </a:lnTo>
                  <a:lnTo>
                    <a:pt x="160" y="1352"/>
                  </a:lnTo>
                  <a:lnTo>
                    <a:pt x="162" y="1352"/>
                  </a:lnTo>
                  <a:close/>
                  <a:moveTo>
                    <a:pt x="128" y="1670"/>
                  </a:moveTo>
                  <a:lnTo>
                    <a:pt x="128" y="1670"/>
                  </a:lnTo>
                  <a:lnTo>
                    <a:pt x="126" y="1670"/>
                  </a:lnTo>
                  <a:lnTo>
                    <a:pt x="124" y="1672"/>
                  </a:lnTo>
                  <a:lnTo>
                    <a:pt x="122" y="1678"/>
                  </a:lnTo>
                  <a:lnTo>
                    <a:pt x="124" y="1686"/>
                  </a:lnTo>
                  <a:lnTo>
                    <a:pt x="126" y="1688"/>
                  </a:lnTo>
                  <a:lnTo>
                    <a:pt x="128" y="1688"/>
                  </a:lnTo>
                  <a:lnTo>
                    <a:pt x="130" y="1688"/>
                  </a:lnTo>
                  <a:lnTo>
                    <a:pt x="130" y="1684"/>
                  </a:lnTo>
                  <a:lnTo>
                    <a:pt x="128" y="1682"/>
                  </a:lnTo>
                  <a:lnTo>
                    <a:pt x="128" y="1680"/>
                  </a:lnTo>
                  <a:lnTo>
                    <a:pt x="130" y="1678"/>
                  </a:lnTo>
                  <a:lnTo>
                    <a:pt x="132" y="1674"/>
                  </a:lnTo>
                  <a:lnTo>
                    <a:pt x="130" y="1672"/>
                  </a:lnTo>
                  <a:lnTo>
                    <a:pt x="128" y="1670"/>
                  </a:lnTo>
                  <a:close/>
                  <a:moveTo>
                    <a:pt x="238" y="1920"/>
                  </a:moveTo>
                  <a:lnTo>
                    <a:pt x="238" y="1920"/>
                  </a:lnTo>
                  <a:lnTo>
                    <a:pt x="236" y="1924"/>
                  </a:lnTo>
                  <a:lnTo>
                    <a:pt x="238" y="1926"/>
                  </a:lnTo>
                  <a:lnTo>
                    <a:pt x="240" y="1930"/>
                  </a:lnTo>
                  <a:lnTo>
                    <a:pt x="246" y="1930"/>
                  </a:lnTo>
                  <a:lnTo>
                    <a:pt x="248" y="1930"/>
                  </a:lnTo>
                  <a:lnTo>
                    <a:pt x="252" y="1926"/>
                  </a:lnTo>
                  <a:lnTo>
                    <a:pt x="252" y="1924"/>
                  </a:lnTo>
                  <a:lnTo>
                    <a:pt x="254" y="1920"/>
                  </a:lnTo>
                  <a:lnTo>
                    <a:pt x="252" y="1918"/>
                  </a:lnTo>
                  <a:lnTo>
                    <a:pt x="250" y="1916"/>
                  </a:lnTo>
                  <a:lnTo>
                    <a:pt x="248" y="1914"/>
                  </a:lnTo>
                  <a:lnTo>
                    <a:pt x="244" y="1916"/>
                  </a:lnTo>
                  <a:lnTo>
                    <a:pt x="240" y="1916"/>
                  </a:lnTo>
                  <a:lnTo>
                    <a:pt x="238" y="1920"/>
                  </a:lnTo>
                  <a:close/>
                  <a:moveTo>
                    <a:pt x="232" y="1878"/>
                  </a:moveTo>
                  <a:lnTo>
                    <a:pt x="232" y="1878"/>
                  </a:lnTo>
                  <a:lnTo>
                    <a:pt x="236" y="1878"/>
                  </a:lnTo>
                  <a:lnTo>
                    <a:pt x="240" y="1876"/>
                  </a:lnTo>
                  <a:lnTo>
                    <a:pt x="246" y="1870"/>
                  </a:lnTo>
                  <a:lnTo>
                    <a:pt x="248" y="1862"/>
                  </a:lnTo>
                  <a:lnTo>
                    <a:pt x="246" y="1858"/>
                  </a:lnTo>
                  <a:lnTo>
                    <a:pt x="244" y="1856"/>
                  </a:lnTo>
                  <a:lnTo>
                    <a:pt x="240" y="1858"/>
                  </a:lnTo>
                  <a:lnTo>
                    <a:pt x="234" y="1866"/>
                  </a:lnTo>
                  <a:lnTo>
                    <a:pt x="230" y="1874"/>
                  </a:lnTo>
                  <a:lnTo>
                    <a:pt x="230" y="1876"/>
                  </a:lnTo>
                  <a:lnTo>
                    <a:pt x="232" y="1878"/>
                  </a:lnTo>
                  <a:close/>
                  <a:moveTo>
                    <a:pt x="290" y="1568"/>
                  </a:moveTo>
                  <a:lnTo>
                    <a:pt x="290" y="1568"/>
                  </a:lnTo>
                  <a:lnTo>
                    <a:pt x="294" y="1572"/>
                  </a:lnTo>
                  <a:lnTo>
                    <a:pt x="298" y="1572"/>
                  </a:lnTo>
                  <a:lnTo>
                    <a:pt x="302" y="1572"/>
                  </a:lnTo>
                  <a:lnTo>
                    <a:pt x="304" y="1572"/>
                  </a:lnTo>
                  <a:lnTo>
                    <a:pt x="306" y="1574"/>
                  </a:lnTo>
                  <a:lnTo>
                    <a:pt x="310" y="1574"/>
                  </a:lnTo>
                  <a:lnTo>
                    <a:pt x="312" y="1572"/>
                  </a:lnTo>
                  <a:lnTo>
                    <a:pt x="312" y="1570"/>
                  </a:lnTo>
                  <a:lnTo>
                    <a:pt x="310" y="1568"/>
                  </a:lnTo>
                  <a:lnTo>
                    <a:pt x="310" y="1570"/>
                  </a:lnTo>
                  <a:lnTo>
                    <a:pt x="308" y="1570"/>
                  </a:lnTo>
                  <a:lnTo>
                    <a:pt x="308" y="1568"/>
                  </a:lnTo>
                  <a:lnTo>
                    <a:pt x="304" y="1566"/>
                  </a:lnTo>
                  <a:lnTo>
                    <a:pt x="302" y="1566"/>
                  </a:lnTo>
                  <a:lnTo>
                    <a:pt x="300" y="1566"/>
                  </a:lnTo>
                  <a:lnTo>
                    <a:pt x="300" y="1564"/>
                  </a:lnTo>
                  <a:lnTo>
                    <a:pt x="302" y="1560"/>
                  </a:lnTo>
                  <a:lnTo>
                    <a:pt x="300" y="1560"/>
                  </a:lnTo>
                  <a:lnTo>
                    <a:pt x="296" y="1556"/>
                  </a:lnTo>
                  <a:lnTo>
                    <a:pt x="292" y="1556"/>
                  </a:lnTo>
                  <a:lnTo>
                    <a:pt x="290" y="1560"/>
                  </a:lnTo>
                  <a:lnTo>
                    <a:pt x="288" y="1564"/>
                  </a:lnTo>
                  <a:lnTo>
                    <a:pt x="290" y="1568"/>
                  </a:lnTo>
                  <a:close/>
                  <a:moveTo>
                    <a:pt x="208" y="1778"/>
                  </a:moveTo>
                  <a:lnTo>
                    <a:pt x="208" y="1778"/>
                  </a:lnTo>
                  <a:lnTo>
                    <a:pt x="206" y="1784"/>
                  </a:lnTo>
                  <a:lnTo>
                    <a:pt x="206" y="1788"/>
                  </a:lnTo>
                  <a:lnTo>
                    <a:pt x="210" y="1792"/>
                  </a:lnTo>
                  <a:lnTo>
                    <a:pt x="214" y="1792"/>
                  </a:lnTo>
                  <a:lnTo>
                    <a:pt x="216" y="1792"/>
                  </a:lnTo>
                  <a:lnTo>
                    <a:pt x="218" y="1788"/>
                  </a:lnTo>
                  <a:lnTo>
                    <a:pt x="216" y="1782"/>
                  </a:lnTo>
                  <a:lnTo>
                    <a:pt x="212" y="1776"/>
                  </a:lnTo>
                  <a:lnTo>
                    <a:pt x="210" y="1776"/>
                  </a:lnTo>
                  <a:lnTo>
                    <a:pt x="208" y="1778"/>
                  </a:lnTo>
                  <a:close/>
                  <a:moveTo>
                    <a:pt x="618" y="1434"/>
                  </a:moveTo>
                  <a:lnTo>
                    <a:pt x="618" y="1434"/>
                  </a:lnTo>
                  <a:lnTo>
                    <a:pt x="620" y="1434"/>
                  </a:lnTo>
                  <a:lnTo>
                    <a:pt x="622" y="1430"/>
                  </a:lnTo>
                  <a:lnTo>
                    <a:pt x="622" y="1428"/>
                  </a:lnTo>
                  <a:lnTo>
                    <a:pt x="620" y="1426"/>
                  </a:lnTo>
                  <a:lnTo>
                    <a:pt x="616" y="1430"/>
                  </a:lnTo>
                  <a:lnTo>
                    <a:pt x="616" y="1432"/>
                  </a:lnTo>
                  <a:lnTo>
                    <a:pt x="618" y="1434"/>
                  </a:lnTo>
                  <a:close/>
                  <a:moveTo>
                    <a:pt x="882" y="1770"/>
                  </a:moveTo>
                  <a:lnTo>
                    <a:pt x="882" y="1770"/>
                  </a:lnTo>
                  <a:lnTo>
                    <a:pt x="876" y="1774"/>
                  </a:lnTo>
                  <a:lnTo>
                    <a:pt x="870" y="1774"/>
                  </a:lnTo>
                  <a:lnTo>
                    <a:pt x="866" y="1772"/>
                  </a:lnTo>
                  <a:lnTo>
                    <a:pt x="860" y="1774"/>
                  </a:lnTo>
                  <a:lnTo>
                    <a:pt x="860" y="1776"/>
                  </a:lnTo>
                  <a:lnTo>
                    <a:pt x="864" y="1778"/>
                  </a:lnTo>
                  <a:lnTo>
                    <a:pt x="870" y="1782"/>
                  </a:lnTo>
                  <a:lnTo>
                    <a:pt x="870" y="1784"/>
                  </a:lnTo>
                  <a:lnTo>
                    <a:pt x="870" y="1786"/>
                  </a:lnTo>
                  <a:lnTo>
                    <a:pt x="870" y="1788"/>
                  </a:lnTo>
                  <a:lnTo>
                    <a:pt x="872" y="1790"/>
                  </a:lnTo>
                  <a:lnTo>
                    <a:pt x="874" y="1792"/>
                  </a:lnTo>
                  <a:lnTo>
                    <a:pt x="872" y="1796"/>
                  </a:lnTo>
                  <a:lnTo>
                    <a:pt x="870" y="1798"/>
                  </a:lnTo>
                  <a:lnTo>
                    <a:pt x="872" y="1800"/>
                  </a:lnTo>
                  <a:lnTo>
                    <a:pt x="874" y="1800"/>
                  </a:lnTo>
                  <a:lnTo>
                    <a:pt x="876" y="1804"/>
                  </a:lnTo>
                  <a:lnTo>
                    <a:pt x="876" y="1806"/>
                  </a:lnTo>
                  <a:lnTo>
                    <a:pt x="878" y="1806"/>
                  </a:lnTo>
                  <a:lnTo>
                    <a:pt x="882" y="1806"/>
                  </a:lnTo>
                  <a:lnTo>
                    <a:pt x="886" y="1806"/>
                  </a:lnTo>
                  <a:lnTo>
                    <a:pt x="888" y="1808"/>
                  </a:lnTo>
                  <a:lnTo>
                    <a:pt x="892" y="1806"/>
                  </a:lnTo>
                  <a:lnTo>
                    <a:pt x="894" y="1808"/>
                  </a:lnTo>
                  <a:lnTo>
                    <a:pt x="896" y="1810"/>
                  </a:lnTo>
                  <a:lnTo>
                    <a:pt x="896" y="1814"/>
                  </a:lnTo>
                  <a:lnTo>
                    <a:pt x="894" y="1814"/>
                  </a:lnTo>
                  <a:lnTo>
                    <a:pt x="892" y="1814"/>
                  </a:lnTo>
                  <a:lnTo>
                    <a:pt x="890" y="1816"/>
                  </a:lnTo>
                  <a:lnTo>
                    <a:pt x="892" y="1816"/>
                  </a:lnTo>
                  <a:lnTo>
                    <a:pt x="894" y="1818"/>
                  </a:lnTo>
                  <a:lnTo>
                    <a:pt x="898" y="1820"/>
                  </a:lnTo>
                  <a:lnTo>
                    <a:pt x="898" y="1822"/>
                  </a:lnTo>
                  <a:lnTo>
                    <a:pt x="896" y="1824"/>
                  </a:lnTo>
                  <a:lnTo>
                    <a:pt x="896" y="1826"/>
                  </a:lnTo>
                  <a:lnTo>
                    <a:pt x="900" y="1832"/>
                  </a:lnTo>
                  <a:lnTo>
                    <a:pt x="902" y="1836"/>
                  </a:lnTo>
                  <a:lnTo>
                    <a:pt x="904" y="1840"/>
                  </a:lnTo>
                  <a:lnTo>
                    <a:pt x="904" y="1844"/>
                  </a:lnTo>
                  <a:lnTo>
                    <a:pt x="906" y="1846"/>
                  </a:lnTo>
                  <a:lnTo>
                    <a:pt x="906" y="1848"/>
                  </a:lnTo>
                  <a:lnTo>
                    <a:pt x="908" y="1848"/>
                  </a:lnTo>
                  <a:lnTo>
                    <a:pt x="908" y="1844"/>
                  </a:lnTo>
                  <a:lnTo>
                    <a:pt x="908" y="1838"/>
                  </a:lnTo>
                  <a:lnTo>
                    <a:pt x="910" y="1834"/>
                  </a:lnTo>
                  <a:lnTo>
                    <a:pt x="912" y="1832"/>
                  </a:lnTo>
                  <a:lnTo>
                    <a:pt x="912" y="1828"/>
                  </a:lnTo>
                  <a:lnTo>
                    <a:pt x="908" y="1824"/>
                  </a:lnTo>
                  <a:lnTo>
                    <a:pt x="902" y="1822"/>
                  </a:lnTo>
                  <a:lnTo>
                    <a:pt x="904" y="1822"/>
                  </a:lnTo>
                  <a:lnTo>
                    <a:pt x="906" y="1820"/>
                  </a:lnTo>
                  <a:lnTo>
                    <a:pt x="910" y="1820"/>
                  </a:lnTo>
                  <a:lnTo>
                    <a:pt x="912" y="1818"/>
                  </a:lnTo>
                  <a:lnTo>
                    <a:pt x="912" y="1816"/>
                  </a:lnTo>
                  <a:lnTo>
                    <a:pt x="912" y="1812"/>
                  </a:lnTo>
                  <a:lnTo>
                    <a:pt x="912" y="1810"/>
                  </a:lnTo>
                  <a:lnTo>
                    <a:pt x="912" y="1808"/>
                  </a:lnTo>
                  <a:lnTo>
                    <a:pt x="918" y="1804"/>
                  </a:lnTo>
                  <a:lnTo>
                    <a:pt x="924" y="1802"/>
                  </a:lnTo>
                  <a:lnTo>
                    <a:pt x="926" y="1800"/>
                  </a:lnTo>
                  <a:lnTo>
                    <a:pt x="924" y="1798"/>
                  </a:lnTo>
                  <a:lnTo>
                    <a:pt x="918" y="1794"/>
                  </a:lnTo>
                  <a:lnTo>
                    <a:pt x="914" y="1790"/>
                  </a:lnTo>
                  <a:lnTo>
                    <a:pt x="914" y="1788"/>
                  </a:lnTo>
                  <a:lnTo>
                    <a:pt x="916" y="1784"/>
                  </a:lnTo>
                  <a:lnTo>
                    <a:pt x="922" y="1782"/>
                  </a:lnTo>
                  <a:lnTo>
                    <a:pt x="926" y="1782"/>
                  </a:lnTo>
                  <a:lnTo>
                    <a:pt x="928" y="1778"/>
                  </a:lnTo>
                  <a:lnTo>
                    <a:pt x="928" y="1772"/>
                  </a:lnTo>
                  <a:lnTo>
                    <a:pt x="928" y="1764"/>
                  </a:lnTo>
                  <a:lnTo>
                    <a:pt x="930" y="1758"/>
                  </a:lnTo>
                  <a:lnTo>
                    <a:pt x="932" y="1754"/>
                  </a:lnTo>
                  <a:lnTo>
                    <a:pt x="930" y="1752"/>
                  </a:lnTo>
                  <a:lnTo>
                    <a:pt x="920" y="1750"/>
                  </a:lnTo>
                  <a:lnTo>
                    <a:pt x="914" y="1750"/>
                  </a:lnTo>
                  <a:lnTo>
                    <a:pt x="908" y="1752"/>
                  </a:lnTo>
                  <a:lnTo>
                    <a:pt x="904" y="1756"/>
                  </a:lnTo>
                  <a:lnTo>
                    <a:pt x="902" y="1760"/>
                  </a:lnTo>
                  <a:lnTo>
                    <a:pt x="904" y="1762"/>
                  </a:lnTo>
                  <a:lnTo>
                    <a:pt x="904" y="1764"/>
                  </a:lnTo>
                  <a:lnTo>
                    <a:pt x="900" y="1772"/>
                  </a:lnTo>
                  <a:lnTo>
                    <a:pt x="898" y="1776"/>
                  </a:lnTo>
                  <a:lnTo>
                    <a:pt x="896" y="1774"/>
                  </a:lnTo>
                  <a:lnTo>
                    <a:pt x="896" y="1770"/>
                  </a:lnTo>
                  <a:lnTo>
                    <a:pt x="898" y="1762"/>
                  </a:lnTo>
                  <a:lnTo>
                    <a:pt x="896" y="1760"/>
                  </a:lnTo>
                  <a:lnTo>
                    <a:pt x="894" y="1760"/>
                  </a:lnTo>
                  <a:lnTo>
                    <a:pt x="890" y="1760"/>
                  </a:lnTo>
                  <a:lnTo>
                    <a:pt x="884" y="1758"/>
                  </a:lnTo>
                  <a:lnTo>
                    <a:pt x="880" y="1758"/>
                  </a:lnTo>
                  <a:lnTo>
                    <a:pt x="876" y="1758"/>
                  </a:lnTo>
                  <a:lnTo>
                    <a:pt x="878" y="1760"/>
                  </a:lnTo>
                  <a:lnTo>
                    <a:pt x="882" y="1762"/>
                  </a:lnTo>
                  <a:lnTo>
                    <a:pt x="886" y="1764"/>
                  </a:lnTo>
                  <a:lnTo>
                    <a:pt x="884" y="1768"/>
                  </a:lnTo>
                  <a:lnTo>
                    <a:pt x="882" y="1770"/>
                  </a:lnTo>
                  <a:close/>
                  <a:moveTo>
                    <a:pt x="850" y="1762"/>
                  </a:moveTo>
                  <a:lnTo>
                    <a:pt x="850" y="1762"/>
                  </a:lnTo>
                  <a:lnTo>
                    <a:pt x="848" y="1760"/>
                  </a:lnTo>
                  <a:lnTo>
                    <a:pt x="846" y="1764"/>
                  </a:lnTo>
                  <a:lnTo>
                    <a:pt x="848" y="1768"/>
                  </a:lnTo>
                  <a:lnTo>
                    <a:pt x="848" y="1772"/>
                  </a:lnTo>
                  <a:lnTo>
                    <a:pt x="850" y="1772"/>
                  </a:lnTo>
                  <a:lnTo>
                    <a:pt x="850" y="1770"/>
                  </a:lnTo>
                  <a:lnTo>
                    <a:pt x="852" y="1766"/>
                  </a:lnTo>
                  <a:lnTo>
                    <a:pt x="850" y="1762"/>
                  </a:lnTo>
                  <a:close/>
                  <a:moveTo>
                    <a:pt x="834" y="1814"/>
                  </a:moveTo>
                  <a:lnTo>
                    <a:pt x="834" y="1814"/>
                  </a:lnTo>
                  <a:lnTo>
                    <a:pt x="846" y="1816"/>
                  </a:lnTo>
                  <a:lnTo>
                    <a:pt x="852" y="1814"/>
                  </a:lnTo>
                  <a:lnTo>
                    <a:pt x="856" y="1812"/>
                  </a:lnTo>
                  <a:lnTo>
                    <a:pt x="858" y="1808"/>
                  </a:lnTo>
                  <a:lnTo>
                    <a:pt x="858" y="1806"/>
                  </a:lnTo>
                  <a:lnTo>
                    <a:pt x="858" y="1800"/>
                  </a:lnTo>
                  <a:lnTo>
                    <a:pt x="856" y="1794"/>
                  </a:lnTo>
                  <a:lnTo>
                    <a:pt x="856" y="1790"/>
                  </a:lnTo>
                  <a:lnTo>
                    <a:pt x="856" y="1788"/>
                  </a:lnTo>
                  <a:lnTo>
                    <a:pt x="852" y="1784"/>
                  </a:lnTo>
                  <a:lnTo>
                    <a:pt x="850" y="1782"/>
                  </a:lnTo>
                  <a:lnTo>
                    <a:pt x="850" y="1784"/>
                  </a:lnTo>
                  <a:lnTo>
                    <a:pt x="848" y="1786"/>
                  </a:lnTo>
                  <a:lnTo>
                    <a:pt x="840" y="1782"/>
                  </a:lnTo>
                  <a:lnTo>
                    <a:pt x="836" y="1782"/>
                  </a:lnTo>
                  <a:lnTo>
                    <a:pt x="830" y="1784"/>
                  </a:lnTo>
                  <a:lnTo>
                    <a:pt x="824" y="1786"/>
                  </a:lnTo>
                  <a:lnTo>
                    <a:pt x="818" y="1786"/>
                  </a:lnTo>
                  <a:lnTo>
                    <a:pt x="816" y="1786"/>
                  </a:lnTo>
                  <a:lnTo>
                    <a:pt x="814" y="1788"/>
                  </a:lnTo>
                  <a:lnTo>
                    <a:pt x="814" y="1790"/>
                  </a:lnTo>
                  <a:lnTo>
                    <a:pt x="816" y="1792"/>
                  </a:lnTo>
                  <a:lnTo>
                    <a:pt x="820" y="1798"/>
                  </a:lnTo>
                  <a:lnTo>
                    <a:pt x="824" y="1806"/>
                  </a:lnTo>
                  <a:lnTo>
                    <a:pt x="824" y="1810"/>
                  </a:lnTo>
                  <a:lnTo>
                    <a:pt x="826" y="1808"/>
                  </a:lnTo>
                  <a:lnTo>
                    <a:pt x="828" y="1808"/>
                  </a:lnTo>
                  <a:lnTo>
                    <a:pt x="830" y="1808"/>
                  </a:lnTo>
                  <a:lnTo>
                    <a:pt x="830" y="1810"/>
                  </a:lnTo>
                  <a:lnTo>
                    <a:pt x="830" y="1812"/>
                  </a:lnTo>
                  <a:lnTo>
                    <a:pt x="830" y="1814"/>
                  </a:lnTo>
                  <a:lnTo>
                    <a:pt x="834" y="1814"/>
                  </a:lnTo>
                  <a:close/>
                  <a:moveTo>
                    <a:pt x="898" y="1832"/>
                  </a:moveTo>
                  <a:lnTo>
                    <a:pt x="898" y="1832"/>
                  </a:lnTo>
                  <a:lnTo>
                    <a:pt x="894" y="1826"/>
                  </a:lnTo>
                  <a:lnTo>
                    <a:pt x="892" y="1826"/>
                  </a:lnTo>
                  <a:lnTo>
                    <a:pt x="890" y="1828"/>
                  </a:lnTo>
                  <a:lnTo>
                    <a:pt x="890" y="1830"/>
                  </a:lnTo>
                  <a:lnTo>
                    <a:pt x="888" y="1830"/>
                  </a:lnTo>
                  <a:lnTo>
                    <a:pt x="878" y="1824"/>
                  </a:lnTo>
                  <a:lnTo>
                    <a:pt x="872" y="1822"/>
                  </a:lnTo>
                  <a:lnTo>
                    <a:pt x="868" y="1822"/>
                  </a:lnTo>
                  <a:lnTo>
                    <a:pt x="866" y="1826"/>
                  </a:lnTo>
                  <a:lnTo>
                    <a:pt x="866" y="1830"/>
                  </a:lnTo>
                  <a:lnTo>
                    <a:pt x="870" y="1834"/>
                  </a:lnTo>
                  <a:lnTo>
                    <a:pt x="876" y="1838"/>
                  </a:lnTo>
                  <a:lnTo>
                    <a:pt x="886" y="1840"/>
                  </a:lnTo>
                  <a:lnTo>
                    <a:pt x="894" y="1842"/>
                  </a:lnTo>
                  <a:lnTo>
                    <a:pt x="898" y="1842"/>
                  </a:lnTo>
                  <a:lnTo>
                    <a:pt x="900" y="1840"/>
                  </a:lnTo>
                  <a:lnTo>
                    <a:pt x="898" y="1832"/>
                  </a:lnTo>
                  <a:close/>
                  <a:moveTo>
                    <a:pt x="914" y="1822"/>
                  </a:moveTo>
                  <a:lnTo>
                    <a:pt x="914" y="1822"/>
                  </a:lnTo>
                  <a:lnTo>
                    <a:pt x="912" y="1824"/>
                  </a:lnTo>
                  <a:lnTo>
                    <a:pt x="914" y="1826"/>
                  </a:lnTo>
                  <a:lnTo>
                    <a:pt x="918" y="1824"/>
                  </a:lnTo>
                  <a:lnTo>
                    <a:pt x="924" y="1820"/>
                  </a:lnTo>
                  <a:lnTo>
                    <a:pt x="926" y="1820"/>
                  </a:lnTo>
                  <a:lnTo>
                    <a:pt x="926" y="1818"/>
                  </a:lnTo>
                  <a:lnTo>
                    <a:pt x="922" y="1816"/>
                  </a:lnTo>
                  <a:lnTo>
                    <a:pt x="918" y="1816"/>
                  </a:lnTo>
                  <a:lnTo>
                    <a:pt x="914" y="1822"/>
                  </a:lnTo>
                  <a:close/>
                  <a:moveTo>
                    <a:pt x="868" y="1848"/>
                  </a:moveTo>
                  <a:lnTo>
                    <a:pt x="868" y="1848"/>
                  </a:lnTo>
                  <a:lnTo>
                    <a:pt x="866" y="1850"/>
                  </a:lnTo>
                  <a:lnTo>
                    <a:pt x="868" y="1852"/>
                  </a:lnTo>
                  <a:lnTo>
                    <a:pt x="872" y="1854"/>
                  </a:lnTo>
                  <a:lnTo>
                    <a:pt x="876" y="1854"/>
                  </a:lnTo>
                  <a:lnTo>
                    <a:pt x="880" y="1854"/>
                  </a:lnTo>
                  <a:lnTo>
                    <a:pt x="878" y="1852"/>
                  </a:lnTo>
                  <a:lnTo>
                    <a:pt x="876" y="1848"/>
                  </a:lnTo>
                  <a:lnTo>
                    <a:pt x="872" y="1848"/>
                  </a:lnTo>
                  <a:lnTo>
                    <a:pt x="868" y="1848"/>
                  </a:lnTo>
                  <a:close/>
                  <a:moveTo>
                    <a:pt x="1030" y="1820"/>
                  </a:moveTo>
                  <a:lnTo>
                    <a:pt x="1030" y="1820"/>
                  </a:lnTo>
                  <a:lnTo>
                    <a:pt x="1032" y="1818"/>
                  </a:lnTo>
                  <a:lnTo>
                    <a:pt x="1034" y="1814"/>
                  </a:lnTo>
                  <a:lnTo>
                    <a:pt x="1032" y="1810"/>
                  </a:lnTo>
                  <a:lnTo>
                    <a:pt x="1030" y="1808"/>
                  </a:lnTo>
                  <a:lnTo>
                    <a:pt x="1022" y="1802"/>
                  </a:lnTo>
                  <a:lnTo>
                    <a:pt x="1018" y="1800"/>
                  </a:lnTo>
                  <a:lnTo>
                    <a:pt x="1016" y="1802"/>
                  </a:lnTo>
                  <a:lnTo>
                    <a:pt x="1014" y="1806"/>
                  </a:lnTo>
                  <a:lnTo>
                    <a:pt x="1016" y="1812"/>
                  </a:lnTo>
                  <a:lnTo>
                    <a:pt x="1022" y="1818"/>
                  </a:lnTo>
                  <a:lnTo>
                    <a:pt x="1026" y="1820"/>
                  </a:lnTo>
                  <a:lnTo>
                    <a:pt x="1030" y="1820"/>
                  </a:lnTo>
                  <a:close/>
                  <a:moveTo>
                    <a:pt x="952" y="1846"/>
                  </a:moveTo>
                  <a:lnTo>
                    <a:pt x="952" y="1846"/>
                  </a:lnTo>
                  <a:lnTo>
                    <a:pt x="952" y="1848"/>
                  </a:lnTo>
                  <a:lnTo>
                    <a:pt x="954" y="1850"/>
                  </a:lnTo>
                  <a:lnTo>
                    <a:pt x="954" y="1854"/>
                  </a:lnTo>
                  <a:lnTo>
                    <a:pt x="954" y="1856"/>
                  </a:lnTo>
                  <a:lnTo>
                    <a:pt x="952" y="1858"/>
                  </a:lnTo>
                  <a:lnTo>
                    <a:pt x="952" y="1860"/>
                  </a:lnTo>
                  <a:lnTo>
                    <a:pt x="960" y="1866"/>
                  </a:lnTo>
                  <a:lnTo>
                    <a:pt x="962" y="1866"/>
                  </a:lnTo>
                  <a:lnTo>
                    <a:pt x="964" y="1866"/>
                  </a:lnTo>
                  <a:lnTo>
                    <a:pt x="964" y="1864"/>
                  </a:lnTo>
                  <a:lnTo>
                    <a:pt x="964" y="1862"/>
                  </a:lnTo>
                  <a:lnTo>
                    <a:pt x="966" y="1860"/>
                  </a:lnTo>
                  <a:lnTo>
                    <a:pt x="968" y="1858"/>
                  </a:lnTo>
                  <a:lnTo>
                    <a:pt x="972" y="1862"/>
                  </a:lnTo>
                  <a:lnTo>
                    <a:pt x="976" y="1864"/>
                  </a:lnTo>
                  <a:lnTo>
                    <a:pt x="976" y="1862"/>
                  </a:lnTo>
                  <a:lnTo>
                    <a:pt x="976" y="1860"/>
                  </a:lnTo>
                  <a:lnTo>
                    <a:pt x="972" y="1858"/>
                  </a:lnTo>
                  <a:lnTo>
                    <a:pt x="972" y="1856"/>
                  </a:lnTo>
                  <a:lnTo>
                    <a:pt x="972" y="1854"/>
                  </a:lnTo>
                  <a:lnTo>
                    <a:pt x="974" y="1850"/>
                  </a:lnTo>
                  <a:lnTo>
                    <a:pt x="974" y="1846"/>
                  </a:lnTo>
                  <a:lnTo>
                    <a:pt x="972" y="1846"/>
                  </a:lnTo>
                  <a:lnTo>
                    <a:pt x="970" y="1844"/>
                  </a:lnTo>
                  <a:lnTo>
                    <a:pt x="966" y="1842"/>
                  </a:lnTo>
                  <a:lnTo>
                    <a:pt x="964" y="1840"/>
                  </a:lnTo>
                  <a:lnTo>
                    <a:pt x="960" y="1838"/>
                  </a:lnTo>
                  <a:lnTo>
                    <a:pt x="956" y="1840"/>
                  </a:lnTo>
                  <a:lnTo>
                    <a:pt x="954" y="1842"/>
                  </a:lnTo>
                  <a:lnTo>
                    <a:pt x="958" y="1844"/>
                  </a:lnTo>
                  <a:lnTo>
                    <a:pt x="964" y="1846"/>
                  </a:lnTo>
                  <a:lnTo>
                    <a:pt x="966" y="1848"/>
                  </a:lnTo>
                  <a:lnTo>
                    <a:pt x="964" y="1850"/>
                  </a:lnTo>
                  <a:lnTo>
                    <a:pt x="960" y="1850"/>
                  </a:lnTo>
                  <a:lnTo>
                    <a:pt x="952" y="1846"/>
                  </a:lnTo>
                  <a:close/>
                  <a:moveTo>
                    <a:pt x="862" y="1678"/>
                  </a:moveTo>
                  <a:lnTo>
                    <a:pt x="862" y="1678"/>
                  </a:lnTo>
                  <a:lnTo>
                    <a:pt x="864" y="1678"/>
                  </a:lnTo>
                  <a:lnTo>
                    <a:pt x="868" y="1678"/>
                  </a:lnTo>
                  <a:lnTo>
                    <a:pt x="872" y="1674"/>
                  </a:lnTo>
                  <a:lnTo>
                    <a:pt x="872" y="1672"/>
                  </a:lnTo>
                  <a:lnTo>
                    <a:pt x="868" y="1672"/>
                  </a:lnTo>
                  <a:lnTo>
                    <a:pt x="864" y="1674"/>
                  </a:lnTo>
                  <a:lnTo>
                    <a:pt x="862" y="1678"/>
                  </a:lnTo>
                  <a:close/>
                  <a:moveTo>
                    <a:pt x="860" y="1816"/>
                  </a:moveTo>
                  <a:lnTo>
                    <a:pt x="860" y="1816"/>
                  </a:lnTo>
                  <a:lnTo>
                    <a:pt x="860" y="1814"/>
                  </a:lnTo>
                  <a:lnTo>
                    <a:pt x="860" y="1812"/>
                  </a:lnTo>
                  <a:lnTo>
                    <a:pt x="858" y="1814"/>
                  </a:lnTo>
                  <a:lnTo>
                    <a:pt x="856" y="1818"/>
                  </a:lnTo>
                  <a:lnTo>
                    <a:pt x="850" y="1826"/>
                  </a:lnTo>
                  <a:lnTo>
                    <a:pt x="848" y="1830"/>
                  </a:lnTo>
                  <a:lnTo>
                    <a:pt x="848" y="1834"/>
                  </a:lnTo>
                  <a:lnTo>
                    <a:pt x="850" y="1836"/>
                  </a:lnTo>
                  <a:lnTo>
                    <a:pt x="852" y="1836"/>
                  </a:lnTo>
                  <a:lnTo>
                    <a:pt x="854" y="1830"/>
                  </a:lnTo>
                  <a:lnTo>
                    <a:pt x="860" y="1816"/>
                  </a:lnTo>
                  <a:close/>
                  <a:moveTo>
                    <a:pt x="1100" y="2508"/>
                  </a:moveTo>
                  <a:lnTo>
                    <a:pt x="1100" y="2508"/>
                  </a:lnTo>
                  <a:lnTo>
                    <a:pt x="1102" y="2508"/>
                  </a:lnTo>
                  <a:lnTo>
                    <a:pt x="1100" y="2506"/>
                  </a:lnTo>
                  <a:lnTo>
                    <a:pt x="1094" y="2504"/>
                  </a:lnTo>
                  <a:lnTo>
                    <a:pt x="1086" y="2504"/>
                  </a:lnTo>
                  <a:lnTo>
                    <a:pt x="1084" y="2504"/>
                  </a:lnTo>
                  <a:lnTo>
                    <a:pt x="1084" y="2506"/>
                  </a:lnTo>
                  <a:lnTo>
                    <a:pt x="1086" y="2508"/>
                  </a:lnTo>
                  <a:lnTo>
                    <a:pt x="1092" y="2510"/>
                  </a:lnTo>
                  <a:lnTo>
                    <a:pt x="1096" y="2510"/>
                  </a:lnTo>
                  <a:lnTo>
                    <a:pt x="1100" y="2508"/>
                  </a:lnTo>
                  <a:close/>
                  <a:moveTo>
                    <a:pt x="1092" y="2518"/>
                  </a:moveTo>
                  <a:lnTo>
                    <a:pt x="1092" y="2518"/>
                  </a:lnTo>
                  <a:lnTo>
                    <a:pt x="1108" y="2520"/>
                  </a:lnTo>
                  <a:lnTo>
                    <a:pt x="1110" y="2518"/>
                  </a:lnTo>
                  <a:lnTo>
                    <a:pt x="1108" y="2516"/>
                  </a:lnTo>
                  <a:lnTo>
                    <a:pt x="1100" y="2514"/>
                  </a:lnTo>
                  <a:lnTo>
                    <a:pt x="1086" y="2514"/>
                  </a:lnTo>
                  <a:lnTo>
                    <a:pt x="1084" y="2514"/>
                  </a:lnTo>
                  <a:lnTo>
                    <a:pt x="1082" y="2516"/>
                  </a:lnTo>
                  <a:lnTo>
                    <a:pt x="1092" y="2518"/>
                  </a:lnTo>
                  <a:close/>
                  <a:moveTo>
                    <a:pt x="1108" y="1672"/>
                  </a:moveTo>
                  <a:lnTo>
                    <a:pt x="1108" y="1672"/>
                  </a:lnTo>
                  <a:lnTo>
                    <a:pt x="1106" y="1672"/>
                  </a:lnTo>
                  <a:lnTo>
                    <a:pt x="1104" y="1674"/>
                  </a:lnTo>
                  <a:lnTo>
                    <a:pt x="1102" y="1682"/>
                  </a:lnTo>
                  <a:lnTo>
                    <a:pt x="1100" y="1692"/>
                  </a:lnTo>
                  <a:lnTo>
                    <a:pt x="1094" y="1700"/>
                  </a:lnTo>
                  <a:lnTo>
                    <a:pt x="1090" y="1710"/>
                  </a:lnTo>
                  <a:lnTo>
                    <a:pt x="1086" y="1722"/>
                  </a:lnTo>
                  <a:lnTo>
                    <a:pt x="1084" y="1734"/>
                  </a:lnTo>
                  <a:lnTo>
                    <a:pt x="1084" y="1740"/>
                  </a:lnTo>
                  <a:lnTo>
                    <a:pt x="1086" y="1744"/>
                  </a:lnTo>
                  <a:lnTo>
                    <a:pt x="1090" y="1734"/>
                  </a:lnTo>
                  <a:lnTo>
                    <a:pt x="1100" y="1708"/>
                  </a:lnTo>
                  <a:lnTo>
                    <a:pt x="1108" y="1684"/>
                  </a:lnTo>
                  <a:lnTo>
                    <a:pt x="1110" y="1676"/>
                  </a:lnTo>
                  <a:lnTo>
                    <a:pt x="1110" y="1674"/>
                  </a:lnTo>
                  <a:lnTo>
                    <a:pt x="1108" y="1672"/>
                  </a:lnTo>
                  <a:close/>
                  <a:moveTo>
                    <a:pt x="1804" y="2938"/>
                  </a:moveTo>
                  <a:lnTo>
                    <a:pt x="1804" y="2938"/>
                  </a:lnTo>
                  <a:lnTo>
                    <a:pt x="1810" y="2932"/>
                  </a:lnTo>
                  <a:lnTo>
                    <a:pt x="1812" y="2928"/>
                  </a:lnTo>
                  <a:lnTo>
                    <a:pt x="1808" y="2930"/>
                  </a:lnTo>
                  <a:lnTo>
                    <a:pt x="1800" y="2934"/>
                  </a:lnTo>
                  <a:lnTo>
                    <a:pt x="1790" y="2940"/>
                  </a:lnTo>
                  <a:lnTo>
                    <a:pt x="1776" y="2946"/>
                  </a:lnTo>
                  <a:lnTo>
                    <a:pt x="1768" y="2946"/>
                  </a:lnTo>
                  <a:lnTo>
                    <a:pt x="1760" y="2944"/>
                  </a:lnTo>
                  <a:lnTo>
                    <a:pt x="1754" y="2944"/>
                  </a:lnTo>
                  <a:lnTo>
                    <a:pt x="1750" y="2944"/>
                  </a:lnTo>
                  <a:lnTo>
                    <a:pt x="1748" y="2946"/>
                  </a:lnTo>
                  <a:lnTo>
                    <a:pt x="1748" y="2948"/>
                  </a:lnTo>
                  <a:lnTo>
                    <a:pt x="1748" y="2954"/>
                  </a:lnTo>
                  <a:lnTo>
                    <a:pt x="1746" y="2954"/>
                  </a:lnTo>
                  <a:lnTo>
                    <a:pt x="1742" y="2954"/>
                  </a:lnTo>
                  <a:lnTo>
                    <a:pt x="1736" y="2954"/>
                  </a:lnTo>
                  <a:lnTo>
                    <a:pt x="1732" y="2958"/>
                  </a:lnTo>
                  <a:lnTo>
                    <a:pt x="1730" y="2960"/>
                  </a:lnTo>
                  <a:lnTo>
                    <a:pt x="1726" y="2960"/>
                  </a:lnTo>
                  <a:lnTo>
                    <a:pt x="1722" y="2960"/>
                  </a:lnTo>
                  <a:lnTo>
                    <a:pt x="1722" y="2962"/>
                  </a:lnTo>
                  <a:lnTo>
                    <a:pt x="1726" y="2974"/>
                  </a:lnTo>
                  <a:lnTo>
                    <a:pt x="1728" y="2978"/>
                  </a:lnTo>
                  <a:lnTo>
                    <a:pt x="1732" y="2980"/>
                  </a:lnTo>
                  <a:lnTo>
                    <a:pt x="1736" y="2982"/>
                  </a:lnTo>
                  <a:lnTo>
                    <a:pt x="1742" y="2982"/>
                  </a:lnTo>
                  <a:lnTo>
                    <a:pt x="1748" y="2982"/>
                  </a:lnTo>
                  <a:lnTo>
                    <a:pt x="1750" y="2984"/>
                  </a:lnTo>
                  <a:lnTo>
                    <a:pt x="1752" y="2986"/>
                  </a:lnTo>
                  <a:lnTo>
                    <a:pt x="1754" y="2984"/>
                  </a:lnTo>
                  <a:lnTo>
                    <a:pt x="1754" y="2982"/>
                  </a:lnTo>
                  <a:lnTo>
                    <a:pt x="1756" y="2980"/>
                  </a:lnTo>
                  <a:lnTo>
                    <a:pt x="1764" y="2978"/>
                  </a:lnTo>
                  <a:lnTo>
                    <a:pt x="1770" y="2976"/>
                  </a:lnTo>
                  <a:lnTo>
                    <a:pt x="1774" y="2974"/>
                  </a:lnTo>
                  <a:lnTo>
                    <a:pt x="1776" y="2970"/>
                  </a:lnTo>
                  <a:lnTo>
                    <a:pt x="1780" y="2966"/>
                  </a:lnTo>
                  <a:lnTo>
                    <a:pt x="1782" y="2964"/>
                  </a:lnTo>
                  <a:lnTo>
                    <a:pt x="1790" y="2964"/>
                  </a:lnTo>
                  <a:lnTo>
                    <a:pt x="1794" y="2964"/>
                  </a:lnTo>
                  <a:lnTo>
                    <a:pt x="1796" y="2962"/>
                  </a:lnTo>
                  <a:lnTo>
                    <a:pt x="1794" y="2960"/>
                  </a:lnTo>
                  <a:lnTo>
                    <a:pt x="1790" y="2954"/>
                  </a:lnTo>
                  <a:lnTo>
                    <a:pt x="1790" y="2950"/>
                  </a:lnTo>
                  <a:lnTo>
                    <a:pt x="1796" y="2944"/>
                  </a:lnTo>
                  <a:lnTo>
                    <a:pt x="1804" y="2938"/>
                  </a:lnTo>
                  <a:close/>
                  <a:moveTo>
                    <a:pt x="1538" y="2902"/>
                  </a:moveTo>
                  <a:lnTo>
                    <a:pt x="1538" y="2902"/>
                  </a:lnTo>
                  <a:lnTo>
                    <a:pt x="1540" y="2906"/>
                  </a:lnTo>
                  <a:lnTo>
                    <a:pt x="1538" y="2910"/>
                  </a:lnTo>
                  <a:lnTo>
                    <a:pt x="1538" y="2914"/>
                  </a:lnTo>
                  <a:lnTo>
                    <a:pt x="1542" y="2918"/>
                  </a:lnTo>
                  <a:lnTo>
                    <a:pt x="1544" y="2918"/>
                  </a:lnTo>
                  <a:lnTo>
                    <a:pt x="1548" y="2914"/>
                  </a:lnTo>
                  <a:lnTo>
                    <a:pt x="1554" y="2904"/>
                  </a:lnTo>
                  <a:lnTo>
                    <a:pt x="1558" y="2894"/>
                  </a:lnTo>
                  <a:lnTo>
                    <a:pt x="1560" y="2888"/>
                  </a:lnTo>
                  <a:lnTo>
                    <a:pt x="1560" y="2886"/>
                  </a:lnTo>
                  <a:lnTo>
                    <a:pt x="1558" y="2886"/>
                  </a:lnTo>
                  <a:lnTo>
                    <a:pt x="1554" y="2886"/>
                  </a:lnTo>
                  <a:lnTo>
                    <a:pt x="1546" y="2892"/>
                  </a:lnTo>
                  <a:lnTo>
                    <a:pt x="1540" y="2898"/>
                  </a:lnTo>
                  <a:lnTo>
                    <a:pt x="1538" y="2900"/>
                  </a:lnTo>
                  <a:lnTo>
                    <a:pt x="1538" y="2902"/>
                  </a:lnTo>
                  <a:close/>
                  <a:moveTo>
                    <a:pt x="644" y="1508"/>
                  </a:moveTo>
                  <a:lnTo>
                    <a:pt x="644" y="1508"/>
                  </a:lnTo>
                  <a:lnTo>
                    <a:pt x="646" y="1510"/>
                  </a:lnTo>
                  <a:lnTo>
                    <a:pt x="648" y="1508"/>
                  </a:lnTo>
                  <a:lnTo>
                    <a:pt x="650" y="1500"/>
                  </a:lnTo>
                  <a:lnTo>
                    <a:pt x="650" y="1498"/>
                  </a:lnTo>
                  <a:lnTo>
                    <a:pt x="646" y="1498"/>
                  </a:lnTo>
                  <a:lnTo>
                    <a:pt x="640" y="1500"/>
                  </a:lnTo>
                  <a:lnTo>
                    <a:pt x="636" y="1504"/>
                  </a:lnTo>
                  <a:lnTo>
                    <a:pt x="634" y="1510"/>
                  </a:lnTo>
                  <a:lnTo>
                    <a:pt x="636" y="1514"/>
                  </a:lnTo>
                  <a:lnTo>
                    <a:pt x="638" y="1516"/>
                  </a:lnTo>
                  <a:lnTo>
                    <a:pt x="642" y="1518"/>
                  </a:lnTo>
                  <a:lnTo>
                    <a:pt x="644" y="1516"/>
                  </a:lnTo>
                  <a:lnTo>
                    <a:pt x="644" y="1514"/>
                  </a:lnTo>
                  <a:lnTo>
                    <a:pt x="642" y="1508"/>
                  </a:lnTo>
                  <a:lnTo>
                    <a:pt x="640" y="1506"/>
                  </a:lnTo>
                  <a:lnTo>
                    <a:pt x="644" y="1508"/>
                  </a:lnTo>
                  <a:close/>
                  <a:moveTo>
                    <a:pt x="632" y="1558"/>
                  </a:moveTo>
                  <a:lnTo>
                    <a:pt x="632" y="1558"/>
                  </a:lnTo>
                  <a:lnTo>
                    <a:pt x="634" y="1556"/>
                  </a:lnTo>
                  <a:lnTo>
                    <a:pt x="634" y="1554"/>
                  </a:lnTo>
                  <a:lnTo>
                    <a:pt x="634" y="1548"/>
                  </a:lnTo>
                  <a:lnTo>
                    <a:pt x="630" y="1544"/>
                  </a:lnTo>
                  <a:lnTo>
                    <a:pt x="630" y="1546"/>
                  </a:lnTo>
                  <a:lnTo>
                    <a:pt x="630" y="1554"/>
                  </a:lnTo>
                  <a:lnTo>
                    <a:pt x="630" y="1558"/>
                  </a:lnTo>
                  <a:lnTo>
                    <a:pt x="632" y="1558"/>
                  </a:lnTo>
                  <a:close/>
                  <a:moveTo>
                    <a:pt x="628" y="1528"/>
                  </a:moveTo>
                  <a:lnTo>
                    <a:pt x="628" y="1528"/>
                  </a:lnTo>
                  <a:lnTo>
                    <a:pt x="630" y="1528"/>
                  </a:lnTo>
                  <a:lnTo>
                    <a:pt x="630" y="1526"/>
                  </a:lnTo>
                  <a:lnTo>
                    <a:pt x="632" y="1522"/>
                  </a:lnTo>
                  <a:lnTo>
                    <a:pt x="632" y="1520"/>
                  </a:lnTo>
                  <a:lnTo>
                    <a:pt x="634" y="1520"/>
                  </a:lnTo>
                  <a:lnTo>
                    <a:pt x="634" y="1522"/>
                  </a:lnTo>
                  <a:lnTo>
                    <a:pt x="636" y="1522"/>
                  </a:lnTo>
                  <a:lnTo>
                    <a:pt x="638" y="1522"/>
                  </a:lnTo>
                  <a:lnTo>
                    <a:pt x="638" y="1520"/>
                  </a:lnTo>
                  <a:lnTo>
                    <a:pt x="636" y="1518"/>
                  </a:lnTo>
                  <a:lnTo>
                    <a:pt x="632" y="1514"/>
                  </a:lnTo>
                  <a:lnTo>
                    <a:pt x="628" y="1512"/>
                  </a:lnTo>
                  <a:lnTo>
                    <a:pt x="628" y="1516"/>
                  </a:lnTo>
                  <a:lnTo>
                    <a:pt x="628" y="1528"/>
                  </a:lnTo>
                  <a:close/>
                  <a:moveTo>
                    <a:pt x="1186" y="1636"/>
                  </a:moveTo>
                  <a:lnTo>
                    <a:pt x="1186" y="1636"/>
                  </a:lnTo>
                  <a:lnTo>
                    <a:pt x="1180" y="1640"/>
                  </a:lnTo>
                  <a:lnTo>
                    <a:pt x="1176" y="1638"/>
                  </a:lnTo>
                  <a:lnTo>
                    <a:pt x="1174" y="1638"/>
                  </a:lnTo>
                  <a:lnTo>
                    <a:pt x="1164" y="1646"/>
                  </a:lnTo>
                  <a:lnTo>
                    <a:pt x="1156" y="1656"/>
                  </a:lnTo>
                  <a:lnTo>
                    <a:pt x="1150" y="1666"/>
                  </a:lnTo>
                  <a:lnTo>
                    <a:pt x="1150" y="1676"/>
                  </a:lnTo>
                  <a:lnTo>
                    <a:pt x="1154" y="1682"/>
                  </a:lnTo>
                  <a:lnTo>
                    <a:pt x="1154" y="1686"/>
                  </a:lnTo>
                  <a:lnTo>
                    <a:pt x="1154" y="1690"/>
                  </a:lnTo>
                  <a:lnTo>
                    <a:pt x="1154" y="1696"/>
                  </a:lnTo>
                  <a:lnTo>
                    <a:pt x="1154" y="1700"/>
                  </a:lnTo>
                  <a:lnTo>
                    <a:pt x="1158" y="1700"/>
                  </a:lnTo>
                  <a:lnTo>
                    <a:pt x="1162" y="1696"/>
                  </a:lnTo>
                  <a:lnTo>
                    <a:pt x="1166" y="1690"/>
                  </a:lnTo>
                  <a:lnTo>
                    <a:pt x="1170" y="1682"/>
                  </a:lnTo>
                  <a:lnTo>
                    <a:pt x="1178" y="1674"/>
                  </a:lnTo>
                  <a:lnTo>
                    <a:pt x="1182" y="1670"/>
                  </a:lnTo>
                  <a:lnTo>
                    <a:pt x="1184" y="1666"/>
                  </a:lnTo>
                  <a:lnTo>
                    <a:pt x="1182" y="1662"/>
                  </a:lnTo>
                  <a:lnTo>
                    <a:pt x="1180" y="1658"/>
                  </a:lnTo>
                  <a:lnTo>
                    <a:pt x="1180" y="1656"/>
                  </a:lnTo>
                  <a:lnTo>
                    <a:pt x="1182" y="1652"/>
                  </a:lnTo>
                  <a:lnTo>
                    <a:pt x="1186" y="1646"/>
                  </a:lnTo>
                  <a:lnTo>
                    <a:pt x="1194" y="1638"/>
                  </a:lnTo>
                  <a:lnTo>
                    <a:pt x="1198" y="1632"/>
                  </a:lnTo>
                  <a:lnTo>
                    <a:pt x="1196" y="1630"/>
                  </a:lnTo>
                  <a:lnTo>
                    <a:pt x="1194" y="1632"/>
                  </a:lnTo>
                  <a:lnTo>
                    <a:pt x="1186" y="1636"/>
                  </a:lnTo>
                  <a:close/>
                  <a:moveTo>
                    <a:pt x="1058" y="962"/>
                  </a:moveTo>
                  <a:lnTo>
                    <a:pt x="1058" y="962"/>
                  </a:lnTo>
                  <a:lnTo>
                    <a:pt x="1050" y="960"/>
                  </a:lnTo>
                  <a:lnTo>
                    <a:pt x="1048" y="962"/>
                  </a:lnTo>
                  <a:lnTo>
                    <a:pt x="1046" y="964"/>
                  </a:lnTo>
                  <a:lnTo>
                    <a:pt x="1048" y="964"/>
                  </a:lnTo>
                  <a:lnTo>
                    <a:pt x="1054" y="964"/>
                  </a:lnTo>
                  <a:lnTo>
                    <a:pt x="1058" y="962"/>
                  </a:lnTo>
                  <a:close/>
                  <a:moveTo>
                    <a:pt x="1366" y="1568"/>
                  </a:moveTo>
                  <a:lnTo>
                    <a:pt x="1366" y="1568"/>
                  </a:lnTo>
                  <a:lnTo>
                    <a:pt x="1364" y="1566"/>
                  </a:lnTo>
                  <a:lnTo>
                    <a:pt x="1360" y="1564"/>
                  </a:lnTo>
                  <a:lnTo>
                    <a:pt x="1356" y="1564"/>
                  </a:lnTo>
                  <a:lnTo>
                    <a:pt x="1354" y="1566"/>
                  </a:lnTo>
                  <a:lnTo>
                    <a:pt x="1356" y="1568"/>
                  </a:lnTo>
                  <a:lnTo>
                    <a:pt x="1360" y="1570"/>
                  </a:lnTo>
                  <a:lnTo>
                    <a:pt x="1364" y="1570"/>
                  </a:lnTo>
                  <a:lnTo>
                    <a:pt x="1366" y="1568"/>
                  </a:lnTo>
                  <a:close/>
                  <a:moveTo>
                    <a:pt x="1332" y="1588"/>
                  </a:moveTo>
                  <a:lnTo>
                    <a:pt x="1332" y="1588"/>
                  </a:lnTo>
                  <a:lnTo>
                    <a:pt x="1336" y="1586"/>
                  </a:lnTo>
                  <a:lnTo>
                    <a:pt x="1338" y="1584"/>
                  </a:lnTo>
                  <a:lnTo>
                    <a:pt x="1338" y="1582"/>
                  </a:lnTo>
                  <a:lnTo>
                    <a:pt x="1342" y="1580"/>
                  </a:lnTo>
                  <a:lnTo>
                    <a:pt x="1344" y="1582"/>
                  </a:lnTo>
                  <a:lnTo>
                    <a:pt x="1346" y="1580"/>
                  </a:lnTo>
                  <a:lnTo>
                    <a:pt x="1346" y="1578"/>
                  </a:lnTo>
                  <a:lnTo>
                    <a:pt x="1348" y="1578"/>
                  </a:lnTo>
                  <a:lnTo>
                    <a:pt x="1350" y="1578"/>
                  </a:lnTo>
                  <a:lnTo>
                    <a:pt x="1352" y="1576"/>
                  </a:lnTo>
                  <a:lnTo>
                    <a:pt x="1350" y="1574"/>
                  </a:lnTo>
                  <a:lnTo>
                    <a:pt x="1346" y="1570"/>
                  </a:lnTo>
                  <a:lnTo>
                    <a:pt x="1336" y="1562"/>
                  </a:lnTo>
                  <a:lnTo>
                    <a:pt x="1334" y="1562"/>
                  </a:lnTo>
                  <a:lnTo>
                    <a:pt x="1330" y="1566"/>
                  </a:lnTo>
                  <a:lnTo>
                    <a:pt x="1326" y="1568"/>
                  </a:lnTo>
                  <a:lnTo>
                    <a:pt x="1320" y="1570"/>
                  </a:lnTo>
                  <a:lnTo>
                    <a:pt x="1316" y="1570"/>
                  </a:lnTo>
                  <a:lnTo>
                    <a:pt x="1312" y="1570"/>
                  </a:lnTo>
                  <a:lnTo>
                    <a:pt x="1310" y="1572"/>
                  </a:lnTo>
                  <a:lnTo>
                    <a:pt x="1312" y="1574"/>
                  </a:lnTo>
                  <a:lnTo>
                    <a:pt x="1322" y="1574"/>
                  </a:lnTo>
                  <a:lnTo>
                    <a:pt x="1324" y="1574"/>
                  </a:lnTo>
                  <a:lnTo>
                    <a:pt x="1326" y="1576"/>
                  </a:lnTo>
                  <a:lnTo>
                    <a:pt x="1326" y="1580"/>
                  </a:lnTo>
                  <a:lnTo>
                    <a:pt x="1328" y="1584"/>
                  </a:lnTo>
                  <a:lnTo>
                    <a:pt x="1330" y="1586"/>
                  </a:lnTo>
                  <a:lnTo>
                    <a:pt x="1332" y="1588"/>
                  </a:lnTo>
                  <a:close/>
                  <a:moveTo>
                    <a:pt x="1306" y="1608"/>
                  </a:moveTo>
                  <a:lnTo>
                    <a:pt x="1306" y="1608"/>
                  </a:lnTo>
                  <a:lnTo>
                    <a:pt x="1304" y="1610"/>
                  </a:lnTo>
                  <a:lnTo>
                    <a:pt x="1302" y="1612"/>
                  </a:lnTo>
                  <a:lnTo>
                    <a:pt x="1304" y="1616"/>
                  </a:lnTo>
                  <a:lnTo>
                    <a:pt x="1310" y="1618"/>
                  </a:lnTo>
                  <a:lnTo>
                    <a:pt x="1316" y="1622"/>
                  </a:lnTo>
                  <a:lnTo>
                    <a:pt x="1316" y="1624"/>
                  </a:lnTo>
                  <a:lnTo>
                    <a:pt x="1312" y="1628"/>
                  </a:lnTo>
                  <a:lnTo>
                    <a:pt x="1308" y="1630"/>
                  </a:lnTo>
                  <a:lnTo>
                    <a:pt x="1308" y="1634"/>
                  </a:lnTo>
                  <a:lnTo>
                    <a:pt x="1308" y="1636"/>
                  </a:lnTo>
                  <a:lnTo>
                    <a:pt x="1314" y="1636"/>
                  </a:lnTo>
                  <a:lnTo>
                    <a:pt x="1316" y="1634"/>
                  </a:lnTo>
                  <a:lnTo>
                    <a:pt x="1318" y="1630"/>
                  </a:lnTo>
                  <a:lnTo>
                    <a:pt x="1322" y="1620"/>
                  </a:lnTo>
                  <a:lnTo>
                    <a:pt x="1326" y="1618"/>
                  </a:lnTo>
                  <a:lnTo>
                    <a:pt x="1328" y="1616"/>
                  </a:lnTo>
                  <a:lnTo>
                    <a:pt x="1330" y="1616"/>
                  </a:lnTo>
                  <a:lnTo>
                    <a:pt x="1334" y="1618"/>
                  </a:lnTo>
                  <a:lnTo>
                    <a:pt x="1340" y="1614"/>
                  </a:lnTo>
                  <a:lnTo>
                    <a:pt x="1348" y="1610"/>
                  </a:lnTo>
                  <a:lnTo>
                    <a:pt x="1352" y="1604"/>
                  </a:lnTo>
                  <a:lnTo>
                    <a:pt x="1356" y="1602"/>
                  </a:lnTo>
                  <a:lnTo>
                    <a:pt x="1358" y="1602"/>
                  </a:lnTo>
                  <a:lnTo>
                    <a:pt x="1358" y="1604"/>
                  </a:lnTo>
                  <a:lnTo>
                    <a:pt x="1362" y="1604"/>
                  </a:lnTo>
                  <a:lnTo>
                    <a:pt x="1364" y="1602"/>
                  </a:lnTo>
                  <a:lnTo>
                    <a:pt x="1362" y="1602"/>
                  </a:lnTo>
                  <a:lnTo>
                    <a:pt x="1354" y="1596"/>
                  </a:lnTo>
                  <a:lnTo>
                    <a:pt x="1348" y="1594"/>
                  </a:lnTo>
                  <a:lnTo>
                    <a:pt x="1342" y="1594"/>
                  </a:lnTo>
                  <a:lnTo>
                    <a:pt x="1338" y="1594"/>
                  </a:lnTo>
                  <a:lnTo>
                    <a:pt x="1334" y="1592"/>
                  </a:lnTo>
                  <a:lnTo>
                    <a:pt x="1330" y="1590"/>
                  </a:lnTo>
                  <a:lnTo>
                    <a:pt x="1324" y="1592"/>
                  </a:lnTo>
                  <a:lnTo>
                    <a:pt x="1318" y="1594"/>
                  </a:lnTo>
                  <a:lnTo>
                    <a:pt x="1314" y="1600"/>
                  </a:lnTo>
                  <a:lnTo>
                    <a:pt x="1312" y="1602"/>
                  </a:lnTo>
                  <a:lnTo>
                    <a:pt x="1310" y="1602"/>
                  </a:lnTo>
                  <a:lnTo>
                    <a:pt x="1308" y="1598"/>
                  </a:lnTo>
                  <a:lnTo>
                    <a:pt x="1304" y="1598"/>
                  </a:lnTo>
                  <a:lnTo>
                    <a:pt x="1304" y="1600"/>
                  </a:lnTo>
                  <a:lnTo>
                    <a:pt x="1306" y="1604"/>
                  </a:lnTo>
                  <a:lnTo>
                    <a:pt x="1308" y="1606"/>
                  </a:lnTo>
                  <a:lnTo>
                    <a:pt x="1308" y="1608"/>
                  </a:lnTo>
                  <a:lnTo>
                    <a:pt x="1306" y="1608"/>
                  </a:lnTo>
                  <a:close/>
                  <a:moveTo>
                    <a:pt x="1364" y="1596"/>
                  </a:moveTo>
                  <a:lnTo>
                    <a:pt x="1364" y="1596"/>
                  </a:lnTo>
                  <a:lnTo>
                    <a:pt x="1364" y="1592"/>
                  </a:lnTo>
                  <a:lnTo>
                    <a:pt x="1360" y="1590"/>
                  </a:lnTo>
                  <a:lnTo>
                    <a:pt x="1356" y="1588"/>
                  </a:lnTo>
                  <a:lnTo>
                    <a:pt x="1354" y="1588"/>
                  </a:lnTo>
                  <a:lnTo>
                    <a:pt x="1354" y="1592"/>
                  </a:lnTo>
                  <a:lnTo>
                    <a:pt x="1356" y="1596"/>
                  </a:lnTo>
                  <a:lnTo>
                    <a:pt x="1360" y="1598"/>
                  </a:lnTo>
                  <a:lnTo>
                    <a:pt x="1364" y="1596"/>
                  </a:lnTo>
                  <a:close/>
                  <a:moveTo>
                    <a:pt x="1102" y="2532"/>
                  </a:moveTo>
                  <a:lnTo>
                    <a:pt x="1102" y="2532"/>
                  </a:lnTo>
                  <a:lnTo>
                    <a:pt x="1110" y="2530"/>
                  </a:lnTo>
                  <a:lnTo>
                    <a:pt x="1112" y="2530"/>
                  </a:lnTo>
                  <a:lnTo>
                    <a:pt x="1110" y="2528"/>
                  </a:lnTo>
                  <a:lnTo>
                    <a:pt x="1098" y="2526"/>
                  </a:lnTo>
                  <a:lnTo>
                    <a:pt x="1092" y="2528"/>
                  </a:lnTo>
                  <a:lnTo>
                    <a:pt x="1094" y="2530"/>
                  </a:lnTo>
                  <a:lnTo>
                    <a:pt x="1096" y="2532"/>
                  </a:lnTo>
                  <a:lnTo>
                    <a:pt x="1102" y="2532"/>
                  </a:lnTo>
                  <a:close/>
                  <a:moveTo>
                    <a:pt x="470" y="2754"/>
                  </a:moveTo>
                  <a:lnTo>
                    <a:pt x="470" y="2754"/>
                  </a:lnTo>
                  <a:lnTo>
                    <a:pt x="472" y="2756"/>
                  </a:lnTo>
                  <a:lnTo>
                    <a:pt x="476" y="2756"/>
                  </a:lnTo>
                  <a:lnTo>
                    <a:pt x="482" y="2752"/>
                  </a:lnTo>
                  <a:lnTo>
                    <a:pt x="486" y="2746"/>
                  </a:lnTo>
                  <a:lnTo>
                    <a:pt x="486" y="2744"/>
                  </a:lnTo>
                  <a:lnTo>
                    <a:pt x="484" y="2740"/>
                  </a:lnTo>
                  <a:lnTo>
                    <a:pt x="482" y="2740"/>
                  </a:lnTo>
                  <a:lnTo>
                    <a:pt x="480" y="2740"/>
                  </a:lnTo>
                  <a:lnTo>
                    <a:pt x="474" y="2744"/>
                  </a:lnTo>
                  <a:lnTo>
                    <a:pt x="470" y="2750"/>
                  </a:lnTo>
                  <a:lnTo>
                    <a:pt x="470" y="2752"/>
                  </a:lnTo>
                  <a:lnTo>
                    <a:pt x="470" y="2754"/>
                  </a:lnTo>
                  <a:close/>
                  <a:moveTo>
                    <a:pt x="808" y="2632"/>
                  </a:moveTo>
                  <a:lnTo>
                    <a:pt x="808" y="2632"/>
                  </a:lnTo>
                  <a:lnTo>
                    <a:pt x="804" y="2628"/>
                  </a:lnTo>
                  <a:lnTo>
                    <a:pt x="802" y="2626"/>
                  </a:lnTo>
                  <a:lnTo>
                    <a:pt x="798" y="2624"/>
                  </a:lnTo>
                  <a:lnTo>
                    <a:pt x="794" y="2626"/>
                  </a:lnTo>
                  <a:lnTo>
                    <a:pt x="790" y="2628"/>
                  </a:lnTo>
                  <a:lnTo>
                    <a:pt x="776" y="2638"/>
                  </a:lnTo>
                  <a:lnTo>
                    <a:pt x="768" y="2644"/>
                  </a:lnTo>
                  <a:lnTo>
                    <a:pt x="762" y="2646"/>
                  </a:lnTo>
                  <a:lnTo>
                    <a:pt x="758" y="2644"/>
                  </a:lnTo>
                  <a:lnTo>
                    <a:pt x="756" y="2642"/>
                  </a:lnTo>
                  <a:lnTo>
                    <a:pt x="752" y="2640"/>
                  </a:lnTo>
                  <a:lnTo>
                    <a:pt x="750" y="2650"/>
                  </a:lnTo>
                  <a:lnTo>
                    <a:pt x="752" y="2654"/>
                  </a:lnTo>
                  <a:lnTo>
                    <a:pt x="752" y="2658"/>
                  </a:lnTo>
                  <a:lnTo>
                    <a:pt x="756" y="2664"/>
                  </a:lnTo>
                  <a:lnTo>
                    <a:pt x="760" y="2672"/>
                  </a:lnTo>
                  <a:lnTo>
                    <a:pt x="762" y="2678"/>
                  </a:lnTo>
                  <a:lnTo>
                    <a:pt x="762" y="2686"/>
                  </a:lnTo>
                  <a:lnTo>
                    <a:pt x="762" y="2694"/>
                  </a:lnTo>
                  <a:lnTo>
                    <a:pt x="764" y="2698"/>
                  </a:lnTo>
                  <a:lnTo>
                    <a:pt x="764" y="2702"/>
                  </a:lnTo>
                  <a:lnTo>
                    <a:pt x="762" y="2714"/>
                  </a:lnTo>
                  <a:lnTo>
                    <a:pt x="760" y="2728"/>
                  </a:lnTo>
                  <a:lnTo>
                    <a:pt x="764" y="2742"/>
                  </a:lnTo>
                  <a:lnTo>
                    <a:pt x="766" y="2746"/>
                  </a:lnTo>
                  <a:lnTo>
                    <a:pt x="770" y="2750"/>
                  </a:lnTo>
                  <a:lnTo>
                    <a:pt x="774" y="2752"/>
                  </a:lnTo>
                  <a:lnTo>
                    <a:pt x="778" y="2752"/>
                  </a:lnTo>
                  <a:lnTo>
                    <a:pt x="782" y="2752"/>
                  </a:lnTo>
                  <a:lnTo>
                    <a:pt x="784" y="2748"/>
                  </a:lnTo>
                  <a:lnTo>
                    <a:pt x="788" y="2742"/>
                  </a:lnTo>
                  <a:lnTo>
                    <a:pt x="790" y="2738"/>
                  </a:lnTo>
                  <a:lnTo>
                    <a:pt x="792" y="2736"/>
                  </a:lnTo>
                  <a:lnTo>
                    <a:pt x="796" y="2738"/>
                  </a:lnTo>
                  <a:lnTo>
                    <a:pt x="802" y="2740"/>
                  </a:lnTo>
                  <a:lnTo>
                    <a:pt x="806" y="2740"/>
                  </a:lnTo>
                  <a:lnTo>
                    <a:pt x="808" y="2736"/>
                  </a:lnTo>
                  <a:lnTo>
                    <a:pt x="810" y="2726"/>
                  </a:lnTo>
                  <a:lnTo>
                    <a:pt x="814" y="2708"/>
                  </a:lnTo>
                  <a:lnTo>
                    <a:pt x="816" y="2698"/>
                  </a:lnTo>
                  <a:lnTo>
                    <a:pt x="814" y="2690"/>
                  </a:lnTo>
                  <a:lnTo>
                    <a:pt x="812" y="2682"/>
                  </a:lnTo>
                  <a:lnTo>
                    <a:pt x="810" y="2678"/>
                  </a:lnTo>
                  <a:lnTo>
                    <a:pt x="814" y="2672"/>
                  </a:lnTo>
                  <a:lnTo>
                    <a:pt x="818" y="2668"/>
                  </a:lnTo>
                  <a:lnTo>
                    <a:pt x="818" y="2662"/>
                  </a:lnTo>
                  <a:lnTo>
                    <a:pt x="818" y="2652"/>
                  </a:lnTo>
                  <a:lnTo>
                    <a:pt x="814" y="2642"/>
                  </a:lnTo>
                  <a:lnTo>
                    <a:pt x="808" y="2632"/>
                  </a:lnTo>
                  <a:close/>
                  <a:moveTo>
                    <a:pt x="576" y="2694"/>
                  </a:moveTo>
                  <a:lnTo>
                    <a:pt x="576" y="2694"/>
                  </a:lnTo>
                  <a:lnTo>
                    <a:pt x="578" y="2696"/>
                  </a:lnTo>
                  <a:lnTo>
                    <a:pt x="580" y="2696"/>
                  </a:lnTo>
                  <a:lnTo>
                    <a:pt x="584" y="2696"/>
                  </a:lnTo>
                  <a:lnTo>
                    <a:pt x="588" y="2698"/>
                  </a:lnTo>
                  <a:lnTo>
                    <a:pt x="592" y="2702"/>
                  </a:lnTo>
                  <a:lnTo>
                    <a:pt x="594" y="2700"/>
                  </a:lnTo>
                  <a:lnTo>
                    <a:pt x="596" y="2698"/>
                  </a:lnTo>
                  <a:lnTo>
                    <a:pt x="594" y="2692"/>
                  </a:lnTo>
                  <a:lnTo>
                    <a:pt x="594" y="2690"/>
                  </a:lnTo>
                  <a:lnTo>
                    <a:pt x="590" y="2688"/>
                  </a:lnTo>
                  <a:lnTo>
                    <a:pt x="584" y="2686"/>
                  </a:lnTo>
                  <a:lnTo>
                    <a:pt x="578" y="2688"/>
                  </a:lnTo>
                  <a:lnTo>
                    <a:pt x="576" y="2690"/>
                  </a:lnTo>
                  <a:lnTo>
                    <a:pt x="576" y="2694"/>
                  </a:lnTo>
                  <a:close/>
                  <a:moveTo>
                    <a:pt x="1022" y="2792"/>
                  </a:moveTo>
                  <a:lnTo>
                    <a:pt x="1022" y="2792"/>
                  </a:lnTo>
                  <a:lnTo>
                    <a:pt x="1016" y="2792"/>
                  </a:lnTo>
                  <a:lnTo>
                    <a:pt x="1010" y="2794"/>
                  </a:lnTo>
                  <a:lnTo>
                    <a:pt x="998" y="2800"/>
                  </a:lnTo>
                  <a:lnTo>
                    <a:pt x="990" y="2802"/>
                  </a:lnTo>
                  <a:lnTo>
                    <a:pt x="982" y="2802"/>
                  </a:lnTo>
                  <a:lnTo>
                    <a:pt x="974" y="2800"/>
                  </a:lnTo>
                  <a:lnTo>
                    <a:pt x="966" y="2796"/>
                  </a:lnTo>
                  <a:lnTo>
                    <a:pt x="960" y="2790"/>
                  </a:lnTo>
                  <a:lnTo>
                    <a:pt x="954" y="2790"/>
                  </a:lnTo>
                  <a:lnTo>
                    <a:pt x="950" y="2792"/>
                  </a:lnTo>
                  <a:lnTo>
                    <a:pt x="948" y="2794"/>
                  </a:lnTo>
                  <a:lnTo>
                    <a:pt x="944" y="2800"/>
                  </a:lnTo>
                  <a:lnTo>
                    <a:pt x="942" y="2800"/>
                  </a:lnTo>
                  <a:lnTo>
                    <a:pt x="938" y="2794"/>
                  </a:lnTo>
                  <a:lnTo>
                    <a:pt x="936" y="2794"/>
                  </a:lnTo>
                  <a:lnTo>
                    <a:pt x="934" y="2792"/>
                  </a:lnTo>
                  <a:lnTo>
                    <a:pt x="930" y="2796"/>
                  </a:lnTo>
                  <a:lnTo>
                    <a:pt x="926" y="2802"/>
                  </a:lnTo>
                  <a:lnTo>
                    <a:pt x="924" y="2814"/>
                  </a:lnTo>
                  <a:lnTo>
                    <a:pt x="926" y="2820"/>
                  </a:lnTo>
                  <a:lnTo>
                    <a:pt x="930" y="2822"/>
                  </a:lnTo>
                  <a:lnTo>
                    <a:pt x="944" y="2828"/>
                  </a:lnTo>
                  <a:lnTo>
                    <a:pt x="954" y="2832"/>
                  </a:lnTo>
                  <a:lnTo>
                    <a:pt x="966" y="2840"/>
                  </a:lnTo>
                  <a:lnTo>
                    <a:pt x="976" y="2848"/>
                  </a:lnTo>
                  <a:lnTo>
                    <a:pt x="982" y="2850"/>
                  </a:lnTo>
                  <a:lnTo>
                    <a:pt x="986" y="2850"/>
                  </a:lnTo>
                  <a:lnTo>
                    <a:pt x="994" y="2852"/>
                  </a:lnTo>
                  <a:lnTo>
                    <a:pt x="1000" y="2858"/>
                  </a:lnTo>
                  <a:lnTo>
                    <a:pt x="1008" y="2864"/>
                  </a:lnTo>
                  <a:lnTo>
                    <a:pt x="1016" y="2870"/>
                  </a:lnTo>
                  <a:lnTo>
                    <a:pt x="1030" y="2874"/>
                  </a:lnTo>
                  <a:lnTo>
                    <a:pt x="1032" y="2874"/>
                  </a:lnTo>
                  <a:lnTo>
                    <a:pt x="1032" y="2870"/>
                  </a:lnTo>
                  <a:lnTo>
                    <a:pt x="1034" y="2862"/>
                  </a:lnTo>
                  <a:lnTo>
                    <a:pt x="1036" y="2852"/>
                  </a:lnTo>
                  <a:lnTo>
                    <a:pt x="1036" y="2844"/>
                  </a:lnTo>
                  <a:lnTo>
                    <a:pt x="1034" y="2840"/>
                  </a:lnTo>
                  <a:lnTo>
                    <a:pt x="1032" y="2838"/>
                  </a:lnTo>
                  <a:lnTo>
                    <a:pt x="1030" y="2834"/>
                  </a:lnTo>
                  <a:lnTo>
                    <a:pt x="1030" y="2828"/>
                  </a:lnTo>
                  <a:lnTo>
                    <a:pt x="1036" y="2814"/>
                  </a:lnTo>
                  <a:lnTo>
                    <a:pt x="1050" y="2788"/>
                  </a:lnTo>
                  <a:lnTo>
                    <a:pt x="1052" y="2786"/>
                  </a:lnTo>
                  <a:lnTo>
                    <a:pt x="1050" y="2784"/>
                  </a:lnTo>
                  <a:lnTo>
                    <a:pt x="1042" y="2788"/>
                  </a:lnTo>
                  <a:lnTo>
                    <a:pt x="1032" y="2792"/>
                  </a:lnTo>
                  <a:lnTo>
                    <a:pt x="1026" y="2792"/>
                  </a:lnTo>
                  <a:lnTo>
                    <a:pt x="1022" y="2792"/>
                  </a:lnTo>
                  <a:close/>
                  <a:moveTo>
                    <a:pt x="802" y="2526"/>
                  </a:moveTo>
                  <a:lnTo>
                    <a:pt x="802" y="2526"/>
                  </a:lnTo>
                  <a:lnTo>
                    <a:pt x="800" y="2524"/>
                  </a:lnTo>
                  <a:lnTo>
                    <a:pt x="800" y="2526"/>
                  </a:lnTo>
                  <a:lnTo>
                    <a:pt x="798" y="2534"/>
                  </a:lnTo>
                  <a:lnTo>
                    <a:pt x="798" y="2540"/>
                  </a:lnTo>
                  <a:lnTo>
                    <a:pt x="798" y="2542"/>
                  </a:lnTo>
                  <a:lnTo>
                    <a:pt x="794" y="2542"/>
                  </a:lnTo>
                  <a:lnTo>
                    <a:pt x="790" y="2542"/>
                  </a:lnTo>
                  <a:lnTo>
                    <a:pt x="788" y="2542"/>
                  </a:lnTo>
                  <a:lnTo>
                    <a:pt x="782" y="2546"/>
                  </a:lnTo>
                  <a:lnTo>
                    <a:pt x="778" y="2548"/>
                  </a:lnTo>
                  <a:lnTo>
                    <a:pt x="774" y="2550"/>
                  </a:lnTo>
                  <a:lnTo>
                    <a:pt x="772" y="2550"/>
                  </a:lnTo>
                  <a:lnTo>
                    <a:pt x="772" y="2554"/>
                  </a:lnTo>
                  <a:lnTo>
                    <a:pt x="770" y="2568"/>
                  </a:lnTo>
                  <a:lnTo>
                    <a:pt x="770" y="2580"/>
                  </a:lnTo>
                  <a:lnTo>
                    <a:pt x="770" y="2584"/>
                  </a:lnTo>
                  <a:lnTo>
                    <a:pt x="772" y="2586"/>
                  </a:lnTo>
                  <a:lnTo>
                    <a:pt x="776" y="2586"/>
                  </a:lnTo>
                  <a:lnTo>
                    <a:pt x="776" y="2588"/>
                  </a:lnTo>
                  <a:lnTo>
                    <a:pt x="774" y="2592"/>
                  </a:lnTo>
                  <a:lnTo>
                    <a:pt x="772" y="2594"/>
                  </a:lnTo>
                  <a:lnTo>
                    <a:pt x="772" y="2596"/>
                  </a:lnTo>
                  <a:lnTo>
                    <a:pt x="778" y="2596"/>
                  </a:lnTo>
                  <a:lnTo>
                    <a:pt x="780" y="2598"/>
                  </a:lnTo>
                  <a:lnTo>
                    <a:pt x="778" y="2602"/>
                  </a:lnTo>
                  <a:lnTo>
                    <a:pt x="776" y="2604"/>
                  </a:lnTo>
                  <a:lnTo>
                    <a:pt x="776" y="2606"/>
                  </a:lnTo>
                  <a:lnTo>
                    <a:pt x="778" y="2608"/>
                  </a:lnTo>
                  <a:lnTo>
                    <a:pt x="786" y="2612"/>
                  </a:lnTo>
                  <a:lnTo>
                    <a:pt x="788" y="2614"/>
                  </a:lnTo>
                  <a:lnTo>
                    <a:pt x="790" y="2616"/>
                  </a:lnTo>
                  <a:lnTo>
                    <a:pt x="792" y="2616"/>
                  </a:lnTo>
                  <a:lnTo>
                    <a:pt x="794" y="2616"/>
                  </a:lnTo>
                  <a:lnTo>
                    <a:pt x="794" y="2612"/>
                  </a:lnTo>
                  <a:lnTo>
                    <a:pt x="794" y="2610"/>
                  </a:lnTo>
                  <a:lnTo>
                    <a:pt x="796" y="2606"/>
                  </a:lnTo>
                  <a:lnTo>
                    <a:pt x="800" y="2604"/>
                  </a:lnTo>
                  <a:lnTo>
                    <a:pt x="800" y="2600"/>
                  </a:lnTo>
                  <a:lnTo>
                    <a:pt x="802" y="2588"/>
                  </a:lnTo>
                  <a:lnTo>
                    <a:pt x="802" y="2582"/>
                  </a:lnTo>
                  <a:lnTo>
                    <a:pt x="804" y="2578"/>
                  </a:lnTo>
                  <a:lnTo>
                    <a:pt x="808" y="2574"/>
                  </a:lnTo>
                  <a:lnTo>
                    <a:pt x="808" y="2562"/>
                  </a:lnTo>
                  <a:lnTo>
                    <a:pt x="806" y="2552"/>
                  </a:lnTo>
                  <a:lnTo>
                    <a:pt x="804" y="2546"/>
                  </a:lnTo>
                  <a:lnTo>
                    <a:pt x="804" y="2544"/>
                  </a:lnTo>
                  <a:lnTo>
                    <a:pt x="804" y="2540"/>
                  </a:lnTo>
                  <a:lnTo>
                    <a:pt x="804" y="2530"/>
                  </a:lnTo>
                  <a:lnTo>
                    <a:pt x="804" y="2528"/>
                  </a:lnTo>
                  <a:lnTo>
                    <a:pt x="802" y="2526"/>
                  </a:lnTo>
                  <a:close/>
                  <a:moveTo>
                    <a:pt x="550" y="2700"/>
                  </a:moveTo>
                  <a:lnTo>
                    <a:pt x="550" y="2700"/>
                  </a:lnTo>
                  <a:lnTo>
                    <a:pt x="548" y="2696"/>
                  </a:lnTo>
                  <a:lnTo>
                    <a:pt x="544" y="2696"/>
                  </a:lnTo>
                  <a:lnTo>
                    <a:pt x="538" y="2698"/>
                  </a:lnTo>
                  <a:lnTo>
                    <a:pt x="532" y="2702"/>
                  </a:lnTo>
                  <a:lnTo>
                    <a:pt x="520" y="2712"/>
                  </a:lnTo>
                  <a:lnTo>
                    <a:pt x="518" y="2716"/>
                  </a:lnTo>
                  <a:lnTo>
                    <a:pt x="520" y="2718"/>
                  </a:lnTo>
                  <a:lnTo>
                    <a:pt x="520" y="2720"/>
                  </a:lnTo>
                  <a:lnTo>
                    <a:pt x="526" y="2718"/>
                  </a:lnTo>
                  <a:lnTo>
                    <a:pt x="530" y="2718"/>
                  </a:lnTo>
                  <a:lnTo>
                    <a:pt x="532" y="2720"/>
                  </a:lnTo>
                  <a:lnTo>
                    <a:pt x="536" y="2726"/>
                  </a:lnTo>
                  <a:lnTo>
                    <a:pt x="542" y="2730"/>
                  </a:lnTo>
                  <a:lnTo>
                    <a:pt x="546" y="2732"/>
                  </a:lnTo>
                  <a:lnTo>
                    <a:pt x="548" y="2732"/>
                  </a:lnTo>
                  <a:lnTo>
                    <a:pt x="554" y="2726"/>
                  </a:lnTo>
                  <a:lnTo>
                    <a:pt x="562" y="2708"/>
                  </a:lnTo>
                  <a:lnTo>
                    <a:pt x="564" y="2706"/>
                  </a:lnTo>
                  <a:lnTo>
                    <a:pt x="564" y="2704"/>
                  </a:lnTo>
                  <a:lnTo>
                    <a:pt x="558" y="2704"/>
                  </a:lnTo>
                  <a:lnTo>
                    <a:pt x="552" y="2706"/>
                  </a:lnTo>
                  <a:lnTo>
                    <a:pt x="550" y="2704"/>
                  </a:lnTo>
                  <a:lnTo>
                    <a:pt x="550" y="2700"/>
                  </a:lnTo>
                  <a:close/>
                  <a:moveTo>
                    <a:pt x="1254" y="2806"/>
                  </a:moveTo>
                  <a:lnTo>
                    <a:pt x="1254" y="2806"/>
                  </a:lnTo>
                  <a:lnTo>
                    <a:pt x="1252" y="2810"/>
                  </a:lnTo>
                  <a:lnTo>
                    <a:pt x="1254" y="2814"/>
                  </a:lnTo>
                  <a:lnTo>
                    <a:pt x="1260" y="2818"/>
                  </a:lnTo>
                  <a:lnTo>
                    <a:pt x="1264" y="2820"/>
                  </a:lnTo>
                  <a:lnTo>
                    <a:pt x="1266" y="2818"/>
                  </a:lnTo>
                  <a:lnTo>
                    <a:pt x="1266" y="2816"/>
                  </a:lnTo>
                  <a:lnTo>
                    <a:pt x="1264" y="2812"/>
                  </a:lnTo>
                  <a:lnTo>
                    <a:pt x="1258" y="2808"/>
                  </a:lnTo>
                  <a:lnTo>
                    <a:pt x="1254" y="2806"/>
                  </a:lnTo>
                  <a:close/>
                  <a:moveTo>
                    <a:pt x="1410" y="2874"/>
                  </a:moveTo>
                  <a:lnTo>
                    <a:pt x="1410" y="2874"/>
                  </a:lnTo>
                  <a:lnTo>
                    <a:pt x="1412" y="2870"/>
                  </a:lnTo>
                  <a:lnTo>
                    <a:pt x="1410" y="2868"/>
                  </a:lnTo>
                  <a:lnTo>
                    <a:pt x="1408" y="2868"/>
                  </a:lnTo>
                  <a:lnTo>
                    <a:pt x="1402" y="2870"/>
                  </a:lnTo>
                  <a:lnTo>
                    <a:pt x="1402" y="2872"/>
                  </a:lnTo>
                  <a:lnTo>
                    <a:pt x="1400" y="2874"/>
                  </a:lnTo>
                  <a:lnTo>
                    <a:pt x="1402" y="2876"/>
                  </a:lnTo>
                  <a:lnTo>
                    <a:pt x="1406" y="2876"/>
                  </a:lnTo>
                  <a:lnTo>
                    <a:pt x="1410" y="2874"/>
                  </a:lnTo>
                  <a:close/>
                  <a:moveTo>
                    <a:pt x="1214" y="2706"/>
                  </a:moveTo>
                  <a:lnTo>
                    <a:pt x="1214" y="2706"/>
                  </a:lnTo>
                  <a:lnTo>
                    <a:pt x="1214" y="2712"/>
                  </a:lnTo>
                  <a:lnTo>
                    <a:pt x="1218" y="2718"/>
                  </a:lnTo>
                  <a:lnTo>
                    <a:pt x="1224" y="2722"/>
                  </a:lnTo>
                  <a:lnTo>
                    <a:pt x="1230" y="2726"/>
                  </a:lnTo>
                  <a:lnTo>
                    <a:pt x="1232" y="2726"/>
                  </a:lnTo>
                  <a:lnTo>
                    <a:pt x="1230" y="2724"/>
                  </a:lnTo>
                  <a:lnTo>
                    <a:pt x="1228" y="2720"/>
                  </a:lnTo>
                  <a:lnTo>
                    <a:pt x="1224" y="2714"/>
                  </a:lnTo>
                  <a:lnTo>
                    <a:pt x="1222" y="2708"/>
                  </a:lnTo>
                  <a:lnTo>
                    <a:pt x="1222" y="2704"/>
                  </a:lnTo>
                  <a:lnTo>
                    <a:pt x="1218" y="2702"/>
                  </a:lnTo>
                  <a:lnTo>
                    <a:pt x="1216" y="2702"/>
                  </a:lnTo>
                  <a:lnTo>
                    <a:pt x="1214" y="2706"/>
                  </a:lnTo>
                  <a:close/>
                  <a:moveTo>
                    <a:pt x="1468" y="2954"/>
                  </a:moveTo>
                  <a:lnTo>
                    <a:pt x="1468" y="2954"/>
                  </a:lnTo>
                  <a:lnTo>
                    <a:pt x="1464" y="2956"/>
                  </a:lnTo>
                  <a:lnTo>
                    <a:pt x="1462" y="2956"/>
                  </a:lnTo>
                  <a:lnTo>
                    <a:pt x="1460" y="2952"/>
                  </a:lnTo>
                  <a:lnTo>
                    <a:pt x="1460" y="2948"/>
                  </a:lnTo>
                  <a:lnTo>
                    <a:pt x="1456" y="2946"/>
                  </a:lnTo>
                  <a:lnTo>
                    <a:pt x="1452" y="2946"/>
                  </a:lnTo>
                  <a:lnTo>
                    <a:pt x="1446" y="2948"/>
                  </a:lnTo>
                  <a:lnTo>
                    <a:pt x="1442" y="2946"/>
                  </a:lnTo>
                  <a:lnTo>
                    <a:pt x="1434" y="2944"/>
                  </a:lnTo>
                  <a:lnTo>
                    <a:pt x="1424" y="2942"/>
                  </a:lnTo>
                  <a:lnTo>
                    <a:pt x="1418" y="2942"/>
                  </a:lnTo>
                  <a:lnTo>
                    <a:pt x="1410" y="2944"/>
                  </a:lnTo>
                  <a:lnTo>
                    <a:pt x="1406" y="2944"/>
                  </a:lnTo>
                  <a:lnTo>
                    <a:pt x="1402" y="2942"/>
                  </a:lnTo>
                  <a:lnTo>
                    <a:pt x="1398" y="2938"/>
                  </a:lnTo>
                  <a:lnTo>
                    <a:pt x="1396" y="2934"/>
                  </a:lnTo>
                  <a:lnTo>
                    <a:pt x="1394" y="2932"/>
                  </a:lnTo>
                  <a:lnTo>
                    <a:pt x="1392" y="2934"/>
                  </a:lnTo>
                  <a:lnTo>
                    <a:pt x="1390" y="2934"/>
                  </a:lnTo>
                  <a:lnTo>
                    <a:pt x="1386" y="2934"/>
                  </a:lnTo>
                  <a:lnTo>
                    <a:pt x="1382" y="2932"/>
                  </a:lnTo>
                  <a:lnTo>
                    <a:pt x="1380" y="2928"/>
                  </a:lnTo>
                  <a:lnTo>
                    <a:pt x="1378" y="2928"/>
                  </a:lnTo>
                  <a:lnTo>
                    <a:pt x="1378" y="2930"/>
                  </a:lnTo>
                  <a:lnTo>
                    <a:pt x="1376" y="2934"/>
                  </a:lnTo>
                  <a:lnTo>
                    <a:pt x="1374" y="2936"/>
                  </a:lnTo>
                  <a:lnTo>
                    <a:pt x="1372" y="2938"/>
                  </a:lnTo>
                  <a:lnTo>
                    <a:pt x="1372" y="2946"/>
                  </a:lnTo>
                  <a:lnTo>
                    <a:pt x="1372" y="2950"/>
                  </a:lnTo>
                  <a:lnTo>
                    <a:pt x="1376" y="2952"/>
                  </a:lnTo>
                  <a:lnTo>
                    <a:pt x="1388" y="2952"/>
                  </a:lnTo>
                  <a:lnTo>
                    <a:pt x="1402" y="2954"/>
                  </a:lnTo>
                  <a:lnTo>
                    <a:pt x="1410" y="2958"/>
                  </a:lnTo>
                  <a:lnTo>
                    <a:pt x="1418" y="2962"/>
                  </a:lnTo>
                  <a:lnTo>
                    <a:pt x="1422" y="2964"/>
                  </a:lnTo>
                  <a:lnTo>
                    <a:pt x="1428" y="2966"/>
                  </a:lnTo>
                  <a:lnTo>
                    <a:pt x="1440" y="2966"/>
                  </a:lnTo>
                  <a:lnTo>
                    <a:pt x="1452" y="2964"/>
                  </a:lnTo>
                  <a:lnTo>
                    <a:pt x="1468" y="2964"/>
                  </a:lnTo>
                  <a:lnTo>
                    <a:pt x="1476" y="2962"/>
                  </a:lnTo>
                  <a:lnTo>
                    <a:pt x="1480" y="2960"/>
                  </a:lnTo>
                  <a:lnTo>
                    <a:pt x="1482" y="2958"/>
                  </a:lnTo>
                  <a:lnTo>
                    <a:pt x="1484" y="2954"/>
                  </a:lnTo>
                  <a:lnTo>
                    <a:pt x="1482" y="2952"/>
                  </a:lnTo>
                  <a:lnTo>
                    <a:pt x="1478" y="2950"/>
                  </a:lnTo>
                  <a:lnTo>
                    <a:pt x="1474" y="2950"/>
                  </a:lnTo>
                  <a:lnTo>
                    <a:pt x="1468" y="2954"/>
                  </a:lnTo>
                  <a:close/>
                  <a:moveTo>
                    <a:pt x="1518" y="2942"/>
                  </a:moveTo>
                  <a:lnTo>
                    <a:pt x="1518" y="2942"/>
                  </a:lnTo>
                  <a:lnTo>
                    <a:pt x="1520" y="2940"/>
                  </a:lnTo>
                  <a:lnTo>
                    <a:pt x="1520" y="2938"/>
                  </a:lnTo>
                  <a:lnTo>
                    <a:pt x="1518" y="2926"/>
                  </a:lnTo>
                  <a:lnTo>
                    <a:pt x="1516" y="2924"/>
                  </a:lnTo>
                  <a:lnTo>
                    <a:pt x="1516" y="2926"/>
                  </a:lnTo>
                  <a:lnTo>
                    <a:pt x="1514" y="2932"/>
                  </a:lnTo>
                  <a:lnTo>
                    <a:pt x="1514" y="2938"/>
                  </a:lnTo>
                  <a:lnTo>
                    <a:pt x="1516" y="2940"/>
                  </a:lnTo>
                  <a:lnTo>
                    <a:pt x="1518" y="2942"/>
                  </a:lnTo>
                  <a:close/>
                  <a:moveTo>
                    <a:pt x="1252" y="2768"/>
                  </a:moveTo>
                  <a:lnTo>
                    <a:pt x="1252" y="2768"/>
                  </a:lnTo>
                  <a:lnTo>
                    <a:pt x="1254" y="2768"/>
                  </a:lnTo>
                  <a:lnTo>
                    <a:pt x="1256" y="2766"/>
                  </a:lnTo>
                  <a:lnTo>
                    <a:pt x="1256" y="2764"/>
                  </a:lnTo>
                  <a:lnTo>
                    <a:pt x="1254" y="2760"/>
                  </a:lnTo>
                  <a:lnTo>
                    <a:pt x="1254" y="2758"/>
                  </a:lnTo>
                  <a:lnTo>
                    <a:pt x="1252" y="2758"/>
                  </a:lnTo>
                  <a:lnTo>
                    <a:pt x="1250" y="2762"/>
                  </a:lnTo>
                  <a:lnTo>
                    <a:pt x="1248" y="2766"/>
                  </a:lnTo>
                  <a:lnTo>
                    <a:pt x="1250" y="2768"/>
                  </a:lnTo>
                  <a:lnTo>
                    <a:pt x="1252" y="2768"/>
                  </a:lnTo>
                  <a:close/>
                  <a:moveTo>
                    <a:pt x="1256" y="2790"/>
                  </a:moveTo>
                  <a:lnTo>
                    <a:pt x="1256" y="2790"/>
                  </a:lnTo>
                  <a:lnTo>
                    <a:pt x="1254" y="2786"/>
                  </a:lnTo>
                  <a:lnTo>
                    <a:pt x="1252" y="2782"/>
                  </a:lnTo>
                  <a:lnTo>
                    <a:pt x="1252" y="2780"/>
                  </a:lnTo>
                  <a:lnTo>
                    <a:pt x="1250" y="2780"/>
                  </a:lnTo>
                  <a:lnTo>
                    <a:pt x="1248" y="2782"/>
                  </a:lnTo>
                  <a:lnTo>
                    <a:pt x="1244" y="2782"/>
                  </a:lnTo>
                  <a:lnTo>
                    <a:pt x="1242" y="2784"/>
                  </a:lnTo>
                  <a:lnTo>
                    <a:pt x="1242" y="2790"/>
                  </a:lnTo>
                  <a:lnTo>
                    <a:pt x="1244" y="2794"/>
                  </a:lnTo>
                  <a:lnTo>
                    <a:pt x="1246" y="2794"/>
                  </a:lnTo>
                  <a:lnTo>
                    <a:pt x="1250" y="2794"/>
                  </a:lnTo>
                  <a:lnTo>
                    <a:pt x="1256" y="2796"/>
                  </a:lnTo>
                  <a:lnTo>
                    <a:pt x="1260" y="2798"/>
                  </a:lnTo>
                  <a:lnTo>
                    <a:pt x="1260" y="2794"/>
                  </a:lnTo>
                  <a:lnTo>
                    <a:pt x="1256" y="2790"/>
                  </a:lnTo>
                  <a:close/>
                  <a:moveTo>
                    <a:pt x="1348" y="2902"/>
                  </a:moveTo>
                  <a:lnTo>
                    <a:pt x="1348" y="2902"/>
                  </a:lnTo>
                  <a:lnTo>
                    <a:pt x="1352" y="2904"/>
                  </a:lnTo>
                  <a:lnTo>
                    <a:pt x="1352" y="2902"/>
                  </a:lnTo>
                  <a:lnTo>
                    <a:pt x="1352" y="2898"/>
                  </a:lnTo>
                  <a:lnTo>
                    <a:pt x="1350" y="2892"/>
                  </a:lnTo>
                  <a:lnTo>
                    <a:pt x="1346" y="2890"/>
                  </a:lnTo>
                  <a:lnTo>
                    <a:pt x="1344" y="2892"/>
                  </a:lnTo>
                  <a:lnTo>
                    <a:pt x="1346" y="2896"/>
                  </a:lnTo>
                  <a:lnTo>
                    <a:pt x="1348" y="2902"/>
                  </a:lnTo>
                  <a:close/>
                  <a:moveTo>
                    <a:pt x="1448" y="2860"/>
                  </a:moveTo>
                  <a:lnTo>
                    <a:pt x="1448" y="2860"/>
                  </a:lnTo>
                  <a:lnTo>
                    <a:pt x="1450" y="2860"/>
                  </a:lnTo>
                  <a:lnTo>
                    <a:pt x="1452" y="2860"/>
                  </a:lnTo>
                  <a:lnTo>
                    <a:pt x="1454" y="2854"/>
                  </a:lnTo>
                  <a:lnTo>
                    <a:pt x="1452" y="2848"/>
                  </a:lnTo>
                  <a:lnTo>
                    <a:pt x="1452" y="2846"/>
                  </a:lnTo>
                  <a:lnTo>
                    <a:pt x="1448" y="2846"/>
                  </a:lnTo>
                  <a:lnTo>
                    <a:pt x="1446" y="2850"/>
                  </a:lnTo>
                  <a:lnTo>
                    <a:pt x="1444" y="2852"/>
                  </a:lnTo>
                  <a:lnTo>
                    <a:pt x="1446" y="2856"/>
                  </a:lnTo>
                  <a:lnTo>
                    <a:pt x="1448" y="2860"/>
                  </a:lnTo>
                  <a:close/>
                  <a:moveTo>
                    <a:pt x="1440" y="2848"/>
                  </a:moveTo>
                  <a:lnTo>
                    <a:pt x="1440" y="2848"/>
                  </a:lnTo>
                  <a:lnTo>
                    <a:pt x="1438" y="2848"/>
                  </a:lnTo>
                  <a:lnTo>
                    <a:pt x="1434" y="2850"/>
                  </a:lnTo>
                  <a:lnTo>
                    <a:pt x="1434" y="2854"/>
                  </a:lnTo>
                  <a:lnTo>
                    <a:pt x="1436" y="2856"/>
                  </a:lnTo>
                  <a:lnTo>
                    <a:pt x="1438" y="2856"/>
                  </a:lnTo>
                  <a:lnTo>
                    <a:pt x="1440" y="2854"/>
                  </a:lnTo>
                  <a:lnTo>
                    <a:pt x="1440" y="2850"/>
                  </a:lnTo>
                  <a:lnTo>
                    <a:pt x="1440" y="2848"/>
                  </a:lnTo>
                  <a:close/>
                  <a:moveTo>
                    <a:pt x="2822" y="3608"/>
                  </a:moveTo>
                  <a:lnTo>
                    <a:pt x="2822" y="3608"/>
                  </a:lnTo>
                  <a:lnTo>
                    <a:pt x="2818" y="3606"/>
                  </a:lnTo>
                  <a:lnTo>
                    <a:pt x="2814" y="3598"/>
                  </a:lnTo>
                  <a:lnTo>
                    <a:pt x="2802" y="3578"/>
                  </a:lnTo>
                  <a:lnTo>
                    <a:pt x="2798" y="3570"/>
                  </a:lnTo>
                  <a:lnTo>
                    <a:pt x="2792" y="3562"/>
                  </a:lnTo>
                  <a:lnTo>
                    <a:pt x="2786" y="3558"/>
                  </a:lnTo>
                  <a:lnTo>
                    <a:pt x="2782" y="3556"/>
                  </a:lnTo>
                  <a:lnTo>
                    <a:pt x="2780" y="3558"/>
                  </a:lnTo>
                  <a:lnTo>
                    <a:pt x="2776" y="3558"/>
                  </a:lnTo>
                  <a:lnTo>
                    <a:pt x="2774" y="3558"/>
                  </a:lnTo>
                  <a:lnTo>
                    <a:pt x="2768" y="3554"/>
                  </a:lnTo>
                  <a:lnTo>
                    <a:pt x="2762" y="3550"/>
                  </a:lnTo>
                  <a:lnTo>
                    <a:pt x="2756" y="3548"/>
                  </a:lnTo>
                  <a:lnTo>
                    <a:pt x="2746" y="3546"/>
                  </a:lnTo>
                  <a:lnTo>
                    <a:pt x="2738" y="3544"/>
                  </a:lnTo>
                  <a:lnTo>
                    <a:pt x="2728" y="3540"/>
                  </a:lnTo>
                  <a:lnTo>
                    <a:pt x="2720" y="3532"/>
                  </a:lnTo>
                  <a:lnTo>
                    <a:pt x="2712" y="3524"/>
                  </a:lnTo>
                  <a:lnTo>
                    <a:pt x="2706" y="3516"/>
                  </a:lnTo>
                  <a:lnTo>
                    <a:pt x="2700" y="3506"/>
                  </a:lnTo>
                  <a:lnTo>
                    <a:pt x="2696" y="3496"/>
                  </a:lnTo>
                  <a:lnTo>
                    <a:pt x="2694" y="3488"/>
                  </a:lnTo>
                  <a:lnTo>
                    <a:pt x="2694" y="3464"/>
                  </a:lnTo>
                  <a:lnTo>
                    <a:pt x="2694" y="3458"/>
                  </a:lnTo>
                  <a:lnTo>
                    <a:pt x="2692" y="3454"/>
                  </a:lnTo>
                  <a:lnTo>
                    <a:pt x="2692" y="3448"/>
                  </a:lnTo>
                  <a:lnTo>
                    <a:pt x="2694" y="3442"/>
                  </a:lnTo>
                  <a:lnTo>
                    <a:pt x="2696" y="3438"/>
                  </a:lnTo>
                  <a:lnTo>
                    <a:pt x="2696" y="3434"/>
                  </a:lnTo>
                  <a:lnTo>
                    <a:pt x="2696" y="3430"/>
                  </a:lnTo>
                  <a:lnTo>
                    <a:pt x="2698" y="3422"/>
                  </a:lnTo>
                  <a:lnTo>
                    <a:pt x="2700" y="3418"/>
                  </a:lnTo>
                  <a:lnTo>
                    <a:pt x="2698" y="3416"/>
                  </a:lnTo>
                  <a:lnTo>
                    <a:pt x="2696" y="3414"/>
                  </a:lnTo>
                  <a:lnTo>
                    <a:pt x="2694" y="3416"/>
                  </a:lnTo>
                  <a:lnTo>
                    <a:pt x="2692" y="3416"/>
                  </a:lnTo>
                  <a:lnTo>
                    <a:pt x="2692" y="3420"/>
                  </a:lnTo>
                  <a:lnTo>
                    <a:pt x="2694" y="3424"/>
                  </a:lnTo>
                  <a:lnTo>
                    <a:pt x="2692" y="3424"/>
                  </a:lnTo>
                  <a:lnTo>
                    <a:pt x="2688" y="3422"/>
                  </a:lnTo>
                  <a:lnTo>
                    <a:pt x="2686" y="3422"/>
                  </a:lnTo>
                  <a:lnTo>
                    <a:pt x="2684" y="3432"/>
                  </a:lnTo>
                  <a:lnTo>
                    <a:pt x="2680" y="3444"/>
                  </a:lnTo>
                  <a:lnTo>
                    <a:pt x="2678" y="3444"/>
                  </a:lnTo>
                  <a:lnTo>
                    <a:pt x="2676" y="3444"/>
                  </a:lnTo>
                  <a:lnTo>
                    <a:pt x="2674" y="3444"/>
                  </a:lnTo>
                  <a:lnTo>
                    <a:pt x="2670" y="3452"/>
                  </a:lnTo>
                  <a:lnTo>
                    <a:pt x="2666" y="3458"/>
                  </a:lnTo>
                  <a:lnTo>
                    <a:pt x="2660" y="3462"/>
                  </a:lnTo>
                  <a:lnTo>
                    <a:pt x="2654" y="3468"/>
                  </a:lnTo>
                  <a:lnTo>
                    <a:pt x="2646" y="3476"/>
                  </a:lnTo>
                  <a:lnTo>
                    <a:pt x="2638" y="3488"/>
                  </a:lnTo>
                  <a:lnTo>
                    <a:pt x="2628" y="3496"/>
                  </a:lnTo>
                  <a:lnTo>
                    <a:pt x="2614" y="3508"/>
                  </a:lnTo>
                  <a:lnTo>
                    <a:pt x="2616" y="3510"/>
                  </a:lnTo>
                  <a:lnTo>
                    <a:pt x="2618" y="3512"/>
                  </a:lnTo>
                  <a:lnTo>
                    <a:pt x="2618" y="3516"/>
                  </a:lnTo>
                  <a:lnTo>
                    <a:pt x="2614" y="3524"/>
                  </a:lnTo>
                  <a:lnTo>
                    <a:pt x="2606" y="3530"/>
                  </a:lnTo>
                  <a:lnTo>
                    <a:pt x="2598" y="3532"/>
                  </a:lnTo>
                  <a:lnTo>
                    <a:pt x="2588" y="3534"/>
                  </a:lnTo>
                  <a:lnTo>
                    <a:pt x="2578" y="3532"/>
                  </a:lnTo>
                  <a:lnTo>
                    <a:pt x="2558" y="3528"/>
                  </a:lnTo>
                  <a:lnTo>
                    <a:pt x="2546" y="3528"/>
                  </a:lnTo>
                  <a:lnTo>
                    <a:pt x="2538" y="3532"/>
                  </a:lnTo>
                  <a:lnTo>
                    <a:pt x="2522" y="3538"/>
                  </a:lnTo>
                  <a:lnTo>
                    <a:pt x="2514" y="3538"/>
                  </a:lnTo>
                  <a:lnTo>
                    <a:pt x="2512" y="3538"/>
                  </a:lnTo>
                  <a:lnTo>
                    <a:pt x="2510" y="3536"/>
                  </a:lnTo>
                  <a:lnTo>
                    <a:pt x="2510" y="3528"/>
                  </a:lnTo>
                  <a:lnTo>
                    <a:pt x="2510" y="3522"/>
                  </a:lnTo>
                  <a:lnTo>
                    <a:pt x="2506" y="3522"/>
                  </a:lnTo>
                  <a:lnTo>
                    <a:pt x="2502" y="3522"/>
                  </a:lnTo>
                  <a:lnTo>
                    <a:pt x="2496" y="3522"/>
                  </a:lnTo>
                  <a:lnTo>
                    <a:pt x="2492" y="3520"/>
                  </a:lnTo>
                  <a:lnTo>
                    <a:pt x="2490" y="3518"/>
                  </a:lnTo>
                  <a:lnTo>
                    <a:pt x="2492" y="3514"/>
                  </a:lnTo>
                  <a:lnTo>
                    <a:pt x="2496" y="3510"/>
                  </a:lnTo>
                  <a:lnTo>
                    <a:pt x="2496" y="3506"/>
                  </a:lnTo>
                  <a:lnTo>
                    <a:pt x="2492" y="3508"/>
                  </a:lnTo>
                  <a:lnTo>
                    <a:pt x="2490" y="3508"/>
                  </a:lnTo>
                  <a:lnTo>
                    <a:pt x="2488" y="3508"/>
                  </a:lnTo>
                  <a:lnTo>
                    <a:pt x="2486" y="3506"/>
                  </a:lnTo>
                  <a:lnTo>
                    <a:pt x="2488" y="3504"/>
                  </a:lnTo>
                  <a:lnTo>
                    <a:pt x="2490" y="3504"/>
                  </a:lnTo>
                  <a:lnTo>
                    <a:pt x="2494" y="3504"/>
                  </a:lnTo>
                  <a:lnTo>
                    <a:pt x="2496" y="3502"/>
                  </a:lnTo>
                  <a:lnTo>
                    <a:pt x="2498" y="3496"/>
                  </a:lnTo>
                  <a:lnTo>
                    <a:pt x="2502" y="3480"/>
                  </a:lnTo>
                  <a:lnTo>
                    <a:pt x="2502" y="3474"/>
                  </a:lnTo>
                  <a:lnTo>
                    <a:pt x="2500" y="3468"/>
                  </a:lnTo>
                  <a:lnTo>
                    <a:pt x="2496" y="3462"/>
                  </a:lnTo>
                  <a:lnTo>
                    <a:pt x="2496" y="3458"/>
                  </a:lnTo>
                  <a:lnTo>
                    <a:pt x="2498" y="3454"/>
                  </a:lnTo>
                  <a:lnTo>
                    <a:pt x="2500" y="3448"/>
                  </a:lnTo>
                  <a:lnTo>
                    <a:pt x="2498" y="3440"/>
                  </a:lnTo>
                  <a:lnTo>
                    <a:pt x="2494" y="3434"/>
                  </a:lnTo>
                  <a:lnTo>
                    <a:pt x="2490" y="3428"/>
                  </a:lnTo>
                  <a:lnTo>
                    <a:pt x="2486" y="3426"/>
                  </a:lnTo>
                  <a:lnTo>
                    <a:pt x="2484" y="3426"/>
                  </a:lnTo>
                  <a:lnTo>
                    <a:pt x="2480" y="3430"/>
                  </a:lnTo>
                  <a:lnTo>
                    <a:pt x="2476" y="3444"/>
                  </a:lnTo>
                  <a:lnTo>
                    <a:pt x="2470" y="3456"/>
                  </a:lnTo>
                  <a:lnTo>
                    <a:pt x="2470" y="3466"/>
                  </a:lnTo>
                  <a:lnTo>
                    <a:pt x="2468" y="3498"/>
                  </a:lnTo>
                  <a:lnTo>
                    <a:pt x="2464" y="3486"/>
                  </a:lnTo>
                  <a:lnTo>
                    <a:pt x="2460" y="3478"/>
                  </a:lnTo>
                  <a:lnTo>
                    <a:pt x="2458" y="3468"/>
                  </a:lnTo>
                  <a:lnTo>
                    <a:pt x="2452" y="3462"/>
                  </a:lnTo>
                  <a:lnTo>
                    <a:pt x="2448" y="3456"/>
                  </a:lnTo>
                  <a:lnTo>
                    <a:pt x="2448" y="3454"/>
                  </a:lnTo>
                  <a:lnTo>
                    <a:pt x="2448" y="3450"/>
                  </a:lnTo>
                  <a:lnTo>
                    <a:pt x="2444" y="3444"/>
                  </a:lnTo>
                  <a:lnTo>
                    <a:pt x="2442" y="3438"/>
                  </a:lnTo>
                  <a:lnTo>
                    <a:pt x="2442" y="3434"/>
                  </a:lnTo>
                  <a:lnTo>
                    <a:pt x="2442" y="3428"/>
                  </a:lnTo>
                  <a:lnTo>
                    <a:pt x="2444" y="3420"/>
                  </a:lnTo>
                  <a:lnTo>
                    <a:pt x="2442" y="3414"/>
                  </a:lnTo>
                  <a:lnTo>
                    <a:pt x="2440" y="3408"/>
                  </a:lnTo>
                  <a:lnTo>
                    <a:pt x="2438" y="3402"/>
                  </a:lnTo>
                  <a:lnTo>
                    <a:pt x="2438" y="3400"/>
                  </a:lnTo>
                  <a:lnTo>
                    <a:pt x="2442" y="3400"/>
                  </a:lnTo>
                  <a:lnTo>
                    <a:pt x="2444" y="3404"/>
                  </a:lnTo>
                  <a:lnTo>
                    <a:pt x="2448" y="3404"/>
                  </a:lnTo>
                  <a:lnTo>
                    <a:pt x="2448" y="3406"/>
                  </a:lnTo>
                  <a:lnTo>
                    <a:pt x="2446" y="3408"/>
                  </a:lnTo>
                  <a:lnTo>
                    <a:pt x="2444" y="3410"/>
                  </a:lnTo>
                  <a:lnTo>
                    <a:pt x="2448" y="3410"/>
                  </a:lnTo>
                  <a:lnTo>
                    <a:pt x="2450" y="3412"/>
                  </a:lnTo>
                  <a:lnTo>
                    <a:pt x="2448" y="3414"/>
                  </a:lnTo>
                  <a:lnTo>
                    <a:pt x="2450" y="3416"/>
                  </a:lnTo>
                  <a:lnTo>
                    <a:pt x="2454" y="3420"/>
                  </a:lnTo>
                  <a:lnTo>
                    <a:pt x="2456" y="3422"/>
                  </a:lnTo>
                  <a:lnTo>
                    <a:pt x="2458" y="3422"/>
                  </a:lnTo>
                  <a:lnTo>
                    <a:pt x="2460" y="3422"/>
                  </a:lnTo>
                  <a:lnTo>
                    <a:pt x="2460" y="3420"/>
                  </a:lnTo>
                  <a:lnTo>
                    <a:pt x="2460" y="3418"/>
                  </a:lnTo>
                  <a:lnTo>
                    <a:pt x="2462" y="3416"/>
                  </a:lnTo>
                  <a:lnTo>
                    <a:pt x="2464" y="3412"/>
                  </a:lnTo>
                  <a:lnTo>
                    <a:pt x="2466" y="3406"/>
                  </a:lnTo>
                  <a:lnTo>
                    <a:pt x="2466" y="3402"/>
                  </a:lnTo>
                  <a:lnTo>
                    <a:pt x="2468" y="3400"/>
                  </a:lnTo>
                  <a:lnTo>
                    <a:pt x="2468" y="3402"/>
                  </a:lnTo>
                  <a:lnTo>
                    <a:pt x="2474" y="3404"/>
                  </a:lnTo>
                  <a:lnTo>
                    <a:pt x="2476" y="3404"/>
                  </a:lnTo>
                  <a:lnTo>
                    <a:pt x="2476" y="3402"/>
                  </a:lnTo>
                  <a:lnTo>
                    <a:pt x="2478" y="3402"/>
                  </a:lnTo>
                  <a:lnTo>
                    <a:pt x="2480" y="3400"/>
                  </a:lnTo>
                  <a:lnTo>
                    <a:pt x="2480" y="3398"/>
                  </a:lnTo>
                  <a:lnTo>
                    <a:pt x="2482" y="3396"/>
                  </a:lnTo>
                  <a:lnTo>
                    <a:pt x="2482" y="3394"/>
                  </a:lnTo>
                  <a:lnTo>
                    <a:pt x="2482" y="3392"/>
                  </a:lnTo>
                  <a:lnTo>
                    <a:pt x="2482" y="3388"/>
                  </a:lnTo>
                  <a:lnTo>
                    <a:pt x="2480" y="3386"/>
                  </a:lnTo>
                  <a:lnTo>
                    <a:pt x="2482" y="3384"/>
                  </a:lnTo>
                  <a:lnTo>
                    <a:pt x="2480" y="3384"/>
                  </a:lnTo>
                  <a:lnTo>
                    <a:pt x="2478" y="3384"/>
                  </a:lnTo>
                  <a:lnTo>
                    <a:pt x="2478" y="3386"/>
                  </a:lnTo>
                  <a:lnTo>
                    <a:pt x="2476" y="3388"/>
                  </a:lnTo>
                  <a:lnTo>
                    <a:pt x="2472" y="3388"/>
                  </a:lnTo>
                  <a:lnTo>
                    <a:pt x="2470" y="3388"/>
                  </a:lnTo>
                  <a:lnTo>
                    <a:pt x="2468" y="3382"/>
                  </a:lnTo>
                  <a:lnTo>
                    <a:pt x="2466" y="3378"/>
                  </a:lnTo>
                  <a:lnTo>
                    <a:pt x="2468" y="3374"/>
                  </a:lnTo>
                  <a:lnTo>
                    <a:pt x="2468" y="3372"/>
                  </a:lnTo>
                  <a:lnTo>
                    <a:pt x="2466" y="3370"/>
                  </a:lnTo>
                  <a:lnTo>
                    <a:pt x="2464" y="3370"/>
                  </a:lnTo>
                  <a:lnTo>
                    <a:pt x="2464" y="3374"/>
                  </a:lnTo>
                  <a:lnTo>
                    <a:pt x="2462" y="3378"/>
                  </a:lnTo>
                  <a:lnTo>
                    <a:pt x="2462" y="3380"/>
                  </a:lnTo>
                  <a:lnTo>
                    <a:pt x="2460" y="3380"/>
                  </a:lnTo>
                  <a:lnTo>
                    <a:pt x="2456" y="3380"/>
                  </a:lnTo>
                  <a:lnTo>
                    <a:pt x="2452" y="3382"/>
                  </a:lnTo>
                  <a:lnTo>
                    <a:pt x="2450" y="3384"/>
                  </a:lnTo>
                  <a:lnTo>
                    <a:pt x="2446" y="3384"/>
                  </a:lnTo>
                  <a:lnTo>
                    <a:pt x="2444" y="3384"/>
                  </a:lnTo>
                  <a:lnTo>
                    <a:pt x="2444" y="3388"/>
                  </a:lnTo>
                  <a:lnTo>
                    <a:pt x="2442" y="3394"/>
                  </a:lnTo>
                  <a:lnTo>
                    <a:pt x="2434" y="3388"/>
                  </a:lnTo>
                  <a:lnTo>
                    <a:pt x="2422" y="3378"/>
                  </a:lnTo>
                  <a:lnTo>
                    <a:pt x="2414" y="3368"/>
                  </a:lnTo>
                  <a:lnTo>
                    <a:pt x="2410" y="3364"/>
                  </a:lnTo>
                  <a:lnTo>
                    <a:pt x="2410" y="3358"/>
                  </a:lnTo>
                  <a:lnTo>
                    <a:pt x="2410" y="3354"/>
                  </a:lnTo>
                  <a:lnTo>
                    <a:pt x="2408" y="3352"/>
                  </a:lnTo>
                  <a:lnTo>
                    <a:pt x="2402" y="3350"/>
                  </a:lnTo>
                  <a:lnTo>
                    <a:pt x="2394" y="3350"/>
                  </a:lnTo>
                  <a:lnTo>
                    <a:pt x="2392" y="3348"/>
                  </a:lnTo>
                  <a:lnTo>
                    <a:pt x="2392" y="3344"/>
                  </a:lnTo>
                  <a:lnTo>
                    <a:pt x="2390" y="3338"/>
                  </a:lnTo>
                  <a:lnTo>
                    <a:pt x="2386" y="3330"/>
                  </a:lnTo>
                  <a:lnTo>
                    <a:pt x="2382" y="3320"/>
                  </a:lnTo>
                  <a:lnTo>
                    <a:pt x="2376" y="3302"/>
                  </a:lnTo>
                  <a:lnTo>
                    <a:pt x="2370" y="3290"/>
                  </a:lnTo>
                  <a:lnTo>
                    <a:pt x="2366" y="3284"/>
                  </a:lnTo>
                  <a:lnTo>
                    <a:pt x="2364" y="3280"/>
                  </a:lnTo>
                  <a:lnTo>
                    <a:pt x="2362" y="3270"/>
                  </a:lnTo>
                  <a:lnTo>
                    <a:pt x="2360" y="3266"/>
                  </a:lnTo>
                  <a:lnTo>
                    <a:pt x="2358" y="3264"/>
                  </a:lnTo>
                  <a:lnTo>
                    <a:pt x="2352" y="3262"/>
                  </a:lnTo>
                  <a:lnTo>
                    <a:pt x="2346" y="3260"/>
                  </a:lnTo>
                  <a:lnTo>
                    <a:pt x="2346" y="3258"/>
                  </a:lnTo>
                  <a:lnTo>
                    <a:pt x="2346" y="3254"/>
                  </a:lnTo>
                  <a:lnTo>
                    <a:pt x="2350" y="3250"/>
                  </a:lnTo>
                  <a:lnTo>
                    <a:pt x="2354" y="3248"/>
                  </a:lnTo>
                  <a:lnTo>
                    <a:pt x="2360" y="3250"/>
                  </a:lnTo>
                  <a:lnTo>
                    <a:pt x="2362" y="3248"/>
                  </a:lnTo>
                  <a:lnTo>
                    <a:pt x="2362" y="3246"/>
                  </a:lnTo>
                  <a:lnTo>
                    <a:pt x="2354" y="3228"/>
                  </a:lnTo>
                  <a:lnTo>
                    <a:pt x="2354" y="3224"/>
                  </a:lnTo>
                  <a:lnTo>
                    <a:pt x="2356" y="3224"/>
                  </a:lnTo>
                  <a:lnTo>
                    <a:pt x="2364" y="3226"/>
                  </a:lnTo>
                  <a:lnTo>
                    <a:pt x="2372" y="3230"/>
                  </a:lnTo>
                  <a:lnTo>
                    <a:pt x="2376" y="3232"/>
                  </a:lnTo>
                  <a:lnTo>
                    <a:pt x="2378" y="3230"/>
                  </a:lnTo>
                  <a:lnTo>
                    <a:pt x="2384" y="3226"/>
                  </a:lnTo>
                  <a:lnTo>
                    <a:pt x="2390" y="3226"/>
                  </a:lnTo>
                  <a:lnTo>
                    <a:pt x="2392" y="3224"/>
                  </a:lnTo>
                  <a:lnTo>
                    <a:pt x="2394" y="3216"/>
                  </a:lnTo>
                  <a:lnTo>
                    <a:pt x="2396" y="3212"/>
                  </a:lnTo>
                  <a:lnTo>
                    <a:pt x="2398" y="3212"/>
                  </a:lnTo>
                  <a:lnTo>
                    <a:pt x="2406" y="3218"/>
                  </a:lnTo>
                  <a:lnTo>
                    <a:pt x="2412" y="3222"/>
                  </a:lnTo>
                  <a:lnTo>
                    <a:pt x="2416" y="3224"/>
                  </a:lnTo>
                  <a:lnTo>
                    <a:pt x="2424" y="3224"/>
                  </a:lnTo>
                  <a:lnTo>
                    <a:pt x="2430" y="3222"/>
                  </a:lnTo>
                  <a:lnTo>
                    <a:pt x="2436" y="3218"/>
                  </a:lnTo>
                  <a:lnTo>
                    <a:pt x="2438" y="3218"/>
                  </a:lnTo>
                  <a:lnTo>
                    <a:pt x="2440" y="3220"/>
                  </a:lnTo>
                  <a:lnTo>
                    <a:pt x="2442" y="3222"/>
                  </a:lnTo>
                  <a:lnTo>
                    <a:pt x="2444" y="3232"/>
                  </a:lnTo>
                  <a:lnTo>
                    <a:pt x="2448" y="3238"/>
                  </a:lnTo>
                  <a:lnTo>
                    <a:pt x="2452" y="3244"/>
                  </a:lnTo>
                  <a:lnTo>
                    <a:pt x="2452" y="3220"/>
                  </a:lnTo>
                  <a:lnTo>
                    <a:pt x="2414" y="3146"/>
                  </a:lnTo>
                  <a:lnTo>
                    <a:pt x="2378" y="3050"/>
                  </a:lnTo>
                  <a:lnTo>
                    <a:pt x="2372" y="3006"/>
                  </a:lnTo>
                  <a:lnTo>
                    <a:pt x="2378" y="2910"/>
                  </a:lnTo>
                  <a:lnTo>
                    <a:pt x="2378" y="2868"/>
                  </a:lnTo>
                  <a:lnTo>
                    <a:pt x="2392" y="2778"/>
                  </a:lnTo>
                  <a:lnTo>
                    <a:pt x="2386" y="2780"/>
                  </a:lnTo>
                  <a:lnTo>
                    <a:pt x="2382" y="2780"/>
                  </a:lnTo>
                  <a:lnTo>
                    <a:pt x="2380" y="2778"/>
                  </a:lnTo>
                  <a:lnTo>
                    <a:pt x="2380" y="2776"/>
                  </a:lnTo>
                  <a:lnTo>
                    <a:pt x="2378" y="2770"/>
                  </a:lnTo>
                  <a:lnTo>
                    <a:pt x="2376" y="2768"/>
                  </a:lnTo>
                  <a:lnTo>
                    <a:pt x="2374" y="2768"/>
                  </a:lnTo>
                  <a:lnTo>
                    <a:pt x="2376" y="2768"/>
                  </a:lnTo>
                  <a:lnTo>
                    <a:pt x="2378" y="2770"/>
                  </a:lnTo>
                  <a:lnTo>
                    <a:pt x="2380" y="2776"/>
                  </a:lnTo>
                  <a:lnTo>
                    <a:pt x="2380" y="2778"/>
                  </a:lnTo>
                  <a:lnTo>
                    <a:pt x="2382" y="2780"/>
                  </a:lnTo>
                  <a:lnTo>
                    <a:pt x="2386" y="2780"/>
                  </a:lnTo>
                  <a:lnTo>
                    <a:pt x="2392" y="2778"/>
                  </a:lnTo>
                  <a:lnTo>
                    <a:pt x="2390" y="2764"/>
                  </a:lnTo>
                  <a:lnTo>
                    <a:pt x="2394" y="2746"/>
                  </a:lnTo>
                  <a:lnTo>
                    <a:pt x="2390" y="2726"/>
                  </a:lnTo>
                  <a:lnTo>
                    <a:pt x="2386" y="2674"/>
                  </a:lnTo>
                  <a:lnTo>
                    <a:pt x="2384" y="2658"/>
                  </a:lnTo>
                  <a:lnTo>
                    <a:pt x="2386" y="2626"/>
                  </a:lnTo>
                  <a:lnTo>
                    <a:pt x="2360" y="2586"/>
                  </a:lnTo>
                  <a:lnTo>
                    <a:pt x="2336" y="2534"/>
                  </a:lnTo>
                  <a:lnTo>
                    <a:pt x="2284" y="2470"/>
                  </a:lnTo>
                  <a:lnTo>
                    <a:pt x="2274" y="2434"/>
                  </a:lnTo>
                  <a:lnTo>
                    <a:pt x="2302" y="2390"/>
                  </a:lnTo>
                  <a:lnTo>
                    <a:pt x="2334" y="2368"/>
                  </a:lnTo>
                  <a:lnTo>
                    <a:pt x="2352" y="2336"/>
                  </a:lnTo>
                  <a:lnTo>
                    <a:pt x="2346" y="2304"/>
                  </a:lnTo>
                  <a:lnTo>
                    <a:pt x="2318" y="2270"/>
                  </a:lnTo>
                  <a:lnTo>
                    <a:pt x="2280" y="2246"/>
                  </a:lnTo>
                  <a:lnTo>
                    <a:pt x="2264" y="2186"/>
                  </a:lnTo>
                  <a:lnTo>
                    <a:pt x="2274" y="2140"/>
                  </a:lnTo>
                  <a:lnTo>
                    <a:pt x="2288" y="2090"/>
                  </a:lnTo>
                  <a:lnTo>
                    <a:pt x="2290" y="2086"/>
                  </a:lnTo>
                  <a:lnTo>
                    <a:pt x="2296" y="2086"/>
                  </a:lnTo>
                  <a:lnTo>
                    <a:pt x="2308" y="2088"/>
                  </a:lnTo>
                  <a:lnTo>
                    <a:pt x="2328" y="2096"/>
                  </a:lnTo>
                  <a:lnTo>
                    <a:pt x="2370" y="2082"/>
                  </a:lnTo>
                  <a:lnTo>
                    <a:pt x="2376" y="2058"/>
                  </a:lnTo>
                  <a:lnTo>
                    <a:pt x="2440" y="2024"/>
                  </a:lnTo>
                  <a:lnTo>
                    <a:pt x="2384" y="1780"/>
                  </a:lnTo>
                  <a:lnTo>
                    <a:pt x="2264" y="1588"/>
                  </a:lnTo>
                  <a:lnTo>
                    <a:pt x="2204" y="1444"/>
                  </a:lnTo>
                  <a:lnTo>
                    <a:pt x="2204" y="1264"/>
                  </a:lnTo>
                  <a:lnTo>
                    <a:pt x="2212" y="1228"/>
                  </a:lnTo>
                  <a:lnTo>
                    <a:pt x="2224" y="1194"/>
                  </a:lnTo>
                  <a:lnTo>
                    <a:pt x="2232" y="1174"/>
                  </a:lnTo>
                  <a:lnTo>
                    <a:pt x="2240" y="1156"/>
                  </a:lnTo>
                  <a:lnTo>
                    <a:pt x="2248" y="1138"/>
                  </a:lnTo>
                  <a:lnTo>
                    <a:pt x="2258" y="1112"/>
                  </a:lnTo>
                  <a:lnTo>
                    <a:pt x="2282" y="1046"/>
                  </a:lnTo>
                  <a:lnTo>
                    <a:pt x="2276" y="1048"/>
                  </a:lnTo>
                  <a:lnTo>
                    <a:pt x="2274" y="1046"/>
                  </a:lnTo>
                  <a:lnTo>
                    <a:pt x="2270" y="1038"/>
                  </a:lnTo>
                  <a:lnTo>
                    <a:pt x="2266" y="1032"/>
                  </a:lnTo>
                  <a:lnTo>
                    <a:pt x="2262" y="1026"/>
                  </a:lnTo>
                  <a:lnTo>
                    <a:pt x="2256" y="1018"/>
                  </a:lnTo>
                  <a:lnTo>
                    <a:pt x="2246" y="1014"/>
                  </a:lnTo>
                  <a:lnTo>
                    <a:pt x="2236" y="1006"/>
                  </a:lnTo>
                  <a:lnTo>
                    <a:pt x="2234" y="1004"/>
                  </a:lnTo>
                  <a:lnTo>
                    <a:pt x="2232" y="1000"/>
                  </a:lnTo>
                  <a:lnTo>
                    <a:pt x="2234" y="998"/>
                  </a:lnTo>
                  <a:lnTo>
                    <a:pt x="2234" y="994"/>
                  </a:lnTo>
                  <a:lnTo>
                    <a:pt x="2242" y="988"/>
                  </a:lnTo>
                  <a:lnTo>
                    <a:pt x="2250" y="982"/>
                  </a:lnTo>
                  <a:lnTo>
                    <a:pt x="2262" y="978"/>
                  </a:lnTo>
                  <a:lnTo>
                    <a:pt x="2274" y="974"/>
                  </a:lnTo>
                  <a:lnTo>
                    <a:pt x="2286" y="974"/>
                  </a:lnTo>
                  <a:lnTo>
                    <a:pt x="2292" y="974"/>
                  </a:lnTo>
                  <a:lnTo>
                    <a:pt x="2296" y="972"/>
                  </a:lnTo>
                  <a:lnTo>
                    <a:pt x="2298" y="968"/>
                  </a:lnTo>
                  <a:lnTo>
                    <a:pt x="2300" y="966"/>
                  </a:lnTo>
                  <a:lnTo>
                    <a:pt x="2298" y="956"/>
                  </a:lnTo>
                  <a:lnTo>
                    <a:pt x="2294" y="946"/>
                  </a:lnTo>
                  <a:lnTo>
                    <a:pt x="2284" y="936"/>
                  </a:lnTo>
                  <a:lnTo>
                    <a:pt x="2272" y="928"/>
                  </a:lnTo>
                  <a:lnTo>
                    <a:pt x="2258" y="922"/>
                  </a:lnTo>
                  <a:lnTo>
                    <a:pt x="2250" y="922"/>
                  </a:lnTo>
                  <a:lnTo>
                    <a:pt x="2242" y="920"/>
                  </a:lnTo>
                  <a:lnTo>
                    <a:pt x="2224" y="920"/>
                  </a:lnTo>
                  <a:lnTo>
                    <a:pt x="2208" y="918"/>
                  </a:lnTo>
                  <a:lnTo>
                    <a:pt x="2182" y="912"/>
                  </a:lnTo>
                  <a:lnTo>
                    <a:pt x="2174" y="912"/>
                  </a:lnTo>
                  <a:lnTo>
                    <a:pt x="2172" y="912"/>
                  </a:lnTo>
                  <a:lnTo>
                    <a:pt x="2172" y="914"/>
                  </a:lnTo>
                  <a:lnTo>
                    <a:pt x="2174" y="918"/>
                  </a:lnTo>
                  <a:lnTo>
                    <a:pt x="2186" y="928"/>
                  </a:lnTo>
                  <a:lnTo>
                    <a:pt x="2192" y="934"/>
                  </a:lnTo>
                  <a:lnTo>
                    <a:pt x="2196" y="942"/>
                  </a:lnTo>
                  <a:lnTo>
                    <a:pt x="2198" y="948"/>
                  </a:lnTo>
                  <a:lnTo>
                    <a:pt x="2200" y="954"/>
                  </a:lnTo>
                  <a:lnTo>
                    <a:pt x="2196" y="966"/>
                  </a:lnTo>
                  <a:lnTo>
                    <a:pt x="2192" y="978"/>
                  </a:lnTo>
                  <a:lnTo>
                    <a:pt x="2188" y="990"/>
                  </a:lnTo>
                  <a:lnTo>
                    <a:pt x="2186" y="1000"/>
                  </a:lnTo>
                  <a:lnTo>
                    <a:pt x="2186" y="1006"/>
                  </a:lnTo>
                  <a:lnTo>
                    <a:pt x="2188" y="1012"/>
                  </a:lnTo>
                  <a:lnTo>
                    <a:pt x="2194" y="1016"/>
                  </a:lnTo>
                  <a:lnTo>
                    <a:pt x="2200" y="1022"/>
                  </a:lnTo>
                  <a:lnTo>
                    <a:pt x="2212" y="1032"/>
                  </a:lnTo>
                  <a:lnTo>
                    <a:pt x="2216" y="1036"/>
                  </a:lnTo>
                  <a:lnTo>
                    <a:pt x="2218" y="1040"/>
                  </a:lnTo>
                  <a:lnTo>
                    <a:pt x="2216" y="1046"/>
                  </a:lnTo>
                  <a:lnTo>
                    <a:pt x="2214" y="1054"/>
                  </a:lnTo>
                  <a:lnTo>
                    <a:pt x="2208" y="1062"/>
                  </a:lnTo>
                  <a:lnTo>
                    <a:pt x="2204" y="1072"/>
                  </a:lnTo>
                  <a:lnTo>
                    <a:pt x="2200" y="1084"/>
                  </a:lnTo>
                  <a:lnTo>
                    <a:pt x="2202" y="1098"/>
                  </a:lnTo>
                  <a:lnTo>
                    <a:pt x="2202" y="1106"/>
                  </a:lnTo>
                  <a:lnTo>
                    <a:pt x="2200" y="1104"/>
                  </a:lnTo>
                  <a:lnTo>
                    <a:pt x="2192" y="1096"/>
                  </a:lnTo>
                  <a:lnTo>
                    <a:pt x="2180" y="1084"/>
                  </a:lnTo>
                  <a:lnTo>
                    <a:pt x="2166" y="1072"/>
                  </a:lnTo>
                  <a:lnTo>
                    <a:pt x="2156" y="1068"/>
                  </a:lnTo>
                  <a:lnTo>
                    <a:pt x="2148" y="1066"/>
                  </a:lnTo>
                  <a:lnTo>
                    <a:pt x="2136" y="1064"/>
                  </a:lnTo>
                  <a:lnTo>
                    <a:pt x="2126" y="1066"/>
                  </a:lnTo>
                  <a:lnTo>
                    <a:pt x="2114" y="1070"/>
                  </a:lnTo>
                  <a:lnTo>
                    <a:pt x="2102" y="1076"/>
                  </a:lnTo>
                  <a:lnTo>
                    <a:pt x="2078" y="1092"/>
                  </a:lnTo>
                  <a:lnTo>
                    <a:pt x="2056" y="1104"/>
                  </a:lnTo>
                  <a:lnTo>
                    <a:pt x="2040" y="1114"/>
                  </a:lnTo>
                  <a:lnTo>
                    <a:pt x="2028" y="1122"/>
                  </a:lnTo>
                  <a:lnTo>
                    <a:pt x="2022" y="1130"/>
                  </a:lnTo>
                  <a:lnTo>
                    <a:pt x="2020" y="1134"/>
                  </a:lnTo>
                  <a:lnTo>
                    <a:pt x="2022" y="1140"/>
                  </a:lnTo>
                  <a:lnTo>
                    <a:pt x="2026" y="1150"/>
                  </a:lnTo>
                  <a:lnTo>
                    <a:pt x="2040" y="1166"/>
                  </a:lnTo>
                  <a:lnTo>
                    <a:pt x="2052" y="1180"/>
                  </a:lnTo>
                  <a:lnTo>
                    <a:pt x="2054" y="1186"/>
                  </a:lnTo>
                  <a:lnTo>
                    <a:pt x="2054" y="1192"/>
                  </a:lnTo>
                  <a:lnTo>
                    <a:pt x="2054" y="1196"/>
                  </a:lnTo>
                  <a:lnTo>
                    <a:pt x="2050" y="1198"/>
                  </a:lnTo>
                  <a:lnTo>
                    <a:pt x="2046" y="1200"/>
                  </a:lnTo>
                  <a:lnTo>
                    <a:pt x="2040" y="1202"/>
                  </a:lnTo>
                  <a:lnTo>
                    <a:pt x="2026" y="1202"/>
                  </a:lnTo>
                  <a:lnTo>
                    <a:pt x="2006" y="1198"/>
                  </a:lnTo>
                  <a:lnTo>
                    <a:pt x="1984" y="1190"/>
                  </a:lnTo>
                  <a:lnTo>
                    <a:pt x="1958" y="1180"/>
                  </a:lnTo>
                  <a:lnTo>
                    <a:pt x="1934" y="1170"/>
                  </a:lnTo>
                  <a:lnTo>
                    <a:pt x="1916" y="1164"/>
                  </a:lnTo>
                  <a:lnTo>
                    <a:pt x="1900" y="1162"/>
                  </a:lnTo>
                  <a:lnTo>
                    <a:pt x="1892" y="1164"/>
                  </a:lnTo>
                  <a:lnTo>
                    <a:pt x="1888" y="1166"/>
                  </a:lnTo>
                  <a:lnTo>
                    <a:pt x="1886" y="1170"/>
                  </a:lnTo>
                  <a:lnTo>
                    <a:pt x="1886" y="1176"/>
                  </a:lnTo>
                  <a:lnTo>
                    <a:pt x="1892" y="1186"/>
                  </a:lnTo>
                  <a:lnTo>
                    <a:pt x="1900" y="1196"/>
                  </a:lnTo>
                  <a:lnTo>
                    <a:pt x="1912" y="1206"/>
                  </a:lnTo>
                  <a:lnTo>
                    <a:pt x="1924" y="1214"/>
                  </a:lnTo>
                  <a:lnTo>
                    <a:pt x="1946" y="1222"/>
                  </a:lnTo>
                  <a:lnTo>
                    <a:pt x="1954" y="1226"/>
                  </a:lnTo>
                  <a:lnTo>
                    <a:pt x="1956" y="1228"/>
                  </a:lnTo>
                  <a:lnTo>
                    <a:pt x="1956" y="1232"/>
                  </a:lnTo>
                  <a:lnTo>
                    <a:pt x="1952" y="1238"/>
                  </a:lnTo>
                  <a:lnTo>
                    <a:pt x="1940" y="1246"/>
                  </a:lnTo>
                  <a:lnTo>
                    <a:pt x="1926" y="1252"/>
                  </a:lnTo>
                  <a:lnTo>
                    <a:pt x="1920" y="1252"/>
                  </a:lnTo>
                  <a:lnTo>
                    <a:pt x="1916" y="1252"/>
                  </a:lnTo>
                  <a:lnTo>
                    <a:pt x="1908" y="1248"/>
                  </a:lnTo>
                  <a:lnTo>
                    <a:pt x="1902" y="1240"/>
                  </a:lnTo>
                  <a:lnTo>
                    <a:pt x="1894" y="1232"/>
                  </a:lnTo>
                  <a:lnTo>
                    <a:pt x="1886" y="1224"/>
                  </a:lnTo>
                  <a:lnTo>
                    <a:pt x="1874" y="1216"/>
                  </a:lnTo>
                  <a:lnTo>
                    <a:pt x="1868" y="1212"/>
                  </a:lnTo>
                  <a:lnTo>
                    <a:pt x="1858" y="1210"/>
                  </a:lnTo>
                  <a:lnTo>
                    <a:pt x="1844" y="1206"/>
                  </a:lnTo>
                  <a:lnTo>
                    <a:pt x="1836" y="1202"/>
                  </a:lnTo>
                  <a:lnTo>
                    <a:pt x="1832" y="1196"/>
                  </a:lnTo>
                  <a:lnTo>
                    <a:pt x="1832" y="1188"/>
                  </a:lnTo>
                  <a:lnTo>
                    <a:pt x="1832" y="1182"/>
                  </a:lnTo>
                  <a:lnTo>
                    <a:pt x="1830" y="1174"/>
                  </a:lnTo>
                  <a:lnTo>
                    <a:pt x="1826" y="1164"/>
                  </a:lnTo>
                  <a:lnTo>
                    <a:pt x="1818" y="1156"/>
                  </a:lnTo>
                  <a:lnTo>
                    <a:pt x="1814" y="1152"/>
                  </a:lnTo>
                  <a:lnTo>
                    <a:pt x="1812" y="1148"/>
                  </a:lnTo>
                  <a:lnTo>
                    <a:pt x="1812" y="1144"/>
                  </a:lnTo>
                  <a:lnTo>
                    <a:pt x="1812" y="1140"/>
                  </a:lnTo>
                  <a:lnTo>
                    <a:pt x="1816" y="1134"/>
                  </a:lnTo>
                  <a:lnTo>
                    <a:pt x="1822" y="1128"/>
                  </a:lnTo>
                  <a:lnTo>
                    <a:pt x="1826" y="1122"/>
                  </a:lnTo>
                  <a:lnTo>
                    <a:pt x="1830" y="1114"/>
                  </a:lnTo>
                  <a:lnTo>
                    <a:pt x="1828" y="1110"/>
                  </a:lnTo>
                  <a:lnTo>
                    <a:pt x="1826" y="1106"/>
                  </a:lnTo>
                  <a:lnTo>
                    <a:pt x="1822" y="1100"/>
                  </a:lnTo>
                  <a:lnTo>
                    <a:pt x="1816" y="1096"/>
                  </a:lnTo>
                  <a:lnTo>
                    <a:pt x="1800" y="1084"/>
                  </a:lnTo>
                  <a:lnTo>
                    <a:pt x="1784" y="1076"/>
                  </a:lnTo>
                  <a:lnTo>
                    <a:pt x="1758" y="1060"/>
                  </a:lnTo>
                  <a:lnTo>
                    <a:pt x="1746" y="1054"/>
                  </a:lnTo>
                  <a:lnTo>
                    <a:pt x="1738" y="1046"/>
                  </a:lnTo>
                  <a:lnTo>
                    <a:pt x="1730" y="1036"/>
                  </a:lnTo>
                  <a:lnTo>
                    <a:pt x="1726" y="1026"/>
                  </a:lnTo>
                  <a:lnTo>
                    <a:pt x="1724" y="1018"/>
                  </a:lnTo>
                  <a:lnTo>
                    <a:pt x="1726" y="1016"/>
                  </a:lnTo>
                  <a:lnTo>
                    <a:pt x="1736" y="1026"/>
                  </a:lnTo>
                  <a:lnTo>
                    <a:pt x="1746" y="1036"/>
                  </a:lnTo>
                  <a:lnTo>
                    <a:pt x="1762" y="1044"/>
                  </a:lnTo>
                  <a:lnTo>
                    <a:pt x="1782" y="1054"/>
                  </a:lnTo>
                  <a:lnTo>
                    <a:pt x="1808" y="1060"/>
                  </a:lnTo>
                  <a:lnTo>
                    <a:pt x="1836" y="1066"/>
                  </a:lnTo>
                  <a:lnTo>
                    <a:pt x="1864" y="1074"/>
                  </a:lnTo>
                  <a:lnTo>
                    <a:pt x="1920" y="1092"/>
                  </a:lnTo>
                  <a:lnTo>
                    <a:pt x="1948" y="1098"/>
                  </a:lnTo>
                  <a:lnTo>
                    <a:pt x="1962" y="1100"/>
                  </a:lnTo>
                  <a:lnTo>
                    <a:pt x="1976" y="1100"/>
                  </a:lnTo>
                  <a:lnTo>
                    <a:pt x="1990" y="1098"/>
                  </a:lnTo>
                  <a:lnTo>
                    <a:pt x="2002" y="1096"/>
                  </a:lnTo>
                  <a:lnTo>
                    <a:pt x="2016" y="1092"/>
                  </a:lnTo>
                  <a:lnTo>
                    <a:pt x="2030" y="1084"/>
                  </a:lnTo>
                  <a:lnTo>
                    <a:pt x="2052" y="1070"/>
                  </a:lnTo>
                  <a:lnTo>
                    <a:pt x="2072" y="1056"/>
                  </a:lnTo>
                  <a:lnTo>
                    <a:pt x="2084" y="1042"/>
                  </a:lnTo>
                  <a:lnTo>
                    <a:pt x="2090" y="1036"/>
                  </a:lnTo>
                  <a:lnTo>
                    <a:pt x="2092" y="1030"/>
                  </a:lnTo>
                  <a:lnTo>
                    <a:pt x="2094" y="1022"/>
                  </a:lnTo>
                  <a:lnTo>
                    <a:pt x="2092" y="1016"/>
                  </a:lnTo>
                  <a:lnTo>
                    <a:pt x="2090" y="1010"/>
                  </a:lnTo>
                  <a:lnTo>
                    <a:pt x="2086" y="1002"/>
                  </a:lnTo>
                  <a:lnTo>
                    <a:pt x="2080" y="994"/>
                  </a:lnTo>
                  <a:lnTo>
                    <a:pt x="2072" y="988"/>
                  </a:lnTo>
                  <a:lnTo>
                    <a:pt x="2050" y="970"/>
                  </a:lnTo>
                  <a:lnTo>
                    <a:pt x="2010" y="946"/>
                  </a:lnTo>
                  <a:lnTo>
                    <a:pt x="1982" y="934"/>
                  </a:lnTo>
                  <a:lnTo>
                    <a:pt x="1954" y="920"/>
                  </a:lnTo>
                  <a:lnTo>
                    <a:pt x="1910" y="896"/>
                  </a:lnTo>
                  <a:lnTo>
                    <a:pt x="1884" y="882"/>
                  </a:lnTo>
                  <a:lnTo>
                    <a:pt x="1868" y="874"/>
                  </a:lnTo>
                  <a:lnTo>
                    <a:pt x="1854" y="870"/>
                  </a:lnTo>
                  <a:lnTo>
                    <a:pt x="1844" y="870"/>
                  </a:lnTo>
                  <a:lnTo>
                    <a:pt x="1834" y="872"/>
                  </a:lnTo>
                  <a:lnTo>
                    <a:pt x="1822" y="872"/>
                  </a:lnTo>
                  <a:lnTo>
                    <a:pt x="1808" y="870"/>
                  </a:lnTo>
                  <a:lnTo>
                    <a:pt x="1786" y="866"/>
                  </a:lnTo>
                  <a:lnTo>
                    <a:pt x="1768" y="858"/>
                  </a:lnTo>
                  <a:lnTo>
                    <a:pt x="1758" y="852"/>
                  </a:lnTo>
                  <a:lnTo>
                    <a:pt x="1756" y="850"/>
                  </a:lnTo>
                  <a:lnTo>
                    <a:pt x="1756" y="846"/>
                  </a:lnTo>
                  <a:lnTo>
                    <a:pt x="1758" y="844"/>
                  </a:lnTo>
                  <a:lnTo>
                    <a:pt x="1758" y="840"/>
                  </a:lnTo>
                  <a:lnTo>
                    <a:pt x="1752" y="834"/>
                  </a:lnTo>
                  <a:lnTo>
                    <a:pt x="1740" y="828"/>
                  </a:lnTo>
                  <a:lnTo>
                    <a:pt x="1726" y="824"/>
                  </a:lnTo>
                  <a:lnTo>
                    <a:pt x="1718" y="824"/>
                  </a:lnTo>
                  <a:lnTo>
                    <a:pt x="1712" y="826"/>
                  </a:lnTo>
                  <a:lnTo>
                    <a:pt x="1710" y="830"/>
                  </a:lnTo>
                  <a:lnTo>
                    <a:pt x="1706" y="834"/>
                  </a:lnTo>
                  <a:lnTo>
                    <a:pt x="1698" y="838"/>
                  </a:lnTo>
                  <a:lnTo>
                    <a:pt x="1686" y="838"/>
                  </a:lnTo>
                  <a:lnTo>
                    <a:pt x="1666" y="834"/>
                  </a:lnTo>
                  <a:lnTo>
                    <a:pt x="1658" y="832"/>
                  </a:lnTo>
                  <a:lnTo>
                    <a:pt x="1652" y="832"/>
                  </a:lnTo>
                  <a:lnTo>
                    <a:pt x="1648" y="832"/>
                  </a:lnTo>
                  <a:lnTo>
                    <a:pt x="1644" y="828"/>
                  </a:lnTo>
                  <a:lnTo>
                    <a:pt x="1640" y="828"/>
                  </a:lnTo>
                  <a:lnTo>
                    <a:pt x="1638" y="830"/>
                  </a:lnTo>
                  <a:lnTo>
                    <a:pt x="1636" y="834"/>
                  </a:lnTo>
                  <a:lnTo>
                    <a:pt x="1630" y="836"/>
                  </a:lnTo>
                  <a:lnTo>
                    <a:pt x="1620" y="838"/>
                  </a:lnTo>
                  <a:lnTo>
                    <a:pt x="1618" y="838"/>
                  </a:lnTo>
                  <a:lnTo>
                    <a:pt x="1618" y="834"/>
                  </a:lnTo>
                  <a:lnTo>
                    <a:pt x="1622" y="830"/>
                  </a:lnTo>
                  <a:lnTo>
                    <a:pt x="1622" y="826"/>
                  </a:lnTo>
                  <a:lnTo>
                    <a:pt x="1620" y="822"/>
                  </a:lnTo>
                  <a:lnTo>
                    <a:pt x="1618" y="820"/>
                  </a:lnTo>
                  <a:lnTo>
                    <a:pt x="1614" y="818"/>
                  </a:lnTo>
                  <a:lnTo>
                    <a:pt x="1608" y="818"/>
                  </a:lnTo>
                  <a:lnTo>
                    <a:pt x="1598" y="816"/>
                  </a:lnTo>
                  <a:lnTo>
                    <a:pt x="1590" y="814"/>
                  </a:lnTo>
                  <a:lnTo>
                    <a:pt x="1586" y="812"/>
                  </a:lnTo>
                  <a:lnTo>
                    <a:pt x="1580" y="810"/>
                  </a:lnTo>
                  <a:lnTo>
                    <a:pt x="1576" y="810"/>
                  </a:lnTo>
                  <a:lnTo>
                    <a:pt x="1580" y="808"/>
                  </a:lnTo>
                  <a:lnTo>
                    <a:pt x="1592" y="808"/>
                  </a:lnTo>
                  <a:lnTo>
                    <a:pt x="1612" y="812"/>
                  </a:lnTo>
                  <a:lnTo>
                    <a:pt x="1624" y="812"/>
                  </a:lnTo>
                  <a:lnTo>
                    <a:pt x="1634" y="812"/>
                  </a:lnTo>
                  <a:lnTo>
                    <a:pt x="1640" y="810"/>
                  </a:lnTo>
                  <a:lnTo>
                    <a:pt x="1646" y="808"/>
                  </a:lnTo>
                  <a:lnTo>
                    <a:pt x="1654" y="800"/>
                  </a:lnTo>
                  <a:lnTo>
                    <a:pt x="1658" y="800"/>
                  </a:lnTo>
                  <a:lnTo>
                    <a:pt x="1662" y="800"/>
                  </a:lnTo>
                  <a:lnTo>
                    <a:pt x="1668" y="800"/>
                  </a:lnTo>
                  <a:lnTo>
                    <a:pt x="1672" y="798"/>
                  </a:lnTo>
                  <a:lnTo>
                    <a:pt x="1674" y="796"/>
                  </a:lnTo>
                  <a:lnTo>
                    <a:pt x="1676" y="794"/>
                  </a:lnTo>
                  <a:lnTo>
                    <a:pt x="1676" y="790"/>
                  </a:lnTo>
                  <a:lnTo>
                    <a:pt x="1674" y="788"/>
                  </a:lnTo>
                  <a:lnTo>
                    <a:pt x="1672" y="786"/>
                  </a:lnTo>
                  <a:lnTo>
                    <a:pt x="1668" y="786"/>
                  </a:lnTo>
                  <a:lnTo>
                    <a:pt x="1660" y="786"/>
                  </a:lnTo>
                  <a:lnTo>
                    <a:pt x="1658" y="782"/>
                  </a:lnTo>
                  <a:lnTo>
                    <a:pt x="1656" y="780"/>
                  </a:lnTo>
                  <a:lnTo>
                    <a:pt x="1650" y="778"/>
                  </a:lnTo>
                  <a:lnTo>
                    <a:pt x="1648" y="776"/>
                  </a:lnTo>
                  <a:lnTo>
                    <a:pt x="1644" y="774"/>
                  </a:lnTo>
                  <a:lnTo>
                    <a:pt x="1640" y="770"/>
                  </a:lnTo>
                  <a:lnTo>
                    <a:pt x="1636" y="766"/>
                  </a:lnTo>
                  <a:lnTo>
                    <a:pt x="1634" y="766"/>
                  </a:lnTo>
                  <a:lnTo>
                    <a:pt x="1630" y="768"/>
                  </a:lnTo>
                  <a:lnTo>
                    <a:pt x="1624" y="768"/>
                  </a:lnTo>
                  <a:lnTo>
                    <a:pt x="1624" y="766"/>
                  </a:lnTo>
                  <a:lnTo>
                    <a:pt x="1620" y="764"/>
                  </a:lnTo>
                  <a:lnTo>
                    <a:pt x="1614" y="766"/>
                  </a:lnTo>
                  <a:lnTo>
                    <a:pt x="1606" y="768"/>
                  </a:lnTo>
                  <a:lnTo>
                    <a:pt x="1606" y="764"/>
                  </a:lnTo>
                  <a:lnTo>
                    <a:pt x="1606" y="762"/>
                  </a:lnTo>
                  <a:lnTo>
                    <a:pt x="1606" y="760"/>
                  </a:lnTo>
                  <a:lnTo>
                    <a:pt x="1602" y="758"/>
                  </a:lnTo>
                  <a:lnTo>
                    <a:pt x="1596" y="756"/>
                  </a:lnTo>
                  <a:lnTo>
                    <a:pt x="1588" y="754"/>
                  </a:lnTo>
                  <a:lnTo>
                    <a:pt x="1582" y="754"/>
                  </a:lnTo>
                  <a:lnTo>
                    <a:pt x="1578" y="758"/>
                  </a:lnTo>
                  <a:lnTo>
                    <a:pt x="1574" y="760"/>
                  </a:lnTo>
                  <a:lnTo>
                    <a:pt x="1572" y="766"/>
                  </a:lnTo>
                  <a:lnTo>
                    <a:pt x="1570" y="770"/>
                  </a:lnTo>
                  <a:lnTo>
                    <a:pt x="1570" y="780"/>
                  </a:lnTo>
                  <a:lnTo>
                    <a:pt x="1572" y="786"/>
                  </a:lnTo>
                  <a:lnTo>
                    <a:pt x="1568" y="786"/>
                  </a:lnTo>
                  <a:lnTo>
                    <a:pt x="1564" y="782"/>
                  </a:lnTo>
                  <a:lnTo>
                    <a:pt x="1560" y="782"/>
                  </a:lnTo>
                  <a:lnTo>
                    <a:pt x="1558" y="782"/>
                  </a:lnTo>
                  <a:lnTo>
                    <a:pt x="1550" y="784"/>
                  </a:lnTo>
                  <a:lnTo>
                    <a:pt x="1548" y="784"/>
                  </a:lnTo>
                  <a:lnTo>
                    <a:pt x="1548" y="782"/>
                  </a:lnTo>
                  <a:lnTo>
                    <a:pt x="1554" y="778"/>
                  </a:lnTo>
                  <a:lnTo>
                    <a:pt x="1560" y="772"/>
                  </a:lnTo>
                  <a:lnTo>
                    <a:pt x="1564" y="768"/>
                  </a:lnTo>
                  <a:lnTo>
                    <a:pt x="1564" y="766"/>
                  </a:lnTo>
                  <a:lnTo>
                    <a:pt x="1562" y="766"/>
                  </a:lnTo>
                  <a:lnTo>
                    <a:pt x="1556" y="766"/>
                  </a:lnTo>
                  <a:lnTo>
                    <a:pt x="1554" y="766"/>
                  </a:lnTo>
                  <a:lnTo>
                    <a:pt x="1554" y="762"/>
                  </a:lnTo>
                  <a:lnTo>
                    <a:pt x="1558" y="758"/>
                  </a:lnTo>
                  <a:lnTo>
                    <a:pt x="1564" y="756"/>
                  </a:lnTo>
                  <a:lnTo>
                    <a:pt x="1572" y="752"/>
                  </a:lnTo>
                  <a:lnTo>
                    <a:pt x="1574" y="750"/>
                  </a:lnTo>
                  <a:lnTo>
                    <a:pt x="1574" y="748"/>
                  </a:lnTo>
                  <a:lnTo>
                    <a:pt x="1572" y="746"/>
                  </a:lnTo>
                  <a:lnTo>
                    <a:pt x="1570" y="746"/>
                  </a:lnTo>
                  <a:lnTo>
                    <a:pt x="1566" y="746"/>
                  </a:lnTo>
                  <a:lnTo>
                    <a:pt x="1562" y="746"/>
                  </a:lnTo>
                  <a:lnTo>
                    <a:pt x="1560" y="746"/>
                  </a:lnTo>
                  <a:lnTo>
                    <a:pt x="1560" y="742"/>
                  </a:lnTo>
                  <a:lnTo>
                    <a:pt x="1560" y="740"/>
                  </a:lnTo>
                  <a:lnTo>
                    <a:pt x="1558" y="740"/>
                  </a:lnTo>
                  <a:lnTo>
                    <a:pt x="1554" y="740"/>
                  </a:lnTo>
                  <a:lnTo>
                    <a:pt x="1548" y="742"/>
                  </a:lnTo>
                  <a:lnTo>
                    <a:pt x="1544" y="742"/>
                  </a:lnTo>
                  <a:lnTo>
                    <a:pt x="1540" y="740"/>
                  </a:lnTo>
                  <a:lnTo>
                    <a:pt x="1538" y="738"/>
                  </a:lnTo>
                  <a:lnTo>
                    <a:pt x="1536" y="738"/>
                  </a:lnTo>
                  <a:lnTo>
                    <a:pt x="1534" y="740"/>
                  </a:lnTo>
                  <a:lnTo>
                    <a:pt x="1532" y="744"/>
                  </a:lnTo>
                  <a:lnTo>
                    <a:pt x="1530" y="744"/>
                  </a:lnTo>
                  <a:lnTo>
                    <a:pt x="1528" y="744"/>
                  </a:lnTo>
                  <a:lnTo>
                    <a:pt x="1524" y="742"/>
                  </a:lnTo>
                  <a:lnTo>
                    <a:pt x="1522" y="744"/>
                  </a:lnTo>
                  <a:lnTo>
                    <a:pt x="1518" y="746"/>
                  </a:lnTo>
                  <a:lnTo>
                    <a:pt x="1518" y="750"/>
                  </a:lnTo>
                  <a:lnTo>
                    <a:pt x="1518" y="752"/>
                  </a:lnTo>
                  <a:lnTo>
                    <a:pt x="1520" y="752"/>
                  </a:lnTo>
                  <a:lnTo>
                    <a:pt x="1524" y="754"/>
                  </a:lnTo>
                  <a:lnTo>
                    <a:pt x="1530" y="754"/>
                  </a:lnTo>
                  <a:lnTo>
                    <a:pt x="1528" y="756"/>
                  </a:lnTo>
                  <a:lnTo>
                    <a:pt x="1522" y="760"/>
                  </a:lnTo>
                  <a:lnTo>
                    <a:pt x="1522" y="762"/>
                  </a:lnTo>
                  <a:lnTo>
                    <a:pt x="1520" y="764"/>
                  </a:lnTo>
                  <a:lnTo>
                    <a:pt x="1516" y="766"/>
                  </a:lnTo>
                  <a:lnTo>
                    <a:pt x="1516" y="768"/>
                  </a:lnTo>
                  <a:lnTo>
                    <a:pt x="1514" y="772"/>
                  </a:lnTo>
                  <a:lnTo>
                    <a:pt x="1512" y="772"/>
                  </a:lnTo>
                  <a:lnTo>
                    <a:pt x="1510" y="774"/>
                  </a:lnTo>
                  <a:lnTo>
                    <a:pt x="1510" y="780"/>
                  </a:lnTo>
                  <a:lnTo>
                    <a:pt x="1510" y="782"/>
                  </a:lnTo>
                  <a:lnTo>
                    <a:pt x="1510" y="784"/>
                  </a:lnTo>
                  <a:lnTo>
                    <a:pt x="1504" y="786"/>
                  </a:lnTo>
                  <a:lnTo>
                    <a:pt x="1496" y="790"/>
                  </a:lnTo>
                  <a:lnTo>
                    <a:pt x="1492" y="792"/>
                  </a:lnTo>
                  <a:lnTo>
                    <a:pt x="1490" y="790"/>
                  </a:lnTo>
                  <a:lnTo>
                    <a:pt x="1492" y="784"/>
                  </a:lnTo>
                  <a:lnTo>
                    <a:pt x="1494" y="776"/>
                  </a:lnTo>
                  <a:lnTo>
                    <a:pt x="1496" y="770"/>
                  </a:lnTo>
                  <a:lnTo>
                    <a:pt x="1496" y="766"/>
                  </a:lnTo>
                  <a:lnTo>
                    <a:pt x="1498" y="760"/>
                  </a:lnTo>
                  <a:lnTo>
                    <a:pt x="1500" y="754"/>
                  </a:lnTo>
                  <a:lnTo>
                    <a:pt x="1498" y="750"/>
                  </a:lnTo>
                  <a:lnTo>
                    <a:pt x="1494" y="750"/>
                  </a:lnTo>
                  <a:lnTo>
                    <a:pt x="1490" y="752"/>
                  </a:lnTo>
                  <a:lnTo>
                    <a:pt x="1480" y="762"/>
                  </a:lnTo>
                  <a:lnTo>
                    <a:pt x="1456" y="784"/>
                  </a:lnTo>
                  <a:lnTo>
                    <a:pt x="1450" y="790"/>
                  </a:lnTo>
                  <a:lnTo>
                    <a:pt x="1450" y="794"/>
                  </a:lnTo>
                  <a:lnTo>
                    <a:pt x="1450" y="798"/>
                  </a:lnTo>
                  <a:lnTo>
                    <a:pt x="1446" y="804"/>
                  </a:lnTo>
                  <a:lnTo>
                    <a:pt x="1440" y="810"/>
                  </a:lnTo>
                  <a:lnTo>
                    <a:pt x="1436" y="810"/>
                  </a:lnTo>
                  <a:lnTo>
                    <a:pt x="1434" y="810"/>
                  </a:lnTo>
                  <a:lnTo>
                    <a:pt x="1432" y="810"/>
                  </a:lnTo>
                  <a:lnTo>
                    <a:pt x="1428" y="812"/>
                  </a:lnTo>
                  <a:lnTo>
                    <a:pt x="1426" y="812"/>
                  </a:lnTo>
                  <a:lnTo>
                    <a:pt x="1428" y="808"/>
                  </a:lnTo>
                  <a:lnTo>
                    <a:pt x="1432" y="802"/>
                  </a:lnTo>
                  <a:lnTo>
                    <a:pt x="1436" y="798"/>
                  </a:lnTo>
                  <a:lnTo>
                    <a:pt x="1436" y="794"/>
                  </a:lnTo>
                  <a:lnTo>
                    <a:pt x="1436" y="792"/>
                  </a:lnTo>
                  <a:lnTo>
                    <a:pt x="1438" y="790"/>
                  </a:lnTo>
                  <a:lnTo>
                    <a:pt x="1442" y="784"/>
                  </a:lnTo>
                  <a:lnTo>
                    <a:pt x="1440" y="782"/>
                  </a:lnTo>
                  <a:lnTo>
                    <a:pt x="1440" y="778"/>
                  </a:lnTo>
                  <a:lnTo>
                    <a:pt x="1448" y="770"/>
                  </a:lnTo>
                  <a:lnTo>
                    <a:pt x="1466" y="756"/>
                  </a:lnTo>
                  <a:lnTo>
                    <a:pt x="1466" y="754"/>
                  </a:lnTo>
                  <a:lnTo>
                    <a:pt x="1458" y="754"/>
                  </a:lnTo>
                  <a:lnTo>
                    <a:pt x="1454" y="752"/>
                  </a:lnTo>
                  <a:lnTo>
                    <a:pt x="1450" y="752"/>
                  </a:lnTo>
                  <a:lnTo>
                    <a:pt x="1446" y="748"/>
                  </a:lnTo>
                  <a:lnTo>
                    <a:pt x="1446" y="746"/>
                  </a:lnTo>
                  <a:lnTo>
                    <a:pt x="1444" y="752"/>
                  </a:lnTo>
                  <a:lnTo>
                    <a:pt x="1442" y="758"/>
                  </a:lnTo>
                  <a:lnTo>
                    <a:pt x="1442" y="760"/>
                  </a:lnTo>
                  <a:lnTo>
                    <a:pt x="1440" y="758"/>
                  </a:lnTo>
                  <a:lnTo>
                    <a:pt x="1438" y="754"/>
                  </a:lnTo>
                  <a:lnTo>
                    <a:pt x="1434" y="750"/>
                  </a:lnTo>
                  <a:lnTo>
                    <a:pt x="1430" y="748"/>
                  </a:lnTo>
                  <a:lnTo>
                    <a:pt x="1426" y="750"/>
                  </a:lnTo>
                  <a:lnTo>
                    <a:pt x="1424" y="750"/>
                  </a:lnTo>
                  <a:lnTo>
                    <a:pt x="1420" y="748"/>
                  </a:lnTo>
                  <a:lnTo>
                    <a:pt x="1418" y="746"/>
                  </a:lnTo>
                  <a:lnTo>
                    <a:pt x="1414" y="746"/>
                  </a:lnTo>
                  <a:lnTo>
                    <a:pt x="1412" y="748"/>
                  </a:lnTo>
                  <a:lnTo>
                    <a:pt x="1414" y="752"/>
                  </a:lnTo>
                  <a:lnTo>
                    <a:pt x="1416" y="754"/>
                  </a:lnTo>
                  <a:lnTo>
                    <a:pt x="1416" y="758"/>
                  </a:lnTo>
                  <a:lnTo>
                    <a:pt x="1414" y="760"/>
                  </a:lnTo>
                  <a:lnTo>
                    <a:pt x="1408" y="758"/>
                  </a:lnTo>
                  <a:lnTo>
                    <a:pt x="1402" y="754"/>
                  </a:lnTo>
                  <a:lnTo>
                    <a:pt x="1400" y="756"/>
                  </a:lnTo>
                  <a:lnTo>
                    <a:pt x="1402" y="760"/>
                  </a:lnTo>
                  <a:lnTo>
                    <a:pt x="1410" y="764"/>
                  </a:lnTo>
                  <a:lnTo>
                    <a:pt x="1418" y="768"/>
                  </a:lnTo>
                  <a:lnTo>
                    <a:pt x="1422" y="770"/>
                  </a:lnTo>
                  <a:lnTo>
                    <a:pt x="1418" y="772"/>
                  </a:lnTo>
                  <a:lnTo>
                    <a:pt x="1410" y="770"/>
                  </a:lnTo>
                  <a:lnTo>
                    <a:pt x="1404" y="768"/>
                  </a:lnTo>
                  <a:lnTo>
                    <a:pt x="1402" y="768"/>
                  </a:lnTo>
                  <a:lnTo>
                    <a:pt x="1402" y="770"/>
                  </a:lnTo>
                  <a:lnTo>
                    <a:pt x="1400" y="774"/>
                  </a:lnTo>
                  <a:lnTo>
                    <a:pt x="1396" y="778"/>
                  </a:lnTo>
                  <a:lnTo>
                    <a:pt x="1388" y="782"/>
                  </a:lnTo>
                  <a:lnTo>
                    <a:pt x="1376" y="790"/>
                  </a:lnTo>
                  <a:lnTo>
                    <a:pt x="1372" y="792"/>
                  </a:lnTo>
                  <a:lnTo>
                    <a:pt x="1372" y="794"/>
                  </a:lnTo>
                  <a:lnTo>
                    <a:pt x="1366" y="798"/>
                  </a:lnTo>
                  <a:lnTo>
                    <a:pt x="1362" y="800"/>
                  </a:lnTo>
                  <a:lnTo>
                    <a:pt x="1360" y="802"/>
                  </a:lnTo>
                  <a:lnTo>
                    <a:pt x="1360" y="804"/>
                  </a:lnTo>
                  <a:lnTo>
                    <a:pt x="1362" y="808"/>
                  </a:lnTo>
                  <a:lnTo>
                    <a:pt x="1360" y="810"/>
                  </a:lnTo>
                  <a:lnTo>
                    <a:pt x="1358" y="810"/>
                  </a:lnTo>
                  <a:lnTo>
                    <a:pt x="1358" y="812"/>
                  </a:lnTo>
                  <a:lnTo>
                    <a:pt x="1362" y="816"/>
                  </a:lnTo>
                  <a:lnTo>
                    <a:pt x="1368" y="818"/>
                  </a:lnTo>
                  <a:lnTo>
                    <a:pt x="1370" y="818"/>
                  </a:lnTo>
                  <a:lnTo>
                    <a:pt x="1368" y="818"/>
                  </a:lnTo>
                  <a:lnTo>
                    <a:pt x="1362" y="818"/>
                  </a:lnTo>
                  <a:lnTo>
                    <a:pt x="1356" y="818"/>
                  </a:lnTo>
                  <a:lnTo>
                    <a:pt x="1350" y="816"/>
                  </a:lnTo>
                  <a:lnTo>
                    <a:pt x="1350" y="814"/>
                  </a:lnTo>
                  <a:lnTo>
                    <a:pt x="1350" y="810"/>
                  </a:lnTo>
                  <a:lnTo>
                    <a:pt x="1350" y="806"/>
                  </a:lnTo>
                  <a:lnTo>
                    <a:pt x="1350" y="804"/>
                  </a:lnTo>
                  <a:lnTo>
                    <a:pt x="1342" y="802"/>
                  </a:lnTo>
                  <a:lnTo>
                    <a:pt x="1334" y="800"/>
                  </a:lnTo>
                  <a:lnTo>
                    <a:pt x="1326" y="800"/>
                  </a:lnTo>
                  <a:lnTo>
                    <a:pt x="1324" y="798"/>
                  </a:lnTo>
                  <a:lnTo>
                    <a:pt x="1322" y="798"/>
                  </a:lnTo>
                  <a:lnTo>
                    <a:pt x="1320" y="796"/>
                  </a:lnTo>
                  <a:lnTo>
                    <a:pt x="1318" y="798"/>
                  </a:lnTo>
                  <a:lnTo>
                    <a:pt x="1312" y="796"/>
                  </a:lnTo>
                  <a:lnTo>
                    <a:pt x="1308" y="794"/>
                  </a:lnTo>
                  <a:lnTo>
                    <a:pt x="1306" y="794"/>
                  </a:lnTo>
                  <a:lnTo>
                    <a:pt x="1306" y="796"/>
                  </a:lnTo>
                  <a:lnTo>
                    <a:pt x="1304" y="802"/>
                  </a:lnTo>
                  <a:lnTo>
                    <a:pt x="1302" y="808"/>
                  </a:lnTo>
                  <a:lnTo>
                    <a:pt x="1300" y="802"/>
                  </a:lnTo>
                  <a:lnTo>
                    <a:pt x="1298" y="800"/>
                  </a:lnTo>
                  <a:lnTo>
                    <a:pt x="1294" y="796"/>
                  </a:lnTo>
                  <a:lnTo>
                    <a:pt x="1290" y="796"/>
                  </a:lnTo>
                  <a:lnTo>
                    <a:pt x="1284" y="798"/>
                  </a:lnTo>
                  <a:lnTo>
                    <a:pt x="1278" y="802"/>
                  </a:lnTo>
                  <a:lnTo>
                    <a:pt x="1280" y="804"/>
                  </a:lnTo>
                  <a:lnTo>
                    <a:pt x="1286" y="806"/>
                  </a:lnTo>
                  <a:lnTo>
                    <a:pt x="1288" y="808"/>
                  </a:lnTo>
                  <a:lnTo>
                    <a:pt x="1290" y="810"/>
                  </a:lnTo>
                  <a:lnTo>
                    <a:pt x="1294" y="812"/>
                  </a:lnTo>
                  <a:lnTo>
                    <a:pt x="1298" y="812"/>
                  </a:lnTo>
                  <a:lnTo>
                    <a:pt x="1302" y="814"/>
                  </a:lnTo>
                  <a:lnTo>
                    <a:pt x="1304" y="816"/>
                  </a:lnTo>
                  <a:lnTo>
                    <a:pt x="1308" y="816"/>
                  </a:lnTo>
                  <a:lnTo>
                    <a:pt x="1310" y="818"/>
                  </a:lnTo>
                  <a:lnTo>
                    <a:pt x="1308" y="820"/>
                  </a:lnTo>
                  <a:lnTo>
                    <a:pt x="1306" y="822"/>
                  </a:lnTo>
                  <a:lnTo>
                    <a:pt x="1306" y="824"/>
                  </a:lnTo>
                  <a:lnTo>
                    <a:pt x="1312" y="832"/>
                  </a:lnTo>
                  <a:lnTo>
                    <a:pt x="1314" y="836"/>
                  </a:lnTo>
                  <a:lnTo>
                    <a:pt x="1312" y="836"/>
                  </a:lnTo>
                  <a:lnTo>
                    <a:pt x="1296" y="824"/>
                  </a:lnTo>
                  <a:lnTo>
                    <a:pt x="1286" y="818"/>
                  </a:lnTo>
                  <a:lnTo>
                    <a:pt x="1280" y="816"/>
                  </a:lnTo>
                  <a:lnTo>
                    <a:pt x="1278" y="818"/>
                  </a:lnTo>
                  <a:lnTo>
                    <a:pt x="1278" y="822"/>
                  </a:lnTo>
                  <a:lnTo>
                    <a:pt x="1280" y="822"/>
                  </a:lnTo>
                  <a:lnTo>
                    <a:pt x="1280" y="824"/>
                  </a:lnTo>
                  <a:lnTo>
                    <a:pt x="1276" y="826"/>
                  </a:lnTo>
                  <a:lnTo>
                    <a:pt x="1274" y="826"/>
                  </a:lnTo>
                  <a:lnTo>
                    <a:pt x="1272" y="826"/>
                  </a:lnTo>
                  <a:lnTo>
                    <a:pt x="1272" y="824"/>
                  </a:lnTo>
                  <a:lnTo>
                    <a:pt x="1274" y="822"/>
                  </a:lnTo>
                  <a:lnTo>
                    <a:pt x="1272" y="822"/>
                  </a:lnTo>
                  <a:lnTo>
                    <a:pt x="1266" y="824"/>
                  </a:lnTo>
                  <a:lnTo>
                    <a:pt x="1252" y="834"/>
                  </a:lnTo>
                  <a:lnTo>
                    <a:pt x="1252" y="836"/>
                  </a:lnTo>
                  <a:lnTo>
                    <a:pt x="1250" y="838"/>
                  </a:lnTo>
                  <a:lnTo>
                    <a:pt x="1248" y="846"/>
                  </a:lnTo>
                  <a:lnTo>
                    <a:pt x="1246" y="850"/>
                  </a:lnTo>
                  <a:lnTo>
                    <a:pt x="1244" y="856"/>
                  </a:lnTo>
                  <a:lnTo>
                    <a:pt x="1238" y="862"/>
                  </a:lnTo>
                  <a:lnTo>
                    <a:pt x="1228" y="868"/>
                  </a:lnTo>
                  <a:lnTo>
                    <a:pt x="1238" y="856"/>
                  </a:lnTo>
                  <a:lnTo>
                    <a:pt x="1242" y="844"/>
                  </a:lnTo>
                  <a:lnTo>
                    <a:pt x="1244" y="832"/>
                  </a:lnTo>
                  <a:lnTo>
                    <a:pt x="1244" y="824"/>
                  </a:lnTo>
                  <a:lnTo>
                    <a:pt x="1242" y="820"/>
                  </a:lnTo>
                  <a:lnTo>
                    <a:pt x="1240" y="822"/>
                  </a:lnTo>
                  <a:lnTo>
                    <a:pt x="1238" y="824"/>
                  </a:lnTo>
                  <a:lnTo>
                    <a:pt x="1236" y="826"/>
                  </a:lnTo>
                  <a:lnTo>
                    <a:pt x="1236" y="824"/>
                  </a:lnTo>
                  <a:lnTo>
                    <a:pt x="1232" y="822"/>
                  </a:lnTo>
                  <a:lnTo>
                    <a:pt x="1230" y="822"/>
                  </a:lnTo>
                  <a:lnTo>
                    <a:pt x="1224" y="834"/>
                  </a:lnTo>
                  <a:lnTo>
                    <a:pt x="1222" y="840"/>
                  </a:lnTo>
                  <a:lnTo>
                    <a:pt x="1222" y="842"/>
                  </a:lnTo>
                  <a:lnTo>
                    <a:pt x="1222" y="844"/>
                  </a:lnTo>
                  <a:lnTo>
                    <a:pt x="1220" y="846"/>
                  </a:lnTo>
                  <a:lnTo>
                    <a:pt x="1216" y="848"/>
                  </a:lnTo>
                  <a:lnTo>
                    <a:pt x="1214" y="848"/>
                  </a:lnTo>
                  <a:lnTo>
                    <a:pt x="1214" y="846"/>
                  </a:lnTo>
                  <a:lnTo>
                    <a:pt x="1216" y="840"/>
                  </a:lnTo>
                  <a:lnTo>
                    <a:pt x="1218" y="836"/>
                  </a:lnTo>
                  <a:lnTo>
                    <a:pt x="1216" y="832"/>
                  </a:lnTo>
                  <a:lnTo>
                    <a:pt x="1214" y="830"/>
                  </a:lnTo>
                  <a:lnTo>
                    <a:pt x="1212" y="830"/>
                  </a:lnTo>
                  <a:lnTo>
                    <a:pt x="1204" y="832"/>
                  </a:lnTo>
                  <a:lnTo>
                    <a:pt x="1198" y="836"/>
                  </a:lnTo>
                  <a:lnTo>
                    <a:pt x="1186" y="844"/>
                  </a:lnTo>
                  <a:lnTo>
                    <a:pt x="1184" y="846"/>
                  </a:lnTo>
                  <a:lnTo>
                    <a:pt x="1188" y="848"/>
                  </a:lnTo>
                  <a:lnTo>
                    <a:pt x="1188" y="850"/>
                  </a:lnTo>
                  <a:lnTo>
                    <a:pt x="1188" y="854"/>
                  </a:lnTo>
                  <a:lnTo>
                    <a:pt x="1188" y="856"/>
                  </a:lnTo>
                  <a:lnTo>
                    <a:pt x="1190" y="858"/>
                  </a:lnTo>
                  <a:lnTo>
                    <a:pt x="1196" y="860"/>
                  </a:lnTo>
                  <a:lnTo>
                    <a:pt x="1200" y="862"/>
                  </a:lnTo>
                  <a:lnTo>
                    <a:pt x="1204" y="864"/>
                  </a:lnTo>
                  <a:lnTo>
                    <a:pt x="1208" y="868"/>
                  </a:lnTo>
                  <a:lnTo>
                    <a:pt x="1210" y="876"/>
                  </a:lnTo>
                  <a:lnTo>
                    <a:pt x="1200" y="872"/>
                  </a:lnTo>
                  <a:lnTo>
                    <a:pt x="1198" y="870"/>
                  </a:lnTo>
                  <a:lnTo>
                    <a:pt x="1200" y="868"/>
                  </a:lnTo>
                  <a:lnTo>
                    <a:pt x="1202" y="868"/>
                  </a:lnTo>
                  <a:lnTo>
                    <a:pt x="1196" y="864"/>
                  </a:lnTo>
                  <a:lnTo>
                    <a:pt x="1190" y="862"/>
                  </a:lnTo>
                  <a:lnTo>
                    <a:pt x="1186" y="860"/>
                  </a:lnTo>
                  <a:lnTo>
                    <a:pt x="1182" y="854"/>
                  </a:lnTo>
                  <a:lnTo>
                    <a:pt x="1180" y="852"/>
                  </a:lnTo>
                  <a:lnTo>
                    <a:pt x="1174" y="852"/>
                  </a:lnTo>
                  <a:lnTo>
                    <a:pt x="1166" y="854"/>
                  </a:lnTo>
                  <a:lnTo>
                    <a:pt x="1166" y="856"/>
                  </a:lnTo>
                  <a:lnTo>
                    <a:pt x="1174" y="862"/>
                  </a:lnTo>
                  <a:lnTo>
                    <a:pt x="1178" y="866"/>
                  </a:lnTo>
                  <a:lnTo>
                    <a:pt x="1176" y="868"/>
                  </a:lnTo>
                  <a:lnTo>
                    <a:pt x="1172" y="868"/>
                  </a:lnTo>
                  <a:lnTo>
                    <a:pt x="1168" y="862"/>
                  </a:lnTo>
                  <a:lnTo>
                    <a:pt x="1158" y="854"/>
                  </a:lnTo>
                  <a:lnTo>
                    <a:pt x="1154" y="854"/>
                  </a:lnTo>
                  <a:lnTo>
                    <a:pt x="1154" y="858"/>
                  </a:lnTo>
                  <a:lnTo>
                    <a:pt x="1154" y="860"/>
                  </a:lnTo>
                  <a:lnTo>
                    <a:pt x="1154" y="862"/>
                  </a:lnTo>
                  <a:lnTo>
                    <a:pt x="1152" y="864"/>
                  </a:lnTo>
                  <a:lnTo>
                    <a:pt x="1150" y="868"/>
                  </a:lnTo>
                  <a:lnTo>
                    <a:pt x="1150" y="872"/>
                  </a:lnTo>
                  <a:lnTo>
                    <a:pt x="1152" y="876"/>
                  </a:lnTo>
                  <a:lnTo>
                    <a:pt x="1152" y="878"/>
                  </a:lnTo>
                  <a:lnTo>
                    <a:pt x="1146" y="880"/>
                  </a:lnTo>
                  <a:lnTo>
                    <a:pt x="1138" y="884"/>
                  </a:lnTo>
                  <a:lnTo>
                    <a:pt x="1134" y="886"/>
                  </a:lnTo>
                  <a:lnTo>
                    <a:pt x="1130" y="888"/>
                  </a:lnTo>
                  <a:lnTo>
                    <a:pt x="1128" y="892"/>
                  </a:lnTo>
                  <a:lnTo>
                    <a:pt x="1128" y="894"/>
                  </a:lnTo>
                  <a:lnTo>
                    <a:pt x="1134" y="896"/>
                  </a:lnTo>
                  <a:lnTo>
                    <a:pt x="1138" y="898"/>
                  </a:lnTo>
                  <a:lnTo>
                    <a:pt x="1132" y="900"/>
                  </a:lnTo>
                  <a:lnTo>
                    <a:pt x="1122" y="902"/>
                  </a:lnTo>
                  <a:lnTo>
                    <a:pt x="1120" y="906"/>
                  </a:lnTo>
                  <a:lnTo>
                    <a:pt x="1118" y="908"/>
                  </a:lnTo>
                  <a:lnTo>
                    <a:pt x="1114" y="912"/>
                  </a:lnTo>
                  <a:lnTo>
                    <a:pt x="1108" y="912"/>
                  </a:lnTo>
                  <a:lnTo>
                    <a:pt x="1102" y="912"/>
                  </a:lnTo>
                  <a:lnTo>
                    <a:pt x="1096" y="916"/>
                  </a:lnTo>
                  <a:lnTo>
                    <a:pt x="1090" y="924"/>
                  </a:lnTo>
                  <a:lnTo>
                    <a:pt x="1088" y="928"/>
                  </a:lnTo>
                  <a:lnTo>
                    <a:pt x="1088" y="930"/>
                  </a:lnTo>
                  <a:lnTo>
                    <a:pt x="1092" y="930"/>
                  </a:lnTo>
                  <a:lnTo>
                    <a:pt x="1096" y="928"/>
                  </a:lnTo>
                  <a:lnTo>
                    <a:pt x="1106" y="926"/>
                  </a:lnTo>
                  <a:lnTo>
                    <a:pt x="1108" y="926"/>
                  </a:lnTo>
                  <a:lnTo>
                    <a:pt x="1108" y="930"/>
                  </a:lnTo>
                  <a:lnTo>
                    <a:pt x="1112" y="930"/>
                  </a:lnTo>
                  <a:lnTo>
                    <a:pt x="1124" y="924"/>
                  </a:lnTo>
                  <a:lnTo>
                    <a:pt x="1128" y="924"/>
                  </a:lnTo>
                  <a:lnTo>
                    <a:pt x="1130" y="924"/>
                  </a:lnTo>
                  <a:lnTo>
                    <a:pt x="1128" y="928"/>
                  </a:lnTo>
                  <a:lnTo>
                    <a:pt x="1120" y="932"/>
                  </a:lnTo>
                  <a:lnTo>
                    <a:pt x="1110" y="936"/>
                  </a:lnTo>
                  <a:lnTo>
                    <a:pt x="1102" y="936"/>
                  </a:lnTo>
                  <a:lnTo>
                    <a:pt x="1100" y="936"/>
                  </a:lnTo>
                  <a:lnTo>
                    <a:pt x="1096" y="934"/>
                  </a:lnTo>
                  <a:lnTo>
                    <a:pt x="1088" y="934"/>
                  </a:lnTo>
                  <a:lnTo>
                    <a:pt x="1078" y="936"/>
                  </a:lnTo>
                  <a:lnTo>
                    <a:pt x="1072" y="938"/>
                  </a:lnTo>
                  <a:lnTo>
                    <a:pt x="1070" y="940"/>
                  </a:lnTo>
                  <a:lnTo>
                    <a:pt x="1074" y="942"/>
                  </a:lnTo>
                  <a:lnTo>
                    <a:pt x="1076" y="944"/>
                  </a:lnTo>
                  <a:lnTo>
                    <a:pt x="1076" y="946"/>
                  </a:lnTo>
                  <a:lnTo>
                    <a:pt x="1080" y="948"/>
                  </a:lnTo>
                  <a:lnTo>
                    <a:pt x="1086" y="948"/>
                  </a:lnTo>
                  <a:lnTo>
                    <a:pt x="1084" y="952"/>
                  </a:lnTo>
                  <a:lnTo>
                    <a:pt x="1080" y="958"/>
                  </a:lnTo>
                  <a:lnTo>
                    <a:pt x="1078" y="960"/>
                  </a:lnTo>
                  <a:lnTo>
                    <a:pt x="1076" y="964"/>
                  </a:lnTo>
                  <a:lnTo>
                    <a:pt x="1076" y="968"/>
                  </a:lnTo>
                  <a:lnTo>
                    <a:pt x="1074" y="966"/>
                  </a:lnTo>
                  <a:lnTo>
                    <a:pt x="1070" y="960"/>
                  </a:lnTo>
                  <a:lnTo>
                    <a:pt x="1070" y="954"/>
                  </a:lnTo>
                  <a:lnTo>
                    <a:pt x="1070" y="948"/>
                  </a:lnTo>
                  <a:lnTo>
                    <a:pt x="1068" y="944"/>
                  </a:lnTo>
                  <a:lnTo>
                    <a:pt x="1066" y="944"/>
                  </a:lnTo>
                  <a:lnTo>
                    <a:pt x="1064" y="948"/>
                  </a:lnTo>
                  <a:lnTo>
                    <a:pt x="1060" y="954"/>
                  </a:lnTo>
                  <a:lnTo>
                    <a:pt x="1058" y="954"/>
                  </a:lnTo>
                  <a:lnTo>
                    <a:pt x="1056" y="954"/>
                  </a:lnTo>
                  <a:lnTo>
                    <a:pt x="1056" y="952"/>
                  </a:lnTo>
                  <a:lnTo>
                    <a:pt x="1052" y="950"/>
                  </a:lnTo>
                  <a:lnTo>
                    <a:pt x="1046" y="952"/>
                  </a:lnTo>
                  <a:lnTo>
                    <a:pt x="1042" y="956"/>
                  </a:lnTo>
                  <a:lnTo>
                    <a:pt x="1040" y="956"/>
                  </a:lnTo>
                  <a:lnTo>
                    <a:pt x="1040" y="958"/>
                  </a:lnTo>
                  <a:lnTo>
                    <a:pt x="1042" y="960"/>
                  </a:lnTo>
                  <a:lnTo>
                    <a:pt x="1044" y="960"/>
                  </a:lnTo>
                  <a:lnTo>
                    <a:pt x="1048" y="958"/>
                  </a:lnTo>
                  <a:lnTo>
                    <a:pt x="1054" y="958"/>
                  </a:lnTo>
                  <a:lnTo>
                    <a:pt x="1062" y="960"/>
                  </a:lnTo>
                  <a:lnTo>
                    <a:pt x="1064" y="962"/>
                  </a:lnTo>
                  <a:lnTo>
                    <a:pt x="1064" y="964"/>
                  </a:lnTo>
                  <a:lnTo>
                    <a:pt x="1060" y="966"/>
                  </a:lnTo>
                  <a:lnTo>
                    <a:pt x="1050" y="966"/>
                  </a:lnTo>
                  <a:lnTo>
                    <a:pt x="1032" y="970"/>
                  </a:lnTo>
                  <a:lnTo>
                    <a:pt x="1020" y="974"/>
                  </a:lnTo>
                  <a:lnTo>
                    <a:pt x="1018" y="976"/>
                  </a:lnTo>
                  <a:lnTo>
                    <a:pt x="1020" y="978"/>
                  </a:lnTo>
                  <a:lnTo>
                    <a:pt x="1022" y="980"/>
                  </a:lnTo>
                  <a:lnTo>
                    <a:pt x="1018" y="984"/>
                  </a:lnTo>
                  <a:lnTo>
                    <a:pt x="1016" y="986"/>
                  </a:lnTo>
                  <a:lnTo>
                    <a:pt x="1020" y="988"/>
                  </a:lnTo>
                  <a:lnTo>
                    <a:pt x="1026" y="988"/>
                  </a:lnTo>
                  <a:lnTo>
                    <a:pt x="1030" y="986"/>
                  </a:lnTo>
                  <a:lnTo>
                    <a:pt x="1036" y="980"/>
                  </a:lnTo>
                  <a:lnTo>
                    <a:pt x="1042" y="976"/>
                  </a:lnTo>
                  <a:lnTo>
                    <a:pt x="1046" y="976"/>
                  </a:lnTo>
                  <a:lnTo>
                    <a:pt x="1052" y="976"/>
                  </a:lnTo>
                  <a:lnTo>
                    <a:pt x="1060" y="980"/>
                  </a:lnTo>
                  <a:lnTo>
                    <a:pt x="1058" y="980"/>
                  </a:lnTo>
                  <a:lnTo>
                    <a:pt x="1050" y="980"/>
                  </a:lnTo>
                  <a:lnTo>
                    <a:pt x="1040" y="982"/>
                  </a:lnTo>
                  <a:lnTo>
                    <a:pt x="1034" y="986"/>
                  </a:lnTo>
                  <a:lnTo>
                    <a:pt x="1034" y="988"/>
                  </a:lnTo>
                  <a:lnTo>
                    <a:pt x="1036" y="990"/>
                  </a:lnTo>
                  <a:lnTo>
                    <a:pt x="1034" y="990"/>
                  </a:lnTo>
                  <a:lnTo>
                    <a:pt x="1026" y="992"/>
                  </a:lnTo>
                  <a:lnTo>
                    <a:pt x="1016" y="996"/>
                  </a:lnTo>
                  <a:lnTo>
                    <a:pt x="1016" y="998"/>
                  </a:lnTo>
                  <a:lnTo>
                    <a:pt x="1020" y="1002"/>
                  </a:lnTo>
                  <a:lnTo>
                    <a:pt x="1022" y="1002"/>
                  </a:lnTo>
                  <a:lnTo>
                    <a:pt x="1022" y="1004"/>
                  </a:lnTo>
                  <a:lnTo>
                    <a:pt x="1020" y="1006"/>
                  </a:lnTo>
                  <a:lnTo>
                    <a:pt x="1016" y="1004"/>
                  </a:lnTo>
                  <a:lnTo>
                    <a:pt x="1014" y="1002"/>
                  </a:lnTo>
                  <a:lnTo>
                    <a:pt x="1010" y="1004"/>
                  </a:lnTo>
                  <a:lnTo>
                    <a:pt x="1004" y="1012"/>
                  </a:lnTo>
                  <a:lnTo>
                    <a:pt x="1008" y="1014"/>
                  </a:lnTo>
                  <a:lnTo>
                    <a:pt x="1012" y="1014"/>
                  </a:lnTo>
                  <a:lnTo>
                    <a:pt x="1016" y="1012"/>
                  </a:lnTo>
                  <a:lnTo>
                    <a:pt x="1024" y="1012"/>
                  </a:lnTo>
                  <a:lnTo>
                    <a:pt x="1036" y="1012"/>
                  </a:lnTo>
                  <a:lnTo>
                    <a:pt x="1050" y="1016"/>
                  </a:lnTo>
                  <a:lnTo>
                    <a:pt x="1048" y="1016"/>
                  </a:lnTo>
                  <a:lnTo>
                    <a:pt x="1046" y="1018"/>
                  </a:lnTo>
                  <a:lnTo>
                    <a:pt x="1046" y="1022"/>
                  </a:lnTo>
                  <a:lnTo>
                    <a:pt x="1046" y="1024"/>
                  </a:lnTo>
                  <a:lnTo>
                    <a:pt x="1044" y="1022"/>
                  </a:lnTo>
                  <a:lnTo>
                    <a:pt x="1038" y="1018"/>
                  </a:lnTo>
                  <a:lnTo>
                    <a:pt x="1034" y="1016"/>
                  </a:lnTo>
                  <a:lnTo>
                    <a:pt x="1028" y="1016"/>
                  </a:lnTo>
                  <a:lnTo>
                    <a:pt x="1020" y="1016"/>
                  </a:lnTo>
                  <a:lnTo>
                    <a:pt x="1014" y="1018"/>
                  </a:lnTo>
                  <a:lnTo>
                    <a:pt x="1008" y="1020"/>
                  </a:lnTo>
                  <a:lnTo>
                    <a:pt x="1002" y="1020"/>
                  </a:lnTo>
                  <a:lnTo>
                    <a:pt x="998" y="1020"/>
                  </a:lnTo>
                  <a:lnTo>
                    <a:pt x="996" y="1020"/>
                  </a:lnTo>
                  <a:lnTo>
                    <a:pt x="994" y="1022"/>
                  </a:lnTo>
                  <a:lnTo>
                    <a:pt x="990" y="1022"/>
                  </a:lnTo>
                  <a:lnTo>
                    <a:pt x="988" y="1024"/>
                  </a:lnTo>
                  <a:lnTo>
                    <a:pt x="988" y="1026"/>
                  </a:lnTo>
                  <a:lnTo>
                    <a:pt x="988" y="1028"/>
                  </a:lnTo>
                  <a:lnTo>
                    <a:pt x="988" y="1030"/>
                  </a:lnTo>
                  <a:lnTo>
                    <a:pt x="986" y="1032"/>
                  </a:lnTo>
                  <a:lnTo>
                    <a:pt x="982" y="1034"/>
                  </a:lnTo>
                  <a:lnTo>
                    <a:pt x="976" y="1034"/>
                  </a:lnTo>
                  <a:lnTo>
                    <a:pt x="968" y="1036"/>
                  </a:lnTo>
                  <a:lnTo>
                    <a:pt x="970" y="1038"/>
                  </a:lnTo>
                  <a:lnTo>
                    <a:pt x="974" y="1042"/>
                  </a:lnTo>
                  <a:lnTo>
                    <a:pt x="974" y="1044"/>
                  </a:lnTo>
                  <a:lnTo>
                    <a:pt x="972" y="1046"/>
                  </a:lnTo>
                  <a:lnTo>
                    <a:pt x="966" y="1050"/>
                  </a:lnTo>
                  <a:lnTo>
                    <a:pt x="964" y="1050"/>
                  </a:lnTo>
                  <a:lnTo>
                    <a:pt x="962" y="1050"/>
                  </a:lnTo>
                  <a:lnTo>
                    <a:pt x="956" y="1052"/>
                  </a:lnTo>
                  <a:lnTo>
                    <a:pt x="954" y="1056"/>
                  </a:lnTo>
                  <a:lnTo>
                    <a:pt x="956" y="1058"/>
                  </a:lnTo>
                  <a:lnTo>
                    <a:pt x="958" y="1058"/>
                  </a:lnTo>
                  <a:lnTo>
                    <a:pt x="958" y="1060"/>
                  </a:lnTo>
                  <a:lnTo>
                    <a:pt x="954" y="1062"/>
                  </a:lnTo>
                  <a:lnTo>
                    <a:pt x="954" y="1064"/>
                  </a:lnTo>
                  <a:lnTo>
                    <a:pt x="956" y="1066"/>
                  </a:lnTo>
                  <a:lnTo>
                    <a:pt x="954" y="1064"/>
                  </a:lnTo>
                  <a:lnTo>
                    <a:pt x="950" y="1064"/>
                  </a:lnTo>
                  <a:lnTo>
                    <a:pt x="946" y="1064"/>
                  </a:lnTo>
                  <a:lnTo>
                    <a:pt x="946" y="1066"/>
                  </a:lnTo>
                  <a:lnTo>
                    <a:pt x="948" y="1068"/>
                  </a:lnTo>
                  <a:lnTo>
                    <a:pt x="950" y="1070"/>
                  </a:lnTo>
                  <a:lnTo>
                    <a:pt x="950" y="1072"/>
                  </a:lnTo>
                  <a:lnTo>
                    <a:pt x="948" y="1076"/>
                  </a:lnTo>
                  <a:lnTo>
                    <a:pt x="948" y="1080"/>
                  </a:lnTo>
                  <a:lnTo>
                    <a:pt x="954" y="1080"/>
                  </a:lnTo>
                  <a:lnTo>
                    <a:pt x="958" y="1080"/>
                  </a:lnTo>
                  <a:lnTo>
                    <a:pt x="954" y="1082"/>
                  </a:lnTo>
                  <a:lnTo>
                    <a:pt x="948" y="1084"/>
                  </a:lnTo>
                  <a:lnTo>
                    <a:pt x="946" y="1086"/>
                  </a:lnTo>
                  <a:lnTo>
                    <a:pt x="954" y="1086"/>
                  </a:lnTo>
                  <a:lnTo>
                    <a:pt x="964" y="1084"/>
                  </a:lnTo>
                  <a:lnTo>
                    <a:pt x="988" y="1078"/>
                  </a:lnTo>
                  <a:lnTo>
                    <a:pt x="994" y="1078"/>
                  </a:lnTo>
                  <a:lnTo>
                    <a:pt x="990" y="1080"/>
                  </a:lnTo>
                  <a:lnTo>
                    <a:pt x="982" y="1084"/>
                  </a:lnTo>
                  <a:lnTo>
                    <a:pt x="972" y="1086"/>
                  </a:lnTo>
                  <a:lnTo>
                    <a:pt x="954" y="1090"/>
                  </a:lnTo>
                  <a:lnTo>
                    <a:pt x="946" y="1092"/>
                  </a:lnTo>
                  <a:lnTo>
                    <a:pt x="936" y="1094"/>
                  </a:lnTo>
                  <a:lnTo>
                    <a:pt x="932" y="1096"/>
                  </a:lnTo>
                  <a:lnTo>
                    <a:pt x="936" y="1096"/>
                  </a:lnTo>
                  <a:lnTo>
                    <a:pt x="942" y="1098"/>
                  </a:lnTo>
                  <a:lnTo>
                    <a:pt x="944" y="1098"/>
                  </a:lnTo>
                  <a:lnTo>
                    <a:pt x="946" y="1100"/>
                  </a:lnTo>
                  <a:lnTo>
                    <a:pt x="944" y="1104"/>
                  </a:lnTo>
                  <a:lnTo>
                    <a:pt x="940" y="1106"/>
                  </a:lnTo>
                  <a:lnTo>
                    <a:pt x="934" y="1108"/>
                  </a:lnTo>
                  <a:lnTo>
                    <a:pt x="932" y="1114"/>
                  </a:lnTo>
                  <a:lnTo>
                    <a:pt x="930" y="1118"/>
                  </a:lnTo>
                  <a:lnTo>
                    <a:pt x="928" y="1120"/>
                  </a:lnTo>
                  <a:lnTo>
                    <a:pt x="924" y="1122"/>
                  </a:lnTo>
                  <a:lnTo>
                    <a:pt x="920" y="1122"/>
                  </a:lnTo>
                  <a:lnTo>
                    <a:pt x="920" y="1128"/>
                  </a:lnTo>
                  <a:lnTo>
                    <a:pt x="922" y="1132"/>
                  </a:lnTo>
                  <a:lnTo>
                    <a:pt x="924" y="1134"/>
                  </a:lnTo>
                  <a:lnTo>
                    <a:pt x="926" y="1134"/>
                  </a:lnTo>
                  <a:lnTo>
                    <a:pt x="928" y="1138"/>
                  </a:lnTo>
                  <a:lnTo>
                    <a:pt x="928" y="1140"/>
                  </a:lnTo>
                  <a:lnTo>
                    <a:pt x="928" y="1142"/>
                  </a:lnTo>
                  <a:lnTo>
                    <a:pt x="922" y="1146"/>
                  </a:lnTo>
                  <a:lnTo>
                    <a:pt x="918" y="1150"/>
                  </a:lnTo>
                  <a:lnTo>
                    <a:pt x="918" y="1152"/>
                  </a:lnTo>
                  <a:lnTo>
                    <a:pt x="920" y="1152"/>
                  </a:lnTo>
                  <a:lnTo>
                    <a:pt x="922" y="1156"/>
                  </a:lnTo>
                  <a:lnTo>
                    <a:pt x="922" y="1160"/>
                  </a:lnTo>
                  <a:lnTo>
                    <a:pt x="918" y="1164"/>
                  </a:lnTo>
                  <a:lnTo>
                    <a:pt x="910" y="1166"/>
                  </a:lnTo>
                  <a:lnTo>
                    <a:pt x="904" y="1168"/>
                  </a:lnTo>
                  <a:lnTo>
                    <a:pt x="900" y="1168"/>
                  </a:lnTo>
                  <a:lnTo>
                    <a:pt x="898" y="1170"/>
                  </a:lnTo>
                  <a:lnTo>
                    <a:pt x="892" y="1172"/>
                  </a:lnTo>
                  <a:lnTo>
                    <a:pt x="888" y="1174"/>
                  </a:lnTo>
                  <a:lnTo>
                    <a:pt x="884" y="1174"/>
                  </a:lnTo>
                  <a:lnTo>
                    <a:pt x="880" y="1176"/>
                  </a:lnTo>
                  <a:lnTo>
                    <a:pt x="876" y="1176"/>
                  </a:lnTo>
                  <a:lnTo>
                    <a:pt x="866" y="1176"/>
                  </a:lnTo>
                  <a:lnTo>
                    <a:pt x="862" y="1176"/>
                  </a:lnTo>
                  <a:lnTo>
                    <a:pt x="860" y="1178"/>
                  </a:lnTo>
                  <a:lnTo>
                    <a:pt x="860" y="1180"/>
                  </a:lnTo>
                  <a:lnTo>
                    <a:pt x="864" y="1180"/>
                  </a:lnTo>
                  <a:lnTo>
                    <a:pt x="868" y="1180"/>
                  </a:lnTo>
                  <a:lnTo>
                    <a:pt x="876" y="1180"/>
                  </a:lnTo>
                  <a:lnTo>
                    <a:pt x="878" y="1182"/>
                  </a:lnTo>
                  <a:lnTo>
                    <a:pt x="880" y="1184"/>
                  </a:lnTo>
                  <a:lnTo>
                    <a:pt x="878" y="1186"/>
                  </a:lnTo>
                  <a:lnTo>
                    <a:pt x="878" y="1188"/>
                  </a:lnTo>
                  <a:lnTo>
                    <a:pt x="886" y="1184"/>
                  </a:lnTo>
                  <a:lnTo>
                    <a:pt x="892" y="1182"/>
                  </a:lnTo>
                  <a:lnTo>
                    <a:pt x="892" y="1184"/>
                  </a:lnTo>
                  <a:lnTo>
                    <a:pt x="890" y="1186"/>
                  </a:lnTo>
                  <a:lnTo>
                    <a:pt x="886" y="1190"/>
                  </a:lnTo>
                  <a:lnTo>
                    <a:pt x="884" y="1190"/>
                  </a:lnTo>
                  <a:lnTo>
                    <a:pt x="882" y="1192"/>
                  </a:lnTo>
                  <a:lnTo>
                    <a:pt x="886" y="1194"/>
                  </a:lnTo>
                  <a:lnTo>
                    <a:pt x="890" y="1196"/>
                  </a:lnTo>
                  <a:lnTo>
                    <a:pt x="890" y="1198"/>
                  </a:lnTo>
                  <a:lnTo>
                    <a:pt x="890" y="1200"/>
                  </a:lnTo>
                  <a:lnTo>
                    <a:pt x="886" y="1204"/>
                  </a:lnTo>
                  <a:lnTo>
                    <a:pt x="886" y="1206"/>
                  </a:lnTo>
                  <a:lnTo>
                    <a:pt x="884" y="1208"/>
                  </a:lnTo>
                  <a:lnTo>
                    <a:pt x="878" y="1208"/>
                  </a:lnTo>
                  <a:lnTo>
                    <a:pt x="874" y="1208"/>
                  </a:lnTo>
                  <a:lnTo>
                    <a:pt x="872" y="1208"/>
                  </a:lnTo>
                  <a:lnTo>
                    <a:pt x="870" y="1204"/>
                  </a:lnTo>
                  <a:lnTo>
                    <a:pt x="868" y="1198"/>
                  </a:lnTo>
                  <a:lnTo>
                    <a:pt x="866" y="1198"/>
                  </a:lnTo>
                  <a:lnTo>
                    <a:pt x="864" y="1198"/>
                  </a:lnTo>
                  <a:lnTo>
                    <a:pt x="862" y="1198"/>
                  </a:lnTo>
                  <a:lnTo>
                    <a:pt x="862" y="1200"/>
                  </a:lnTo>
                  <a:lnTo>
                    <a:pt x="862" y="1202"/>
                  </a:lnTo>
                  <a:lnTo>
                    <a:pt x="860" y="1204"/>
                  </a:lnTo>
                  <a:lnTo>
                    <a:pt x="852" y="1204"/>
                  </a:lnTo>
                  <a:lnTo>
                    <a:pt x="848" y="1208"/>
                  </a:lnTo>
                  <a:lnTo>
                    <a:pt x="846" y="1210"/>
                  </a:lnTo>
                  <a:lnTo>
                    <a:pt x="846" y="1214"/>
                  </a:lnTo>
                  <a:lnTo>
                    <a:pt x="846" y="1216"/>
                  </a:lnTo>
                  <a:lnTo>
                    <a:pt x="844" y="1218"/>
                  </a:lnTo>
                  <a:lnTo>
                    <a:pt x="840" y="1220"/>
                  </a:lnTo>
                  <a:lnTo>
                    <a:pt x="834" y="1222"/>
                  </a:lnTo>
                  <a:lnTo>
                    <a:pt x="832" y="1224"/>
                  </a:lnTo>
                  <a:lnTo>
                    <a:pt x="830" y="1228"/>
                  </a:lnTo>
                  <a:lnTo>
                    <a:pt x="828" y="1234"/>
                  </a:lnTo>
                  <a:lnTo>
                    <a:pt x="824" y="1240"/>
                  </a:lnTo>
                  <a:lnTo>
                    <a:pt x="818" y="1246"/>
                  </a:lnTo>
                  <a:lnTo>
                    <a:pt x="812" y="1250"/>
                  </a:lnTo>
                  <a:lnTo>
                    <a:pt x="808" y="1252"/>
                  </a:lnTo>
                  <a:lnTo>
                    <a:pt x="806" y="1256"/>
                  </a:lnTo>
                  <a:lnTo>
                    <a:pt x="806" y="1258"/>
                  </a:lnTo>
                  <a:lnTo>
                    <a:pt x="806" y="1260"/>
                  </a:lnTo>
                  <a:lnTo>
                    <a:pt x="810" y="1260"/>
                  </a:lnTo>
                  <a:lnTo>
                    <a:pt x="816" y="1258"/>
                  </a:lnTo>
                  <a:lnTo>
                    <a:pt x="818" y="1258"/>
                  </a:lnTo>
                  <a:lnTo>
                    <a:pt x="818" y="1262"/>
                  </a:lnTo>
                  <a:lnTo>
                    <a:pt x="820" y="1262"/>
                  </a:lnTo>
                  <a:lnTo>
                    <a:pt x="822" y="1264"/>
                  </a:lnTo>
                  <a:lnTo>
                    <a:pt x="822" y="1268"/>
                  </a:lnTo>
                  <a:lnTo>
                    <a:pt x="824" y="1270"/>
                  </a:lnTo>
                  <a:lnTo>
                    <a:pt x="826" y="1270"/>
                  </a:lnTo>
                  <a:lnTo>
                    <a:pt x="834" y="1270"/>
                  </a:lnTo>
                  <a:lnTo>
                    <a:pt x="848" y="1264"/>
                  </a:lnTo>
                  <a:lnTo>
                    <a:pt x="862" y="1254"/>
                  </a:lnTo>
                  <a:lnTo>
                    <a:pt x="868" y="1250"/>
                  </a:lnTo>
                  <a:lnTo>
                    <a:pt x="868" y="1246"/>
                  </a:lnTo>
                  <a:lnTo>
                    <a:pt x="864" y="1244"/>
                  </a:lnTo>
                  <a:lnTo>
                    <a:pt x="858" y="1244"/>
                  </a:lnTo>
                  <a:lnTo>
                    <a:pt x="862" y="1242"/>
                  </a:lnTo>
                  <a:lnTo>
                    <a:pt x="870" y="1238"/>
                  </a:lnTo>
                  <a:lnTo>
                    <a:pt x="874" y="1236"/>
                  </a:lnTo>
                  <a:lnTo>
                    <a:pt x="876" y="1234"/>
                  </a:lnTo>
                  <a:lnTo>
                    <a:pt x="880" y="1236"/>
                  </a:lnTo>
                  <a:lnTo>
                    <a:pt x="884" y="1236"/>
                  </a:lnTo>
                  <a:lnTo>
                    <a:pt x="884" y="1238"/>
                  </a:lnTo>
                  <a:lnTo>
                    <a:pt x="878" y="1240"/>
                  </a:lnTo>
                  <a:lnTo>
                    <a:pt x="874" y="1242"/>
                  </a:lnTo>
                  <a:lnTo>
                    <a:pt x="872" y="1244"/>
                  </a:lnTo>
                  <a:lnTo>
                    <a:pt x="874" y="1246"/>
                  </a:lnTo>
                  <a:lnTo>
                    <a:pt x="880" y="1248"/>
                  </a:lnTo>
                  <a:lnTo>
                    <a:pt x="884" y="1250"/>
                  </a:lnTo>
                  <a:lnTo>
                    <a:pt x="880" y="1254"/>
                  </a:lnTo>
                  <a:lnTo>
                    <a:pt x="860" y="1262"/>
                  </a:lnTo>
                  <a:lnTo>
                    <a:pt x="854" y="1266"/>
                  </a:lnTo>
                  <a:lnTo>
                    <a:pt x="858" y="1268"/>
                  </a:lnTo>
                  <a:lnTo>
                    <a:pt x="856" y="1268"/>
                  </a:lnTo>
                  <a:lnTo>
                    <a:pt x="856" y="1270"/>
                  </a:lnTo>
                  <a:lnTo>
                    <a:pt x="856" y="1272"/>
                  </a:lnTo>
                  <a:lnTo>
                    <a:pt x="858" y="1272"/>
                  </a:lnTo>
                  <a:lnTo>
                    <a:pt x="862" y="1274"/>
                  </a:lnTo>
                  <a:lnTo>
                    <a:pt x="860" y="1276"/>
                  </a:lnTo>
                  <a:lnTo>
                    <a:pt x="856" y="1276"/>
                  </a:lnTo>
                  <a:lnTo>
                    <a:pt x="852" y="1276"/>
                  </a:lnTo>
                  <a:lnTo>
                    <a:pt x="844" y="1276"/>
                  </a:lnTo>
                  <a:lnTo>
                    <a:pt x="836" y="1276"/>
                  </a:lnTo>
                  <a:lnTo>
                    <a:pt x="830" y="1276"/>
                  </a:lnTo>
                  <a:lnTo>
                    <a:pt x="826" y="1280"/>
                  </a:lnTo>
                  <a:lnTo>
                    <a:pt x="822" y="1282"/>
                  </a:lnTo>
                  <a:lnTo>
                    <a:pt x="822" y="1276"/>
                  </a:lnTo>
                  <a:lnTo>
                    <a:pt x="818" y="1268"/>
                  </a:lnTo>
                  <a:lnTo>
                    <a:pt x="814" y="1262"/>
                  </a:lnTo>
                  <a:lnTo>
                    <a:pt x="810" y="1262"/>
                  </a:lnTo>
                  <a:lnTo>
                    <a:pt x="806" y="1266"/>
                  </a:lnTo>
                  <a:lnTo>
                    <a:pt x="798" y="1268"/>
                  </a:lnTo>
                  <a:lnTo>
                    <a:pt x="796" y="1268"/>
                  </a:lnTo>
                  <a:lnTo>
                    <a:pt x="794" y="1270"/>
                  </a:lnTo>
                  <a:lnTo>
                    <a:pt x="792" y="1274"/>
                  </a:lnTo>
                  <a:lnTo>
                    <a:pt x="792" y="1276"/>
                  </a:lnTo>
                  <a:lnTo>
                    <a:pt x="790" y="1274"/>
                  </a:lnTo>
                  <a:lnTo>
                    <a:pt x="784" y="1274"/>
                  </a:lnTo>
                  <a:lnTo>
                    <a:pt x="778" y="1274"/>
                  </a:lnTo>
                  <a:lnTo>
                    <a:pt x="762" y="1280"/>
                  </a:lnTo>
                  <a:lnTo>
                    <a:pt x="760" y="1282"/>
                  </a:lnTo>
                  <a:lnTo>
                    <a:pt x="760" y="1284"/>
                  </a:lnTo>
                  <a:lnTo>
                    <a:pt x="766" y="1288"/>
                  </a:lnTo>
                  <a:lnTo>
                    <a:pt x="768" y="1290"/>
                  </a:lnTo>
                  <a:lnTo>
                    <a:pt x="768" y="1292"/>
                  </a:lnTo>
                  <a:lnTo>
                    <a:pt x="766" y="1294"/>
                  </a:lnTo>
                  <a:lnTo>
                    <a:pt x="760" y="1294"/>
                  </a:lnTo>
                  <a:lnTo>
                    <a:pt x="754" y="1296"/>
                  </a:lnTo>
                  <a:lnTo>
                    <a:pt x="752" y="1298"/>
                  </a:lnTo>
                  <a:lnTo>
                    <a:pt x="752" y="1300"/>
                  </a:lnTo>
                  <a:lnTo>
                    <a:pt x="756" y="1302"/>
                  </a:lnTo>
                  <a:lnTo>
                    <a:pt x="746" y="1300"/>
                  </a:lnTo>
                  <a:lnTo>
                    <a:pt x="738" y="1298"/>
                  </a:lnTo>
                  <a:lnTo>
                    <a:pt x="742" y="1300"/>
                  </a:lnTo>
                  <a:lnTo>
                    <a:pt x="744" y="1304"/>
                  </a:lnTo>
                  <a:lnTo>
                    <a:pt x="744" y="1306"/>
                  </a:lnTo>
                  <a:lnTo>
                    <a:pt x="740" y="1308"/>
                  </a:lnTo>
                  <a:lnTo>
                    <a:pt x="728" y="1308"/>
                  </a:lnTo>
                  <a:lnTo>
                    <a:pt x="716" y="1308"/>
                  </a:lnTo>
                  <a:lnTo>
                    <a:pt x="708" y="1306"/>
                  </a:lnTo>
                  <a:lnTo>
                    <a:pt x="704" y="1308"/>
                  </a:lnTo>
                  <a:lnTo>
                    <a:pt x="702" y="1310"/>
                  </a:lnTo>
                  <a:lnTo>
                    <a:pt x="702" y="1316"/>
                  </a:lnTo>
                  <a:lnTo>
                    <a:pt x="704" y="1318"/>
                  </a:lnTo>
                  <a:lnTo>
                    <a:pt x="708" y="1320"/>
                  </a:lnTo>
                  <a:lnTo>
                    <a:pt x="712" y="1320"/>
                  </a:lnTo>
                  <a:lnTo>
                    <a:pt x="718" y="1320"/>
                  </a:lnTo>
                  <a:lnTo>
                    <a:pt x="726" y="1318"/>
                  </a:lnTo>
                  <a:lnTo>
                    <a:pt x="724" y="1320"/>
                  </a:lnTo>
                  <a:lnTo>
                    <a:pt x="720" y="1324"/>
                  </a:lnTo>
                  <a:lnTo>
                    <a:pt x="720" y="1328"/>
                  </a:lnTo>
                  <a:lnTo>
                    <a:pt x="722" y="1332"/>
                  </a:lnTo>
                  <a:lnTo>
                    <a:pt x="724" y="1334"/>
                  </a:lnTo>
                  <a:lnTo>
                    <a:pt x="718" y="1332"/>
                  </a:lnTo>
                  <a:lnTo>
                    <a:pt x="704" y="1328"/>
                  </a:lnTo>
                  <a:lnTo>
                    <a:pt x="696" y="1328"/>
                  </a:lnTo>
                  <a:lnTo>
                    <a:pt x="686" y="1330"/>
                  </a:lnTo>
                  <a:lnTo>
                    <a:pt x="678" y="1334"/>
                  </a:lnTo>
                  <a:lnTo>
                    <a:pt x="676" y="1336"/>
                  </a:lnTo>
                  <a:lnTo>
                    <a:pt x="678" y="1336"/>
                  </a:lnTo>
                  <a:lnTo>
                    <a:pt x="682" y="1338"/>
                  </a:lnTo>
                  <a:lnTo>
                    <a:pt x="694" y="1340"/>
                  </a:lnTo>
                  <a:lnTo>
                    <a:pt x="698" y="1342"/>
                  </a:lnTo>
                  <a:lnTo>
                    <a:pt x="702" y="1344"/>
                  </a:lnTo>
                  <a:lnTo>
                    <a:pt x="704" y="1348"/>
                  </a:lnTo>
                  <a:lnTo>
                    <a:pt x="700" y="1346"/>
                  </a:lnTo>
                  <a:lnTo>
                    <a:pt x="696" y="1344"/>
                  </a:lnTo>
                  <a:lnTo>
                    <a:pt x="692" y="1344"/>
                  </a:lnTo>
                  <a:lnTo>
                    <a:pt x="684" y="1344"/>
                  </a:lnTo>
                  <a:lnTo>
                    <a:pt x="676" y="1346"/>
                  </a:lnTo>
                  <a:lnTo>
                    <a:pt x="668" y="1350"/>
                  </a:lnTo>
                  <a:lnTo>
                    <a:pt x="664" y="1354"/>
                  </a:lnTo>
                  <a:lnTo>
                    <a:pt x="662" y="1356"/>
                  </a:lnTo>
                  <a:lnTo>
                    <a:pt x="662" y="1358"/>
                  </a:lnTo>
                  <a:lnTo>
                    <a:pt x="664" y="1358"/>
                  </a:lnTo>
                  <a:lnTo>
                    <a:pt x="658" y="1358"/>
                  </a:lnTo>
                  <a:lnTo>
                    <a:pt x="654" y="1358"/>
                  </a:lnTo>
                  <a:lnTo>
                    <a:pt x="652" y="1358"/>
                  </a:lnTo>
                  <a:lnTo>
                    <a:pt x="652" y="1360"/>
                  </a:lnTo>
                  <a:lnTo>
                    <a:pt x="654" y="1362"/>
                  </a:lnTo>
                  <a:lnTo>
                    <a:pt x="652" y="1364"/>
                  </a:lnTo>
                  <a:lnTo>
                    <a:pt x="646" y="1362"/>
                  </a:lnTo>
                  <a:lnTo>
                    <a:pt x="628" y="1360"/>
                  </a:lnTo>
                  <a:lnTo>
                    <a:pt x="628" y="1362"/>
                  </a:lnTo>
                  <a:lnTo>
                    <a:pt x="632" y="1366"/>
                  </a:lnTo>
                  <a:lnTo>
                    <a:pt x="632" y="1368"/>
                  </a:lnTo>
                  <a:lnTo>
                    <a:pt x="626" y="1370"/>
                  </a:lnTo>
                  <a:lnTo>
                    <a:pt x="622" y="1370"/>
                  </a:lnTo>
                  <a:lnTo>
                    <a:pt x="624" y="1372"/>
                  </a:lnTo>
                  <a:lnTo>
                    <a:pt x="628" y="1374"/>
                  </a:lnTo>
                  <a:lnTo>
                    <a:pt x="632" y="1376"/>
                  </a:lnTo>
                  <a:lnTo>
                    <a:pt x="644" y="1376"/>
                  </a:lnTo>
                  <a:lnTo>
                    <a:pt x="660" y="1378"/>
                  </a:lnTo>
                  <a:lnTo>
                    <a:pt x="666" y="1378"/>
                  </a:lnTo>
                  <a:lnTo>
                    <a:pt x="674" y="1382"/>
                  </a:lnTo>
                  <a:lnTo>
                    <a:pt x="682" y="1386"/>
                  </a:lnTo>
                  <a:lnTo>
                    <a:pt x="680" y="1386"/>
                  </a:lnTo>
                  <a:lnTo>
                    <a:pt x="672" y="1384"/>
                  </a:lnTo>
                  <a:lnTo>
                    <a:pt x="668" y="1384"/>
                  </a:lnTo>
                  <a:lnTo>
                    <a:pt x="664" y="1386"/>
                  </a:lnTo>
                  <a:lnTo>
                    <a:pt x="662" y="1386"/>
                  </a:lnTo>
                  <a:lnTo>
                    <a:pt x="660" y="1386"/>
                  </a:lnTo>
                  <a:lnTo>
                    <a:pt x="654" y="1382"/>
                  </a:lnTo>
                  <a:lnTo>
                    <a:pt x="648" y="1380"/>
                  </a:lnTo>
                  <a:lnTo>
                    <a:pt x="644" y="1378"/>
                  </a:lnTo>
                  <a:lnTo>
                    <a:pt x="638" y="1380"/>
                  </a:lnTo>
                  <a:lnTo>
                    <a:pt x="630" y="1384"/>
                  </a:lnTo>
                  <a:lnTo>
                    <a:pt x="624" y="1390"/>
                  </a:lnTo>
                  <a:lnTo>
                    <a:pt x="622" y="1394"/>
                  </a:lnTo>
                  <a:lnTo>
                    <a:pt x="624" y="1396"/>
                  </a:lnTo>
                  <a:lnTo>
                    <a:pt x="626" y="1398"/>
                  </a:lnTo>
                  <a:lnTo>
                    <a:pt x="632" y="1404"/>
                  </a:lnTo>
                  <a:lnTo>
                    <a:pt x="628" y="1406"/>
                  </a:lnTo>
                  <a:lnTo>
                    <a:pt x="622" y="1410"/>
                  </a:lnTo>
                  <a:lnTo>
                    <a:pt x="622" y="1412"/>
                  </a:lnTo>
                  <a:lnTo>
                    <a:pt x="624" y="1412"/>
                  </a:lnTo>
                  <a:lnTo>
                    <a:pt x="628" y="1416"/>
                  </a:lnTo>
                  <a:lnTo>
                    <a:pt x="626" y="1418"/>
                  </a:lnTo>
                  <a:lnTo>
                    <a:pt x="626" y="1420"/>
                  </a:lnTo>
                  <a:lnTo>
                    <a:pt x="624" y="1424"/>
                  </a:lnTo>
                  <a:lnTo>
                    <a:pt x="626" y="1426"/>
                  </a:lnTo>
                  <a:lnTo>
                    <a:pt x="628" y="1428"/>
                  </a:lnTo>
                  <a:lnTo>
                    <a:pt x="632" y="1430"/>
                  </a:lnTo>
                  <a:lnTo>
                    <a:pt x="636" y="1430"/>
                  </a:lnTo>
                  <a:lnTo>
                    <a:pt x="642" y="1430"/>
                  </a:lnTo>
                  <a:lnTo>
                    <a:pt x="648" y="1428"/>
                  </a:lnTo>
                  <a:lnTo>
                    <a:pt x="654" y="1424"/>
                  </a:lnTo>
                  <a:lnTo>
                    <a:pt x="660" y="1424"/>
                  </a:lnTo>
                  <a:lnTo>
                    <a:pt x="670" y="1426"/>
                  </a:lnTo>
                  <a:lnTo>
                    <a:pt x="678" y="1428"/>
                  </a:lnTo>
                  <a:lnTo>
                    <a:pt x="680" y="1426"/>
                  </a:lnTo>
                  <a:lnTo>
                    <a:pt x="684" y="1422"/>
                  </a:lnTo>
                  <a:lnTo>
                    <a:pt x="686" y="1420"/>
                  </a:lnTo>
                  <a:lnTo>
                    <a:pt x="688" y="1418"/>
                  </a:lnTo>
                  <a:lnTo>
                    <a:pt x="692" y="1420"/>
                  </a:lnTo>
                  <a:lnTo>
                    <a:pt x="700" y="1424"/>
                  </a:lnTo>
                  <a:lnTo>
                    <a:pt x="704" y="1426"/>
                  </a:lnTo>
                  <a:lnTo>
                    <a:pt x="710" y="1426"/>
                  </a:lnTo>
                  <a:lnTo>
                    <a:pt x="720" y="1424"/>
                  </a:lnTo>
                  <a:lnTo>
                    <a:pt x="726" y="1424"/>
                  </a:lnTo>
                  <a:lnTo>
                    <a:pt x="726" y="1426"/>
                  </a:lnTo>
                  <a:lnTo>
                    <a:pt x="724" y="1426"/>
                  </a:lnTo>
                  <a:lnTo>
                    <a:pt x="716" y="1430"/>
                  </a:lnTo>
                  <a:lnTo>
                    <a:pt x="710" y="1432"/>
                  </a:lnTo>
                  <a:lnTo>
                    <a:pt x="708" y="1434"/>
                  </a:lnTo>
                  <a:lnTo>
                    <a:pt x="708" y="1436"/>
                  </a:lnTo>
                  <a:lnTo>
                    <a:pt x="708" y="1438"/>
                  </a:lnTo>
                  <a:lnTo>
                    <a:pt x="708" y="1440"/>
                  </a:lnTo>
                  <a:lnTo>
                    <a:pt x="700" y="1434"/>
                  </a:lnTo>
                  <a:lnTo>
                    <a:pt x="694" y="1428"/>
                  </a:lnTo>
                  <a:lnTo>
                    <a:pt x="690" y="1428"/>
                  </a:lnTo>
                  <a:lnTo>
                    <a:pt x="688" y="1428"/>
                  </a:lnTo>
                  <a:lnTo>
                    <a:pt x="686" y="1430"/>
                  </a:lnTo>
                  <a:lnTo>
                    <a:pt x="682" y="1434"/>
                  </a:lnTo>
                  <a:lnTo>
                    <a:pt x="680" y="1434"/>
                  </a:lnTo>
                  <a:lnTo>
                    <a:pt x="676" y="1432"/>
                  </a:lnTo>
                  <a:lnTo>
                    <a:pt x="672" y="1430"/>
                  </a:lnTo>
                  <a:lnTo>
                    <a:pt x="666" y="1430"/>
                  </a:lnTo>
                  <a:lnTo>
                    <a:pt x="656" y="1432"/>
                  </a:lnTo>
                  <a:lnTo>
                    <a:pt x="646" y="1436"/>
                  </a:lnTo>
                  <a:lnTo>
                    <a:pt x="640" y="1436"/>
                  </a:lnTo>
                  <a:lnTo>
                    <a:pt x="636" y="1436"/>
                  </a:lnTo>
                  <a:lnTo>
                    <a:pt x="626" y="1434"/>
                  </a:lnTo>
                  <a:lnTo>
                    <a:pt x="624" y="1436"/>
                  </a:lnTo>
                  <a:lnTo>
                    <a:pt x="626" y="1442"/>
                  </a:lnTo>
                  <a:lnTo>
                    <a:pt x="626" y="1446"/>
                  </a:lnTo>
                  <a:lnTo>
                    <a:pt x="626" y="1448"/>
                  </a:lnTo>
                  <a:lnTo>
                    <a:pt x="632" y="1448"/>
                  </a:lnTo>
                  <a:lnTo>
                    <a:pt x="636" y="1448"/>
                  </a:lnTo>
                  <a:lnTo>
                    <a:pt x="636" y="1450"/>
                  </a:lnTo>
                  <a:lnTo>
                    <a:pt x="638" y="1454"/>
                  </a:lnTo>
                  <a:lnTo>
                    <a:pt x="636" y="1456"/>
                  </a:lnTo>
                  <a:lnTo>
                    <a:pt x="630" y="1454"/>
                  </a:lnTo>
                  <a:lnTo>
                    <a:pt x="626" y="1454"/>
                  </a:lnTo>
                  <a:lnTo>
                    <a:pt x="624" y="1454"/>
                  </a:lnTo>
                  <a:lnTo>
                    <a:pt x="626" y="1458"/>
                  </a:lnTo>
                  <a:lnTo>
                    <a:pt x="628" y="1460"/>
                  </a:lnTo>
                  <a:lnTo>
                    <a:pt x="630" y="1462"/>
                  </a:lnTo>
                  <a:lnTo>
                    <a:pt x="634" y="1462"/>
                  </a:lnTo>
                  <a:lnTo>
                    <a:pt x="638" y="1462"/>
                  </a:lnTo>
                  <a:lnTo>
                    <a:pt x="640" y="1464"/>
                  </a:lnTo>
                  <a:lnTo>
                    <a:pt x="638" y="1468"/>
                  </a:lnTo>
                  <a:lnTo>
                    <a:pt x="638" y="1472"/>
                  </a:lnTo>
                  <a:lnTo>
                    <a:pt x="636" y="1476"/>
                  </a:lnTo>
                  <a:lnTo>
                    <a:pt x="630" y="1478"/>
                  </a:lnTo>
                  <a:lnTo>
                    <a:pt x="626" y="1480"/>
                  </a:lnTo>
                  <a:lnTo>
                    <a:pt x="626" y="1482"/>
                  </a:lnTo>
                  <a:lnTo>
                    <a:pt x="636" y="1490"/>
                  </a:lnTo>
                  <a:lnTo>
                    <a:pt x="638" y="1492"/>
                  </a:lnTo>
                  <a:lnTo>
                    <a:pt x="642" y="1490"/>
                  </a:lnTo>
                  <a:lnTo>
                    <a:pt x="646" y="1488"/>
                  </a:lnTo>
                  <a:lnTo>
                    <a:pt x="648" y="1490"/>
                  </a:lnTo>
                  <a:lnTo>
                    <a:pt x="650" y="1494"/>
                  </a:lnTo>
                  <a:lnTo>
                    <a:pt x="652" y="1492"/>
                  </a:lnTo>
                  <a:lnTo>
                    <a:pt x="654" y="1492"/>
                  </a:lnTo>
                  <a:lnTo>
                    <a:pt x="654" y="1496"/>
                  </a:lnTo>
                  <a:lnTo>
                    <a:pt x="654" y="1500"/>
                  </a:lnTo>
                  <a:lnTo>
                    <a:pt x="654" y="1502"/>
                  </a:lnTo>
                  <a:lnTo>
                    <a:pt x="656" y="1502"/>
                  </a:lnTo>
                  <a:lnTo>
                    <a:pt x="658" y="1502"/>
                  </a:lnTo>
                  <a:lnTo>
                    <a:pt x="658" y="1500"/>
                  </a:lnTo>
                  <a:lnTo>
                    <a:pt x="660" y="1494"/>
                  </a:lnTo>
                  <a:lnTo>
                    <a:pt x="662" y="1488"/>
                  </a:lnTo>
                  <a:lnTo>
                    <a:pt x="662" y="1486"/>
                  </a:lnTo>
                  <a:lnTo>
                    <a:pt x="666" y="1486"/>
                  </a:lnTo>
                  <a:lnTo>
                    <a:pt x="668" y="1486"/>
                  </a:lnTo>
                  <a:lnTo>
                    <a:pt x="670" y="1488"/>
                  </a:lnTo>
                  <a:lnTo>
                    <a:pt x="666" y="1496"/>
                  </a:lnTo>
                  <a:lnTo>
                    <a:pt x="660" y="1504"/>
                  </a:lnTo>
                  <a:lnTo>
                    <a:pt x="654" y="1508"/>
                  </a:lnTo>
                  <a:lnTo>
                    <a:pt x="652" y="1510"/>
                  </a:lnTo>
                  <a:lnTo>
                    <a:pt x="650" y="1512"/>
                  </a:lnTo>
                  <a:lnTo>
                    <a:pt x="654" y="1514"/>
                  </a:lnTo>
                  <a:lnTo>
                    <a:pt x="658" y="1518"/>
                  </a:lnTo>
                  <a:lnTo>
                    <a:pt x="658" y="1520"/>
                  </a:lnTo>
                  <a:lnTo>
                    <a:pt x="656" y="1522"/>
                  </a:lnTo>
                  <a:lnTo>
                    <a:pt x="650" y="1524"/>
                  </a:lnTo>
                  <a:lnTo>
                    <a:pt x="648" y="1522"/>
                  </a:lnTo>
                  <a:lnTo>
                    <a:pt x="644" y="1522"/>
                  </a:lnTo>
                  <a:lnTo>
                    <a:pt x="636" y="1526"/>
                  </a:lnTo>
                  <a:lnTo>
                    <a:pt x="632" y="1530"/>
                  </a:lnTo>
                  <a:lnTo>
                    <a:pt x="632" y="1536"/>
                  </a:lnTo>
                  <a:lnTo>
                    <a:pt x="632" y="1540"/>
                  </a:lnTo>
                  <a:lnTo>
                    <a:pt x="634" y="1544"/>
                  </a:lnTo>
                  <a:lnTo>
                    <a:pt x="640" y="1548"/>
                  </a:lnTo>
                  <a:lnTo>
                    <a:pt x="644" y="1548"/>
                  </a:lnTo>
                  <a:lnTo>
                    <a:pt x="646" y="1548"/>
                  </a:lnTo>
                  <a:lnTo>
                    <a:pt x="646" y="1546"/>
                  </a:lnTo>
                  <a:lnTo>
                    <a:pt x="648" y="1546"/>
                  </a:lnTo>
                  <a:lnTo>
                    <a:pt x="650" y="1546"/>
                  </a:lnTo>
                  <a:lnTo>
                    <a:pt x="654" y="1548"/>
                  </a:lnTo>
                  <a:lnTo>
                    <a:pt x="656" y="1544"/>
                  </a:lnTo>
                  <a:lnTo>
                    <a:pt x="658" y="1542"/>
                  </a:lnTo>
                  <a:lnTo>
                    <a:pt x="660" y="1540"/>
                  </a:lnTo>
                  <a:lnTo>
                    <a:pt x="664" y="1542"/>
                  </a:lnTo>
                  <a:lnTo>
                    <a:pt x="666" y="1544"/>
                  </a:lnTo>
                  <a:lnTo>
                    <a:pt x="664" y="1548"/>
                  </a:lnTo>
                  <a:lnTo>
                    <a:pt x="662" y="1548"/>
                  </a:lnTo>
                  <a:lnTo>
                    <a:pt x="660" y="1550"/>
                  </a:lnTo>
                  <a:lnTo>
                    <a:pt x="660" y="1552"/>
                  </a:lnTo>
                  <a:lnTo>
                    <a:pt x="662" y="1554"/>
                  </a:lnTo>
                  <a:lnTo>
                    <a:pt x="664" y="1556"/>
                  </a:lnTo>
                  <a:lnTo>
                    <a:pt x="662" y="1558"/>
                  </a:lnTo>
                  <a:lnTo>
                    <a:pt x="660" y="1560"/>
                  </a:lnTo>
                  <a:lnTo>
                    <a:pt x="660" y="1562"/>
                  </a:lnTo>
                  <a:lnTo>
                    <a:pt x="662" y="1564"/>
                  </a:lnTo>
                  <a:lnTo>
                    <a:pt x="662" y="1568"/>
                  </a:lnTo>
                  <a:lnTo>
                    <a:pt x="658" y="1570"/>
                  </a:lnTo>
                  <a:lnTo>
                    <a:pt x="654" y="1572"/>
                  </a:lnTo>
                  <a:lnTo>
                    <a:pt x="652" y="1570"/>
                  </a:lnTo>
                  <a:lnTo>
                    <a:pt x="648" y="1568"/>
                  </a:lnTo>
                  <a:lnTo>
                    <a:pt x="646" y="1566"/>
                  </a:lnTo>
                  <a:lnTo>
                    <a:pt x="644" y="1576"/>
                  </a:lnTo>
                  <a:lnTo>
                    <a:pt x="642" y="1586"/>
                  </a:lnTo>
                  <a:lnTo>
                    <a:pt x="646" y="1592"/>
                  </a:lnTo>
                  <a:lnTo>
                    <a:pt x="652" y="1598"/>
                  </a:lnTo>
                  <a:lnTo>
                    <a:pt x="658" y="1600"/>
                  </a:lnTo>
                  <a:lnTo>
                    <a:pt x="662" y="1600"/>
                  </a:lnTo>
                  <a:lnTo>
                    <a:pt x="664" y="1604"/>
                  </a:lnTo>
                  <a:lnTo>
                    <a:pt x="668" y="1608"/>
                  </a:lnTo>
                  <a:lnTo>
                    <a:pt x="674" y="1612"/>
                  </a:lnTo>
                  <a:lnTo>
                    <a:pt x="688" y="1616"/>
                  </a:lnTo>
                  <a:lnTo>
                    <a:pt x="690" y="1618"/>
                  </a:lnTo>
                  <a:lnTo>
                    <a:pt x="688" y="1620"/>
                  </a:lnTo>
                  <a:lnTo>
                    <a:pt x="688" y="1624"/>
                  </a:lnTo>
                  <a:lnTo>
                    <a:pt x="690" y="1626"/>
                  </a:lnTo>
                  <a:lnTo>
                    <a:pt x="692" y="1628"/>
                  </a:lnTo>
                  <a:lnTo>
                    <a:pt x="694" y="1628"/>
                  </a:lnTo>
                  <a:lnTo>
                    <a:pt x="696" y="1626"/>
                  </a:lnTo>
                  <a:lnTo>
                    <a:pt x="700" y="1626"/>
                  </a:lnTo>
                  <a:lnTo>
                    <a:pt x="704" y="1630"/>
                  </a:lnTo>
                  <a:lnTo>
                    <a:pt x="706" y="1632"/>
                  </a:lnTo>
                  <a:lnTo>
                    <a:pt x="710" y="1630"/>
                  </a:lnTo>
                  <a:lnTo>
                    <a:pt x="720" y="1628"/>
                  </a:lnTo>
                  <a:lnTo>
                    <a:pt x="734" y="1628"/>
                  </a:lnTo>
                  <a:lnTo>
                    <a:pt x="746" y="1626"/>
                  </a:lnTo>
                  <a:lnTo>
                    <a:pt x="752" y="1624"/>
                  </a:lnTo>
                  <a:lnTo>
                    <a:pt x="756" y="1620"/>
                  </a:lnTo>
                  <a:lnTo>
                    <a:pt x="760" y="1618"/>
                  </a:lnTo>
                  <a:lnTo>
                    <a:pt x="766" y="1614"/>
                  </a:lnTo>
                  <a:lnTo>
                    <a:pt x="774" y="1608"/>
                  </a:lnTo>
                  <a:lnTo>
                    <a:pt x="780" y="1600"/>
                  </a:lnTo>
                  <a:lnTo>
                    <a:pt x="782" y="1596"/>
                  </a:lnTo>
                  <a:lnTo>
                    <a:pt x="784" y="1594"/>
                  </a:lnTo>
                  <a:lnTo>
                    <a:pt x="790" y="1592"/>
                  </a:lnTo>
                  <a:lnTo>
                    <a:pt x="792" y="1592"/>
                  </a:lnTo>
                  <a:lnTo>
                    <a:pt x="794" y="1588"/>
                  </a:lnTo>
                  <a:lnTo>
                    <a:pt x="794" y="1586"/>
                  </a:lnTo>
                  <a:lnTo>
                    <a:pt x="796" y="1586"/>
                  </a:lnTo>
                  <a:lnTo>
                    <a:pt x="800" y="1584"/>
                  </a:lnTo>
                  <a:lnTo>
                    <a:pt x="804" y="1582"/>
                  </a:lnTo>
                  <a:lnTo>
                    <a:pt x="800" y="1578"/>
                  </a:lnTo>
                  <a:lnTo>
                    <a:pt x="798" y="1576"/>
                  </a:lnTo>
                  <a:lnTo>
                    <a:pt x="802" y="1574"/>
                  </a:lnTo>
                  <a:lnTo>
                    <a:pt x="810" y="1572"/>
                  </a:lnTo>
                  <a:lnTo>
                    <a:pt x="812" y="1570"/>
                  </a:lnTo>
                  <a:lnTo>
                    <a:pt x="812" y="1566"/>
                  </a:lnTo>
                  <a:lnTo>
                    <a:pt x="812" y="1562"/>
                  </a:lnTo>
                  <a:lnTo>
                    <a:pt x="816" y="1564"/>
                  </a:lnTo>
                  <a:lnTo>
                    <a:pt x="820" y="1568"/>
                  </a:lnTo>
                  <a:lnTo>
                    <a:pt x="822" y="1570"/>
                  </a:lnTo>
                  <a:lnTo>
                    <a:pt x="824" y="1568"/>
                  </a:lnTo>
                  <a:lnTo>
                    <a:pt x="828" y="1566"/>
                  </a:lnTo>
                  <a:lnTo>
                    <a:pt x="834" y="1566"/>
                  </a:lnTo>
                  <a:lnTo>
                    <a:pt x="838" y="1564"/>
                  </a:lnTo>
                  <a:lnTo>
                    <a:pt x="838" y="1558"/>
                  </a:lnTo>
                  <a:lnTo>
                    <a:pt x="838" y="1554"/>
                  </a:lnTo>
                  <a:lnTo>
                    <a:pt x="840" y="1552"/>
                  </a:lnTo>
                  <a:lnTo>
                    <a:pt x="844" y="1550"/>
                  </a:lnTo>
                  <a:lnTo>
                    <a:pt x="846" y="1548"/>
                  </a:lnTo>
                  <a:lnTo>
                    <a:pt x="842" y="1540"/>
                  </a:lnTo>
                  <a:lnTo>
                    <a:pt x="840" y="1536"/>
                  </a:lnTo>
                  <a:lnTo>
                    <a:pt x="838" y="1532"/>
                  </a:lnTo>
                  <a:lnTo>
                    <a:pt x="840" y="1528"/>
                  </a:lnTo>
                  <a:lnTo>
                    <a:pt x="844" y="1532"/>
                  </a:lnTo>
                  <a:lnTo>
                    <a:pt x="846" y="1534"/>
                  </a:lnTo>
                  <a:lnTo>
                    <a:pt x="848" y="1534"/>
                  </a:lnTo>
                  <a:lnTo>
                    <a:pt x="850" y="1530"/>
                  </a:lnTo>
                  <a:lnTo>
                    <a:pt x="850" y="1528"/>
                  </a:lnTo>
                  <a:lnTo>
                    <a:pt x="852" y="1530"/>
                  </a:lnTo>
                  <a:lnTo>
                    <a:pt x="852" y="1536"/>
                  </a:lnTo>
                  <a:lnTo>
                    <a:pt x="850" y="1538"/>
                  </a:lnTo>
                  <a:lnTo>
                    <a:pt x="850" y="1540"/>
                  </a:lnTo>
                  <a:lnTo>
                    <a:pt x="852" y="1542"/>
                  </a:lnTo>
                  <a:lnTo>
                    <a:pt x="854" y="1548"/>
                  </a:lnTo>
                  <a:lnTo>
                    <a:pt x="854" y="1552"/>
                  </a:lnTo>
                  <a:lnTo>
                    <a:pt x="856" y="1554"/>
                  </a:lnTo>
                  <a:lnTo>
                    <a:pt x="862" y="1556"/>
                  </a:lnTo>
                  <a:lnTo>
                    <a:pt x="866" y="1556"/>
                  </a:lnTo>
                  <a:lnTo>
                    <a:pt x="866" y="1558"/>
                  </a:lnTo>
                  <a:lnTo>
                    <a:pt x="868" y="1558"/>
                  </a:lnTo>
                  <a:lnTo>
                    <a:pt x="876" y="1560"/>
                  </a:lnTo>
                  <a:lnTo>
                    <a:pt x="874" y="1564"/>
                  </a:lnTo>
                  <a:lnTo>
                    <a:pt x="872" y="1566"/>
                  </a:lnTo>
                  <a:lnTo>
                    <a:pt x="872" y="1570"/>
                  </a:lnTo>
                  <a:lnTo>
                    <a:pt x="874" y="1576"/>
                  </a:lnTo>
                  <a:lnTo>
                    <a:pt x="876" y="1584"/>
                  </a:lnTo>
                  <a:lnTo>
                    <a:pt x="876" y="1594"/>
                  </a:lnTo>
                  <a:lnTo>
                    <a:pt x="876" y="1602"/>
                  </a:lnTo>
                  <a:lnTo>
                    <a:pt x="876" y="1608"/>
                  </a:lnTo>
                  <a:lnTo>
                    <a:pt x="878" y="1612"/>
                  </a:lnTo>
                  <a:lnTo>
                    <a:pt x="882" y="1616"/>
                  </a:lnTo>
                  <a:lnTo>
                    <a:pt x="886" y="1616"/>
                  </a:lnTo>
                  <a:lnTo>
                    <a:pt x="890" y="1614"/>
                  </a:lnTo>
                  <a:lnTo>
                    <a:pt x="896" y="1610"/>
                  </a:lnTo>
                  <a:lnTo>
                    <a:pt x="898" y="1612"/>
                  </a:lnTo>
                  <a:lnTo>
                    <a:pt x="900" y="1614"/>
                  </a:lnTo>
                  <a:lnTo>
                    <a:pt x="902" y="1618"/>
                  </a:lnTo>
                  <a:lnTo>
                    <a:pt x="902" y="1622"/>
                  </a:lnTo>
                  <a:lnTo>
                    <a:pt x="900" y="1628"/>
                  </a:lnTo>
                  <a:lnTo>
                    <a:pt x="896" y="1638"/>
                  </a:lnTo>
                  <a:lnTo>
                    <a:pt x="898" y="1644"/>
                  </a:lnTo>
                  <a:lnTo>
                    <a:pt x="900" y="1652"/>
                  </a:lnTo>
                  <a:lnTo>
                    <a:pt x="906" y="1672"/>
                  </a:lnTo>
                  <a:lnTo>
                    <a:pt x="916" y="1694"/>
                  </a:lnTo>
                  <a:lnTo>
                    <a:pt x="928" y="1710"/>
                  </a:lnTo>
                  <a:lnTo>
                    <a:pt x="932" y="1716"/>
                  </a:lnTo>
                  <a:lnTo>
                    <a:pt x="936" y="1716"/>
                  </a:lnTo>
                  <a:lnTo>
                    <a:pt x="942" y="1716"/>
                  </a:lnTo>
                  <a:lnTo>
                    <a:pt x="944" y="1718"/>
                  </a:lnTo>
                  <a:lnTo>
                    <a:pt x="944" y="1720"/>
                  </a:lnTo>
                  <a:lnTo>
                    <a:pt x="942" y="1726"/>
                  </a:lnTo>
                  <a:lnTo>
                    <a:pt x="934" y="1728"/>
                  </a:lnTo>
                  <a:lnTo>
                    <a:pt x="932" y="1730"/>
                  </a:lnTo>
                  <a:lnTo>
                    <a:pt x="934" y="1732"/>
                  </a:lnTo>
                  <a:lnTo>
                    <a:pt x="936" y="1738"/>
                  </a:lnTo>
                  <a:lnTo>
                    <a:pt x="938" y="1742"/>
                  </a:lnTo>
                  <a:lnTo>
                    <a:pt x="932" y="1740"/>
                  </a:lnTo>
                  <a:lnTo>
                    <a:pt x="926" y="1740"/>
                  </a:lnTo>
                  <a:lnTo>
                    <a:pt x="934" y="1752"/>
                  </a:lnTo>
                  <a:lnTo>
                    <a:pt x="940" y="1760"/>
                  </a:lnTo>
                  <a:lnTo>
                    <a:pt x="944" y="1768"/>
                  </a:lnTo>
                  <a:lnTo>
                    <a:pt x="946" y="1778"/>
                  </a:lnTo>
                  <a:lnTo>
                    <a:pt x="946" y="1782"/>
                  </a:lnTo>
                  <a:lnTo>
                    <a:pt x="944" y="1786"/>
                  </a:lnTo>
                  <a:lnTo>
                    <a:pt x="940" y="1792"/>
                  </a:lnTo>
                  <a:lnTo>
                    <a:pt x="942" y="1796"/>
                  </a:lnTo>
                  <a:lnTo>
                    <a:pt x="946" y="1798"/>
                  </a:lnTo>
                  <a:lnTo>
                    <a:pt x="954" y="1798"/>
                  </a:lnTo>
                  <a:lnTo>
                    <a:pt x="972" y="1796"/>
                  </a:lnTo>
                  <a:lnTo>
                    <a:pt x="982" y="1794"/>
                  </a:lnTo>
                  <a:lnTo>
                    <a:pt x="990" y="1794"/>
                  </a:lnTo>
                  <a:lnTo>
                    <a:pt x="996" y="1794"/>
                  </a:lnTo>
                  <a:lnTo>
                    <a:pt x="998" y="1788"/>
                  </a:lnTo>
                  <a:lnTo>
                    <a:pt x="1000" y="1774"/>
                  </a:lnTo>
                  <a:lnTo>
                    <a:pt x="1000" y="1768"/>
                  </a:lnTo>
                  <a:lnTo>
                    <a:pt x="1002" y="1760"/>
                  </a:lnTo>
                  <a:lnTo>
                    <a:pt x="1004" y="1756"/>
                  </a:lnTo>
                  <a:lnTo>
                    <a:pt x="1010" y="1756"/>
                  </a:lnTo>
                  <a:lnTo>
                    <a:pt x="1018" y="1756"/>
                  </a:lnTo>
                  <a:lnTo>
                    <a:pt x="1018" y="1754"/>
                  </a:lnTo>
                  <a:lnTo>
                    <a:pt x="1018" y="1752"/>
                  </a:lnTo>
                  <a:lnTo>
                    <a:pt x="1020" y="1750"/>
                  </a:lnTo>
                  <a:lnTo>
                    <a:pt x="1024" y="1748"/>
                  </a:lnTo>
                  <a:lnTo>
                    <a:pt x="1034" y="1746"/>
                  </a:lnTo>
                  <a:lnTo>
                    <a:pt x="1042" y="1746"/>
                  </a:lnTo>
                  <a:lnTo>
                    <a:pt x="1050" y="1746"/>
                  </a:lnTo>
                  <a:lnTo>
                    <a:pt x="1058" y="1750"/>
                  </a:lnTo>
                  <a:lnTo>
                    <a:pt x="1062" y="1750"/>
                  </a:lnTo>
                  <a:lnTo>
                    <a:pt x="1064" y="1750"/>
                  </a:lnTo>
                  <a:lnTo>
                    <a:pt x="1070" y="1736"/>
                  </a:lnTo>
                  <a:lnTo>
                    <a:pt x="1076" y="1720"/>
                  </a:lnTo>
                  <a:lnTo>
                    <a:pt x="1082" y="1708"/>
                  </a:lnTo>
                  <a:lnTo>
                    <a:pt x="1086" y="1700"/>
                  </a:lnTo>
                  <a:lnTo>
                    <a:pt x="1088" y="1692"/>
                  </a:lnTo>
                  <a:lnTo>
                    <a:pt x="1088" y="1684"/>
                  </a:lnTo>
                  <a:lnTo>
                    <a:pt x="1090" y="1676"/>
                  </a:lnTo>
                  <a:lnTo>
                    <a:pt x="1092" y="1666"/>
                  </a:lnTo>
                  <a:lnTo>
                    <a:pt x="1092" y="1658"/>
                  </a:lnTo>
                  <a:lnTo>
                    <a:pt x="1090" y="1654"/>
                  </a:lnTo>
                  <a:lnTo>
                    <a:pt x="1092" y="1650"/>
                  </a:lnTo>
                  <a:lnTo>
                    <a:pt x="1094" y="1644"/>
                  </a:lnTo>
                  <a:lnTo>
                    <a:pt x="1098" y="1638"/>
                  </a:lnTo>
                  <a:lnTo>
                    <a:pt x="1098" y="1634"/>
                  </a:lnTo>
                  <a:lnTo>
                    <a:pt x="1098" y="1632"/>
                  </a:lnTo>
                  <a:lnTo>
                    <a:pt x="1096" y="1626"/>
                  </a:lnTo>
                  <a:lnTo>
                    <a:pt x="1098" y="1622"/>
                  </a:lnTo>
                  <a:lnTo>
                    <a:pt x="1100" y="1618"/>
                  </a:lnTo>
                  <a:lnTo>
                    <a:pt x="1098" y="1610"/>
                  </a:lnTo>
                  <a:lnTo>
                    <a:pt x="1096" y="1606"/>
                  </a:lnTo>
                  <a:lnTo>
                    <a:pt x="1096" y="1604"/>
                  </a:lnTo>
                  <a:lnTo>
                    <a:pt x="1098" y="1604"/>
                  </a:lnTo>
                  <a:lnTo>
                    <a:pt x="1100" y="1602"/>
                  </a:lnTo>
                  <a:lnTo>
                    <a:pt x="1102" y="1600"/>
                  </a:lnTo>
                  <a:lnTo>
                    <a:pt x="1100" y="1598"/>
                  </a:lnTo>
                  <a:lnTo>
                    <a:pt x="1100" y="1596"/>
                  </a:lnTo>
                  <a:lnTo>
                    <a:pt x="1102" y="1592"/>
                  </a:lnTo>
                  <a:lnTo>
                    <a:pt x="1112" y="1588"/>
                  </a:lnTo>
                  <a:lnTo>
                    <a:pt x="1124" y="1582"/>
                  </a:lnTo>
                  <a:lnTo>
                    <a:pt x="1130" y="1578"/>
                  </a:lnTo>
                  <a:lnTo>
                    <a:pt x="1132" y="1574"/>
                  </a:lnTo>
                  <a:lnTo>
                    <a:pt x="1134" y="1570"/>
                  </a:lnTo>
                  <a:lnTo>
                    <a:pt x="1134" y="1568"/>
                  </a:lnTo>
                  <a:lnTo>
                    <a:pt x="1138" y="1572"/>
                  </a:lnTo>
                  <a:lnTo>
                    <a:pt x="1142" y="1576"/>
                  </a:lnTo>
                  <a:lnTo>
                    <a:pt x="1144" y="1574"/>
                  </a:lnTo>
                  <a:lnTo>
                    <a:pt x="1146" y="1572"/>
                  </a:lnTo>
                  <a:lnTo>
                    <a:pt x="1152" y="1566"/>
                  </a:lnTo>
                  <a:lnTo>
                    <a:pt x="1158" y="1562"/>
                  </a:lnTo>
                  <a:lnTo>
                    <a:pt x="1164" y="1560"/>
                  </a:lnTo>
                  <a:lnTo>
                    <a:pt x="1164" y="1558"/>
                  </a:lnTo>
                  <a:lnTo>
                    <a:pt x="1164" y="1556"/>
                  </a:lnTo>
                  <a:lnTo>
                    <a:pt x="1166" y="1554"/>
                  </a:lnTo>
                  <a:lnTo>
                    <a:pt x="1170" y="1552"/>
                  </a:lnTo>
                  <a:lnTo>
                    <a:pt x="1172" y="1550"/>
                  </a:lnTo>
                  <a:lnTo>
                    <a:pt x="1172" y="1548"/>
                  </a:lnTo>
                  <a:lnTo>
                    <a:pt x="1172" y="1546"/>
                  </a:lnTo>
                  <a:lnTo>
                    <a:pt x="1170" y="1542"/>
                  </a:lnTo>
                  <a:lnTo>
                    <a:pt x="1168" y="1540"/>
                  </a:lnTo>
                  <a:lnTo>
                    <a:pt x="1164" y="1540"/>
                  </a:lnTo>
                  <a:lnTo>
                    <a:pt x="1152" y="1546"/>
                  </a:lnTo>
                  <a:lnTo>
                    <a:pt x="1144" y="1550"/>
                  </a:lnTo>
                  <a:lnTo>
                    <a:pt x="1136" y="1550"/>
                  </a:lnTo>
                  <a:lnTo>
                    <a:pt x="1128" y="1550"/>
                  </a:lnTo>
                  <a:lnTo>
                    <a:pt x="1122" y="1546"/>
                  </a:lnTo>
                  <a:lnTo>
                    <a:pt x="1112" y="1540"/>
                  </a:lnTo>
                  <a:lnTo>
                    <a:pt x="1104" y="1538"/>
                  </a:lnTo>
                  <a:lnTo>
                    <a:pt x="1094" y="1538"/>
                  </a:lnTo>
                  <a:lnTo>
                    <a:pt x="1086" y="1538"/>
                  </a:lnTo>
                  <a:lnTo>
                    <a:pt x="1076" y="1538"/>
                  </a:lnTo>
                  <a:lnTo>
                    <a:pt x="1084" y="1534"/>
                  </a:lnTo>
                  <a:lnTo>
                    <a:pt x="1092" y="1530"/>
                  </a:lnTo>
                  <a:lnTo>
                    <a:pt x="1098" y="1530"/>
                  </a:lnTo>
                  <a:lnTo>
                    <a:pt x="1110" y="1530"/>
                  </a:lnTo>
                  <a:lnTo>
                    <a:pt x="1118" y="1534"/>
                  </a:lnTo>
                  <a:lnTo>
                    <a:pt x="1122" y="1534"/>
                  </a:lnTo>
                  <a:lnTo>
                    <a:pt x="1124" y="1532"/>
                  </a:lnTo>
                  <a:lnTo>
                    <a:pt x="1126" y="1532"/>
                  </a:lnTo>
                  <a:lnTo>
                    <a:pt x="1128" y="1532"/>
                  </a:lnTo>
                  <a:lnTo>
                    <a:pt x="1134" y="1538"/>
                  </a:lnTo>
                  <a:lnTo>
                    <a:pt x="1142" y="1544"/>
                  </a:lnTo>
                  <a:lnTo>
                    <a:pt x="1146" y="1544"/>
                  </a:lnTo>
                  <a:lnTo>
                    <a:pt x="1150" y="1542"/>
                  </a:lnTo>
                  <a:lnTo>
                    <a:pt x="1178" y="1528"/>
                  </a:lnTo>
                  <a:lnTo>
                    <a:pt x="1190" y="1518"/>
                  </a:lnTo>
                  <a:lnTo>
                    <a:pt x="1192" y="1516"/>
                  </a:lnTo>
                  <a:lnTo>
                    <a:pt x="1192" y="1512"/>
                  </a:lnTo>
                  <a:lnTo>
                    <a:pt x="1184" y="1500"/>
                  </a:lnTo>
                  <a:lnTo>
                    <a:pt x="1178" y="1496"/>
                  </a:lnTo>
                  <a:lnTo>
                    <a:pt x="1172" y="1496"/>
                  </a:lnTo>
                  <a:lnTo>
                    <a:pt x="1168" y="1496"/>
                  </a:lnTo>
                  <a:lnTo>
                    <a:pt x="1168" y="1494"/>
                  </a:lnTo>
                  <a:lnTo>
                    <a:pt x="1168" y="1490"/>
                  </a:lnTo>
                  <a:lnTo>
                    <a:pt x="1170" y="1484"/>
                  </a:lnTo>
                  <a:lnTo>
                    <a:pt x="1168" y="1482"/>
                  </a:lnTo>
                  <a:lnTo>
                    <a:pt x="1164" y="1480"/>
                  </a:lnTo>
                  <a:lnTo>
                    <a:pt x="1158" y="1476"/>
                  </a:lnTo>
                  <a:lnTo>
                    <a:pt x="1154" y="1472"/>
                  </a:lnTo>
                  <a:lnTo>
                    <a:pt x="1148" y="1468"/>
                  </a:lnTo>
                  <a:lnTo>
                    <a:pt x="1144" y="1466"/>
                  </a:lnTo>
                  <a:lnTo>
                    <a:pt x="1138" y="1468"/>
                  </a:lnTo>
                  <a:lnTo>
                    <a:pt x="1132" y="1468"/>
                  </a:lnTo>
                  <a:lnTo>
                    <a:pt x="1132" y="1466"/>
                  </a:lnTo>
                  <a:lnTo>
                    <a:pt x="1132" y="1462"/>
                  </a:lnTo>
                  <a:lnTo>
                    <a:pt x="1130" y="1462"/>
                  </a:lnTo>
                  <a:lnTo>
                    <a:pt x="1126" y="1460"/>
                  </a:lnTo>
                  <a:lnTo>
                    <a:pt x="1124" y="1460"/>
                  </a:lnTo>
                  <a:lnTo>
                    <a:pt x="1122" y="1458"/>
                  </a:lnTo>
                  <a:lnTo>
                    <a:pt x="1118" y="1450"/>
                  </a:lnTo>
                  <a:lnTo>
                    <a:pt x="1116" y="1440"/>
                  </a:lnTo>
                  <a:lnTo>
                    <a:pt x="1116" y="1428"/>
                  </a:lnTo>
                  <a:lnTo>
                    <a:pt x="1116" y="1416"/>
                  </a:lnTo>
                  <a:lnTo>
                    <a:pt x="1116" y="1406"/>
                  </a:lnTo>
                  <a:lnTo>
                    <a:pt x="1120" y="1398"/>
                  </a:lnTo>
                  <a:lnTo>
                    <a:pt x="1120" y="1396"/>
                  </a:lnTo>
                  <a:lnTo>
                    <a:pt x="1124" y="1396"/>
                  </a:lnTo>
                  <a:lnTo>
                    <a:pt x="1126" y="1394"/>
                  </a:lnTo>
                  <a:lnTo>
                    <a:pt x="1128" y="1392"/>
                  </a:lnTo>
                  <a:lnTo>
                    <a:pt x="1126" y="1386"/>
                  </a:lnTo>
                  <a:lnTo>
                    <a:pt x="1126" y="1374"/>
                  </a:lnTo>
                  <a:lnTo>
                    <a:pt x="1126" y="1368"/>
                  </a:lnTo>
                  <a:lnTo>
                    <a:pt x="1128" y="1360"/>
                  </a:lnTo>
                  <a:lnTo>
                    <a:pt x="1132" y="1356"/>
                  </a:lnTo>
                  <a:lnTo>
                    <a:pt x="1132" y="1352"/>
                  </a:lnTo>
                  <a:lnTo>
                    <a:pt x="1130" y="1352"/>
                  </a:lnTo>
                  <a:lnTo>
                    <a:pt x="1128" y="1350"/>
                  </a:lnTo>
                  <a:lnTo>
                    <a:pt x="1124" y="1350"/>
                  </a:lnTo>
                  <a:lnTo>
                    <a:pt x="1122" y="1348"/>
                  </a:lnTo>
                  <a:lnTo>
                    <a:pt x="1122" y="1342"/>
                  </a:lnTo>
                  <a:lnTo>
                    <a:pt x="1122" y="1336"/>
                  </a:lnTo>
                  <a:lnTo>
                    <a:pt x="1124" y="1338"/>
                  </a:lnTo>
                  <a:lnTo>
                    <a:pt x="1130" y="1340"/>
                  </a:lnTo>
                  <a:lnTo>
                    <a:pt x="1136" y="1340"/>
                  </a:lnTo>
                  <a:lnTo>
                    <a:pt x="1142" y="1338"/>
                  </a:lnTo>
                  <a:lnTo>
                    <a:pt x="1148" y="1334"/>
                  </a:lnTo>
                  <a:lnTo>
                    <a:pt x="1148" y="1332"/>
                  </a:lnTo>
                  <a:lnTo>
                    <a:pt x="1148" y="1330"/>
                  </a:lnTo>
                  <a:lnTo>
                    <a:pt x="1146" y="1326"/>
                  </a:lnTo>
                  <a:lnTo>
                    <a:pt x="1144" y="1324"/>
                  </a:lnTo>
                  <a:lnTo>
                    <a:pt x="1142" y="1322"/>
                  </a:lnTo>
                  <a:lnTo>
                    <a:pt x="1144" y="1322"/>
                  </a:lnTo>
                  <a:lnTo>
                    <a:pt x="1152" y="1320"/>
                  </a:lnTo>
                  <a:lnTo>
                    <a:pt x="1160" y="1318"/>
                  </a:lnTo>
                  <a:lnTo>
                    <a:pt x="1166" y="1312"/>
                  </a:lnTo>
                  <a:lnTo>
                    <a:pt x="1170" y="1308"/>
                  </a:lnTo>
                  <a:lnTo>
                    <a:pt x="1172" y="1302"/>
                  </a:lnTo>
                  <a:lnTo>
                    <a:pt x="1178" y="1294"/>
                  </a:lnTo>
                  <a:lnTo>
                    <a:pt x="1180" y="1292"/>
                  </a:lnTo>
                  <a:lnTo>
                    <a:pt x="1186" y="1292"/>
                  </a:lnTo>
                  <a:lnTo>
                    <a:pt x="1190" y="1294"/>
                  </a:lnTo>
                  <a:lnTo>
                    <a:pt x="1194" y="1292"/>
                  </a:lnTo>
                  <a:lnTo>
                    <a:pt x="1196" y="1286"/>
                  </a:lnTo>
                  <a:lnTo>
                    <a:pt x="1200" y="1278"/>
                  </a:lnTo>
                  <a:lnTo>
                    <a:pt x="1204" y="1274"/>
                  </a:lnTo>
                  <a:lnTo>
                    <a:pt x="1208" y="1274"/>
                  </a:lnTo>
                  <a:lnTo>
                    <a:pt x="1214" y="1274"/>
                  </a:lnTo>
                  <a:lnTo>
                    <a:pt x="1218" y="1274"/>
                  </a:lnTo>
                  <a:lnTo>
                    <a:pt x="1222" y="1268"/>
                  </a:lnTo>
                  <a:lnTo>
                    <a:pt x="1226" y="1264"/>
                  </a:lnTo>
                  <a:lnTo>
                    <a:pt x="1228" y="1264"/>
                  </a:lnTo>
                  <a:lnTo>
                    <a:pt x="1232" y="1264"/>
                  </a:lnTo>
                  <a:lnTo>
                    <a:pt x="1236" y="1264"/>
                  </a:lnTo>
                  <a:lnTo>
                    <a:pt x="1238" y="1264"/>
                  </a:lnTo>
                  <a:lnTo>
                    <a:pt x="1240" y="1260"/>
                  </a:lnTo>
                  <a:lnTo>
                    <a:pt x="1244" y="1254"/>
                  </a:lnTo>
                  <a:lnTo>
                    <a:pt x="1246" y="1254"/>
                  </a:lnTo>
                  <a:lnTo>
                    <a:pt x="1250" y="1254"/>
                  </a:lnTo>
                  <a:lnTo>
                    <a:pt x="1254" y="1252"/>
                  </a:lnTo>
                  <a:lnTo>
                    <a:pt x="1258" y="1250"/>
                  </a:lnTo>
                  <a:lnTo>
                    <a:pt x="1262" y="1240"/>
                  </a:lnTo>
                  <a:lnTo>
                    <a:pt x="1268" y="1226"/>
                  </a:lnTo>
                  <a:lnTo>
                    <a:pt x="1274" y="1220"/>
                  </a:lnTo>
                  <a:lnTo>
                    <a:pt x="1284" y="1214"/>
                  </a:lnTo>
                  <a:lnTo>
                    <a:pt x="1290" y="1208"/>
                  </a:lnTo>
                  <a:lnTo>
                    <a:pt x="1292" y="1206"/>
                  </a:lnTo>
                  <a:lnTo>
                    <a:pt x="1292" y="1204"/>
                  </a:lnTo>
                  <a:lnTo>
                    <a:pt x="1290" y="1202"/>
                  </a:lnTo>
                  <a:lnTo>
                    <a:pt x="1284" y="1198"/>
                  </a:lnTo>
                  <a:lnTo>
                    <a:pt x="1280" y="1194"/>
                  </a:lnTo>
                  <a:lnTo>
                    <a:pt x="1276" y="1190"/>
                  </a:lnTo>
                  <a:lnTo>
                    <a:pt x="1276" y="1184"/>
                  </a:lnTo>
                  <a:lnTo>
                    <a:pt x="1276" y="1180"/>
                  </a:lnTo>
                  <a:lnTo>
                    <a:pt x="1282" y="1174"/>
                  </a:lnTo>
                  <a:lnTo>
                    <a:pt x="1288" y="1168"/>
                  </a:lnTo>
                  <a:lnTo>
                    <a:pt x="1290" y="1164"/>
                  </a:lnTo>
                  <a:lnTo>
                    <a:pt x="1292" y="1156"/>
                  </a:lnTo>
                  <a:lnTo>
                    <a:pt x="1292" y="1150"/>
                  </a:lnTo>
                  <a:lnTo>
                    <a:pt x="1294" y="1146"/>
                  </a:lnTo>
                  <a:lnTo>
                    <a:pt x="1298" y="1144"/>
                  </a:lnTo>
                  <a:lnTo>
                    <a:pt x="1300" y="1144"/>
                  </a:lnTo>
                  <a:lnTo>
                    <a:pt x="1306" y="1142"/>
                  </a:lnTo>
                  <a:lnTo>
                    <a:pt x="1310" y="1140"/>
                  </a:lnTo>
                  <a:lnTo>
                    <a:pt x="1310" y="1138"/>
                  </a:lnTo>
                  <a:lnTo>
                    <a:pt x="1314" y="1132"/>
                  </a:lnTo>
                  <a:lnTo>
                    <a:pt x="1320" y="1126"/>
                  </a:lnTo>
                  <a:lnTo>
                    <a:pt x="1338" y="1114"/>
                  </a:lnTo>
                  <a:lnTo>
                    <a:pt x="1340" y="1112"/>
                  </a:lnTo>
                  <a:lnTo>
                    <a:pt x="1344" y="1112"/>
                  </a:lnTo>
                  <a:lnTo>
                    <a:pt x="1346" y="1116"/>
                  </a:lnTo>
                  <a:lnTo>
                    <a:pt x="1348" y="1118"/>
                  </a:lnTo>
                  <a:lnTo>
                    <a:pt x="1350" y="1120"/>
                  </a:lnTo>
                  <a:lnTo>
                    <a:pt x="1354" y="1120"/>
                  </a:lnTo>
                  <a:lnTo>
                    <a:pt x="1358" y="1118"/>
                  </a:lnTo>
                  <a:lnTo>
                    <a:pt x="1364" y="1116"/>
                  </a:lnTo>
                  <a:lnTo>
                    <a:pt x="1368" y="1116"/>
                  </a:lnTo>
                  <a:lnTo>
                    <a:pt x="1378" y="1116"/>
                  </a:lnTo>
                  <a:lnTo>
                    <a:pt x="1386" y="1116"/>
                  </a:lnTo>
                  <a:lnTo>
                    <a:pt x="1392" y="1116"/>
                  </a:lnTo>
                  <a:lnTo>
                    <a:pt x="1396" y="1114"/>
                  </a:lnTo>
                  <a:lnTo>
                    <a:pt x="1408" y="1116"/>
                  </a:lnTo>
                  <a:lnTo>
                    <a:pt x="1414" y="1120"/>
                  </a:lnTo>
                  <a:lnTo>
                    <a:pt x="1418" y="1124"/>
                  </a:lnTo>
                  <a:lnTo>
                    <a:pt x="1428" y="1126"/>
                  </a:lnTo>
                  <a:lnTo>
                    <a:pt x="1438" y="1130"/>
                  </a:lnTo>
                  <a:lnTo>
                    <a:pt x="1440" y="1134"/>
                  </a:lnTo>
                  <a:lnTo>
                    <a:pt x="1442" y="1136"/>
                  </a:lnTo>
                  <a:lnTo>
                    <a:pt x="1442" y="1144"/>
                  </a:lnTo>
                  <a:lnTo>
                    <a:pt x="1440" y="1154"/>
                  </a:lnTo>
                  <a:lnTo>
                    <a:pt x="1440" y="1162"/>
                  </a:lnTo>
                  <a:lnTo>
                    <a:pt x="1442" y="1166"/>
                  </a:lnTo>
                  <a:lnTo>
                    <a:pt x="1446" y="1168"/>
                  </a:lnTo>
                  <a:lnTo>
                    <a:pt x="1444" y="1174"/>
                  </a:lnTo>
                  <a:lnTo>
                    <a:pt x="1442" y="1176"/>
                  </a:lnTo>
                  <a:lnTo>
                    <a:pt x="1440" y="1176"/>
                  </a:lnTo>
                  <a:lnTo>
                    <a:pt x="1434" y="1176"/>
                  </a:lnTo>
                  <a:lnTo>
                    <a:pt x="1422" y="1178"/>
                  </a:lnTo>
                  <a:lnTo>
                    <a:pt x="1416" y="1180"/>
                  </a:lnTo>
                  <a:lnTo>
                    <a:pt x="1412" y="1184"/>
                  </a:lnTo>
                  <a:lnTo>
                    <a:pt x="1406" y="1196"/>
                  </a:lnTo>
                  <a:lnTo>
                    <a:pt x="1398" y="1208"/>
                  </a:lnTo>
                  <a:lnTo>
                    <a:pt x="1390" y="1216"/>
                  </a:lnTo>
                  <a:lnTo>
                    <a:pt x="1382" y="1222"/>
                  </a:lnTo>
                  <a:lnTo>
                    <a:pt x="1372" y="1228"/>
                  </a:lnTo>
                  <a:lnTo>
                    <a:pt x="1368" y="1232"/>
                  </a:lnTo>
                  <a:lnTo>
                    <a:pt x="1366" y="1236"/>
                  </a:lnTo>
                  <a:lnTo>
                    <a:pt x="1366" y="1238"/>
                  </a:lnTo>
                  <a:lnTo>
                    <a:pt x="1366" y="1242"/>
                  </a:lnTo>
                  <a:lnTo>
                    <a:pt x="1358" y="1244"/>
                  </a:lnTo>
                  <a:lnTo>
                    <a:pt x="1354" y="1246"/>
                  </a:lnTo>
                  <a:lnTo>
                    <a:pt x="1350" y="1248"/>
                  </a:lnTo>
                  <a:lnTo>
                    <a:pt x="1346" y="1254"/>
                  </a:lnTo>
                  <a:lnTo>
                    <a:pt x="1344" y="1258"/>
                  </a:lnTo>
                  <a:lnTo>
                    <a:pt x="1342" y="1260"/>
                  </a:lnTo>
                  <a:lnTo>
                    <a:pt x="1338" y="1260"/>
                  </a:lnTo>
                  <a:lnTo>
                    <a:pt x="1334" y="1260"/>
                  </a:lnTo>
                  <a:lnTo>
                    <a:pt x="1332" y="1260"/>
                  </a:lnTo>
                  <a:lnTo>
                    <a:pt x="1328" y="1264"/>
                  </a:lnTo>
                  <a:lnTo>
                    <a:pt x="1326" y="1268"/>
                  </a:lnTo>
                  <a:lnTo>
                    <a:pt x="1324" y="1270"/>
                  </a:lnTo>
                  <a:lnTo>
                    <a:pt x="1322" y="1270"/>
                  </a:lnTo>
                  <a:lnTo>
                    <a:pt x="1320" y="1272"/>
                  </a:lnTo>
                  <a:lnTo>
                    <a:pt x="1318" y="1272"/>
                  </a:lnTo>
                  <a:lnTo>
                    <a:pt x="1318" y="1278"/>
                  </a:lnTo>
                  <a:lnTo>
                    <a:pt x="1318" y="1286"/>
                  </a:lnTo>
                  <a:lnTo>
                    <a:pt x="1318" y="1288"/>
                  </a:lnTo>
                  <a:lnTo>
                    <a:pt x="1314" y="1292"/>
                  </a:lnTo>
                  <a:lnTo>
                    <a:pt x="1310" y="1294"/>
                  </a:lnTo>
                  <a:lnTo>
                    <a:pt x="1308" y="1294"/>
                  </a:lnTo>
                  <a:lnTo>
                    <a:pt x="1300" y="1292"/>
                  </a:lnTo>
                  <a:lnTo>
                    <a:pt x="1294" y="1290"/>
                  </a:lnTo>
                  <a:lnTo>
                    <a:pt x="1292" y="1292"/>
                  </a:lnTo>
                  <a:lnTo>
                    <a:pt x="1290" y="1296"/>
                  </a:lnTo>
                  <a:lnTo>
                    <a:pt x="1290" y="1300"/>
                  </a:lnTo>
                  <a:lnTo>
                    <a:pt x="1286" y="1304"/>
                  </a:lnTo>
                  <a:lnTo>
                    <a:pt x="1278" y="1314"/>
                  </a:lnTo>
                  <a:lnTo>
                    <a:pt x="1276" y="1322"/>
                  </a:lnTo>
                  <a:lnTo>
                    <a:pt x="1274" y="1328"/>
                  </a:lnTo>
                  <a:lnTo>
                    <a:pt x="1274" y="1338"/>
                  </a:lnTo>
                  <a:lnTo>
                    <a:pt x="1278" y="1346"/>
                  </a:lnTo>
                  <a:lnTo>
                    <a:pt x="1282" y="1354"/>
                  </a:lnTo>
                  <a:lnTo>
                    <a:pt x="1282" y="1360"/>
                  </a:lnTo>
                  <a:lnTo>
                    <a:pt x="1282" y="1364"/>
                  </a:lnTo>
                  <a:lnTo>
                    <a:pt x="1280" y="1366"/>
                  </a:lnTo>
                  <a:lnTo>
                    <a:pt x="1278" y="1368"/>
                  </a:lnTo>
                  <a:lnTo>
                    <a:pt x="1278" y="1372"/>
                  </a:lnTo>
                  <a:lnTo>
                    <a:pt x="1280" y="1378"/>
                  </a:lnTo>
                  <a:lnTo>
                    <a:pt x="1288" y="1388"/>
                  </a:lnTo>
                  <a:lnTo>
                    <a:pt x="1292" y="1394"/>
                  </a:lnTo>
                  <a:lnTo>
                    <a:pt x="1294" y="1396"/>
                  </a:lnTo>
                  <a:lnTo>
                    <a:pt x="1294" y="1398"/>
                  </a:lnTo>
                  <a:lnTo>
                    <a:pt x="1292" y="1400"/>
                  </a:lnTo>
                  <a:lnTo>
                    <a:pt x="1288" y="1402"/>
                  </a:lnTo>
                  <a:lnTo>
                    <a:pt x="1286" y="1404"/>
                  </a:lnTo>
                  <a:lnTo>
                    <a:pt x="1286" y="1406"/>
                  </a:lnTo>
                  <a:lnTo>
                    <a:pt x="1288" y="1416"/>
                  </a:lnTo>
                  <a:lnTo>
                    <a:pt x="1288" y="1424"/>
                  </a:lnTo>
                  <a:lnTo>
                    <a:pt x="1282" y="1444"/>
                  </a:lnTo>
                  <a:lnTo>
                    <a:pt x="1280" y="1456"/>
                  </a:lnTo>
                  <a:lnTo>
                    <a:pt x="1280" y="1462"/>
                  </a:lnTo>
                  <a:lnTo>
                    <a:pt x="1282" y="1464"/>
                  </a:lnTo>
                  <a:lnTo>
                    <a:pt x="1286" y="1466"/>
                  </a:lnTo>
                  <a:lnTo>
                    <a:pt x="1298" y="1470"/>
                  </a:lnTo>
                  <a:lnTo>
                    <a:pt x="1322" y="1476"/>
                  </a:lnTo>
                  <a:lnTo>
                    <a:pt x="1328" y="1478"/>
                  </a:lnTo>
                  <a:lnTo>
                    <a:pt x="1330" y="1480"/>
                  </a:lnTo>
                  <a:lnTo>
                    <a:pt x="1328" y="1484"/>
                  </a:lnTo>
                  <a:lnTo>
                    <a:pt x="1328" y="1492"/>
                  </a:lnTo>
                  <a:lnTo>
                    <a:pt x="1328" y="1500"/>
                  </a:lnTo>
                  <a:lnTo>
                    <a:pt x="1330" y="1504"/>
                  </a:lnTo>
                  <a:lnTo>
                    <a:pt x="1334" y="1504"/>
                  </a:lnTo>
                  <a:lnTo>
                    <a:pt x="1336" y="1504"/>
                  </a:lnTo>
                  <a:lnTo>
                    <a:pt x="1340" y="1500"/>
                  </a:lnTo>
                  <a:lnTo>
                    <a:pt x="1346" y="1494"/>
                  </a:lnTo>
                  <a:lnTo>
                    <a:pt x="1352" y="1494"/>
                  </a:lnTo>
                  <a:lnTo>
                    <a:pt x="1354" y="1496"/>
                  </a:lnTo>
                  <a:lnTo>
                    <a:pt x="1354" y="1498"/>
                  </a:lnTo>
                  <a:lnTo>
                    <a:pt x="1354" y="1500"/>
                  </a:lnTo>
                  <a:lnTo>
                    <a:pt x="1352" y="1506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52" y="1514"/>
                  </a:lnTo>
                  <a:lnTo>
                    <a:pt x="1366" y="1508"/>
                  </a:lnTo>
                  <a:lnTo>
                    <a:pt x="1376" y="1504"/>
                  </a:lnTo>
                  <a:lnTo>
                    <a:pt x="1390" y="1504"/>
                  </a:lnTo>
                  <a:lnTo>
                    <a:pt x="1408" y="1500"/>
                  </a:lnTo>
                  <a:lnTo>
                    <a:pt x="1436" y="1488"/>
                  </a:lnTo>
                  <a:lnTo>
                    <a:pt x="1448" y="1484"/>
                  </a:lnTo>
                  <a:lnTo>
                    <a:pt x="1454" y="1484"/>
                  </a:lnTo>
                  <a:lnTo>
                    <a:pt x="1458" y="1484"/>
                  </a:lnTo>
                  <a:lnTo>
                    <a:pt x="1462" y="1484"/>
                  </a:lnTo>
                  <a:lnTo>
                    <a:pt x="1466" y="1486"/>
                  </a:lnTo>
                  <a:lnTo>
                    <a:pt x="1470" y="1482"/>
                  </a:lnTo>
                  <a:lnTo>
                    <a:pt x="1476" y="1476"/>
                  </a:lnTo>
                  <a:lnTo>
                    <a:pt x="1478" y="1476"/>
                  </a:lnTo>
                  <a:lnTo>
                    <a:pt x="1484" y="1478"/>
                  </a:lnTo>
                  <a:lnTo>
                    <a:pt x="1490" y="1476"/>
                  </a:lnTo>
                  <a:lnTo>
                    <a:pt x="1498" y="1474"/>
                  </a:lnTo>
                  <a:lnTo>
                    <a:pt x="1506" y="1472"/>
                  </a:lnTo>
                  <a:lnTo>
                    <a:pt x="1512" y="1470"/>
                  </a:lnTo>
                  <a:lnTo>
                    <a:pt x="1522" y="1470"/>
                  </a:lnTo>
                  <a:lnTo>
                    <a:pt x="1532" y="1470"/>
                  </a:lnTo>
                  <a:lnTo>
                    <a:pt x="1538" y="1470"/>
                  </a:lnTo>
                  <a:lnTo>
                    <a:pt x="1546" y="1466"/>
                  </a:lnTo>
                  <a:lnTo>
                    <a:pt x="1550" y="1468"/>
                  </a:lnTo>
                  <a:lnTo>
                    <a:pt x="1556" y="1468"/>
                  </a:lnTo>
                  <a:lnTo>
                    <a:pt x="1566" y="1462"/>
                  </a:lnTo>
                  <a:lnTo>
                    <a:pt x="1574" y="1456"/>
                  </a:lnTo>
                  <a:lnTo>
                    <a:pt x="1578" y="1454"/>
                  </a:lnTo>
                  <a:lnTo>
                    <a:pt x="1580" y="1456"/>
                  </a:lnTo>
                  <a:lnTo>
                    <a:pt x="1582" y="1458"/>
                  </a:lnTo>
                  <a:lnTo>
                    <a:pt x="1578" y="1458"/>
                  </a:lnTo>
                  <a:lnTo>
                    <a:pt x="1576" y="1462"/>
                  </a:lnTo>
                  <a:lnTo>
                    <a:pt x="1578" y="1466"/>
                  </a:lnTo>
                  <a:lnTo>
                    <a:pt x="1580" y="1470"/>
                  </a:lnTo>
                  <a:lnTo>
                    <a:pt x="1578" y="1472"/>
                  </a:lnTo>
                  <a:lnTo>
                    <a:pt x="1572" y="1470"/>
                  </a:lnTo>
                  <a:lnTo>
                    <a:pt x="1568" y="1468"/>
                  </a:lnTo>
                  <a:lnTo>
                    <a:pt x="1572" y="1474"/>
                  </a:lnTo>
                  <a:lnTo>
                    <a:pt x="1578" y="1480"/>
                  </a:lnTo>
                  <a:lnTo>
                    <a:pt x="1582" y="1480"/>
                  </a:lnTo>
                  <a:lnTo>
                    <a:pt x="1584" y="1482"/>
                  </a:lnTo>
                  <a:lnTo>
                    <a:pt x="1588" y="1486"/>
                  </a:lnTo>
                  <a:lnTo>
                    <a:pt x="1592" y="1490"/>
                  </a:lnTo>
                  <a:lnTo>
                    <a:pt x="1596" y="1490"/>
                  </a:lnTo>
                  <a:lnTo>
                    <a:pt x="1608" y="1490"/>
                  </a:lnTo>
                  <a:lnTo>
                    <a:pt x="1618" y="1490"/>
                  </a:lnTo>
                  <a:lnTo>
                    <a:pt x="1622" y="1492"/>
                  </a:lnTo>
                  <a:lnTo>
                    <a:pt x="1626" y="1494"/>
                  </a:lnTo>
                  <a:lnTo>
                    <a:pt x="1628" y="1498"/>
                  </a:lnTo>
                  <a:lnTo>
                    <a:pt x="1632" y="1500"/>
                  </a:lnTo>
                  <a:lnTo>
                    <a:pt x="1638" y="1502"/>
                  </a:lnTo>
                  <a:lnTo>
                    <a:pt x="1642" y="1504"/>
                  </a:lnTo>
                  <a:lnTo>
                    <a:pt x="1642" y="1508"/>
                  </a:lnTo>
                  <a:lnTo>
                    <a:pt x="1638" y="1510"/>
                  </a:lnTo>
                  <a:lnTo>
                    <a:pt x="1634" y="1510"/>
                  </a:lnTo>
                  <a:lnTo>
                    <a:pt x="1610" y="1504"/>
                  </a:lnTo>
                  <a:lnTo>
                    <a:pt x="1602" y="1502"/>
                  </a:lnTo>
                  <a:lnTo>
                    <a:pt x="1596" y="1504"/>
                  </a:lnTo>
                  <a:lnTo>
                    <a:pt x="1594" y="1506"/>
                  </a:lnTo>
                  <a:lnTo>
                    <a:pt x="1592" y="1510"/>
                  </a:lnTo>
                  <a:lnTo>
                    <a:pt x="1590" y="1512"/>
                  </a:lnTo>
                  <a:lnTo>
                    <a:pt x="1588" y="1516"/>
                  </a:lnTo>
                  <a:lnTo>
                    <a:pt x="1584" y="1516"/>
                  </a:lnTo>
                  <a:lnTo>
                    <a:pt x="1578" y="1514"/>
                  </a:lnTo>
                  <a:lnTo>
                    <a:pt x="1574" y="1512"/>
                  </a:lnTo>
                  <a:lnTo>
                    <a:pt x="1570" y="1514"/>
                  </a:lnTo>
                  <a:lnTo>
                    <a:pt x="1568" y="1516"/>
                  </a:lnTo>
                  <a:lnTo>
                    <a:pt x="1568" y="1518"/>
                  </a:lnTo>
                  <a:lnTo>
                    <a:pt x="1568" y="1522"/>
                  </a:lnTo>
                  <a:lnTo>
                    <a:pt x="1568" y="1524"/>
                  </a:lnTo>
                  <a:lnTo>
                    <a:pt x="1564" y="1524"/>
                  </a:lnTo>
                  <a:lnTo>
                    <a:pt x="1560" y="1520"/>
                  </a:lnTo>
                  <a:lnTo>
                    <a:pt x="1556" y="1518"/>
                  </a:lnTo>
                  <a:lnTo>
                    <a:pt x="1552" y="1516"/>
                  </a:lnTo>
                  <a:lnTo>
                    <a:pt x="1552" y="1518"/>
                  </a:lnTo>
                  <a:lnTo>
                    <a:pt x="1552" y="1520"/>
                  </a:lnTo>
                  <a:lnTo>
                    <a:pt x="1554" y="1530"/>
                  </a:lnTo>
                  <a:lnTo>
                    <a:pt x="1554" y="1534"/>
                  </a:lnTo>
                  <a:lnTo>
                    <a:pt x="1552" y="1536"/>
                  </a:lnTo>
                  <a:lnTo>
                    <a:pt x="1540" y="1540"/>
                  </a:lnTo>
                  <a:lnTo>
                    <a:pt x="1530" y="1542"/>
                  </a:lnTo>
                  <a:lnTo>
                    <a:pt x="1518" y="1540"/>
                  </a:lnTo>
                  <a:lnTo>
                    <a:pt x="1508" y="1536"/>
                  </a:lnTo>
                  <a:lnTo>
                    <a:pt x="1498" y="1532"/>
                  </a:lnTo>
                  <a:lnTo>
                    <a:pt x="1488" y="1530"/>
                  </a:lnTo>
                  <a:lnTo>
                    <a:pt x="1476" y="1528"/>
                  </a:lnTo>
                  <a:lnTo>
                    <a:pt x="1460" y="1526"/>
                  </a:lnTo>
                  <a:lnTo>
                    <a:pt x="1454" y="1524"/>
                  </a:lnTo>
                  <a:lnTo>
                    <a:pt x="1450" y="1524"/>
                  </a:lnTo>
                  <a:lnTo>
                    <a:pt x="1448" y="1526"/>
                  </a:lnTo>
                  <a:lnTo>
                    <a:pt x="1448" y="1528"/>
                  </a:lnTo>
                  <a:lnTo>
                    <a:pt x="1446" y="1532"/>
                  </a:lnTo>
                  <a:lnTo>
                    <a:pt x="1442" y="1534"/>
                  </a:lnTo>
                  <a:lnTo>
                    <a:pt x="1436" y="1534"/>
                  </a:lnTo>
                  <a:lnTo>
                    <a:pt x="1422" y="1534"/>
                  </a:lnTo>
                  <a:lnTo>
                    <a:pt x="1408" y="1534"/>
                  </a:lnTo>
                  <a:lnTo>
                    <a:pt x="1398" y="1538"/>
                  </a:lnTo>
                  <a:lnTo>
                    <a:pt x="1394" y="1542"/>
                  </a:lnTo>
                  <a:lnTo>
                    <a:pt x="1392" y="1544"/>
                  </a:lnTo>
                  <a:lnTo>
                    <a:pt x="1390" y="1548"/>
                  </a:lnTo>
                  <a:lnTo>
                    <a:pt x="1388" y="1550"/>
                  </a:lnTo>
                  <a:lnTo>
                    <a:pt x="1380" y="1552"/>
                  </a:lnTo>
                  <a:lnTo>
                    <a:pt x="1374" y="1554"/>
                  </a:lnTo>
                  <a:lnTo>
                    <a:pt x="1372" y="1558"/>
                  </a:lnTo>
                  <a:lnTo>
                    <a:pt x="1370" y="1562"/>
                  </a:lnTo>
                  <a:lnTo>
                    <a:pt x="1368" y="1572"/>
                  </a:lnTo>
                  <a:lnTo>
                    <a:pt x="1368" y="1580"/>
                  </a:lnTo>
                  <a:lnTo>
                    <a:pt x="1370" y="1588"/>
                  </a:lnTo>
                  <a:lnTo>
                    <a:pt x="1372" y="1594"/>
                  </a:lnTo>
                  <a:lnTo>
                    <a:pt x="1378" y="1604"/>
                  </a:lnTo>
                  <a:lnTo>
                    <a:pt x="1382" y="1610"/>
                  </a:lnTo>
                  <a:lnTo>
                    <a:pt x="1386" y="1614"/>
                  </a:lnTo>
                  <a:lnTo>
                    <a:pt x="1390" y="1614"/>
                  </a:lnTo>
                  <a:lnTo>
                    <a:pt x="1396" y="1614"/>
                  </a:lnTo>
                  <a:lnTo>
                    <a:pt x="1402" y="1610"/>
                  </a:lnTo>
                  <a:lnTo>
                    <a:pt x="1410" y="1606"/>
                  </a:lnTo>
                  <a:lnTo>
                    <a:pt x="1410" y="1608"/>
                  </a:lnTo>
                  <a:lnTo>
                    <a:pt x="1410" y="1610"/>
                  </a:lnTo>
                  <a:lnTo>
                    <a:pt x="1402" y="1640"/>
                  </a:lnTo>
                  <a:lnTo>
                    <a:pt x="1402" y="1646"/>
                  </a:lnTo>
                  <a:lnTo>
                    <a:pt x="1404" y="1654"/>
                  </a:lnTo>
                  <a:lnTo>
                    <a:pt x="1406" y="1668"/>
                  </a:lnTo>
                  <a:lnTo>
                    <a:pt x="1408" y="1676"/>
                  </a:lnTo>
                  <a:lnTo>
                    <a:pt x="1406" y="1682"/>
                  </a:lnTo>
                  <a:lnTo>
                    <a:pt x="1402" y="1686"/>
                  </a:lnTo>
                  <a:lnTo>
                    <a:pt x="1392" y="1692"/>
                  </a:lnTo>
                  <a:lnTo>
                    <a:pt x="1380" y="1694"/>
                  </a:lnTo>
                  <a:lnTo>
                    <a:pt x="1370" y="1694"/>
                  </a:lnTo>
                  <a:lnTo>
                    <a:pt x="1364" y="1690"/>
                  </a:lnTo>
                  <a:lnTo>
                    <a:pt x="1360" y="1684"/>
                  </a:lnTo>
                  <a:lnTo>
                    <a:pt x="1354" y="1672"/>
                  </a:lnTo>
                  <a:lnTo>
                    <a:pt x="1348" y="1666"/>
                  </a:lnTo>
                  <a:lnTo>
                    <a:pt x="1342" y="1662"/>
                  </a:lnTo>
                  <a:lnTo>
                    <a:pt x="1336" y="1660"/>
                  </a:lnTo>
                  <a:lnTo>
                    <a:pt x="1334" y="1656"/>
                  </a:lnTo>
                  <a:lnTo>
                    <a:pt x="1332" y="1652"/>
                  </a:lnTo>
                  <a:lnTo>
                    <a:pt x="1332" y="1650"/>
                  </a:lnTo>
                  <a:lnTo>
                    <a:pt x="1332" y="1648"/>
                  </a:lnTo>
                  <a:lnTo>
                    <a:pt x="1324" y="1648"/>
                  </a:lnTo>
                  <a:lnTo>
                    <a:pt x="1302" y="1656"/>
                  </a:lnTo>
                  <a:lnTo>
                    <a:pt x="1294" y="1660"/>
                  </a:lnTo>
                  <a:lnTo>
                    <a:pt x="1292" y="1664"/>
                  </a:lnTo>
                  <a:lnTo>
                    <a:pt x="1286" y="1674"/>
                  </a:lnTo>
                  <a:lnTo>
                    <a:pt x="1284" y="1678"/>
                  </a:lnTo>
                  <a:lnTo>
                    <a:pt x="1286" y="1684"/>
                  </a:lnTo>
                  <a:lnTo>
                    <a:pt x="1286" y="1688"/>
                  </a:lnTo>
                  <a:lnTo>
                    <a:pt x="1286" y="1690"/>
                  </a:lnTo>
                  <a:lnTo>
                    <a:pt x="1280" y="1694"/>
                  </a:lnTo>
                  <a:lnTo>
                    <a:pt x="1274" y="1700"/>
                  </a:lnTo>
                  <a:lnTo>
                    <a:pt x="1272" y="1704"/>
                  </a:lnTo>
                  <a:lnTo>
                    <a:pt x="1270" y="1710"/>
                  </a:lnTo>
                  <a:lnTo>
                    <a:pt x="1266" y="1720"/>
                  </a:lnTo>
                  <a:lnTo>
                    <a:pt x="1266" y="1732"/>
                  </a:lnTo>
                  <a:lnTo>
                    <a:pt x="1268" y="1752"/>
                  </a:lnTo>
                  <a:lnTo>
                    <a:pt x="1268" y="1766"/>
                  </a:lnTo>
                  <a:lnTo>
                    <a:pt x="1270" y="1772"/>
                  </a:lnTo>
                  <a:lnTo>
                    <a:pt x="1274" y="1776"/>
                  </a:lnTo>
                  <a:lnTo>
                    <a:pt x="1278" y="1782"/>
                  </a:lnTo>
                  <a:lnTo>
                    <a:pt x="1280" y="1790"/>
                  </a:lnTo>
                  <a:lnTo>
                    <a:pt x="1280" y="1804"/>
                  </a:lnTo>
                  <a:lnTo>
                    <a:pt x="1278" y="1806"/>
                  </a:lnTo>
                  <a:lnTo>
                    <a:pt x="1276" y="1808"/>
                  </a:lnTo>
                  <a:lnTo>
                    <a:pt x="1276" y="1816"/>
                  </a:lnTo>
                  <a:lnTo>
                    <a:pt x="1278" y="1818"/>
                  </a:lnTo>
                  <a:lnTo>
                    <a:pt x="1276" y="1822"/>
                  </a:lnTo>
                  <a:lnTo>
                    <a:pt x="1270" y="1824"/>
                  </a:lnTo>
                  <a:lnTo>
                    <a:pt x="1264" y="1826"/>
                  </a:lnTo>
                  <a:lnTo>
                    <a:pt x="1258" y="1824"/>
                  </a:lnTo>
                  <a:lnTo>
                    <a:pt x="1256" y="1824"/>
                  </a:lnTo>
                  <a:lnTo>
                    <a:pt x="1256" y="1822"/>
                  </a:lnTo>
                  <a:lnTo>
                    <a:pt x="1258" y="1816"/>
                  </a:lnTo>
                  <a:lnTo>
                    <a:pt x="1268" y="1804"/>
                  </a:lnTo>
                  <a:lnTo>
                    <a:pt x="1270" y="1800"/>
                  </a:lnTo>
                  <a:lnTo>
                    <a:pt x="1268" y="1800"/>
                  </a:lnTo>
                  <a:lnTo>
                    <a:pt x="1256" y="1814"/>
                  </a:lnTo>
                  <a:lnTo>
                    <a:pt x="1248" y="1820"/>
                  </a:lnTo>
                  <a:lnTo>
                    <a:pt x="1246" y="1822"/>
                  </a:lnTo>
                  <a:lnTo>
                    <a:pt x="1240" y="1820"/>
                  </a:lnTo>
                  <a:lnTo>
                    <a:pt x="1232" y="1820"/>
                  </a:lnTo>
                  <a:lnTo>
                    <a:pt x="1226" y="1822"/>
                  </a:lnTo>
                  <a:lnTo>
                    <a:pt x="1224" y="1824"/>
                  </a:lnTo>
                  <a:lnTo>
                    <a:pt x="1224" y="1830"/>
                  </a:lnTo>
                  <a:lnTo>
                    <a:pt x="1224" y="1836"/>
                  </a:lnTo>
                  <a:lnTo>
                    <a:pt x="1224" y="1840"/>
                  </a:lnTo>
                  <a:lnTo>
                    <a:pt x="1220" y="1846"/>
                  </a:lnTo>
                  <a:lnTo>
                    <a:pt x="1214" y="1852"/>
                  </a:lnTo>
                  <a:lnTo>
                    <a:pt x="1202" y="1858"/>
                  </a:lnTo>
                  <a:lnTo>
                    <a:pt x="1188" y="1860"/>
                  </a:lnTo>
                  <a:lnTo>
                    <a:pt x="1182" y="1858"/>
                  </a:lnTo>
                  <a:lnTo>
                    <a:pt x="1176" y="1856"/>
                  </a:lnTo>
                  <a:lnTo>
                    <a:pt x="1172" y="1854"/>
                  </a:lnTo>
                  <a:lnTo>
                    <a:pt x="1170" y="1848"/>
                  </a:lnTo>
                  <a:lnTo>
                    <a:pt x="1166" y="1836"/>
                  </a:lnTo>
                  <a:lnTo>
                    <a:pt x="1172" y="1840"/>
                  </a:lnTo>
                  <a:lnTo>
                    <a:pt x="1180" y="1844"/>
                  </a:lnTo>
                  <a:lnTo>
                    <a:pt x="1184" y="1844"/>
                  </a:lnTo>
                  <a:lnTo>
                    <a:pt x="1184" y="1842"/>
                  </a:lnTo>
                  <a:lnTo>
                    <a:pt x="1180" y="1840"/>
                  </a:lnTo>
                  <a:lnTo>
                    <a:pt x="1168" y="1832"/>
                  </a:lnTo>
                  <a:lnTo>
                    <a:pt x="1160" y="1828"/>
                  </a:lnTo>
                  <a:lnTo>
                    <a:pt x="1152" y="1828"/>
                  </a:lnTo>
                  <a:lnTo>
                    <a:pt x="1136" y="1832"/>
                  </a:lnTo>
                  <a:lnTo>
                    <a:pt x="1118" y="1836"/>
                  </a:lnTo>
                  <a:lnTo>
                    <a:pt x="1112" y="1838"/>
                  </a:lnTo>
                  <a:lnTo>
                    <a:pt x="1110" y="1840"/>
                  </a:lnTo>
                  <a:lnTo>
                    <a:pt x="1098" y="1844"/>
                  </a:lnTo>
                  <a:lnTo>
                    <a:pt x="1090" y="1848"/>
                  </a:lnTo>
                  <a:lnTo>
                    <a:pt x="1086" y="1850"/>
                  </a:lnTo>
                  <a:lnTo>
                    <a:pt x="1082" y="1856"/>
                  </a:lnTo>
                  <a:lnTo>
                    <a:pt x="1080" y="1858"/>
                  </a:lnTo>
                  <a:lnTo>
                    <a:pt x="1074" y="1862"/>
                  </a:lnTo>
                  <a:lnTo>
                    <a:pt x="1066" y="1864"/>
                  </a:lnTo>
                  <a:lnTo>
                    <a:pt x="1054" y="1868"/>
                  </a:lnTo>
                  <a:lnTo>
                    <a:pt x="1034" y="1874"/>
                  </a:lnTo>
                  <a:lnTo>
                    <a:pt x="1020" y="1880"/>
                  </a:lnTo>
                  <a:lnTo>
                    <a:pt x="1008" y="1884"/>
                  </a:lnTo>
                  <a:lnTo>
                    <a:pt x="1002" y="1884"/>
                  </a:lnTo>
                  <a:lnTo>
                    <a:pt x="996" y="1884"/>
                  </a:lnTo>
                  <a:lnTo>
                    <a:pt x="992" y="1882"/>
                  </a:lnTo>
                  <a:lnTo>
                    <a:pt x="986" y="1878"/>
                  </a:lnTo>
                  <a:lnTo>
                    <a:pt x="980" y="1870"/>
                  </a:lnTo>
                  <a:lnTo>
                    <a:pt x="978" y="1870"/>
                  </a:lnTo>
                  <a:lnTo>
                    <a:pt x="980" y="1874"/>
                  </a:lnTo>
                  <a:lnTo>
                    <a:pt x="984" y="1884"/>
                  </a:lnTo>
                  <a:lnTo>
                    <a:pt x="984" y="1886"/>
                  </a:lnTo>
                  <a:lnTo>
                    <a:pt x="984" y="1888"/>
                  </a:lnTo>
                  <a:lnTo>
                    <a:pt x="982" y="1888"/>
                  </a:lnTo>
                  <a:lnTo>
                    <a:pt x="982" y="1890"/>
                  </a:lnTo>
                  <a:lnTo>
                    <a:pt x="984" y="1890"/>
                  </a:lnTo>
                  <a:lnTo>
                    <a:pt x="988" y="1890"/>
                  </a:lnTo>
                  <a:lnTo>
                    <a:pt x="992" y="1888"/>
                  </a:lnTo>
                  <a:lnTo>
                    <a:pt x="996" y="1890"/>
                  </a:lnTo>
                  <a:lnTo>
                    <a:pt x="998" y="1892"/>
                  </a:lnTo>
                  <a:lnTo>
                    <a:pt x="1002" y="1892"/>
                  </a:lnTo>
                  <a:lnTo>
                    <a:pt x="1004" y="1890"/>
                  </a:lnTo>
                  <a:lnTo>
                    <a:pt x="1008" y="1890"/>
                  </a:lnTo>
                  <a:lnTo>
                    <a:pt x="1010" y="1894"/>
                  </a:lnTo>
                  <a:lnTo>
                    <a:pt x="1010" y="1900"/>
                  </a:lnTo>
                  <a:lnTo>
                    <a:pt x="1010" y="1902"/>
                  </a:lnTo>
                  <a:lnTo>
                    <a:pt x="1008" y="1902"/>
                  </a:lnTo>
                  <a:lnTo>
                    <a:pt x="1004" y="1900"/>
                  </a:lnTo>
                  <a:lnTo>
                    <a:pt x="998" y="1898"/>
                  </a:lnTo>
                  <a:lnTo>
                    <a:pt x="996" y="1898"/>
                  </a:lnTo>
                  <a:lnTo>
                    <a:pt x="986" y="1896"/>
                  </a:lnTo>
                  <a:lnTo>
                    <a:pt x="980" y="1892"/>
                  </a:lnTo>
                  <a:lnTo>
                    <a:pt x="980" y="1890"/>
                  </a:lnTo>
                  <a:lnTo>
                    <a:pt x="980" y="1886"/>
                  </a:lnTo>
                  <a:lnTo>
                    <a:pt x="980" y="1884"/>
                  </a:lnTo>
                  <a:lnTo>
                    <a:pt x="978" y="1882"/>
                  </a:lnTo>
                  <a:lnTo>
                    <a:pt x="976" y="1878"/>
                  </a:lnTo>
                  <a:lnTo>
                    <a:pt x="976" y="1872"/>
                  </a:lnTo>
                  <a:lnTo>
                    <a:pt x="976" y="1870"/>
                  </a:lnTo>
                  <a:lnTo>
                    <a:pt x="974" y="1870"/>
                  </a:lnTo>
                  <a:lnTo>
                    <a:pt x="970" y="1872"/>
                  </a:lnTo>
                  <a:lnTo>
                    <a:pt x="962" y="1872"/>
                  </a:lnTo>
                  <a:lnTo>
                    <a:pt x="958" y="1870"/>
                  </a:lnTo>
                  <a:lnTo>
                    <a:pt x="954" y="1868"/>
                  </a:lnTo>
                  <a:lnTo>
                    <a:pt x="950" y="1860"/>
                  </a:lnTo>
                  <a:lnTo>
                    <a:pt x="948" y="1856"/>
                  </a:lnTo>
                  <a:lnTo>
                    <a:pt x="946" y="1854"/>
                  </a:lnTo>
                  <a:lnTo>
                    <a:pt x="944" y="1854"/>
                  </a:lnTo>
                  <a:lnTo>
                    <a:pt x="938" y="1854"/>
                  </a:lnTo>
                  <a:lnTo>
                    <a:pt x="932" y="1852"/>
                  </a:lnTo>
                  <a:lnTo>
                    <a:pt x="930" y="1850"/>
                  </a:lnTo>
                  <a:lnTo>
                    <a:pt x="926" y="1850"/>
                  </a:lnTo>
                  <a:lnTo>
                    <a:pt x="924" y="1854"/>
                  </a:lnTo>
                  <a:lnTo>
                    <a:pt x="920" y="1862"/>
                  </a:lnTo>
                  <a:lnTo>
                    <a:pt x="912" y="1868"/>
                  </a:lnTo>
                  <a:lnTo>
                    <a:pt x="908" y="1870"/>
                  </a:lnTo>
                  <a:lnTo>
                    <a:pt x="900" y="1870"/>
                  </a:lnTo>
                  <a:lnTo>
                    <a:pt x="894" y="1872"/>
                  </a:lnTo>
                  <a:lnTo>
                    <a:pt x="890" y="1874"/>
                  </a:lnTo>
                  <a:lnTo>
                    <a:pt x="886" y="1880"/>
                  </a:lnTo>
                  <a:lnTo>
                    <a:pt x="884" y="1884"/>
                  </a:lnTo>
                  <a:lnTo>
                    <a:pt x="882" y="1884"/>
                  </a:lnTo>
                  <a:lnTo>
                    <a:pt x="878" y="1882"/>
                  </a:lnTo>
                  <a:lnTo>
                    <a:pt x="874" y="1880"/>
                  </a:lnTo>
                  <a:lnTo>
                    <a:pt x="870" y="1880"/>
                  </a:lnTo>
                  <a:lnTo>
                    <a:pt x="864" y="1882"/>
                  </a:lnTo>
                  <a:lnTo>
                    <a:pt x="860" y="1882"/>
                  </a:lnTo>
                  <a:lnTo>
                    <a:pt x="858" y="1882"/>
                  </a:lnTo>
                  <a:lnTo>
                    <a:pt x="856" y="1880"/>
                  </a:lnTo>
                  <a:lnTo>
                    <a:pt x="856" y="1878"/>
                  </a:lnTo>
                  <a:lnTo>
                    <a:pt x="858" y="1876"/>
                  </a:lnTo>
                  <a:lnTo>
                    <a:pt x="864" y="1872"/>
                  </a:lnTo>
                  <a:lnTo>
                    <a:pt x="870" y="1870"/>
                  </a:lnTo>
                  <a:lnTo>
                    <a:pt x="870" y="1868"/>
                  </a:lnTo>
                  <a:lnTo>
                    <a:pt x="870" y="1864"/>
                  </a:lnTo>
                  <a:lnTo>
                    <a:pt x="870" y="1862"/>
                  </a:lnTo>
                  <a:lnTo>
                    <a:pt x="870" y="1858"/>
                  </a:lnTo>
                  <a:lnTo>
                    <a:pt x="870" y="1856"/>
                  </a:lnTo>
                  <a:lnTo>
                    <a:pt x="862" y="1858"/>
                  </a:lnTo>
                  <a:lnTo>
                    <a:pt x="856" y="1860"/>
                  </a:lnTo>
                  <a:lnTo>
                    <a:pt x="852" y="1860"/>
                  </a:lnTo>
                  <a:lnTo>
                    <a:pt x="848" y="1860"/>
                  </a:lnTo>
                  <a:lnTo>
                    <a:pt x="846" y="1858"/>
                  </a:lnTo>
                  <a:lnTo>
                    <a:pt x="842" y="1854"/>
                  </a:lnTo>
                  <a:lnTo>
                    <a:pt x="840" y="1854"/>
                  </a:lnTo>
                  <a:lnTo>
                    <a:pt x="838" y="1854"/>
                  </a:lnTo>
                  <a:lnTo>
                    <a:pt x="834" y="1856"/>
                  </a:lnTo>
                  <a:lnTo>
                    <a:pt x="832" y="1854"/>
                  </a:lnTo>
                  <a:lnTo>
                    <a:pt x="830" y="1852"/>
                  </a:lnTo>
                  <a:lnTo>
                    <a:pt x="826" y="1850"/>
                  </a:lnTo>
                  <a:lnTo>
                    <a:pt x="822" y="1850"/>
                  </a:lnTo>
                  <a:lnTo>
                    <a:pt x="824" y="1848"/>
                  </a:lnTo>
                  <a:lnTo>
                    <a:pt x="826" y="1844"/>
                  </a:lnTo>
                  <a:lnTo>
                    <a:pt x="828" y="1842"/>
                  </a:lnTo>
                  <a:lnTo>
                    <a:pt x="826" y="1838"/>
                  </a:lnTo>
                  <a:lnTo>
                    <a:pt x="824" y="1834"/>
                  </a:lnTo>
                  <a:lnTo>
                    <a:pt x="822" y="1832"/>
                  </a:lnTo>
                  <a:lnTo>
                    <a:pt x="820" y="1834"/>
                  </a:lnTo>
                  <a:lnTo>
                    <a:pt x="816" y="1832"/>
                  </a:lnTo>
                  <a:lnTo>
                    <a:pt x="812" y="1830"/>
                  </a:lnTo>
                  <a:lnTo>
                    <a:pt x="808" y="1830"/>
                  </a:lnTo>
                  <a:lnTo>
                    <a:pt x="806" y="1832"/>
                  </a:lnTo>
                  <a:lnTo>
                    <a:pt x="802" y="1830"/>
                  </a:lnTo>
                  <a:lnTo>
                    <a:pt x="808" y="1826"/>
                  </a:lnTo>
                  <a:lnTo>
                    <a:pt x="810" y="1824"/>
                  </a:lnTo>
                  <a:lnTo>
                    <a:pt x="810" y="1826"/>
                  </a:lnTo>
                  <a:lnTo>
                    <a:pt x="812" y="1828"/>
                  </a:lnTo>
                  <a:lnTo>
                    <a:pt x="816" y="1828"/>
                  </a:lnTo>
                  <a:lnTo>
                    <a:pt x="818" y="1826"/>
                  </a:lnTo>
                  <a:lnTo>
                    <a:pt x="820" y="1826"/>
                  </a:lnTo>
                  <a:lnTo>
                    <a:pt x="824" y="1828"/>
                  </a:lnTo>
                  <a:lnTo>
                    <a:pt x="826" y="1826"/>
                  </a:lnTo>
                  <a:lnTo>
                    <a:pt x="828" y="1824"/>
                  </a:lnTo>
                  <a:lnTo>
                    <a:pt x="828" y="1822"/>
                  </a:lnTo>
                  <a:lnTo>
                    <a:pt x="822" y="1818"/>
                  </a:lnTo>
                  <a:lnTo>
                    <a:pt x="816" y="1814"/>
                  </a:lnTo>
                  <a:lnTo>
                    <a:pt x="812" y="1816"/>
                  </a:lnTo>
                  <a:lnTo>
                    <a:pt x="810" y="1818"/>
                  </a:lnTo>
                  <a:lnTo>
                    <a:pt x="806" y="1814"/>
                  </a:lnTo>
                  <a:lnTo>
                    <a:pt x="806" y="1812"/>
                  </a:lnTo>
                  <a:lnTo>
                    <a:pt x="806" y="1810"/>
                  </a:lnTo>
                  <a:lnTo>
                    <a:pt x="810" y="1808"/>
                  </a:lnTo>
                  <a:lnTo>
                    <a:pt x="812" y="1804"/>
                  </a:lnTo>
                  <a:lnTo>
                    <a:pt x="814" y="1804"/>
                  </a:lnTo>
                  <a:lnTo>
                    <a:pt x="812" y="1802"/>
                  </a:lnTo>
                  <a:lnTo>
                    <a:pt x="810" y="1798"/>
                  </a:lnTo>
                  <a:lnTo>
                    <a:pt x="810" y="1794"/>
                  </a:lnTo>
                  <a:lnTo>
                    <a:pt x="810" y="1792"/>
                  </a:lnTo>
                  <a:lnTo>
                    <a:pt x="808" y="1790"/>
                  </a:lnTo>
                  <a:lnTo>
                    <a:pt x="808" y="1788"/>
                  </a:lnTo>
                  <a:lnTo>
                    <a:pt x="808" y="1786"/>
                  </a:lnTo>
                  <a:lnTo>
                    <a:pt x="814" y="1784"/>
                  </a:lnTo>
                  <a:lnTo>
                    <a:pt x="818" y="1782"/>
                  </a:lnTo>
                  <a:lnTo>
                    <a:pt x="818" y="1780"/>
                  </a:lnTo>
                  <a:lnTo>
                    <a:pt x="818" y="1778"/>
                  </a:lnTo>
                  <a:lnTo>
                    <a:pt x="818" y="1776"/>
                  </a:lnTo>
                  <a:lnTo>
                    <a:pt x="822" y="1776"/>
                  </a:lnTo>
                  <a:lnTo>
                    <a:pt x="826" y="1774"/>
                  </a:lnTo>
                  <a:lnTo>
                    <a:pt x="826" y="1772"/>
                  </a:lnTo>
                  <a:lnTo>
                    <a:pt x="824" y="1768"/>
                  </a:lnTo>
                  <a:lnTo>
                    <a:pt x="820" y="1764"/>
                  </a:lnTo>
                  <a:lnTo>
                    <a:pt x="824" y="1766"/>
                  </a:lnTo>
                  <a:lnTo>
                    <a:pt x="828" y="1768"/>
                  </a:lnTo>
                  <a:lnTo>
                    <a:pt x="832" y="1768"/>
                  </a:lnTo>
                  <a:lnTo>
                    <a:pt x="834" y="1766"/>
                  </a:lnTo>
                  <a:lnTo>
                    <a:pt x="834" y="1764"/>
                  </a:lnTo>
                  <a:lnTo>
                    <a:pt x="834" y="1760"/>
                  </a:lnTo>
                  <a:lnTo>
                    <a:pt x="834" y="1750"/>
                  </a:lnTo>
                  <a:lnTo>
                    <a:pt x="836" y="1742"/>
                  </a:lnTo>
                  <a:lnTo>
                    <a:pt x="836" y="1740"/>
                  </a:lnTo>
                  <a:lnTo>
                    <a:pt x="840" y="1738"/>
                  </a:lnTo>
                  <a:lnTo>
                    <a:pt x="844" y="1738"/>
                  </a:lnTo>
                  <a:lnTo>
                    <a:pt x="844" y="1742"/>
                  </a:lnTo>
                  <a:lnTo>
                    <a:pt x="842" y="1744"/>
                  </a:lnTo>
                  <a:lnTo>
                    <a:pt x="842" y="1746"/>
                  </a:lnTo>
                  <a:lnTo>
                    <a:pt x="844" y="1748"/>
                  </a:lnTo>
                  <a:lnTo>
                    <a:pt x="848" y="1750"/>
                  </a:lnTo>
                  <a:lnTo>
                    <a:pt x="848" y="1748"/>
                  </a:lnTo>
                  <a:lnTo>
                    <a:pt x="850" y="1746"/>
                  </a:lnTo>
                  <a:lnTo>
                    <a:pt x="852" y="1746"/>
                  </a:lnTo>
                  <a:lnTo>
                    <a:pt x="854" y="1748"/>
                  </a:lnTo>
                  <a:lnTo>
                    <a:pt x="856" y="1746"/>
                  </a:lnTo>
                  <a:lnTo>
                    <a:pt x="858" y="1744"/>
                  </a:lnTo>
                  <a:lnTo>
                    <a:pt x="864" y="1732"/>
                  </a:lnTo>
                  <a:lnTo>
                    <a:pt x="864" y="1730"/>
                  </a:lnTo>
                  <a:lnTo>
                    <a:pt x="864" y="1728"/>
                  </a:lnTo>
                  <a:lnTo>
                    <a:pt x="858" y="1726"/>
                  </a:lnTo>
                  <a:lnTo>
                    <a:pt x="844" y="1724"/>
                  </a:lnTo>
                  <a:lnTo>
                    <a:pt x="840" y="1722"/>
                  </a:lnTo>
                  <a:lnTo>
                    <a:pt x="838" y="1722"/>
                  </a:lnTo>
                  <a:lnTo>
                    <a:pt x="840" y="1718"/>
                  </a:lnTo>
                  <a:lnTo>
                    <a:pt x="842" y="1714"/>
                  </a:lnTo>
                  <a:lnTo>
                    <a:pt x="840" y="1710"/>
                  </a:lnTo>
                  <a:lnTo>
                    <a:pt x="838" y="1706"/>
                  </a:lnTo>
                  <a:lnTo>
                    <a:pt x="838" y="1700"/>
                  </a:lnTo>
                  <a:lnTo>
                    <a:pt x="840" y="1690"/>
                  </a:lnTo>
                  <a:lnTo>
                    <a:pt x="842" y="1686"/>
                  </a:lnTo>
                  <a:lnTo>
                    <a:pt x="844" y="1684"/>
                  </a:lnTo>
                  <a:lnTo>
                    <a:pt x="846" y="1680"/>
                  </a:lnTo>
                  <a:lnTo>
                    <a:pt x="848" y="1676"/>
                  </a:lnTo>
                  <a:lnTo>
                    <a:pt x="848" y="1670"/>
                  </a:lnTo>
                  <a:lnTo>
                    <a:pt x="846" y="1662"/>
                  </a:lnTo>
                  <a:lnTo>
                    <a:pt x="844" y="1658"/>
                  </a:lnTo>
                  <a:lnTo>
                    <a:pt x="844" y="1656"/>
                  </a:lnTo>
                  <a:lnTo>
                    <a:pt x="846" y="1652"/>
                  </a:lnTo>
                  <a:lnTo>
                    <a:pt x="850" y="1648"/>
                  </a:lnTo>
                  <a:lnTo>
                    <a:pt x="850" y="1646"/>
                  </a:lnTo>
                  <a:lnTo>
                    <a:pt x="846" y="1646"/>
                  </a:lnTo>
                  <a:lnTo>
                    <a:pt x="844" y="1650"/>
                  </a:lnTo>
                  <a:lnTo>
                    <a:pt x="838" y="1654"/>
                  </a:lnTo>
                  <a:lnTo>
                    <a:pt x="830" y="1656"/>
                  </a:lnTo>
                  <a:lnTo>
                    <a:pt x="824" y="1658"/>
                  </a:lnTo>
                  <a:lnTo>
                    <a:pt x="822" y="1660"/>
                  </a:lnTo>
                  <a:lnTo>
                    <a:pt x="814" y="1672"/>
                  </a:lnTo>
                  <a:lnTo>
                    <a:pt x="810" y="1676"/>
                  </a:lnTo>
                  <a:lnTo>
                    <a:pt x="804" y="1680"/>
                  </a:lnTo>
                  <a:lnTo>
                    <a:pt x="796" y="1684"/>
                  </a:lnTo>
                  <a:lnTo>
                    <a:pt x="786" y="1686"/>
                  </a:lnTo>
                  <a:lnTo>
                    <a:pt x="776" y="1686"/>
                  </a:lnTo>
                  <a:lnTo>
                    <a:pt x="768" y="1690"/>
                  </a:lnTo>
                  <a:lnTo>
                    <a:pt x="762" y="1694"/>
                  </a:lnTo>
                  <a:lnTo>
                    <a:pt x="758" y="1700"/>
                  </a:lnTo>
                  <a:lnTo>
                    <a:pt x="754" y="1708"/>
                  </a:lnTo>
                  <a:lnTo>
                    <a:pt x="752" y="1718"/>
                  </a:lnTo>
                  <a:lnTo>
                    <a:pt x="748" y="1736"/>
                  </a:lnTo>
                  <a:lnTo>
                    <a:pt x="748" y="1752"/>
                  </a:lnTo>
                  <a:lnTo>
                    <a:pt x="750" y="1762"/>
                  </a:lnTo>
                  <a:lnTo>
                    <a:pt x="752" y="1770"/>
                  </a:lnTo>
                  <a:lnTo>
                    <a:pt x="750" y="1778"/>
                  </a:lnTo>
                  <a:lnTo>
                    <a:pt x="746" y="1784"/>
                  </a:lnTo>
                  <a:lnTo>
                    <a:pt x="748" y="1786"/>
                  </a:lnTo>
                  <a:lnTo>
                    <a:pt x="750" y="1786"/>
                  </a:lnTo>
                  <a:lnTo>
                    <a:pt x="754" y="1790"/>
                  </a:lnTo>
                  <a:lnTo>
                    <a:pt x="758" y="1792"/>
                  </a:lnTo>
                  <a:lnTo>
                    <a:pt x="758" y="1790"/>
                  </a:lnTo>
                  <a:lnTo>
                    <a:pt x="758" y="1788"/>
                  </a:lnTo>
                  <a:lnTo>
                    <a:pt x="762" y="1790"/>
                  </a:lnTo>
                  <a:lnTo>
                    <a:pt x="764" y="1792"/>
                  </a:lnTo>
                  <a:lnTo>
                    <a:pt x="768" y="1792"/>
                  </a:lnTo>
                  <a:lnTo>
                    <a:pt x="772" y="1796"/>
                  </a:lnTo>
                  <a:lnTo>
                    <a:pt x="772" y="1804"/>
                  </a:lnTo>
                  <a:lnTo>
                    <a:pt x="770" y="1810"/>
                  </a:lnTo>
                  <a:lnTo>
                    <a:pt x="768" y="1808"/>
                  </a:lnTo>
                  <a:lnTo>
                    <a:pt x="766" y="1806"/>
                  </a:lnTo>
                  <a:lnTo>
                    <a:pt x="764" y="1806"/>
                  </a:lnTo>
                  <a:lnTo>
                    <a:pt x="764" y="1810"/>
                  </a:lnTo>
                  <a:lnTo>
                    <a:pt x="764" y="1814"/>
                  </a:lnTo>
                  <a:lnTo>
                    <a:pt x="768" y="1812"/>
                  </a:lnTo>
                  <a:lnTo>
                    <a:pt x="770" y="1812"/>
                  </a:lnTo>
                  <a:lnTo>
                    <a:pt x="770" y="1814"/>
                  </a:lnTo>
                  <a:lnTo>
                    <a:pt x="770" y="1826"/>
                  </a:lnTo>
                  <a:lnTo>
                    <a:pt x="770" y="1830"/>
                  </a:lnTo>
                  <a:lnTo>
                    <a:pt x="774" y="1836"/>
                  </a:lnTo>
                  <a:lnTo>
                    <a:pt x="784" y="1848"/>
                  </a:lnTo>
                  <a:lnTo>
                    <a:pt x="786" y="1850"/>
                  </a:lnTo>
                  <a:lnTo>
                    <a:pt x="786" y="1852"/>
                  </a:lnTo>
                  <a:lnTo>
                    <a:pt x="782" y="1854"/>
                  </a:lnTo>
                  <a:lnTo>
                    <a:pt x="774" y="1856"/>
                  </a:lnTo>
                  <a:lnTo>
                    <a:pt x="772" y="1858"/>
                  </a:lnTo>
                  <a:lnTo>
                    <a:pt x="770" y="1860"/>
                  </a:lnTo>
                  <a:lnTo>
                    <a:pt x="770" y="1864"/>
                  </a:lnTo>
                  <a:lnTo>
                    <a:pt x="776" y="1864"/>
                  </a:lnTo>
                  <a:lnTo>
                    <a:pt x="780" y="1862"/>
                  </a:lnTo>
                  <a:lnTo>
                    <a:pt x="780" y="1864"/>
                  </a:lnTo>
                  <a:lnTo>
                    <a:pt x="778" y="1866"/>
                  </a:lnTo>
                  <a:lnTo>
                    <a:pt x="778" y="1870"/>
                  </a:lnTo>
                  <a:lnTo>
                    <a:pt x="778" y="1872"/>
                  </a:lnTo>
                  <a:lnTo>
                    <a:pt x="782" y="1874"/>
                  </a:lnTo>
                  <a:lnTo>
                    <a:pt x="786" y="1876"/>
                  </a:lnTo>
                  <a:lnTo>
                    <a:pt x="784" y="1878"/>
                  </a:lnTo>
                  <a:lnTo>
                    <a:pt x="780" y="1880"/>
                  </a:lnTo>
                  <a:lnTo>
                    <a:pt x="780" y="1882"/>
                  </a:lnTo>
                  <a:lnTo>
                    <a:pt x="782" y="1886"/>
                  </a:lnTo>
                  <a:lnTo>
                    <a:pt x="790" y="1886"/>
                  </a:lnTo>
                  <a:lnTo>
                    <a:pt x="798" y="1890"/>
                  </a:lnTo>
                  <a:lnTo>
                    <a:pt x="804" y="1894"/>
                  </a:lnTo>
                  <a:lnTo>
                    <a:pt x="804" y="1898"/>
                  </a:lnTo>
                  <a:lnTo>
                    <a:pt x="800" y="1896"/>
                  </a:lnTo>
                  <a:lnTo>
                    <a:pt x="794" y="1892"/>
                  </a:lnTo>
                  <a:lnTo>
                    <a:pt x="786" y="1890"/>
                  </a:lnTo>
                  <a:lnTo>
                    <a:pt x="780" y="1890"/>
                  </a:lnTo>
                  <a:lnTo>
                    <a:pt x="772" y="1888"/>
                  </a:lnTo>
                  <a:lnTo>
                    <a:pt x="770" y="1888"/>
                  </a:lnTo>
                  <a:lnTo>
                    <a:pt x="768" y="1890"/>
                  </a:lnTo>
                  <a:lnTo>
                    <a:pt x="768" y="1900"/>
                  </a:lnTo>
                  <a:lnTo>
                    <a:pt x="770" y="1910"/>
                  </a:lnTo>
                  <a:lnTo>
                    <a:pt x="768" y="1916"/>
                  </a:lnTo>
                  <a:lnTo>
                    <a:pt x="766" y="1918"/>
                  </a:lnTo>
                  <a:lnTo>
                    <a:pt x="764" y="1920"/>
                  </a:lnTo>
                  <a:lnTo>
                    <a:pt x="764" y="1918"/>
                  </a:lnTo>
                  <a:lnTo>
                    <a:pt x="764" y="1914"/>
                  </a:lnTo>
                  <a:lnTo>
                    <a:pt x="764" y="1908"/>
                  </a:lnTo>
                  <a:lnTo>
                    <a:pt x="764" y="1906"/>
                  </a:lnTo>
                  <a:lnTo>
                    <a:pt x="762" y="1904"/>
                  </a:lnTo>
                  <a:lnTo>
                    <a:pt x="758" y="1904"/>
                  </a:lnTo>
                  <a:lnTo>
                    <a:pt x="756" y="1906"/>
                  </a:lnTo>
                  <a:lnTo>
                    <a:pt x="756" y="1912"/>
                  </a:lnTo>
                  <a:lnTo>
                    <a:pt x="754" y="1916"/>
                  </a:lnTo>
                  <a:lnTo>
                    <a:pt x="750" y="1914"/>
                  </a:lnTo>
                  <a:lnTo>
                    <a:pt x="748" y="1912"/>
                  </a:lnTo>
                  <a:lnTo>
                    <a:pt x="748" y="1910"/>
                  </a:lnTo>
                  <a:lnTo>
                    <a:pt x="750" y="1904"/>
                  </a:lnTo>
                  <a:lnTo>
                    <a:pt x="748" y="1902"/>
                  </a:lnTo>
                  <a:lnTo>
                    <a:pt x="746" y="1900"/>
                  </a:lnTo>
                  <a:lnTo>
                    <a:pt x="742" y="1898"/>
                  </a:lnTo>
                  <a:lnTo>
                    <a:pt x="734" y="1898"/>
                  </a:lnTo>
                  <a:lnTo>
                    <a:pt x="720" y="1898"/>
                  </a:lnTo>
                  <a:lnTo>
                    <a:pt x="714" y="1900"/>
                  </a:lnTo>
                  <a:lnTo>
                    <a:pt x="710" y="1906"/>
                  </a:lnTo>
                  <a:lnTo>
                    <a:pt x="708" y="1914"/>
                  </a:lnTo>
                  <a:lnTo>
                    <a:pt x="706" y="1916"/>
                  </a:lnTo>
                  <a:lnTo>
                    <a:pt x="706" y="1920"/>
                  </a:lnTo>
                  <a:lnTo>
                    <a:pt x="710" y="1922"/>
                  </a:lnTo>
                  <a:lnTo>
                    <a:pt x="714" y="1922"/>
                  </a:lnTo>
                  <a:lnTo>
                    <a:pt x="714" y="1924"/>
                  </a:lnTo>
                  <a:lnTo>
                    <a:pt x="712" y="1926"/>
                  </a:lnTo>
                  <a:lnTo>
                    <a:pt x="708" y="1926"/>
                  </a:lnTo>
                  <a:lnTo>
                    <a:pt x="706" y="1926"/>
                  </a:lnTo>
                  <a:lnTo>
                    <a:pt x="700" y="1918"/>
                  </a:lnTo>
                  <a:lnTo>
                    <a:pt x="696" y="1914"/>
                  </a:lnTo>
                  <a:lnTo>
                    <a:pt x="688" y="1914"/>
                  </a:lnTo>
                  <a:lnTo>
                    <a:pt x="664" y="1918"/>
                  </a:lnTo>
                  <a:lnTo>
                    <a:pt x="654" y="1920"/>
                  </a:lnTo>
                  <a:lnTo>
                    <a:pt x="646" y="1924"/>
                  </a:lnTo>
                  <a:lnTo>
                    <a:pt x="640" y="1926"/>
                  </a:lnTo>
                  <a:lnTo>
                    <a:pt x="636" y="1930"/>
                  </a:lnTo>
                  <a:lnTo>
                    <a:pt x="634" y="1934"/>
                  </a:lnTo>
                  <a:lnTo>
                    <a:pt x="634" y="1938"/>
                  </a:lnTo>
                  <a:lnTo>
                    <a:pt x="634" y="1940"/>
                  </a:lnTo>
                  <a:lnTo>
                    <a:pt x="636" y="1940"/>
                  </a:lnTo>
                  <a:lnTo>
                    <a:pt x="638" y="1940"/>
                  </a:lnTo>
                  <a:lnTo>
                    <a:pt x="640" y="1942"/>
                  </a:lnTo>
                  <a:lnTo>
                    <a:pt x="640" y="1946"/>
                  </a:lnTo>
                  <a:lnTo>
                    <a:pt x="640" y="1950"/>
                  </a:lnTo>
                  <a:lnTo>
                    <a:pt x="642" y="1950"/>
                  </a:lnTo>
                  <a:lnTo>
                    <a:pt x="644" y="1952"/>
                  </a:lnTo>
                  <a:lnTo>
                    <a:pt x="646" y="1952"/>
                  </a:lnTo>
                  <a:lnTo>
                    <a:pt x="646" y="1954"/>
                  </a:lnTo>
                  <a:lnTo>
                    <a:pt x="646" y="1958"/>
                  </a:lnTo>
                  <a:lnTo>
                    <a:pt x="646" y="1962"/>
                  </a:lnTo>
                  <a:lnTo>
                    <a:pt x="648" y="1964"/>
                  </a:lnTo>
                  <a:lnTo>
                    <a:pt x="650" y="1966"/>
                  </a:lnTo>
                  <a:lnTo>
                    <a:pt x="654" y="1968"/>
                  </a:lnTo>
                  <a:lnTo>
                    <a:pt x="656" y="1972"/>
                  </a:lnTo>
                  <a:lnTo>
                    <a:pt x="654" y="1976"/>
                  </a:lnTo>
                  <a:lnTo>
                    <a:pt x="652" y="1980"/>
                  </a:lnTo>
                  <a:lnTo>
                    <a:pt x="648" y="1984"/>
                  </a:lnTo>
                  <a:lnTo>
                    <a:pt x="644" y="1986"/>
                  </a:lnTo>
                  <a:lnTo>
                    <a:pt x="638" y="1988"/>
                  </a:lnTo>
                  <a:lnTo>
                    <a:pt x="634" y="1986"/>
                  </a:lnTo>
                  <a:lnTo>
                    <a:pt x="628" y="1980"/>
                  </a:lnTo>
                  <a:lnTo>
                    <a:pt x="624" y="1974"/>
                  </a:lnTo>
                  <a:lnTo>
                    <a:pt x="624" y="1970"/>
                  </a:lnTo>
                  <a:lnTo>
                    <a:pt x="624" y="1968"/>
                  </a:lnTo>
                  <a:lnTo>
                    <a:pt x="626" y="1966"/>
                  </a:lnTo>
                  <a:lnTo>
                    <a:pt x="630" y="1964"/>
                  </a:lnTo>
                  <a:lnTo>
                    <a:pt x="634" y="1960"/>
                  </a:lnTo>
                  <a:lnTo>
                    <a:pt x="632" y="1958"/>
                  </a:lnTo>
                  <a:lnTo>
                    <a:pt x="628" y="1956"/>
                  </a:lnTo>
                  <a:lnTo>
                    <a:pt x="626" y="1952"/>
                  </a:lnTo>
                  <a:lnTo>
                    <a:pt x="626" y="1946"/>
                  </a:lnTo>
                  <a:lnTo>
                    <a:pt x="630" y="1942"/>
                  </a:lnTo>
                  <a:lnTo>
                    <a:pt x="630" y="1940"/>
                  </a:lnTo>
                  <a:lnTo>
                    <a:pt x="628" y="1940"/>
                  </a:lnTo>
                  <a:lnTo>
                    <a:pt x="618" y="1946"/>
                  </a:lnTo>
                  <a:lnTo>
                    <a:pt x="614" y="1944"/>
                  </a:lnTo>
                  <a:lnTo>
                    <a:pt x="612" y="1946"/>
                  </a:lnTo>
                  <a:lnTo>
                    <a:pt x="610" y="1954"/>
                  </a:lnTo>
                  <a:lnTo>
                    <a:pt x="606" y="1968"/>
                  </a:lnTo>
                  <a:lnTo>
                    <a:pt x="604" y="1978"/>
                  </a:lnTo>
                  <a:lnTo>
                    <a:pt x="600" y="1986"/>
                  </a:lnTo>
                  <a:lnTo>
                    <a:pt x="592" y="2000"/>
                  </a:lnTo>
                  <a:lnTo>
                    <a:pt x="588" y="2004"/>
                  </a:lnTo>
                  <a:lnTo>
                    <a:pt x="586" y="2004"/>
                  </a:lnTo>
                  <a:lnTo>
                    <a:pt x="586" y="2008"/>
                  </a:lnTo>
                  <a:lnTo>
                    <a:pt x="586" y="2010"/>
                  </a:lnTo>
                  <a:lnTo>
                    <a:pt x="584" y="2012"/>
                  </a:lnTo>
                  <a:lnTo>
                    <a:pt x="578" y="2014"/>
                  </a:lnTo>
                  <a:lnTo>
                    <a:pt x="572" y="2016"/>
                  </a:lnTo>
                  <a:lnTo>
                    <a:pt x="570" y="2018"/>
                  </a:lnTo>
                  <a:lnTo>
                    <a:pt x="572" y="2020"/>
                  </a:lnTo>
                  <a:lnTo>
                    <a:pt x="578" y="2024"/>
                  </a:lnTo>
                  <a:lnTo>
                    <a:pt x="586" y="2024"/>
                  </a:lnTo>
                  <a:lnTo>
                    <a:pt x="590" y="2026"/>
                  </a:lnTo>
                  <a:lnTo>
                    <a:pt x="584" y="2030"/>
                  </a:lnTo>
                  <a:lnTo>
                    <a:pt x="570" y="2026"/>
                  </a:lnTo>
                  <a:lnTo>
                    <a:pt x="564" y="2026"/>
                  </a:lnTo>
                  <a:lnTo>
                    <a:pt x="562" y="2028"/>
                  </a:lnTo>
                  <a:lnTo>
                    <a:pt x="562" y="2030"/>
                  </a:lnTo>
                  <a:lnTo>
                    <a:pt x="562" y="2032"/>
                  </a:lnTo>
                  <a:lnTo>
                    <a:pt x="568" y="2034"/>
                  </a:lnTo>
                  <a:lnTo>
                    <a:pt x="574" y="2036"/>
                  </a:lnTo>
                  <a:lnTo>
                    <a:pt x="580" y="2036"/>
                  </a:lnTo>
                  <a:lnTo>
                    <a:pt x="586" y="2036"/>
                  </a:lnTo>
                  <a:lnTo>
                    <a:pt x="588" y="2036"/>
                  </a:lnTo>
                  <a:lnTo>
                    <a:pt x="588" y="2038"/>
                  </a:lnTo>
                  <a:lnTo>
                    <a:pt x="588" y="2040"/>
                  </a:lnTo>
                  <a:lnTo>
                    <a:pt x="580" y="2042"/>
                  </a:lnTo>
                  <a:lnTo>
                    <a:pt x="576" y="2042"/>
                  </a:lnTo>
                  <a:lnTo>
                    <a:pt x="572" y="2042"/>
                  </a:lnTo>
                  <a:lnTo>
                    <a:pt x="566" y="2038"/>
                  </a:lnTo>
                  <a:lnTo>
                    <a:pt x="564" y="2038"/>
                  </a:lnTo>
                  <a:lnTo>
                    <a:pt x="558" y="2040"/>
                  </a:lnTo>
                  <a:lnTo>
                    <a:pt x="550" y="2044"/>
                  </a:lnTo>
                  <a:lnTo>
                    <a:pt x="540" y="2048"/>
                  </a:lnTo>
                  <a:lnTo>
                    <a:pt x="532" y="2054"/>
                  </a:lnTo>
                  <a:lnTo>
                    <a:pt x="524" y="2058"/>
                  </a:lnTo>
                  <a:lnTo>
                    <a:pt x="504" y="2060"/>
                  </a:lnTo>
                  <a:lnTo>
                    <a:pt x="492" y="2064"/>
                  </a:lnTo>
                  <a:lnTo>
                    <a:pt x="488" y="2068"/>
                  </a:lnTo>
                  <a:lnTo>
                    <a:pt x="486" y="2070"/>
                  </a:lnTo>
                  <a:lnTo>
                    <a:pt x="484" y="2074"/>
                  </a:lnTo>
                  <a:lnTo>
                    <a:pt x="484" y="2078"/>
                  </a:lnTo>
                  <a:lnTo>
                    <a:pt x="486" y="2086"/>
                  </a:lnTo>
                  <a:lnTo>
                    <a:pt x="484" y="2090"/>
                  </a:lnTo>
                  <a:lnTo>
                    <a:pt x="484" y="2094"/>
                  </a:lnTo>
                  <a:lnTo>
                    <a:pt x="486" y="2098"/>
                  </a:lnTo>
                  <a:lnTo>
                    <a:pt x="486" y="2100"/>
                  </a:lnTo>
                  <a:lnTo>
                    <a:pt x="484" y="2100"/>
                  </a:lnTo>
                  <a:lnTo>
                    <a:pt x="484" y="2102"/>
                  </a:lnTo>
                  <a:lnTo>
                    <a:pt x="486" y="2106"/>
                  </a:lnTo>
                  <a:lnTo>
                    <a:pt x="488" y="2108"/>
                  </a:lnTo>
                  <a:lnTo>
                    <a:pt x="486" y="2110"/>
                  </a:lnTo>
                  <a:lnTo>
                    <a:pt x="482" y="2112"/>
                  </a:lnTo>
                  <a:lnTo>
                    <a:pt x="480" y="2114"/>
                  </a:lnTo>
                  <a:lnTo>
                    <a:pt x="478" y="2118"/>
                  </a:lnTo>
                  <a:lnTo>
                    <a:pt x="472" y="2120"/>
                  </a:lnTo>
                  <a:lnTo>
                    <a:pt x="444" y="2132"/>
                  </a:lnTo>
                  <a:lnTo>
                    <a:pt x="434" y="2136"/>
                  </a:lnTo>
                  <a:lnTo>
                    <a:pt x="428" y="2140"/>
                  </a:lnTo>
                  <a:lnTo>
                    <a:pt x="426" y="2144"/>
                  </a:lnTo>
                  <a:lnTo>
                    <a:pt x="426" y="2146"/>
                  </a:lnTo>
                  <a:lnTo>
                    <a:pt x="426" y="2150"/>
                  </a:lnTo>
                  <a:lnTo>
                    <a:pt x="428" y="2152"/>
                  </a:lnTo>
                  <a:lnTo>
                    <a:pt x="432" y="2154"/>
                  </a:lnTo>
                  <a:lnTo>
                    <a:pt x="434" y="2154"/>
                  </a:lnTo>
                  <a:lnTo>
                    <a:pt x="432" y="2156"/>
                  </a:lnTo>
                  <a:lnTo>
                    <a:pt x="420" y="2162"/>
                  </a:lnTo>
                  <a:lnTo>
                    <a:pt x="416" y="2164"/>
                  </a:lnTo>
                  <a:lnTo>
                    <a:pt x="412" y="2164"/>
                  </a:lnTo>
                  <a:lnTo>
                    <a:pt x="402" y="2162"/>
                  </a:lnTo>
                  <a:lnTo>
                    <a:pt x="392" y="2158"/>
                  </a:lnTo>
                  <a:lnTo>
                    <a:pt x="384" y="2158"/>
                  </a:lnTo>
                  <a:lnTo>
                    <a:pt x="376" y="2160"/>
                  </a:lnTo>
                  <a:lnTo>
                    <a:pt x="374" y="2160"/>
                  </a:lnTo>
                  <a:lnTo>
                    <a:pt x="372" y="2156"/>
                  </a:lnTo>
                  <a:lnTo>
                    <a:pt x="372" y="2148"/>
                  </a:lnTo>
                  <a:lnTo>
                    <a:pt x="370" y="2142"/>
                  </a:lnTo>
                  <a:lnTo>
                    <a:pt x="368" y="2140"/>
                  </a:lnTo>
                  <a:lnTo>
                    <a:pt x="364" y="2140"/>
                  </a:lnTo>
                  <a:lnTo>
                    <a:pt x="356" y="2140"/>
                  </a:lnTo>
                  <a:lnTo>
                    <a:pt x="348" y="2140"/>
                  </a:lnTo>
                  <a:lnTo>
                    <a:pt x="346" y="2138"/>
                  </a:lnTo>
                  <a:lnTo>
                    <a:pt x="346" y="2142"/>
                  </a:lnTo>
                  <a:lnTo>
                    <a:pt x="348" y="2148"/>
                  </a:lnTo>
                  <a:lnTo>
                    <a:pt x="348" y="2152"/>
                  </a:lnTo>
                  <a:lnTo>
                    <a:pt x="348" y="2156"/>
                  </a:lnTo>
                  <a:lnTo>
                    <a:pt x="352" y="2160"/>
                  </a:lnTo>
                  <a:lnTo>
                    <a:pt x="356" y="2164"/>
                  </a:lnTo>
                  <a:lnTo>
                    <a:pt x="358" y="2172"/>
                  </a:lnTo>
                  <a:lnTo>
                    <a:pt x="360" y="2180"/>
                  </a:lnTo>
                  <a:lnTo>
                    <a:pt x="360" y="2188"/>
                  </a:lnTo>
                  <a:lnTo>
                    <a:pt x="360" y="2192"/>
                  </a:lnTo>
                  <a:lnTo>
                    <a:pt x="360" y="2194"/>
                  </a:lnTo>
                  <a:lnTo>
                    <a:pt x="362" y="2200"/>
                  </a:lnTo>
                  <a:lnTo>
                    <a:pt x="364" y="2202"/>
                  </a:lnTo>
                  <a:lnTo>
                    <a:pt x="358" y="2204"/>
                  </a:lnTo>
                  <a:lnTo>
                    <a:pt x="352" y="2204"/>
                  </a:lnTo>
                  <a:lnTo>
                    <a:pt x="350" y="2202"/>
                  </a:lnTo>
                  <a:lnTo>
                    <a:pt x="348" y="2198"/>
                  </a:lnTo>
                  <a:lnTo>
                    <a:pt x="346" y="2198"/>
                  </a:lnTo>
                  <a:lnTo>
                    <a:pt x="344" y="2198"/>
                  </a:lnTo>
                  <a:lnTo>
                    <a:pt x="344" y="2200"/>
                  </a:lnTo>
                  <a:lnTo>
                    <a:pt x="342" y="2202"/>
                  </a:lnTo>
                  <a:lnTo>
                    <a:pt x="338" y="2202"/>
                  </a:lnTo>
                  <a:lnTo>
                    <a:pt x="334" y="2202"/>
                  </a:lnTo>
                  <a:lnTo>
                    <a:pt x="332" y="2200"/>
                  </a:lnTo>
                  <a:lnTo>
                    <a:pt x="330" y="2198"/>
                  </a:lnTo>
                  <a:lnTo>
                    <a:pt x="326" y="2200"/>
                  </a:lnTo>
                  <a:lnTo>
                    <a:pt x="318" y="2206"/>
                  </a:lnTo>
                  <a:lnTo>
                    <a:pt x="314" y="2208"/>
                  </a:lnTo>
                  <a:lnTo>
                    <a:pt x="310" y="2206"/>
                  </a:lnTo>
                  <a:lnTo>
                    <a:pt x="302" y="2192"/>
                  </a:lnTo>
                  <a:lnTo>
                    <a:pt x="298" y="2186"/>
                  </a:lnTo>
                  <a:lnTo>
                    <a:pt x="296" y="2186"/>
                  </a:lnTo>
                  <a:lnTo>
                    <a:pt x="292" y="2188"/>
                  </a:lnTo>
                  <a:lnTo>
                    <a:pt x="286" y="2190"/>
                  </a:lnTo>
                  <a:lnTo>
                    <a:pt x="282" y="2190"/>
                  </a:lnTo>
                  <a:lnTo>
                    <a:pt x="280" y="2190"/>
                  </a:lnTo>
                  <a:lnTo>
                    <a:pt x="278" y="2194"/>
                  </a:lnTo>
                  <a:lnTo>
                    <a:pt x="278" y="2198"/>
                  </a:lnTo>
                  <a:lnTo>
                    <a:pt x="276" y="2200"/>
                  </a:lnTo>
                  <a:lnTo>
                    <a:pt x="270" y="2200"/>
                  </a:lnTo>
                  <a:lnTo>
                    <a:pt x="264" y="2198"/>
                  </a:lnTo>
                  <a:lnTo>
                    <a:pt x="260" y="2196"/>
                  </a:lnTo>
                  <a:lnTo>
                    <a:pt x="258" y="2198"/>
                  </a:lnTo>
                  <a:lnTo>
                    <a:pt x="250" y="2200"/>
                  </a:lnTo>
                  <a:lnTo>
                    <a:pt x="240" y="2202"/>
                  </a:lnTo>
                  <a:lnTo>
                    <a:pt x="234" y="2206"/>
                  </a:lnTo>
                  <a:lnTo>
                    <a:pt x="230" y="2212"/>
                  </a:lnTo>
                  <a:lnTo>
                    <a:pt x="230" y="2216"/>
                  </a:lnTo>
                  <a:lnTo>
                    <a:pt x="232" y="2218"/>
                  </a:lnTo>
                  <a:lnTo>
                    <a:pt x="236" y="2218"/>
                  </a:lnTo>
                  <a:lnTo>
                    <a:pt x="240" y="2218"/>
                  </a:lnTo>
                  <a:lnTo>
                    <a:pt x="244" y="2218"/>
                  </a:lnTo>
                  <a:lnTo>
                    <a:pt x="246" y="2220"/>
                  </a:lnTo>
                  <a:lnTo>
                    <a:pt x="242" y="2220"/>
                  </a:lnTo>
                  <a:lnTo>
                    <a:pt x="238" y="2222"/>
                  </a:lnTo>
                  <a:lnTo>
                    <a:pt x="238" y="2224"/>
                  </a:lnTo>
                  <a:lnTo>
                    <a:pt x="236" y="2226"/>
                  </a:lnTo>
                  <a:lnTo>
                    <a:pt x="238" y="2228"/>
                  </a:lnTo>
                  <a:lnTo>
                    <a:pt x="242" y="2228"/>
                  </a:lnTo>
                  <a:lnTo>
                    <a:pt x="246" y="2228"/>
                  </a:lnTo>
                  <a:lnTo>
                    <a:pt x="250" y="2230"/>
                  </a:lnTo>
                  <a:lnTo>
                    <a:pt x="246" y="2232"/>
                  </a:lnTo>
                  <a:lnTo>
                    <a:pt x="240" y="2234"/>
                  </a:lnTo>
                  <a:lnTo>
                    <a:pt x="234" y="2234"/>
                  </a:lnTo>
                  <a:lnTo>
                    <a:pt x="234" y="2236"/>
                  </a:lnTo>
                  <a:lnTo>
                    <a:pt x="236" y="2238"/>
                  </a:lnTo>
                  <a:lnTo>
                    <a:pt x="242" y="2244"/>
                  </a:lnTo>
                  <a:lnTo>
                    <a:pt x="244" y="2248"/>
                  </a:lnTo>
                  <a:lnTo>
                    <a:pt x="248" y="2250"/>
                  </a:lnTo>
                  <a:lnTo>
                    <a:pt x="252" y="2250"/>
                  </a:lnTo>
                  <a:lnTo>
                    <a:pt x="258" y="2248"/>
                  </a:lnTo>
                  <a:lnTo>
                    <a:pt x="264" y="2248"/>
                  </a:lnTo>
                  <a:lnTo>
                    <a:pt x="280" y="2254"/>
                  </a:lnTo>
                  <a:lnTo>
                    <a:pt x="286" y="2258"/>
                  </a:lnTo>
                  <a:lnTo>
                    <a:pt x="292" y="2260"/>
                  </a:lnTo>
                  <a:lnTo>
                    <a:pt x="296" y="2262"/>
                  </a:lnTo>
                  <a:lnTo>
                    <a:pt x="302" y="2262"/>
                  </a:lnTo>
                  <a:lnTo>
                    <a:pt x="306" y="2262"/>
                  </a:lnTo>
                  <a:lnTo>
                    <a:pt x="306" y="2266"/>
                  </a:lnTo>
                  <a:lnTo>
                    <a:pt x="306" y="2268"/>
                  </a:lnTo>
                  <a:lnTo>
                    <a:pt x="314" y="2268"/>
                  </a:lnTo>
                  <a:lnTo>
                    <a:pt x="318" y="2268"/>
                  </a:lnTo>
                  <a:lnTo>
                    <a:pt x="322" y="2268"/>
                  </a:lnTo>
                  <a:lnTo>
                    <a:pt x="324" y="2270"/>
                  </a:lnTo>
                  <a:lnTo>
                    <a:pt x="322" y="2272"/>
                  </a:lnTo>
                  <a:lnTo>
                    <a:pt x="320" y="2276"/>
                  </a:lnTo>
                  <a:lnTo>
                    <a:pt x="320" y="2280"/>
                  </a:lnTo>
                  <a:lnTo>
                    <a:pt x="322" y="2282"/>
                  </a:lnTo>
                  <a:lnTo>
                    <a:pt x="330" y="2282"/>
                  </a:lnTo>
                  <a:lnTo>
                    <a:pt x="334" y="2282"/>
                  </a:lnTo>
                  <a:lnTo>
                    <a:pt x="334" y="2286"/>
                  </a:lnTo>
                  <a:lnTo>
                    <a:pt x="332" y="2290"/>
                  </a:lnTo>
                  <a:lnTo>
                    <a:pt x="334" y="2290"/>
                  </a:lnTo>
                  <a:lnTo>
                    <a:pt x="336" y="2292"/>
                  </a:lnTo>
                  <a:lnTo>
                    <a:pt x="340" y="2292"/>
                  </a:lnTo>
                  <a:lnTo>
                    <a:pt x="342" y="2294"/>
                  </a:lnTo>
                  <a:lnTo>
                    <a:pt x="342" y="2298"/>
                  </a:lnTo>
                  <a:lnTo>
                    <a:pt x="338" y="2300"/>
                  </a:lnTo>
                  <a:lnTo>
                    <a:pt x="336" y="2302"/>
                  </a:lnTo>
                  <a:lnTo>
                    <a:pt x="336" y="2306"/>
                  </a:lnTo>
                  <a:lnTo>
                    <a:pt x="340" y="2314"/>
                  </a:lnTo>
                  <a:lnTo>
                    <a:pt x="348" y="2324"/>
                  </a:lnTo>
                  <a:lnTo>
                    <a:pt x="358" y="2332"/>
                  </a:lnTo>
                  <a:lnTo>
                    <a:pt x="368" y="2336"/>
                  </a:lnTo>
                  <a:lnTo>
                    <a:pt x="374" y="2338"/>
                  </a:lnTo>
                  <a:lnTo>
                    <a:pt x="376" y="2338"/>
                  </a:lnTo>
                  <a:lnTo>
                    <a:pt x="374" y="2342"/>
                  </a:lnTo>
                  <a:lnTo>
                    <a:pt x="374" y="2346"/>
                  </a:lnTo>
                  <a:lnTo>
                    <a:pt x="376" y="2348"/>
                  </a:lnTo>
                  <a:lnTo>
                    <a:pt x="378" y="2352"/>
                  </a:lnTo>
                  <a:lnTo>
                    <a:pt x="378" y="2360"/>
                  </a:lnTo>
                  <a:lnTo>
                    <a:pt x="376" y="2364"/>
                  </a:lnTo>
                  <a:lnTo>
                    <a:pt x="374" y="2366"/>
                  </a:lnTo>
                  <a:lnTo>
                    <a:pt x="370" y="2368"/>
                  </a:lnTo>
                  <a:lnTo>
                    <a:pt x="370" y="2370"/>
                  </a:lnTo>
                  <a:lnTo>
                    <a:pt x="378" y="2376"/>
                  </a:lnTo>
                  <a:lnTo>
                    <a:pt x="388" y="2382"/>
                  </a:lnTo>
                  <a:lnTo>
                    <a:pt x="392" y="2388"/>
                  </a:lnTo>
                  <a:lnTo>
                    <a:pt x="394" y="2396"/>
                  </a:lnTo>
                  <a:lnTo>
                    <a:pt x="394" y="2402"/>
                  </a:lnTo>
                  <a:lnTo>
                    <a:pt x="394" y="2404"/>
                  </a:lnTo>
                  <a:lnTo>
                    <a:pt x="392" y="2398"/>
                  </a:lnTo>
                  <a:lnTo>
                    <a:pt x="388" y="2388"/>
                  </a:lnTo>
                  <a:lnTo>
                    <a:pt x="384" y="2384"/>
                  </a:lnTo>
                  <a:lnTo>
                    <a:pt x="380" y="2382"/>
                  </a:lnTo>
                  <a:lnTo>
                    <a:pt x="378" y="2390"/>
                  </a:lnTo>
                  <a:lnTo>
                    <a:pt x="372" y="2410"/>
                  </a:lnTo>
                  <a:lnTo>
                    <a:pt x="370" y="2426"/>
                  </a:lnTo>
                  <a:lnTo>
                    <a:pt x="372" y="2428"/>
                  </a:lnTo>
                  <a:lnTo>
                    <a:pt x="374" y="2426"/>
                  </a:lnTo>
                  <a:lnTo>
                    <a:pt x="376" y="2426"/>
                  </a:lnTo>
                  <a:lnTo>
                    <a:pt x="378" y="2426"/>
                  </a:lnTo>
                  <a:lnTo>
                    <a:pt x="378" y="2430"/>
                  </a:lnTo>
                  <a:lnTo>
                    <a:pt x="376" y="2432"/>
                  </a:lnTo>
                  <a:lnTo>
                    <a:pt x="374" y="2432"/>
                  </a:lnTo>
                  <a:lnTo>
                    <a:pt x="372" y="2436"/>
                  </a:lnTo>
                  <a:lnTo>
                    <a:pt x="370" y="2460"/>
                  </a:lnTo>
                  <a:lnTo>
                    <a:pt x="366" y="2480"/>
                  </a:lnTo>
                  <a:lnTo>
                    <a:pt x="362" y="2492"/>
                  </a:lnTo>
                  <a:lnTo>
                    <a:pt x="358" y="2500"/>
                  </a:lnTo>
                  <a:lnTo>
                    <a:pt x="352" y="2502"/>
                  </a:lnTo>
                  <a:lnTo>
                    <a:pt x="342" y="2506"/>
                  </a:lnTo>
                  <a:lnTo>
                    <a:pt x="334" y="2506"/>
                  </a:lnTo>
                  <a:lnTo>
                    <a:pt x="326" y="2504"/>
                  </a:lnTo>
                  <a:lnTo>
                    <a:pt x="314" y="2500"/>
                  </a:lnTo>
                  <a:lnTo>
                    <a:pt x="308" y="2500"/>
                  </a:lnTo>
                  <a:lnTo>
                    <a:pt x="300" y="2502"/>
                  </a:lnTo>
                  <a:lnTo>
                    <a:pt x="286" y="2498"/>
                  </a:lnTo>
                  <a:lnTo>
                    <a:pt x="278" y="2496"/>
                  </a:lnTo>
                  <a:lnTo>
                    <a:pt x="270" y="2496"/>
                  </a:lnTo>
                  <a:lnTo>
                    <a:pt x="252" y="2498"/>
                  </a:lnTo>
                  <a:lnTo>
                    <a:pt x="232" y="2498"/>
                  </a:lnTo>
                  <a:lnTo>
                    <a:pt x="220" y="2498"/>
                  </a:lnTo>
                  <a:lnTo>
                    <a:pt x="206" y="2494"/>
                  </a:lnTo>
                  <a:lnTo>
                    <a:pt x="192" y="2490"/>
                  </a:lnTo>
                  <a:lnTo>
                    <a:pt x="182" y="2490"/>
                  </a:lnTo>
                  <a:lnTo>
                    <a:pt x="172" y="2492"/>
                  </a:lnTo>
                  <a:lnTo>
                    <a:pt x="154" y="2492"/>
                  </a:lnTo>
                  <a:lnTo>
                    <a:pt x="142" y="2492"/>
                  </a:lnTo>
                  <a:lnTo>
                    <a:pt x="134" y="2490"/>
                  </a:lnTo>
                  <a:lnTo>
                    <a:pt x="120" y="2486"/>
                  </a:lnTo>
                  <a:lnTo>
                    <a:pt x="110" y="2482"/>
                  </a:lnTo>
                  <a:lnTo>
                    <a:pt x="104" y="2484"/>
                  </a:lnTo>
                  <a:lnTo>
                    <a:pt x="98" y="2486"/>
                  </a:lnTo>
                  <a:lnTo>
                    <a:pt x="92" y="2490"/>
                  </a:lnTo>
                  <a:lnTo>
                    <a:pt x="88" y="2492"/>
                  </a:lnTo>
                  <a:lnTo>
                    <a:pt x="86" y="2500"/>
                  </a:lnTo>
                  <a:lnTo>
                    <a:pt x="86" y="2504"/>
                  </a:lnTo>
                  <a:lnTo>
                    <a:pt x="82" y="2506"/>
                  </a:lnTo>
                  <a:lnTo>
                    <a:pt x="78" y="2506"/>
                  </a:lnTo>
                  <a:lnTo>
                    <a:pt x="72" y="2506"/>
                  </a:lnTo>
                  <a:lnTo>
                    <a:pt x="66" y="2508"/>
                  </a:lnTo>
                  <a:lnTo>
                    <a:pt x="54" y="2516"/>
                  </a:lnTo>
                  <a:lnTo>
                    <a:pt x="50" y="2520"/>
                  </a:lnTo>
                  <a:lnTo>
                    <a:pt x="48" y="2524"/>
                  </a:lnTo>
                  <a:lnTo>
                    <a:pt x="48" y="2528"/>
                  </a:lnTo>
                  <a:lnTo>
                    <a:pt x="50" y="2530"/>
                  </a:lnTo>
                  <a:lnTo>
                    <a:pt x="54" y="2534"/>
                  </a:lnTo>
                  <a:lnTo>
                    <a:pt x="56" y="2540"/>
                  </a:lnTo>
                  <a:lnTo>
                    <a:pt x="58" y="2546"/>
                  </a:lnTo>
                  <a:lnTo>
                    <a:pt x="60" y="2552"/>
                  </a:lnTo>
                  <a:lnTo>
                    <a:pt x="64" y="2560"/>
                  </a:lnTo>
                  <a:lnTo>
                    <a:pt x="64" y="2570"/>
                  </a:lnTo>
                  <a:lnTo>
                    <a:pt x="64" y="2578"/>
                  </a:lnTo>
                  <a:lnTo>
                    <a:pt x="66" y="2588"/>
                  </a:lnTo>
                  <a:lnTo>
                    <a:pt x="64" y="2594"/>
                  </a:lnTo>
                  <a:lnTo>
                    <a:pt x="66" y="2596"/>
                  </a:lnTo>
                  <a:lnTo>
                    <a:pt x="68" y="2600"/>
                  </a:lnTo>
                  <a:lnTo>
                    <a:pt x="66" y="2602"/>
                  </a:lnTo>
                  <a:lnTo>
                    <a:pt x="66" y="2606"/>
                  </a:lnTo>
                  <a:lnTo>
                    <a:pt x="66" y="2612"/>
                  </a:lnTo>
                  <a:lnTo>
                    <a:pt x="74" y="2628"/>
                  </a:lnTo>
                  <a:lnTo>
                    <a:pt x="74" y="2632"/>
                  </a:lnTo>
                  <a:lnTo>
                    <a:pt x="74" y="2640"/>
                  </a:lnTo>
                  <a:lnTo>
                    <a:pt x="70" y="2654"/>
                  </a:lnTo>
                  <a:lnTo>
                    <a:pt x="66" y="2670"/>
                  </a:lnTo>
                  <a:lnTo>
                    <a:pt x="64" y="2680"/>
                  </a:lnTo>
                  <a:lnTo>
                    <a:pt x="66" y="2684"/>
                  </a:lnTo>
                  <a:lnTo>
                    <a:pt x="64" y="2688"/>
                  </a:lnTo>
                  <a:lnTo>
                    <a:pt x="60" y="2694"/>
                  </a:lnTo>
                  <a:lnTo>
                    <a:pt x="56" y="2708"/>
                  </a:lnTo>
                  <a:lnTo>
                    <a:pt x="54" y="2716"/>
                  </a:lnTo>
                  <a:lnTo>
                    <a:pt x="50" y="2720"/>
                  </a:lnTo>
                  <a:lnTo>
                    <a:pt x="46" y="2724"/>
                  </a:lnTo>
                  <a:lnTo>
                    <a:pt x="44" y="2726"/>
                  </a:lnTo>
                  <a:lnTo>
                    <a:pt x="44" y="2730"/>
                  </a:lnTo>
                  <a:lnTo>
                    <a:pt x="44" y="2734"/>
                  </a:lnTo>
                  <a:lnTo>
                    <a:pt x="44" y="2740"/>
                  </a:lnTo>
                  <a:lnTo>
                    <a:pt x="40" y="2750"/>
                  </a:lnTo>
                  <a:lnTo>
                    <a:pt x="38" y="2756"/>
                  </a:lnTo>
                  <a:lnTo>
                    <a:pt x="38" y="2760"/>
                  </a:lnTo>
                  <a:lnTo>
                    <a:pt x="40" y="2762"/>
                  </a:lnTo>
                  <a:lnTo>
                    <a:pt x="44" y="2764"/>
                  </a:lnTo>
                  <a:lnTo>
                    <a:pt x="52" y="2764"/>
                  </a:lnTo>
                  <a:lnTo>
                    <a:pt x="50" y="2766"/>
                  </a:lnTo>
                  <a:lnTo>
                    <a:pt x="50" y="2770"/>
                  </a:lnTo>
                  <a:lnTo>
                    <a:pt x="50" y="2772"/>
                  </a:lnTo>
                  <a:lnTo>
                    <a:pt x="50" y="2776"/>
                  </a:lnTo>
                  <a:lnTo>
                    <a:pt x="50" y="2778"/>
                  </a:lnTo>
                  <a:lnTo>
                    <a:pt x="52" y="2778"/>
                  </a:lnTo>
                  <a:lnTo>
                    <a:pt x="58" y="2776"/>
                  </a:lnTo>
                  <a:lnTo>
                    <a:pt x="64" y="2778"/>
                  </a:lnTo>
                  <a:lnTo>
                    <a:pt x="66" y="2780"/>
                  </a:lnTo>
                  <a:lnTo>
                    <a:pt x="66" y="2782"/>
                  </a:lnTo>
                  <a:lnTo>
                    <a:pt x="68" y="2788"/>
                  </a:lnTo>
                  <a:lnTo>
                    <a:pt x="66" y="2794"/>
                  </a:lnTo>
                  <a:lnTo>
                    <a:pt x="64" y="2804"/>
                  </a:lnTo>
                  <a:lnTo>
                    <a:pt x="66" y="2810"/>
                  </a:lnTo>
                  <a:lnTo>
                    <a:pt x="66" y="2820"/>
                  </a:lnTo>
                  <a:lnTo>
                    <a:pt x="62" y="2842"/>
                  </a:lnTo>
                  <a:lnTo>
                    <a:pt x="60" y="2856"/>
                  </a:lnTo>
                  <a:lnTo>
                    <a:pt x="62" y="2856"/>
                  </a:lnTo>
                  <a:lnTo>
                    <a:pt x="64" y="2856"/>
                  </a:lnTo>
                  <a:lnTo>
                    <a:pt x="68" y="2852"/>
                  </a:lnTo>
                  <a:lnTo>
                    <a:pt x="72" y="2850"/>
                  </a:lnTo>
                  <a:lnTo>
                    <a:pt x="80" y="2850"/>
                  </a:lnTo>
                  <a:lnTo>
                    <a:pt x="92" y="2854"/>
                  </a:lnTo>
                  <a:lnTo>
                    <a:pt x="104" y="2858"/>
                  </a:lnTo>
                  <a:lnTo>
                    <a:pt x="110" y="2856"/>
                  </a:lnTo>
                  <a:lnTo>
                    <a:pt x="114" y="2852"/>
                  </a:lnTo>
                  <a:lnTo>
                    <a:pt x="124" y="2846"/>
                  </a:lnTo>
                  <a:lnTo>
                    <a:pt x="130" y="2844"/>
                  </a:lnTo>
                  <a:lnTo>
                    <a:pt x="136" y="2844"/>
                  </a:lnTo>
                  <a:lnTo>
                    <a:pt x="142" y="2846"/>
                  </a:lnTo>
                  <a:lnTo>
                    <a:pt x="148" y="2850"/>
                  </a:lnTo>
                  <a:lnTo>
                    <a:pt x="158" y="2858"/>
                  </a:lnTo>
                  <a:lnTo>
                    <a:pt x="160" y="2862"/>
                  </a:lnTo>
                  <a:lnTo>
                    <a:pt x="162" y="2866"/>
                  </a:lnTo>
                  <a:lnTo>
                    <a:pt x="162" y="2874"/>
                  </a:lnTo>
                  <a:lnTo>
                    <a:pt x="166" y="2882"/>
                  </a:lnTo>
                  <a:lnTo>
                    <a:pt x="174" y="2892"/>
                  </a:lnTo>
                  <a:lnTo>
                    <a:pt x="182" y="2902"/>
                  </a:lnTo>
                  <a:lnTo>
                    <a:pt x="190" y="2908"/>
                  </a:lnTo>
                  <a:lnTo>
                    <a:pt x="196" y="2910"/>
                  </a:lnTo>
                  <a:lnTo>
                    <a:pt x="198" y="2910"/>
                  </a:lnTo>
                  <a:lnTo>
                    <a:pt x="202" y="2906"/>
                  </a:lnTo>
                  <a:lnTo>
                    <a:pt x="206" y="2902"/>
                  </a:lnTo>
                  <a:lnTo>
                    <a:pt x="208" y="2898"/>
                  </a:lnTo>
                  <a:lnTo>
                    <a:pt x="212" y="2892"/>
                  </a:lnTo>
                  <a:lnTo>
                    <a:pt x="214" y="2888"/>
                  </a:lnTo>
                  <a:lnTo>
                    <a:pt x="218" y="2886"/>
                  </a:lnTo>
                  <a:lnTo>
                    <a:pt x="228" y="2884"/>
                  </a:lnTo>
                  <a:lnTo>
                    <a:pt x="236" y="2884"/>
                  </a:lnTo>
                  <a:lnTo>
                    <a:pt x="238" y="2882"/>
                  </a:lnTo>
                  <a:lnTo>
                    <a:pt x="240" y="2880"/>
                  </a:lnTo>
                  <a:lnTo>
                    <a:pt x="246" y="2874"/>
                  </a:lnTo>
                  <a:lnTo>
                    <a:pt x="254" y="2868"/>
                  </a:lnTo>
                  <a:lnTo>
                    <a:pt x="264" y="2868"/>
                  </a:lnTo>
                  <a:lnTo>
                    <a:pt x="270" y="2868"/>
                  </a:lnTo>
                  <a:lnTo>
                    <a:pt x="276" y="2870"/>
                  </a:lnTo>
                  <a:lnTo>
                    <a:pt x="284" y="2872"/>
                  </a:lnTo>
                  <a:lnTo>
                    <a:pt x="292" y="2874"/>
                  </a:lnTo>
                  <a:lnTo>
                    <a:pt x="310" y="2870"/>
                  </a:lnTo>
                  <a:lnTo>
                    <a:pt x="322" y="2868"/>
                  </a:lnTo>
                  <a:lnTo>
                    <a:pt x="328" y="2866"/>
                  </a:lnTo>
                  <a:lnTo>
                    <a:pt x="332" y="2868"/>
                  </a:lnTo>
                  <a:lnTo>
                    <a:pt x="336" y="2870"/>
                  </a:lnTo>
                  <a:lnTo>
                    <a:pt x="340" y="2866"/>
                  </a:lnTo>
                  <a:lnTo>
                    <a:pt x="346" y="2852"/>
                  </a:lnTo>
                  <a:lnTo>
                    <a:pt x="350" y="2844"/>
                  </a:lnTo>
                  <a:lnTo>
                    <a:pt x="356" y="2836"/>
                  </a:lnTo>
                  <a:lnTo>
                    <a:pt x="364" y="2830"/>
                  </a:lnTo>
                  <a:lnTo>
                    <a:pt x="374" y="2828"/>
                  </a:lnTo>
                  <a:lnTo>
                    <a:pt x="390" y="2826"/>
                  </a:lnTo>
                  <a:lnTo>
                    <a:pt x="392" y="2824"/>
                  </a:lnTo>
                  <a:lnTo>
                    <a:pt x="390" y="2818"/>
                  </a:lnTo>
                  <a:lnTo>
                    <a:pt x="392" y="2808"/>
                  </a:lnTo>
                  <a:lnTo>
                    <a:pt x="396" y="2798"/>
                  </a:lnTo>
                  <a:lnTo>
                    <a:pt x="402" y="2788"/>
                  </a:lnTo>
                  <a:lnTo>
                    <a:pt x="410" y="2780"/>
                  </a:lnTo>
                  <a:lnTo>
                    <a:pt x="424" y="2768"/>
                  </a:lnTo>
                  <a:lnTo>
                    <a:pt x="428" y="2764"/>
                  </a:lnTo>
                  <a:lnTo>
                    <a:pt x="430" y="2760"/>
                  </a:lnTo>
                  <a:lnTo>
                    <a:pt x="428" y="2756"/>
                  </a:lnTo>
                  <a:lnTo>
                    <a:pt x="422" y="2752"/>
                  </a:lnTo>
                  <a:lnTo>
                    <a:pt x="416" y="2746"/>
                  </a:lnTo>
                  <a:lnTo>
                    <a:pt x="412" y="2740"/>
                  </a:lnTo>
                  <a:lnTo>
                    <a:pt x="410" y="2734"/>
                  </a:lnTo>
                  <a:lnTo>
                    <a:pt x="410" y="2724"/>
                  </a:lnTo>
                  <a:lnTo>
                    <a:pt x="412" y="2714"/>
                  </a:lnTo>
                  <a:lnTo>
                    <a:pt x="418" y="2702"/>
                  </a:lnTo>
                  <a:lnTo>
                    <a:pt x="424" y="2690"/>
                  </a:lnTo>
                  <a:lnTo>
                    <a:pt x="438" y="2670"/>
                  </a:lnTo>
                  <a:lnTo>
                    <a:pt x="446" y="2664"/>
                  </a:lnTo>
                  <a:lnTo>
                    <a:pt x="450" y="2660"/>
                  </a:lnTo>
                  <a:lnTo>
                    <a:pt x="460" y="2656"/>
                  </a:lnTo>
                  <a:lnTo>
                    <a:pt x="460" y="2654"/>
                  </a:lnTo>
                  <a:lnTo>
                    <a:pt x="460" y="2652"/>
                  </a:lnTo>
                  <a:lnTo>
                    <a:pt x="454" y="2648"/>
                  </a:lnTo>
                  <a:lnTo>
                    <a:pt x="454" y="2646"/>
                  </a:lnTo>
                  <a:lnTo>
                    <a:pt x="454" y="2642"/>
                  </a:lnTo>
                  <a:lnTo>
                    <a:pt x="458" y="2638"/>
                  </a:lnTo>
                  <a:lnTo>
                    <a:pt x="466" y="2634"/>
                  </a:lnTo>
                  <a:lnTo>
                    <a:pt x="484" y="2628"/>
                  </a:lnTo>
                  <a:lnTo>
                    <a:pt x="502" y="2624"/>
                  </a:lnTo>
                  <a:lnTo>
                    <a:pt x="508" y="2620"/>
                  </a:lnTo>
                  <a:lnTo>
                    <a:pt x="510" y="2616"/>
                  </a:lnTo>
                  <a:lnTo>
                    <a:pt x="514" y="2612"/>
                  </a:lnTo>
                  <a:lnTo>
                    <a:pt x="520" y="2608"/>
                  </a:lnTo>
                  <a:lnTo>
                    <a:pt x="536" y="2600"/>
                  </a:lnTo>
                  <a:lnTo>
                    <a:pt x="544" y="2596"/>
                  </a:lnTo>
                  <a:lnTo>
                    <a:pt x="550" y="2590"/>
                  </a:lnTo>
                  <a:lnTo>
                    <a:pt x="552" y="2584"/>
                  </a:lnTo>
                  <a:lnTo>
                    <a:pt x="552" y="2580"/>
                  </a:lnTo>
                  <a:lnTo>
                    <a:pt x="550" y="2576"/>
                  </a:lnTo>
                  <a:lnTo>
                    <a:pt x="550" y="2572"/>
                  </a:lnTo>
                  <a:lnTo>
                    <a:pt x="550" y="2570"/>
                  </a:lnTo>
                  <a:lnTo>
                    <a:pt x="554" y="2566"/>
                  </a:lnTo>
                  <a:lnTo>
                    <a:pt x="556" y="2566"/>
                  </a:lnTo>
                  <a:lnTo>
                    <a:pt x="556" y="2562"/>
                  </a:lnTo>
                  <a:lnTo>
                    <a:pt x="554" y="2560"/>
                  </a:lnTo>
                  <a:lnTo>
                    <a:pt x="548" y="2554"/>
                  </a:lnTo>
                  <a:lnTo>
                    <a:pt x="548" y="2542"/>
                  </a:lnTo>
                  <a:lnTo>
                    <a:pt x="548" y="2536"/>
                  </a:lnTo>
                  <a:lnTo>
                    <a:pt x="548" y="2532"/>
                  </a:lnTo>
                  <a:lnTo>
                    <a:pt x="548" y="2524"/>
                  </a:lnTo>
                  <a:lnTo>
                    <a:pt x="548" y="2518"/>
                  </a:lnTo>
                  <a:lnTo>
                    <a:pt x="550" y="2514"/>
                  </a:lnTo>
                  <a:lnTo>
                    <a:pt x="556" y="2510"/>
                  </a:lnTo>
                  <a:lnTo>
                    <a:pt x="564" y="2508"/>
                  </a:lnTo>
                  <a:lnTo>
                    <a:pt x="572" y="2502"/>
                  </a:lnTo>
                  <a:lnTo>
                    <a:pt x="584" y="2494"/>
                  </a:lnTo>
                  <a:lnTo>
                    <a:pt x="586" y="2494"/>
                  </a:lnTo>
                  <a:lnTo>
                    <a:pt x="588" y="2494"/>
                  </a:lnTo>
                  <a:lnTo>
                    <a:pt x="590" y="2498"/>
                  </a:lnTo>
                  <a:lnTo>
                    <a:pt x="592" y="2500"/>
                  </a:lnTo>
                  <a:lnTo>
                    <a:pt x="598" y="2502"/>
                  </a:lnTo>
                  <a:lnTo>
                    <a:pt x="604" y="2502"/>
                  </a:lnTo>
                  <a:lnTo>
                    <a:pt x="608" y="2504"/>
                  </a:lnTo>
                  <a:lnTo>
                    <a:pt x="610" y="2506"/>
                  </a:lnTo>
                  <a:lnTo>
                    <a:pt x="616" y="2506"/>
                  </a:lnTo>
                  <a:lnTo>
                    <a:pt x="626" y="2504"/>
                  </a:lnTo>
                  <a:lnTo>
                    <a:pt x="630" y="2504"/>
                  </a:lnTo>
                  <a:lnTo>
                    <a:pt x="634" y="2506"/>
                  </a:lnTo>
                  <a:lnTo>
                    <a:pt x="640" y="2512"/>
                  </a:lnTo>
                  <a:lnTo>
                    <a:pt x="644" y="2516"/>
                  </a:lnTo>
                  <a:lnTo>
                    <a:pt x="646" y="2516"/>
                  </a:lnTo>
                  <a:lnTo>
                    <a:pt x="650" y="2514"/>
                  </a:lnTo>
                  <a:lnTo>
                    <a:pt x="654" y="2516"/>
                  </a:lnTo>
                  <a:lnTo>
                    <a:pt x="656" y="2518"/>
                  </a:lnTo>
                  <a:lnTo>
                    <a:pt x="660" y="2520"/>
                  </a:lnTo>
                  <a:lnTo>
                    <a:pt x="664" y="2520"/>
                  </a:lnTo>
                  <a:lnTo>
                    <a:pt x="678" y="2518"/>
                  </a:lnTo>
                  <a:lnTo>
                    <a:pt x="690" y="2512"/>
                  </a:lnTo>
                  <a:lnTo>
                    <a:pt x="692" y="2508"/>
                  </a:lnTo>
                  <a:lnTo>
                    <a:pt x="694" y="2506"/>
                  </a:lnTo>
                  <a:lnTo>
                    <a:pt x="694" y="2502"/>
                  </a:lnTo>
                  <a:lnTo>
                    <a:pt x="696" y="2500"/>
                  </a:lnTo>
                  <a:lnTo>
                    <a:pt x="704" y="2494"/>
                  </a:lnTo>
                  <a:lnTo>
                    <a:pt x="726" y="2482"/>
                  </a:lnTo>
                  <a:lnTo>
                    <a:pt x="738" y="2476"/>
                  </a:lnTo>
                  <a:lnTo>
                    <a:pt x="748" y="2472"/>
                  </a:lnTo>
                  <a:lnTo>
                    <a:pt x="754" y="2466"/>
                  </a:lnTo>
                  <a:lnTo>
                    <a:pt x="758" y="2462"/>
                  </a:lnTo>
                  <a:lnTo>
                    <a:pt x="762" y="2452"/>
                  </a:lnTo>
                  <a:lnTo>
                    <a:pt x="766" y="2448"/>
                  </a:lnTo>
                  <a:lnTo>
                    <a:pt x="774" y="2444"/>
                  </a:lnTo>
                  <a:lnTo>
                    <a:pt x="780" y="2444"/>
                  </a:lnTo>
                  <a:lnTo>
                    <a:pt x="786" y="2444"/>
                  </a:lnTo>
                  <a:lnTo>
                    <a:pt x="792" y="2448"/>
                  </a:lnTo>
                  <a:lnTo>
                    <a:pt x="798" y="2454"/>
                  </a:lnTo>
                  <a:lnTo>
                    <a:pt x="808" y="2462"/>
                  </a:lnTo>
                  <a:lnTo>
                    <a:pt x="814" y="2466"/>
                  </a:lnTo>
                  <a:lnTo>
                    <a:pt x="820" y="2466"/>
                  </a:lnTo>
                  <a:lnTo>
                    <a:pt x="826" y="2466"/>
                  </a:lnTo>
                  <a:lnTo>
                    <a:pt x="830" y="2468"/>
                  </a:lnTo>
                  <a:lnTo>
                    <a:pt x="832" y="2474"/>
                  </a:lnTo>
                  <a:lnTo>
                    <a:pt x="834" y="2480"/>
                  </a:lnTo>
                  <a:lnTo>
                    <a:pt x="836" y="2494"/>
                  </a:lnTo>
                  <a:lnTo>
                    <a:pt x="838" y="2500"/>
                  </a:lnTo>
                  <a:lnTo>
                    <a:pt x="842" y="2504"/>
                  </a:lnTo>
                  <a:lnTo>
                    <a:pt x="844" y="2508"/>
                  </a:lnTo>
                  <a:lnTo>
                    <a:pt x="846" y="2512"/>
                  </a:lnTo>
                  <a:lnTo>
                    <a:pt x="846" y="2518"/>
                  </a:lnTo>
                  <a:lnTo>
                    <a:pt x="846" y="2522"/>
                  </a:lnTo>
                  <a:lnTo>
                    <a:pt x="846" y="2526"/>
                  </a:lnTo>
                  <a:lnTo>
                    <a:pt x="848" y="2530"/>
                  </a:lnTo>
                  <a:lnTo>
                    <a:pt x="854" y="2536"/>
                  </a:lnTo>
                  <a:lnTo>
                    <a:pt x="870" y="2546"/>
                  </a:lnTo>
                  <a:lnTo>
                    <a:pt x="872" y="2550"/>
                  </a:lnTo>
                  <a:lnTo>
                    <a:pt x="872" y="2556"/>
                  </a:lnTo>
                  <a:lnTo>
                    <a:pt x="872" y="2560"/>
                  </a:lnTo>
                  <a:lnTo>
                    <a:pt x="874" y="2562"/>
                  </a:lnTo>
                  <a:lnTo>
                    <a:pt x="882" y="2564"/>
                  </a:lnTo>
                  <a:lnTo>
                    <a:pt x="890" y="2566"/>
                  </a:lnTo>
                  <a:lnTo>
                    <a:pt x="894" y="2570"/>
                  </a:lnTo>
                  <a:lnTo>
                    <a:pt x="898" y="2576"/>
                  </a:lnTo>
                  <a:lnTo>
                    <a:pt x="902" y="2584"/>
                  </a:lnTo>
                  <a:lnTo>
                    <a:pt x="906" y="2586"/>
                  </a:lnTo>
                  <a:lnTo>
                    <a:pt x="910" y="2588"/>
                  </a:lnTo>
                  <a:lnTo>
                    <a:pt x="920" y="2598"/>
                  </a:lnTo>
                  <a:lnTo>
                    <a:pt x="932" y="2612"/>
                  </a:lnTo>
                  <a:lnTo>
                    <a:pt x="944" y="2620"/>
                  </a:lnTo>
                  <a:lnTo>
                    <a:pt x="956" y="2624"/>
                  </a:lnTo>
                  <a:lnTo>
                    <a:pt x="970" y="2624"/>
                  </a:lnTo>
                  <a:lnTo>
                    <a:pt x="974" y="2626"/>
                  </a:lnTo>
                  <a:lnTo>
                    <a:pt x="978" y="2628"/>
                  </a:lnTo>
                  <a:lnTo>
                    <a:pt x="982" y="2638"/>
                  </a:lnTo>
                  <a:lnTo>
                    <a:pt x="988" y="2646"/>
                  </a:lnTo>
                  <a:lnTo>
                    <a:pt x="990" y="2650"/>
                  </a:lnTo>
                  <a:lnTo>
                    <a:pt x="996" y="2650"/>
                  </a:lnTo>
                  <a:lnTo>
                    <a:pt x="1002" y="2650"/>
                  </a:lnTo>
                  <a:lnTo>
                    <a:pt x="1004" y="2650"/>
                  </a:lnTo>
                  <a:lnTo>
                    <a:pt x="1004" y="2656"/>
                  </a:lnTo>
                  <a:lnTo>
                    <a:pt x="1002" y="2658"/>
                  </a:lnTo>
                  <a:lnTo>
                    <a:pt x="1004" y="2658"/>
                  </a:lnTo>
                  <a:lnTo>
                    <a:pt x="1006" y="2660"/>
                  </a:lnTo>
                  <a:lnTo>
                    <a:pt x="1012" y="2658"/>
                  </a:lnTo>
                  <a:lnTo>
                    <a:pt x="1018" y="2658"/>
                  </a:lnTo>
                  <a:lnTo>
                    <a:pt x="1020" y="2660"/>
                  </a:lnTo>
                  <a:lnTo>
                    <a:pt x="1022" y="2662"/>
                  </a:lnTo>
                  <a:lnTo>
                    <a:pt x="1022" y="2666"/>
                  </a:lnTo>
                  <a:lnTo>
                    <a:pt x="1022" y="2674"/>
                  </a:lnTo>
                  <a:lnTo>
                    <a:pt x="1024" y="2680"/>
                  </a:lnTo>
                  <a:lnTo>
                    <a:pt x="1030" y="2684"/>
                  </a:lnTo>
                  <a:lnTo>
                    <a:pt x="1040" y="2690"/>
                  </a:lnTo>
                  <a:lnTo>
                    <a:pt x="1050" y="2694"/>
                  </a:lnTo>
                  <a:lnTo>
                    <a:pt x="1054" y="2698"/>
                  </a:lnTo>
                  <a:lnTo>
                    <a:pt x="1058" y="2702"/>
                  </a:lnTo>
                  <a:lnTo>
                    <a:pt x="1062" y="2710"/>
                  </a:lnTo>
                  <a:lnTo>
                    <a:pt x="1066" y="2720"/>
                  </a:lnTo>
                  <a:lnTo>
                    <a:pt x="1070" y="2740"/>
                  </a:lnTo>
                  <a:lnTo>
                    <a:pt x="1072" y="2752"/>
                  </a:lnTo>
                  <a:lnTo>
                    <a:pt x="1072" y="2758"/>
                  </a:lnTo>
                  <a:lnTo>
                    <a:pt x="1066" y="2762"/>
                  </a:lnTo>
                  <a:lnTo>
                    <a:pt x="1064" y="2768"/>
                  </a:lnTo>
                  <a:lnTo>
                    <a:pt x="1064" y="2772"/>
                  </a:lnTo>
                  <a:lnTo>
                    <a:pt x="1062" y="2776"/>
                  </a:lnTo>
                  <a:lnTo>
                    <a:pt x="1060" y="2784"/>
                  </a:lnTo>
                  <a:lnTo>
                    <a:pt x="1054" y="2790"/>
                  </a:lnTo>
                  <a:lnTo>
                    <a:pt x="1052" y="2796"/>
                  </a:lnTo>
                  <a:lnTo>
                    <a:pt x="1054" y="2802"/>
                  </a:lnTo>
                  <a:lnTo>
                    <a:pt x="1058" y="2806"/>
                  </a:lnTo>
                  <a:lnTo>
                    <a:pt x="1064" y="2808"/>
                  </a:lnTo>
                  <a:lnTo>
                    <a:pt x="1068" y="2808"/>
                  </a:lnTo>
                  <a:lnTo>
                    <a:pt x="1070" y="2806"/>
                  </a:lnTo>
                  <a:lnTo>
                    <a:pt x="1072" y="2804"/>
                  </a:lnTo>
                  <a:lnTo>
                    <a:pt x="1076" y="2794"/>
                  </a:lnTo>
                  <a:lnTo>
                    <a:pt x="1084" y="2784"/>
                  </a:lnTo>
                  <a:lnTo>
                    <a:pt x="1088" y="2780"/>
                  </a:lnTo>
                  <a:lnTo>
                    <a:pt x="1090" y="2776"/>
                  </a:lnTo>
                  <a:lnTo>
                    <a:pt x="1092" y="2768"/>
                  </a:lnTo>
                  <a:lnTo>
                    <a:pt x="1096" y="2760"/>
                  </a:lnTo>
                  <a:lnTo>
                    <a:pt x="1098" y="2756"/>
                  </a:lnTo>
                  <a:lnTo>
                    <a:pt x="1104" y="2752"/>
                  </a:lnTo>
                  <a:lnTo>
                    <a:pt x="1110" y="2748"/>
                  </a:lnTo>
                  <a:lnTo>
                    <a:pt x="1114" y="2742"/>
                  </a:lnTo>
                  <a:lnTo>
                    <a:pt x="1116" y="2738"/>
                  </a:lnTo>
                  <a:lnTo>
                    <a:pt x="1114" y="2732"/>
                  </a:lnTo>
                  <a:lnTo>
                    <a:pt x="1112" y="2726"/>
                  </a:lnTo>
                  <a:lnTo>
                    <a:pt x="1108" y="2722"/>
                  </a:lnTo>
                  <a:lnTo>
                    <a:pt x="1104" y="2718"/>
                  </a:lnTo>
                  <a:lnTo>
                    <a:pt x="1098" y="2716"/>
                  </a:lnTo>
                  <a:lnTo>
                    <a:pt x="1090" y="2712"/>
                  </a:lnTo>
                  <a:lnTo>
                    <a:pt x="1086" y="2708"/>
                  </a:lnTo>
                  <a:lnTo>
                    <a:pt x="1086" y="2704"/>
                  </a:lnTo>
                  <a:lnTo>
                    <a:pt x="1090" y="2698"/>
                  </a:lnTo>
                  <a:lnTo>
                    <a:pt x="1092" y="2692"/>
                  </a:lnTo>
                  <a:lnTo>
                    <a:pt x="1094" y="2684"/>
                  </a:lnTo>
                  <a:lnTo>
                    <a:pt x="1096" y="2676"/>
                  </a:lnTo>
                  <a:lnTo>
                    <a:pt x="1100" y="2672"/>
                  </a:lnTo>
                  <a:lnTo>
                    <a:pt x="1104" y="2670"/>
                  </a:lnTo>
                  <a:lnTo>
                    <a:pt x="1112" y="2666"/>
                  </a:lnTo>
                  <a:lnTo>
                    <a:pt x="1116" y="2668"/>
                  </a:lnTo>
                  <a:lnTo>
                    <a:pt x="1124" y="2670"/>
                  </a:lnTo>
                  <a:lnTo>
                    <a:pt x="1134" y="2672"/>
                  </a:lnTo>
                  <a:lnTo>
                    <a:pt x="1140" y="2674"/>
                  </a:lnTo>
                  <a:lnTo>
                    <a:pt x="1144" y="2678"/>
                  </a:lnTo>
                  <a:lnTo>
                    <a:pt x="1148" y="2688"/>
                  </a:lnTo>
                  <a:lnTo>
                    <a:pt x="1150" y="2696"/>
                  </a:lnTo>
                  <a:lnTo>
                    <a:pt x="1154" y="2700"/>
                  </a:lnTo>
                  <a:lnTo>
                    <a:pt x="1158" y="2702"/>
                  </a:lnTo>
                  <a:lnTo>
                    <a:pt x="1166" y="2702"/>
                  </a:lnTo>
                  <a:lnTo>
                    <a:pt x="1166" y="2700"/>
                  </a:lnTo>
                  <a:lnTo>
                    <a:pt x="1166" y="2696"/>
                  </a:lnTo>
                  <a:lnTo>
                    <a:pt x="1168" y="2688"/>
                  </a:lnTo>
                  <a:lnTo>
                    <a:pt x="1168" y="2684"/>
                  </a:lnTo>
                  <a:lnTo>
                    <a:pt x="1168" y="2678"/>
                  </a:lnTo>
                  <a:lnTo>
                    <a:pt x="1166" y="2674"/>
                  </a:lnTo>
                  <a:lnTo>
                    <a:pt x="1162" y="2670"/>
                  </a:lnTo>
                  <a:lnTo>
                    <a:pt x="1152" y="2662"/>
                  </a:lnTo>
                  <a:lnTo>
                    <a:pt x="1142" y="2654"/>
                  </a:lnTo>
                  <a:lnTo>
                    <a:pt x="1126" y="2646"/>
                  </a:lnTo>
                  <a:lnTo>
                    <a:pt x="1120" y="2642"/>
                  </a:lnTo>
                  <a:lnTo>
                    <a:pt x="1114" y="2636"/>
                  </a:lnTo>
                  <a:lnTo>
                    <a:pt x="1110" y="2632"/>
                  </a:lnTo>
                  <a:lnTo>
                    <a:pt x="1102" y="2628"/>
                  </a:lnTo>
                  <a:lnTo>
                    <a:pt x="1082" y="2620"/>
                  </a:lnTo>
                  <a:lnTo>
                    <a:pt x="1074" y="2616"/>
                  </a:lnTo>
                  <a:lnTo>
                    <a:pt x="1068" y="2610"/>
                  </a:lnTo>
                  <a:lnTo>
                    <a:pt x="1066" y="2606"/>
                  </a:lnTo>
                  <a:lnTo>
                    <a:pt x="1066" y="2602"/>
                  </a:lnTo>
                  <a:lnTo>
                    <a:pt x="1070" y="2600"/>
                  </a:lnTo>
                  <a:lnTo>
                    <a:pt x="1074" y="2594"/>
                  </a:lnTo>
                  <a:lnTo>
                    <a:pt x="1076" y="2592"/>
                  </a:lnTo>
                  <a:lnTo>
                    <a:pt x="1074" y="2590"/>
                  </a:lnTo>
                  <a:lnTo>
                    <a:pt x="1068" y="2588"/>
                  </a:lnTo>
                  <a:lnTo>
                    <a:pt x="1060" y="2586"/>
                  </a:lnTo>
                  <a:lnTo>
                    <a:pt x="1036" y="2584"/>
                  </a:lnTo>
                  <a:lnTo>
                    <a:pt x="1026" y="2580"/>
                  </a:lnTo>
                  <a:lnTo>
                    <a:pt x="1016" y="2576"/>
                  </a:lnTo>
                  <a:lnTo>
                    <a:pt x="1002" y="2560"/>
                  </a:lnTo>
                  <a:lnTo>
                    <a:pt x="990" y="2544"/>
                  </a:lnTo>
                  <a:lnTo>
                    <a:pt x="984" y="2530"/>
                  </a:lnTo>
                  <a:lnTo>
                    <a:pt x="978" y="2518"/>
                  </a:lnTo>
                  <a:lnTo>
                    <a:pt x="974" y="2498"/>
                  </a:lnTo>
                  <a:lnTo>
                    <a:pt x="970" y="2492"/>
                  </a:lnTo>
                  <a:lnTo>
                    <a:pt x="966" y="2490"/>
                  </a:lnTo>
                  <a:lnTo>
                    <a:pt x="958" y="2488"/>
                  </a:lnTo>
                  <a:lnTo>
                    <a:pt x="950" y="2484"/>
                  </a:lnTo>
                  <a:lnTo>
                    <a:pt x="944" y="2476"/>
                  </a:lnTo>
                  <a:lnTo>
                    <a:pt x="934" y="2468"/>
                  </a:lnTo>
                  <a:lnTo>
                    <a:pt x="928" y="2462"/>
                  </a:lnTo>
                  <a:lnTo>
                    <a:pt x="922" y="2456"/>
                  </a:lnTo>
                  <a:lnTo>
                    <a:pt x="920" y="2448"/>
                  </a:lnTo>
                  <a:lnTo>
                    <a:pt x="918" y="2442"/>
                  </a:lnTo>
                  <a:lnTo>
                    <a:pt x="916" y="2434"/>
                  </a:lnTo>
                  <a:lnTo>
                    <a:pt x="918" y="2428"/>
                  </a:lnTo>
                  <a:lnTo>
                    <a:pt x="920" y="2424"/>
                  </a:lnTo>
                  <a:lnTo>
                    <a:pt x="922" y="2422"/>
                  </a:lnTo>
                  <a:lnTo>
                    <a:pt x="926" y="2420"/>
                  </a:lnTo>
                  <a:lnTo>
                    <a:pt x="928" y="2418"/>
                  </a:lnTo>
                  <a:lnTo>
                    <a:pt x="926" y="2414"/>
                  </a:lnTo>
                  <a:lnTo>
                    <a:pt x="918" y="2400"/>
                  </a:lnTo>
                  <a:lnTo>
                    <a:pt x="914" y="2394"/>
                  </a:lnTo>
                  <a:lnTo>
                    <a:pt x="916" y="2388"/>
                  </a:lnTo>
                  <a:lnTo>
                    <a:pt x="920" y="2384"/>
                  </a:lnTo>
                  <a:lnTo>
                    <a:pt x="924" y="2386"/>
                  </a:lnTo>
                  <a:lnTo>
                    <a:pt x="926" y="2388"/>
                  </a:lnTo>
                  <a:lnTo>
                    <a:pt x="930" y="2388"/>
                  </a:lnTo>
                  <a:lnTo>
                    <a:pt x="934" y="2384"/>
                  </a:lnTo>
                  <a:lnTo>
                    <a:pt x="940" y="2378"/>
                  </a:lnTo>
                  <a:lnTo>
                    <a:pt x="950" y="2372"/>
                  </a:lnTo>
                  <a:lnTo>
                    <a:pt x="956" y="2370"/>
                  </a:lnTo>
                  <a:lnTo>
                    <a:pt x="958" y="2372"/>
                  </a:lnTo>
                  <a:lnTo>
                    <a:pt x="960" y="2374"/>
                  </a:lnTo>
                  <a:lnTo>
                    <a:pt x="966" y="2374"/>
                  </a:lnTo>
                  <a:lnTo>
                    <a:pt x="972" y="2372"/>
                  </a:lnTo>
                  <a:lnTo>
                    <a:pt x="974" y="2374"/>
                  </a:lnTo>
                  <a:lnTo>
                    <a:pt x="974" y="2378"/>
                  </a:lnTo>
                  <a:lnTo>
                    <a:pt x="974" y="2380"/>
                  </a:lnTo>
                  <a:lnTo>
                    <a:pt x="972" y="2382"/>
                  </a:lnTo>
                  <a:lnTo>
                    <a:pt x="970" y="2382"/>
                  </a:lnTo>
                  <a:lnTo>
                    <a:pt x="968" y="2384"/>
                  </a:lnTo>
                  <a:lnTo>
                    <a:pt x="968" y="2386"/>
                  </a:lnTo>
                  <a:lnTo>
                    <a:pt x="970" y="2398"/>
                  </a:lnTo>
                  <a:lnTo>
                    <a:pt x="976" y="2414"/>
                  </a:lnTo>
                  <a:lnTo>
                    <a:pt x="982" y="2426"/>
                  </a:lnTo>
                  <a:lnTo>
                    <a:pt x="986" y="2428"/>
                  </a:lnTo>
                  <a:lnTo>
                    <a:pt x="988" y="2424"/>
                  </a:lnTo>
                  <a:lnTo>
                    <a:pt x="994" y="2402"/>
                  </a:lnTo>
                  <a:lnTo>
                    <a:pt x="996" y="2398"/>
                  </a:lnTo>
                  <a:lnTo>
                    <a:pt x="1000" y="2394"/>
                  </a:lnTo>
                  <a:lnTo>
                    <a:pt x="1004" y="2394"/>
                  </a:lnTo>
                  <a:lnTo>
                    <a:pt x="1008" y="2398"/>
                  </a:lnTo>
                  <a:lnTo>
                    <a:pt x="1016" y="2404"/>
                  </a:lnTo>
                  <a:lnTo>
                    <a:pt x="1020" y="2410"/>
                  </a:lnTo>
                  <a:lnTo>
                    <a:pt x="1022" y="2414"/>
                  </a:lnTo>
                  <a:lnTo>
                    <a:pt x="1022" y="2420"/>
                  </a:lnTo>
                  <a:lnTo>
                    <a:pt x="1024" y="2428"/>
                  </a:lnTo>
                  <a:lnTo>
                    <a:pt x="1026" y="2434"/>
                  </a:lnTo>
                  <a:lnTo>
                    <a:pt x="1030" y="2440"/>
                  </a:lnTo>
                  <a:lnTo>
                    <a:pt x="1034" y="2446"/>
                  </a:lnTo>
                  <a:lnTo>
                    <a:pt x="1036" y="2450"/>
                  </a:lnTo>
                  <a:lnTo>
                    <a:pt x="1036" y="2452"/>
                  </a:lnTo>
                  <a:lnTo>
                    <a:pt x="1034" y="2454"/>
                  </a:lnTo>
                  <a:lnTo>
                    <a:pt x="1034" y="2456"/>
                  </a:lnTo>
                  <a:lnTo>
                    <a:pt x="1034" y="2460"/>
                  </a:lnTo>
                  <a:lnTo>
                    <a:pt x="1038" y="2464"/>
                  </a:lnTo>
                  <a:lnTo>
                    <a:pt x="1046" y="2472"/>
                  </a:lnTo>
                  <a:lnTo>
                    <a:pt x="1056" y="2480"/>
                  </a:lnTo>
                  <a:lnTo>
                    <a:pt x="1062" y="2486"/>
                  </a:lnTo>
                  <a:lnTo>
                    <a:pt x="1066" y="2494"/>
                  </a:lnTo>
                  <a:lnTo>
                    <a:pt x="1066" y="2496"/>
                  </a:lnTo>
                  <a:lnTo>
                    <a:pt x="1068" y="2496"/>
                  </a:lnTo>
                  <a:lnTo>
                    <a:pt x="1076" y="2496"/>
                  </a:lnTo>
                  <a:lnTo>
                    <a:pt x="1084" y="2496"/>
                  </a:lnTo>
                  <a:lnTo>
                    <a:pt x="1090" y="2498"/>
                  </a:lnTo>
                  <a:lnTo>
                    <a:pt x="1102" y="2504"/>
                  </a:lnTo>
                  <a:lnTo>
                    <a:pt x="1114" y="2516"/>
                  </a:lnTo>
                  <a:lnTo>
                    <a:pt x="1128" y="2528"/>
                  </a:lnTo>
                  <a:lnTo>
                    <a:pt x="1114" y="2524"/>
                  </a:lnTo>
                  <a:lnTo>
                    <a:pt x="1110" y="2524"/>
                  </a:lnTo>
                  <a:lnTo>
                    <a:pt x="1110" y="2526"/>
                  </a:lnTo>
                  <a:lnTo>
                    <a:pt x="1116" y="2530"/>
                  </a:lnTo>
                  <a:lnTo>
                    <a:pt x="1134" y="2536"/>
                  </a:lnTo>
                  <a:lnTo>
                    <a:pt x="1144" y="2540"/>
                  </a:lnTo>
                  <a:lnTo>
                    <a:pt x="1152" y="2544"/>
                  </a:lnTo>
                  <a:lnTo>
                    <a:pt x="1160" y="2552"/>
                  </a:lnTo>
                  <a:lnTo>
                    <a:pt x="1162" y="2558"/>
                  </a:lnTo>
                  <a:lnTo>
                    <a:pt x="1164" y="2560"/>
                  </a:lnTo>
                  <a:lnTo>
                    <a:pt x="1166" y="2560"/>
                  </a:lnTo>
                  <a:lnTo>
                    <a:pt x="1174" y="2560"/>
                  </a:lnTo>
                  <a:lnTo>
                    <a:pt x="1176" y="2562"/>
                  </a:lnTo>
                  <a:lnTo>
                    <a:pt x="1184" y="2566"/>
                  </a:lnTo>
                  <a:lnTo>
                    <a:pt x="1188" y="2568"/>
                  </a:lnTo>
                  <a:lnTo>
                    <a:pt x="1190" y="2574"/>
                  </a:lnTo>
                  <a:lnTo>
                    <a:pt x="1190" y="2582"/>
                  </a:lnTo>
                  <a:lnTo>
                    <a:pt x="1192" y="2584"/>
                  </a:lnTo>
                  <a:lnTo>
                    <a:pt x="1196" y="2586"/>
                  </a:lnTo>
                  <a:lnTo>
                    <a:pt x="1204" y="2588"/>
                  </a:lnTo>
                  <a:lnTo>
                    <a:pt x="1208" y="2590"/>
                  </a:lnTo>
                  <a:lnTo>
                    <a:pt x="1208" y="2596"/>
                  </a:lnTo>
                  <a:lnTo>
                    <a:pt x="1208" y="2610"/>
                  </a:lnTo>
                  <a:lnTo>
                    <a:pt x="1206" y="2626"/>
                  </a:lnTo>
                  <a:lnTo>
                    <a:pt x="1206" y="2632"/>
                  </a:lnTo>
                  <a:lnTo>
                    <a:pt x="1206" y="2636"/>
                  </a:lnTo>
                  <a:lnTo>
                    <a:pt x="1206" y="2638"/>
                  </a:lnTo>
                  <a:lnTo>
                    <a:pt x="1206" y="2640"/>
                  </a:lnTo>
                  <a:lnTo>
                    <a:pt x="1204" y="2646"/>
                  </a:lnTo>
                  <a:lnTo>
                    <a:pt x="1200" y="2652"/>
                  </a:lnTo>
                  <a:lnTo>
                    <a:pt x="1200" y="2656"/>
                  </a:lnTo>
                  <a:lnTo>
                    <a:pt x="1202" y="2662"/>
                  </a:lnTo>
                  <a:lnTo>
                    <a:pt x="1202" y="2666"/>
                  </a:lnTo>
                  <a:lnTo>
                    <a:pt x="1202" y="2670"/>
                  </a:lnTo>
                  <a:lnTo>
                    <a:pt x="1202" y="2672"/>
                  </a:lnTo>
                  <a:lnTo>
                    <a:pt x="1200" y="2674"/>
                  </a:lnTo>
                  <a:lnTo>
                    <a:pt x="1202" y="2674"/>
                  </a:lnTo>
                  <a:lnTo>
                    <a:pt x="1208" y="2680"/>
                  </a:lnTo>
                  <a:lnTo>
                    <a:pt x="1216" y="2686"/>
                  </a:lnTo>
                  <a:lnTo>
                    <a:pt x="1222" y="2690"/>
                  </a:lnTo>
                  <a:lnTo>
                    <a:pt x="1224" y="2696"/>
                  </a:lnTo>
                  <a:lnTo>
                    <a:pt x="1224" y="2700"/>
                  </a:lnTo>
                  <a:lnTo>
                    <a:pt x="1226" y="2706"/>
                  </a:lnTo>
                  <a:lnTo>
                    <a:pt x="1228" y="2708"/>
                  </a:lnTo>
                  <a:lnTo>
                    <a:pt x="1230" y="2710"/>
                  </a:lnTo>
                  <a:lnTo>
                    <a:pt x="1240" y="2726"/>
                  </a:lnTo>
                  <a:lnTo>
                    <a:pt x="1246" y="2736"/>
                  </a:lnTo>
                  <a:lnTo>
                    <a:pt x="1250" y="2740"/>
                  </a:lnTo>
                  <a:lnTo>
                    <a:pt x="1254" y="2744"/>
                  </a:lnTo>
                  <a:lnTo>
                    <a:pt x="1258" y="2748"/>
                  </a:lnTo>
                  <a:lnTo>
                    <a:pt x="1260" y="2748"/>
                  </a:lnTo>
                  <a:lnTo>
                    <a:pt x="1260" y="2746"/>
                  </a:lnTo>
                  <a:lnTo>
                    <a:pt x="1262" y="2746"/>
                  </a:lnTo>
                  <a:lnTo>
                    <a:pt x="1266" y="2746"/>
                  </a:lnTo>
                  <a:lnTo>
                    <a:pt x="1272" y="2750"/>
                  </a:lnTo>
                  <a:lnTo>
                    <a:pt x="1274" y="2752"/>
                  </a:lnTo>
                  <a:lnTo>
                    <a:pt x="1266" y="2754"/>
                  </a:lnTo>
                  <a:lnTo>
                    <a:pt x="1258" y="2754"/>
                  </a:lnTo>
                  <a:lnTo>
                    <a:pt x="1258" y="2758"/>
                  </a:lnTo>
                  <a:lnTo>
                    <a:pt x="1260" y="2762"/>
                  </a:lnTo>
                  <a:lnTo>
                    <a:pt x="1268" y="2772"/>
                  </a:lnTo>
                  <a:lnTo>
                    <a:pt x="1272" y="2780"/>
                  </a:lnTo>
                  <a:lnTo>
                    <a:pt x="1274" y="2786"/>
                  </a:lnTo>
                  <a:lnTo>
                    <a:pt x="1276" y="2786"/>
                  </a:lnTo>
                  <a:lnTo>
                    <a:pt x="1280" y="2784"/>
                  </a:lnTo>
                  <a:lnTo>
                    <a:pt x="1284" y="2780"/>
                  </a:lnTo>
                  <a:lnTo>
                    <a:pt x="1286" y="2782"/>
                  </a:lnTo>
                  <a:lnTo>
                    <a:pt x="1290" y="2782"/>
                  </a:lnTo>
                  <a:lnTo>
                    <a:pt x="1300" y="2782"/>
                  </a:lnTo>
                  <a:lnTo>
                    <a:pt x="1312" y="2780"/>
                  </a:lnTo>
                  <a:lnTo>
                    <a:pt x="1316" y="2782"/>
                  </a:lnTo>
                  <a:lnTo>
                    <a:pt x="1318" y="2784"/>
                  </a:lnTo>
                  <a:lnTo>
                    <a:pt x="1324" y="2784"/>
                  </a:lnTo>
                  <a:lnTo>
                    <a:pt x="1330" y="2782"/>
                  </a:lnTo>
                  <a:lnTo>
                    <a:pt x="1336" y="2786"/>
                  </a:lnTo>
                  <a:lnTo>
                    <a:pt x="1342" y="2790"/>
                  </a:lnTo>
                  <a:lnTo>
                    <a:pt x="1348" y="2790"/>
                  </a:lnTo>
                  <a:lnTo>
                    <a:pt x="1354" y="2790"/>
                  </a:lnTo>
                  <a:lnTo>
                    <a:pt x="1358" y="2792"/>
                  </a:lnTo>
                  <a:lnTo>
                    <a:pt x="1358" y="2794"/>
                  </a:lnTo>
                  <a:lnTo>
                    <a:pt x="1358" y="2796"/>
                  </a:lnTo>
                  <a:lnTo>
                    <a:pt x="1350" y="2800"/>
                  </a:lnTo>
                  <a:lnTo>
                    <a:pt x="1342" y="2802"/>
                  </a:lnTo>
                  <a:lnTo>
                    <a:pt x="1336" y="2800"/>
                  </a:lnTo>
                  <a:lnTo>
                    <a:pt x="1322" y="2792"/>
                  </a:lnTo>
                  <a:lnTo>
                    <a:pt x="1312" y="2788"/>
                  </a:lnTo>
                  <a:lnTo>
                    <a:pt x="1306" y="2786"/>
                  </a:lnTo>
                  <a:lnTo>
                    <a:pt x="1302" y="2786"/>
                  </a:lnTo>
                  <a:lnTo>
                    <a:pt x="1298" y="2792"/>
                  </a:lnTo>
                  <a:lnTo>
                    <a:pt x="1296" y="2794"/>
                  </a:lnTo>
                  <a:lnTo>
                    <a:pt x="1292" y="2794"/>
                  </a:lnTo>
                  <a:lnTo>
                    <a:pt x="1288" y="2792"/>
                  </a:lnTo>
                  <a:lnTo>
                    <a:pt x="1282" y="2792"/>
                  </a:lnTo>
                  <a:lnTo>
                    <a:pt x="1282" y="2794"/>
                  </a:lnTo>
                  <a:lnTo>
                    <a:pt x="1280" y="2798"/>
                  </a:lnTo>
                  <a:lnTo>
                    <a:pt x="1280" y="2802"/>
                  </a:lnTo>
                  <a:lnTo>
                    <a:pt x="1278" y="2804"/>
                  </a:lnTo>
                  <a:lnTo>
                    <a:pt x="1274" y="2808"/>
                  </a:lnTo>
                  <a:lnTo>
                    <a:pt x="1272" y="2808"/>
                  </a:lnTo>
                  <a:lnTo>
                    <a:pt x="1276" y="2812"/>
                  </a:lnTo>
                  <a:lnTo>
                    <a:pt x="1280" y="2816"/>
                  </a:lnTo>
                  <a:lnTo>
                    <a:pt x="1280" y="2820"/>
                  </a:lnTo>
                  <a:lnTo>
                    <a:pt x="1280" y="2824"/>
                  </a:lnTo>
                  <a:lnTo>
                    <a:pt x="1286" y="2824"/>
                  </a:lnTo>
                  <a:lnTo>
                    <a:pt x="1288" y="2824"/>
                  </a:lnTo>
                  <a:lnTo>
                    <a:pt x="1292" y="2826"/>
                  </a:lnTo>
                  <a:lnTo>
                    <a:pt x="1294" y="2832"/>
                  </a:lnTo>
                  <a:lnTo>
                    <a:pt x="1294" y="2838"/>
                  </a:lnTo>
                  <a:lnTo>
                    <a:pt x="1292" y="2844"/>
                  </a:lnTo>
                  <a:lnTo>
                    <a:pt x="1292" y="2848"/>
                  </a:lnTo>
                  <a:lnTo>
                    <a:pt x="1292" y="2854"/>
                  </a:lnTo>
                  <a:lnTo>
                    <a:pt x="1298" y="2864"/>
                  </a:lnTo>
                  <a:lnTo>
                    <a:pt x="1300" y="2866"/>
                  </a:lnTo>
                  <a:lnTo>
                    <a:pt x="1304" y="2868"/>
                  </a:lnTo>
                  <a:lnTo>
                    <a:pt x="1306" y="2866"/>
                  </a:lnTo>
                  <a:lnTo>
                    <a:pt x="1308" y="2862"/>
                  </a:lnTo>
                  <a:lnTo>
                    <a:pt x="1308" y="2856"/>
                  </a:lnTo>
                  <a:lnTo>
                    <a:pt x="1310" y="2854"/>
                  </a:lnTo>
                  <a:lnTo>
                    <a:pt x="1314" y="2854"/>
                  </a:lnTo>
                  <a:lnTo>
                    <a:pt x="1316" y="2856"/>
                  </a:lnTo>
                  <a:lnTo>
                    <a:pt x="1320" y="2866"/>
                  </a:lnTo>
                  <a:lnTo>
                    <a:pt x="1322" y="2880"/>
                  </a:lnTo>
                  <a:lnTo>
                    <a:pt x="1324" y="2888"/>
                  </a:lnTo>
                  <a:lnTo>
                    <a:pt x="1326" y="2888"/>
                  </a:lnTo>
                  <a:lnTo>
                    <a:pt x="1328" y="2888"/>
                  </a:lnTo>
                  <a:lnTo>
                    <a:pt x="1330" y="2882"/>
                  </a:lnTo>
                  <a:lnTo>
                    <a:pt x="1332" y="2874"/>
                  </a:lnTo>
                  <a:lnTo>
                    <a:pt x="1334" y="2866"/>
                  </a:lnTo>
                  <a:lnTo>
                    <a:pt x="1336" y="2866"/>
                  </a:lnTo>
                  <a:lnTo>
                    <a:pt x="1338" y="2868"/>
                  </a:lnTo>
                  <a:lnTo>
                    <a:pt x="1342" y="2872"/>
                  </a:lnTo>
                  <a:lnTo>
                    <a:pt x="1348" y="2882"/>
                  </a:lnTo>
                  <a:lnTo>
                    <a:pt x="1350" y="2886"/>
                  </a:lnTo>
                  <a:lnTo>
                    <a:pt x="1354" y="2888"/>
                  </a:lnTo>
                  <a:lnTo>
                    <a:pt x="1356" y="2886"/>
                  </a:lnTo>
                  <a:lnTo>
                    <a:pt x="1356" y="2884"/>
                  </a:lnTo>
                  <a:lnTo>
                    <a:pt x="1356" y="2876"/>
                  </a:lnTo>
                  <a:lnTo>
                    <a:pt x="1348" y="2854"/>
                  </a:lnTo>
                  <a:lnTo>
                    <a:pt x="1340" y="2834"/>
                  </a:lnTo>
                  <a:lnTo>
                    <a:pt x="1338" y="2828"/>
                  </a:lnTo>
                  <a:lnTo>
                    <a:pt x="1338" y="2826"/>
                  </a:lnTo>
                  <a:lnTo>
                    <a:pt x="1340" y="2824"/>
                  </a:lnTo>
                  <a:lnTo>
                    <a:pt x="1346" y="2826"/>
                  </a:lnTo>
                  <a:lnTo>
                    <a:pt x="1350" y="2828"/>
                  </a:lnTo>
                  <a:lnTo>
                    <a:pt x="1352" y="2832"/>
                  </a:lnTo>
                  <a:lnTo>
                    <a:pt x="1354" y="2838"/>
                  </a:lnTo>
                  <a:lnTo>
                    <a:pt x="1356" y="2840"/>
                  </a:lnTo>
                  <a:lnTo>
                    <a:pt x="1358" y="2840"/>
                  </a:lnTo>
                  <a:lnTo>
                    <a:pt x="1368" y="2836"/>
                  </a:lnTo>
                  <a:lnTo>
                    <a:pt x="1370" y="2834"/>
                  </a:lnTo>
                  <a:lnTo>
                    <a:pt x="1372" y="2832"/>
                  </a:lnTo>
                  <a:lnTo>
                    <a:pt x="1370" y="2828"/>
                  </a:lnTo>
                  <a:lnTo>
                    <a:pt x="1366" y="2824"/>
                  </a:lnTo>
                  <a:lnTo>
                    <a:pt x="1360" y="2822"/>
                  </a:lnTo>
                  <a:lnTo>
                    <a:pt x="1356" y="2822"/>
                  </a:lnTo>
                  <a:lnTo>
                    <a:pt x="1356" y="2820"/>
                  </a:lnTo>
                  <a:lnTo>
                    <a:pt x="1356" y="2816"/>
                  </a:lnTo>
                  <a:lnTo>
                    <a:pt x="1354" y="2812"/>
                  </a:lnTo>
                  <a:lnTo>
                    <a:pt x="1352" y="2810"/>
                  </a:lnTo>
                  <a:lnTo>
                    <a:pt x="1354" y="2808"/>
                  </a:lnTo>
                  <a:lnTo>
                    <a:pt x="1360" y="2802"/>
                  </a:lnTo>
                  <a:lnTo>
                    <a:pt x="1368" y="2800"/>
                  </a:lnTo>
                  <a:lnTo>
                    <a:pt x="1370" y="2800"/>
                  </a:lnTo>
                  <a:lnTo>
                    <a:pt x="1374" y="2802"/>
                  </a:lnTo>
                  <a:lnTo>
                    <a:pt x="1382" y="2816"/>
                  </a:lnTo>
                  <a:lnTo>
                    <a:pt x="1388" y="2820"/>
                  </a:lnTo>
                  <a:lnTo>
                    <a:pt x="1390" y="2820"/>
                  </a:lnTo>
                  <a:lnTo>
                    <a:pt x="1392" y="2820"/>
                  </a:lnTo>
                  <a:lnTo>
                    <a:pt x="1394" y="2818"/>
                  </a:lnTo>
                  <a:lnTo>
                    <a:pt x="1394" y="2816"/>
                  </a:lnTo>
                  <a:lnTo>
                    <a:pt x="1394" y="2810"/>
                  </a:lnTo>
                  <a:lnTo>
                    <a:pt x="1392" y="2804"/>
                  </a:lnTo>
                  <a:lnTo>
                    <a:pt x="1392" y="2796"/>
                  </a:lnTo>
                  <a:lnTo>
                    <a:pt x="1392" y="2794"/>
                  </a:lnTo>
                  <a:lnTo>
                    <a:pt x="1390" y="2790"/>
                  </a:lnTo>
                  <a:lnTo>
                    <a:pt x="1386" y="2788"/>
                  </a:lnTo>
                  <a:lnTo>
                    <a:pt x="1378" y="2784"/>
                  </a:lnTo>
                  <a:lnTo>
                    <a:pt x="1376" y="2782"/>
                  </a:lnTo>
                  <a:lnTo>
                    <a:pt x="1374" y="2780"/>
                  </a:lnTo>
                  <a:lnTo>
                    <a:pt x="1370" y="2774"/>
                  </a:lnTo>
                  <a:lnTo>
                    <a:pt x="1366" y="2774"/>
                  </a:lnTo>
                  <a:lnTo>
                    <a:pt x="1364" y="2772"/>
                  </a:lnTo>
                  <a:lnTo>
                    <a:pt x="1360" y="2768"/>
                  </a:lnTo>
                  <a:lnTo>
                    <a:pt x="1358" y="2764"/>
                  </a:lnTo>
                  <a:lnTo>
                    <a:pt x="1352" y="2762"/>
                  </a:lnTo>
                  <a:lnTo>
                    <a:pt x="1340" y="2758"/>
                  </a:lnTo>
                  <a:lnTo>
                    <a:pt x="1332" y="2754"/>
                  </a:lnTo>
                  <a:lnTo>
                    <a:pt x="1332" y="2752"/>
                  </a:lnTo>
                  <a:lnTo>
                    <a:pt x="1338" y="2752"/>
                  </a:lnTo>
                  <a:lnTo>
                    <a:pt x="1346" y="2750"/>
                  </a:lnTo>
                  <a:lnTo>
                    <a:pt x="1348" y="2746"/>
                  </a:lnTo>
                  <a:lnTo>
                    <a:pt x="1348" y="2744"/>
                  </a:lnTo>
                  <a:lnTo>
                    <a:pt x="1346" y="2740"/>
                  </a:lnTo>
                  <a:lnTo>
                    <a:pt x="1344" y="2732"/>
                  </a:lnTo>
                  <a:lnTo>
                    <a:pt x="1344" y="2730"/>
                  </a:lnTo>
                  <a:lnTo>
                    <a:pt x="1348" y="2730"/>
                  </a:lnTo>
                  <a:lnTo>
                    <a:pt x="1352" y="2730"/>
                  </a:lnTo>
                  <a:lnTo>
                    <a:pt x="1354" y="2732"/>
                  </a:lnTo>
                  <a:lnTo>
                    <a:pt x="1354" y="2738"/>
                  </a:lnTo>
                  <a:lnTo>
                    <a:pt x="1354" y="2742"/>
                  </a:lnTo>
                  <a:lnTo>
                    <a:pt x="1356" y="2742"/>
                  </a:lnTo>
                  <a:lnTo>
                    <a:pt x="1358" y="2742"/>
                  </a:lnTo>
                  <a:lnTo>
                    <a:pt x="1360" y="2738"/>
                  </a:lnTo>
                  <a:lnTo>
                    <a:pt x="1360" y="2736"/>
                  </a:lnTo>
                  <a:lnTo>
                    <a:pt x="1360" y="2728"/>
                  </a:lnTo>
                  <a:lnTo>
                    <a:pt x="1354" y="2720"/>
                  </a:lnTo>
                  <a:lnTo>
                    <a:pt x="1348" y="2710"/>
                  </a:lnTo>
                  <a:lnTo>
                    <a:pt x="1340" y="2702"/>
                  </a:lnTo>
                  <a:lnTo>
                    <a:pt x="1334" y="2692"/>
                  </a:lnTo>
                  <a:lnTo>
                    <a:pt x="1330" y="2682"/>
                  </a:lnTo>
                  <a:lnTo>
                    <a:pt x="1330" y="2678"/>
                  </a:lnTo>
                  <a:lnTo>
                    <a:pt x="1332" y="2674"/>
                  </a:lnTo>
                  <a:lnTo>
                    <a:pt x="1336" y="2666"/>
                  </a:lnTo>
                  <a:lnTo>
                    <a:pt x="1340" y="2660"/>
                  </a:lnTo>
                  <a:lnTo>
                    <a:pt x="1344" y="2660"/>
                  </a:lnTo>
                  <a:lnTo>
                    <a:pt x="1346" y="2660"/>
                  </a:lnTo>
                  <a:lnTo>
                    <a:pt x="1346" y="2662"/>
                  </a:lnTo>
                  <a:lnTo>
                    <a:pt x="1346" y="2668"/>
                  </a:lnTo>
                  <a:lnTo>
                    <a:pt x="1346" y="2670"/>
                  </a:lnTo>
                  <a:lnTo>
                    <a:pt x="1346" y="2672"/>
                  </a:lnTo>
                  <a:lnTo>
                    <a:pt x="1352" y="2674"/>
                  </a:lnTo>
                  <a:lnTo>
                    <a:pt x="1358" y="2676"/>
                  </a:lnTo>
                  <a:lnTo>
                    <a:pt x="1360" y="2680"/>
                  </a:lnTo>
                  <a:lnTo>
                    <a:pt x="1362" y="2686"/>
                  </a:lnTo>
                  <a:lnTo>
                    <a:pt x="1362" y="2690"/>
                  </a:lnTo>
                  <a:lnTo>
                    <a:pt x="1366" y="2694"/>
                  </a:lnTo>
                  <a:lnTo>
                    <a:pt x="1372" y="2696"/>
                  </a:lnTo>
                  <a:lnTo>
                    <a:pt x="1374" y="2696"/>
                  </a:lnTo>
                  <a:lnTo>
                    <a:pt x="1376" y="2696"/>
                  </a:lnTo>
                  <a:lnTo>
                    <a:pt x="1376" y="2694"/>
                  </a:lnTo>
                  <a:lnTo>
                    <a:pt x="1374" y="2690"/>
                  </a:lnTo>
                  <a:lnTo>
                    <a:pt x="1368" y="2684"/>
                  </a:lnTo>
                  <a:lnTo>
                    <a:pt x="1368" y="2678"/>
                  </a:lnTo>
                  <a:lnTo>
                    <a:pt x="1370" y="2678"/>
                  </a:lnTo>
                  <a:lnTo>
                    <a:pt x="1378" y="2684"/>
                  </a:lnTo>
                  <a:lnTo>
                    <a:pt x="1386" y="2692"/>
                  </a:lnTo>
                  <a:lnTo>
                    <a:pt x="1390" y="2694"/>
                  </a:lnTo>
                  <a:lnTo>
                    <a:pt x="1392" y="2694"/>
                  </a:lnTo>
                  <a:lnTo>
                    <a:pt x="1390" y="2692"/>
                  </a:lnTo>
                  <a:lnTo>
                    <a:pt x="1386" y="2684"/>
                  </a:lnTo>
                  <a:lnTo>
                    <a:pt x="1380" y="2676"/>
                  </a:lnTo>
                  <a:lnTo>
                    <a:pt x="1380" y="2674"/>
                  </a:lnTo>
                  <a:lnTo>
                    <a:pt x="1382" y="2674"/>
                  </a:lnTo>
                  <a:lnTo>
                    <a:pt x="1394" y="2680"/>
                  </a:lnTo>
                  <a:lnTo>
                    <a:pt x="1402" y="2684"/>
                  </a:lnTo>
                  <a:lnTo>
                    <a:pt x="1406" y="2684"/>
                  </a:lnTo>
                  <a:lnTo>
                    <a:pt x="1404" y="2682"/>
                  </a:lnTo>
                  <a:lnTo>
                    <a:pt x="1400" y="2676"/>
                  </a:lnTo>
                  <a:lnTo>
                    <a:pt x="1392" y="2670"/>
                  </a:lnTo>
                  <a:lnTo>
                    <a:pt x="1386" y="2668"/>
                  </a:lnTo>
                  <a:lnTo>
                    <a:pt x="1384" y="2668"/>
                  </a:lnTo>
                  <a:lnTo>
                    <a:pt x="1384" y="2664"/>
                  </a:lnTo>
                  <a:lnTo>
                    <a:pt x="1384" y="2662"/>
                  </a:lnTo>
                  <a:lnTo>
                    <a:pt x="1384" y="2660"/>
                  </a:lnTo>
                  <a:lnTo>
                    <a:pt x="1380" y="2656"/>
                  </a:lnTo>
                  <a:lnTo>
                    <a:pt x="1380" y="2654"/>
                  </a:lnTo>
                  <a:lnTo>
                    <a:pt x="1388" y="2652"/>
                  </a:lnTo>
                  <a:lnTo>
                    <a:pt x="1392" y="2652"/>
                  </a:lnTo>
                  <a:lnTo>
                    <a:pt x="1398" y="2650"/>
                  </a:lnTo>
                  <a:lnTo>
                    <a:pt x="1404" y="2644"/>
                  </a:lnTo>
                  <a:lnTo>
                    <a:pt x="1408" y="2642"/>
                  </a:lnTo>
                  <a:lnTo>
                    <a:pt x="1412" y="2640"/>
                  </a:lnTo>
                  <a:lnTo>
                    <a:pt x="1418" y="2642"/>
                  </a:lnTo>
                  <a:lnTo>
                    <a:pt x="1422" y="2644"/>
                  </a:lnTo>
                  <a:lnTo>
                    <a:pt x="1426" y="2644"/>
                  </a:lnTo>
                  <a:lnTo>
                    <a:pt x="1430" y="2640"/>
                  </a:lnTo>
                  <a:lnTo>
                    <a:pt x="1436" y="2638"/>
                  </a:lnTo>
                  <a:lnTo>
                    <a:pt x="1438" y="2638"/>
                  </a:lnTo>
                  <a:lnTo>
                    <a:pt x="1444" y="2640"/>
                  </a:lnTo>
                  <a:lnTo>
                    <a:pt x="1450" y="2644"/>
                  </a:lnTo>
                  <a:lnTo>
                    <a:pt x="1454" y="2644"/>
                  </a:lnTo>
                  <a:lnTo>
                    <a:pt x="1464" y="2644"/>
                  </a:lnTo>
                  <a:lnTo>
                    <a:pt x="1470" y="2644"/>
                  </a:lnTo>
                  <a:lnTo>
                    <a:pt x="1472" y="2646"/>
                  </a:lnTo>
                  <a:lnTo>
                    <a:pt x="1472" y="2650"/>
                  </a:lnTo>
                  <a:lnTo>
                    <a:pt x="1474" y="2656"/>
                  </a:lnTo>
                  <a:lnTo>
                    <a:pt x="1480" y="2660"/>
                  </a:lnTo>
                  <a:lnTo>
                    <a:pt x="1486" y="2660"/>
                  </a:lnTo>
                  <a:lnTo>
                    <a:pt x="1492" y="2658"/>
                  </a:lnTo>
                  <a:lnTo>
                    <a:pt x="1504" y="2656"/>
                  </a:lnTo>
                  <a:lnTo>
                    <a:pt x="1504" y="2658"/>
                  </a:lnTo>
                  <a:lnTo>
                    <a:pt x="1502" y="2660"/>
                  </a:lnTo>
                  <a:lnTo>
                    <a:pt x="1484" y="2668"/>
                  </a:lnTo>
                  <a:lnTo>
                    <a:pt x="1480" y="2672"/>
                  </a:lnTo>
                  <a:lnTo>
                    <a:pt x="1478" y="2680"/>
                  </a:lnTo>
                  <a:lnTo>
                    <a:pt x="1480" y="2684"/>
                  </a:lnTo>
                  <a:lnTo>
                    <a:pt x="1482" y="2682"/>
                  </a:lnTo>
                  <a:lnTo>
                    <a:pt x="1494" y="2670"/>
                  </a:lnTo>
                  <a:lnTo>
                    <a:pt x="1506" y="2662"/>
                  </a:lnTo>
                  <a:lnTo>
                    <a:pt x="1514" y="2658"/>
                  </a:lnTo>
                  <a:lnTo>
                    <a:pt x="1522" y="2654"/>
                  </a:lnTo>
                  <a:lnTo>
                    <a:pt x="1528" y="2646"/>
                  </a:lnTo>
                  <a:lnTo>
                    <a:pt x="1532" y="2638"/>
                  </a:lnTo>
                  <a:lnTo>
                    <a:pt x="1536" y="2636"/>
                  </a:lnTo>
                  <a:lnTo>
                    <a:pt x="1538" y="2634"/>
                  </a:lnTo>
                  <a:lnTo>
                    <a:pt x="1540" y="2636"/>
                  </a:lnTo>
                  <a:lnTo>
                    <a:pt x="1544" y="2640"/>
                  </a:lnTo>
                  <a:lnTo>
                    <a:pt x="1548" y="2640"/>
                  </a:lnTo>
                  <a:lnTo>
                    <a:pt x="1552" y="2638"/>
                  </a:lnTo>
                  <a:lnTo>
                    <a:pt x="1556" y="2634"/>
                  </a:lnTo>
                  <a:lnTo>
                    <a:pt x="1562" y="2634"/>
                  </a:lnTo>
                  <a:lnTo>
                    <a:pt x="1572" y="2638"/>
                  </a:lnTo>
                  <a:lnTo>
                    <a:pt x="1580" y="2638"/>
                  </a:lnTo>
                  <a:lnTo>
                    <a:pt x="1586" y="2638"/>
                  </a:lnTo>
                  <a:lnTo>
                    <a:pt x="1590" y="2634"/>
                  </a:lnTo>
                  <a:lnTo>
                    <a:pt x="1594" y="2626"/>
                  </a:lnTo>
                  <a:lnTo>
                    <a:pt x="1594" y="2624"/>
                  </a:lnTo>
                  <a:lnTo>
                    <a:pt x="1592" y="2624"/>
                  </a:lnTo>
                  <a:lnTo>
                    <a:pt x="1584" y="2622"/>
                  </a:lnTo>
                  <a:lnTo>
                    <a:pt x="1572" y="2616"/>
                  </a:lnTo>
                  <a:lnTo>
                    <a:pt x="1560" y="2608"/>
                  </a:lnTo>
                  <a:lnTo>
                    <a:pt x="1554" y="2600"/>
                  </a:lnTo>
                  <a:lnTo>
                    <a:pt x="1552" y="2592"/>
                  </a:lnTo>
                  <a:lnTo>
                    <a:pt x="1552" y="2582"/>
                  </a:lnTo>
                  <a:lnTo>
                    <a:pt x="1552" y="2578"/>
                  </a:lnTo>
                  <a:lnTo>
                    <a:pt x="1550" y="2576"/>
                  </a:lnTo>
                  <a:lnTo>
                    <a:pt x="1546" y="2572"/>
                  </a:lnTo>
                  <a:lnTo>
                    <a:pt x="1542" y="2570"/>
                  </a:lnTo>
                  <a:lnTo>
                    <a:pt x="1540" y="2568"/>
                  </a:lnTo>
                  <a:lnTo>
                    <a:pt x="1540" y="2564"/>
                  </a:lnTo>
                  <a:lnTo>
                    <a:pt x="1540" y="2560"/>
                  </a:lnTo>
                  <a:lnTo>
                    <a:pt x="1538" y="2558"/>
                  </a:lnTo>
                  <a:lnTo>
                    <a:pt x="1530" y="2556"/>
                  </a:lnTo>
                  <a:lnTo>
                    <a:pt x="1528" y="2556"/>
                  </a:lnTo>
                  <a:lnTo>
                    <a:pt x="1528" y="2554"/>
                  </a:lnTo>
                  <a:lnTo>
                    <a:pt x="1536" y="2546"/>
                  </a:lnTo>
                  <a:lnTo>
                    <a:pt x="1542" y="2542"/>
                  </a:lnTo>
                  <a:lnTo>
                    <a:pt x="1546" y="2538"/>
                  </a:lnTo>
                  <a:lnTo>
                    <a:pt x="1546" y="2534"/>
                  </a:lnTo>
                  <a:lnTo>
                    <a:pt x="1546" y="2530"/>
                  </a:lnTo>
                  <a:lnTo>
                    <a:pt x="1546" y="2522"/>
                  </a:lnTo>
                  <a:lnTo>
                    <a:pt x="1546" y="2516"/>
                  </a:lnTo>
                  <a:lnTo>
                    <a:pt x="1550" y="2510"/>
                  </a:lnTo>
                  <a:lnTo>
                    <a:pt x="1554" y="2504"/>
                  </a:lnTo>
                  <a:lnTo>
                    <a:pt x="1560" y="2502"/>
                  </a:lnTo>
                  <a:lnTo>
                    <a:pt x="1566" y="2504"/>
                  </a:lnTo>
                  <a:lnTo>
                    <a:pt x="1570" y="2504"/>
                  </a:lnTo>
                  <a:lnTo>
                    <a:pt x="1572" y="2502"/>
                  </a:lnTo>
                  <a:lnTo>
                    <a:pt x="1574" y="2496"/>
                  </a:lnTo>
                  <a:lnTo>
                    <a:pt x="1574" y="2484"/>
                  </a:lnTo>
                  <a:lnTo>
                    <a:pt x="1578" y="2458"/>
                  </a:lnTo>
                  <a:lnTo>
                    <a:pt x="1580" y="2448"/>
                  </a:lnTo>
                  <a:lnTo>
                    <a:pt x="1584" y="2440"/>
                  </a:lnTo>
                  <a:lnTo>
                    <a:pt x="1588" y="2434"/>
                  </a:lnTo>
                  <a:lnTo>
                    <a:pt x="1594" y="2428"/>
                  </a:lnTo>
                  <a:lnTo>
                    <a:pt x="1600" y="2426"/>
                  </a:lnTo>
                  <a:lnTo>
                    <a:pt x="1608" y="2422"/>
                  </a:lnTo>
                  <a:lnTo>
                    <a:pt x="1614" y="2418"/>
                  </a:lnTo>
                  <a:lnTo>
                    <a:pt x="1618" y="2414"/>
                  </a:lnTo>
                  <a:lnTo>
                    <a:pt x="1620" y="2406"/>
                  </a:lnTo>
                  <a:lnTo>
                    <a:pt x="1620" y="2398"/>
                  </a:lnTo>
                  <a:lnTo>
                    <a:pt x="1620" y="2390"/>
                  </a:lnTo>
                  <a:lnTo>
                    <a:pt x="1620" y="2386"/>
                  </a:lnTo>
                  <a:lnTo>
                    <a:pt x="1618" y="2384"/>
                  </a:lnTo>
                  <a:lnTo>
                    <a:pt x="1616" y="2378"/>
                  </a:lnTo>
                  <a:lnTo>
                    <a:pt x="1616" y="2372"/>
                  </a:lnTo>
                  <a:lnTo>
                    <a:pt x="1620" y="2372"/>
                  </a:lnTo>
                  <a:lnTo>
                    <a:pt x="1626" y="2372"/>
                  </a:lnTo>
                  <a:lnTo>
                    <a:pt x="1630" y="2370"/>
                  </a:lnTo>
                  <a:lnTo>
                    <a:pt x="1636" y="2366"/>
                  </a:lnTo>
                  <a:lnTo>
                    <a:pt x="1646" y="2358"/>
                  </a:lnTo>
                  <a:lnTo>
                    <a:pt x="1654" y="2348"/>
                  </a:lnTo>
                  <a:lnTo>
                    <a:pt x="1660" y="2340"/>
                  </a:lnTo>
                  <a:lnTo>
                    <a:pt x="1662" y="2330"/>
                  </a:lnTo>
                  <a:lnTo>
                    <a:pt x="1662" y="2326"/>
                  </a:lnTo>
                  <a:lnTo>
                    <a:pt x="1664" y="2324"/>
                  </a:lnTo>
                  <a:lnTo>
                    <a:pt x="1668" y="2322"/>
                  </a:lnTo>
                  <a:lnTo>
                    <a:pt x="1672" y="2320"/>
                  </a:lnTo>
                  <a:lnTo>
                    <a:pt x="1682" y="2320"/>
                  </a:lnTo>
                  <a:lnTo>
                    <a:pt x="1690" y="2318"/>
                  </a:lnTo>
                  <a:lnTo>
                    <a:pt x="1698" y="2318"/>
                  </a:lnTo>
                  <a:lnTo>
                    <a:pt x="1702" y="2318"/>
                  </a:lnTo>
                  <a:lnTo>
                    <a:pt x="1704" y="2318"/>
                  </a:lnTo>
                  <a:lnTo>
                    <a:pt x="1706" y="2312"/>
                  </a:lnTo>
                  <a:lnTo>
                    <a:pt x="1708" y="2296"/>
                  </a:lnTo>
                  <a:lnTo>
                    <a:pt x="1708" y="2294"/>
                  </a:lnTo>
                  <a:lnTo>
                    <a:pt x="1710" y="2298"/>
                  </a:lnTo>
                  <a:lnTo>
                    <a:pt x="1712" y="2308"/>
                  </a:lnTo>
                  <a:lnTo>
                    <a:pt x="1712" y="2316"/>
                  </a:lnTo>
                  <a:lnTo>
                    <a:pt x="1714" y="2320"/>
                  </a:lnTo>
                  <a:lnTo>
                    <a:pt x="1718" y="2322"/>
                  </a:lnTo>
                  <a:lnTo>
                    <a:pt x="1724" y="2322"/>
                  </a:lnTo>
                  <a:lnTo>
                    <a:pt x="1732" y="2322"/>
                  </a:lnTo>
                  <a:lnTo>
                    <a:pt x="1726" y="2324"/>
                  </a:lnTo>
                  <a:lnTo>
                    <a:pt x="1720" y="2326"/>
                  </a:lnTo>
                  <a:lnTo>
                    <a:pt x="1708" y="2324"/>
                  </a:lnTo>
                  <a:lnTo>
                    <a:pt x="1700" y="2322"/>
                  </a:lnTo>
                  <a:lnTo>
                    <a:pt x="1696" y="2322"/>
                  </a:lnTo>
                  <a:lnTo>
                    <a:pt x="1696" y="2324"/>
                  </a:lnTo>
                  <a:lnTo>
                    <a:pt x="1696" y="2326"/>
                  </a:lnTo>
                  <a:lnTo>
                    <a:pt x="1700" y="2330"/>
                  </a:lnTo>
                  <a:lnTo>
                    <a:pt x="1708" y="2336"/>
                  </a:lnTo>
                  <a:lnTo>
                    <a:pt x="1718" y="2342"/>
                  </a:lnTo>
                  <a:lnTo>
                    <a:pt x="1722" y="2346"/>
                  </a:lnTo>
                  <a:lnTo>
                    <a:pt x="1722" y="2348"/>
                  </a:lnTo>
                  <a:lnTo>
                    <a:pt x="1724" y="2350"/>
                  </a:lnTo>
                  <a:lnTo>
                    <a:pt x="1728" y="2350"/>
                  </a:lnTo>
                  <a:lnTo>
                    <a:pt x="1740" y="2350"/>
                  </a:lnTo>
                  <a:lnTo>
                    <a:pt x="1754" y="2348"/>
                  </a:lnTo>
                  <a:lnTo>
                    <a:pt x="1760" y="2348"/>
                  </a:lnTo>
                  <a:lnTo>
                    <a:pt x="1764" y="2350"/>
                  </a:lnTo>
                  <a:lnTo>
                    <a:pt x="1766" y="2352"/>
                  </a:lnTo>
                  <a:lnTo>
                    <a:pt x="1768" y="2352"/>
                  </a:lnTo>
                  <a:lnTo>
                    <a:pt x="1772" y="2350"/>
                  </a:lnTo>
                  <a:lnTo>
                    <a:pt x="1776" y="2350"/>
                  </a:lnTo>
                  <a:lnTo>
                    <a:pt x="1780" y="2356"/>
                  </a:lnTo>
                  <a:lnTo>
                    <a:pt x="1780" y="2358"/>
                  </a:lnTo>
                  <a:lnTo>
                    <a:pt x="1778" y="2360"/>
                  </a:lnTo>
                  <a:lnTo>
                    <a:pt x="1774" y="2364"/>
                  </a:lnTo>
                  <a:lnTo>
                    <a:pt x="1756" y="2374"/>
                  </a:lnTo>
                  <a:lnTo>
                    <a:pt x="1738" y="2382"/>
                  </a:lnTo>
                  <a:lnTo>
                    <a:pt x="1732" y="2386"/>
                  </a:lnTo>
                  <a:lnTo>
                    <a:pt x="1732" y="2388"/>
                  </a:lnTo>
                  <a:lnTo>
                    <a:pt x="1732" y="2390"/>
                  </a:lnTo>
                  <a:lnTo>
                    <a:pt x="1736" y="2392"/>
                  </a:lnTo>
                  <a:lnTo>
                    <a:pt x="1742" y="2394"/>
                  </a:lnTo>
                  <a:lnTo>
                    <a:pt x="1756" y="2398"/>
                  </a:lnTo>
                  <a:lnTo>
                    <a:pt x="1762" y="2400"/>
                  </a:lnTo>
                  <a:lnTo>
                    <a:pt x="1768" y="2404"/>
                  </a:lnTo>
                  <a:lnTo>
                    <a:pt x="1772" y="2410"/>
                  </a:lnTo>
                  <a:lnTo>
                    <a:pt x="1774" y="2416"/>
                  </a:lnTo>
                  <a:lnTo>
                    <a:pt x="1774" y="2424"/>
                  </a:lnTo>
                  <a:lnTo>
                    <a:pt x="1772" y="2428"/>
                  </a:lnTo>
                  <a:lnTo>
                    <a:pt x="1768" y="2432"/>
                  </a:lnTo>
                  <a:lnTo>
                    <a:pt x="1766" y="2434"/>
                  </a:lnTo>
                  <a:lnTo>
                    <a:pt x="1768" y="2434"/>
                  </a:lnTo>
                  <a:lnTo>
                    <a:pt x="1774" y="2442"/>
                  </a:lnTo>
                  <a:lnTo>
                    <a:pt x="1780" y="2446"/>
                  </a:lnTo>
                  <a:lnTo>
                    <a:pt x="1788" y="2448"/>
                  </a:lnTo>
                  <a:lnTo>
                    <a:pt x="1794" y="2446"/>
                  </a:lnTo>
                  <a:lnTo>
                    <a:pt x="1800" y="2442"/>
                  </a:lnTo>
                  <a:lnTo>
                    <a:pt x="1810" y="2432"/>
                  </a:lnTo>
                  <a:lnTo>
                    <a:pt x="1822" y="2422"/>
                  </a:lnTo>
                  <a:lnTo>
                    <a:pt x="1826" y="2420"/>
                  </a:lnTo>
                  <a:lnTo>
                    <a:pt x="1830" y="2420"/>
                  </a:lnTo>
                  <a:lnTo>
                    <a:pt x="1832" y="2422"/>
                  </a:lnTo>
                  <a:lnTo>
                    <a:pt x="1836" y="2422"/>
                  </a:lnTo>
                  <a:lnTo>
                    <a:pt x="1844" y="2416"/>
                  </a:lnTo>
                  <a:lnTo>
                    <a:pt x="1850" y="2410"/>
                  </a:lnTo>
                  <a:lnTo>
                    <a:pt x="1856" y="2408"/>
                  </a:lnTo>
                  <a:lnTo>
                    <a:pt x="1860" y="2408"/>
                  </a:lnTo>
                  <a:lnTo>
                    <a:pt x="1862" y="2408"/>
                  </a:lnTo>
                  <a:lnTo>
                    <a:pt x="1870" y="2412"/>
                  </a:lnTo>
                  <a:lnTo>
                    <a:pt x="1876" y="2414"/>
                  </a:lnTo>
                  <a:lnTo>
                    <a:pt x="1882" y="2412"/>
                  </a:lnTo>
                  <a:lnTo>
                    <a:pt x="1892" y="2408"/>
                  </a:lnTo>
                  <a:lnTo>
                    <a:pt x="1894" y="2406"/>
                  </a:lnTo>
                  <a:lnTo>
                    <a:pt x="1892" y="2404"/>
                  </a:lnTo>
                  <a:lnTo>
                    <a:pt x="1892" y="2400"/>
                  </a:lnTo>
                  <a:lnTo>
                    <a:pt x="1892" y="2398"/>
                  </a:lnTo>
                  <a:lnTo>
                    <a:pt x="1894" y="2394"/>
                  </a:lnTo>
                  <a:lnTo>
                    <a:pt x="1896" y="2390"/>
                  </a:lnTo>
                  <a:lnTo>
                    <a:pt x="1894" y="2386"/>
                  </a:lnTo>
                  <a:lnTo>
                    <a:pt x="1886" y="2384"/>
                  </a:lnTo>
                  <a:lnTo>
                    <a:pt x="1874" y="2386"/>
                  </a:lnTo>
                  <a:lnTo>
                    <a:pt x="1868" y="2388"/>
                  </a:lnTo>
                  <a:lnTo>
                    <a:pt x="1862" y="2392"/>
                  </a:lnTo>
                  <a:lnTo>
                    <a:pt x="1854" y="2396"/>
                  </a:lnTo>
                  <a:lnTo>
                    <a:pt x="1852" y="2396"/>
                  </a:lnTo>
                  <a:lnTo>
                    <a:pt x="1848" y="2392"/>
                  </a:lnTo>
                  <a:lnTo>
                    <a:pt x="1842" y="2386"/>
                  </a:lnTo>
                  <a:lnTo>
                    <a:pt x="1836" y="2376"/>
                  </a:lnTo>
                  <a:lnTo>
                    <a:pt x="1826" y="2358"/>
                  </a:lnTo>
                  <a:lnTo>
                    <a:pt x="1824" y="2348"/>
                  </a:lnTo>
                  <a:lnTo>
                    <a:pt x="1824" y="2346"/>
                  </a:lnTo>
                  <a:lnTo>
                    <a:pt x="1824" y="2344"/>
                  </a:lnTo>
                  <a:lnTo>
                    <a:pt x="1830" y="2342"/>
                  </a:lnTo>
                  <a:lnTo>
                    <a:pt x="1836" y="2340"/>
                  </a:lnTo>
                  <a:lnTo>
                    <a:pt x="1838" y="2340"/>
                  </a:lnTo>
                  <a:lnTo>
                    <a:pt x="1838" y="2342"/>
                  </a:lnTo>
                  <a:lnTo>
                    <a:pt x="1838" y="2344"/>
                  </a:lnTo>
                  <a:lnTo>
                    <a:pt x="1838" y="2348"/>
                  </a:lnTo>
                  <a:lnTo>
                    <a:pt x="1842" y="2346"/>
                  </a:lnTo>
                  <a:lnTo>
                    <a:pt x="1852" y="2336"/>
                  </a:lnTo>
                  <a:lnTo>
                    <a:pt x="1862" y="2326"/>
                  </a:lnTo>
                  <a:lnTo>
                    <a:pt x="1872" y="2318"/>
                  </a:lnTo>
                  <a:lnTo>
                    <a:pt x="1876" y="2316"/>
                  </a:lnTo>
                  <a:lnTo>
                    <a:pt x="1880" y="2316"/>
                  </a:lnTo>
                  <a:lnTo>
                    <a:pt x="1886" y="2318"/>
                  </a:lnTo>
                  <a:lnTo>
                    <a:pt x="1896" y="2316"/>
                  </a:lnTo>
                  <a:lnTo>
                    <a:pt x="1906" y="2312"/>
                  </a:lnTo>
                  <a:lnTo>
                    <a:pt x="1916" y="2308"/>
                  </a:lnTo>
                  <a:lnTo>
                    <a:pt x="1934" y="2296"/>
                  </a:lnTo>
                  <a:lnTo>
                    <a:pt x="1944" y="2292"/>
                  </a:lnTo>
                  <a:lnTo>
                    <a:pt x="1952" y="2292"/>
                  </a:lnTo>
                  <a:lnTo>
                    <a:pt x="1956" y="2294"/>
                  </a:lnTo>
                  <a:lnTo>
                    <a:pt x="1960" y="2296"/>
                  </a:lnTo>
                  <a:lnTo>
                    <a:pt x="1964" y="2294"/>
                  </a:lnTo>
                  <a:lnTo>
                    <a:pt x="1972" y="2288"/>
                  </a:lnTo>
                  <a:lnTo>
                    <a:pt x="1976" y="2288"/>
                  </a:lnTo>
                  <a:lnTo>
                    <a:pt x="1980" y="2290"/>
                  </a:lnTo>
                  <a:lnTo>
                    <a:pt x="1986" y="2288"/>
                  </a:lnTo>
                  <a:lnTo>
                    <a:pt x="1992" y="2286"/>
                  </a:lnTo>
                  <a:lnTo>
                    <a:pt x="1998" y="2284"/>
                  </a:lnTo>
                  <a:lnTo>
                    <a:pt x="2002" y="2284"/>
                  </a:lnTo>
                  <a:lnTo>
                    <a:pt x="2004" y="2286"/>
                  </a:lnTo>
                  <a:lnTo>
                    <a:pt x="2004" y="2288"/>
                  </a:lnTo>
                  <a:lnTo>
                    <a:pt x="2004" y="2290"/>
                  </a:lnTo>
                  <a:lnTo>
                    <a:pt x="2000" y="2294"/>
                  </a:lnTo>
                  <a:lnTo>
                    <a:pt x="1996" y="2298"/>
                  </a:lnTo>
                  <a:lnTo>
                    <a:pt x="1988" y="2300"/>
                  </a:lnTo>
                  <a:lnTo>
                    <a:pt x="1980" y="2302"/>
                  </a:lnTo>
                  <a:lnTo>
                    <a:pt x="1974" y="2306"/>
                  </a:lnTo>
                  <a:lnTo>
                    <a:pt x="1968" y="2312"/>
                  </a:lnTo>
                  <a:lnTo>
                    <a:pt x="1962" y="2316"/>
                  </a:lnTo>
                  <a:lnTo>
                    <a:pt x="1948" y="2318"/>
                  </a:lnTo>
                  <a:lnTo>
                    <a:pt x="1944" y="2318"/>
                  </a:lnTo>
                  <a:lnTo>
                    <a:pt x="1944" y="2320"/>
                  </a:lnTo>
                  <a:lnTo>
                    <a:pt x="1944" y="2324"/>
                  </a:lnTo>
                  <a:lnTo>
                    <a:pt x="1946" y="2326"/>
                  </a:lnTo>
                  <a:lnTo>
                    <a:pt x="1952" y="2332"/>
                  </a:lnTo>
                  <a:lnTo>
                    <a:pt x="1956" y="2334"/>
                  </a:lnTo>
                  <a:lnTo>
                    <a:pt x="1958" y="2334"/>
                  </a:lnTo>
                  <a:lnTo>
                    <a:pt x="1962" y="2334"/>
                  </a:lnTo>
                  <a:lnTo>
                    <a:pt x="1968" y="2338"/>
                  </a:lnTo>
                  <a:lnTo>
                    <a:pt x="1974" y="2344"/>
                  </a:lnTo>
                  <a:lnTo>
                    <a:pt x="1978" y="2352"/>
                  </a:lnTo>
                  <a:lnTo>
                    <a:pt x="1976" y="2354"/>
                  </a:lnTo>
                  <a:lnTo>
                    <a:pt x="1972" y="2352"/>
                  </a:lnTo>
                  <a:lnTo>
                    <a:pt x="1964" y="2350"/>
                  </a:lnTo>
                  <a:lnTo>
                    <a:pt x="1958" y="2350"/>
                  </a:lnTo>
                  <a:lnTo>
                    <a:pt x="1952" y="2354"/>
                  </a:lnTo>
                  <a:lnTo>
                    <a:pt x="1948" y="2362"/>
                  </a:lnTo>
                  <a:lnTo>
                    <a:pt x="1942" y="2376"/>
                  </a:lnTo>
                  <a:lnTo>
                    <a:pt x="1940" y="2382"/>
                  </a:lnTo>
                  <a:lnTo>
                    <a:pt x="1942" y="2388"/>
                  </a:lnTo>
                  <a:lnTo>
                    <a:pt x="1944" y="2396"/>
                  </a:lnTo>
                  <a:lnTo>
                    <a:pt x="1942" y="2396"/>
                  </a:lnTo>
                  <a:lnTo>
                    <a:pt x="1940" y="2396"/>
                  </a:lnTo>
                  <a:lnTo>
                    <a:pt x="1934" y="2394"/>
                  </a:lnTo>
                  <a:lnTo>
                    <a:pt x="1930" y="2392"/>
                  </a:lnTo>
                  <a:lnTo>
                    <a:pt x="1926" y="2394"/>
                  </a:lnTo>
                  <a:lnTo>
                    <a:pt x="1922" y="2394"/>
                  </a:lnTo>
                  <a:lnTo>
                    <a:pt x="1918" y="2392"/>
                  </a:lnTo>
                  <a:lnTo>
                    <a:pt x="1910" y="2390"/>
                  </a:lnTo>
                  <a:lnTo>
                    <a:pt x="1904" y="2388"/>
                  </a:lnTo>
                  <a:lnTo>
                    <a:pt x="1904" y="2390"/>
                  </a:lnTo>
                  <a:lnTo>
                    <a:pt x="1904" y="2392"/>
                  </a:lnTo>
                  <a:lnTo>
                    <a:pt x="1904" y="2396"/>
                  </a:lnTo>
                  <a:lnTo>
                    <a:pt x="1904" y="2398"/>
                  </a:lnTo>
                  <a:lnTo>
                    <a:pt x="1900" y="2402"/>
                  </a:lnTo>
                  <a:lnTo>
                    <a:pt x="1900" y="2404"/>
                  </a:lnTo>
                  <a:lnTo>
                    <a:pt x="1912" y="2410"/>
                  </a:lnTo>
                  <a:lnTo>
                    <a:pt x="1918" y="2414"/>
                  </a:lnTo>
                  <a:lnTo>
                    <a:pt x="1924" y="2418"/>
                  </a:lnTo>
                  <a:lnTo>
                    <a:pt x="1928" y="2424"/>
                  </a:lnTo>
                  <a:lnTo>
                    <a:pt x="1934" y="2430"/>
                  </a:lnTo>
                  <a:lnTo>
                    <a:pt x="1938" y="2432"/>
                  </a:lnTo>
                  <a:lnTo>
                    <a:pt x="1944" y="2434"/>
                  </a:lnTo>
                  <a:lnTo>
                    <a:pt x="1950" y="2434"/>
                  </a:lnTo>
                  <a:lnTo>
                    <a:pt x="1954" y="2436"/>
                  </a:lnTo>
                  <a:lnTo>
                    <a:pt x="1956" y="2440"/>
                  </a:lnTo>
                  <a:lnTo>
                    <a:pt x="1958" y="2442"/>
                  </a:lnTo>
                  <a:lnTo>
                    <a:pt x="1960" y="2446"/>
                  </a:lnTo>
                  <a:lnTo>
                    <a:pt x="1966" y="2448"/>
                  </a:lnTo>
                  <a:lnTo>
                    <a:pt x="1976" y="2452"/>
                  </a:lnTo>
                  <a:lnTo>
                    <a:pt x="1990" y="2456"/>
                  </a:lnTo>
                  <a:lnTo>
                    <a:pt x="1994" y="2458"/>
                  </a:lnTo>
                  <a:lnTo>
                    <a:pt x="1996" y="2462"/>
                  </a:lnTo>
                  <a:lnTo>
                    <a:pt x="2006" y="2474"/>
                  </a:lnTo>
                  <a:lnTo>
                    <a:pt x="2034" y="2504"/>
                  </a:lnTo>
                  <a:lnTo>
                    <a:pt x="2042" y="2510"/>
                  </a:lnTo>
                  <a:lnTo>
                    <a:pt x="2050" y="2516"/>
                  </a:lnTo>
                  <a:lnTo>
                    <a:pt x="2062" y="2520"/>
                  </a:lnTo>
                  <a:lnTo>
                    <a:pt x="2070" y="2522"/>
                  </a:lnTo>
                  <a:lnTo>
                    <a:pt x="2074" y="2526"/>
                  </a:lnTo>
                  <a:lnTo>
                    <a:pt x="2076" y="2530"/>
                  </a:lnTo>
                  <a:lnTo>
                    <a:pt x="2080" y="2534"/>
                  </a:lnTo>
                  <a:lnTo>
                    <a:pt x="2082" y="2538"/>
                  </a:lnTo>
                  <a:lnTo>
                    <a:pt x="2088" y="2538"/>
                  </a:lnTo>
                  <a:lnTo>
                    <a:pt x="2092" y="2540"/>
                  </a:lnTo>
                  <a:lnTo>
                    <a:pt x="2094" y="2544"/>
                  </a:lnTo>
                  <a:lnTo>
                    <a:pt x="2098" y="2552"/>
                  </a:lnTo>
                  <a:lnTo>
                    <a:pt x="2100" y="2562"/>
                  </a:lnTo>
                  <a:lnTo>
                    <a:pt x="2104" y="2584"/>
                  </a:lnTo>
                  <a:lnTo>
                    <a:pt x="2104" y="2598"/>
                  </a:lnTo>
                  <a:lnTo>
                    <a:pt x="2100" y="2606"/>
                  </a:lnTo>
                  <a:lnTo>
                    <a:pt x="2096" y="2610"/>
                  </a:lnTo>
                  <a:lnTo>
                    <a:pt x="2086" y="2618"/>
                  </a:lnTo>
                  <a:lnTo>
                    <a:pt x="2066" y="2630"/>
                  </a:lnTo>
                  <a:lnTo>
                    <a:pt x="2054" y="2636"/>
                  </a:lnTo>
                  <a:lnTo>
                    <a:pt x="2044" y="2640"/>
                  </a:lnTo>
                  <a:lnTo>
                    <a:pt x="2032" y="2638"/>
                  </a:lnTo>
                  <a:lnTo>
                    <a:pt x="2028" y="2638"/>
                  </a:lnTo>
                  <a:lnTo>
                    <a:pt x="2024" y="2634"/>
                  </a:lnTo>
                  <a:lnTo>
                    <a:pt x="2014" y="2630"/>
                  </a:lnTo>
                  <a:lnTo>
                    <a:pt x="2006" y="2630"/>
                  </a:lnTo>
                  <a:lnTo>
                    <a:pt x="1996" y="2632"/>
                  </a:lnTo>
                  <a:lnTo>
                    <a:pt x="1986" y="2636"/>
                  </a:lnTo>
                  <a:lnTo>
                    <a:pt x="1976" y="2640"/>
                  </a:lnTo>
                  <a:lnTo>
                    <a:pt x="1968" y="2642"/>
                  </a:lnTo>
                  <a:lnTo>
                    <a:pt x="1960" y="2642"/>
                  </a:lnTo>
                  <a:lnTo>
                    <a:pt x="1956" y="2640"/>
                  </a:lnTo>
                  <a:lnTo>
                    <a:pt x="1952" y="2636"/>
                  </a:lnTo>
                  <a:lnTo>
                    <a:pt x="1942" y="2630"/>
                  </a:lnTo>
                  <a:lnTo>
                    <a:pt x="1940" y="2630"/>
                  </a:lnTo>
                  <a:lnTo>
                    <a:pt x="1938" y="2632"/>
                  </a:lnTo>
                  <a:lnTo>
                    <a:pt x="1936" y="2634"/>
                  </a:lnTo>
                  <a:lnTo>
                    <a:pt x="1932" y="2634"/>
                  </a:lnTo>
                  <a:lnTo>
                    <a:pt x="1924" y="2630"/>
                  </a:lnTo>
                  <a:lnTo>
                    <a:pt x="1918" y="2626"/>
                  </a:lnTo>
                  <a:lnTo>
                    <a:pt x="1914" y="2622"/>
                  </a:lnTo>
                  <a:lnTo>
                    <a:pt x="1910" y="2618"/>
                  </a:lnTo>
                  <a:lnTo>
                    <a:pt x="1908" y="2616"/>
                  </a:lnTo>
                  <a:lnTo>
                    <a:pt x="1906" y="2616"/>
                  </a:lnTo>
                  <a:lnTo>
                    <a:pt x="1896" y="2620"/>
                  </a:lnTo>
                  <a:lnTo>
                    <a:pt x="1890" y="2620"/>
                  </a:lnTo>
                  <a:lnTo>
                    <a:pt x="1886" y="2618"/>
                  </a:lnTo>
                  <a:lnTo>
                    <a:pt x="1884" y="2614"/>
                  </a:lnTo>
                  <a:lnTo>
                    <a:pt x="1882" y="2608"/>
                  </a:lnTo>
                  <a:lnTo>
                    <a:pt x="1880" y="2602"/>
                  </a:lnTo>
                  <a:lnTo>
                    <a:pt x="1876" y="2598"/>
                  </a:lnTo>
                  <a:lnTo>
                    <a:pt x="1870" y="2596"/>
                  </a:lnTo>
                  <a:lnTo>
                    <a:pt x="1860" y="2598"/>
                  </a:lnTo>
                  <a:lnTo>
                    <a:pt x="1850" y="2600"/>
                  </a:lnTo>
                  <a:lnTo>
                    <a:pt x="1844" y="2596"/>
                  </a:lnTo>
                  <a:lnTo>
                    <a:pt x="1842" y="2592"/>
                  </a:lnTo>
                  <a:lnTo>
                    <a:pt x="1840" y="2586"/>
                  </a:lnTo>
                  <a:lnTo>
                    <a:pt x="1840" y="2582"/>
                  </a:lnTo>
                  <a:lnTo>
                    <a:pt x="1838" y="2578"/>
                  </a:lnTo>
                  <a:lnTo>
                    <a:pt x="1836" y="2576"/>
                  </a:lnTo>
                  <a:lnTo>
                    <a:pt x="1830" y="2580"/>
                  </a:lnTo>
                  <a:lnTo>
                    <a:pt x="1822" y="2582"/>
                  </a:lnTo>
                  <a:lnTo>
                    <a:pt x="1814" y="2584"/>
                  </a:lnTo>
                  <a:lnTo>
                    <a:pt x="1798" y="2582"/>
                  </a:lnTo>
                  <a:lnTo>
                    <a:pt x="1788" y="2580"/>
                  </a:lnTo>
                  <a:lnTo>
                    <a:pt x="1778" y="2580"/>
                  </a:lnTo>
                  <a:lnTo>
                    <a:pt x="1766" y="2582"/>
                  </a:lnTo>
                  <a:lnTo>
                    <a:pt x="1752" y="2586"/>
                  </a:lnTo>
                  <a:lnTo>
                    <a:pt x="1724" y="2596"/>
                  </a:lnTo>
                  <a:lnTo>
                    <a:pt x="1706" y="2608"/>
                  </a:lnTo>
                  <a:lnTo>
                    <a:pt x="1694" y="2618"/>
                  </a:lnTo>
                  <a:lnTo>
                    <a:pt x="1688" y="2624"/>
                  </a:lnTo>
                  <a:lnTo>
                    <a:pt x="1684" y="2630"/>
                  </a:lnTo>
                  <a:lnTo>
                    <a:pt x="1678" y="2632"/>
                  </a:lnTo>
                  <a:lnTo>
                    <a:pt x="1668" y="2632"/>
                  </a:lnTo>
                  <a:lnTo>
                    <a:pt x="1656" y="2628"/>
                  </a:lnTo>
                  <a:lnTo>
                    <a:pt x="1646" y="2626"/>
                  </a:lnTo>
                  <a:lnTo>
                    <a:pt x="1638" y="2626"/>
                  </a:lnTo>
                  <a:lnTo>
                    <a:pt x="1630" y="2628"/>
                  </a:lnTo>
                  <a:lnTo>
                    <a:pt x="1618" y="2628"/>
                  </a:lnTo>
                  <a:lnTo>
                    <a:pt x="1608" y="2624"/>
                  </a:lnTo>
                  <a:lnTo>
                    <a:pt x="1602" y="2626"/>
                  </a:lnTo>
                  <a:lnTo>
                    <a:pt x="1598" y="2628"/>
                  </a:lnTo>
                  <a:lnTo>
                    <a:pt x="1596" y="2634"/>
                  </a:lnTo>
                  <a:lnTo>
                    <a:pt x="1594" y="2638"/>
                  </a:lnTo>
                  <a:lnTo>
                    <a:pt x="1596" y="2640"/>
                  </a:lnTo>
                  <a:lnTo>
                    <a:pt x="1600" y="2642"/>
                  </a:lnTo>
                  <a:lnTo>
                    <a:pt x="1604" y="2646"/>
                  </a:lnTo>
                  <a:lnTo>
                    <a:pt x="1608" y="2650"/>
                  </a:lnTo>
                  <a:lnTo>
                    <a:pt x="1612" y="2650"/>
                  </a:lnTo>
                  <a:lnTo>
                    <a:pt x="1620" y="2652"/>
                  </a:lnTo>
                  <a:lnTo>
                    <a:pt x="1622" y="2652"/>
                  </a:lnTo>
                  <a:lnTo>
                    <a:pt x="1620" y="2652"/>
                  </a:lnTo>
                  <a:lnTo>
                    <a:pt x="1606" y="2656"/>
                  </a:lnTo>
                  <a:lnTo>
                    <a:pt x="1584" y="2660"/>
                  </a:lnTo>
                  <a:lnTo>
                    <a:pt x="1584" y="2662"/>
                  </a:lnTo>
                  <a:lnTo>
                    <a:pt x="1584" y="2664"/>
                  </a:lnTo>
                  <a:lnTo>
                    <a:pt x="1592" y="2666"/>
                  </a:lnTo>
                  <a:lnTo>
                    <a:pt x="1594" y="2668"/>
                  </a:lnTo>
                  <a:lnTo>
                    <a:pt x="1594" y="2672"/>
                  </a:lnTo>
                  <a:lnTo>
                    <a:pt x="1586" y="2674"/>
                  </a:lnTo>
                  <a:lnTo>
                    <a:pt x="1570" y="2674"/>
                  </a:lnTo>
                  <a:lnTo>
                    <a:pt x="1558" y="2672"/>
                  </a:lnTo>
                  <a:lnTo>
                    <a:pt x="1554" y="2670"/>
                  </a:lnTo>
                  <a:lnTo>
                    <a:pt x="1552" y="2666"/>
                  </a:lnTo>
                  <a:lnTo>
                    <a:pt x="1552" y="2664"/>
                  </a:lnTo>
                  <a:lnTo>
                    <a:pt x="1550" y="2662"/>
                  </a:lnTo>
                  <a:lnTo>
                    <a:pt x="1544" y="2662"/>
                  </a:lnTo>
                  <a:lnTo>
                    <a:pt x="1538" y="2666"/>
                  </a:lnTo>
                  <a:lnTo>
                    <a:pt x="1536" y="2668"/>
                  </a:lnTo>
                  <a:lnTo>
                    <a:pt x="1538" y="2670"/>
                  </a:lnTo>
                  <a:lnTo>
                    <a:pt x="1540" y="2672"/>
                  </a:lnTo>
                  <a:lnTo>
                    <a:pt x="1540" y="2674"/>
                  </a:lnTo>
                  <a:lnTo>
                    <a:pt x="1536" y="2676"/>
                  </a:lnTo>
                  <a:lnTo>
                    <a:pt x="1530" y="2676"/>
                  </a:lnTo>
                  <a:lnTo>
                    <a:pt x="1528" y="2674"/>
                  </a:lnTo>
                  <a:lnTo>
                    <a:pt x="1526" y="2672"/>
                  </a:lnTo>
                  <a:lnTo>
                    <a:pt x="1524" y="2670"/>
                  </a:lnTo>
                  <a:lnTo>
                    <a:pt x="1520" y="2668"/>
                  </a:lnTo>
                  <a:lnTo>
                    <a:pt x="1516" y="2666"/>
                  </a:lnTo>
                  <a:lnTo>
                    <a:pt x="1510" y="2668"/>
                  </a:lnTo>
                  <a:lnTo>
                    <a:pt x="1506" y="2670"/>
                  </a:lnTo>
                  <a:lnTo>
                    <a:pt x="1500" y="2672"/>
                  </a:lnTo>
                  <a:lnTo>
                    <a:pt x="1494" y="2678"/>
                  </a:lnTo>
                  <a:lnTo>
                    <a:pt x="1488" y="2686"/>
                  </a:lnTo>
                  <a:lnTo>
                    <a:pt x="1482" y="2692"/>
                  </a:lnTo>
                  <a:lnTo>
                    <a:pt x="1480" y="2694"/>
                  </a:lnTo>
                  <a:lnTo>
                    <a:pt x="1478" y="2696"/>
                  </a:lnTo>
                  <a:lnTo>
                    <a:pt x="1476" y="2706"/>
                  </a:lnTo>
                  <a:lnTo>
                    <a:pt x="1474" y="2716"/>
                  </a:lnTo>
                  <a:lnTo>
                    <a:pt x="1474" y="2718"/>
                  </a:lnTo>
                  <a:lnTo>
                    <a:pt x="1476" y="2720"/>
                  </a:lnTo>
                  <a:lnTo>
                    <a:pt x="1482" y="2720"/>
                  </a:lnTo>
                  <a:lnTo>
                    <a:pt x="1496" y="2716"/>
                  </a:lnTo>
                  <a:lnTo>
                    <a:pt x="1504" y="2716"/>
                  </a:lnTo>
                  <a:lnTo>
                    <a:pt x="1506" y="2716"/>
                  </a:lnTo>
                  <a:lnTo>
                    <a:pt x="1506" y="2718"/>
                  </a:lnTo>
                  <a:lnTo>
                    <a:pt x="1504" y="2720"/>
                  </a:lnTo>
                  <a:lnTo>
                    <a:pt x="1500" y="2728"/>
                  </a:lnTo>
                  <a:lnTo>
                    <a:pt x="1498" y="2732"/>
                  </a:lnTo>
                  <a:lnTo>
                    <a:pt x="1502" y="2734"/>
                  </a:lnTo>
                  <a:lnTo>
                    <a:pt x="1504" y="2738"/>
                  </a:lnTo>
                  <a:lnTo>
                    <a:pt x="1504" y="2740"/>
                  </a:lnTo>
                  <a:lnTo>
                    <a:pt x="1502" y="2746"/>
                  </a:lnTo>
                  <a:lnTo>
                    <a:pt x="1502" y="2750"/>
                  </a:lnTo>
                  <a:lnTo>
                    <a:pt x="1504" y="2752"/>
                  </a:lnTo>
                  <a:lnTo>
                    <a:pt x="1506" y="2752"/>
                  </a:lnTo>
                  <a:lnTo>
                    <a:pt x="1510" y="2754"/>
                  </a:lnTo>
                  <a:lnTo>
                    <a:pt x="1510" y="2756"/>
                  </a:lnTo>
                  <a:lnTo>
                    <a:pt x="1504" y="2760"/>
                  </a:lnTo>
                  <a:lnTo>
                    <a:pt x="1498" y="2766"/>
                  </a:lnTo>
                  <a:lnTo>
                    <a:pt x="1498" y="2768"/>
                  </a:lnTo>
                  <a:lnTo>
                    <a:pt x="1502" y="2770"/>
                  </a:lnTo>
                  <a:lnTo>
                    <a:pt x="1508" y="2774"/>
                  </a:lnTo>
                  <a:lnTo>
                    <a:pt x="1510" y="2778"/>
                  </a:lnTo>
                  <a:lnTo>
                    <a:pt x="1510" y="2780"/>
                  </a:lnTo>
                  <a:lnTo>
                    <a:pt x="1508" y="2782"/>
                  </a:lnTo>
                  <a:lnTo>
                    <a:pt x="1504" y="2782"/>
                  </a:lnTo>
                  <a:lnTo>
                    <a:pt x="1500" y="2782"/>
                  </a:lnTo>
                  <a:lnTo>
                    <a:pt x="1496" y="2780"/>
                  </a:lnTo>
                  <a:lnTo>
                    <a:pt x="1494" y="2774"/>
                  </a:lnTo>
                  <a:lnTo>
                    <a:pt x="1492" y="2768"/>
                  </a:lnTo>
                  <a:lnTo>
                    <a:pt x="1488" y="2768"/>
                  </a:lnTo>
                  <a:lnTo>
                    <a:pt x="1486" y="2768"/>
                  </a:lnTo>
                  <a:lnTo>
                    <a:pt x="1486" y="2772"/>
                  </a:lnTo>
                  <a:lnTo>
                    <a:pt x="1484" y="2782"/>
                  </a:lnTo>
                  <a:lnTo>
                    <a:pt x="1486" y="2788"/>
                  </a:lnTo>
                  <a:lnTo>
                    <a:pt x="1490" y="2792"/>
                  </a:lnTo>
                  <a:lnTo>
                    <a:pt x="1494" y="2794"/>
                  </a:lnTo>
                  <a:lnTo>
                    <a:pt x="1498" y="2794"/>
                  </a:lnTo>
                  <a:lnTo>
                    <a:pt x="1500" y="2794"/>
                  </a:lnTo>
                  <a:lnTo>
                    <a:pt x="1504" y="2796"/>
                  </a:lnTo>
                  <a:lnTo>
                    <a:pt x="1508" y="2800"/>
                  </a:lnTo>
                  <a:lnTo>
                    <a:pt x="1510" y="2800"/>
                  </a:lnTo>
                  <a:lnTo>
                    <a:pt x="1518" y="2802"/>
                  </a:lnTo>
                  <a:lnTo>
                    <a:pt x="1520" y="2802"/>
                  </a:lnTo>
                  <a:lnTo>
                    <a:pt x="1522" y="2804"/>
                  </a:lnTo>
                  <a:lnTo>
                    <a:pt x="1522" y="2806"/>
                  </a:lnTo>
                  <a:lnTo>
                    <a:pt x="1520" y="2810"/>
                  </a:lnTo>
                  <a:lnTo>
                    <a:pt x="1516" y="2818"/>
                  </a:lnTo>
                  <a:lnTo>
                    <a:pt x="1516" y="2822"/>
                  </a:lnTo>
                  <a:lnTo>
                    <a:pt x="1520" y="2826"/>
                  </a:lnTo>
                  <a:lnTo>
                    <a:pt x="1520" y="2832"/>
                  </a:lnTo>
                  <a:lnTo>
                    <a:pt x="1520" y="2836"/>
                  </a:lnTo>
                  <a:lnTo>
                    <a:pt x="1522" y="2838"/>
                  </a:lnTo>
                  <a:lnTo>
                    <a:pt x="1526" y="2838"/>
                  </a:lnTo>
                  <a:lnTo>
                    <a:pt x="1528" y="2840"/>
                  </a:lnTo>
                  <a:lnTo>
                    <a:pt x="1530" y="2844"/>
                  </a:lnTo>
                  <a:lnTo>
                    <a:pt x="1530" y="2848"/>
                  </a:lnTo>
                  <a:lnTo>
                    <a:pt x="1530" y="2850"/>
                  </a:lnTo>
                  <a:lnTo>
                    <a:pt x="1524" y="2850"/>
                  </a:lnTo>
                  <a:lnTo>
                    <a:pt x="1518" y="2850"/>
                  </a:lnTo>
                  <a:lnTo>
                    <a:pt x="1520" y="2854"/>
                  </a:lnTo>
                  <a:lnTo>
                    <a:pt x="1522" y="2856"/>
                  </a:lnTo>
                  <a:lnTo>
                    <a:pt x="1528" y="2858"/>
                  </a:lnTo>
                  <a:lnTo>
                    <a:pt x="1542" y="2856"/>
                  </a:lnTo>
                  <a:lnTo>
                    <a:pt x="1552" y="2856"/>
                  </a:lnTo>
                  <a:lnTo>
                    <a:pt x="1556" y="2858"/>
                  </a:lnTo>
                  <a:lnTo>
                    <a:pt x="1554" y="2860"/>
                  </a:lnTo>
                  <a:lnTo>
                    <a:pt x="1550" y="2864"/>
                  </a:lnTo>
                  <a:lnTo>
                    <a:pt x="1546" y="2866"/>
                  </a:lnTo>
                  <a:lnTo>
                    <a:pt x="1534" y="2868"/>
                  </a:lnTo>
                  <a:lnTo>
                    <a:pt x="1526" y="2870"/>
                  </a:lnTo>
                  <a:lnTo>
                    <a:pt x="1524" y="2870"/>
                  </a:lnTo>
                  <a:lnTo>
                    <a:pt x="1526" y="2872"/>
                  </a:lnTo>
                  <a:lnTo>
                    <a:pt x="1528" y="2876"/>
                  </a:lnTo>
                  <a:lnTo>
                    <a:pt x="1532" y="2876"/>
                  </a:lnTo>
                  <a:lnTo>
                    <a:pt x="1540" y="2874"/>
                  </a:lnTo>
                  <a:lnTo>
                    <a:pt x="1548" y="2872"/>
                  </a:lnTo>
                  <a:lnTo>
                    <a:pt x="1550" y="2872"/>
                  </a:lnTo>
                  <a:lnTo>
                    <a:pt x="1552" y="2876"/>
                  </a:lnTo>
                  <a:lnTo>
                    <a:pt x="1552" y="2878"/>
                  </a:lnTo>
                  <a:lnTo>
                    <a:pt x="1554" y="2878"/>
                  </a:lnTo>
                  <a:lnTo>
                    <a:pt x="1560" y="2872"/>
                  </a:lnTo>
                  <a:lnTo>
                    <a:pt x="1564" y="2870"/>
                  </a:lnTo>
                  <a:lnTo>
                    <a:pt x="1568" y="2868"/>
                  </a:lnTo>
                  <a:lnTo>
                    <a:pt x="1572" y="2868"/>
                  </a:lnTo>
                  <a:lnTo>
                    <a:pt x="1576" y="2870"/>
                  </a:lnTo>
                  <a:lnTo>
                    <a:pt x="1580" y="2874"/>
                  </a:lnTo>
                  <a:lnTo>
                    <a:pt x="1582" y="2874"/>
                  </a:lnTo>
                  <a:lnTo>
                    <a:pt x="1588" y="2874"/>
                  </a:lnTo>
                  <a:lnTo>
                    <a:pt x="1590" y="2872"/>
                  </a:lnTo>
                  <a:lnTo>
                    <a:pt x="1592" y="2874"/>
                  </a:lnTo>
                  <a:lnTo>
                    <a:pt x="1594" y="2880"/>
                  </a:lnTo>
                  <a:lnTo>
                    <a:pt x="1598" y="2886"/>
                  </a:lnTo>
                  <a:lnTo>
                    <a:pt x="1602" y="2892"/>
                  </a:lnTo>
                  <a:lnTo>
                    <a:pt x="1610" y="2900"/>
                  </a:lnTo>
                  <a:lnTo>
                    <a:pt x="1616" y="2902"/>
                  </a:lnTo>
                  <a:lnTo>
                    <a:pt x="1620" y="2904"/>
                  </a:lnTo>
                  <a:lnTo>
                    <a:pt x="1624" y="2904"/>
                  </a:lnTo>
                  <a:lnTo>
                    <a:pt x="1628" y="2902"/>
                  </a:lnTo>
                  <a:lnTo>
                    <a:pt x="1634" y="2896"/>
                  </a:lnTo>
                  <a:lnTo>
                    <a:pt x="1638" y="2894"/>
                  </a:lnTo>
                  <a:lnTo>
                    <a:pt x="1640" y="2894"/>
                  </a:lnTo>
                  <a:lnTo>
                    <a:pt x="1642" y="2896"/>
                  </a:lnTo>
                  <a:lnTo>
                    <a:pt x="1646" y="2898"/>
                  </a:lnTo>
                  <a:lnTo>
                    <a:pt x="1648" y="2896"/>
                  </a:lnTo>
                  <a:lnTo>
                    <a:pt x="1652" y="2894"/>
                  </a:lnTo>
                  <a:lnTo>
                    <a:pt x="1654" y="2890"/>
                  </a:lnTo>
                  <a:lnTo>
                    <a:pt x="1654" y="2884"/>
                  </a:lnTo>
                  <a:lnTo>
                    <a:pt x="1654" y="2872"/>
                  </a:lnTo>
                  <a:lnTo>
                    <a:pt x="1656" y="2866"/>
                  </a:lnTo>
                  <a:lnTo>
                    <a:pt x="1662" y="2864"/>
                  </a:lnTo>
                  <a:lnTo>
                    <a:pt x="1670" y="2864"/>
                  </a:lnTo>
                  <a:lnTo>
                    <a:pt x="1686" y="2868"/>
                  </a:lnTo>
                  <a:lnTo>
                    <a:pt x="1700" y="2874"/>
                  </a:lnTo>
                  <a:lnTo>
                    <a:pt x="1712" y="2882"/>
                  </a:lnTo>
                  <a:lnTo>
                    <a:pt x="1720" y="2890"/>
                  </a:lnTo>
                  <a:lnTo>
                    <a:pt x="1728" y="2898"/>
                  </a:lnTo>
                  <a:lnTo>
                    <a:pt x="1732" y="2904"/>
                  </a:lnTo>
                  <a:lnTo>
                    <a:pt x="1738" y="2908"/>
                  </a:lnTo>
                  <a:lnTo>
                    <a:pt x="1744" y="2910"/>
                  </a:lnTo>
                  <a:lnTo>
                    <a:pt x="1752" y="2908"/>
                  </a:lnTo>
                  <a:lnTo>
                    <a:pt x="1766" y="2904"/>
                  </a:lnTo>
                  <a:lnTo>
                    <a:pt x="1778" y="2902"/>
                  </a:lnTo>
                  <a:lnTo>
                    <a:pt x="1782" y="2900"/>
                  </a:lnTo>
                  <a:lnTo>
                    <a:pt x="1788" y="2898"/>
                  </a:lnTo>
                  <a:lnTo>
                    <a:pt x="1794" y="2892"/>
                  </a:lnTo>
                  <a:lnTo>
                    <a:pt x="1802" y="2884"/>
                  </a:lnTo>
                  <a:lnTo>
                    <a:pt x="1814" y="2872"/>
                  </a:lnTo>
                  <a:lnTo>
                    <a:pt x="1822" y="2868"/>
                  </a:lnTo>
                  <a:lnTo>
                    <a:pt x="1828" y="2868"/>
                  </a:lnTo>
                  <a:lnTo>
                    <a:pt x="1834" y="2872"/>
                  </a:lnTo>
                  <a:lnTo>
                    <a:pt x="1838" y="2876"/>
                  </a:lnTo>
                  <a:lnTo>
                    <a:pt x="1844" y="2880"/>
                  </a:lnTo>
                  <a:lnTo>
                    <a:pt x="1848" y="2880"/>
                  </a:lnTo>
                  <a:lnTo>
                    <a:pt x="1856" y="2876"/>
                  </a:lnTo>
                  <a:lnTo>
                    <a:pt x="1868" y="2864"/>
                  </a:lnTo>
                  <a:lnTo>
                    <a:pt x="1876" y="2860"/>
                  </a:lnTo>
                  <a:lnTo>
                    <a:pt x="1878" y="2860"/>
                  </a:lnTo>
                  <a:lnTo>
                    <a:pt x="1880" y="2862"/>
                  </a:lnTo>
                  <a:lnTo>
                    <a:pt x="1882" y="2870"/>
                  </a:lnTo>
                  <a:lnTo>
                    <a:pt x="1882" y="2874"/>
                  </a:lnTo>
                  <a:lnTo>
                    <a:pt x="1880" y="2878"/>
                  </a:lnTo>
                  <a:lnTo>
                    <a:pt x="1872" y="2886"/>
                  </a:lnTo>
                  <a:lnTo>
                    <a:pt x="1866" y="2892"/>
                  </a:lnTo>
                  <a:lnTo>
                    <a:pt x="1864" y="2894"/>
                  </a:lnTo>
                  <a:lnTo>
                    <a:pt x="1866" y="2896"/>
                  </a:lnTo>
                  <a:lnTo>
                    <a:pt x="1872" y="2906"/>
                  </a:lnTo>
                  <a:lnTo>
                    <a:pt x="1872" y="2910"/>
                  </a:lnTo>
                  <a:lnTo>
                    <a:pt x="1872" y="2914"/>
                  </a:lnTo>
                  <a:lnTo>
                    <a:pt x="1868" y="2918"/>
                  </a:lnTo>
                  <a:lnTo>
                    <a:pt x="1864" y="2924"/>
                  </a:lnTo>
                  <a:lnTo>
                    <a:pt x="1862" y="2930"/>
                  </a:lnTo>
                  <a:lnTo>
                    <a:pt x="1866" y="2940"/>
                  </a:lnTo>
                  <a:lnTo>
                    <a:pt x="1870" y="2948"/>
                  </a:lnTo>
                  <a:lnTo>
                    <a:pt x="1870" y="2956"/>
                  </a:lnTo>
                  <a:lnTo>
                    <a:pt x="1870" y="2966"/>
                  </a:lnTo>
                  <a:lnTo>
                    <a:pt x="1872" y="2980"/>
                  </a:lnTo>
                  <a:lnTo>
                    <a:pt x="1872" y="2986"/>
                  </a:lnTo>
                  <a:lnTo>
                    <a:pt x="1870" y="2990"/>
                  </a:lnTo>
                  <a:lnTo>
                    <a:pt x="1866" y="2996"/>
                  </a:lnTo>
                  <a:lnTo>
                    <a:pt x="1860" y="3000"/>
                  </a:lnTo>
                  <a:lnTo>
                    <a:pt x="1858" y="3006"/>
                  </a:lnTo>
                  <a:lnTo>
                    <a:pt x="1858" y="3012"/>
                  </a:lnTo>
                  <a:lnTo>
                    <a:pt x="1858" y="3020"/>
                  </a:lnTo>
                  <a:lnTo>
                    <a:pt x="1856" y="3020"/>
                  </a:lnTo>
                  <a:lnTo>
                    <a:pt x="1854" y="3024"/>
                  </a:lnTo>
                  <a:lnTo>
                    <a:pt x="1850" y="3034"/>
                  </a:lnTo>
                  <a:lnTo>
                    <a:pt x="1848" y="3044"/>
                  </a:lnTo>
                  <a:lnTo>
                    <a:pt x="1846" y="3050"/>
                  </a:lnTo>
                  <a:lnTo>
                    <a:pt x="1842" y="3054"/>
                  </a:lnTo>
                  <a:lnTo>
                    <a:pt x="1838" y="3064"/>
                  </a:lnTo>
                  <a:lnTo>
                    <a:pt x="1824" y="3108"/>
                  </a:lnTo>
                  <a:lnTo>
                    <a:pt x="1818" y="3130"/>
                  </a:lnTo>
                  <a:lnTo>
                    <a:pt x="1814" y="3144"/>
                  </a:lnTo>
                  <a:lnTo>
                    <a:pt x="1806" y="3154"/>
                  </a:lnTo>
                  <a:lnTo>
                    <a:pt x="1800" y="3160"/>
                  </a:lnTo>
                  <a:lnTo>
                    <a:pt x="1768" y="3170"/>
                  </a:lnTo>
                  <a:lnTo>
                    <a:pt x="1764" y="3170"/>
                  </a:lnTo>
                  <a:lnTo>
                    <a:pt x="1760" y="3166"/>
                  </a:lnTo>
                  <a:lnTo>
                    <a:pt x="1756" y="3164"/>
                  </a:lnTo>
                  <a:lnTo>
                    <a:pt x="1754" y="3166"/>
                  </a:lnTo>
                  <a:lnTo>
                    <a:pt x="1748" y="3168"/>
                  </a:lnTo>
                  <a:lnTo>
                    <a:pt x="1744" y="3170"/>
                  </a:lnTo>
                  <a:lnTo>
                    <a:pt x="1740" y="3170"/>
                  </a:lnTo>
                  <a:lnTo>
                    <a:pt x="1734" y="3168"/>
                  </a:lnTo>
                  <a:lnTo>
                    <a:pt x="1728" y="3164"/>
                  </a:lnTo>
                  <a:lnTo>
                    <a:pt x="1726" y="3162"/>
                  </a:lnTo>
                  <a:lnTo>
                    <a:pt x="1724" y="3162"/>
                  </a:lnTo>
                  <a:lnTo>
                    <a:pt x="1724" y="3164"/>
                  </a:lnTo>
                  <a:lnTo>
                    <a:pt x="1724" y="3168"/>
                  </a:lnTo>
                  <a:lnTo>
                    <a:pt x="1720" y="3170"/>
                  </a:lnTo>
                  <a:lnTo>
                    <a:pt x="1734" y="3232"/>
                  </a:lnTo>
                  <a:lnTo>
                    <a:pt x="1734" y="3230"/>
                  </a:lnTo>
                  <a:lnTo>
                    <a:pt x="1738" y="3232"/>
                  </a:lnTo>
                  <a:lnTo>
                    <a:pt x="1738" y="3236"/>
                  </a:lnTo>
                  <a:lnTo>
                    <a:pt x="1738" y="3242"/>
                  </a:lnTo>
                  <a:lnTo>
                    <a:pt x="1740" y="3252"/>
                  </a:lnTo>
                  <a:lnTo>
                    <a:pt x="1744" y="3260"/>
                  </a:lnTo>
                  <a:lnTo>
                    <a:pt x="1750" y="3266"/>
                  </a:lnTo>
                  <a:lnTo>
                    <a:pt x="1754" y="3272"/>
                  </a:lnTo>
                  <a:lnTo>
                    <a:pt x="1758" y="3278"/>
                  </a:lnTo>
                  <a:lnTo>
                    <a:pt x="1760" y="3288"/>
                  </a:lnTo>
                  <a:lnTo>
                    <a:pt x="1762" y="3300"/>
                  </a:lnTo>
                  <a:lnTo>
                    <a:pt x="1766" y="3306"/>
                  </a:lnTo>
                  <a:lnTo>
                    <a:pt x="1770" y="3312"/>
                  </a:lnTo>
                  <a:lnTo>
                    <a:pt x="1784" y="3328"/>
                  </a:lnTo>
                  <a:lnTo>
                    <a:pt x="1792" y="3340"/>
                  </a:lnTo>
                  <a:lnTo>
                    <a:pt x="1796" y="3344"/>
                  </a:lnTo>
                  <a:lnTo>
                    <a:pt x="1800" y="3346"/>
                  </a:lnTo>
                  <a:lnTo>
                    <a:pt x="1802" y="3344"/>
                  </a:lnTo>
                  <a:lnTo>
                    <a:pt x="1804" y="3340"/>
                  </a:lnTo>
                  <a:lnTo>
                    <a:pt x="1810" y="3328"/>
                  </a:lnTo>
                  <a:lnTo>
                    <a:pt x="1812" y="3314"/>
                  </a:lnTo>
                  <a:lnTo>
                    <a:pt x="1816" y="3292"/>
                  </a:lnTo>
                  <a:lnTo>
                    <a:pt x="1830" y="3254"/>
                  </a:lnTo>
                  <a:lnTo>
                    <a:pt x="1832" y="3250"/>
                  </a:lnTo>
                  <a:lnTo>
                    <a:pt x="1832" y="3256"/>
                  </a:lnTo>
                  <a:lnTo>
                    <a:pt x="1832" y="3260"/>
                  </a:lnTo>
                  <a:lnTo>
                    <a:pt x="1826" y="3286"/>
                  </a:lnTo>
                  <a:lnTo>
                    <a:pt x="1826" y="3296"/>
                  </a:lnTo>
                  <a:lnTo>
                    <a:pt x="1826" y="3302"/>
                  </a:lnTo>
                  <a:lnTo>
                    <a:pt x="1822" y="3312"/>
                  </a:lnTo>
                  <a:lnTo>
                    <a:pt x="1818" y="3328"/>
                  </a:lnTo>
                  <a:lnTo>
                    <a:pt x="1818" y="3330"/>
                  </a:lnTo>
                  <a:lnTo>
                    <a:pt x="1824" y="3328"/>
                  </a:lnTo>
                  <a:lnTo>
                    <a:pt x="1828" y="3326"/>
                  </a:lnTo>
                  <a:lnTo>
                    <a:pt x="1834" y="3326"/>
                  </a:lnTo>
                  <a:lnTo>
                    <a:pt x="1838" y="3328"/>
                  </a:lnTo>
                  <a:lnTo>
                    <a:pt x="1840" y="3330"/>
                  </a:lnTo>
                  <a:lnTo>
                    <a:pt x="1848" y="3340"/>
                  </a:lnTo>
                  <a:lnTo>
                    <a:pt x="1864" y="3372"/>
                  </a:lnTo>
                  <a:lnTo>
                    <a:pt x="1880" y="3406"/>
                  </a:lnTo>
                  <a:lnTo>
                    <a:pt x="1888" y="3418"/>
                  </a:lnTo>
                  <a:lnTo>
                    <a:pt x="1896" y="3428"/>
                  </a:lnTo>
                  <a:lnTo>
                    <a:pt x="1900" y="3434"/>
                  </a:lnTo>
                  <a:lnTo>
                    <a:pt x="1900" y="3440"/>
                  </a:lnTo>
                  <a:lnTo>
                    <a:pt x="1902" y="3444"/>
                  </a:lnTo>
                  <a:lnTo>
                    <a:pt x="1908" y="3450"/>
                  </a:lnTo>
                  <a:lnTo>
                    <a:pt x="1916" y="3458"/>
                  </a:lnTo>
                  <a:lnTo>
                    <a:pt x="1922" y="3470"/>
                  </a:lnTo>
                  <a:lnTo>
                    <a:pt x="1926" y="3482"/>
                  </a:lnTo>
                  <a:lnTo>
                    <a:pt x="1926" y="3486"/>
                  </a:lnTo>
                  <a:lnTo>
                    <a:pt x="1924" y="3492"/>
                  </a:lnTo>
                  <a:lnTo>
                    <a:pt x="1922" y="3496"/>
                  </a:lnTo>
                  <a:lnTo>
                    <a:pt x="1924" y="3502"/>
                  </a:lnTo>
                  <a:lnTo>
                    <a:pt x="1926" y="3506"/>
                  </a:lnTo>
                  <a:lnTo>
                    <a:pt x="1928" y="3512"/>
                  </a:lnTo>
                  <a:lnTo>
                    <a:pt x="1938" y="3522"/>
                  </a:lnTo>
                  <a:lnTo>
                    <a:pt x="1944" y="3526"/>
                  </a:lnTo>
                  <a:lnTo>
                    <a:pt x="1952" y="3528"/>
                  </a:lnTo>
                  <a:lnTo>
                    <a:pt x="1958" y="3532"/>
                  </a:lnTo>
                  <a:lnTo>
                    <a:pt x="1964" y="3538"/>
                  </a:lnTo>
                  <a:lnTo>
                    <a:pt x="1970" y="3548"/>
                  </a:lnTo>
                  <a:lnTo>
                    <a:pt x="1976" y="3560"/>
                  </a:lnTo>
                  <a:lnTo>
                    <a:pt x="1988" y="3586"/>
                  </a:lnTo>
                  <a:lnTo>
                    <a:pt x="1996" y="3610"/>
                  </a:lnTo>
                  <a:lnTo>
                    <a:pt x="1998" y="3620"/>
                  </a:lnTo>
                  <a:lnTo>
                    <a:pt x="1998" y="3626"/>
                  </a:lnTo>
                  <a:lnTo>
                    <a:pt x="1998" y="3632"/>
                  </a:lnTo>
                  <a:lnTo>
                    <a:pt x="1996" y="3636"/>
                  </a:lnTo>
                  <a:lnTo>
                    <a:pt x="1994" y="3638"/>
                  </a:lnTo>
                  <a:lnTo>
                    <a:pt x="1992" y="3642"/>
                  </a:lnTo>
                  <a:lnTo>
                    <a:pt x="1994" y="3648"/>
                  </a:lnTo>
                  <a:lnTo>
                    <a:pt x="1996" y="3656"/>
                  </a:lnTo>
                  <a:lnTo>
                    <a:pt x="2000" y="3664"/>
                  </a:lnTo>
                  <a:lnTo>
                    <a:pt x="2000" y="3668"/>
                  </a:lnTo>
                  <a:lnTo>
                    <a:pt x="1998" y="3670"/>
                  </a:lnTo>
                  <a:lnTo>
                    <a:pt x="1998" y="3672"/>
                  </a:lnTo>
                  <a:lnTo>
                    <a:pt x="1996" y="3674"/>
                  </a:lnTo>
                  <a:lnTo>
                    <a:pt x="1996" y="3676"/>
                  </a:lnTo>
                  <a:lnTo>
                    <a:pt x="2004" y="3690"/>
                  </a:lnTo>
                  <a:lnTo>
                    <a:pt x="2014" y="3706"/>
                  </a:lnTo>
                  <a:lnTo>
                    <a:pt x="2020" y="3716"/>
                  </a:lnTo>
                  <a:lnTo>
                    <a:pt x="2026" y="3722"/>
                  </a:lnTo>
                  <a:lnTo>
                    <a:pt x="2036" y="3726"/>
                  </a:lnTo>
                  <a:lnTo>
                    <a:pt x="2042" y="3730"/>
                  </a:lnTo>
                  <a:lnTo>
                    <a:pt x="2048" y="3734"/>
                  </a:lnTo>
                  <a:lnTo>
                    <a:pt x="2058" y="3744"/>
                  </a:lnTo>
                  <a:lnTo>
                    <a:pt x="2064" y="3758"/>
                  </a:lnTo>
                  <a:lnTo>
                    <a:pt x="2072" y="3770"/>
                  </a:lnTo>
                  <a:lnTo>
                    <a:pt x="2078" y="3778"/>
                  </a:lnTo>
                  <a:lnTo>
                    <a:pt x="2082" y="3782"/>
                  </a:lnTo>
                  <a:lnTo>
                    <a:pt x="2084" y="3786"/>
                  </a:lnTo>
                  <a:lnTo>
                    <a:pt x="2084" y="3796"/>
                  </a:lnTo>
                  <a:lnTo>
                    <a:pt x="2086" y="3804"/>
                  </a:lnTo>
                  <a:lnTo>
                    <a:pt x="2088" y="3810"/>
                  </a:lnTo>
                  <a:lnTo>
                    <a:pt x="2092" y="3816"/>
                  </a:lnTo>
                  <a:lnTo>
                    <a:pt x="2094" y="3824"/>
                  </a:lnTo>
                  <a:lnTo>
                    <a:pt x="2096" y="3830"/>
                  </a:lnTo>
                  <a:lnTo>
                    <a:pt x="2098" y="3836"/>
                  </a:lnTo>
                  <a:lnTo>
                    <a:pt x="2108" y="3848"/>
                  </a:lnTo>
                  <a:lnTo>
                    <a:pt x="2120" y="3862"/>
                  </a:lnTo>
                  <a:lnTo>
                    <a:pt x="2124" y="3870"/>
                  </a:lnTo>
                  <a:lnTo>
                    <a:pt x="2126" y="3878"/>
                  </a:lnTo>
                  <a:lnTo>
                    <a:pt x="2128" y="3884"/>
                  </a:lnTo>
                  <a:lnTo>
                    <a:pt x="2130" y="3886"/>
                  </a:lnTo>
                  <a:lnTo>
                    <a:pt x="2134" y="3886"/>
                  </a:lnTo>
                  <a:lnTo>
                    <a:pt x="2138" y="3888"/>
                  </a:lnTo>
                  <a:lnTo>
                    <a:pt x="2140" y="3892"/>
                  </a:lnTo>
                  <a:lnTo>
                    <a:pt x="2144" y="3902"/>
                  </a:lnTo>
                  <a:lnTo>
                    <a:pt x="2146" y="3918"/>
                  </a:lnTo>
                  <a:lnTo>
                    <a:pt x="2148" y="3936"/>
                  </a:lnTo>
                  <a:lnTo>
                    <a:pt x="2146" y="3944"/>
                  </a:lnTo>
                  <a:lnTo>
                    <a:pt x="2142" y="3952"/>
                  </a:lnTo>
                  <a:lnTo>
                    <a:pt x="2142" y="3954"/>
                  </a:lnTo>
                  <a:lnTo>
                    <a:pt x="2142" y="3958"/>
                  </a:lnTo>
                  <a:lnTo>
                    <a:pt x="2144" y="3964"/>
                  </a:lnTo>
                  <a:lnTo>
                    <a:pt x="2146" y="3968"/>
                  </a:lnTo>
                  <a:lnTo>
                    <a:pt x="2146" y="3972"/>
                  </a:lnTo>
                  <a:lnTo>
                    <a:pt x="2144" y="3974"/>
                  </a:lnTo>
                  <a:lnTo>
                    <a:pt x="2140" y="3976"/>
                  </a:lnTo>
                  <a:lnTo>
                    <a:pt x="2142" y="3980"/>
                  </a:lnTo>
                  <a:lnTo>
                    <a:pt x="2146" y="3982"/>
                  </a:lnTo>
                  <a:lnTo>
                    <a:pt x="2148" y="3986"/>
                  </a:lnTo>
                  <a:lnTo>
                    <a:pt x="2150" y="3988"/>
                  </a:lnTo>
                  <a:lnTo>
                    <a:pt x="2150" y="3996"/>
                  </a:lnTo>
                  <a:lnTo>
                    <a:pt x="2152" y="4000"/>
                  </a:lnTo>
                  <a:lnTo>
                    <a:pt x="2154" y="4008"/>
                  </a:lnTo>
                  <a:lnTo>
                    <a:pt x="2156" y="4020"/>
                  </a:lnTo>
                  <a:lnTo>
                    <a:pt x="2158" y="4034"/>
                  </a:lnTo>
                  <a:lnTo>
                    <a:pt x="2162" y="4044"/>
                  </a:lnTo>
                  <a:lnTo>
                    <a:pt x="2166" y="4054"/>
                  </a:lnTo>
                  <a:lnTo>
                    <a:pt x="2166" y="4058"/>
                  </a:lnTo>
                  <a:lnTo>
                    <a:pt x="2166" y="4064"/>
                  </a:lnTo>
                  <a:lnTo>
                    <a:pt x="2164" y="4072"/>
                  </a:lnTo>
                  <a:lnTo>
                    <a:pt x="2166" y="4076"/>
                  </a:lnTo>
                  <a:lnTo>
                    <a:pt x="2168" y="4082"/>
                  </a:lnTo>
                  <a:lnTo>
                    <a:pt x="2172" y="4092"/>
                  </a:lnTo>
                  <a:lnTo>
                    <a:pt x="2176" y="4100"/>
                  </a:lnTo>
                  <a:lnTo>
                    <a:pt x="2178" y="4102"/>
                  </a:lnTo>
                  <a:lnTo>
                    <a:pt x="2180" y="4102"/>
                  </a:lnTo>
                  <a:lnTo>
                    <a:pt x="2184" y="4100"/>
                  </a:lnTo>
                  <a:lnTo>
                    <a:pt x="2186" y="4102"/>
                  </a:lnTo>
                  <a:lnTo>
                    <a:pt x="2190" y="4104"/>
                  </a:lnTo>
                  <a:lnTo>
                    <a:pt x="2196" y="4108"/>
                  </a:lnTo>
                  <a:lnTo>
                    <a:pt x="2200" y="4106"/>
                  </a:lnTo>
                  <a:lnTo>
                    <a:pt x="2204" y="4104"/>
                  </a:lnTo>
                  <a:lnTo>
                    <a:pt x="2208" y="4104"/>
                  </a:lnTo>
                  <a:lnTo>
                    <a:pt x="2212" y="4104"/>
                  </a:lnTo>
                  <a:lnTo>
                    <a:pt x="2214" y="4102"/>
                  </a:lnTo>
                  <a:lnTo>
                    <a:pt x="2218" y="4098"/>
                  </a:lnTo>
                  <a:lnTo>
                    <a:pt x="2226" y="4098"/>
                  </a:lnTo>
                  <a:lnTo>
                    <a:pt x="2232" y="4100"/>
                  </a:lnTo>
                  <a:lnTo>
                    <a:pt x="2236" y="4098"/>
                  </a:lnTo>
                  <a:lnTo>
                    <a:pt x="2238" y="4096"/>
                  </a:lnTo>
                  <a:lnTo>
                    <a:pt x="2240" y="4094"/>
                  </a:lnTo>
                  <a:lnTo>
                    <a:pt x="2242" y="4090"/>
                  </a:lnTo>
                  <a:lnTo>
                    <a:pt x="2244" y="4088"/>
                  </a:lnTo>
                  <a:lnTo>
                    <a:pt x="2248" y="4088"/>
                  </a:lnTo>
                  <a:lnTo>
                    <a:pt x="2252" y="4086"/>
                  </a:lnTo>
                  <a:lnTo>
                    <a:pt x="2254" y="4084"/>
                  </a:lnTo>
                  <a:lnTo>
                    <a:pt x="2258" y="4074"/>
                  </a:lnTo>
                  <a:lnTo>
                    <a:pt x="2262" y="4070"/>
                  </a:lnTo>
                  <a:lnTo>
                    <a:pt x="2266" y="4068"/>
                  </a:lnTo>
                  <a:lnTo>
                    <a:pt x="2274" y="4066"/>
                  </a:lnTo>
                  <a:lnTo>
                    <a:pt x="2284" y="4066"/>
                  </a:lnTo>
                  <a:lnTo>
                    <a:pt x="2300" y="4066"/>
                  </a:lnTo>
                  <a:lnTo>
                    <a:pt x="2312" y="4062"/>
                  </a:lnTo>
                  <a:lnTo>
                    <a:pt x="2324" y="4058"/>
                  </a:lnTo>
                  <a:lnTo>
                    <a:pt x="2334" y="4050"/>
                  </a:lnTo>
                  <a:lnTo>
                    <a:pt x="2348" y="4038"/>
                  </a:lnTo>
                  <a:lnTo>
                    <a:pt x="2356" y="4036"/>
                  </a:lnTo>
                  <a:lnTo>
                    <a:pt x="2364" y="4036"/>
                  </a:lnTo>
                  <a:lnTo>
                    <a:pt x="2370" y="4038"/>
                  </a:lnTo>
                  <a:lnTo>
                    <a:pt x="2374" y="4038"/>
                  </a:lnTo>
                  <a:lnTo>
                    <a:pt x="2382" y="4034"/>
                  </a:lnTo>
                  <a:lnTo>
                    <a:pt x="2390" y="4028"/>
                  </a:lnTo>
                  <a:lnTo>
                    <a:pt x="2398" y="4020"/>
                  </a:lnTo>
                  <a:lnTo>
                    <a:pt x="2406" y="4010"/>
                  </a:lnTo>
                  <a:lnTo>
                    <a:pt x="2416" y="4002"/>
                  </a:lnTo>
                  <a:lnTo>
                    <a:pt x="2426" y="3998"/>
                  </a:lnTo>
                  <a:lnTo>
                    <a:pt x="2432" y="3996"/>
                  </a:lnTo>
                  <a:lnTo>
                    <a:pt x="2438" y="3998"/>
                  </a:lnTo>
                  <a:lnTo>
                    <a:pt x="2442" y="3998"/>
                  </a:lnTo>
                  <a:lnTo>
                    <a:pt x="2446" y="3996"/>
                  </a:lnTo>
                  <a:lnTo>
                    <a:pt x="2452" y="3992"/>
                  </a:lnTo>
                  <a:lnTo>
                    <a:pt x="2462" y="3986"/>
                  </a:lnTo>
                  <a:lnTo>
                    <a:pt x="2468" y="3982"/>
                  </a:lnTo>
                  <a:lnTo>
                    <a:pt x="2480" y="3978"/>
                  </a:lnTo>
                  <a:lnTo>
                    <a:pt x="2500" y="3972"/>
                  </a:lnTo>
                  <a:lnTo>
                    <a:pt x="2506" y="3968"/>
                  </a:lnTo>
                  <a:lnTo>
                    <a:pt x="2510" y="3966"/>
                  </a:lnTo>
                  <a:lnTo>
                    <a:pt x="2520" y="3962"/>
                  </a:lnTo>
                  <a:lnTo>
                    <a:pt x="2526" y="3960"/>
                  </a:lnTo>
                  <a:lnTo>
                    <a:pt x="2528" y="3954"/>
                  </a:lnTo>
                  <a:lnTo>
                    <a:pt x="2528" y="3942"/>
                  </a:lnTo>
                  <a:lnTo>
                    <a:pt x="2528" y="3934"/>
                  </a:lnTo>
                  <a:lnTo>
                    <a:pt x="2532" y="3926"/>
                  </a:lnTo>
                  <a:lnTo>
                    <a:pt x="2542" y="3916"/>
                  </a:lnTo>
                  <a:lnTo>
                    <a:pt x="2562" y="3906"/>
                  </a:lnTo>
                  <a:lnTo>
                    <a:pt x="2566" y="3902"/>
                  </a:lnTo>
                  <a:lnTo>
                    <a:pt x="2572" y="3902"/>
                  </a:lnTo>
                  <a:lnTo>
                    <a:pt x="2578" y="3902"/>
                  </a:lnTo>
                  <a:lnTo>
                    <a:pt x="2584" y="3902"/>
                  </a:lnTo>
                  <a:lnTo>
                    <a:pt x="2586" y="3900"/>
                  </a:lnTo>
                  <a:lnTo>
                    <a:pt x="2594" y="3894"/>
                  </a:lnTo>
                  <a:lnTo>
                    <a:pt x="2600" y="3892"/>
                  </a:lnTo>
                  <a:lnTo>
                    <a:pt x="2606" y="3890"/>
                  </a:lnTo>
                  <a:lnTo>
                    <a:pt x="2614" y="3888"/>
                  </a:lnTo>
                  <a:lnTo>
                    <a:pt x="2624" y="3890"/>
                  </a:lnTo>
                  <a:lnTo>
                    <a:pt x="2630" y="3890"/>
                  </a:lnTo>
                  <a:lnTo>
                    <a:pt x="2634" y="3890"/>
                  </a:lnTo>
                  <a:lnTo>
                    <a:pt x="2638" y="3888"/>
                  </a:lnTo>
                  <a:lnTo>
                    <a:pt x="2642" y="3886"/>
                  </a:lnTo>
                  <a:lnTo>
                    <a:pt x="2646" y="3878"/>
                  </a:lnTo>
                  <a:lnTo>
                    <a:pt x="2650" y="3868"/>
                  </a:lnTo>
                  <a:lnTo>
                    <a:pt x="2654" y="3858"/>
                  </a:lnTo>
                  <a:lnTo>
                    <a:pt x="2658" y="3850"/>
                  </a:lnTo>
                  <a:lnTo>
                    <a:pt x="2664" y="3844"/>
                  </a:lnTo>
                  <a:lnTo>
                    <a:pt x="2670" y="3842"/>
                  </a:lnTo>
                  <a:lnTo>
                    <a:pt x="2676" y="3842"/>
                  </a:lnTo>
                  <a:lnTo>
                    <a:pt x="2690" y="3840"/>
                  </a:lnTo>
                  <a:lnTo>
                    <a:pt x="2698" y="3836"/>
                  </a:lnTo>
                  <a:lnTo>
                    <a:pt x="2702" y="3830"/>
                  </a:lnTo>
                  <a:lnTo>
                    <a:pt x="2704" y="3822"/>
                  </a:lnTo>
                  <a:lnTo>
                    <a:pt x="2708" y="3814"/>
                  </a:lnTo>
                  <a:lnTo>
                    <a:pt x="2712" y="3806"/>
                  </a:lnTo>
                  <a:lnTo>
                    <a:pt x="2720" y="3798"/>
                  </a:lnTo>
                  <a:lnTo>
                    <a:pt x="2734" y="3794"/>
                  </a:lnTo>
                  <a:lnTo>
                    <a:pt x="2746" y="3790"/>
                  </a:lnTo>
                  <a:lnTo>
                    <a:pt x="2752" y="3786"/>
                  </a:lnTo>
                  <a:lnTo>
                    <a:pt x="2754" y="3782"/>
                  </a:lnTo>
                  <a:lnTo>
                    <a:pt x="2752" y="3776"/>
                  </a:lnTo>
                  <a:lnTo>
                    <a:pt x="2750" y="3768"/>
                  </a:lnTo>
                  <a:lnTo>
                    <a:pt x="2750" y="3758"/>
                  </a:lnTo>
                  <a:lnTo>
                    <a:pt x="2750" y="3746"/>
                  </a:lnTo>
                  <a:lnTo>
                    <a:pt x="2754" y="3730"/>
                  </a:lnTo>
                  <a:lnTo>
                    <a:pt x="2760" y="3716"/>
                  </a:lnTo>
                  <a:lnTo>
                    <a:pt x="2764" y="3710"/>
                  </a:lnTo>
                  <a:lnTo>
                    <a:pt x="2768" y="3712"/>
                  </a:lnTo>
                  <a:lnTo>
                    <a:pt x="2770" y="3714"/>
                  </a:lnTo>
                  <a:lnTo>
                    <a:pt x="2772" y="3718"/>
                  </a:lnTo>
                  <a:lnTo>
                    <a:pt x="2776" y="3720"/>
                  </a:lnTo>
                  <a:lnTo>
                    <a:pt x="2780" y="3716"/>
                  </a:lnTo>
                  <a:lnTo>
                    <a:pt x="2786" y="3704"/>
                  </a:lnTo>
                  <a:lnTo>
                    <a:pt x="2792" y="3692"/>
                  </a:lnTo>
                  <a:lnTo>
                    <a:pt x="2796" y="3684"/>
                  </a:lnTo>
                  <a:lnTo>
                    <a:pt x="2806" y="3674"/>
                  </a:lnTo>
                  <a:lnTo>
                    <a:pt x="2816" y="3664"/>
                  </a:lnTo>
                  <a:lnTo>
                    <a:pt x="2820" y="3656"/>
                  </a:lnTo>
                  <a:lnTo>
                    <a:pt x="2824" y="3644"/>
                  </a:lnTo>
                  <a:lnTo>
                    <a:pt x="2830" y="3628"/>
                  </a:lnTo>
                  <a:lnTo>
                    <a:pt x="2834" y="3618"/>
                  </a:lnTo>
                  <a:lnTo>
                    <a:pt x="2834" y="3616"/>
                  </a:lnTo>
                  <a:lnTo>
                    <a:pt x="2832" y="3614"/>
                  </a:lnTo>
                  <a:lnTo>
                    <a:pt x="2822" y="3608"/>
                  </a:lnTo>
                  <a:close/>
                  <a:moveTo>
                    <a:pt x="2468" y="3400"/>
                  </a:moveTo>
                  <a:lnTo>
                    <a:pt x="2468" y="3400"/>
                  </a:lnTo>
                  <a:lnTo>
                    <a:pt x="2470" y="3400"/>
                  </a:lnTo>
                  <a:lnTo>
                    <a:pt x="2468" y="3400"/>
                  </a:lnTo>
                  <a:close/>
                  <a:moveTo>
                    <a:pt x="1836" y="3098"/>
                  </a:moveTo>
                  <a:lnTo>
                    <a:pt x="1836" y="3098"/>
                  </a:lnTo>
                  <a:lnTo>
                    <a:pt x="1838" y="3094"/>
                  </a:lnTo>
                  <a:lnTo>
                    <a:pt x="1842" y="3094"/>
                  </a:lnTo>
                  <a:lnTo>
                    <a:pt x="1838" y="3094"/>
                  </a:lnTo>
                  <a:lnTo>
                    <a:pt x="1836" y="3098"/>
                  </a:lnTo>
                  <a:close/>
                  <a:moveTo>
                    <a:pt x="1856" y="3100"/>
                  </a:moveTo>
                  <a:lnTo>
                    <a:pt x="1856" y="3100"/>
                  </a:lnTo>
                  <a:lnTo>
                    <a:pt x="1856" y="3102"/>
                  </a:lnTo>
                  <a:lnTo>
                    <a:pt x="1856" y="3100"/>
                  </a:lnTo>
                  <a:lnTo>
                    <a:pt x="1856" y="3090"/>
                  </a:lnTo>
                  <a:lnTo>
                    <a:pt x="1858" y="3084"/>
                  </a:lnTo>
                  <a:lnTo>
                    <a:pt x="1860" y="3082"/>
                  </a:lnTo>
                  <a:lnTo>
                    <a:pt x="1858" y="3084"/>
                  </a:lnTo>
                  <a:lnTo>
                    <a:pt x="1856" y="3090"/>
                  </a:lnTo>
                  <a:lnTo>
                    <a:pt x="1856" y="3100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06" name="Freeform 6156">
              <a:extLst>
                <a:ext uri="{FF2B5EF4-FFF2-40B4-BE49-F238E27FC236}">
                  <a16:creationId xmlns:a16="http://schemas.microsoft.com/office/drawing/2014/main" id="{C592A1CC-FA57-47B7-8D38-7B70F073B0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7288" y="879494"/>
              <a:ext cx="3719525" cy="3473436"/>
            </a:xfrm>
            <a:custGeom>
              <a:avLst/>
              <a:gdLst>
                <a:gd name="T0" fmla="*/ 334096 w 5856"/>
                <a:gd name="T1" fmla="*/ 341505 h 5472"/>
                <a:gd name="T2" fmla="*/ 374746 w 5856"/>
                <a:gd name="T3" fmla="*/ 60938 h 5472"/>
                <a:gd name="T4" fmla="*/ 2452998 w 5856"/>
                <a:gd name="T5" fmla="*/ 316114 h 5472"/>
                <a:gd name="T6" fmla="*/ 3177084 w 5856"/>
                <a:gd name="T7" fmla="*/ 608108 h 5472"/>
                <a:gd name="T8" fmla="*/ 2139228 w 5856"/>
                <a:gd name="T9" fmla="*/ 481154 h 5472"/>
                <a:gd name="T10" fmla="*/ 256606 w 5856"/>
                <a:gd name="T11" fmla="*/ 559865 h 5472"/>
                <a:gd name="T12" fmla="*/ 48272 w 5856"/>
                <a:gd name="T13" fmla="*/ 76172 h 5472"/>
                <a:gd name="T14" fmla="*/ 461128 w 5856"/>
                <a:gd name="T15" fmla="*/ 11426 h 5472"/>
                <a:gd name="T16" fmla="*/ 438262 w 5856"/>
                <a:gd name="T17" fmla="*/ 78711 h 5472"/>
                <a:gd name="T18" fmla="*/ 1814025 w 5856"/>
                <a:gd name="T19" fmla="*/ 3336340 h 5472"/>
                <a:gd name="T20" fmla="*/ 2066820 w 5856"/>
                <a:gd name="T21" fmla="*/ 2794248 h 5472"/>
                <a:gd name="T22" fmla="*/ 2090956 w 5856"/>
                <a:gd name="T23" fmla="*/ 2845030 h 5472"/>
                <a:gd name="T24" fmla="*/ 2021088 w 5856"/>
                <a:gd name="T25" fmla="*/ 2668564 h 5472"/>
                <a:gd name="T26" fmla="*/ 2068090 w 5856"/>
                <a:gd name="T27" fmla="*/ 2759971 h 5472"/>
                <a:gd name="T28" fmla="*/ 2012196 w 5856"/>
                <a:gd name="T29" fmla="*/ 2762510 h 5472"/>
                <a:gd name="T30" fmla="*/ 2125255 w 5856"/>
                <a:gd name="T31" fmla="*/ 3088781 h 5472"/>
                <a:gd name="T32" fmla="*/ 2097307 w 5856"/>
                <a:gd name="T33" fmla="*/ 1976667 h 5472"/>
                <a:gd name="T34" fmla="*/ 2010925 w 5856"/>
                <a:gd name="T35" fmla="*/ 3324914 h 5472"/>
                <a:gd name="T36" fmla="*/ 2102389 w 5856"/>
                <a:gd name="T37" fmla="*/ 1863679 h 5472"/>
                <a:gd name="T38" fmla="*/ 1256352 w 5856"/>
                <a:gd name="T39" fmla="*/ 2824717 h 5472"/>
                <a:gd name="T40" fmla="*/ 1637450 w 5856"/>
                <a:gd name="T41" fmla="*/ 2959288 h 5472"/>
                <a:gd name="T42" fmla="*/ 1636179 w 5856"/>
                <a:gd name="T43" fmla="*/ 3313488 h 5472"/>
                <a:gd name="T44" fmla="*/ 1580285 w 5856"/>
                <a:gd name="T45" fmla="*/ 3222082 h 5472"/>
                <a:gd name="T46" fmla="*/ 1342734 w 5856"/>
                <a:gd name="T47" fmla="*/ 2956749 h 5472"/>
                <a:gd name="T48" fmla="*/ 5081 w 5856"/>
                <a:gd name="T49" fmla="*/ 3446790 h 5472"/>
                <a:gd name="T50" fmla="*/ 2179879 w 5856"/>
                <a:gd name="T51" fmla="*/ 2182332 h 5472"/>
                <a:gd name="T52" fmla="*/ 2291667 w 5856"/>
                <a:gd name="T53" fmla="*/ 2007136 h 5472"/>
                <a:gd name="T54" fmla="*/ 1948679 w 5856"/>
                <a:gd name="T55" fmla="*/ 3044347 h 5472"/>
                <a:gd name="T56" fmla="*/ 1984248 w 5856"/>
                <a:gd name="T57" fmla="*/ 3100206 h 5472"/>
                <a:gd name="T58" fmla="*/ 1942328 w 5856"/>
                <a:gd name="T59" fmla="*/ 2744736 h 5472"/>
                <a:gd name="T60" fmla="*/ 2132876 w 5856"/>
                <a:gd name="T61" fmla="*/ 3114171 h 5472"/>
                <a:gd name="T62" fmla="*/ 2483486 w 5856"/>
                <a:gd name="T63" fmla="*/ 1744342 h 5472"/>
                <a:gd name="T64" fmla="*/ 2336129 w 5856"/>
                <a:gd name="T65" fmla="*/ 1971589 h 5472"/>
                <a:gd name="T66" fmla="*/ 2107470 w 5856"/>
                <a:gd name="T67" fmla="*/ 1984284 h 5472"/>
                <a:gd name="T68" fmla="*/ 2536840 w 5856"/>
                <a:gd name="T69" fmla="*/ 1350786 h 5472"/>
                <a:gd name="T70" fmla="*/ 2451728 w 5856"/>
                <a:gd name="T71" fmla="*/ 1727838 h 5472"/>
                <a:gd name="T72" fmla="*/ 2022358 w 5856"/>
                <a:gd name="T73" fmla="*/ 2660947 h 5472"/>
                <a:gd name="T74" fmla="*/ 1906759 w 5856"/>
                <a:gd name="T75" fmla="*/ 2780283 h 5472"/>
                <a:gd name="T76" fmla="*/ 2087145 w 5856"/>
                <a:gd name="T77" fmla="*/ 2730772 h 5472"/>
                <a:gd name="T78" fmla="*/ 1878811 w 5856"/>
                <a:gd name="T79" fmla="*/ 2870420 h 5472"/>
                <a:gd name="T80" fmla="*/ 1669208 w 5856"/>
                <a:gd name="T81" fmla="*/ 3111632 h 5472"/>
                <a:gd name="T82" fmla="*/ 2046494 w 5856"/>
                <a:gd name="T83" fmla="*/ 2306747 h 5472"/>
                <a:gd name="T84" fmla="*/ 3226627 w 5856"/>
                <a:gd name="T85" fmla="*/ 603030 h 5472"/>
                <a:gd name="T86" fmla="*/ 2160824 w 5856"/>
                <a:gd name="T87" fmla="*/ 505275 h 5472"/>
                <a:gd name="T88" fmla="*/ 1448171 w 5856"/>
                <a:gd name="T89" fmla="*/ 275489 h 5472"/>
                <a:gd name="T90" fmla="*/ 899390 w 5856"/>
                <a:gd name="T91" fmla="*/ 483693 h 5472"/>
                <a:gd name="T92" fmla="*/ 736789 w 5856"/>
                <a:gd name="T93" fmla="*/ 700784 h 5472"/>
                <a:gd name="T94" fmla="*/ 137195 w 5856"/>
                <a:gd name="T95" fmla="*/ 684280 h 5472"/>
                <a:gd name="T96" fmla="*/ 415396 w 5856"/>
                <a:gd name="T97" fmla="*/ 2273739 h 5472"/>
                <a:gd name="T98" fmla="*/ 814279 w 5856"/>
                <a:gd name="T99" fmla="*/ 2748545 h 5472"/>
                <a:gd name="T100" fmla="*/ 1185214 w 5856"/>
                <a:gd name="T101" fmla="*/ 2338485 h 5472"/>
                <a:gd name="T102" fmla="*/ 1393547 w 5856"/>
                <a:gd name="T103" fmla="*/ 2695225 h 5472"/>
                <a:gd name="T104" fmla="*/ 1451982 w 5856"/>
                <a:gd name="T105" fmla="*/ 2856456 h 5472"/>
                <a:gd name="T106" fmla="*/ 1629828 w 5856"/>
                <a:gd name="T107" fmla="*/ 2740928 h 5472"/>
                <a:gd name="T108" fmla="*/ 1744157 w 5856"/>
                <a:gd name="T109" fmla="*/ 2391805 h 5472"/>
                <a:gd name="T110" fmla="*/ 1933435 w 5856"/>
                <a:gd name="T111" fmla="*/ 2254696 h 5472"/>
                <a:gd name="T112" fmla="*/ 1986789 w 5856"/>
                <a:gd name="T113" fmla="*/ 2059187 h 5472"/>
                <a:gd name="T114" fmla="*/ 1905488 w 5856"/>
                <a:gd name="T115" fmla="*/ 1812897 h 5472"/>
                <a:gd name="T116" fmla="*/ 2103659 w 5856"/>
                <a:gd name="T117" fmla="*/ 1858600 h 5472"/>
                <a:gd name="T118" fmla="*/ 2129066 w 5856"/>
                <a:gd name="T119" fmla="*/ 1809089 h 5472"/>
                <a:gd name="T120" fmla="*/ 2413618 w 5856"/>
                <a:gd name="T121" fmla="*/ 1277153 h 5472"/>
                <a:gd name="T122" fmla="*/ 3003049 w 5856"/>
                <a:gd name="T123" fmla="*/ 983890 h 5472"/>
                <a:gd name="T124" fmla="*/ 3079269 w 5856"/>
                <a:gd name="T125" fmla="*/ 1027054 h 547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56"/>
                <a:gd name="T190" fmla="*/ 0 h 5472"/>
                <a:gd name="T191" fmla="*/ 5856 w 5856"/>
                <a:gd name="T192" fmla="*/ 5472 h 547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56" h="5472">
                  <a:moveTo>
                    <a:pt x="1912" y="64"/>
                  </a:moveTo>
                  <a:lnTo>
                    <a:pt x="1912" y="64"/>
                  </a:lnTo>
                  <a:lnTo>
                    <a:pt x="1910" y="60"/>
                  </a:lnTo>
                  <a:lnTo>
                    <a:pt x="1902" y="58"/>
                  </a:lnTo>
                  <a:lnTo>
                    <a:pt x="1882" y="54"/>
                  </a:lnTo>
                  <a:lnTo>
                    <a:pt x="1862" y="54"/>
                  </a:lnTo>
                  <a:lnTo>
                    <a:pt x="1854" y="56"/>
                  </a:lnTo>
                  <a:lnTo>
                    <a:pt x="1850" y="60"/>
                  </a:lnTo>
                  <a:lnTo>
                    <a:pt x="1850" y="62"/>
                  </a:lnTo>
                  <a:lnTo>
                    <a:pt x="1852" y="64"/>
                  </a:lnTo>
                  <a:lnTo>
                    <a:pt x="1858" y="68"/>
                  </a:lnTo>
                  <a:lnTo>
                    <a:pt x="1868" y="70"/>
                  </a:lnTo>
                  <a:lnTo>
                    <a:pt x="1880" y="70"/>
                  </a:lnTo>
                  <a:lnTo>
                    <a:pt x="1902" y="68"/>
                  </a:lnTo>
                  <a:lnTo>
                    <a:pt x="1908" y="66"/>
                  </a:lnTo>
                  <a:lnTo>
                    <a:pt x="1912" y="64"/>
                  </a:lnTo>
                  <a:close/>
                  <a:moveTo>
                    <a:pt x="1078" y="706"/>
                  </a:moveTo>
                  <a:lnTo>
                    <a:pt x="1078" y="706"/>
                  </a:lnTo>
                  <a:lnTo>
                    <a:pt x="1094" y="702"/>
                  </a:lnTo>
                  <a:lnTo>
                    <a:pt x="1100" y="700"/>
                  </a:lnTo>
                  <a:lnTo>
                    <a:pt x="1104" y="698"/>
                  </a:lnTo>
                  <a:lnTo>
                    <a:pt x="1104" y="694"/>
                  </a:lnTo>
                  <a:lnTo>
                    <a:pt x="1104" y="690"/>
                  </a:lnTo>
                  <a:lnTo>
                    <a:pt x="1102" y="684"/>
                  </a:lnTo>
                  <a:lnTo>
                    <a:pt x="1094" y="678"/>
                  </a:lnTo>
                  <a:lnTo>
                    <a:pt x="1082" y="674"/>
                  </a:lnTo>
                  <a:lnTo>
                    <a:pt x="1070" y="674"/>
                  </a:lnTo>
                  <a:lnTo>
                    <a:pt x="1058" y="676"/>
                  </a:lnTo>
                  <a:lnTo>
                    <a:pt x="1048" y="682"/>
                  </a:lnTo>
                  <a:lnTo>
                    <a:pt x="1040" y="688"/>
                  </a:lnTo>
                  <a:lnTo>
                    <a:pt x="1036" y="694"/>
                  </a:lnTo>
                  <a:lnTo>
                    <a:pt x="1036" y="700"/>
                  </a:lnTo>
                  <a:lnTo>
                    <a:pt x="1040" y="704"/>
                  </a:lnTo>
                  <a:lnTo>
                    <a:pt x="1048" y="708"/>
                  </a:lnTo>
                  <a:lnTo>
                    <a:pt x="1060" y="708"/>
                  </a:lnTo>
                  <a:lnTo>
                    <a:pt x="1078" y="706"/>
                  </a:lnTo>
                  <a:close/>
                  <a:moveTo>
                    <a:pt x="1928" y="154"/>
                  </a:moveTo>
                  <a:lnTo>
                    <a:pt x="1928" y="154"/>
                  </a:lnTo>
                  <a:lnTo>
                    <a:pt x="1914" y="152"/>
                  </a:lnTo>
                  <a:lnTo>
                    <a:pt x="1902" y="154"/>
                  </a:lnTo>
                  <a:lnTo>
                    <a:pt x="1894" y="156"/>
                  </a:lnTo>
                  <a:lnTo>
                    <a:pt x="1890" y="160"/>
                  </a:lnTo>
                  <a:lnTo>
                    <a:pt x="1890" y="164"/>
                  </a:lnTo>
                  <a:lnTo>
                    <a:pt x="1894" y="168"/>
                  </a:lnTo>
                  <a:lnTo>
                    <a:pt x="1900" y="172"/>
                  </a:lnTo>
                  <a:lnTo>
                    <a:pt x="1910" y="176"/>
                  </a:lnTo>
                  <a:lnTo>
                    <a:pt x="1920" y="178"/>
                  </a:lnTo>
                  <a:lnTo>
                    <a:pt x="1926" y="180"/>
                  </a:lnTo>
                  <a:lnTo>
                    <a:pt x="1932" y="186"/>
                  </a:lnTo>
                  <a:lnTo>
                    <a:pt x="1934" y="188"/>
                  </a:lnTo>
                  <a:lnTo>
                    <a:pt x="1938" y="190"/>
                  </a:lnTo>
                  <a:lnTo>
                    <a:pt x="1956" y="188"/>
                  </a:lnTo>
                  <a:lnTo>
                    <a:pt x="1982" y="180"/>
                  </a:lnTo>
                  <a:lnTo>
                    <a:pt x="1996" y="174"/>
                  </a:lnTo>
                  <a:lnTo>
                    <a:pt x="2000" y="172"/>
                  </a:lnTo>
                  <a:lnTo>
                    <a:pt x="2000" y="170"/>
                  </a:lnTo>
                  <a:lnTo>
                    <a:pt x="1998" y="168"/>
                  </a:lnTo>
                  <a:lnTo>
                    <a:pt x="1994" y="166"/>
                  </a:lnTo>
                  <a:lnTo>
                    <a:pt x="1982" y="162"/>
                  </a:lnTo>
                  <a:lnTo>
                    <a:pt x="1964" y="158"/>
                  </a:lnTo>
                  <a:lnTo>
                    <a:pt x="1928" y="154"/>
                  </a:lnTo>
                  <a:close/>
                  <a:moveTo>
                    <a:pt x="526" y="138"/>
                  </a:moveTo>
                  <a:lnTo>
                    <a:pt x="526" y="138"/>
                  </a:lnTo>
                  <a:lnTo>
                    <a:pt x="532" y="144"/>
                  </a:lnTo>
                  <a:lnTo>
                    <a:pt x="538" y="148"/>
                  </a:lnTo>
                  <a:lnTo>
                    <a:pt x="552" y="152"/>
                  </a:lnTo>
                  <a:lnTo>
                    <a:pt x="558" y="154"/>
                  </a:lnTo>
                  <a:lnTo>
                    <a:pt x="562" y="152"/>
                  </a:lnTo>
                  <a:lnTo>
                    <a:pt x="564" y="150"/>
                  </a:lnTo>
                  <a:lnTo>
                    <a:pt x="564" y="146"/>
                  </a:lnTo>
                  <a:lnTo>
                    <a:pt x="564" y="142"/>
                  </a:lnTo>
                  <a:lnTo>
                    <a:pt x="568" y="140"/>
                  </a:lnTo>
                  <a:lnTo>
                    <a:pt x="572" y="136"/>
                  </a:lnTo>
                  <a:lnTo>
                    <a:pt x="582" y="136"/>
                  </a:lnTo>
                  <a:lnTo>
                    <a:pt x="600" y="134"/>
                  </a:lnTo>
                  <a:lnTo>
                    <a:pt x="604" y="132"/>
                  </a:lnTo>
                  <a:lnTo>
                    <a:pt x="606" y="130"/>
                  </a:lnTo>
                  <a:lnTo>
                    <a:pt x="604" y="128"/>
                  </a:lnTo>
                  <a:lnTo>
                    <a:pt x="598" y="126"/>
                  </a:lnTo>
                  <a:lnTo>
                    <a:pt x="580" y="122"/>
                  </a:lnTo>
                  <a:lnTo>
                    <a:pt x="556" y="120"/>
                  </a:lnTo>
                  <a:lnTo>
                    <a:pt x="534" y="122"/>
                  </a:lnTo>
                  <a:lnTo>
                    <a:pt x="526" y="124"/>
                  </a:lnTo>
                  <a:lnTo>
                    <a:pt x="522" y="126"/>
                  </a:lnTo>
                  <a:lnTo>
                    <a:pt x="522" y="132"/>
                  </a:lnTo>
                  <a:lnTo>
                    <a:pt x="526" y="138"/>
                  </a:lnTo>
                  <a:close/>
                  <a:moveTo>
                    <a:pt x="658" y="948"/>
                  </a:moveTo>
                  <a:lnTo>
                    <a:pt x="658" y="948"/>
                  </a:lnTo>
                  <a:lnTo>
                    <a:pt x="658" y="944"/>
                  </a:lnTo>
                  <a:lnTo>
                    <a:pt x="656" y="942"/>
                  </a:lnTo>
                  <a:lnTo>
                    <a:pt x="644" y="936"/>
                  </a:lnTo>
                  <a:lnTo>
                    <a:pt x="628" y="926"/>
                  </a:lnTo>
                  <a:lnTo>
                    <a:pt x="620" y="920"/>
                  </a:lnTo>
                  <a:lnTo>
                    <a:pt x="612" y="912"/>
                  </a:lnTo>
                  <a:lnTo>
                    <a:pt x="602" y="904"/>
                  </a:lnTo>
                  <a:lnTo>
                    <a:pt x="594" y="904"/>
                  </a:lnTo>
                  <a:lnTo>
                    <a:pt x="588" y="906"/>
                  </a:lnTo>
                  <a:lnTo>
                    <a:pt x="582" y="908"/>
                  </a:lnTo>
                  <a:lnTo>
                    <a:pt x="580" y="910"/>
                  </a:lnTo>
                  <a:lnTo>
                    <a:pt x="580" y="912"/>
                  </a:lnTo>
                  <a:lnTo>
                    <a:pt x="582" y="916"/>
                  </a:lnTo>
                  <a:lnTo>
                    <a:pt x="584" y="920"/>
                  </a:lnTo>
                  <a:lnTo>
                    <a:pt x="582" y="920"/>
                  </a:lnTo>
                  <a:lnTo>
                    <a:pt x="578" y="918"/>
                  </a:lnTo>
                  <a:lnTo>
                    <a:pt x="576" y="918"/>
                  </a:lnTo>
                  <a:lnTo>
                    <a:pt x="574" y="920"/>
                  </a:lnTo>
                  <a:lnTo>
                    <a:pt x="576" y="924"/>
                  </a:lnTo>
                  <a:lnTo>
                    <a:pt x="580" y="930"/>
                  </a:lnTo>
                  <a:lnTo>
                    <a:pt x="588" y="940"/>
                  </a:lnTo>
                  <a:lnTo>
                    <a:pt x="594" y="944"/>
                  </a:lnTo>
                  <a:lnTo>
                    <a:pt x="596" y="946"/>
                  </a:lnTo>
                  <a:lnTo>
                    <a:pt x="600" y="944"/>
                  </a:lnTo>
                  <a:lnTo>
                    <a:pt x="600" y="942"/>
                  </a:lnTo>
                  <a:lnTo>
                    <a:pt x="604" y="942"/>
                  </a:lnTo>
                  <a:lnTo>
                    <a:pt x="610" y="942"/>
                  </a:lnTo>
                  <a:lnTo>
                    <a:pt x="618" y="946"/>
                  </a:lnTo>
                  <a:lnTo>
                    <a:pt x="620" y="948"/>
                  </a:lnTo>
                  <a:lnTo>
                    <a:pt x="620" y="952"/>
                  </a:lnTo>
                  <a:lnTo>
                    <a:pt x="620" y="956"/>
                  </a:lnTo>
                  <a:lnTo>
                    <a:pt x="624" y="958"/>
                  </a:lnTo>
                  <a:lnTo>
                    <a:pt x="638" y="956"/>
                  </a:lnTo>
                  <a:lnTo>
                    <a:pt x="652" y="954"/>
                  </a:lnTo>
                  <a:lnTo>
                    <a:pt x="656" y="950"/>
                  </a:lnTo>
                  <a:lnTo>
                    <a:pt x="658" y="948"/>
                  </a:lnTo>
                  <a:close/>
                  <a:moveTo>
                    <a:pt x="768" y="460"/>
                  </a:moveTo>
                  <a:lnTo>
                    <a:pt x="768" y="460"/>
                  </a:lnTo>
                  <a:lnTo>
                    <a:pt x="752" y="466"/>
                  </a:lnTo>
                  <a:lnTo>
                    <a:pt x="742" y="468"/>
                  </a:lnTo>
                  <a:lnTo>
                    <a:pt x="736" y="468"/>
                  </a:lnTo>
                  <a:lnTo>
                    <a:pt x="732" y="466"/>
                  </a:lnTo>
                  <a:lnTo>
                    <a:pt x="728" y="462"/>
                  </a:lnTo>
                  <a:lnTo>
                    <a:pt x="722" y="460"/>
                  </a:lnTo>
                  <a:lnTo>
                    <a:pt x="712" y="458"/>
                  </a:lnTo>
                  <a:lnTo>
                    <a:pt x="698" y="460"/>
                  </a:lnTo>
                  <a:lnTo>
                    <a:pt x="682" y="462"/>
                  </a:lnTo>
                  <a:lnTo>
                    <a:pt x="674" y="464"/>
                  </a:lnTo>
                  <a:lnTo>
                    <a:pt x="672" y="468"/>
                  </a:lnTo>
                  <a:lnTo>
                    <a:pt x="672" y="470"/>
                  </a:lnTo>
                  <a:lnTo>
                    <a:pt x="674" y="474"/>
                  </a:lnTo>
                  <a:lnTo>
                    <a:pt x="674" y="476"/>
                  </a:lnTo>
                  <a:lnTo>
                    <a:pt x="672" y="478"/>
                  </a:lnTo>
                  <a:lnTo>
                    <a:pt x="664" y="476"/>
                  </a:lnTo>
                  <a:lnTo>
                    <a:pt x="652" y="478"/>
                  </a:lnTo>
                  <a:lnTo>
                    <a:pt x="636" y="480"/>
                  </a:lnTo>
                  <a:lnTo>
                    <a:pt x="620" y="484"/>
                  </a:lnTo>
                  <a:lnTo>
                    <a:pt x="602" y="492"/>
                  </a:lnTo>
                  <a:lnTo>
                    <a:pt x="584" y="500"/>
                  </a:lnTo>
                  <a:lnTo>
                    <a:pt x="568" y="508"/>
                  </a:lnTo>
                  <a:lnTo>
                    <a:pt x="554" y="518"/>
                  </a:lnTo>
                  <a:lnTo>
                    <a:pt x="544" y="528"/>
                  </a:lnTo>
                  <a:lnTo>
                    <a:pt x="538" y="536"/>
                  </a:lnTo>
                  <a:lnTo>
                    <a:pt x="532" y="538"/>
                  </a:lnTo>
                  <a:lnTo>
                    <a:pt x="528" y="538"/>
                  </a:lnTo>
                  <a:lnTo>
                    <a:pt x="526" y="538"/>
                  </a:lnTo>
                  <a:lnTo>
                    <a:pt x="524" y="536"/>
                  </a:lnTo>
                  <a:lnTo>
                    <a:pt x="520" y="534"/>
                  </a:lnTo>
                  <a:lnTo>
                    <a:pt x="514" y="536"/>
                  </a:lnTo>
                  <a:lnTo>
                    <a:pt x="506" y="542"/>
                  </a:lnTo>
                  <a:lnTo>
                    <a:pt x="498" y="548"/>
                  </a:lnTo>
                  <a:lnTo>
                    <a:pt x="494" y="550"/>
                  </a:lnTo>
                  <a:lnTo>
                    <a:pt x="490" y="548"/>
                  </a:lnTo>
                  <a:lnTo>
                    <a:pt x="488" y="546"/>
                  </a:lnTo>
                  <a:lnTo>
                    <a:pt x="488" y="544"/>
                  </a:lnTo>
                  <a:lnTo>
                    <a:pt x="484" y="542"/>
                  </a:lnTo>
                  <a:lnTo>
                    <a:pt x="480" y="542"/>
                  </a:lnTo>
                  <a:lnTo>
                    <a:pt x="474" y="546"/>
                  </a:lnTo>
                  <a:lnTo>
                    <a:pt x="470" y="550"/>
                  </a:lnTo>
                  <a:lnTo>
                    <a:pt x="468" y="554"/>
                  </a:lnTo>
                  <a:lnTo>
                    <a:pt x="470" y="558"/>
                  </a:lnTo>
                  <a:lnTo>
                    <a:pt x="474" y="560"/>
                  </a:lnTo>
                  <a:lnTo>
                    <a:pt x="480" y="564"/>
                  </a:lnTo>
                  <a:lnTo>
                    <a:pt x="480" y="568"/>
                  </a:lnTo>
                  <a:lnTo>
                    <a:pt x="476" y="570"/>
                  </a:lnTo>
                  <a:lnTo>
                    <a:pt x="472" y="572"/>
                  </a:lnTo>
                  <a:lnTo>
                    <a:pt x="470" y="576"/>
                  </a:lnTo>
                  <a:lnTo>
                    <a:pt x="472" y="578"/>
                  </a:lnTo>
                  <a:lnTo>
                    <a:pt x="476" y="580"/>
                  </a:lnTo>
                  <a:lnTo>
                    <a:pt x="478" y="582"/>
                  </a:lnTo>
                  <a:lnTo>
                    <a:pt x="478" y="584"/>
                  </a:lnTo>
                  <a:lnTo>
                    <a:pt x="476" y="586"/>
                  </a:lnTo>
                  <a:lnTo>
                    <a:pt x="468" y="586"/>
                  </a:lnTo>
                  <a:lnTo>
                    <a:pt x="460" y="588"/>
                  </a:lnTo>
                  <a:lnTo>
                    <a:pt x="454" y="594"/>
                  </a:lnTo>
                  <a:lnTo>
                    <a:pt x="450" y="600"/>
                  </a:lnTo>
                  <a:lnTo>
                    <a:pt x="446" y="606"/>
                  </a:lnTo>
                  <a:lnTo>
                    <a:pt x="442" y="614"/>
                  </a:lnTo>
                  <a:lnTo>
                    <a:pt x="436" y="622"/>
                  </a:lnTo>
                  <a:lnTo>
                    <a:pt x="426" y="630"/>
                  </a:lnTo>
                  <a:lnTo>
                    <a:pt x="414" y="636"/>
                  </a:lnTo>
                  <a:lnTo>
                    <a:pt x="390" y="648"/>
                  </a:lnTo>
                  <a:lnTo>
                    <a:pt x="384" y="654"/>
                  </a:lnTo>
                  <a:lnTo>
                    <a:pt x="380" y="658"/>
                  </a:lnTo>
                  <a:lnTo>
                    <a:pt x="380" y="662"/>
                  </a:lnTo>
                  <a:lnTo>
                    <a:pt x="382" y="666"/>
                  </a:lnTo>
                  <a:lnTo>
                    <a:pt x="390" y="666"/>
                  </a:lnTo>
                  <a:lnTo>
                    <a:pt x="400" y="666"/>
                  </a:lnTo>
                  <a:lnTo>
                    <a:pt x="408" y="668"/>
                  </a:lnTo>
                  <a:lnTo>
                    <a:pt x="410" y="670"/>
                  </a:lnTo>
                  <a:lnTo>
                    <a:pt x="408" y="674"/>
                  </a:lnTo>
                  <a:lnTo>
                    <a:pt x="406" y="678"/>
                  </a:lnTo>
                  <a:lnTo>
                    <a:pt x="402" y="680"/>
                  </a:lnTo>
                  <a:lnTo>
                    <a:pt x="402" y="684"/>
                  </a:lnTo>
                  <a:lnTo>
                    <a:pt x="406" y="684"/>
                  </a:lnTo>
                  <a:lnTo>
                    <a:pt x="416" y="682"/>
                  </a:lnTo>
                  <a:lnTo>
                    <a:pt x="438" y="676"/>
                  </a:lnTo>
                  <a:lnTo>
                    <a:pt x="446" y="676"/>
                  </a:lnTo>
                  <a:lnTo>
                    <a:pt x="454" y="676"/>
                  </a:lnTo>
                  <a:lnTo>
                    <a:pt x="460" y="678"/>
                  </a:lnTo>
                  <a:lnTo>
                    <a:pt x="466" y="682"/>
                  </a:lnTo>
                  <a:lnTo>
                    <a:pt x="486" y="692"/>
                  </a:lnTo>
                  <a:lnTo>
                    <a:pt x="496" y="696"/>
                  </a:lnTo>
                  <a:lnTo>
                    <a:pt x="508" y="694"/>
                  </a:lnTo>
                  <a:lnTo>
                    <a:pt x="514" y="692"/>
                  </a:lnTo>
                  <a:lnTo>
                    <a:pt x="518" y="690"/>
                  </a:lnTo>
                  <a:lnTo>
                    <a:pt x="522" y="686"/>
                  </a:lnTo>
                  <a:lnTo>
                    <a:pt x="524" y="680"/>
                  </a:lnTo>
                  <a:lnTo>
                    <a:pt x="526" y="674"/>
                  </a:lnTo>
                  <a:lnTo>
                    <a:pt x="528" y="672"/>
                  </a:lnTo>
                  <a:lnTo>
                    <a:pt x="538" y="670"/>
                  </a:lnTo>
                  <a:lnTo>
                    <a:pt x="542" y="668"/>
                  </a:lnTo>
                  <a:lnTo>
                    <a:pt x="546" y="664"/>
                  </a:lnTo>
                  <a:lnTo>
                    <a:pt x="550" y="660"/>
                  </a:lnTo>
                  <a:lnTo>
                    <a:pt x="554" y="650"/>
                  </a:lnTo>
                  <a:lnTo>
                    <a:pt x="558" y="640"/>
                  </a:lnTo>
                  <a:lnTo>
                    <a:pt x="562" y="634"/>
                  </a:lnTo>
                  <a:lnTo>
                    <a:pt x="566" y="630"/>
                  </a:lnTo>
                  <a:lnTo>
                    <a:pt x="572" y="628"/>
                  </a:lnTo>
                  <a:lnTo>
                    <a:pt x="580" y="624"/>
                  </a:lnTo>
                  <a:lnTo>
                    <a:pt x="584" y="622"/>
                  </a:lnTo>
                  <a:lnTo>
                    <a:pt x="586" y="616"/>
                  </a:lnTo>
                  <a:lnTo>
                    <a:pt x="588" y="606"/>
                  </a:lnTo>
                  <a:lnTo>
                    <a:pt x="590" y="602"/>
                  </a:lnTo>
                  <a:lnTo>
                    <a:pt x="594" y="600"/>
                  </a:lnTo>
                  <a:lnTo>
                    <a:pt x="610" y="594"/>
                  </a:lnTo>
                  <a:lnTo>
                    <a:pt x="638" y="584"/>
                  </a:lnTo>
                  <a:lnTo>
                    <a:pt x="652" y="578"/>
                  </a:lnTo>
                  <a:lnTo>
                    <a:pt x="658" y="572"/>
                  </a:lnTo>
                  <a:lnTo>
                    <a:pt x="662" y="568"/>
                  </a:lnTo>
                  <a:lnTo>
                    <a:pt x="664" y="564"/>
                  </a:lnTo>
                  <a:lnTo>
                    <a:pt x="668" y="558"/>
                  </a:lnTo>
                  <a:lnTo>
                    <a:pt x="674" y="552"/>
                  </a:lnTo>
                  <a:lnTo>
                    <a:pt x="688" y="544"/>
                  </a:lnTo>
                  <a:lnTo>
                    <a:pt x="712" y="534"/>
                  </a:lnTo>
                  <a:lnTo>
                    <a:pt x="744" y="522"/>
                  </a:lnTo>
                  <a:lnTo>
                    <a:pt x="778" y="512"/>
                  </a:lnTo>
                  <a:lnTo>
                    <a:pt x="854" y="492"/>
                  </a:lnTo>
                  <a:lnTo>
                    <a:pt x="924" y="474"/>
                  </a:lnTo>
                  <a:lnTo>
                    <a:pt x="956" y="464"/>
                  </a:lnTo>
                  <a:lnTo>
                    <a:pt x="980" y="454"/>
                  </a:lnTo>
                  <a:lnTo>
                    <a:pt x="990" y="448"/>
                  </a:lnTo>
                  <a:lnTo>
                    <a:pt x="998" y="444"/>
                  </a:lnTo>
                  <a:lnTo>
                    <a:pt x="1002" y="438"/>
                  </a:lnTo>
                  <a:lnTo>
                    <a:pt x="1002" y="432"/>
                  </a:lnTo>
                  <a:lnTo>
                    <a:pt x="1002" y="428"/>
                  </a:lnTo>
                  <a:lnTo>
                    <a:pt x="1000" y="424"/>
                  </a:lnTo>
                  <a:lnTo>
                    <a:pt x="996" y="420"/>
                  </a:lnTo>
                  <a:lnTo>
                    <a:pt x="990" y="416"/>
                  </a:lnTo>
                  <a:lnTo>
                    <a:pt x="974" y="410"/>
                  </a:lnTo>
                  <a:lnTo>
                    <a:pt x="954" y="406"/>
                  </a:lnTo>
                  <a:lnTo>
                    <a:pt x="932" y="408"/>
                  </a:lnTo>
                  <a:lnTo>
                    <a:pt x="908" y="412"/>
                  </a:lnTo>
                  <a:lnTo>
                    <a:pt x="878" y="422"/>
                  </a:lnTo>
                  <a:lnTo>
                    <a:pt x="874" y="426"/>
                  </a:lnTo>
                  <a:lnTo>
                    <a:pt x="870" y="428"/>
                  </a:lnTo>
                  <a:lnTo>
                    <a:pt x="868" y="430"/>
                  </a:lnTo>
                  <a:lnTo>
                    <a:pt x="864" y="434"/>
                  </a:lnTo>
                  <a:lnTo>
                    <a:pt x="856" y="438"/>
                  </a:lnTo>
                  <a:lnTo>
                    <a:pt x="842" y="444"/>
                  </a:lnTo>
                  <a:lnTo>
                    <a:pt x="818" y="450"/>
                  </a:lnTo>
                  <a:lnTo>
                    <a:pt x="808" y="450"/>
                  </a:lnTo>
                  <a:lnTo>
                    <a:pt x="798" y="452"/>
                  </a:lnTo>
                  <a:lnTo>
                    <a:pt x="768" y="460"/>
                  </a:lnTo>
                  <a:close/>
                  <a:moveTo>
                    <a:pt x="484" y="70"/>
                  </a:moveTo>
                  <a:lnTo>
                    <a:pt x="484" y="70"/>
                  </a:lnTo>
                  <a:lnTo>
                    <a:pt x="482" y="70"/>
                  </a:lnTo>
                  <a:lnTo>
                    <a:pt x="484" y="70"/>
                  </a:lnTo>
                  <a:lnTo>
                    <a:pt x="490" y="72"/>
                  </a:lnTo>
                  <a:lnTo>
                    <a:pt x="500" y="74"/>
                  </a:lnTo>
                  <a:lnTo>
                    <a:pt x="510" y="78"/>
                  </a:lnTo>
                  <a:lnTo>
                    <a:pt x="528" y="86"/>
                  </a:lnTo>
                  <a:lnTo>
                    <a:pt x="538" y="86"/>
                  </a:lnTo>
                  <a:lnTo>
                    <a:pt x="554" y="86"/>
                  </a:lnTo>
                  <a:lnTo>
                    <a:pt x="568" y="86"/>
                  </a:lnTo>
                  <a:lnTo>
                    <a:pt x="568" y="84"/>
                  </a:lnTo>
                  <a:lnTo>
                    <a:pt x="566" y="82"/>
                  </a:lnTo>
                  <a:lnTo>
                    <a:pt x="544" y="76"/>
                  </a:lnTo>
                  <a:lnTo>
                    <a:pt x="530" y="72"/>
                  </a:lnTo>
                  <a:lnTo>
                    <a:pt x="512" y="70"/>
                  </a:lnTo>
                  <a:lnTo>
                    <a:pt x="496" y="68"/>
                  </a:lnTo>
                  <a:lnTo>
                    <a:pt x="484" y="70"/>
                  </a:lnTo>
                  <a:close/>
                  <a:moveTo>
                    <a:pt x="542" y="114"/>
                  </a:moveTo>
                  <a:lnTo>
                    <a:pt x="542" y="114"/>
                  </a:lnTo>
                  <a:lnTo>
                    <a:pt x="554" y="116"/>
                  </a:lnTo>
                  <a:lnTo>
                    <a:pt x="558" y="114"/>
                  </a:lnTo>
                  <a:lnTo>
                    <a:pt x="560" y="112"/>
                  </a:lnTo>
                  <a:lnTo>
                    <a:pt x="560" y="110"/>
                  </a:lnTo>
                  <a:lnTo>
                    <a:pt x="560" y="108"/>
                  </a:lnTo>
                  <a:lnTo>
                    <a:pt x="554" y="106"/>
                  </a:lnTo>
                  <a:lnTo>
                    <a:pt x="542" y="106"/>
                  </a:lnTo>
                  <a:lnTo>
                    <a:pt x="532" y="108"/>
                  </a:lnTo>
                  <a:lnTo>
                    <a:pt x="530" y="110"/>
                  </a:lnTo>
                  <a:lnTo>
                    <a:pt x="532" y="112"/>
                  </a:lnTo>
                  <a:lnTo>
                    <a:pt x="534" y="114"/>
                  </a:lnTo>
                  <a:lnTo>
                    <a:pt x="542" y="114"/>
                  </a:lnTo>
                  <a:close/>
                  <a:moveTo>
                    <a:pt x="590" y="96"/>
                  </a:moveTo>
                  <a:lnTo>
                    <a:pt x="590" y="96"/>
                  </a:lnTo>
                  <a:lnTo>
                    <a:pt x="596" y="94"/>
                  </a:lnTo>
                  <a:lnTo>
                    <a:pt x="598" y="92"/>
                  </a:lnTo>
                  <a:lnTo>
                    <a:pt x="598" y="90"/>
                  </a:lnTo>
                  <a:lnTo>
                    <a:pt x="596" y="88"/>
                  </a:lnTo>
                  <a:lnTo>
                    <a:pt x="592" y="86"/>
                  </a:lnTo>
                  <a:lnTo>
                    <a:pt x="584" y="86"/>
                  </a:lnTo>
                  <a:lnTo>
                    <a:pt x="574" y="88"/>
                  </a:lnTo>
                  <a:lnTo>
                    <a:pt x="562" y="90"/>
                  </a:lnTo>
                  <a:lnTo>
                    <a:pt x="556" y="92"/>
                  </a:lnTo>
                  <a:lnTo>
                    <a:pt x="556" y="94"/>
                  </a:lnTo>
                  <a:lnTo>
                    <a:pt x="560" y="96"/>
                  </a:lnTo>
                  <a:lnTo>
                    <a:pt x="576" y="96"/>
                  </a:lnTo>
                  <a:lnTo>
                    <a:pt x="590" y="96"/>
                  </a:lnTo>
                  <a:close/>
                  <a:moveTo>
                    <a:pt x="554" y="70"/>
                  </a:moveTo>
                  <a:lnTo>
                    <a:pt x="554" y="70"/>
                  </a:lnTo>
                  <a:lnTo>
                    <a:pt x="554" y="72"/>
                  </a:lnTo>
                  <a:lnTo>
                    <a:pt x="554" y="74"/>
                  </a:lnTo>
                  <a:lnTo>
                    <a:pt x="562" y="78"/>
                  </a:lnTo>
                  <a:lnTo>
                    <a:pt x="572" y="80"/>
                  </a:lnTo>
                  <a:lnTo>
                    <a:pt x="582" y="80"/>
                  </a:lnTo>
                  <a:lnTo>
                    <a:pt x="584" y="78"/>
                  </a:lnTo>
                  <a:lnTo>
                    <a:pt x="584" y="76"/>
                  </a:lnTo>
                  <a:lnTo>
                    <a:pt x="576" y="72"/>
                  </a:lnTo>
                  <a:lnTo>
                    <a:pt x="564" y="68"/>
                  </a:lnTo>
                  <a:lnTo>
                    <a:pt x="558" y="68"/>
                  </a:lnTo>
                  <a:lnTo>
                    <a:pt x="554" y="70"/>
                  </a:lnTo>
                  <a:close/>
                  <a:moveTo>
                    <a:pt x="1962" y="108"/>
                  </a:moveTo>
                  <a:lnTo>
                    <a:pt x="1962" y="108"/>
                  </a:lnTo>
                  <a:lnTo>
                    <a:pt x="1950" y="114"/>
                  </a:lnTo>
                  <a:lnTo>
                    <a:pt x="1938" y="120"/>
                  </a:lnTo>
                  <a:lnTo>
                    <a:pt x="1916" y="128"/>
                  </a:lnTo>
                  <a:lnTo>
                    <a:pt x="1908" y="132"/>
                  </a:lnTo>
                  <a:lnTo>
                    <a:pt x="1906" y="134"/>
                  </a:lnTo>
                  <a:lnTo>
                    <a:pt x="1908" y="136"/>
                  </a:lnTo>
                  <a:lnTo>
                    <a:pt x="1918" y="138"/>
                  </a:lnTo>
                  <a:lnTo>
                    <a:pt x="1930" y="138"/>
                  </a:lnTo>
                  <a:lnTo>
                    <a:pt x="1938" y="142"/>
                  </a:lnTo>
                  <a:lnTo>
                    <a:pt x="1952" y="146"/>
                  </a:lnTo>
                  <a:lnTo>
                    <a:pt x="1968" y="154"/>
                  </a:lnTo>
                  <a:lnTo>
                    <a:pt x="1980" y="156"/>
                  </a:lnTo>
                  <a:lnTo>
                    <a:pt x="1994" y="158"/>
                  </a:lnTo>
                  <a:lnTo>
                    <a:pt x="2010" y="158"/>
                  </a:lnTo>
                  <a:lnTo>
                    <a:pt x="2016" y="158"/>
                  </a:lnTo>
                  <a:lnTo>
                    <a:pt x="2020" y="156"/>
                  </a:lnTo>
                  <a:lnTo>
                    <a:pt x="2022" y="152"/>
                  </a:lnTo>
                  <a:lnTo>
                    <a:pt x="2024" y="150"/>
                  </a:lnTo>
                  <a:lnTo>
                    <a:pt x="2028" y="146"/>
                  </a:lnTo>
                  <a:lnTo>
                    <a:pt x="2040" y="142"/>
                  </a:lnTo>
                  <a:lnTo>
                    <a:pt x="2058" y="140"/>
                  </a:lnTo>
                  <a:lnTo>
                    <a:pt x="2100" y="140"/>
                  </a:lnTo>
                  <a:lnTo>
                    <a:pt x="2130" y="140"/>
                  </a:lnTo>
                  <a:lnTo>
                    <a:pt x="2138" y="138"/>
                  </a:lnTo>
                  <a:lnTo>
                    <a:pt x="2142" y="136"/>
                  </a:lnTo>
                  <a:lnTo>
                    <a:pt x="2142" y="130"/>
                  </a:lnTo>
                  <a:lnTo>
                    <a:pt x="2136" y="122"/>
                  </a:lnTo>
                  <a:lnTo>
                    <a:pt x="2132" y="114"/>
                  </a:lnTo>
                  <a:lnTo>
                    <a:pt x="2132" y="112"/>
                  </a:lnTo>
                  <a:lnTo>
                    <a:pt x="2134" y="110"/>
                  </a:lnTo>
                  <a:lnTo>
                    <a:pt x="2140" y="108"/>
                  </a:lnTo>
                  <a:lnTo>
                    <a:pt x="2146" y="106"/>
                  </a:lnTo>
                  <a:lnTo>
                    <a:pt x="2162" y="104"/>
                  </a:lnTo>
                  <a:lnTo>
                    <a:pt x="2164" y="102"/>
                  </a:lnTo>
                  <a:lnTo>
                    <a:pt x="2166" y="100"/>
                  </a:lnTo>
                  <a:lnTo>
                    <a:pt x="2164" y="96"/>
                  </a:lnTo>
                  <a:lnTo>
                    <a:pt x="2160" y="92"/>
                  </a:lnTo>
                  <a:lnTo>
                    <a:pt x="2154" y="90"/>
                  </a:lnTo>
                  <a:lnTo>
                    <a:pt x="2142" y="88"/>
                  </a:lnTo>
                  <a:lnTo>
                    <a:pt x="2136" y="88"/>
                  </a:lnTo>
                  <a:lnTo>
                    <a:pt x="2128" y="86"/>
                  </a:lnTo>
                  <a:lnTo>
                    <a:pt x="2118" y="82"/>
                  </a:lnTo>
                  <a:lnTo>
                    <a:pt x="2110" y="74"/>
                  </a:lnTo>
                  <a:lnTo>
                    <a:pt x="2090" y="60"/>
                  </a:lnTo>
                  <a:lnTo>
                    <a:pt x="2082" y="56"/>
                  </a:lnTo>
                  <a:lnTo>
                    <a:pt x="2076" y="52"/>
                  </a:lnTo>
                  <a:lnTo>
                    <a:pt x="2068" y="50"/>
                  </a:lnTo>
                  <a:lnTo>
                    <a:pt x="2060" y="50"/>
                  </a:lnTo>
                  <a:lnTo>
                    <a:pt x="2052" y="54"/>
                  </a:lnTo>
                  <a:lnTo>
                    <a:pt x="2044" y="58"/>
                  </a:lnTo>
                  <a:lnTo>
                    <a:pt x="2034" y="62"/>
                  </a:lnTo>
                  <a:lnTo>
                    <a:pt x="2026" y="66"/>
                  </a:lnTo>
                  <a:lnTo>
                    <a:pt x="2008" y="68"/>
                  </a:lnTo>
                  <a:lnTo>
                    <a:pt x="1988" y="74"/>
                  </a:lnTo>
                  <a:lnTo>
                    <a:pt x="1978" y="78"/>
                  </a:lnTo>
                  <a:lnTo>
                    <a:pt x="1964" y="84"/>
                  </a:lnTo>
                  <a:lnTo>
                    <a:pt x="1954" y="92"/>
                  </a:lnTo>
                  <a:lnTo>
                    <a:pt x="1952" y="94"/>
                  </a:lnTo>
                  <a:lnTo>
                    <a:pt x="1954" y="96"/>
                  </a:lnTo>
                  <a:lnTo>
                    <a:pt x="1960" y="98"/>
                  </a:lnTo>
                  <a:lnTo>
                    <a:pt x="1964" y="98"/>
                  </a:lnTo>
                  <a:lnTo>
                    <a:pt x="1968" y="98"/>
                  </a:lnTo>
                  <a:lnTo>
                    <a:pt x="1968" y="100"/>
                  </a:lnTo>
                  <a:lnTo>
                    <a:pt x="1968" y="102"/>
                  </a:lnTo>
                  <a:lnTo>
                    <a:pt x="1962" y="108"/>
                  </a:lnTo>
                  <a:close/>
                  <a:moveTo>
                    <a:pt x="3810" y="584"/>
                  </a:moveTo>
                  <a:lnTo>
                    <a:pt x="3810" y="584"/>
                  </a:lnTo>
                  <a:lnTo>
                    <a:pt x="3826" y="588"/>
                  </a:lnTo>
                  <a:lnTo>
                    <a:pt x="3834" y="588"/>
                  </a:lnTo>
                  <a:lnTo>
                    <a:pt x="3840" y="584"/>
                  </a:lnTo>
                  <a:lnTo>
                    <a:pt x="3842" y="580"/>
                  </a:lnTo>
                  <a:lnTo>
                    <a:pt x="3842" y="574"/>
                  </a:lnTo>
                  <a:lnTo>
                    <a:pt x="3846" y="570"/>
                  </a:lnTo>
                  <a:lnTo>
                    <a:pt x="3852" y="568"/>
                  </a:lnTo>
                  <a:lnTo>
                    <a:pt x="3864" y="570"/>
                  </a:lnTo>
                  <a:lnTo>
                    <a:pt x="3878" y="574"/>
                  </a:lnTo>
                  <a:lnTo>
                    <a:pt x="3890" y="572"/>
                  </a:lnTo>
                  <a:lnTo>
                    <a:pt x="3900" y="570"/>
                  </a:lnTo>
                  <a:lnTo>
                    <a:pt x="3910" y="566"/>
                  </a:lnTo>
                  <a:lnTo>
                    <a:pt x="3918" y="562"/>
                  </a:lnTo>
                  <a:lnTo>
                    <a:pt x="3926" y="560"/>
                  </a:lnTo>
                  <a:lnTo>
                    <a:pt x="3934" y="562"/>
                  </a:lnTo>
                  <a:lnTo>
                    <a:pt x="3942" y="566"/>
                  </a:lnTo>
                  <a:lnTo>
                    <a:pt x="3952" y="570"/>
                  </a:lnTo>
                  <a:lnTo>
                    <a:pt x="3962" y="572"/>
                  </a:lnTo>
                  <a:lnTo>
                    <a:pt x="3974" y="572"/>
                  </a:lnTo>
                  <a:lnTo>
                    <a:pt x="3986" y="570"/>
                  </a:lnTo>
                  <a:lnTo>
                    <a:pt x="4014" y="562"/>
                  </a:lnTo>
                  <a:lnTo>
                    <a:pt x="4048" y="552"/>
                  </a:lnTo>
                  <a:lnTo>
                    <a:pt x="4056" y="546"/>
                  </a:lnTo>
                  <a:lnTo>
                    <a:pt x="4060" y="542"/>
                  </a:lnTo>
                  <a:lnTo>
                    <a:pt x="4060" y="538"/>
                  </a:lnTo>
                  <a:lnTo>
                    <a:pt x="4056" y="534"/>
                  </a:lnTo>
                  <a:lnTo>
                    <a:pt x="4054" y="530"/>
                  </a:lnTo>
                  <a:lnTo>
                    <a:pt x="4054" y="528"/>
                  </a:lnTo>
                  <a:lnTo>
                    <a:pt x="4056" y="524"/>
                  </a:lnTo>
                  <a:lnTo>
                    <a:pt x="4066" y="524"/>
                  </a:lnTo>
                  <a:lnTo>
                    <a:pt x="4070" y="522"/>
                  </a:lnTo>
                  <a:lnTo>
                    <a:pt x="4074" y="520"/>
                  </a:lnTo>
                  <a:lnTo>
                    <a:pt x="4076" y="518"/>
                  </a:lnTo>
                  <a:lnTo>
                    <a:pt x="4074" y="516"/>
                  </a:lnTo>
                  <a:lnTo>
                    <a:pt x="4068" y="512"/>
                  </a:lnTo>
                  <a:lnTo>
                    <a:pt x="4056" y="506"/>
                  </a:lnTo>
                  <a:lnTo>
                    <a:pt x="4042" y="500"/>
                  </a:lnTo>
                  <a:lnTo>
                    <a:pt x="4026" y="498"/>
                  </a:lnTo>
                  <a:lnTo>
                    <a:pt x="4010" y="496"/>
                  </a:lnTo>
                  <a:lnTo>
                    <a:pt x="3994" y="498"/>
                  </a:lnTo>
                  <a:lnTo>
                    <a:pt x="3980" y="498"/>
                  </a:lnTo>
                  <a:lnTo>
                    <a:pt x="3968" y="496"/>
                  </a:lnTo>
                  <a:lnTo>
                    <a:pt x="3958" y="490"/>
                  </a:lnTo>
                  <a:lnTo>
                    <a:pt x="3948" y="484"/>
                  </a:lnTo>
                  <a:lnTo>
                    <a:pt x="3938" y="478"/>
                  </a:lnTo>
                  <a:lnTo>
                    <a:pt x="3928" y="472"/>
                  </a:lnTo>
                  <a:lnTo>
                    <a:pt x="3918" y="470"/>
                  </a:lnTo>
                  <a:lnTo>
                    <a:pt x="3912" y="472"/>
                  </a:lnTo>
                  <a:lnTo>
                    <a:pt x="3906" y="474"/>
                  </a:lnTo>
                  <a:lnTo>
                    <a:pt x="3898" y="480"/>
                  </a:lnTo>
                  <a:lnTo>
                    <a:pt x="3894" y="486"/>
                  </a:lnTo>
                  <a:lnTo>
                    <a:pt x="3892" y="492"/>
                  </a:lnTo>
                  <a:lnTo>
                    <a:pt x="3894" y="498"/>
                  </a:lnTo>
                  <a:lnTo>
                    <a:pt x="3900" y="506"/>
                  </a:lnTo>
                  <a:lnTo>
                    <a:pt x="3900" y="510"/>
                  </a:lnTo>
                  <a:lnTo>
                    <a:pt x="3896" y="512"/>
                  </a:lnTo>
                  <a:lnTo>
                    <a:pt x="3890" y="512"/>
                  </a:lnTo>
                  <a:lnTo>
                    <a:pt x="3882" y="508"/>
                  </a:lnTo>
                  <a:lnTo>
                    <a:pt x="3862" y="498"/>
                  </a:lnTo>
                  <a:lnTo>
                    <a:pt x="3842" y="484"/>
                  </a:lnTo>
                  <a:lnTo>
                    <a:pt x="3822" y="472"/>
                  </a:lnTo>
                  <a:lnTo>
                    <a:pt x="3814" y="468"/>
                  </a:lnTo>
                  <a:lnTo>
                    <a:pt x="3808" y="468"/>
                  </a:lnTo>
                  <a:lnTo>
                    <a:pt x="3800" y="466"/>
                  </a:lnTo>
                  <a:lnTo>
                    <a:pt x="3794" y="468"/>
                  </a:lnTo>
                  <a:lnTo>
                    <a:pt x="3778" y="476"/>
                  </a:lnTo>
                  <a:lnTo>
                    <a:pt x="3758" y="488"/>
                  </a:lnTo>
                  <a:lnTo>
                    <a:pt x="3748" y="496"/>
                  </a:lnTo>
                  <a:lnTo>
                    <a:pt x="3746" y="502"/>
                  </a:lnTo>
                  <a:lnTo>
                    <a:pt x="3746" y="508"/>
                  </a:lnTo>
                  <a:lnTo>
                    <a:pt x="3748" y="514"/>
                  </a:lnTo>
                  <a:lnTo>
                    <a:pt x="3752" y="524"/>
                  </a:lnTo>
                  <a:lnTo>
                    <a:pt x="3752" y="530"/>
                  </a:lnTo>
                  <a:lnTo>
                    <a:pt x="3746" y="532"/>
                  </a:lnTo>
                  <a:lnTo>
                    <a:pt x="3742" y="536"/>
                  </a:lnTo>
                  <a:lnTo>
                    <a:pt x="3742" y="542"/>
                  </a:lnTo>
                  <a:lnTo>
                    <a:pt x="3744" y="548"/>
                  </a:lnTo>
                  <a:lnTo>
                    <a:pt x="3752" y="554"/>
                  </a:lnTo>
                  <a:lnTo>
                    <a:pt x="3762" y="560"/>
                  </a:lnTo>
                  <a:lnTo>
                    <a:pt x="3776" y="568"/>
                  </a:lnTo>
                  <a:lnTo>
                    <a:pt x="3810" y="584"/>
                  </a:lnTo>
                  <a:close/>
                  <a:moveTo>
                    <a:pt x="4172" y="572"/>
                  </a:moveTo>
                  <a:lnTo>
                    <a:pt x="4172" y="572"/>
                  </a:lnTo>
                  <a:lnTo>
                    <a:pt x="4198" y="578"/>
                  </a:lnTo>
                  <a:lnTo>
                    <a:pt x="4218" y="578"/>
                  </a:lnTo>
                  <a:lnTo>
                    <a:pt x="4262" y="576"/>
                  </a:lnTo>
                  <a:lnTo>
                    <a:pt x="4276" y="574"/>
                  </a:lnTo>
                  <a:lnTo>
                    <a:pt x="4288" y="570"/>
                  </a:lnTo>
                  <a:lnTo>
                    <a:pt x="4294" y="566"/>
                  </a:lnTo>
                  <a:lnTo>
                    <a:pt x="4300" y="560"/>
                  </a:lnTo>
                  <a:lnTo>
                    <a:pt x="4300" y="556"/>
                  </a:lnTo>
                  <a:lnTo>
                    <a:pt x="4300" y="552"/>
                  </a:lnTo>
                  <a:lnTo>
                    <a:pt x="4296" y="550"/>
                  </a:lnTo>
                  <a:lnTo>
                    <a:pt x="4288" y="550"/>
                  </a:lnTo>
                  <a:lnTo>
                    <a:pt x="4280" y="550"/>
                  </a:lnTo>
                  <a:lnTo>
                    <a:pt x="4274" y="548"/>
                  </a:lnTo>
                  <a:lnTo>
                    <a:pt x="4266" y="540"/>
                  </a:lnTo>
                  <a:lnTo>
                    <a:pt x="4260" y="536"/>
                  </a:lnTo>
                  <a:lnTo>
                    <a:pt x="4252" y="534"/>
                  </a:lnTo>
                  <a:lnTo>
                    <a:pt x="4244" y="536"/>
                  </a:lnTo>
                  <a:lnTo>
                    <a:pt x="4230" y="540"/>
                  </a:lnTo>
                  <a:lnTo>
                    <a:pt x="4220" y="542"/>
                  </a:lnTo>
                  <a:lnTo>
                    <a:pt x="4214" y="542"/>
                  </a:lnTo>
                  <a:lnTo>
                    <a:pt x="4212" y="540"/>
                  </a:lnTo>
                  <a:lnTo>
                    <a:pt x="4212" y="536"/>
                  </a:lnTo>
                  <a:lnTo>
                    <a:pt x="4210" y="532"/>
                  </a:lnTo>
                  <a:lnTo>
                    <a:pt x="4204" y="528"/>
                  </a:lnTo>
                  <a:lnTo>
                    <a:pt x="4194" y="526"/>
                  </a:lnTo>
                  <a:lnTo>
                    <a:pt x="4174" y="528"/>
                  </a:lnTo>
                  <a:lnTo>
                    <a:pt x="4154" y="528"/>
                  </a:lnTo>
                  <a:lnTo>
                    <a:pt x="4142" y="526"/>
                  </a:lnTo>
                  <a:lnTo>
                    <a:pt x="4132" y="524"/>
                  </a:lnTo>
                  <a:lnTo>
                    <a:pt x="4126" y="520"/>
                  </a:lnTo>
                  <a:lnTo>
                    <a:pt x="4122" y="514"/>
                  </a:lnTo>
                  <a:lnTo>
                    <a:pt x="4122" y="516"/>
                  </a:lnTo>
                  <a:lnTo>
                    <a:pt x="4118" y="518"/>
                  </a:lnTo>
                  <a:lnTo>
                    <a:pt x="4112" y="530"/>
                  </a:lnTo>
                  <a:lnTo>
                    <a:pt x="4108" y="536"/>
                  </a:lnTo>
                  <a:lnTo>
                    <a:pt x="4110" y="542"/>
                  </a:lnTo>
                  <a:lnTo>
                    <a:pt x="4114" y="550"/>
                  </a:lnTo>
                  <a:lnTo>
                    <a:pt x="4126" y="556"/>
                  </a:lnTo>
                  <a:lnTo>
                    <a:pt x="4144" y="564"/>
                  </a:lnTo>
                  <a:lnTo>
                    <a:pt x="4172" y="572"/>
                  </a:lnTo>
                  <a:close/>
                  <a:moveTo>
                    <a:pt x="5478" y="870"/>
                  </a:moveTo>
                  <a:lnTo>
                    <a:pt x="5478" y="866"/>
                  </a:lnTo>
                  <a:lnTo>
                    <a:pt x="5548" y="856"/>
                  </a:lnTo>
                  <a:lnTo>
                    <a:pt x="5558" y="854"/>
                  </a:lnTo>
                  <a:lnTo>
                    <a:pt x="5564" y="852"/>
                  </a:lnTo>
                  <a:lnTo>
                    <a:pt x="5570" y="848"/>
                  </a:lnTo>
                  <a:lnTo>
                    <a:pt x="5572" y="846"/>
                  </a:lnTo>
                  <a:lnTo>
                    <a:pt x="5570" y="842"/>
                  </a:lnTo>
                  <a:lnTo>
                    <a:pt x="5568" y="838"/>
                  </a:lnTo>
                  <a:lnTo>
                    <a:pt x="5560" y="832"/>
                  </a:lnTo>
                  <a:lnTo>
                    <a:pt x="5546" y="826"/>
                  </a:lnTo>
                  <a:lnTo>
                    <a:pt x="5530" y="820"/>
                  </a:lnTo>
                  <a:lnTo>
                    <a:pt x="5512" y="818"/>
                  </a:lnTo>
                  <a:lnTo>
                    <a:pt x="5494" y="818"/>
                  </a:lnTo>
                  <a:lnTo>
                    <a:pt x="5478" y="820"/>
                  </a:lnTo>
                  <a:lnTo>
                    <a:pt x="5478" y="818"/>
                  </a:lnTo>
                  <a:lnTo>
                    <a:pt x="5454" y="826"/>
                  </a:lnTo>
                  <a:lnTo>
                    <a:pt x="5444" y="832"/>
                  </a:lnTo>
                  <a:lnTo>
                    <a:pt x="5434" y="838"/>
                  </a:lnTo>
                  <a:lnTo>
                    <a:pt x="5428" y="844"/>
                  </a:lnTo>
                  <a:lnTo>
                    <a:pt x="5422" y="850"/>
                  </a:lnTo>
                  <a:lnTo>
                    <a:pt x="5418" y="856"/>
                  </a:lnTo>
                  <a:lnTo>
                    <a:pt x="5418" y="864"/>
                  </a:lnTo>
                  <a:lnTo>
                    <a:pt x="5418" y="868"/>
                  </a:lnTo>
                  <a:lnTo>
                    <a:pt x="5422" y="872"/>
                  </a:lnTo>
                  <a:lnTo>
                    <a:pt x="5426" y="874"/>
                  </a:lnTo>
                  <a:lnTo>
                    <a:pt x="5434" y="874"/>
                  </a:lnTo>
                  <a:lnTo>
                    <a:pt x="5452" y="874"/>
                  </a:lnTo>
                  <a:lnTo>
                    <a:pt x="5478" y="870"/>
                  </a:lnTo>
                  <a:close/>
                  <a:moveTo>
                    <a:pt x="2060" y="404"/>
                  </a:moveTo>
                  <a:lnTo>
                    <a:pt x="2060" y="404"/>
                  </a:lnTo>
                  <a:lnTo>
                    <a:pt x="2068" y="408"/>
                  </a:lnTo>
                  <a:lnTo>
                    <a:pt x="2078" y="408"/>
                  </a:lnTo>
                  <a:lnTo>
                    <a:pt x="2088" y="406"/>
                  </a:lnTo>
                  <a:lnTo>
                    <a:pt x="2096" y="404"/>
                  </a:lnTo>
                  <a:lnTo>
                    <a:pt x="2104" y="400"/>
                  </a:lnTo>
                  <a:lnTo>
                    <a:pt x="2108" y="396"/>
                  </a:lnTo>
                  <a:lnTo>
                    <a:pt x="2112" y="392"/>
                  </a:lnTo>
                  <a:lnTo>
                    <a:pt x="2112" y="388"/>
                  </a:lnTo>
                  <a:lnTo>
                    <a:pt x="2106" y="386"/>
                  </a:lnTo>
                  <a:lnTo>
                    <a:pt x="2100" y="386"/>
                  </a:lnTo>
                  <a:lnTo>
                    <a:pt x="2080" y="392"/>
                  </a:lnTo>
                  <a:lnTo>
                    <a:pt x="2064" y="398"/>
                  </a:lnTo>
                  <a:lnTo>
                    <a:pt x="2060" y="402"/>
                  </a:lnTo>
                  <a:lnTo>
                    <a:pt x="2058" y="404"/>
                  </a:lnTo>
                  <a:lnTo>
                    <a:pt x="2060" y="404"/>
                  </a:lnTo>
                  <a:close/>
                  <a:moveTo>
                    <a:pt x="3868" y="678"/>
                  </a:moveTo>
                  <a:lnTo>
                    <a:pt x="3868" y="678"/>
                  </a:lnTo>
                  <a:lnTo>
                    <a:pt x="3858" y="686"/>
                  </a:lnTo>
                  <a:lnTo>
                    <a:pt x="3856" y="688"/>
                  </a:lnTo>
                  <a:lnTo>
                    <a:pt x="3858" y="690"/>
                  </a:lnTo>
                  <a:lnTo>
                    <a:pt x="3866" y="690"/>
                  </a:lnTo>
                  <a:lnTo>
                    <a:pt x="3896" y="688"/>
                  </a:lnTo>
                  <a:lnTo>
                    <a:pt x="3916" y="688"/>
                  </a:lnTo>
                  <a:lnTo>
                    <a:pt x="3940" y="692"/>
                  </a:lnTo>
                  <a:lnTo>
                    <a:pt x="3970" y="696"/>
                  </a:lnTo>
                  <a:lnTo>
                    <a:pt x="3990" y="696"/>
                  </a:lnTo>
                  <a:lnTo>
                    <a:pt x="4004" y="694"/>
                  </a:lnTo>
                  <a:lnTo>
                    <a:pt x="4006" y="692"/>
                  </a:lnTo>
                  <a:lnTo>
                    <a:pt x="4008" y="690"/>
                  </a:lnTo>
                  <a:lnTo>
                    <a:pt x="4008" y="686"/>
                  </a:lnTo>
                  <a:lnTo>
                    <a:pt x="4006" y="682"/>
                  </a:lnTo>
                  <a:lnTo>
                    <a:pt x="4000" y="674"/>
                  </a:lnTo>
                  <a:lnTo>
                    <a:pt x="3988" y="664"/>
                  </a:lnTo>
                  <a:lnTo>
                    <a:pt x="3972" y="654"/>
                  </a:lnTo>
                  <a:lnTo>
                    <a:pt x="3956" y="648"/>
                  </a:lnTo>
                  <a:lnTo>
                    <a:pt x="3940" y="644"/>
                  </a:lnTo>
                  <a:lnTo>
                    <a:pt x="3928" y="646"/>
                  </a:lnTo>
                  <a:lnTo>
                    <a:pt x="3916" y="648"/>
                  </a:lnTo>
                  <a:lnTo>
                    <a:pt x="3904" y="654"/>
                  </a:lnTo>
                  <a:lnTo>
                    <a:pt x="3894" y="662"/>
                  </a:lnTo>
                  <a:lnTo>
                    <a:pt x="3868" y="678"/>
                  </a:lnTo>
                  <a:close/>
                  <a:moveTo>
                    <a:pt x="5044" y="956"/>
                  </a:moveTo>
                  <a:lnTo>
                    <a:pt x="5044" y="956"/>
                  </a:lnTo>
                  <a:lnTo>
                    <a:pt x="5046" y="954"/>
                  </a:lnTo>
                  <a:lnTo>
                    <a:pt x="5046" y="950"/>
                  </a:lnTo>
                  <a:lnTo>
                    <a:pt x="5044" y="948"/>
                  </a:lnTo>
                  <a:lnTo>
                    <a:pt x="5042" y="946"/>
                  </a:lnTo>
                  <a:lnTo>
                    <a:pt x="5034" y="942"/>
                  </a:lnTo>
                  <a:lnTo>
                    <a:pt x="5024" y="940"/>
                  </a:lnTo>
                  <a:lnTo>
                    <a:pt x="5012" y="938"/>
                  </a:lnTo>
                  <a:lnTo>
                    <a:pt x="5000" y="938"/>
                  </a:lnTo>
                  <a:lnTo>
                    <a:pt x="4990" y="938"/>
                  </a:lnTo>
                  <a:lnTo>
                    <a:pt x="4984" y="942"/>
                  </a:lnTo>
                  <a:lnTo>
                    <a:pt x="4982" y="944"/>
                  </a:lnTo>
                  <a:lnTo>
                    <a:pt x="4982" y="946"/>
                  </a:lnTo>
                  <a:lnTo>
                    <a:pt x="4986" y="950"/>
                  </a:lnTo>
                  <a:lnTo>
                    <a:pt x="4992" y="954"/>
                  </a:lnTo>
                  <a:lnTo>
                    <a:pt x="5002" y="958"/>
                  </a:lnTo>
                  <a:lnTo>
                    <a:pt x="5014" y="960"/>
                  </a:lnTo>
                  <a:lnTo>
                    <a:pt x="5024" y="962"/>
                  </a:lnTo>
                  <a:lnTo>
                    <a:pt x="5034" y="960"/>
                  </a:lnTo>
                  <a:lnTo>
                    <a:pt x="5044" y="956"/>
                  </a:lnTo>
                  <a:close/>
                  <a:moveTo>
                    <a:pt x="3698" y="530"/>
                  </a:moveTo>
                  <a:lnTo>
                    <a:pt x="3698" y="530"/>
                  </a:lnTo>
                  <a:lnTo>
                    <a:pt x="3704" y="524"/>
                  </a:lnTo>
                  <a:lnTo>
                    <a:pt x="3706" y="518"/>
                  </a:lnTo>
                  <a:lnTo>
                    <a:pt x="3704" y="508"/>
                  </a:lnTo>
                  <a:lnTo>
                    <a:pt x="3696" y="498"/>
                  </a:lnTo>
                  <a:lnTo>
                    <a:pt x="3694" y="496"/>
                  </a:lnTo>
                  <a:lnTo>
                    <a:pt x="3692" y="496"/>
                  </a:lnTo>
                  <a:lnTo>
                    <a:pt x="3688" y="500"/>
                  </a:lnTo>
                  <a:lnTo>
                    <a:pt x="3684" y="506"/>
                  </a:lnTo>
                  <a:lnTo>
                    <a:pt x="3682" y="514"/>
                  </a:lnTo>
                  <a:lnTo>
                    <a:pt x="3680" y="524"/>
                  </a:lnTo>
                  <a:lnTo>
                    <a:pt x="3684" y="530"/>
                  </a:lnTo>
                  <a:lnTo>
                    <a:pt x="3686" y="532"/>
                  </a:lnTo>
                  <a:lnTo>
                    <a:pt x="3688" y="532"/>
                  </a:lnTo>
                  <a:lnTo>
                    <a:pt x="3692" y="532"/>
                  </a:lnTo>
                  <a:lnTo>
                    <a:pt x="3698" y="530"/>
                  </a:lnTo>
                  <a:close/>
                  <a:moveTo>
                    <a:pt x="2260" y="322"/>
                  </a:moveTo>
                  <a:lnTo>
                    <a:pt x="2260" y="322"/>
                  </a:lnTo>
                  <a:lnTo>
                    <a:pt x="2286" y="316"/>
                  </a:lnTo>
                  <a:lnTo>
                    <a:pt x="2314" y="310"/>
                  </a:lnTo>
                  <a:lnTo>
                    <a:pt x="2350" y="306"/>
                  </a:lnTo>
                  <a:lnTo>
                    <a:pt x="2398" y="304"/>
                  </a:lnTo>
                  <a:lnTo>
                    <a:pt x="2424" y="302"/>
                  </a:lnTo>
                  <a:lnTo>
                    <a:pt x="2442" y="298"/>
                  </a:lnTo>
                  <a:lnTo>
                    <a:pt x="2456" y="294"/>
                  </a:lnTo>
                  <a:lnTo>
                    <a:pt x="2464" y="288"/>
                  </a:lnTo>
                  <a:lnTo>
                    <a:pt x="2466" y="284"/>
                  </a:lnTo>
                  <a:lnTo>
                    <a:pt x="2466" y="282"/>
                  </a:lnTo>
                  <a:lnTo>
                    <a:pt x="2462" y="274"/>
                  </a:lnTo>
                  <a:lnTo>
                    <a:pt x="2456" y="266"/>
                  </a:lnTo>
                  <a:lnTo>
                    <a:pt x="2442" y="256"/>
                  </a:lnTo>
                  <a:lnTo>
                    <a:pt x="2420" y="240"/>
                  </a:lnTo>
                  <a:lnTo>
                    <a:pt x="2412" y="234"/>
                  </a:lnTo>
                  <a:lnTo>
                    <a:pt x="2406" y="232"/>
                  </a:lnTo>
                  <a:lnTo>
                    <a:pt x="2398" y="232"/>
                  </a:lnTo>
                  <a:lnTo>
                    <a:pt x="2388" y="236"/>
                  </a:lnTo>
                  <a:lnTo>
                    <a:pt x="2376" y="242"/>
                  </a:lnTo>
                  <a:lnTo>
                    <a:pt x="2360" y="254"/>
                  </a:lnTo>
                  <a:lnTo>
                    <a:pt x="2346" y="262"/>
                  </a:lnTo>
                  <a:lnTo>
                    <a:pt x="2344" y="264"/>
                  </a:lnTo>
                  <a:lnTo>
                    <a:pt x="2344" y="262"/>
                  </a:lnTo>
                  <a:lnTo>
                    <a:pt x="2356" y="248"/>
                  </a:lnTo>
                  <a:lnTo>
                    <a:pt x="2364" y="238"/>
                  </a:lnTo>
                  <a:lnTo>
                    <a:pt x="2372" y="226"/>
                  </a:lnTo>
                  <a:lnTo>
                    <a:pt x="2376" y="218"/>
                  </a:lnTo>
                  <a:lnTo>
                    <a:pt x="2374" y="214"/>
                  </a:lnTo>
                  <a:lnTo>
                    <a:pt x="2372" y="212"/>
                  </a:lnTo>
                  <a:lnTo>
                    <a:pt x="2354" y="208"/>
                  </a:lnTo>
                  <a:lnTo>
                    <a:pt x="2344" y="206"/>
                  </a:lnTo>
                  <a:lnTo>
                    <a:pt x="2336" y="206"/>
                  </a:lnTo>
                  <a:lnTo>
                    <a:pt x="2326" y="208"/>
                  </a:lnTo>
                  <a:lnTo>
                    <a:pt x="2316" y="212"/>
                  </a:lnTo>
                  <a:lnTo>
                    <a:pt x="2306" y="222"/>
                  </a:lnTo>
                  <a:lnTo>
                    <a:pt x="2294" y="236"/>
                  </a:lnTo>
                  <a:lnTo>
                    <a:pt x="2286" y="248"/>
                  </a:lnTo>
                  <a:lnTo>
                    <a:pt x="2278" y="256"/>
                  </a:lnTo>
                  <a:lnTo>
                    <a:pt x="2266" y="264"/>
                  </a:lnTo>
                  <a:lnTo>
                    <a:pt x="2260" y="270"/>
                  </a:lnTo>
                  <a:lnTo>
                    <a:pt x="2252" y="278"/>
                  </a:lnTo>
                  <a:lnTo>
                    <a:pt x="2242" y="292"/>
                  </a:lnTo>
                  <a:lnTo>
                    <a:pt x="2230" y="314"/>
                  </a:lnTo>
                  <a:lnTo>
                    <a:pt x="2226" y="324"/>
                  </a:lnTo>
                  <a:lnTo>
                    <a:pt x="2226" y="328"/>
                  </a:lnTo>
                  <a:lnTo>
                    <a:pt x="2228" y="330"/>
                  </a:lnTo>
                  <a:lnTo>
                    <a:pt x="2238" y="328"/>
                  </a:lnTo>
                  <a:lnTo>
                    <a:pt x="2260" y="322"/>
                  </a:lnTo>
                  <a:close/>
                  <a:moveTo>
                    <a:pt x="2156" y="150"/>
                  </a:moveTo>
                  <a:lnTo>
                    <a:pt x="2156" y="150"/>
                  </a:lnTo>
                  <a:lnTo>
                    <a:pt x="2132" y="150"/>
                  </a:lnTo>
                  <a:lnTo>
                    <a:pt x="2100" y="148"/>
                  </a:lnTo>
                  <a:lnTo>
                    <a:pt x="2084" y="150"/>
                  </a:lnTo>
                  <a:lnTo>
                    <a:pt x="2068" y="152"/>
                  </a:lnTo>
                  <a:lnTo>
                    <a:pt x="2054" y="156"/>
                  </a:lnTo>
                  <a:lnTo>
                    <a:pt x="2042" y="162"/>
                  </a:lnTo>
                  <a:lnTo>
                    <a:pt x="2016" y="178"/>
                  </a:lnTo>
                  <a:lnTo>
                    <a:pt x="1988" y="192"/>
                  </a:lnTo>
                  <a:lnTo>
                    <a:pt x="1980" y="198"/>
                  </a:lnTo>
                  <a:lnTo>
                    <a:pt x="1978" y="200"/>
                  </a:lnTo>
                  <a:lnTo>
                    <a:pt x="1978" y="202"/>
                  </a:lnTo>
                  <a:lnTo>
                    <a:pt x="1980" y="204"/>
                  </a:lnTo>
                  <a:lnTo>
                    <a:pt x="1982" y="204"/>
                  </a:lnTo>
                  <a:lnTo>
                    <a:pt x="1996" y="206"/>
                  </a:lnTo>
                  <a:lnTo>
                    <a:pt x="2012" y="206"/>
                  </a:lnTo>
                  <a:lnTo>
                    <a:pt x="2020" y="208"/>
                  </a:lnTo>
                  <a:lnTo>
                    <a:pt x="2024" y="210"/>
                  </a:lnTo>
                  <a:lnTo>
                    <a:pt x="2024" y="214"/>
                  </a:lnTo>
                  <a:lnTo>
                    <a:pt x="2024" y="218"/>
                  </a:lnTo>
                  <a:lnTo>
                    <a:pt x="2026" y="224"/>
                  </a:lnTo>
                  <a:lnTo>
                    <a:pt x="2030" y="230"/>
                  </a:lnTo>
                  <a:lnTo>
                    <a:pt x="2038" y="234"/>
                  </a:lnTo>
                  <a:lnTo>
                    <a:pt x="2046" y="238"/>
                  </a:lnTo>
                  <a:lnTo>
                    <a:pt x="2054" y="238"/>
                  </a:lnTo>
                  <a:lnTo>
                    <a:pt x="2074" y="240"/>
                  </a:lnTo>
                  <a:lnTo>
                    <a:pt x="2100" y="244"/>
                  </a:lnTo>
                  <a:lnTo>
                    <a:pt x="2118" y="246"/>
                  </a:lnTo>
                  <a:lnTo>
                    <a:pt x="2138" y="252"/>
                  </a:lnTo>
                  <a:lnTo>
                    <a:pt x="2158" y="258"/>
                  </a:lnTo>
                  <a:lnTo>
                    <a:pt x="2180" y="260"/>
                  </a:lnTo>
                  <a:lnTo>
                    <a:pt x="2200" y="260"/>
                  </a:lnTo>
                  <a:lnTo>
                    <a:pt x="2218" y="258"/>
                  </a:lnTo>
                  <a:lnTo>
                    <a:pt x="2232" y="252"/>
                  </a:lnTo>
                  <a:lnTo>
                    <a:pt x="2240" y="248"/>
                  </a:lnTo>
                  <a:lnTo>
                    <a:pt x="2244" y="244"/>
                  </a:lnTo>
                  <a:lnTo>
                    <a:pt x="2244" y="240"/>
                  </a:lnTo>
                  <a:lnTo>
                    <a:pt x="2242" y="238"/>
                  </a:lnTo>
                  <a:lnTo>
                    <a:pt x="2240" y="234"/>
                  </a:lnTo>
                  <a:lnTo>
                    <a:pt x="2236" y="232"/>
                  </a:lnTo>
                  <a:lnTo>
                    <a:pt x="2236" y="228"/>
                  </a:lnTo>
                  <a:lnTo>
                    <a:pt x="2236" y="220"/>
                  </a:lnTo>
                  <a:lnTo>
                    <a:pt x="2238" y="210"/>
                  </a:lnTo>
                  <a:lnTo>
                    <a:pt x="2244" y="202"/>
                  </a:lnTo>
                  <a:lnTo>
                    <a:pt x="2248" y="192"/>
                  </a:lnTo>
                  <a:lnTo>
                    <a:pt x="2252" y="184"/>
                  </a:lnTo>
                  <a:lnTo>
                    <a:pt x="2252" y="180"/>
                  </a:lnTo>
                  <a:lnTo>
                    <a:pt x="2252" y="176"/>
                  </a:lnTo>
                  <a:lnTo>
                    <a:pt x="2250" y="174"/>
                  </a:lnTo>
                  <a:lnTo>
                    <a:pt x="2246" y="172"/>
                  </a:lnTo>
                  <a:lnTo>
                    <a:pt x="2238" y="166"/>
                  </a:lnTo>
                  <a:lnTo>
                    <a:pt x="2234" y="162"/>
                  </a:lnTo>
                  <a:lnTo>
                    <a:pt x="2230" y="160"/>
                  </a:lnTo>
                  <a:lnTo>
                    <a:pt x="2226" y="156"/>
                  </a:lnTo>
                  <a:lnTo>
                    <a:pt x="2220" y="156"/>
                  </a:lnTo>
                  <a:lnTo>
                    <a:pt x="2212" y="156"/>
                  </a:lnTo>
                  <a:lnTo>
                    <a:pt x="2184" y="164"/>
                  </a:lnTo>
                  <a:lnTo>
                    <a:pt x="2170" y="170"/>
                  </a:lnTo>
                  <a:lnTo>
                    <a:pt x="2162" y="170"/>
                  </a:lnTo>
                  <a:lnTo>
                    <a:pt x="2160" y="168"/>
                  </a:lnTo>
                  <a:lnTo>
                    <a:pt x="2162" y="164"/>
                  </a:lnTo>
                  <a:lnTo>
                    <a:pt x="2164" y="158"/>
                  </a:lnTo>
                  <a:lnTo>
                    <a:pt x="2164" y="154"/>
                  </a:lnTo>
                  <a:lnTo>
                    <a:pt x="2164" y="150"/>
                  </a:lnTo>
                  <a:lnTo>
                    <a:pt x="2156" y="150"/>
                  </a:lnTo>
                  <a:close/>
                  <a:moveTo>
                    <a:pt x="3192" y="724"/>
                  </a:moveTo>
                  <a:lnTo>
                    <a:pt x="3192" y="724"/>
                  </a:lnTo>
                  <a:lnTo>
                    <a:pt x="3218" y="728"/>
                  </a:lnTo>
                  <a:lnTo>
                    <a:pt x="3242" y="734"/>
                  </a:lnTo>
                  <a:lnTo>
                    <a:pt x="3268" y="744"/>
                  </a:lnTo>
                  <a:lnTo>
                    <a:pt x="3300" y="758"/>
                  </a:lnTo>
                  <a:lnTo>
                    <a:pt x="3308" y="762"/>
                  </a:lnTo>
                  <a:lnTo>
                    <a:pt x="3314" y="764"/>
                  </a:lnTo>
                  <a:lnTo>
                    <a:pt x="3316" y="762"/>
                  </a:lnTo>
                  <a:lnTo>
                    <a:pt x="3316" y="760"/>
                  </a:lnTo>
                  <a:lnTo>
                    <a:pt x="3314" y="752"/>
                  </a:lnTo>
                  <a:lnTo>
                    <a:pt x="3316" y="748"/>
                  </a:lnTo>
                  <a:lnTo>
                    <a:pt x="3320" y="746"/>
                  </a:lnTo>
                  <a:lnTo>
                    <a:pt x="3332" y="746"/>
                  </a:lnTo>
                  <a:lnTo>
                    <a:pt x="3338" y="746"/>
                  </a:lnTo>
                  <a:lnTo>
                    <a:pt x="3368" y="758"/>
                  </a:lnTo>
                  <a:lnTo>
                    <a:pt x="3390" y="768"/>
                  </a:lnTo>
                  <a:lnTo>
                    <a:pt x="3412" y="778"/>
                  </a:lnTo>
                  <a:lnTo>
                    <a:pt x="3420" y="782"/>
                  </a:lnTo>
                  <a:lnTo>
                    <a:pt x="3428" y="782"/>
                  </a:lnTo>
                  <a:lnTo>
                    <a:pt x="3434" y="778"/>
                  </a:lnTo>
                  <a:lnTo>
                    <a:pt x="3440" y="772"/>
                  </a:lnTo>
                  <a:lnTo>
                    <a:pt x="3440" y="766"/>
                  </a:lnTo>
                  <a:lnTo>
                    <a:pt x="3440" y="762"/>
                  </a:lnTo>
                  <a:lnTo>
                    <a:pt x="3436" y="756"/>
                  </a:lnTo>
                  <a:lnTo>
                    <a:pt x="3430" y="752"/>
                  </a:lnTo>
                  <a:lnTo>
                    <a:pt x="3422" y="748"/>
                  </a:lnTo>
                  <a:lnTo>
                    <a:pt x="3414" y="746"/>
                  </a:lnTo>
                  <a:lnTo>
                    <a:pt x="3412" y="744"/>
                  </a:lnTo>
                  <a:lnTo>
                    <a:pt x="3412" y="742"/>
                  </a:lnTo>
                  <a:lnTo>
                    <a:pt x="3414" y="742"/>
                  </a:lnTo>
                  <a:lnTo>
                    <a:pt x="3422" y="738"/>
                  </a:lnTo>
                  <a:lnTo>
                    <a:pt x="3432" y="736"/>
                  </a:lnTo>
                  <a:lnTo>
                    <a:pt x="3432" y="734"/>
                  </a:lnTo>
                  <a:lnTo>
                    <a:pt x="3432" y="732"/>
                  </a:lnTo>
                  <a:lnTo>
                    <a:pt x="3426" y="730"/>
                  </a:lnTo>
                  <a:lnTo>
                    <a:pt x="3418" y="726"/>
                  </a:lnTo>
                  <a:lnTo>
                    <a:pt x="3410" y="724"/>
                  </a:lnTo>
                  <a:lnTo>
                    <a:pt x="3406" y="720"/>
                  </a:lnTo>
                  <a:lnTo>
                    <a:pt x="3406" y="718"/>
                  </a:lnTo>
                  <a:lnTo>
                    <a:pt x="3416" y="714"/>
                  </a:lnTo>
                  <a:lnTo>
                    <a:pt x="3428" y="710"/>
                  </a:lnTo>
                  <a:lnTo>
                    <a:pt x="3430" y="708"/>
                  </a:lnTo>
                  <a:lnTo>
                    <a:pt x="3430" y="706"/>
                  </a:lnTo>
                  <a:lnTo>
                    <a:pt x="3426" y="702"/>
                  </a:lnTo>
                  <a:lnTo>
                    <a:pt x="3418" y="696"/>
                  </a:lnTo>
                  <a:lnTo>
                    <a:pt x="3392" y="686"/>
                  </a:lnTo>
                  <a:lnTo>
                    <a:pt x="3364" y="676"/>
                  </a:lnTo>
                  <a:lnTo>
                    <a:pt x="3352" y="674"/>
                  </a:lnTo>
                  <a:lnTo>
                    <a:pt x="3342" y="676"/>
                  </a:lnTo>
                  <a:lnTo>
                    <a:pt x="3336" y="678"/>
                  </a:lnTo>
                  <a:lnTo>
                    <a:pt x="3330" y="684"/>
                  </a:lnTo>
                  <a:lnTo>
                    <a:pt x="3326" y="688"/>
                  </a:lnTo>
                  <a:lnTo>
                    <a:pt x="3322" y="690"/>
                  </a:lnTo>
                  <a:lnTo>
                    <a:pt x="3320" y="688"/>
                  </a:lnTo>
                  <a:lnTo>
                    <a:pt x="3316" y="682"/>
                  </a:lnTo>
                  <a:lnTo>
                    <a:pt x="3312" y="676"/>
                  </a:lnTo>
                  <a:lnTo>
                    <a:pt x="3306" y="672"/>
                  </a:lnTo>
                  <a:lnTo>
                    <a:pt x="3302" y="668"/>
                  </a:lnTo>
                  <a:lnTo>
                    <a:pt x="3294" y="668"/>
                  </a:lnTo>
                  <a:lnTo>
                    <a:pt x="3278" y="666"/>
                  </a:lnTo>
                  <a:lnTo>
                    <a:pt x="3270" y="664"/>
                  </a:lnTo>
                  <a:lnTo>
                    <a:pt x="3258" y="660"/>
                  </a:lnTo>
                  <a:lnTo>
                    <a:pt x="3244" y="656"/>
                  </a:lnTo>
                  <a:lnTo>
                    <a:pt x="3230" y="654"/>
                  </a:lnTo>
                  <a:lnTo>
                    <a:pt x="3216" y="656"/>
                  </a:lnTo>
                  <a:lnTo>
                    <a:pt x="3204" y="660"/>
                  </a:lnTo>
                  <a:lnTo>
                    <a:pt x="3194" y="666"/>
                  </a:lnTo>
                  <a:lnTo>
                    <a:pt x="3186" y="674"/>
                  </a:lnTo>
                  <a:lnTo>
                    <a:pt x="3186" y="676"/>
                  </a:lnTo>
                  <a:lnTo>
                    <a:pt x="3186" y="680"/>
                  </a:lnTo>
                  <a:lnTo>
                    <a:pt x="3188" y="684"/>
                  </a:lnTo>
                  <a:lnTo>
                    <a:pt x="3190" y="688"/>
                  </a:lnTo>
                  <a:lnTo>
                    <a:pt x="3194" y="692"/>
                  </a:lnTo>
                  <a:lnTo>
                    <a:pt x="3196" y="696"/>
                  </a:lnTo>
                  <a:lnTo>
                    <a:pt x="3196" y="700"/>
                  </a:lnTo>
                  <a:lnTo>
                    <a:pt x="3196" y="702"/>
                  </a:lnTo>
                  <a:lnTo>
                    <a:pt x="3190" y="706"/>
                  </a:lnTo>
                  <a:lnTo>
                    <a:pt x="3184" y="712"/>
                  </a:lnTo>
                  <a:lnTo>
                    <a:pt x="3178" y="714"/>
                  </a:lnTo>
                  <a:lnTo>
                    <a:pt x="3176" y="718"/>
                  </a:lnTo>
                  <a:lnTo>
                    <a:pt x="3180" y="720"/>
                  </a:lnTo>
                  <a:lnTo>
                    <a:pt x="3192" y="724"/>
                  </a:lnTo>
                  <a:close/>
                  <a:moveTo>
                    <a:pt x="614" y="10"/>
                  </a:moveTo>
                  <a:lnTo>
                    <a:pt x="614" y="10"/>
                  </a:lnTo>
                  <a:lnTo>
                    <a:pt x="614" y="8"/>
                  </a:lnTo>
                  <a:lnTo>
                    <a:pt x="612" y="6"/>
                  </a:lnTo>
                  <a:lnTo>
                    <a:pt x="606" y="4"/>
                  </a:lnTo>
                  <a:lnTo>
                    <a:pt x="588" y="0"/>
                  </a:lnTo>
                  <a:lnTo>
                    <a:pt x="576" y="0"/>
                  </a:lnTo>
                  <a:lnTo>
                    <a:pt x="566" y="2"/>
                  </a:lnTo>
                  <a:lnTo>
                    <a:pt x="558" y="4"/>
                  </a:lnTo>
                  <a:lnTo>
                    <a:pt x="554" y="10"/>
                  </a:lnTo>
                  <a:lnTo>
                    <a:pt x="552" y="12"/>
                  </a:lnTo>
                  <a:lnTo>
                    <a:pt x="554" y="14"/>
                  </a:lnTo>
                  <a:lnTo>
                    <a:pt x="558" y="18"/>
                  </a:lnTo>
                  <a:lnTo>
                    <a:pt x="568" y="18"/>
                  </a:lnTo>
                  <a:lnTo>
                    <a:pt x="578" y="18"/>
                  </a:lnTo>
                  <a:lnTo>
                    <a:pt x="602" y="16"/>
                  </a:lnTo>
                  <a:lnTo>
                    <a:pt x="610" y="12"/>
                  </a:lnTo>
                  <a:lnTo>
                    <a:pt x="614" y="10"/>
                  </a:lnTo>
                  <a:close/>
                  <a:moveTo>
                    <a:pt x="444" y="80"/>
                  </a:moveTo>
                  <a:lnTo>
                    <a:pt x="444" y="80"/>
                  </a:lnTo>
                  <a:lnTo>
                    <a:pt x="450" y="82"/>
                  </a:lnTo>
                  <a:lnTo>
                    <a:pt x="450" y="84"/>
                  </a:lnTo>
                  <a:lnTo>
                    <a:pt x="456" y="86"/>
                  </a:lnTo>
                  <a:lnTo>
                    <a:pt x="474" y="88"/>
                  </a:lnTo>
                  <a:lnTo>
                    <a:pt x="502" y="94"/>
                  </a:lnTo>
                  <a:lnTo>
                    <a:pt x="514" y="100"/>
                  </a:lnTo>
                  <a:lnTo>
                    <a:pt x="524" y="102"/>
                  </a:lnTo>
                  <a:lnTo>
                    <a:pt x="536" y="100"/>
                  </a:lnTo>
                  <a:lnTo>
                    <a:pt x="544" y="96"/>
                  </a:lnTo>
                  <a:lnTo>
                    <a:pt x="546" y="94"/>
                  </a:lnTo>
                  <a:lnTo>
                    <a:pt x="544" y="94"/>
                  </a:lnTo>
                  <a:lnTo>
                    <a:pt x="520" y="88"/>
                  </a:lnTo>
                  <a:lnTo>
                    <a:pt x="492" y="76"/>
                  </a:lnTo>
                  <a:lnTo>
                    <a:pt x="478" y="74"/>
                  </a:lnTo>
                  <a:lnTo>
                    <a:pt x="466" y="76"/>
                  </a:lnTo>
                  <a:lnTo>
                    <a:pt x="458" y="76"/>
                  </a:lnTo>
                  <a:lnTo>
                    <a:pt x="452" y="74"/>
                  </a:lnTo>
                  <a:lnTo>
                    <a:pt x="438" y="70"/>
                  </a:lnTo>
                  <a:lnTo>
                    <a:pt x="432" y="68"/>
                  </a:lnTo>
                  <a:lnTo>
                    <a:pt x="426" y="66"/>
                  </a:lnTo>
                  <a:lnTo>
                    <a:pt x="420" y="68"/>
                  </a:lnTo>
                  <a:lnTo>
                    <a:pt x="414" y="74"/>
                  </a:lnTo>
                  <a:lnTo>
                    <a:pt x="412" y="76"/>
                  </a:lnTo>
                  <a:lnTo>
                    <a:pt x="414" y="76"/>
                  </a:lnTo>
                  <a:lnTo>
                    <a:pt x="420" y="78"/>
                  </a:lnTo>
                  <a:lnTo>
                    <a:pt x="432" y="78"/>
                  </a:lnTo>
                  <a:lnTo>
                    <a:pt x="444" y="80"/>
                  </a:lnTo>
                  <a:close/>
                  <a:moveTo>
                    <a:pt x="296" y="786"/>
                  </a:moveTo>
                  <a:lnTo>
                    <a:pt x="296" y="786"/>
                  </a:lnTo>
                  <a:lnTo>
                    <a:pt x="290" y="806"/>
                  </a:lnTo>
                  <a:lnTo>
                    <a:pt x="288" y="812"/>
                  </a:lnTo>
                  <a:lnTo>
                    <a:pt x="288" y="818"/>
                  </a:lnTo>
                  <a:lnTo>
                    <a:pt x="292" y="822"/>
                  </a:lnTo>
                  <a:lnTo>
                    <a:pt x="300" y="826"/>
                  </a:lnTo>
                  <a:lnTo>
                    <a:pt x="310" y="828"/>
                  </a:lnTo>
                  <a:lnTo>
                    <a:pt x="324" y="828"/>
                  </a:lnTo>
                  <a:lnTo>
                    <a:pt x="340" y="828"/>
                  </a:lnTo>
                  <a:lnTo>
                    <a:pt x="338" y="830"/>
                  </a:lnTo>
                  <a:lnTo>
                    <a:pt x="334" y="832"/>
                  </a:lnTo>
                  <a:lnTo>
                    <a:pt x="330" y="836"/>
                  </a:lnTo>
                  <a:lnTo>
                    <a:pt x="330" y="842"/>
                  </a:lnTo>
                  <a:lnTo>
                    <a:pt x="330" y="844"/>
                  </a:lnTo>
                  <a:lnTo>
                    <a:pt x="332" y="848"/>
                  </a:lnTo>
                  <a:lnTo>
                    <a:pt x="344" y="856"/>
                  </a:lnTo>
                  <a:lnTo>
                    <a:pt x="350" y="858"/>
                  </a:lnTo>
                  <a:lnTo>
                    <a:pt x="356" y="860"/>
                  </a:lnTo>
                  <a:lnTo>
                    <a:pt x="360" y="860"/>
                  </a:lnTo>
                  <a:lnTo>
                    <a:pt x="362" y="858"/>
                  </a:lnTo>
                  <a:lnTo>
                    <a:pt x="364" y="852"/>
                  </a:lnTo>
                  <a:lnTo>
                    <a:pt x="366" y="844"/>
                  </a:lnTo>
                  <a:lnTo>
                    <a:pt x="366" y="838"/>
                  </a:lnTo>
                  <a:lnTo>
                    <a:pt x="366" y="834"/>
                  </a:lnTo>
                  <a:lnTo>
                    <a:pt x="368" y="832"/>
                  </a:lnTo>
                  <a:lnTo>
                    <a:pt x="370" y="834"/>
                  </a:lnTo>
                  <a:lnTo>
                    <a:pt x="376" y="842"/>
                  </a:lnTo>
                  <a:lnTo>
                    <a:pt x="380" y="848"/>
                  </a:lnTo>
                  <a:lnTo>
                    <a:pt x="382" y="852"/>
                  </a:lnTo>
                  <a:lnTo>
                    <a:pt x="382" y="856"/>
                  </a:lnTo>
                  <a:lnTo>
                    <a:pt x="382" y="860"/>
                  </a:lnTo>
                  <a:lnTo>
                    <a:pt x="378" y="866"/>
                  </a:lnTo>
                  <a:lnTo>
                    <a:pt x="372" y="870"/>
                  </a:lnTo>
                  <a:lnTo>
                    <a:pt x="368" y="874"/>
                  </a:lnTo>
                  <a:lnTo>
                    <a:pt x="368" y="876"/>
                  </a:lnTo>
                  <a:lnTo>
                    <a:pt x="374" y="878"/>
                  </a:lnTo>
                  <a:lnTo>
                    <a:pt x="388" y="880"/>
                  </a:lnTo>
                  <a:lnTo>
                    <a:pt x="404" y="882"/>
                  </a:lnTo>
                  <a:lnTo>
                    <a:pt x="414" y="884"/>
                  </a:lnTo>
                  <a:lnTo>
                    <a:pt x="420" y="886"/>
                  </a:lnTo>
                  <a:lnTo>
                    <a:pt x="424" y="888"/>
                  </a:lnTo>
                  <a:lnTo>
                    <a:pt x="426" y="890"/>
                  </a:lnTo>
                  <a:lnTo>
                    <a:pt x="430" y="892"/>
                  </a:lnTo>
                  <a:lnTo>
                    <a:pt x="450" y="892"/>
                  </a:lnTo>
                  <a:lnTo>
                    <a:pt x="464" y="894"/>
                  </a:lnTo>
                  <a:lnTo>
                    <a:pt x="476" y="894"/>
                  </a:lnTo>
                  <a:lnTo>
                    <a:pt x="494" y="898"/>
                  </a:lnTo>
                  <a:lnTo>
                    <a:pt x="504" y="898"/>
                  </a:lnTo>
                  <a:lnTo>
                    <a:pt x="514" y="898"/>
                  </a:lnTo>
                  <a:lnTo>
                    <a:pt x="524" y="894"/>
                  </a:lnTo>
                  <a:lnTo>
                    <a:pt x="536" y="888"/>
                  </a:lnTo>
                  <a:lnTo>
                    <a:pt x="540" y="886"/>
                  </a:lnTo>
                  <a:lnTo>
                    <a:pt x="540" y="884"/>
                  </a:lnTo>
                  <a:lnTo>
                    <a:pt x="540" y="882"/>
                  </a:lnTo>
                  <a:lnTo>
                    <a:pt x="538" y="878"/>
                  </a:lnTo>
                  <a:lnTo>
                    <a:pt x="530" y="874"/>
                  </a:lnTo>
                  <a:lnTo>
                    <a:pt x="518" y="868"/>
                  </a:lnTo>
                  <a:lnTo>
                    <a:pt x="506" y="862"/>
                  </a:lnTo>
                  <a:lnTo>
                    <a:pt x="494" y="854"/>
                  </a:lnTo>
                  <a:lnTo>
                    <a:pt x="484" y="846"/>
                  </a:lnTo>
                  <a:lnTo>
                    <a:pt x="476" y="836"/>
                  </a:lnTo>
                  <a:lnTo>
                    <a:pt x="472" y="826"/>
                  </a:lnTo>
                  <a:lnTo>
                    <a:pt x="466" y="820"/>
                  </a:lnTo>
                  <a:lnTo>
                    <a:pt x="456" y="808"/>
                  </a:lnTo>
                  <a:lnTo>
                    <a:pt x="452" y="800"/>
                  </a:lnTo>
                  <a:lnTo>
                    <a:pt x="448" y="792"/>
                  </a:lnTo>
                  <a:lnTo>
                    <a:pt x="448" y="780"/>
                  </a:lnTo>
                  <a:lnTo>
                    <a:pt x="450" y="764"/>
                  </a:lnTo>
                  <a:lnTo>
                    <a:pt x="452" y="756"/>
                  </a:lnTo>
                  <a:lnTo>
                    <a:pt x="456" y="748"/>
                  </a:lnTo>
                  <a:lnTo>
                    <a:pt x="464" y="736"/>
                  </a:lnTo>
                  <a:lnTo>
                    <a:pt x="474" y="726"/>
                  </a:lnTo>
                  <a:lnTo>
                    <a:pt x="482" y="718"/>
                  </a:lnTo>
                  <a:lnTo>
                    <a:pt x="490" y="712"/>
                  </a:lnTo>
                  <a:lnTo>
                    <a:pt x="492" y="706"/>
                  </a:lnTo>
                  <a:lnTo>
                    <a:pt x="492" y="704"/>
                  </a:lnTo>
                  <a:lnTo>
                    <a:pt x="488" y="702"/>
                  </a:lnTo>
                  <a:lnTo>
                    <a:pt x="478" y="696"/>
                  </a:lnTo>
                  <a:lnTo>
                    <a:pt x="458" y="688"/>
                  </a:lnTo>
                  <a:lnTo>
                    <a:pt x="454" y="686"/>
                  </a:lnTo>
                  <a:lnTo>
                    <a:pt x="448" y="686"/>
                  </a:lnTo>
                  <a:lnTo>
                    <a:pt x="434" y="688"/>
                  </a:lnTo>
                  <a:lnTo>
                    <a:pt x="400" y="694"/>
                  </a:lnTo>
                  <a:lnTo>
                    <a:pt x="378" y="698"/>
                  </a:lnTo>
                  <a:lnTo>
                    <a:pt x="366" y="700"/>
                  </a:lnTo>
                  <a:lnTo>
                    <a:pt x="362" y="702"/>
                  </a:lnTo>
                  <a:lnTo>
                    <a:pt x="362" y="706"/>
                  </a:lnTo>
                  <a:lnTo>
                    <a:pt x="362" y="708"/>
                  </a:lnTo>
                  <a:lnTo>
                    <a:pt x="362" y="712"/>
                  </a:lnTo>
                  <a:lnTo>
                    <a:pt x="358" y="716"/>
                  </a:lnTo>
                  <a:lnTo>
                    <a:pt x="348" y="720"/>
                  </a:lnTo>
                  <a:lnTo>
                    <a:pt x="338" y="726"/>
                  </a:lnTo>
                  <a:lnTo>
                    <a:pt x="334" y="730"/>
                  </a:lnTo>
                  <a:lnTo>
                    <a:pt x="332" y="734"/>
                  </a:lnTo>
                  <a:lnTo>
                    <a:pt x="334" y="736"/>
                  </a:lnTo>
                  <a:lnTo>
                    <a:pt x="338" y="742"/>
                  </a:lnTo>
                  <a:lnTo>
                    <a:pt x="340" y="746"/>
                  </a:lnTo>
                  <a:lnTo>
                    <a:pt x="340" y="754"/>
                  </a:lnTo>
                  <a:lnTo>
                    <a:pt x="336" y="764"/>
                  </a:lnTo>
                  <a:lnTo>
                    <a:pt x="330" y="774"/>
                  </a:lnTo>
                  <a:lnTo>
                    <a:pt x="324" y="778"/>
                  </a:lnTo>
                  <a:lnTo>
                    <a:pt x="320" y="778"/>
                  </a:lnTo>
                  <a:lnTo>
                    <a:pt x="316" y="776"/>
                  </a:lnTo>
                  <a:lnTo>
                    <a:pt x="310" y="774"/>
                  </a:lnTo>
                  <a:lnTo>
                    <a:pt x="306" y="774"/>
                  </a:lnTo>
                  <a:lnTo>
                    <a:pt x="302" y="778"/>
                  </a:lnTo>
                  <a:lnTo>
                    <a:pt x="296" y="786"/>
                  </a:lnTo>
                  <a:close/>
                  <a:moveTo>
                    <a:pt x="282" y="168"/>
                  </a:moveTo>
                  <a:lnTo>
                    <a:pt x="282" y="168"/>
                  </a:lnTo>
                  <a:lnTo>
                    <a:pt x="290" y="168"/>
                  </a:lnTo>
                  <a:lnTo>
                    <a:pt x="294" y="164"/>
                  </a:lnTo>
                  <a:lnTo>
                    <a:pt x="292" y="160"/>
                  </a:lnTo>
                  <a:lnTo>
                    <a:pt x="288" y="158"/>
                  </a:lnTo>
                  <a:lnTo>
                    <a:pt x="280" y="154"/>
                  </a:lnTo>
                  <a:lnTo>
                    <a:pt x="270" y="152"/>
                  </a:lnTo>
                  <a:lnTo>
                    <a:pt x="260" y="152"/>
                  </a:lnTo>
                  <a:lnTo>
                    <a:pt x="250" y="156"/>
                  </a:lnTo>
                  <a:lnTo>
                    <a:pt x="242" y="160"/>
                  </a:lnTo>
                  <a:lnTo>
                    <a:pt x="240" y="164"/>
                  </a:lnTo>
                  <a:lnTo>
                    <a:pt x="240" y="166"/>
                  </a:lnTo>
                  <a:lnTo>
                    <a:pt x="244" y="166"/>
                  </a:lnTo>
                  <a:lnTo>
                    <a:pt x="260" y="168"/>
                  </a:lnTo>
                  <a:lnTo>
                    <a:pt x="282" y="168"/>
                  </a:lnTo>
                  <a:close/>
                  <a:moveTo>
                    <a:pt x="416" y="96"/>
                  </a:moveTo>
                  <a:lnTo>
                    <a:pt x="416" y="96"/>
                  </a:lnTo>
                  <a:lnTo>
                    <a:pt x="424" y="96"/>
                  </a:lnTo>
                  <a:lnTo>
                    <a:pt x="428" y="100"/>
                  </a:lnTo>
                  <a:lnTo>
                    <a:pt x="432" y="100"/>
                  </a:lnTo>
                  <a:lnTo>
                    <a:pt x="440" y="100"/>
                  </a:lnTo>
                  <a:lnTo>
                    <a:pt x="452" y="98"/>
                  </a:lnTo>
                  <a:lnTo>
                    <a:pt x="464" y="96"/>
                  </a:lnTo>
                  <a:lnTo>
                    <a:pt x="470" y="96"/>
                  </a:lnTo>
                  <a:lnTo>
                    <a:pt x="472" y="96"/>
                  </a:lnTo>
                  <a:lnTo>
                    <a:pt x="470" y="94"/>
                  </a:lnTo>
                  <a:lnTo>
                    <a:pt x="452" y="88"/>
                  </a:lnTo>
                  <a:lnTo>
                    <a:pt x="440" y="86"/>
                  </a:lnTo>
                  <a:lnTo>
                    <a:pt x="436" y="86"/>
                  </a:lnTo>
                  <a:lnTo>
                    <a:pt x="432" y="88"/>
                  </a:lnTo>
                  <a:lnTo>
                    <a:pt x="428" y="90"/>
                  </a:lnTo>
                  <a:lnTo>
                    <a:pt x="424" y="90"/>
                  </a:lnTo>
                  <a:lnTo>
                    <a:pt x="414" y="88"/>
                  </a:lnTo>
                  <a:lnTo>
                    <a:pt x="404" y="86"/>
                  </a:lnTo>
                  <a:lnTo>
                    <a:pt x="398" y="88"/>
                  </a:lnTo>
                  <a:lnTo>
                    <a:pt x="396" y="92"/>
                  </a:lnTo>
                  <a:lnTo>
                    <a:pt x="394" y="94"/>
                  </a:lnTo>
                  <a:lnTo>
                    <a:pt x="398" y="96"/>
                  </a:lnTo>
                  <a:lnTo>
                    <a:pt x="416" y="96"/>
                  </a:lnTo>
                  <a:close/>
                  <a:moveTo>
                    <a:pt x="406" y="124"/>
                  </a:moveTo>
                  <a:lnTo>
                    <a:pt x="406" y="124"/>
                  </a:lnTo>
                  <a:lnTo>
                    <a:pt x="414" y="122"/>
                  </a:lnTo>
                  <a:lnTo>
                    <a:pt x="416" y="122"/>
                  </a:lnTo>
                  <a:lnTo>
                    <a:pt x="416" y="120"/>
                  </a:lnTo>
                  <a:lnTo>
                    <a:pt x="414" y="116"/>
                  </a:lnTo>
                  <a:lnTo>
                    <a:pt x="408" y="112"/>
                  </a:lnTo>
                  <a:lnTo>
                    <a:pt x="402" y="110"/>
                  </a:lnTo>
                  <a:lnTo>
                    <a:pt x="394" y="110"/>
                  </a:lnTo>
                  <a:lnTo>
                    <a:pt x="390" y="112"/>
                  </a:lnTo>
                  <a:lnTo>
                    <a:pt x="392" y="114"/>
                  </a:lnTo>
                  <a:lnTo>
                    <a:pt x="392" y="116"/>
                  </a:lnTo>
                  <a:lnTo>
                    <a:pt x="392" y="118"/>
                  </a:lnTo>
                  <a:lnTo>
                    <a:pt x="390" y="120"/>
                  </a:lnTo>
                  <a:lnTo>
                    <a:pt x="390" y="122"/>
                  </a:lnTo>
                  <a:lnTo>
                    <a:pt x="392" y="124"/>
                  </a:lnTo>
                  <a:lnTo>
                    <a:pt x="406" y="124"/>
                  </a:lnTo>
                  <a:close/>
                  <a:moveTo>
                    <a:pt x="382" y="134"/>
                  </a:moveTo>
                  <a:lnTo>
                    <a:pt x="382" y="134"/>
                  </a:lnTo>
                  <a:lnTo>
                    <a:pt x="372" y="126"/>
                  </a:lnTo>
                  <a:lnTo>
                    <a:pt x="368" y="124"/>
                  </a:lnTo>
                  <a:lnTo>
                    <a:pt x="364" y="124"/>
                  </a:lnTo>
                  <a:lnTo>
                    <a:pt x="350" y="128"/>
                  </a:lnTo>
                  <a:lnTo>
                    <a:pt x="330" y="136"/>
                  </a:lnTo>
                  <a:lnTo>
                    <a:pt x="328" y="138"/>
                  </a:lnTo>
                  <a:lnTo>
                    <a:pt x="326" y="140"/>
                  </a:lnTo>
                  <a:lnTo>
                    <a:pt x="328" y="142"/>
                  </a:lnTo>
                  <a:lnTo>
                    <a:pt x="332" y="144"/>
                  </a:lnTo>
                  <a:lnTo>
                    <a:pt x="342" y="146"/>
                  </a:lnTo>
                  <a:lnTo>
                    <a:pt x="356" y="148"/>
                  </a:lnTo>
                  <a:lnTo>
                    <a:pt x="370" y="148"/>
                  </a:lnTo>
                  <a:lnTo>
                    <a:pt x="380" y="146"/>
                  </a:lnTo>
                  <a:lnTo>
                    <a:pt x="384" y="144"/>
                  </a:lnTo>
                  <a:lnTo>
                    <a:pt x="386" y="142"/>
                  </a:lnTo>
                  <a:lnTo>
                    <a:pt x="386" y="138"/>
                  </a:lnTo>
                  <a:lnTo>
                    <a:pt x="382" y="134"/>
                  </a:lnTo>
                  <a:close/>
                  <a:moveTo>
                    <a:pt x="46" y="116"/>
                  </a:moveTo>
                  <a:lnTo>
                    <a:pt x="46" y="116"/>
                  </a:lnTo>
                  <a:lnTo>
                    <a:pt x="54" y="118"/>
                  </a:lnTo>
                  <a:lnTo>
                    <a:pt x="62" y="114"/>
                  </a:lnTo>
                  <a:lnTo>
                    <a:pt x="66" y="114"/>
                  </a:lnTo>
                  <a:lnTo>
                    <a:pt x="70" y="116"/>
                  </a:lnTo>
                  <a:lnTo>
                    <a:pt x="76" y="120"/>
                  </a:lnTo>
                  <a:lnTo>
                    <a:pt x="80" y="122"/>
                  </a:lnTo>
                  <a:lnTo>
                    <a:pt x="86" y="124"/>
                  </a:lnTo>
                  <a:lnTo>
                    <a:pt x="92" y="122"/>
                  </a:lnTo>
                  <a:lnTo>
                    <a:pt x="102" y="118"/>
                  </a:lnTo>
                  <a:lnTo>
                    <a:pt x="118" y="110"/>
                  </a:lnTo>
                  <a:lnTo>
                    <a:pt x="130" y="104"/>
                  </a:lnTo>
                  <a:lnTo>
                    <a:pt x="134" y="102"/>
                  </a:lnTo>
                  <a:lnTo>
                    <a:pt x="140" y="102"/>
                  </a:lnTo>
                  <a:lnTo>
                    <a:pt x="148" y="102"/>
                  </a:lnTo>
                  <a:lnTo>
                    <a:pt x="158" y="106"/>
                  </a:lnTo>
                  <a:lnTo>
                    <a:pt x="168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82" y="106"/>
                  </a:lnTo>
                  <a:lnTo>
                    <a:pt x="182" y="102"/>
                  </a:lnTo>
                  <a:lnTo>
                    <a:pt x="176" y="98"/>
                  </a:lnTo>
                  <a:lnTo>
                    <a:pt x="166" y="94"/>
                  </a:lnTo>
                  <a:lnTo>
                    <a:pt x="150" y="90"/>
                  </a:lnTo>
                  <a:lnTo>
                    <a:pt x="126" y="86"/>
                  </a:lnTo>
                  <a:lnTo>
                    <a:pt x="122" y="88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4" y="94"/>
                  </a:lnTo>
                  <a:lnTo>
                    <a:pt x="108" y="98"/>
                  </a:lnTo>
                  <a:lnTo>
                    <a:pt x="96" y="100"/>
                  </a:lnTo>
                  <a:lnTo>
                    <a:pt x="64" y="104"/>
                  </a:lnTo>
                  <a:lnTo>
                    <a:pt x="42" y="108"/>
                  </a:lnTo>
                  <a:lnTo>
                    <a:pt x="34" y="110"/>
                  </a:lnTo>
                  <a:lnTo>
                    <a:pt x="32" y="112"/>
                  </a:lnTo>
                  <a:lnTo>
                    <a:pt x="36" y="114"/>
                  </a:lnTo>
                  <a:lnTo>
                    <a:pt x="46" y="116"/>
                  </a:lnTo>
                  <a:close/>
                  <a:moveTo>
                    <a:pt x="202" y="100"/>
                  </a:moveTo>
                  <a:lnTo>
                    <a:pt x="202" y="100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10" y="112"/>
                  </a:lnTo>
                  <a:lnTo>
                    <a:pt x="208" y="114"/>
                  </a:lnTo>
                  <a:lnTo>
                    <a:pt x="202" y="116"/>
                  </a:lnTo>
                  <a:lnTo>
                    <a:pt x="178" y="118"/>
                  </a:lnTo>
                  <a:lnTo>
                    <a:pt x="152" y="118"/>
                  </a:lnTo>
                  <a:lnTo>
                    <a:pt x="136" y="118"/>
                  </a:lnTo>
                  <a:lnTo>
                    <a:pt x="132" y="120"/>
                  </a:lnTo>
                  <a:lnTo>
                    <a:pt x="134" y="124"/>
                  </a:lnTo>
                  <a:lnTo>
                    <a:pt x="140" y="126"/>
                  </a:lnTo>
                  <a:lnTo>
                    <a:pt x="146" y="132"/>
                  </a:lnTo>
                  <a:lnTo>
                    <a:pt x="146" y="134"/>
                  </a:lnTo>
                  <a:lnTo>
                    <a:pt x="144" y="134"/>
                  </a:lnTo>
                  <a:lnTo>
                    <a:pt x="124" y="132"/>
                  </a:lnTo>
                  <a:lnTo>
                    <a:pt x="110" y="132"/>
                  </a:lnTo>
                  <a:lnTo>
                    <a:pt x="100" y="132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100" y="140"/>
                  </a:lnTo>
                  <a:lnTo>
                    <a:pt x="110" y="144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8" y="144"/>
                  </a:lnTo>
                  <a:lnTo>
                    <a:pt x="140" y="140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50" y="152"/>
                  </a:lnTo>
                  <a:lnTo>
                    <a:pt x="160" y="150"/>
                  </a:lnTo>
                  <a:lnTo>
                    <a:pt x="168" y="148"/>
                  </a:lnTo>
                  <a:lnTo>
                    <a:pt x="176" y="146"/>
                  </a:lnTo>
                  <a:lnTo>
                    <a:pt x="184" y="148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198" y="142"/>
                  </a:lnTo>
                  <a:lnTo>
                    <a:pt x="192" y="140"/>
                  </a:lnTo>
                  <a:lnTo>
                    <a:pt x="184" y="138"/>
                  </a:lnTo>
                  <a:lnTo>
                    <a:pt x="184" y="136"/>
                  </a:lnTo>
                  <a:lnTo>
                    <a:pt x="186" y="134"/>
                  </a:lnTo>
                  <a:lnTo>
                    <a:pt x="196" y="130"/>
                  </a:lnTo>
                  <a:lnTo>
                    <a:pt x="206" y="130"/>
                  </a:lnTo>
                  <a:lnTo>
                    <a:pt x="216" y="128"/>
                  </a:lnTo>
                  <a:lnTo>
                    <a:pt x="220" y="126"/>
                  </a:lnTo>
                  <a:lnTo>
                    <a:pt x="226" y="124"/>
                  </a:lnTo>
                  <a:lnTo>
                    <a:pt x="230" y="120"/>
                  </a:lnTo>
                  <a:lnTo>
                    <a:pt x="234" y="118"/>
                  </a:lnTo>
                  <a:lnTo>
                    <a:pt x="246" y="118"/>
                  </a:lnTo>
                  <a:lnTo>
                    <a:pt x="262" y="118"/>
                  </a:lnTo>
                  <a:lnTo>
                    <a:pt x="286" y="114"/>
                  </a:lnTo>
                  <a:lnTo>
                    <a:pt x="298" y="112"/>
                  </a:lnTo>
                  <a:lnTo>
                    <a:pt x="304" y="108"/>
                  </a:lnTo>
                  <a:lnTo>
                    <a:pt x="306" y="104"/>
                  </a:lnTo>
                  <a:lnTo>
                    <a:pt x="304" y="102"/>
                  </a:lnTo>
                  <a:lnTo>
                    <a:pt x="298" y="98"/>
                  </a:lnTo>
                  <a:lnTo>
                    <a:pt x="290" y="96"/>
                  </a:lnTo>
                  <a:lnTo>
                    <a:pt x="280" y="96"/>
                  </a:lnTo>
                  <a:lnTo>
                    <a:pt x="270" y="98"/>
                  </a:lnTo>
                  <a:lnTo>
                    <a:pt x="256" y="98"/>
                  </a:lnTo>
                  <a:lnTo>
                    <a:pt x="258" y="98"/>
                  </a:lnTo>
                  <a:lnTo>
                    <a:pt x="260" y="96"/>
                  </a:lnTo>
                  <a:lnTo>
                    <a:pt x="262" y="94"/>
                  </a:lnTo>
                  <a:lnTo>
                    <a:pt x="262" y="92"/>
                  </a:lnTo>
                  <a:lnTo>
                    <a:pt x="258" y="90"/>
                  </a:lnTo>
                  <a:lnTo>
                    <a:pt x="250" y="88"/>
                  </a:lnTo>
                  <a:lnTo>
                    <a:pt x="228" y="88"/>
                  </a:lnTo>
                  <a:lnTo>
                    <a:pt x="208" y="90"/>
                  </a:lnTo>
                  <a:lnTo>
                    <a:pt x="202" y="92"/>
                  </a:lnTo>
                  <a:lnTo>
                    <a:pt x="198" y="96"/>
                  </a:lnTo>
                  <a:lnTo>
                    <a:pt x="198" y="98"/>
                  </a:lnTo>
                  <a:lnTo>
                    <a:pt x="202" y="100"/>
                  </a:lnTo>
                  <a:close/>
                  <a:moveTo>
                    <a:pt x="272" y="70"/>
                  </a:moveTo>
                  <a:lnTo>
                    <a:pt x="272" y="70"/>
                  </a:lnTo>
                  <a:lnTo>
                    <a:pt x="276" y="66"/>
                  </a:lnTo>
                  <a:lnTo>
                    <a:pt x="278" y="64"/>
                  </a:lnTo>
                  <a:lnTo>
                    <a:pt x="276" y="62"/>
                  </a:lnTo>
                  <a:lnTo>
                    <a:pt x="274" y="60"/>
                  </a:lnTo>
                  <a:lnTo>
                    <a:pt x="268" y="60"/>
                  </a:lnTo>
                  <a:lnTo>
                    <a:pt x="262" y="60"/>
                  </a:lnTo>
                  <a:lnTo>
                    <a:pt x="256" y="62"/>
                  </a:lnTo>
                  <a:lnTo>
                    <a:pt x="250" y="66"/>
                  </a:lnTo>
                  <a:lnTo>
                    <a:pt x="246" y="72"/>
                  </a:lnTo>
                  <a:lnTo>
                    <a:pt x="244" y="76"/>
                  </a:lnTo>
                  <a:lnTo>
                    <a:pt x="244" y="78"/>
                  </a:lnTo>
                  <a:lnTo>
                    <a:pt x="248" y="78"/>
                  </a:lnTo>
                  <a:lnTo>
                    <a:pt x="258" y="74"/>
                  </a:lnTo>
                  <a:lnTo>
                    <a:pt x="272" y="70"/>
                  </a:lnTo>
                  <a:close/>
                  <a:moveTo>
                    <a:pt x="228" y="142"/>
                  </a:moveTo>
                  <a:lnTo>
                    <a:pt x="228" y="142"/>
                  </a:lnTo>
                  <a:lnTo>
                    <a:pt x="222" y="144"/>
                  </a:lnTo>
                  <a:lnTo>
                    <a:pt x="220" y="146"/>
                  </a:lnTo>
                  <a:lnTo>
                    <a:pt x="218" y="150"/>
                  </a:lnTo>
                  <a:lnTo>
                    <a:pt x="220" y="152"/>
                  </a:lnTo>
                  <a:lnTo>
                    <a:pt x="222" y="156"/>
                  </a:lnTo>
                  <a:lnTo>
                    <a:pt x="226" y="156"/>
                  </a:lnTo>
                  <a:lnTo>
                    <a:pt x="232" y="156"/>
                  </a:lnTo>
                  <a:lnTo>
                    <a:pt x="238" y="154"/>
                  </a:lnTo>
                  <a:lnTo>
                    <a:pt x="246" y="148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6" y="140"/>
                  </a:lnTo>
                  <a:lnTo>
                    <a:pt x="242" y="138"/>
                  </a:lnTo>
                  <a:lnTo>
                    <a:pt x="228" y="142"/>
                  </a:lnTo>
                  <a:close/>
                  <a:moveTo>
                    <a:pt x="790" y="22"/>
                  </a:moveTo>
                  <a:lnTo>
                    <a:pt x="790" y="22"/>
                  </a:lnTo>
                  <a:lnTo>
                    <a:pt x="792" y="20"/>
                  </a:lnTo>
                  <a:lnTo>
                    <a:pt x="792" y="18"/>
                  </a:lnTo>
                  <a:lnTo>
                    <a:pt x="788" y="14"/>
                  </a:lnTo>
                  <a:lnTo>
                    <a:pt x="780" y="12"/>
                  </a:lnTo>
                  <a:lnTo>
                    <a:pt x="770" y="12"/>
                  </a:lnTo>
                  <a:lnTo>
                    <a:pt x="748" y="12"/>
                  </a:lnTo>
                  <a:lnTo>
                    <a:pt x="736" y="14"/>
                  </a:lnTo>
                  <a:lnTo>
                    <a:pt x="728" y="18"/>
                  </a:lnTo>
                  <a:lnTo>
                    <a:pt x="726" y="18"/>
                  </a:lnTo>
                  <a:lnTo>
                    <a:pt x="726" y="20"/>
                  </a:lnTo>
                  <a:lnTo>
                    <a:pt x="730" y="22"/>
                  </a:lnTo>
                  <a:lnTo>
                    <a:pt x="750" y="26"/>
                  </a:lnTo>
                  <a:lnTo>
                    <a:pt x="774" y="26"/>
                  </a:lnTo>
                  <a:lnTo>
                    <a:pt x="784" y="26"/>
                  </a:lnTo>
                  <a:lnTo>
                    <a:pt x="790" y="22"/>
                  </a:lnTo>
                  <a:close/>
                  <a:moveTo>
                    <a:pt x="596" y="154"/>
                  </a:moveTo>
                  <a:lnTo>
                    <a:pt x="596" y="154"/>
                  </a:lnTo>
                  <a:lnTo>
                    <a:pt x="588" y="158"/>
                  </a:lnTo>
                  <a:lnTo>
                    <a:pt x="586" y="160"/>
                  </a:lnTo>
                  <a:lnTo>
                    <a:pt x="588" y="162"/>
                  </a:lnTo>
                  <a:lnTo>
                    <a:pt x="592" y="164"/>
                  </a:lnTo>
                  <a:lnTo>
                    <a:pt x="608" y="164"/>
                  </a:lnTo>
                  <a:lnTo>
                    <a:pt x="628" y="164"/>
                  </a:lnTo>
                  <a:lnTo>
                    <a:pt x="634" y="162"/>
                  </a:lnTo>
                  <a:lnTo>
                    <a:pt x="638" y="160"/>
                  </a:lnTo>
                  <a:lnTo>
                    <a:pt x="636" y="158"/>
                  </a:lnTo>
                  <a:lnTo>
                    <a:pt x="632" y="156"/>
                  </a:lnTo>
                  <a:lnTo>
                    <a:pt x="618" y="152"/>
                  </a:lnTo>
                  <a:lnTo>
                    <a:pt x="610" y="152"/>
                  </a:lnTo>
                  <a:lnTo>
                    <a:pt x="600" y="154"/>
                  </a:lnTo>
                  <a:lnTo>
                    <a:pt x="596" y="154"/>
                  </a:lnTo>
                  <a:close/>
                  <a:moveTo>
                    <a:pt x="482" y="98"/>
                  </a:moveTo>
                  <a:lnTo>
                    <a:pt x="482" y="98"/>
                  </a:lnTo>
                  <a:lnTo>
                    <a:pt x="460" y="100"/>
                  </a:lnTo>
                  <a:lnTo>
                    <a:pt x="458" y="102"/>
                  </a:lnTo>
                  <a:lnTo>
                    <a:pt x="462" y="106"/>
                  </a:lnTo>
                  <a:lnTo>
                    <a:pt x="470" y="108"/>
                  </a:lnTo>
                  <a:lnTo>
                    <a:pt x="482" y="108"/>
                  </a:lnTo>
                  <a:lnTo>
                    <a:pt x="510" y="106"/>
                  </a:lnTo>
                  <a:lnTo>
                    <a:pt x="514" y="106"/>
                  </a:lnTo>
                  <a:lnTo>
                    <a:pt x="516" y="104"/>
                  </a:lnTo>
                  <a:lnTo>
                    <a:pt x="508" y="100"/>
                  </a:lnTo>
                  <a:lnTo>
                    <a:pt x="496" y="98"/>
                  </a:lnTo>
                  <a:lnTo>
                    <a:pt x="482" y="98"/>
                  </a:lnTo>
                  <a:close/>
                  <a:moveTo>
                    <a:pt x="796" y="100"/>
                  </a:moveTo>
                  <a:lnTo>
                    <a:pt x="796" y="100"/>
                  </a:lnTo>
                  <a:lnTo>
                    <a:pt x="822" y="96"/>
                  </a:lnTo>
                  <a:lnTo>
                    <a:pt x="842" y="92"/>
                  </a:lnTo>
                  <a:lnTo>
                    <a:pt x="848" y="90"/>
                  </a:lnTo>
                  <a:lnTo>
                    <a:pt x="854" y="88"/>
                  </a:lnTo>
                  <a:lnTo>
                    <a:pt x="856" y="84"/>
                  </a:lnTo>
                  <a:lnTo>
                    <a:pt x="858" y="78"/>
                  </a:lnTo>
                  <a:lnTo>
                    <a:pt x="856" y="70"/>
                  </a:lnTo>
                  <a:lnTo>
                    <a:pt x="852" y="66"/>
                  </a:lnTo>
                  <a:lnTo>
                    <a:pt x="844" y="62"/>
                  </a:lnTo>
                  <a:lnTo>
                    <a:pt x="836" y="60"/>
                  </a:lnTo>
                  <a:lnTo>
                    <a:pt x="828" y="60"/>
                  </a:lnTo>
                  <a:lnTo>
                    <a:pt x="820" y="60"/>
                  </a:lnTo>
                  <a:lnTo>
                    <a:pt x="812" y="62"/>
                  </a:lnTo>
                  <a:lnTo>
                    <a:pt x="806" y="66"/>
                  </a:lnTo>
                  <a:lnTo>
                    <a:pt x="800" y="70"/>
                  </a:lnTo>
                  <a:lnTo>
                    <a:pt x="796" y="72"/>
                  </a:lnTo>
                  <a:lnTo>
                    <a:pt x="784" y="74"/>
                  </a:lnTo>
                  <a:lnTo>
                    <a:pt x="768" y="76"/>
                  </a:lnTo>
                  <a:lnTo>
                    <a:pt x="758" y="80"/>
                  </a:lnTo>
                  <a:lnTo>
                    <a:pt x="748" y="86"/>
                  </a:lnTo>
                  <a:lnTo>
                    <a:pt x="742" y="90"/>
                  </a:lnTo>
                  <a:lnTo>
                    <a:pt x="740" y="94"/>
                  </a:lnTo>
                  <a:lnTo>
                    <a:pt x="742" y="98"/>
                  </a:lnTo>
                  <a:lnTo>
                    <a:pt x="748" y="100"/>
                  </a:lnTo>
                  <a:lnTo>
                    <a:pt x="758" y="102"/>
                  </a:lnTo>
                  <a:lnTo>
                    <a:pt x="768" y="102"/>
                  </a:lnTo>
                  <a:lnTo>
                    <a:pt x="796" y="100"/>
                  </a:lnTo>
                  <a:close/>
                  <a:moveTo>
                    <a:pt x="506" y="132"/>
                  </a:moveTo>
                  <a:lnTo>
                    <a:pt x="506" y="132"/>
                  </a:lnTo>
                  <a:lnTo>
                    <a:pt x="494" y="134"/>
                  </a:lnTo>
                  <a:lnTo>
                    <a:pt x="482" y="132"/>
                  </a:lnTo>
                  <a:lnTo>
                    <a:pt x="476" y="134"/>
                  </a:lnTo>
                  <a:lnTo>
                    <a:pt x="472" y="136"/>
                  </a:lnTo>
                  <a:lnTo>
                    <a:pt x="468" y="140"/>
                  </a:lnTo>
                  <a:lnTo>
                    <a:pt x="466" y="148"/>
                  </a:lnTo>
                  <a:lnTo>
                    <a:pt x="466" y="154"/>
                  </a:lnTo>
                  <a:lnTo>
                    <a:pt x="468" y="156"/>
                  </a:lnTo>
                  <a:lnTo>
                    <a:pt x="472" y="158"/>
                  </a:lnTo>
                  <a:lnTo>
                    <a:pt x="478" y="158"/>
                  </a:lnTo>
                  <a:lnTo>
                    <a:pt x="494" y="158"/>
                  </a:lnTo>
                  <a:lnTo>
                    <a:pt x="512" y="158"/>
                  </a:lnTo>
                  <a:lnTo>
                    <a:pt x="520" y="156"/>
                  </a:lnTo>
                  <a:lnTo>
                    <a:pt x="524" y="154"/>
                  </a:lnTo>
                  <a:lnTo>
                    <a:pt x="526" y="150"/>
                  </a:lnTo>
                  <a:lnTo>
                    <a:pt x="524" y="144"/>
                  </a:lnTo>
                  <a:lnTo>
                    <a:pt x="522" y="138"/>
                  </a:lnTo>
                  <a:lnTo>
                    <a:pt x="516" y="134"/>
                  </a:lnTo>
                  <a:lnTo>
                    <a:pt x="512" y="132"/>
                  </a:lnTo>
                  <a:lnTo>
                    <a:pt x="506" y="132"/>
                  </a:lnTo>
                  <a:close/>
                  <a:moveTo>
                    <a:pt x="456" y="58"/>
                  </a:moveTo>
                  <a:lnTo>
                    <a:pt x="456" y="58"/>
                  </a:lnTo>
                  <a:lnTo>
                    <a:pt x="460" y="58"/>
                  </a:lnTo>
                  <a:lnTo>
                    <a:pt x="464" y="58"/>
                  </a:lnTo>
                  <a:lnTo>
                    <a:pt x="470" y="58"/>
                  </a:lnTo>
                  <a:lnTo>
                    <a:pt x="480" y="58"/>
                  </a:lnTo>
                  <a:lnTo>
                    <a:pt x="486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8" y="60"/>
                  </a:lnTo>
                  <a:lnTo>
                    <a:pt x="524" y="56"/>
                  </a:lnTo>
                  <a:lnTo>
                    <a:pt x="548" y="52"/>
                  </a:lnTo>
                  <a:lnTo>
                    <a:pt x="552" y="52"/>
                  </a:lnTo>
                  <a:lnTo>
                    <a:pt x="550" y="50"/>
                  </a:lnTo>
                  <a:lnTo>
                    <a:pt x="540" y="48"/>
                  </a:lnTo>
                  <a:lnTo>
                    <a:pt x="498" y="44"/>
                  </a:lnTo>
                  <a:lnTo>
                    <a:pt x="492" y="44"/>
                  </a:lnTo>
                  <a:lnTo>
                    <a:pt x="488" y="44"/>
                  </a:lnTo>
                  <a:lnTo>
                    <a:pt x="488" y="46"/>
                  </a:lnTo>
                  <a:lnTo>
                    <a:pt x="490" y="48"/>
                  </a:lnTo>
                  <a:lnTo>
                    <a:pt x="494" y="52"/>
                  </a:lnTo>
                  <a:lnTo>
                    <a:pt x="492" y="54"/>
                  </a:lnTo>
                  <a:lnTo>
                    <a:pt x="488" y="54"/>
                  </a:lnTo>
                  <a:lnTo>
                    <a:pt x="462" y="52"/>
                  </a:lnTo>
                  <a:lnTo>
                    <a:pt x="454" y="54"/>
                  </a:lnTo>
                  <a:lnTo>
                    <a:pt x="454" y="56"/>
                  </a:lnTo>
                  <a:lnTo>
                    <a:pt x="456" y="58"/>
                  </a:lnTo>
                  <a:close/>
                  <a:moveTo>
                    <a:pt x="678" y="84"/>
                  </a:moveTo>
                  <a:lnTo>
                    <a:pt x="678" y="84"/>
                  </a:lnTo>
                  <a:lnTo>
                    <a:pt x="688" y="82"/>
                  </a:lnTo>
                  <a:lnTo>
                    <a:pt x="696" y="78"/>
                  </a:lnTo>
                  <a:lnTo>
                    <a:pt x="704" y="74"/>
                  </a:lnTo>
                  <a:lnTo>
                    <a:pt x="710" y="70"/>
                  </a:lnTo>
                  <a:lnTo>
                    <a:pt x="710" y="68"/>
                  </a:lnTo>
                  <a:lnTo>
                    <a:pt x="710" y="66"/>
                  </a:lnTo>
                  <a:lnTo>
                    <a:pt x="704" y="64"/>
                  </a:lnTo>
                  <a:lnTo>
                    <a:pt x="692" y="64"/>
                  </a:lnTo>
                  <a:lnTo>
                    <a:pt x="670" y="68"/>
                  </a:lnTo>
                  <a:lnTo>
                    <a:pt x="654" y="72"/>
                  </a:lnTo>
                  <a:lnTo>
                    <a:pt x="646" y="76"/>
                  </a:lnTo>
                  <a:lnTo>
                    <a:pt x="644" y="80"/>
                  </a:lnTo>
                  <a:lnTo>
                    <a:pt x="646" y="82"/>
                  </a:lnTo>
                  <a:lnTo>
                    <a:pt x="658" y="84"/>
                  </a:lnTo>
                  <a:lnTo>
                    <a:pt x="678" y="84"/>
                  </a:lnTo>
                  <a:close/>
                  <a:moveTo>
                    <a:pt x="568" y="44"/>
                  </a:moveTo>
                  <a:lnTo>
                    <a:pt x="568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0" y="42"/>
                  </a:lnTo>
                  <a:lnTo>
                    <a:pt x="570" y="38"/>
                  </a:lnTo>
                  <a:lnTo>
                    <a:pt x="556" y="34"/>
                  </a:lnTo>
                  <a:lnTo>
                    <a:pt x="544" y="30"/>
                  </a:lnTo>
                  <a:lnTo>
                    <a:pt x="536" y="28"/>
                  </a:lnTo>
                  <a:lnTo>
                    <a:pt x="528" y="30"/>
                  </a:lnTo>
                  <a:lnTo>
                    <a:pt x="518" y="34"/>
                  </a:lnTo>
                  <a:lnTo>
                    <a:pt x="510" y="38"/>
                  </a:lnTo>
                  <a:lnTo>
                    <a:pt x="508" y="40"/>
                  </a:lnTo>
                  <a:lnTo>
                    <a:pt x="510" y="40"/>
                  </a:lnTo>
                  <a:lnTo>
                    <a:pt x="520" y="40"/>
                  </a:lnTo>
                  <a:lnTo>
                    <a:pt x="542" y="42"/>
                  </a:lnTo>
                  <a:lnTo>
                    <a:pt x="568" y="44"/>
                  </a:lnTo>
                  <a:close/>
                  <a:moveTo>
                    <a:pt x="672" y="122"/>
                  </a:moveTo>
                  <a:lnTo>
                    <a:pt x="672" y="122"/>
                  </a:lnTo>
                  <a:lnTo>
                    <a:pt x="682" y="124"/>
                  </a:lnTo>
                  <a:lnTo>
                    <a:pt x="690" y="124"/>
                  </a:lnTo>
                  <a:lnTo>
                    <a:pt x="694" y="124"/>
                  </a:lnTo>
                  <a:lnTo>
                    <a:pt x="698" y="120"/>
                  </a:lnTo>
                  <a:lnTo>
                    <a:pt x="706" y="116"/>
                  </a:lnTo>
                  <a:lnTo>
                    <a:pt x="710" y="112"/>
                  </a:lnTo>
                  <a:lnTo>
                    <a:pt x="718" y="112"/>
                  </a:lnTo>
                  <a:lnTo>
                    <a:pt x="724" y="110"/>
                  </a:lnTo>
                  <a:lnTo>
                    <a:pt x="728" y="106"/>
                  </a:lnTo>
                  <a:lnTo>
                    <a:pt x="730" y="100"/>
                  </a:lnTo>
                  <a:lnTo>
                    <a:pt x="728" y="94"/>
                  </a:lnTo>
                  <a:lnTo>
                    <a:pt x="724" y="88"/>
                  </a:lnTo>
                  <a:lnTo>
                    <a:pt x="716" y="84"/>
                  </a:lnTo>
                  <a:lnTo>
                    <a:pt x="704" y="84"/>
                  </a:lnTo>
                  <a:lnTo>
                    <a:pt x="688" y="88"/>
                  </a:lnTo>
                  <a:lnTo>
                    <a:pt x="670" y="94"/>
                  </a:lnTo>
                  <a:lnTo>
                    <a:pt x="656" y="94"/>
                  </a:lnTo>
                  <a:lnTo>
                    <a:pt x="644" y="92"/>
                  </a:lnTo>
                  <a:lnTo>
                    <a:pt x="634" y="90"/>
                  </a:lnTo>
                  <a:lnTo>
                    <a:pt x="626" y="90"/>
                  </a:lnTo>
                  <a:lnTo>
                    <a:pt x="620" y="90"/>
                  </a:lnTo>
                  <a:lnTo>
                    <a:pt x="614" y="94"/>
                  </a:lnTo>
                  <a:lnTo>
                    <a:pt x="608" y="104"/>
                  </a:lnTo>
                  <a:lnTo>
                    <a:pt x="606" y="116"/>
                  </a:lnTo>
                  <a:lnTo>
                    <a:pt x="606" y="118"/>
                  </a:lnTo>
                  <a:lnTo>
                    <a:pt x="608" y="122"/>
                  </a:lnTo>
                  <a:lnTo>
                    <a:pt x="614" y="124"/>
                  </a:lnTo>
                  <a:lnTo>
                    <a:pt x="622" y="124"/>
                  </a:lnTo>
                  <a:lnTo>
                    <a:pt x="646" y="120"/>
                  </a:lnTo>
                  <a:lnTo>
                    <a:pt x="660" y="120"/>
                  </a:lnTo>
                  <a:lnTo>
                    <a:pt x="672" y="122"/>
                  </a:lnTo>
                  <a:close/>
                  <a:moveTo>
                    <a:pt x="4428" y="2314"/>
                  </a:moveTo>
                  <a:lnTo>
                    <a:pt x="4428" y="2314"/>
                  </a:lnTo>
                  <a:lnTo>
                    <a:pt x="4426" y="2314"/>
                  </a:lnTo>
                  <a:lnTo>
                    <a:pt x="4428" y="2314"/>
                  </a:lnTo>
                  <a:lnTo>
                    <a:pt x="4432" y="2310"/>
                  </a:lnTo>
                  <a:lnTo>
                    <a:pt x="4436" y="2306"/>
                  </a:lnTo>
                  <a:lnTo>
                    <a:pt x="4436" y="2302"/>
                  </a:lnTo>
                  <a:lnTo>
                    <a:pt x="4432" y="2304"/>
                  </a:lnTo>
                  <a:lnTo>
                    <a:pt x="4428" y="2314"/>
                  </a:lnTo>
                  <a:close/>
                  <a:moveTo>
                    <a:pt x="4510" y="2192"/>
                  </a:moveTo>
                  <a:lnTo>
                    <a:pt x="4510" y="2192"/>
                  </a:lnTo>
                  <a:lnTo>
                    <a:pt x="4508" y="2194"/>
                  </a:lnTo>
                  <a:lnTo>
                    <a:pt x="4506" y="2196"/>
                  </a:lnTo>
                  <a:lnTo>
                    <a:pt x="4502" y="2202"/>
                  </a:lnTo>
                  <a:lnTo>
                    <a:pt x="4498" y="2210"/>
                  </a:lnTo>
                  <a:lnTo>
                    <a:pt x="4496" y="2214"/>
                  </a:lnTo>
                  <a:lnTo>
                    <a:pt x="4492" y="2216"/>
                  </a:lnTo>
                  <a:lnTo>
                    <a:pt x="4482" y="2220"/>
                  </a:lnTo>
                  <a:lnTo>
                    <a:pt x="4476" y="2224"/>
                  </a:lnTo>
                  <a:lnTo>
                    <a:pt x="4476" y="2226"/>
                  </a:lnTo>
                  <a:lnTo>
                    <a:pt x="4474" y="2228"/>
                  </a:lnTo>
                  <a:lnTo>
                    <a:pt x="4478" y="2236"/>
                  </a:lnTo>
                  <a:lnTo>
                    <a:pt x="4480" y="2238"/>
                  </a:lnTo>
                  <a:lnTo>
                    <a:pt x="4482" y="2238"/>
                  </a:lnTo>
                  <a:lnTo>
                    <a:pt x="4484" y="2236"/>
                  </a:lnTo>
                  <a:lnTo>
                    <a:pt x="4490" y="2230"/>
                  </a:lnTo>
                  <a:lnTo>
                    <a:pt x="4494" y="2228"/>
                  </a:lnTo>
                  <a:lnTo>
                    <a:pt x="4498" y="2226"/>
                  </a:lnTo>
                  <a:lnTo>
                    <a:pt x="4504" y="2224"/>
                  </a:lnTo>
                  <a:lnTo>
                    <a:pt x="4508" y="2220"/>
                  </a:lnTo>
                  <a:lnTo>
                    <a:pt x="4510" y="2214"/>
                  </a:lnTo>
                  <a:lnTo>
                    <a:pt x="4512" y="2208"/>
                  </a:lnTo>
                  <a:lnTo>
                    <a:pt x="4512" y="2198"/>
                  </a:lnTo>
                  <a:lnTo>
                    <a:pt x="4512" y="2194"/>
                  </a:lnTo>
                  <a:lnTo>
                    <a:pt x="4510" y="2192"/>
                  </a:lnTo>
                  <a:close/>
                  <a:moveTo>
                    <a:pt x="4462" y="2262"/>
                  </a:moveTo>
                  <a:lnTo>
                    <a:pt x="4462" y="2262"/>
                  </a:lnTo>
                  <a:lnTo>
                    <a:pt x="4460" y="2260"/>
                  </a:lnTo>
                  <a:lnTo>
                    <a:pt x="4456" y="2262"/>
                  </a:lnTo>
                  <a:lnTo>
                    <a:pt x="4452" y="2272"/>
                  </a:lnTo>
                  <a:lnTo>
                    <a:pt x="4448" y="2284"/>
                  </a:lnTo>
                  <a:lnTo>
                    <a:pt x="4448" y="2292"/>
                  </a:lnTo>
                  <a:lnTo>
                    <a:pt x="4448" y="2294"/>
                  </a:lnTo>
                  <a:lnTo>
                    <a:pt x="4452" y="2292"/>
                  </a:lnTo>
                  <a:lnTo>
                    <a:pt x="4458" y="2282"/>
                  </a:lnTo>
                  <a:lnTo>
                    <a:pt x="4462" y="2272"/>
                  </a:lnTo>
                  <a:lnTo>
                    <a:pt x="4462" y="2266"/>
                  </a:lnTo>
                  <a:lnTo>
                    <a:pt x="4462" y="2262"/>
                  </a:lnTo>
                  <a:close/>
                  <a:moveTo>
                    <a:pt x="4486" y="4072"/>
                  </a:moveTo>
                  <a:lnTo>
                    <a:pt x="4486" y="4072"/>
                  </a:lnTo>
                  <a:lnTo>
                    <a:pt x="4482" y="4070"/>
                  </a:lnTo>
                  <a:lnTo>
                    <a:pt x="4482" y="4068"/>
                  </a:lnTo>
                  <a:lnTo>
                    <a:pt x="4480" y="4066"/>
                  </a:lnTo>
                  <a:lnTo>
                    <a:pt x="4478" y="4064"/>
                  </a:lnTo>
                  <a:lnTo>
                    <a:pt x="4474" y="4064"/>
                  </a:lnTo>
                  <a:lnTo>
                    <a:pt x="4470" y="4064"/>
                  </a:lnTo>
                  <a:lnTo>
                    <a:pt x="4460" y="4068"/>
                  </a:lnTo>
                  <a:lnTo>
                    <a:pt x="4450" y="4076"/>
                  </a:lnTo>
                  <a:lnTo>
                    <a:pt x="4448" y="4080"/>
                  </a:lnTo>
                  <a:lnTo>
                    <a:pt x="4448" y="4084"/>
                  </a:lnTo>
                  <a:lnTo>
                    <a:pt x="4446" y="4088"/>
                  </a:lnTo>
                  <a:lnTo>
                    <a:pt x="4442" y="4094"/>
                  </a:lnTo>
                  <a:lnTo>
                    <a:pt x="4440" y="4100"/>
                  </a:lnTo>
                  <a:lnTo>
                    <a:pt x="4438" y="4104"/>
                  </a:lnTo>
                  <a:lnTo>
                    <a:pt x="4440" y="4106"/>
                  </a:lnTo>
                  <a:lnTo>
                    <a:pt x="4442" y="4104"/>
                  </a:lnTo>
                  <a:lnTo>
                    <a:pt x="4448" y="4104"/>
                  </a:lnTo>
                  <a:lnTo>
                    <a:pt x="4458" y="4106"/>
                  </a:lnTo>
                  <a:lnTo>
                    <a:pt x="4462" y="4106"/>
                  </a:lnTo>
                  <a:lnTo>
                    <a:pt x="4466" y="4106"/>
                  </a:lnTo>
                  <a:lnTo>
                    <a:pt x="4470" y="4102"/>
                  </a:lnTo>
                  <a:lnTo>
                    <a:pt x="4474" y="4098"/>
                  </a:lnTo>
                  <a:lnTo>
                    <a:pt x="4478" y="4094"/>
                  </a:lnTo>
                  <a:lnTo>
                    <a:pt x="4480" y="4092"/>
                  </a:lnTo>
                  <a:lnTo>
                    <a:pt x="4482" y="4090"/>
                  </a:lnTo>
                  <a:lnTo>
                    <a:pt x="4484" y="4082"/>
                  </a:lnTo>
                  <a:lnTo>
                    <a:pt x="4488" y="4074"/>
                  </a:lnTo>
                  <a:lnTo>
                    <a:pt x="4488" y="4072"/>
                  </a:lnTo>
                  <a:lnTo>
                    <a:pt x="4486" y="4072"/>
                  </a:lnTo>
                  <a:close/>
                  <a:moveTo>
                    <a:pt x="2916" y="5240"/>
                  </a:moveTo>
                  <a:lnTo>
                    <a:pt x="2916" y="5240"/>
                  </a:lnTo>
                  <a:lnTo>
                    <a:pt x="2912" y="5240"/>
                  </a:lnTo>
                  <a:lnTo>
                    <a:pt x="2908" y="5240"/>
                  </a:lnTo>
                  <a:lnTo>
                    <a:pt x="2902" y="5244"/>
                  </a:lnTo>
                  <a:lnTo>
                    <a:pt x="2898" y="5248"/>
                  </a:lnTo>
                  <a:lnTo>
                    <a:pt x="2896" y="5252"/>
                  </a:lnTo>
                  <a:lnTo>
                    <a:pt x="2896" y="5260"/>
                  </a:lnTo>
                  <a:lnTo>
                    <a:pt x="2896" y="5264"/>
                  </a:lnTo>
                  <a:lnTo>
                    <a:pt x="2894" y="5266"/>
                  </a:lnTo>
                  <a:lnTo>
                    <a:pt x="2890" y="5266"/>
                  </a:lnTo>
                  <a:lnTo>
                    <a:pt x="2888" y="5270"/>
                  </a:lnTo>
                  <a:lnTo>
                    <a:pt x="2892" y="5272"/>
                  </a:lnTo>
                  <a:lnTo>
                    <a:pt x="2904" y="5274"/>
                  </a:lnTo>
                  <a:lnTo>
                    <a:pt x="2914" y="5274"/>
                  </a:lnTo>
                  <a:lnTo>
                    <a:pt x="2916" y="5272"/>
                  </a:lnTo>
                  <a:lnTo>
                    <a:pt x="2918" y="5272"/>
                  </a:lnTo>
                  <a:lnTo>
                    <a:pt x="2918" y="5266"/>
                  </a:lnTo>
                  <a:lnTo>
                    <a:pt x="2920" y="5258"/>
                  </a:lnTo>
                  <a:lnTo>
                    <a:pt x="2924" y="5250"/>
                  </a:lnTo>
                  <a:lnTo>
                    <a:pt x="2924" y="5246"/>
                  </a:lnTo>
                  <a:lnTo>
                    <a:pt x="2922" y="5242"/>
                  </a:lnTo>
                  <a:lnTo>
                    <a:pt x="2916" y="5240"/>
                  </a:lnTo>
                  <a:close/>
                  <a:moveTo>
                    <a:pt x="2868" y="5234"/>
                  </a:moveTo>
                  <a:lnTo>
                    <a:pt x="2868" y="5234"/>
                  </a:lnTo>
                  <a:lnTo>
                    <a:pt x="2866" y="5232"/>
                  </a:lnTo>
                  <a:lnTo>
                    <a:pt x="2864" y="5232"/>
                  </a:lnTo>
                  <a:lnTo>
                    <a:pt x="2860" y="5234"/>
                  </a:lnTo>
                  <a:lnTo>
                    <a:pt x="2854" y="5238"/>
                  </a:lnTo>
                  <a:lnTo>
                    <a:pt x="2850" y="5238"/>
                  </a:lnTo>
                  <a:lnTo>
                    <a:pt x="2844" y="5236"/>
                  </a:lnTo>
                  <a:lnTo>
                    <a:pt x="2838" y="5234"/>
                  </a:lnTo>
                  <a:lnTo>
                    <a:pt x="2836" y="5234"/>
                  </a:lnTo>
                  <a:lnTo>
                    <a:pt x="2834" y="5236"/>
                  </a:lnTo>
                  <a:lnTo>
                    <a:pt x="2834" y="5240"/>
                  </a:lnTo>
                  <a:lnTo>
                    <a:pt x="2836" y="5246"/>
                  </a:lnTo>
                  <a:lnTo>
                    <a:pt x="2840" y="5248"/>
                  </a:lnTo>
                  <a:lnTo>
                    <a:pt x="2844" y="5250"/>
                  </a:lnTo>
                  <a:lnTo>
                    <a:pt x="2850" y="5252"/>
                  </a:lnTo>
                  <a:lnTo>
                    <a:pt x="2856" y="5256"/>
                  </a:lnTo>
                  <a:lnTo>
                    <a:pt x="2860" y="5262"/>
                  </a:lnTo>
                  <a:lnTo>
                    <a:pt x="2860" y="5266"/>
                  </a:lnTo>
                  <a:lnTo>
                    <a:pt x="2860" y="5270"/>
                  </a:lnTo>
                  <a:lnTo>
                    <a:pt x="2862" y="5270"/>
                  </a:lnTo>
                  <a:lnTo>
                    <a:pt x="2866" y="5270"/>
                  </a:lnTo>
                  <a:lnTo>
                    <a:pt x="2868" y="5266"/>
                  </a:lnTo>
                  <a:lnTo>
                    <a:pt x="2870" y="5260"/>
                  </a:lnTo>
                  <a:lnTo>
                    <a:pt x="2876" y="5254"/>
                  </a:lnTo>
                  <a:lnTo>
                    <a:pt x="2882" y="5250"/>
                  </a:lnTo>
                  <a:lnTo>
                    <a:pt x="2882" y="5246"/>
                  </a:lnTo>
                  <a:lnTo>
                    <a:pt x="2882" y="5244"/>
                  </a:lnTo>
                  <a:lnTo>
                    <a:pt x="2876" y="5240"/>
                  </a:lnTo>
                  <a:lnTo>
                    <a:pt x="2868" y="5234"/>
                  </a:lnTo>
                  <a:close/>
                  <a:moveTo>
                    <a:pt x="2906" y="5026"/>
                  </a:moveTo>
                  <a:lnTo>
                    <a:pt x="2906" y="5026"/>
                  </a:lnTo>
                  <a:lnTo>
                    <a:pt x="2906" y="5016"/>
                  </a:lnTo>
                  <a:lnTo>
                    <a:pt x="2906" y="5006"/>
                  </a:lnTo>
                  <a:lnTo>
                    <a:pt x="2904" y="5000"/>
                  </a:lnTo>
                  <a:lnTo>
                    <a:pt x="2902" y="5000"/>
                  </a:lnTo>
                  <a:lnTo>
                    <a:pt x="2900" y="5002"/>
                  </a:lnTo>
                  <a:lnTo>
                    <a:pt x="2898" y="5010"/>
                  </a:lnTo>
                  <a:lnTo>
                    <a:pt x="2898" y="5018"/>
                  </a:lnTo>
                  <a:lnTo>
                    <a:pt x="2898" y="5026"/>
                  </a:lnTo>
                  <a:lnTo>
                    <a:pt x="2896" y="5036"/>
                  </a:lnTo>
                  <a:lnTo>
                    <a:pt x="2896" y="5038"/>
                  </a:lnTo>
                  <a:lnTo>
                    <a:pt x="2898" y="5038"/>
                  </a:lnTo>
                  <a:lnTo>
                    <a:pt x="2902" y="5034"/>
                  </a:lnTo>
                  <a:lnTo>
                    <a:pt x="2906" y="5026"/>
                  </a:lnTo>
                  <a:close/>
                  <a:moveTo>
                    <a:pt x="3284" y="4314"/>
                  </a:moveTo>
                  <a:lnTo>
                    <a:pt x="3284" y="4314"/>
                  </a:lnTo>
                  <a:lnTo>
                    <a:pt x="3286" y="4316"/>
                  </a:lnTo>
                  <a:lnTo>
                    <a:pt x="3288" y="4318"/>
                  </a:lnTo>
                  <a:lnTo>
                    <a:pt x="3290" y="4318"/>
                  </a:lnTo>
                  <a:lnTo>
                    <a:pt x="3290" y="4316"/>
                  </a:lnTo>
                  <a:lnTo>
                    <a:pt x="3290" y="4314"/>
                  </a:lnTo>
                  <a:lnTo>
                    <a:pt x="3288" y="4312"/>
                  </a:lnTo>
                  <a:lnTo>
                    <a:pt x="3284" y="4314"/>
                  </a:lnTo>
                  <a:close/>
                  <a:moveTo>
                    <a:pt x="3284" y="4332"/>
                  </a:moveTo>
                  <a:lnTo>
                    <a:pt x="3284" y="4332"/>
                  </a:lnTo>
                  <a:lnTo>
                    <a:pt x="3284" y="4330"/>
                  </a:lnTo>
                  <a:lnTo>
                    <a:pt x="3282" y="4330"/>
                  </a:lnTo>
                  <a:lnTo>
                    <a:pt x="3278" y="4336"/>
                  </a:lnTo>
                  <a:lnTo>
                    <a:pt x="3278" y="4344"/>
                  </a:lnTo>
                  <a:lnTo>
                    <a:pt x="3278" y="4350"/>
                  </a:lnTo>
                  <a:lnTo>
                    <a:pt x="3282" y="4354"/>
                  </a:lnTo>
                  <a:lnTo>
                    <a:pt x="3284" y="4358"/>
                  </a:lnTo>
                  <a:lnTo>
                    <a:pt x="3286" y="4358"/>
                  </a:lnTo>
                  <a:lnTo>
                    <a:pt x="3286" y="4354"/>
                  </a:lnTo>
                  <a:lnTo>
                    <a:pt x="3284" y="4332"/>
                  </a:lnTo>
                  <a:close/>
                  <a:moveTo>
                    <a:pt x="2868" y="5178"/>
                  </a:moveTo>
                  <a:lnTo>
                    <a:pt x="2868" y="5178"/>
                  </a:lnTo>
                  <a:lnTo>
                    <a:pt x="2870" y="5178"/>
                  </a:lnTo>
                  <a:lnTo>
                    <a:pt x="2872" y="5178"/>
                  </a:lnTo>
                  <a:lnTo>
                    <a:pt x="2874" y="5178"/>
                  </a:lnTo>
                  <a:lnTo>
                    <a:pt x="2876" y="5178"/>
                  </a:lnTo>
                  <a:lnTo>
                    <a:pt x="2876" y="5176"/>
                  </a:lnTo>
                  <a:lnTo>
                    <a:pt x="2874" y="5174"/>
                  </a:lnTo>
                  <a:lnTo>
                    <a:pt x="2872" y="5172"/>
                  </a:lnTo>
                  <a:lnTo>
                    <a:pt x="2866" y="5172"/>
                  </a:lnTo>
                  <a:lnTo>
                    <a:pt x="2862" y="5174"/>
                  </a:lnTo>
                  <a:lnTo>
                    <a:pt x="2864" y="5176"/>
                  </a:lnTo>
                  <a:lnTo>
                    <a:pt x="2866" y="5178"/>
                  </a:lnTo>
                  <a:lnTo>
                    <a:pt x="2868" y="5178"/>
                  </a:lnTo>
                  <a:close/>
                  <a:moveTo>
                    <a:pt x="2798" y="5190"/>
                  </a:moveTo>
                  <a:lnTo>
                    <a:pt x="2798" y="5190"/>
                  </a:lnTo>
                  <a:lnTo>
                    <a:pt x="2804" y="5186"/>
                  </a:lnTo>
                  <a:lnTo>
                    <a:pt x="2812" y="5182"/>
                  </a:lnTo>
                  <a:lnTo>
                    <a:pt x="2818" y="5180"/>
                  </a:lnTo>
                  <a:lnTo>
                    <a:pt x="2818" y="5178"/>
                  </a:lnTo>
                  <a:lnTo>
                    <a:pt x="2818" y="5176"/>
                  </a:lnTo>
                  <a:lnTo>
                    <a:pt x="2814" y="5174"/>
                  </a:lnTo>
                  <a:lnTo>
                    <a:pt x="2810" y="5174"/>
                  </a:lnTo>
                  <a:lnTo>
                    <a:pt x="2804" y="5176"/>
                  </a:lnTo>
                  <a:lnTo>
                    <a:pt x="2794" y="5176"/>
                  </a:lnTo>
                  <a:lnTo>
                    <a:pt x="2780" y="5174"/>
                  </a:lnTo>
                  <a:lnTo>
                    <a:pt x="2770" y="5176"/>
                  </a:lnTo>
                  <a:lnTo>
                    <a:pt x="2764" y="5180"/>
                  </a:lnTo>
                  <a:lnTo>
                    <a:pt x="2764" y="5182"/>
                  </a:lnTo>
                  <a:lnTo>
                    <a:pt x="2764" y="5186"/>
                  </a:lnTo>
                  <a:lnTo>
                    <a:pt x="2768" y="5188"/>
                  </a:lnTo>
                  <a:lnTo>
                    <a:pt x="2780" y="5192"/>
                  </a:lnTo>
                  <a:lnTo>
                    <a:pt x="2790" y="5192"/>
                  </a:lnTo>
                  <a:lnTo>
                    <a:pt x="2796" y="5192"/>
                  </a:lnTo>
                  <a:lnTo>
                    <a:pt x="2798" y="5190"/>
                  </a:lnTo>
                  <a:close/>
                  <a:moveTo>
                    <a:pt x="4914" y="1916"/>
                  </a:moveTo>
                  <a:lnTo>
                    <a:pt x="4914" y="1916"/>
                  </a:lnTo>
                  <a:lnTo>
                    <a:pt x="4910" y="1920"/>
                  </a:lnTo>
                  <a:lnTo>
                    <a:pt x="4910" y="1924"/>
                  </a:lnTo>
                  <a:lnTo>
                    <a:pt x="4912" y="1928"/>
                  </a:lnTo>
                  <a:lnTo>
                    <a:pt x="4914" y="1934"/>
                  </a:lnTo>
                  <a:lnTo>
                    <a:pt x="4926" y="1944"/>
                  </a:lnTo>
                  <a:lnTo>
                    <a:pt x="4938" y="1954"/>
                  </a:lnTo>
                  <a:lnTo>
                    <a:pt x="4942" y="1958"/>
                  </a:lnTo>
                  <a:lnTo>
                    <a:pt x="4942" y="1954"/>
                  </a:lnTo>
                  <a:lnTo>
                    <a:pt x="4940" y="1946"/>
                  </a:lnTo>
                  <a:lnTo>
                    <a:pt x="4936" y="1936"/>
                  </a:lnTo>
                  <a:lnTo>
                    <a:pt x="4930" y="1926"/>
                  </a:lnTo>
                  <a:lnTo>
                    <a:pt x="4924" y="1918"/>
                  </a:lnTo>
                  <a:lnTo>
                    <a:pt x="4918" y="1914"/>
                  </a:lnTo>
                  <a:lnTo>
                    <a:pt x="4916" y="1914"/>
                  </a:lnTo>
                  <a:lnTo>
                    <a:pt x="4914" y="1916"/>
                  </a:lnTo>
                  <a:close/>
                  <a:moveTo>
                    <a:pt x="4520" y="2200"/>
                  </a:moveTo>
                  <a:lnTo>
                    <a:pt x="4520" y="2200"/>
                  </a:lnTo>
                  <a:lnTo>
                    <a:pt x="4522" y="2200"/>
                  </a:lnTo>
                  <a:lnTo>
                    <a:pt x="4524" y="2200"/>
                  </a:lnTo>
                  <a:lnTo>
                    <a:pt x="4528" y="2196"/>
                  </a:lnTo>
                  <a:lnTo>
                    <a:pt x="4528" y="2192"/>
                  </a:lnTo>
                  <a:lnTo>
                    <a:pt x="4528" y="2188"/>
                  </a:lnTo>
                  <a:lnTo>
                    <a:pt x="4524" y="2188"/>
                  </a:lnTo>
                  <a:lnTo>
                    <a:pt x="4520" y="2190"/>
                  </a:lnTo>
                  <a:lnTo>
                    <a:pt x="4518" y="2194"/>
                  </a:lnTo>
                  <a:lnTo>
                    <a:pt x="4518" y="2196"/>
                  </a:lnTo>
                  <a:lnTo>
                    <a:pt x="4520" y="2200"/>
                  </a:lnTo>
                  <a:close/>
                  <a:moveTo>
                    <a:pt x="4814" y="1702"/>
                  </a:moveTo>
                  <a:lnTo>
                    <a:pt x="4814" y="1702"/>
                  </a:lnTo>
                  <a:lnTo>
                    <a:pt x="4812" y="1704"/>
                  </a:lnTo>
                  <a:lnTo>
                    <a:pt x="4812" y="1706"/>
                  </a:lnTo>
                  <a:lnTo>
                    <a:pt x="4816" y="1706"/>
                  </a:lnTo>
                  <a:lnTo>
                    <a:pt x="4832" y="1700"/>
                  </a:lnTo>
                  <a:lnTo>
                    <a:pt x="4842" y="1696"/>
                  </a:lnTo>
                  <a:lnTo>
                    <a:pt x="4850" y="1690"/>
                  </a:lnTo>
                  <a:lnTo>
                    <a:pt x="4856" y="1684"/>
                  </a:lnTo>
                  <a:lnTo>
                    <a:pt x="4858" y="1678"/>
                  </a:lnTo>
                  <a:lnTo>
                    <a:pt x="4856" y="1674"/>
                  </a:lnTo>
                  <a:lnTo>
                    <a:pt x="4852" y="1672"/>
                  </a:lnTo>
                  <a:lnTo>
                    <a:pt x="4848" y="1672"/>
                  </a:lnTo>
                  <a:lnTo>
                    <a:pt x="4842" y="1674"/>
                  </a:lnTo>
                  <a:lnTo>
                    <a:pt x="4828" y="1686"/>
                  </a:lnTo>
                  <a:lnTo>
                    <a:pt x="4814" y="1702"/>
                  </a:lnTo>
                  <a:close/>
                  <a:moveTo>
                    <a:pt x="3278" y="4364"/>
                  </a:moveTo>
                  <a:lnTo>
                    <a:pt x="3278" y="4364"/>
                  </a:lnTo>
                  <a:lnTo>
                    <a:pt x="3276" y="4362"/>
                  </a:lnTo>
                  <a:lnTo>
                    <a:pt x="3274" y="4362"/>
                  </a:lnTo>
                  <a:lnTo>
                    <a:pt x="3278" y="4384"/>
                  </a:lnTo>
                  <a:lnTo>
                    <a:pt x="3278" y="4398"/>
                  </a:lnTo>
                  <a:lnTo>
                    <a:pt x="3278" y="4400"/>
                  </a:lnTo>
                  <a:lnTo>
                    <a:pt x="3276" y="4402"/>
                  </a:lnTo>
                  <a:lnTo>
                    <a:pt x="3272" y="4402"/>
                  </a:lnTo>
                  <a:lnTo>
                    <a:pt x="3266" y="4398"/>
                  </a:lnTo>
                  <a:lnTo>
                    <a:pt x="3264" y="4400"/>
                  </a:lnTo>
                  <a:lnTo>
                    <a:pt x="3264" y="4406"/>
                  </a:lnTo>
                  <a:lnTo>
                    <a:pt x="3262" y="4408"/>
                  </a:lnTo>
                  <a:lnTo>
                    <a:pt x="3260" y="4408"/>
                  </a:lnTo>
                  <a:lnTo>
                    <a:pt x="3256" y="4404"/>
                  </a:lnTo>
                  <a:lnTo>
                    <a:pt x="3254" y="4402"/>
                  </a:lnTo>
                  <a:lnTo>
                    <a:pt x="3252" y="4400"/>
                  </a:lnTo>
                  <a:lnTo>
                    <a:pt x="3250" y="4402"/>
                  </a:lnTo>
                  <a:lnTo>
                    <a:pt x="3248" y="4404"/>
                  </a:lnTo>
                  <a:lnTo>
                    <a:pt x="3248" y="4424"/>
                  </a:lnTo>
                  <a:lnTo>
                    <a:pt x="3248" y="4426"/>
                  </a:lnTo>
                  <a:lnTo>
                    <a:pt x="3246" y="4426"/>
                  </a:lnTo>
                  <a:lnTo>
                    <a:pt x="3240" y="4422"/>
                  </a:lnTo>
                  <a:lnTo>
                    <a:pt x="3238" y="4422"/>
                  </a:lnTo>
                  <a:lnTo>
                    <a:pt x="3234" y="4420"/>
                  </a:lnTo>
                  <a:lnTo>
                    <a:pt x="3232" y="4422"/>
                  </a:lnTo>
                  <a:lnTo>
                    <a:pt x="3230" y="4428"/>
                  </a:lnTo>
                  <a:lnTo>
                    <a:pt x="3226" y="4438"/>
                  </a:lnTo>
                  <a:lnTo>
                    <a:pt x="3224" y="4440"/>
                  </a:lnTo>
                  <a:lnTo>
                    <a:pt x="3220" y="4440"/>
                  </a:lnTo>
                  <a:lnTo>
                    <a:pt x="3214" y="4444"/>
                  </a:lnTo>
                  <a:lnTo>
                    <a:pt x="3210" y="4446"/>
                  </a:lnTo>
                  <a:lnTo>
                    <a:pt x="3212" y="4440"/>
                  </a:lnTo>
                  <a:lnTo>
                    <a:pt x="3212" y="4432"/>
                  </a:lnTo>
                  <a:lnTo>
                    <a:pt x="3210" y="4424"/>
                  </a:lnTo>
                  <a:lnTo>
                    <a:pt x="3208" y="4420"/>
                  </a:lnTo>
                  <a:lnTo>
                    <a:pt x="3204" y="4418"/>
                  </a:lnTo>
                  <a:lnTo>
                    <a:pt x="3200" y="4418"/>
                  </a:lnTo>
                  <a:lnTo>
                    <a:pt x="3198" y="4420"/>
                  </a:lnTo>
                  <a:lnTo>
                    <a:pt x="3198" y="4418"/>
                  </a:lnTo>
                  <a:lnTo>
                    <a:pt x="3196" y="4416"/>
                  </a:lnTo>
                  <a:lnTo>
                    <a:pt x="3194" y="4414"/>
                  </a:lnTo>
                  <a:lnTo>
                    <a:pt x="3192" y="4416"/>
                  </a:lnTo>
                  <a:lnTo>
                    <a:pt x="3192" y="4420"/>
                  </a:lnTo>
                  <a:lnTo>
                    <a:pt x="3190" y="4422"/>
                  </a:lnTo>
                  <a:lnTo>
                    <a:pt x="3188" y="4424"/>
                  </a:lnTo>
                  <a:lnTo>
                    <a:pt x="3186" y="4424"/>
                  </a:lnTo>
                  <a:lnTo>
                    <a:pt x="3182" y="4424"/>
                  </a:lnTo>
                  <a:lnTo>
                    <a:pt x="3178" y="4428"/>
                  </a:lnTo>
                  <a:lnTo>
                    <a:pt x="3176" y="4432"/>
                  </a:lnTo>
                  <a:lnTo>
                    <a:pt x="3178" y="4438"/>
                  </a:lnTo>
                  <a:lnTo>
                    <a:pt x="3178" y="4440"/>
                  </a:lnTo>
                  <a:lnTo>
                    <a:pt x="3174" y="4442"/>
                  </a:lnTo>
                  <a:lnTo>
                    <a:pt x="3170" y="4444"/>
                  </a:lnTo>
                  <a:lnTo>
                    <a:pt x="3166" y="4442"/>
                  </a:lnTo>
                  <a:lnTo>
                    <a:pt x="3164" y="4442"/>
                  </a:lnTo>
                  <a:lnTo>
                    <a:pt x="3162" y="4442"/>
                  </a:lnTo>
                  <a:lnTo>
                    <a:pt x="3160" y="4444"/>
                  </a:lnTo>
                  <a:lnTo>
                    <a:pt x="3156" y="4446"/>
                  </a:lnTo>
                  <a:lnTo>
                    <a:pt x="3150" y="4448"/>
                  </a:lnTo>
                  <a:lnTo>
                    <a:pt x="3146" y="4452"/>
                  </a:lnTo>
                  <a:lnTo>
                    <a:pt x="3142" y="4458"/>
                  </a:lnTo>
                  <a:lnTo>
                    <a:pt x="3140" y="4462"/>
                  </a:lnTo>
                  <a:lnTo>
                    <a:pt x="3140" y="4472"/>
                  </a:lnTo>
                  <a:lnTo>
                    <a:pt x="3138" y="4478"/>
                  </a:lnTo>
                  <a:lnTo>
                    <a:pt x="3134" y="4488"/>
                  </a:lnTo>
                  <a:lnTo>
                    <a:pt x="3132" y="4492"/>
                  </a:lnTo>
                  <a:lnTo>
                    <a:pt x="3134" y="4496"/>
                  </a:lnTo>
                  <a:lnTo>
                    <a:pt x="3136" y="4500"/>
                  </a:lnTo>
                  <a:lnTo>
                    <a:pt x="3138" y="4504"/>
                  </a:lnTo>
                  <a:lnTo>
                    <a:pt x="3140" y="4504"/>
                  </a:lnTo>
                  <a:lnTo>
                    <a:pt x="3144" y="4500"/>
                  </a:lnTo>
                  <a:lnTo>
                    <a:pt x="3148" y="4488"/>
                  </a:lnTo>
                  <a:lnTo>
                    <a:pt x="3150" y="4480"/>
                  </a:lnTo>
                  <a:lnTo>
                    <a:pt x="3152" y="4478"/>
                  </a:lnTo>
                  <a:lnTo>
                    <a:pt x="3152" y="4476"/>
                  </a:lnTo>
                  <a:lnTo>
                    <a:pt x="3154" y="4474"/>
                  </a:lnTo>
                  <a:lnTo>
                    <a:pt x="3156" y="4472"/>
                  </a:lnTo>
                  <a:lnTo>
                    <a:pt x="3156" y="4470"/>
                  </a:lnTo>
                  <a:lnTo>
                    <a:pt x="3158" y="4466"/>
                  </a:lnTo>
                  <a:lnTo>
                    <a:pt x="3160" y="4462"/>
                  </a:lnTo>
                  <a:lnTo>
                    <a:pt x="3164" y="4460"/>
                  </a:lnTo>
                  <a:lnTo>
                    <a:pt x="3168" y="4462"/>
                  </a:lnTo>
                  <a:lnTo>
                    <a:pt x="3170" y="4466"/>
                  </a:lnTo>
                  <a:lnTo>
                    <a:pt x="3168" y="4472"/>
                  </a:lnTo>
                  <a:lnTo>
                    <a:pt x="3168" y="4474"/>
                  </a:lnTo>
                  <a:lnTo>
                    <a:pt x="3172" y="4474"/>
                  </a:lnTo>
                  <a:lnTo>
                    <a:pt x="3178" y="4472"/>
                  </a:lnTo>
                  <a:lnTo>
                    <a:pt x="3182" y="4466"/>
                  </a:lnTo>
                  <a:lnTo>
                    <a:pt x="3184" y="4462"/>
                  </a:lnTo>
                  <a:lnTo>
                    <a:pt x="3184" y="4466"/>
                  </a:lnTo>
                  <a:lnTo>
                    <a:pt x="3184" y="4472"/>
                  </a:lnTo>
                  <a:lnTo>
                    <a:pt x="3184" y="4474"/>
                  </a:lnTo>
                  <a:lnTo>
                    <a:pt x="3186" y="4476"/>
                  </a:lnTo>
                  <a:lnTo>
                    <a:pt x="3192" y="4478"/>
                  </a:lnTo>
                  <a:lnTo>
                    <a:pt x="3194" y="4480"/>
                  </a:lnTo>
                  <a:lnTo>
                    <a:pt x="3194" y="4476"/>
                  </a:lnTo>
                  <a:lnTo>
                    <a:pt x="3194" y="4470"/>
                  </a:lnTo>
                  <a:lnTo>
                    <a:pt x="3196" y="4466"/>
                  </a:lnTo>
                  <a:lnTo>
                    <a:pt x="3198" y="4464"/>
                  </a:lnTo>
                  <a:lnTo>
                    <a:pt x="3196" y="4462"/>
                  </a:lnTo>
                  <a:lnTo>
                    <a:pt x="3194" y="4460"/>
                  </a:lnTo>
                  <a:lnTo>
                    <a:pt x="3196" y="4458"/>
                  </a:lnTo>
                  <a:lnTo>
                    <a:pt x="3200" y="4458"/>
                  </a:lnTo>
                  <a:lnTo>
                    <a:pt x="3206" y="4460"/>
                  </a:lnTo>
                  <a:lnTo>
                    <a:pt x="3210" y="4464"/>
                  </a:lnTo>
                  <a:lnTo>
                    <a:pt x="3216" y="4466"/>
                  </a:lnTo>
                  <a:lnTo>
                    <a:pt x="3218" y="4468"/>
                  </a:lnTo>
                  <a:lnTo>
                    <a:pt x="3222" y="4472"/>
                  </a:lnTo>
                  <a:lnTo>
                    <a:pt x="3222" y="4476"/>
                  </a:lnTo>
                  <a:lnTo>
                    <a:pt x="3224" y="4478"/>
                  </a:lnTo>
                  <a:lnTo>
                    <a:pt x="3226" y="4478"/>
                  </a:lnTo>
                  <a:lnTo>
                    <a:pt x="3226" y="4482"/>
                  </a:lnTo>
                  <a:lnTo>
                    <a:pt x="3224" y="4486"/>
                  </a:lnTo>
                  <a:lnTo>
                    <a:pt x="3220" y="4492"/>
                  </a:lnTo>
                  <a:lnTo>
                    <a:pt x="3216" y="4500"/>
                  </a:lnTo>
                  <a:lnTo>
                    <a:pt x="3216" y="4502"/>
                  </a:lnTo>
                  <a:lnTo>
                    <a:pt x="3216" y="4506"/>
                  </a:lnTo>
                  <a:lnTo>
                    <a:pt x="3218" y="4520"/>
                  </a:lnTo>
                  <a:lnTo>
                    <a:pt x="3220" y="4526"/>
                  </a:lnTo>
                  <a:lnTo>
                    <a:pt x="3222" y="4532"/>
                  </a:lnTo>
                  <a:lnTo>
                    <a:pt x="3224" y="4534"/>
                  </a:lnTo>
                  <a:lnTo>
                    <a:pt x="3224" y="4536"/>
                  </a:lnTo>
                  <a:lnTo>
                    <a:pt x="3226" y="4538"/>
                  </a:lnTo>
                  <a:lnTo>
                    <a:pt x="3234" y="4544"/>
                  </a:lnTo>
                  <a:lnTo>
                    <a:pt x="3252" y="4552"/>
                  </a:lnTo>
                  <a:lnTo>
                    <a:pt x="3256" y="4554"/>
                  </a:lnTo>
                  <a:lnTo>
                    <a:pt x="3260" y="4548"/>
                  </a:lnTo>
                  <a:lnTo>
                    <a:pt x="3264" y="4542"/>
                  </a:lnTo>
                  <a:lnTo>
                    <a:pt x="3266" y="4542"/>
                  </a:lnTo>
                  <a:lnTo>
                    <a:pt x="3268" y="4544"/>
                  </a:lnTo>
                  <a:lnTo>
                    <a:pt x="3266" y="4550"/>
                  </a:lnTo>
                  <a:lnTo>
                    <a:pt x="3266" y="4556"/>
                  </a:lnTo>
                  <a:lnTo>
                    <a:pt x="3268" y="4564"/>
                  </a:lnTo>
                  <a:lnTo>
                    <a:pt x="3270" y="4566"/>
                  </a:lnTo>
                  <a:lnTo>
                    <a:pt x="3272" y="4568"/>
                  </a:lnTo>
                  <a:lnTo>
                    <a:pt x="3274" y="4566"/>
                  </a:lnTo>
                  <a:lnTo>
                    <a:pt x="3278" y="4564"/>
                  </a:lnTo>
                  <a:lnTo>
                    <a:pt x="3282" y="4554"/>
                  </a:lnTo>
                  <a:lnTo>
                    <a:pt x="3284" y="4546"/>
                  </a:lnTo>
                  <a:lnTo>
                    <a:pt x="3286" y="4540"/>
                  </a:lnTo>
                  <a:lnTo>
                    <a:pt x="3284" y="4534"/>
                  </a:lnTo>
                  <a:lnTo>
                    <a:pt x="3280" y="4524"/>
                  </a:lnTo>
                  <a:lnTo>
                    <a:pt x="3278" y="4520"/>
                  </a:lnTo>
                  <a:lnTo>
                    <a:pt x="3276" y="4518"/>
                  </a:lnTo>
                  <a:lnTo>
                    <a:pt x="3274" y="4516"/>
                  </a:lnTo>
                  <a:lnTo>
                    <a:pt x="3274" y="4514"/>
                  </a:lnTo>
                  <a:lnTo>
                    <a:pt x="3274" y="4508"/>
                  </a:lnTo>
                  <a:lnTo>
                    <a:pt x="3276" y="4500"/>
                  </a:lnTo>
                  <a:lnTo>
                    <a:pt x="3280" y="4496"/>
                  </a:lnTo>
                  <a:lnTo>
                    <a:pt x="3284" y="4494"/>
                  </a:lnTo>
                  <a:lnTo>
                    <a:pt x="3284" y="4490"/>
                  </a:lnTo>
                  <a:lnTo>
                    <a:pt x="3284" y="4486"/>
                  </a:lnTo>
                  <a:lnTo>
                    <a:pt x="3288" y="4484"/>
                  </a:lnTo>
                  <a:lnTo>
                    <a:pt x="3290" y="4482"/>
                  </a:lnTo>
                  <a:lnTo>
                    <a:pt x="3292" y="4482"/>
                  </a:lnTo>
                  <a:lnTo>
                    <a:pt x="3292" y="4490"/>
                  </a:lnTo>
                  <a:lnTo>
                    <a:pt x="3294" y="4498"/>
                  </a:lnTo>
                  <a:lnTo>
                    <a:pt x="3296" y="4502"/>
                  </a:lnTo>
                  <a:lnTo>
                    <a:pt x="3300" y="4506"/>
                  </a:lnTo>
                  <a:lnTo>
                    <a:pt x="3302" y="4510"/>
                  </a:lnTo>
                  <a:lnTo>
                    <a:pt x="3300" y="4512"/>
                  </a:lnTo>
                  <a:lnTo>
                    <a:pt x="3300" y="4518"/>
                  </a:lnTo>
                  <a:lnTo>
                    <a:pt x="3302" y="4528"/>
                  </a:lnTo>
                  <a:lnTo>
                    <a:pt x="3304" y="4530"/>
                  </a:lnTo>
                  <a:lnTo>
                    <a:pt x="3306" y="4530"/>
                  </a:lnTo>
                  <a:lnTo>
                    <a:pt x="3306" y="4526"/>
                  </a:lnTo>
                  <a:lnTo>
                    <a:pt x="3308" y="4518"/>
                  </a:lnTo>
                  <a:lnTo>
                    <a:pt x="3306" y="4508"/>
                  </a:lnTo>
                  <a:lnTo>
                    <a:pt x="3304" y="4502"/>
                  </a:lnTo>
                  <a:lnTo>
                    <a:pt x="3308" y="4504"/>
                  </a:lnTo>
                  <a:lnTo>
                    <a:pt x="3310" y="4506"/>
                  </a:lnTo>
                  <a:lnTo>
                    <a:pt x="3312" y="4506"/>
                  </a:lnTo>
                  <a:lnTo>
                    <a:pt x="3310" y="4504"/>
                  </a:lnTo>
                  <a:lnTo>
                    <a:pt x="3310" y="4500"/>
                  </a:lnTo>
                  <a:lnTo>
                    <a:pt x="3312" y="4498"/>
                  </a:lnTo>
                  <a:lnTo>
                    <a:pt x="3316" y="4498"/>
                  </a:lnTo>
                  <a:lnTo>
                    <a:pt x="3320" y="4492"/>
                  </a:lnTo>
                  <a:lnTo>
                    <a:pt x="3322" y="4488"/>
                  </a:lnTo>
                  <a:lnTo>
                    <a:pt x="3322" y="4482"/>
                  </a:lnTo>
                  <a:lnTo>
                    <a:pt x="3320" y="4468"/>
                  </a:lnTo>
                  <a:lnTo>
                    <a:pt x="3320" y="4464"/>
                  </a:lnTo>
                  <a:lnTo>
                    <a:pt x="3318" y="4462"/>
                  </a:lnTo>
                  <a:lnTo>
                    <a:pt x="3316" y="4460"/>
                  </a:lnTo>
                  <a:lnTo>
                    <a:pt x="3314" y="4458"/>
                  </a:lnTo>
                  <a:lnTo>
                    <a:pt x="3314" y="4452"/>
                  </a:lnTo>
                  <a:lnTo>
                    <a:pt x="3316" y="4446"/>
                  </a:lnTo>
                  <a:lnTo>
                    <a:pt x="3316" y="4442"/>
                  </a:lnTo>
                  <a:lnTo>
                    <a:pt x="3314" y="4438"/>
                  </a:lnTo>
                  <a:lnTo>
                    <a:pt x="3314" y="4432"/>
                  </a:lnTo>
                  <a:lnTo>
                    <a:pt x="3314" y="4428"/>
                  </a:lnTo>
                  <a:lnTo>
                    <a:pt x="3312" y="4424"/>
                  </a:lnTo>
                  <a:lnTo>
                    <a:pt x="3310" y="4424"/>
                  </a:lnTo>
                  <a:lnTo>
                    <a:pt x="3308" y="4424"/>
                  </a:lnTo>
                  <a:lnTo>
                    <a:pt x="3304" y="4424"/>
                  </a:lnTo>
                  <a:lnTo>
                    <a:pt x="3302" y="4422"/>
                  </a:lnTo>
                  <a:lnTo>
                    <a:pt x="3302" y="4420"/>
                  </a:lnTo>
                  <a:lnTo>
                    <a:pt x="3304" y="4418"/>
                  </a:lnTo>
                  <a:lnTo>
                    <a:pt x="3308" y="4416"/>
                  </a:lnTo>
                  <a:lnTo>
                    <a:pt x="3310" y="4412"/>
                  </a:lnTo>
                  <a:lnTo>
                    <a:pt x="3312" y="4406"/>
                  </a:lnTo>
                  <a:lnTo>
                    <a:pt x="3308" y="4400"/>
                  </a:lnTo>
                  <a:lnTo>
                    <a:pt x="3306" y="4396"/>
                  </a:lnTo>
                  <a:lnTo>
                    <a:pt x="3306" y="4390"/>
                  </a:lnTo>
                  <a:lnTo>
                    <a:pt x="3306" y="4386"/>
                  </a:lnTo>
                  <a:lnTo>
                    <a:pt x="3302" y="4388"/>
                  </a:lnTo>
                  <a:lnTo>
                    <a:pt x="3300" y="4388"/>
                  </a:lnTo>
                  <a:lnTo>
                    <a:pt x="3298" y="4384"/>
                  </a:lnTo>
                  <a:lnTo>
                    <a:pt x="3296" y="4380"/>
                  </a:lnTo>
                  <a:lnTo>
                    <a:pt x="3292" y="4376"/>
                  </a:lnTo>
                  <a:lnTo>
                    <a:pt x="3288" y="4374"/>
                  </a:lnTo>
                  <a:lnTo>
                    <a:pt x="3284" y="4372"/>
                  </a:lnTo>
                  <a:lnTo>
                    <a:pt x="3282" y="4368"/>
                  </a:lnTo>
                  <a:lnTo>
                    <a:pt x="3282" y="4366"/>
                  </a:lnTo>
                  <a:lnTo>
                    <a:pt x="3278" y="4364"/>
                  </a:lnTo>
                  <a:close/>
                  <a:moveTo>
                    <a:pt x="3136" y="4268"/>
                  </a:moveTo>
                  <a:lnTo>
                    <a:pt x="3136" y="4268"/>
                  </a:lnTo>
                  <a:lnTo>
                    <a:pt x="3138" y="4270"/>
                  </a:lnTo>
                  <a:lnTo>
                    <a:pt x="3140" y="4272"/>
                  </a:lnTo>
                  <a:lnTo>
                    <a:pt x="3140" y="4278"/>
                  </a:lnTo>
                  <a:lnTo>
                    <a:pt x="3138" y="4286"/>
                  </a:lnTo>
                  <a:lnTo>
                    <a:pt x="3138" y="4296"/>
                  </a:lnTo>
                  <a:lnTo>
                    <a:pt x="3140" y="4302"/>
                  </a:lnTo>
                  <a:lnTo>
                    <a:pt x="3136" y="4306"/>
                  </a:lnTo>
                  <a:lnTo>
                    <a:pt x="3134" y="4312"/>
                  </a:lnTo>
                  <a:lnTo>
                    <a:pt x="3134" y="4324"/>
                  </a:lnTo>
                  <a:lnTo>
                    <a:pt x="3134" y="4328"/>
                  </a:lnTo>
                  <a:lnTo>
                    <a:pt x="3136" y="4330"/>
                  </a:lnTo>
                  <a:lnTo>
                    <a:pt x="3138" y="4330"/>
                  </a:lnTo>
                  <a:lnTo>
                    <a:pt x="3140" y="4328"/>
                  </a:lnTo>
                  <a:lnTo>
                    <a:pt x="3146" y="4324"/>
                  </a:lnTo>
                  <a:lnTo>
                    <a:pt x="3148" y="4320"/>
                  </a:lnTo>
                  <a:lnTo>
                    <a:pt x="3152" y="4320"/>
                  </a:lnTo>
                  <a:lnTo>
                    <a:pt x="3158" y="4318"/>
                  </a:lnTo>
                  <a:lnTo>
                    <a:pt x="3166" y="4312"/>
                  </a:lnTo>
                  <a:lnTo>
                    <a:pt x="3178" y="4298"/>
                  </a:lnTo>
                  <a:lnTo>
                    <a:pt x="3182" y="4296"/>
                  </a:lnTo>
                  <a:lnTo>
                    <a:pt x="3182" y="4292"/>
                  </a:lnTo>
                  <a:lnTo>
                    <a:pt x="3184" y="4282"/>
                  </a:lnTo>
                  <a:lnTo>
                    <a:pt x="3182" y="4276"/>
                  </a:lnTo>
                  <a:lnTo>
                    <a:pt x="3180" y="4276"/>
                  </a:lnTo>
                  <a:lnTo>
                    <a:pt x="3178" y="4276"/>
                  </a:lnTo>
                  <a:lnTo>
                    <a:pt x="3176" y="4278"/>
                  </a:lnTo>
                  <a:lnTo>
                    <a:pt x="3172" y="4276"/>
                  </a:lnTo>
                  <a:lnTo>
                    <a:pt x="3168" y="4274"/>
                  </a:lnTo>
                  <a:lnTo>
                    <a:pt x="3166" y="4274"/>
                  </a:lnTo>
                  <a:lnTo>
                    <a:pt x="3164" y="4274"/>
                  </a:lnTo>
                  <a:lnTo>
                    <a:pt x="3162" y="4276"/>
                  </a:lnTo>
                  <a:lnTo>
                    <a:pt x="3160" y="4274"/>
                  </a:lnTo>
                  <a:lnTo>
                    <a:pt x="3154" y="4270"/>
                  </a:lnTo>
                  <a:lnTo>
                    <a:pt x="3146" y="4264"/>
                  </a:lnTo>
                  <a:lnTo>
                    <a:pt x="3138" y="4258"/>
                  </a:lnTo>
                  <a:lnTo>
                    <a:pt x="3132" y="4258"/>
                  </a:lnTo>
                  <a:lnTo>
                    <a:pt x="3130" y="4260"/>
                  </a:lnTo>
                  <a:lnTo>
                    <a:pt x="3130" y="4264"/>
                  </a:lnTo>
                  <a:lnTo>
                    <a:pt x="3136" y="4268"/>
                  </a:lnTo>
                  <a:close/>
                  <a:moveTo>
                    <a:pt x="3270" y="4928"/>
                  </a:moveTo>
                  <a:lnTo>
                    <a:pt x="3270" y="4928"/>
                  </a:lnTo>
                  <a:lnTo>
                    <a:pt x="3268" y="4926"/>
                  </a:lnTo>
                  <a:lnTo>
                    <a:pt x="3264" y="4924"/>
                  </a:lnTo>
                  <a:lnTo>
                    <a:pt x="3250" y="4920"/>
                  </a:lnTo>
                  <a:lnTo>
                    <a:pt x="3244" y="4920"/>
                  </a:lnTo>
                  <a:lnTo>
                    <a:pt x="3238" y="4920"/>
                  </a:lnTo>
                  <a:lnTo>
                    <a:pt x="3232" y="4924"/>
                  </a:lnTo>
                  <a:lnTo>
                    <a:pt x="3230" y="4930"/>
                  </a:lnTo>
                  <a:lnTo>
                    <a:pt x="3232" y="4934"/>
                  </a:lnTo>
                  <a:lnTo>
                    <a:pt x="3236" y="4936"/>
                  </a:lnTo>
                  <a:lnTo>
                    <a:pt x="3242" y="4936"/>
                  </a:lnTo>
                  <a:lnTo>
                    <a:pt x="3250" y="4936"/>
                  </a:lnTo>
                  <a:lnTo>
                    <a:pt x="3264" y="4934"/>
                  </a:lnTo>
                  <a:lnTo>
                    <a:pt x="3268" y="4932"/>
                  </a:lnTo>
                  <a:lnTo>
                    <a:pt x="3270" y="4928"/>
                  </a:lnTo>
                  <a:close/>
                  <a:moveTo>
                    <a:pt x="3148" y="4520"/>
                  </a:moveTo>
                  <a:lnTo>
                    <a:pt x="3148" y="4520"/>
                  </a:lnTo>
                  <a:lnTo>
                    <a:pt x="3146" y="4516"/>
                  </a:lnTo>
                  <a:lnTo>
                    <a:pt x="3138" y="4512"/>
                  </a:lnTo>
                  <a:lnTo>
                    <a:pt x="3136" y="4512"/>
                  </a:lnTo>
                  <a:lnTo>
                    <a:pt x="3132" y="4512"/>
                  </a:lnTo>
                  <a:lnTo>
                    <a:pt x="3130" y="4516"/>
                  </a:lnTo>
                  <a:lnTo>
                    <a:pt x="3130" y="4520"/>
                  </a:lnTo>
                  <a:lnTo>
                    <a:pt x="3130" y="4524"/>
                  </a:lnTo>
                  <a:lnTo>
                    <a:pt x="3132" y="4526"/>
                  </a:lnTo>
                  <a:lnTo>
                    <a:pt x="3136" y="4528"/>
                  </a:lnTo>
                  <a:lnTo>
                    <a:pt x="3140" y="4526"/>
                  </a:lnTo>
                  <a:lnTo>
                    <a:pt x="3146" y="4524"/>
                  </a:lnTo>
                  <a:lnTo>
                    <a:pt x="3148" y="4520"/>
                  </a:lnTo>
                  <a:close/>
                  <a:moveTo>
                    <a:pt x="3204" y="4288"/>
                  </a:moveTo>
                  <a:lnTo>
                    <a:pt x="3204" y="4288"/>
                  </a:lnTo>
                  <a:lnTo>
                    <a:pt x="3204" y="4290"/>
                  </a:lnTo>
                  <a:lnTo>
                    <a:pt x="3204" y="4294"/>
                  </a:lnTo>
                  <a:lnTo>
                    <a:pt x="3206" y="4296"/>
                  </a:lnTo>
                  <a:lnTo>
                    <a:pt x="3208" y="4296"/>
                  </a:lnTo>
                  <a:lnTo>
                    <a:pt x="3208" y="4294"/>
                  </a:lnTo>
                  <a:lnTo>
                    <a:pt x="3208" y="4292"/>
                  </a:lnTo>
                  <a:lnTo>
                    <a:pt x="3206" y="4288"/>
                  </a:lnTo>
                  <a:lnTo>
                    <a:pt x="3204" y="4288"/>
                  </a:lnTo>
                  <a:close/>
                  <a:moveTo>
                    <a:pt x="3186" y="4210"/>
                  </a:moveTo>
                  <a:lnTo>
                    <a:pt x="3186" y="4210"/>
                  </a:lnTo>
                  <a:lnTo>
                    <a:pt x="3184" y="4208"/>
                  </a:lnTo>
                  <a:lnTo>
                    <a:pt x="3182" y="4204"/>
                  </a:lnTo>
                  <a:lnTo>
                    <a:pt x="3178" y="4200"/>
                  </a:lnTo>
                  <a:lnTo>
                    <a:pt x="3174" y="4198"/>
                  </a:lnTo>
                  <a:lnTo>
                    <a:pt x="3174" y="4200"/>
                  </a:lnTo>
                  <a:lnTo>
                    <a:pt x="3174" y="4202"/>
                  </a:lnTo>
                  <a:lnTo>
                    <a:pt x="3178" y="4206"/>
                  </a:lnTo>
                  <a:lnTo>
                    <a:pt x="3180" y="4212"/>
                  </a:lnTo>
                  <a:lnTo>
                    <a:pt x="3184" y="4214"/>
                  </a:lnTo>
                  <a:lnTo>
                    <a:pt x="3190" y="4220"/>
                  </a:lnTo>
                  <a:lnTo>
                    <a:pt x="3192" y="4220"/>
                  </a:lnTo>
                  <a:lnTo>
                    <a:pt x="3190" y="4216"/>
                  </a:lnTo>
                  <a:lnTo>
                    <a:pt x="3188" y="4212"/>
                  </a:lnTo>
                  <a:lnTo>
                    <a:pt x="3186" y="4210"/>
                  </a:lnTo>
                  <a:close/>
                  <a:moveTo>
                    <a:pt x="3250" y="5238"/>
                  </a:moveTo>
                  <a:lnTo>
                    <a:pt x="3250" y="5238"/>
                  </a:lnTo>
                  <a:lnTo>
                    <a:pt x="3240" y="5236"/>
                  </a:lnTo>
                  <a:lnTo>
                    <a:pt x="3236" y="5234"/>
                  </a:lnTo>
                  <a:lnTo>
                    <a:pt x="3234" y="5234"/>
                  </a:lnTo>
                  <a:lnTo>
                    <a:pt x="3232" y="5242"/>
                  </a:lnTo>
                  <a:lnTo>
                    <a:pt x="3230" y="5250"/>
                  </a:lnTo>
                  <a:lnTo>
                    <a:pt x="3232" y="5250"/>
                  </a:lnTo>
                  <a:lnTo>
                    <a:pt x="3234" y="5250"/>
                  </a:lnTo>
                  <a:lnTo>
                    <a:pt x="3244" y="5248"/>
                  </a:lnTo>
                  <a:lnTo>
                    <a:pt x="3256" y="5248"/>
                  </a:lnTo>
                  <a:lnTo>
                    <a:pt x="3260" y="5246"/>
                  </a:lnTo>
                  <a:lnTo>
                    <a:pt x="3262" y="5246"/>
                  </a:lnTo>
                  <a:lnTo>
                    <a:pt x="3264" y="5244"/>
                  </a:lnTo>
                  <a:lnTo>
                    <a:pt x="3262" y="5242"/>
                  </a:lnTo>
                  <a:lnTo>
                    <a:pt x="3258" y="5238"/>
                  </a:lnTo>
                  <a:lnTo>
                    <a:pt x="3254" y="5236"/>
                  </a:lnTo>
                  <a:lnTo>
                    <a:pt x="3250" y="5238"/>
                  </a:lnTo>
                  <a:close/>
                  <a:moveTo>
                    <a:pt x="3160" y="4332"/>
                  </a:moveTo>
                  <a:lnTo>
                    <a:pt x="3160" y="4332"/>
                  </a:lnTo>
                  <a:lnTo>
                    <a:pt x="3162" y="4332"/>
                  </a:lnTo>
                  <a:lnTo>
                    <a:pt x="3166" y="4328"/>
                  </a:lnTo>
                  <a:lnTo>
                    <a:pt x="3168" y="4322"/>
                  </a:lnTo>
                  <a:lnTo>
                    <a:pt x="3166" y="4318"/>
                  </a:lnTo>
                  <a:lnTo>
                    <a:pt x="3164" y="4318"/>
                  </a:lnTo>
                  <a:lnTo>
                    <a:pt x="3162" y="4320"/>
                  </a:lnTo>
                  <a:lnTo>
                    <a:pt x="3160" y="4322"/>
                  </a:lnTo>
                  <a:lnTo>
                    <a:pt x="3160" y="4326"/>
                  </a:lnTo>
                  <a:lnTo>
                    <a:pt x="3160" y="4328"/>
                  </a:lnTo>
                  <a:lnTo>
                    <a:pt x="3158" y="4328"/>
                  </a:lnTo>
                  <a:lnTo>
                    <a:pt x="3158" y="4330"/>
                  </a:lnTo>
                  <a:lnTo>
                    <a:pt x="3160" y="4332"/>
                  </a:lnTo>
                  <a:close/>
                  <a:moveTo>
                    <a:pt x="3190" y="5244"/>
                  </a:moveTo>
                  <a:lnTo>
                    <a:pt x="3190" y="5244"/>
                  </a:lnTo>
                  <a:lnTo>
                    <a:pt x="3188" y="5242"/>
                  </a:lnTo>
                  <a:lnTo>
                    <a:pt x="3186" y="5240"/>
                  </a:lnTo>
                  <a:lnTo>
                    <a:pt x="3182" y="5242"/>
                  </a:lnTo>
                  <a:lnTo>
                    <a:pt x="3178" y="5244"/>
                  </a:lnTo>
                  <a:lnTo>
                    <a:pt x="3176" y="5248"/>
                  </a:lnTo>
                  <a:lnTo>
                    <a:pt x="3178" y="5248"/>
                  </a:lnTo>
                  <a:lnTo>
                    <a:pt x="3184" y="5248"/>
                  </a:lnTo>
                  <a:lnTo>
                    <a:pt x="3188" y="5248"/>
                  </a:lnTo>
                  <a:lnTo>
                    <a:pt x="3190" y="5244"/>
                  </a:lnTo>
                  <a:close/>
                  <a:moveTo>
                    <a:pt x="3176" y="5252"/>
                  </a:moveTo>
                  <a:lnTo>
                    <a:pt x="3176" y="5252"/>
                  </a:lnTo>
                  <a:lnTo>
                    <a:pt x="3172" y="5254"/>
                  </a:lnTo>
                  <a:lnTo>
                    <a:pt x="3172" y="5256"/>
                  </a:lnTo>
                  <a:lnTo>
                    <a:pt x="3176" y="5258"/>
                  </a:lnTo>
                  <a:lnTo>
                    <a:pt x="3180" y="5254"/>
                  </a:lnTo>
                  <a:lnTo>
                    <a:pt x="3182" y="5252"/>
                  </a:lnTo>
                  <a:lnTo>
                    <a:pt x="3182" y="5250"/>
                  </a:lnTo>
                  <a:lnTo>
                    <a:pt x="3176" y="5252"/>
                  </a:lnTo>
                  <a:close/>
                  <a:moveTo>
                    <a:pt x="3224" y="5242"/>
                  </a:moveTo>
                  <a:lnTo>
                    <a:pt x="3224" y="5242"/>
                  </a:lnTo>
                  <a:lnTo>
                    <a:pt x="3220" y="5246"/>
                  </a:lnTo>
                  <a:lnTo>
                    <a:pt x="3218" y="5246"/>
                  </a:lnTo>
                  <a:lnTo>
                    <a:pt x="3216" y="5244"/>
                  </a:lnTo>
                  <a:lnTo>
                    <a:pt x="3214" y="5248"/>
                  </a:lnTo>
                  <a:lnTo>
                    <a:pt x="3214" y="5250"/>
                  </a:lnTo>
                  <a:lnTo>
                    <a:pt x="3216" y="5254"/>
                  </a:lnTo>
                  <a:lnTo>
                    <a:pt x="3220" y="5256"/>
                  </a:lnTo>
                  <a:lnTo>
                    <a:pt x="3222" y="5254"/>
                  </a:lnTo>
                  <a:lnTo>
                    <a:pt x="3224" y="5252"/>
                  </a:lnTo>
                  <a:lnTo>
                    <a:pt x="3228" y="5246"/>
                  </a:lnTo>
                  <a:lnTo>
                    <a:pt x="3228" y="5240"/>
                  </a:lnTo>
                  <a:lnTo>
                    <a:pt x="3228" y="5238"/>
                  </a:lnTo>
                  <a:lnTo>
                    <a:pt x="3226" y="5238"/>
                  </a:lnTo>
                  <a:lnTo>
                    <a:pt x="3224" y="5242"/>
                  </a:lnTo>
                  <a:close/>
                  <a:moveTo>
                    <a:pt x="3202" y="5252"/>
                  </a:moveTo>
                  <a:lnTo>
                    <a:pt x="3202" y="5252"/>
                  </a:lnTo>
                  <a:lnTo>
                    <a:pt x="3204" y="5250"/>
                  </a:lnTo>
                  <a:lnTo>
                    <a:pt x="3206" y="5248"/>
                  </a:lnTo>
                  <a:lnTo>
                    <a:pt x="3206" y="5246"/>
                  </a:lnTo>
                  <a:lnTo>
                    <a:pt x="3210" y="5244"/>
                  </a:lnTo>
                  <a:lnTo>
                    <a:pt x="3212" y="5240"/>
                  </a:lnTo>
                  <a:lnTo>
                    <a:pt x="3208" y="5240"/>
                  </a:lnTo>
                  <a:lnTo>
                    <a:pt x="3198" y="5240"/>
                  </a:lnTo>
                  <a:lnTo>
                    <a:pt x="3194" y="5242"/>
                  </a:lnTo>
                  <a:lnTo>
                    <a:pt x="3194" y="5246"/>
                  </a:lnTo>
                  <a:lnTo>
                    <a:pt x="3194" y="5248"/>
                  </a:lnTo>
                  <a:lnTo>
                    <a:pt x="3188" y="5254"/>
                  </a:lnTo>
                  <a:lnTo>
                    <a:pt x="3184" y="5256"/>
                  </a:lnTo>
                  <a:lnTo>
                    <a:pt x="3186" y="5256"/>
                  </a:lnTo>
                  <a:lnTo>
                    <a:pt x="3196" y="5258"/>
                  </a:lnTo>
                  <a:lnTo>
                    <a:pt x="3200" y="5256"/>
                  </a:lnTo>
                  <a:lnTo>
                    <a:pt x="3200" y="5254"/>
                  </a:lnTo>
                  <a:lnTo>
                    <a:pt x="3202" y="5252"/>
                  </a:lnTo>
                  <a:close/>
                  <a:moveTo>
                    <a:pt x="3244" y="4390"/>
                  </a:moveTo>
                  <a:lnTo>
                    <a:pt x="3244" y="4390"/>
                  </a:lnTo>
                  <a:lnTo>
                    <a:pt x="3242" y="4392"/>
                  </a:lnTo>
                  <a:lnTo>
                    <a:pt x="3242" y="4394"/>
                  </a:lnTo>
                  <a:lnTo>
                    <a:pt x="3246" y="4396"/>
                  </a:lnTo>
                  <a:lnTo>
                    <a:pt x="3250" y="4396"/>
                  </a:lnTo>
                  <a:lnTo>
                    <a:pt x="3252" y="4394"/>
                  </a:lnTo>
                  <a:lnTo>
                    <a:pt x="3250" y="4392"/>
                  </a:lnTo>
                  <a:lnTo>
                    <a:pt x="3246" y="4390"/>
                  </a:lnTo>
                  <a:lnTo>
                    <a:pt x="3244" y="4390"/>
                  </a:lnTo>
                  <a:close/>
                  <a:moveTo>
                    <a:pt x="3228" y="4278"/>
                  </a:moveTo>
                  <a:lnTo>
                    <a:pt x="3228" y="4278"/>
                  </a:lnTo>
                  <a:lnTo>
                    <a:pt x="3228" y="4280"/>
                  </a:lnTo>
                  <a:lnTo>
                    <a:pt x="3230" y="4284"/>
                  </a:lnTo>
                  <a:lnTo>
                    <a:pt x="3234" y="4290"/>
                  </a:lnTo>
                  <a:lnTo>
                    <a:pt x="3234" y="4294"/>
                  </a:lnTo>
                  <a:lnTo>
                    <a:pt x="3232" y="4298"/>
                  </a:lnTo>
                  <a:lnTo>
                    <a:pt x="3234" y="4300"/>
                  </a:lnTo>
                  <a:lnTo>
                    <a:pt x="3234" y="4302"/>
                  </a:lnTo>
                  <a:lnTo>
                    <a:pt x="3232" y="4304"/>
                  </a:lnTo>
                  <a:lnTo>
                    <a:pt x="3232" y="4306"/>
                  </a:lnTo>
                  <a:lnTo>
                    <a:pt x="3234" y="4308"/>
                  </a:lnTo>
                  <a:lnTo>
                    <a:pt x="3238" y="4308"/>
                  </a:lnTo>
                  <a:lnTo>
                    <a:pt x="3240" y="4306"/>
                  </a:lnTo>
                  <a:lnTo>
                    <a:pt x="3240" y="4304"/>
                  </a:lnTo>
                  <a:lnTo>
                    <a:pt x="3242" y="4304"/>
                  </a:lnTo>
                  <a:lnTo>
                    <a:pt x="3246" y="4308"/>
                  </a:lnTo>
                  <a:lnTo>
                    <a:pt x="3248" y="4314"/>
                  </a:lnTo>
                  <a:lnTo>
                    <a:pt x="3248" y="4318"/>
                  </a:lnTo>
                  <a:lnTo>
                    <a:pt x="3248" y="4322"/>
                  </a:lnTo>
                  <a:lnTo>
                    <a:pt x="3246" y="4328"/>
                  </a:lnTo>
                  <a:lnTo>
                    <a:pt x="3248" y="4332"/>
                  </a:lnTo>
                  <a:lnTo>
                    <a:pt x="3248" y="4334"/>
                  </a:lnTo>
                  <a:lnTo>
                    <a:pt x="3248" y="4338"/>
                  </a:lnTo>
                  <a:lnTo>
                    <a:pt x="3246" y="4342"/>
                  </a:lnTo>
                  <a:lnTo>
                    <a:pt x="3248" y="4344"/>
                  </a:lnTo>
                  <a:lnTo>
                    <a:pt x="3256" y="4348"/>
                  </a:lnTo>
                  <a:lnTo>
                    <a:pt x="3258" y="4350"/>
                  </a:lnTo>
                  <a:lnTo>
                    <a:pt x="3258" y="4344"/>
                  </a:lnTo>
                  <a:lnTo>
                    <a:pt x="3256" y="4338"/>
                  </a:lnTo>
                  <a:lnTo>
                    <a:pt x="3256" y="4336"/>
                  </a:lnTo>
                  <a:lnTo>
                    <a:pt x="3256" y="4334"/>
                  </a:lnTo>
                  <a:lnTo>
                    <a:pt x="3258" y="4336"/>
                  </a:lnTo>
                  <a:lnTo>
                    <a:pt x="3260" y="4342"/>
                  </a:lnTo>
                  <a:lnTo>
                    <a:pt x="3262" y="4348"/>
                  </a:lnTo>
                  <a:lnTo>
                    <a:pt x="3266" y="4354"/>
                  </a:lnTo>
                  <a:lnTo>
                    <a:pt x="3270" y="4356"/>
                  </a:lnTo>
                  <a:lnTo>
                    <a:pt x="3270" y="4354"/>
                  </a:lnTo>
                  <a:lnTo>
                    <a:pt x="3266" y="4344"/>
                  </a:lnTo>
                  <a:lnTo>
                    <a:pt x="3264" y="4342"/>
                  </a:lnTo>
                  <a:lnTo>
                    <a:pt x="3266" y="4342"/>
                  </a:lnTo>
                  <a:lnTo>
                    <a:pt x="3268" y="4340"/>
                  </a:lnTo>
                  <a:lnTo>
                    <a:pt x="3270" y="4338"/>
                  </a:lnTo>
                  <a:lnTo>
                    <a:pt x="3268" y="4332"/>
                  </a:lnTo>
                  <a:lnTo>
                    <a:pt x="3266" y="4330"/>
                  </a:lnTo>
                  <a:lnTo>
                    <a:pt x="3266" y="4326"/>
                  </a:lnTo>
                  <a:lnTo>
                    <a:pt x="3264" y="4322"/>
                  </a:lnTo>
                  <a:lnTo>
                    <a:pt x="3260" y="4318"/>
                  </a:lnTo>
                  <a:lnTo>
                    <a:pt x="3260" y="4316"/>
                  </a:lnTo>
                  <a:lnTo>
                    <a:pt x="3258" y="4312"/>
                  </a:lnTo>
                  <a:lnTo>
                    <a:pt x="3258" y="4304"/>
                  </a:lnTo>
                  <a:lnTo>
                    <a:pt x="3258" y="4296"/>
                  </a:lnTo>
                  <a:lnTo>
                    <a:pt x="3258" y="4294"/>
                  </a:lnTo>
                  <a:lnTo>
                    <a:pt x="3256" y="4292"/>
                  </a:lnTo>
                  <a:lnTo>
                    <a:pt x="3254" y="4290"/>
                  </a:lnTo>
                  <a:lnTo>
                    <a:pt x="3256" y="4288"/>
                  </a:lnTo>
                  <a:lnTo>
                    <a:pt x="3256" y="4284"/>
                  </a:lnTo>
                  <a:lnTo>
                    <a:pt x="3252" y="4284"/>
                  </a:lnTo>
                  <a:lnTo>
                    <a:pt x="3248" y="4284"/>
                  </a:lnTo>
                  <a:lnTo>
                    <a:pt x="3246" y="4286"/>
                  </a:lnTo>
                  <a:lnTo>
                    <a:pt x="3244" y="4288"/>
                  </a:lnTo>
                  <a:lnTo>
                    <a:pt x="3240" y="4286"/>
                  </a:lnTo>
                  <a:lnTo>
                    <a:pt x="3234" y="4280"/>
                  </a:lnTo>
                  <a:lnTo>
                    <a:pt x="3230" y="4278"/>
                  </a:lnTo>
                  <a:lnTo>
                    <a:pt x="3228" y="4278"/>
                  </a:lnTo>
                  <a:close/>
                  <a:moveTo>
                    <a:pt x="3292" y="3100"/>
                  </a:moveTo>
                  <a:lnTo>
                    <a:pt x="3292" y="3100"/>
                  </a:lnTo>
                  <a:lnTo>
                    <a:pt x="3294" y="3100"/>
                  </a:lnTo>
                  <a:lnTo>
                    <a:pt x="3296" y="3094"/>
                  </a:lnTo>
                  <a:lnTo>
                    <a:pt x="3296" y="3092"/>
                  </a:lnTo>
                  <a:lnTo>
                    <a:pt x="3294" y="3094"/>
                  </a:lnTo>
                  <a:lnTo>
                    <a:pt x="3292" y="3096"/>
                  </a:lnTo>
                  <a:lnTo>
                    <a:pt x="3292" y="3100"/>
                  </a:lnTo>
                  <a:close/>
                  <a:moveTo>
                    <a:pt x="3208" y="4238"/>
                  </a:moveTo>
                  <a:lnTo>
                    <a:pt x="3208" y="4238"/>
                  </a:lnTo>
                  <a:lnTo>
                    <a:pt x="3210" y="4234"/>
                  </a:lnTo>
                  <a:lnTo>
                    <a:pt x="3208" y="4228"/>
                  </a:lnTo>
                  <a:lnTo>
                    <a:pt x="3204" y="4224"/>
                  </a:lnTo>
                  <a:lnTo>
                    <a:pt x="3202" y="4222"/>
                  </a:lnTo>
                  <a:lnTo>
                    <a:pt x="3200" y="4222"/>
                  </a:lnTo>
                  <a:lnTo>
                    <a:pt x="3200" y="4224"/>
                  </a:lnTo>
                  <a:lnTo>
                    <a:pt x="3204" y="4230"/>
                  </a:lnTo>
                  <a:lnTo>
                    <a:pt x="3208" y="4238"/>
                  </a:lnTo>
                  <a:close/>
                  <a:moveTo>
                    <a:pt x="3164" y="4238"/>
                  </a:moveTo>
                  <a:lnTo>
                    <a:pt x="3164" y="4238"/>
                  </a:lnTo>
                  <a:lnTo>
                    <a:pt x="3164" y="4232"/>
                  </a:lnTo>
                  <a:lnTo>
                    <a:pt x="3162" y="4230"/>
                  </a:lnTo>
                  <a:lnTo>
                    <a:pt x="3158" y="4230"/>
                  </a:lnTo>
                  <a:lnTo>
                    <a:pt x="3154" y="4232"/>
                  </a:lnTo>
                  <a:lnTo>
                    <a:pt x="3152" y="4232"/>
                  </a:lnTo>
                  <a:lnTo>
                    <a:pt x="3154" y="4234"/>
                  </a:lnTo>
                  <a:lnTo>
                    <a:pt x="3156" y="4236"/>
                  </a:lnTo>
                  <a:lnTo>
                    <a:pt x="3160" y="4240"/>
                  </a:lnTo>
                  <a:lnTo>
                    <a:pt x="3162" y="4240"/>
                  </a:lnTo>
                  <a:lnTo>
                    <a:pt x="3164" y="4238"/>
                  </a:lnTo>
                  <a:close/>
                  <a:moveTo>
                    <a:pt x="3196" y="4228"/>
                  </a:moveTo>
                  <a:lnTo>
                    <a:pt x="3196" y="4228"/>
                  </a:lnTo>
                  <a:lnTo>
                    <a:pt x="3192" y="4228"/>
                  </a:lnTo>
                  <a:lnTo>
                    <a:pt x="3190" y="4228"/>
                  </a:lnTo>
                  <a:lnTo>
                    <a:pt x="3188" y="4228"/>
                  </a:lnTo>
                  <a:lnTo>
                    <a:pt x="3186" y="4232"/>
                  </a:lnTo>
                  <a:lnTo>
                    <a:pt x="3188" y="4238"/>
                  </a:lnTo>
                  <a:lnTo>
                    <a:pt x="3186" y="4242"/>
                  </a:lnTo>
                  <a:lnTo>
                    <a:pt x="3182" y="4256"/>
                  </a:lnTo>
                  <a:lnTo>
                    <a:pt x="3182" y="4258"/>
                  </a:lnTo>
                  <a:lnTo>
                    <a:pt x="3184" y="4258"/>
                  </a:lnTo>
                  <a:lnTo>
                    <a:pt x="3186" y="4254"/>
                  </a:lnTo>
                  <a:lnTo>
                    <a:pt x="3196" y="4244"/>
                  </a:lnTo>
                  <a:lnTo>
                    <a:pt x="3198" y="4244"/>
                  </a:lnTo>
                  <a:lnTo>
                    <a:pt x="3200" y="4244"/>
                  </a:lnTo>
                  <a:lnTo>
                    <a:pt x="3202" y="4250"/>
                  </a:lnTo>
                  <a:lnTo>
                    <a:pt x="3204" y="4256"/>
                  </a:lnTo>
                  <a:lnTo>
                    <a:pt x="3206" y="4258"/>
                  </a:lnTo>
                  <a:lnTo>
                    <a:pt x="3208" y="4260"/>
                  </a:lnTo>
                  <a:lnTo>
                    <a:pt x="3212" y="4262"/>
                  </a:lnTo>
                  <a:lnTo>
                    <a:pt x="3218" y="4266"/>
                  </a:lnTo>
                  <a:lnTo>
                    <a:pt x="3222" y="4268"/>
                  </a:lnTo>
                  <a:lnTo>
                    <a:pt x="3220" y="4264"/>
                  </a:lnTo>
                  <a:lnTo>
                    <a:pt x="3218" y="4258"/>
                  </a:lnTo>
                  <a:lnTo>
                    <a:pt x="3216" y="4252"/>
                  </a:lnTo>
                  <a:lnTo>
                    <a:pt x="3214" y="4246"/>
                  </a:lnTo>
                  <a:lnTo>
                    <a:pt x="3210" y="4242"/>
                  </a:lnTo>
                  <a:lnTo>
                    <a:pt x="3206" y="4240"/>
                  </a:lnTo>
                  <a:lnTo>
                    <a:pt x="3202" y="4234"/>
                  </a:lnTo>
                  <a:lnTo>
                    <a:pt x="3198" y="4230"/>
                  </a:lnTo>
                  <a:lnTo>
                    <a:pt x="3196" y="4228"/>
                  </a:lnTo>
                  <a:close/>
                  <a:moveTo>
                    <a:pt x="3152" y="5104"/>
                  </a:moveTo>
                  <a:lnTo>
                    <a:pt x="3152" y="5104"/>
                  </a:lnTo>
                  <a:lnTo>
                    <a:pt x="3160" y="5100"/>
                  </a:lnTo>
                  <a:lnTo>
                    <a:pt x="3162" y="5098"/>
                  </a:lnTo>
                  <a:lnTo>
                    <a:pt x="3162" y="5094"/>
                  </a:lnTo>
                  <a:lnTo>
                    <a:pt x="3160" y="5090"/>
                  </a:lnTo>
                  <a:lnTo>
                    <a:pt x="3162" y="5084"/>
                  </a:lnTo>
                  <a:lnTo>
                    <a:pt x="3164" y="5078"/>
                  </a:lnTo>
                  <a:lnTo>
                    <a:pt x="3166" y="5070"/>
                  </a:lnTo>
                  <a:lnTo>
                    <a:pt x="3164" y="5066"/>
                  </a:lnTo>
                  <a:lnTo>
                    <a:pt x="3164" y="5064"/>
                  </a:lnTo>
                  <a:lnTo>
                    <a:pt x="3160" y="5064"/>
                  </a:lnTo>
                  <a:lnTo>
                    <a:pt x="3158" y="5064"/>
                  </a:lnTo>
                  <a:lnTo>
                    <a:pt x="3152" y="5070"/>
                  </a:lnTo>
                  <a:lnTo>
                    <a:pt x="3150" y="5074"/>
                  </a:lnTo>
                  <a:lnTo>
                    <a:pt x="3150" y="5078"/>
                  </a:lnTo>
                  <a:lnTo>
                    <a:pt x="3150" y="5090"/>
                  </a:lnTo>
                  <a:lnTo>
                    <a:pt x="3148" y="5098"/>
                  </a:lnTo>
                  <a:lnTo>
                    <a:pt x="3148" y="5104"/>
                  </a:lnTo>
                  <a:lnTo>
                    <a:pt x="3148" y="5106"/>
                  </a:lnTo>
                  <a:lnTo>
                    <a:pt x="3152" y="5104"/>
                  </a:lnTo>
                  <a:close/>
                  <a:moveTo>
                    <a:pt x="3192" y="4332"/>
                  </a:moveTo>
                  <a:lnTo>
                    <a:pt x="3192" y="4332"/>
                  </a:lnTo>
                  <a:lnTo>
                    <a:pt x="3198" y="4322"/>
                  </a:lnTo>
                  <a:lnTo>
                    <a:pt x="3198" y="4314"/>
                  </a:lnTo>
                  <a:lnTo>
                    <a:pt x="3196" y="4308"/>
                  </a:lnTo>
                  <a:lnTo>
                    <a:pt x="3196" y="4306"/>
                  </a:lnTo>
                  <a:lnTo>
                    <a:pt x="3192" y="4306"/>
                  </a:lnTo>
                  <a:lnTo>
                    <a:pt x="3190" y="4304"/>
                  </a:lnTo>
                  <a:lnTo>
                    <a:pt x="3186" y="4304"/>
                  </a:lnTo>
                  <a:lnTo>
                    <a:pt x="3184" y="4304"/>
                  </a:lnTo>
                  <a:lnTo>
                    <a:pt x="3178" y="4306"/>
                  </a:lnTo>
                  <a:lnTo>
                    <a:pt x="3176" y="4310"/>
                  </a:lnTo>
                  <a:lnTo>
                    <a:pt x="3174" y="4312"/>
                  </a:lnTo>
                  <a:lnTo>
                    <a:pt x="3174" y="4316"/>
                  </a:lnTo>
                  <a:lnTo>
                    <a:pt x="3176" y="4320"/>
                  </a:lnTo>
                  <a:lnTo>
                    <a:pt x="3174" y="4322"/>
                  </a:lnTo>
                  <a:lnTo>
                    <a:pt x="3172" y="4324"/>
                  </a:lnTo>
                  <a:lnTo>
                    <a:pt x="3170" y="4326"/>
                  </a:lnTo>
                  <a:lnTo>
                    <a:pt x="3170" y="4330"/>
                  </a:lnTo>
                  <a:lnTo>
                    <a:pt x="3172" y="4336"/>
                  </a:lnTo>
                  <a:lnTo>
                    <a:pt x="3172" y="4344"/>
                  </a:lnTo>
                  <a:lnTo>
                    <a:pt x="3172" y="4348"/>
                  </a:lnTo>
                  <a:lnTo>
                    <a:pt x="3168" y="4352"/>
                  </a:lnTo>
                  <a:lnTo>
                    <a:pt x="3164" y="4354"/>
                  </a:lnTo>
                  <a:lnTo>
                    <a:pt x="3162" y="4354"/>
                  </a:lnTo>
                  <a:lnTo>
                    <a:pt x="3158" y="4352"/>
                  </a:lnTo>
                  <a:lnTo>
                    <a:pt x="3154" y="4352"/>
                  </a:lnTo>
                  <a:lnTo>
                    <a:pt x="3152" y="4358"/>
                  </a:lnTo>
                  <a:lnTo>
                    <a:pt x="3152" y="4364"/>
                  </a:lnTo>
                  <a:lnTo>
                    <a:pt x="3156" y="4372"/>
                  </a:lnTo>
                  <a:lnTo>
                    <a:pt x="3162" y="4380"/>
                  </a:lnTo>
                  <a:lnTo>
                    <a:pt x="3166" y="4382"/>
                  </a:lnTo>
                  <a:lnTo>
                    <a:pt x="3170" y="4384"/>
                  </a:lnTo>
                  <a:lnTo>
                    <a:pt x="3172" y="4392"/>
                  </a:lnTo>
                  <a:lnTo>
                    <a:pt x="3176" y="4398"/>
                  </a:lnTo>
                  <a:lnTo>
                    <a:pt x="3178" y="4400"/>
                  </a:lnTo>
                  <a:lnTo>
                    <a:pt x="3180" y="4400"/>
                  </a:lnTo>
                  <a:lnTo>
                    <a:pt x="3184" y="4396"/>
                  </a:lnTo>
                  <a:lnTo>
                    <a:pt x="3188" y="4392"/>
                  </a:lnTo>
                  <a:lnTo>
                    <a:pt x="3190" y="4388"/>
                  </a:lnTo>
                  <a:lnTo>
                    <a:pt x="3190" y="4384"/>
                  </a:lnTo>
                  <a:lnTo>
                    <a:pt x="3186" y="4376"/>
                  </a:lnTo>
                  <a:lnTo>
                    <a:pt x="3182" y="4364"/>
                  </a:lnTo>
                  <a:lnTo>
                    <a:pt x="3182" y="4360"/>
                  </a:lnTo>
                  <a:lnTo>
                    <a:pt x="3184" y="4356"/>
                  </a:lnTo>
                  <a:lnTo>
                    <a:pt x="3188" y="4348"/>
                  </a:lnTo>
                  <a:lnTo>
                    <a:pt x="3188" y="4344"/>
                  </a:lnTo>
                  <a:lnTo>
                    <a:pt x="3190" y="4338"/>
                  </a:lnTo>
                  <a:lnTo>
                    <a:pt x="3192" y="4332"/>
                  </a:lnTo>
                  <a:close/>
                  <a:moveTo>
                    <a:pt x="3202" y="4390"/>
                  </a:moveTo>
                  <a:lnTo>
                    <a:pt x="3202" y="4390"/>
                  </a:lnTo>
                  <a:lnTo>
                    <a:pt x="3200" y="4392"/>
                  </a:lnTo>
                  <a:lnTo>
                    <a:pt x="3196" y="4392"/>
                  </a:lnTo>
                  <a:lnTo>
                    <a:pt x="3198" y="4394"/>
                  </a:lnTo>
                  <a:lnTo>
                    <a:pt x="3202" y="4396"/>
                  </a:lnTo>
                  <a:lnTo>
                    <a:pt x="3204" y="4396"/>
                  </a:lnTo>
                  <a:lnTo>
                    <a:pt x="3206" y="4394"/>
                  </a:lnTo>
                  <a:lnTo>
                    <a:pt x="3204" y="4390"/>
                  </a:lnTo>
                  <a:lnTo>
                    <a:pt x="3202" y="4388"/>
                  </a:lnTo>
                  <a:lnTo>
                    <a:pt x="3202" y="4390"/>
                  </a:lnTo>
                  <a:close/>
                  <a:moveTo>
                    <a:pt x="3218" y="4324"/>
                  </a:moveTo>
                  <a:lnTo>
                    <a:pt x="3218" y="4324"/>
                  </a:lnTo>
                  <a:lnTo>
                    <a:pt x="3218" y="4318"/>
                  </a:lnTo>
                  <a:lnTo>
                    <a:pt x="3220" y="4314"/>
                  </a:lnTo>
                  <a:lnTo>
                    <a:pt x="3222" y="4310"/>
                  </a:lnTo>
                  <a:lnTo>
                    <a:pt x="3222" y="4308"/>
                  </a:lnTo>
                  <a:lnTo>
                    <a:pt x="3220" y="4300"/>
                  </a:lnTo>
                  <a:lnTo>
                    <a:pt x="3220" y="4292"/>
                  </a:lnTo>
                  <a:lnTo>
                    <a:pt x="3218" y="4290"/>
                  </a:lnTo>
                  <a:lnTo>
                    <a:pt x="3216" y="4298"/>
                  </a:lnTo>
                  <a:lnTo>
                    <a:pt x="3210" y="4312"/>
                  </a:lnTo>
                  <a:lnTo>
                    <a:pt x="3208" y="4316"/>
                  </a:lnTo>
                  <a:lnTo>
                    <a:pt x="3206" y="4324"/>
                  </a:lnTo>
                  <a:lnTo>
                    <a:pt x="3204" y="4334"/>
                  </a:lnTo>
                  <a:lnTo>
                    <a:pt x="3198" y="4342"/>
                  </a:lnTo>
                  <a:lnTo>
                    <a:pt x="3194" y="4348"/>
                  </a:lnTo>
                  <a:lnTo>
                    <a:pt x="3192" y="4354"/>
                  </a:lnTo>
                  <a:lnTo>
                    <a:pt x="3192" y="4362"/>
                  </a:lnTo>
                  <a:lnTo>
                    <a:pt x="3190" y="4374"/>
                  </a:lnTo>
                  <a:lnTo>
                    <a:pt x="3190" y="4380"/>
                  </a:lnTo>
                  <a:lnTo>
                    <a:pt x="3192" y="4380"/>
                  </a:lnTo>
                  <a:lnTo>
                    <a:pt x="3194" y="4376"/>
                  </a:lnTo>
                  <a:lnTo>
                    <a:pt x="3198" y="4368"/>
                  </a:lnTo>
                  <a:lnTo>
                    <a:pt x="3200" y="4362"/>
                  </a:lnTo>
                  <a:lnTo>
                    <a:pt x="3202" y="4360"/>
                  </a:lnTo>
                  <a:lnTo>
                    <a:pt x="3204" y="4358"/>
                  </a:lnTo>
                  <a:lnTo>
                    <a:pt x="3204" y="4352"/>
                  </a:lnTo>
                  <a:lnTo>
                    <a:pt x="3204" y="4348"/>
                  </a:lnTo>
                  <a:lnTo>
                    <a:pt x="3206" y="4344"/>
                  </a:lnTo>
                  <a:lnTo>
                    <a:pt x="3212" y="4340"/>
                  </a:lnTo>
                  <a:lnTo>
                    <a:pt x="3218" y="4332"/>
                  </a:lnTo>
                  <a:lnTo>
                    <a:pt x="3220" y="4328"/>
                  </a:lnTo>
                  <a:lnTo>
                    <a:pt x="3218" y="4324"/>
                  </a:lnTo>
                  <a:close/>
                  <a:moveTo>
                    <a:pt x="3226" y="4342"/>
                  </a:moveTo>
                  <a:lnTo>
                    <a:pt x="3226" y="4342"/>
                  </a:lnTo>
                  <a:lnTo>
                    <a:pt x="3222" y="4350"/>
                  </a:lnTo>
                  <a:lnTo>
                    <a:pt x="3216" y="4354"/>
                  </a:lnTo>
                  <a:lnTo>
                    <a:pt x="3214" y="4356"/>
                  </a:lnTo>
                  <a:lnTo>
                    <a:pt x="3210" y="4360"/>
                  </a:lnTo>
                  <a:lnTo>
                    <a:pt x="3210" y="4364"/>
                  </a:lnTo>
                  <a:lnTo>
                    <a:pt x="3212" y="4368"/>
                  </a:lnTo>
                  <a:lnTo>
                    <a:pt x="3214" y="4370"/>
                  </a:lnTo>
                  <a:lnTo>
                    <a:pt x="3216" y="4372"/>
                  </a:lnTo>
                  <a:lnTo>
                    <a:pt x="3224" y="4372"/>
                  </a:lnTo>
                  <a:lnTo>
                    <a:pt x="3230" y="4370"/>
                  </a:lnTo>
                  <a:lnTo>
                    <a:pt x="3234" y="4368"/>
                  </a:lnTo>
                  <a:lnTo>
                    <a:pt x="3236" y="4366"/>
                  </a:lnTo>
                  <a:lnTo>
                    <a:pt x="3240" y="4366"/>
                  </a:lnTo>
                  <a:lnTo>
                    <a:pt x="3240" y="4364"/>
                  </a:lnTo>
                  <a:lnTo>
                    <a:pt x="3240" y="4362"/>
                  </a:lnTo>
                  <a:lnTo>
                    <a:pt x="3240" y="4356"/>
                  </a:lnTo>
                  <a:lnTo>
                    <a:pt x="3242" y="4352"/>
                  </a:lnTo>
                  <a:lnTo>
                    <a:pt x="3242" y="4346"/>
                  </a:lnTo>
                  <a:lnTo>
                    <a:pt x="3242" y="4344"/>
                  </a:lnTo>
                  <a:lnTo>
                    <a:pt x="3240" y="4344"/>
                  </a:lnTo>
                  <a:lnTo>
                    <a:pt x="3238" y="4346"/>
                  </a:lnTo>
                  <a:lnTo>
                    <a:pt x="3238" y="4348"/>
                  </a:lnTo>
                  <a:lnTo>
                    <a:pt x="3234" y="4348"/>
                  </a:lnTo>
                  <a:lnTo>
                    <a:pt x="3232" y="4346"/>
                  </a:lnTo>
                  <a:lnTo>
                    <a:pt x="3228" y="4342"/>
                  </a:lnTo>
                  <a:lnTo>
                    <a:pt x="3228" y="4340"/>
                  </a:lnTo>
                  <a:lnTo>
                    <a:pt x="3226" y="4342"/>
                  </a:lnTo>
                  <a:close/>
                  <a:moveTo>
                    <a:pt x="3240" y="4278"/>
                  </a:moveTo>
                  <a:lnTo>
                    <a:pt x="3240" y="4278"/>
                  </a:lnTo>
                  <a:lnTo>
                    <a:pt x="3242" y="4278"/>
                  </a:lnTo>
                  <a:lnTo>
                    <a:pt x="3242" y="4274"/>
                  </a:lnTo>
                  <a:lnTo>
                    <a:pt x="3240" y="4270"/>
                  </a:lnTo>
                  <a:lnTo>
                    <a:pt x="3236" y="4270"/>
                  </a:lnTo>
                  <a:lnTo>
                    <a:pt x="3234" y="4270"/>
                  </a:lnTo>
                  <a:lnTo>
                    <a:pt x="3234" y="4274"/>
                  </a:lnTo>
                  <a:lnTo>
                    <a:pt x="3236" y="4278"/>
                  </a:lnTo>
                  <a:lnTo>
                    <a:pt x="3240" y="4278"/>
                  </a:lnTo>
                  <a:close/>
                  <a:moveTo>
                    <a:pt x="3164" y="5116"/>
                  </a:moveTo>
                  <a:lnTo>
                    <a:pt x="3164" y="5116"/>
                  </a:lnTo>
                  <a:lnTo>
                    <a:pt x="3166" y="5118"/>
                  </a:lnTo>
                  <a:lnTo>
                    <a:pt x="3168" y="5116"/>
                  </a:lnTo>
                  <a:lnTo>
                    <a:pt x="3172" y="5110"/>
                  </a:lnTo>
                  <a:lnTo>
                    <a:pt x="3174" y="5106"/>
                  </a:lnTo>
                  <a:lnTo>
                    <a:pt x="3176" y="5104"/>
                  </a:lnTo>
                  <a:lnTo>
                    <a:pt x="3182" y="5102"/>
                  </a:lnTo>
                  <a:lnTo>
                    <a:pt x="3184" y="5102"/>
                  </a:lnTo>
                  <a:lnTo>
                    <a:pt x="3186" y="5100"/>
                  </a:lnTo>
                  <a:lnTo>
                    <a:pt x="3180" y="5092"/>
                  </a:lnTo>
                  <a:lnTo>
                    <a:pt x="3176" y="5086"/>
                  </a:lnTo>
                  <a:lnTo>
                    <a:pt x="3176" y="5082"/>
                  </a:lnTo>
                  <a:lnTo>
                    <a:pt x="3176" y="5078"/>
                  </a:lnTo>
                  <a:lnTo>
                    <a:pt x="3178" y="5076"/>
                  </a:lnTo>
                  <a:lnTo>
                    <a:pt x="3184" y="5070"/>
                  </a:lnTo>
                  <a:lnTo>
                    <a:pt x="3184" y="5064"/>
                  </a:lnTo>
                  <a:lnTo>
                    <a:pt x="3182" y="5058"/>
                  </a:lnTo>
                  <a:lnTo>
                    <a:pt x="3180" y="5054"/>
                  </a:lnTo>
                  <a:lnTo>
                    <a:pt x="3178" y="5052"/>
                  </a:lnTo>
                  <a:lnTo>
                    <a:pt x="3174" y="5054"/>
                  </a:lnTo>
                  <a:lnTo>
                    <a:pt x="3172" y="5058"/>
                  </a:lnTo>
                  <a:lnTo>
                    <a:pt x="3170" y="5070"/>
                  </a:lnTo>
                  <a:lnTo>
                    <a:pt x="3168" y="5086"/>
                  </a:lnTo>
                  <a:lnTo>
                    <a:pt x="3166" y="5094"/>
                  </a:lnTo>
                  <a:lnTo>
                    <a:pt x="3164" y="5100"/>
                  </a:lnTo>
                  <a:lnTo>
                    <a:pt x="3160" y="5108"/>
                  </a:lnTo>
                  <a:lnTo>
                    <a:pt x="3158" y="5110"/>
                  </a:lnTo>
                  <a:lnTo>
                    <a:pt x="3158" y="5112"/>
                  </a:lnTo>
                  <a:lnTo>
                    <a:pt x="3164" y="5116"/>
                  </a:lnTo>
                  <a:close/>
                  <a:moveTo>
                    <a:pt x="3346" y="4866"/>
                  </a:moveTo>
                  <a:lnTo>
                    <a:pt x="3346" y="4866"/>
                  </a:lnTo>
                  <a:lnTo>
                    <a:pt x="3348" y="4862"/>
                  </a:lnTo>
                  <a:lnTo>
                    <a:pt x="3348" y="4858"/>
                  </a:lnTo>
                  <a:lnTo>
                    <a:pt x="3348" y="4852"/>
                  </a:lnTo>
                  <a:lnTo>
                    <a:pt x="3346" y="4852"/>
                  </a:lnTo>
                  <a:lnTo>
                    <a:pt x="3344" y="4852"/>
                  </a:lnTo>
                  <a:lnTo>
                    <a:pt x="3342" y="4856"/>
                  </a:lnTo>
                  <a:lnTo>
                    <a:pt x="3342" y="4860"/>
                  </a:lnTo>
                  <a:lnTo>
                    <a:pt x="3342" y="4864"/>
                  </a:lnTo>
                  <a:lnTo>
                    <a:pt x="3344" y="4866"/>
                  </a:lnTo>
                  <a:lnTo>
                    <a:pt x="3346" y="4866"/>
                  </a:lnTo>
                  <a:close/>
                  <a:moveTo>
                    <a:pt x="3342" y="4998"/>
                  </a:moveTo>
                  <a:lnTo>
                    <a:pt x="3342" y="4998"/>
                  </a:lnTo>
                  <a:lnTo>
                    <a:pt x="3336" y="4992"/>
                  </a:lnTo>
                  <a:lnTo>
                    <a:pt x="3330" y="4990"/>
                  </a:lnTo>
                  <a:lnTo>
                    <a:pt x="3324" y="4986"/>
                  </a:lnTo>
                  <a:lnTo>
                    <a:pt x="3316" y="4986"/>
                  </a:lnTo>
                  <a:lnTo>
                    <a:pt x="3310" y="4986"/>
                  </a:lnTo>
                  <a:lnTo>
                    <a:pt x="3304" y="4988"/>
                  </a:lnTo>
                  <a:lnTo>
                    <a:pt x="3300" y="4992"/>
                  </a:lnTo>
                  <a:lnTo>
                    <a:pt x="3298" y="4996"/>
                  </a:lnTo>
                  <a:lnTo>
                    <a:pt x="3298" y="5002"/>
                  </a:lnTo>
                  <a:lnTo>
                    <a:pt x="3304" y="5010"/>
                  </a:lnTo>
                  <a:lnTo>
                    <a:pt x="3312" y="5016"/>
                  </a:lnTo>
                  <a:lnTo>
                    <a:pt x="3320" y="5024"/>
                  </a:lnTo>
                  <a:lnTo>
                    <a:pt x="3326" y="5026"/>
                  </a:lnTo>
                  <a:lnTo>
                    <a:pt x="3332" y="5026"/>
                  </a:lnTo>
                  <a:lnTo>
                    <a:pt x="3336" y="5024"/>
                  </a:lnTo>
                  <a:lnTo>
                    <a:pt x="3342" y="5020"/>
                  </a:lnTo>
                  <a:lnTo>
                    <a:pt x="3344" y="5016"/>
                  </a:lnTo>
                  <a:lnTo>
                    <a:pt x="3346" y="5010"/>
                  </a:lnTo>
                  <a:lnTo>
                    <a:pt x="3344" y="5004"/>
                  </a:lnTo>
                  <a:lnTo>
                    <a:pt x="3342" y="4998"/>
                  </a:lnTo>
                  <a:close/>
                  <a:moveTo>
                    <a:pt x="3330" y="5214"/>
                  </a:moveTo>
                  <a:lnTo>
                    <a:pt x="3330" y="5214"/>
                  </a:lnTo>
                  <a:lnTo>
                    <a:pt x="3328" y="5212"/>
                  </a:lnTo>
                  <a:lnTo>
                    <a:pt x="3326" y="5210"/>
                  </a:lnTo>
                  <a:lnTo>
                    <a:pt x="3314" y="5210"/>
                  </a:lnTo>
                  <a:lnTo>
                    <a:pt x="3302" y="5214"/>
                  </a:lnTo>
                  <a:lnTo>
                    <a:pt x="3296" y="5216"/>
                  </a:lnTo>
                  <a:lnTo>
                    <a:pt x="3290" y="5220"/>
                  </a:lnTo>
                  <a:lnTo>
                    <a:pt x="3290" y="5224"/>
                  </a:lnTo>
                  <a:lnTo>
                    <a:pt x="3292" y="5224"/>
                  </a:lnTo>
                  <a:lnTo>
                    <a:pt x="3306" y="5224"/>
                  </a:lnTo>
                  <a:lnTo>
                    <a:pt x="3322" y="5220"/>
                  </a:lnTo>
                  <a:lnTo>
                    <a:pt x="3328" y="5216"/>
                  </a:lnTo>
                  <a:lnTo>
                    <a:pt x="3330" y="5214"/>
                  </a:lnTo>
                  <a:close/>
                  <a:moveTo>
                    <a:pt x="3294" y="4936"/>
                  </a:moveTo>
                  <a:lnTo>
                    <a:pt x="3294" y="4936"/>
                  </a:lnTo>
                  <a:lnTo>
                    <a:pt x="3292" y="4938"/>
                  </a:lnTo>
                  <a:lnTo>
                    <a:pt x="3292" y="4942"/>
                  </a:lnTo>
                  <a:lnTo>
                    <a:pt x="3296" y="4956"/>
                  </a:lnTo>
                  <a:lnTo>
                    <a:pt x="3298" y="4960"/>
                  </a:lnTo>
                  <a:lnTo>
                    <a:pt x="3300" y="4960"/>
                  </a:lnTo>
                  <a:lnTo>
                    <a:pt x="3300" y="4956"/>
                  </a:lnTo>
                  <a:lnTo>
                    <a:pt x="3298" y="4950"/>
                  </a:lnTo>
                  <a:lnTo>
                    <a:pt x="3298" y="4944"/>
                  </a:lnTo>
                  <a:lnTo>
                    <a:pt x="3296" y="4938"/>
                  </a:lnTo>
                  <a:lnTo>
                    <a:pt x="3296" y="4936"/>
                  </a:lnTo>
                  <a:lnTo>
                    <a:pt x="3294" y="4936"/>
                  </a:lnTo>
                  <a:close/>
                  <a:moveTo>
                    <a:pt x="3344" y="5246"/>
                  </a:moveTo>
                  <a:lnTo>
                    <a:pt x="3344" y="5246"/>
                  </a:lnTo>
                  <a:lnTo>
                    <a:pt x="3340" y="5244"/>
                  </a:lnTo>
                  <a:lnTo>
                    <a:pt x="3336" y="5244"/>
                  </a:lnTo>
                  <a:lnTo>
                    <a:pt x="3330" y="5248"/>
                  </a:lnTo>
                  <a:lnTo>
                    <a:pt x="3322" y="5250"/>
                  </a:lnTo>
                  <a:lnTo>
                    <a:pt x="3316" y="5250"/>
                  </a:lnTo>
                  <a:lnTo>
                    <a:pt x="3312" y="5250"/>
                  </a:lnTo>
                  <a:lnTo>
                    <a:pt x="3306" y="5252"/>
                  </a:lnTo>
                  <a:lnTo>
                    <a:pt x="3300" y="5254"/>
                  </a:lnTo>
                  <a:lnTo>
                    <a:pt x="3296" y="5254"/>
                  </a:lnTo>
                  <a:lnTo>
                    <a:pt x="3292" y="5254"/>
                  </a:lnTo>
                  <a:lnTo>
                    <a:pt x="3286" y="5254"/>
                  </a:lnTo>
                  <a:lnTo>
                    <a:pt x="3268" y="5258"/>
                  </a:lnTo>
                  <a:lnTo>
                    <a:pt x="3260" y="5262"/>
                  </a:lnTo>
                  <a:lnTo>
                    <a:pt x="3258" y="5266"/>
                  </a:lnTo>
                  <a:lnTo>
                    <a:pt x="3256" y="5272"/>
                  </a:lnTo>
                  <a:lnTo>
                    <a:pt x="3248" y="5278"/>
                  </a:lnTo>
                  <a:lnTo>
                    <a:pt x="3240" y="5284"/>
                  </a:lnTo>
                  <a:lnTo>
                    <a:pt x="3234" y="5286"/>
                  </a:lnTo>
                  <a:lnTo>
                    <a:pt x="3226" y="5290"/>
                  </a:lnTo>
                  <a:lnTo>
                    <a:pt x="3216" y="5296"/>
                  </a:lnTo>
                  <a:lnTo>
                    <a:pt x="3206" y="5304"/>
                  </a:lnTo>
                  <a:lnTo>
                    <a:pt x="3202" y="5310"/>
                  </a:lnTo>
                  <a:lnTo>
                    <a:pt x="3200" y="5322"/>
                  </a:lnTo>
                  <a:lnTo>
                    <a:pt x="3198" y="5326"/>
                  </a:lnTo>
                  <a:lnTo>
                    <a:pt x="3200" y="5328"/>
                  </a:lnTo>
                  <a:lnTo>
                    <a:pt x="3202" y="5330"/>
                  </a:lnTo>
                  <a:lnTo>
                    <a:pt x="3204" y="5330"/>
                  </a:lnTo>
                  <a:lnTo>
                    <a:pt x="3202" y="5332"/>
                  </a:lnTo>
                  <a:lnTo>
                    <a:pt x="3198" y="5336"/>
                  </a:lnTo>
                  <a:lnTo>
                    <a:pt x="3194" y="5340"/>
                  </a:lnTo>
                  <a:lnTo>
                    <a:pt x="3194" y="5342"/>
                  </a:lnTo>
                  <a:lnTo>
                    <a:pt x="3194" y="5344"/>
                  </a:lnTo>
                  <a:lnTo>
                    <a:pt x="3202" y="5346"/>
                  </a:lnTo>
                  <a:lnTo>
                    <a:pt x="3206" y="5346"/>
                  </a:lnTo>
                  <a:lnTo>
                    <a:pt x="3210" y="5344"/>
                  </a:lnTo>
                  <a:lnTo>
                    <a:pt x="3216" y="5340"/>
                  </a:lnTo>
                  <a:lnTo>
                    <a:pt x="3220" y="5336"/>
                  </a:lnTo>
                  <a:lnTo>
                    <a:pt x="3222" y="5336"/>
                  </a:lnTo>
                  <a:lnTo>
                    <a:pt x="3226" y="5336"/>
                  </a:lnTo>
                  <a:lnTo>
                    <a:pt x="3230" y="5336"/>
                  </a:lnTo>
                  <a:lnTo>
                    <a:pt x="3234" y="5334"/>
                  </a:lnTo>
                  <a:lnTo>
                    <a:pt x="3244" y="5320"/>
                  </a:lnTo>
                  <a:lnTo>
                    <a:pt x="3252" y="5312"/>
                  </a:lnTo>
                  <a:lnTo>
                    <a:pt x="3256" y="5306"/>
                  </a:lnTo>
                  <a:lnTo>
                    <a:pt x="3260" y="5300"/>
                  </a:lnTo>
                  <a:lnTo>
                    <a:pt x="3268" y="5294"/>
                  </a:lnTo>
                  <a:lnTo>
                    <a:pt x="3280" y="5288"/>
                  </a:lnTo>
                  <a:lnTo>
                    <a:pt x="3288" y="5286"/>
                  </a:lnTo>
                  <a:lnTo>
                    <a:pt x="3294" y="5284"/>
                  </a:lnTo>
                  <a:lnTo>
                    <a:pt x="3300" y="5280"/>
                  </a:lnTo>
                  <a:lnTo>
                    <a:pt x="3304" y="5278"/>
                  </a:lnTo>
                  <a:lnTo>
                    <a:pt x="3308" y="5278"/>
                  </a:lnTo>
                  <a:lnTo>
                    <a:pt x="3314" y="5276"/>
                  </a:lnTo>
                  <a:lnTo>
                    <a:pt x="3318" y="5272"/>
                  </a:lnTo>
                  <a:lnTo>
                    <a:pt x="3324" y="5266"/>
                  </a:lnTo>
                  <a:lnTo>
                    <a:pt x="3328" y="5266"/>
                  </a:lnTo>
                  <a:lnTo>
                    <a:pt x="3334" y="5264"/>
                  </a:lnTo>
                  <a:lnTo>
                    <a:pt x="3340" y="5260"/>
                  </a:lnTo>
                  <a:lnTo>
                    <a:pt x="3348" y="5252"/>
                  </a:lnTo>
                  <a:lnTo>
                    <a:pt x="3348" y="5248"/>
                  </a:lnTo>
                  <a:lnTo>
                    <a:pt x="3344" y="5246"/>
                  </a:lnTo>
                  <a:close/>
                  <a:moveTo>
                    <a:pt x="3328" y="4618"/>
                  </a:moveTo>
                  <a:lnTo>
                    <a:pt x="3328" y="4618"/>
                  </a:lnTo>
                  <a:lnTo>
                    <a:pt x="3326" y="4622"/>
                  </a:lnTo>
                  <a:lnTo>
                    <a:pt x="3326" y="4628"/>
                  </a:lnTo>
                  <a:lnTo>
                    <a:pt x="3326" y="4630"/>
                  </a:lnTo>
                  <a:lnTo>
                    <a:pt x="3328" y="4632"/>
                  </a:lnTo>
                  <a:lnTo>
                    <a:pt x="3328" y="4634"/>
                  </a:lnTo>
                  <a:lnTo>
                    <a:pt x="3326" y="4638"/>
                  </a:lnTo>
                  <a:lnTo>
                    <a:pt x="3324" y="4642"/>
                  </a:lnTo>
                  <a:lnTo>
                    <a:pt x="3326" y="4644"/>
                  </a:lnTo>
                  <a:lnTo>
                    <a:pt x="3330" y="4642"/>
                  </a:lnTo>
                  <a:lnTo>
                    <a:pt x="3330" y="4640"/>
                  </a:lnTo>
                  <a:lnTo>
                    <a:pt x="3332" y="4636"/>
                  </a:lnTo>
                  <a:lnTo>
                    <a:pt x="3332" y="4632"/>
                  </a:lnTo>
                  <a:lnTo>
                    <a:pt x="3334" y="4630"/>
                  </a:lnTo>
                  <a:lnTo>
                    <a:pt x="3334" y="4628"/>
                  </a:lnTo>
                  <a:lnTo>
                    <a:pt x="3332" y="4624"/>
                  </a:lnTo>
                  <a:lnTo>
                    <a:pt x="3332" y="4620"/>
                  </a:lnTo>
                  <a:lnTo>
                    <a:pt x="3332" y="4618"/>
                  </a:lnTo>
                  <a:lnTo>
                    <a:pt x="3328" y="4618"/>
                  </a:lnTo>
                  <a:close/>
                  <a:moveTo>
                    <a:pt x="3302" y="3114"/>
                  </a:moveTo>
                  <a:lnTo>
                    <a:pt x="3302" y="3114"/>
                  </a:lnTo>
                  <a:lnTo>
                    <a:pt x="3304" y="3116"/>
                  </a:lnTo>
                  <a:lnTo>
                    <a:pt x="3308" y="3114"/>
                  </a:lnTo>
                  <a:lnTo>
                    <a:pt x="3310" y="3112"/>
                  </a:lnTo>
                  <a:lnTo>
                    <a:pt x="3310" y="3108"/>
                  </a:lnTo>
                  <a:lnTo>
                    <a:pt x="3306" y="3108"/>
                  </a:lnTo>
                  <a:lnTo>
                    <a:pt x="3302" y="3110"/>
                  </a:lnTo>
                  <a:lnTo>
                    <a:pt x="3300" y="3112"/>
                  </a:lnTo>
                  <a:lnTo>
                    <a:pt x="3302" y="3114"/>
                  </a:lnTo>
                  <a:close/>
                  <a:moveTo>
                    <a:pt x="3298" y="3086"/>
                  </a:moveTo>
                  <a:lnTo>
                    <a:pt x="3298" y="3086"/>
                  </a:lnTo>
                  <a:lnTo>
                    <a:pt x="3296" y="3088"/>
                  </a:lnTo>
                  <a:lnTo>
                    <a:pt x="3298" y="3090"/>
                  </a:lnTo>
                  <a:lnTo>
                    <a:pt x="3302" y="3096"/>
                  </a:lnTo>
                  <a:lnTo>
                    <a:pt x="3302" y="3098"/>
                  </a:lnTo>
                  <a:lnTo>
                    <a:pt x="3304" y="3094"/>
                  </a:lnTo>
                  <a:lnTo>
                    <a:pt x="3302" y="3088"/>
                  </a:lnTo>
                  <a:lnTo>
                    <a:pt x="3300" y="3086"/>
                  </a:lnTo>
                  <a:lnTo>
                    <a:pt x="3298" y="3086"/>
                  </a:lnTo>
                  <a:close/>
                  <a:moveTo>
                    <a:pt x="3298" y="4354"/>
                  </a:moveTo>
                  <a:lnTo>
                    <a:pt x="3298" y="4354"/>
                  </a:lnTo>
                  <a:lnTo>
                    <a:pt x="3296" y="4358"/>
                  </a:lnTo>
                  <a:lnTo>
                    <a:pt x="3296" y="4362"/>
                  </a:lnTo>
                  <a:lnTo>
                    <a:pt x="3298" y="4362"/>
                  </a:lnTo>
                  <a:lnTo>
                    <a:pt x="3300" y="4364"/>
                  </a:lnTo>
                  <a:lnTo>
                    <a:pt x="3304" y="4362"/>
                  </a:lnTo>
                  <a:lnTo>
                    <a:pt x="3304" y="4360"/>
                  </a:lnTo>
                  <a:lnTo>
                    <a:pt x="3302" y="4356"/>
                  </a:lnTo>
                  <a:lnTo>
                    <a:pt x="3300" y="4348"/>
                  </a:lnTo>
                  <a:lnTo>
                    <a:pt x="3298" y="4354"/>
                  </a:lnTo>
                  <a:close/>
                  <a:moveTo>
                    <a:pt x="3274" y="4930"/>
                  </a:moveTo>
                  <a:lnTo>
                    <a:pt x="3274" y="4930"/>
                  </a:lnTo>
                  <a:lnTo>
                    <a:pt x="3274" y="4932"/>
                  </a:lnTo>
                  <a:lnTo>
                    <a:pt x="3278" y="4934"/>
                  </a:lnTo>
                  <a:lnTo>
                    <a:pt x="3288" y="4934"/>
                  </a:lnTo>
                  <a:lnTo>
                    <a:pt x="3310" y="4928"/>
                  </a:lnTo>
                  <a:lnTo>
                    <a:pt x="3312" y="4926"/>
                  </a:lnTo>
                  <a:lnTo>
                    <a:pt x="3310" y="4926"/>
                  </a:lnTo>
                  <a:lnTo>
                    <a:pt x="3296" y="4924"/>
                  </a:lnTo>
                  <a:lnTo>
                    <a:pt x="3282" y="4924"/>
                  </a:lnTo>
                  <a:lnTo>
                    <a:pt x="3276" y="4926"/>
                  </a:lnTo>
                  <a:lnTo>
                    <a:pt x="3274" y="4930"/>
                  </a:lnTo>
                  <a:close/>
                  <a:moveTo>
                    <a:pt x="3132" y="5104"/>
                  </a:moveTo>
                  <a:lnTo>
                    <a:pt x="3132" y="5104"/>
                  </a:lnTo>
                  <a:lnTo>
                    <a:pt x="3136" y="5106"/>
                  </a:lnTo>
                  <a:lnTo>
                    <a:pt x="3138" y="5104"/>
                  </a:lnTo>
                  <a:lnTo>
                    <a:pt x="3136" y="5096"/>
                  </a:lnTo>
                  <a:lnTo>
                    <a:pt x="3134" y="5090"/>
                  </a:lnTo>
                  <a:lnTo>
                    <a:pt x="3132" y="5086"/>
                  </a:lnTo>
                  <a:lnTo>
                    <a:pt x="3130" y="5088"/>
                  </a:lnTo>
                  <a:lnTo>
                    <a:pt x="3130" y="5096"/>
                  </a:lnTo>
                  <a:lnTo>
                    <a:pt x="3132" y="5104"/>
                  </a:lnTo>
                  <a:close/>
                  <a:moveTo>
                    <a:pt x="3196" y="4912"/>
                  </a:moveTo>
                  <a:lnTo>
                    <a:pt x="3196" y="4912"/>
                  </a:lnTo>
                  <a:lnTo>
                    <a:pt x="3198" y="4908"/>
                  </a:lnTo>
                  <a:lnTo>
                    <a:pt x="3198" y="4904"/>
                  </a:lnTo>
                  <a:lnTo>
                    <a:pt x="3196" y="4900"/>
                  </a:lnTo>
                  <a:lnTo>
                    <a:pt x="3192" y="4900"/>
                  </a:lnTo>
                  <a:lnTo>
                    <a:pt x="3190" y="4902"/>
                  </a:lnTo>
                  <a:lnTo>
                    <a:pt x="3188" y="4904"/>
                  </a:lnTo>
                  <a:lnTo>
                    <a:pt x="3188" y="4908"/>
                  </a:lnTo>
                  <a:lnTo>
                    <a:pt x="3192" y="4912"/>
                  </a:lnTo>
                  <a:lnTo>
                    <a:pt x="3194" y="4912"/>
                  </a:lnTo>
                  <a:lnTo>
                    <a:pt x="3196" y="4912"/>
                  </a:lnTo>
                  <a:close/>
                  <a:moveTo>
                    <a:pt x="3180" y="4896"/>
                  </a:moveTo>
                  <a:lnTo>
                    <a:pt x="3180" y="4896"/>
                  </a:lnTo>
                  <a:lnTo>
                    <a:pt x="3176" y="4896"/>
                  </a:lnTo>
                  <a:lnTo>
                    <a:pt x="3172" y="4900"/>
                  </a:lnTo>
                  <a:lnTo>
                    <a:pt x="3170" y="4906"/>
                  </a:lnTo>
                  <a:lnTo>
                    <a:pt x="3172" y="4916"/>
                  </a:lnTo>
                  <a:lnTo>
                    <a:pt x="3174" y="4916"/>
                  </a:lnTo>
                  <a:lnTo>
                    <a:pt x="3180" y="4908"/>
                  </a:lnTo>
                  <a:lnTo>
                    <a:pt x="3184" y="4900"/>
                  </a:lnTo>
                  <a:lnTo>
                    <a:pt x="3182" y="4898"/>
                  </a:lnTo>
                  <a:lnTo>
                    <a:pt x="3180" y="4896"/>
                  </a:lnTo>
                  <a:close/>
                  <a:moveTo>
                    <a:pt x="3184" y="5356"/>
                  </a:moveTo>
                  <a:lnTo>
                    <a:pt x="3184" y="5356"/>
                  </a:lnTo>
                  <a:lnTo>
                    <a:pt x="3180" y="5360"/>
                  </a:lnTo>
                  <a:lnTo>
                    <a:pt x="3174" y="5364"/>
                  </a:lnTo>
                  <a:lnTo>
                    <a:pt x="3170" y="5366"/>
                  </a:lnTo>
                  <a:lnTo>
                    <a:pt x="3168" y="5370"/>
                  </a:lnTo>
                  <a:lnTo>
                    <a:pt x="3168" y="5372"/>
                  </a:lnTo>
                  <a:lnTo>
                    <a:pt x="3170" y="5372"/>
                  </a:lnTo>
                  <a:lnTo>
                    <a:pt x="3178" y="5370"/>
                  </a:lnTo>
                  <a:lnTo>
                    <a:pt x="3190" y="5362"/>
                  </a:lnTo>
                  <a:lnTo>
                    <a:pt x="3194" y="5358"/>
                  </a:lnTo>
                  <a:lnTo>
                    <a:pt x="3192" y="5352"/>
                  </a:lnTo>
                  <a:lnTo>
                    <a:pt x="3192" y="5350"/>
                  </a:lnTo>
                  <a:lnTo>
                    <a:pt x="3190" y="5350"/>
                  </a:lnTo>
                  <a:lnTo>
                    <a:pt x="3188" y="5352"/>
                  </a:lnTo>
                  <a:lnTo>
                    <a:pt x="3184" y="5356"/>
                  </a:lnTo>
                  <a:close/>
                  <a:moveTo>
                    <a:pt x="3074" y="5152"/>
                  </a:moveTo>
                  <a:lnTo>
                    <a:pt x="3074" y="5152"/>
                  </a:lnTo>
                  <a:lnTo>
                    <a:pt x="3076" y="5154"/>
                  </a:lnTo>
                  <a:lnTo>
                    <a:pt x="3078" y="5144"/>
                  </a:lnTo>
                  <a:lnTo>
                    <a:pt x="3076" y="5132"/>
                  </a:lnTo>
                  <a:lnTo>
                    <a:pt x="3076" y="5122"/>
                  </a:lnTo>
                  <a:lnTo>
                    <a:pt x="3074" y="5122"/>
                  </a:lnTo>
                  <a:lnTo>
                    <a:pt x="3074" y="5124"/>
                  </a:lnTo>
                  <a:lnTo>
                    <a:pt x="3072" y="5130"/>
                  </a:lnTo>
                  <a:lnTo>
                    <a:pt x="3072" y="5142"/>
                  </a:lnTo>
                  <a:lnTo>
                    <a:pt x="3074" y="5152"/>
                  </a:lnTo>
                  <a:close/>
                  <a:moveTo>
                    <a:pt x="3070" y="5308"/>
                  </a:moveTo>
                  <a:lnTo>
                    <a:pt x="3070" y="5308"/>
                  </a:lnTo>
                  <a:lnTo>
                    <a:pt x="3066" y="5308"/>
                  </a:lnTo>
                  <a:lnTo>
                    <a:pt x="3066" y="5306"/>
                  </a:lnTo>
                  <a:lnTo>
                    <a:pt x="3064" y="5304"/>
                  </a:lnTo>
                  <a:lnTo>
                    <a:pt x="3060" y="5298"/>
                  </a:lnTo>
                  <a:lnTo>
                    <a:pt x="3054" y="5294"/>
                  </a:lnTo>
                  <a:lnTo>
                    <a:pt x="3048" y="5294"/>
                  </a:lnTo>
                  <a:lnTo>
                    <a:pt x="3046" y="5296"/>
                  </a:lnTo>
                  <a:lnTo>
                    <a:pt x="3042" y="5296"/>
                  </a:lnTo>
                  <a:lnTo>
                    <a:pt x="3036" y="5294"/>
                  </a:lnTo>
                  <a:lnTo>
                    <a:pt x="3026" y="5294"/>
                  </a:lnTo>
                  <a:lnTo>
                    <a:pt x="3020" y="5296"/>
                  </a:lnTo>
                  <a:lnTo>
                    <a:pt x="3016" y="5298"/>
                  </a:lnTo>
                  <a:lnTo>
                    <a:pt x="3014" y="5302"/>
                  </a:lnTo>
                  <a:lnTo>
                    <a:pt x="3012" y="5306"/>
                  </a:lnTo>
                  <a:lnTo>
                    <a:pt x="3014" y="5310"/>
                  </a:lnTo>
                  <a:lnTo>
                    <a:pt x="3016" y="5312"/>
                  </a:lnTo>
                  <a:lnTo>
                    <a:pt x="3026" y="5316"/>
                  </a:lnTo>
                  <a:lnTo>
                    <a:pt x="3036" y="5318"/>
                  </a:lnTo>
                  <a:lnTo>
                    <a:pt x="3046" y="5322"/>
                  </a:lnTo>
                  <a:lnTo>
                    <a:pt x="3054" y="5328"/>
                  </a:lnTo>
                  <a:lnTo>
                    <a:pt x="3058" y="5334"/>
                  </a:lnTo>
                  <a:lnTo>
                    <a:pt x="3060" y="5338"/>
                  </a:lnTo>
                  <a:lnTo>
                    <a:pt x="3064" y="5340"/>
                  </a:lnTo>
                  <a:lnTo>
                    <a:pt x="3068" y="5340"/>
                  </a:lnTo>
                  <a:lnTo>
                    <a:pt x="3070" y="5342"/>
                  </a:lnTo>
                  <a:lnTo>
                    <a:pt x="3074" y="5342"/>
                  </a:lnTo>
                  <a:lnTo>
                    <a:pt x="3076" y="5340"/>
                  </a:lnTo>
                  <a:lnTo>
                    <a:pt x="3078" y="5338"/>
                  </a:lnTo>
                  <a:lnTo>
                    <a:pt x="3080" y="5338"/>
                  </a:lnTo>
                  <a:lnTo>
                    <a:pt x="3082" y="5336"/>
                  </a:lnTo>
                  <a:lnTo>
                    <a:pt x="3086" y="5332"/>
                  </a:lnTo>
                  <a:lnTo>
                    <a:pt x="3086" y="5330"/>
                  </a:lnTo>
                  <a:lnTo>
                    <a:pt x="3086" y="5326"/>
                  </a:lnTo>
                  <a:lnTo>
                    <a:pt x="3082" y="5320"/>
                  </a:lnTo>
                  <a:lnTo>
                    <a:pt x="3076" y="5312"/>
                  </a:lnTo>
                  <a:lnTo>
                    <a:pt x="3070" y="5308"/>
                  </a:lnTo>
                  <a:close/>
                  <a:moveTo>
                    <a:pt x="3176" y="5238"/>
                  </a:moveTo>
                  <a:lnTo>
                    <a:pt x="3176" y="5238"/>
                  </a:lnTo>
                  <a:lnTo>
                    <a:pt x="3174" y="5234"/>
                  </a:lnTo>
                  <a:lnTo>
                    <a:pt x="3172" y="5234"/>
                  </a:lnTo>
                  <a:lnTo>
                    <a:pt x="3168" y="5234"/>
                  </a:lnTo>
                  <a:lnTo>
                    <a:pt x="3166" y="5238"/>
                  </a:lnTo>
                  <a:lnTo>
                    <a:pt x="3166" y="5240"/>
                  </a:lnTo>
                  <a:lnTo>
                    <a:pt x="3168" y="5240"/>
                  </a:lnTo>
                  <a:lnTo>
                    <a:pt x="3170" y="5242"/>
                  </a:lnTo>
                  <a:lnTo>
                    <a:pt x="3168" y="5246"/>
                  </a:lnTo>
                  <a:lnTo>
                    <a:pt x="3160" y="5248"/>
                  </a:lnTo>
                  <a:lnTo>
                    <a:pt x="3156" y="5252"/>
                  </a:lnTo>
                  <a:lnTo>
                    <a:pt x="3156" y="5256"/>
                  </a:lnTo>
                  <a:lnTo>
                    <a:pt x="3156" y="5258"/>
                  </a:lnTo>
                  <a:lnTo>
                    <a:pt x="3152" y="5260"/>
                  </a:lnTo>
                  <a:lnTo>
                    <a:pt x="3148" y="5260"/>
                  </a:lnTo>
                  <a:lnTo>
                    <a:pt x="3146" y="5260"/>
                  </a:lnTo>
                  <a:lnTo>
                    <a:pt x="3142" y="5256"/>
                  </a:lnTo>
                  <a:lnTo>
                    <a:pt x="3136" y="5252"/>
                  </a:lnTo>
                  <a:lnTo>
                    <a:pt x="3134" y="5250"/>
                  </a:lnTo>
                  <a:lnTo>
                    <a:pt x="3132" y="5252"/>
                  </a:lnTo>
                  <a:lnTo>
                    <a:pt x="3128" y="5254"/>
                  </a:lnTo>
                  <a:lnTo>
                    <a:pt x="3124" y="5254"/>
                  </a:lnTo>
                  <a:lnTo>
                    <a:pt x="3120" y="5254"/>
                  </a:lnTo>
                  <a:lnTo>
                    <a:pt x="3116" y="5256"/>
                  </a:lnTo>
                  <a:lnTo>
                    <a:pt x="3114" y="5258"/>
                  </a:lnTo>
                  <a:lnTo>
                    <a:pt x="3112" y="5256"/>
                  </a:lnTo>
                  <a:lnTo>
                    <a:pt x="3106" y="5254"/>
                  </a:lnTo>
                  <a:lnTo>
                    <a:pt x="3100" y="5250"/>
                  </a:lnTo>
                  <a:lnTo>
                    <a:pt x="3092" y="5246"/>
                  </a:lnTo>
                  <a:lnTo>
                    <a:pt x="3076" y="5242"/>
                  </a:lnTo>
                  <a:lnTo>
                    <a:pt x="3068" y="5242"/>
                  </a:lnTo>
                  <a:lnTo>
                    <a:pt x="3064" y="5242"/>
                  </a:lnTo>
                  <a:lnTo>
                    <a:pt x="3060" y="5246"/>
                  </a:lnTo>
                  <a:lnTo>
                    <a:pt x="3056" y="5250"/>
                  </a:lnTo>
                  <a:lnTo>
                    <a:pt x="3050" y="5252"/>
                  </a:lnTo>
                  <a:lnTo>
                    <a:pt x="3048" y="5256"/>
                  </a:lnTo>
                  <a:lnTo>
                    <a:pt x="3048" y="5262"/>
                  </a:lnTo>
                  <a:lnTo>
                    <a:pt x="3050" y="5270"/>
                  </a:lnTo>
                  <a:lnTo>
                    <a:pt x="3050" y="5272"/>
                  </a:lnTo>
                  <a:lnTo>
                    <a:pt x="3052" y="5272"/>
                  </a:lnTo>
                  <a:lnTo>
                    <a:pt x="3056" y="5270"/>
                  </a:lnTo>
                  <a:lnTo>
                    <a:pt x="3062" y="5268"/>
                  </a:lnTo>
                  <a:lnTo>
                    <a:pt x="3078" y="5270"/>
                  </a:lnTo>
                  <a:lnTo>
                    <a:pt x="3086" y="5272"/>
                  </a:lnTo>
                  <a:lnTo>
                    <a:pt x="3092" y="5274"/>
                  </a:lnTo>
                  <a:lnTo>
                    <a:pt x="3096" y="5278"/>
                  </a:lnTo>
                  <a:lnTo>
                    <a:pt x="3098" y="5276"/>
                  </a:lnTo>
                  <a:lnTo>
                    <a:pt x="3102" y="5274"/>
                  </a:lnTo>
                  <a:lnTo>
                    <a:pt x="3106" y="5274"/>
                  </a:lnTo>
                  <a:lnTo>
                    <a:pt x="3108" y="5274"/>
                  </a:lnTo>
                  <a:lnTo>
                    <a:pt x="3110" y="5272"/>
                  </a:lnTo>
                  <a:lnTo>
                    <a:pt x="3112" y="5270"/>
                  </a:lnTo>
                  <a:lnTo>
                    <a:pt x="3120" y="5272"/>
                  </a:lnTo>
                  <a:lnTo>
                    <a:pt x="3124" y="5272"/>
                  </a:lnTo>
                  <a:lnTo>
                    <a:pt x="3128" y="5272"/>
                  </a:lnTo>
                  <a:lnTo>
                    <a:pt x="3134" y="5270"/>
                  </a:lnTo>
                  <a:lnTo>
                    <a:pt x="3138" y="5268"/>
                  </a:lnTo>
                  <a:lnTo>
                    <a:pt x="3142" y="5266"/>
                  </a:lnTo>
                  <a:lnTo>
                    <a:pt x="3150" y="5266"/>
                  </a:lnTo>
                  <a:lnTo>
                    <a:pt x="3158" y="5264"/>
                  </a:lnTo>
                  <a:lnTo>
                    <a:pt x="3166" y="5260"/>
                  </a:lnTo>
                  <a:lnTo>
                    <a:pt x="3168" y="5258"/>
                  </a:lnTo>
                  <a:lnTo>
                    <a:pt x="3170" y="5254"/>
                  </a:lnTo>
                  <a:lnTo>
                    <a:pt x="3170" y="5252"/>
                  </a:lnTo>
                  <a:lnTo>
                    <a:pt x="3174" y="5248"/>
                  </a:lnTo>
                  <a:lnTo>
                    <a:pt x="3176" y="5244"/>
                  </a:lnTo>
                  <a:lnTo>
                    <a:pt x="3176" y="5238"/>
                  </a:lnTo>
                  <a:close/>
                  <a:moveTo>
                    <a:pt x="3042" y="5268"/>
                  </a:moveTo>
                  <a:lnTo>
                    <a:pt x="3042" y="5268"/>
                  </a:lnTo>
                  <a:lnTo>
                    <a:pt x="3044" y="5266"/>
                  </a:lnTo>
                  <a:lnTo>
                    <a:pt x="3046" y="5264"/>
                  </a:lnTo>
                  <a:lnTo>
                    <a:pt x="3044" y="5262"/>
                  </a:lnTo>
                  <a:lnTo>
                    <a:pt x="3042" y="5260"/>
                  </a:lnTo>
                  <a:lnTo>
                    <a:pt x="3040" y="5262"/>
                  </a:lnTo>
                  <a:lnTo>
                    <a:pt x="3040" y="5266"/>
                  </a:lnTo>
                  <a:lnTo>
                    <a:pt x="3040" y="5268"/>
                  </a:lnTo>
                  <a:lnTo>
                    <a:pt x="3042" y="5268"/>
                  </a:lnTo>
                  <a:close/>
                  <a:moveTo>
                    <a:pt x="3038" y="5258"/>
                  </a:moveTo>
                  <a:lnTo>
                    <a:pt x="3038" y="5258"/>
                  </a:lnTo>
                  <a:lnTo>
                    <a:pt x="3040" y="5256"/>
                  </a:lnTo>
                  <a:lnTo>
                    <a:pt x="3040" y="5254"/>
                  </a:lnTo>
                  <a:lnTo>
                    <a:pt x="3038" y="5252"/>
                  </a:lnTo>
                  <a:lnTo>
                    <a:pt x="3034" y="5250"/>
                  </a:lnTo>
                  <a:lnTo>
                    <a:pt x="3032" y="5250"/>
                  </a:lnTo>
                  <a:lnTo>
                    <a:pt x="3032" y="5252"/>
                  </a:lnTo>
                  <a:lnTo>
                    <a:pt x="3032" y="5258"/>
                  </a:lnTo>
                  <a:lnTo>
                    <a:pt x="3030" y="5262"/>
                  </a:lnTo>
                  <a:lnTo>
                    <a:pt x="3032" y="5266"/>
                  </a:lnTo>
                  <a:lnTo>
                    <a:pt x="3032" y="5264"/>
                  </a:lnTo>
                  <a:lnTo>
                    <a:pt x="3034" y="5260"/>
                  </a:lnTo>
                  <a:lnTo>
                    <a:pt x="3038" y="5258"/>
                  </a:lnTo>
                  <a:close/>
                  <a:moveTo>
                    <a:pt x="2740" y="626"/>
                  </a:moveTo>
                  <a:lnTo>
                    <a:pt x="2740" y="626"/>
                  </a:lnTo>
                  <a:lnTo>
                    <a:pt x="2756" y="630"/>
                  </a:lnTo>
                  <a:lnTo>
                    <a:pt x="2768" y="628"/>
                  </a:lnTo>
                  <a:lnTo>
                    <a:pt x="2778" y="624"/>
                  </a:lnTo>
                  <a:lnTo>
                    <a:pt x="2784" y="618"/>
                  </a:lnTo>
                  <a:lnTo>
                    <a:pt x="2786" y="612"/>
                  </a:lnTo>
                  <a:lnTo>
                    <a:pt x="2786" y="608"/>
                  </a:lnTo>
                  <a:lnTo>
                    <a:pt x="2784" y="604"/>
                  </a:lnTo>
                  <a:lnTo>
                    <a:pt x="2782" y="602"/>
                  </a:lnTo>
                  <a:lnTo>
                    <a:pt x="2776" y="600"/>
                  </a:lnTo>
                  <a:lnTo>
                    <a:pt x="2764" y="598"/>
                  </a:lnTo>
                  <a:lnTo>
                    <a:pt x="2748" y="598"/>
                  </a:lnTo>
                  <a:lnTo>
                    <a:pt x="2736" y="598"/>
                  </a:lnTo>
                  <a:lnTo>
                    <a:pt x="2726" y="600"/>
                  </a:lnTo>
                  <a:lnTo>
                    <a:pt x="2720" y="604"/>
                  </a:lnTo>
                  <a:lnTo>
                    <a:pt x="2716" y="608"/>
                  </a:lnTo>
                  <a:lnTo>
                    <a:pt x="2720" y="614"/>
                  </a:lnTo>
                  <a:lnTo>
                    <a:pt x="2726" y="618"/>
                  </a:lnTo>
                  <a:lnTo>
                    <a:pt x="2740" y="626"/>
                  </a:lnTo>
                  <a:close/>
                  <a:moveTo>
                    <a:pt x="162" y="3354"/>
                  </a:moveTo>
                  <a:lnTo>
                    <a:pt x="162" y="3354"/>
                  </a:lnTo>
                  <a:lnTo>
                    <a:pt x="160" y="3358"/>
                  </a:lnTo>
                  <a:lnTo>
                    <a:pt x="162" y="3364"/>
                  </a:lnTo>
                  <a:lnTo>
                    <a:pt x="164" y="3366"/>
                  </a:lnTo>
                  <a:lnTo>
                    <a:pt x="166" y="3368"/>
                  </a:lnTo>
                  <a:lnTo>
                    <a:pt x="168" y="3366"/>
                  </a:lnTo>
                  <a:lnTo>
                    <a:pt x="168" y="3362"/>
                  </a:lnTo>
                  <a:lnTo>
                    <a:pt x="166" y="3356"/>
                  </a:lnTo>
                  <a:lnTo>
                    <a:pt x="164" y="3352"/>
                  </a:lnTo>
                  <a:lnTo>
                    <a:pt x="162" y="3352"/>
                  </a:lnTo>
                  <a:lnTo>
                    <a:pt x="162" y="3354"/>
                  </a:lnTo>
                  <a:close/>
                  <a:moveTo>
                    <a:pt x="3766" y="1952"/>
                  </a:moveTo>
                  <a:lnTo>
                    <a:pt x="3766" y="1952"/>
                  </a:lnTo>
                  <a:lnTo>
                    <a:pt x="3772" y="1954"/>
                  </a:lnTo>
                  <a:lnTo>
                    <a:pt x="3776" y="1954"/>
                  </a:lnTo>
                  <a:lnTo>
                    <a:pt x="3780" y="1950"/>
                  </a:lnTo>
                  <a:lnTo>
                    <a:pt x="3782" y="1944"/>
                  </a:lnTo>
                  <a:lnTo>
                    <a:pt x="3784" y="1940"/>
                  </a:lnTo>
                  <a:lnTo>
                    <a:pt x="3782" y="1934"/>
                  </a:lnTo>
                  <a:lnTo>
                    <a:pt x="3780" y="1930"/>
                  </a:lnTo>
                  <a:lnTo>
                    <a:pt x="3774" y="1928"/>
                  </a:lnTo>
                  <a:lnTo>
                    <a:pt x="3768" y="1928"/>
                  </a:lnTo>
                  <a:lnTo>
                    <a:pt x="3764" y="1930"/>
                  </a:lnTo>
                  <a:lnTo>
                    <a:pt x="3760" y="1932"/>
                  </a:lnTo>
                  <a:lnTo>
                    <a:pt x="3758" y="1936"/>
                  </a:lnTo>
                  <a:lnTo>
                    <a:pt x="3758" y="1938"/>
                  </a:lnTo>
                  <a:lnTo>
                    <a:pt x="3760" y="1944"/>
                  </a:lnTo>
                  <a:lnTo>
                    <a:pt x="3762" y="1948"/>
                  </a:lnTo>
                  <a:lnTo>
                    <a:pt x="3766" y="1952"/>
                  </a:lnTo>
                  <a:close/>
                  <a:moveTo>
                    <a:pt x="3314" y="2942"/>
                  </a:moveTo>
                  <a:lnTo>
                    <a:pt x="3314" y="2942"/>
                  </a:lnTo>
                  <a:lnTo>
                    <a:pt x="3316" y="2940"/>
                  </a:lnTo>
                  <a:lnTo>
                    <a:pt x="3318" y="2936"/>
                  </a:lnTo>
                  <a:lnTo>
                    <a:pt x="3316" y="2932"/>
                  </a:lnTo>
                  <a:lnTo>
                    <a:pt x="3312" y="2930"/>
                  </a:lnTo>
                  <a:lnTo>
                    <a:pt x="3310" y="2930"/>
                  </a:lnTo>
                  <a:lnTo>
                    <a:pt x="3310" y="2932"/>
                  </a:lnTo>
                  <a:lnTo>
                    <a:pt x="3310" y="2936"/>
                  </a:lnTo>
                  <a:lnTo>
                    <a:pt x="3312" y="2940"/>
                  </a:lnTo>
                  <a:lnTo>
                    <a:pt x="3314" y="2942"/>
                  </a:lnTo>
                  <a:close/>
                  <a:moveTo>
                    <a:pt x="3310" y="2998"/>
                  </a:moveTo>
                  <a:lnTo>
                    <a:pt x="3310" y="2998"/>
                  </a:lnTo>
                  <a:lnTo>
                    <a:pt x="3308" y="2998"/>
                  </a:lnTo>
                  <a:lnTo>
                    <a:pt x="3308" y="3002"/>
                  </a:lnTo>
                  <a:lnTo>
                    <a:pt x="3310" y="3004"/>
                  </a:lnTo>
                  <a:lnTo>
                    <a:pt x="3312" y="3006"/>
                  </a:lnTo>
                  <a:lnTo>
                    <a:pt x="3314" y="3006"/>
                  </a:lnTo>
                  <a:lnTo>
                    <a:pt x="3314" y="3002"/>
                  </a:lnTo>
                  <a:lnTo>
                    <a:pt x="3312" y="2998"/>
                  </a:lnTo>
                  <a:lnTo>
                    <a:pt x="3310" y="2998"/>
                  </a:lnTo>
                  <a:close/>
                  <a:moveTo>
                    <a:pt x="468" y="3506"/>
                  </a:moveTo>
                  <a:lnTo>
                    <a:pt x="468" y="3506"/>
                  </a:lnTo>
                  <a:lnTo>
                    <a:pt x="468" y="3508"/>
                  </a:lnTo>
                  <a:lnTo>
                    <a:pt x="466" y="3510"/>
                  </a:lnTo>
                  <a:lnTo>
                    <a:pt x="458" y="3514"/>
                  </a:lnTo>
                  <a:lnTo>
                    <a:pt x="452" y="3518"/>
                  </a:lnTo>
                  <a:lnTo>
                    <a:pt x="450" y="3520"/>
                  </a:lnTo>
                  <a:lnTo>
                    <a:pt x="450" y="3522"/>
                  </a:lnTo>
                  <a:lnTo>
                    <a:pt x="452" y="3524"/>
                  </a:lnTo>
                  <a:lnTo>
                    <a:pt x="456" y="3524"/>
                  </a:lnTo>
                  <a:lnTo>
                    <a:pt x="464" y="3520"/>
                  </a:lnTo>
                  <a:lnTo>
                    <a:pt x="476" y="3514"/>
                  </a:lnTo>
                  <a:lnTo>
                    <a:pt x="484" y="3504"/>
                  </a:lnTo>
                  <a:lnTo>
                    <a:pt x="486" y="3502"/>
                  </a:lnTo>
                  <a:lnTo>
                    <a:pt x="486" y="3500"/>
                  </a:lnTo>
                  <a:lnTo>
                    <a:pt x="480" y="3502"/>
                  </a:lnTo>
                  <a:lnTo>
                    <a:pt x="468" y="3506"/>
                  </a:lnTo>
                  <a:close/>
                  <a:moveTo>
                    <a:pt x="1966" y="4176"/>
                  </a:moveTo>
                  <a:lnTo>
                    <a:pt x="1966" y="4176"/>
                  </a:lnTo>
                  <a:lnTo>
                    <a:pt x="1964" y="4176"/>
                  </a:lnTo>
                  <a:lnTo>
                    <a:pt x="1960" y="4184"/>
                  </a:lnTo>
                  <a:lnTo>
                    <a:pt x="1958" y="4200"/>
                  </a:lnTo>
                  <a:lnTo>
                    <a:pt x="1956" y="4222"/>
                  </a:lnTo>
                  <a:lnTo>
                    <a:pt x="1954" y="4242"/>
                  </a:lnTo>
                  <a:lnTo>
                    <a:pt x="1952" y="4252"/>
                  </a:lnTo>
                  <a:lnTo>
                    <a:pt x="1950" y="4260"/>
                  </a:lnTo>
                  <a:lnTo>
                    <a:pt x="1952" y="4272"/>
                  </a:lnTo>
                  <a:lnTo>
                    <a:pt x="1954" y="4278"/>
                  </a:lnTo>
                  <a:lnTo>
                    <a:pt x="1956" y="4280"/>
                  </a:lnTo>
                  <a:lnTo>
                    <a:pt x="1958" y="4274"/>
                  </a:lnTo>
                  <a:lnTo>
                    <a:pt x="1962" y="4248"/>
                  </a:lnTo>
                  <a:lnTo>
                    <a:pt x="1962" y="4240"/>
                  </a:lnTo>
                  <a:lnTo>
                    <a:pt x="1962" y="4236"/>
                  </a:lnTo>
                  <a:lnTo>
                    <a:pt x="1962" y="4234"/>
                  </a:lnTo>
                  <a:lnTo>
                    <a:pt x="1964" y="4232"/>
                  </a:lnTo>
                  <a:lnTo>
                    <a:pt x="1966" y="4228"/>
                  </a:lnTo>
                  <a:lnTo>
                    <a:pt x="1966" y="4226"/>
                  </a:lnTo>
                  <a:lnTo>
                    <a:pt x="1964" y="4218"/>
                  </a:lnTo>
                  <a:lnTo>
                    <a:pt x="1964" y="4210"/>
                  </a:lnTo>
                  <a:lnTo>
                    <a:pt x="1964" y="4206"/>
                  </a:lnTo>
                  <a:lnTo>
                    <a:pt x="1964" y="4204"/>
                  </a:lnTo>
                  <a:lnTo>
                    <a:pt x="1968" y="4200"/>
                  </a:lnTo>
                  <a:lnTo>
                    <a:pt x="1970" y="4192"/>
                  </a:lnTo>
                  <a:lnTo>
                    <a:pt x="1970" y="4182"/>
                  </a:lnTo>
                  <a:lnTo>
                    <a:pt x="1966" y="4176"/>
                  </a:lnTo>
                  <a:close/>
                  <a:moveTo>
                    <a:pt x="1508" y="4454"/>
                  </a:moveTo>
                  <a:lnTo>
                    <a:pt x="1508" y="4454"/>
                  </a:lnTo>
                  <a:lnTo>
                    <a:pt x="1504" y="4444"/>
                  </a:lnTo>
                  <a:lnTo>
                    <a:pt x="1498" y="4430"/>
                  </a:lnTo>
                  <a:lnTo>
                    <a:pt x="1492" y="4416"/>
                  </a:lnTo>
                  <a:lnTo>
                    <a:pt x="1484" y="4404"/>
                  </a:lnTo>
                  <a:lnTo>
                    <a:pt x="1478" y="4396"/>
                  </a:lnTo>
                  <a:lnTo>
                    <a:pt x="1474" y="4388"/>
                  </a:lnTo>
                  <a:lnTo>
                    <a:pt x="1472" y="4380"/>
                  </a:lnTo>
                  <a:lnTo>
                    <a:pt x="1464" y="4372"/>
                  </a:lnTo>
                  <a:lnTo>
                    <a:pt x="1456" y="4364"/>
                  </a:lnTo>
                  <a:lnTo>
                    <a:pt x="1448" y="4360"/>
                  </a:lnTo>
                  <a:lnTo>
                    <a:pt x="1442" y="4360"/>
                  </a:lnTo>
                  <a:lnTo>
                    <a:pt x="1438" y="4362"/>
                  </a:lnTo>
                  <a:lnTo>
                    <a:pt x="1438" y="4364"/>
                  </a:lnTo>
                  <a:lnTo>
                    <a:pt x="1440" y="4368"/>
                  </a:lnTo>
                  <a:lnTo>
                    <a:pt x="1444" y="4372"/>
                  </a:lnTo>
                  <a:lnTo>
                    <a:pt x="1446" y="4382"/>
                  </a:lnTo>
                  <a:lnTo>
                    <a:pt x="1446" y="4392"/>
                  </a:lnTo>
                  <a:lnTo>
                    <a:pt x="1444" y="4398"/>
                  </a:lnTo>
                  <a:lnTo>
                    <a:pt x="1440" y="4404"/>
                  </a:lnTo>
                  <a:lnTo>
                    <a:pt x="1440" y="4410"/>
                  </a:lnTo>
                  <a:lnTo>
                    <a:pt x="1440" y="4420"/>
                  </a:lnTo>
                  <a:lnTo>
                    <a:pt x="1438" y="4430"/>
                  </a:lnTo>
                  <a:lnTo>
                    <a:pt x="1436" y="4438"/>
                  </a:lnTo>
                  <a:lnTo>
                    <a:pt x="1436" y="4436"/>
                  </a:lnTo>
                  <a:lnTo>
                    <a:pt x="1434" y="4432"/>
                  </a:lnTo>
                  <a:lnTo>
                    <a:pt x="1432" y="4432"/>
                  </a:lnTo>
                  <a:lnTo>
                    <a:pt x="1430" y="4440"/>
                  </a:lnTo>
                  <a:lnTo>
                    <a:pt x="1432" y="4456"/>
                  </a:lnTo>
                  <a:lnTo>
                    <a:pt x="1434" y="4476"/>
                  </a:lnTo>
                  <a:lnTo>
                    <a:pt x="1434" y="4500"/>
                  </a:lnTo>
                  <a:lnTo>
                    <a:pt x="1436" y="4512"/>
                  </a:lnTo>
                  <a:lnTo>
                    <a:pt x="1438" y="4524"/>
                  </a:lnTo>
                  <a:lnTo>
                    <a:pt x="1442" y="4534"/>
                  </a:lnTo>
                  <a:lnTo>
                    <a:pt x="1450" y="4544"/>
                  </a:lnTo>
                  <a:lnTo>
                    <a:pt x="1458" y="4548"/>
                  </a:lnTo>
                  <a:lnTo>
                    <a:pt x="1464" y="4550"/>
                  </a:lnTo>
                  <a:lnTo>
                    <a:pt x="1470" y="4550"/>
                  </a:lnTo>
                  <a:lnTo>
                    <a:pt x="1476" y="4548"/>
                  </a:lnTo>
                  <a:lnTo>
                    <a:pt x="1488" y="4540"/>
                  </a:lnTo>
                  <a:lnTo>
                    <a:pt x="1502" y="4532"/>
                  </a:lnTo>
                  <a:lnTo>
                    <a:pt x="1508" y="4526"/>
                  </a:lnTo>
                  <a:lnTo>
                    <a:pt x="1512" y="4520"/>
                  </a:lnTo>
                  <a:lnTo>
                    <a:pt x="1516" y="4510"/>
                  </a:lnTo>
                  <a:lnTo>
                    <a:pt x="1518" y="4502"/>
                  </a:lnTo>
                  <a:lnTo>
                    <a:pt x="1518" y="4484"/>
                  </a:lnTo>
                  <a:lnTo>
                    <a:pt x="1516" y="4476"/>
                  </a:lnTo>
                  <a:lnTo>
                    <a:pt x="1514" y="4472"/>
                  </a:lnTo>
                  <a:lnTo>
                    <a:pt x="1512" y="4466"/>
                  </a:lnTo>
                  <a:lnTo>
                    <a:pt x="1512" y="4462"/>
                  </a:lnTo>
                  <a:lnTo>
                    <a:pt x="1510" y="4458"/>
                  </a:lnTo>
                  <a:lnTo>
                    <a:pt x="1508" y="4454"/>
                  </a:lnTo>
                  <a:close/>
                  <a:moveTo>
                    <a:pt x="1946" y="4308"/>
                  </a:moveTo>
                  <a:lnTo>
                    <a:pt x="1946" y="4308"/>
                  </a:lnTo>
                  <a:lnTo>
                    <a:pt x="1942" y="4310"/>
                  </a:lnTo>
                  <a:lnTo>
                    <a:pt x="1940" y="4316"/>
                  </a:lnTo>
                  <a:lnTo>
                    <a:pt x="1940" y="4322"/>
                  </a:lnTo>
                  <a:lnTo>
                    <a:pt x="1942" y="4328"/>
                  </a:lnTo>
                  <a:lnTo>
                    <a:pt x="1944" y="4328"/>
                  </a:lnTo>
                  <a:lnTo>
                    <a:pt x="1946" y="4326"/>
                  </a:lnTo>
                  <a:lnTo>
                    <a:pt x="1948" y="4320"/>
                  </a:lnTo>
                  <a:lnTo>
                    <a:pt x="1950" y="4312"/>
                  </a:lnTo>
                  <a:lnTo>
                    <a:pt x="1948" y="4310"/>
                  </a:lnTo>
                  <a:lnTo>
                    <a:pt x="1946" y="4308"/>
                  </a:lnTo>
                  <a:close/>
                  <a:moveTo>
                    <a:pt x="1996" y="4488"/>
                  </a:moveTo>
                  <a:lnTo>
                    <a:pt x="1996" y="4488"/>
                  </a:lnTo>
                  <a:lnTo>
                    <a:pt x="1994" y="4492"/>
                  </a:lnTo>
                  <a:lnTo>
                    <a:pt x="1994" y="4496"/>
                  </a:lnTo>
                  <a:lnTo>
                    <a:pt x="1994" y="4504"/>
                  </a:lnTo>
                  <a:lnTo>
                    <a:pt x="1998" y="4508"/>
                  </a:lnTo>
                  <a:lnTo>
                    <a:pt x="2000" y="4510"/>
                  </a:lnTo>
                  <a:lnTo>
                    <a:pt x="2002" y="4508"/>
                  </a:lnTo>
                  <a:lnTo>
                    <a:pt x="2004" y="4506"/>
                  </a:lnTo>
                  <a:lnTo>
                    <a:pt x="2004" y="4502"/>
                  </a:lnTo>
                  <a:lnTo>
                    <a:pt x="2004" y="4494"/>
                  </a:lnTo>
                  <a:lnTo>
                    <a:pt x="2000" y="4488"/>
                  </a:lnTo>
                  <a:lnTo>
                    <a:pt x="1998" y="4488"/>
                  </a:lnTo>
                  <a:lnTo>
                    <a:pt x="1996" y="4488"/>
                  </a:lnTo>
                  <a:close/>
                  <a:moveTo>
                    <a:pt x="1980" y="4454"/>
                  </a:moveTo>
                  <a:lnTo>
                    <a:pt x="1980" y="4454"/>
                  </a:lnTo>
                  <a:lnTo>
                    <a:pt x="1982" y="4454"/>
                  </a:lnTo>
                  <a:lnTo>
                    <a:pt x="1984" y="4454"/>
                  </a:lnTo>
                  <a:lnTo>
                    <a:pt x="1982" y="4448"/>
                  </a:lnTo>
                  <a:lnTo>
                    <a:pt x="1980" y="4448"/>
                  </a:lnTo>
                  <a:lnTo>
                    <a:pt x="1978" y="4448"/>
                  </a:lnTo>
                  <a:lnTo>
                    <a:pt x="1978" y="4450"/>
                  </a:lnTo>
                  <a:lnTo>
                    <a:pt x="1980" y="4454"/>
                  </a:lnTo>
                  <a:close/>
                  <a:moveTo>
                    <a:pt x="1954" y="4386"/>
                  </a:moveTo>
                  <a:lnTo>
                    <a:pt x="1954" y="4386"/>
                  </a:lnTo>
                  <a:lnTo>
                    <a:pt x="1952" y="4390"/>
                  </a:lnTo>
                  <a:lnTo>
                    <a:pt x="1952" y="4394"/>
                  </a:lnTo>
                  <a:lnTo>
                    <a:pt x="1954" y="4396"/>
                  </a:lnTo>
                  <a:lnTo>
                    <a:pt x="1958" y="4396"/>
                  </a:lnTo>
                  <a:lnTo>
                    <a:pt x="1960" y="4394"/>
                  </a:lnTo>
                  <a:lnTo>
                    <a:pt x="1958" y="4390"/>
                  </a:lnTo>
                  <a:lnTo>
                    <a:pt x="1958" y="4386"/>
                  </a:lnTo>
                  <a:lnTo>
                    <a:pt x="1956" y="4386"/>
                  </a:lnTo>
                  <a:lnTo>
                    <a:pt x="1954" y="4386"/>
                  </a:lnTo>
                  <a:close/>
                  <a:moveTo>
                    <a:pt x="2078" y="4702"/>
                  </a:moveTo>
                  <a:lnTo>
                    <a:pt x="2078" y="4702"/>
                  </a:lnTo>
                  <a:lnTo>
                    <a:pt x="2078" y="4706"/>
                  </a:lnTo>
                  <a:lnTo>
                    <a:pt x="2080" y="4710"/>
                  </a:lnTo>
                  <a:lnTo>
                    <a:pt x="2084" y="4714"/>
                  </a:lnTo>
                  <a:lnTo>
                    <a:pt x="2090" y="4720"/>
                  </a:lnTo>
                  <a:lnTo>
                    <a:pt x="2102" y="4728"/>
                  </a:lnTo>
                  <a:lnTo>
                    <a:pt x="2106" y="4730"/>
                  </a:lnTo>
                  <a:lnTo>
                    <a:pt x="2106" y="4726"/>
                  </a:lnTo>
                  <a:lnTo>
                    <a:pt x="2102" y="4716"/>
                  </a:lnTo>
                  <a:lnTo>
                    <a:pt x="2094" y="4706"/>
                  </a:lnTo>
                  <a:lnTo>
                    <a:pt x="2084" y="4700"/>
                  </a:lnTo>
                  <a:lnTo>
                    <a:pt x="2080" y="4700"/>
                  </a:lnTo>
                  <a:lnTo>
                    <a:pt x="2078" y="4702"/>
                  </a:lnTo>
                  <a:close/>
                  <a:moveTo>
                    <a:pt x="2508" y="4960"/>
                  </a:moveTo>
                  <a:lnTo>
                    <a:pt x="2508" y="4960"/>
                  </a:lnTo>
                  <a:lnTo>
                    <a:pt x="2502" y="4956"/>
                  </a:lnTo>
                  <a:lnTo>
                    <a:pt x="2500" y="4950"/>
                  </a:lnTo>
                  <a:lnTo>
                    <a:pt x="2496" y="4932"/>
                  </a:lnTo>
                  <a:lnTo>
                    <a:pt x="2494" y="4924"/>
                  </a:lnTo>
                  <a:lnTo>
                    <a:pt x="2490" y="4918"/>
                  </a:lnTo>
                  <a:lnTo>
                    <a:pt x="2484" y="4914"/>
                  </a:lnTo>
                  <a:lnTo>
                    <a:pt x="2476" y="4912"/>
                  </a:lnTo>
                  <a:lnTo>
                    <a:pt x="2466" y="4916"/>
                  </a:lnTo>
                  <a:lnTo>
                    <a:pt x="2464" y="4920"/>
                  </a:lnTo>
                  <a:lnTo>
                    <a:pt x="2464" y="4926"/>
                  </a:lnTo>
                  <a:lnTo>
                    <a:pt x="2462" y="4928"/>
                  </a:lnTo>
                  <a:lnTo>
                    <a:pt x="2460" y="4932"/>
                  </a:lnTo>
                  <a:lnTo>
                    <a:pt x="2456" y="4936"/>
                  </a:lnTo>
                  <a:lnTo>
                    <a:pt x="2454" y="4938"/>
                  </a:lnTo>
                  <a:lnTo>
                    <a:pt x="2454" y="4940"/>
                  </a:lnTo>
                  <a:lnTo>
                    <a:pt x="2456" y="4942"/>
                  </a:lnTo>
                  <a:lnTo>
                    <a:pt x="2464" y="4944"/>
                  </a:lnTo>
                  <a:lnTo>
                    <a:pt x="2474" y="4942"/>
                  </a:lnTo>
                  <a:lnTo>
                    <a:pt x="2478" y="4944"/>
                  </a:lnTo>
                  <a:lnTo>
                    <a:pt x="2480" y="4948"/>
                  </a:lnTo>
                  <a:lnTo>
                    <a:pt x="2484" y="4958"/>
                  </a:lnTo>
                  <a:lnTo>
                    <a:pt x="2488" y="4972"/>
                  </a:lnTo>
                  <a:lnTo>
                    <a:pt x="2490" y="4976"/>
                  </a:lnTo>
                  <a:lnTo>
                    <a:pt x="2494" y="4978"/>
                  </a:lnTo>
                  <a:lnTo>
                    <a:pt x="2502" y="4984"/>
                  </a:lnTo>
                  <a:lnTo>
                    <a:pt x="2508" y="4988"/>
                  </a:lnTo>
                  <a:lnTo>
                    <a:pt x="2512" y="4990"/>
                  </a:lnTo>
                  <a:lnTo>
                    <a:pt x="2516" y="4990"/>
                  </a:lnTo>
                  <a:lnTo>
                    <a:pt x="2518" y="4990"/>
                  </a:lnTo>
                  <a:lnTo>
                    <a:pt x="2520" y="4988"/>
                  </a:lnTo>
                  <a:lnTo>
                    <a:pt x="2518" y="4984"/>
                  </a:lnTo>
                  <a:lnTo>
                    <a:pt x="2516" y="4978"/>
                  </a:lnTo>
                  <a:lnTo>
                    <a:pt x="2514" y="4976"/>
                  </a:lnTo>
                  <a:lnTo>
                    <a:pt x="2516" y="4974"/>
                  </a:lnTo>
                  <a:lnTo>
                    <a:pt x="2518" y="4970"/>
                  </a:lnTo>
                  <a:lnTo>
                    <a:pt x="2518" y="4966"/>
                  </a:lnTo>
                  <a:lnTo>
                    <a:pt x="2514" y="4964"/>
                  </a:lnTo>
                  <a:lnTo>
                    <a:pt x="2508" y="4960"/>
                  </a:lnTo>
                  <a:close/>
                  <a:moveTo>
                    <a:pt x="2428" y="4870"/>
                  </a:moveTo>
                  <a:lnTo>
                    <a:pt x="2428" y="4870"/>
                  </a:lnTo>
                  <a:lnTo>
                    <a:pt x="2432" y="4868"/>
                  </a:lnTo>
                  <a:lnTo>
                    <a:pt x="2434" y="4862"/>
                  </a:lnTo>
                  <a:lnTo>
                    <a:pt x="2434" y="4858"/>
                  </a:lnTo>
                  <a:lnTo>
                    <a:pt x="2432" y="4856"/>
                  </a:lnTo>
                  <a:lnTo>
                    <a:pt x="2430" y="4856"/>
                  </a:lnTo>
                  <a:lnTo>
                    <a:pt x="2426" y="4858"/>
                  </a:lnTo>
                  <a:lnTo>
                    <a:pt x="2424" y="4860"/>
                  </a:lnTo>
                  <a:lnTo>
                    <a:pt x="2420" y="4866"/>
                  </a:lnTo>
                  <a:lnTo>
                    <a:pt x="2420" y="4868"/>
                  </a:lnTo>
                  <a:lnTo>
                    <a:pt x="2420" y="4872"/>
                  </a:lnTo>
                  <a:lnTo>
                    <a:pt x="2424" y="4872"/>
                  </a:lnTo>
                  <a:lnTo>
                    <a:pt x="2428" y="4870"/>
                  </a:lnTo>
                  <a:close/>
                  <a:moveTo>
                    <a:pt x="2450" y="4852"/>
                  </a:moveTo>
                  <a:lnTo>
                    <a:pt x="2450" y="4852"/>
                  </a:lnTo>
                  <a:lnTo>
                    <a:pt x="2444" y="4848"/>
                  </a:lnTo>
                  <a:lnTo>
                    <a:pt x="2434" y="4840"/>
                  </a:lnTo>
                  <a:lnTo>
                    <a:pt x="2430" y="4836"/>
                  </a:lnTo>
                  <a:lnTo>
                    <a:pt x="2428" y="4838"/>
                  </a:lnTo>
                  <a:lnTo>
                    <a:pt x="2428" y="4846"/>
                  </a:lnTo>
                  <a:lnTo>
                    <a:pt x="2430" y="4848"/>
                  </a:lnTo>
                  <a:lnTo>
                    <a:pt x="2432" y="4850"/>
                  </a:lnTo>
                  <a:lnTo>
                    <a:pt x="2438" y="4854"/>
                  </a:lnTo>
                  <a:lnTo>
                    <a:pt x="2446" y="4854"/>
                  </a:lnTo>
                  <a:lnTo>
                    <a:pt x="2450" y="4852"/>
                  </a:lnTo>
                  <a:close/>
                  <a:moveTo>
                    <a:pt x="2378" y="4806"/>
                  </a:moveTo>
                  <a:lnTo>
                    <a:pt x="2378" y="4806"/>
                  </a:lnTo>
                  <a:lnTo>
                    <a:pt x="2376" y="4806"/>
                  </a:lnTo>
                  <a:lnTo>
                    <a:pt x="2376" y="4810"/>
                  </a:lnTo>
                  <a:lnTo>
                    <a:pt x="2376" y="4812"/>
                  </a:lnTo>
                  <a:lnTo>
                    <a:pt x="2378" y="4814"/>
                  </a:lnTo>
                  <a:lnTo>
                    <a:pt x="2382" y="4814"/>
                  </a:lnTo>
                  <a:lnTo>
                    <a:pt x="2382" y="4810"/>
                  </a:lnTo>
                  <a:lnTo>
                    <a:pt x="2380" y="4806"/>
                  </a:lnTo>
                  <a:lnTo>
                    <a:pt x="2378" y="4806"/>
                  </a:lnTo>
                  <a:close/>
                  <a:moveTo>
                    <a:pt x="2422" y="4774"/>
                  </a:moveTo>
                  <a:lnTo>
                    <a:pt x="2422" y="4774"/>
                  </a:lnTo>
                  <a:lnTo>
                    <a:pt x="2414" y="4778"/>
                  </a:lnTo>
                  <a:lnTo>
                    <a:pt x="2412" y="4782"/>
                  </a:lnTo>
                  <a:lnTo>
                    <a:pt x="2410" y="4784"/>
                  </a:lnTo>
                  <a:lnTo>
                    <a:pt x="2406" y="4788"/>
                  </a:lnTo>
                  <a:lnTo>
                    <a:pt x="2406" y="4790"/>
                  </a:lnTo>
                  <a:lnTo>
                    <a:pt x="2410" y="4792"/>
                  </a:lnTo>
                  <a:lnTo>
                    <a:pt x="2414" y="4790"/>
                  </a:lnTo>
                  <a:lnTo>
                    <a:pt x="2420" y="4796"/>
                  </a:lnTo>
                  <a:lnTo>
                    <a:pt x="2416" y="4796"/>
                  </a:lnTo>
                  <a:lnTo>
                    <a:pt x="2414" y="4796"/>
                  </a:lnTo>
                  <a:lnTo>
                    <a:pt x="2414" y="4798"/>
                  </a:lnTo>
                  <a:lnTo>
                    <a:pt x="2414" y="4800"/>
                  </a:lnTo>
                  <a:lnTo>
                    <a:pt x="2418" y="4804"/>
                  </a:lnTo>
                  <a:lnTo>
                    <a:pt x="2420" y="4804"/>
                  </a:lnTo>
                  <a:lnTo>
                    <a:pt x="2422" y="4802"/>
                  </a:lnTo>
                  <a:lnTo>
                    <a:pt x="2420" y="4798"/>
                  </a:lnTo>
                  <a:lnTo>
                    <a:pt x="2432" y="4808"/>
                  </a:lnTo>
                  <a:lnTo>
                    <a:pt x="2436" y="4808"/>
                  </a:lnTo>
                  <a:lnTo>
                    <a:pt x="2438" y="4804"/>
                  </a:lnTo>
                  <a:lnTo>
                    <a:pt x="2438" y="4798"/>
                  </a:lnTo>
                  <a:lnTo>
                    <a:pt x="2438" y="4790"/>
                  </a:lnTo>
                  <a:lnTo>
                    <a:pt x="2436" y="4782"/>
                  </a:lnTo>
                  <a:lnTo>
                    <a:pt x="2434" y="4776"/>
                  </a:lnTo>
                  <a:lnTo>
                    <a:pt x="2428" y="4774"/>
                  </a:lnTo>
                  <a:lnTo>
                    <a:pt x="2422" y="4774"/>
                  </a:lnTo>
                  <a:close/>
                  <a:moveTo>
                    <a:pt x="2384" y="4796"/>
                  </a:moveTo>
                  <a:lnTo>
                    <a:pt x="2384" y="4796"/>
                  </a:lnTo>
                  <a:lnTo>
                    <a:pt x="2384" y="4798"/>
                  </a:lnTo>
                  <a:lnTo>
                    <a:pt x="2384" y="4802"/>
                  </a:lnTo>
                  <a:lnTo>
                    <a:pt x="2386" y="4806"/>
                  </a:lnTo>
                  <a:lnTo>
                    <a:pt x="2390" y="4806"/>
                  </a:lnTo>
                  <a:lnTo>
                    <a:pt x="2392" y="4806"/>
                  </a:lnTo>
                  <a:lnTo>
                    <a:pt x="2390" y="4802"/>
                  </a:lnTo>
                  <a:lnTo>
                    <a:pt x="2388" y="4798"/>
                  </a:lnTo>
                  <a:lnTo>
                    <a:pt x="2384" y="4796"/>
                  </a:lnTo>
                  <a:close/>
                  <a:moveTo>
                    <a:pt x="2578" y="4662"/>
                  </a:moveTo>
                  <a:lnTo>
                    <a:pt x="2578" y="4662"/>
                  </a:lnTo>
                  <a:lnTo>
                    <a:pt x="2580" y="4662"/>
                  </a:lnTo>
                  <a:lnTo>
                    <a:pt x="2584" y="4660"/>
                  </a:lnTo>
                  <a:lnTo>
                    <a:pt x="2584" y="4650"/>
                  </a:lnTo>
                  <a:lnTo>
                    <a:pt x="2584" y="4640"/>
                  </a:lnTo>
                  <a:lnTo>
                    <a:pt x="2582" y="4634"/>
                  </a:lnTo>
                  <a:lnTo>
                    <a:pt x="2578" y="4634"/>
                  </a:lnTo>
                  <a:lnTo>
                    <a:pt x="2574" y="4640"/>
                  </a:lnTo>
                  <a:lnTo>
                    <a:pt x="2570" y="4646"/>
                  </a:lnTo>
                  <a:lnTo>
                    <a:pt x="2572" y="4650"/>
                  </a:lnTo>
                  <a:lnTo>
                    <a:pt x="2574" y="4652"/>
                  </a:lnTo>
                  <a:lnTo>
                    <a:pt x="2578" y="4656"/>
                  </a:lnTo>
                  <a:lnTo>
                    <a:pt x="2576" y="4658"/>
                  </a:lnTo>
                  <a:lnTo>
                    <a:pt x="2574" y="4660"/>
                  </a:lnTo>
                  <a:lnTo>
                    <a:pt x="2578" y="4662"/>
                  </a:lnTo>
                  <a:close/>
                  <a:moveTo>
                    <a:pt x="2136" y="4766"/>
                  </a:moveTo>
                  <a:lnTo>
                    <a:pt x="2136" y="4766"/>
                  </a:lnTo>
                  <a:lnTo>
                    <a:pt x="2134" y="4768"/>
                  </a:lnTo>
                  <a:lnTo>
                    <a:pt x="2134" y="4772"/>
                  </a:lnTo>
                  <a:lnTo>
                    <a:pt x="2138" y="4782"/>
                  </a:lnTo>
                  <a:lnTo>
                    <a:pt x="2154" y="4806"/>
                  </a:lnTo>
                  <a:lnTo>
                    <a:pt x="2158" y="4812"/>
                  </a:lnTo>
                  <a:lnTo>
                    <a:pt x="2162" y="4812"/>
                  </a:lnTo>
                  <a:lnTo>
                    <a:pt x="2164" y="4810"/>
                  </a:lnTo>
                  <a:lnTo>
                    <a:pt x="2166" y="4806"/>
                  </a:lnTo>
                  <a:lnTo>
                    <a:pt x="2166" y="4794"/>
                  </a:lnTo>
                  <a:lnTo>
                    <a:pt x="2164" y="4790"/>
                  </a:lnTo>
                  <a:lnTo>
                    <a:pt x="2160" y="4786"/>
                  </a:lnTo>
                  <a:lnTo>
                    <a:pt x="2154" y="4780"/>
                  </a:lnTo>
                  <a:lnTo>
                    <a:pt x="2150" y="4772"/>
                  </a:lnTo>
                  <a:lnTo>
                    <a:pt x="2144" y="4768"/>
                  </a:lnTo>
                  <a:lnTo>
                    <a:pt x="2140" y="4766"/>
                  </a:lnTo>
                  <a:lnTo>
                    <a:pt x="2136" y="4766"/>
                  </a:lnTo>
                  <a:close/>
                  <a:moveTo>
                    <a:pt x="2832" y="5258"/>
                  </a:moveTo>
                  <a:lnTo>
                    <a:pt x="2832" y="5258"/>
                  </a:lnTo>
                  <a:lnTo>
                    <a:pt x="2828" y="5254"/>
                  </a:lnTo>
                  <a:lnTo>
                    <a:pt x="2828" y="5248"/>
                  </a:lnTo>
                  <a:lnTo>
                    <a:pt x="2832" y="5234"/>
                  </a:lnTo>
                  <a:lnTo>
                    <a:pt x="2832" y="5226"/>
                  </a:lnTo>
                  <a:lnTo>
                    <a:pt x="2832" y="5220"/>
                  </a:lnTo>
                  <a:lnTo>
                    <a:pt x="2828" y="5214"/>
                  </a:lnTo>
                  <a:lnTo>
                    <a:pt x="2820" y="5212"/>
                  </a:lnTo>
                  <a:lnTo>
                    <a:pt x="2808" y="5212"/>
                  </a:lnTo>
                  <a:lnTo>
                    <a:pt x="2798" y="5214"/>
                  </a:lnTo>
                  <a:lnTo>
                    <a:pt x="2786" y="5216"/>
                  </a:lnTo>
                  <a:lnTo>
                    <a:pt x="2780" y="5216"/>
                  </a:lnTo>
                  <a:lnTo>
                    <a:pt x="2772" y="5212"/>
                  </a:lnTo>
                  <a:lnTo>
                    <a:pt x="2762" y="5208"/>
                  </a:lnTo>
                  <a:lnTo>
                    <a:pt x="2762" y="5206"/>
                  </a:lnTo>
                  <a:lnTo>
                    <a:pt x="2762" y="5204"/>
                  </a:lnTo>
                  <a:lnTo>
                    <a:pt x="2762" y="5196"/>
                  </a:lnTo>
                  <a:lnTo>
                    <a:pt x="2762" y="5190"/>
                  </a:lnTo>
                  <a:lnTo>
                    <a:pt x="2758" y="5184"/>
                  </a:lnTo>
                  <a:lnTo>
                    <a:pt x="2754" y="5178"/>
                  </a:lnTo>
                  <a:lnTo>
                    <a:pt x="2752" y="5174"/>
                  </a:lnTo>
                  <a:lnTo>
                    <a:pt x="2748" y="5174"/>
                  </a:lnTo>
                  <a:lnTo>
                    <a:pt x="2746" y="5176"/>
                  </a:lnTo>
                  <a:lnTo>
                    <a:pt x="2740" y="5178"/>
                  </a:lnTo>
                  <a:lnTo>
                    <a:pt x="2738" y="5178"/>
                  </a:lnTo>
                  <a:lnTo>
                    <a:pt x="2734" y="5174"/>
                  </a:lnTo>
                  <a:lnTo>
                    <a:pt x="2730" y="5168"/>
                  </a:lnTo>
                  <a:lnTo>
                    <a:pt x="2728" y="5170"/>
                  </a:lnTo>
                  <a:lnTo>
                    <a:pt x="2726" y="5170"/>
                  </a:lnTo>
                  <a:lnTo>
                    <a:pt x="2720" y="5166"/>
                  </a:lnTo>
                  <a:lnTo>
                    <a:pt x="2718" y="5164"/>
                  </a:lnTo>
                  <a:lnTo>
                    <a:pt x="2714" y="5162"/>
                  </a:lnTo>
                  <a:lnTo>
                    <a:pt x="2708" y="5164"/>
                  </a:lnTo>
                  <a:lnTo>
                    <a:pt x="2704" y="5166"/>
                  </a:lnTo>
                  <a:lnTo>
                    <a:pt x="2700" y="5166"/>
                  </a:lnTo>
                  <a:lnTo>
                    <a:pt x="2698" y="5162"/>
                  </a:lnTo>
                  <a:lnTo>
                    <a:pt x="2694" y="5154"/>
                  </a:lnTo>
                  <a:lnTo>
                    <a:pt x="2692" y="5150"/>
                  </a:lnTo>
                  <a:lnTo>
                    <a:pt x="2688" y="5148"/>
                  </a:lnTo>
                  <a:lnTo>
                    <a:pt x="2686" y="5150"/>
                  </a:lnTo>
                  <a:lnTo>
                    <a:pt x="2682" y="5152"/>
                  </a:lnTo>
                  <a:lnTo>
                    <a:pt x="2680" y="5156"/>
                  </a:lnTo>
                  <a:lnTo>
                    <a:pt x="2676" y="5166"/>
                  </a:lnTo>
                  <a:lnTo>
                    <a:pt x="2670" y="5178"/>
                  </a:lnTo>
                  <a:lnTo>
                    <a:pt x="2668" y="5180"/>
                  </a:lnTo>
                  <a:lnTo>
                    <a:pt x="2666" y="5180"/>
                  </a:lnTo>
                  <a:lnTo>
                    <a:pt x="2660" y="5176"/>
                  </a:lnTo>
                  <a:lnTo>
                    <a:pt x="2654" y="5174"/>
                  </a:lnTo>
                  <a:lnTo>
                    <a:pt x="2646" y="5172"/>
                  </a:lnTo>
                  <a:lnTo>
                    <a:pt x="2634" y="5174"/>
                  </a:lnTo>
                  <a:lnTo>
                    <a:pt x="2630" y="5174"/>
                  </a:lnTo>
                  <a:lnTo>
                    <a:pt x="2626" y="5176"/>
                  </a:lnTo>
                  <a:lnTo>
                    <a:pt x="2620" y="5174"/>
                  </a:lnTo>
                  <a:lnTo>
                    <a:pt x="2612" y="5172"/>
                  </a:lnTo>
                  <a:lnTo>
                    <a:pt x="2604" y="5172"/>
                  </a:lnTo>
                  <a:lnTo>
                    <a:pt x="2600" y="5170"/>
                  </a:lnTo>
                  <a:lnTo>
                    <a:pt x="2596" y="5168"/>
                  </a:lnTo>
                  <a:lnTo>
                    <a:pt x="2594" y="5162"/>
                  </a:lnTo>
                  <a:lnTo>
                    <a:pt x="2590" y="5154"/>
                  </a:lnTo>
                  <a:lnTo>
                    <a:pt x="2588" y="5148"/>
                  </a:lnTo>
                  <a:lnTo>
                    <a:pt x="2586" y="5144"/>
                  </a:lnTo>
                  <a:lnTo>
                    <a:pt x="2584" y="5144"/>
                  </a:lnTo>
                  <a:lnTo>
                    <a:pt x="2582" y="5144"/>
                  </a:lnTo>
                  <a:lnTo>
                    <a:pt x="2576" y="5146"/>
                  </a:lnTo>
                  <a:lnTo>
                    <a:pt x="2574" y="5146"/>
                  </a:lnTo>
                  <a:lnTo>
                    <a:pt x="2570" y="5142"/>
                  </a:lnTo>
                  <a:lnTo>
                    <a:pt x="2566" y="5140"/>
                  </a:lnTo>
                  <a:lnTo>
                    <a:pt x="2564" y="5140"/>
                  </a:lnTo>
                  <a:lnTo>
                    <a:pt x="2558" y="5140"/>
                  </a:lnTo>
                  <a:lnTo>
                    <a:pt x="2554" y="5142"/>
                  </a:lnTo>
                  <a:lnTo>
                    <a:pt x="2552" y="5140"/>
                  </a:lnTo>
                  <a:lnTo>
                    <a:pt x="2550" y="5138"/>
                  </a:lnTo>
                  <a:lnTo>
                    <a:pt x="2544" y="5132"/>
                  </a:lnTo>
                  <a:lnTo>
                    <a:pt x="2538" y="5128"/>
                  </a:lnTo>
                  <a:lnTo>
                    <a:pt x="2532" y="5128"/>
                  </a:lnTo>
                  <a:lnTo>
                    <a:pt x="2530" y="5130"/>
                  </a:lnTo>
                  <a:lnTo>
                    <a:pt x="2530" y="5132"/>
                  </a:lnTo>
                  <a:lnTo>
                    <a:pt x="2528" y="5136"/>
                  </a:lnTo>
                  <a:lnTo>
                    <a:pt x="2526" y="5136"/>
                  </a:lnTo>
                  <a:lnTo>
                    <a:pt x="2520" y="5136"/>
                  </a:lnTo>
                  <a:lnTo>
                    <a:pt x="2512" y="5132"/>
                  </a:lnTo>
                  <a:lnTo>
                    <a:pt x="2498" y="5130"/>
                  </a:lnTo>
                  <a:lnTo>
                    <a:pt x="2492" y="5130"/>
                  </a:lnTo>
                  <a:lnTo>
                    <a:pt x="2488" y="5132"/>
                  </a:lnTo>
                  <a:lnTo>
                    <a:pt x="2486" y="5136"/>
                  </a:lnTo>
                  <a:lnTo>
                    <a:pt x="2484" y="5140"/>
                  </a:lnTo>
                  <a:lnTo>
                    <a:pt x="2482" y="5150"/>
                  </a:lnTo>
                  <a:lnTo>
                    <a:pt x="2480" y="5152"/>
                  </a:lnTo>
                  <a:lnTo>
                    <a:pt x="2478" y="5154"/>
                  </a:lnTo>
                  <a:lnTo>
                    <a:pt x="2474" y="5156"/>
                  </a:lnTo>
                  <a:lnTo>
                    <a:pt x="2472" y="5160"/>
                  </a:lnTo>
                  <a:lnTo>
                    <a:pt x="2472" y="5164"/>
                  </a:lnTo>
                  <a:lnTo>
                    <a:pt x="2464" y="5164"/>
                  </a:lnTo>
                  <a:lnTo>
                    <a:pt x="2460" y="5166"/>
                  </a:lnTo>
                  <a:lnTo>
                    <a:pt x="2458" y="5168"/>
                  </a:lnTo>
                  <a:lnTo>
                    <a:pt x="2460" y="5172"/>
                  </a:lnTo>
                  <a:lnTo>
                    <a:pt x="2464" y="5174"/>
                  </a:lnTo>
                  <a:lnTo>
                    <a:pt x="2474" y="5174"/>
                  </a:lnTo>
                  <a:lnTo>
                    <a:pt x="2482" y="5174"/>
                  </a:lnTo>
                  <a:lnTo>
                    <a:pt x="2490" y="5174"/>
                  </a:lnTo>
                  <a:lnTo>
                    <a:pt x="2494" y="5174"/>
                  </a:lnTo>
                  <a:lnTo>
                    <a:pt x="2496" y="5178"/>
                  </a:lnTo>
                  <a:lnTo>
                    <a:pt x="2500" y="5180"/>
                  </a:lnTo>
                  <a:lnTo>
                    <a:pt x="2504" y="5180"/>
                  </a:lnTo>
                  <a:lnTo>
                    <a:pt x="2510" y="5180"/>
                  </a:lnTo>
                  <a:lnTo>
                    <a:pt x="2512" y="5180"/>
                  </a:lnTo>
                  <a:lnTo>
                    <a:pt x="2508" y="5188"/>
                  </a:lnTo>
                  <a:lnTo>
                    <a:pt x="2506" y="5194"/>
                  </a:lnTo>
                  <a:lnTo>
                    <a:pt x="2508" y="5198"/>
                  </a:lnTo>
                  <a:lnTo>
                    <a:pt x="2510" y="5200"/>
                  </a:lnTo>
                  <a:lnTo>
                    <a:pt x="2516" y="5200"/>
                  </a:lnTo>
                  <a:lnTo>
                    <a:pt x="2536" y="5204"/>
                  </a:lnTo>
                  <a:lnTo>
                    <a:pt x="2550" y="5210"/>
                  </a:lnTo>
                  <a:lnTo>
                    <a:pt x="2570" y="5218"/>
                  </a:lnTo>
                  <a:lnTo>
                    <a:pt x="2576" y="5220"/>
                  </a:lnTo>
                  <a:lnTo>
                    <a:pt x="2584" y="5220"/>
                  </a:lnTo>
                  <a:lnTo>
                    <a:pt x="2588" y="5220"/>
                  </a:lnTo>
                  <a:lnTo>
                    <a:pt x="2594" y="5218"/>
                  </a:lnTo>
                  <a:lnTo>
                    <a:pt x="2602" y="5214"/>
                  </a:lnTo>
                  <a:lnTo>
                    <a:pt x="2606" y="5214"/>
                  </a:lnTo>
                  <a:lnTo>
                    <a:pt x="2608" y="5214"/>
                  </a:lnTo>
                  <a:lnTo>
                    <a:pt x="2614" y="5218"/>
                  </a:lnTo>
                  <a:lnTo>
                    <a:pt x="2620" y="5216"/>
                  </a:lnTo>
                  <a:lnTo>
                    <a:pt x="2628" y="5216"/>
                  </a:lnTo>
                  <a:lnTo>
                    <a:pt x="2642" y="5218"/>
                  </a:lnTo>
                  <a:lnTo>
                    <a:pt x="2648" y="5220"/>
                  </a:lnTo>
                  <a:lnTo>
                    <a:pt x="2654" y="5224"/>
                  </a:lnTo>
                  <a:lnTo>
                    <a:pt x="2662" y="5230"/>
                  </a:lnTo>
                  <a:lnTo>
                    <a:pt x="2668" y="5234"/>
                  </a:lnTo>
                  <a:lnTo>
                    <a:pt x="2676" y="5238"/>
                  </a:lnTo>
                  <a:lnTo>
                    <a:pt x="2690" y="5242"/>
                  </a:lnTo>
                  <a:lnTo>
                    <a:pt x="2706" y="5246"/>
                  </a:lnTo>
                  <a:lnTo>
                    <a:pt x="2722" y="5248"/>
                  </a:lnTo>
                  <a:lnTo>
                    <a:pt x="2726" y="5246"/>
                  </a:lnTo>
                  <a:lnTo>
                    <a:pt x="2728" y="5244"/>
                  </a:lnTo>
                  <a:lnTo>
                    <a:pt x="2732" y="5244"/>
                  </a:lnTo>
                  <a:lnTo>
                    <a:pt x="2752" y="5248"/>
                  </a:lnTo>
                  <a:lnTo>
                    <a:pt x="2764" y="5250"/>
                  </a:lnTo>
                  <a:lnTo>
                    <a:pt x="2770" y="5248"/>
                  </a:lnTo>
                  <a:lnTo>
                    <a:pt x="2772" y="5246"/>
                  </a:lnTo>
                  <a:lnTo>
                    <a:pt x="2774" y="5244"/>
                  </a:lnTo>
                  <a:lnTo>
                    <a:pt x="2774" y="5242"/>
                  </a:lnTo>
                  <a:lnTo>
                    <a:pt x="2776" y="5242"/>
                  </a:lnTo>
                  <a:lnTo>
                    <a:pt x="2794" y="5250"/>
                  </a:lnTo>
                  <a:lnTo>
                    <a:pt x="2806" y="5256"/>
                  </a:lnTo>
                  <a:lnTo>
                    <a:pt x="2814" y="5258"/>
                  </a:lnTo>
                  <a:lnTo>
                    <a:pt x="2820" y="5260"/>
                  </a:lnTo>
                  <a:lnTo>
                    <a:pt x="2828" y="5264"/>
                  </a:lnTo>
                  <a:lnTo>
                    <a:pt x="2834" y="5268"/>
                  </a:lnTo>
                  <a:lnTo>
                    <a:pt x="2836" y="5268"/>
                  </a:lnTo>
                  <a:lnTo>
                    <a:pt x="2836" y="5266"/>
                  </a:lnTo>
                  <a:lnTo>
                    <a:pt x="2836" y="5262"/>
                  </a:lnTo>
                  <a:lnTo>
                    <a:pt x="2832" y="5258"/>
                  </a:lnTo>
                  <a:close/>
                  <a:moveTo>
                    <a:pt x="2398" y="4778"/>
                  </a:moveTo>
                  <a:lnTo>
                    <a:pt x="2398" y="4778"/>
                  </a:lnTo>
                  <a:lnTo>
                    <a:pt x="2400" y="4780"/>
                  </a:lnTo>
                  <a:lnTo>
                    <a:pt x="2402" y="4780"/>
                  </a:lnTo>
                  <a:lnTo>
                    <a:pt x="2406" y="4780"/>
                  </a:lnTo>
                  <a:lnTo>
                    <a:pt x="2410" y="4776"/>
                  </a:lnTo>
                  <a:lnTo>
                    <a:pt x="2410" y="4774"/>
                  </a:lnTo>
                  <a:lnTo>
                    <a:pt x="2408" y="4772"/>
                  </a:lnTo>
                  <a:lnTo>
                    <a:pt x="2402" y="4772"/>
                  </a:lnTo>
                  <a:lnTo>
                    <a:pt x="2398" y="4774"/>
                  </a:lnTo>
                  <a:lnTo>
                    <a:pt x="2398" y="4776"/>
                  </a:lnTo>
                  <a:lnTo>
                    <a:pt x="2398" y="4778"/>
                  </a:lnTo>
                  <a:close/>
                  <a:moveTo>
                    <a:pt x="2330" y="4760"/>
                  </a:moveTo>
                  <a:lnTo>
                    <a:pt x="2330" y="4760"/>
                  </a:lnTo>
                  <a:lnTo>
                    <a:pt x="2330" y="4762"/>
                  </a:lnTo>
                  <a:lnTo>
                    <a:pt x="2332" y="4764"/>
                  </a:lnTo>
                  <a:lnTo>
                    <a:pt x="2340" y="4770"/>
                  </a:lnTo>
                  <a:lnTo>
                    <a:pt x="2348" y="4774"/>
                  </a:lnTo>
                  <a:lnTo>
                    <a:pt x="2350" y="4774"/>
                  </a:lnTo>
                  <a:lnTo>
                    <a:pt x="2350" y="4770"/>
                  </a:lnTo>
                  <a:lnTo>
                    <a:pt x="2350" y="4768"/>
                  </a:lnTo>
                  <a:lnTo>
                    <a:pt x="2346" y="4764"/>
                  </a:lnTo>
                  <a:lnTo>
                    <a:pt x="2340" y="4760"/>
                  </a:lnTo>
                  <a:lnTo>
                    <a:pt x="2334" y="4758"/>
                  </a:lnTo>
                  <a:lnTo>
                    <a:pt x="2332" y="4758"/>
                  </a:lnTo>
                  <a:lnTo>
                    <a:pt x="2330" y="4760"/>
                  </a:lnTo>
                  <a:close/>
                  <a:moveTo>
                    <a:pt x="2230" y="4942"/>
                  </a:moveTo>
                  <a:lnTo>
                    <a:pt x="2230" y="4942"/>
                  </a:lnTo>
                  <a:lnTo>
                    <a:pt x="2230" y="4944"/>
                  </a:lnTo>
                  <a:lnTo>
                    <a:pt x="2230" y="4946"/>
                  </a:lnTo>
                  <a:lnTo>
                    <a:pt x="2234" y="4952"/>
                  </a:lnTo>
                  <a:lnTo>
                    <a:pt x="2238" y="4956"/>
                  </a:lnTo>
                  <a:lnTo>
                    <a:pt x="2242" y="4956"/>
                  </a:lnTo>
                  <a:lnTo>
                    <a:pt x="2244" y="4954"/>
                  </a:lnTo>
                  <a:lnTo>
                    <a:pt x="2244" y="4952"/>
                  </a:lnTo>
                  <a:lnTo>
                    <a:pt x="2244" y="4950"/>
                  </a:lnTo>
                  <a:lnTo>
                    <a:pt x="2240" y="4944"/>
                  </a:lnTo>
                  <a:lnTo>
                    <a:pt x="2236" y="4940"/>
                  </a:lnTo>
                  <a:lnTo>
                    <a:pt x="2232" y="4940"/>
                  </a:lnTo>
                  <a:lnTo>
                    <a:pt x="2230" y="4942"/>
                  </a:lnTo>
                  <a:close/>
                  <a:moveTo>
                    <a:pt x="2194" y="4886"/>
                  </a:moveTo>
                  <a:lnTo>
                    <a:pt x="2194" y="4886"/>
                  </a:lnTo>
                  <a:lnTo>
                    <a:pt x="2192" y="4890"/>
                  </a:lnTo>
                  <a:lnTo>
                    <a:pt x="2192" y="4896"/>
                  </a:lnTo>
                  <a:lnTo>
                    <a:pt x="2194" y="4904"/>
                  </a:lnTo>
                  <a:lnTo>
                    <a:pt x="2198" y="4910"/>
                  </a:lnTo>
                  <a:lnTo>
                    <a:pt x="2208" y="4920"/>
                  </a:lnTo>
                  <a:lnTo>
                    <a:pt x="2214" y="4924"/>
                  </a:lnTo>
                  <a:lnTo>
                    <a:pt x="2218" y="4924"/>
                  </a:lnTo>
                  <a:lnTo>
                    <a:pt x="2220" y="4920"/>
                  </a:lnTo>
                  <a:lnTo>
                    <a:pt x="2220" y="4914"/>
                  </a:lnTo>
                  <a:lnTo>
                    <a:pt x="2214" y="4900"/>
                  </a:lnTo>
                  <a:lnTo>
                    <a:pt x="2210" y="4894"/>
                  </a:lnTo>
                  <a:lnTo>
                    <a:pt x="2204" y="4888"/>
                  </a:lnTo>
                  <a:lnTo>
                    <a:pt x="2200" y="4886"/>
                  </a:lnTo>
                  <a:lnTo>
                    <a:pt x="2194" y="4886"/>
                  </a:lnTo>
                  <a:close/>
                  <a:moveTo>
                    <a:pt x="2182" y="4866"/>
                  </a:moveTo>
                  <a:lnTo>
                    <a:pt x="2182" y="4866"/>
                  </a:lnTo>
                  <a:lnTo>
                    <a:pt x="2184" y="4868"/>
                  </a:lnTo>
                  <a:lnTo>
                    <a:pt x="2186" y="4866"/>
                  </a:lnTo>
                  <a:lnTo>
                    <a:pt x="2188" y="4862"/>
                  </a:lnTo>
                  <a:lnTo>
                    <a:pt x="2188" y="4856"/>
                  </a:lnTo>
                  <a:lnTo>
                    <a:pt x="2186" y="4850"/>
                  </a:lnTo>
                  <a:lnTo>
                    <a:pt x="2184" y="4850"/>
                  </a:lnTo>
                  <a:lnTo>
                    <a:pt x="2182" y="4850"/>
                  </a:lnTo>
                  <a:lnTo>
                    <a:pt x="2180" y="4854"/>
                  </a:lnTo>
                  <a:lnTo>
                    <a:pt x="2180" y="4860"/>
                  </a:lnTo>
                  <a:lnTo>
                    <a:pt x="2180" y="4864"/>
                  </a:lnTo>
                  <a:lnTo>
                    <a:pt x="2182" y="4866"/>
                  </a:lnTo>
                  <a:close/>
                  <a:moveTo>
                    <a:pt x="2248" y="4964"/>
                  </a:moveTo>
                  <a:lnTo>
                    <a:pt x="2248" y="4964"/>
                  </a:lnTo>
                  <a:lnTo>
                    <a:pt x="2246" y="4968"/>
                  </a:lnTo>
                  <a:lnTo>
                    <a:pt x="2246" y="4974"/>
                  </a:lnTo>
                  <a:lnTo>
                    <a:pt x="2248" y="4976"/>
                  </a:lnTo>
                  <a:lnTo>
                    <a:pt x="2252" y="4978"/>
                  </a:lnTo>
                  <a:lnTo>
                    <a:pt x="2254" y="4978"/>
                  </a:lnTo>
                  <a:lnTo>
                    <a:pt x="2256" y="4980"/>
                  </a:lnTo>
                  <a:lnTo>
                    <a:pt x="2260" y="4990"/>
                  </a:lnTo>
                  <a:lnTo>
                    <a:pt x="2262" y="4996"/>
                  </a:lnTo>
                  <a:lnTo>
                    <a:pt x="2264" y="4996"/>
                  </a:lnTo>
                  <a:lnTo>
                    <a:pt x="2266" y="4994"/>
                  </a:lnTo>
                  <a:lnTo>
                    <a:pt x="2266" y="4990"/>
                  </a:lnTo>
                  <a:lnTo>
                    <a:pt x="2266" y="4984"/>
                  </a:lnTo>
                  <a:lnTo>
                    <a:pt x="2260" y="4974"/>
                  </a:lnTo>
                  <a:lnTo>
                    <a:pt x="2254" y="4964"/>
                  </a:lnTo>
                  <a:lnTo>
                    <a:pt x="2250" y="4964"/>
                  </a:lnTo>
                  <a:lnTo>
                    <a:pt x="2248" y="4964"/>
                  </a:lnTo>
                  <a:close/>
                  <a:moveTo>
                    <a:pt x="2354" y="4788"/>
                  </a:moveTo>
                  <a:lnTo>
                    <a:pt x="2354" y="4788"/>
                  </a:lnTo>
                  <a:lnTo>
                    <a:pt x="2352" y="4784"/>
                  </a:lnTo>
                  <a:lnTo>
                    <a:pt x="2350" y="4792"/>
                  </a:lnTo>
                  <a:lnTo>
                    <a:pt x="2348" y="4796"/>
                  </a:lnTo>
                  <a:lnTo>
                    <a:pt x="2348" y="4800"/>
                  </a:lnTo>
                  <a:lnTo>
                    <a:pt x="2352" y="4800"/>
                  </a:lnTo>
                  <a:lnTo>
                    <a:pt x="2358" y="4802"/>
                  </a:lnTo>
                  <a:lnTo>
                    <a:pt x="2364" y="4802"/>
                  </a:lnTo>
                  <a:lnTo>
                    <a:pt x="2370" y="4804"/>
                  </a:lnTo>
                  <a:lnTo>
                    <a:pt x="2372" y="4804"/>
                  </a:lnTo>
                  <a:lnTo>
                    <a:pt x="2372" y="4800"/>
                  </a:lnTo>
                  <a:lnTo>
                    <a:pt x="2372" y="4798"/>
                  </a:lnTo>
                  <a:lnTo>
                    <a:pt x="2370" y="4796"/>
                  </a:lnTo>
                  <a:lnTo>
                    <a:pt x="2364" y="4794"/>
                  </a:lnTo>
                  <a:lnTo>
                    <a:pt x="2358" y="4792"/>
                  </a:lnTo>
                  <a:lnTo>
                    <a:pt x="2354" y="4788"/>
                  </a:lnTo>
                  <a:close/>
                  <a:moveTo>
                    <a:pt x="2484" y="5128"/>
                  </a:moveTo>
                  <a:lnTo>
                    <a:pt x="2484" y="5128"/>
                  </a:lnTo>
                  <a:lnTo>
                    <a:pt x="2486" y="5124"/>
                  </a:lnTo>
                  <a:lnTo>
                    <a:pt x="2486" y="5120"/>
                  </a:lnTo>
                  <a:lnTo>
                    <a:pt x="2488" y="5108"/>
                  </a:lnTo>
                  <a:lnTo>
                    <a:pt x="2486" y="5092"/>
                  </a:lnTo>
                  <a:lnTo>
                    <a:pt x="2488" y="5076"/>
                  </a:lnTo>
                  <a:lnTo>
                    <a:pt x="2488" y="5062"/>
                  </a:lnTo>
                  <a:lnTo>
                    <a:pt x="2486" y="5056"/>
                  </a:lnTo>
                  <a:lnTo>
                    <a:pt x="2484" y="5050"/>
                  </a:lnTo>
                  <a:lnTo>
                    <a:pt x="2486" y="5038"/>
                  </a:lnTo>
                  <a:lnTo>
                    <a:pt x="2488" y="5028"/>
                  </a:lnTo>
                  <a:lnTo>
                    <a:pt x="2488" y="5020"/>
                  </a:lnTo>
                  <a:lnTo>
                    <a:pt x="2486" y="5014"/>
                  </a:lnTo>
                  <a:lnTo>
                    <a:pt x="2492" y="5004"/>
                  </a:lnTo>
                  <a:lnTo>
                    <a:pt x="2494" y="4998"/>
                  </a:lnTo>
                  <a:lnTo>
                    <a:pt x="2496" y="4994"/>
                  </a:lnTo>
                  <a:lnTo>
                    <a:pt x="2494" y="4990"/>
                  </a:lnTo>
                  <a:lnTo>
                    <a:pt x="2492" y="4988"/>
                  </a:lnTo>
                  <a:lnTo>
                    <a:pt x="2486" y="4982"/>
                  </a:lnTo>
                  <a:lnTo>
                    <a:pt x="2482" y="4978"/>
                  </a:lnTo>
                  <a:lnTo>
                    <a:pt x="2480" y="4972"/>
                  </a:lnTo>
                  <a:lnTo>
                    <a:pt x="2476" y="4962"/>
                  </a:lnTo>
                  <a:lnTo>
                    <a:pt x="2472" y="4956"/>
                  </a:lnTo>
                  <a:lnTo>
                    <a:pt x="2468" y="4954"/>
                  </a:lnTo>
                  <a:lnTo>
                    <a:pt x="2460" y="4956"/>
                  </a:lnTo>
                  <a:lnTo>
                    <a:pt x="2456" y="4958"/>
                  </a:lnTo>
                  <a:lnTo>
                    <a:pt x="2452" y="4956"/>
                  </a:lnTo>
                  <a:lnTo>
                    <a:pt x="2450" y="4956"/>
                  </a:lnTo>
                  <a:lnTo>
                    <a:pt x="2446" y="4958"/>
                  </a:lnTo>
                  <a:lnTo>
                    <a:pt x="2440" y="4962"/>
                  </a:lnTo>
                  <a:lnTo>
                    <a:pt x="2442" y="4956"/>
                  </a:lnTo>
                  <a:lnTo>
                    <a:pt x="2446" y="4946"/>
                  </a:lnTo>
                  <a:lnTo>
                    <a:pt x="2446" y="4942"/>
                  </a:lnTo>
                  <a:lnTo>
                    <a:pt x="2442" y="4940"/>
                  </a:lnTo>
                  <a:lnTo>
                    <a:pt x="2438" y="4938"/>
                  </a:lnTo>
                  <a:lnTo>
                    <a:pt x="2436" y="4932"/>
                  </a:lnTo>
                  <a:lnTo>
                    <a:pt x="2430" y="4914"/>
                  </a:lnTo>
                  <a:lnTo>
                    <a:pt x="2428" y="4904"/>
                  </a:lnTo>
                  <a:lnTo>
                    <a:pt x="2426" y="4898"/>
                  </a:lnTo>
                  <a:lnTo>
                    <a:pt x="2422" y="4892"/>
                  </a:lnTo>
                  <a:lnTo>
                    <a:pt x="2420" y="4890"/>
                  </a:lnTo>
                  <a:lnTo>
                    <a:pt x="2416" y="4890"/>
                  </a:lnTo>
                  <a:lnTo>
                    <a:pt x="2410" y="4890"/>
                  </a:lnTo>
                  <a:lnTo>
                    <a:pt x="2404" y="4890"/>
                  </a:lnTo>
                  <a:lnTo>
                    <a:pt x="2394" y="4884"/>
                  </a:lnTo>
                  <a:lnTo>
                    <a:pt x="2390" y="4880"/>
                  </a:lnTo>
                  <a:lnTo>
                    <a:pt x="2388" y="4876"/>
                  </a:lnTo>
                  <a:lnTo>
                    <a:pt x="2388" y="4872"/>
                  </a:lnTo>
                  <a:lnTo>
                    <a:pt x="2388" y="4868"/>
                  </a:lnTo>
                  <a:lnTo>
                    <a:pt x="2390" y="4862"/>
                  </a:lnTo>
                  <a:lnTo>
                    <a:pt x="2392" y="4858"/>
                  </a:lnTo>
                  <a:lnTo>
                    <a:pt x="2390" y="4852"/>
                  </a:lnTo>
                  <a:lnTo>
                    <a:pt x="2390" y="4848"/>
                  </a:lnTo>
                  <a:lnTo>
                    <a:pt x="2392" y="4846"/>
                  </a:lnTo>
                  <a:lnTo>
                    <a:pt x="2396" y="4844"/>
                  </a:lnTo>
                  <a:lnTo>
                    <a:pt x="2400" y="4842"/>
                  </a:lnTo>
                  <a:lnTo>
                    <a:pt x="2402" y="4836"/>
                  </a:lnTo>
                  <a:lnTo>
                    <a:pt x="2402" y="4832"/>
                  </a:lnTo>
                  <a:lnTo>
                    <a:pt x="2400" y="4826"/>
                  </a:lnTo>
                  <a:lnTo>
                    <a:pt x="2396" y="4822"/>
                  </a:lnTo>
                  <a:lnTo>
                    <a:pt x="2392" y="4818"/>
                  </a:lnTo>
                  <a:lnTo>
                    <a:pt x="2386" y="4816"/>
                  </a:lnTo>
                  <a:lnTo>
                    <a:pt x="2380" y="4818"/>
                  </a:lnTo>
                  <a:lnTo>
                    <a:pt x="2376" y="4820"/>
                  </a:lnTo>
                  <a:lnTo>
                    <a:pt x="2374" y="4820"/>
                  </a:lnTo>
                  <a:lnTo>
                    <a:pt x="2372" y="4814"/>
                  </a:lnTo>
                  <a:lnTo>
                    <a:pt x="2372" y="4812"/>
                  </a:lnTo>
                  <a:lnTo>
                    <a:pt x="2368" y="4808"/>
                  </a:lnTo>
                  <a:lnTo>
                    <a:pt x="2364" y="4806"/>
                  </a:lnTo>
                  <a:lnTo>
                    <a:pt x="2356" y="4804"/>
                  </a:lnTo>
                  <a:lnTo>
                    <a:pt x="2348" y="4802"/>
                  </a:lnTo>
                  <a:lnTo>
                    <a:pt x="2342" y="4796"/>
                  </a:lnTo>
                  <a:lnTo>
                    <a:pt x="2340" y="4790"/>
                  </a:lnTo>
                  <a:lnTo>
                    <a:pt x="2338" y="4784"/>
                  </a:lnTo>
                  <a:lnTo>
                    <a:pt x="2336" y="4776"/>
                  </a:lnTo>
                  <a:lnTo>
                    <a:pt x="2332" y="4768"/>
                  </a:lnTo>
                  <a:lnTo>
                    <a:pt x="2324" y="4762"/>
                  </a:lnTo>
                  <a:lnTo>
                    <a:pt x="2314" y="4758"/>
                  </a:lnTo>
                  <a:lnTo>
                    <a:pt x="2308" y="4756"/>
                  </a:lnTo>
                  <a:lnTo>
                    <a:pt x="2304" y="4754"/>
                  </a:lnTo>
                  <a:lnTo>
                    <a:pt x="2302" y="4748"/>
                  </a:lnTo>
                  <a:lnTo>
                    <a:pt x="2300" y="4740"/>
                  </a:lnTo>
                  <a:lnTo>
                    <a:pt x="2298" y="4738"/>
                  </a:lnTo>
                  <a:lnTo>
                    <a:pt x="2296" y="4734"/>
                  </a:lnTo>
                  <a:lnTo>
                    <a:pt x="2288" y="4728"/>
                  </a:lnTo>
                  <a:lnTo>
                    <a:pt x="2284" y="4728"/>
                  </a:lnTo>
                  <a:lnTo>
                    <a:pt x="2282" y="4730"/>
                  </a:lnTo>
                  <a:lnTo>
                    <a:pt x="2282" y="4732"/>
                  </a:lnTo>
                  <a:lnTo>
                    <a:pt x="2282" y="4740"/>
                  </a:lnTo>
                  <a:lnTo>
                    <a:pt x="2282" y="4742"/>
                  </a:lnTo>
                  <a:lnTo>
                    <a:pt x="2280" y="4740"/>
                  </a:lnTo>
                  <a:lnTo>
                    <a:pt x="2274" y="4736"/>
                  </a:lnTo>
                  <a:lnTo>
                    <a:pt x="2270" y="4732"/>
                  </a:lnTo>
                  <a:lnTo>
                    <a:pt x="2266" y="4728"/>
                  </a:lnTo>
                  <a:lnTo>
                    <a:pt x="2262" y="4718"/>
                  </a:lnTo>
                  <a:lnTo>
                    <a:pt x="2258" y="4710"/>
                  </a:lnTo>
                  <a:lnTo>
                    <a:pt x="2254" y="4708"/>
                  </a:lnTo>
                  <a:lnTo>
                    <a:pt x="2252" y="4708"/>
                  </a:lnTo>
                  <a:lnTo>
                    <a:pt x="2248" y="4702"/>
                  </a:lnTo>
                  <a:lnTo>
                    <a:pt x="2242" y="4692"/>
                  </a:lnTo>
                  <a:lnTo>
                    <a:pt x="2234" y="4680"/>
                  </a:lnTo>
                  <a:lnTo>
                    <a:pt x="2222" y="4670"/>
                  </a:lnTo>
                  <a:lnTo>
                    <a:pt x="2214" y="4666"/>
                  </a:lnTo>
                  <a:lnTo>
                    <a:pt x="2208" y="4664"/>
                  </a:lnTo>
                  <a:lnTo>
                    <a:pt x="2204" y="4662"/>
                  </a:lnTo>
                  <a:lnTo>
                    <a:pt x="2200" y="4658"/>
                  </a:lnTo>
                  <a:lnTo>
                    <a:pt x="2196" y="4652"/>
                  </a:lnTo>
                  <a:lnTo>
                    <a:pt x="2192" y="4646"/>
                  </a:lnTo>
                  <a:lnTo>
                    <a:pt x="2190" y="4644"/>
                  </a:lnTo>
                  <a:lnTo>
                    <a:pt x="2186" y="4642"/>
                  </a:lnTo>
                  <a:lnTo>
                    <a:pt x="2182" y="4640"/>
                  </a:lnTo>
                  <a:lnTo>
                    <a:pt x="2180" y="4638"/>
                  </a:lnTo>
                  <a:lnTo>
                    <a:pt x="2180" y="4632"/>
                  </a:lnTo>
                  <a:lnTo>
                    <a:pt x="2178" y="4626"/>
                  </a:lnTo>
                  <a:lnTo>
                    <a:pt x="2176" y="4624"/>
                  </a:lnTo>
                  <a:lnTo>
                    <a:pt x="2174" y="4622"/>
                  </a:lnTo>
                  <a:lnTo>
                    <a:pt x="2170" y="4620"/>
                  </a:lnTo>
                  <a:lnTo>
                    <a:pt x="2168" y="4618"/>
                  </a:lnTo>
                  <a:lnTo>
                    <a:pt x="2166" y="4612"/>
                  </a:lnTo>
                  <a:lnTo>
                    <a:pt x="2166" y="4604"/>
                  </a:lnTo>
                  <a:lnTo>
                    <a:pt x="2162" y="4598"/>
                  </a:lnTo>
                  <a:lnTo>
                    <a:pt x="2158" y="4592"/>
                  </a:lnTo>
                  <a:lnTo>
                    <a:pt x="2150" y="4582"/>
                  </a:lnTo>
                  <a:lnTo>
                    <a:pt x="2146" y="4582"/>
                  </a:lnTo>
                  <a:lnTo>
                    <a:pt x="2146" y="4584"/>
                  </a:lnTo>
                  <a:lnTo>
                    <a:pt x="2142" y="4586"/>
                  </a:lnTo>
                  <a:lnTo>
                    <a:pt x="2138" y="4586"/>
                  </a:lnTo>
                  <a:lnTo>
                    <a:pt x="2134" y="4584"/>
                  </a:lnTo>
                  <a:lnTo>
                    <a:pt x="2130" y="4582"/>
                  </a:lnTo>
                  <a:lnTo>
                    <a:pt x="2128" y="4580"/>
                  </a:lnTo>
                  <a:lnTo>
                    <a:pt x="2122" y="4582"/>
                  </a:lnTo>
                  <a:lnTo>
                    <a:pt x="2114" y="4584"/>
                  </a:lnTo>
                  <a:lnTo>
                    <a:pt x="2108" y="4584"/>
                  </a:lnTo>
                  <a:lnTo>
                    <a:pt x="2098" y="4584"/>
                  </a:lnTo>
                  <a:lnTo>
                    <a:pt x="2088" y="4580"/>
                  </a:lnTo>
                  <a:lnTo>
                    <a:pt x="2086" y="4578"/>
                  </a:lnTo>
                  <a:lnTo>
                    <a:pt x="2084" y="4576"/>
                  </a:lnTo>
                  <a:lnTo>
                    <a:pt x="2082" y="4572"/>
                  </a:lnTo>
                  <a:lnTo>
                    <a:pt x="2078" y="4568"/>
                  </a:lnTo>
                  <a:lnTo>
                    <a:pt x="2070" y="4566"/>
                  </a:lnTo>
                  <a:lnTo>
                    <a:pt x="2062" y="4564"/>
                  </a:lnTo>
                  <a:lnTo>
                    <a:pt x="2058" y="4566"/>
                  </a:lnTo>
                  <a:lnTo>
                    <a:pt x="2056" y="4570"/>
                  </a:lnTo>
                  <a:lnTo>
                    <a:pt x="2056" y="4576"/>
                  </a:lnTo>
                  <a:lnTo>
                    <a:pt x="2058" y="4584"/>
                  </a:lnTo>
                  <a:lnTo>
                    <a:pt x="2060" y="4594"/>
                  </a:lnTo>
                  <a:lnTo>
                    <a:pt x="2070" y="4612"/>
                  </a:lnTo>
                  <a:lnTo>
                    <a:pt x="2080" y="4626"/>
                  </a:lnTo>
                  <a:lnTo>
                    <a:pt x="2086" y="4634"/>
                  </a:lnTo>
                  <a:lnTo>
                    <a:pt x="2094" y="4640"/>
                  </a:lnTo>
                  <a:lnTo>
                    <a:pt x="2102" y="4650"/>
                  </a:lnTo>
                  <a:lnTo>
                    <a:pt x="2104" y="4654"/>
                  </a:lnTo>
                  <a:lnTo>
                    <a:pt x="2108" y="4658"/>
                  </a:lnTo>
                  <a:lnTo>
                    <a:pt x="2114" y="4658"/>
                  </a:lnTo>
                  <a:lnTo>
                    <a:pt x="2116" y="4658"/>
                  </a:lnTo>
                  <a:lnTo>
                    <a:pt x="2120" y="4660"/>
                  </a:lnTo>
                  <a:lnTo>
                    <a:pt x="2124" y="4664"/>
                  </a:lnTo>
                  <a:lnTo>
                    <a:pt x="2130" y="4672"/>
                  </a:lnTo>
                  <a:lnTo>
                    <a:pt x="2138" y="4686"/>
                  </a:lnTo>
                  <a:lnTo>
                    <a:pt x="2138" y="4690"/>
                  </a:lnTo>
                  <a:lnTo>
                    <a:pt x="2138" y="4692"/>
                  </a:lnTo>
                  <a:lnTo>
                    <a:pt x="2146" y="4698"/>
                  </a:lnTo>
                  <a:lnTo>
                    <a:pt x="2152" y="4702"/>
                  </a:lnTo>
                  <a:lnTo>
                    <a:pt x="2154" y="4706"/>
                  </a:lnTo>
                  <a:lnTo>
                    <a:pt x="2154" y="4716"/>
                  </a:lnTo>
                  <a:lnTo>
                    <a:pt x="2156" y="4720"/>
                  </a:lnTo>
                  <a:lnTo>
                    <a:pt x="2158" y="4724"/>
                  </a:lnTo>
                  <a:lnTo>
                    <a:pt x="2162" y="4730"/>
                  </a:lnTo>
                  <a:lnTo>
                    <a:pt x="2172" y="4736"/>
                  </a:lnTo>
                  <a:lnTo>
                    <a:pt x="2182" y="4742"/>
                  </a:lnTo>
                  <a:lnTo>
                    <a:pt x="2192" y="4748"/>
                  </a:lnTo>
                  <a:lnTo>
                    <a:pt x="2198" y="4756"/>
                  </a:lnTo>
                  <a:lnTo>
                    <a:pt x="2200" y="4760"/>
                  </a:lnTo>
                  <a:lnTo>
                    <a:pt x="2200" y="4762"/>
                  </a:lnTo>
                  <a:lnTo>
                    <a:pt x="2198" y="4766"/>
                  </a:lnTo>
                  <a:lnTo>
                    <a:pt x="2198" y="4772"/>
                  </a:lnTo>
                  <a:lnTo>
                    <a:pt x="2206" y="4794"/>
                  </a:lnTo>
                  <a:lnTo>
                    <a:pt x="2214" y="4820"/>
                  </a:lnTo>
                  <a:lnTo>
                    <a:pt x="2218" y="4828"/>
                  </a:lnTo>
                  <a:lnTo>
                    <a:pt x="2226" y="4834"/>
                  </a:lnTo>
                  <a:lnTo>
                    <a:pt x="2234" y="4838"/>
                  </a:lnTo>
                  <a:lnTo>
                    <a:pt x="2236" y="4844"/>
                  </a:lnTo>
                  <a:lnTo>
                    <a:pt x="2240" y="4854"/>
                  </a:lnTo>
                  <a:lnTo>
                    <a:pt x="2254" y="4870"/>
                  </a:lnTo>
                  <a:lnTo>
                    <a:pt x="2260" y="4876"/>
                  </a:lnTo>
                  <a:lnTo>
                    <a:pt x="2262" y="4882"/>
                  </a:lnTo>
                  <a:lnTo>
                    <a:pt x="2264" y="4886"/>
                  </a:lnTo>
                  <a:lnTo>
                    <a:pt x="2264" y="4890"/>
                  </a:lnTo>
                  <a:lnTo>
                    <a:pt x="2262" y="4898"/>
                  </a:lnTo>
                  <a:lnTo>
                    <a:pt x="2264" y="4900"/>
                  </a:lnTo>
                  <a:lnTo>
                    <a:pt x="2266" y="4904"/>
                  </a:lnTo>
                  <a:lnTo>
                    <a:pt x="2274" y="4912"/>
                  </a:lnTo>
                  <a:lnTo>
                    <a:pt x="2278" y="4922"/>
                  </a:lnTo>
                  <a:lnTo>
                    <a:pt x="2282" y="4934"/>
                  </a:lnTo>
                  <a:lnTo>
                    <a:pt x="2284" y="4946"/>
                  </a:lnTo>
                  <a:lnTo>
                    <a:pt x="2290" y="4960"/>
                  </a:lnTo>
                  <a:lnTo>
                    <a:pt x="2300" y="4976"/>
                  </a:lnTo>
                  <a:lnTo>
                    <a:pt x="2312" y="4992"/>
                  </a:lnTo>
                  <a:lnTo>
                    <a:pt x="2326" y="5008"/>
                  </a:lnTo>
                  <a:lnTo>
                    <a:pt x="2336" y="5018"/>
                  </a:lnTo>
                  <a:lnTo>
                    <a:pt x="2342" y="5028"/>
                  </a:lnTo>
                  <a:lnTo>
                    <a:pt x="2350" y="5038"/>
                  </a:lnTo>
                  <a:lnTo>
                    <a:pt x="2364" y="5054"/>
                  </a:lnTo>
                  <a:lnTo>
                    <a:pt x="2380" y="5072"/>
                  </a:lnTo>
                  <a:lnTo>
                    <a:pt x="2394" y="5084"/>
                  </a:lnTo>
                  <a:lnTo>
                    <a:pt x="2404" y="5094"/>
                  </a:lnTo>
                  <a:lnTo>
                    <a:pt x="2416" y="5108"/>
                  </a:lnTo>
                  <a:lnTo>
                    <a:pt x="2426" y="5122"/>
                  </a:lnTo>
                  <a:lnTo>
                    <a:pt x="2434" y="5132"/>
                  </a:lnTo>
                  <a:lnTo>
                    <a:pt x="2436" y="5134"/>
                  </a:lnTo>
                  <a:lnTo>
                    <a:pt x="2438" y="5134"/>
                  </a:lnTo>
                  <a:lnTo>
                    <a:pt x="2434" y="5120"/>
                  </a:lnTo>
                  <a:lnTo>
                    <a:pt x="2434" y="5112"/>
                  </a:lnTo>
                  <a:lnTo>
                    <a:pt x="2434" y="5110"/>
                  </a:lnTo>
                  <a:lnTo>
                    <a:pt x="2438" y="5112"/>
                  </a:lnTo>
                  <a:lnTo>
                    <a:pt x="2444" y="5114"/>
                  </a:lnTo>
                  <a:lnTo>
                    <a:pt x="2450" y="5118"/>
                  </a:lnTo>
                  <a:lnTo>
                    <a:pt x="2454" y="5120"/>
                  </a:lnTo>
                  <a:lnTo>
                    <a:pt x="2458" y="5118"/>
                  </a:lnTo>
                  <a:lnTo>
                    <a:pt x="2460" y="5114"/>
                  </a:lnTo>
                  <a:lnTo>
                    <a:pt x="2462" y="5108"/>
                  </a:lnTo>
                  <a:lnTo>
                    <a:pt x="2464" y="5108"/>
                  </a:lnTo>
                  <a:lnTo>
                    <a:pt x="2470" y="5116"/>
                  </a:lnTo>
                  <a:lnTo>
                    <a:pt x="2476" y="5126"/>
                  </a:lnTo>
                  <a:lnTo>
                    <a:pt x="2480" y="5128"/>
                  </a:lnTo>
                  <a:lnTo>
                    <a:pt x="2484" y="5128"/>
                  </a:lnTo>
                  <a:close/>
                  <a:moveTo>
                    <a:pt x="2344" y="4774"/>
                  </a:moveTo>
                  <a:lnTo>
                    <a:pt x="2344" y="4774"/>
                  </a:lnTo>
                  <a:lnTo>
                    <a:pt x="2340" y="4772"/>
                  </a:lnTo>
                  <a:lnTo>
                    <a:pt x="2338" y="4772"/>
                  </a:lnTo>
                  <a:lnTo>
                    <a:pt x="2338" y="4774"/>
                  </a:lnTo>
                  <a:lnTo>
                    <a:pt x="2338" y="4776"/>
                  </a:lnTo>
                  <a:lnTo>
                    <a:pt x="2340" y="4784"/>
                  </a:lnTo>
                  <a:lnTo>
                    <a:pt x="2344" y="4792"/>
                  </a:lnTo>
                  <a:lnTo>
                    <a:pt x="2346" y="4792"/>
                  </a:lnTo>
                  <a:lnTo>
                    <a:pt x="2348" y="4788"/>
                  </a:lnTo>
                  <a:lnTo>
                    <a:pt x="2348" y="4780"/>
                  </a:lnTo>
                  <a:lnTo>
                    <a:pt x="2346" y="4776"/>
                  </a:lnTo>
                  <a:lnTo>
                    <a:pt x="2344" y="4774"/>
                  </a:lnTo>
                  <a:close/>
                  <a:moveTo>
                    <a:pt x="2374" y="4792"/>
                  </a:moveTo>
                  <a:lnTo>
                    <a:pt x="2374" y="4792"/>
                  </a:lnTo>
                  <a:lnTo>
                    <a:pt x="2372" y="4786"/>
                  </a:lnTo>
                  <a:lnTo>
                    <a:pt x="2366" y="4784"/>
                  </a:lnTo>
                  <a:lnTo>
                    <a:pt x="2360" y="4782"/>
                  </a:lnTo>
                  <a:lnTo>
                    <a:pt x="2358" y="4782"/>
                  </a:lnTo>
                  <a:lnTo>
                    <a:pt x="2358" y="4784"/>
                  </a:lnTo>
                  <a:lnTo>
                    <a:pt x="2358" y="4788"/>
                  </a:lnTo>
                  <a:lnTo>
                    <a:pt x="2364" y="4790"/>
                  </a:lnTo>
                  <a:lnTo>
                    <a:pt x="2372" y="4794"/>
                  </a:lnTo>
                  <a:lnTo>
                    <a:pt x="2374" y="4794"/>
                  </a:lnTo>
                  <a:lnTo>
                    <a:pt x="2374" y="4792"/>
                  </a:lnTo>
                  <a:close/>
                  <a:moveTo>
                    <a:pt x="2316" y="4736"/>
                  </a:moveTo>
                  <a:lnTo>
                    <a:pt x="2316" y="4736"/>
                  </a:lnTo>
                  <a:lnTo>
                    <a:pt x="2312" y="4736"/>
                  </a:lnTo>
                  <a:lnTo>
                    <a:pt x="2310" y="4736"/>
                  </a:lnTo>
                  <a:lnTo>
                    <a:pt x="2306" y="4740"/>
                  </a:lnTo>
                  <a:lnTo>
                    <a:pt x="2306" y="4746"/>
                  </a:lnTo>
                  <a:lnTo>
                    <a:pt x="2308" y="4750"/>
                  </a:lnTo>
                  <a:lnTo>
                    <a:pt x="2310" y="4752"/>
                  </a:lnTo>
                  <a:lnTo>
                    <a:pt x="2312" y="4752"/>
                  </a:lnTo>
                  <a:lnTo>
                    <a:pt x="2314" y="4752"/>
                  </a:lnTo>
                  <a:lnTo>
                    <a:pt x="2318" y="4746"/>
                  </a:lnTo>
                  <a:lnTo>
                    <a:pt x="2318" y="4740"/>
                  </a:lnTo>
                  <a:lnTo>
                    <a:pt x="2318" y="4736"/>
                  </a:lnTo>
                  <a:lnTo>
                    <a:pt x="2316" y="4736"/>
                  </a:lnTo>
                  <a:close/>
                  <a:moveTo>
                    <a:pt x="36" y="5458"/>
                  </a:moveTo>
                  <a:lnTo>
                    <a:pt x="36" y="5458"/>
                  </a:lnTo>
                  <a:lnTo>
                    <a:pt x="32" y="5458"/>
                  </a:lnTo>
                  <a:lnTo>
                    <a:pt x="30" y="5460"/>
                  </a:lnTo>
                  <a:lnTo>
                    <a:pt x="32" y="5464"/>
                  </a:lnTo>
                  <a:lnTo>
                    <a:pt x="36" y="5470"/>
                  </a:lnTo>
                  <a:lnTo>
                    <a:pt x="38" y="5472"/>
                  </a:lnTo>
                  <a:lnTo>
                    <a:pt x="40" y="5472"/>
                  </a:lnTo>
                  <a:lnTo>
                    <a:pt x="40" y="5468"/>
                  </a:lnTo>
                  <a:lnTo>
                    <a:pt x="40" y="5462"/>
                  </a:lnTo>
                  <a:lnTo>
                    <a:pt x="36" y="5458"/>
                  </a:lnTo>
                  <a:close/>
                  <a:moveTo>
                    <a:pt x="2554" y="4992"/>
                  </a:moveTo>
                  <a:lnTo>
                    <a:pt x="2554" y="4992"/>
                  </a:lnTo>
                  <a:lnTo>
                    <a:pt x="2558" y="4998"/>
                  </a:lnTo>
                  <a:lnTo>
                    <a:pt x="2560" y="4998"/>
                  </a:lnTo>
                  <a:lnTo>
                    <a:pt x="2562" y="4996"/>
                  </a:lnTo>
                  <a:lnTo>
                    <a:pt x="2564" y="4994"/>
                  </a:lnTo>
                  <a:lnTo>
                    <a:pt x="2566" y="4994"/>
                  </a:lnTo>
                  <a:lnTo>
                    <a:pt x="2570" y="4994"/>
                  </a:lnTo>
                  <a:lnTo>
                    <a:pt x="2574" y="4994"/>
                  </a:lnTo>
                  <a:lnTo>
                    <a:pt x="2578" y="4988"/>
                  </a:lnTo>
                  <a:lnTo>
                    <a:pt x="2582" y="4980"/>
                  </a:lnTo>
                  <a:lnTo>
                    <a:pt x="2582" y="4976"/>
                  </a:lnTo>
                  <a:lnTo>
                    <a:pt x="2580" y="4974"/>
                  </a:lnTo>
                  <a:lnTo>
                    <a:pt x="2576" y="4968"/>
                  </a:lnTo>
                  <a:lnTo>
                    <a:pt x="2568" y="4964"/>
                  </a:lnTo>
                  <a:lnTo>
                    <a:pt x="2562" y="4962"/>
                  </a:lnTo>
                  <a:lnTo>
                    <a:pt x="2558" y="4964"/>
                  </a:lnTo>
                  <a:lnTo>
                    <a:pt x="2556" y="4968"/>
                  </a:lnTo>
                  <a:lnTo>
                    <a:pt x="2554" y="4972"/>
                  </a:lnTo>
                  <a:lnTo>
                    <a:pt x="2552" y="4982"/>
                  </a:lnTo>
                  <a:lnTo>
                    <a:pt x="2552" y="4988"/>
                  </a:lnTo>
                  <a:lnTo>
                    <a:pt x="2554" y="4992"/>
                  </a:lnTo>
                  <a:close/>
                  <a:moveTo>
                    <a:pt x="8" y="5430"/>
                  </a:moveTo>
                  <a:lnTo>
                    <a:pt x="8" y="5430"/>
                  </a:lnTo>
                  <a:lnTo>
                    <a:pt x="6" y="5434"/>
                  </a:lnTo>
                  <a:lnTo>
                    <a:pt x="6" y="5436"/>
                  </a:lnTo>
                  <a:lnTo>
                    <a:pt x="6" y="5440"/>
                  </a:lnTo>
                  <a:lnTo>
                    <a:pt x="10" y="5444"/>
                  </a:lnTo>
                  <a:lnTo>
                    <a:pt x="14" y="5442"/>
                  </a:lnTo>
                  <a:lnTo>
                    <a:pt x="14" y="5438"/>
                  </a:lnTo>
                  <a:lnTo>
                    <a:pt x="14" y="5434"/>
                  </a:lnTo>
                  <a:lnTo>
                    <a:pt x="12" y="5430"/>
                  </a:lnTo>
                  <a:lnTo>
                    <a:pt x="10" y="5430"/>
                  </a:lnTo>
                  <a:lnTo>
                    <a:pt x="8" y="5430"/>
                  </a:lnTo>
                  <a:close/>
                  <a:moveTo>
                    <a:pt x="3222" y="4178"/>
                  </a:moveTo>
                  <a:lnTo>
                    <a:pt x="3222" y="4178"/>
                  </a:lnTo>
                  <a:lnTo>
                    <a:pt x="3224" y="4178"/>
                  </a:lnTo>
                  <a:lnTo>
                    <a:pt x="3228" y="4176"/>
                  </a:lnTo>
                  <a:lnTo>
                    <a:pt x="3232" y="4172"/>
                  </a:lnTo>
                  <a:lnTo>
                    <a:pt x="3234" y="4166"/>
                  </a:lnTo>
                  <a:lnTo>
                    <a:pt x="3232" y="4162"/>
                  </a:lnTo>
                  <a:lnTo>
                    <a:pt x="3232" y="4160"/>
                  </a:lnTo>
                  <a:lnTo>
                    <a:pt x="3230" y="4160"/>
                  </a:lnTo>
                  <a:lnTo>
                    <a:pt x="3228" y="4156"/>
                  </a:lnTo>
                  <a:lnTo>
                    <a:pt x="3226" y="4152"/>
                  </a:lnTo>
                  <a:lnTo>
                    <a:pt x="3224" y="4150"/>
                  </a:lnTo>
                  <a:lnTo>
                    <a:pt x="3222" y="4154"/>
                  </a:lnTo>
                  <a:lnTo>
                    <a:pt x="3222" y="4160"/>
                  </a:lnTo>
                  <a:lnTo>
                    <a:pt x="3222" y="4168"/>
                  </a:lnTo>
                  <a:lnTo>
                    <a:pt x="3220" y="4172"/>
                  </a:lnTo>
                  <a:lnTo>
                    <a:pt x="3218" y="4174"/>
                  </a:lnTo>
                  <a:lnTo>
                    <a:pt x="3222" y="4178"/>
                  </a:lnTo>
                  <a:close/>
                  <a:moveTo>
                    <a:pt x="3526" y="3176"/>
                  </a:moveTo>
                  <a:lnTo>
                    <a:pt x="3526" y="3176"/>
                  </a:lnTo>
                  <a:lnTo>
                    <a:pt x="3522" y="3176"/>
                  </a:lnTo>
                  <a:lnTo>
                    <a:pt x="3520" y="3174"/>
                  </a:lnTo>
                  <a:lnTo>
                    <a:pt x="3522" y="3168"/>
                  </a:lnTo>
                  <a:lnTo>
                    <a:pt x="3526" y="3162"/>
                  </a:lnTo>
                  <a:lnTo>
                    <a:pt x="3526" y="3158"/>
                  </a:lnTo>
                  <a:lnTo>
                    <a:pt x="3526" y="3154"/>
                  </a:lnTo>
                  <a:lnTo>
                    <a:pt x="3522" y="3152"/>
                  </a:lnTo>
                  <a:lnTo>
                    <a:pt x="3518" y="3152"/>
                  </a:lnTo>
                  <a:lnTo>
                    <a:pt x="3510" y="3156"/>
                  </a:lnTo>
                  <a:lnTo>
                    <a:pt x="3506" y="3156"/>
                  </a:lnTo>
                  <a:lnTo>
                    <a:pt x="3504" y="3156"/>
                  </a:lnTo>
                  <a:lnTo>
                    <a:pt x="3500" y="3154"/>
                  </a:lnTo>
                  <a:lnTo>
                    <a:pt x="3500" y="3148"/>
                  </a:lnTo>
                  <a:lnTo>
                    <a:pt x="3498" y="3146"/>
                  </a:lnTo>
                  <a:lnTo>
                    <a:pt x="3496" y="3142"/>
                  </a:lnTo>
                  <a:lnTo>
                    <a:pt x="3490" y="3140"/>
                  </a:lnTo>
                  <a:lnTo>
                    <a:pt x="3486" y="3140"/>
                  </a:lnTo>
                  <a:lnTo>
                    <a:pt x="3482" y="3140"/>
                  </a:lnTo>
                  <a:lnTo>
                    <a:pt x="3478" y="3144"/>
                  </a:lnTo>
                  <a:lnTo>
                    <a:pt x="3476" y="3148"/>
                  </a:lnTo>
                  <a:lnTo>
                    <a:pt x="3474" y="3154"/>
                  </a:lnTo>
                  <a:lnTo>
                    <a:pt x="3470" y="3154"/>
                  </a:lnTo>
                  <a:lnTo>
                    <a:pt x="3466" y="3154"/>
                  </a:lnTo>
                  <a:lnTo>
                    <a:pt x="3464" y="3160"/>
                  </a:lnTo>
                  <a:lnTo>
                    <a:pt x="3462" y="3164"/>
                  </a:lnTo>
                  <a:lnTo>
                    <a:pt x="3460" y="3164"/>
                  </a:lnTo>
                  <a:lnTo>
                    <a:pt x="3456" y="3160"/>
                  </a:lnTo>
                  <a:lnTo>
                    <a:pt x="3454" y="3158"/>
                  </a:lnTo>
                  <a:lnTo>
                    <a:pt x="3452" y="3164"/>
                  </a:lnTo>
                  <a:lnTo>
                    <a:pt x="3452" y="3168"/>
                  </a:lnTo>
                  <a:lnTo>
                    <a:pt x="3448" y="3170"/>
                  </a:lnTo>
                  <a:lnTo>
                    <a:pt x="3444" y="3168"/>
                  </a:lnTo>
                  <a:lnTo>
                    <a:pt x="3440" y="3168"/>
                  </a:lnTo>
                  <a:lnTo>
                    <a:pt x="3442" y="3174"/>
                  </a:lnTo>
                  <a:lnTo>
                    <a:pt x="3444" y="3182"/>
                  </a:lnTo>
                  <a:lnTo>
                    <a:pt x="3444" y="3186"/>
                  </a:lnTo>
                  <a:lnTo>
                    <a:pt x="3444" y="3190"/>
                  </a:lnTo>
                  <a:lnTo>
                    <a:pt x="3446" y="3196"/>
                  </a:lnTo>
                  <a:lnTo>
                    <a:pt x="3448" y="3200"/>
                  </a:lnTo>
                  <a:lnTo>
                    <a:pt x="3450" y="3204"/>
                  </a:lnTo>
                  <a:lnTo>
                    <a:pt x="3450" y="3210"/>
                  </a:lnTo>
                  <a:lnTo>
                    <a:pt x="3456" y="3204"/>
                  </a:lnTo>
                  <a:lnTo>
                    <a:pt x="3460" y="3202"/>
                  </a:lnTo>
                  <a:lnTo>
                    <a:pt x="3464" y="3200"/>
                  </a:lnTo>
                  <a:lnTo>
                    <a:pt x="3464" y="3202"/>
                  </a:lnTo>
                  <a:lnTo>
                    <a:pt x="3464" y="3204"/>
                  </a:lnTo>
                  <a:lnTo>
                    <a:pt x="3466" y="3208"/>
                  </a:lnTo>
                  <a:lnTo>
                    <a:pt x="3468" y="3208"/>
                  </a:lnTo>
                  <a:lnTo>
                    <a:pt x="3472" y="3206"/>
                  </a:lnTo>
                  <a:lnTo>
                    <a:pt x="3474" y="3204"/>
                  </a:lnTo>
                  <a:lnTo>
                    <a:pt x="3474" y="3200"/>
                  </a:lnTo>
                  <a:lnTo>
                    <a:pt x="3472" y="3198"/>
                  </a:lnTo>
                  <a:lnTo>
                    <a:pt x="3468" y="3194"/>
                  </a:lnTo>
                  <a:lnTo>
                    <a:pt x="3466" y="3192"/>
                  </a:lnTo>
                  <a:lnTo>
                    <a:pt x="3464" y="3188"/>
                  </a:lnTo>
                  <a:lnTo>
                    <a:pt x="3466" y="3182"/>
                  </a:lnTo>
                  <a:lnTo>
                    <a:pt x="3466" y="3180"/>
                  </a:lnTo>
                  <a:lnTo>
                    <a:pt x="3468" y="3180"/>
                  </a:lnTo>
                  <a:lnTo>
                    <a:pt x="3470" y="3182"/>
                  </a:lnTo>
                  <a:lnTo>
                    <a:pt x="3474" y="3186"/>
                  </a:lnTo>
                  <a:lnTo>
                    <a:pt x="3480" y="3196"/>
                  </a:lnTo>
                  <a:lnTo>
                    <a:pt x="3482" y="3208"/>
                  </a:lnTo>
                  <a:lnTo>
                    <a:pt x="3480" y="3218"/>
                  </a:lnTo>
                  <a:lnTo>
                    <a:pt x="3474" y="3228"/>
                  </a:lnTo>
                  <a:lnTo>
                    <a:pt x="3468" y="3236"/>
                  </a:lnTo>
                  <a:lnTo>
                    <a:pt x="3466" y="3242"/>
                  </a:lnTo>
                  <a:lnTo>
                    <a:pt x="3470" y="3258"/>
                  </a:lnTo>
                  <a:lnTo>
                    <a:pt x="3470" y="3266"/>
                  </a:lnTo>
                  <a:lnTo>
                    <a:pt x="3468" y="3270"/>
                  </a:lnTo>
                  <a:lnTo>
                    <a:pt x="3466" y="3274"/>
                  </a:lnTo>
                  <a:lnTo>
                    <a:pt x="3466" y="3276"/>
                  </a:lnTo>
                  <a:lnTo>
                    <a:pt x="3476" y="3280"/>
                  </a:lnTo>
                  <a:lnTo>
                    <a:pt x="3482" y="3282"/>
                  </a:lnTo>
                  <a:lnTo>
                    <a:pt x="3486" y="3286"/>
                  </a:lnTo>
                  <a:lnTo>
                    <a:pt x="3486" y="3290"/>
                  </a:lnTo>
                  <a:lnTo>
                    <a:pt x="3486" y="3292"/>
                  </a:lnTo>
                  <a:lnTo>
                    <a:pt x="3488" y="3292"/>
                  </a:lnTo>
                  <a:lnTo>
                    <a:pt x="3496" y="3288"/>
                  </a:lnTo>
                  <a:lnTo>
                    <a:pt x="3500" y="3284"/>
                  </a:lnTo>
                  <a:lnTo>
                    <a:pt x="3502" y="3280"/>
                  </a:lnTo>
                  <a:lnTo>
                    <a:pt x="3502" y="3278"/>
                  </a:lnTo>
                  <a:lnTo>
                    <a:pt x="3502" y="3276"/>
                  </a:lnTo>
                  <a:lnTo>
                    <a:pt x="3500" y="3272"/>
                  </a:lnTo>
                  <a:lnTo>
                    <a:pt x="3502" y="3270"/>
                  </a:lnTo>
                  <a:lnTo>
                    <a:pt x="3506" y="3268"/>
                  </a:lnTo>
                  <a:lnTo>
                    <a:pt x="3508" y="3270"/>
                  </a:lnTo>
                  <a:lnTo>
                    <a:pt x="3510" y="3274"/>
                  </a:lnTo>
                  <a:lnTo>
                    <a:pt x="3514" y="3272"/>
                  </a:lnTo>
                  <a:lnTo>
                    <a:pt x="3516" y="3268"/>
                  </a:lnTo>
                  <a:lnTo>
                    <a:pt x="3518" y="3260"/>
                  </a:lnTo>
                  <a:lnTo>
                    <a:pt x="3522" y="3236"/>
                  </a:lnTo>
                  <a:lnTo>
                    <a:pt x="3528" y="3212"/>
                  </a:lnTo>
                  <a:lnTo>
                    <a:pt x="3532" y="3202"/>
                  </a:lnTo>
                  <a:lnTo>
                    <a:pt x="3534" y="3200"/>
                  </a:lnTo>
                  <a:lnTo>
                    <a:pt x="3538" y="3198"/>
                  </a:lnTo>
                  <a:lnTo>
                    <a:pt x="3540" y="3196"/>
                  </a:lnTo>
                  <a:lnTo>
                    <a:pt x="3542" y="3194"/>
                  </a:lnTo>
                  <a:lnTo>
                    <a:pt x="3540" y="3186"/>
                  </a:lnTo>
                  <a:lnTo>
                    <a:pt x="3534" y="3180"/>
                  </a:lnTo>
                  <a:lnTo>
                    <a:pt x="3530" y="3178"/>
                  </a:lnTo>
                  <a:lnTo>
                    <a:pt x="3526" y="3176"/>
                  </a:lnTo>
                  <a:close/>
                  <a:moveTo>
                    <a:pt x="3432" y="3438"/>
                  </a:moveTo>
                  <a:lnTo>
                    <a:pt x="3432" y="3438"/>
                  </a:lnTo>
                  <a:lnTo>
                    <a:pt x="3432" y="3442"/>
                  </a:lnTo>
                  <a:lnTo>
                    <a:pt x="3434" y="3442"/>
                  </a:lnTo>
                  <a:lnTo>
                    <a:pt x="3440" y="3436"/>
                  </a:lnTo>
                  <a:lnTo>
                    <a:pt x="3446" y="3428"/>
                  </a:lnTo>
                  <a:lnTo>
                    <a:pt x="3448" y="3424"/>
                  </a:lnTo>
                  <a:lnTo>
                    <a:pt x="3448" y="3422"/>
                  </a:lnTo>
                  <a:lnTo>
                    <a:pt x="3444" y="3422"/>
                  </a:lnTo>
                  <a:lnTo>
                    <a:pt x="3438" y="3424"/>
                  </a:lnTo>
                  <a:lnTo>
                    <a:pt x="3434" y="3430"/>
                  </a:lnTo>
                  <a:lnTo>
                    <a:pt x="3432" y="3434"/>
                  </a:lnTo>
                  <a:lnTo>
                    <a:pt x="3432" y="3438"/>
                  </a:lnTo>
                  <a:close/>
                  <a:moveTo>
                    <a:pt x="3434" y="3100"/>
                  </a:moveTo>
                  <a:lnTo>
                    <a:pt x="3434" y="3100"/>
                  </a:lnTo>
                  <a:lnTo>
                    <a:pt x="3432" y="3102"/>
                  </a:lnTo>
                  <a:lnTo>
                    <a:pt x="3430" y="3106"/>
                  </a:lnTo>
                  <a:lnTo>
                    <a:pt x="3430" y="3110"/>
                  </a:lnTo>
                  <a:lnTo>
                    <a:pt x="3428" y="3116"/>
                  </a:lnTo>
                  <a:lnTo>
                    <a:pt x="3426" y="3126"/>
                  </a:lnTo>
                  <a:lnTo>
                    <a:pt x="3426" y="3130"/>
                  </a:lnTo>
                  <a:lnTo>
                    <a:pt x="3428" y="3128"/>
                  </a:lnTo>
                  <a:lnTo>
                    <a:pt x="3430" y="3124"/>
                  </a:lnTo>
                  <a:lnTo>
                    <a:pt x="3432" y="3120"/>
                  </a:lnTo>
                  <a:lnTo>
                    <a:pt x="3434" y="3114"/>
                  </a:lnTo>
                  <a:lnTo>
                    <a:pt x="3436" y="3110"/>
                  </a:lnTo>
                  <a:lnTo>
                    <a:pt x="3438" y="3104"/>
                  </a:lnTo>
                  <a:lnTo>
                    <a:pt x="3438" y="3100"/>
                  </a:lnTo>
                  <a:lnTo>
                    <a:pt x="3436" y="3100"/>
                  </a:lnTo>
                  <a:lnTo>
                    <a:pt x="3434" y="3100"/>
                  </a:lnTo>
                  <a:close/>
                  <a:moveTo>
                    <a:pt x="4106" y="2564"/>
                  </a:moveTo>
                  <a:lnTo>
                    <a:pt x="4106" y="2564"/>
                  </a:lnTo>
                  <a:lnTo>
                    <a:pt x="4098" y="2576"/>
                  </a:lnTo>
                  <a:lnTo>
                    <a:pt x="4088" y="2586"/>
                  </a:lnTo>
                  <a:lnTo>
                    <a:pt x="4084" y="2594"/>
                  </a:lnTo>
                  <a:lnTo>
                    <a:pt x="4082" y="2598"/>
                  </a:lnTo>
                  <a:lnTo>
                    <a:pt x="4084" y="2604"/>
                  </a:lnTo>
                  <a:lnTo>
                    <a:pt x="4086" y="2604"/>
                  </a:lnTo>
                  <a:lnTo>
                    <a:pt x="4088" y="2602"/>
                  </a:lnTo>
                  <a:lnTo>
                    <a:pt x="4094" y="2592"/>
                  </a:lnTo>
                  <a:lnTo>
                    <a:pt x="4098" y="2586"/>
                  </a:lnTo>
                  <a:lnTo>
                    <a:pt x="4104" y="2580"/>
                  </a:lnTo>
                  <a:lnTo>
                    <a:pt x="4112" y="2574"/>
                  </a:lnTo>
                  <a:lnTo>
                    <a:pt x="4122" y="2570"/>
                  </a:lnTo>
                  <a:lnTo>
                    <a:pt x="4126" y="2568"/>
                  </a:lnTo>
                  <a:lnTo>
                    <a:pt x="4126" y="2566"/>
                  </a:lnTo>
                  <a:lnTo>
                    <a:pt x="4120" y="2562"/>
                  </a:lnTo>
                  <a:lnTo>
                    <a:pt x="4112" y="2562"/>
                  </a:lnTo>
                  <a:lnTo>
                    <a:pt x="4108" y="2562"/>
                  </a:lnTo>
                  <a:lnTo>
                    <a:pt x="4106" y="2564"/>
                  </a:lnTo>
                  <a:close/>
                  <a:moveTo>
                    <a:pt x="3472" y="4884"/>
                  </a:moveTo>
                  <a:lnTo>
                    <a:pt x="3472" y="4884"/>
                  </a:lnTo>
                  <a:lnTo>
                    <a:pt x="3474" y="4884"/>
                  </a:lnTo>
                  <a:lnTo>
                    <a:pt x="3476" y="4884"/>
                  </a:lnTo>
                  <a:lnTo>
                    <a:pt x="3484" y="4882"/>
                  </a:lnTo>
                  <a:lnTo>
                    <a:pt x="3488" y="4880"/>
                  </a:lnTo>
                  <a:lnTo>
                    <a:pt x="3490" y="4878"/>
                  </a:lnTo>
                  <a:lnTo>
                    <a:pt x="3488" y="4878"/>
                  </a:lnTo>
                  <a:lnTo>
                    <a:pt x="3478" y="4878"/>
                  </a:lnTo>
                  <a:lnTo>
                    <a:pt x="3472" y="4880"/>
                  </a:lnTo>
                  <a:lnTo>
                    <a:pt x="3472" y="4882"/>
                  </a:lnTo>
                  <a:lnTo>
                    <a:pt x="3472" y="4884"/>
                  </a:lnTo>
                  <a:close/>
                  <a:moveTo>
                    <a:pt x="3468" y="3214"/>
                  </a:moveTo>
                  <a:lnTo>
                    <a:pt x="3468" y="3214"/>
                  </a:lnTo>
                  <a:lnTo>
                    <a:pt x="3468" y="3212"/>
                  </a:lnTo>
                  <a:lnTo>
                    <a:pt x="3466" y="3212"/>
                  </a:lnTo>
                  <a:lnTo>
                    <a:pt x="3462" y="3212"/>
                  </a:lnTo>
                  <a:lnTo>
                    <a:pt x="3460" y="3218"/>
                  </a:lnTo>
                  <a:lnTo>
                    <a:pt x="3460" y="3224"/>
                  </a:lnTo>
                  <a:lnTo>
                    <a:pt x="3460" y="3226"/>
                  </a:lnTo>
                  <a:lnTo>
                    <a:pt x="3462" y="3226"/>
                  </a:lnTo>
                  <a:lnTo>
                    <a:pt x="3464" y="3224"/>
                  </a:lnTo>
                  <a:lnTo>
                    <a:pt x="3468" y="3220"/>
                  </a:lnTo>
                  <a:lnTo>
                    <a:pt x="3468" y="3214"/>
                  </a:lnTo>
                  <a:close/>
                  <a:moveTo>
                    <a:pt x="3482" y="3322"/>
                  </a:moveTo>
                  <a:lnTo>
                    <a:pt x="3482" y="3322"/>
                  </a:lnTo>
                  <a:lnTo>
                    <a:pt x="3478" y="3322"/>
                  </a:lnTo>
                  <a:lnTo>
                    <a:pt x="3476" y="3326"/>
                  </a:lnTo>
                  <a:lnTo>
                    <a:pt x="3478" y="3330"/>
                  </a:lnTo>
                  <a:lnTo>
                    <a:pt x="3482" y="3332"/>
                  </a:lnTo>
                  <a:lnTo>
                    <a:pt x="3486" y="3332"/>
                  </a:lnTo>
                  <a:lnTo>
                    <a:pt x="3486" y="3328"/>
                  </a:lnTo>
                  <a:lnTo>
                    <a:pt x="3484" y="3324"/>
                  </a:lnTo>
                  <a:lnTo>
                    <a:pt x="3482" y="3322"/>
                  </a:lnTo>
                  <a:close/>
                  <a:moveTo>
                    <a:pt x="3652" y="3124"/>
                  </a:moveTo>
                  <a:lnTo>
                    <a:pt x="3652" y="3124"/>
                  </a:lnTo>
                  <a:lnTo>
                    <a:pt x="3654" y="3126"/>
                  </a:lnTo>
                  <a:lnTo>
                    <a:pt x="3656" y="3124"/>
                  </a:lnTo>
                  <a:lnTo>
                    <a:pt x="3658" y="3118"/>
                  </a:lnTo>
                  <a:lnTo>
                    <a:pt x="3662" y="3112"/>
                  </a:lnTo>
                  <a:lnTo>
                    <a:pt x="3662" y="3106"/>
                  </a:lnTo>
                  <a:lnTo>
                    <a:pt x="3662" y="3104"/>
                  </a:lnTo>
                  <a:lnTo>
                    <a:pt x="3660" y="3104"/>
                  </a:lnTo>
                  <a:lnTo>
                    <a:pt x="3656" y="3110"/>
                  </a:lnTo>
                  <a:lnTo>
                    <a:pt x="3652" y="3116"/>
                  </a:lnTo>
                  <a:lnTo>
                    <a:pt x="3652" y="3120"/>
                  </a:lnTo>
                  <a:lnTo>
                    <a:pt x="3652" y="3124"/>
                  </a:lnTo>
                  <a:close/>
                  <a:moveTo>
                    <a:pt x="3482" y="4890"/>
                  </a:moveTo>
                  <a:lnTo>
                    <a:pt x="3482" y="4890"/>
                  </a:lnTo>
                  <a:lnTo>
                    <a:pt x="3486" y="4896"/>
                  </a:lnTo>
                  <a:lnTo>
                    <a:pt x="3492" y="4904"/>
                  </a:lnTo>
                  <a:lnTo>
                    <a:pt x="3494" y="4904"/>
                  </a:lnTo>
                  <a:lnTo>
                    <a:pt x="3498" y="4898"/>
                  </a:lnTo>
                  <a:lnTo>
                    <a:pt x="3498" y="4890"/>
                  </a:lnTo>
                  <a:lnTo>
                    <a:pt x="3498" y="4888"/>
                  </a:lnTo>
                  <a:lnTo>
                    <a:pt x="3496" y="4886"/>
                  </a:lnTo>
                  <a:lnTo>
                    <a:pt x="3492" y="4884"/>
                  </a:lnTo>
                  <a:lnTo>
                    <a:pt x="3486" y="4884"/>
                  </a:lnTo>
                  <a:lnTo>
                    <a:pt x="3482" y="4886"/>
                  </a:lnTo>
                  <a:lnTo>
                    <a:pt x="3482" y="4888"/>
                  </a:lnTo>
                  <a:lnTo>
                    <a:pt x="3482" y="4890"/>
                  </a:lnTo>
                  <a:close/>
                  <a:moveTo>
                    <a:pt x="3640" y="3122"/>
                  </a:moveTo>
                  <a:lnTo>
                    <a:pt x="3640" y="3122"/>
                  </a:lnTo>
                  <a:lnTo>
                    <a:pt x="3634" y="3120"/>
                  </a:lnTo>
                  <a:lnTo>
                    <a:pt x="3628" y="3116"/>
                  </a:lnTo>
                  <a:lnTo>
                    <a:pt x="3620" y="3116"/>
                  </a:lnTo>
                  <a:lnTo>
                    <a:pt x="3612" y="3120"/>
                  </a:lnTo>
                  <a:lnTo>
                    <a:pt x="3608" y="3122"/>
                  </a:lnTo>
                  <a:lnTo>
                    <a:pt x="3604" y="3126"/>
                  </a:lnTo>
                  <a:lnTo>
                    <a:pt x="3602" y="3132"/>
                  </a:lnTo>
                  <a:lnTo>
                    <a:pt x="3600" y="3136"/>
                  </a:lnTo>
                  <a:lnTo>
                    <a:pt x="3598" y="3138"/>
                  </a:lnTo>
                  <a:lnTo>
                    <a:pt x="3596" y="3136"/>
                  </a:lnTo>
                  <a:lnTo>
                    <a:pt x="3592" y="3136"/>
                  </a:lnTo>
                  <a:lnTo>
                    <a:pt x="3590" y="3136"/>
                  </a:lnTo>
                  <a:lnTo>
                    <a:pt x="3586" y="3138"/>
                  </a:lnTo>
                  <a:lnTo>
                    <a:pt x="3582" y="3140"/>
                  </a:lnTo>
                  <a:lnTo>
                    <a:pt x="3580" y="3136"/>
                  </a:lnTo>
                  <a:lnTo>
                    <a:pt x="3580" y="3130"/>
                  </a:lnTo>
                  <a:lnTo>
                    <a:pt x="3578" y="3128"/>
                  </a:lnTo>
                  <a:lnTo>
                    <a:pt x="3576" y="3128"/>
                  </a:lnTo>
                  <a:lnTo>
                    <a:pt x="3574" y="3132"/>
                  </a:lnTo>
                  <a:lnTo>
                    <a:pt x="3568" y="3144"/>
                  </a:lnTo>
                  <a:lnTo>
                    <a:pt x="3564" y="3150"/>
                  </a:lnTo>
                  <a:lnTo>
                    <a:pt x="3560" y="3156"/>
                  </a:lnTo>
                  <a:lnTo>
                    <a:pt x="3550" y="3164"/>
                  </a:lnTo>
                  <a:lnTo>
                    <a:pt x="3544" y="3168"/>
                  </a:lnTo>
                  <a:lnTo>
                    <a:pt x="3548" y="3168"/>
                  </a:lnTo>
                  <a:lnTo>
                    <a:pt x="3554" y="3168"/>
                  </a:lnTo>
                  <a:lnTo>
                    <a:pt x="3556" y="3170"/>
                  </a:lnTo>
                  <a:lnTo>
                    <a:pt x="3558" y="3172"/>
                  </a:lnTo>
                  <a:lnTo>
                    <a:pt x="3558" y="3174"/>
                  </a:lnTo>
                  <a:lnTo>
                    <a:pt x="3558" y="3182"/>
                  </a:lnTo>
                  <a:lnTo>
                    <a:pt x="3558" y="3186"/>
                  </a:lnTo>
                  <a:lnTo>
                    <a:pt x="3562" y="3190"/>
                  </a:lnTo>
                  <a:lnTo>
                    <a:pt x="3564" y="3192"/>
                  </a:lnTo>
                  <a:lnTo>
                    <a:pt x="3564" y="3196"/>
                  </a:lnTo>
                  <a:lnTo>
                    <a:pt x="3564" y="3198"/>
                  </a:lnTo>
                  <a:lnTo>
                    <a:pt x="3562" y="3200"/>
                  </a:lnTo>
                  <a:lnTo>
                    <a:pt x="3564" y="3200"/>
                  </a:lnTo>
                  <a:lnTo>
                    <a:pt x="3574" y="3202"/>
                  </a:lnTo>
                  <a:lnTo>
                    <a:pt x="3578" y="3202"/>
                  </a:lnTo>
                  <a:lnTo>
                    <a:pt x="3580" y="3198"/>
                  </a:lnTo>
                  <a:lnTo>
                    <a:pt x="3584" y="3186"/>
                  </a:lnTo>
                  <a:lnTo>
                    <a:pt x="3588" y="3178"/>
                  </a:lnTo>
                  <a:lnTo>
                    <a:pt x="3590" y="3172"/>
                  </a:lnTo>
                  <a:lnTo>
                    <a:pt x="3594" y="3166"/>
                  </a:lnTo>
                  <a:lnTo>
                    <a:pt x="3602" y="3164"/>
                  </a:lnTo>
                  <a:lnTo>
                    <a:pt x="3608" y="3162"/>
                  </a:lnTo>
                  <a:lnTo>
                    <a:pt x="3614" y="3164"/>
                  </a:lnTo>
                  <a:lnTo>
                    <a:pt x="3620" y="3170"/>
                  </a:lnTo>
                  <a:lnTo>
                    <a:pt x="3624" y="3172"/>
                  </a:lnTo>
                  <a:lnTo>
                    <a:pt x="3626" y="3172"/>
                  </a:lnTo>
                  <a:lnTo>
                    <a:pt x="3628" y="3170"/>
                  </a:lnTo>
                  <a:lnTo>
                    <a:pt x="3630" y="3166"/>
                  </a:lnTo>
                  <a:lnTo>
                    <a:pt x="3632" y="3160"/>
                  </a:lnTo>
                  <a:lnTo>
                    <a:pt x="3636" y="3156"/>
                  </a:lnTo>
                  <a:lnTo>
                    <a:pt x="3642" y="3150"/>
                  </a:lnTo>
                  <a:lnTo>
                    <a:pt x="3646" y="3148"/>
                  </a:lnTo>
                  <a:lnTo>
                    <a:pt x="3648" y="3144"/>
                  </a:lnTo>
                  <a:lnTo>
                    <a:pt x="3646" y="3140"/>
                  </a:lnTo>
                  <a:lnTo>
                    <a:pt x="3644" y="3132"/>
                  </a:lnTo>
                  <a:lnTo>
                    <a:pt x="3644" y="3128"/>
                  </a:lnTo>
                  <a:lnTo>
                    <a:pt x="3644" y="3126"/>
                  </a:lnTo>
                  <a:lnTo>
                    <a:pt x="3640" y="3122"/>
                  </a:lnTo>
                  <a:close/>
                  <a:moveTo>
                    <a:pt x="3450" y="4936"/>
                  </a:moveTo>
                  <a:lnTo>
                    <a:pt x="3450" y="4936"/>
                  </a:lnTo>
                  <a:lnTo>
                    <a:pt x="3456" y="4938"/>
                  </a:lnTo>
                  <a:lnTo>
                    <a:pt x="3462" y="4940"/>
                  </a:lnTo>
                  <a:lnTo>
                    <a:pt x="3468" y="4940"/>
                  </a:lnTo>
                  <a:lnTo>
                    <a:pt x="3470" y="4938"/>
                  </a:lnTo>
                  <a:lnTo>
                    <a:pt x="3472" y="4934"/>
                  </a:lnTo>
                  <a:lnTo>
                    <a:pt x="3474" y="4926"/>
                  </a:lnTo>
                  <a:lnTo>
                    <a:pt x="3472" y="4922"/>
                  </a:lnTo>
                  <a:lnTo>
                    <a:pt x="3466" y="4922"/>
                  </a:lnTo>
                  <a:lnTo>
                    <a:pt x="3458" y="4924"/>
                  </a:lnTo>
                  <a:lnTo>
                    <a:pt x="3448" y="4930"/>
                  </a:lnTo>
                  <a:lnTo>
                    <a:pt x="3448" y="4932"/>
                  </a:lnTo>
                  <a:lnTo>
                    <a:pt x="3450" y="4936"/>
                  </a:lnTo>
                  <a:close/>
                  <a:moveTo>
                    <a:pt x="3012" y="5270"/>
                  </a:moveTo>
                  <a:lnTo>
                    <a:pt x="3012" y="5270"/>
                  </a:lnTo>
                  <a:lnTo>
                    <a:pt x="3008" y="5266"/>
                  </a:lnTo>
                  <a:lnTo>
                    <a:pt x="3006" y="5264"/>
                  </a:lnTo>
                  <a:lnTo>
                    <a:pt x="3008" y="5262"/>
                  </a:lnTo>
                  <a:lnTo>
                    <a:pt x="3012" y="5264"/>
                  </a:lnTo>
                  <a:lnTo>
                    <a:pt x="3020" y="5266"/>
                  </a:lnTo>
                  <a:lnTo>
                    <a:pt x="3022" y="5266"/>
                  </a:lnTo>
                  <a:lnTo>
                    <a:pt x="3022" y="5264"/>
                  </a:lnTo>
                  <a:lnTo>
                    <a:pt x="3022" y="5258"/>
                  </a:lnTo>
                  <a:lnTo>
                    <a:pt x="3020" y="5250"/>
                  </a:lnTo>
                  <a:lnTo>
                    <a:pt x="3014" y="5244"/>
                  </a:lnTo>
                  <a:lnTo>
                    <a:pt x="3010" y="5242"/>
                  </a:lnTo>
                  <a:lnTo>
                    <a:pt x="3008" y="5244"/>
                  </a:lnTo>
                  <a:lnTo>
                    <a:pt x="3006" y="5246"/>
                  </a:lnTo>
                  <a:lnTo>
                    <a:pt x="3004" y="5246"/>
                  </a:lnTo>
                  <a:lnTo>
                    <a:pt x="3000" y="5242"/>
                  </a:lnTo>
                  <a:lnTo>
                    <a:pt x="2998" y="5240"/>
                  </a:lnTo>
                  <a:lnTo>
                    <a:pt x="2994" y="5240"/>
                  </a:lnTo>
                  <a:lnTo>
                    <a:pt x="2992" y="5242"/>
                  </a:lnTo>
                  <a:lnTo>
                    <a:pt x="2988" y="5244"/>
                  </a:lnTo>
                  <a:lnTo>
                    <a:pt x="2986" y="5244"/>
                  </a:lnTo>
                  <a:lnTo>
                    <a:pt x="2982" y="5240"/>
                  </a:lnTo>
                  <a:lnTo>
                    <a:pt x="2978" y="5236"/>
                  </a:lnTo>
                  <a:lnTo>
                    <a:pt x="2974" y="5234"/>
                  </a:lnTo>
                  <a:lnTo>
                    <a:pt x="2970" y="5234"/>
                  </a:lnTo>
                  <a:lnTo>
                    <a:pt x="2966" y="5236"/>
                  </a:lnTo>
                  <a:lnTo>
                    <a:pt x="2964" y="5238"/>
                  </a:lnTo>
                  <a:lnTo>
                    <a:pt x="2964" y="5240"/>
                  </a:lnTo>
                  <a:lnTo>
                    <a:pt x="2966" y="5244"/>
                  </a:lnTo>
                  <a:lnTo>
                    <a:pt x="2970" y="5250"/>
                  </a:lnTo>
                  <a:lnTo>
                    <a:pt x="2974" y="5252"/>
                  </a:lnTo>
                  <a:lnTo>
                    <a:pt x="2978" y="5252"/>
                  </a:lnTo>
                  <a:lnTo>
                    <a:pt x="2984" y="5256"/>
                  </a:lnTo>
                  <a:lnTo>
                    <a:pt x="2986" y="5260"/>
                  </a:lnTo>
                  <a:lnTo>
                    <a:pt x="2984" y="5260"/>
                  </a:lnTo>
                  <a:lnTo>
                    <a:pt x="2982" y="5260"/>
                  </a:lnTo>
                  <a:lnTo>
                    <a:pt x="2976" y="5262"/>
                  </a:lnTo>
                  <a:lnTo>
                    <a:pt x="2972" y="5264"/>
                  </a:lnTo>
                  <a:lnTo>
                    <a:pt x="2970" y="5264"/>
                  </a:lnTo>
                  <a:lnTo>
                    <a:pt x="2966" y="5260"/>
                  </a:lnTo>
                  <a:lnTo>
                    <a:pt x="2960" y="5252"/>
                  </a:lnTo>
                  <a:lnTo>
                    <a:pt x="2956" y="5252"/>
                  </a:lnTo>
                  <a:lnTo>
                    <a:pt x="2954" y="5252"/>
                  </a:lnTo>
                  <a:lnTo>
                    <a:pt x="2948" y="5250"/>
                  </a:lnTo>
                  <a:lnTo>
                    <a:pt x="2944" y="5248"/>
                  </a:lnTo>
                  <a:lnTo>
                    <a:pt x="2940" y="5246"/>
                  </a:lnTo>
                  <a:lnTo>
                    <a:pt x="2938" y="5248"/>
                  </a:lnTo>
                  <a:lnTo>
                    <a:pt x="2936" y="5250"/>
                  </a:lnTo>
                  <a:lnTo>
                    <a:pt x="2932" y="5254"/>
                  </a:lnTo>
                  <a:lnTo>
                    <a:pt x="2928" y="5256"/>
                  </a:lnTo>
                  <a:lnTo>
                    <a:pt x="2926" y="5258"/>
                  </a:lnTo>
                  <a:lnTo>
                    <a:pt x="2926" y="5266"/>
                  </a:lnTo>
                  <a:lnTo>
                    <a:pt x="2926" y="5270"/>
                  </a:lnTo>
                  <a:lnTo>
                    <a:pt x="2926" y="5276"/>
                  </a:lnTo>
                  <a:lnTo>
                    <a:pt x="2926" y="5278"/>
                  </a:lnTo>
                  <a:lnTo>
                    <a:pt x="2928" y="5280"/>
                  </a:lnTo>
                  <a:lnTo>
                    <a:pt x="2938" y="5282"/>
                  </a:lnTo>
                  <a:lnTo>
                    <a:pt x="2948" y="5282"/>
                  </a:lnTo>
                  <a:lnTo>
                    <a:pt x="2960" y="5278"/>
                  </a:lnTo>
                  <a:lnTo>
                    <a:pt x="2970" y="5274"/>
                  </a:lnTo>
                  <a:lnTo>
                    <a:pt x="2978" y="5272"/>
                  </a:lnTo>
                  <a:lnTo>
                    <a:pt x="2984" y="5272"/>
                  </a:lnTo>
                  <a:lnTo>
                    <a:pt x="2986" y="5268"/>
                  </a:lnTo>
                  <a:lnTo>
                    <a:pt x="2988" y="5268"/>
                  </a:lnTo>
                  <a:lnTo>
                    <a:pt x="2990" y="5270"/>
                  </a:lnTo>
                  <a:lnTo>
                    <a:pt x="2992" y="5272"/>
                  </a:lnTo>
                  <a:lnTo>
                    <a:pt x="2994" y="5270"/>
                  </a:lnTo>
                  <a:lnTo>
                    <a:pt x="2998" y="5270"/>
                  </a:lnTo>
                  <a:lnTo>
                    <a:pt x="3004" y="5270"/>
                  </a:lnTo>
                  <a:lnTo>
                    <a:pt x="3014" y="5272"/>
                  </a:lnTo>
                  <a:lnTo>
                    <a:pt x="3016" y="5272"/>
                  </a:lnTo>
                  <a:lnTo>
                    <a:pt x="3012" y="5270"/>
                  </a:lnTo>
                  <a:close/>
                  <a:moveTo>
                    <a:pt x="3240" y="4810"/>
                  </a:moveTo>
                  <a:lnTo>
                    <a:pt x="3240" y="4810"/>
                  </a:lnTo>
                  <a:lnTo>
                    <a:pt x="3258" y="4782"/>
                  </a:lnTo>
                  <a:lnTo>
                    <a:pt x="3262" y="4776"/>
                  </a:lnTo>
                  <a:lnTo>
                    <a:pt x="3264" y="4770"/>
                  </a:lnTo>
                  <a:lnTo>
                    <a:pt x="3264" y="4764"/>
                  </a:lnTo>
                  <a:lnTo>
                    <a:pt x="3262" y="4760"/>
                  </a:lnTo>
                  <a:lnTo>
                    <a:pt x="3258" y="4756"/>
                  </a:lnTo>
                  <a:lnTo>
                    <a:pt x="3254" y="4756"/>
                  </a:lnTo>
                  <a:lnTo>
                    <a:pt x="3250" y="4758"/>
                  </a:lnTo>
                  <a:lnTo>
                    <a:pt x="3246" y="4764"/>
                  </a:lnTo>
                  <a:lnTo>
                    <a:pt x="3236" y="4776"/>
                  </a:lnTo>
                  <a:lnTo>
                    <a:pt x="3228" y="4792"/>
                  </a:lnTo>
                  <a:lnTo>
                    <a:pt x="3222" y="4796"/>
                  </a:lnTo>
                  <a:lnTo>
                    <a:pt x="3216" y="4798"/>
                  </a:lnTo>
                  <a:lnTo>
                    <a:pt x="3208" y="4798"/>
                  </a:lnTo>
                  <a:lnTo>
                    <a:pt x="3198" y="4798"/>
                  </a:lnTo>
                  <a:lnTo>
                    <a:pt x="3182" y="4794"/>
                  </a:lnTo>
                  <a:lnTo>
                    <a:pt x="3176" y="4794"/>
                  </a:lnTo>
                  <a:lnTo>
                    <a:pt x="3174" y="4796"/>
                  </a:lnTo>
                  <a:lnTo>
                    <a:pt x="3170" y="4798"/>
                  </a:lnTo>
                  <a:lnTo>
                    <a:pt x="3168" y="4798"/>
                  </a:lnTo>
                  <a:lnTo>
                    <a:pt x="3158" y="4794"/>
                  </a:lnTo>
                  <a:lnTo>
                    <a:pt x="3146" y="4792"/>
                  </a:lnTo>
                  <a:lnTo>
                    <a:pt x="3138" y="4790"/>
                  </a:lnTo>
                  <a:lnTo>
                    <a:pt x="3130" y="4790"/>
                  </a:lnTo>
                  <a:lnTo>
                    <a:pt x="3122" y="4790"/>
                  </a:lnTo>
                  <a:lnTo>
                    <a:pt x="3118" y="4788"/>
                  </a:lnTo>
                  <a:lnTo>
                    <a:pt x="3116" y="4786"/>
                  </a:lnTo>
                  <a:lnTo>
                    <a:pt x="3114" y="4784"/>
                  </a:lnTo>
                  <a:lnTo>
                    <a:pt x="3114" y="4780"/>
                  </a:lnTo>
                  <a:lnTo>
                    <a:pt x="3114" y="4778"/>
                  </a:lnTo>
                  <a:lnTo>
                    <a:pt x="3112" y="4778"/>
                  </a:lnTo>
                  <a:lnTo>
                    <a:pt x="3104" y="4778"/>
                  </a:lnTo>
                  <a:lnTo>
                    <a:pt x="3098" y="4776"/>
                  </a:lnTo>
                  <a:lnTo>
                    <a:pt x="3092" y="4776"/>
                  </a:lnTo>
                  <a:lnTo>
                    <a:pt x="3090" y="4778"/>
                  </a:lnTo>
                  <a:lnTo>
                    <a:pt x="3088" y="4780"/>
                  </a:lnTo>
                  <a:lnTo>
                    <a:pt x="3084" y="4788"/>
                  </a:lnTo>
                  <a:lnTo>
                    <a:pt x="3080" y="4796"/>
                  </a:lnTo>
                  <a:lnTo>
                    <a:pt x="3078" y="4800"/>
                  </a:lnTo>
                  <a:lnTo>
                    <a:pt x="3074" y="4800"/>
                  </a:lnTo>
                  <a:lnTo>
                    <a:pt x="3072" y="4800"/>
                  </a:lnTo>
                  <a:lnTo>
                    <a:pt x="3068" y="4796"/>
                  </a:lnTo>
                  <a:lnTo>
                    <a:pt x="3066" y="4792"/>
                  </a:lnTo>
                  <a:lnTo>
                    <a:pt x="3064" y="4792"/>
                  </a:lnTo>
                  <a:lnTo>
                    <a:pt x="3060" y="4798"/>
                  </a:lnTo>
                  <a:lnTo>
                    <a:pt x="3056" y="4810"/>
                  </a:lnTo>
                  <a:lnTo>
                    <a:pt x="3052" y="4820"/>
                  </a:lnTo>
                  <a:lnTo>
                    <a:pt x="3048" y="4824"/>
                  </a:lnTo>
                  <a:lnTo>
                    <a:pt x="3048" y="4828"/>
                  </a:lnTo>
                  <a:lnTo>
                    <a:pt x="3048" y="4834"/>
                  </a:lnTo>
                  <a:lnTo>
                    <a:pt x="3048" y="4838"/>
                  </a:lnTo>
                  <a:lnTo>
                    <a:pt x="3046" y="4840"/>
                  </a:lnTo>
                  <a:lnTo>
                    <a:pt x="3044" y="4842"/>
                  </a:lnTo>
                  <a:lnTo>
                    <a:pt x="3040" y="4844"/>
                  </a:lnTo>
                  <a:lnTo>
                    <a:pt x="3040" y="4848"/>
                  </a:lnTo>
                  <a:lnTo>
                    <a:pt x="3042" y="4854"/>
                  </a:lnTo>
                  <a:lnTo>
                    <a:pt x="3044" y="4864"/>
                  </a:lnTo>
                  <a:lnTo>
                    <a:pt x="3040" y="4876"/>
                  </a:lnTo>
                  <a:lnTo>
                    <a:pt x="3034" y="4886"/>
                  </a:lnTo>
                  <a:lnTo>
                    <a:pt x="3030" y="4900"/>
                  </a:lnTo>
                  <a:lnTo>
                    <a:pt x="3030" y="4908"/>
                  </a:lnTo>
                  <a:lnTo>
                    <a:pt x="3030" y="4918"/>
                  </a:lnTo>
                  <a:lnTo>
                    <a:pt x="3030" y="4932"/>
                  </a:lnTo>
                  <a:lnTo>
                    <a:pt x="3028" y="4934"/>
                  </a:lnTo>
                  <a:lnTo>
                    <a:pt x="3026" y="4936"/>
                  </a:lnTo>
                  <a:lnTo>
                    <a:pt x="3024" y="4936"/>
                  </a:lnTo>
                  <a:lnTo>
                    <a:pt x="3024" y="4938"/>
                  </a:lnTo>
                  <a:lnTo>
                    <a:pt x="3022" y="4944"/>
                  </a:lnTo>
                  <a:lnTo>
                    <a:pt x="3020" y="4952"/>
                  </a:lnTo>
                  <a:lnTo>
                    <a:pt x="3020" y="4960"/>
                  </a:lnTo>
                  <a:lnTo>
                    <a:pt x="3016" y="4964"/>
                  </a:lnTo>
                  <a:lnTo>
                    <a:pt x="3014" y="4968"/>
                  </a:lnTo>
                  <a:lnTo>
                    <a:pt x="3010" y="4968"/>
                  </a:lnTo>
                  <a:lnTo>
                    <a:pt x="3006" y="4970"/>
                  </a:lnTo>
                  <a:lnTo>
                    <a:pt x="3006" y="4972"/>
                  </a:lnTo>
                  <a:lnTo>
                    <a:pt x="3008" y="4976"/>
                  </a:lnTo>
                  <a:lnTo>
                    <a:pt x="3010" y="4984"/>
                  </a:lnTo>
                  <a:lnTo>
                    <a:pt x="3008" y="4986"/>
                  </a:lnTo>
                  <a:lnTo>
                    <a:pt x="3006" y="4990"/>
                  </a:lnTo>
                  <a:lnTo>
                    <a:pt x="3008" y="5002"/>
                  </a:lnTo>
                  <a:lnTo>
                    <a:pt x="3012" y="5008"/>
                  </a:lnTo>
                  <a:lnTo>
                    <a:pt x="3014" y="5010"/>
                  </a:lnTo>
                  <a:lnTo>
                    <a:pt x="3018" y="5010"/>
                  </a:lnTo>
                  <a:lnTo>
                    <a:pt x="3020" y="5010"/>
                  </a:lnTo>
                  <a:lnTo>
                    <a:pt x="3024" y="5010"/>
                  </a:lnTo>
                  <a:lnTo>
                    <a:pt x="3028" y="5010"/>
                  </a:lnTo>
                  <a:lnTo>
                    <a:pt x="3032" y="5014"/>
                  </a:lnTo>
                  <a:lnTo>
                    <a:pt x="3036" y="5022"/>
                  </a:lnTo>
                  <a:lnTo>
                    <a:pt x="3040" y="5034"/>
                  </a:lnTo>
                  <a:lnTo>
                    <a:pt x="3040" y="5046"/>
                  </a:lnTo>
                  <a:lnTo>
                    <a:pt x="3038" y="5058"/>
                  </a:lnTo>
                  <a:lnTo>
                    <a:pt x="3036" y="5070"/>
                  </a:lnTo>
                  <a:lnTo>
                    <a:pt x="3032" y="5082"/>
                  </a:lnTo>
                  <a:lnTo>
                    <a:pt x="3030" y="5092"/>
                  </a:lnTo>
                  <a:lnTo>
                    <a:pt x="3030" y="5102"/>
                  </a:lnTo>
                  <a:lnTo>
                    <a:pt x="3034" y="5112"/>
                  </a:lnTo>
                  <a:lnTo>
                    <a:pt x="3038" y="5116"/>
                  </a:lnTo>
                  <a:lnTo>
                    <a:pt x="3042" y="5118"/>
                  </a:lnTo>
                  <a:lnTo>
                    <a:pt x="3046" y="5118"/>
                  </a:lnTo>
                  <a:lnTo>
                    <a:pt x="3050" y="5116"/>
                  </a:lnTo>
                  <a:lnTo>
                    <a:pt x="3058" y="5114"/>
                  </a:lnTo>
                  <a:lnTo>
                    <a:pt x="3068" y="5112"/>
                  </a:lnTo>
                  <a:lnTo>
                    <a:pt x="3072" y="5112"/>
                  </a:lnTo>
                  <a:lnTo>
                    <a:pt x="3072" y="5110"/>
                  </a:lnTo>
                  <a:lnTo>
                    <a:pt x="3070" y="5100"/>
                  </a:lnTo>
                  <a:lnTo>
                    <a:pt x="3068" y="5088"/>
                  </a:lnTo>
                  <a:lnTo>
                    <a:pt x="3068" y="5082"/>
                  </a:lnTo>
                  <a:lnTo>
                    <a:pt x="3070" y="5076"/>
                  </a:lnTo>
                  <a:lnTo>
                    <a:pt x="3072" y="5070"/>
                  </a:lnTo>
                  <a:lnTo>
                    <a:pt x="3074" y="5064"/>
                  </a:lnTo>
                  <a:lnTo>
                    <a:pt x="3072" y="5050"/>
                  </a:lnTo>
                  <a:lnTo>
                    <a:pt x="3072" y="5034"/>
                  </a:lnTo>
                  <a:lnTo>
                    <a:pt x="3072" y="5014"/>
                  </a:lnTo>
                  <a:lnTo>
                    <a:pt x="3074" y="5004"/>
                  </a:lnTo>
                  <a:lnTo>
                    <a:pt x="3072" y="4998"/>
                  </a:lnTo>
                  <a:lnTo>
                    <a:pt x="3068" y="4990"/>
                  </a:lnTo>
                  <a:lnTo>
                    <a:pt x="3068" y="4988"/>
                  </a:lnTo>
                  <a:lnTo>
                    <a:pt x="3068" y="4984"/>
                  </a:lnTo>
                  <a:lnTo>
                    <a:pt x="3076" y="4974"/>
                  </a:lnTo>
                  <a:lnTo>
                    <a:pt x="3084" y="4970"/>
                  </a:lnTo>
                  <a:lnTo>
                    <a:pt x="3090" y="4968"/>
                  </a:lnTo>
                  <a:lnTo>
                    <a:pt x="3094" y="4968"/>
                  </a:lnTo>
                  <a:lnTo>
                    <a:pt x="3098" y="4972"/>
                  </a:lnTo>
                  <a:lnTo>
                    <a:pt x="3100" y="4976"/>
                  </a:lnTo>
                  <a:lnTo>
                    <a:pt x="3100" y="4982"/>
                  </a:lnTo>
                  <a:lnTo>
                    <a:pt x="3098" y="4990"/>
                  </a:lnTo>
                  <a:lnTo>
                    <a:pt x="3094" y="4996"/>
                  </a:lnTo>
                  <a:lnTo>
                    <a:pt x="3092" y="5002"/>
                  </a:lnTo>
                  <a:lnTo>
                    <a:pt x="3090" y="5008"/>
                  </a:lnTo>
                  <a:lnTo>
                    <a:pt x="3092" y="5012"/>
                  </a:lnTo>
                  <a:lnTo>
                    <a:pt x="3094" y="5016"/>
                  </a:lnTo>
                  <a:lnTo>
                    <a:pt x="3102" y="5024"/>
                  </a:lnTo>
                  <a:lnTo>
                    <a:pt x="3112" y="5034"/>
                  </a:lnTo>
                  <a:lnTo>
                    <a:pt x="3116" y="5040"/>
                  </a:lnTo>
                  <a:lnTo>
                    <a:pt x="3116" y="5046"/>
                  </a:lnTo>
                  <a:lnTo>
                    <a:pt x="3114" y="5062"/>
                  </a:lnTo>
                  <a:lnTo>
                    <a:pt x="3114" y="5068"/>
                  </a:lnTo>
                  <a:lnTo>
                    <a:pt x="3116" y="5074"/>
                  </a:lnTo>
                  <a:lnTo>
                    <a:pt x="3120" y="5076"/>
                  </a:lnTo>
                  <a:lnTo>
                    <a:pt x="3130" y="5078"/>
                  </a:lnTo>
                  <a:lnTo>
                    <a:pt x="3136" y="5076"/>
                  </a:lnTo>
                  <a:lnTo>
                    <a:pt x="3138" y="5076"/>
                  </a:lnTo>
                  <a:lnTo>
                    <a:pt x="3140" y="5072"/>
                  </a:lnTo>
                  <a:lnTo>
                    <a:pt x="3140" y="5070"/>
                  </a:lnTo>
                  <a:lnTo>
                    <a:pt x="3140" y="5062"/>
                  </a:lnTo>
                  <a:lnTo>
                    <a:pt x="3142" y="5060"/>
                  </a:lnTo>
                  <a:lnTo>
                    <a:pt x="3148" y="5056"/>
                  </a:lnTo>
                  <a:lnTo>
                    <a:pt x="3152" y="5056"/>
                  </a:lnTo>
                  <a:lnTo>
                    <a:pt x="3156" y="5054"/>
                  </a:lnTo>
                  <a:lnTo>
                    <a:pt x="3164" y="5056"/>
                  </a:lnTo>
                  <a:lnTo>
                    <a:pt x="3166" y="5056"/>
                  </a:lnTo>
                  <a:lnTo>
                    <a:pt x="3168" y="5056"/>
                  </a:lnTo>
                  <a:lnTo>
                    <a:pt x="3172" y="5048"/>
                  </a:lnTo>
                  <a:lnTo>
                    <a:pt x="3172" y="5042"/>
                  </a:lnTo>
                  <a:lnTo>
                    <a:pt x="3170" y="5036"/>
                  </a:lnTo>
                  <a:lnTo>
                    <a:pt x="3164" y="5032"/>
                  </a:lnTo>
                  <a:lnTo>
                    <a:pt x="3158" y="5028"/>
                  </a:lnTo>
                  <a:lnTo>
                    <a:pt x="3152" y="5026"/>
                  </a:lnTo>
                  <a:lnTo>
                    <a:pt x="3148" y="5022"/>
                  </a:lnTo>
                  <a:lnTo>
                    <a:pt x="3146" y="5016"/>
                  </a:lnTo>
                  <a:lnTo>
                    <a:pt x="3148" y="5012"/>
                  </a:lnTo>
                  <a:lnTo>
                    <a:pt x="3152" y="5006"/>
                  </a:lnTo>
                  <a:lnTo>
                    <a:pt x="3152" y="4998"/>
                  </a:lnTo>
                  <a:lnTo>
                    <a:pt x="3150" y="4990"/>
                  </a:lnTo>
                  <a:lnTo>
                    <a:pt x="3148" y="4980"/>
                  </a:lnTo>
                  <a:lnTo>
                    <a:pt x="3136" y="4962"/>
                  </a:lnTo>
                  <a:lnTo>
                    <a:pt x="3122" y="4946"/>
                  </a:lnTo>
                  <a:lnTo>
                    <a:pt x="3118" y="4940"/>
                  </a:lnTo>
                  <a:lnTo>
                    <a:pt x="3118" y="4934"/>
                  </a:lnTo>
                  <a:lnTo>
                    <a:pt x="3122" y="4930"/>
                  </a:lnTo>
                  <a:lnTo>
                    <a:pt x="3128" y="4926"/>
                  </a:lnTo>
                  <a:lnTo>
                    <a:pt x="3146" y="4916"/>
                  </a:lnTo>
                  <a:lnTo>
                    <a:pt x="3154" y="4908"/>
                  </a:lnTo>
                  <a:lnTo>
                    <a:pt x="3162" y="4898"/>
                  </a:lnTo>
                  <a:lnTo>
                    <a:pt x="3168" y="4888"/>
                  </a:lnTo>
                  <a:lnTo>
                    <a:pt x="3172" y="4884"/>
                  </a:lnTo>
                  <a:lnTo>
                    <a:pt x="3176" y="4884"/>
                  </a:lnTo>
                  <a:lnTo>
                    <a:pt x="3180" y="4886"/>
                  </a:lnTo>
                  <a:lnTo>
                    <a:pt x="3186" y="4890"/>
                  </a:lnTo>
                  <a:lnTo>
                    <a:pt x="3190" y="4890"/>
                  </a:lnTo>
                  <a:lnTo>
                    <a:pt x="3192" y="4888"/>
                  </a:lnTo>
                  <a:lnTo>
                    <a:pt x="3196" y="4880"/>
                  </a:lnTo>
                  <a:lnTo>
                    <a:pt x="3196" y="4876"/>
                  </a:lnTo>
                  <a:lnTo>
                    <a:pt x="3194" y="4874"/>
                  </a:lnTo>
                  <a:lnTo>
                    <a:pt x="3192" y="4872"/>
                  </a:lnTo>
                  <a:lnTo>
                    <a:pt x="3188" y="4870"/>
                  </a:lnTo>
                  <a:lnTo>
                    <a:pt x="3170" y="4870"/>
                  </a:lnTo>
                  <a:lnTo>
                    <a:pt x="3160" y="4872"/>
                  </a:lnTo>
                  <a:lnTo>
                    <a:pt x="3152" y="4874"/>
                  </a:lnTo>
                  <a:lnTo>
                    <a:pt x="3144" y="4880"/>
                  </a:lnTo>
                  <a:lnTo>
                    <a:pt x="3136" y="4884"/>
                  </a:lnTo>
                  <a:lnTo>
                    <a:pt x="3130" y="4884"/>
                  </a:lnTo>
                  <a:lnTo>
                    <a:pt x="3124" y="4884"/>
                  </a:lnTo>
                  <a:lnTo>
                    <a:pt x="3116" y="4882"/>
                  </a:lnTo>
                  <a:lnTo>
                    <a:pt x="3112" y="4886"/>
                  </a:lnTo>
                  <a:lnTo>
                    <a:pt x="3108" y="4890"/>
                  </a:lnTo>
                  <a:lnTo>
                    <a:pt x="3106" y="4894"/>
                  </a:lnTo>
                  <a:lnTo>
                    <a:pt x="3104" y="4900"/>
                  </a:lnTo>
                  <a:lnTo>
                    <a:pt x="3100" y="4904"/>
                  </a:lnTo>
                  <a:lnTo>
                    <a:pt x="3096" y="4908"/>
                  </a:lnTo>
                  <a:lnTo>
                    <a:pt x="3088" y="4908"/>
                  </a:lnTo>
                  <a:lnTo>
                    <a:pt x="3082" y="4906"/>
                  </a:lnTo>
                  <a:lnTo>
                    <a:pt x="3078" y="4904"/>
                  </a:lnTo>
                  <a:lnTo>
                    <a:pt x="3078" y="4902"/>
                  </a:lnTo>
                  <a:lnTo>
                    <a:pt x="3078" y="4898"/>
                  </a:lnTo>
                  <a:lnTo>
                    <a:pt x="3076" y="4892"/>
                  </a:lnTo>
                  <a:lnTo>
                    <a:pt x="3074" y="4888"/>
                  </a:lnTo>
                  <a:lnTo>
                    <a:pt x="3068" y="4882"/>
                  </a:lnTo>
                  <a:lnTo>
                    <a:pt x="3064" y="4880"/>
                  </a:lnTo>
                  <a:lnTo>
                    <a:pt x="3062" y="4876"/>
                  </a:lnTo>
                  <a:lnTo>
                    <a:pt x="3058" y="4866"/>
                  </a:lnTo>
                  <a:lnTo>
                    <a:pt x="3058" y="4852"/>
                  </a:lnTo>
                  <a:lnTo>
                    <a:pt x="3060" y="4840"/>
                  </a:lnTo>
                  <a:lnTo>
                    <a:pt x="3066" y="4828"/>
                  </a:lnTo>
                  <a:lnTo>
                    <a:pt x="3072" y="4818"/>
                  </a:lnTo>
                  <a:lnTo>
                    <a:pt x="3074" y="4816"/>
                  </a:lnTo>
                  <a:lnTo>
                    <a:pt x="3078" y="4814"/>
                  </a:lnTo>
                  <a:lnTo>
                    <a:pt x="3082" y="4814"/>
                  </a:lnTo>
                  <a:lnTo>
                    <a:pt x="3086" y="4816"/>
                  </a:lnTo>
                  <a:lnTo>
                    <a:pt x="3092" y="4818"/>
                  </a:lnTo>
                  <a:lnTo>
                    <a:pt x="3096" y="4820"/>
                  </a:lnTo>
                  <a:lnTo>
                    <a:pt x="3106" y="4818"/>
                  </a:lnTo>
                  <a:lnTo>
                    <a:pt x="3116" y="4818"/>
                  </a:lnTo>
                  <a:lnTo>
                    <a:pt x="3122" y="4818"/>
                  </a:lnTo>
                  <a:lnTo>
                    <a:pt x="3126" y="4818"/>
                  </a:lnTo>
                  <a:lnTo>
                    <a:pt x="3132" y="4820"/>
                  </a:lnTo>
                  <a:lnTo>
                    <a:pt x="3140" y="4820"/>
                  </a:lnTo>
                  <a:lnTo>
                    <a:pt x="3156" y="4818"/>
                  </a:lnTo>
                  <a:lnTo>
                    <a:pt x="3172" y="4816"/>
                  </a:lnTo>
                  <a:lnTo>
                    <a:pt x="3178" y="4818"/>
                  </a:lnTo>
                  <a:lnTo>
                    <a:pt x="3182" y="4820"/>
                  </a:lnTo>
                  <a:lnTo>
                    <a:pt x="3186" y="4822"/>
                  </a:lnTo>
                  <a:lnTo>
                    <a:pt x="3192" y="4824"/>
                  </a:lnTo>
                  <a:lnTo>
                    <a:pt x="3200" y="4826"/>
                  </a:lnTo>
                  <a:lnTo>
                    <a:pt x="3208" y="4826"/>
                  </a:lnTo>
                  <a:lnTo>
                    <a:pt x="3218" y="4824"/>
                  </a:lnTo>
                  <a:lnTo>
                    <a:pt x="3226" y="4822"/>
                  </a:lnTo>
                  <a:lnTo>
                    <a:pt x="3234" y="4816"/>
                  </a:lnTo>
                  <a:lnTo>
                    <a:pt x="3240" y="4810"/>
                  </a:lnTo>
                  <a:close/>
                  <a:moveTo>
                    <a:pt x="2954" y="5244"/>
                  </a:moveTo>
                  <a:lnTo>
                    <a:pt x="2954" y="5244"/>
                  </a:lnTo>
                  <a:lnTo>
                    <a:pt x="2954" y="5248"/>
                  </a:lnTo>
                  <a:lnTo>
                    <a:pt x="2956" y="5246"/>
                  </a:lnTo>
                  <a:lnTo>
                    <a:pt x="2960" y="5240"/>
                  </a:lnTo>
                  <a:lnTo>
                    <a:pt x="2962" y="5238"/>
                  </a:lnTo>
                  <a:lnTo>
                    <a:pt x="2960" y="5236"/>
                  </a:lnTo>
                  <a:lnTo>
                    <a:pt x="2958" y="5236"/>
                  </a:lnTo>
                  <a:lnTo>
                    <a:pt x="2954" y="5240"/>
                  </a:lnTo>
                  <a:lnTo>
                    <a:pt x="2954" y="5244"/>
                  </a:lnTo>
                  <a:close/>
                  <a:moveTo>
                    <a:pt x="3346" y="4878"/>
                  </a:moveTo>
                  <a:lnTo>
                    <a:pt x="3346" y="4878"/>
                  </a:lnTo>
                  <a:lnTo>
                    <a:pt x="3350" y="4878"/>
                  </a:lnTo>
                  <a:lnTo>
                    <a:pt x="3352" y="4876"/>
                  </a:lnTo>
                  <a:lnTo>
                    <a:pt x="3350" y="4874"/>
                  </a:lnTo>
                  <a:lnTo>
                    <a:pt x="3348" y="4872"/>
                  </a:lnTo>
                  <a:lnTo>
                    <a:pt x="3346" y="4872"/>
                  </a:lnTo>
                  <a:lnTo>
                    <a:pt x="3344" y="4874"/>
                  </a:lnTo>
                  <a:lnTo>
                    <a:pt x="3344" y="4876"/>
                  </a:lnTo>
                  <a:lnTo>
                    <a:pt x="3346" y="4878"/>
                  </a:lnTo>
                  <a:close/>
                  <a:moveTo>
                    <a:pt x="3352" y="4858"/>
                  </a:moveTo>
                  <a:lnTo>
                    <a:pt x="3352" y="4858"/>
                  </a:lnTo>
                  <a:lnTo>
                    <a:pt x="3350" y="4862"/>
                  </a:lnTo>
                  <a:lnTo>
                    <a:pt x="3354" y="4868"/>
                  </a:lnTo>
                  <a:lnTo>
                    <a:pt x="3358" y="4874"/>
                  </a:lnTo>
                  <a:lnTo>
                    <a:pt x="3360" y="4876"/>
                  </a:lnTo>
                  <a:lnTo>
                    <a:pt x="3364" y="4874"/>
                  </a:lnTo>
                  <a:lnTo>
                    <a:pt x="3364" y="4866"/>
                  </a:lnTo>
                  <a:lnTo>
                    <a:pt x="3362" y="4858"/>
                  </a:lnTo>
                  <a:lnTo>
                    <a:pt x="3360" y="4854"/>
                  </a:lnTo>
                  <a:lnTo>
                    <a:pt x="3356" y="4854"/>
                  </a:lnTo>
                  <a:lnTo>
                    <a:pt x="3352" y="4858"/>
                  </a:lnTo>
                  <a:close/>
                  <a:moveTo>
                    <a:pt x="3452" y="4980"/>
                  </a:moveTo>
                  <a:lnTo>
                    <a:pt x="3452" y="4980"/>
                  </a:lnTo>
                  <a:lnTo>
                    <a:pt x="3440" y="4974"/>
                  </a:lnTo>
                  <a:lnTo>
                    <a:pt x="3438" y="4974"/>
                  </a:lnTo>
                  <a:lnTo>
                    <a:pt x="3436" y="4976"/>
                  </a:lnTo>
                  <a:lnTo>
                    <a:pt x="3428" y="4978"/>
                  </a:lnTo>
                  <a:lnTo>
                    <a:pt x="3422" y="4980"/>
                  </a:lnTo>
                  <a:lnTo>
                    <a:pt x="3414" y="4978"/>
                  </a:lnTo>
                  <a:lnTo>
                    <a:pt x="3404" y="4978"/>
                  </a:lnTo>
                  <a:lnTo>
                    <a:pt x="3396" y="4978"/>
                  </a:lnTo>
                  <a:lnTo>
                    <a:pt x="3390" y="4980"/>
                  </a:lnTo>
                  <a:lnTo>
                    <a:pt x="3384" y="4982"/>
                  </a:lnTo>
                  <a:lnTo>
                    <a:pt x="3378" y="4986"/>
                  </a:lnTo>
                  <a:lnTo>
                    <a:pt x="3376" y="4990"/>
                  </a:lnTo>
                  <a:lnTo>
                    <a:pt x="3374" y="4996"/>
                  </a:lnTo>
                  <a:lnTo>
                    <a:pt x="3374" y="5002"/>
                  </a:lnTo>
                  <a:lnTo>
                    <a:pt x="3376" y="5010"/>
                  </a:lnTo>
                  <a:lnTo>
                    <a:pt x="3378" y="5006"/>
                  </a:lnTo>
                  <a:lnTo>
                    <a:pt x="3380" y="4998"/>
                  </a:lnTo>
                  <a:lnTo>
                    <a:pt x="3382" y="4994"/>
                  </a:lnTo>
                  <a:lnTo>
                    <a:pt x="3384" y="4992"/>
                  </a:lnTo>
                  <a:lnTo>
                    <a:pt x="3386" y="4992"/>
                  </a:lnTo>
                  <a:lnTo>
                    <a:pt x="3388" y="4994"/>
                  </a:lnTo>
                  <a:lnTo>
                    <a:pt x="3392" y="5000"/>
                  </a:lnTo>
                  <a:lnTo>
                    <a:pt x="3396" y="5002"/>
                  </a:lnTo>
                  <a:lnTo>
                    <a:pt x="3400" y="5004"/>
                  </a:lnTo>
                  <a:lnTo>
                    <a:pt x="3404" y="5004"/>
                  </a:lnTo>
                  <a:lnTo>
                    <a:pt x="3408" y="5000"/>
                  </a:lnTo>
                  <a:lnTo>
                    <a:pt x="3414" y="4998"/>
                  </a:lnTo>
                  <a:lnTo>
                    <a:pt x="3418" y="4998"/>
                  </a:lnTo>
                  <a:lnTo>
                    <a:pt x="3428" y="5002"/>
                  </a:lnTo>
                  <a:lnTo>
                    <a:pt x="3436" y="5006"/>
                  </a:lnTo>
                  <a:lnTo>
                    <a:pt x="3438" y="5008"/>
                  </a:lnTo>
                  <a:lnTo>
                    <a:pt x="3440" y="5006"/>
                  </a:lnTo>
                  <a:lnTo>
                    <a:pt x="3442" y="5002"/>
                  </a:lnTo>
                  <a:lnTo>
                    <a:pt x="3446" y="5002"/>
                  </a:lnTo>
                  <a:lnTo>
                    <a:pt x="3456" y="5006"/>
                  </a:lnTo>
                  <a:lnTo>
                    <a:pt x="3468" y="5014"/>
                  </a:lnTo>
                  <a:lnTo>
                    <a:pt x="3482" y="5022"/>
                  </a:lnTo>
                  <a:lnTo>
                    <a:pt x="3488" y="5026"/>
                  </a:lnTo>
                  <a:lnTo>
                    <a:pt x="3492" y="5028"/>
                  </a:lnTo>
                  <a:lnTo>
                    <a:pt x="3494" y="5026"/>
                  </a:lnTo>
                  <a:lnTo>
                    <a:pt x="3496" y="5024"/>
                  </a:lnTo>
                  <a:lnTo>
                    <a:pt x="3494" y="5012"/>
                  </a:lnTo>
                  <a:lnTo>
                    <a:pt x="3484" y="4994"/>
                  </a:lnTo>
                  <a:lnTo>
                    <a:pt x="3478" y="4988"/>
                  </a:lnTo>
                  <a:lnTo>
                    <a:pt x="3476" y="4984"/>
                  </a:lnTo>
                  <a:lnTo>
                    <a:pt x="3472" y="4982"/>
                  </a:lnTo>
                  <a:lnTo>
                    <a:pt x="3470" y="4984"/>
                  </a:lnTo>
                  <a:lnTo>
                    <a:pt x="3464" y="4984"/>
                  </a:lnTo>
                  <a:lnTo>
                    <a:pt x="3458" y="4984"/>
                  </a:lnTo>
                  <a:lnTo>
                    <a:pt x="3452" y="4980"/>
                  </a:lnTo>
                  <a:close/>
                  <a:moveTo>
                    <a:pt x="3092" y="4546"/>
                  </a:moveTo>
                  <a:lnTo>
                    <a:pt x="3092" y="4546"/>
                  </a:lnTo>
                  <a:lnTo>
                    <a:pt x="3090" y="4552"/>
                  </a:lnTo>
                  <a:lnTo>
                    <a:pt x="3092" y="4552"/>
                  </a:lnTo>
                  <a:lnTo>
                    <a:pt x="3094" y="4552"/>
                  </a:lnTo>
                  <a:lnTo>
                    <a:pt x="3098" y="4552"/>
                  </a:lnTo>
                  <a:lnTo>
                    <a:pt x="3104" y="4552"/>
                  </a:lnTo>
                  <a:lnTo>
                    <a:pt x="3108" y="4554"/>
                  </a:lnTo>
                  <a:lnTo>
                    <a:pt x="3112" y="4552"/>
                  </a:lnTo>
                  <a:lnTo>
                    <a:pt x="3112" y="4548"/>
                  </a:lnTo>
                  <a:lnTo>
                    <a:pt x="3110" y="4548"/>
                  </a:lnTo>
                  <a:lnTo>
                    <a:pt x="3106" y="4546"/>
                  </a:lnTo>
                  <a:lnTo>
                    <a:pt x="3102" y="4542"/>
                  </a:lnTo>
                  <a:lnTo>
                    <a:pt x="3100" y="4540"/>
                  </a:lnTo>
                  <a:lnTo>
                    <a:pt x="3098" y="4540"/>
                  </a:lnTo>
                  <a:lnTo>
                    <a:pt x="3096" y="4542"/>
                  </a:lnTo>
                  <a:lnTo>
                    <a:pt x="3092" y="4546"/>
                  </a:lnTo>
                  <a:close/>
                  <a:moveTo>
                    <a:pt x="3058" y="4324"/>
                  </a:moveTo>
                  <a:lnTo>
                    <a:pt x="3058" y="4324"/>
                  </a:lnTo>
                  <a:lnTo>
                    <a:pt x="3056" y="4322"/>
                  </a:lnTo>
                  <a:lnTo>
                    <a:pt x="3052" y="4322"/>
                  </a:lnTo>
                  <a:lnTo>
                    <a:pt x="3048" y="4326"/>
                  </a:lnTo>
                  <a:lnTo>
                    <a:pt x="3048" y="4330"/>
                  </a:lnTo>
                  <a:lnTo>
                    <a:pt x="3050" y="4330"/>
                  </a:lnTo>
                  <a:lnTo>
                    <a:pt x="3058" y="4324"/>
                  </a:lnTo>
                  <a:close/>
                  <a:moveTo>
                    <a:pt x="3358" y="4790"/>
                  </a:moveTo>
                  <a:lnTo>
                    <a:pt x="3358" y="4790"/>
                  </a:lnTo>
                  <a:lnTo>
                    <a:pt x="3360" y="4800"/>
                  </a:lnTo>
                  <a:lnTo>
                    <a:pt x="3358" y="4806"/>
                  </a:lnTo>
                  <a:lnTo>
                    <a:pt x="3358" y="4812"/>
                  </a:lnTo>
                  <a:lnTo>
                    <a:pt x="3358" y="4816"/>
                  </a:lnTo>
                  <a:lnTo>
                    <a:pt x="3362" y="4820"/>
                  </a:lnTo>
                  <a:lnTo>
                    <a:pt x="3364" y="4826"/>
                  </a:lnTo>
                  <a:lnTo>
                    <a:pt x="3364" y="4830"/>
                  </a:lnTo>
                  <a:lnTo>
                    <a:pt x="3364" y="4838"/>
                  </a:lnTo>
                  <a:lnTo>
                    <a:pt x="3364" y="4846"/>
                  </a:lnTo>
                  <a:lnTo>
                    <a:pt x="3364" y="4850"/>
                  </a:lnTo>
                  <a:lnTo>
                    <a:pt x="3368" y="4856"/>
                  </a:lnTo>
                  <a:lnTo>
                    <a:pt x="3382" y="4876"/>
                  </a:lnTo>
                  <a:lnTo>
                    <a:pt x="3388" y="4882"/>
                  </a:lnTo>
                  <a:lnTo>
                    <a:pt x="3390" y="4884"/>
                  </a:lnTo>
                  <a:lnTo>
                    <a:pt x="3394" y="4884"/>
                  </a:lnTo>
                  <a:lnTo>
                    <a:pt x="3394" y="4882"/>
                  </a:lnTo>
                  <a:lnTo>
                    <a:pt x="3394" y="4880"/>
                  </a:lnTo>
                  <a:lnTo>
                    <a:pt x="3390" y="4876"/>
                  </a:lnTo>
                  <a:lnTo>
                    <a:pt x="3384" y="4868"/>
                  </a:lnTo>
                  <a:lnTo>
                    <a:pt x="3380" y="4860"/>
                  </a:lnTo>
                  <a:lnTo>
                    <a:pt x="3376" y="4848"/>
                  </a:lnTo>
                  <a:lnTo>
                    <a:pt x="3374" y="4836"/>
                  </a:lnTo>
                  <a:lnTo>
                    <a:pt x="3374" y="4826"/>
                  </a:lnTo>
                  <a:lnTo>
                    <a:pt x="3376" y="4820"/>
                  </a:lnTo>
                  <a:lnTo>
                    <a:pt x="3380" y="4818"/>
                  </a:lnTo>
                  <a:lnTo>
                    <a:pt x="3382" y="4818"/>
                  </a:lnTo>
                  <a:lnTo>
                    <a:pt x="3390" y="4820"/>
                  </a:lnTo>
                  <a:lnTo>
                    <a:pt x="3402" y="4824"/>
                  </a:lnTo>
                  <a:lnTo>
                    <a:pt x="3406" y="4826"/>
                  </a:lnTo>
                  <a:lnTo>
                    <a:pt x="3410" y="4826"/>
                  </a:lnTo>
                  <a:lnTo>
                    <a:pt x="3410" y="4822"/>
                  </a:lnTo>
                  <a:lnTo>
                    <a:pt x="3406" y="4816"/>
                  </a:lnTo>
                  <a:lnTo>
                    <a:pt x="3400" y="4812"/>
                  </a:lnTo>
                  <a:lnTo>
                    <a:pt x="3394" y="4810"/>
                  </a:lnTo>
                  <a:lnTo>
                    <a:pt x="3390" y="4806"/>
                  </a:lnTo>
                  <a:lnTo>
                    <a:pt x="3386" y="4804"/>
                  </a:lnTo>
                  <a:lnTo>
                    <a:pt x="3386" y="4802"/>
                  </a:lnTo>
                  <a:lnTo>
                    <a:pt x="3388" y="4800"/>
                  </a:lnTo>
                  <a:lnTo>
                    <a:pt x="3394" y="4796"/>
                  </a:lnTo>
                  <a:lnTo>
                    <a:pt x="3400" y="4792"/>
                  </a:lnTo>
                  <a:lnTo>
                    <a:pt x="3404" y="4788"/>
                  </a:lnTo>
                  <a:lnTo>
                    <a:pt x="3406" y="4784"/>
                  </a:lnTo>
                  <a:lnTo>
                    <a:pt x="3408" y="4774"/>
                  </a:lnTo>
                  <a:lnTo>
                    <a:pt x="3406" y="4770"/>
                  </a:lnTo>
                  <a:lnTo>
                    <a:pt x="3404" y="4766"/>
                  </a:lnTo>
                  <a:lnTo>
                    <a:pt x="3400" y="4766"/>
                  </a:lnTo>
                  <a:lnTo>
                    <a:pt x="3396" y="4766"/>
                  </a:lnTo>
                  <a:lnTo>
                    <a:pt x="3390" y="4770"/>
                  </a:lnTo>
                  <a:lnTo>
                    <a:pt x="3386" y="4774"/>
                  </a:lnTo>
                  <a:lnTo>
                    <a:pt x="3378" y="4788"/>
                  </a:lnTo>
                  <a:lnTo>
                    <a:pt x="3372" y="4800"/>
                  </a:lnTo>
                  <a:lnTo>
                    <a:pt x="3370" y="4800"/>
                  </a:lnTo>
                  <a:lnTo>
                    <a:pt x="3368" y="4798"/>
                  </a:lnTo>
                  <a:lnTo>
                    <a:pt x="3366" y="4792"/>
                  </a:lnTo>
                  <a:lnTo>
                    <a:pt x="3368" y="4788"/>
                  </a:lnTo>
                  <a:lnTo>
                    <a:pt x="3372" y="4782"/>
                  </a:lnTo>
                  <a:lnTo>
                    <a:pt x="3378" y="4772"/>
                  </a:lnTo>
                  <a:lnTo>
                    <a:pt x="3378" y="4766"/>
                  </a:lnTo>
                  <a:lnTo>
                    <a:pt x="3378" y="4762"/>
                  </a:lnTo>
                  <a:lnTo>
                    <a:pt x="3376" y="4754"/>
                  </a:lnTo>
                  <a:lnTo>
                    <a:pt x="3374" y="4750"/>
                  </a:lnTo>
                  <a:lnTo>
                    <a:pt x="3374" y="4748"/>
                  </a:lnTo>
                  <a:lnTo>
                    <a:pt x="3374" y="4744"/>
                  </a:lnTo>
                  <a:lnTo>
                    <a:pt x="3378" y="4734"/>
                  </a:lnTo>
                  <a:lnTo>
                    <a:pt x="3378" y="4732"/>
                  </a:lnTo>
                  <a:lnTo>
                    <a:pt x="3376" y="4732"/>
                  </a:lnTo>
                  <a:lnTo>
                    <a:pt x="3370" y="4736"/>
                  </a:lnTo>
                  <a:lnTo>
                    <a:pt x="3366" y="4740"/>
                  </a:lnTo>
                  <a:lnTo>
                    <a:pt x="3362" y="4746"/>
                  </a:lnTo>
                  <a:lnTo>
                    <a:pt x="3356" y="4760"/>
                  </a:lnTo>
                  <a:lnTo>
                    <a:pt x="3356" y="4776"/>
                  </a:lnTo>
                  <a:lnTo>
                    <a:pt x="3356" y="4784"/>
                  </a:lnTo>
                  <a:lnTo>
                    <a:pt x="3358" y="4790"/>
                  </a:lnTo>
                  <a:close/>
                  <a:moveTo>
                    <a:pt x="3086" y="4178"/>
                  </a:moveTo>
                  <a:lnTo>
                    <a:pt x="3086" y="4178"/>
                  </a:lnTo>
                  <a:lnTo>
                    <a:pt x="3076" y="4178"/>
                  </a:lnTo>
                  <a:lnTo>
                    <a:pt x="3070" y="4180"/>
                  </a:lnTo>
                  <a:lnTo>
                    <a:pt x="3068" y="4184"/>
                  </a:lnTo>
                  <a:lnTo>
                    <a:pt x="3072" y="4186"/>
                  </a:lnTo>
                  <a:lnTo>
                    <a:pt x="3076" y="4188"/>
                  </a:lnTo>
                  <a:lnTo>
                    <a:pt x="3076" y="4190"/>
                  </a:lnTo>
                  <a:lnTo>
                    <a:pt x="3078" y="4194"/>
                  </a:lnTo>
                  <a:lnTo>
                    <a:pt x="3080" y="4196"/>
                  </a:lnTo>
                  <a:lnTo>
                    <a:pt x="3084" y="4202"/>
                  </a:lnTo>
                  <a:lnTo>
                    <a:pt x="3088" y="4212"/>
                  </a:lnTo>
                  <a:lnTo>
                    <a:pt x="3092" y="4224"/>
                  </a:lnTo>
                  <a:lnTo>
                    <a:pt x="3098" y="4238"/>
                  </a:lnTo>
                  <a:lnTo>
                    <a:pt x="3102" y="4244"/>
                  </a:lnTo>
                  <a:lnTo>
                    <a:pt x="3104" y="4244"/>
                  </a:lnTo>
                  <a:lnTo>
                    <a:pt x="3106" y="4244"/>
                  </a:lnTo>
                  <a:lnTo>
                    <a:pt x="3112" y="4240"/>
                  </a:lnTo>
                  <a:lnTo>
                    <a:pt x="3116" y="4232"/>
                  </a:lnTo>
                  <a:lnTo>
                    <a:pt x="3118" y="4224"/>
                  </a:lnTo>
                  <a:lnTo>
                    <a:pt x="3118" y="4220"/>
                  </a:lnTo>
                  <a:lnTo>
                    <a:pt x="3116" y="4216"/>
                  </a:lnTo>
                  <a:lnTo>
                    <a:pt x="3116" y="4208"/>
                  </a:lnTo>
                  <a:lnTo>
                    <a:pt x="3118" y="4204"/>
                  </a:lnTo>
                  <a:lnTo>
                    <a:pt x="3116" y="4198"/>
                  </a:lnTo>
                  <a:lnTo>
                    <a:pt x="3114" y="4194"/>
                  </a:lnTo>
                  <a:lnTo>
                    <a:pt x="3110" y="4190"/>
                  </a:lnTo>
                  <a:lnTo>
                    <a:pt x="3100" y="4184"/>
                  </a:lnTo>
                  <a:lnTo>
                    <a:pt x="3086" y="4178"/>
                  </a:lnTo>
                  <a:close/>
                  <a:moveTo>
                    <a:pt x="3138" y="4192"/>
                  </a:moveTo>
                  <a:lnTo>
                    <a:pt x="3138" y="4192"/>
                  </a:lnTo>
                  <a:lnTo>
                    <a:pt x="3140" y="4190"/>
                  </a:lnTo>
                  <a:lnTo>
                    <a:pt x="3142" y="4186"/>
                  </a:lnTo>
                  <a:lnTo>
                    <a:pt x="3140" y="4180"/>
                  </a:lnTo>
                  <a:lnTo>
                    <a:pt x="3138" y="4178"/>
                  </a:lnTo>
                  <a:lnTo>
                    <a:pt x="3134" y="4178"/>
                  </a:lnTo>
                  <a:lnTo>
                    <a:pt x="3132" y="4178"/>
                  </a:lnTo>
                  <a:lnTo>
                    <a:pt x="3130" y="4178"/>
                  </a:lnTo>
                  <a:lnTo>
                    <a:pt x="3130" y="4184"/>
                  </a:lnTo>
                  <a:lnTo>
                    <a:pt x="3130" y="4188"/>
                  </a:lnTo>
                  <a:lnTo>
                    <a:pt x="3132" y="4192"/>
                  </a:lnTo>
                  <a:lnTo>
                    <a:pt x="3134" y="4194"/>
                  </a:lnTo>
                  <a:lnTo>
                    <a:pt x="3138" y="4192"/>
                  </a:lnTo>
                  <a:close/>
                  <a:moveTo>
                    <a:pt x="3386" y="4736"/>
                  </a:moveTo>
                  <a:lnTo>
                    <a:pt x="3386" y="4736"/>
                  </a:lnTo>
                  <a:lnTo>
                    <a:pt x="3388" y="4742"/>
                  </a:lnTo>
                  <a:lnTo>
                    <a:pt x="3392" y="4742"/>
                  </a:lnTo>
                  <a:lnTo>
                    <a:pt x="3396" y="4740"/>
                  </a:lnTo>
                  <a:lnTo>
                    <a:pt x="3398" y="4736"/>
                  </a:lnTo>
                  <a:lnTo>
                    <a:pt x="3402" y="4732"/>
                  </a:lnTo>
                  <a:lnTo>
                    <a:pt x="3404" y="4726"/>
                  </a:lnTo>
                  <a:lnTo>
                    <a:pt x="3404" y="4720"/>
                  </a:lnTo>
                  <a:lnTo>
                    <a:pt x="3404" y="4714"/>
                  </a:lnTo>
                  <a:lnTo>
                    <a:pt x="3400" y="4712"/>
                  </a:lnTo>
                  <a:lnTo>
                    <a:pt x="3398" y="4712"/>
                  </a:lnTo>
                  <a:lnTo>
                    <a:pt x="3394" y="4714"/>
                  </a:lnTo>
                  <a:lnTo>
                    <a:pt x="3392" y="4718"/>
                  </a:lnTo>
                  <a:lnTo>
                    <a:pt x="3388" y="4726"/>
                  </a:lnTo>
                  <a:lnTo>
                    <a:pt x="3386" y="4736"/>
                  </a:lnTo>
                  <a:close/>
                  <a:moveTo>
                    <a:pt x="3378" y="4912"/>
                  </a:moveTo>
                  <a:lnTo>
                    <a:pt x="3378" y="4912"/>
                  </a:lnTo>
                  <a:lnTo>
                    <a:pt x="3374" y="4908"/>
                  </a:lnTo>
                  <a:lnTo>
                    <a:pt x="3370" y="4906"/>
                  </a:lnTo>
                  <a:lnTo>
                    <a:pt x="3364" y="4904"/>
                  </a:lnTo>
                  <a:lnTo>
                    <a:pt x="3362" y="4904"/>
                  </a:lnTo>
                  <a:lnTo>
                    <a:pt x="3358" y="4906"/>
                  </a:lnTo>
                  <a:lnTo>
                    <a:pt x="3356" y="4908"/>
                  </a:lnTo>
                  <a:lnTo>
                    <a:pt x="3354" y="4912"/>
                  </a:lnTo>
                  <a:lnTo>
                    <a:pt x="3354" y="4916"/>
                  </a:lnTo>
                  <a:lnTo>
                    <a:pt x="3354" y="4922"/>
                  </a:lnTo>
                  <a:lnTo>
                    <a:pt x="3358" y="4924"/>
                  </a:lnTo>
                  <a:lnTo>
                    <a:pt x="3366" y="4922"/>
                  </a:lnTo>
                  <a:lnTo>
                    <a:pt x="3382" y="4922"/>
                  </a:lnTo>
                  <a:lnTo>
                    <a:pt x="3384" y="4922"/>
                  </a:lnTo>
                  <a:lnTo>
                    <a:pt x="3384" y="4920"/>
                  </a:lnTo>
                  <a:lnTo>
                    <a:pt x="3378" y="4912"/>
                  </a:lnTo>
                  <a:close/>
                  <a:moveTo>
                    <a:pt x="3378" y="5236"/>
                  </a:moveTo>
                  <a:lnTo>
                    <a:pt x="3378" y="5236"/>
                  </a:lnTo>
                  <a:lnTo>
                    <a:pt x="3374" y="5234"/>
                  </a:lnTo>
                  <a:lnTo>
                    <a:pt x="3370" y="5234"/>
                  </a:lnTo>
                  <a:lnTo>
                    <a:pt x="3368" y="5236"/>
                  </a:lnTo>
                  <a:lnTo>
                    <a:pt x="3372" y="5240"/>
                  </a:lnTo>
                  <a:lnTo>
                    <a:pt x="3376" y="5242"/>
                  </a:lnTo>
                  <a:lnTo>
                    <a:pt x="3380" y="5240"/>
                  </a:lnTo>
                  <a:lnTo>
                    <a:pt x="3380" y="5238"/>
                  </a:lnTo>
                  <a:lnTo>
                    <a:pt x="3378" y="5236"/>
                  </a:lnTo>
                  <a:close/>
                  <a:moveTo>
                    <a:pt x="3444" y="5230"/>
                  </a:moveTo>
                  <a:lnTo>
                    <a:pt x="3444" y="5230"/>
                  </a:lnTo>
                  <a:lnTo>
                    <a:pt x="3448" y="5232"/>
                  </a:lnTo>
                  <a:lnTo>
                    <a:pt x="3450" y="5230"/>
                  </a:lnTo>
                  <a:lnTo>
                    <a:pt x="3452" y="5228"/>
                  </a:lnTo>
                  <a:lnTo>
                    <a:pt x="3452" y="5224"/>
                  </a:lnTo>
                  <a:lnTo>
                    <a:pt x="3448" y="5220"/>
                  </a:lnTo>
                  <a:lnTo>
                    <a:pt x="3442" y="5218"/>
                  </a:lnTo>
                  <a:lnTo>
                    <a:pt x="3440" y="5220"/>
                  </a:lnTo>
                  <a:lnTo>
                    <a:pt x="3442" y="5224"/>
                  </a:lnTo>
                  <a:lnTo>
                    <a:pt x="3444" y="5230"/>
                  </a:lnTo>
                  <a:close/>
                  <a:moveTo>
                    <a:pt x="3364" y="4876"/>
                  </a:moveTo>
                  <a:lnTo>
                    <a:pt x="3364" y="4876"/>
                  </a:lnTo>
                  <a:lnTo>
                    <a:pt x="3364" y="4878"/>
                  </a:lnTo>
                  <a:lnTo>
                    <a:pt x="3366" y="4880"/>
                  </a:lnTo>
                  <a:lnTo>
                    <a:pt x="3370" y="4882"/>
                  </a:lnTo>
                  <a:lnTo>
                    <a:pt x="3372" y="4880"/>
                  </a:lnTo>
                  <a:lnTo>
                    <a:pt x="3374" y="4876"/>
                  </a:lnTo>
                  <a:lnTo>
                    <a:pt x="3372" y="4874"/>
                  </a:lnTo>
                  <a:lnTo>
                    <a:pt x="3368" y="4874"/>
                  </a:lnTo>
                  <a:lnTo>
                    <a:pt x="3364" y="4876"/>
                  </a:lnTo>
                  <a:close/>
                  <a:moveTo>
                    <a:pt x="3374" y="5022"/>
                  </a:moveTo>
                  <a:lnTo>
                    <a:pt x="3374" y="5022"/>
                  </a:lnTo>
                  <a:lnTo>
                    <a:pt x="3378" y="5024"/>
                  </a:lnTo>
                  <a:lnTo>
                    <a:pt x="3384" y="5022"/>
                  </a:lnTo>
                  <a:lnTo>
                    <a:pt x="3388" y="5018"/>
                  </a:lnTo>
                  <a:lnTo>
                    <a:pt x="3390" y="5012"/>
                  </a:lnTo>
                  <a:lnTo>
                    <a:pt x="3390" y="5010"/>
                  </a:lnTo>
                  <a:lnTo>
                    <a:pt x="3388" y="5010"/>
                  </a:lnTo>
                  <a:lnTo>
                    <a:pt x="3382" y="5012"/>
                  </a:lnTo>
                  <a:lnTo>
                    <a:pt x="3376" y="5018"/>
                  </a:lnTo>
                  <a:lnTo>
                    <a:pt x="3374" y="5020"/>
                  </a:lnTo>
                  <a:lnTo>
                    <a:pt x="3374" y="5022"/>
                  </a:lnTo>
                  <a:close/>
                  <a:moveTo>
                    <a:pt x="3412" y="3200"/>
                  </a:moveTo>
                  <a:lnTo>
                    <a:pt x="3412" y="3200"/>
                  </a:lnTo>
                  <a:lnTo>
                    <a:pt x="3408" y="3200"/>
                  </a:lnTo>
                  <a:lnTo>
                    <a:pt x="3406" y="3202"/>
                  </a:lnTo>
                  <a:lnTo>
                    <a:pt x="3404" y="3206"/>
                  </a:lnTo>
                  <a:lnTo>
                    <a:pt x="3406" y="3208"/>
                  </a:lnTo>
                  <a:lnTo>
                    <a:pt x="3408" y="3208"/>
                  </a:lnTo>
                  <a:lnTo>
                    <a:pt x="3414" y="3206"/>
                  </a:lnTo>
                  <a:lnTo>
                    <a:pt x="3416" y="3204"/>
                  </a:lnTo>
                  <a:lnTo>
                    <a:pt x="3416" y="3202"/>
                  </a:lnTo>
                  <a:lnTo>
                    <a:pt x="3412" y="3200"/>
                  </a:lnTo>
                  <a:close/>
                  <a:moveTo>
                    <a:pt x="3402" y="3084"/>
                  </a:moveTo>
                  <a:lnTo>
                    <a:pt x="3402" y="3084"/>
                  </a:lnTo>
                  <a:lnTo>
                    <a:pt x="3400" y="3088"/>
                  </a:lnTo>
                  <a:lnTo>
                    <a:pt x="3398" y="3092"/>
                  </a:lnTo>
                  <a:lnTo>
                    <a:pt x="3400" y="3096"/>
                  </a:lnTo>
                  <a:lnTo>
                    <a:pt x="3402" y="3098"/>
                  </a:lnTo>
                  <a:lnTo>
                    <a:pt x="3404" y="3096"/>
                  </a:lnTo>
                  <a:lnTo>
                    <a:pt x="3406" y="3092"/>
                  </a:lnTo>
                  <a:lnTo>
                    <a:pt x="3406" y="3088"/>
                  </a:lnTo>
                  <a:lnTo>
                    <a:pt x="3406" y="3084"/>
                  </a:lnTo>
                  <a:lnTo>
                    <a:pt x="3404" y="3084"/>
                  </a:lnTo>
                  <a:lnTo>
                    <a:pt x="3402" y="3084"/>
                  </a:lnTo>
                  <a:close/>
                  <a:moveTo>
                    <a:pt x="3416" y="3464"/>
                  </a:moveTo>
                  <a:lnTo>
                    <a:pt x="3416" y="3464"/>
                  </a:lnTo>
                  <a:lnTo>
                    <a:pt x="3420" y="3466"/>
                  </a:lnTo>
                  <a:lnTo>
                    <a:pt x="3422" y="3464"/>
                  </a:lnTo>
                  <a:lnTo>
                    <a:pt x="3422" y="3460"/>
                  </a:lnTo>
                  <a:lnTo>
                    <a:pt x="3420" y="3454"/>
                  </a:lnTo>
                  <a:lnTo>
                    <a:pt x="3418" y="3452"/>
                  </a:lnTo>
                  <a:lnTo>
                    <a:pt x="3416" y="3454"/>
                  </a:lnTo>
                  <a:lnTo>
                    <a:pt x="3414" y="3458"/>
                  </a:lnTo>
                  <a:lnTo>
                    <a:pt x="3416" y="3464"/>
                  </a:lnTo>
                  <a:close/>
                  <a:moveTo>
                    <a:pt x="2806" y="3776"/>
                  </a:moveTo>
                  <a:lnTo>
                    <a:pt x="2806" y="3776"/>
                  </a:lnTo>
                  <a:lnTo>
                    <a:pt x="2810" y="3778"/>
                  </a:lnTo>
                  <a:lnTo>
                    <a:pt x="2814" y="3778"/>
                  </a:lnTo>
                  <a:lnTo>
                    <a:pt x="2816" y="3776"/>
                  </a:lnTo>
                  <a:lnTo>
                    <a:pt x="2818" y="3774"/>
                  </a:lnTo>
                  <a:lnTo>
                    <a:pt x="2820" y="3768"/>
                  </a:lnTo>
                  <a:lnTo>
                    <a:pt x="2818" y="3762"/>
                  </a:lnTo>
                  <a:lnTo>
                    <a:pt x="2820" y="3758"/>
                  </a:lnTo>
                  <a:lnTo>
                    <a:pt x="2820" y="3754"/>
                  </a:lnTo>
                  <a:lnTo>
                    <a:pt x="2820" y="3752"/>
                  </a:lnTo>
                  <a:lnTo>
                    <a:pt x="2818" y="3752"/>
                  </a:lnTo>
                  <a:lnTo>
                    <a:pt x="2814" y="3752"/>
                  </a:lnTo>
                  <a:lnTo>
                    <a:pt x="2812" y="3752"/>
                  </a:lnTo>
                  <a:lnTo>
                    <a:pt x="2814" y="3752"/>
                  </a:lnTo>
                  <a:lnTo>
                    <a:pt x="2814" y="3750"/>
                  </a:lnTo>
                  <a:lnTo>
                    <a:pt x="2812" y="3748"/>
                  </a:lnTo>
                  <a:lnTo>
                    <a:pt x="2810" y="3750"/>
                  </a:lnTo>
                  <a:lnTo>
                    <a:pt x="2808" y="3752"/>
                  </a:lnTo>
                  <a:lnTo>
                    <a:pt x="2808" y="3756"/>
                  </a:lnTo>
                  <a:lnTo>
                    <a:pt x="2806" y="3758"/>
                  </a:lnTo>
                  <a:lnTo>
                    <a:pt x="2802" y="3760"/>
                  </a:lnTo>
                  <a:lnTo>
                    <a:pt x="2802" y="3766"/>
                  </a:lnTo>
                  <a:lnTo>
                    <a:pt x="2802" y="3774"/>
                  </a:lnTo>
                  <a:lnTo>
                    <a:pt x="2800" y="3774"/>
                  </a:lnTo>
                  <a:lnTo>
                    <a:pt x="2802" y="3774"/>
                  </a:lnTo>
                  <a:lnTo>
                    <a:pt x="2804" y="3774"/>
                  </a:lnTo>
                  <a:lnTo>
                    <a:pt x="2806" y="3776"/>
                  </a:lnTo>
                  <a:close/>
                  <a:moveTo>
                    <a:pt x="3380" y="3090"/>
                  </a:moveTo>
                  <a:lnTo>
                    <a:pt x="3380" y="3090"/>
                  </a:lnTo>
                  <a:lnTo>
                    <a:pt x="3378" y="3088"/>
                  </a:lnTo>
                  <a:lnTo>
                    <a:pt x="3376" y="3086"/>
                  </a:lnTo>
                  <a:lnTo>
                    <a:pt x="3372" y="3088"/>
                  </a:lnTo>
                  <a:lnTo>
                    <a:pt x="3370" y="3090"/>
                  </a:lnTo>
                  <a:lnTo>
                    <a:pt x="3370" y="3092"/>
                  </a:lnTo>
                  <a:lnTo>
                    <a:pt x="3376" y="3096"/>
                  </a:lnTo>
                  <a:lnTo>
                    <a:pt x="3378" y="3096"/>
                  </a:lnTo>
                  <a:lnTo>
                    <a:pt x="3380" y="3096"/>
                  </a:lnTo>
                  <a:lnTo>
                    <a:pt x="3380" y="3090"/>
                  </a:lnTo>
                  <a:close/>
                  <a:moveTo>
                    <a:pt x="3918" y="2740"/>
                  </a:moveTo>
                  <a:lnTo>
                    <a:pt x="3918" y="2740"/>
                  </a:lnTo>
                  <a:lnTo>
                    <a:pt x="3918" y="2736"/>
                  </a:lnTo>
                  <a:lnTo>
                    <a:pt x="3918" y="2734"/>
                  </a:lnTo>
                  <a:lnTo>
                    <a:pt x="3914" y="2732"/>
                  </a:lnTo>
                  <a:lnTo>
                    <a:pt x="3908" y="2730"/>
                  </a:lnTo>
                  <a:lnTo>
                    <a:pt x="3902" y="2728"/>
                  </a:lnTo>
                  <a:lnTo>
                    <a:pt x="3900" y="2726"/>
                  </a:lnTo>
                  <a:lnTo>
                    <a:pt x="3898" y="2728"/>
                  </a:lnTo>
                  <a:lnTo>
                    <a:pt x="3894" y="2736"/>
                  </a:lnTo>
                  <a:lnTo>
                    <a:pt x="3894" y="2740"/>
                  </a:lnTo>
                  <a:lnTo>
                    <a:pt x="3894" y="2744"/>
                  </a:lnTo>
                  <a:lnTo>
                    <a:pt x="3898" y="2746"/>
                  </a:lnTo>
                  <a:lnTo>
                    <a:pt x="3902" y="2744"/>
                  </a:lnTo>
                  <a:lnTo>
                    <a:pt x="3906" y="2744"/>
                  </a:lnTo>
                  <a:lnTo>
                    <a:pt x="3910" y="2746"/>
                  </a:lnTo>
                  <a:lnTo>
                    <a:pt x="3910" y="2748"/>
                  </a:lnTo>
                  <a:lnTo>
                    <a:pt x="3912" y="2752"/>
                  </a:lnTo>
                  <a:lnTo>
                    <a:pt x="3908" y="2760"/>
                  </a:lnTo>
                  <a:lnTo>
                    <a:pt x="3906" y="2762"/>
                  </a:lnTo>
                  <a:lnTo>
                    <a:pt x="3904" y="2760"/>
                  </a:lnTo>
                  <a:lnTo>
                    <a:pt x="3900" y="2758"/>
                  </a:lnTo>
                  <a:lnTo>
                    <a:pt x="3898" y="2760"/>
                  </a:lnTo>
                  <a:lnTo>
                    <a:pt x="3894" y="2762"/>
                  </a:lnTo>
                  <a:lnTo>
                    <a:pt x="3890" y="2764"/>
                  </a:lnTo>
                  <a:lnTo>
                    <a:pt x="3888" y="2762"/>
                  </a:lnTo>
                  <a:lnTo>
                    <a:pt x="3888" y="2756"/>
                  </a:lnTo>
                  <a:lnTo>
                    <a:pt x="3886" y="2746"/>
                  </a:lnTo>
                  <a:lnTo>
                    <a:pt x="3884" y="2742"/>
                  </a:lnTo>
                  <a:lnTo>
                    <a:pt x="3880" y="2740"/>
                  </a:lnTo>
                  <a:lnTo>
                    <a:pt x="3878" y="2742"/>
                  </a:lnTo>
                  <a:lnTo>
                    <a:pt x="3876" y="2744"/>
                  </a:lnTo>
                  <a:lnTo>
                    <a:pt x="3874" y="2750"/>
                  </a:lnTo>
                  <a:lnTo>
                    <a:pt x="3874" y="2758"/>
                  </a:lnTo>
                  <a:lnTo>
                    <a:pt x="3872" y="2764"/>
                  </a:lnTo>
                  <a:lnTo>
                    <a:pt x="3870" y="2768"/>
                  </a:lnTo>
                  <a:lnTo>
                    <a:pt x="3866" y="2768"/>
                  </a:lnTo>
                  <a:lnTo>
                    <a:pt x="3862" y="2770"/>
                  </a:lnTo>
                  <a:lnTo>
                    <a:pt x="3858" y="2770"/>
                  </a:lnTo>
                  <a:lnTo>
                    <a:pt x="3856" y="2772"/>
                  </a:lnTo>
                  <a:lnTo>
                    <a:pt x="3856" y="2776"/>
                  </a:lnTo>
                  <a:lnTo>
                    <a:pt x="3856" y="2786"/>
                  </a:lnTo>
                  <a:lnTo>
                    <a:pt x="3858" y="2796"/>
                  </a:lnTo>
                  <a:lnTo>
                    <a:pt x="3860" y="2802"/>
                  </a:lnTo>
                  <a:lnTo>
                    <a:pt x="3858" y="2806"/>
                  </a:lnTo>
                  <a:lnTo>
                    <a:pt x="3856" y="2808"/>
                  </a:lnTo>
                  <a:lnTo>
                    <a:pt x="3852" y="2810"/>
                  </a:lnTo>
                  <a:lnTo>
                    <a:pt x="3850" y="2812"/>
                  </a:lnTo>
                  <a:lnTo>
                    <a:pt x="3850" y="2814"/>
                  </a:lnTo>
                  <a:lnTo>
                    <a:pt x="3850" y="2816"/>
                  </a:lnTo>
                  <a:lnTo>
                    <a:pt x="3852" y="2818"/>
                  </a:lnTo>
                  <a:lnTo>
                    <a:pt x="3854" y="2818"/>
                  </a:lnTo>
                  <a:lnTo>
                    <a:pt x="3858" y="2820"/>
                  </a:lnTo>
                  <a:lnTo>
                    <a:pt x="3860" y="2824"/>
                  </a:lnTo>
                  <a:lnTo>
                    <a:pt x="3860" y="2832"/>
                  </a:lnTo>
                  <a:lnTo>
                    <a:pt x="3858" y="2846"/>
                  </a:lnTo>
                  <a:lnTo>
                    <a:pt x="3854" y="2866"/>
                  </a:lnTo>
                  <a:lnTo>
                    <a:pt x="3850" y="2884"/>
                  </a:lnTo>
                  <a:lnTo>
                    <a:pt x="3844" y="2896"/>
                  </a:lnTo>
                  <a:lnTo>
                    <a:pt x="3840" y="2904"/>
                  </a:lnTo>
                  <a:lnTo>
                    <a:pt x="3834" y="2912"/>
                  </a:lnTo>
                  <a:lnTo>
                    <a:pt x="3822" y="2926"/>
                  </a:lnTo>
                  <a:lnTo>
                    <a:pt x="3808" y="2942"/>
                  </a:lnTo>
                  <a:lnTo>
                    <a:pt x="3802" y="2952"/>
                  </a:lnTo>
                  <a:lnTo>
                    <a:pt x="3794" y="2960"/>
                  </a:lnTo>
                  <a:lnTo>
                    <a:pt x="3788" y="2964"/>
                  </a:lnTo>
                  <a:lnTo>
                    <a:pt x="3782" y="2968"/>
                  </a:lnTo>
                  <a:lnTo>
                    <a:pt x="3768" y="2974"/>
                  </a:lnTo>
                  <a:lnTo>
                    <a:pt x="3760" y="2978"/>
                  </a:lnTo>
                  <a:lnTo>
                    <a:pt x="3752" y="2984"/>
                  </a:lnTo>
                  <a:lnTo>
                    <a:pt x="3742" y="2990"/>
                  </a:lnTo>
                  <a:lnTo>
                    <a:pt x="3742" y="2988"/>
                  </a:lnTo>
                  <a:lnTo>
                    <a:pt x="3742" y="2986"/>
                  </a:lnTo>
                  <a:lnTo>
                    <a:pt x="3744" y="2978"/>
                  </a:lnTo>
                  <a:lnTo>
                    <a:pt x="3744" y="2974"/>
                  </a:lnTo>
                  <a:lnTo>
                    <a:pt x="3740" y="2970"/>
                  </a:lnTo>
                  <a:lnTo>
                    <a:pt x="3740" y="2968"/>
                  </a:lnTo>
                  <a:lnTo>
                    <a:pt x="3740" y="2966"/>
                  </a:lnTo>
                  <a:lnTo>
                    <a:pt x="3748" y="2960"/>
                  </a:lnTo>
                  <a:lnTo>
                    <a:pt x="3754" y="2952"/>
                  </a:lnTo>
                  <a:lnTo>
                    <a:pt x="3756" y="2948"/>
                  </a:lnTo>
                  <a:lnTo>
                    <a:pt x="3754" y="2944"/>
                  </a:lnTo>
                  <a:lnTo>
                    <a:pt x="3752" y="2944"/>
                  </a:lnTo>
                  <a:lnTo>
                    <a:pt x="3748" y="2944"/>
                  </a:lnTo>
                  <a:lnTo>
                    <a:pt x="3738" y="2948"/>
                  </a:lnTo>
                  <a:lnTo>
                    <a:pt x="3734" y="2952"/>
                  </a:lnTo>
                  <a:lnTo>
                    <a:pt x="3730" y="2956"/>
                  </a:lnTo>
                  <a:lnTo>
                    <a:pt x="3728" y="2962"/>
                  </a:lnTo>
                  <a:lnTo>
                    <a:pt x="3730" y="2966"/>
                  </a:lnTo>
                  <a:lnTo>
                    <a:pt x="3730" y="2976"/>
                  </a:lnTo>
                  <a:lnTo>
                    <a:pt x="3728" y="2986"/>
                  </a:lnTo>
                  <a:lnTo>
                    <a:pt x="3722" y="2996"/>
                  </a:lnTo>
                  <a:lnTo>
                    <a:pt x="3716" y="3006"/>
                  </a:lnTo>
                  <a:lnTo>
                    <a:pt x="3704" y="3022"/>
                  </a:lnTo>
                  <a:lnTo>
                    <a:pt x="3700" y="3026"/>
                  </a:lnTo>
                  <a:lnTo>
                    <a:pt x="3698" y="3030"/>
                  </a:lnTo>
                  <a:lnTo>
                    <a:pt x="3700" y="3036"/>
                  </a:lnTo>
                  <a:lnTo>
                    <a:pt x="3700" y="3044"/>
                  </a:lnTo>
                  <a:lnTo>
                    <a:pt x="3698" y="3046"/>
                  </a:lnTo>
                  <a:lnTo>
                    <a:pt x="3694" y="3050"/>
                  </a:lnTo>
                  <a:lnTo>
                    <a:pt x="3690" y="3052"/>
                  </a:lnTo>
                  <a:lnTo>
                    <a:pt x="3682" y="3054"/>
                  </a:lnTo>
                  <a:lnTo>
                    <a:pt x="3676" y="3054"/>
                  </a:lnTo>
                  <a:lnTo>
                    <a:pt x="3672" y="3052"/>
                  </a:lnTo>
                  <a:lnTo>
                    <a:pt x="3672" y="3048"/>
                  </a:lnTo>
                  <a:lnTo>
                    <a:pt x="3674" y="3044"/>
                  </a:lnTo>
                  <a:lnTo>
                    <a:pt x="3672" y="3042"/>
                  </a:lnTo>
                  <a:lnTo>
                    <a:pt x="3668" y="3040"/>
                  </a:lnTo>
                  <a:lnTo>
                    <a:pt x="3662" y="3042"/>
                  </a:lnTo>
                  <a:lnTo>
                    <a:pt x="3652" y="3044"/>
                  </a:lnTo>
                  <a:lnTo>
                    <a:pt x="3626" y="3052"/>
                  </a:lnTo>
                  <a:lnTo>
                    <a:pt x="3614" y="3056"/>
                  </a:lnTo>
                  <a:lnTo>
                    <a:pt x="3602" y="3058"/>
                  </a:lnTo>
                  <a:lnTo>
                    <a:pt x="3594" y="3058"/>
                  </a:lnTo>
                  <a:lnTo>
                    <a:pt x="3592" y="3056"/>
                  </a:lnTo>
                  <a:lnTo>
                    <a:pt x="3590" y="3054"/>
                  </a:lnTo>
                  <a:lnTo>
                    <a:pt x="3588" y="3050"/>
                  </a:lnTo>
                  <a:lnTo>
                    <a:pt x="3584" y="3050"/>
                  </a:lnTo>
                  <a:lnTo>
                    <a:pt x="3580" y="3050"/>
                  </a:lnTo>
                  <a:lnTo>
                    <a:pt x="3574" y="3052"/>
                  </a:lnTo>
                  <a:lnTo>
                    <a:pt x="3562" y="3062"/>
                  </a:lnTo>
                  <a:lnTo>
                    <a:pt x="3548" y="3080"/>
                  </a:lnTo>
                  <a:lnTo>
                    <a:pt x="3542" y="3088"/>
                  </a:lnTo>
                  <a:lnTo>
                    <a:pt x="3536" y="3092"/>
                  </a:lnTo>
                  <a:lnTo>
                    <a:pt x="3530" y="3096"/>
                  </a:lnTo>
                  <a:lnTo>
                    <a:pt x="3524" y="3098"/>
                  </a:lnTo>
                  <a:lnTo>
                    <a:pt x="3518" y="3106"/>
                  </a:lnTo>
                  <a:lnTo>
                    <a:pt x="3514" y="3112"/>
                  </a:lnTo>
                  <a:lnTo>
                    <a:pt x="3510" y="3114"/>
                  </a:lnTo>
                  <a:lnTo>
                    <a:pt x="3502" y="3114"/>
                  </a:lnTo>
                  <a:lnTo>
                    <a:pt x="3500" y="3116"/>
                  </a:lnTo>
                  <a:lnTo>
                    <a:pt x="3498" y="3116"/>
                  </a:lnTo>
                  <a:lnTo>
                    <a:pt x="3496" y="3120"/>
                  </a:lnTo>
                  <a:lnTo>
                    <a:pt x="3496" y="3126"/>
                  </a:lnTo>
                  <a:lnTo>
                    <a:pt x="3496" y="3132"/>
                  </a:lnTo>
                  <a:lnTo>
                    <a:pt x="3500" y="3136"/>
                  </a:lnTo>
                  <a:lnTo>
                    <a:pt x="3504" y="3136"/>
                  </a:lnTo>
                  <a:lnTo>
                    <a:pt x="3508" y="3136"/>
                  </a:lnTo>
                  <a:lnTo>
                    <a:pt x="3522" y="3134"/>
                  </a:lnTo>
                  <a:lnTo>
                    <a:pt x="3528" y="3134"/>
                  </a:lnTo>
                  <a:lnTo>
                    <a:pt x="3536" y="3138"/>
                  </a:lnTo>
                  <a:lnTo>
                    <a:pt x="3542" y="3140"/>
                  </a:lnTo>
                  <a:lnTo>
                    <a:pt x="3544" y="3140"/>
                  </a:lnTo>
                  <a:lnTo>
                    <a:pt x="3546" y="3138"/>
                  </a:lnTo>
                  <a:lnTo>
                    <a:pt x="3546" y="3134"/>
                  </a:lnTo>
                  <a:lnTo>
                    <a:pt x="3546" y="3124"/>
                  </a:lnTo>
                  <a:lnTo>
                    <a:pt x="3548" y="3120"/>
                  </a:lnTo>
                  <a:lnTo>
                    <a:pt x="3550" y="3118"/>
                  </a:lnTo>
                  <a:lnTo>
                    <a:pt x="3556" y="3116"/>
                  </a:lnTo>
                  <a:lnTo>
                    <a:pt x="3558" y="3118"/>
                  </a:lnTo>
                  <a:lnTo>
                    <a:pt x="3562" y="3120"/>
                  </a:lnTo>
                  <a:lnTo>
                    <a:pt x="3570" y="3120"/>
                  </a:lnTo>
                  <a:lnTo>
                    <a:pt x="3596" y="3116"/>
                  </a:lnTo>
                  <a:lnTo>
                    <a:pt x="3620" y="3108"/>
                  </a:lnTo>
                  <a:lnTo>
                    <a:pt x="3626" y="3104"/>
                  </a:lnTo>
                  <a:lnTo>
                    <a:pt x="3630" y="3102"/>
                  </a:lnTo>
                  <a:lnTo>
                    <a:pt x="3632" y="3098"/>
                  </a:lnTo>
                  <a:lnTo>
                    <a:pt x="3632" y="3096"/>
                  </a:lnTo>
                  <a:lnTo>
                    <a:pt x="3636" y="3096"/>
                  </a:lnTo>
                  <a:lnTo>
                    <a:pt x="3648" y="3098"/>
                  </a:lnTo>
                  <a:lnTo>
                    <a:pt x="3656" y="3100"/>
                  </a:lnTo>
                  <a:lnTo>
                    <a:pt x="3662" y="3100"/>
                  </a:lnTo>
                  <a:lnTo>
                    <a:pt x="3670" y="3098"/>
                  </a:lnTo>
                  <a:lnTo>
                    <a:pt x="3674" y="3098"/>
                  </a:lnTo>
                  <a:lnTo>
                    <a:pt x="3676" y="3102"/>
                  </a:lnTo>
                  <a:lnTo>
                    <a:pt x="3678" y="3106"/>
                  </a:lnTo>
                  <a:lnTo>
                    <a:pt x="3676" y="3110"/>
                  </a:lnTo>
                  <a:lnTo>
                    <a:pt x="3672" y="3114"/>
                  </a:lnTo>
                  <a:lnTo>
                    <a:pt x="3666" y="3118"/>
                  </a:lnTo>
                  <a:lnTo>
                    <a:pt x="3666" y="3120"/>
                  </a:lnTo>
                  <a:lnTo>
                    <a:pt x="3666" y="3124"/>
                  </a:lnTo>
                  <a:lnTo>
                    <a:pt x="3666" y="3130"/>
                  </a:lnTo>
                  <a:lnTo>
                    <a:pt x="3664" y="3136"/>
                  </a:lnTo>
                  <a:lnTo>
                    <a:pt x="3664" y="3142"/>
                  </a:lnTo>
                  <a:lnTo>
                    <a:pt x="3664" y="3144"/>
                  </a:lnTo>
                  <a:lnTo>
                    <a:pt x="3668" y="3146"/>
                  </a:lnTo>
                  <a:lnTo>
                    <a:pt x="3674" y="3150"/>
                  </a:lnTo>
                  <a:lnTo>
                    <a:pt x="3674" y="3152"/>
                  </a:lnTo>
                  <a:lnTo>
                    <a:pt x="3676" y="3156"/>
                  </a:lnTo>
                  <a:lnTo>
                    <a:pt x="3684" y="3162"/>
                  </a:lnTo>
                  <a:lnTo>
                    <a:pt x="3684" y="3164"/>
                  </a:lnTo>
                  <a:lnTo>
                    <a:pt x="3688" y="3166"/>
                  </a:lnTo>
                  <a:lnTo>
                    <a:pt x="3692" y="3164"/>
                  </a:lnTo>
                  <a:lnTo>
                    <a:pt x="3696" y="3160"/>
                  </a:lnTo>
                  <a:lnTo>
                    <a:pt x="3700" y="3156"/>
                  </a:lnTo>
                  <a:lnTo>
                    <a:pt x="3716" y="3130"/>
                  </a:lnTo>
                  <a:lnTo>
                    <a:pt x="3720" y="3124"/>
                  </a:lnTo>
                  <a:lnTo>
                    <a:pt x="3724" y="3122"/>
                  </a:lnTo>
                  <a:lnTo>
                    <a:pt x="3734" y="3118"/>
                  </a:lnTo>
                  <a:lnTo>
                    <a:pt x="3738" y="3116"/>
                  </a:lnTo>
                  <a:lnTo>
                    <a:pt x="3738" y="3114"/>
                  </a:lnTo>
                  <a:lnTo>
                    <a:pt x="3736" y="3112"/>
                  </a:lnTo>
                  <a:lnTo>
                    <a:pt x="3730" y="3108"/>
                  </a:lnTo>
                  <a:lnTo>
                    <a:pt x="3724" y="3104"/>
                  </a:lnTo>
                  <a:lnTo>
                    <a:pt x="3722" y="3098"/>
                  </a:lnTo>
                  <a:lnTo>
                    <a:pt x="3722" y="3090"/>
                  </a:lnTo>
                  <a:lnTo>
                    <a:pt x="3724" y="3086"/>
                  </a:lnTo>
                  <a:lnTo>
                    <a:pt x="3728" y="3082"/>
                  </a:lnTo>
                  <a:lnTo>
                    <a:pt x="3732" y="3080"/>
                  </a:lnTo>
                  <a:lnTo>
                    <a:pt x="3734" y="3082"/>
                  </a:lnTo>
                  <a:lnTo>
                    <a:pt x="3734" y="3086"/>
                  </a:lnTo>
                  <a:lnTo>
                    <a:pt x="3736" y="3092"/>
                  </a:lnTo>
                  <a:lnTo>
                    <a:pt x="3738" y="3094"/>
                  </a:lnTo>
                  <a:lnTo>
                    <a:pt x="3742" y="3096"/>
                  </a:lnTo>
                  <a:lnTo>
                    <a:pt x="3746" y="3096"/>
                  </a:lnTo>
                  <a:lnTo>
                    <a:pt x="3750" y="3096"/>
                  </a:lnTo>
                  <a:lnTo>
                    <a:pt x="3746" y="3100"/>
                  </a:lnTo>
                  <a:lnTo>
                    <a:pt x="3742" y="3104"/>
                  </a:lnTo>
                  <a:lnTo>
                    <a:pt x="3750" y="3104"/>
                  </a:lnTo>
                  <a:lnTo>
                    <a:pt x="3762" y="3102"/>
                  </a:lnTo>
                  <a:lnTo>
                    <a:pt x="3774" y="3102"/>
                  </a:lnTo>
                  <a:lnTo>
                    <a:pt x="3782" y="3104"/>
                  </a:lnTo>
                  <a:lnTo>
                    <a:pt x="3786" y="3104"/>
                  </a:lnTo>
                  <a:lnTo>
                    <a:pt x="3788" y="3100"/>
                  </a:lnTo>
                  <a:lnTo>
                    <a:pt x="3792" y="3092"/>
                  </a:lnTo>
                  <a:lnTo>
                    <a:pt x="3800" y="3082"/>
                  </a:lnTo>
                  <a:lnTo>
                    <a:pt x="3806" y="3076"/>
                  </a:lnTo>
                  <a:lnTo>
                    <a:pt x="3810" y="3076"/>
                  </a:lnTo>
                  <a:lnTo>
                    <a:pt x="3810" y="3078"/>
                  </a:lnTo>
                  <a:lnTo>
                    <a:pt x="3812" y="3082"/>
                  </a:lnTo>
                  <a:lnTo>
                    <a:pt x="3810" y="3090"/>
                  </a:lnTo>
                  <a:lnTo>
                    <a:pt x="3810" y="3096"/>
                  </a:lnTo>
                  <a:lnTo>
                    <a:pt x="3810" y="3102"/>
                  </a:lnTo>
                  <a:lnTo>
                    <a:pt x="3812" y="3104"/>
                  </a:lnTo>
                  <a:lnTo>
                    <a:pt x="3814" y="3104"/>
                  </a:lnTo>
                  <a:lnTo>
                    <a:pt x="3820" y="3098"/>
                  </a:lnTo>
                  <a:lnTo>
                    <a:pt x="3824" y="3086"/>
                  </a:lnTo>
                  <a:lnTo>
                    <a:pt x="3826" y="3076"/>
                  </a:lnTo>
                  <a:lnTo>
                    <a:pt x="3828" y="3068"/>
                  </a:lnTo>
                  <a:lnTo>
                    <a:pt x="3830" y="3066"/>
                  </a:lnTo>
                  <a:lnTo>
                    <a:pt x="3834" y="3066"/>
                  </a:lnTo>
                  <a:lnTo>
                    <a:pt x="3842" y="3070"/>
                  </a:lnTo>
                  <a:lnTo>
                    <a:pt x="3848" y="3074"/>
                  </a:lnTo>
                  <a:lnTo>
                    <a:pt x="3848" y="3072"/>
                  </a:lnTo>
                  <a:lnTo>
                    <a:pt x="3848" y="3064"/>
                  </a:lnTo>
                  <a:lnTo>
                    <a:pt x="3848" y="3060"/>
                  </a:lnTo>
                  <a:lnTo>
                    <a:pt x="3850" y="3054"/>
                  </a:lnTo>
                  <a:lnTo>
                    <a:pt x="3852" y="3050"/>
                  </a:lnTo>
                  <a:lnTo>
                    <a:pt x="3856" y="3048"/>
                  </a:lnTo>
                  <a:lnTo>
                    <a:pt x="3862" y="3046"/>
                  </a:lnTo>
                  <a:lnTo>
                    <a:pt x="3864" y="3048"/>
                  </a:lnTo>
                  <a:lnTo>
                    <a:pt x="3864" y="3050"/>
                  </a:lnTo>
                  <a:lnTo>
                    <a:pt x="3864" y="3052"/>
                  </a:lnTo>
                  <a:lnTo>
                    <a:pt x="3862" y="3056"/>
                  </a:lnTo>
                  <a:lnTo>
                    <a:pt x="3858" y="3066"/>
                  </a:lnTo>
                  <a:lnTo>
                    <a:pt x="3854" y="3080"/>
                  </a:lnTo>
                  <a:lnTo>
                    <a:pt x="3854" y="3090"/>
                  </a:lnTo>
                  <a:lnTo>
                    <a:pt x="3856" y="3090"/>
                  </a:lnTo>
                  <a:lnTo>
                    <a:pt x="3860" y="3086"/>
                  </a:lnTo>
                  <a:lnTo>
                    <a:pt x="3864" y="3080"/>
                  </a:lnTo>
                  <a:lnTo>
                    <a:pt x="3866" y="3078"/>
                  </a:lnTo>
                  <a:lnTo>
                    <a:pt x="3872" y="3076"/>
                  </a:lnTo>
                  <a:lnTo>
                    <a:pt x="3874" y="3076"/>
                  </a:lnTo>
                  <a:lnTo>
                    <a:pt x="3876" y="3072"/>
                  </a:lnTo>
                  <a:lnTo>
                    <a:pt x="3878" y="3060"/>
                  </a:lnTo>
                  <a:lnTo>
                    <a:pt x="3880" y="3052"/>
                  </a:lnTo>
                  <a:lnTo>
                    <a:pt x="3886" y="3048"/>
                  </a:lnTo>
                  <a:lnTo>
                    <a:pt x="3890" y="3048"/>
                  </a:lnTo>
                  <a:lnTo>
                    <a:pt x="3894" y="3048"/>
                  </a:lnTo>
                  <a:lnTo>
                    <a:pt x="3898" y="3048"/>
                  </a:lnTo>
                  <a:lnTo>
                    <a:pt x="3900" y="3046"/>
                  </a:lnTo>
                  <a:lnTo>
                    <a:pt x="3898" y="3042"/>
                  </a:lnTo>
                  <a:lnTo>
                    <a:pt x="3892" y="3034"/>
                  </a:lnTo>
                  <a:lnTo>
                    <a:pt x="3888" y="3028"/>
                  </a:lnTo>
                  <a:lnTo>
                    <a:pt x="3886" y="3022"/>
                  </a:lnTo>
                  <a:lnTo>
                    <a:pt x="3884" y="3010"/>
                  </a:lnTo>
                  <a:lnTo>
                    <a:pt x="3886" y="3000"/>
                  </a:lnTo>
                  <a:lnTo>
                    <a:pt x="3892" y="2988"/>
                  </a:lnTo>
                  <a:lnTo>
                    <a:pt x="3896" y="2978"/>
                  </a:lnTo>
                  <a:lnTo>
                    <a:pt x="3902" y="2966"/>
                  </a:lnTo>
                  <a:lnTo>
                    <a:pt x="3902" y="2952"/>
                  </a:lnTo>
                  <a:lnTo>
                    <a:pt x="3900" y="2938"/>
                  </a:lnTo>
                  <a:lnTo>
                    <a:pt x="3898" y="2928"/>
                  </a:lnTo>
                  <a:lnTo>
                    <a:pt x="3898" y="2920"/>
                  </a:lnTo>
                  <a:lnTo>
                    <a:pt x="3898" y="2912"/>
                  </a:lnTo>
                  <a:lnTo>
                    <a:pt x="3900" y="2906"/>
                  </a:lnTo>
                  <a:lnTo>
                    <a:pt x="3904" y="2902"/>
                  </a:lnTo>
                  <a:lnTo>
                    <a:pt x="3908" y="2900"/>
                  </a:lnTo>
                  <a:lnTo>
                    <a:pt x="3912" y="2900"/>
                  </a:lnTo>
                  <a:lnTo>
                    <a:pt x="3918" y="2902"/>
                  </a:lnTo>
                  <a:lnTo>
                    <a:pt x="3922" y="2906"/>
                  </a:lnTo>
                  <a:lnTo>
                    <a:pt x="3924" y="2906"/>
                  </a:lnTo>
                  <a:lnTo>
                    <a:pt x="3924" y="2898"/>
                  </a:lnTo>
                  <a:lnTo>
                    <a:pt x="3924" y="2884"/>
                  </a:lnTo>
                  <a:lnTo>
                    <a:pt x="3926" y="2876"/>
                  </a:lnTo>
                  <a:lnTo>
                    <a:pt x="3930" y="2868"/>
                  </a:lnTo>
                  <a:lnTo>
                    <a:pt x="3936" y="2860"/>
                  </a:lnTo>
                  <a:lnTo>
                    <a:pt x="3940" y="2850"/>
                  </a:lnTo>
                  <a:lnTo>
                    <a:pt x="3942" y="2840"/>
                  </a:lnTo>
                  <a:lnTo>
                    <a:pt x="3944" y="2830"/>
                  </a:lnTo>
                  <a:lnTo>
                    <a:pt x="3942" y="2820"/>
                  </a:lnTo>
                  <a:lnTo>
                    <a:pt x="3940" y="2810"/>
                  </a:lnTo>
                  <a:lnTo>
                    <a:pt x="3936" y="2802"/>
                  </a:lnTo>
                  <a:lnTo>
                    <a:pt x="3932" y="2794"/>
                  </a:lnTo>
                  <a:lnTo>
                    <a:pt x="3926" y="2788"/>
                  </a:lnTo>
                  <a:lnTo>
                    <a:pt x="3922" y="2780"/>
                  </a:lnTo>
                  <a:lnTo>
                    <a:pt x="3918" y="2766"/>
                  </a:lnTo>
                  <a:lnTo>
                    <a:pt x="3918" y="2752"/>
                  </a:lnTo>
                  <a:lnTo>
                    <a:pt x="3918" y="2740"/>
                  </a:lnTo>
                  <a:close/>
                  <a:moveTo>
                    <a:pt x="3276" y="3612"/>
                  </a:moveTo>
                  <a:lnTo>
                    <a:pt x="3276" y="3612"/>
                  </a:lnTo>
                  <a:lnTo>
                    <a:pt x="3274" y="3610"/>
                  </a:lnTo>
                  <a:lnTo>
                    <a:pt x="3270" y="3612"/>
                  </a:lnTo>
                  <a:lnTo>
                    <a:pt x="3268" y="3614"/>
                  </a:lnTo>
                  <a:lnTo>
                    <a:pt x="3268" y="3618"/>
                  </a:lnTo>
                  <a:lnTo>
                    <a:pt x="3272" y="3618"/>
                  </a:lnTo>
                  <a:lnTo>
                    <a:pt x="3274" y="3618"/>
                  </a:lnTo>
                  <a:lnTo>
                    <a:pt x="3276" y="3614"/>
                  </a:lnTo>
                  <a:lnTo>
                    <a:pt x="3276" y="3612"/>
                  </a:lnTo>
                  <a:close/>
                  <a:moveTo>
                    <a:pt x="3322" y="3130"/>
                  </a:moveTo>
                  <a:lnTo>
                    <a:pt x="3322" y="3130"/>
                  </a:lnTo>
                  <a:lnTo>
                    <a:pt x="3324" y="3128"/>
                  </a:lnTo>
                  <a:lnTo>
                    <a:pt x="3322" y="3126"/>
                  </a:lnTo>
                  <a:lnTo>
                    <a:pt x="3318" y="3126"/>
                  </a:lnTo>
                  <a:lnTo>
                    <a:pt x="3316" y="3128"/>
                  </a:lnTo>
                  <a:lnTo>
                    <a:pt x="3318" y="3130"/>
                  </a:lnTo>
                  <a:lnTo>
                    <a:pt x="3320" y="3130"/>
                  </a:lnTo>
                  <a:lnTo>
                    <a:pt x="3322" y="3130"/>
                  </a:lnTo>
                  <a:close/>
                  <a:moveTo>
                    <a:pt x="3302" y="3176"/>
                  </a:moveTo>
                  <a:lnTo>
                    <a:pt x="3302" y="3176"/>
                  </a:lnTo>
                  <a:lnTo>
                    <a:pt x="3304" y="3178"/>
                  </a:lnTo>
                  <a:lnTo>
                    <a:pt x="3310" y="3178"/>
                  </a:lnTo>
                  <a:lnTo>
                    <a:pt x="3320" y="3176"/>
                  </a:lnTo>
                  <a:lnTo>
                    <a:pt x="3330" y="3170"/>
                  </a:lnTo>
                  <a:lnTo>
                    <a:pt x="3334" y="3166"/>
                  </a:lnTo>
                  <a:lnTo>
                    <a:pt x="3334" y="3162"/>
                  </a:lnTo>
                  <a:lnTo>
                    <a:pt x="3332" y="3158"/>
                  </a:lnTo>
                  <a:lnTo>
                    <a:pt x="3326" y="3158"/>
                  </a:lnTo>
                  <a:lnTo>
                    <a:pt x="3322" y="3158"/>
                  </a:lnTo>
                  <a:lnTo>
                    <a:pt x="3314" y="3160"/>
                  </a:lnTo>
                  <a:lnTo>
                    <a:pt x="3310" y="3164"/>
                  </a:lnTo>
                  <a:lnTo>
                    <a:pt x="3304" y="3166"/>
                  </a:lnTo>
                  <a:lnTo>
                    <a:pt x="3302" y="3172"/>
                  </a:lnTo>
                  <a:lnTo>
                    <a:pt x="3302" y="3176"/>
                  </a:lnTo>
                  <a:close/>
                  <a:moveTo>
                    <a:pt x="3372" y="3542"/>
                  </a:moveTo>
                  <a:lnTo>
                    <a:pt x="3372" y="3542"/>
                  </a:lnTo>
                  <a:lnTo>
                    <a:pt x="3374" y="3538"/>
                  </a:lnTo>
                  <a:lnTo>
                    <a:pt x="3376" y="3534"/>
                  </a:lnTo>
                  <a:lnTo>
                    <a:pt x="3386" y="3520"/>
                  </a:lnTo>
                  <a:lnTo>
                    <a:pt x="3392" y="3512"/>
                  </a:lnTo>
                  <a:lnTo>
                    <a:pt x="3394" y="3508"/>
                  </a:lnTo>
                  <a:lnTo>
                    <a:pt x="3390" y="3508"/>
                  </a:lnTo>
                  <a:lnTo>
                    <a:pt x="3384" y="3512"/>
                  </a:lnTo>
                  <a:lnTo>
                    <a:pt x="3374" y="3522"/>
                  </a:lnTo>
                  <a:lnTo>
                    <a:pt x="3370" y="3528"/>
                  </a:lnTo>
                  <a:lnTo>
                    <a:pt x="3366" y="3538"/>
                  </a:lnTo>
                  <a:lnTo>
                    <a:pt x="3366" y="3544"/>
                  </a:lnTo>
                  <a:lnTo>
                    <a:pt x="3368" y="3546"/>
                  </a:lnTo>
                  <a:lnTo>
                    <a:pt x="3372" y="3544"/>
                  </a:lnTo>
                  <a:lnTo>
                    <a:pt x="3372" y="3542"/>
                  </a:lnTo>
                  <a:close/>
                  <a:moveTo>
                    <a:pt x="3932" y="2136"/>
                  </a:moveTo>
                  <a:lnTo>
                    <a:pt x="3932" y="2136"/>
                  </a:lnTo>
                  <a:lnTo>
                    <a:pt x="3930" y="2138"/>
                  </a:lnTo>
                  <a:lnTo>
                    <a:pt x="3932" y="2138"/>
                  </a:lnTo>
                  <a:lnTo>
                    <a:pt x="3936" y="2142"/>
                  </a:lnTo>
                  <a:lnTo>
                    <a:pt x="3942" y="2150"/>
                  </a:lnTo>
                  <a:lnTo>
                    <a:pt x="3950" y="2162"/>
                  </a:lnTo>
                  <a:lnTo>
                    <a:pt x="3952" y="2168"/>
                  </a:lnTo>
                  <a:lnTo>
                    <a:pt x="3952" y="2174"/>
                  </a:lnTo>
                  <a:lnTo>
                    <a:pt x="3948" y="2186"/>
                  </a:lnTo>
                  <a:lnTo>
                    <a:pt x="3944" y="2198"/>
                  </a:lnTo>
                  <a:lnTo>
                    <a:pt x="3944" y="2206"/>
                  </a:lnTo>
                  <a:lnTo>
                    <a:pt x="3946" y="2214"/>
                  </a:lnTo>
                  <a:lnTo>
                    <a:pt x="3948" y="2224"/>
                  </a:lnTo>
                  <a:lnTo>
                    <a:pt x="3948" y="2236"/>
                  </a:lnTo>
                  <a:lnTo>
                    <a:pt x="3948" y="2266"/>
                  </a:lnTo>
                  <a:lnTo>
                    <a:pt x="3944" y="2294"/>
                  </a:lnTo>
                  <a:lnTo>
                    <a:pt x="3940" y="2304"/>
                  </a:lnTo>
                  <a:lnTo>
                    <a:pt x="3938" y="2312"/>
                  </a:lnTo>
                  <a:lnTo>
                    <a:pt x="3936" y="2316"/>
                  </a:lnTo>
                  <a:lnTo>
                    <a:pt x="3938" y="2320"/>
                  </a:lnTo>
                  <a:lnTo>
                    <a:pt x="3944" y="2330"/>
                  </a:lnTo>
                  <a:lnTo>
                    <a:pt x="3946" y="2336"/>
                  </a:lnTo>
                  <a:lnTo>
                    <a:pt x="3948" y="2344"/>
                  </a:lnTo>
                  <a:lnTo>
                    <a:pt x="3946" y="2356"/>
                  </a:lnTo>
                  <a:lnTo>
                    <a:pt x="3942" y="2370"/>
                  </a:lnTo>
                  <a:lnTo>
                    <a:pt x="3940" y="2378"/>
                  </a:lnTo>
                  <a:lnTo>
                    <a:pt x="3940" y="2386"/>
                  </a:lnTo>
                  <a:lnTo>
                    <a:pt x="3942" y="2400"/>
                  </a:lnTo>
                  <a:lnTo>
                    <a:pt x="3944" y="2412"/>
                  </a:lnTo>
                  <a:lnTo>
                    <a:pt x="3944" y="2418"/>
                  </a:lnTo>
                  <a:lnTo>
                    <a:pt x="3940" y="2424"/>
                  </a:lnTo>
                  <a:lnTo>
                    <a:pt x="3936" y="2436"/>
                  </a:lnTo>
                  <a:lnTo>
                    <a:pt x="3934" y="2444"/>
                  </a:lnTo>
                  <a:lnTo>
                    <a:pt x="3936" y="2454"/>
                  </a:lnTo>
                  <a:lnTo>
                    <a:pt x="3938" y="2468"/>
                  </a:lnTo>
                  <a:lnTo>
                    <a:pt x="3942" y="2478"/>
                  </a:lnTo>
                  <a:lnTo>
                    <a:pt x="3944" y="2478"/>
                  </a:lnTo>
                  <a:lnTo>
                    <a:pt x="3946" y="2478"/>
                  </a:lnTo>
                  <a:lnTo>
                    <a:pt x="3950" y="2470"/>
                  </a:lnTo>
                  <a:lnTo>
                    <a:pt x="3954" y="2456"/>
                  </a:lnTo>
                  <a:lnTo>
                    <a:pt x="3958" y="2442"/>
                  </a:lnTo>
                  <a:lnTo>
                    <a:pt x="3962" y="2434"/>
                  </a:lnTo>
                  <a:lnTo>
                    <a:pt x="3966" y="2432"/>
                  </a:lnTo>
                  <a:lnTo>
                    <a:pt x="3968" y="2432"/>
                  </a:lnTo>
                  <a:lnTo>
                    <a:pt x="3972" y="2434"/>
                  </a:lnTo>
                  <a:lnTo>
                    <a:pt x="3976" y="2438"/>
                  </a:lnTo>
                  <a:lnTo>
                    <a:pt x="3980" y="2440"/>
                  </a:lnTo>
                  <a:lnTo>
                    <a:pt x="3984" y="2438"/>
                  </a:lnTo>
                  <a:lnTo>
                    <a:pt x="3990" y="2440"/>
                  </a:lnTo>
                  <a:lnTo>
                    <a:pt x="3994" y="2442"/>
                  </a:lnTo>
                  <a:lnTo>
                    <a:pt x="3996" y="2446"/>
                  </a:lnTo>
                  <a:lnTo>
                    <a:pt x="3998" y="2456"/>
                  </a:lnTo>
                  <a:lnTo>
                    <a:pt x="4000" y="2464"/>
                  </a:lnTo>
                  <a:lnTo>
                    <a:pt x="4000" y="2466"/>
                  </a:lnTo>
                  <a:lnTo>
                    <a:pt x="4002" y="2466"/>
                  </a:lnTo>
                  <a:lnTo>
                    <a:pt x="4006" y="2454"/>
                  </a:lnTo>
                  <a:lnTo>
                    <a:pt x="4006" y="2448"/>
                  </a:lnTo>
                  <a:lnTo>
                    <a:pt x="4004" y="2444"/>
                  </a:lnTo>
                  <a:lnTo>
                    <a:pt x="4002" y="2434"/>
                  </a:lnTo>
                  <a:lnTo>
                    <a:pt x="4002" y="2426"/>
                  </a:lnTo>
                  <a:lnTo>
                    <a:pt x="3998" y="2426"/>
                  </a:lnTo>
                  <a:lnTo>
                    <a:pt x="3992" y="2426"/>
                  </a:lnTo>
                  <a:lnTo>
                    <a:pt x="3990" y="2422"/>
                  </a:lnTo>
                  <a:lnTo>
                    <a:pt x="3986" y="2420"/>
                  </a:lnTo>
                  <a:lnTo>
                    <a:pt x="3984" y="2410"/>
                  </a:lnTo>
                  <a:lnTo>
                    <a:pt x="3980" y="2400"/>
                  </a:lnTo>
                  <a:lnTo>
                    <a:pt x="3976" y="2394"/>
                  </a:lnTo>
                  <a:lnTo>
                    <a:pt x="3972" y="2390"/>
                  </a:lnTo>
                  <a:lnTo>
                    <a:pt x="3966" y="2382"/>
                  </a:lnTo>
                  <a:lnTo>
                    <a:pt x="3964" y="2372"/>
                  </a:lnTo>
                  <a:lnTo>
                    <a:pt x="3964" y="2362"/>
                  </a:lnTo>
                  <a:lnTo>
                    <a:pt x="3964" y="2350"/>
                  </a:lnTo>
                  <a:lnTo>
                    <a:pt x="3970" y="2328"/>
                  </a:lnTo>
                  <a:lnTo>
                    <a:pt x="3978" y="2314"/>
                  </a:lnTo>
                  <a:lnTo>
                    <a:pt x="3980" y="2308"/>
                  </a:lnTo>
                  <a:lnTo>
                    <a:pt x="3982" y="2304"/>
                  </a:lnTo>
                  <a:lnTo>
                    <a:pt x="3982" y="2294"/>
                  </a:lnTo>
                  <a:lnTo>
                    <a:pt x="3984" y="2290"/>
                  </a:lnTo>
                  <a:lnTo>
                    <a:pt x="3984" y="2288"/>
                  </a:lnTo>
                  <a:lnTo>
                    <a:pt x="3988" y="2284"/>
                  </a:lnTo>
                  <a:lnTo>
                    <a:pt x="3994" y="2282"/>
                  </a:lnTo>
                  <a:lnTo>
                    <a:pt x="4004" y="2280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6" y="2294"/>
                  </a:lnTo>
                  <a:lnTo>
                    <a:pt x="4048" y="2314"/>
                  </a:lnTo>
                  <a:lnTo>
                    <a:pt x="4052" y="2316"/>
                  </a:lnTo>
                  <a:lnTo>
                    <a:pt x="4052" y="2312"/>
                  </a:lnTo>
                  <a:lnTo>
                    <a:pt x="4048" y="2302"/>
                  </a:lnTo>
                  <a:lnTo>
                    <a:pt x="4040" y="2294"/>
                  </a:lnTo>
                  <a:lnTo>
                    <a:pt x="4034" y="2282"/>
                  </a:lnTo>
                  <a:lnTo>
                    <a:pt x="4032" y="2276"/>
                  </a:lnTo>
                  <a:lnTo>
                    <a:pt x="4030" y="2268"/>
                  </a:lnTo>
                  <a:lnTo>
                    <a:pt x="4026" y="2252"/>
                  </a:lnTo>
                  <a:lnTo>
                    <a:pt x="4020" y="2234"/>
                  </a:lnTo>
                  <a:lnTo>
                    <a:pt x="4012" y="2214"/>
                  </a:lnTo>
                  <a:lnTo>
                    <a:pt x="4010" y="2206"/>
                  </a:lnTo>
                  <a:lnTo>
                    <a:pt x="4010" y="2196"/>
                  </a:lnTo>
                  <a:lnTo>
                    <a:pt x="4008" y="2180"/>
                  </a:lnTo>
                  <a:lnTo>
                    <a:pt x="4004" y="2168"/>
                  </a:lnTo>
                  <a:lnTo>
                    <a:pt x="4002" y="2158"/>
                  </a:lnTo>
                  <a:lnTo>
                    <a:pt x="3998" y="2148"/>
                  </a:lnTo>
                  <a:lnTo>
                    <a:pt x="3998" y="2144"/>
                  </a:lnTo>
                  <a:lnTo>
                    <a:pt x="3994" y="2146"/>
                  </a:lnTo>
                  <a:lnTo>
                    <a:pt x="3992" y="2146"/>
                  </a:lnTo>
                  <a:lnTo>
                    <a:pt x="3992" y="2138"/>
                  </a:lnTo>
                  <a:lnTo>
                    <a:pt x="3994" y="2128"/>
                  </a:lnTo>
                  <a:lnTo>
                    <a:pt x="3992" y="2128"/>
                  </a:lnTo>
                  <a:lnTo>
                    <a:pt x="3990" y="2128"/>
                  </a:lnTo>
                  <a:lnTo>
                    <a:pt x="3988" y="2124"/>
                  </a:lnTo>
                  <a:lnTo>
                    <a:pt x="3988" y="2116"/>
                  </a:lnTo>
                  <a:lnTo>
                    <a:pt x="3988" y="2108"/>
                  </a:lnTo>
                  <a:lnTo>
                    <a:pt x="3992" y="2096"/>
                  </a:lnTo>
                  <a:lnTo>
                    <a:pt x="3994" y="2090"/>
                  </a:lnTo>
                  <a:lnTo>
                    <a:pt x="3996" y="2082"/>
                  </a:lnTo>
                  <a:lnTo>
                    <a:pt x="3996" y="2072"/>
                  </a:lnTo>
                  <a:lnTo>
                    <a:pt x="3994" y="2058"/>
                  </a:lnTo>
                  <a:lnTo>
                    <a:pt x="3990" y="2042"/>
                  </a:lnTo>
                  <a:lnTo>
                    <a:pt x="3988" y="2036"/>
                  </a:lnTo>
                  <a:lnTo>
                    <a:pt x="3986" y="2034"/>
                  </a:lnTo>
                  <a:lnTo>
                    <a:pt x="3988" y="2032"/>
                  </a:lnTo>
                  <a:lnTo>
                    <a:pt x="3988" y="2028"/>
                  </a:lnTo>
                  <a:lnTo>
                    <a:pt x="3986" y="2026"/>
                  </a:lnTo>
                  <a:lnTo>
                    <a:pt x="3984" y="2026"/>
                  </a:lnTo>
                  <a:lnTo>
                    <a:pt x="3982" y="2022"/>
                  </a:lnTo>
                  <a:lnTo>
                    <a:pt x="3982" y="2014"/>
                  </a:lnTo>
                  <a:lnTo>
                    <a:pt x="3978" y="2010"/>
                  </a:lnTo>
                  <a:lnTo>
                    <a:pt x="3978" y="2006"/>
                  </a:lnTo>
                  <a:lnTo>
                    <a:pt x="3980" y="2000"/>
                  </a:lnTo>
                  <a:lnTo>
                    <a:pt x="3984" y="1994"/>
                  </a:lnTo>
                  <a:lnTo>
                    <a:pt x="3982" y="1988"/>
                  </a:lnTo>
                  <a:lnTo>
                    <a:pt x="3978" y="1984"/>
                  </a:lnTo>
                  <a:lnTo>
                    <a:pt x="3974" y="1976"/>
                  </a:lnTo>
                  <a:lnTo>
                    <a:pt x="3970" y="1972"/>
                  </a:lnTo>
                  <a:lnTo>
                    <a:pt x="3970" y="1974"/>
                  </a:lnTo>
                  <a:lnTo>
                    <a:pt x="3966" y="1978"/>
                  </a:lnTo>
                  <a:lnTo>
                    <a:pt x="3962" y="1980"/>
                  </a:lnTo>
                  <a:lnTo>
                    <a:pt x="3958" y="1982"/>
                  </a:lnTo>
                  <a:lnTo>
                    <a:pt x="3954" y="1982"/>
                  </a:lnTo>
                  <a:lnTo>
                    <a:pt x="3954" y="1984"/>
                  </a:lnTo>
                  <a:lnTo>
                    <a:pt x="3960" y="1990"/>
                  </a:lnTo>
                  <a:lnTo>
                    <a:pt x="3966" y="1998"/>
                  </a:lnTo>
                  <a:lnTo>
                    <a:pt x="3968" y="2004"/>
                  </a:lnTo>
                  <a:lnTo>
                    <a:pt x="3970" y="2008"/>
                  </a:lnTo>
                  <a:lnTo>
                    <a:pt x="3966" y="2016"/>
                  </a:lnTo>
                  <a:lnTo>
                    <a:pt x="3964" y="2018"/>
                  </a:lnTo>
                  <a:lnTo>
                    <a:pt x="3962" y="2018"/>
                  </a:lnTo>
                  <a:lnTo>
                    <a:pt x="3960" y="2020"/>
                  </a:lnTo>
                  <a:lnTo>
                    <a:pt x="3960" y="2024"/>
                  </a:lnTo>
                  <a:lnTo>
                    <a:pt x="3962" y="2024"/>
                  </a:lnTo>
                  <a:lnTo>
                    <a:pt x="3964" y="2026"/>
                  </a:lnTo>
                  <a:lnTo>
                    <a:pt x="3966" y="2028"/>
                  </a:lnTo>
                  <a:lnTo>
                    <a:pt x="3966" y="2030"/>
                  </a:lnTo>
                  <a:lnTo>
                    <a:pt x="3962" y="2034"/>
                  </a:lnTo>
                  <a:lnTo>
                    <a:pt x="3958" y="2038"/>
                  </a:lnTo>
                  <a:lnTo>
                    <a:pt x="3954" y="2038"/>
                  </a:lnTo>
                  <a:lnTo>
                    <a:pt x="3954" y="2036"/>
                  </a:lnTo>
                  <a:lnTo>
                    <a:pt x="3952" y="2034"/>
                  </a:lnTo>
                  <a:lnTo>
                    <a:pt x="3952" y="2030"/>
                  </a:lnTo>
                  <a:lnTo>
                    <a:pt x="3950" y="2028"/>
                  </a:lnTo>
                  <a:lnTo>
                    <a:pt x="3946" y="2030"/>
                  </a:lnTo>
                  <a:lnTo>
                    <a:pt x="3940" y="2032"/>
                  </a:lnTo>
                  <a:lnTo>
                    <a:pt x="3936" y="2034"/>
                  </a:lnTo>
                  <a:lnTo>
                    <a:pt x="3932" y="2036"/>
                  </a:lnTo>
                  <a:lnTo>
                    <a:pt x="3934" y="2044"/>
                  </a:lnTo>
                  <a:lnTo>
                    <a:pt x="3936" y="2054"/>
                  </a:lnTo>
                  <a:lnTo>
                    <a:pt x="3938" y="2066"/>
                  </a:lnTo>
                  <a:lnTo>
                    <a:pt x="3936" y="2078"/>
                  </a:lnTo>
                  <a:lnTo>
                    <a:pt x="3930" y="2090"/>
                  </a:lnTo>
                  <a:lnTo>
                    <a:pt x="3928" y="2098"/>
                  </a:lnTo>
                  <a:lnTo>
                    <a:pt x="3928" y="2104"/>
                  </a:lnTo>
                  <a:lnTo>
                    <a:pt x="3930" y="2108"/>
                  </a:lnTo>
                  <a:lnTo>
                    <a:pt x="3928" y="2118"/>
                  </a:lnTo>
                  <a:lnTo>
                    <a:pt x="3926" y="2124"/>
                  </a:lnTo>
                  <a:lnTo>
                    <a:pt x="3928" y="2128"/>
                  </a:lnTo>
                  <a:lnTo>
                    <a:pt x="3930" y="2132"/>
                  </a:lnTo>
                  <a:lnTo>
                    <a:pt x="3934" y="2134"/>
                  </a:lnTo>
                  <a:lnTo>
                    <a:pt x="3934" y="2136"/>
                  </a:lnTo>
                  <a:lnTo>
                    <a:pt x="3932" y="2136"/>
                  </a:lnTo>
                  <a:close/>
                  <a:moveTo>
                    <a:pt x="4070" y="2610"/>
                  </a:moveTo>
                  <a:lnTo>
                    <a:pt x="4070" y="2610"/>
                  </a:lnTo>
                  <a:lnTo>
                    <a:pt x="4068" y="2602"/>
                  </a:lnTo>
                  <a:lnTo>
                    <a:pt x="4068" y="2594"/>
                  </a:lnTo>
                  <a:lnTo>
                    <a:pt x="4070" y="2586"/>
                  </a:lnTo>
                  <a:lnTo>
                    <a:pt x="4072" y="2580"/>
                  </a:lnTo>
                  <a:lnTo>
                    <a:pt x="4078" y="2572"/>
                  </a:lnTo>
                  <a:lnTo>
                    <a:pt x="4078" y="2570"/>
                  </a:lnTo>
                  <a:lnTo>
                    <a:pt x="4076" y="2568"/>
                  </a:lnTo>
                  <a:lnTo>
                    <a:pt x="4072" y="2570"/>
                  </a:lnTo>
                  <a:lnTo>
                    <a:pt x="4068" y="2572"/>
                  </a:lnTo>
                  <a:lnTo>
                    <a:pt x="4062" y="2582"/>
                  </a:lnTo>
                  <a:lnTo>
                    <a:pt x="4054" y="2590"/>
                  </a:lnTo>
                  <a:lnTo>
                    <a:pt x="4050" y="2592"/>
                  </a:lnTo>
                  <a:lnTo>
                    <a:pt x="4044" y="2592"/>
                  </a:lnTo>
                  <a:lnTo>
                    <a:pt x="4040" y="2592"/>
                  </a:lnTo>
                  <a:lnTo>
                    <a:pt x="4038" y="2590"/>
                  </a:lnTo>
                  <a:lnTo>
                    <a:pt x="4036" y="2586"/>
                  </a:lnTo>
                  <a:lnTo>
                    <a:pt x="4034" y="2582"/>
                  </a:lnTo>
                  <a:lnTo>
                    <a:pt x="4032" y="2580"/>
                  </a:lnTo>
                  <a:lnTo>
                    <a:pt x="4028" y="2578"/>
                  </a:lnTo>
                  <a:lnTo>
                    <a:pt x="4022" y="2578"/>
                  </a:lnTo>
                  <a:lnTo>
                    <a:pt x="4012" y="2576"/>
                  </a:lnTo>
                  <a:lnTo>
                    <a:pt x="4004" y="2570"/>
                  </a:lnTo>
                  <a:lnTo>
                    <a:pt x="3994" y="2562"/>
                  </a:lnTo>
                  <a:lnTo>
                    <a:pt x="3984" y="2554"/>
                  </a:lnTo>
                  <a:lnTo>
                    <a:pt x="3966" y="2534"/>
                  </a:lnTo>
                  <a:lnTo>
                    <a:pt x="3952" y="2516"/>
                  </a:lnTo>
                  <a:lnTo>
                    <a:pt x="3946" y="2510"/>
                  </a:lnTo>
                  <a:lnTo>
                    <a:pt x="3940" y="2506"/>
                  </a:lnTo>
                  <a:lnTo>
                    <a:pt x="3934" y="2504"/>
                  </a:lnTo>
                  <a:lnTo>
                    <a:pt x="3930" y="2504"/>
                  </a:lnTo>
                  <a:lnTo>
                    <a:pt x="3926" y="2508"/>
                  </a:lnTo>
                  <a:lnTo>
                    <a:pt x="3924" y="2512"/>
                  </a:lnTo>
                  <a:lnTo>
                    <a:pt x="3924" y="2520"/>
                  </a:lnTo>
                  <a:lnTo>
                    <a:pt x="3928" y="2530"/>
                  </a:lnTo>
                  <a:lnTo>
                    <a:pt x="3932" y="2540"/>
                  </a:lnTo>
                  <a:lnTo>
                    <a:pt x="3932" y="2546"/>
                  </a:lnTo>
                  <a:lnTo>
                    <a:pt x="3932" y="2552"/>
                  </a:lnTo>
                  <a:lnTo>
                    <a:pt x="3930" y="2556"/>
                  </a:lnTo>
                  <a:lnTo>
                    <a:pt x="3928" y="2564"/>
                  </a:lnTo>
                  <a:lnTo>
                    <a:pt x="3926" y="2568"/>
                  </a:lnTo>
                  <a:lnTo>
                    <a:pt x="3928" y="2574"/>
                  </a:lnTo>
                  <a:lnTo>
                    <a:pt x="3928" y="2580"/>
                  </a:lnTo>
                  <a:lnTo>
                    <a:pt x="3928" y="2584"/>
                  </a:lnTo>
                  <a:lnTo>
                    <a:pt x="3922" y="2594"/>
                  </a:lnTo>
                  <a:lnTo>
                    <a:pt x="3918" y="2602"/>
                  </a:lnTo>
                  <a:lnTo>
                    <a:pt x="3916" y="2606"/>
                  </a:lnTo>
                  <a:lnTo>
                    <a:pt x="3916" y="2610"/>
                  </a:lnTo>
                  <a:lnTo>
                    <a:pt x="3918" y="2620"/>
                  </a:lnTo>
                  <a:lnTo>
                    <a:pt x="3918" y="2630"/>
                  </a:lnTo>
                  <a:lnTo>
                    <a:pt x="3914" y="2634"/>
                  </a:lnTo>
                  <a:lnTo>
                    <a:pt x="3912" y="2636"/>
                  </a:lnTo>
                  <a:lnTo>
                    <a:pt x="3906" y="2636"/>
                  </a:lnTo>
                  <a:lnTo>
                    <a:pt x="3900" y="2632"/>
                  </a:lnTo>
                  <a:lnTo>
                    <a:pt x="3886" y="2626"/>
                  </a:lnTo>
                  <a:lnTo>
                    <a:pt x="3876" y="2624"/>
                  </a:lnTo>
                  <a:lnTo>
                    <a:pt x="3874" y="2624"/>
                  </a:lnTo>
                  <a:lnTo>
                    <a:pt x="3872" y="2628"/>
                  </a:lnTo>
                  <a:lnTo>
                    <a:pt x="3874" y="2630"/>
                  </a:lnTo>
                  <a:lnTo>
                    <a:pt x="3878" y="2636"/>
                  </a:lnTo>
                  <a:lnTo>
                    <a:pt x="3880" y="2640"/>
                  </a:lnTo>
                  <a:lnTo>
                    <a:pt x="3880" y="2642"/>
                  </a:lnTo>
                  <a:lnTo>
                    <a:pt x="3878" y="2648"/>
                  </a:lnTo>
                  <a:lnTo>
                    <a:pt x="3872" y="2656"/>
                  </a:lnTo>
                  <a:lnTo>
                    <a:pt x="3866" y="2662"/>
                  </a:lnTo>
                  <a:lnTo>
                    <a:pt x="3858" y="2670"/>
                  </a:lnTo>
                  <a:lnTo>
                    <a:pt x="3854" y="2676"/>
                  </a:lnTo>
                  <a:lnTo>
                    <a:pt x="3852" y="2680"/>
                  </a:lnTo>
                  <a:lnTo>
                    <a:pt x="3852" y="2682"/>
                  </a:lnTo>
                  <a:lnTo>
                    <a:pt x="3854" y="2686"/>
                  </a:lnTo>
                  <a:lnTo>
                    <a:pt x="3856" y="2690"/>
                  </a:lnTo>
                  <a:lnTo>
                    <a:pt x="3862" y="2694"/>
                  </a:lnTo>
                  <a:lnTo>
                    <a:pt x="3866" y="2700"/>
                  </a:lnTo>
                  <a:lnTo>
                    <a:pt x="3866" y="2706"/>
                  </a:lnTo>
                  <a:lnTo>
                    <a:pt x="3864" y="2710"/>
                  </a:lnTo>
                  <a:lnTo>
                    <a:pt x="3860" y="2722"/>
                  </a:lnTo>
                  <a:lnTo>
                    <a:pt x="3862" y="2726"/>
                  </a:lnTo>
                  <a:lnTo>
                    <a:pt x="3864" y="2732"/>
                  </a:lnTo>
                  <a:lnTo>
                    <a:pt x="3866" y="2734"/>
                  </a:lnTo>
                  <a:lnTo>
                    <a:pt x="3870" y="2736"/>
                  </a:lnTo>
                  <a:lnTo>
                    <a:pt x="3874" y="2732"/>
                  </a:lnTo>
                  <a:lnTo>
                    <a:pt x="3880" y="2720"/>
                  </a:lnTo>
                  <a:lnTo>
                    <a:pt x="3884" y="2712"/>
                  </a:lnTo>
                  <a:lnTo>
                    <a:pt x="3888" y="2710"/>
                  </a:lnTo>
                  <a:lnTo>
                    <a:pt x="3890" y="2712"/>
                  </a:lnTo>
                  <a:lnTo>
                    <a:pt x="3896" y="2714"/>
                  </a:lnTo>
                  <a:lnTo>
                    <a:pt x="3900" y="2714"/>
                  </a:lnTo>
                  <a:lnTo>
                    <a:pt x="3908" y="2712"/>
                  </a:lnTo>
                  <a:lnTo>
                    <a:pt x="3912" y="2710"/>
                  </a:lnTo>
                  <a:lnTo>
                    <a:pt x="3910" y="2706"/>
                  </a:lnTo>
                  <a:lnTo>
                    <a:pt x="3894" y="2698"/>
                  </a:lnTo>
                  <a:lnTo>
                    <a:pt x="3886" y="2692"/>
                  </a:lnTo>
                  <a:lnTo>
                    <a:pt x="3878" y="2686"/>
                  </a:lnTo>
                  <a:lnTo>
                    <a:pt x="3874" y="2680"/>
                  </a:lnTo>
                  <a:lnTo>
                    <a:pt x="3874" y="2676"/>
                  </a:lnTo>
                  <a:lnTo>
                    <a:pt x="3876" y="2672"/>
                  </a:lnTo>
                  <a:lnTo>
                    <a:pt x="3882" y="2666"/>
                  </a:lnTo>
                  <a:lnTo>
                    <a:pt x="3886" y="2666"/>
                  </a:lnTo>
                  <a:lnTo>
                    <a:pt x="3888" y="2668"/>
                  </a:lnTo>
                  <a:lnTo>
                    <a:pt x="3892" y="2670"/>
                  </a:lnTo>
                  <a:lnTo>
                    <a:pt x="3896" y="2674"/>
                  </a:lnTo>
                  <a:lnTo>
                    <a:pt x="3900" y="2676"/>
                  </a:lnTo>
                  <a:lnTo>
                    <a:pt x="3906" y="2676"/>
                  </a:lnTo>
                  <a:lnTo>
                    <a:pt x="3912" y="2674"/>
                  </a:lnTo>
                  <a:lnTo>
                    <a:pt x="3918" y="2670"/>
                  </a:lnTo>
                  <a:lnTo>
                    <a:pt x="3924" y="2668"/>
                  </a:lnTo>
                  <a:lnTo>
                    <a:pt x="3930" y="2666"/>
                  </a:lnTo>
                  <a:lnTo>
                    <a:pt x="3936" y="2668"/>
                  </a:lnTo>
                  <a:lnTo>
                    <a:pt x="3954" y="2678"/>
                  </a:lnTo>
                  <a:lnTo>
                    <a:pt x="3984" y="2698"/>
                  </a:lnTo>
                  <a:lnTo>
                    <a:pt x="3992" y="2700"/>
                  </a:lnTo>
                  <a:lnTo>
                    <a:pt x="3996" y="2698"/>
                  </a:lnTo>
                  <a:lnTo>
                    <a:pt x="4000" y="2692"/>
                  </a:lnTo>
                  <a:lnTo>
                    <a:pt x="4002" y="2684"/>
                  </a:lnTo>
                  <a:lnTo>
                    <a:pt x="4008" y="2664"/>
                  </a:lnTo>
                  <a:lnTo>
                    <a:pt x="4012" y="2656"/>
                  </a:lnTo>
                  <a:lnTo>
                    <a:pt x="4018" y="2652"/>
                  </a:lnTo>
                  <a:lnTo>
                    <a:pt x="4030" y="2648"/>
                  </a:lnTo>
                  <a:lnTo>
                    <a:pt x="4042" y="2646"/>
                  </a:lnTo>
                  <a:lnTo>
                    <a:pt x="4054" y="2644"/>
                  </a:lnTo>
                  <a:lnTo>
                    <a:pt x="4068" y="2640"/>
                  </a:lnTo>
                  <a:lnTo>
                    <a:pt x="4090" y="2630"/>
                  </a:lnTo>
                  <a:lnTo>
                    <a:pt x="4096" y="2626"/>
                  </a:lnTo>
                  <a:lnTo>
                    <a:pt x="4096" y="2624"/>
                  </a:lnTo>
                  <a:lnTo>
                    <a:pt x="4094" y="2622"/>
                  </a:lnTo>
                  <a:lnTo>
                    <a:pt x="4092" y="2620"/>
                  </a:lnTo>
                  <a:lnTo>
                    <a:pt x="4090" y="2620"/>
                  </a:lnTo>
                  <a:lnTo>
                    <a:pt x="4084" y="2622"/>
                  </a:lnTo>
                  <a:lnTo>
                    <a:pt x="4082" y="2622"/>
                  </a:lnTo>
                  <a:lnTo>
                    <a:pt x="4078" y="2622"/>
                  </a:lnTo>
                  <a:lnTo>
                    <a:pt x="4074" y="2618"/>
                  </a:lnTo>
                  <a:lnTo>
                    <a:pt x="4070" y="2610"/>
                  </a:lnTo>
                  <a:close/>
                  <a:moveTo>
                    <a:pt x="3802" y="2924"/>
                  </a:moveTo>
                  <a:lnTo>
                    <a:pt x="3802" y="2924"/>
                  </a:lnTo>
                  <a:lnTo>
                    <a:pt x="3806" y="2916"/>
                  </a:lnTo>
                  <a:lnTo>
                    <a:pt x="3806" y="2908"/>
                  </a:lnTo>
                  <a:lnTo>
                    <a:pt x="3804" y="2906"/>
                  </a:lnTo>
                  <a:lnTo>
                    <a:pt x="3802" y="2904"/>
                  </a:lnTo>
                  <a:lnTo>
                    <a:pt x="3800" y="2906"/>
                  </a:lnTo>
                  <a:lnTo>
                    <a:pt x="3796" y="2910"/>
                  </a:lnTo>
                  <a:lnTo>
                    <a:pt x="3792" y="2914"/>
                  </a:lnTo>
                  <a:lnTo>
                    <a:pt x="3792" y="2918"/>
                  </a:lnTo>
                  <a:lnTo>
                    <a:pt x="3792" y="2922"/>
                  </a:lnTo>
                  <a:lnTo>
                    <a:pt x="3792" y="2924"/>
                  </a:lnTo>
                  <a:lnTo>
                    <a:pt x="3794" y="2926"/>
                  </a:lnTo>
                  <a:lnTo>
                    <a:pt x="3798" y="2928"/>
                  </a:lnTo>
                  <a:lnTo>
                    <a:pt x="3800" y="2926"/>
                  </a:lnTo>
                  <a:lnTo>
                    <a:pt x="3802" y="2924"/>
                  </a:lnTo>
                  <a:close/>
                  <a:moveTo>
                    <a:pt x="3594" y="3018"/>
                  </a:moveTo>
                  <a:lnTo>
                    <a:pt x="3594" y="3018"/>
                  </a:lnTo>
                  <a:lnTo>
                    <a:pt x="3596" y="3016"/>
                  </a:lnTo>
                  <a:lnTo>
                    <a:pt x="3596" y="3014"/>
                  </a:lnTo>
                  <a:lnTo>
                    <a:pt x="3594" y="3010"/>
                  </a:lnTo>
                  <a:lnTo>
                    <a:pt x="3592" y="3010"/>
                  </a:lnTo>
                  <a:lnTo>
                    <a:pt x="3590" y="3012"/>
                  </a:lnTo>
                  <a:lnTo>
                    <a:pt x="3588" y="3014"/>
                  </a:lnTo>
                  <a:lnTo>
                    <a:pt x="3590" y="3018"/>
                  </a:lnTo>
                  <a:lnTo>
                    <a:pt x="3594" y="3018"/>
                  </a:lnTo>
                  <a:close/>
                  <a:moveTo>
                    <a:pt x="3048" y="4040"/>
                  </a:moveTo>
                  <a:lnTo>
                    <a:pt x="3048" y="4040"/>
                  </a:lnTo>
                  <a:lnTo>
                    <a:pt x="3046" y="4042"/>
                  </a:lnTo>
                  <a:lnTo>
                    <a:pt x="3044" y="4044"/>
                  </a:lnTo>
                  <a:lnTo>
                    <a:pt x="3042" y="4050"/>
                  </a:lnTo>
                  <a:lnTo>
                    <a:pt x="3044" y="4056"/>
                  </a:lnTo>
                  <a:lnTo>
                    <a:pt x="3046" y="4062"/>
                  </a:lnTo>
                  <a:lnTo>
                    <a:pt x="3048" y="4064"/>
                  </a:lnTo>
                  <a:lnTo>
                    <a:pt x="3050" y="4068"/>
                  </a:lnTo>
                  <a:lnTo>
                    <a:pt x="3052" y="4098"/>
                  </a:lnTo>
                  <a:lnTo>
                    <a:pt x="3054" y="4116"/>
                  </a:lnTo>
                  <a:lnTo>
                    <a:pt x="3056" y="4120"/>
                  </a:lnTo>
                  <a:lnTo>
                    <a:pt x="3058" y="4120"/>
                  </a:lnTo>
                  <a:lnTo>
                    <a:pt x="3062" y="4120"/>
                  </a:lnTo>
                  <a:lnTo>
                    <a:pt x="3064" y="4122"/>
                  </a:lnTo>
                  <a:lnTo>
                    <a:pt x="3066" y="4126"/>
                  </a:lnTo>
                  <a:lnTo>
                    <a:pt x="3070" y="4134"/>
                  </a:lnTo>
                  <a:lnTo>
                    <a:pt x="3074" y="4138"/>
                  </a:lnTo>
                  <a:lnTo>
                    <a:pt x="3076" y="4134"/>
                  </a:lnTo>
                  <a:lnTo>
                    <a:pt x="3076" y="4128"/>
                  </a:lnTo>
                  <a:lnTo>
                    <a:pt x="3078" y="4120"/>
                  </a:lnTo>
                  <a:lnTo>
                    <a:pt x="3078" y="4118"/>
                  </a:lnTo>
                  <a:lnTo>
                    <a:pt x="3082" y="4118"/>
                  </a:lnTo>
                  <a:lnTo>
                    <a:pt x="3086" y="4122"/>
                  </a:lnTo>
                  <a:lnTo>
                    <a:pt x="3090" y="4126"/>
                  </a:lnTo>
                  <a:lnTo>
                    <a:pt x="3092" y="4130"/>
                  </a:lnTo>
                  <a:lnTo>
                    <a:pt x="3090" y="4134"/>
                  </a:lnTo>
                  <a:lnTo>
                    <a:pt x="3086" y="4140"/>
                  </a:lnTo>
                  <a:lnTo>
                    <a:pt x="3080" y="4146"/>
                  </a:lnTo>
                  <a:lnTo>
                    <a:pt x="3076" y="4156"/>
                  </a:lnTo>
                  <a:lnTo>
                    <a:pt x="3078" y="4164"/>
                  </a:lnTo>
                  <a:lnTo>
                    <a:pt x="3078" y="4166"/>
                  </a:lnTo>
                  <a:lnTo>
                    <a:pt x="3082" y="4166"/>
                  </a:lnTo>
                  <a:lnTo>
                    <a:pt x="3084" y="4164"/>
                  </a:lnTo>
                  <a:lnTo>
                    <a:pt x="3088" y="4166"/>
                  </a:lnTo>
                  <a:lnTo>
                    <a:pt x="3092" y="4170"/>
                  </a:lnTo>
                  <a:lnTo>
                    <a:pt x="3096" y="4174"/>
                  </a:lnTo>
                  <a:lnTo>
                    <a:pt x="3100" y="4176"/>
                  </a:lnTo>
                  <a:lnTo>
                    <a:pt x="3104" y="4178"/>
                  </a:lnTo>
                  <a:lnTo>
                    <a:pt x="3112" y="4176"/>
                  </a:lnTo>
                  <a:lnTo>
                    <a:pt x="3112" y="4174"/>
                  </a:lnTo>
                  <a:lnTo>
                    <a:pt x="3112" y="4168"/>
                  </a:lnTo>
                  <a:lnTo>
                    <a:pt x="3112" y="4166"/>
                  </a:lnTo>
                  <a:lnTo>
                    <a:pt x="3116" y="4164"/>
                  </a:lnTo>
                  <a:lnTo>
                    <a:pt x="3120" y="4160"/>
                  </a:lnTo>
                  <a:lnTo>
                    <a:pt x="3124" y="4160"/>
                  </a:lnTo>
                  <a:lnTo>
                    <a:pt x="3138" y="4172"/>
                  </a:lnTo>
                  <a:lnTo>
                    <a:pt x="3144" y="4176"/>
                  </a:lnTo>
                  <a:lnTo>
                    <a:pt x="3148" y="4180"/>
                  </a:lnTo>
                  <a:lnTo>
                    <a:pt x="3152" y="4188"/>
                  </a:lnTo>
                  <a:lnTo>
                    <a:pt x="3154" y="4196"/>
                  </a:lnTo>
                  <a:lnTo>
                    <a:pt x="3156" y="4198"/>
                  </a:lnTo>
                  <a:lnTo>
                    <a:pt x="3158" y="4198"/>
                  </a:lnTo>
                  <a:lnTo>
                    <a:pt x="3162" y="4198"/>
                  </a:lnTo>
                  <a:lnTo>
                    <a:pt x="3162" y="4196"/>
                  </a:lnTo>
                  <a:lnTo>
                    <a:pt x="3162" y="4188"/>
                  </a:lnTo>
                  <a:lnTo>
                    <a:pt x="3154" y="4170"/>
                  </a:lnTo>
                  <a:lnTo>
                    <a:pt x="3154" y="4166"/>
                  </a:lnTo>
                  <a:lnTo>
                    <a:pt x="3154" y="4164"/>
                  </a:lnTo>
                  <a:lnTo>
                    <a:pt x="3160" y="4164"/>
                  </a:lnTo>
                  <a:lnTo>
                    <a:pt x="3164" y="4168"/>
                  </a:lnTo>
                  <a:lnTo>
                    <a:pt x="3168" y="4174"/>
                  </a:lnTo>
                  <a:lnTo>
                    <a:pt x="3172" y="4180"/>
                  </a:lnTo>
                  <a:lnTo>
                    <a:pt x="3176" y="4182"/>
                  </a:lnTo>
                  <a:lnTo>
                    <a:pt x="3180" y="4186"/>
                  </a:lnTo>
                  <a:lnTo>
                    <a:pt x="3184" y="4192"/>
                  </a:lnTo>
                  <a:lnTo>
                    <a:pt x="3186" y="4198"/>
                  </a:lnTo>
                  <a:lnTo>
                    <a:pt x="3186" y="4202"/>
                  </a:lnTo>
                  <a:lnTo>
                    <a:pt x="3188" y="4206"/>
                  </a:lnTo>
                  <a:lnTo>
                    <a:pt x="3196" y="4210"/>
                  </a:lnTo>
                  <a:lnTo>
                    <a:pt x="3206" y="4216"/>
                  </a:lnTo>
                  <a:lnTo>
                    <a:pt x="3210" y="4218"/>
                  </a:lnTo>
                  <a:lnTo>
                    <a:pt x="3212" y="4222"/>
                  </a:lnTo>
                  <a:lnTo>
                    <a:pt x="3212" y="4228"/>
                  </a:lnTo>
                  <a:lnTo>
                    <a:pt x="3216" y="4232"/>
                  </a:lnTo>
                  <a:lnTo>
                    <a:pt x="3218" y="4230"/>
                  </a:lnTo>
                  <a:lnTo>
                    <a:pt x="3220" y="4224"/>
                  </a:lnTo>
                  <a:lnTo>
                    <a:pt x="3222" y="4216"/>
                  </a:lnTo>
                  <a:lnTo>
                    <a:pt x="3222" y="4208"/>
                  </a:lnTo>
                  <a:lnTo>
                    <a:pt x="3220" y="4204"/>
                  </a:lnTo>
                  <a:lnTo>
                    <a:pt x="3218" y="4202"/>
                  </a:lnTo>
                  <a:lnTo>
                    <a:pt x="3210" y="4200"/>
                  </a:lnTo>
                  <a:lnTo>
                    <a:pt x="3206" y="4200"/>
                  </a:lnTo>
                  <a:lnTo>
                    <a:pt x="3206" y="4196"/>
                  </a:lnTo>
                  <a:lnTo>
                    <a:pt x="3206" y="4194"/>
                  </a:lnTo>
                  <a:lnTo>
                    <a:pt x="3206" y="4192"/>
                  </a:lnTo>
                  <a:lnTo>
                    <a:pt x="3204" y="4186"/>
                  </a:lnTo>
                  <a:lnTo>
                    <a:pt x="3198" y="4182"/>
                  </a:lnTo>
                  <a:lnTo>
                    <a:pt x="3196" y="4178"/>
                  </a:lnTo>
                  <a:lnTo>
                    <a:pt x="3194" y="4174"/>
                  </a:lnTo>
                  <a:lnTo>
                    <a:pt x="3196" y="4174"/>
                  </a:lnTo>
                  <a:lnTo>
                    <a:pt x="3198" y="4174"/>
                  </a:lnTo>
                  <a:lnTo>
                    <a:pt x="3206" y="4174"/>
                  </a:lnTo>
                  <a:lnTo>
                    <a:pt x="3210" y="4172"/>
                  </a:lnTo>
                  <a:lnTo>
                    <a:pt x="3212" y="4172"/>
                  </a:lnTo>
                  <a:lnTo>
                    <a:pt x="3214" y="4168"/>
                  </a:lnTo>
                  <a:lnTo>
                    <a:pt x="3210" y="4164"/>
                  </a:lnTo>
                  <a:lnTo>
                    <a:pt x="3194" y="4156"/>
                  </a:lnTo>
                  <a:lnTo>
                    <a:pt x="3190" y="4154"/>
                  </a:lnTo>
                  <a:lnTo>
                    <a:pt x="3186" y="4156"/>
                  </a:lnTo>
                  <a:lnTo>
                    <a:pt x="3186" y="4158"/>
                  </a:lnTo>
                  <a:lnTo>
                    <a:pt x="3184" y="4162"/>
                  </a:lnTo>
                  <a:lnTo>
                    <a:pt x="3184" y="4170"/>
                  </a:lnTo>
                  <a:lnTo>
                    <a:pt x="3182" y="4172"/>
                  </a:lnTo>
                  <a:lnTo>
                    <a:pt x="3180" y="4170"/>
                  </a:lnTo>
                  <a:lnTo>
                    <a:pt x="3178" y="4168"/>
                  </a:lnTo>
                  <a:lnTo>
                    <a:pt x="3176" y="4164"/>
                  </a:lnTo>
                  <a:lnTo>
                    <a:pt x="3176" y="4158"/>
                  </a:lnTo>
                  <a:lnTo>
                    <a:pt x="3176" y="4154"/>
                  </a:lnTo>
                  <a:lnTo>
                    <a:pt x="3174" y="4150"/>
                  </a:lnTo>
                  <a:lnTo>
                    <a:pt x="3170" y="4146"/>
                  </a:lnTo>
                  <a:lnTo>
                    <a:pt x="3164" y="4142"/>
                  </a:lnTo>
                  <a:lnTo>
                    <a:pt x="3158" y="4140"/>
                  </a:lnTo>
                  <a:lnTo>
                    <a:pt x="3154" y="4140"/>
                  </a:lnTo>
                  <a:lnTo>
                    <a:pt x="3152" y="4140"/>
                  </a:lnTo>
                  <a:lnTo>
                    <a:pt x="3150" y="4142"/>
                  </a:lnTo>
                  <a:lnTo>
                    <a:pt x="3148" y="4146"/>
                  </a:lnTo>
                  <a:lnTo>
                    <a:pt x="3144" y="4146"/>
                  </a:lnTo>
                  <a:lnTo>
                    <a:pt x="3142" y="4146"/>
                  </a:lnTo>
                  <a:lnTo>
                    <a:pt x="3140" y="4148"/>
                  </a:lnTo>
                  <a:lnTo>
                    <a:pt x="3140" y="4152"/>
                  </a:lnTo>
                  <a:lnTo>
                    <a:pt x="3140" y="4158"/>
                  </a:lnTo>
                  <a:lnTo>
                    <a:pt x="3138" y="4158"/>
                  </a:lnTo>
                  <a:lnTo>
                    <a:pt x="3136" y="4158"/>
                  </a:lnTo>
                  <a:lnTo>
                    <a:pt x="3130" y="4156"/>
                  </a:lnTo>
                  <a:lnTo>
                    <a:pt x="3126" y="4152"/>
                  </a:lnTo>
                  <a:lnTo>
                    <a:pt x="3122" y="4142"/>
                  </a:lnTo>
                  <a:lnTo>
                    <a:pt x="3120" y="4132"/>
                  </a:lnTo>
                  <a:lnTo>
                    <a:pt x="3120" y="4124"/>
                  </a:lnTo>
                  <a:lnTo>
                    <a:pt x="3120" y="4120"/>
                  </a:lnTo>
                  <a:lnTo>
                    <a:pt x="3120" y="4116"/>
                  </a:lnTo>
                  <a:lnTo>
                    <a:pt x="3116" y="4104"/>
                  </a:lnTo>
                  <a:lnTo>
                    <a:pt x="3112" y="4092"/>
                  </a:lnTo>
                  <a:lnTo>
                    <a:pt x="3112" y="4086"/>
                  </a:lnTo>
                  <a:lnTo>
                    <a:pt x="3116" y="4082"/>
                  </a:lnTo>
                  <a:lnTo>
                    <a:pt x="3120" y="4072"/>
                  </a:lnTo>
                  <a:lnTo>
                    <a:pt x="3120" y="4066"/>
                  </a:lnTo>
                  <a:lnTo>
                    <a:pt x="3120" y="4062"/>
                  </a:lnTo>
                  <a:lnTo>
                    <a:pt x="3124" y="4054"/>
                  </a:lnTo>
                  <a:lnTo>
                    <a:pt x="3128" y="4052"/>
                  </a:lnTo>
                  <a:lnTo>
                    <a:pt x="3130" y="4050"/>
                  </a:lnTo>
                  <a:lnTo>
                    <a:pt x="3132" y="4052"/>
                  </a:lnTo>
                  <a:lnTo>
                    <a:pt x="3134" y="4052"/>
                  </a:lnTo>
                  <a:lnTo>
                    <a:pt x="3136" y="4056"/>
                  </a:lnTo>
                  <a:lnTo>
                    <a:pt x="3138" y="4056"/>
                  </a:lnTo>
                  <a:lnTo>
                    <a:pt x="3144" y="4046"/>
                  </a:lnTo>
                  <a:lnTo>
                    <a:pt x="3148" y="4034"/>
                  </a:lnTo>
                  <a:lnTo>
                    <a:pt x="3154" y="4008"/>
                  </a:lnTo>
                  <a:lnTo>
                    <a:pt x="3154" y="4006"/>
                  </a:lnTo>
                  <a:lnTo>
                    <a:pt x="3152" y="4002"/>
                  </a:lnTo>
                  <a:lnTo>
                    <a:pt x="3146" y="3992"/>
                  </a:lnTo>
                  <a:lnTo>
                    <a:pt x="3144" y="3986"/>
                  </a:lnTo>
                  <a:lnTo>
                    <a:pt x="3142" y="3978"/>
                  </a:lnTo>
                  <a:lnTo>
                    <a:pt x="3142" y="3970"/>
                  </a:lnTo>
                  <a:lnTo>
                    <a:pt x="3144" y="3960"/>
                  </a:lnTo>
                  <a:lnTo>
                    <a:pt x="3148" y="3944"/>
                  </a:lnTo>
                  <a:lnTo>
                    <a:pt x="3146" y="3936"/>
                  </a:lnTo>
                  <a:lnTo>
                    <a:pt x="3146" y="3934"/>
                  </a:lnTo>
                  <a:lnTo>
                    <a:pt x="3142" y="3934"/>
                  </a:lnTo>
                  <a:lnTo>
                    <a:pt x="3140" y="3936"/>
                  </a:lnTo>
                  <a:lnTo>
                    <a:pt x="3136" y="3942"/>
                  </a:lnTo>
                  <a:lnTo>
                    <a:pt x="3132" y="3946"/>
                  </a:lnTo>
                  <a:lnTo>
                    <a:pt x="3126" y="3944"/>
                  </a:lnTo>
                  <a:lnTo>
                    <a:pt x="3122" y="3942"/>
                  </a:lnTo>
                  <a:lnTo>
                    <a:pt x="3114" y="3938"/>
                  </a:lnTo>
                  <a:lnTo>
                    <a:pt x="3100" y="3930"/>
                  </a:lnTo>
                  <a:lnTo>
                    <a:pt x="3094" y="3926"/>
                  </a:lnTo>
                  <a:lnTo>
                    <a:pt x="3086" y="3928"/>
                  </a:lnTo>
                  <a:lnTo>
                    <a:pt x="3076" y="3932"/>
                  </a:lnTo>
                  <a:lnTo>
                    <a:pt x="3076" y="3936"/>
                  </a:lnTo>
                  <a:lnTo>
                    <a:pt x="3074" y="3938"/>
                  </a:lnTo>
                  <a:lnTo>
                    <a:pt x="3074" y="3946"/>
                  </a:lnTo>
                  <a:lnTo>
                    <a:pt x="3074" y="3952"/>
                  </a:lnTo>
                  <a:lnTo>
                    <a:pt x="3072" y="3958"/>
                  </a:lnTo>
                  <a:lnTo>
                    <a:pt x="3068" y="3966"/>
                  </a:lnTo>
                  <a:lnTo>
                    <a:pt x="3068" y="3972"/>
                  </a:lnTo>
                  <a:lnTo>
                    <a:pt x="3068" y="3986"/>
                  </a:lnTo>
                  <a:lnTo>
                    <a:pt x="3070" y="4000"/>
                  </a:lnTo>
                  <a:lnTo>
                    <a:pt x="3068" y="4010"/>
                  </a:lnTo>
                  <a:lnTo>
                    <a:pt x="3066" y="4018"/>
                  </a:lnTo>
                  <a:lnTo>
                    <a:pt x="3064" y="4026"/>
                  </a:lnTo>
                  <a:lnTo>
                    <a:pt x="3062" y="4032"/>
                  </a:lnTo>
                  <a:lnTo>
                    <a:pt x="3064" y="4038"/>
                  </a:lnTo>
                  <a:lnTo>
                    <a:pt x="3066" y="4040"/>
                  </a:lnTo>
                  <a:lnTo>
                    <a:pt x="3068" y="4046"/>
                  </a:lnTo>
                  <a:lnTo>
                    <a:pt x="3070" y="4050"/>
                  </a:lnTo>
                  <a:lnTo>
                    <a:pt x="3068" y="4054"/>
                  </a:lnTo>
                  <a:lnTo>
                    <a:pt x="3066" y="4058"/>
                  </a:lnTo>
                  <a:lnTo>
                    <a:pt x="3062" y="4060"/>
                  </a:lnTo>
                  <a:lnTo>
                    <a:pt x="3060" y="4056"/>
                  </a:lnTo>
                  <a:lnTo>
                    <a:pt x="3058" y="4054"/>
                  </a:lnTo>
                  <a:lnTo>
                    <a:pt x="3052" y="4044"/>
                  </a:lnTo>
                  <a:lnTo>
                    <a:pt x="3050" y="4042"/>
                  </a:lnTo>
                  <a:lnTo>
                    <a:pt x="3048" y="4040"/>
                  </a:lnTo>
                  <a:close/>
                  <a:moveTo>
                    <a:pt x="3012" y="4336"/>
                  </a:moveTo>
                  <a:lnTo>
                    <a:pt x="3012" y="4336"/>
                  </a:lnTo>
                  <a:lnTo>
                    <a:pt x="2996" y="4362"/>
                  </a:lnTo>
                  <a:lnTo>
                    <a:pt x="2978" y="4384"/>
                  </a:lnTo>
                  <a:lnTo>
                    <a:pt x="2960" y="4400"/>
                  </a:lnTo>
                  <a:lnTo>
                    <a:pt x="2950" y="4412"/>
                  </a:lnTo>
                  <a:lnTo>
                    <a:pt x="2948" y="4420"/>
                  </a:lnTo>
                  <a:lnTo>
                    <a:pt x="2944" y="4428"/>
                  </a:lnTo>
                  <a:lnTo>
                    <a:pt x="2944" y="4432"/>
                  </a:lnTo>
                  <a:lnTo>
                    <a:pt x="2946" y="4434"/>
                  </a:lnTo>
                  <a:lnTo>
                    <a:pt x="2950" y="4432"/>
                  </a:lnTo>
                  <a:lnTo>
                    <a:pt x="2954" y="4426"/>
                  </a:lnTo>
                  <a:lnTo>
                    <a:pt x="2960" y="4422"/>
                  </a:lnTo>
                  <a:lnTo>
                    <a:pt x="2968" y="4410"/>
                  </a:lnTo>
                  <a:lnTo>
                    <a:pt x="2994" y="4388"/>
                  </a:lnTo>
                  <a:lnTo>
                    <a:pt x="3002" y="4380"/>
                  </a:lnTo>
                  <a:lnTo>
                    <a:pt x="3006" y="4372"/>
                  </a:lnTo>
                  <a:lnTo>
                    <a:pt x="3008" y="4368"/>
                  </a:lnTo>
                  <a:lnTo>
                    <a:pt x="3008" y="4364"/>
                  </a:lnTo>
                  <a:lnTo>
                    <a:pt x="3010" y="4358"/>
                  </a:lnTo>
                  <a:lnTo>
                    <a:pt x="3012" y="4356"/>
                  </a:lnTo>
                  <a:lnTo>
                    <a:pt x="3016" y="4354"/>
                  </a:lnTo>
                  <a:lnTo>
                    <a:pt x="3022" y="4352"/>
                  </a:lnTo>
                  <a:lnTo>
                    <a:pt x="3024" y="4350"/>
                  </a:lnTo>
                  <a:lnTo>
                    <a:pt x="3028" y="4344"/>
                  </a:lnTo>
                  <a:lnTo>
                    <a:pt x="3030" y="4338"/>
                  </a:lnTo>
                  <a:lnTo>
                    <a:pt x="3030" y="4336"/>
                  </a:lnTo>
                  <a:lnTo>
                    <a:pt x="3034" y="4336"/>
                  </a:lnTo>
                  <a:lnTo>
                    <a:pt x="3038" y="4334"/>
                  </a:lnTo>
                  <a:lnTo>
                    <a:pt x="3042" y="4330"/>
                  </a:lnTo>
                  <a:lnTo>
                    <a:pt x="3044" y="4324"/>
                  </a:lnTo>
                  <a:lnTo>
                    <a:pt x="3042" y="4316"/>
                  </a:lnTo>
                  <a:lnTo>
                    <a:pt x="3040" y="4312"/>
                  </a:lnTo>
                  <a:lnTo>
                    <a:pt x="3040" y="4306"/>
                  </a:lnTo>
                  <a:lnTo>
                    <a:pt x="3040" y="4296"/>
                  </a:lnTo>
                  <a:lnTo>
                    <a:pt x="3040" y="4288"/>
                  </a:lnTo>
                  <a:lnTo>
                    <a:pt x="3038" y="4286"/>
                  </a:lnTo>
                  <a:lnTo>
                    <a:pt x="3036" y="4284"/>
                  </a:lnTo>
                  <a:lnTo>
                    <a:pt x="3034" y="4284"/>
                  </a:lnTo>
                  <a:lnTo>
                    <a:pt x="3032" y="4286"/>
                  </a:lnTo>
                  <a:lnTo>
                    <a:pt x="3032" y="4294"/>
                  </a:lnTo>
                  <a:lnTo>
                    <a:pt x="3030" y="4302"/>
                  </a:lnTo>
                  <a:lnTo>
                    <a:pt x="3028" y="4304"/>
                  </a:lnTo>
                  <a:lnTo>
                    <a:pt x="3026" y="4306"/>
                  </a:lnTo>
                  <a:lnTo>
                    <a:pt x="3024" y="4306"/>
                  </a:lnTo>
                  <a:lnTo>
                    <a:pt x="3024" y="4308"/>
                  </a:lnTo>
                  <a:lnTo>
                    <a:pt x="3026" y="4312"/>
                  </a:lnTo>
                  <a:lnTo>
                    <a:pt x="3028" y="4318"/>
                  </a:lnTo>
                  <a:lnTo>
                    <a:pt x="3028" y="4322"/>
                  </a:lnTo>
                  <a:lnTo>
                    <a:pt x="3026" y="4326"/>
                  </a:lnTo>
                  <a:lnTo>
                    <a:pt x="3022" y="4330"/>
                  </a:lnTo>
                  <a:lnTo>
                    <a:pt x="3020" y="4328"/>
                  </a:lnTo>
                  <a:lnTo>
                    <a:pt x="3018" y="4328"/>
                  </a:lnTo>
                  <a:lnTo>
                    <a:pt x="3012" y="4336"/>
                  </a:lnTo>
                  <a:close/>
                  <a:moveTo>
                    <a:pt x="3126" y="3596"/>
                  </a:moveTo>
                  <a:lnTo>
                    <a:pt x="3126" y="3596"/>
                  </a:lnTo>
                  <a:lnTo>
                    <a:pt x="3122" y="3592"/>
                  </a:lnTo>
                  <a:lnTo>
                    <a:pt x="3118" y="3590"/>
                  </a:lnTo>
                  <a:lnTo>
                    <a:pt x="3116" y="3590"/>
                  </a:lnTo>
                  <a:lnTo>
                    <a:pt x="3114" y="3590"/>
                  </a:lnTo>
                  <a:lnTo>
                    <a:pt x="3110" y="3594"/>
                  </a:lnTo>
                  <a:lnTo>
                    <a:pt x="3104" y="3598"/>
                  </a:lnTo>
                  <a:lnTo>
                    <a:pt x="3098" y="3600"/>
                  </a:lnTo>
                  <a:lnTo>
                    <a:pt x="3092" y="3608"/>
                  </a:lnTo>
                  <a:lnTo>
                    <a:pt x="3072" y="3644"/>
                  </a:lnTo>
                  <a:lnTo>
                    <a:pt x="3062" y="3662"/>
                  </a:lnTo>
                  <a:lnTo>
                    <a:pt x="3060" y="3678"/>
                  </a:lnTo>
                  <a:lnTo>
                    <a:pt x="3060" y="3694"/>
                  </a:lnTo>
                  <a:lnTo>
                    <a:pt x="3062" y="3712"/>
                  </a:lnTo>
                  <a:lnTo>
                    <a:pt x="3066" y="3726"/>
                  </a:lnTo>
                  <a:lnTo>
                    <a:pt x="3070" y="3730"/>
                  </a:lnTo>
                  <a:lnTo>
                    <a:pt x="3074" y="3734"/>
                  </a:lnTo>
                  <a:lnTo>
                    <a:pt x="3078" y="3742"/>
                  </a:lnTo>
                  <a:lnTo>
                    <a:pt x="3082" y="3752"/>
                  </a:lnTo>
                  <a:lnTo>
                    <a:pt x="3086" y="3762"/>
                  </a:lnTo>
                  <a:lnTo>
                    <a:pt x="3088" y="3764"/>
                  </a:lnTo>
                  <a:lnTo>
                    <a:pt x="3090" y="3762"/>
                  </a:lnTo>
                  <a:lnTo>
                    <a:pt x="3090" y="3756"/>
                  </a:lnTo>
                  <a:lnTo>
                    <a:pt x="3090" y="3748"/>
                  </a:lnTo>
                  <a:lnTo>
                    <a:pt x="3092" y="3738"/>
                  </a:lnTo>
                  <a:lnTo>
                    <a:pt x="3094" y="3730"/>
                  </a:lnTo>
                  <a:lnTo>
                    <a:pt x="3096" y="3726"/>
                  </a:lnTo>
                  <a:lnTo>
                    <a:pt x="3098" y="3722"/>
                  </a:lnTo>
                  <a:lnTo>
                    <a:pt x="3102" y="3718"/>
                  </a:lnTo>
                  <a:lnTo>
                    <a:pt x="3106" y="3712"/>
                  </a:lnTo>
                  <a:lnTo>
                    <a:pt x="3110" y="3702"/>
                  </a:lnTo>
                  <a:lnTo>
                    <a:pt x="3114" y="3690"/>
                  </a:lnTo>
                  <a:lnTo>
                    <a:pt x="3120" y="3662"/>
                  </a:lnTo>
                  <a:lnTo>
                    <a:pt x="3126" y="3644"/>
                  </a:lnTo>
                  <a:lnTo>
                    <a:pt x="3130" y="3632"/>
                  </a:lnTo>
                  <a:lnTo>
                    <a:pt x="3130" y="3628"/>
                  </a:lnTo>
                  <a:lnTo>
                    <a:pt x="3128" y="3622"/>
                  </a:lnTo>
                  <a:lnTo>
                    <a:pt x="3128" y="3618"/>
                  </a:lnTo>
                  <a:lnTo>
                    <a:pt x="3128" y="3614"/>
                  </a:lnTo>
                  <a:lnTo>
                    <a:pt x="3130" y="3610"/>
                  </a:lnTo>
                  <a:lnTo>
                    <a:pt x="3132" y="3608"/>
                  </a:lnTo>
                  <a:lnTo>
                    <a:pt x="3132" y="3604"/>
                  </a:lnTo>
                  <a:lnTo>
                    <a:pt x="3130" y="3600"/>
                  </a:lnTo>
                  <a:lnTo>
                    <a:pt x="3126" y="3596"/>
                  </a:lnTo>
                  <a:close/>
                  <a:moveTo>
                    <a:pt x="4186" y="2510"/>
                  </a:moveTo>
                  <a:lnTo>
                    <a:pt x="4186" y="2510"/>
                  </a:lnTo>
                  <a:lnTo>
                    <a:pt x="4182" y="2506"/>
                  </a:lnTo>
                  <a:lnTo>
                    <a:pt x="4182" y="2510"/>
                  </a:lnTo>
                  <a:lnTo>
                    <a:pt x="4180" y="2516"/>
                  </a:lnTo>
                  <a:lnTo>
                    <a:pt x="4180" y="2518"/>
                  </a:lnTo>
                  <a:lnTo>
                    <a:pt x="4176" y="2522"/>
                  </a:lnTo>
                  <a:lnTo>
                    <a:pt x="4166" y="2526"/>
                  </a:lnTo>
                  <a:lnTo>
                    <a:pt x="4156" y="2534"/>
                  </a:lnTo>
                  <a:lnTo>
                    <a:pt x="4148" y="2544"/>
                  </a:lnTo>
                  <a:lnTo>
                    <a:pt x="4140" y="2558"/>
                  </a:lnTo>
                  <a:lnTo>
                    <a:pt x="4140" y="2560"/>
                  </a:lnTo>
                  <a:lnTo>
                    <a:pt x="4140" y="2562"/>
                  </a:lnTo>
                  <a:lnTo>
                    <a:pt x="4142" y="2564"/>
                  </a:lnTo>
                  <a:lnTo>
                    <a:pt x="4144" y="2562"/>
                  </a:lnTo>
                  <a:lnTo>
                    <a:pt x="4152" y="2556"/>
                  </a:lnTo>
                  <a:lnTo>
                    <a:pt x="4162" y="2546"/>
                  </a:lnTo>
                  <a:lnTo>
                    <a:pt x="4170" y="2536"/>
                  </a:lnTo>
                  <a:lnTo>
                    <a:pt x="4176" y="2532"/>
                  </a:lnTo>
                  <a:lnTo>
                    <a:pt x="4182" y="2528"/>
                  </a:lnTo>
                  <a:lnTo>
                    <a:pt x="4192" y="2522"/>
                  </a:lnTo>
                  <a:lnTo>
                    <a:pt x="4196" y="2518"/>
                  </a:lnTo>
                  <a:lnTo>
                    <a:pt x="4202" y="2516"/>
                  </a:lnTo>
                  <a:lnTo>
                    <a:pt x="4212" y="2512"/>
                  </a:lnTo>
                  <a:lnTo>
                    <a:pt x="4216" y="2510"/>
                  </a:lnTo>
                  <a:lnTo>
                    <a:pt x="4218" y="2508"/>
                  </a:lnTo>
                  <a:lnTo>
                    <a:pt x="4218" y="2506"/>
                  </a:lnTo>
                  <a:lnTo>
                    <a:pt x="4216" y="2502"/>
                  </a:lnTo>
                  <a:lnTo>
                    <a:pt x="4214" y="2500"/>
                  </a:lnTo>
                  <a:lnTo>
                    <a:pt x="4210" y="2500"/>
                  </a:lnTo>
                  <a:lnTo>
                    <a:pt x="4204" y="2504"/>
                  </a:lnTo>
                  <a:lnTo>
                    <a:pt x="4194" y="2510"/>
                  </a:lnTo>
                  <a:lnTo>
                    <a:pt x="4190" y="2510"/>
                  </a:lnTo>
                  <a:lnTo>
                    <a:pt x="4186" y="2510"/>
                  </a:lnTo>
                  <a:close/>
                  <a:moveTo>
                    <a:pt x="3264" y="4226"/>
                  </a:moveTo>
                  <a:lnTo>
                    <a:pt x="3264" y="4226"/>
                  </a:lnTo>
                  <a:lnTo>
                    <a:pt x="3258" y="4226"/>
                  </a:lnTo>
                  <a:lnTo>
                    <a:pt x="3250" y="4226"/>
                  </a:lnTo>
                  <a:lnTo>
                    <a:pt x="3242" y="4228"/>
                  </a:lnTo>
                  <a:lnTo>
                    <a:pt x="3234" y="4226"/>
                  </a:lnTo>
                  <a:lnTo>
                    <a:pt x="3230" y="4226"/>
                  </a:lnTo>
                  <a:lnTo>
                    <a:pt x="3228" y="4228"/>
                  </a:lnTo>
                  <a:lnTo>
                    <a:pt x="3228" y="4234"/>
                  </a:lnTo>
                  <a:lnTo>
                    <a:pt x="3234" y="4244"/>
                  </a:lnTo>
                  <a:lnTo>
                    <a:pt x="3242" y="4252"/>
                  </a:lnTo>
                  <a:lnTo>
                    <a:pt x="3246" y="4258"/>
                  </a:lnTo>
                  <a:lnTo>
                    <a:pt x="3248" y="4260"/>
                  </a:lnTo>
                  <a:lnTo>
                    <a:pt x="3250" y="4262"/>
                  </a:lnTo>
                  <a:lnTo>
                    <a:pt x="3254" y="4264"/>
                  </a:lnTo>
                  <a:lnTo>
                    <a:pt x="3258" y="4266"/>
                  </a:lnTo>
                  <a:lnTo>
                    <a:pt x="3258" y="4268"/>
                  </a:lnTo>
                  <a:lnTo>
                    <a:pt x="3256" y="4272"/>
                  </a:lnTo>
                  <a:lnTo>
                    <a:pt x="3254" y="4276"/>
                  </a:lnTo>
                  <a:lnTo>
                    <a:pt x="3252" y="4276"/>
                  </a:lnTo>
                  <a:lnTo>
                    <a:pt x="3252" y="4278"/>
                  </a:lnTo>
                  <a:lnTo>
                    <a:pt x="3256" y="4282"/>
                  </a:lnTo>
                  <a:lnTo>
                    <a:pt x="3260" y="4288"/>
                  </a:lnTo>
                  <a:lnTo>
                    <a:pt x="3264" y="4296"/>
                  </a:lnTo>
                  <a:lnTo>
                    <a:pt x="3266" y="4298"/>
                  </a:lnTo>
                  <a:lnTo>
                    <a:pt x="3268" y="4300"/>
                  </a:lnTo>
                  <a:lnTo>
                    <a:pt x="3272" y="4298"/>
                  </a:lnTo>
                  <a:lnTo>
                    <a:pt x="3276" y="4298"/>
                  </a:lnTo>
                  <a:lnTo>
                    <a:pt x="3280" y="4298"/>
                  </a:lnTo>
                  <a:lnTo>
                    <a:pt x="3282" y="4300"/>
                  </a:lnTo>
                  <a:lnTo>
                    <a:pt x="3286" y="4302"/>
                  </a:lnTo>
                  <a:lnTo>
                    <a:pt x="3288" y="4300"/>
                  </a:lnTo>
                  <a:lnTo>
                    <a:pt x="3286" y="4296"/>
                  </a:lnTo>
                  <a:lnTo>
                    <a:pt x="3282" y="4292"/>
                  </a:lnTo>
                  <a:lnTo>
                    <a:pt x="3282" y="4290"/>
                  </a:lnTo>
                  <a:lnTo>
                    <a:pt x="3282" y="4288"/>
                  </a:lnTo>
                  <a:lnTo>
                    <a:pt x="3282" y="4284"/>
                  </a:lnTo>
                  <a:lnTo>
                    <a:pt x="3278" y="4280"/>
                  </a:lnTo>
                  <a:lnTo>
                    <a:pt x="3276" y="4276"/>
                  </a:lnTo>
                  <a:lnTo>
                    <a:pt x="3276" y="4272"/>
                  </a:lnTo>
                  <a:lnTo>
                    <a:pt x="3276" y="4260"/>
                  </a:lnTo>
                  <a:lnTo>
                    <a:pt x="3276" y="4248"/>
                  </a:lnTo>
                  <a:lnTo>
                    <a:pt x="3276" y="4242"/>
                  </a:lnTo>
                  <a:lnTo>
                    <a:pt x="3274" y="4240"/>
                  </a:lnTo>
                  <a:lnTo>
                    <a:pt x="3270" y="4236"/>
                  </a:lnTo>
                  <a:lnTo>
                    <a:pt x="3270" y="4234"/>
                  </a:lnTo>
                  <a:lnTo>
                    <a:pt x="3268" y="4230"/>
                  </a:lnTo>
                  <a:lnTo>
                    <a:pt x="3264" y="4226"/>
                  </a:lnTo>
                  <a:close/>
                  <a:moveTo>
                    <a:pt x="2906" y="4970"/>
                  </a:moveTo>
                  <a:lnTo>
                    <a:pt x="2906" y="4970"/>
                  </a:lnTo>
                  <a:lnTo>
                    <a:pt x="2908" y="4964"/>
                  </a:lnTo>
                  <a:lnTo>
                    <a:pt x="2910" y="4962"/>
                  </a:lnTo>
                  <a:lnTo>
                    <a:pt x="2914" y="4960"/>
                  </a:lnTo>
                  <a:lnTo>
                    <a:pt x="2918" y="4958"/>
                  </a:lnTo>
                  <a:lnTo>
                    <a:pt x="2918" y="4956"/>
                  </a:lnTo>
                  <a:lnTo>
                    <a:pt x="2918" y="4950"/>
                  </a:lnTo>
                  <a:lnTo>
                    <a:pt x="2916" y="4942"/>
                  </a:lnTo>
                  <a:lnTo>
                    <a:pt x="2914" y="4932"/>
                  </a:lnTo>
                  <a:lnTo>
                    <a:pt x="2914" y="4924"/>
                  </a:lnTo>
                  <a:lnTo>
                    <a:pt x="2916" y="4918"/>
                  </a:lnTo>
                  <a:lnTo>
                    <a:pt x="2920" y="4912"/>
                  </a:lnTo>
                  <a:lnTo>
                    <a:pt x="2930" y="4902"/>
                  </a:lnTo>
                  <a:lnTo>
                    <a:pt x="2934" y="4898"/>
                  </a:lnTo>
                  <a:lnTo>
                    <a:pt x="2938" y="4892"/>
                  </a:lnTo>
                  <a:lnTo>
                    <a:pt x="2940" y="4888"/>
                  </a:lnTo>
                  <a:lnTo>
                    <a:pt x="2944" y="4886"/>
                  </a:lnTo>
                  <a:lnTo>
                    <a:pt x="2952" y="4882"/>
                  </a:lnTo>
                  <a:lnTo>
                    <a:pt x="2954" y="4882"/>
                  </a:lnTo>
                  <a:lnTo>
                    <a:pt x="2958" y="4878"/>
                  </a:lnTo>
                  <a:lnTo>
                    <a:pt x="2958" y="4872"/>
                  </a:lnTo>
                  <a:lnTo>
                    <a:pt x="2958" y="4862"/>
                  </a:lnTo>
                  <a:lnTo>
                    <a:pt x="2956" y="4840"/>
                  </a:lnTo>
                  <a:lnTo>
                    <a:pt x="2958" y="4822"/>
                  </a:lnTo>
                  <a:lnTo>
                    <a:pt x="2962" y="4808"/>
                  </a:lnTo>
                  <a:lnTo>
                    <a:pt x="2964" y="4804"/>
                  </a:lnTo>
                  <a:lnTo>
                    <a:pt x="2968" y="4800"/>
                  </a:lnTo>
                  <a:lnTo>
                    <a:pt x="2972" y="4796"/>
                  </a:lnTo>
                  <a:lnTo>
                    <a:pt x="2974" y="4792"/>
                  </a:lnTo>
                  <a:lnTo>
                    <a:pt x="2978" y="4792"/>
                  </a:lnTo>
                  <a:lnTo>
                    <a:pt x="2982" y="4796"/>
                  </a:lnTo>
                  <a:lnTo>
                    <a:pt x="2988" y="4800"/>
                  </a:lnTo>
                  <a:lnTo>
                    <a:pt x="2992" y="4802"/>
                  </a:lnTo>
                  <a:lnTo>
                    <a:pt x="3002" y="4802"/>
                  </a:lnTo>
                  <a:lnTo>
                    <a:pt x="3010" y="4800"/>
                  </a:lnTo>
                  <a:lnTo>
                    <a:pt x="3012" y="4798"/>
                  </a:lnTo>
                  <a:lnTo>
                    <a:pt x="3014" y="4796"/>
                  </a:lnTo>
                  <a:lnTo>
                    <a:pt x="3012" y="4792"/>
                  </a:lnTo>
                  <a:lnTo>
                    <a:pt x="3006" y="4786"/>
                  </a:lnTo>
                  <a:lnTo>
                    <a:pt x="2988" y="4770"/>
                  </a:lnTo>
                  <a:lnTo>
                    <a:pt x="2980" y="4760"/>
                  </a:lnTo>
                  <a:lnTo>
                    <a:pt x="2972" y="4752"/>
                  </a:lnTo>
                  <a:lnTo>
                    <a:pt x="2970" y="4744"/>
                  </a:lnTo>
                  <a:lnTo>
                    <a:pt x="2970" y="4742"/>
                  </a:lnTo>
                  <a:lnTo>
                    <a:pt x="2970" y="4738"/>
                  </a:lnTo>
                  <a:lnTo>
                    <a:pt x="2974" y="4734"/>
                  </a:lnTo>
                  <a:lnTo>
                    <a:pt x="2976" y="4730"/>
                  </a:lnTo>
                  <a:lnTo>
                    <a:pt x="2974" y="4726"/>
                  </a:lnTo>
                  <a:lnTo>
                    <a:pt x="2972" y="4722"/>
                  </a:lnTo>
                  <a:lnTo>
                    <a:pt x="2966" y="4714"/>
                  </a:lnTo>
                  <a:lnTo>
                    <a:pt x="2964" y="4708"/>
                  </a:lnTo>
                  <a:lnTo>
                    <a:pt x="2962" y="4702"/>
                  </a:lnTo>
                  <a:lnTo>
                    <a:pt x="2960" y="4696"/>
                  </a:lnTo>
                  <a:lnTo>
                    <a:pt x="2958" y="4692"/>
                  </a:lnTo>
                  <a:lnTo>
                    <a:pt x="2954" y="4690"/>
                  </a:lnTo>
                  <a:lnTo>
                    <a:pt x="2950" y="4686"/>
                  </a:lnTo>
                  <a:lnTo>
                    <a:pt x="2948" y="4684"/>
                  </a:lnTo>
                  <a:lnTo>
                    <a:pt x="2950" y="4678"/>
                  </a:lnTo>
                  <a:lnTo>
                    <a:pt x="2950" y="4672"/>
                  </a:lnTo>
                  <a:lnTo>
                    <a:pt x="2952" y="4668"/>
                  </a:lnTo>
                  <a:lnTo>
                    <a:pt x="2956" y="4666"/>
                  </a:lnTo>
                  <a:lnTo>
                    <a:pt x="2958" y="4666"/>
                  </a:lnTo>
                  <a:lnTo>
                    <a:pt x="2964" y="4666"/>
                  </a:lnTo>
                  <a:lnTo>
                    <a:pt x="2966" y="4666"/>
                  </a:lnTo>
                  <a:lnTo>
                    <a:pt x="2966" y="4662"/>
                  </a:lnTo>
                  <a:lnTo>
                    <a:pt x="2964" y="4658"/>
                  </a:lnTo>
                  <a:lnTo>
                    <a:pt x="2956" y="4648"/>
                  </a:lnTo>
                  <a:lnTo>
                    <a:pt x="2954" y="4644"/>
                  </a:lnTo>
                  <a:lnTo>
                    <a:pt x="2954" y="4642"/>
                  </a:lnTo>
                  <a:lnTo>
                    <a:pt x="2954" y="4640"/>
                  </a:lnTo>
                  <a:lnTo>
                    <a:pt x="2956" y="4638"/>
                  </a:lnTo>
                  <a:lnTo>
                    <a:pt x="2958" y="4638"/>
                  </a:lnTo>
                  <a:lnTo>
                    <a:pt x="2960" y="4636"/>
                  </a:lnTo>
                  <a:lnTo>
                    <a:pt x="2958" y="4630"/>
                  </a:lnTo>
                  <a:lnTo>
                    <a:pt x="2958" y="4628"/>
                  </a:lnTo>
                  <a:lnTo>
                    <a:pt x="2966" y="4632"/>
                  </a:lnTo>
                  <a:lnTo>
                    <a:pt x="2972" y="4636"/>
                  </a:lnTo>
                  <a:lnTo>
                    <a:pt x="2976" y="4636"/>
                  </a:lnTo>
                  <a:lnTo>
                    <a:pt x="2980" y="4632"/>
                  </a:lnTo>
                  <a:lnTo>
                    <a:pt x="2986" y="4632"/>
                  </a:lnTo>
                  <a:lnTo>
                    <a:pt x="2992" y="4630"/>
                  </a:lnTo>
                  <a:lnTo>
                    <a:pt x="2998" y="4628"/>
                  </a:lnTo>
                  <a:lnTo>
                    <a:pt x="2998" y="4626"/>
                  </a:lnTo>
                  <a:lnTo>
                    <a:pt x="2998" y="4624"/>
                  </a:lnTo>
                  <a:lnTo>
                    <a:pt x="2990" y="4618"/>
                  </a:lnTo>
                  <a:lnTo>
                    <a:pt x="2982" y="4610"/>
                  </a:lnTo>
                  <a:lnTo>
                    <a:pt x="2980" y="4606"/>
                  </a:lnTo>
                  <a:lnTo>
                    <a:pt x="2982" y="4602"/>
                  </a:lnTo>
                  <a:lnTo>
                    <a:pt x="2986" y="4598"/>
                  </a:lnTo>
                  <a:lnTo>
                    <a:pt x="2988" y="4598"/>
                  </a:lnTo>
                  <a:lnTo>
                    <a:pt x="2990" y="4598"/>
                  </a:lnTo>
                  <a:lnTo>
                    <a:pt x="2994" y="4600"/>
                  </a:lnTo>
                  <a:lnTo>
                    <a:pt x="3002" y="4600"/>
                  </a:lnTo>
                  <a:lnTo>
                    <a:pt x="3014" y="4596"/>
                  </a:lnTo>
                  <a:lnTo>
                    <a:pt x="3020" y="4592"/>
                  </a:lnTo>
                  <a:lnTo>
                    <a:pt x="3024" y="4586"/>
                  </a:lnTo>
                  <a:lnTo>
                    <a:pt x="3024" y="4580"/>
                  </a:lnTo>
                  <a:lnTo>
                    <a:pt x="3022" y="4578"/>
                  </a:lnTo>
                  <a:lnTo>
                    <a:pt x="3022" y="4576"/>
                  </a:lnTo>
                  <a:lnTo>
                    <a:pt x="3018" y="4576"/>
                  </a:lnTo>
                  <a:lnTo>
                    <a:pt x="3014" y="4578"/>
                  </a:lnTo>
                  <a:lnTo>
                    <a:pt x="3012" y="4578"/>
                  </a:lnTo>
                  <a:lnTo>
                    <a:pt x="3010" y="4576"/>
                  </a:lnTo>
                  <a:lnTo>
                    <a:pt x="3006" y="4572"/>
                  </a:lnTo>
                  <a:lnTo>
                    <a:pt x="3004" y="4572"/>
                  </a:lnTo>
                  <a:lnTo>
                    <a:pt x="3000" y="4570"/>
                  </a:lnTo>
                  <a:lnTo>
                    <a:pt x="2998" y="4566"/>
                  </a:lnTo>
                  <a:lnTo>
                    <a:pt x="2994" y="4562"/>
                  </a:lnTo>
                  <a:lnTo>
                    <a:pt x="2988" y="4560"/>
                  </a:lnTo>
                  <a:lnTo>
                    <a:pt x="2984" y="4560"/>
                  </a:lnTo>
                  <a:lnTo>
                    <a:pt x="2982" y="4560"/>
                  </a:lnTo>
                  <a:lnTo>
                    <a:pt x="2976" y="4564"/>
                  </a:lnTo>
                  <a:lnTo>
                    <a:pt x="2974" y="4564"/>
                  </a:lnTo>
                  <a:lnTo>
                    <a:pt x="2972" y="4562"/>
                  </a:lnTo>
                  <a:lnTo>
                    <a:pt x="2972" y="4560"/>
                  </a:lnTo>
                  <a:lnTo>
                    <a:pt x="2974" y="4558"/>
                  </a:lnTo>
                  <a:lnTo>
                    <a:pt x="2976" y="4556"/>
                  </a:lnTo>
                  <a:lnTo>
                    <a:pt x="2976" y="4550"/>
                  </a:lnTo>
                  <a:lnTo>
                    <a:pt x="2974" y="4548"/>
                  </a:lnTo>
                  <a:lnTo>
                    <a:pt x="2972" y="4548"/>
                  </a:lnTo>
                  <a:lnTo>
                    <a:pt x="2968" y="4548"/>
                  </a:lnTo>
                  <a:lnTo>
                    <a:pt x="2964" y="4550"/>
                  </a:lnTo>
                  <a:lnTo>
                    <a:pt x="2962" y="4550"/>
                  </a:lnTo>
                  <a:lnTo>
                    <a:pt x="2960" y="4548"/>
                  </a:lnTo>
                  <a:lnTo>
                    <a:pt x="2960" y="4542"/>
                  </a:lnTo>
                  <a:lnTo>
                    <a:pt x="2960" y="4536"/>
                  </a:lnTo>
                  <a:lnTo>
                    <a:pt x="2962" y="4530"/>
                  </a:lnTo>
                  <a:lnTo>
                    <a:pt x="2958" y="4522"/>
                  </a:lnTo>
                  <a:lnTo>
                    <a:pt x="2954" y="4518"/>
                  </a:lnTo>
                  <a:lnTo>
                    <a:pt x="2952" y="4520"/>
                  </a:lnTo>
                  <a:lnTo>
                    <a:pt x="2948" y="4520"/>
                  </a:lnTo>
                  <a:lnTo>
                    <a:pt x="2946" y="4518"/>
                  </a:lnTo>
                  <a:lnTo>
                    <a:pt x="2944" y="4510"/>
                  </a:lnTo>
                  <a:lnTo>
                    <a:pt x="2942" y="4504"/>
                  </a:lnTo>
                  <a:lnTo>
                    <a:pt x="2940" y="4502"/>
                  </a:lnTo>
                  <a:lnTo>
                    <a:pt x="2938" y="4502"/>
                  </a:lnTo>
                  <a:lnTo>
                    <a:pt x="2936" y="4504"/>
                  </a:lnTo>
                  <a:lnTo>
                    <a:pt x="2934" y="4508"/>
                  </a:lnTo>
                  <a:lnTo>
                    <a:pt x="2932" y="4514"/>
                  </a:lnTo>
                  <a:lnTo>
                    <a:pt x="2928" y="4520"/>
                  </a:lnTo>
                  <a:lnTo>
                    <a:pt x="2926" y="4522"/>
                  </a:lnTo>
                  <a:lnTo>
                    <a:pt x="2924" y="4520"/>
                  </a:lnTo>
                  <a:lnTo>
                    <a:pt x="2926" y="4512"/>
                  </a:lnTo>
                  <a:lnTo>
                    <a:pt x="2928" y="4504"/>
                  </a:lnTo>
                  <a:lnTo>
                    <a:pt x="2926" y="4500"/>
                  </a:lnTo>
                  <a:lnTo>
                    <a:pt x="2924" y="4500"/>
                  </a:lnTo>
                  <a:lnTo>
                    <a:pt x="2920" y="4502"/>
                  </a:lnTo>
                  <a:lnTo>
                    <a:pt x="2918" y="4506"/>
                  </a:lnTo>
                  <a:lnTo>
                    <a:pt x="2916" y="4514"/>
                  </a:lnTo>
                  <a:lnTo>
                    <a:pt x="2910" y="4528"/>
                  </a:lnTo>
                  <a:lnTo>
                    <a:pt x="2904" y="4538"/>
                  </a:lnTo>
                  <a:lnTo>
                    <a:pt x="2900" y="4542"/>
                  </a:lnTo>
                  <a:lnTo>
                    <a:pt x="2896" y="4544"/>
                  </a:lnTo>
                  <a:lnTo>
                    <a:pt x="2896" y="4548"/>
                  </a:lnTo>
                  <a:lnTo>
                    <a:pt x="2894" y="4556"/>
                  </a:lnTo>
                  <a:lnTo>
                    <a:pt x="2892" y="4558"/>
                  </a:lnTo>
                  <a:lnTo>
                    <a:pt x="2890" y="4560"/>
                  </a:lnTo>
                  <a:lnTo>
                    <a:pt x="2890" y="4562"/>
                  </a:lnTo>
                  <a:lnTo>
                    <a:pt x="2888" y="4570"/>
                  </a:lnTo>
                  <a:lnTo>
                    <a:pt x="2884" y="4572"/>
                  </a:lnTo>
                  <a:lnTo>
                    <a:pt x="2882" y="4574"/>
                  </a:lnTo>
                  <a:lnTo>
                    <a:pt x="2880" y="4572"/>
                  </a:lnTo>
                  <a:lnTo>
                    <a:pt x="2876" y="4570"/>
                  </a:lnTo>
                  <a:lnTo>
                    <a:pt x="2874" y="4572"/>
                  </a:lnTo>
                  <a:lnTo>
                    <a:pt x="2868" y="4580"/>
                  </a:lnTo>
                  <a:lnTo>
                    <a:pt x="2868" y="4582"/>
                  </a:lnTo>
                  <a:lnTo>
                    <a:pt x="2868" y="4584"/>
                  </a:lnTo>
                  <a:lnTo>
                    <a:pt x="2872" y="4586"/>
                  </a:lnTo>
                  <a:lnTo>
                    <a:pt x="2876" y="4592"/>
                  </a:lnTo>
                  <a:lnTo>
                    <a:pt x="2874" y="4594"/>
                  </a:lnTo>
                  <a:lnTo>
                    <a:pt x="2872" y="4598"/>
                  </a:lnTo>
                  <a:lnTo>
                    <a:pt x="2868" y="4602"/>
                  </a:lnTo>
                  <a:lnTo>
                    <a:pt x="2864" y="4600"/>
                  </a:lnTo>
                  <a:lnTo>
                    <a:pt x="2862" y="4600"/>
                  </a:lnTo>
                  <a:lnTo>
                    <a:pt x="2858" y="4604"/>
                  </a:lnTo>
                  <a:lnTo>
                    <a:pt x="2854" y="4608"/>
                  </a:lnTo>
                  <a:lnTo>
                    <a:pt x="2854" y="4604"/>
                  </a:lnTo>
                  <a:lnTo>
                    <a:pt x="2856" y="4598"/>
                  </a:lnTo>
                  <a:lnTo>
                    <a:pt x="2856" y="4596"/>
                  </a:lnTo>
                  <a:lnTo>
                    <a:pt x="2854" y="4596"/>
                  </a:lnTo>
                  <a:lnTo>
                    <a:pt x="2850" y="4598"/>
                  </a:lnTo>
                  <a:lnTo>
                    <a:pt x="2844" y="4602"/>
                  </a:lnTo>
                  <a:lnTo>
                    <a:pt x="2836" y="4610"/>
                  </a:lnTo>
                  <a:lnTo>
                    <a:pt x="2828" y="4616"/>
                  </a:lnTo>
                  <a:lnTo>
                    <a:pt x="2822" y="4618"/>
                  </a:lnTo>
                  <a:lnTo>
                    <a:pt x="2816" y="4618"/>
                  </a:lnTo>
                  <a:lnTo>
                    <a:pt x="2814" y="4618"/>
                  </a:lnTo>
                  <a:lnTo>
                    <a:pt x="2812" y="4618"/>
                  </a:lnTo>
                  <a:lnTo>
                    <a:pt x="2812" y="4630"/>
                  </a:lnTo>
                  <a:lnTo>
                    <a:pt x="2810" y="4634"/>
                  </a:lnTo>
                  <a:lnTo>
                    <a:pt x="2806" y="4640"/>
                  </a:lnTo>
                  <a:lnTo>
                    <a:pt x="2798" y="4652"/>
                  </a:lnTo>
                  <a:lnTo>
                    <a:pt x="2786" y="4666"/>
                  </a:lnTo>
                  <a:lnTo>
                    <a:pt x="2780" y="4674"/>
                  </a:lnTo>
                  <a:lnTo>
                    <a:pt x="2778" y="4684"/>
                  </a:lnTo>
                  <a:lnTo>
                    <a:pt x="2774" y="4688"/>
                  </a:lnTo>
                  <a:lnTo>
                    <a:pt x="2766" y="4692"/>
                  </a:lnTo>
                  <a:lnTo>
                    <a:pt x="2746" y="4696"/>
                  </a:lnTo>
                  <a:lnTo>
                    <a:pt x="2724" y="4700"/>
                  </a:lnTo>
                  <a:lnTo>
                    <a:pt x="2716" y="4704"/>
                  </a:lnTo>
                  <a:lnTo>
                    <a:pt x="2712" y="4706"/>
                  </a:lnTo>
                  <a:lnTo>
                    <a:pt x="2710" y="4710"/>
                  </a:lnTo>
                  <a:lnTo>
                    <a:pt x="2708" y="4716"/>
                  </a:lnTo>
                  <a:lnTo>
                    <a:pt x="2710" y="4724"/>
                  </a:lnTo>
                  <a:lnTo>
                    <a:pt x="2708" y="4728"/>
                  </a:lnTo>
                  <a:lnTo>
                    <a:pt x="2704" y="4726"/>
                  </a:lnTo>
                  <a:lnTo>
                    <a:pt x="2702" y="4724"/>
                  </a:lnTo>
                  <a:lnTo>
                    <a:pt x="2700" y="4724"/>
                  </a:lnTo>
                  <a:lnTo>
                    <a:pt x="2698" y="4728"/>
                  </a:lnTo>
                  <a:lnTo>
                    <a:pt x="2698" y="4734"/>
                  </a:lnTo>
                  <a:lnTo>
                    <a:pt x="2700" y="4738"/>
                  </a:lnTo>
                  <a:lnTo>
                    <a:pt x="2702" y="4738"/>
                  </a:lnTo>
                  <a:lnTo>
                    <a:pt x="2702" y="4740"/>
                  </a:lnTo>
                  <a:lnTo>
                    <a:pt x="2700" y="4742"/>
                  </a:lnTo>
                  <a:lnTo>
                    <a:pt x="2698" y="4750"/>
                  </a:lnTo>
                  <a:lnTo>
                    <a:pt x="2696" y="4756"/>
                  </a:lnTo>
                  <a:lnTo>
                    <a:pt x="2692" y="4760"/>
                  </a:lnTo>
                  <a:lnTo>
                    <a:pt x="2692" y="4764"/>
                  </a:lnTo>
                  <a:lnTo>
                    <a:pt x="2696" y="4768"/>
                  </a:lnTo>
                  <a:lnTo>
                    <a:pt x="2698" y="4772"/>
                  </a:lnTo>
                  <a:lnTo>
                    <a:pt x="2698" y="4774"/>
                  </a:lnTo>
                  <a:lnTo>
                    <a:pt x="2690" y="4768"/>
                  </a:lnTo>
                  <a:lnTo>
                    <a:pt x="2684" y="4766"/>
                  </a:lnTo>
                  <a:lnTo>
                    <a:pt x="2678" y="4766"/>
                  </a:lnTo>
                  <a:lnTo>
                    <a:pt x="2672" y="4764"/>
                  </a:lnTo>
                  <a:lnTo>
                    <a:pt x="2672" y="4762"/>
                  </a:lnTo>
                  <a:lnTo>
                    <a:pt x="2672" y="4760"/>
                  </a:lnTo>
                  <a:lnTo>
                    <a:pt x="2674" y="4756"/>
                  </a:lnTo>
                  <a:lnTo>
                    <a:pt x="2672" y="4756"/>
                  </a:lnTo>
                  <a:lnTo>
                    <a:pt x="2670" y="4756"/>
                  </a:lnTo>
                  <a:lnTo>
                    <a:pt x="2666" y="4754"/>
                  </a:lnTo>
                  <a:lnTo>
                    <a:pt x="2664" y="4752"/>
                  </a:lnTo>
                  <a:lnTo>
                    <a:pt x="2664" y="4754"/>
                  </a:lnTo>
                  <a:lnTo>
                    <a:pt x="2662" y="4756"/>
                  </a:lnTo>
                  <a:lnTo>
                    <a:pt x="2656" y="4758"/>
                  </a:lnTo>
                  <a:lnTo>
                    <a:pt x="2650" y="4758"/>
                  </a:lnTo>
                  <a:lnTo>
                    <a:pt x="2644" y="4756"/>
                  </a:lnTo>
                  <a:lnTo>
                    <a:pt x="2640" y="4750"/>
                  </a:lnTo>
                  <a:lnTo>
                    <a:pt x="2638" y="4742"/>
                  </a:lnTo>
                  <a:lnTo>
                    <a:pt x="2632" y="4744"/>
                  </a:lnTo>
                  <a:lnTo>
                    <a:pt x="2628" y="4746"/>
                  </a:lnTo>
                  <a:lnTo>
                    <a:pt x="2622" y="4750"/>
                  </a:lnTo>
                  <a:lnTo>
                    <a:pt x="2620" y="4758"/>
                  </a:lnTo>
                  <a:lnTo>
                    <a:pt x="2618" y="4764"/>
                  </a:lnTo>
                  <a:lnTo>
                    <a:pt x="2614" y="4772"/>
                  </a:lnTo>
                  <a:lnTo>
                    <a:pt x="2610" y="4780"/>
                  </a:lnTo>
                  <a:lnTo>
                    <a:pt x="2606" y="4802"/>
                  </a:lnTo>
                  <a:lnTo>
                    <a:pt x="2606" y="4812"/>
                  </a:lnTo>
                  <a:lnTo>
                    <a:pt x="2608" y="4820"/>
                  </a:lnTo>
                  <a:lnTo>
                    <a:pt x="2610" y="4826"/>
                  </a:lnTo>
                  <a:lnTo>
                    <a:pt x="2616" y="4830"/>
                  </a:lnTo>
                  <a:lnTo>
                    <a:pt x="2620" y="4834"/>
                  </a:lnTo>
                  <a:lnTo>
                    <a:pt x="2620" y="4836"/>
                  </a:lnTo>
                  <a:lnTo>
                    <a:pt x="2616" y="4844"/>
                  </a:lnTo>
                  <a:lnTo>
                    <a:pt x="2614" y="4848"/>
                  </a:lnTo>
                  <a:lnTo>
                    <a:pt x="2614" y="4854"/>
                  </a:lnTo>
                  <a:lnTo>
                    <a:pt x="2614" y="4858"/>
                  </a:lnTo>
                  <a:lnTo>
                    <a:pt x="2618" y="4864"/>
                  </a:lnTo>
                  <a:lnTo>
                    <a:pt x="2622" y="4870"/>
                  </a:lnTo>
                  <a:lnTo>
                    <a:pt x="2624" y="4874"/>
                  </a:lnTo>
                  <a:lnTo>
                    <a:pt x="2624" y="4876"/>
                  </a:lnTo>
                  <a:lnTo>
                    <a:pt x="2622" y="4878"/>
                  </a:lnTo>
                  <a:lnTo>
                    <a:pt x="2620" y="4880"/>
                  </a:lnTo>
                  <a:lnTo>
                    <a:pt x="2626" y="4882"/>
                  </a:lnTo>
                  <a:lnTo>
                    <a:pt x="2630" y="4886"/>
                  </a:lnTo>
                  <a:lnTo>
                    <a:pt x="2632" y="4888"/>
                  </a:lnTo>
                  <a:lnTo>
                    <a:pt x="2632" y="4890"/>
                  </a:lnTo>
                  <a:lnTo>
                    <a:pt x="2630" y="4892"/>
                  </a:lnTo>
                  <a:lnTo>
                    <a:pt x="2628" y="4898"/>
                  </a:lnTo>
                  <a:lnTo>
                    <a:pt x="2626" y="4900"/>
                  </a:lnTo>
                  <a:lnTo>
                    <a:pt x="2628" y="4902"/>
                  </a:lnTo>
                  <a:lnTo>
                    <a:pt x="2632" y="4904"/>
                  </a:lnTo>
                  <a:lnTo>
                    <a:pt x="2634" y="4904"/>
                  </a:lnTo>
                  <a:lnTo>
                    <a:pt x="2640" y="4900"/>
                  </a:lnTo>
                  <a:lnTo>
                    <a:pt x="2646" y="4898"/>
                  </a:lnTo>
                  <a:lnTo>
                    <a:pt x="2650" y="4898"/>
                  </a:lnTo>
                  <a:lnTo>
                    <a:pt x="2652" y="4902"/>
                  </a:lnTo>
                  <a:lnTo>
                    <a:pt x="2652" y="4908"/>
                  </a:lnTo>
                  <a:lnTo>
                    <a:pt x="2652" y="4910"/>
                  </a:lnTo>
                  <a:lnTo>
                    <a:pt x="2650" y="4918"/>
                  </a:lnTo>
                  <a:lnTo>
                    <a:pt x="2648" y="4926"/>
                  </a:lnTo>
                  <a:lnTo>
                    <a:pt x="2648" y="4934"/>
                  </a:lnTo>
                  <a:lnTo>
                    <a:pt x="2652" y="4942"/>
                  </a:lnTo>
                  <a:lnTo>
                    <a:pt x="2658" y="4960"/>
                  </a:lnTo>
                  <a:lnTo>
                    <a:pt x="2660" y="4972"/>
                  </a:lnTo>
                  <a:lnTo>
                    <a:pt x="2660" y="4980"/>
                  </a:lnTo>
                  <a:lnTo>
                    <a:pt x="2660" y="4984"/>
                  </a:lnTo>
                  <a:lnTo>
                    <a:pt x="2660" y="4986"/>
                  </a:lnTo>
                  <a:lnTo>
                    <a:pt x="2666" y="4986"/>
                  </a:lnTo>
                  <a:lnTo>
                    <a:pt x="2678" y="4988"/>
                  </a:lnTo>
                  <a:lnTo>
                    <a:pt x="2684" y="4992"/>
                  </a:lnTo>
                  <a:lnTo>
                    <a:pt x="2692" y="4992"/>
                  </a:lnTo>
                  <a:lnTo>
                    <a:pt x="2698" y="4986"/>
                  </a:lnTo>
                  <a:lnTo>
                    <a:pt x="2702" y="4982"/>
                  </a:lnTo>
                  <a:lnTo>
                    <a:pt x="2706" y="4982"/>
                  </a:lnTo>
                  <a:lnTo>
                    <a:pt x="2712" y="4982"/>
                  </a:lnTo>
                  <a:lnTo>
                    <a:pt x="2716" y="4984"/>
                  </a:lnTo>
                  <a:lnTo>
                    <a:pt x="2720" y="4986"/>
                  </a:lnTo>
                  <a:lnTo>
                    <a:pt x="2722" y="4992"/>
                  </a:lnTo>
                  <a:lnTo>
                    <a:pt x="2724" y="4996"/>
                  </a:lnTo>
                  <a:lnTo>
                    <a:pt x="2724" y="5002"/>
                  </a:lnTo>
                  <a:lnTo>
                    <a:pt x="2724" y="5010"/>
                  </a:lnTo>
                  <a:lnTo>
                    <a:pt x="2726" y="5012"/>
                  </a:lnTo>
                  <a:lnTo>
                    <a:pt x="2728" y="5012"/>
                  </a:lnTo>
                  <a:lnTo>
                    <a:pt x="2734" y="5010"/>
                  </a:lnTo>
                  <a:lnTo>
                    <a:pt x="2740" y="5004"/>
                  </a:lnTo>
                  <a:lnTo>
                    <a:pt x="2742" y="5002"/>
                  </a:lnTo>
                  <a:lnTo>
                    <a:pt x="2746" y="5002"/>
                  </a:lnTo>
                  <a:lnTo>
                    <a:pt x="2754" y="5004"/>
                  </a:lnTo>
                  <a:lnTo>
                    <a:pt x="2756" y="5004"/>
                  </a:lnTo>
                  <a:lnTo>
                    <a:pt x="2760" y="5004"/>
                  </a:lnTo>
                  <a:lnTo>
                    <a:pt x="2764" y="5002"/>
                  </a:lnTo>
                  <a:lnTo>
                    <a:pt x="2768" y="4998"/>
                  </a:lnTo>
                  <a:lnTo>
                    <a:pt x="2770" y="4992"/>
                  </a:lnTo>
                  <a:lnTo>
                    <a:pt x="2774" y="4990"/>
                  </a:lnTo>
                  <a:lnTo>
                    <a:pt x="2776" y="4990"/>
                  </a:lnTo>
                  <a:lnTo>
                    <a:pt x="2778" y="4992"/>
                  </a:lnTo>
                  <a:lnTo>
                    <a:pt x="2784" y="4996"/>
                  </a:lnTo>
                  <a:lnTo>
                    <a:pt x="2788" y="4998"/>
                  </a:lnTo>
                  <a:lnTo>
                    <a:pt x="2792" y="4998"/>
                  </a:lnTo>
                  <a:lnTo>
                    <a:pt x="2794" y="4998"/>
                  </a:lnTo>
                  <a:lnTo>
                    <a:pt x="2796" y="5000"/>
                  </a:lnTo>
                  <a:lnTo>
                    <a:pt x="2796" y="5004"/>
                  </a:lnTo>
                  <a:lnTo>
                    <a:pt x="2796" y="5006"/>
                  </a:lnTo>
                  <a:lnTo>
                    <a:pt x="2798" y="5008"/>
                  </a:lnTo>
                  <a:lnTo>
                    <a:pt x="2800" y="5008"/>
                  </a:lnTo>
                  <a:lnTo>
                    <a:pt x="2806" y="5006"/>
                  </a:lnTo>
                  <a:lnTo>
                    <a:pt x="2814" y="5004"/>
                  </a:lnTo>
                  <a:lnTo>
                    <a:pt x="2820" y="5004"/>
                  </a:lnTo>
                  <a:lnTo>
                    <a:pt x="2826" y="5008"/>
                  </a:lnTo>
                  <a:lnTo>
                    <a:pt x="2830" y="5012"/>
                  </a:lnTo>
                  <a:lnTo>
                    <a:pt x="2834" y="5016"/>
                  </a:lnTo>
                  <a:lnTo>
                    <a:pt x="2836" y="5022"/>
                  </a:lnTo>
                  <a:lnTo>
                    <a:pt x="2836" y="5030"/>
                  </a:lnTo>
                  <a:lnTo>
                    <a:pt x="2836" y="5036"/>
                  </a:lnTo>
                  <a:lnTo>
                    <a:pt x="2836" y="5040"/>
                  </a:lnTo>
                  <a:lnTo>
                    <a:pt x="2840" y="5042"/>
                  </a:lnTo>
                  <a:lnTo>
                    <a:pt x="2846" y="5040"/>
                  </a:lnTo>
                  <a:lnTo>
                    <a:pt x="2852" y="5036"/>
                  </a:lnTo>
                  <a:lnTo>
                    <a:pt x="2868" y="5026"/>
                  </a:lnTo>
                  <a:lnTo>
                    <a:pt x="2876" y="5024"/>
                  </a:lnTo>
                  <a:lnTo>
                    <a:pt x="2882" y="5022"/>
                  </a:lnTo>
                  <a:lnTo>
                    <a:pt x="2886" y="5020"/>
                  </a:lnTo>
                  <a:lnTo>
                    <a:pt x="2890" y="5018"/>
                  </a:lnTo>
                  <a:lnTo>
                    <a:pt x="2894" y="5008"/>
                  </a:lnTo>
                  <a:lnTo>
                    <a:pt x="2896" y="4996"/>
                  </a:lnTo>
                  <a:lnTo>
                    <a:pt x="2898" y="4986"/>
                  </a:lnTo>
                  <a:lnTo>
                    <a:pt x="2898" y="4982"/>
                  </a:lnTo>
                  <a:lnTo>
                    <a:pt x="2902" y="4980"/>
                  </a:lnTo>
                  <a:lnTo>
                    <a:pt x="2904" y="4978"/>
                  </a:lnTo>
                  <a:lnTo>
                    <a:pt x="2906" y="4970"/>
                  </a:lnTo>
                  <a:close/>
                  <a:moveTo>
                    <a:pt x="2606" y="3938"/>
                  </a:moveTo>
                  <a:lnTo>
                    <a:pt x="2606" y="3938"/>
                  </a:lnTo>
                  <a:lnTo>
                    <a:pt x="2616" y="3942"/>
                  </a:lnTo>
                  <a:lnTo>
                    <a:pt x="2622" y="3944"/>
                  </a:lnTo>
                  <a:lnTo>
                    <a:pt x="2624" y="3944"/>
                  </a:lnTo>
                  <a:lnTo>
                    <a:pt x="2626" y="3944"/>
                  </a:lnTo>
                  <a:lnTo>
                    <a:pt x="2630" y="3948"/>
                  </a:lnTo>
                  <a:lnTo>
                    <a:pt x="2634" y="3950"/>
                  </a:lnTo>
                  <a:lnTo>
                    <a:pt x="2638" y="3948"/>
                  </a:lnTo>
                  <a:lnTo>
                    <a:pt x="2640" y="3942"/>
                  </a:lnTo>
                  <a:lnTo>
                    <a:pt x="2640" y="3940"/>
                  </a:lnTo>
                  <a:lnTo>
                    <a:pt x="2642" y="3940"/>
                  </a:lnTo>
                  <a:lnTo>
                    <a:pt x="2646" y="3940"/>
                  </a:lnTo>
                  <a:lnTo>
                    <a:pt x="2652" y="3938"/>
                  </a:lnTo>
                  <a:lnTo>
                    <a:pt x="2654" y="3938"/>
                  </a:lnTo>
                  <a:lnTo>
                    <a:pt x="2654" y="3934"/>
                  </a:lnTo>
                  <a:lnTo>
                    <a:pt x="2656" y="3930"/>
                  </a:lnTo>
                  <a:lnTo>
                    <a:pt x="2658" y="3928"/>
                  </a:lnTo>
                  <a:lnTo>
                    <a:pt x="2664" y="3926"/>
                  </a:lnTo>
                  <a:lnTo>
                    <a:pt x="2666" y="3924"/>
                  </a:lnTo>
                  <a:lnTo>
                    <a:pt x="2670" y="3922"/>
                  </a:lnTo>
                  <a:lnTo>
                    <a:pt x="2670" y="3918"/>
                  </a:lnTo>
                  <a:lnTo>
                    <a:pt x="2672" y="3912"/>
                  </a:lnTo>
                  <a:lnTo>
                    <a:pt x="2674" y="3902"/>
                  </a:lnTo>
                  <a:lnTo>
                    <a:pt x="2678" y="3892"/>
                  </a:lnTo>
                  <a:lnTo>
                    <a:pt x="2684" y="3884"/>
                  </a:lnTo>
                  <a:lnTo>
                    <a:pt x="2690" y="3878"/>
                  </a:lnTo>
                  <a:lnTo>
                    <a:pt x="2692" y="3874"/>
                  </a:lnTo>
                  <a:lnTo>
                    <a:pt x="2692" y="3868"/>
                  </a:lnTo>
                  <a:lnTo>
                    <a:pt x="2690" y="3862"/>
                  </a:lnTo>
                  <a:lnTo>
                    <a:pt x="2686" y="3858"/>
                  </a:lnTo>
                  <a:lnTo>
                    <a:pt x="2682" y="3856"/>
                  </a:lnTo>
                  <a:lnTo>
                    <a:pt x="2680" y="3854"/>
                  </a:lnTo>
                  <a:lnTo>
                    <a:pt x="2676" y="3852"/>
                  </a:lnTo>
                  <a:lnTo>
                    <a:pt x="2674" y="3854"/>
                  </a:lnTo>
                  <a:lnTo>
                    <a:pt x="2670" y="3856"/>
                  </a:lnTo>
                  <a:lnTo>
                    <a:pt x="2666" y="3856"/>
                  </a:lnTo>
                  <a:lnTo>
                    <a:pt x="2660" y="3856"/>
                  </a:lnTo>
                  <a:lnTo>
                    <a:pt x="2654" y="3858"/>
                  </a:lnTo>
                  <a:lnTo>
                    <a:pt x="2652" y="3860"/>
                  </a:lnTo>
                  <a:lnTo>
                    <a:pt x="2648" y="3860"/>
                  </a:lnTo>
                  <a:lnTo>
                    <a:pt x="2642" y="3858"/>
                  </a:lnTo>
                  <a:lnTo>
                    <a:pt x="2636" y="3858"/>
                  </a:lnTo>
                  <a:lnTo>
                    <a:pt x="2634" y="3858"/>
                  </a:lnTo>
                  <a:lnTo>
                    <a:pt x="2632" y="3862"/>
                  </a:lnTo>
                  <a:lnTo>
                    <a:pt x="2630" y="3864"/>
                  </a:lnTo>
                  <a:lnTo>
                    <a:pt x="2626" y="3864"/>
                  </a:lnTo>
                  <a:lnTo>
                    <a:pt x="2622" y="3862"/>
                  </a:lnTo>
                  <a:lnTo>
                    <a:pt x="2620" y="3864"/>
                  </a:lnTo>
                  <a:lnTo>
                    <a:pt x="2618" y="3866"/>
                  </a:lnTo>
                  <a:lnTo>
                    <a:pt x="2616" y="3870"/>
                  </a:lnTo>
                  <a:lnTo>
                    <a:pt x="2616" y="3872"/>
                  </a:lnTo>
                  <a:lnTo>
                    <a:pt x="2614" y="3874"/>
                  </a:lnTo>
                  <a:lnTo>
                    <a:pt x="2608" y="3882"/>
                  </a:lnTo>
                  <a:lnTo>
                    <a:pt x="2604" y="3886"/>
                  </a:lnTo>
                  <a:lnTo>
                    <a:pt x="2598" y="3890"/>
                  </a:lnTo>
                  <a:lnTo>
                    <a:pt x="2596" y="3896"/>
                  </a:lnTo>
                  <a:lnTo>
                    <a:pt x="2596" y="3908"/>
                  </a:lnTo>
                  <a:lnTo>
                    <a:pt x="2596" y="3920"/>
                  </a:lnTo>
                  <a:lnTo>
                    <a:pt x="2596" y="3926"/>
                  </a:lnTo>
                  <a:lnTo>
                    <a:pt x="2600" y="3932"/>
                  </a:lnTo>
                  <a:lnTo>
                    <a:pt x="2606" y="3938"/>
                  </a:lnTo>
                  <a:close/>
                  <a:moveTo>
                    <a:pt x="3234" y="3626"/>
                  </a:moveTo>
                  <a:lnTo>
                    <a:pt x="3234" y="3626"/>
                  </a:lnTo>
                  <a:lnTo>
                    <a:pt x="3234" y="3624"/>
                  </a:lnTo>
                  <a:lnTo>
                    <a:pt x="3232" y="3624"/>
                  </a:lnTo>
                  <a:lnTo>
                    <a:pt x="3226" y="3626"/>
                  </a:lnTo>
                  <a:lnTo>
                    <a:pt x="3222" y="3632"/>
                  </a:lnTo>
                  <a:lnTo>
                    <a:pt x="3222" y="3634"/>
                  </a:lnTo>
                  <a:lnTo>
                    <a:pt x="3224" y="3636"/>
                  </a:lnTo>
                  <a:lnTo>
                    <a:pt x="3226" y="3636"/>
                  </a:lnTo>
                  <a:lnTo>
                    <a:pt x="3230" y="3634"/>
                  </a:lnTo>
                  <a:lnTo>
                    <a:pt x="3234" y="3626"/>
                  </a:lnTo>
                  <a:close/>
                  <a:moveTo>
                    <a:pt x="3140" y="4236"/>
                  </a:moveTo>
                  <a:lnTo>
                    <a:pt x="3140" y="4236"/>
                  </a:lnTo>
                  <a:lnTo>
                    <a:pt x="3142" y="4224"/>
                  </a:lnTo>
                  <a:lnTo>
                    <a:pt x="3142" y="4222"/>
                  </a:lnTo>
                  <a:lnTo>
                    <a:pt x="3138" y="4224"/>
                  </a:lnTo>
                  <a:lnTo>
                    <a:pt x="3136" y="4226"/>
                  </a:lnTo>
                  <a:lnTo>
                    <a:pt x="3136" y="4230"/>
                  </a:lnTo>
                  <a:lnTo>
                    <a:pt x="3134" y="4236"/>
                  </a:lnTo>
                  <a:lnTo>
                    <a:pt x="3134" y="4240"/>
                  </a:lnTo>
                  <a:lnTo>
                    <a:pt x="3136" y="4242"/>
                  </a:lnTo>
                  <a:lnTo>
                    <a:pt x="3138" y="4242"/>
                  </a:lnTo>
                  <a:lnTo>
                    <a:pt x="3140" y="4236"/>
                  </a:lnTo>
                  <a:close/>
                  <a:moveTo>
                    <a:pt x="3216" y="3638"/>
                  </a:moveTo>
                  <a:lnTo>
                    <a:pt x="3216" y="3638"/>
                  </a:lnTo>
                  <a:lnTo>
                    <a:pt x="3216" y="3634"/>
                  </a:lnTo>
                  <a:lnTo>
                    <a:pt x="3212" y="3632"/>
                  </a:lnTo>
                  <a:lnTo>
                    <a:pt x="3208" y="3632"/>
                  </a:lnTo>
                  <a:lnTo>
                    <a:pt x="3206" y="3636"/>
                  </a:lnTo>
                  <a:lnTo>
                    <a:pt x="3208" y="3638"/>
                  </a:lnTo>
                  <a:lnTo>
                    <a:pt x="3210" y="3640"/>
                  </a:lnTo>
                  <a:lnTo>
                    <a:pt x="3214" y="3640"/>
                  </a:lnTo>
                  <a:lnTo>
                    <a:pt x="3216" y="3638"/>
                  </a:lnTo>
                  <a:close/>
                  <a:moveTo>
                    <a:pt x="3130" y="4102"/>
                  </a:moveTo>
                  <a:lnTo>
                    <a:pt x="3130" y="4102"/>
                  </a:lnTo>
                  <a:lnTo>
                    <a:pt x="3128" y="4106"/>
                  </a:lnTo>
                  <a:lnTo>
                    <a:pt x="3128" y="4108"/>
                  </a:lnTo>
                  <a:lnTo>
                    <a:pt x="3132" y="4120"/>
                  </a:lnTo>
                  <a:lnTo>
                    <a:pt x="3134" y="4124"/>
                  </a:lnTo>
                  <a:lnTo>
                    <a:pt x="3136" y="4124"/>
                  </a:lnTo>
                  <a:lnTo>
                    <a:pt x="3136" y="4120"/>
                  </a:lnTo>
                  <a:lnTo>
                    <a:pt x="3136" y="4116"/>
                  </a:lnTo>
                  <a:lnTo>
                    <a:pt x="3134" y="4104"/>
                  </a:lnTo>
                  <a:lnTo>
                    <a:pt x="3132" y="4102"/>
                  </a:lnTo>
                  <a:lnTo>
                    <a:pt x="3130" y="4102"/>
                  </a:lnTo>
                  <a:close/>
                  <a:moveTo>
                    <a:pt x="3462" y="5402"/>
                  </a:moveTo>
                  <a:lnTo>
                    <a:pt x="3462" y="5402"/>
                  </a:lnTo>
                  <a:lnTo>
                    <a:pt x="3462" y="5410"/>
                  </a:lnTo>
                  <a:lnTo>
                    <a:pt x="3462" y="5414"/>
                  </a:lnTo>
                  <a:lnTo>
                    <a:pt x="3466" y="5416"/>
                  </a:lnTo>
                  <a:lnTo>
                    <a:pt x="3472" y="5418"/>
                  </a:lnTo>
                  <a:lnTo>
                    <a:pt x="3476" y="5418"/>
                  </a:lnTo>
                  <a:lnTo>
                    <a:pt x="3478" y="5416"/>
                  </a:lnTo>
                  <a:lnTo>
                    <a:pt x="3478" y="5412"/>
                  </a:lnTo>
                  <a:lnTo>
                    <a:pt x="3474" y="5404"/>
                  </a:lnTo>
                  <a:lnTo>
                    <a:pt x="3468" y="5398"/>
                  </a:lnTo>
                  <a:lnTo>
                    <a:pt x="3464" y="5394"/>
                  </a:lnTo>
                  <a:lnTo>
                    <a:pt x="3462" y="5396"/>
                  </a:lnTo>
                  <a:lnTo>
                    <a:pt x="3462" y="5402"/>
                  </a:lnTo>
                  <a:close/>
                  <a:moveTo>
                    <a:pt x="4244" y="2492"/>
                  </a:moveTo>
                  <a:lnTo>
                    <a:pt x="4244" y="2492"/>
                  </a:lnTo>
                  <a:lnTo>
                    <a:pt x="4244" y="2496"/>
                  </a:lnTo>
                  <a:lnTo>
                    <a:pt x="4248" y="2496"/>
                  </a:lnTo>
                  <a:lnTo>
                    <a:pt x="4256" y="2492"/>
                  </a:lnTo>
                  <a:lnTo>
                    <a:pt x="4264" y="2486"/>
                  </a:lnTo>
                  <a:lnTo>
                    <a:pt x="4280" y="2470"/>
                  </a:lnTo>
                  <a:lnTo>
                    <a:pt x="4284" y="2464"/>
                  </a:lnTo>
                  <a:lnTo>
                    <a:pt x="4284" y="2460"/>
                  </a:lnTo>
                  <a:lnTo>
                    <a:pt x="4282" y="2460"/>
                  </a:lnTo>
                  <a:lnTo>
                    <a:pt x="4276" y="2460"/>
                  </a:lnTo>
                  <a:lnTo>
                    <a:pt x="4266" y="2466"/>
                  </a:lnTo>
                  <a:lnTo>
                    <a:pt x="4254" y="2476"/>
                  </a:lnTo>
                  <a:lnTo>
                    <a:pt x="4248" y="2484"/>
                  </a:lnTo>
                  <a:lnTo>
                    <a:pt x="4244" y="2492"/>
                  </a:lnTo>
                  <a:close/>
                  <a:moveTo>
                    <a:pt x="4364" y="2396"/>
                  </a:moveTo>
                  <a:lnTo>
                    <a:pt x="4364" y="2396"/>
                  </a:lnTo>
                  <a:lnTo>
                    <a:pt x="4368" y="2398"/>
                  </a:lnTo>
                  <a:lnTo>
                    <a:pt x="4370" y="2396"/>
                  </a:lnTo>
                  <a:lnTo>
                    <a:pt x="4370" y="2394"/>
                  </a:lnTo>
                  <a:lnTo>
                    <a:pt x="4368" y="2392"/>
                  </a:lnTo>
                  <a:lnTo>
                    <a:pt x="4366" y="2390"/>
                  </a:lnTo>
                  <a:lnTo>
                    <a:pt x="4364" y="2392"/>
                  </a:lnTo>
                  <a:lnTo>
                    <a:pt x="4364" y="2394"/>
                  </a:lnTo>
                  <a:lnTo>
                    <a:pt x="4364" y="2396"/>
                  </a:lnTo>
                  <a:close/>
                  <a:moveTo>
                    <a:pt x="4388" y="2374"/>
                  </a:moveTo>
                  <a:lnTo>
                    <a:pt x="4388" y="2374"/>
                  </a:lnTo>
                  <a:lnTo>
                    <a:pt x="4392" y="2376"/>
                  </a:lnTo>
                  <a:lnTo>
                    <a:pt x="4392" y="2374"/>
                  </a:lnTo>
                  <a:lnTo>
                    <a:pt x="4394" y="2370"/>
                  </a:lnTo>
                  <a:lnTo>
                    <a:pt x="4392" y="2368"/>
                  </a:lnTo>
                  <a:lnTo>
                    <a:pt x="4390" y="2366"/>
                  </a:lnTo>
                  <a:lnTo>
                    <a:pt x="4388" y="2368"/>
                  </a:lnTo>
                  <a:lnTo>
                    <a:pt x="4388" y="2372"/>
                  </a:lnTo>
                  <a:lnTo>
                    <a:pt x="4388" y="2374"/>
                  </a:lnTo>
                  <a:close/>
                  <a:moveTo>
                    <a:pt x="264" y="3518"/>
                  </a:moveTo>
                  <a:lnTo>
                    <a:pt x="264" y="3518"/>
                  </a:lnTo>
                  <a:lnTo>
                    <a:pt x="266" y="3518"/>
                  </a:lnTo>
                  <a:lnTo>
                    <a:pt x="264" y="3518"/>
                  </a:lnTo>
                  <a:close/>
                  <a:moveTo>
                    <a:pt x="5798" y="1166"/>
                  </a:moveTo>
                  <a:lnTo>
                    <a:pt x="5798" y="1166"/>
                  </a:lnTo>
                  <a:lnTo>
                    <a:pt x="5790" y="1156"/>
                  </a:lnTo>
                  <a:lnTo>
                    <a:pt x="5782" y="1148"/>
                  </a:lnTo>
                  <a:lnTo>
                    <a:pt x="5772" y="1144"/>
                  </a:lnTo>
                  <a:lnTo>
                    <a:pt x="5760" y="1140"/>
                  </a:lnTo>
                  <a:lnTo>
                    <a:pt x="5732" y="1138"/>
                  </a:lnTo>
                  <a:lnTo>
                    <a:pt x="5698" y="1136"/>
                  </a:lnTo>
                  <a:lnTo>
                    <a:pt x="5692" y="1138"/>
                  </a:lnTo>
                  <a:lnTo>
                    <a:pt x="5688" y="1140"/>
                  </a:lnTo>
                  <a:lnTo>
                    <a:pt x="5686" y="1144"/>
                  </a:lnTo>
                  <a:lnTo>
                    <a:pt x="5686" y="1148"/>
                  </a:lnTo>
                  <a:lnTo>
                    <a:pt x="5690" y="1160"/>
                  </a:lnTo>
                  <a:lnTo>
                    <a:pt x="5696" y="1172"/>
                  </a:lnTo>
                  <a:lnTo>
                    <a:pt x="5702" y="1184"/>
                  </a:lnTo>
                  <a:lnTo>
                    <a:pt x="5704" y="1190"/>
                  </a:lnTo>
                  <a:lnTo>
                    <a:pt x="5704" y="1192"/>
                  </a:lnTo>
                  <a:lnTo>
                    <a:pt x="5700" y="1192"/>
                  </a:lnTo>
                  <a:lnTo>
                    <a:pt x="5684" y="1186"/>
                  </a:lnTo>
                  <a:lnTo>
                    <a:pt x="5676" y="1180"/>
                  </a:lnTo>
                  <a:lnTo>
                    <a:pt x="5670" y="1174"/>
                  </a:lnTo>
                  <a:lnTo>
                    <a:pt x="5666" y="1168"/>
                  </a:lnTo>
                  <a:lnTo>
                    <a:pt x="5664" y="1162"/>
                  </a:lnTo>
                  <a:lnTo>
                    <a:pt x="5664" y="1150"/>
                  </a:lnTo>
                  <a:lnTo>
                    <a:pt x="5666" y="1138"/>
                  </a:lnTo>
                  <a:lnTo>
                    <a:pt x="5666" y="1126"/>
                  </a:lnTo>
                  <a:lnTo>
                    <a:pt x="5664" y="1120"/>
                  </a:lnTo>
                  <a:lnTo>
                    <a:pt x="5660" y="1114"/>
                  </a:lnTo>
                  <a:lnTo>
                    <a:pt x="5654" y="1106"/>
                  </a:lnTo>
                  <a:lnTo>
                    <a:pt x="5646" y="1100"/>
                  </a:lnTo>
                  <a:lnTo>
                    <a:pt x="5634" y="1092"/>
                  </a:lnTo>
                  <a:lnTo>
                    <a:pt x="5618" y="1084"/>
                  </a:lnTo>
                  <a:lnTo>
                    <a:pt x="5580" y="1068"/>
                  </a:lnTo>
                  <a:lnTo>
                    <a:pt x="5546" y="1050"/>
                  </a:lnTo>
                  <a:lnTo>
                    <a:pt x="5478" y="1014"/>
                  </a:lnTo>
                  <a:lnTo>
                    <a:pt x="5478" y="1008"/>
                  </a:lnTo>
                  <a:lnTo>
                    <a:pt x="5448" y="994"/>
                  </a:lnTo>
                  <a:lnTo>
                    <a:pt x="5418" y="982"/>
                  </a:lnTo>
                  <a:lnTo>
                    <a:pt x="5386" y="970"/>
                  </a:lnTo>
                  <a:lnTo>
                    <a:pt x="5356" y="962"/>
                  </a:lnTo>
                  <a:lnTo>
                    <a:pt x="5310" y="952"/>
                  </a:lnTo>
                  <a:lnTo>
                    <a:pt x="5294" y="946"/>
                  </a:lnTo>
                  <a:lnTo>
                    <a:pt x="5270" y="944"/>
                  </a:lnTo>
                  <a:lnTo>
                    <a:pt x="5210" y="940"/>
                  </a:lnTo>
                  <a:lnTo>
                    <a:pt x="5170" y="936"/>
                  </a:lnTo>
                  <a:lnTo>
                    <a:pt x="5144" y="930"/>
                  </a:lnTo>
                  <a:lnTo>
                    <a:pt x="5126" y="924"/>
                  </a:lnTo>
                  <a:lnTo>
                    <a:pt x="5116" y="918"/>
                  </a:lnTo>
                  <a:lnTo>
                    <a:pt x="5108" y="916"/>
                  </a:lnTo>
                  <a:lnTo>
                    <a:pt x="5102" y="918"/>
                  </a:lnTo>
                  <a:lnTo>
                    <a:pt x="5096" y="926"/>
                  </a:lnTo>
                  <a:lnTo>
                    <a:pt x="5086" y="942"/>
                  </a:lnTo>
                  <a:lnTo>
                    <a:pt x="5080" y="950"/>
                  </a:lnTo>
                  <a:lnTo>
                    <a:pt x="5078" y="958"/>
                  </a:lnTo>
                  <a:lnTo>
                    <a:pt x="5078" y="964"/>
                  </a:lnTo>
                  <a:lnTo>
                    <a:pt x="5080" y="968"/>
                  </a:lnTo>
                  <a:lnTo>
                    <a:pt x="5084" y="972"/>
                  </a:lnTo>
                  <a:lnTo>
                    <a:pt x="5088" y="974"/>
                  </a:lnTo>
                  <a:lnTo>
                    <a:pt x="5100" y="978"/>
                  </a:lnTo>
                  <a:lnTo>
                    <a:pt x="5110" y="982"/>
                  </a:lnTo>
                  <a:lnTo>
                    <a:pt x="5114" y="986"/>
                  </a:lnTo>
                  <a:lnTo>
                    <a:pt x="5116" y="988"/>
                  </a:lnTo>
                  <a:lnTo>
                    <a:pt x="5116" y="992"/>
                  </a:lnTo>
                  <a:lnTo>
                    <a:pt x="5114" y="998"/>
                  </a:lnTo>
                  <a:lnTo>
                    <a:pt x="5108" y="1004"/>
                  </a:lnTo>
                  <a:lnTo>
                    <a:pt x="5100" y="1012"/>
                  </a:lnTo>
                  <a:lnTo>
                    <a:pt x="5084" y="1024"/>
                  </a:lnTo>
                  <a:lnTo>
                    <a:pt x="5076" y="1028"/>
                  </a:lnTo>
                  <a:lnTo>
                    <a:pt x="5072" y="1030"/>
                  </a:lnTo>
                  <a:lnTo>
                    <a:pt x="5068" y="1028"/>
                  </a:lnTo>
                  <a:lnTo>
                    <a:pt x="5064" y="1026"/>
                  </a:lnTo>
                  <a:lnTo>
                    <a:pt x="5058" y="1020"/>
                  </a:lnTo>
                  <a:lnTo>
                    <a:pt x="5052" y="1012"/>
                  </a:lnTo>
                  <a:lnTo>
                    <a:pt x="5044" y="1004"/>
                  </a:lnTo>
                  <a:lnTo>
                    <a:pt x="5040" y="1000"/>
                  </a:lnTo>
                  <a:lnTo>
                    <a:pt x="5034" y="996"/>
                  </a:lnTo>
                  <a:lnTo>
                    <a:pt x="5028" y="996"/>
                  </a:lnTo>
                  <a:lnTo>
                    <a:pt x="5020" y="994"/>
                  </a:lnTo>
                  <a:lnTo>
                    <a:pt x="5012" y="994"/>
                  </a:lnTo>
                  <a:lnTo>
                    <a:pt x="5006" y="992"/>
                  </a:lnTo>
                  <a:lnTo>
                    <a:pt x="5004" y="990"/>
                  </a:lnTo>
                  <a:lnTo>
                    <a:pt x="5002" y="988"/>
                  </a:lnTo>
                  <a:lnTo>
                    <a:pt x="5000" y="978"/>
                  </a:lnTo>
                  <a:lnTo>
                    <a:pt x="5000" y="970"/>
                  </a:lnTo>
                  <a:lnTo>
                    <a:pt x="5000" y="962"/>
                  </a:lnTo>
                  <a:lnTo>
                    <a:pt x="4998" y="960"/>
                  </a:lnTo>
                  <a:lnTo>
                    <a:pt x="4994" y="958"/>
                  </a:lnTo>
                  <a:lnTo>
                    <a:pt x="4988" y="956"/>
                  </a:lnTo>
                  <a:lnTo>
                    <a:pt x="4980" y="958"/>
                  </a:lnTo>
                  <a:lnTo>
                    <a:pt x="4958" y="964"/>
                  </a:lnTo>
                  <a:lnTo>
                    <a:pt x="4944" y="968"/>
                  </a:lnTo>
                  <a:lnTo>
                    <a:pt x="4930" y="970"/>
                  </a:lnTo>
                  <a:lnTo>
                    <a:pt x="4920" y="972"/>
                  </a:lnTo>
                  <a:lnTo>
                    <a:pt x="4908" y="972"/>
                  </a:lnTo>
                  <a:lnTo>
                    <a:pt x="4890" y="968"/>
                  </a:lnTo>
                  <a:lnTo>
                    <a:pt x="4870" y="964"/>
                  </a:lnTo>
                  <a:lnTo>
                    <a:pt x="4850" y="958"/>
                  </a:lnTo>
                  <a:lnTo>
                    <a:pt x="4828" y="954"/>
                  </a:lnTo>
                  <a:lnTo>
                    <a:pt x="4814" y="954"/>
                  </a:lnTo>
                  <a:lnTo>
                    <a:pt x="4800" y="954"/>
                  </a:lnTo>
                  <a:lnTo>
                    <a:pt x="4784" y="956"/>
                  </a:lnTo>
                  <a:lnTo>
                    <a:pt x="4766" y="958"/>
                  </a:lnTo>
                  <a:lnTo>
                    <a:pt x="4732" y="966"/>
                  </a:lnTo>
                  <a:lnTo>
                    <a:pt x="4706" y="966"/>
                  </a:lnTo>
                  <a:lnTo>
                    <a:pt x="4686" y="964"/>
                  </a:lnTo>
                  <a:lnTo>
                    <a:pt x="4674" y="960"/>
                  </a:lnTo>
                  <a:lnTo>
                    <a:pt x="4668" y="956"/>
                  </a:lnTo>
                  <a:lnTo>
                    <a:pt x="4666" y="952"/>
                  </a:lnTo>
                  <a:lnTo>
                    <a:pt x="4662" y="944"/>
                  </a:lnTo>
                  <a:lnTo>
                    <a:pt x="4664" y="934"/>
                  </a:lnTo>
                  <a:lnTo>
                    <a:pt x="4668" y="924"/>
                  </a:lnTo>
                  <a:lnTo>
                    <a:pt x="4670" y="918"/>
                  </a:lnTo>
                  <a:lnTo>
                    <a:pt x="4670" y="912"/>
                  </a:lnTo>
                  <a:lnTo>
                    <a:pt x="4668" y="906"/>
                  </a:lnTo>
                  <a:lnTo>
                    <a:pt x="4662" y="898"/>
                  </a:lnTo>
                  <a:lnTo>
                    <a:pt x="4656" y="892"/>
                  </a:lnTo>
                  <a:lnTo>
                    <a:pt x="4648" y="884"/>
                  </a:lnTo>
                  <a:lnTo>
                    <a:pt x="4636" y="878"/>
                  </a:lnTo>
                  <a:lnTo>
                    <a:pt x="4624" y="872"/>
                  </a:lnTo>
                  <a:lnTo>
                    <a:pt x="4608" y="868"/>
                  </a:lnTo>
                  <a:lnTo>
                    <a:pt x="4592" y="862"/>
                  </a:lnTo>
                  <a:lnTo>
                    <a:pt x="4572" y="860"/>
                  </a:lnTo>
                  <a:lnTo>
                    <a:pt x="4552" y="856"/>
                  </a:lnTo>
                  <a:lnTo>
                    <a:pt x="4528" y="856"/>
                  </a:lnTo>
                  <a:lnTo>
                    <a:pt x="4504" y="856"/>
                  </a:lnTo>
                  <a:lnTo>
                    <a:pt x="4476" y="860"/>
                  </a:lnTo>
                  <a:lnTo>
                    <a:pt x="4448" y="864"/>
                  </a:lnTo>
                  <a:lnTo>
                    <a:pt x="4420" y="868"/>
                  </a:lnTo>
                  <a:lnTo>
                    <a:pt x="4396" y="870"/>
                  </a:lnTo>
                  <a:lnTo>
                    <a:pt x="4374" y="868"/>
                  </a:lnTo>
                  <a:lnTo>
                    <a:pt x="4358" y="866"/>
                  </a:lnTo>
                  <a:lnTo>
                    <a:pt x="4342" y="860"/>
                  </a:lnTo>
                  <a:lnTo>
                    <a:pt x="4328" y="854"/>
                  </a:lnTo>
                  <a:lnTo>
                    <a:pt x="4318" y="848"/>
                  </a:lnTo>
                  <a:lnTo>
                    <a:pt x="4308" y="840"/>
                  </a:lnTo>
                  <a:lnTo>
                    <a:pt x="4292" y="822"/>
                  </a:lnTo>
                  <a:lnTo>
                    <a:pt x="4278" y="804"/>
                  </a:lnTo>
                  <a:lnTo>
                    <a:pt x="4264" y="788"/>
                  </a:lnTo>
                  <a:lnTo>
                    <a:pt x="4256" y="782"/>
                  </a:lnTo>
                  <a:lnTo>
                    <a:pt x="4246" y="778"/>
                  </a:lnTo>
                  <a:lnTo>
                    <a:pt x="4228" y="772"/>
                  </a:lnTo>
                  <a:lnTo>
                    <a:pt x="4214" y="768"/>
                  </a:lnTo>
                  <a:lnTo>
                    <a:pt x="4186" y="768"/>
                  </a:lnTo>
                  <a:lnTo>
                    <a:pt x="4154" y="764"/>
                  </a:lnTo>
                  <a:lnTo>
                    <a:pt x="4130" y="762"/>
                  </a:lnTo>
                  <a:lnTo>
                    <a:pt x="4100" y="754"/>
                  </a:lnTo>
                  <a:lnTo>
                    <a:pt x="4068" y="748"/>
                  </a:lnTo>
                  <a:lnTo>
                    <a:pt x="4044" y="744"/>
                  </a:lnTo>
                  <a:lnTo>
                    <a:pt x="4002" y="740"/>
                  </a:lnTo>
                  <a:lnTo>
                    <a:pt x="3964" y="738"/>
                  </a:lnTo>
                  <a:lnTo>
                    <a:pt x="3944" y="734"/>
                  </a:lnTo>
                  <a:lnTo>
                    <a:pt x="3922" y="730"/>
                  </a:lnTo>
                  <a:lnTo>
                    <a:pt x="3902" y="724"/>
                  </a:lnTo>
                  <a:lnTo>
                    <a:pt x="3892" y="724"/>
                  </a:lnTo>
                  <a:lnTo>
                    <a:pt x="3892" y="726"/>
                  </a:lnTo>
                  <a:lnTo>
                    <a:pt x="3890" y="728"/>
                  </a:lnTo>
                  <a:lnTo>
                    <a:pt x="3890" y="734"/>
                  </a:lnTo>
                  <a:lnTo>
                    <a:pt x="3892" y="740"/>
                  </a:lnTo>
                  <a:lnTo>
                    <a:pt x="3890" y="744"/>
                  </a:lnTo>
                  <a:lnTo>
                    <a:pt x="3888" y="746"/>
                  </a:lnTo>
                  <a:lnTo>
                    <a:pt x="3882" y="750"/>
                  </a:lnTo>
                  <a:lnTo>
                    <a:pt x="3876" y="752"/>
                  </a:lnTo>
                  <a:lnTo>
                    <a:pt x="3854" y="754"/>
                  </a:lnTo>
                  <a:lnTo>
                    <a:pt x="3842" y="756"/>
                  </a:lnTo>
                  <a:lnTo>
                    <a:pt x="3834" y="758"/>
                  </a:lnTo>
                  <a:lnTo>
                    <a:pt x="3830" y="764"/>
                  </a:lnTo>
                  <a:lnTo>
                    <a:pt x="3830" y="768"/>
                  </a:lnTo>
                  <a:lnTo>
                    <a:pt x="3832" y="776"/>
                  </a:lnTo>
                  <a:lnTo>
                    <a:pt x="3836" y="782"/>
                  </a:lnTo>
                  <a:lnTo>
                    <a:pt x="3846" y="798"/>
                  </a:lnTo>
                  <a:lnTo>
                    <a:pt x="3856" y="812"/>
                  </a:lnTo>
                  <a:lnTo>
                    <a:pt x="3860" y="818"/>
                  </a:lnTo>
                  <a:lnTo>
                    <a:pt x="3862" y="822"/>
                  </a:lnTo>
                  <a:lnTo>
                    <a:pt x="3860" y="826"/>
                  </a:lnTo>
                  <a:lnTo>
                    <a:pt x="3856" y="828"/>
                  </a:lnTo>
                  <a:lnTo>
                    <a:pt x="3848" y="826"/>
                  </a:lnTo>
                  <a:lnTo>
                    <a:pt x="3836" y="824"/>
                  </a:lnTo>
                  <a:lnTo>
                    <a:pt x="3810" y="818"/>
                  </a:lnTo>
                  <a:lnTo>
                    <a:pt x="3792" y="818"/>
                  </a:lnTo>
                  <a:lnTo>
                    <a:pt x="3778" y="818"/>
                  </a:lnTo>
                  <a:lnTo>
                    <a:pt x="3770" y="820"/>
                  </a:lnTo>
                  <a:lnTo>
                    <a:pt x="3760" y="824"/>
                  </a:lnTo>
                  <a:lnTo>
                    <a:pt x="3750" y="824"/>
                  </a:lnTo>
                  <a:lnTo>
                    <a:pt x="3736" y="824"/>
                  </a:lnTo>
                  <a:lnTo>
                    <a:pt x="3716" y="820"/>
                  </a:lnTo>
                  <a:lnTo>
                    <a:pt x="3704" y="818"/>
                  </a:lnTo>
                  <a:lnTo>
                    <a:pt x="3694" y="818"/>
                  </a:lnTo>
                  <a:lnTo>
                    <a:pt x="3686" y="818"/>
                  </a:lnTo>
                  <a:lnTo>
                    <a:pt x="3676" y="820"/>
                  </a:lnTo>
                  <a:lnTo>
                    <a:pt x="3662" y="826"/>
                  </a:lnTo>
                  <a:lnTo>
                    <a:pt x="3650" y="832"/>
                  </a:lnTo>
                  <a:lnTo>
                    <a:pt x="3638" y="836"/>
                  </a:lnTo>
                  <a:lnTo>
                    <a:pt x="3632" y="838"/>
                  </a:lnTo>
                  <a:lnTo>
                    <a:pt x="3624" y="836"/>
                  </a:lnTo>
                  <a:lnTo>
                    <a:pt x="3616" y="836"/>
                  </a:lnTo>
                  <a:lnTo>
                    <a:pt x="3608" y="832"/>
                  </a:lnTo>
                  <a:lnTo>
                    <a:pt x="3598" y="826"/>
                  </a:lnTo>
                  <a:lnTo>
                    <a:pt x="3586" y="818"/>
                  </a:lnTo>
                  <a:lnTo>
                    <a:pt x="3576" y="812"/>
                  </a:lnTo>
                  <a:lnTo>
                    <a:pt x="3566" y="810"/>
                  </a:lnTo>
                  <a:lnTo>
                    <a:pt x="3558" y="810"/>
                  </a:lnTo>
                  <a:lnTo>
                    <a:pt x="3552" y="814"/>
                  </a:lnTo>
                  <a:lnTo>
                    <a:pt x="3546" y="820"/>
                  </a:lnTo>
                  <a:lnTo>
                    <a:pt x="3540" y="828"/>
                  </a:lnTo>
                  <a:lnTo>
                    <a:pt x="3530" y="848"/>
                  </a:lnTo>
                  <a:lnTo>
                    <a:pt x="3520" y="864"/>
                  </a:lnTo>
                  <a:lnTo>
                    <a:pt x="3514" y="872"/>
                  </a:lnTo>
                  <a:lnTo>
                    <a:pt x="3508" y="876"/>
                  </a:lnTo>
                  <a:lnTo>
                    <a:pt x="3500" y="878"/>
                  </a:lnTo>
                  <a:lnTo>
                    <a:pt x="3492" y="878"/>
                  </a:lnTo>
                  <a:lnTo>
                    <a:pt x="3482" y="872"/>
                  </a:lnTo>
                  <a:lnTo>
                    <a:pt x="3470" y="864"/>
                  </a:lnTo>
                  <a:lnTo>
                    <a:pt x="3428" y="824"/>
                  </a:lnTo>
                  <a:lnTo>
                    <a:pt x="3402" y="796"/>
                  </a:lnTo>
                  <a:lnTo>
                    <a:pt x="3390" y="784"/>
                  </a:lnTo>
                  <a:lnTo>
                    <a:pt x="3380" y="776"/>
                  </a:lnTo>
                  <a:lnTo>
                    <a:pt x="3368" y="768"/>
                  </a:lnTo>
                  <a:lnTo>
                    <a:pt x="3352" y="762"/>
                  </a:lnTo>
                  <a:lnTo>
                    <a:pt x="3346" y="760"/>
                  </a:lnTo>
                  <a:lnTo>
                    <a:pt x="3342" y="760"/>
                  </a:lnTo>
                  <a:lnTo>
                    <a:pt x="3338" y="762"/>
                  </a:lnTo>
                  <a:lnTo>
                    <a:pt x="3338" y="764"/>
                  </a:lnTo>
                  <a:lnTo>
                    <a:pt x="3340" y="772"/>
                  </a:lnTo>
                  <a:lnTo>
                    <a:pt x="3344" y="782"/>
                  </a:lnTo>
                  <a:lnTo>
                    <a:pt x="3348" y="792"/>
                  </a:lnTo>
                  <a:lnTo>
                    <a:pt x="3350" y="798"/>
                  </a:lnTo>
                  <a:lnTo>
                    <a:pt x="3348" y="798"/>
                  </a:lnTo>
                  <a:lnTo>
                    <a:pt x="3346" y="798"/>
                  </a:lnTo>
                  <a:lnTo>
                    <a:pt x="3336" y="790"/>
                  </a:lnTo>
                  <a:lnTo>
                    <a:pt x="3318" y="778"/>
                  </a:lnTo>
                  <a:lnTo>
                    <a:pt x="3296" y="766"/>
                  </a:lnTo>
                  <a:lnTo>
                    <a:pt x="3270" y="754"/>
                  </a:lnTo>
                  <a:lnTo>
                    <a:pt x="3242" y="744"/>
                  </a:lnTo>
                  <a:lnTo>
                    <a:pt x="3208" y="734"/>
                  </a:lnTo>
                  <a:lnTo>
                    <a:pt x="3170" y="728"/>
                  </a:lnTo>
                  <a:lnTo>
                    <a:pt x="3128" y="722"/>
                  </a:lnTo>
                  <a:lnTo>
                    <a:pt x="3082" y="716"/>
                  </a:lnTo>
                  <a:lnTo>
                    <a:pt x="3030" y="712"/>
                  </a:lnTo>
                  <a:lnTo>
                    <a:pt x="3012" y="708"/>
                  </a:lnTo>
                  <a:lnTo>
                    <a:pt x="3000" y="704"/>
                  </a:lnTo>
                  <a:lnTo>
                    <a:pt x="2994" y="702"/>
                  </a:lnTo>
                  <a:lnTo>
                    <a:pt x="2992" y="698"/>
                  </a:lnTo>
                  <a:lnTo>
                    <a:pt x="2992" y="694"/>
                  </a:lnTo>
                  <a:lnTo>
                    <a:pt x="2994" y="690"/>
                  </a:lnTo>
                  <a:lnTo>
                    <a:pt x="3002" y="684"/>
                  </a:lnTo>
                  <a:lnTo>
                    <a:pt x="3008" y="678"/>
                  </a:lnTo>
                  <a:lnTo>
                    <a:pt x="3008" y="676"/>
                  </a:lnTo>
                  <a:lnTo>
                    <a:pt x="3006" y="674"/>
                  </a:lnTo>
                  <a:lnTo>
                    <a:pt x="3002" y="672"/>
                  </a:lnTo>
                  <a:lnTo>
                    <a:pt x="2992" y="670"/>
                  </a:lnTo>
                  <a:lnTo>
                    <a:pt x="2946" y="666"/>
                  </a:lnTo>
                  <a:lnTo>
                    <a:pt x="2904" y="664"/>
                  </a:lnTo>
                  <a:lnTo>
                    <a:pt x="2864" y="664"/>
                  </a:lnTo>
                  <a:lnTo>
                    <a:pt x="2844" y="666"/>
                  </a:lnTo>
                  <a:lnTo>
                    <a:pt x="2822" y="670"/>
                  </a:lnTo>
                  <a:lnTo>
                    <a:pt x="2814" y="670"/>
                  </a:lnTo>
                  <a:lnTo>
                    <a:pt x="2806" y="670"/>
                  </a:lnTo>
                  <a:lnTo>
                    <a:pt x="2800" y="670"/>
                  </a:lnTo>
                  <a:lnTo>
                    <a:pt x="2794" y="668"/>
                  </a:lnTo>
                  <a:lnTo>
                    <a:pt x="2790" y="662"/>
                  </a:lnTo>
                  <a:lnTo>
                    <a:pt x="2786" y="654"/>
                  </a:lnTo>
                  <a:lnTo>
                    <a:pt x="2784" y="648"/>
                  </a:lnTo>
                  <a:lnTo>
                    <a:pt x="2780" y="644"/>
                  </a:lnTo>
                  <a:lnTo>
                    <a:pt x="2778" y="642"/>
                  </a:lnTo>
                  <a:lnTo>
                    <a:pt x="2774" y="642"/>
                  </a:lnTo>
                  <a:lnTo>
                    <a:pt x="2762" y="648"/>
                  </a:lnTo>
                  <a:lnTo>
                    <a:pt x="2748" y="654"/>
                  </a:lnTo>
                  <a:lnTo>
                    <a:pt x="2738" y="654"/>
                  </a:lnTo>
                  <a:lnTo>
                    <a:pt x="2730" y="652"/>
                  </a:lnTo>
                  <a:lnTo>
                    <a:pt x="2722" y="648"/>
                  </a:lnTo>
                  <a:lnTo>
                    <a:pt x="2714" y="644"/>
                  </a:lnTo>
                  <a:lnTo>
                    <a:pt x="2704" y="640"/>
                  </a:lnTo>
                  <a:lnTo>
                    <a:pt x="2692" y="638"/>
                  </a:lnTo>
                  <a:lnTo>
                    <a:pt x="2676" y="640"/>
                  </a:lnTo>
                  <a:lnTo>
                    <a:pt x="2660" y="644"/>
                  </a:lnTo>
                  <a:lnTo>
                    <a:pt x="2652" y="650"/>
                  </a:lnTo>
                  <a:lnTo>
                    <a:pt x="2650" y="658"/>
                  </a:lnTo>
                  <a:lnTo>
                    <a:pt x="2648" y="664"/>
                  </a:lnTo>
                  <a:lnTo>
                    <a:pt x="2642" y="672"/>
                  </a:lnTo>
                  <a:lnTo>
                    <a:pt x="2634" y="680"/>
                  </a:lnTo>
                  <a:lnTo>
                    <a:pt x="2614" y="686"/>
                  </a:lnTo>
                  <a:lnTo>
                    <a:pt x="2586" y="692"/>
                  </a:lnTo>
                  <a:lnTo>
                    <a:pt x="2554" y="696"/>
                  </a:lnTo>
                  <a:lnTo>
                    <a:pt x="2530" y="698"/>
                  </a:lnTo>
                  <a:lnTo>
                    <a:pt x="2516" y="696"/>
                  </a:lnTo>
                  <a:lnTo>
                    <a:pt x="2512" y="694"/>
                  </a:lnTo>
                  <a:lnTo>
                    <a:pt x="2512" y="692"/>
                  </a:lnTo>
                  <a:lnTo>
                    <a:pt x="2512" y="690"/>
                  </a:lnTo>
                  <a:lnTo>
                    <a:pt x="2516" y="686"/>
                  </a:lnTo>
                  <a:lnTo>
                    <a:pt x="2528" y="676"/>
                  </a:lnTo>
                  <a:lnTo>
                    <a:pt x="2550" y="666"/>
                  </a:lnTo>
                  <a:lnTo>
                    <a:pt x="2580" y="652"/>
                  </a:lnTo>
                  <a:lnTo>
                    <a:pt x="2610" y="640"/>
                  </a:lnTo>
                  <a:lnTo>
                    <a:pt x="2632" y="628"/>
                  </a:lnTo>
                  <a:lnTo>
                    <a:pt x="2660" y="610"/>
                  </a:lnTo>
                  <a:lnTo>
                    <a:pt x="2672" y="602"/>
                  </a:lnTo>
                  <a:lnTo>
                    <a:pt x="2688" y="594"/>
                  </a:lnTo>
                  <a:lnTo>
                    <a:pt x="2706" y="586"/>
                  </a:lnTo>
                  <a:lnTo>
                    <a:pt x="2734" y="576"/>
                  </a:lnTo>
                  <a:lnTo>
                    <a:pt x="2762" y="566"/>
                  </a:lnTo>
                  <a:lnTo>
                    <a:pt x="2782" y="554"/>
                  </a:lnTo>
                  <a:lnTo>
                    <a:pt x="2788" y="548"/>
                  </a:lnTo>
                  <a:lnTo>
                    <a:pt x="2794" y="542"/>
                  </a:lnTo>
                  <a:lnTo>
                    <a:pt x="2802" y="528"/>
                  </a:lnTo>
                  <a:lnTo>
                    <a:pt x="2806" y="514"/>
                  </a:lnTo>
                  <a:lnTo>
                    <a:pt x="2806" y="502"/>
                  </a:lnTo>
                  <a:lnTo>
                    <a:pt x="2802" y="490"/>
                  </a:lnTo>
                  <a:lnTo>
                    <a:pt x="2798" y="478"/>
                  </a:lnTo>
                  <a:lnTo>
                    <a:pt x="2792" y="470"/>
                  </a:lnTo>
                  <a:lnTo>
                    <a:pt x="2784" y="464"/>
                  </a:lnTo>
                  <a:lnTo>
                    <a:pt x="2776" y="462"/>
                  </a:lnTo>
                  <a:lnTo>
                    <a:pt x="2768" y="460"/>
                  </a:lnTo>
                  <a:lnTo>
                    <a:pt x="2748" y="454"/>
                  </a:lnTo>
                  <a:lnTo>
                    <a:pt x="2738" y="448"/>
                  </a:lnTo>
                  <a:lnTo>
                    <a:pt x="2724" y="438"/>
                  </a:lnTo>
                  <a:lnTo>
                    <a:pt x="2712" y="430"/>
                  </a:lnTo>
                  <a:lnTo>
                    <a:pt x="2700" y="426"/>
                  </a:lnTo>
                  <a:lnTo>
                    <a:pt x="2686" y="424"/>
                  </a:lnTo>
                  <a:lnTo>
                    <a:pt x="2672" y="424"/>
                  </a:lnTo>
                  <a:lnTo>
                    <a:pt x="2644" y="428"/>
                  </a:lnTo>
                  <a:lnTo>
                    <a:pt x="2628" y="428"/>
                  </a:lnTo>
                  <a:lnTo>
                    <a:pt x="2612" y="426"/>
                  </a:lnTo>
                  <a:lnTo>
                    <a:pt x="2598" y="424"/>
                  </a:lnTo>
                  <a:lnTo>
                    <a:pt x="2590" y="424"/>
                  </a:lnTo>
                  <a:lnTo>
                    <a:pt x="2582" y="426"/>
                  </a:lnTo>
                  <a:lnTo>
                    <a:pt x="2578" y="428"/>
                  </a:lnTo>
                  <a:lnTo>
                    <a:pt x="2574" y="432"/>
                  </a:lnTo>
                  <a:lnTo>
                    <a:pt x="2566" y="436"/>
                  </a:lnTo>
                  <a:lnTo>
                    <a:pt x="2554" y="440"/>
                  </a:lnTo>
                  <a:lnTo>
                    <a:pt x="2538" y="444"/>
                  </a:lnTo>
                  <a:lnTo>
                    <a:pt x="2516" y="444"/>
                  </a:lnTo>
                  <a:lnTo>
                    <a:pt x="2512" y="444"/>
                  </a:lnTo>
                  <a:lnTo>
                    <a:pt x="2512" y="442"/>
                  </a:lnTo>
                  <a:lnTo>
                    <a:pt x="2516" y="436"/>
                  </a:lnTo>
                  <a:lnTo>
                    <a:pt x="2528" y="428"/>
                  </a:lnTo>
                  <a:lnTo>
                    <a:pt x="2538" y="420"/>
                  </a:lnTo>
                  <a:lnTo>
                    <a:pt x="2540" y="416"/>
                  </a:lnTo>
                  <a:lnTo>
                    <a:pt x="2542" y="412"/>
                  </a:lnTo>
                  <a:lnTo>
                    <a:pt x="2540" y="410"/>
                  </a:lnTo>
                  <a:lnTo>
                    <a:pt x="2534" y="406"/>
                  </a:lnTo>
                  <a:lnTo>
                    <a:pt x="2524" y="404"/>
                  </a:lnTo>
                  <a:lnTo>
                    <a:pt x="2508" y="402"/>
                  </a:lnTo>
                  <a:lnTo>
                    <a:pt x="2478" y="400"/>
                  </a:lnTo>
                  <a:lnTo>
                    <a:pt x="2458" y="398"/>
                  </a:lnTo>
                  <a:lnTo>
                    <a:pt x="2448" y="394"/>
                  </a:lnTo>
                  <a:lnTo>
                    <a:pt x="2446" y="394"/>
                  </a:lnTo>
                  <a:lnTo>
                    <a:pt x="2446" y="392"/>
                  </a:lnTo>
                  <a:lnTo>
                    <a:pt x="2450" y="388"/>
                  </a:lnTo>
                  <a:lnTo>
                    <a:pt x="2458" y="386"/>
                  </a:lnTo>
                  <a:lnTo>
                    <a:pt x="2486" y="378"/>
                  </a:lnTo>
                  <a:lnTo>
                    <a:pt x="2492" y="376"/>
                  </a:lnTo>
                  <a:lnTo>
                    <a:pt x="2496" y="374"/>
                  </a:lnTo>
                  <a:lnTo>
                    <a:pt x="2496" y="370"/>
                  </a:lnTo>
                  <a:lnTo>
                    <a:pt x="2496" y="366"/>
                  </a:lnTo>
                  <a:lnTo>
                    <a:pt x="2492" y="364"/>
                  </a:lnTo>
                  <a:lnTo>
                    <a:pt x="2486" y="360"/>
                  </a:lnTo>
                  <a:lnTo>
                    <a:pt x="2470" y="352"/>
                  </a:lnTo>
                  <a:lnTo>
                    <a:pt x="2448" y="348"/>
                  </a:lnTo>
                  <a:lnTo>
                    <a:pt x="2422" y="348"/>
                  </a:lnTo>
                  <a:lnTo>
                    <a:pt x="2408" y="348"/>
                  </a:lnTo>
                  <a:lnTo>
                    <a:pt x="2392" y="352"/>
                  </a:lnTo>
                  <a:lnTo>
                    <a:pt x="2378" y="356"/>
                  </a:lnTo>
                  <a:lnTo>
                    <a:pt x="2362" y="362"/>
                  </a:lnTo>
                  <a:lnTo>
                    <a:pt x="2342" y="370"/>
                  </a:lnTo>
                  <a:lnTo>
                    <a:pt x="2326" y="380"/>
                  </a:lnTo>
                  <a:lnTo>
                    <a:pt x="2314" y="388"/>
                  </a:lnTo>
                  <a:lnTo>
                    <a:pt x="2304" y="396"/>
                  </a:lnTo>
                  <a:lnTo>
                    <a:pt x="2296" y="402"/>
                  </a:lnTo>
                  <a:lnTo>
                    <a:pt x="2292" y="408"/>
                  </a:lnTo>
                  <a:lnTo>
                    <a:pt x="2286" y="420"/>
                  </a:lnTo>
                  <a:lnTo>
                    <a:pt x="2284" y="428"/>
                  </a:lnTo>
                  <a:lnTo>
                    <a:pt x="2280" y="434"/>
                  </a:lnTo>
                  <a:lnTo>
                    <a:pt x="2276" y="436"/>
                  </a:lnTo>
                  <a:lnTo>
                    <a:pt x="2272" y="438"/>
                  </a:lnTo>
                  <a:lnTo>
                    <a:pt x="2256" y="440"/>
                  </a:lnTo>
                  <a:lnTo>
                    <a:pt x="2224" y="442"/>
                  </a:lnTo>
                  <a:lnTo>
                    <a:pt x="2208" y="444"/>
                  </a:lnTo>
                  <a:lnTo>
                    <a:pt x="2206" y="444"/>
                  </a:lnTo>
                  <a:lnTo>
                    <a:pt x="2206" y="446"/>
                  </a:lnTo>
                  <a:lnTo>
                    <a:pt x="2206" y="448"/>
                  </a:lnTo>
                  <a:lnTo>
                    <a:pt x="2210" y="452"/>
                  </a:lnTo>
                  <a:lnTo>
                    <a:pt x="2208" y="456"/>
                  </a:lnTo>
                  <a:lnTo>
                    <a:pt x="2206" y="458"/>
                  </a:lnTo>
                  <a:lnTo>
                    <a:pt x="2192" y="464"/>
                  </a:lnTo>
                  <a:lnTo>
                    <a:pt x="2162" y="472"/>
                  </a:lnTo>
                  <a:lnTo>
                    <a:pt x="2132" y="478"/>
                  </a:lnTo>
                  <a:lnTo>
                    <a:pt x="2118" y="478"/>
                  </a:lnTo>
                  <a:lnTo>
                    <a:pt x="2114" y="476"/>
                  </a:lnTo>
                  <a:lnTo>
                    <a:pt x="2112" y="474"/>
                  </a:lnTo>
                  <a:lnTo>
                    <a:pt x="2112" y="470"/>
                  </a:lnTo>
                  <a:lnTo>
                    <a:pt x="2110" y="468"/>
                  </a:lnTo>
                  <a:lnTo>
                    <a:pt x="2108" y="464"/>
                  </a:lnTo>
                  <a:lnTo>
                    <a:pt x="2106" y="462"/>
                  </a:lnTo>
                  <a:lnTo>
                    <a:pt x="2098" y="462"/>
                  </a:lnTo>
                  <a:lnTo>
                    <a:pt x="2076" y="460"/>
                  </a:lnTo>
                  <a:lnTo>
                    <a:pt x="2034" y="464"/>
                  </a:lnTo>
                  <a:lnTo>
                    <a:pt x="1994" y="472"/>
                  </a:lnTo>
                  <a:lnTo>
                    <a:pt x="1982" y="474"/>
                  </a:lnTo>
                  <a:lnTo>
                    <a:pt x="1974" y="478"/>
                  </a:lnTo>
                  <a:lnTo>
                    <a:pt x="1970" y="482"/>
                  </a:lnTo>
                  <a:lnTo>
                    <a:pt x="1968" y="484"/>
                  </a:lnTo>
                  <a:lnTo>
                    <a:pt x="1970" y="490"/>
                  </a:lnTo>
                  <a:lnTo>
                    <a:pt x="1970" y="494"/>
                  </a:lnTo>
                  <a:lnTo>
                    <a:pt x="1970" y="496"/>
                  </a:lnTo>
                  <a:lnTo>
                    <a:pt x="1968" y="500"/>
                  </a:lnTo>
                  <a:lnTo>
                    <a:pt x="1964" y="502"/>
                  </a:lnTo>
                  <a:lnTo>
                    <a:pt x="1954" y="504"/>
                  </a:lnTo>
                  <a:lnTo>
                    <a:pt x="1942" y="506"/>
                  </a:lnTo>
                  <a:lnTo>
                    <a:pt x="1898" y="512"/>
                  </a:lnTo>
                  <a:lnTo>
                    <a:pt x="1850" y="516"/>
                  </a:lnTo>
                  <a:lnTo>
                    <a:pt x="1818" y="522"/>
                  </a:lnTo>
                  <a:lnTo>
                    <a:pt x="1800" y="526"/>
                  </a:lnTo>
                  <a:lnTo>
                    <a:pt x="1790" y="532"/>
                  </a:lnTo>
                  <a:lnTo>
                    <a:pt x="1784" y="538"/>
                  </a:lnTo>
                  <a:lnTo>
                    <a:pt x="1776" y="542"/>
                  </a:lnTo>
                  <a:lnTo>
                    <a:pt x="1764" y="546"/>
                  </a:lnTo>
                  <a:lnTo>
                    <a:pt x="1742" y="550"/>
                  </a:lnTo>
                  <a:lnTo>
                    <a:pt x="1728" y="550"/>
                  </a:lnTo>
                  <a:lnTo>
                    <a:pt x="1718" y="554"/>
                  </a:lnTo>
                  <a:lnTo>
                    <a:pt x="1708" y="558"/>
                  </a:lnTo>
                  <a:lnTo>
                    <a:pt x="1698" y="562"/>
                  </a:lnTo>
                  <a:lnTo>
                    <a:pt x="1692" y="566"/>
                  </a:lnTo>
                  <a:lnTo>
                    <a:pt x="1686" y="572"/>
                  </a:lnTo>
                  <a:lnTo>
                    <a:pt x="1682" y="578"/>
                  </a:lnTo>
                  <a:lnTo>
                    <a:pt x="1680" y="584"/>
                  </a:lnTo>
                  <a:lnTo>
                    <a:pt x="1678" y="590"/>
                  </a:lnTo>
                  <a:lnTo>
                    <a:pt x="1678" y="596"/>
                  </a:lnTo>
                  <a:lnTo>
                    <a:pt x="1680" y="602"/>
                  </a:lnTo>
                  <a:lnTo>
                    <a:pt x="1682" y="608"/>
                  </a:lnTo>
                  <a:lnTo>
                    <a:pt x="1686" y="612"/>
                  </a:lnTo>
                  <a:lnTo>
                    <a:pt x="1690" y="616"/>
                  </a:lnTo>
                  <a:lnTo>
                    <a:pt x="1696" y="618"/>
                  </a:lnTo>
                  <a:lnTo>
                    <a:pt x="1704" y="620"/>
                  </a:lnTo>
                  <a:lnTo>
                    <a:pt x="1716" y="622"/>
                  </a:lnTo>
                  <a:lnTo>
                    <a:pt x="1724" y="624"/>
                  </a:lnTo>
                  <a:lnTo>
                    <a:pt x="1726" y="628"/>
                  </a:lnTo>
                  <a:lnTo>
                    <a:pt x="1724" y="634"/>
                  </a:lnTo>
                  <a:lnTo>
                    <a:pt x="1716" y="638"/>
                  </a:lnTo>
                  <a:lnTo>
                    <a:pt x="1704" y="644"/>
                  </a:lnTo>
                  <a:lnTo>
                    <a:pt x="1690" y="648"/>
                  </a:lnTo>
                  <a:lnTo>
                    <a:pt x="1672" y="652"/>
                  </a:lnTo>
                  <a:lnTo>
                    <a:pt x="1638" y="658"/>
                  </a:lnTo>
                  <a:lnTo>
                    <a:pt x="1604" y="662"/>
                  </a:lnTo>
                  <a:lnTo>
                    <a:pt x="1542" y="662"/>
                  </a:lnTo>
                  <a:lnTo>
                    <a:pt x="1514" y="662"/>
                  </a:lnTo>
                  <a:lnTo>
                    <a:pt x="1490" y="666"/>
                  </a:lnTo>
                  <a:lnTo>
                    <a:pt x="1480" y="668"/>
                  </a:lnTo>
                  <a:lnTo>
                    <a:pt x="1470" y="672"/>
                  </a:lnTo>
                  <a:lnTo>
                    <a:pt x="1462" y="676"/>
                  </a:lnTo>
                  <a:lnTo>
                    <a:pt x="1458" y="682"/>
                  </a:lnTo>
                  <a:lnTo>
                    <a:pt x="1450" y="692"/>
                  </a:lnTo>
                  <a:lnTo>
                    <a:pt x="1450" y="696"/>
                  </a:lnTo>
                  <a:lnTo>
                    <a:pt x="1452" y="698"/>
                  </a:lnTo>
                  <a:lnTo>
                    <a:pt x="1456" y="702"/>
                  </a:lnTo>
                  <a:lnTo>
                    <a:pt x="1462" y="704"/>
                  </a:lnTo>
                  <a:lnTo>
                    <a:pt x="1470" y="706"/>
                  </a:lnTo>
                  <a:lnTo>
                    <a:pt x="1476" y="710"/>
                  </a:lnTo>
                  <a:lnTo>
                    <a:pt x="1476" y="714"/>
                  </a:lnTo>
                  <a:lnTo>
                    <a:pt x="1476" y="718"/>
                  </a:lnTo>
                  <a:lnTo>
                    <a:pt x="1476" y="724"/>
                  </a:lnTo>
                  <a:lnTo>
                    <a:pt x="1472" y="732"/>
                  </a:lnTo>
                  <a:lnTo>
                    <a:pt x="1468" y="738"/>
                  </a:lnTo>
                  <a:lnTo>
                    <a:pt x="1468" y="744"/>
                  </a:lnTo>
                  <a:lnTo>
                    <a:pt x="1468" y="748"/>
                  </a:lnTo>
                  <a:lnTo>
                    <a:pt x="1472" y="752"/>
                  </a:lnTo>
                  <a:lnTo>
                    <a:pt x="1480" y="756"/>
                  </a:lnTo>
                  <a:lnTo>
                    <a:pt x="1492" y="758"/>
                  </a:lnTo>
                  <a:lnTo>
                    <a:pt x="1506" y="760"/>
                  </a:lnTo>
                  <a:lnTo>
                    <a:pt x="1520" y="764"/>
                  </a:lnTo>
                  <a:lnTo>
                    <a:pt x="1524" y="766"/>
                  </a:lnTo>
                  <a:lnTo>
                    <a:pt x="1528" y="770"/>
                  </a:lnTo>
                  <a:lnTo>
                    <a:pt x="1532" y="774"/>
                  </a:lnTo>
                  <a:lnTo>
                    <a:pt x="1532" y="780"/>
                  </a:lnTo>
                  <a:lnTo>
                    <a:pt x="1534" y="786"/>
                  </a:lnTo>
                  <a:lnTo>
                    <a:pt x="1536" y="790"/>
                  </a:lnTo>
                  <a:lnTo>
                    <a:pt x="1540" y="792"/>
                  </a:lnTo>
                  <a:lnTo>
                    <a:pt x="1546" y="794"/>
                  </a:lnTo>
                  <a:lnTo>
                    <a:pt x="1556" y="796"/>
                  </a:lnTo>
                  <a:lnTo>
                    <a:pt x="1568" y="796"/>
                  </a:lnTo>
                  <a:lnTo>
                    <a:pt x="1580" y="798"/>
                  </a:lnTo>
                  <a:lnTo>
                    <a:pt x="1584" y="800"/>
                  </a:lnTo>
                  <a:lnTo>
                    <a:pt x="1586" y="804"/>
                  </a:lnTo>
                  <a:lnTo>
                    <a:pt x="1588" y="806"/>
                  </a:lnTo>
                  <a:lnTo>
                    <a:pt x="1588" y="812"/>
                  </a:lnTo>
                  <a:lnTo>
                    <a:pt x="1586" y="818"/>
                  </a:lnTo>
                  <a:lnTo>
                    <a:pt x="1582" y="828"/>
                  </a:lnTo>
                  <a:lnTo>
                    <a:pt x="1578" y="836"/>
                  </a:lnTo>
                  <a:lnTo>
                    <a:pt x="1576" y="844"/>
                  </a:lnTo>
                  <a:lnTo>
                    <a:pt x="1576" y="852"/>
                  </a:lnTo>
                  <a:lnTo>
                    <a:pt x="1578" y="858"/>
                  </a:lnTo>
                  <a:lnTo>
                    <a:pt x="1582" y="868"/>
                  </a:lnTo>
                  <a:lnTo>
                    <a:pt x="1590" y="876"/>
                  </a:lnTo>
                  <a:lnTo>
                    <a:pt x="1596" y="882"/>
                  </a:lnTo>
                  <a:lnTo>
                    <a:pt x="1598" y="886"/>
                  </a:lnTo>
                  <a:lnTo>
                    <a:pt x="1598" y="890"/>
                  </a:lnTo>
                  <a:lnTo>
                    <a:pt x="1598" y="896"/>
                  </a:lnTo>
                  <a:lnTo>
                    <a:pt x="1596" y="900"/>
                  </a:lnTo>
                  <a:lnTo>
                    <a:pt x="1590" y="906"/>
                  </a:lnTo>
                  <a:lnTo>
                    <a:pt x="1584" y="912"/>
                  </a:lnTo>
                  <a:lnTo>
                    <a:pt x="1570" y="922"/>
                  </a:lnTo>
                  <a:lnTo>
                    <a:pt x="1566" y="924"/>
                  </a:lnTo>
                  <a:lnTo>
                    <a:pt x="1564" y="922"/>
                  </a:lnTo>
                  <a:lnTo>
                    <a:pt x="1566" y="912"/>
                  </a:lnTo>
                  <a:lnTo>
                    <a:pt x="1568" y="898"/>
                  </a:lnTo>
                  <a:lnTo>
                    <a:pt x="1572" y="884"/>
                  </a:lnTo>
                  <a:lnTo>
                    <a:pt x="1572" y="878"/>
                  </a:lnTo>
                  <a:lnTo>
                    <a:pt x="1572" y="872"/>
                  </a:lnTo>
                  <a:lnTo>
                    <a:pt x="1570" y="866"/>
                  </a:lnTo>
                  <a:lnTo>
                    <a:pt x="1566" y="864"/>
                  </a:lnTo>
                  <a:lnTo>
                    <a:pt x="1560" y="864"/>
                  </a:lnTo>
                  <a:lnTo>
                    <a:pt x="1552" y="866"/>
                  </a:lnTo>
                  <a:lnTo>
                    <a:pt x="1542" y="868"/>
                  </a:lnTo>
                  <a:lnTo>
                    <a:pt x="1538" y="868"/>
                  </a:lnTo>
                  <a:lnTo>
                    <a:pt x="1536" y="866"/>
                  </a:lnTo>
                  <a:lnTo>
                    <a:pt x="1536" y="864"/>
                  </a:lnTo>
                  <a:lnTo>
                    <a:pt x="1542" y="856"/>
                  </a:lnTo>
                  <a:lnTo>
                    <a:pt x="1550" y="844"/>
                  </a:lnTo>
                  <a:lnTo>
                    <a:pt x="1560" y="832"/>
                  </a:lnTo>
                  <a:lnTo>
                    <a:pt x="1562" y="826"/>
                  </a:lnTo>
                  <a:lnTo>
                    <a:pt x="1564" y="820"/>
                  </a:lnTo>
                  <a:lnTo>
                    <a:pt x="1562" y="816"/>
                  </a:lnTo>
                  <a:lnTo>
                    <a:pt x="1558" y="812"/>
                  </a:lnTo>
                  <a:lnTo>
                    <a:pt x="1552" y="810"/>
                  </a:lnTo>
                  <a:lnTo>
                    <a:pt x="1540" y="810"/>
                  </a:lnTo>
                  <a:lnTo>
                    <a:pt x="1518" y="810"/>
                  </a:lnTo>
                  <a:lnTo>
                    <a:pt x="1504" y="806"/>
                  </a:lnTo>
                  <a:lnTo>
                    <a:pt x="1492" y="798"/>
                  </a:lnTo>
                  <a:lnTo>
                    <a:pt x="1482" y="792"/>
                  </a:lnTo>
                  <a:lnTo>
                    <a:pt x="1472" y="782"/>
                  </a:lnTo>
                  <a:lnTo>
                    <a:pt x="1460" y="774"/>
                  </a:lnTo>
                  <a:lnTo>
                    <a:pt x="1442" y="768"/>
                  </a:lnTo>
                  <a:lnTo>
                    <a:pt x="1416" y="762"/>
                  </a:lnTo>
                  <a:lnTo>
                    <a:pt x="1400" y="760"/>
                  </a:lnTo>
                  <a:lnTo>
                    <a:pt x="1386" y="760"/>
                  </a:lnTo>
                  <a:lnTo>
                    <a:pt x="1374" y="760"/>
                  </a:lnTo>
                  <a:lnTo>
                    <a:pt x="1364" y="762"/>
                  </a:lnTo>
                  <a:lnTo>
                    <a:pt x="1358" y="764"/>
                  </a:lnTo>
                  <a:lnTo>
                    <a:pt x="1352" y="768"/>
                  </a:lnTo>
                  <a:lnTo>
                    <a:pt x="1346" y="776"/>
                  </a:lnTo>
                  <a:lnTo>
                    <a:pt x="1342" y="784"/>
                  </a:lnTo>
                  <a:lnTo>
                    <a:pt x="1340" y="790"/>
                  </a:lnTo>
                  <a:lnTo>
                    <a:pt x="1336" y="794"/>
                  </a:lnTo>
                  <a:lnTo>
                    <a:pt x="1334" y="794"/>
                  </a:lnTo>
                  <a:lnTo>
                    <a:pt x="1330" y="792"/>
                  </a:lnTo>
                  <a:lnTo>
                    <a:pt x="1316" y="788"/>
                  </a:lnTo>
                  <a:lnTo>
                    <a:pt x="1302" y="788"/>
                  </a:lnTo>
                  <a:lnTo>
                    <a:pt x="1292" y="792"/>
                  </a:lnTo>
                  <a:lnTo>
                    <a:pt x="1284" y="796"/>
                  </a:lnTo>
                  <a:lnTo>
                    <a:pt x="1282" y="800"/>
                  </a:lnTo>
                  <a:lnTo>
                    <a:pt x="1282" y="804"/>
                  </a:lnTo>
                  <a:lnTo>
                    <a:pt x="1282" y="808"/>
                  </a:lnTo>
                  <a:lnTo>
                    <a:pt x="1284" y="812"/>
                  </a:lnTo>
                  <a:lnTo>
                    <a:pt x="1288" y="816"/>
                  </a:lnTo>
                  <a:lnTo>
                    <a:pt x="1294" y="820"/>
                  </a:lnTo>
                  <a:lnTo>
                    <a:pt x="1314" y="828"/>
                  </a:lnTo>
                  <a:lnTo>
                    <a:pt x="1332" y="834"/>
                  </a:lnTo>
                  <a:lnTo>
                    <a:pt x="1342" y="840"/>
                  </a:lnTo>
                  <a:lnTo>
                    <a:pt x="1344" y="842"/>
                  </a:lnTo>
                  <a:lnTo>
                    <a:pt x="1344" y="844"/>
                  </a:lnTo>
                  <a:lnTo>
                    <a:pt x="1340" y="846"/>
                  </a:lnTo>
                  <a:lnTo>
                    <a:pt x="1332" y="848"/>
                  </a:lnTo>
                  <a:lnTo>
                    <a:pt x="1318" y="848"/>
                  </a:lnTo>
                  <a:lnTo>
                    <a:pt x="1280" y="844"/>
                  </a:lnTo>
                  <a:lnTo>
                    <a:pt x="1270" y="842"/>
                  </a:lnTo>
                  <a:lnTo>
                    <a:pt x="1264" y="840"/>
                  </a:lnTo>
                  <a:lnTo>
                    <a:pt x="1260" y="836"/>
                  </a:lnTo>
                  <a:lnTo>
                    <a:pt x="1256" y="830"/>
                  </a:lnTo>
                  <a:lnTo>
                    <a:pt x="1256" y="824"/>
                  </a:lnTo>
                  <a:lnTo>
                    <a:pt x="1256" y="818"/>
                  </a:lnTo>
                  <a:lnTo>
                    <a:pt x="1260" y="804"/>
                  </a:lnTo>
                  <a:lnTo>
                    <a:pt x="1264" y="788"/>
                  </a:lnTo>
                  <a:lnTo>
                    <a:pt x="1268" y="772"/>
                  </a:lnTo>
                  <a:lnTo>
                    <a:pt x="1270" y="758"/>
                  </a:lnTo>
                  <a:lnTo>
                    <a:pt x="1268" y="750"/>
                  </a:lnTo>
                  <a:lnTo>
                    <a:pt x="1266" y="744"/>
                  </a:lnTo>
                  <a:lnTo>
                    <a:pt x="1258" y="734"/>
                  </a:lnTo>
                  <a:lnTo>
                    <a:pt x="1250" y="726"/>
                  </a:lnTo>
                  <a:lnTo>
                    <a:pt x="1244" y="722"/>
                  </a:lnTo>
                  <a:lnTo>
                    <a:pt x="1240" y="722"/>
                  </a:lnTo>
                  <a:lnTo>
                    <a:pt x="1236" y="724"/>
                  </a:lnTo>
                  <a:lnTo>
                    <a:pt x="1234" y="730"/>
                  </a:lnTo>
                  <a:lnTo>
                    <a:pt x="1234" y="738"/>
                  </a:lnTo>
                  <a:lnTo>
                    <a:pt x="1238" y="752"/>
                  </a:lnTo>
                  <a:lnTo>
                    <a:pt x="1240" y="762"/>
                  </a:lnTo>
                  <a:lnTo>
                    <a:pt x="1238" y="772"/>
                  </a:lnTo>
                  <a:lnTo>
                    <a:pt x="1236" y="778"/>
                  </a:lnTo>
                  <a:lnTo>
                    <a:pt x="1230" y="784"/>
                  </a:lnTo>
                  <a:lnTo>
                    <a:pt x="1224" y="788"/>
                  </a:lnTo>
                  <a:lnTo>
                    <a:pt x="1216" y="792"/>
                  </a:lnTo>
                  <a:lnTo>
                    <a:pt x="1198" y="798"/>
                  </a:lnTo>
                  <a:lnTo>
                    <a:pt x="1182" y="804"/>
                  </a:lnTo>
                  <a:lnTo>
                    <a:pt x="1176" y="808"/>
                  </a:lnTo>
                  <a:lnTo>
                    <a:pt x="1170" y="812"/>
                  </a:lnTo>
                  <a:lnTo>
                    <a:pt x="1168" y="818"/>
                  </a:lnTo>
                  <a:lnTo>
                    <a:pt x="1168" y="824"/>
                  </a:lnTo>
                  <a:lnTo>
                    <a:pt x="1172" y="832"/>
                  </a:lnTo>
                  <a:lnTo>
                    <a:pt x="1178" y="842"/>
                  </a:lnTo>
                  <a:lnTo>
                    <a:pt x="1200" y="870"/>
                  </a:lnTo>
                  <a:lnTo>
                    <a:pt x="1208" y="878"/>
                  </a:lnTo>
                  <a:lnTo>
                    <a:pt x="1212" y="886"/>
                  </a:lnTo>
                  <a:lnTo>
                    <a:pt x="1212" y="894"/>
                  </a:lnTo>
                  <a:lnTo>
                    <a:pt x="1210" y="902"/>
                  </a:lnTo>
                  <a:lnTo>
                    <a:pt x="1204" y="912"/>
                  </a:lnTo>
                  <a:lnTo>
                    <a:pt x="1194" y="926"/>
                  </a:lnTo>
                  <a:lnTo>
                    <a:pt x="1184" y="940"/>
                  </a:lnTo>
                  <a:lnTo>
                    <a:pt x="1180" y="950"/>
                  </a:lnTo>
                  <a:lnTo>
                    <a:pt x="1180" y="956"/>
                  </a:lnTo>
                  <a:lnTo>
                    <a:pt x="1182" y="962"/>
                  </a:lnTo>
                  <a:lnTo>
                    <a:pt x="1190" y="974"/>
                  </a:lnTo>
                  <a:lnTo>
                    <a:pt x="1192" y="982"/>
                  </a:lnTo>
                  <a:lnTo>
                    <a:pt x="1194" y="992"/>
                  </a:lnTo>
                  <a:lnTo>
                    <a:pt x="1194" y="996"/>
                  </a:lnTo>
                  <a:lnTo>
                    <a:pt x="1196" y="1000"/>
                  </a:lnTo>
                  <a:lnTo>
                    <a:pt x="1200" y="1002"/>
                  </a:lnTo>
                  <a:lnTo>
                    <a:pt x="1204" y="1002"/>
                  </a:lnTo>
                  <a:lnTo>
                    <a:pt x="1218" y="1000"/>
                  </a:lnTo>
                  <a:lnTo>
                    <a:pt x="1234" y="996"/>
                  </a:lnTo>
                  <a:lnTo>
                    <a:pt x="1254" y="992"/>
                  </a:lnTo>
                  <a:lnTo>
                    <a:pt x="1276" y="992"/>
                  </a:lnTo>
                  <a:lnTo>
                    <a:pt x="1288" y="992"/>
                  </a:lnTo>
                  <a:lnTo>
                    <a:pt x="1298" y="994"/>
                  </a:lnTo>
                  <a:lnTo>
                    <a:pt x="1310" y="998"/>
                  </a:lnTo>
                  <a:lnTo>
                    <a:pt x="1322" y="1004"/>
                  </a:lnTo>
                  <a:lnTo>
                    <a:pt x="1340" y="1016"/>
                  </a:lnTo>
                  <a:lnTo>
                    <a:pt x="1352" y="1028"/>
                  </a:lnTo>
                  <a:lnTo>
                    <a:pt x="1358" y="1036"/>
                  </a:lnTo>
                  <a:lnTo>
                    <a:pt x="1360" y="1044"/>
                  </a:lnTo>
                  <a:lnTo>
                    <a:pt x="1360" y="1050"/>
                  </a:lnTo>
                  <a:lnTo>
                    <a:pt x="1356" y="1054"/>
                  </a:lnTo>
                  <a:lnTo>
                    <a:pt x="1350" y="1066"/>
                  </a:lnTo>
                  <a:lnTo>
                    <a:pt x="1342" y="1078"/>
                  </a:lnTo>
                  <a:lnTo>
                    <a:pt x="1334" y="1092"/>
                  </a:lnTo>
                  <a:lnTo>
                    <a:pt x="1332" y="1096"/>
                  </a:lnTo>
                  <a:lnTo>
                    <a:pt x="1330" y="1098"/>
                  </a:lnTo>
                  <a:lnTo>
                    <a:pt x="1330" y="1092"/>
                  </a:lnTo>
                  <a:lnTo>
                    <a:pt x="1332" y="1082"/>
                  </a:lnTo>
                  <a:lnTo>
                    <a:pt x="1334" y="1066"/>
                  </a:lnTo>
                  <a:lnTo>
                    <a:pt x="1334" y="1052"/>
                  </a:lnTo>
                  <a:lnTo>
                    <a:pt x="1330" y="1038"/>
                  </a:lnTo>
                  <a:lnTo>
                    <a:pt x="1322" y="1026"/>
                  </a:lnTo>
                  <a:lnTo>
                    <a:pt x="1318" y="1020"/>
                  </a:lnTo>
                  <a:lnTo>
                    <a:pt x="1312" y="1016"/>
                  </a:lnTo>
                  <a:lnTo>
                    <a:pt x="1304" y="1014"/>
                  </a:lnTo>
                  <a:lnTo>
                    <a:pt x="1298" y="1012"/>
                  </a:lnTo>
                  <a:lnTo>
                    <a:pt x="1288" y="1010"/>
                  </a:lnTo>
                  <a:lnTo>
                    <a:pt x="1278" y="1010"/>
                  </a:lnTo>
                  <a:lnTo>
                    <a:pt x="1266" y="1012"/>
                  </a:lnTo>
                  <a:lnTo>
                    <a:pt x="1254" y="1016"/>
                  </a:lnTo>
                  <a:lnTo>
                    <a:pt x="1242" y="1020"/>
                  </a:lnTo>
                  <a:lnTo>
                    <a:pt x="1234" y="1026"/>
                  </a:lnTo>
                  <a:lnTo>
                    <a:pt x="1228" y="1032"/>
                  </a:lnTo>
                  <a:lnTo>
                    <a:pt x="1224" y="1036"/>
                  </a:lnTo>
                  <a:lnTo>
                    <a:pt x="1222" y="1044"/>
                  </a:lnTo>
                  <a:lnTo>
                    <a:pt x="1222" y="1050"/>
                  </a:lnTo>
                  <a:lnTo>
                    <a:pt x="1226" y="1062"/>
                  </a:lnTo>
                  <a:lnTo>
                    <a:pt x="1230" y="1076"/>
                  </a:lnTo>
                  <a:lnTo>
                    <a:pt x="1234" y="1088"/>
                  </a:lnTo>
                  <a:lnTo>
                    <a:pt x="1234" y="1092"/>
                  </a:lnTo>
                  <a:lnTo>
                    <a:pt x="1232" y="1098"/>
                  </a:lnTo>
                  <a:lnTo>
                    <a:pt x="1228" y="1102"/>
                  </a:lnTo>
                  <a:lnTo>
                    <a:pt x="1222" y="1106"/>
                  </a:lnTo>
                  <a:lnTo>
                    <a:pt x="1210" y="1112"/>
                  </a:lnTo>
                  <a:lnTo>
                    <a:pt x="1202" y="1120"/>
                  </a:lnTo>
                  <a:lnTo>
                    <a:pt x="1198" y="1128"/>
                  </a:lnTo>
                  <a:lnTo>
                    <a:pt x="1196" y="1136"/>
                  </a:lnTo>
                  <a:lnTo>
                    <a:pt x="1194" y="1144"/>
                  </a:lnTo>
                  <a:lnTo>
                    <a:pt x="1188" y="1152"/>
                  </a:lnTo>
                  <a:lnTo>
                    <a:pt x="1180" y="1160"/>
                  </a:lnTo>
                  <a:lnTo>
                    <a:pt x="1166" y="1168"/>
                  </a:lnTo>
                  <a:lnTo>
                    <a:pt x="1152" y="1176"/>
                  </a:lnTo>
                  <a:lnTo>
                    <a:pt x="1144" y="1184"/>
                  </a:lnTo>
                  <a:lnTo>
                    <a:pt x="1136" y="1196"/>
                  </a:lnTo>
                  <a:lnTo>
                    <a:pt x="1130" y="1200"/>
                  </a:lnTo>
                  <a:lnTo>
                    <a:pt x="1118" y="1202"/>
                  </a:lnTo>
                  <a:lnTo>
                    <a:pt x="1100" y="1200"/>
                  </a:lnTo>
                  <a:lnTo>
                    <a:pt x="1070" y="1196"/>
                  </a:lnTo>
                  <a:lnTo>
                    <a:pt x="1044" y="1190"/>
                  </a:lnTo>
                  <a:lnTo>
                    <a:pt x="1036" y="1186"/>
                  </a:lnTo>
                  <a:lnTo>
                    <a:pt x="1040" y="1184"/>
                  </a:lnTo>
                  <a:lnTo>
                    <a:pt x="1052" y="1180"/>
                  </a:lnTo>
                  <a:lnTo>
                    <a:pt x="1072" y="1176"/>
                  </a:lnTo>
                  <a:lnTo>
                    <a:pt x="1094" y="1168"/>
                  </a:lnTo>
                  <a:lnTo>
                    <a:pt x="1104" y="1162"/>
                  </a:lnTo>
                  <a:lnTo>
                    <a:pt x="1114" y="1156"/>
                  </a:lnTo>
                  <a:lnTo>
                    <a:pt x="1122" y="1148"/>
                  </a:lnTo>
                  <a:lnTo>
                    <a:pt x="1128" y="1138"/>
                  </a:lnTo>
                  <a:lnTo>
                    <a:pt x="1138" y="1122"/>
                  </a:lnTo>
                  <a:lnTo>
                    <a:pt x="1146" y="1112"/>
                  </a:lnTo>
                  <a:lnTo>
                    <a:pt x="1154" y="1106"/>
                  </a:lnTo>
                  <a:lnTo>
                    <a:pt x="1160" y="1104"/>
                  </a:lnTo>
                  <a:lnTo>
                    <a:pt x="1166" y="1100"/>
                  </a:lnTo>
                  <a:lnTo>
                    <a:pt x="1170" y="1096"/>
                  </a:lnTo>
                  <a:lnTo>
                    <a:pt x="1174" y="1088"/>
                  </a:lnTo>
                  <a:lnTo>
                    <a:pt x="1176" y="1072"/>
                  </a:lnTo>
                  <a:lnTo>
                    <a:pt x="1176" y="1058"/>
                  </a:lnTo>
                  <a:lnTo>
                    <a:pt x="1174" y="1044"/>
                  </a:lnTo>
                  <a:lnTo>
                    <a:pt x="1166" y="1034"/>
                  </a:lnTo>
                  <a:lnTo>
                    <a:pt x="1160" y="1026"/>
                  </a:lnTo>
                  <a:lnTo>
                    <a:pt x="1152" y="1016"/>
                  </a:lnTo>
                  <a:lnTo>
                    <a:pt x="1146" y="1004"/>
                  </a:lnTo>
                  <a:lnTo>
                    <a:pt x="1142" y="988"/>
                  </a:lnTo>
                  <a:lnTo>
                    <a:pt x="1142" y="968"/>
                  </a:lnTo>
                  <a:lnTo>
                    <a:pt x="1150" y="928"/>
                  </a:lnTo>
                  <a:lnTo>
                    <a:pt x="1152" y="910"/>
                  </a:lnTo>
                  <a:lnTo>
                    <a:pt x="1154" y="896"/>
                  </a:lnTo>
                  <a:lnTo>
                    <a:pt x="1152" y="882"/>
                  </a:lnTo>
                  <a:lnTo>
                    <a:pt x="1148" y="868"/>
                  </a:lnTo>
                  <a:lnTo>
                    <a:pt x="1140" y="856"/>
                  </a:lnTo>
                  <a:lnTo>
                    <a:pt x="1126" y="844"/>
                  </a:lnTo>
                  <a:lnTo>
                    <a:pt x="1116" y="832"/>
                  </a:lnTo>
                  <a:lnTo>
                    <a:pt x="1114" y="828"/>
                  </a:lnTo>
                  <a:lnTo>
                    <a:pt x="1112" y="824"/>
                  </a:lnTo>
                  <a:lnTo>
                    <a:pt x="1114" y="822"/>
                  </a:lnTo>
                  <a:lnTo>
                    <a:pt x="1118" y="818"/>
                  </a:lnTo>
                  <a:lnTo>
                    <a:pt x="1126" y="812"/>
                  </a:lnTo>
                  <a:lnTo>
                    <a:pt x="1136" y="804"/>
                  </a:lnTo>
                  <a:lnTo>
                    <a:pt x="1146" y="796"/>
                  </a:lnTo>
                  <a:lnTo>
                    <a:pt x="1150" y="790"/>
                  </a:lnTo>
                  <a:lnTo>
                    <a:pt x="1154" y="782"/>
                  </a:lnTo>
                  <a:lnTo>
                    <a:pt x="1156" y="774"/>
                  </a:lnTo>
                  <a:lnTo>
                    <a:pt x="1156" y="764"/>
                  </a:lnTo>
                  <a:lnTo>
                    <a:pt x="1156" y="754"/>
                  </a:lnTo>
                  <a:lnTo>
                    <a:pt x="1152" y="744"/>
                  </a:lnTo>
                  <a:lnTo>
                    <a:pt x="1148" y="738"/>
                  </a:lnTo>
                  <a:lnTo>
                    <a:pt x="1142" y="732"/>
                  </a:lnTo>
                  <a:lnTo>
                    <a:pt x="1134" y="728"/>
                  </a:lnTo>
                  <a:lnTo>
                    <a:pt x="1126" y="724"/>
                  </a:lnTo>
                  <a:lnTo>
                    <a:pt x="1106" y="722"/>
                  </a:lnTo>
                  <a:lnTo>
                    <a:pt x="1086" y="722"/>
                  </a:lnTo>
                  <a:lnTo>
                    <a:pt x="1064" y="724"/>
                  </a:lnTo>
                  <a:lnTo>
                    <a:pt x="1044" y="724"/>
                  </a:lnTo>
                  <a:lnTo>
                    <a:pt x="1028" y="722"/>
                  </a:lnTo>
                  <a:lnTo>
                    <a:pt x="1020" y="722"/>
                  </a:lnTo>
                  <a:lnTo>
                    <a:pt x="1012" y="722"/>
                  </a:lnTo>
                  <a:lnTo>
                    <a:pt x="1006" y="726"/>
                  </a:lnTo>
                  <a:lnTo>
                    <a:pt x="1002" y="732"/>
                  </a:lnTo>
                  <a:lnTo>
                    <a:pt x="994" y="748"/>
                  </a:lnTo>
                  <a:lnTo>
                    <a:pt x="988" y="766"/>
                  </a:lnTo>
                  <a:lnTo>
                    <a:pt x="980" y="788"/>
                  </a:lnTo>
                  <a:lnTo>
                    <a:pt x="970" y="808"/>
                  </a:lnTo>
                  <a:lnTo>
                    <a:pt x="964" y="816"/>
                  </a:lnTo>
                  <a:lnTo>
                    <a:pt x="958" y="824"/>
                  </a:lnTo>
                  <a:lnTo>
                    <a:pt x="948" y="832"/>
                  </a:lnTo>
                  <a:lnTo>
                    <a:pt x="938" y="838"/>
                  </a:lnTo>
                  <a:lnTo>
                    <a:pt x="916" y="848"/>
                  </a:lnTo>
                  <a:lnTo>
                    <a:pt x="908" y="854"/>
                  </a:lnTo>
                  <a:lnTo>
                    <a:pt x="906" y="858"/>
                  </a:lnTo>
                  <a:lnTo>
                    <a:pt x="904" y="862"/>
                  </a:lnTo>
                  <a:lnTo>
                    <a:pt x="906" y="866"/>
                  </a:lnTo>
                  <a:lnTo>
                    <a:pt x="912" y="874"/>
                  </a:lnTo>
                  <a:lnTo>
                    <a:pt x="920" y="884"/>
                  </a:lnTo>
                  <a:lnTo>
                    <a:pt x="922" y="888"/>
                  </a:lnTo>
                  <a:lnTo>
                    <a:pt x="926" y="894"/>
                  </a:lnTo>
                  <a:lnTo>
                    <a:pt x="926" y="902"/>
                  </a:lnTo>
                  <a:lnTo>
                    <a:pt x="926" y="910"/>
                  </a:lnTo>
                  <a:lnTo>
                    <a:pt x="922" y="918"/>
                  </a:lnTo>
                  <a:lnTo>
                    <a:pt x="916" y="928"/>
                  </a:lnTo>
                  <a:lnTo>
                    <a:pt x="912" y="938"/>
                  </a:lnTo>
                  <a:lnTo>
                    <a:pt x="910" y="948"/>
                  </a:lnTo>
                  <a:lnTo>
                    <a:pt x="912" y="954"/>
                  </a:lnTo>
                  <a:lnTo>
                    <a:pt x="916" y="962"/>
                  </a:lnTo>
                  <a:lnTo>
                    <a:pt x="924" y="968"/>
                  </a:lnTo>
                  <a:lnTo>
                    <a:pt x="932" y="974"/>
                  </a:lnTo>
                  <a:lnTo>
                    <a:pt x="952" y="986"/>
                  </a:lnTo>
                  <a:lnTo>
                    <a:pt x="974" y="996"/>
                  </a:lnTo>
                  <a:lnTo>
                    <a:pt x="982" y="1002"/>
                  </a:lnTo>
                  <a:lnTo>
                    <a:pt x="990" y="1008"/>
                  </a:lnTo>
                  <a:lnTo>
                    <a:pt x="996" y="1014"/>
                  </a:lnTo>
                  <a:lnTo>
                    <a:pt x="998" y="1022"/>
                  </a:lnTo>
                  <a:lnTo>
                    <a:pt x="998" y="1030"/>
                  </a:lnTo>
                  <a:lnTo>
                    <a:pt x="992" y="1040"/>
                  </a:lnTo>
                  <a:lnTo>
                    <a:pt x="982" y="1054"/>
                  </a:lnTo>
                  <a:lnTo>
                    <a:pt x="978" y="1058"/>
                  </a:lnTo>
                  <a:lnTo>
                    <a:pt x="974" y="1060"/>
                  </a:lnTo>
                  <a:lnTo>
                    <a:pt x="970" y="1060"/>
                  </a:lnTo>
                  <a:lnTo>
                    <a:pt x="966" y="1060"/>
                  </a:lnTo>
                  <a:lnTo>
                    <a:pt x="956" y="1052"/>
                  </a:lnTo>
                  <a:lnTo>
                    <a:pt x="942" y="1040"/>
                  </a:lnTo>
                  <a:lnTo>
                    <a:pt x="918" y="1024"/>
                  </a:lnTo>
                  <a:lnTo>
                    <a:pt x="884" y="1004"/>
                  </a:lnTo>
                  <a:lnTo>
                    <a:pt x="862" y="994"/>
                  </a:lnTo>
                  <a:lnTo>
                    <a:pt x="838" y="984"/>
                  </a:lnTo>
                  <a:lnTo>
                    <a:pt x="810" y="974"/>
                  </a:lnTo>
                  <a:lnTo>
                    <a:pt x="786" y="966"/>
                  </a:lnTo>
                  <a:lnTo>
                    <a:pt x="762" y="960"/>
                  </a:lnTo>
                  <a:lnTo>
                    <a:pt x="742" y="956"/>
                  </a:lnTo>
                  <a:lnTo>
                    <a:pt x="724" y="954"/>
                  </a:lnTo>
                  <a:lnTo>
                    <a:pt x="706" y="952"/>
                  </a:lnTo>
                  <a:lnTo>
                    <a:pt x="692" y="952"/>
                  </a:lnTo>
                  <a:lnTo>
                    <a:pt x="678" y="954"/>
                  </a:lnTo>
                  <a:lnTo>
                    <a:pt x="668" y="956"/>
                  </a:lnTo>
                  <a:lnTo>
                    <a:pt x="660" y="960"/>
                  </a:lnTo>
                  <a:lnTo>
                    <a:pt x="654" y="964"/>
                  </a:lnTo>
                  <a:lnTo>
                    <a:pt x="650" y="968"/>
                  </a:lnTo>
                  <a:lnTo>
                    <a:pt x="650" y="974"/>
                  </a:lnTo>
                  <a:lnTo>
                    <a:pt x="650" y="980"/>
                  </a:lnTo>
                  <a:lnTo>
                    <a:pt x="654" y="986"/>
                  </a:lnTo>
                  <a:lnTo>
                    <a:pt x="660" y="994"/>
                  </a:lnTo>
                  <a:lnTo>
                    <a:pt x="664" y="998"/>
                  </a:lnTo>
                  <a:lnTo>
                    <a:pt x="664" y="1004"/>
                  </a:lnTo>
                  <a:lnTo>
                    <a:pt x="664" y="1010"/>
                  </a:lnTo>
                  <a:lnTo>
                    <a:pt x="662" y="1016"/>
                  </a:lnTo>
                  <a:lnTo>
                    <a:pt x="654" y="1028"/>
                  </a:lnTo>
                  <a:lnTo>
                    <a:pt x="642" y="1038"/>
                  </a:lnTo>
                  <a:lnTo>
                    <a:pt x="628" y="1044"/>
                  </a:lnTo>
                  <a:lnTo>
                    <a:pt x="622" y="1046"/>
                  </a:lnTo>
                  <a:lnTo>
                    <a:pt x="618" y="1046"/>
                  </a:lnTo>
                  <a:lnTo>
                    <a:pt x="612" y="1046"/>
                  </a:lnTo>
                  <a:lnTo>
                    <a:pt x="608" y="1042"/>
                  </a:lnTo>
                  <a:lnTo>
                    <a:pt x="606" y="1038"/>
                  </a:lnTo>
                  <a:lnTo>
                    <a:pt x="606" y="1030"/>
                  </a:lnTo>
                  <a:lnTo>
                    <a:pt x="604" y="1018"/>
                  </a:lnTo>
                  <a:lnTo>
                    <a:pt x="602" y="1010"/>
                  </a:lnTo>
                  <a:lnTo>
                    <a:pt x="596" y="1006"/>
                  </a:lnTo>
                  <a:lnTo>
                    <a:pt x="590" y="1006"/>
                  </a:lnTo>
                  <a:lnTo>
                    <a:pt x="582" y="1010"/>
                  </a:lnTo>
                  <a:lnTo>
                    <a:pt x="570" y="1016"/>
                  </a:lnTo>
                  <a:lnTo>
                    <a:pt x="542" y="1034"/>
                  </a:lnTo>
                  <a:lnTo>
                    <a:pt x="526" y="1042"/>
                  </a:lnTo>
                  <a:lnTo>
                    <a:pt x="520" y="1042"/>
                  </a:lnTo>
                  <a:lnTo>
                    <a:pt x="516" y="1042"/>
                  </a:lnTo>
                  <a:lnTo>
                    <a:pt x="506" y="1040"/>
                  </a:lnTo>
                  <a:lnTo>
                    <a:pt x="498" y="1036"/>
                  </a:lnTo>
                  <a:lnTo>
                    <a:pt x="488" y="1032"/>
                  </a:lnTo>
                  <a:lnTo>
                    <a:pt x="478" y="1032"/>
                  </a:lnTo>
                  <a:lnTo>
                    <a:pt x="470" y="1032"/>
                  </a:lnTo>
                  <a:lnTo>
                    <a:pt x="462" y="1034"/>
                  </a:lnTo>
                  <a:lnTo>
                    <a:pt x="440" y="1046"/>
                  </a:lnTo>
                  <a:lnTo>
                    <a:pt x="420" y="1056"/>
                  </a:lnTo>
                  <a:lnTo>
                    <a:pt x="412" y="1060"/>
                  </a:lnTo>
                  <a:lnTo>
                    <a:pt x="406" y="1060"/>
                  </a:lnTo>
                  <a:lnTo>
                    <a:pt x="400" y="1060"/>
                  </a:lnTo>
                  <a:lnTo>
                    <a:pt x="396" y="1058"/>
                  </a:lnTo>
                  <a:lnTo>
                    <a:pt x="392" y="1054"/>
                  </a:lnTo>
                  <a:lnTo>
                    <a:pt x="390" y="1052"/>
                  </a:lnTo>
                  <a:lnTo>
                    <a:pt x="388" y="1042"/>
                  </a:lnTo>
                  <a:lnTo>
                    <a:pt x="392" y="1030"/>
                  </a:lnTo>
                  <a:lnTo>
                    <a:pt x="396" y="1020"/>
                  </a:lnTo>
                  <a:lnTo>
                    <a:pt x="406" y="1012"/>
                  </a:lnTo>
                  <a:lnTo>
                    <a:pt x="410" y="1006"/>
                  </a:lnTo>
                  <a:lnTo>
                    <a:pt x="412" y="1004"/>
                  </a:lnTo>
                  <a:lnTo>
                    <a:pt x="410" y="1004"/>
                  </a:lnTo>
                  <a:lnTo>
                    <a:pt x="402" y="1004"/>
                  </a:lnTo>
                  <a:lnTo>
                    <a:pt x="388" y="1008"/>
                  </a:lnTo>
                  <a:lnTo>
                    <a:pt x="368" y="1014"/>
                  </a:lnTo>
                  <a:lnTo>
                    <a:pt x="342" y="1024"/>
                  </a:lnTo>
                  <a:lnTo>
                    <a:pt x="312" y="1038"/>
                  </a:lnTo>
                  <a:lnTo>
                    <a:pt x="276" y="1054"/>
                  </a:lnTo>
                  <a:lnTo>
                    <a:pt x="242" y="1070"/>
                  </a:lnTo>
                  <a:lnTo>
                    <a:pt x="216" y="1078"/>
                  </a:lnTo>
                  <a:lnTo>
                    <a:pt x="196" y="1084"/>
                  </a:lnTo>
                  <a:lnTo>
                    <a:pt x="180" y="1086"/>
                  </a:lnTo>
                  <a:lnTo>
                    <a:pt x="168" y="1088"/>
                  </a:lnTo>
                  <a:lnTo>
                    <a:pt x="158" y="1094"/>
                  </a:lnTo>
                  <a:lnTo>
                    <a:pt x="152" y="1106"/>
                  </a:lnTo>
                  <a:lnTo>
                    <a:pt x="144" y="1124"/>
                  </a:lnTo>
                  <a:lnTo>
                    <a:pt x="138" y="1142"/>
                  </a:lnTo>
                  <a:lnTo>
                    <a:pt x="132" y="1152"/>
                  </a:lnTo>
                  <a:lnTo>
                    <a:pt x="126" y="1158"/>
                  </a:lnTo>
                  <a:lnTo>
                    <a:pt x="120" y="1158"/>
                  </a:lnTo>
                  <a:lnTo>
                    <a:pt x="106" y="1156"/>
                  </a:lnTo>
                  <a:lnTo>
                    <a:pt x="98" y="1156"/>
                  </a:lnTo>
                  <a:lnTo>
                    <a:pt x="86" y="1160"/>
                  </a:lnTo>
                  <a:lnTo>
                    <a:pt x="78" y="1164"/>
                  </a:lnTo>
                  <a:lnTo>
                    <a:pt x="54" y="1230"/>
                  </a:lnTo>
                  <a:lnTo>
                    <a:pt x="44" y="1256"/>
                  </a:lnTo>
                  <a:lnTo>
                    <a:pt x="36" y="1274"/>
                  </a:lnTo>
                  <a:lnTo>
                    <a:pt x="28" y="1292"/>
                  </a:lnTo>
                  <a:lnTo>
                    <a:pt x="20" y="1312"/>
                  </a:lnTo>
                  <a:lnTo>
                    <a:pt x="8" y="1346"/>
                  </a:lnTo>
                  <a:lnTo>
                    <a:pt x="0" y="1382"/>
                  </a:lnTo>
                  <a:lnTo>
                    <a:pt x="0" y="1562"/>
                  </a:lnTo>
                  <a:lnTo>
                    <a:pt x="60" y="1706"/>
                  </a:lnTo>
                  <a:lnTo>
                    <a:pt x="180" y="1898"/>
                  </a:lnTo>
                  <a:lnTo>
                    <a:pt x="236" y="2142"/>
                  </a:lnTo>
                  <a:lnTo>
                    <a:pt x="172" y="2176"/>
                  </a:lnTo>
                  <a:lnTo>
                    <a:pt x="166" y="2200"/>
                  </a:lnTo>
                  <a:lnTo>
                    <a:pt x="124" y="2214"/>
                  </a:lnTo>
                  <a:lnTo>
                    <a:pt x="104" y="2206"/>
                  </a:lnTo>
                  <a:lnTo>
                    <a:pt x="92" y="2204"/>
                  </a:lnTo>
                  <a:lnTo>
                    <a:pt x="86" y="2204"/>
                  </a:lnTo>
                  <a:lnTo>
                    <a:pt x="84" y="2208"/>
                  </a:lnTo>
                  <a:lnTo>
                    <a:pt x="70" y="2258"/>
                  </a:lnTo>
                  <a:lnTo>
                    <a:pt x="60" y="2304"/>
                  </a:lnTo>
                  <a:lnTo>
                    <a:pt x="76" y="2364"/>
                  </a:lnTo>
                  <a:lnTo>
                    <a:pt x="114" y="2388"/>
                  </a:lnTo>
                  <a:lnTo>
                    <a:pt x="142" y="2422"/>
                  </a:lnTo>
                  <a:lnTo>
                    <a:pt x="148" y="2454"/>
                  </a:lnTo>
                  <a:lnTo>
                    <a:pt x="130" y="2486"/>
                  </a:lnTo>
                  <a:lnTo>
                    <a:pt x="98" y="2508"/>
                  </a:lnTo>
                  <a:lnTo>
                    <a:pt x="70" y="2552"/>
                  </a:lnTo>
                  <a:lnTo>
                    <a:pt x="80" y="2588"/>
                  </a:lnTo>
                  <a:lnTo>
                    <a:pt x="132" y="2652"/>
                  </a:lnTo>
                  <a:lnTo>
                    <a:pt x="156" y="2704"/>
                  </a:lnTo>
                  <a:lnTo>
                    <a:pt x="182" y="2744"/>
                  </a:lnTo>
                  <a:lnTo>
                    <a:pt x="180" y="2776"/>
                  </a:lnTo>
                  <a:lnTo>
                    <a:pt x="182" y="2792"/>
                  </a:lnTo>
                  <a:lnTo>
                    <a:pt x="186" y="2844"/>
                  </a:lnTo>
                  <a:lnTo>
                    <a:pt x="190" y="2864"/>
                  </a:lnTo>
                  <a:lnTo>
                    <a:pt x="186" y="2882"/>
                  </a:lnTo>
                  <a:lnTo>
                    <a:pt x="188" y="2896"/>
                  </a:lnTo>
                  <a:lnTo>
                    <a:pt x="182" y="2898"/>
                  </a:lnTo>
                  <a:lnTo>
                    <a:pt x="178" y="2898"/>
                  </a:lnTo>
                  <a:lnTo>
                    <a:pt x="176" y="2896"/>
                  </a:lnTo>
                  <a:lnTo>
                    <a:pt x="176" y="2894"/>
                  </a:lnTo>
                  <a:lnTo>
                    <a:pt x="174" y="2888"/>
                  </a:lnTo>
                  <a:lnTo>
                    <a:pt x="172" y="2886"/>
                  </a:lnTo>
                  <a:lnTo>
                    <a:pt x="170" y="2886"/>
                  </a:lnTo>
                  <a:lnTo>
                    <a:pt x="172" y="2886"/>
                  </a:lnTo>
                  <a:lnTo>
                    <a:pt x="174" y="2888"/>
                  </a:lnTo>
                  <a:lnTo>
                    <a:pt x="176" y="2894"/>
                  </a:lnTo>
                  <a:lnTo>
                    <a:pt x="176" y="2896"/>
                  </a:lnTo>
                  <a:lnTo>
                    <a:pt x="178" y="2898"/>
                  </a:lnTo>
                  <a:lnTo>
                    <a:pt x="182" y="2898"/>
                  </a:lnTo>
                  <a:lnTo>
                    <a:pt x="188" y="2896"/>
                  </a:lnTo>
                  <a:lnTo>
                    <a:pt x="174" y="2986"/>
                  </a:lnTo>
                  <a:lnTo>
                    <a:pt x="174" y="3028"/>
                  </a:lnTo>
                  <a:lnTo>
                    <a:pt x="168" y="3124"/>
                  </a:lnTo>
                  <a:lnTo>
                    <a:pt x="174" y="3168"/>
                  </a:lnTo>
                  <a:lnTo>
                    <a:pt x="210" y="3264"/>
                  </a:lnTo>
                  <a:lnTo>
                    <a:pt x="248" y="3338"/>
                  </a:lnTo>
                  <a:lnTo>
                    <a:pt x="248" y="3362"/>
                  </a:lnTo>
                  <a:lnTo>
                    <a:pt x="254" y="3368"/>
                  </a:lnTo>
                  <a:lnTo>
                    <a:pt x="258" y="3372"/>
                  </a:lnTo>
                  <a:lnTo>
                    <a:pt x="262" y="3384"/>
                  </a:lnTo>
                  <a:lnTo>
                    <a:pt x="264" y="3394"/>
                  </a:lnTo>
                  <a:lnTo>
                    <a:pt x="268" y="3400"/>
                  </a:lnTo>
                  <a:lnTo>
                    <a:pt x="272" y="3406"/>
                  </a:lnTo>
                  <a:lnTo>
                    <a:pt x="276" y="3412"/>
                  </a:lnTo>
                  <a:lnTo>
                    <a:pt x="278" y="3416"/>
                  </a:lnTo>
                  <a:lnTo>
                    <a:pt x="278" y="3424"/>
                  </a:lnTo>
                  <a:lnTo>
                    <a:pt x="280" y="3432"/>
                  </a:lnTo>
                  <a:lnTo>
                    <a:pt x="282" y="3438"/>
                  </a:lnTo>
                  <a:lnTo>
                    <a:pt x="286" y="3444"/>
                  </a:lnTo>
                  <a:lnTo>
                    <a:pt x="294" y="3452"/>
                  </a:lnTo>
                  <a:lnTo>
                    <a:pt x="302" y="3456"/>
                  </a:lnTo>
                  <a:lnTo>
                    <a:pt x="320" y="3464"/>
                  </a:lnTo>
                  <a:lnTo>
                    <a:pt x="334" y="3470"/>
                  </a:lnTo>
                  <a:lnTo>
                    <a:pt x="338" y="3474"/>
                  </a:lnTo>
                  <a:lnTo>
                    <a:pt x="338" y="3478"/>
                  </a:lnTo>
                  <a:lnTo>
                    <a:pt x="338" y="3480"/>
                  </a:lnTo>
                  <a:lnTo>
                    <a:pt x="340" y="3484"/>
                  </a:lnTo>
                  <a:lnTo>
                    <a:pt x="350" y="3490"/>
                  </a:lnTo>
                  <a:lnTo>
                    <a:pt x="360" y="3496"/>
                  </a:lnTo>
                  <a:lnTo>
                    <a:pt x="366" y="3500"/>
                  </a:lnTo>
                  <a:lnTo>
                    <a:pt x="374" y="3508"/>
                  </a:lnTo>
                  <a:lnTo>
                    <a:pt x="382" y="3512"/>
                  </a:lnTo>
                  <a:lnTo>
                    <a:pt x="388" y="3514"/>
                  </a:lnTo>
                  <a:lnTo>
                    <a:pt x="394" y="3514"/>
                  </a:lnTo>
                  <a:lnTo>
                    <a:pt x="404" y="3516"/>
                  </a:lnTo>
                  <a:lnTo>
                    <a:pt x="410" y="3516"/>
                  </a:lnTo>
                  <a:lnTo>
                    <a:pt x="414" y="3522"/>
                  </a:lnTo>
                  <a:lnTo>
                    <a:pt x="420" y="3524"/>
                  </a:lnTo>
                  <a:lnTo>
                    <a:pt x="424" y="3526"/>
                  </a:lnTo>
                  <a:lnTo>
                    <a:pt x="428" y="3524"/>
                  </a:lnTo>
                  <a:lnTo>
                    <a:pt x="432" y="3522"/>
                  </a:lnTo>
                  <a:lnTo>
                    <a:pt x="442" y="3514"/>
                  </a:lnTo>
                  <a:lnTo>
                    <a:pt x="446" y="3512"/>
                  </a:lnTo>
                  <a:lnTo>
                    <a:pt x="450" y="3512"/>
                  </a:lnTo>
                  <a:lnTo>
                    <a:pt x="456" y="3510"/>
                  </a:lnTo>
                  <a:lnTo>
                    <a:pt x="458" y="3508"/>
                  </a:lnTo>
                  <a:lnTo>
                    <a:pt x="462" y="3504"/>
                  </a:lnTo>
                  <a:lnTo>
                    <a:pt x="464" y="3502"/>
                  </a:lnTo>
                  <a:lnTo>
                    <a:pt x="468" y="3502"/>
                  </a:lnTo>
                  <a:lnTo>
                    <a:pt x="472" y="3500"/>
                  </a:lnTo>
                  <a:lnTo>
                    <a:pt x="476" y="3498"/>
                  </a:lnTo>
                  <a:lnTo>
                    <a:pt x="480" y="3494"/>
                  </a:lnTo>
                  <a:lnTo>
                    <a:pt x="482" y="3492"/>
                  </a:lnTo>
                  <a:lnTo>
                    <a:pt x="488" y="3490"/>
                  </a:lnTo>
                  <a:lnTo>
                    <a:pt x="492" y="3490"/>
                  </a:lnTo>
                  <a:lnTo>
                    <a:pt x="500" y="3492"/>
                  </a:lnTo>
                  <a:lnTo>
                    <a:pt x="508" y="3496"/>
                  </a:lnTo>
                  <a:lnTo>
                    <a:pt x="514" y="3502"/>
                  </a:lnTo>
                  <a:lnTo>
                    <a:pt x="518" y="3512"/>
                  </a:lnTo>
                  <a:lnTo>
                    <a:pt x="520" y="3522"/>
                  </a:lnTo>
                  <a:lnTo>
                    <a:pt x="524" y="3542"/>
                  </a:lnTo>
                  <a:lnTo>
                    <a:pt x="526" y="3558"/>
                  </a:lnTo>
                  <a:lnTo>
                    <a:pt x="528" y="3562"/>
                  </a:lnTo>
                  <a:lnTo>
                    <a:pt x="532" y="3564"/>
                  </a:lnTo>
                  <a:lnTo>
                    <a:pt x="542" y="3566"/>
                  </a:lnTo>
                  <a:lnTo>
                    <a:pt x="550" y="3568"/>
                  </a:lnTo>
                  <a:lnTo>
                    <a:pt x="554" y="3570"/>
                  </a:lnTo>
                  <a:lnTo>
                    <a:pt x="558" y="3572"/>
                  </a:lnTo>
                  <a:lnTo>
                    <a:pt x="562" y="3576"/>
                  </a:lnTo>
                  <a:lnTo>
                    <a:pt x="566" y="3574"/>
                  </a:lnTo>
                  <a:lnTo>
                    <a:pt x="570" y="3574"/>
                  </a:lnTo>
                  <a:lnTo>
                    <a:pt x="580" y="3574"/>
                  </a:lnTo>
                  <a:lnTo>
                    <a:pt x="586" y="3574"/>
                  </a:lnTo>
                  <a:lnTo>
                    <a:pt x="590" y="3576"/>
                  </a:lnTo>
                  <a:lnTo>
                    <a:pt x="596" y="3580"/>
                  </a:lnTo>
                  <a:lnTo>
                    <a:pt x="600" y="3584"/>
                  </a:lnTo>
                  <a:lnTo>
                    <a:pt x="604" y="3584"/>
                  </a:lnTo>
                  <a:lnTo>
                    <a:pt x="608" y="3582"/>
                  </a:lnTo>
                  <a:lnTo>
                    <a:pt x="614" y="3580"/>
                  </a:lnTo>
                  <a:lnTo>
                    <a:pt x="620" y="3582"/>
                  </a:lnTo>
                  <a:lnTo>
                    <a:pt x="636" y="3584"/>
                  </a:lnTo>
                  <a:lnTo>
                    <a:pt x="650" y="3588"/>
                  </a:lnTo>
                  <a:lnTo>
                    <a:pt x="652" y="3588"/>
                  </a:lnTo>
                  <a:lnTo>
                    <a:pt x="654" y="3586"/>
                  </a:lnTo>
                  <a:lnTo>
                    <a:pt x="654" y="3582"/>
                  </a:lnTo>
                  <a:lnTo>
                    <a:pt x="656" y="3580"/>
                  </a:lnTo>
                  <a:lnTo>
                    <a:pt x="658" y="3582"/>
                  </a:lnTo>
                  <a:lnTo>
                    <a:pt x="662" y="3586"/>
                  </a:lnTo>
                  <a:lnTo>
                    <a:pt x="664" y="3590"/>
                  </a:lnTo>
                  <a:lnTo>
                    <a:pt x="670" y="3592"/>
                  </a:lnTo>
                  <a:lnTo>
                    <a:pt x="678" y="3594"/>
                  </a:lnTo>
                  <a:lnTo>
                    <a:pt x="688" y="3598"/>
                  </a:lnTo>
                  <a:lnTo>
                    <a:pt x="692" y="3600"/>
                  </a:lnTo>
                  <a:lnTo>
                    <a:pt x="696" y="3600"/>
                  </a:lnTo>
                  <a:lnTo>
                    <a:pt x="696" y="3596"/>
                  </a:lnTo>
                  <a:lnTo>
                    <a:pt x="698" y="3592"/>
                  </a:lnTo>
                  <a:lnTo>
                    <a:pt x="700" y="3592"/>
                  </a:lnTo>
                  <a:lnTo>
                    <a:pt x="702" y="3592"/>
                  </a:lnTo>
                  <a:lnTo>
                    <a:pt x="706" y="3598"/>
                  </a:lnTo>
                  <a:lnTo>
                    <a:pt x="710" y="3600"/>
                  </a:lnTo>
                  <a:lnTo>
                    <a:pt x="712" y="3600"/>
                  </a:lnTo>
                  <a:lnTo>
                    <a:pt x="716" y="3598"/>
                  </a:lnTo>
                  <a:lnTo>
                    <a:pt x="724" y="3594"/>
                  </a:lnTo>
                  <a:lnTo>
                    <a:pt x="726" y="3592"/>
                  </a:lnTo>
                  <a:lnTo>
                    <a:pt x="730" y="3594"/>
                  </a:lnTo>
                  <a:lnTo>
                    <a:pt x="732" y="3594"/>
                  </a:lnTo>
                  <a:lnTo>
                    <a:pt x="734" y="3594"/>
                  </a:lnTo>
                  <a:lnTo>
                    <a:pt x="738" y="3590"/>
                  </a:lnTo>
                  <a:lnTo>
                    <a:pt x="740" y="3588"/>
                  </a:lnTo>
                  <a:lnTo>
                    <a:pt x="746" y="3588"/>
                  </a:lnTo>
                  <a:lnTo>
                    <a:pt x="752" y="3588"/>
                  </a:lnTo>
                  <a:lnTo>
                    <a:pt x="762" y="3590"/>
                  </a:lnTo>
                  <a:lnTo>
                    <a:pt x="770" y="3594"/>
                  </a:lnTo>
                  <a:lnTo>
                    <a:pt x="774" y="3594"/>
                  </a:lnTo>
                  <a:lnTo>
                    <a:pt x="776" y="3592"/>
                  </a:lnTo>
                  <a:lnTo>
                    <a:pt x="778" y="3590"/>
                  </a:lnTo>
                  <a:lnTo>
                    <a:pt x="780" y="3588"/>
                  </a:lnTo>
                  <a:lnTo>
                    <a:pt x="782" y="3586"/>
                  </a:lnTo>
                  <a:lnTo>
                    <a:pt x="786" y="3586"/>
                  </a:lnTo>
                  <a:lnTo>
                    <a:pt x="794" y="3586"/>
                  </a:lnTo>
                  <a:lnTo>
                    <a:pt x="810" y="3590"/>
                  </a:lnTo>
                  <a:lnTo>
                    <a:pt x="820" y="3594"/>
                  </a:lnTo>
                  <a:lnTo>
                    <a:pt x="824" y="3594"/>
                  </a:lnTo>
                  <a:lnTo>
                    <a:pt x="828" y="3590"/>
                  </a:lnTo>
                  <a:lnTo>
                    <a:pt x="832" y="3588"/>
                  </a:lnTo>
                  <a:lnTo>
                    <a:pt x="840" y="3586"/>
                  </a:lnTo>
                  <a:lnTo>
                    <a:pt x="866" y="3582"/>
                  </a:lnTo>
                  <a:lnTo>
                    <a:pt x="892" y="3582"/>
                  </a:lnTo>
                  <a:lnTo>
                    <a:pt x="900" y="3584"/>
                  </a:lnTo>
                  <a:lnTo>
                    <a:pt x="904" y="3586"/>
                  </a:lnTo>
                  <a:lnTo>
                    <a:pt x="904" y="3588"/>
                  </a:lnTo>
                  <a:lnTo>
                    <a:pt x="904" y="3598"/>
                  </a:lnTo>
                  <a:lnTo>
                    <a:pt x="904" y="3606"/>
                  </a:lnTo>
                  <a:lnTo>
                    <a:pt x="904" y="3608"/>
                  </a:lnTo>
                  <a:lnTo>
                    <a:pt x="906" y="3610"/>
                  </a:lnTo>
                  <a:lnTo>
                    <a:pt x="916" y="3612"/>
                  </a:lnTo>
                  <a:lnTo>
                    <a:pt x="920" y="3612"/>
                  </a:lnTo>
                  <a:lnTo>
                    <a:pt x="924" y="3614"/>
                  </a:lnTo>
                  <a:lnTo>
                    <a:pt x="926" y="3616"/>
                  </a:lnTo>
                  <a:lnTo>
                    <a:pt x="926" y="3620"/>
                  </a:lnTo>
                  <a:lnTo>
                    <a:pt x="926" y="3626"/>
                  </a:lnTo>
                  <a:lnTo>
                    <a:pt x="926" y="3630"/>
                  </a:lnTo>
                  <a:lnTo>
                    <a:pt x="928" y="3634"/>
                  </a:lnTo>
                  <a:lnTo>
                    <a:pt x="932" y="3638"/>
                  </a:lnTo>
                  <a:lnTo>
                    <a:pt x="932" y="3642"/>
                  </a:lnTo>
                  <a:lnTo>
                    <a:pt x="932" y="3646"/>
                  </a:lnTo>
                  <a:lnTo>
                    <a:pt x="934" y="3652"/>
                  </a:lnTo>
                  <a:lnTo>
                    <a:pt x="938" y="3654"/>
                  </a:lnTo>
                  <a:lnTo>
                    <a:pt x="936" y="3656"/>
                  </a:lnTo>
                  <a:lnTo>
                    <a:pt x="936" y="3658"/>
                  </a:lnTo>
                  <a:lnTo>
                    <a:pt x="940" y="3662"/>
                  </a:lnTo>
                  <a:lnTo>
                    <a:pt x="944" y="3664"/>
                  </a:lnTo>
                  <a:lnTo>
                    <a:pt x="946" y="3664"/>
                  </a:lnTo>
                  <a:lnTo>
                    <a:pt x="950" y="3664"/>
                  </a:lnTo>
                  <a:lnTo>
                    <a:pt x="952" y="3662"/>
                  </a:lnTo>
                  <a:lnTo>
                    <a:pt x="956" y="3664"/>
                  </a:lnTo>
                  <a:lnTo>
                    <a:pt x="958" y="3666"/>
                  </a:lnTo>
                  <a:lnTo>
                    <a:pt x="962" y="3670"/>
                  </a:lnTo>
                  <a:lnTo>
                    <a:pt x="966" y="3674"/>
                  </a:lnTo>
                  <a:lnTo>
                    <a:pt x="972" y="3676"/>
                  </a:lnTo>
                  <a:lnTo>
                    <a:pt x="976" y="3680"/>
                  </a:lnTo>
                  <a:lnTo>
                    <a:pt x="982" y="3690"/>
                  </a:lnTo>
                  <a:lnTo>
                    <a:pt x="986" y="3696"/>
                  </a:lnTo>
                  <a:lnTo>
                    <a:pt x="992" y="3702"/>
                  </a:lnTo>
                  <a:lnTo>
                    <a:pt x="1000" y="3708"/>
                  </a:lnTo>
                  <a:lnTo>
                    <a:pt x="1008" y="3712"/>
                  </a:lnTo>
                  <a:lnTo>
                    <a:pt x="1016" y="3716"/>
                  </a:lnTo>
                  <a:lnTo>
                    <a:pt x="1024" y="3716"/>
                  </a:lnTo>
                  <a:lnTo>
                    <a:pt x="1032" y="3716"/>
                  </a:lnTo>
                  <a:lnTo>
                    <a:pt x="1038" y="3712"/>
                  </a:lnTo>
                  <a:lnTo>
                    <a:pt x="1044" y="3708"/>
                  </a:lnTo>
                  <a:lnTo>
                    <a:pt x="1048" y="3708"/>
                  </a:lnTo>
                  <a:lnTo>
                    <a:pt x="1052" y="3710"/>
                  </a:lnTo>
                  <a:lnTo>
                    <a:pt x="1052" y="3714"/>
                  </a:lnTo>
                  <a:lnTo>
                    <a:pt x="1050" y="3720"/>
                  </a:lnTo>
                  <a:lnTo>
                    <a:pt x="1046" y="3726"/>
                  </a:lnTo>
                  <a:lnTo>
                    <a:pt x="1040" y="3730"/>
                  </a:lnTo>
                  <a:lnTo>
                    <a:pt x="1028" y="3734"/>
                  </a:lnTo>
                  <a:lnTo>
                    <a:pt x="1016" y="3736"/>
                  </a:lnTo>
                  <a:lnTo>
                    <a:pt x="1006" y="3734"/>
                  </a:lnTo>
                  <a:lnTo>
                    <a:pt x="992" y="3732"/>
                  </a:lnTo>
                  <a:lnTo>
                    <a:pt x="992" y="3734"/>
                  </a:lnTo>
                  <a:lnTo>
                    <a:pt x="994" y="3740"/>
                  </a:lnTo>
                  <a:lnTo>
                    <a:pt x="1018" y="3770"/>
                  </a:lnTo>
                  <a:lnTo>
                    <a:pt x="1048" y="3804"/>
                  </a:lnTo>
                  <a:lnTo>
                    <a:pt x="1060" y="3814"/>
                  </a:lnTo>
                  <a:lnTo>
                    <a:pt x="1070" y="3820"/>
                  </a:lnTo>
                  <a:lnTo>
                    <a:pt x="1078" y="3822"/>
                  </a:lnTo>
                  <a:lnTo>
                    <a:pt x="1090" y="3818"/>
                  </a:lnTo>
                  <a:lnTo>
                    <a:pt x="1102" y="3810"/>
                  </a:lnTo>
                  <a:lnTo>
                    <a:pt x="1116" y="3798"/>
                  </a:lnTo>
                  <a:lnTo>
                    <a:pt x="1124" y="3790"/>
                  </a:lnTo>
                  <a:lnTo>
                    <a:pt x="1128" y="3782"/>
                  </a:lnTo>
                  <a:lnTo>
                    <a:pt x="1128" y="3772"/>
                  </a:lnTo>
                  <a:lnTo>
                    <a:pt x="1128" y="3764"/>
                  </a:lnTo>
                  <a:lnTo>
                    <a:pt x="1128" y="3756"/>
                  </a:lnTo>
                  <a:lnTo>
                    <a:pt x="1128" y="3750"/>
                  </a:lnTo>
                  <a:lnTo>
                    <a:pt x="1132" y="3744"/>
                  </a:lnTo>
                  <a:lnTo>
                    <a:pt x="1138" y="3742"/>
                  </a:lnTo>
                  <a:lnTo>
                    <a:pt x="1144" y="3740"/>
                  </a:lnTo>
                  <a:lnTo>
                    <a:pt x="1148" y="3740"/>
                  </a:lnTo>
                  <a:lnTo>
                    <a:pt x="1148" y="3742"/>
                  </a:lnTo>
                  <a:lnTo>
                    <a:pt x="1146" y="3746"/>
                  </a:lnTo>
                  <a:lnTo>
                    <a:pt x="1142" y="3754"/>
                  </a:lnTo>
                  <a:lnTo>
                    <a:pt x="1142" y="3760"/>
                  </a:lnTo>
                  <a:lnTo>
                    <a:pt x="1144" y="3764"/>
                  </a:lnTo>
                  <a:lnTo>
                    <a:pt x="1146" y="3770"/>
                  </a:lnTo>
                  <a:lnTo>
                    <a:pt x="1146" y="3774"/>
                  </a:lnTo>
                  <a:lnTo>
                    <a:pt x="1144" y="3778"/>
                  </a:lnTo>
                  <a:lnTo>
                    <a:pt x="1144" y="3782"/>
                  </a:lnTo>
                  <a:lnTo>
                    <a:pt x="1144" y="3788"/>
                  </a:lnTo>
                  <a:lnTo>
                    <a:pt x="1146" y="3794"/>
                  </a:lnTo>
                  <a:lnTo>
                    <a:pt x="1150" y="3804"/>
                  </a:lnTo>
                  <a:lnTo>
                    <a:pt x="1154" y="3814"/>
                  </a:lnTo>
                  <a:lnTo>
                    <a:pt x="1154" y="3822"/>
                  </a:lnTo>
                  <a:lnTo>
                    <a:pt x="1150" y="3838"/>
                  </a:lnTo>
                  <a:lnTo>
                    <a:pt x="1148" y="3848"/>
                  </a:lnTo>
                  <a:lnTo>
                    <a:pt x="1148" y="3864"/>
                  </a:lnTo>
                  <a:lnTo>
                    <a:pt x="1148" y="3884"/>
                  </a:lnTo>
                  <a:lnTo>
                    <a:pt x="1152" y="3912"/>
                  </a:lnTo>
                  <a:lnTo>
                    <a:pt x="1170" y="4010"/>
                  </a:lnTo>
                  <a:lnTo>
                    <a:pt x="1176" y="4042"/>
                  </a:lnTo>
                  <a:lnTo>
                    <a:pt x="1184" y="4060"/>
                  </a:lnTo>
                  <a:lnTo>
                    <a:pt x="1194" y="4084"/>
                  </a:lnTo>
                  <a:lnTo>
                    <a:pt x="1210" y="4122"/>
                  </a:lnTo>
                  <a:lnTo>
                    <a:pt x="1224" y="4164"/>
                  </a:lnTo>
                  <a:lnTo>
                    <a:pt x="1230" y="4184"/>
                  </a:lnTo>
                  <a:lnTo>
                    <a:pt x="1232" y="4204"/>
                  </a:lnTo>
                  <a:lnTo>
                    <a:pt x="1236" y="4220"/>
                  </a:lnTo>
                  <a:lnTo>
                    <a:pt x="1240" y="4232"/>
                  </a:lnTo>
                  <a:lnTo>
                    <a:pt x="1254" y="4256"/>
                  </a:lnTo>
                  <a:lnTo>
                    <a:pt x="1262" y="4268"/>
                  </a:lnTo>
                  <a:lnTo>
                    <a:pt x="1268" y="4284"/>
                  </a:lnTo>
                  <a:lnTo>
                    <a:pt x="1276" y="4304"/>
                  </a:lnTo>
                  <a:lnTo>
                    <a:pt x="1282" y="4330"/>
                  </a:lnTo>
                  <a:lnTo>
                    <a:pt x="1290" y="4358"/>
                  </a:lnTo>
                  <a:lnTo>
                    <a:pt x="1296" y="4384"/>
                  </a:lnTo>
                  <a:lnTo>
                    <a:pt x="1306" y="4406"/>
                  </a:lnTo>
                  <a:lnTo>
                    <a:pt x="1314" y="4424"/>
                  </a:lnTo>
                  <a:lnTo>
                    <a:pt x="1324" y="4436"/>
                  </a:lnTo>
                  <a:lnTo>
                    <a:pt x="1328" y="4442"/>
                  </a:lnTo>
                  <a:lnTo>
                    <a:pt x="1334" y="4444"/>
                  </a:lnTo>
                  <a:lnTo>
                    <a:pt x="1338" y="4446"/>
                  </a:lnTo>
                  <a:lnTo>
                    <a:pt x="1344" y="4446"/>
                  </a:lnTo>
                  <a:lnTo>
                    <a:pt x="1348" y="4444"/>
                  </a:lnTo>
                  <a:lnTo>
                    <a:pt x="1354" y="4440"/>
                  </a:lnTo>
                  <a:lnTo>
                    <a:pt x="1362" y="4432"/>
                  </a:lnTo>
                  <a:lnTo>
                    <a:pt x="1366" y="4424"/>
                  </a:lnTo>
                  <a:lnTo>
                    <a:pt x="1368" y="4416"/>
                  </a:lnTo>
                  <a:lnTo>
                    <a:pt x="1368" y="4410"/>
                  </a:lnTo>
                  <a:lnTo>
                    <a:pt x="1368" y="4406"/>
                  </a:lnTo>
                  <a:lnTo>
                    <a:pt x="1372" y="4400"/>
                  </a:lnTo>
                  <a:lnTo>
                    <a:pt x="1376" y="4396"/>
                  </a:lnTo>
                  <a:lnTo>
                    <a:pt x="1384" y="4394"/>
                  </a:lnTo>
                  <a:lnTo>
                    <a:pt x="1402" y="4390"/>
                  </a:lnTo>
                  <a:lnTo>
                    <a:pt x="1412" y="4390"/>
                  </a:lnTo>
                  <a:lnTo>
                    <a:pt x="1418" y="4390"/>
                  </a:lnTo>
                  <a:lnTo>
                    <a:pt x="1420" y="4390"/>
                  </a:lnTo>
                  <a:lnTo>
                    <a:pt x="1420" y="4388"/>
                  </a:lnTo>
                  <a:lnTo>
                    <a:pt x="1420" y="4386"/>
                  </a:lnTo>
                  <a:lnTo>
                    <a:pt x="1416" y="4384"/>
                  </a:lnTo>
                  <a:lnTo>
                    <a:pt x="1408" y="4382"/>
                  </a:lnTo>
                  <a:lnTo>
                    <a:pt x="1404" y="4380"/>
                  </a:lnTo>
                  <a:lnTo>
                    <a:pt x="1400" y="4376"/>
                  </a:lnTo>
                  <a:lnTo>
                    <a:pt x="1402" y="4370"/>
                  </a:lnTo>
                  <a:lnTo>
                    <a:pt x="1406" y="4362"/>
                  </a:lnTo>
                  <a:lnTo>
                    <a:pt x="1410" y="4354"/>
                  </a:lnTo>
                  <a:lnTo>
                    <a:pt x="1412" y="4348"/>
                  </a:lnTo>
                  <a:lnTo>
                    <a:pt x="1412" y="4342"/>
                  </a:lnTo>
                  <a:lnTo>
                    <a:pt x="1414" y="4340"/>
                  </a:lnTo>
                  <a:lnTo>
                    <a:pt x="1428" y="4338"/>
                  </a:lnTo>
                  <a:lnTo>
                    <a:pt x="1434" y="4336"/>
                  </a:lnTo>
                  <a:lnTo>
                    <a:pt x="1436" y="4334"/>
                  </a:lnTo>
                  <a:lnTo>
                    <a:pt x="1438" y="4332"/>
                  </a:lnTo>
                  <a:lnTo>
                    <a:pt x="1438" y="4322"/>
                  </a:lnTo>
                  <a:lnTo>
                    <a:pt x="1436" y="4312"/>
                  </a:lnTo>
                  <a:lnTo>
                    <a:pt x="1434" y="4298"/>
                  </a:lnTo>
                  <a:lnTo>
                    <a:pt x="1432" y="4284"/>
                  </a:lnTo>
                  <a:lnTo>
                    <a:pt x="1434" y="4266"/>
                  </a:lnTo>
                  <a:lnTo>
                    <a:pt x="1440" y="4246"/>
                  </a:lnTo>
                  <a:lnTo>
                    <a:pt x="1448" y="4226"/>
                  </a:lnTo>
                  <a:lnTo>
                    <a:pt x="1454" y="4206"/>
                  </a:lnTo>
                  <a:lnTo>
                    <a:pt x="1456" y="4196"/>
                  </a:lnTo>
                  <a:lnTo>
                    <a:pt x="1454" y="4186"/>
                  </a:lnTo>
                  <a:lnTo>
                    <a:pt x="1452" y="4172"/>
                  </a:lnTo>
                  <a:lnTo>
                    <a:pt x="1448" y="4154"/>
                  </a:lnTo>
                  <a:lnTo>
                    <a:pt x="1448" y="4144"/>
                  </a:lnTo>
                  <a:lnTo>
                    <a:pt x="1450" y="4138"/>
                  </a:lnTo>
                  <a:lnTo>
                    <a:pt x="1450" y="4128"/>
                  </a:lnTo>
                  <a:lnTo>
                    <a:pt x="1446" y="4108"/>
                  </a:lnTo>
                  <a:lnTo>
                    <a:pt x="1444" y="4098"/>
                  </a:lnTo>
                  <a:lnTo>
                    <a:pt x="1442" y="4088"/>
                  </a:lnTo>
                  <a:lnTo>
                    <a:pt x="1444" y="4082"/>
                  </a:lnTo>
                  <a:lnTo>
                    <a:pt x="1444" y="4076"/>
                  </a:lnTo>
                  <a:lnTo>
                    <a:pt x="1448" y="4074"/>
                  </a:lnTo>
                  <a:lnTo>
                    <a:pt x="1452" y="4070"/>
                  </a:lnTo>
                  <a:lnTo>
                    <a:pt x="1460" y="4068"/>
                  </a:lnTo>
                  <a:lnTo>
                    <a:pt x="1470" y="4066"/>
                  </a:lnTo>
                  <a:lnTo>
                    <a:pt x="1480" y="4064"/>
                  </a:lnTo>
                  <a:lnTo>
                    <a:pt x="1488" y="4058"/>
                  </a:lnTo>
                  <a:lnTo>
                    <a:pt x="1490" y="4054"/>
                  </a:lnTo>
                  <a:lnTo>
                    <a:pt x="1492" y="4050"/>
                  </a:lnTo>
                  <a:lnTo>
                    <a:pt x="1494" y="4040"/>
                  </a:lnTo>
                  <a:lnTo>
                    <a:pt x="1496" y="4038"/>
                  </a:lnTo>
                  <a:lnTo>
                    <a:pt x="1498" y="4038"/>
                  </a:lnTo>
                  <a:lnTo>
                    <a:pt x="1502" y="4040"/>
                  </a:lnTo>
                  <a:lnTo>
                    <a:pt x="1506" y="4042"/>
                  </a:lnTo>
                  <a:lnTo>
                    <a:pt x="1512" y="4042"/>
                  </a:lnTo>
                  <a:lnTo>
                    <a:pt x="1520" y="4040"/>
                  </a:lnTo>
                  <a:lnTo>
                    <a:pt x="1530" y="4032"/>
                  </a:lnTo>
                  <a:lnTo>
                    <a:pt x="1536" y="4024"/>
                  </a:lnTo>
                  <a:lnTo>
                    <a:pt x="1538" y="4020"/>
                  </a:lnTo>
                  <a:lnTo>
                    <a:pt x="1538" y="4016"/>
                  </a:lnTo>
                  <a:lnTo>
                    <a:pt x="1538" y="4014"/>
                  </a:lnTo>
                  <a:lnTo>
                    <a:pt x="1538" y="4010"/>
                  </a:lnTo>
                  <a:lnTo>
                    <a:pt x="1542" y="4004"/>
                  </a:lnTo>
                  <a:lnTo>
                    <a:pt x="1550" y="3996"/>
                  </a:lnTo>
                  <a:lnTo>
                    <a:pt x="1566" y="3982"/>
                  </a:lnTo>
                  <a:lnTo>
                    <a:pt x="1584" y="3966"/>
                  </a:lnTo>
                  <a:lnTo>
                    <a:pt x="1600" y="3950"/>
                  </a:lnTo>
                  <a:lnTo>
                    <a:pt x="1624" y="3918"/>
                  </a:lnTo>
                  <a:lnTo>
                    <a:pt x="1644" y="3892"/>
                  </a:lnTo>
                  <a:lnTo>
                    <a:pt x="1654" y="3880"/>
                  </a:lnTo>
                  <a:lnTo>
                    <a:pt x="1666" y="3870"/>
                  </a:lnTo>
                  <a:lnTo>
                    <a:pt x="1674" y="3866"/>
                  </a:lnTo>
                  <a:lnTo>
                    <a:pt x="1680" y="3864"/>
                  </a:lnTo>
                  <a:lnTo>
                    <a:pt x="1688" y="3864"/>
                  </a:lnTo>
                  <a:lnTo>
                    <a:pt x="1692" y="3864"/>
                  </a:lnTo>
                  <a:lnTo>
                    <a:pt x="1696" y="3860"/>
                  </a:lnTo>
                  <a:lnTo>
                    <a:pt x="1704" y="3852"/>
                  </a:lnTo>
                  <a:lnTo>
                    <a:pt x="1714" y="3840"/>
                  </a:lnTo>
                  <a:lnTo>
                    <a:pt x="1722" y="3828"/>
                  </a:lnTo>
                  <a:lnTo>
                    <a:pt x="1724" y="3816"/>
                  </a:lnTo>
                  <a:lnTo>
                    <a:pt x="1724" y="3808"/>
                  </a:lnTo>
                  <a:lnTo>
                    <a:pt x="1722" y="3802"/>
                  </a:lnTo>
                  <a:lnTo>
                    <a:pt x="1720" y="3796"/>
                  </a:lnTo>
                  <a:lnTo>
                    <a:pt x="1720" y="3790"/>
                  </a:lnTo>
                  <a:lnTo>
                    <a:pt x="1724" y="3784"/>
                  </a:lnTo>
                  <a:lnTo>
                    <a:pt x="1736" y="3778"/>
                  </a:lnTo>
                  <a:lnTo>
                    <a:pt x="1748" y="3772"/>
                  </a:lnTo>
                  <a:lnTo>
                    <a:pt x="1756" y="3766"/>
                  </a:lnTo>
                  <a:lnTo>
                    <a:pt x="1768" y="3758"/>
                  </a:lnTo>
                  <a:lnTo>
                    <a:pt x="1770" y="3756"/>
                  </a:lnTo>
                  <a:lnTo>
                    <a:pt x="1772" y="3756"/>
                  </a:lnTo>
                  <a:lnTo>
                    <a:pt x="1774" y="3766"/>
                  </a:lnTo>
                  <a:lnTo>
                    <a:pt x="1774" y="3772"/>
                  </a:lnTo>
                  <a:lnTo>
                    <a:pt x="1778" y="3776"/>
                  </a:lnTo>
                  <a:lnTo>
                    <a:pt x="1780" y="3778"/>
                  </a:lnTo>
                  <a:lnTo>
                    <a:pt x="1784" y="3778"/>
                  </a:lnTo>
                  <a:lnTo>
                    <a:pt x="1790" y="3774"/>
                  </a:lnTo>
                  <a:lnTo>
                    <a:pt x="1794" y="3774"/>
                  </a:lnTo>
                  <a:lnTo>
                    <a:pt x="1798" y="3774"/>
                  </a:lnTo>
                  <a:lnTo>
                    <a:pt x="1804" y="3776"/>
                  </a:lnTo>
                  <a:lnTo>
                    <a:pt x="1808" y="3776"/>
                  </a:lnTo>
                  <a:lnTo>
                    <a:pt x="1810" y="3774"/>
                  </a:lnTo>
                  <a:lnTo>
                    <a:pt x="1808" y="3768"/>
                  </a:lnTo>
                  <a:lnTo>
                    <a:pt x="1806" y="3760"/>
                  </a:lnTo>
                  <a:lnTo>
                    <a:pt x="1806" y="3758"/>
                  </a:lnTo>
                  <a:lnTo>
                    <a:pt x="1810" y="3756"/>
                  </a:lnTo>
                  <a:lnTo>
                    <a:pt x="1812" y="3762"/>
                  </a:lnTo>
                  <a:lnTo>
                    <a:pt x="1816" y="3766"/>
                  </a:lnTo>
                  <a:lnTo>
                    <a:pt x="1818" y="3766"/>
                  </a:lnTo>
                  <a:lnTo>
                    <a:pt x="1820" y="3766"/>
                  </a:lnTo>
                  <a:lnTo>
                    <a:pt x="1824" y="3766"/>
                  </a:lnTo>
                  <a:lnTo>
                    <a:pt x="1826" y="3766"/>
                  </a:lnTo>
                  <a:lnTo>
                    <a:pt x="1828" y="3768"/>
                  </a:lnTo>
                  <a:lnTo>
                    <a:pt x="1830" y="3770"/>
                  </a:lnTo>
                  <a:lnTo>
                    <a:pt x="1832" y="3770"/>
                  </a:lnTo>
                  <a:lnTo>
                    <a:pt x="1836" y="3764"/>
                  </a:lnTo>
                  <a:lnTo>
                    <a:pt x="1842" y="3760"/>
                  </a:lnTo>
                  <a:lnTo>
                    <a:pt x="1844" y="3760"/>
                  </a:lnTo>
                  <a:lnTo>
                    <a:pt x="1848" y="3762"/>
                  </a:lnTo>
                  <a:lnTo>
                    <a:pt x="1852" y="3766"/>
                  </a:lnTo>
                  <a:lnTo>
                    <a:pt x="1856" y="3764"/>
                  </a:lnTo>
                  <a:lnTo>
                    <a:pt x="1860" y="3762"/>
                  </a:lnTo>
                  <a:lnTo>
                    <a:pt x="1864" y="3756"/>
                  </a:lnTo>
                  <a:lnTo>
                    <a:pt x="1866" y="3748"/>
                  </a:lnTo>
                  <a:lnTo>
                    <a:pt x="1868" y="3740"/>
                  </a:lnTo>
                  <a:lnTo>
                    <a:pt x="1868" y="3734"/>
                  </a:lnTo>
                  <a:lnTo>
                    <a:pt x="1866" y="3726"/>
                  </a:lnTo>
                  <a:lnTo>
                    <a:pt x="1864" y="3716"/>
                  </a:lnTo>
                  <a:lnTo>
                    <a:pt x="1866" y="3706"/>
                  </a:lnTo>
                  <a:lnTo>
                    <a:pt x="1866" y="3698"/>
                  </a:lnTo>
                  <a:lnTo>
                    <a:pt x="1866" y="3690"/>
                  </a:lnTo>
                  <a:lnTo>
                    <a:pt x="1864" y="3686"/>
                  </a:lnTo>
                  <a:lnTo>
                    <a:pt x="1866" y="3684"/>
                  </a:lnTo>
                  <a:lnTo>
                    <a:pt x="1868" y="3680"/>
                  </a:lnTo>
                  <a:lnTo>
                    <a:pt x="1870" y="3676"/>
                  </a:lnTo>
                  <a:lnTo>
                    <a:pt x="1872" y="3678"/>
                  </a:lnTo>
                  <a:lnTo>
                    <a:pt x="1872" y="3684"/>
                  </a:lnTo>
                  <a:lnTo>
                    <a:pt x="1876" y="3710"/>
                  </a:lnTo>
                  <a:lnTo>
                    <a:pt x="1880" y="3720"/>
                  </a:lnTo>
                  <a:lnTo>
                    <a:pt x="1882" y="3724"/>
                  </a:lnTo>
                  <a:lnTo>
                    <a:pt x="1884" y="3726"/>
                  </a:lnTo>
                  <a:lnTo>
                    <a:pt x="1888" y="3726"/>
                  </a:lnTo>
                  <a:lnTo>
                    <a:pt x="1890" y="3726"/>
                  </a:lnTo>
                  <a:lnTo>
                    <a:pt x="1898" y="3722"/>
                  </a:lnTo>
                  <a:lnTo>
                    <a:pt x="1900" y="3720"/>
                  </a:lnTo>
                  <a:lnTo>
                    <a:pt x="1904" y="3720"/>
                  </a:lnTo>
                  <a:lnTo>
                    <a:pt x="1906" y="3722"/>
                  </a:lnTo>
                  <a:lnTo>
                    <a:pt x="1910" y="3726"/>
                  </a:lnTo>
                  <a:lnTo>
                    <a:pt x="1916" y="3738"/>
                  </a:lnTo>
                  <a:lnTo>
                    <a:pt x="1922" y="3760"/>
                  </a:lnTo>
                  <a:lnTo>
                    <a:pt x="1926" y="3768"/>
                  </a:lnTo>
                  <a:lnTo>
                    <a:pt x="1928" y="3772"/>
                  </a:lnTo>
                  <a:lnTo>
                    <a:pt x="1928" y="3774"/>
                  </a:lnTo>
                  <a:lnTo>
                    <a:pt x="1928" y="3780"/>
                  </a:lnTo>
                  <a:lnTo>
                    <a:pt x="1926" y="3786"/>
                  </a:lnTo>
                  <a:lnTo>
                    <a:pt x="1926" y="3792"/>
                  </a:lnTo>
                  <a:lnTo>
                    <a:pt x="1930" y="3804"/>
                  </a:lnTo>
                  <a:lnTo>
                    <a:pt x="1934" y="3814"/>
                  </a:lnTo>
                  <a:lnTo>
                    <a:pt x="1936" y="3810"/>
                  </a:lnTo>
                  <a:lnTo>
                    <a:pt x="1936" y="3800"/>
                  </a:lnTo>
                  <a:lnTo>
                    <a:pt x="1938" y="3806"/>
                  </a:lnTo>
                  <a:lnTo>
                    <a:pt x="1942" y="3816"/>
                  </a:lnTo>
                  <a:lnTo>
                    <a:pt x="1946" y="3828"/>
                  </a:lnTo>
                  <a:lnTo>
                    <a:pt x="1952" y="3838"/>
                  </a:lnTo>
                  <a:lnTo>
                    <a:pt x="1968" y="3862"/>
                  </a:lnTo>
                  <a:lnTo>
                    <a:pt x="1972" y="3864"/>
                  </a:lnTo>
                  <a:lnTo>
                    <a:pt x="1974" y="3860"/>
                  </a:lnTo>
                  <a:lnTo>
                    <a:pt x="1976" y="3856"/>
                  </a:lnTo>
                  <a:lnTo>
                    <a:pt x="1978" y="3854"/>
                  </a:lnTo>
                  <a:lnTo>
                    <a:pt x="1980" y="3854"/>
                  </a:lnTo>
                  <a:lnTo>
                    <a:pt x="1982" y="3854"/>
                  </a:lnTo>
                  <a:lnTo>
                    <a:pt x="1990" y="3862"/>
                  </a:lnTo>
                  <a:lnTo>
                    <a:pt x="1994" y="3870"/>
                  </a:lnTo>
                  <a:lnTo>
                    <a:pt x="1998" y="3876"/>
                  </a:lnTo>
                  <a:lnTo>
                    <a:pt x="2004" y="3882"/>
                  </a:lnTo>
                  <a:lnTo>
                    <a:pt x="2008" y="3886"/>
                  </a:lnTo>
                  <a:lnTo>
                    <a:pt x="2008" y="3888"/>
                  </a:lnTo>
                  <a:lnTo>
                    <a:pt x="2006" y="3890"/>
                  </a:lnTo>
                  <a:lnTo>
                    <a:pt x="2002" y="3892"/>
                  </a:lnTo>
                  <a:lnTo>
                    <a:pt x="2000" y="3892"/>
                  </a:lnTo>
                  <a:lnTo>
                    <a:pt x="1996" y="3890"/>
                  </a:lnTo>
                  <a:lnTo>
                    <a:pt x="1992" y="3886"/>
                  </a:lnTo>
                  <a:lnTo>
                    <a:pt x="1990" y="3886"/>
                  </a:lnTo>
                  <a:lnTo>
                    <a:pt x="1988" y="3888"/>
                  </a:lnTo>
                  <a:lnTo>
                    <a:pt x="1986" y="3890"/>
                  </a:lnTo>
                  <a:lnTo>
                    <a:pt x="1986" y="3894"/>
                  </a:lnTo>
                  <a:lnTo>
                    <a:pt x="1992" y="3904"/>
                  </a:lnTo>
                  <a:lnTo>
                    <a:pt x="1998" y="3910"/>
                  </a:lnTo>
                  <a:lnTo>
                    <a:pt x="2000" y="3912"/>
                  </a:lnTo>
                  <a:lnTo>
                    <a:pt x="2000" y="3910"/>
                  </a:lnTo>
                  <a:lnTo>
                    <a:pt x="2002" y="3904"/>
                  </a:lnTo>
                  <a:lnTo>
                    <a:pt x="2004" y="3900"/>
                  </a:lnTo>
                  <a:lnTo>
                    <a:pt x="2006" y="3900"/>
                  </a:lnTo>
                  <a:lnTo>
                    <a:pt x="2010" y="3912"/>
                  </a:lnTo>
                  <a:lnTo>
                    <a:pt x="2016" y="3930"/>
                  </a:lnTo>
                  <a:lnTo>
                    <a:pt x="2024" y="3950"/>
                  </a:lnTo>
                  <a:lnTo>
                    <a:pt x="2028" y="3960"/>
                  </a:lnTo>
                  <a:lnTo>
                    <a:pt x="2032" y="3972"/>
                  </a:lnTo>
                  <a:lnTo>
                    <a:pt x="2032" y="3982"/>
                  </a:lnTo>
                  <a:lnTo>
                    <a:pt x="2030" y="3992"/>
                  </a:lnTo>
                  <a:lnTo>
                    <a:pt x="2016" y="4034"/>
                  </a:lnTo>
                  <a:lnTo>
                    <a:pt x="2014" y="4050"/>
                  </a:lnTo>
                  <a:lnTo>
                    <a:pt x="2014" y="4056"/>
                  </a:lnTo>
                  <a:lnTo>
                    <a:pt x="2016" y="4058"/>
                  </a:lnTo>
                  <a:lnTo>
                    <a:pt x="2020" y="4058"/>
                  </a:lnTo>
                  <a:lnTo>
                    <a:pt x="2022" y="4056"/>
                  </a:lnTo>
                  <a:lnTo>
                    <a:pt x="2026" y="4050"/>
                  </a:lnTo>
                  <a:lnTo>
                    <a:pt x="2028" y="4044"/>
                  </a:lnTo>
                  <a:lnTo>
                    <a:pt x="2030" y="4042"/>
                  </a:lnTo>
                  <a:lnTo>
                    <a:pt x="2034" y="4042"/>
                  </a:lnTo>
                  <a:lnTo>
                    <a:pt x="2036" y="4042"/>
                  </a:lnTo>
                  <a:lnTo>
                    <a:pt x="2036" y="4044"/>
                  </a:lnTo>
                  <a:lnTo>
                    <a:pt x="2032" y="4048"/>
                  </a:lnTo>
                  <a:lnTo>
                    <a:pt x="2032" y="4054"/>
                  </a:lnTo>
                  <a:lnTo>
                    <a:pt x="2032" y="4056"/>
                  </a:lnTo>
                  <a:lnTo>
                    <a:pt x="2036" y="4060"/>
                  </a:lnTo>
                  <a:lnTo>
                    <a:pt x="2040" y="4064"/>
                  </a:lnTo>
                  <a:lnTo>
                    <a:pt x="2042" y="4064"/>
                  </a:lnTo>
                  <a:lnTo>
                    <a:pt x="2046" y="4062"/>
                  </a:lnTo>
                  <a:lnTo>
                    <a:pt x="2048" y="4060"/>
                  </a:lnTo>
                  <a:lnTo>
                    <a:pt x="2050" y="4060"/>
                  </a:lnTo>
                  <a:lnTo>
                    <a:pt x="2052" y="4062"/>
                  </a:lnTo>
                  <a:lnTo>
                    <a:pt x="2056" y="4066"/>
                  </a:lnTo>
                  <a:lnTo>
                    <a:pt x="2062" y="4070"/>
                  </a:lnTo>
                  <a:lnTo>
                    <a:pt x="2066" y="4068"/>
                  </a:lnTo>
                  <a:lnTo>
                    <a:pt x="2068" y="4066"/>
                  </a:lnTo>
                  <a:lnTo>
                    <a:pt x="2072" y="4060"/>
                  </a:lnTo>
                  <a:lnTo>
                    <a:pt x="2080" y="4048"/>
                  </a:lnTo>
                  <a:lnTo>
                    <a:pt x="2086" y="4042"/>
                  </a:lnTo>
                  <a:lnTo>
                    <a:pt x="2092" y="4038"/>
                  </a:lnTo>
                  <a:lnTo>
                    <a:pt x="2106" y="4032"/>
                  </a:lnTo>
                  <a:lnTo>
                    <a:pt x="2112" y="4028"/>
                  </a:lnTo>
                  <a:lnTo>
                    <a:pt x="2118" y="4024"/>
                  </a:lnTo>
                  <a:lnTo>
                    <a:pt x="2122" y="4016"/>
                  </a:lnTo>
                  <a:lnTo>
                    <a:pt x="2124" y="4008"/>
                  </a:lnTo>
                  <a:lnTo>
                    <a:pt x="2126" y="3998"/>
                  </a:lnTo>
                  <a:lnTo>
                    <a:pt x="2122" y="3986"/>
                  </a:lnTo>
                  <a:lnTo>
                    <a:pt x="2128" y="3990"/>
                  </a:lnTo>
                  <a:lnTo>
                    <a:pt x="2130" y="3992"/>
                  </a:lnTo>
                  <a:lnTo>
                    <a:pt x="2132" y="3998"/>
                  </a:lnTo>
                  <a:lnTo>
                    <a:pt x="2132" y="4002"/>
                  </a:lnTo>
                  <a:lnTo>
                    <a:pt x="2136" y="4004"/>
                  </a:lnTo>
                  <a:lnTo>
                    <a:pt x="2138" y="4008"/>
                  </a:lnTo>
                  <a:lnTo>
                    <a:pt x="2140" y="4020"/>
                  </a:lnTo>
                  <a:lnTo>
                    <a:pt x="2144" y="4028"/>
                  </a:lnTo>
                  <a:lnTo>
                    <a:pt x="2146" y="4030"/>
                  </a:lnTo>
                  <a:lnTo>
                    <a:pt x="2148" y="4032"/>
                  </a:lnTo>
                  <a:lnTo>
                    <a:pt x="2152" y="4030"/>
                  </a:lnTo>
                  <a:lnTo>
                    <a:pt x="2156" y="4028"/>
                  </a:lnTo>
                  <a:lnTo>
                    <a:pt x="2158" y="4028"/>
                  </a:lnTo>
                  <a:lnTo>
                    <a:pt x="2156" y="4032"/>
                  </a:lnTo>
                  <a:lnTo>
                    <a:pt x="2152" y="4040"/>
                  </a:lnTo>
                  <a:lnTo>
                    <a:pt x="2150" y="4046"/>
                  </a:lnTo>
                  <a:lnTo>
                    <a:pt x="2150" y="4052"/>
                  </a:lnTo>
                  <a:lnTo>
                    <a:pt x="2154" y="4060"/>
                  </a:lnTo>
                  <a:lnTo>
                    <a:pt x="2156" y="4070"/>
                  </a:lnTo>
                  <a:lnTo>
                    <a:pt x="2158" y="4092"/>
                  </a:lnTo>
                  <a:lnTo>
                    <a:pt x="2160" y="4114"/>
                  </a:lnTo>
                  <a:lnTo>
                    <a:pt x="2164" y="4128"/>
                  </a:lnTo>
                  <a:lnTo>
                    <a:pt x="2168" y="4140"/>
                  </a:lnTo>
                  <a:lnTo>
                    <a:pt x="2172" y="4154"/>
                  </a:lnTo>
                  <a:lnTo>
                    <a:pt x="2172" y="4172"/>
                  </a:lnTo>
                  <a:lnTo>
                    <a:pt x="2174" y="4172"/>
                  </a:lnTo>
                  <a:lnTo>
                    <a:pt x="2176" y="4166"/>
                  </a:lnTo>
                  <a:lnTo>
                    <a:pt x="2178" y="4168"/>
                  </a:lnTo>
                  <a:lnTo>
                    <a:pt x="2180" y="4172"/>
                  </a:lnTo>
                  <a:lnTo>
                    <a:pt x="2184" y="4186"/>
                  </a:lnTo>
                  <a:lnTo>
                    <a:pt x="2188" y="4198"/>
                  </a:lnTo>
                  <a:lnTo>
                    <a:pt x="2190" y="4208"/>
                  </a:lnTo>
                  <a:lnTo>
                    <a:pt x="2192" y="4216"/>
                  </a:lnTo>
                  <a:lnTo>
                    <a:pt x="2194" y="4224"/>
                  </a:lnTo>
                  <a:lnTo>
                    <a:pt x="2192" y="4232"/>
                  </a:lnTo>
                  <a:lnTo>
                    <a:pt x="2192" y="4240"/>
                  </a:lnTo>
                  <a:lnTo>
                    <a:pt x="2192" y="4242"/>
                  </a:lnTo>
                  <a:lnTo>
                    <a:pt x="2194" y="4246"/>
                  </a:lnTo>
                  <a:lnTo>
                    <a:pt x="2194" y="4248"/>
                  </a:lnTo>
                  <a:lnTo>
                    <a:pt x="2194" y="4250"/>
                  </a:lnTo>
                  <a:lnTo>
                    <a:pt x="2192" y="4258"/>
                  </a:lnTo>
                  <a:lnTo>
                    <a:pt x="2190" y="4266"/>
                  </a:lnTo>
                  <a:lnTo>
                    <a:pt x="2192" y="4268"/>
                  </a:lnTo>
                  <a:lnTo>
                    <a:pt x="2196" y="4268"/>
                  </a:lnTo>
                  <a:lnTo>
                    <a:pt x="2198" y="4268"/>
                  </a:lnTo>
                  <a:lnTo>
                    <a:pt x="2200" y="4270"/>
                  </a:lnTo>
                  <a:lnTo>
                    <a:pt x="2200" y="4276"/>
                  </a:lnTo>
                  <a:lnTo>
                    <a:pt x="2196" y="4286"/>
                  </a:lnTo>
                  <a:lnTo>
                    <a:pt x="2196" y="4298"/>
                  </a:lnTo>
                  <a:lnTo>
                    <a:pt x="2194" y="4306"/>
                  </a:lnTo>
                  <a:lnTo>
                    <a:pt x="2192" y="4310"/>
                  </a:lnTo>
                  <a:lnTo>
                    <a:pt x="2190" y="4320"/>
                  </a:lnTo>
                  <a:lnTo>
                    <a:pt x="2188" y="4344"/>
                  </a:lnTo>
                  <a:lnTo>
                    <a:pt x="2188" y="4352"/>
                  </a:lnTo>
                  <a:lnTo>
                    <a:pt x="2190" y="4352"/>
                  </a:lnTo>
                  <a:lnTo>
                    <a:pt x="2198" y="4336"/>
                  </a:lnTo>
                  <a:lnTo>
                    <a:pt x="2198" y="4340"/>
                  </a:lnTo>
                  <a:lnTo>
                    <a:pt x="2198" y="4346"/>
                  </a:lnTo>
                  <a:lnTo>
                    <a:pt x="2190" y="4360"/>
                  </a:lnTo>
                  <a:lnTo>
                    <a:pt x="2186" y="4368"/>
                  </a:lnTo>
                  <a:lnTo>
                    <a:pt x="2188" y="4372"/>
                  </a:lnTo>
                  <a:lnTo>
                    <a:pt x="2188" y="4374"/>
                  </a:lnTo>
                  <a:lnTo>
                    <a:pt x="2186" y="4380"/>
                  </a:lnTo>
                  <a:lnTo>
                    <a:pt x="2182" y="4390"/>
                  </a:lnTo>
                  <a:lnTo>
                    <a:pt x="2182" y="4396"/>
                  </a:lnTo>
                  <a:lnTo>
                    <a:pt x="2182" y="4400"/>
                  </a:lnTo>
                  <a:lnTo>
                    <a:pt x="2180" y="4406"/>
                  </a:lnTo>
                  <a:lnTo>
                    <a:pt x="2178" y="4416"/>
                  </a:lnTo>
                  <a:lnTo>
                    <a:pt x="2176" y="4426"/>
                  </a:lnTo>
                  <a:lnTo>
                    <a:pt x="2178" y="4434"/>
                  </a:lnTo>
                  <a:lnTo>
                    <a:pt x="2180" y="4440"/>
                  </a:lnTo>
                  <a:lnTo>
                    <a:pt x="2182" y="4442"/>
                  </a:lnTo>
                  <a:lnTo>
                    <a:pt x="2184" y="4442"/>
                  </a:lnTo>
                  <a:lnTo>
                    <a:pt x="2186" y="4438"/>
                  </a:lnTo>
                  <a:lnTo>
                    <a:pt x="2190" y="4432"/>
                  </a:lnTo>
                  <a:lnTo>
                    <a:pt x="2190" y="4430"/>
                  </a:lnTo>
                  <a:lnTo>
                    <a:pt x="2192" y="4430"/>
                  </a:lnTo>
                  <a:lnTo>
                    <a:pt x="2198" y="4438"/>
                  </a:lnTo>
                  <a:lnTo>
                    <a:pt x="2204" y="4450"/>
                  </a:lnTo>
                  <a:lnTo>
                    <a:pt x="2210" y="4464"/>
                  </a:lnTo>
                  <a:lnTo>
                    <a:pt x="2220" y="4480"/>
                  </a:lnTo>
                  <a:lnTo>
                    <a:pt x="2224" y="4484"/>
                  </a:lnTo>
                  <a:lnTo>
                    <a:pt x="2228" y="4484"/>
                  </a:lnTo>
                  <a:lnTo>
                    <a:pt x="2232" y="4486"/>
                  </a:lnTo>
                  <a:lnTo>
                    <a:pt x="2234" y="4488"/>
                  </a:lnTo>
                  <a:lnTo>
                    <a:pt x="2234" y="4494"/>
                  </a:lnTo>
                  <a:lnTo>
                    <a:pt x="2234" y="4498"/>
                  </a:lnTo>
                  <a:lnTo>
                    <a:pt x="2236" y="4502"/>
                  </a:lnTo>
                  <a:lnTo>
                    <a:pt x="2238" y="4508"/>
                  </a:lnTo>
                  <a:lnTo>
                    <a:pt x="2248" y="4516"/>
                  </a:lnTo>
                  <a:lnTo>
                    <a:pt x="2254" y="4526"/>
                  </a:lnTo>
                  <a:lnTo>
                    <a:pt x="2258" y="4536"/>
                  </a:lnTo>
                  <a:lnTo>
                    <a:pt x="2262" y="4544"/>
                  </a:lnTo>
                  <a:lnTo>
                    <a:pt x="2266" y="4562"/>
                  </a:lnTo>
                  <a:lnTo>
                    <a:pt x="2266" y="4578"/>
                  </a:lnTo>
                  <a:lnTo>
                    <a:pt x="2266" y="4588"/>
                  </a:lnTo>
                  <a:lnTo>
                    <a:pt x="2264" y="4592"/>
                  </a:lnTo>
                  <a:lnTo>
                    <a:pt x="2264" y="4596"/>
                  </a:lnTo>
                  <a:lnTo>
                    <a:pt x="2268" y="4600"/>
                  </a:lnTo>
                  <a:lnTo>
                    <a:pt x="2270" y="4602"/>
                  </a:lnTo>
                  <a:lnTo>
                    <a:pt x="2272" y="4606"/>
                  </a:lnTo>
                  <a:lnTo>
                    <a:pt x="2274" y="4612"/>
                  </a:lnTo>
                  <a:lnTo>
                    <a:pt x="2272" y="4622"/>
                  </a:lnTo>
                  <a:lnTo>
                    <a:pt x="2272" y="4634"/>
                  </a:lnTo>
                  <a:lnTo>
                    <a:pt x="2276" y="4638"/>
                  </a:lnTo>
                  <a:lnTo>
                    <a:pt x="2278" y="4640"/>
                  </a:lnTo>
                  <a:lnTo>
                    <a:pt x="2278" y="4644"/>
                  </a:lnTo>
                  <a:lnTo>
                    <a:pt x="2278" y="4648"/>
                  </a:lnTo>
                  <a:lnTo>
                    <a:pt x="2282" y="4654"/>
                  </a:lnTo>
                  <a:lnTo>
                    <a:pt x="2292" y="4666"/>
                  </a:lnTo>
                  <a:lnTo>
                    <a:pt x="2296" y="4672"/>
                  </a:lnTo>
                  <a:lnTo>
                    <a:pt x="2300" y="4680"/>
                  </a:lnTo>
                  <a:lnTo>
                    <a:pt x="2302" y="4688"/>
                  </a:lnTo>
                  <a:lnTo>
                    <a:pt x="2302" y="4696"/>
                  </a:lnTo>
                  <a:lnTo>
                    <a:pt x="2302" y="4700"/>
                  </a:lnTo>
                  <a:lnTo>
                    <a:pt x="2302" y="4702"/>
                  </a:lnTo>
                  <a:lnTo>
                    <a:pt x="2308" y="4708"/>
                  </a:lnTo>
                  <a:lnTo>
                    <a:pt x="2320" y="4716"/>
                  </a:lnTo>
                  <a:lnTo>
                    <a:pt x="2330" y="4724"/>
                  </a:lnTo>
                  <a:lnTo>
                    <a:pt x="2344" y="4736"/>
                  </a:lnTo>
                  <a:lnTo>
                    <a:pt x="2354" y="4746"/>
                  </a:lnTo>
                  <a:lnTo>
                    <a:pt x="2364" y="4754"/>
                  </a:lnTo>
                  <a:lnTo>
                    <a:pt x="2376" y="4760"/>
                  </a:lnTo>
                  <a:lnTo>
                    <a:pt x="2382" y="4764"/>
                  </a:lnTo>
                  <a:lnTo>
                    <a:pt x="2384" y="4766"/>
                  </a:lnTo>
                  <a:lnTo>
                    <a:pt x="2386" y="4770"/>
                  </a:lnTo>
                  <a:lnTo>
                    <a:pt x="2390" y="4776"/>
                  </a:lnTo>
                  <a:lnTo>
                    <a:pt x="2392" y="4774"/>
                  </a:lnTo>
                  <a:lnTo>
                    <a:pt x="2396" y="4770"/>
                  </a:lnTo>
                  <a:lnTo>
                    <a:pt x="2400" y="4770"/>
                  </a:lnTo>
                  <a:lnTo>
                    <a:pt x="2404" y="4770"/>
                  </a:lnTo>
                  <a:lnTo>
                    <a:pt x="2408" y="4770"/>
                  </a:lnTo>
                  <a:lnTo>
                    <a:pt x="2410" y="4768"/>
                  </a:lnTo>
                  <a:lnTo>
                    <a:pt x="2410" y="4764"/>
                  </a:lnTo>
                  <a:lnTo>
                    <a:pt x="2414" y="4764"/>
                  </a:lnTo>
                  <a:lnTo>
                    <a:pt x="2416" y="4766"/>
                  </a:lnTo>
                  <a:lnTo>
                    <a:pt x="2414" y="4770"/>
                  </a:lnTo>
                  <a:lnTo>
                    <a:pt x="2414" y="4772"/>
                  </a:lnTo>
                  <a:lnTo>
                    <a:pt x="2418" y="4774"/>
                  </a:lnTo>
                  <a:lnTo>
                    <a:pt x="2420" y="4774"/>
                  </a:lnTo>
                  <a:lnTo>
                    <a:pt x="2422" y="4772"/>
                  </a:lnTo>
                  <a:lnTo>
                    <a:pt x="2422" y="4766"/>
                  </a:lnTo>
                  <a:lnTo>
                    <a:pt x="2420" y="4756"/>
                  </a:lnTo>
                  <a:lnTo>
                    <a:pt x="2416" y="4750"/>
                  </a:lnTo>
                  <a:lnTo>
                    <a:pt x="2414" y="4744"/>
                  </a:lnTo>
                  <a:lnTo>
                    <a:pt x="2412" y="4740"/>
                  </a:lnTo>
                  <a:lnTo>
                    <a:pt x="2410" y="4730"/>
                  </a:lnTo>
                  <a:lnTo>
                    <a:pt x="2406" y="4718"/>
                  </a:lnTo>
                  <a:lnTo>
                    <a:pt x="2402" y="4714"/>
                  </a:lnTo>
                  <a:lnTo>
                    <a:pt x="2398" y="4708"/>
                  </a:lnTo>
                  <a:lnTo>
                    <a:pt x="2392" y="4704"/>
                  </a:lnTo>
                  <a:lnTo>
                    <a:pt x="2388" y="4698"/>
                  </a:lnTo>
                  <a:lnTo>
                    <a:pt x="2388" y="4690"/>
                  </a:lnTo>
                  <a:lnTo>
                    <a:pt x="2388" y="4684"/>
                  </a:lnTo>
                  <a:lnTo>
                    <a:pt x="2390" y="4672"/>
                  </a:lnTo>
                  <a:lnTo>
                    <a:pt x="2390" y="4668"/>
                  </a:lnTo>
                  <a:lnTo>
                    <a:pt x="2386" y="4664"/>
                  </a:lnTo>
                  <a:lnTo>
                    <a:pt x="2384" y="4658"/>
                  </a:lnTo>
                  <a:lnTo>
                    <a:pt x="2386" y="4654"/>
                  </a:lnTo>
                  <a:lnTo>
                    <a:pt x="2386" y="4648"/>
                  </a:lnTo>
                  <a:lnTo>
                    <a:pt x="2388" y="4642"/>
                  </a:lnTo>
                  <a:lnTo>
                    <a:pt x="2388" y="4636"/>
                  </a:lnTo>
                  <a:lnTo>
                    <a:pt x="2388" y="4628"/>
                  </a:lnTo>
                  <a:lnTo>
                    <a:pt x="2390" y="4616"/>
                  </a:lnTo>
                  <a:lnTo>
                    <a:pt x="2386" y="4600"/>
                  </a:lnTo>
                  <a:lnTo>
                    <a:pt x="2384" y="4592"/>
                  </a:lnTo>
                  <a:lnTo>
                    <a:pt x="2378" y="4584"/>
                  </a:lnTo>
                  <a:lnTo>
                    <a:pt x="2366" y="4570"/>
                  </a:lnTo>
                  <a:lnTo>
                    <a:pt x="2354" y="4558"/>
                  </a:lnTo>
                  <a:lnTo>
                    <a:pt x="2350" y="4552"/>
                  </a:lnTo>
                  <a:lnTo>
                    <a:pt x="2348" y="4546"/>
                  </a:lnTo>
                  <a:lnTo>
                    <a:pt x="2344" y="4540"/>
                  </a:lnTo>
                  <a:lnTo>
                    <a:pt x="2342" y="4538"/>
                  </a:lnTo>
                  <a:lnTo>
                    <a:pt x="2334" y="4536"/>
                  </a:lnTo>
                  <a:lnTo>
                    <a:pt x="2324" y="4526"/>
                  </a:lnTo>
                  <a:lnTo>
                    <a:pt x="2310" y="4508"/>
                  </a:lnTo>
                  <a:lnTo>
                    <a:pt x="2306" y="4502"/>
                  </a:lnTo>
                  <a:lnTo>
                    <a:pt x="2304" y="4502"/>
                  </a:lnTo>
                  <a:lnTo>
                    <a:pt x="2300" y="4504"/>
                  </a:lnTo>
                  <a:lnTo>
                    <a:pt x="2296" y="4504"/>
                  </a:lnTo>
                  <a:lnTo>
                    <a:pt x="2292" y="4504"/>
                  </a:lnTo>
                  <a:lnTo>
                    <a:pt x="2286" y="4500"/>
                  </a:lnTo>
                  <a:lnTo>
                    <a:pt x="2276" y="4494"/>
                  </a:lnTo>
                  <a:lnTo>
                    <a:pt x="2272" y="4486"/>
                  </a:lnTo>
                  <a:lnTo>
                    <a:pt x="2270" y="4476"/>
                  </a:lnTo>
                  <a:lnTo>
                    <a:pt x="2264" y="4454"/>
                  </a:lnTo>
                  <a:lnTo>
                    <a:pt x="2262" y="4434"/>
                  </a:lnTo>
                  <a:lnTo>
                    <a:pt x="2260" y="4428"/>
                  </a:lnTo>
                  <a:lnTo>
                    <a:pt x="2258" y="4426"/>
                  </a:lnTo>
                  <a:lnTo>
                    <a:pt x="2254" y="4426"/>
                  </a:lnTo>
                  <a:lnTo>
                    <a:pt x="2252" y="4424"/>
                  </a:lnTo>
                  <a:lnTo>
                    <a:pt x="2248" y="4416"/>
                  </a:lnTo>
                  <a:lnTo>
                    <a:pt x="2244" y="4402"/>
                  </a:lnTo>
                  <a:lnTo>
                    <a:pt x="2244" y="4388"/>
                  </a:lnTo>
                  <a:lnTo>
                    <a:pt x="2242" y="4386"/>
                  </a:lnTo>
                  <a:lnTo>
                    <a:pt x="2240" y="4384"/>
                  </a:lnTo>
                  <a:lnTo>
                    <a:pt x="2230" y="4388"/>
                  </a:lnTo>
                  <a:lnTo>
                    <a:pt x="2226" y="4390"/>
                  </a:lnTo>
                  <a:lnTo>
                    <a:pt x="2222" y="4390"/>
                  </a:lnTo>
                  <a:lnTo>
                    <a:pt x="2220" y="4388"/>
                  </a:lnTo>
                  <a:lnTo>
                    <a:pt x="2220" y="4382"/>
                  </a:lnTo>
                  <a:lnTo>
                    <a:pt x="2218" y="4352"/>
                  </a:lnTo>
                  <a:lnTo>
                    <a:pt x="2218" y="4330"/>
                  </a:lnTo>
                  <a:lnTo>
                    <a:pt x="2220" y="4320"/>
                  </a:lnTo>
                  <a:lnTo>
                    <a:pt x="2224" y="4316"/>
                  </a:lnTo>
                  <a:lnTo>
                    <a:pt x="2226" y="4310"/>
                  </a:lnTo>
                  <a:lnTo>
                    <a:pt x="2228" y="4306"/>
                  </a:lnTo>
                  <a:lnTo>
                    <a:pt x="2232" y="4296"/>
                  </a:lnTo>
                  <a:lnTo>
                    <a:pt x="2234" y="4284"/>
                  </a:lnTo>
                  <a:lnTo>
                    <a:pt x="2236" y="4274"/>
                  </a:lnTo>
                  <a:lnTo>
                    <a:pt x="2242" y="4258"/>
                  </a:lnTo>
                  <a:lnTo>
                    <a:pt x="2248" y="4232"/>
                  </a:lnTo>
                  <a:lnTo>
                    <a:pt x="2252" y="4208"/>
                  </a:lnTo>
                  <a:lnTo>
                    <a:pt x="2252" y="4200"/>
                  </a:lnTo>
                  <a:lnTo>
                    <a:pt x="2252" y="4196"/>
                  </a:lnTo>
                  <a:lnTo>
                    <a:pt x="2248" y="4192"/>
                  </a:lnTo>
                  <a:lnTo>
                    <a:pt x="2248" y="4190"/>
                  </a:lnTo>
                  <a:lnTo>
                    <a:pt x="2248" y="4186"/>
                  </a:lnTo>
                  <a:lnTo>
                    <a:pt x="2250" y="4184"/>
                  </a:lnTo>
                  <a:lnTo>
                    <a:pt x="2252" y="4180"/>
                  </a:lnTo>
                  <a:lnTo>
                    <a:pt x="2256" y="4178"/>
                  </a:lnTo>
                  <a:lnTo>
                    <a:pt x="2272" y="4176"/>
                  </a:lnTo>
                  <a:lnTo>
                    <a:pt x="2278" y="4178"/>
                  </a:lnTo>
                  <a:lnTo>
                    <a:pt x="2282" y="4180"/>
                  </a:lnTo>
                  <a:lnTo>
                    <a:pt x="2286" y="4182"/>
                  </a:lnTo>
                  <a:lnTo>
                    <a:pt x="2286" y="4184"/>
                  </a:lnTo>
                  <a:lnTo>
                    <a:pt x="2284" y="4194"/>
                  </a:lnTo>
                  <a:lnTo>
                    <a:pt x="2282" y="4210"/>
                  </a:lnTo>
                  <a:lnTo>
                    <a:pt x="2282" y="4220"/>
                  </a:lnTo>
                  <a:lnTo>
                    <a:pt x="2284" y="4222"/>
                  </a:lnTo>
                  <a:lnTo>
                    <a:pt x="2286" y="4222"/>
                  </a:lnTo>
                  <a:lnTo>
                    <a:pt x="2292" y="4222"/>
                  </a:lnTo>
                  <a:lnTo>
                    <a:pt x="2296" y="4222"/>
                  </a:lnTo>
                  <a:lnTo>
                    <a:pt x="2300" y="4222"/>
                  </a:lnTo>
                  <a:lnTo>
                    <a:pt x="2304" y="4224"/>
                  </a:lnTo>
                  <a:lnTo>
                    <a:pt x="2306" y="4224"/>
                  </a:lnTo>
                  <a:lnTo>
                    <a:pt x="2310" y="4220"/>
                  </a:lnTo>
                  <a:lnTo>
                    <a:pt x="2316" y="4218"/>
                  </a:lnTo>
                  <a:lnTo>
                    <a:pt x="2318" y="4218"/>
                  </a:lnTo>
                  <a:lnTo>
                    <a:pt x="2322" y="4220"/>
                  </a:lnTo>
                  <a:lnTo>
                    <a:pt x="2330" y="4228"/>
                  </a:lnTo>
                  <a:lnTo>
                    <a:pt x="2336" y="4236"/>
                  </a:lnTo>
                  <a:lnTo>
                    <a:pt x="2342" y="4244"/>
                  </a:lnTo>
                  <a:lnTo>
                    <a:pt x="2346" y="4246"/>
                  </a:lnTo>
                  <a:lnTo>
                    <a:pt x="2350" y="4248"/>
                  </a:lnTo>
                  <a:lnTo>
                    <a:pt x="2354" y="4250"/>
                  </a:lnTo>
                  <a:lnTo>
                    <a:pt x="2356" y="4252"/>
                  </a:lnTo>
                  <a:lnTo>
                    <a:pt x="2360" y="4258"/>
                  </a:lnTo>
                  <a:lnTo>
                    <a:pt x="2362" y="4266"/>
                  </a:lnTo>
                  <a:lnTo>
                    <a:pt x="2364" y="4268"/>
                  </a:lnTo>
                  <a:lnTo>
                    <a:pt x="2368" y="4268"/>
                  </a:lnTo>
                  <a:lnTo>
                    <a:pt x="2362" y="4256"/>
                  </a:lnTo>
                  <a:lnTo>
                    <a:pt x="2362" y="4246"/>
                  </a:lnTo>
                  <a:lnTo>
                    <a:pt x="2362" y="4256"/>
                  </a:lnTo>
                  <a:lnTo>
                    <a:pt x="2368" y="4268"/>
                  </a:lnTo>
                  <a:lnTo>
                    <a:pt x="2374" y="4280"/>
                  </a:lnTo>
                  <a:lnTo>
                    <a:pt x="2376" y="4286"/>
                  </a:lnTo>
                  <a:lnTo>
                    <a:pt x="2374" y="4292"/>
                  </a:lnTo>
                  <a:lnTo>
                    <a:pt x="2374" y="4300"/>
                  </a:lnTo>
                  <a:lnTo>
                    <a:pt x="2376" y="4310"/>
                  </a:lnTo>
                  <a:lnTo>
                    <a:pt x="2378" y="4310"/>
                  </a:lnTo>
                  <a:lnTo>
                    <a:pt x="2380" y="4308"/>
                  </a:lnTo>
                  <a:lnTo>
                    <a:pt x="2386" y="4308"/>
                  </a:lnTo>
                  <a:lnTo>
                    <a:pt x="2388" y="4308"/>
                  </a:lnTo>
                  <a:lnTo>
                    <a:pt x="2388" y="4304"/>
                  </a:lnTo>
                  <a:lnTo>
                    <a:pt x="2388" y="4298"/>
                  </a:lnTo>
                  <a:lnTo>
                    <a:pt x="2388" y="4296"/>
                  </a:lnTo>
                  <a:lnTo>
                    <a:pt x="2390" y="4294"/>
                  </a:lnTo>
                  <a:lnTo>
                    <a:pt x="2392" y="4296"/>
                  </a:lnTo>
                  <a:lnTo>
                    <a:pt x="2396" y="4300"/>
                  </a:lnTo>
                  <a:lnTo>
                    <a:pt x="2398" y="4304"/>
                  </a:lnTo>
                  <a:lnTo>
                    <a:pt x="2398" y="4308"/>
                  </a:lnTo>
                  <a:lnTo>
                    <a:pt x="2394" y="4314"/>
                  </a:lnTo>
                  <a:lnTo>
                    <a:pt x="2390" y="4320"/>
                  </a:lnTo>
                  <a:lnTo>
                    <a:pt x="2390" y="4322"/>
                  </a:lnTo>
                  <a:lnTo>
                    <a:pt x="2392" y="4324"/>
                  </a:lnTo>
                  <a:lnTo>
                    <a:pt x="2396" y="4326"/>
                  </a:lnTo>
                  <a:lnTo>
                    <a:pt x="2398" y="4326"/>
                  </a:lnTo>
                  <a:lnTo>
                    <a:pt x="2402" y="4324"/>
                  </a:lnTo>
                  <a:lnTo>
                    <a:pt x="2404" y="4322"/>
                  </a:lnTo>
                  <a:lnTo>
                    <a:pt x="2406" y="4320"/>
                  </a:lnTo>
                  <a:lnTo>
                    <a:pt x="2406" y="4322"/>
                  </a:lnTo>
                  <a:lnTo>
                    <a:pt x="2412" y="4324"/>
                  </a:lnTo>
                  <a:lnTo>
                    <a:pt x="2416" y="4324"/>
                  </a:lnTo>
                  <a:lnTo>
                    <a:pt x="2422" y="4326"/>
                  </a:lnTo>
                  <a:lnTo>
                    <a:pt x="2424" y="4328"/>
                  </a:lnTo>
                  <a:lnTo>
                    <a:pt x="2428" y="4334"/>
                  </a:lnTo>
                  <a:lnTo>
                    <a:pt x="2430" y="4340"/>
                  </a:lnTo>
                  <a:lnTo>
                    <a:pt x="2434" y="4344"/>
                  </a:lnTo>
                  <a:lnTo>
                    <a:pt x="2436" y="4344"/>
                  </a:lnTo>
                  <a:lnTo>
                    <a:pt x="2438" y="4344"/>
                  </a:lnTo>
                  <a:lnTo>
                    <a:pt x="2444" y="4342"/>
                  </a:lnTo>
                  <a:lnTo>
                    <a:pt x="2446" y="4342"/>
                  </a:lnTo>
                  <a:lnTo>
                    <a:pt x="2450" y="4346"/>
                  </a:lnTo>
                  <a:lnTo>
                    <a:pt x="2452" y="4350"/>
                  </a:lnTo>
                  <a:lnTo>
                    <a:pt x="2452" y="4352"/>
                  </a:lnTo>
                  <a:lnTo>
                    <a:pt x="2448" y="4360"/>
                  </a:lnTo>
                  <a:lnTo>
                    <a:pt x="2444" y="4370"/>
                  </a:lnTo>
                  <a:lnTo>
                    <a:pt x="2442" y="4378"/>
                  </a:lnTo>
                  <a:lnTo>
                    <a:pt x="2440" y="4388"/>
                  </a:lnTo>
                  <a:lnTo>
                    <a:pt x="2440" y="4410"/>
                  </a:lnTo>
                  <a:lnTo>
                    <a:pt x="2442" y="4422"/>
                  </a:lnTo>
                  <a:lnTo>
                    <a:pt x="2444" y="4424"/>
                  </a:lnTo>
                  <a:lnTo>
                    <a:pt x="2446" y="4424"/>
                  </a:lnTo>
                  <a:lnTo>
                    <a:pt x="2450" y="4422"/>
                  </a:lnTo>
                  <a:lnTo>
                    <a:pt x="2456" y="4416"/>
                  </a:lnTo>
                  <a:lnTo>
                    <a:pt x="2478" y="4396"/>
                  </a:lnTo>
                  <a:lnTo>
                    <a:pt x="2488" y="4388"/>
                  </a:lnTo>
                  <a:lnTo>
                    <a:pt x="2496" y="4384"/>
                  </a:lnTo>
                  <a:lnTo>
                    <a:pt x="2500" y="4382"/>
                  </a:lnTo>
                  <a:lnTo>
                    <a:pt x="2502" y="4380"/>
                  </a:lnTo>
                  <a:lnTo>
                    <a:pt x="2502" y="4376"/>
                  </a:lnTo>
                  <a:lnTo>
                    <a:pt x="2502" y="4374"/>
                  </a:lnTo>
                  <a:lnTo>
                    <a:pt x="2508" y="4372"/>
                  </a:lnTo>
                  <a:lnTo>
                    <a:pt x="2512" y="4370"/>
                  </a:lnTo>
                  <a:lnTo>
                    <a:pt x="2516" y="4364"/>
                  </a:lnTo>
                  <a:lnTo>
                    <a:pt x="2520" y="4346"/>
                  </a:lnTo>
                  <a:lnTo>
                    <a:pt x="2524" y="4328"/>
                  </a:lnTo>
                  <a:lnTo>
                    <a:pt x="2526" y="4324"/>
                  </a:lnTo>
                  <a:lnTo>
                    <a:pt x="2526" y="4322"/>
                  </a:lnTo>
                  <a:lnTo>
                    <a:pt x="2528" y="4324"/>
                  </a:lnTo>
                  <a:lnTo>
                    <a:pt x="2534" y="4328"/>
                  </a:lnTo>
                  <a:lnTo>
                    <a:pt x="2536" y="4330"/>
                  </a:lnTo>
                  <a:lnTo>
                    <a:pt x="2538" y="4332"/>
                  </a:lnTo>
                  <a:lnTo>
                    <a:pt x="2544" y="4332"/>
                  </a:lnTo>
                  <a:lnTo>
                    <a:pt x="2548" y="4330"/>
                  </a:lnTo>
                  <a:lnTo>
                    <a:pt x="2556" y="4326"/>
                  </a:lnTo>
                  <a:lnTo>
                    <a:pt x="2566" y="4318"/>
                  </a:lnTo>
                  <a:lnTo>
                    <a:pt x="2576" y="4310"/>
                  </a:lnTo>
                  <a:lnTo>
                    <a:pt x="2584" y="4304"/>
                  </a:lnTo>
                  <a:lnTo>
                    <a:pt x="2598" y="4296"/>
                  </a:lnTo>
                  <a:lnTo>
                    <a:pt x="2604" y="4292"/>
                  </a:lnTo>
                  <a:lnTo>
                    <a:pt x="2610" y="4286"/>
                  </a:lnTo>
                  <a:lnTo>
                    <a:pt x="2614" y="4280"/>
                  </a:lnTo>
                  <a:lnTo>
                    <a:pt x="2618" y="4272"/>
                  </a:lnTo>
                  <a:lnTo>
                    <a:pt x="2622" y="4252"/>
                  </a:lnTo>
                  <a:lnTo>
                    <a:pt x="2622" y="4238"/>
                  </a:lnTo>
                  <a:lnTo>
                    <a:pt x="2624" y="4228"/>
                  </a:lnTo>
                  <a:lnTo>
                    <a:pt x="2624" y="4224"/>
                  </a:lnTo>
                  <a:lnTo>
                    <a:pt x="2626" y="4222"/>
                  </a:lnTo>
                  <a:lnTo>
                    <a:pt x="2628" y="4222"/>
                  </a:lnTo>
                  <a:lnTo>
                    <a:pt x="2630" y="4220"/>
                  </a:lnTo>
                  <a:lnTo>
                    <a:pt x="2630" y="4214"/>
                  </a:lnTo>
                  <a:lnTo>
                    <a:pt x="2628" y="4206"/>
                  </a:lnTo>
                  <a:lnTo>
                    <a:pt x="2624" y="4198"/>
                  </a:lnTo>
                  <a:lnTo>
                    <a:pt x="2622" y="4194"/>
                  </a:lnTo>
                  <a:lnTo>
                    <a:pt x="2622" y="4190"/>
                  </a:lnTo>
                  <a:lnTo>
                    <a:pt x="2624" y="4174"/>
                  </a:lnTo>
                  <a:lnTo>
                    <a:pt x="2624" y="4152"/>
                  </a:lnTo>
                  <a:lnTo>
                    <a:pt x="2622" y="4138"/>
                  </a:lnTo>
                  <a:lnTo>
                    <a:pt x="2616" y="4122"/>
                  </a:lnTo>
                  <a:lnTo>
                    <a:pt x="2606" y="4096"/>
                  </a:lnTo>
                  <a:lnTo>
                    <a:pt x="2598" y="4080"/>
                  </a:lnTo>
                  <a:lnTo>
                    <a:pt x="2590" y="4068"/>
                  </a:lnTo>
                  <a:lnTo>
                    <a:pt x="2584" y="4056"/>
                  </a:lnTo>
                  <a:lnTo>
                    <a:pt x="2580" y="4046"/>
                  </a:lnTo>
                  <a:lnTo>
                    <a:pt x="2572" y="4042"/>
                  </a:lnTo>
                  <a:lnTo>
                    <a:pt x="2562" y="4034"/>
                  </a:lnTo>
                  <a:lnTo>
                    <a:pt x="2548" y="4020"/>
                  </a:lnTo>
                  <a:lnTo>
                    <a:pt x="2534" y="4002"/>
                  </a:lnTo>
                  <a:lnTo>
                    <a:pt x="2522" y="3986"/>
                  </a:lnTo>
                  <a:lnTo>
                    <a:pt x="2514" y="3972"/>
                  </a:lnTo>
                  <a:lnTo>
                    <a:pt x="2510" y="3966"/>
                  </a:lnTo>
                  <a:lnTo>
                    <a:pt x="2510" y="3960"/>
                  </a:lnTo>
                  <a:lnTo>
                    <a:pt x="2508" y="3954"/>
                  </a:lnTo>
                  <a:lnTo>
                    <a:pt x="2506" y="3950"/>
                  </a:lnTo>
                  <a:lnTo>
                    <a:pt x="2500" y="3946"/>
                  </a:lnTo>
                  <a:lnTo>
                    <a:pt x="2492" y="3940"/>
                  </a:lnTo>
                  <a:lnTo>
                    <a:pt x="2486" y="3934"/>
                  </a:lnTo>
                  <a:lnTo>
                    <a:pt x="2482" y="3926"/>
                  </a:lnTo>
                  <a:lnTo>
                    <a:pt x="2478" y="3916"/>
                  </a:lnTo>
                  <a:lnTo>
                    <a:pt x="2478" y="3904"/>
                  </a:lnTo>
                  <a:lnTo>
                    <a:pt x="2480" y="3894"/>
                  </a:lnTo>
                  <a:lnTo>
                    <a:pt x="2482" y="3884"/>
                  </a:lnTo>
                  <a:lnTo>
                    <a:pt x="2486" y="3874"/>
                  </a:lnTo>
                  <a:lnTo>
                    <a:pt x="2492" y="3864"/>
                  </a:lnTo>
                  <a:lnTo>
                    <a:pt x="2498" y="3856"/>
                  </a:lnTo>
                  <a:lnTo>
                    <a:pt x="2506" y="3848"/>
                  </a:lnTo>
                  <a:lnTo>
                    <a:pt x="2512" y="3842"/>
                  </a:lnTo>
                  <a:lnTo>
                    <a:pt x="2516" y="3836"/>
                  </a:lnTo>
                  <a:lnTo>
                    <a:pt x="2518" y="3826"/>
                  </a:lnTo>
                  <a:lnTo>
                    <a:pt x="2520" y="3816"/>
                  </a:lnTo>
                  <a:lnTo>
                    <a:pt x="2522" y="3812"/>
                  </a:lnTo>
                  <a:lnTo>
                    <a:pt x="2526" y="3808"/>
                  </a:lnTo>
                  <a:lnTo>
                    <a:pt x="2532" y="3806"/>
                  </a:lnTo>
                  <a:lnTo>
                    <a:pt x="2534" y="3806"/>
                  </a:lnTo>
                  <a:lnTo>
                    <a:pt x="2536" y="3808"/>
                  </a:lnTo>
                  <a:lnTo>
                    <a:pt x="2540" y="3808"/>
                  </a:lnTo>
                  <a:lnTo>
                    <a:pt x="2544" y="3804"/>
                  </a:lnTo>
                  <a:lnTo>
                    <a:pt x="2546" y="3800"/>
                  </a:lnTo>
                  <a:lnTo>
                    <a:pt x="2548" y="3794"/>
                  </a:lnTo>
                  <a:lnTo>
                    <a:pt x="2554" y="3790"/>
                  </a:lnTo>
                  <a:lnTo>
                    <a:pt x="2562" y="3784"/>
                  </a:lnTo>
                  <a:lnTo>
                    <a:pt x="2568" y="3782"/>
                  </a:lnTo>
                  <a:lnTo>
                    <a:pt x="2572" y="3782"/>
                  </a:lnTo>
                  <a:lnTo>
                    <a:pt x="2574" y="3778"/>
                  </a:lnTo>
                  <a:lnTo>
                    <a:pt x="2576" y="3780"/>
                  </a:lnTo>
                  <a:lnTo>
                    <a:pt x="2578" y="3780"/>
                  </a:lnTo>
                  <a:lnTo>
                    <a:pt x="2582" y="3780"/>
                  </a:lnTo>
                  <a:lnTo>
                    <a:pt x="2584" y="3776"/>
                  </a:lnTo>
                  <a:lnTo>
                    <a:pt x="2584" y="3774"/>
                  </a:lnTo>
                  <a:lnTo>
                    <a:pt x="2586" y="3776"/>
                  </a:lnTo>
                  <a:lnTo>
                    <a:pt x="2590" y="3778"/>
                  </a:lnTo>
                  <a:lnTo>
                    <a:pt x="2592" y="3778"/>
                  </a:lnTo>
                  <a:lnTo>
                    <a:pt x="2594" y="3774"/>
                  </a:lnTo>
                  <a:lnTo>
                    <a:pt x="2592" y="3772"/>
                  </a:lnTo>
                  <a:lnTo>
                    <a:pt x="2592" y="3768"/>
                  </a:lnTo>
                  <a:lnTo>
                    <a:pt x="2592" y="3762"/>
                  </a:lnTo>
                  <a:lnTo>
                    <a:pt x="2592" y="3760"/>
                  </a:lnTo>
                  <a:lnTo>
                    <a:pt x="2594" y="3762"/>
                  </a:lnTo>
                  <a:lnTo>
                    <a:pt x="2596" y="3766"/>
                  </a:lnTo>
                  <a:lnTo>
                    <a:pt x="2602" y="3772"/>
                  </a:lnTo>
                  <a:lnTo>
                    <a:pt x="2604" y="3774"/>
                  </a:lnTo>
                  <a:lnTo>
                    <a:pt x="2610" y="3776"/>
                  </a:lnTo>
                  <a:lnTo>
                    <a:pt x="2614" y="3776"/>
                  </a:lnTo>
                  <a:lnTo>
                    <a:pt x="2616" y="3778"/>
                  </a:lnTo>
                  <a:lnTo>
                    <a:pt x="2614" y="3782"/>
                  </a:lnTo>
                  <a:lnTo>
                    <a:pt x="2614" y="3784"/>
                  </a:lnTo>
                  <a:lnTo>
                    <a:pt x="2616" y="3786"/>
                  </a:lnTo>
                  <a:lnTo>
                    <a:pt x="2620" y="3786"/>
                  </a:lnTo>
                  <a:lnTo>
                    <a:pt x="2630" y="3784"/>
                  </a:lnTo>
                  <a:lnTo>
                    <a:pt x="2632" y="3782"/>
                  </a:lnTo>
                  <a:lnTo>
                    <a:pt x="2634" y="3778"/>
                  </a:lnTo>
                  <a:lnTo>
                    <a:pt x="2632" y="3772"/>
                  </a:lnTo>
                  <a:lnTo>
                    <a:pt x="2634" y="3772"/>
                  </a:lnTo>
                  <a:lnTo>
                    <a:pt x="2636" y="3778"/>
                  </a:lnTo>
                  <a:lnTo>
                    <a:pt x="2640" y="3782"/>
                  </a:lnTo>
                  <a:lnTo>
                    <a:pt x="2642" y="3782"/>
                  </a:lnTo>
                  <a:lnTo>
                    <a:pt x="2644" y="3782"/>
                  </a:lnTo>
                  <a:lnTo>
                    <a:pt x="2648" y="3784"/>
                  </a:lnTo>
                  <a:lnTo>
                    <a:pt x="2648" y="3786"/>
                  </a:lnTo>
                  <a:lnTo>
                    <a:pt x="2646" y="3788"/>
                  </a:lnTo>
                  <a:lnTo>
                    <a:pt x="2642" y="3794"/>
                  </a:lnTo>
                  <a:lnTo>
                    <a:pt x="2640" y="3802"/>
                  </a:lnTo>
                  <a:lnTo>
                    <a:pt x="2638" y="3810"/>
                  </a:lnTo>
                  <a:lnTo>
                    <a:pt x="2640" y="3816"/>
                  </a:lnTo>
                  <a:lnTo>
                    <a:pt x="2642" y="3818"/>
                  </a:lnTo>
                  <a:lnTo>
                    <a:pt x="2642" y="3820"/>
                  </a:lnTo>
                  <a:lnTo>
                    <a:pt x="2642" y="3824"/>
                  </a:lnTo>
                  <a:lnTo>
                    <a:pt x="2644" y="3828"/>
                  </a:lnTo>
                  <a:lnTo>
                    <a:pt x="2646" y="3832"/>
                  </a:lnTo>
                  <a:lnTo>
                    <a:pt x="2648" y="3836"/>
                  </a:lnTo>
                  <a:lnTo>
                    <a:pt x="2648" y="3840"/>
                  </a:lnTo>
                  <a:lnTo>
                    <a:pt x="2648" y="3842"/>
                  </a:lnTo>
                  <a:lnTo>
                    <a:pt x="2652" y="3844"/>
                  </a:lnTo>
                  <a:lnTo>
                    <a:pt x="2664" y="3842"/>
                  </a:lnTo>
                  <a:lnTo>
                    <a:pt x="2672" y="3838"/>
                  </a:lnTo>
                  <a:lnTo>
                    <a:pt x="2674" y="3836"/>
                  </a:lnTo>
                  <a:lnTo>
                    <a:pt x="2674" y="3834"/>
                  </a:lnTo>
                  <a:lnTo>
                    <a:pt x="2670" y="3828"/>
                  </a:lnTo>
                  <a:lnTo>
                    <a:pt x="2668" y="3820"/>
                  </a:lnTo>
                  <a:lnTo>
                    <a:pt x="2666" y="3814"/>
                  </a:lnTo>
                  <a:lnTo>
                    <a:pt x="2662" y="3812"/>
                  </a:lnTo>
                  <a:lnTo>
                    <a:pt x="2660" y="3812"/>
                  </a:lnTo>
                  <a:lnTo>
                    <a:pt x="2658" y="3810"/>
                  </a:lnTo>
                  <a:lnTo>
                    <a:pt x="2660" y="3804"/>
                  </a:lnTo>
                  <a:lnTo>
                    <a:pt x="2666" y="3800"/>
                  </a:lnTo>
                  <a:lnTo>
                    <a:pt x="2684" y="3788"/>
                  </a:lnTo>
                  <a:lnTo>
                    <a:pt x="2692" y="3784"/>
                  </a:lnTo>
                  <a:lnTo>
                    <a:pt x="2698" y="3782"/>
                  </a:lnTo>
                  <a:lnTo>
                    <a:pt x="2704" y="3784"/>
                  </a:lnTo>
                  <a:lnTo>
                    <a:pt x="2716" y="3780"/>
                  </a:lnTo>
                  <a:lnTo>
                    <a:pt x="2722" y="3778"/>
                  </a:lnTo>
                  <a:lnTo>
                    <a:pt x="2726" y="3774"/>
                  </a:lnTo>
                  <a:lnTo>
                    <a:pt x="2730" y="3768"/>
                  </a:lnTo>
                  <a:lnTo>
                    <a:pt x="2730" y="3764"/>
                  </a:lnTo>
                  <a:lnTo>
                    <a:pt x="2736" y="3766"/>
                  </a:lnTo>
                  <a:lnTo>
                    <a:pt x="2740" y="3768"/>
                  </a:lnTo>
                  <a:lnTo>
                    <a:pt x="2742" y="3772"/>
                  </a:lnTo>
                  <a:lnTo>
                    <a:pt x="2746" y="3768"/>
                  </a:lnTo>
                  <a:lnTo>
                    <a:pt x="2750" y="3764"/>
                  </a:lnTo>
                  <a:lnTo>
                    <a:pt x="2752" y="3766"/>
                  </a:lnTo>
                  <a:lnTo>
                    <a:pt x="2754" y="3768"/>
                  </a:lnTo>
                  <a:lnTo>
                    <a:pt x="2758" y="3764"/>
                  </a:lnTo>
                  <a:lnTo>
                    <a:pt x="2762" y="3760"/>
                  </a:lnTo>
                  <a:lnTo>
                    <a:pt x="2764" y="3760"/>
                  </a:lnTo>
                  <a:lnTo>
                    <a:pt x="2768" y="3760"/>
                  </a:lnTo>
                  <a:lnTo>
                    <a:pt x="2772" y="3762"/>
                  </a:lnTo>
                  <a:lnTo>
                    <a:pt x="2774" y="3760"/>
                  </a:lnTo>
                  <a:lnTo>
                    <a:pt x="2774" y="3756"/>
                  </a:lnTo>
                  <a:lnTo>
                    <a:pt x="2776" y="3750"/>
                  </a:lnTo>
                  <a:lnTo>
                    <a:pt x="2778" y="3752"/>
                  </a:lnTo>
                  <a:lnTo>
                    <a:pt x="2780" y="3754"/>
                  </a:lnTo>
                  <a:lnTo>
                    <a:pt x="2782" y="3754"/>
                  </a:lnTo>
                  <a:lnTo>
                    <a:pt x="2784" y="3752"/>
                  </a:lnTo>
                  <a:lnTo>
                    <a:pt x="2788" y="3748"/>
                  </a:lnTo>
                  <a:lnTo>
                    <a:pt x="2790" y="3748"/>
                  </a:lnTo>
                  <a:lnTo>
                    <a:pt x="2792" y="3748"/>
                  </a:lnTo>
                  <a:lnTo>
                    <a:pt x="2796" y="3744"/>
                  </a:lnTo>
                  <a:lnTo>
                    <a:pt x="2798" y="3740"/>
                  </a:lnTo>
                  <a:lnTo>
                    <a:pt x="2798" y="3736"/>
                  </a:lnTo>
                  <a:lnTo>
                    <a:pt x="2794" y="3724"/>
                  </a:lnTo>
                  <a:lnTo>
                    <a:pt x="2792" y="3714"/>
                  </a:lnTo>
                  <a:lnTo>
                    <a:pt x="2790" y="3712"/>
                  </a:lnTo>
                  <a:lnTo>
                    <a:pt x="2792" y="3708"/>
                  </a:lnTo>
                  <a:lnTo>
                    <a:pt x="2794" y="3708"/>
                  </a:lnTo>
                  <a:lnTo>
                    <a:pt x="2796" y="3710"/>
                  </a:lnTo>
                  <a:lnTo>
                    <a:pt x="2804" y="3720"/>
                  </a:lnTo>
                  <a:lnTo>
                    <a:pt x="2808" y="3726"/>
                  </a:lnTo>
                  <a:lnTo>
                    <a:pt x="2812" y="3730"/>
                  </a:lnTo>
                  <a:lnTo>
                    <a:pt x="2810" y="3734"/>
                  </a:lnTo>
                  <a:lnTo>
                    <a:pt x="2810" y="3738"/>
                  </a:lnTo>
                  <a:lnTo>
                    <a:pt x="2812" y="3738"/>
                  </a:lnTo>
                  <a:lnTo>
                    <a:pt x="2818" y="3740"/>
                  </a:lnTo>
                  <a:lnTo>
                    <a:pt x="2820" y="3742"/>
                  </a:lnTo>
                  <a:lnTo>
                    <a:pt x="2824" y="3742"/>
                  </a:lnTo>
                  <a:lnTo>
                    <a:pt x="2826" y="3740"/>
                  </a:lnTo>
                  <a:lnTo>
                    <a:pt x="2828" y="3736"/>
                  </a:lnTo>
                  <a:lnTo>
                    <a:pt x="2828" y="3734"/>
                  </a:lnTo>
                  <a:lnTo>
                    <a:pt x="2826" y="3730"/>
                  </a:lnTo>
                  <a:lnTo>
                    <a:pt x="2826" y="3726"/>
                  </a:lnTo>
                  <a:lnTo>
                    <a:pt x="2826" y="3724"/>
                  </a:lnTo>
                  <a:lnTo>
                    <a:pt x="2828" y="3724"/>
                  </a:lnTo>
                  <a:lnTo>
                    <a:pt x="2830" y="3728"/>
                  </a:lnTo>
                  <a:lnTo>
                    <a:pt x="2834" y="3730"/>
                  </a:lnTo>
                  <a:lnTo>
                    <a:pt x="2836" y="3732"/>
                  </a:lnTo>
                  <a:lnTo>
                    <a:pt x="2838" y="3730"/>
                  </a:lnTo>
                  <a:lnTo>
                    <a:pt x="2840" y="3728"/>
                  </a:lnTo>
                  <a:lnTo>
                    <a:pt x="2838" y="3724"/>
                  </a:lnTo>
                  <a:lnTo>
                    <a:pt x="2836" y="3720"/>
                  </a:lnTo>
                  <a:lnTo>
                    <a:pt x="2838" y="3718"/>
                  </a:lnTo>
                  <a:lnTo>
                    <a:pt x="2840" y="3716"/>
                  </a:lnTo>
                  <a:lnTo>
                    <a:pt x="2842" y="3716"/>
                  </a:lnTo>
                  <a:lnTo>
                    <a:pt x="2844" y="3718"/>
                  </a:lnTo>
                  <a:lnTo>
                    <a:pt x="2846" y="3724"/>
                  </a:lnTo>
                  <a:lnTo>
                    <a:pt x="2846" y="3726"/>
                  </a:lnTo>
                  <a:lnTo>
                    <a:pt x="2848" y="3728"/>
                  </a:lnTo>
                  <a:lnTo>
                    <a:pt x="2850" y="3728"/>
                  </a:lnTo>
                  <a:lnTo>
                    <a:pt x="2854" y="3724"/>
                  </a:lnTo>
                  <a:lnTo>
                    <a:pt x="2860" y="3718"/>
                  </a:lnTo>
                  <a:lnTo>
                    <a:pt x="2864" y="3716"/>
                  </a:lnTo>
                  <a:lnTo>
                    <a:pt x="2874" y="3722"/>
                  </a:lnTo>
                  <a:lnTo>
                    <a:pt x="2876" y="3722"/>
                  </a:lnTo>
                  <a:lnTo>
                    <a:pt x="2878" y="3722"/>
                  </a:lnTo>
                  <a:lnTo>
                    <a:pt x="2878" y="3718"/>
                  </a:lnTo>
                  <a:lnTo>
                    <a:pt x="2878" y="3714"/>
                  </a:lnTo>
                  <a:lnTo>
                    <a:pt x="2878" y="3712"/>
                  </a:lnTo>
                  <a:lnTo>
                    <a:pt x="2880" y="3712"/>
                  </a:lnTo>
                  <a:lnTo>
                    <a:pt x="2882" y="3712"/>
                  </a:lnTo>
                  <a:lnTo>
                    <a:pt x="2884" y="3716"/>
                  </a:lnTo>
                  <a:lnTo>
                    <a:pt x="2886" y="3718"/>
                  </a:lnTo>
                  <a:lnTo>
                    <a:pt x="2894" y="3716"/>
                  </a:lnTo>
                  <a:lnTo>
                    <a:pt x="2902" y="3712"/>
                  </a:lnTo>
                  <a:lnTo>
                    <a:pt x="2910" y="3710"/>
                  </a:lnTo>
                  <a:lnTo>
                    <a:pt x="2914" y="3706"/>
                  </a:lnTo>
                  <a:lnTo>
                    <a:pt x="2916" y="3702"/>
                  </a:lnTo>
                  <a:lnTo>
                    <a:pt x="2918" y="3698"/>
                  </a:lnTo>
                  <a:lnTo>
                    <a:pt x="2918" y="3696"/>
                  </a:lnTo>
                  <a:lnTo>
                    <a:pt x="2922" y="3694"/>
                  </a:lnTo>
                  <a:lnTo>
                    <a:pt x="2926" y="3692"/>
                  </a:lnTo>
                  <a:lnTo>
                    <a:pt x="2924" y="3690"/>
                  </a:lnTo>
                  <a:lnTo>
                    <a:pt x="2922" y="3688"/>
                  </a:lnTo>
                  <a:lnTo>
                    <a:pt x="2924" y="3686"/>
                  </a:lnTo>
                  <a:lnTo>
                    <a:pt x="2926" y="3684"/>
                  </a:lnTo>
                  <a:lnTo>
                    <a:pt x="2930" y="3678"/>
                  </a:lnTo>
                  <a:lnTo>
                    <a:pt x="2932" y="3674"/>
                  </a:lnTo>
                  <a:lnTo>
                    <a:pt x="2936" y="3674"/>
                  </a:lnTo>
                  <a:lnTo>
                    <a:pt x="2940" y="3674"/>
                  </a:lnTo>
                  <a:lnTo>
                    <a:pt x="2944" y="3672"/>
                  </a:lnTo>
                  <a:lnTo>
                    <a:pt x="2948" y="3668"/>
                  </a:lnTo>
                  <a:lnTo>
                    <a:pt x="2954" y="3662"/>
                  </a:lnTo>
                  <a:lnTo>
                    <a:pt x="2956" y="3662"/>
                  </a:lnTo>
                  <a:lnTo>
                    <a:pt x="2956" y="3664"/>
                  </a:lnTo>
                  <a:lnTo>
                    <a:pt x="2958" y="3666"/>
                  </a:lnTo>
                  <a:lnTo>
                    <a:pt x="2960" y="3662"/>
                  </a:lnTo>
                  <a:lnTo>
                    <a:pt x="2974" y="3648"/>
                  </a:lnTo>
                  <a:lnTo>
                    <a:pt x="2980" y="3642"/>
                  </a:lnTo>
                  <a:lnTo>
                    <a:pt x="2980" y="3638"/>
                  </a:lnTo>
                  <a:lnTo>
                    <a:pt x="2978" y="3636"/>
                  </a:lnTo>
                  <a:lnTo>
                    <a:pt x="2976" y="3632"/>
                  </a:lnTo>
                  <a:lnTo>
                    <a:pt x="2978" y="3626"/>
                  </a:lnTo>
                  <a:lnTo>
                    <a:pt x="2980" y="3624"/>
                  </a:lnTo>
                  <a:lnTo>
                    <a:pt x="2982" y="3624"/>
                  </a:lnTo>
                  <a:lnTo>
                    <a:pt x="2984" y="3626"/>
                  </a:lnTo>
                  <a:lnTo>
                    <a:pt x="2986" y="3628"/>
                  </a:lnTo>
                  <a:lnTo>
                    <a:pt x="2988" y="3626"/>
                  </a:lnTo>
                  <a:lnTo>
                    <a:pt x="2990" y="3626"/>
                  </a:lnTo>
                  <a:lnTo>
                    <a:pt x="2994" y="3628"/>
                  </a:lnTo>
                  <a:lnTo>
                    <a:pt x="2998" y="3630"/>
                  </a:lnTo>
                  <a:lnTo>
                    <a:pt x="3000" y="3624"/>
                  </a:lnTo>
                  <a:lnTo>
                    <a:pt x="3004" y="3616"/>
                  </a:lnTo>
                  <a:lnTo>
                    <a:pt x="3008" y="3614"/>
                  </a:lnTo>
                  <a:lnTo>
                    <a:pt x="3012" y="3610"/>
                  </a:lnTo>
                  <a:lnTo>
                    <a:pt x="3016" y="3608"/>
                  </a:lnTo>
                  <a:lnTo>
                    <a:pt x="3016" y="3606"/>
                  </a:lnTo>
                  <a:lnTo>
                    <a:pt x="3012" y="3602"/>
                  </a:lnTo>
                  <a:lnTo>
                    <a:pt x="3010" y="3598"/>
                  </a:lnTo>
                  <a:lnTo>
                    <a:pt x="3010" y="3594"/>
                  </a:lnTo>
                  <a:lnTo>
                    <a:pt x="3012" y="3590"/>
                  </a:lnTo>
                  <a:lnTo>
                    <a:pt x="3014" y="3594"/>
                  </a:lnTo>
                  <a:lnTo>
                    <a:pt x="3018" y="3596"/>
                  </a:lnTo>
                  <a:lnTo>
                    <a:pt x="3022" y="3596"/>
                  </a:lnTo>
                  <a:lnTo>
                    <a:pt x="3026" y="3594"/>
                  </a:lnTo>
                  <a:lnTo>
                    <a:pt x="3030" y="3590"/>
                  </a:lnTo>
                  <a:lnTo>
                    <a:pt x="3030" y="3588"/>
                  </a:lnTo>
                  <a:lnTo>
                    <a:pt x="3028" y="3588"/>
                  </a:lnTo>
                  <a:lnTo>
                    <a:pt x="3024" y="3588"/>
                  </a:lnTo>
                  <a:lnTo>
                    <a:pt x="3020" y="3586"/>
                  </a:lnTo>
                  <a:lnTo>
                    <a:pt x="3020" y="3582"/>
                  </a:lnTo>
                  <a:lnTo>
                    <a:pt x="3022" y="3578"/>
                  </a:lnTo>
                  <a:lnTo>
                    <a:pt x="3024" y="3576"/>
                  </a:lnTo>
                  <a:lnTo>
                    <a:pt x="3026" y="3576"/>
                  </a:lnTo>
                  <a:lnTo>
                    <a:pt x="3030" y="3578"/>
                  </a:lnTo>
                  <a:lnTo>
                    <a:pt x="3032" y="3580"/>
                  </a:lnTo>
                  <a:lnTo>
                    <a:pt x="3038" y="3586"/>
                  </a:lnTo>
                  <a:lnTo>
                    <a:pt x="3040" y="3586"/>
                  </a:lnTo>
                  <a:lnTo>
                    <a:pt x="3042" y="3582"/>
                  </a:lnTo>
                  <a:lnTo>
                    <a:pt x="3038" y="3576"/>
                  </a:lnTo>
                  <a:lnTo>
                    <a:pt x="3036" y="3572"/>
                  </a:lnTo>
                  <a:lnTo>
                    <a:pt x="3038" y="3568"/>
                  </a:lnTo>
                  <a:lnTo>
                    <a:pt x="3042" y="3558"/>
                  </a:lnTo>
                  <a:lnTo>
                    <a:pt x="3044" y="3552"/>
                  </a:lnTo>
                  <a:lnTo>
                    <a:pt x="3040" y="3552"/>
                  </a:lnTo>
                  <a:lnTo>
                    <a:pt x="3038" y="3552"/>
                  </a:lnTo>
                  <a:lnTo>
                    <a:pt x="3036" y="3550"/>
                  </a:lnTo>
                  <a:lnTo>
                    <a:pt x="3038" y="3546"/>
                  </a:lnTo>
                  <a:lnTo>
                    <a:pt x="3042" y="3540"/>
                  </a:lnTo>
                  <a:lnTo>
                    <a:pt x="3048" y="3536"/>
                  </a:lnTo>
                  <a:lnTo>
                    <a:pt x="3052" y="3534"/>
                  </a:lnTo>
                  <a:lnTo>
                    <a:pt x="3052" y="3532"/>
                  </a:lnTo>
                  <a:lnTo>
                    <a:pt x="3050" y="3532"/>
                  </a:lnTo>
                  <a:lnTo>
                    <a:pt x="3046" y="3526"/>
                  </a:lnTo>
                  <a:lnTo>
                    <a:pt x="3042" y="3522"/>
                  </a:lnTo>
                  <a:lnTo>
                    <a:pt x="3040" y="3518"/>
                  </a:lnTo>
                  <a:lnTo>
                    <a:pt x="3038" y="3518"/>
                  </a:lnTo>
                  <a:lnTo>
                    <a:pt x="3042" y="3516"/>
                  </a:lnTo>
                  <a:lnTo>
                    <a:pt x="3046" y="3514"/>
                  </a:lnTo>
                  <a:lnTo>
                    <a:pt x="3046" y="3516"/>
                  </a:lnTo>
                  <a:lnTo>
                    <a:pt x="3048" y="3520"/>
                  </a:lnTo>
                  <a:lnTo>
                    <a:pt x="3050" y="3524"/>
                  </a:lnTo>
                  <a:lnTo>
                    <a:pt x="3054" y="3524"/>
                  </a:lnTo>
                  <a:lnTo>
                    <a:pt x="3058" y="3522"/>
                  </a:lnTo>
                  <a:lnTo>
                    <a:pt x="3060" y="3520"/>
                  </a:lnTo>
                  <a:lnTo>
                    <a:pt x="3062" y="3518"/>
                  </a:lnTo>
                  <a:lnTo>
                    <a:pt x="3062" y="3512"/>
                  </a:lnTo>
                  <a:lnTo>
                    <a:pt x="3060" y="3510"/>
                  </a:lnTo>
                  <a:lnTo>
                    <a:pt x="3060" y="3508"/>
                  </a:lnTo>
                  <a:lnTo>
                    <a:pt x="3062" y="3506"/>
                  </a:lnTo>
                  <a:lnTo>
                    <a:pt x="3068" y="3502"/>
                  </a:lnTo>
                  <a:lnTo>
                    <a:pt x="3074" y="3492"/>
                  </a:lnTo>
                  <a:lnTo>
                    <a:pt x="3080" y="3482"/>
                  </a:lnTo>
                  <a:lnTo>
                    <a:pt x="3080" y="3478"/>
                  </a:lnTo>
                  <a:lnTo>
                    <a:pt x="3080" y="3474"/>
                  </a:lnTo>
                  <a:lnTo>
                    <a:pt x="3080" y="3470"/>
                  </a:lnTo>
                  <a:lnTo>
                    <a:pt x="3080" y="3468"/>
                  </a:lnTo>
                  <a:lnTo>
                    <a:pt x="3084" y="3462"/>
                  </a:lnTo>
                  <a:lnTo>
                    <a:pt x="3090" y="3454"/>
                  </a:lnTo>
                  <a:lnTo>
                    <a:pt x="3098" y="3440"/>
                  </a:lnTo>
                  <a:lnTo>
                    <a:pt x="3100" y="3436"/>
                  </a:lnTo>
                  <a:lnTo>
                    <a:pt x="3102" y="3432"/>
                  </a:lnTo>
                  <a:lnTo>
                    <a:pt x="3104" y="3434"/>
                  </a:lnTo>
                  <a:lnTo>
                    <a:pt x="3106" y="3436"/>
                  </a:lnTo>
                  <a:lnTo>
                    <a:pt x="3108" y="3440"/>
                  </a:lnTo>
                  <a:lnTo>
                    <a:pt x="3110" y="3440"/>
                  </a:lnTo>
                  <a:lnTo>
                    <a:pt x="3112" y="3440"/>
                  </a:lnTo>
                  <a:lnTo>
                    <a:pt x="3116" y="3436"/>
                  </a:lnTo>
                  <a:lnTo>
                    <a:pt x="3120" y="3434"/>
                  </a:lnTo>
                  <a:lnTo>
                    <a:pt x="3122" y="3432"/>
                  </a:lnTo>
                  <a:lnTo>
                    <a:pt x="3118" y="3424"/>
                  </a:lnTo>
                  <a:lnTo>
                    <a:pt x="3116" y="3420"/>
                  </a:lnTo>
                  <a:lnTo>
                    <a:pt x="3116" y="3416"/>
                  </a:lnTo>
                  <a:lnTo>
                    <a:pt x="3118" y="3414"/>
                  </a:lnTo>
                  <a:lnTo>
                    <a:pt x="3122" y="3412"/>
                  </a:lnTo>
                  <a:lnTo>
                    <a:pt x="3122" y="3410"/>
                  </a:lnTo>
                  <a:lnTo>
                    <a:pt x="3122" y="3408"/>
                  </a:lnTo>
                  <a:lnTo>
                    <a:pt x="3122" y="3402"/>
                  </a:lnTo>
                  <a:lnTo>
                    <a:pt x="3122" y="3400"/>
                  </a:lnTo>
                  <a:lnTo>
                    <a:pt x="3124" y="3398"/>
                  </a:lnTo>
                  <a:lnTo>
                    <a:pt x="3120" y="3392"/>
                  </a:lnTo>
                  <a:lnTo>
                    <a:pt x="3118" y="3390"/>
                  </a:lnTo>
                  <a:lnTo>
                    <a:pt x="3124" y="3390"/>
                  </a:lnTo>
                  <a:lnTo>
                    <a:pt x="3128" y="3390"/>
                  </a:lnTo>
                  <a:lnTo>
                    <a:pt x="3132" y="3388"/>
                  </a:lnTo>
                  <a:lnTo>
                    <a:pt x="3134" y="3384"/>
                  </a:lnTo>
                  <a:lnTo>
                    <a:pt x="3134" y="3376"/>
                  </a:lnTo>
                  <a:lnTo>
                    <a:pt x="3134" y="3370"/>
                  </a:lnTo>
                  <a:lnTo>
                    <a:pt x="3132" y="3366"/>
                  </a:lnTo>
                  <a:lnTo>
                    <a:pt x="3128" y="3362"/>
                  </a:lnTo>
                  <a:lnTo>
                    <a:pt x="3136" y="3356"/>
                  </a:lnTo>
                  <a:lnTo>
                    <a:pt x="3140" y="3352"/>
                  </a:lnTo>
                  <a:lnTo>
                    <a:pt x="3136" y="3350"/>
                  </a:lnTo>
                  <a:lnTo>
                    <a:pt x="3128" y="3348"/>
                  </a:lnTo>
                  <a:lnTo>
                    <a:pt x="3122" y="3344"/>
                  </a:lnTo>
                  <a:lnTo>
                    <a:pt x="3118" y="3338"/>
                  </a:lnTo>
                  <a:lnTo>
                    <a:pt x="3112" y="3332"/>
                  </a:lnTo>
                  <a:lnTo>
                    <a:pt x="3108" y="3330"/>
                  </a:lnTo>
                  <a:lnTo>
                    <a:pt x="3102" y="3330"/>
                  </a:lnTo>
                  <a:lnTo>
                    <a:pt x="3096" y="3334"/>
                  </a:lnTo>
                  <a:lnTo>
                    <a:pt x="3086" y="3338"/>
                  </a:lnTo>
                  <a:lnTo>
                    <a:pt x="3082" y="3338"/>
                  </a:lnTo>
                  <a:lnTo>
                    <a:pt x="3078" y="3334"/>
                  </a:lnTo>
                  <a:lnTo>
                    <a:pt x="3076" y="3332"/>
                  </a:lnTo>
                  <a:lnTo>
                    <a:pt x="3074" y="3330"/>
                  </a:lnTo>
                  <a:lnTo>
                    <a:pt x="3070" y="3332"/>
                  </a:lnTo>
                  <a:lnTo>
                    <a:pt x="3070" y="3328"/>
                  </a:lnTo>
                  <a:lnTo>
                    <a:pt x="3072" y="3326"/>
                  </a:lnTo>
                  <a:lnTo>
                    <a:pt x="3074" y="3324"/>
                  </a:lnTo>
                  <a:lnTo>
                    <a:pt x="3082" y="3326"/>
                  </a:lnTo>
                  <a:lnTo>
                    <a:pt x="3088" y="3326"/>
                  </a:lnTo>
                  <a:lnTo>
                    <a:pt x="3090" y="3326"/>
                  </a:lnTo>
                  <a:lnTo>
                    <a:pt x="3092" y="3324"/>
                  </a:lnTo>
                  <a:lnTo>
                    <a:pt x="3098" y="3316"/>
                  </a:lnTo>
                  <a:lnTo>
                    <a:pt x="3106" y="3310"/>
                  </a:lnTo>
                  <a:lnTo>
                    <a:pt x="3116" y="3304"/>
                  </a:lnTo>
                  <a:lnTo>
                    <a:pt x="3124" y="3302"/>
                  </a:lnTo>
                  <a:lnTo>
                    <a:pt x="3128" y="3300"/>
                  </a:lnTo>
                  <a:lnTo>
                    <a:pt x="3132" y="3298"/>
                  </a:lnTo>
                  <a:lnTo>
                    <a:pt x="3132" y="3294"/>
                  </a:lnTo>
                  <a:lnTo>
                    <a:pt x="3130" y="3290"/>
                  </a:lnTo>
                  <a:lnTo>
                    <a:pt x="3122" y="3278"/>
                  </a:lnTo>
                  <a:lnTo>
                    <a:pt x="3110" y="3268"/>
                  </a:lnTo>
                  <a:lnTo>
                    <a:pt x="3100" y="3258"/>
                  </a:lnTo>
                  <a:lnTo>
                    <a:pt x="3090" y="3254"/>
                  </a:lnTo>
                  <a:lnTo>
                    <a:pt x="3086" y="3252"/>
                  </a:lnTo>
                  <a:lnTo>
                    <a:pt x="3086" y="3250"/>
                  </a:lnTo>
                  <a:lnTo>
                    <a:pt x="3086" y="3248"/>
                  </a:lnTo>
                  <a:lnTo>
                    <a:pt x="3086" y="3246"/>
                  </a:lnTo>
                  <a:lnTo>
                    <a:pt x="3086" y="3244"/>
                  </a:lnTo>
                  <a:lnTo>
                    <a:pt x="3082" y="3242"/>
                  </a:lnTo>
                  <a:lnTo>
                    <a:pt x="3078" y="3240"/>
                  </a:lnTo>
                  <a:lnTo>
                    <a:pt x="3074" y="3242"/>
                  </a:lnTo>
                  <a:lnTo>
                    <a:pt x="3068" y="3246"/>
                  </a:lnTo>
                  <a:lnTo>
                    <a:pt x="3062" y="3246"/>
                  </a:lnTo>
                  <a:lnTo>
                    <a:pt x="3056" y="3244"/>
                  </a:lnTo>
                  <a:lnTo>
                    <a:pt x="3050" y="3242"/>
                  </a:lnTo>
                  <a:lnTo>
                    <a:pt x="3046" y="3236"/>
                  </a:lnTo>
                  <a:lnTo>
                    <a:pt x="3044" y="3232"/>
                  </a:lnTo>
                  <a:lnTo>
                    <a:pt x="3042" y="3228"/>
                  </a:lnTo>
                  <a:lnTo>
                    <a:pt x="3044" y="3224"/>
                  </a:lnTo>
                  <a:lnTo>
                    <a:pt x="3046" y="3224"/>
                  </a:lnTo>
                  <a:lnTo>
                    <a:pt x="3048" y="3224"/>
                  </a:lnTo>
                  <a:lnTo>
                    <a:pt x="3052" y="3230"/>
                  </a:lnTo>
                  <a:lnTo>
                    <a:pt x="3056" y="3238"/>
                  </a:lnTo>
                  <a:lnTo>
                    <a:pt x="3060" y="3242"/>
                  </a:lnTo>
                  <a:lnTo>
                    <a:pt x="3062" y="3244"/>
                  </a:lnTo>
                  <a:lnTo>
                    <a:pt x="3066" y="3242"/>
                  </a:lnTo>
                  <a:lnTo>
                    <a:pt x="3072" y="3240"/>
                  </a:lnTo>
                  <a:lnTo>
                    <a:pt x="3078" y="3236"/>
                  </a:lnTo>
                  <a:lnTo>
                    <a:pt x="3080" y="3236"/>
                  </a:lnTo>
                  <a:lnTo>
                    <a:pt x="3084" y="3236"/>
                  </a:lnTo>
                  <a:lnTo>
                    <a:pt x="3088" y="3240"/>
                  </a:lnTo>
                  <a:lnTo>
                    <a:pt x="3090" y="3242"/>
                  </a:lnTo>
                  <a:lnTo>
                    <a:pt x="3092" y="3246"/>
                  </a:lnTo>
                  <a:lnTo>
                    <a:pt x="3094" y="3248"/>
                  </a:lnTo>
                  <a:lnTo>
                    <a:pt x="3098" y="3248"/>
                  </a:lnTo>
                  <a:lnTo>
                    <a:pt x="3104" y="3248"/>
                  </a:lnTo>
                  <a:lnTo>
                    <a:pt x="3110" y="3250"/>
                  </a:lnTo>
                  <a:lnTo>
                    <a:pt x="3122" y="3256"/>
                  </a:lnTo>
                  <a:lnTo>
                    <a:pt x="3128" y="3258"/>
                  </a:lnTo>
                  <a:lnTo>
                    <a:pt x="3130" y="3258"/>
                  </a:lnTo>
                  <a:lnTo>
                    <a:pt x="3132" y="3256"/>
                  </a:lnTo>
                  <a:lnTo>
                    <a:pt x="3132" y="3254"/>
                  </a:lnTo>
                  <a:lnTo>
                    <a:pt x="3128" y="3244"/>
                  </a:lnTo>
                  <a:lnTo>
                    <a:pt x="3120" y="3236"/>
                  </a:lnTo>
                  <a:lnTo>
                    <a:pt x="3114" y="3230"/>
                  </a:lnTo>
                  <a:lnTo>
                    <a:pt x="3112" y="3226"/>
                  </a:lnTo>
                  <a:lnTo>
                    <a:pt x="3108" y="3220"/>
                  </a:lnTo>
                  <a:lnTo>
                    <a:pt x="3100" y="3212"/>
                  </a:lnTo>
                  <a:lnTo>
                    <a:pt x="3092" y="3206"/>
                  </a:lnTo>
                  <a:lnTo>
                    <a:pt x="3090" y="3200"/>
                  </a:lnTo>
                  <a:lnTo>
                    <a:pt x="3090" y="3192"/>
                  </a:lnTo>
                  <a:lnTo>
                    <a:pt x="3088" y="3186"/>
                  </a:lnTo>
                  <a:lnTo>
                    <a:pt x="3086" y="3178"/>
                  </a:lnTo>
                  <a:lnTo>
                    <a:pt x="3082" y="3168"/>
                  </a:lnTo>
                  <a:lnTo>
                    <a:pt x="3078" y="3158"/>
                  </a:lnTo>
                  <a:lnTo>
                    <a:pt x="3072" y="3138"/>
                  </a:lnTo>
                  <a:lnTo>
                    <a:pt x="3070" y="3130"/>
                  </a:lnTo>
                  <a:lnTo>
                    <a:pt x="3066" y="3122"/>
                  </a:lnTo>
                  <a:lnTo>
                    <a:pt x="3060" y="3116"/>
                  </a:lnTo>
                  <a:lnTo>
                    <a:pt x="3052" y="3112"/>
                  </a:lnTo>
                  <a:lnTo>
                    <a:pt x="3044" y="3108"/>
                  </a:lnTo>
                  <a:lnTo>
                    <a:pt x="3040" y="3104"/>
                  </a:lnTo>
                  <a:lnTo>
                    <a:pt x="3036" y="3098"/>
                  </a:lnTo>
                  <a:lnTo>
                    <a:pt x="3034" y="3094"/>
                  </a:lnTo>
                  <a:lnTo>
                    <a:pt x="3032" y="3094"/>
                  </a:lnTo>
                  <a:lnTo>
                    <a:pt x="3026" y="3096"/>
                  </a:lnTo>
                  <a:lnTo>
                    <a:pt x="3022" y="3096"/>
                  </a:lnTo>
                  <a:lnTo>
                    <a:pt x="3022" y="3092"/>
                  </a:lnTo>
                  <a:lnTo>
                    <a:pt x="3024" y="3084"/>
                  </a:lnTo>
                  <a:lnTo>
                    <a:pt x="3026" y="3076"/>
                  </a:lnTo>
                  <a:lnTo>
                    <a:pt x="3038" y="3058"/>
                  </a:lnTo>
                  <a:lnTo>
                    <a:pt x="3044" y="3052"/>
                  </a:lnTo>
                  <a:lnTo>
                    <a:pt x="3048" y="3048"/>
                  </a:lnTo>
                  <a:lnTo>
                    <a:pt x="3054" y="3044"/>
                  </a:lnTo>
                  <a:lnTo>
                    <a:pt x="3056" y="3042"/>
                  </a:lnTo>
                  <a:lnTo>
                    <a:pt x="3058" y="3038"/>
                  </a:lnTo>
                  <a:lnTo>
                    <a:pt x="3062" y="3034"/>
                  </a:lnTo>
                  <a:lnTo>
                    <a:pt x="3064" y="3032"/>
                  </a:lnTo>
                  <a:lnTo>
                    <a:pt x="3064" y="3028"/>
                  </a:lnTo>
                  <a:lnTo>
                    <a:pt x="3062" y="3024"/>
                  </a:lnTo>
                  <a:lnTo>
                    <a:pt x="3060" y="3020"/>
                  </a:lnTo>
                  <a:lnTo>
                    <a:pt x="3060" y="3018"/>
                  </a:lnTo>
                  <a:lnTo>
                    <a:pt x="3062" y="3018"/>
                  </a:lnTo>
                  <a:lnTo>
                    <a:pt x="3064" y="3016"/>
                  </a:lnTo>
                  <a:lnTo>
                    <a:pt x="3066" y="3016"/>
                  </a:lnTo>
                  <a:lnTo>
                    <a:pt x="3066" y="3020"/>
                  </a:lnTo>
                  <a:lnTo>
                    <a:pt x="3068" y="3022"/>
                  </a:lnTo>
                  <a:lnTo>
                    <a:pt x="3070" y="3024"/>
                  </a:lnTo>
                  <a:lnTo>
                    <a:pt x="3072" y="3024"/>
                  </a:lnTo>
                  <a:lnTo>
                    <a:pt x="3076" y="3022"/>
                  </a:lnTo>
                  <a:lnTo>
                    <a:pt x="3080" y="3020"/>
                  </a:lnTo>
                  <a:lnTo>
                    <a:pt x="3082" y="3018"/>
                  </a:lnTo>
                  <a:lnTo>
                    <a:pt x="3084" y="3012"/>
                  </a:lnTo>
                  <a:lnTo>
                    <a:pt x="3086" y="3008"/>
                  </a:lnTo>
                  <a:lnTo>
                    <a:pt x="3088" y="3006"/>
                  </a:lnTo>
                  <a:lnTo>
                    <a:pt x="3090" y="3008"/>
                  </a:lnTo>
                  <a:lnTo>
                    <a:pt x="3092" y="3008"/>
                  </a:lnTo>
                  <a:lnTo>
                    <a:pt x="3094" y="3006"/>
                  </a:lnTo>
                  <a:lnTo>
                    <a:pt x="3096" y="3002"/>
                  </a:lnTo>
                  <a:lnTo>
                    <a:pt x="3100" y="2996"/>
                  </a:lnTo>
                  <a:lnTo>
                    <a:pt x="3106" y="2990"/>
                  </a:lnTo>
                  <a:lnTo>
                    <a:pt x="3114" y="2988"/>
                  </a:lnTo>
                  <a:lnTo>
                    <a:pt x="3118" y="2988"/>
                  </a:lnTo>
                  <a:lnTo>
                    <a:pt x="3122" y="2986"/>
                  </a:lnTo>
                  <a:lnTo>
                    <a:pt x="3128" y="2982"/>
                  </a:lnTo>
                  <a:lnTo>
                    <a:pt x="3134" y="2976"/>
                  </a:lnTo>
                  <a:lnTo>
                    <a:pt x="3136" y="2976"/>
                  </a:lnTo>
                  <a:lnTo>
                    <a:pt x="3138" y="2978"/>
                  </a:lnTo>
                  <a:lnTo>
                    <a:pt x="3140" y="2978"/>
                  </a:lnTo>
                  <a:lnTo>
                    <a:pt x="3142" y="2976"/>
                  </a:lnTo>
                  <a:lnTo>
                    <a:pt x="3142" y="2978"/>
                  </a:lnTo>
                  <a:lnTo>
                    <a:pt x="3144" y="2980"/>
                  </a:lnTo>
                  <a:lnTo>
                    <a:pt x="3144" y="2982"/>
                  </a:lnTo>
                  <a:lnTo>
                    <a:pt x="3148" y="2984"/>
                  </a:lnTo>
                  <a:lnTo>
                    <a:pt x="3152" y="2982"/>
                  </a:lnTo>
                  <a:lnTo>
                    <a:pt x="3156" y="2980"/>
                  </a:lnTo>
                  <a:lnTo>
                    <a:pt x="3158" y="2978"/>
                  </a:lnTo>
                  <a:lnTo>
                    <a:pt x="3156" y="2974"/>
                  </a:lnTo>
                  <a:lnTo>
                    <a:pt x="3156" y="2972"/>
                  </a:lnTo>
                  <a:lnTo>
                    <a:pt x="3156" y="2970"/>
                  </a:lnTo>
                  <a:lnTo>
                    <a:pt x="3158" y="2966"/>
                  </a:lnTo>
                  <a:lnTo>
                    <a:pt x="3162" y="2960"/>
                  </a:lnTo>
                  <a:lnTo>
                    <a:pt x="3164" y="2958"/>
                  </a:lnTo>
                  <a:lnTo>
                    <a:pt x="3164" y="2956"/>
                  </a:lnTo>
                  <a:lnTo>
                    <a:pt x="3158" y="2952"/>
                  </a:lnTo>
                  <a:lnTo>
                    <a:pt x="3150" y="2950"/>
                  </a:lnTo>
                  <a:lnTo>
                    <a:pt x="3144" y="2946"/>
                  </a:lnTo>
                  <a:lnTo>
                    <a:pt x="3140" y="2942"/>
                  </a:lnTo>
                  <a:lnTo>
                    <a:pt x="3138" y="2944"/>
                  </a:lnTo>
                  <a:lnTo>
                    <a:pt x="3134" y="2948"/>
                  </a:lnTo>
                  <a:lnTo>
                    <a:pt x="3132" y="2948"/>
                  </a:lnTo>
                  <a:lnTo>
                    <a:pt x="3126" y="2950"/>
                  </a:lnTo>
                  <a:lnTo>
                    <a:pt x="3116" y="2948"/>
                  </a:lnTo>
                  <a:lnTo>
                    <a:pt x="3114" y="2944"/>
                  </a:lnTo>
                  <a:lnTo>
                    <a:pt x="3112" y="2942"/>
                  </a:lnTo>
                  <a:lnTo>
                    <a:pt x="3108" y="2942"/>
                  </a:lnTo>
                  <a:lnTo>
                    <a:pt x="3102" y="2942"/>
                  </a:lnTo>
                  <a:lnTo>
                    <a:pt x="3100" y="2938"/>
                  </a:lnTo>
                  <a:lnTo>
                    <a:pt x="3096" y="2934"/>
                  </a:lnTo>
                  <a:lnTo>
                    <a:pt x="3094" y="2930"/>
                  </a:lnTo>
                  <a:lnTo>
                    <a:pt x="3090" y="2930"/>
                  </a:lnTo>
                  <a:lnTo>
                    <a:pt x="3080" y="2930"/>
                  </a:lnTo>
                  <a:lnTo>
                    <a:pt x="3072" y="2934"/>
                  </a:lnTo>
                  <a:lnTo>
                    <a:pt x="3066" y="2940"/>
                  </a:lnTo>
                  <a:lnTo>
                    <a:pt x="3062" y="2946"/>
                  </a:lnTo>
                  <a:lnTo>
                    <a:pt x="3056" y="2950"/>
                  </a:lnTo>
                  <a:lnTo>
                    <a:pt x="3052" y="2952"/>
                  </a:lnTo>
                  <a:lnTo>
                    <a:pt x="3050" y="2954"/>
                  </a:lnTo>
                  <a:lnTo>
                    <a:pt x="3050" y="2958"/>
                  </a:lnTo>
                  <a:lnTo>
                    <a:pt x="3052" y="2962"/>
                  </a:lnTo>
                  <a:lnTo>
                    <a:pt x="3050" y="2964"/>
                  </a:lnTo>
                  <a:lnTo>
                    <a:pt x="3044" y="2966"/>
                  </a:lnTo>
                  <a:lnTo>
                    <a:pt x="3032" y="2968"/>
                  </a:lnTo>
                  <a:lnTo>
                    <a:pt x="3026" y="2968"/>
                  </a:lnTo>
                  <a:lnTo>
                    <a:pt x="3020" y="2964"/>
                  </a:lnTo>
                  <a:lnTo>
                    <a:pt x="3018" y="2960"/>
                  </a:lnTo>
                  <a:lnTo>
                    <a:pt x="3014" y="2956"/>
                  </a:lnTo>
                  <a:lnTo>
                    <a:pt x="3014" y="2946"/>
                  </a:lnTo>
                  <a:lnTo>
                    <a:pt x="3014" y="2940"/>
                  </a:lnTo>
                  <a:lnTo>
                    <a:pt x="3016" y="2938"/>
                  </a:lnTo>
                  <a:lnTo>
                    <a:pt x="3018" y="2934"/>
                  </a:lnTo>
                  <a:lnTo>
                    <a:pt x="3018" y="2930"/>
                  </a:lnTo>
                  <a:lnTo>
                    <a:pt x="3014" y="2922"/>
                  </a:lnTo>
                  <a:lnTo>
                    <a:pt x="3008" y="2914"/>
                  </a:lnTo>
                  <a:lnTo>
                    <a:pt x="3004" y="2912"/>
                  </a:lnTo>
                  <a:lnTo>
                    <a:pt x="3002" y="2912"/>
                  </a:lnTo>
                  <a:lnTo>
                    <a:pt x="2996" y="2914"/>
                  </a:lnTo>
                  <a:lnTo>
                    <a:pt x="2988" y="2914"/>
                  </a:lnTo>
                  <a:lnTo>
                    <a:pt x="2980" y="2914"/>
                  </a:lnTo>
                  <a:lnTo>
                    <a:pt x="2976" y="2912"/>
                  </a:lnTo>
                  <a:lnTo>
                    <a:pt x="2974" y="2910"/>
                  </a:lnTo>
                  <a:lnTo>
                    <a:pt x="2970" y="2906"/>
                  </a:lnTo>
                  <a:lnTo>
                    <a:pt x="2966" y="2904"/>
                  </a:lnTo>
                  <a:lnTo>
                    <a:pt x="2962" y="2900"/>
                  </a:lnTo>
                  <a:lnTo>
                    <a:pt x="2958" y="2890"/>
                  </a:lnTo>
                  <a:lnTo>
                    <a:pt x="2958" y="2880"/>
                  </a:lnTo>
                  <a:lnTo>
                    <a:pt x="2960" y="2872"/>
                  </a:lnTo>
                  <a:lnTo>
                    <a:pt x="2962" y="2868"/>
                  </a:lnTo>
                  <a:lnTo>
                    <a:pt x="2964" y="2862"/>
                  </a:lnTo>
                  <a:lnTo>
                    <a:pt x="2966" y="2856"/>
                  </a:lnTo>
                  <a:lnTo>
                    <a:pt x="2970" y="2854"/>
                  </a:lnTo>
                  <a:lnTo>
                    <a:pt x="2976" y="2854"/>
                  </a:lnTo>
                  <a:lnTo>
                    <a:pt x="2982" y="2860"/>
                  </a:lnTo>
                  <a:lnTo>
                    <a:pt x="2986" y="2864"/>
                  </a:lnTo>
                  <a:lnTo>
                    <a:pt x="2988" y="2864"/>
                  </a:lnTo>
                  <a:lnTo>
                    <a:pt x="2992" y="2862"/>
                  </a:lnTo>
                  <a:lnTo>
                    <a:pt x="2996" y="2856"/>
                  </a:lnTo>
                  <a:lnTo>
                    <a:pt x="3000" y="2856"/>
                  </a:lnTo>
                  <a:lnTo>
                    <a:pt x="3002" y="2856"/>
                  </a:lnTo>
                  <a:lnTo>
                    <a:pt x="3010" y="2856"/>
                  </a:lnTo>
                  <a:lnTo>
                    <a:pt x="3018" y="2854"/>
                  </a:lnTo>
                  <a:lnTo>
                    <a:pt x="3024" y="2846"/>
                  </a:lnTo>
                  <a:lnTo>
                    <a:pt x="3026" y="2836"/>
                  </a:lnTo>
                  <a:lnTo>
                    <a:pt x="3026" y="2830"/>
                  </a:lnTo>
                  <a:lnTo>
                    <a:pt x="3032" y="2824"/>
                  </a:lnTo>
                  <a:lnTo>
                    <a:pt x="3044" y="2814"/>
                  </a:lnTo>
                  <a:lnTo>
                    <a:pt x="3058" y="2806"/>
                  </a:lnTo>
                  <a:lnTo>
                    <a:pt x="3070" y="2802"/>
                  </a:lnTo>
                  <a:lnTo>
                    <a:pt x="3076" y="2798"/>
                  </a:lnTo>
                  <a:lnTo>
                    <a:pt x="3078" y="2794"/>
                  </a:lnTo>
                  <a:lnTo>
                    <a:pt x="3080" y="2786"/>
                  </a:lnTo>
                  <a:lnTo>
                    <a:pt x="3088" y="2778"/>
                  </a:lnTo>
                  <a:lnTo>
                    <a:pt x="3094" y="2770"/>
                  </a:lnTo>
                  <a:lnTo>
                    <a:pt x="3094" y="2768"/>
                  </a:lnTo>
                  <a:lnTo>
                    <a:pt x="3096" y="2766"/>
                  </a:lnTo>
                  <a:lnTo>
                    <a:pt x="3100" y="2762"/>
                  </a:lnTo>
                  <a:lnTo>
                    <a:pt x="3104" y="2760"/>
                  </a:lnTo>
                  <a:lnTo>
                    <a:pt x="3108" y="2760"/>
                  </a:lnTo>
                  <a:lnTo>
                    <a:pt x="3114" y="2760"/>
                  </a:lnTo>
                  <a:lnTo>
                    <a:pt x="3120" y="2762"/>
                  </a:lnTo>
                  <a:lnTo>
                    <a:pt x="3122" y="2762"/>
                  </a:lnTo>
                  <a:lnTo>
                    <a:pt x="3124" y="2762"/>
                  </a:lnTo>
                  <a:lnTo>
                    <a:pt x="3128" y="2760"/>
                  </a:lnTo>
                  <a:lnTo>
                    <a:pt x="3130" y="2760"/>
                  </a:lnTo>
                  <a:lnTo>
                    <a:pt x="3132" y="2764"/>
                  </a:lnTo>
                  <a:lnTo>
                    <a:pt x="3138" y="2770"/>
                  </a:lnTo>
                  <a:lnTo>
                    <a:pt x="3144" y="2778"/>
                  </a:lnTo>
                  <a:lnTo>
                    <a:pt x="3146" y="2782"/>
                  </a:lnTo>
                  <a:lnTo>
                    <a:pt x="3144" y="2790"/>
                  </a:lnTo>
                  <a:lnTo>
                    <a:pt x="3138" y="2800"/>
                  </a:lnTo>
                  <a:lnTo>
                    <a:pt x="3132" y="2806"/>
                  </a:lnTo>
                  <a:lnTo>
                    <a:pt x="3128" y="2810"/>
                  </a:lnTo>
                  <a:lnTo>
                    <a:pt x="3120" y="2816"/>
                  </a:lnTo>
                  <a:lnTo>
                    <a:pt x="3114" y="2820"/>
                  </a:lnTo>
                  <a:lnTo>
                    <a:pt x="3114" y="2822"/>
                  </a:lnTo>
                  <a:lnTo>
                    <a:pt x="3114" y="2824"/>
                  </a:lnTo>
                  <a:lnTo>
                    <a:pt x="3116" y="2826"/>
                  </a:lnTo>
                  <a:lnTo>
                    <a:pt x="3114" y="2828"/>
                  </a:lnTo>
                  <a:lnTo>
                    <a:pt x="3110" y="2832"/>
                  </a:lnTo>
                  <a:lnTo>
                    <a:pt x="3104" y="2834"/>
                  </a:lnTo>
                  <a:lnTo>
                    <a:pt x="3104" y="2836"/>
                  </a:lnTo>
                  <a:lnTo>
                    <a:pt x="3106" y="2836"/>
                  </a:lnTo>
                  <a:lnTo>
                    <a:pt x="3110" y="2840"/>
                  </a:lnTo>
                  <a:lnTo>
                    <a:pt x="3116" y="2844"/>
                  </a:lnTo>
                  <a:lnTo>
                    <a:pt x="3120" y="2850"/>
                  </a:lnTo>
                  <a:lnTo>
                    <a:pt x="3122" y="2854"/>
                  </a:lnTo>
                  <a:lnTo>
                    <a:pt x="3122" y="2858"/>
                  </a:lnTo>
                  <a:lnTo>
                    <a:pt x="3120" y="2862"/>
                  </a:lnTo>
                  <a:lnTo>
                    <a:pt x="3118" y="2864"/>
                  </a:lnTo>
                  <a:lnTo>
                    <a:pt x="3116" y="2862"/>
                  </a:lnTo>
                  <a:lnTo>
                    <a:pt x="3112" y="2860"/>
                  </a:lnTo>
                  <a:lnTo>
                    <a:pt x="3110" y="2862"/>
                  </a:lnTo>
                  <a:lnTo>
                    <a:pt x="3108" y="2864"/>
                  </a:lnTo>
                  <a:lnTo>
                    <a:pt x="3106" y="2868"/>
                  </a:lnTo>
                  <a:lnTo>
                    <a:pt x="3102" y="2868"/>
                  </a:lnTo>
                  <a:lnTo>
                    <a:pt x="3100" y="2876"/>
                  </a:lnTo>
                  <a:lnTo>
                    <a:pt x="3100" y="2880"/>
                  </a:lnTo>
                  <a:lnTo>
                    <a:pt x="3102" y="2882"/>
                  </a:lnTo>
                  <a:lnTo>
                    <a:pt x="3104" y="2882"/>
                  </a:lnTo>
                  <a:lnTo>
                    <a:pt x="3106" y="2880"/>
                  </a:lnTo>
                  <a:lnTo>
                    <a:pt x="3112" y="2878"/>
                  </a:lnTo>
                  <a:lnTo>
                    <a:pt x="3120" y="2874"/>
                  </a:lnTo>
                  <a:lnTo>
                    <a:pt x="3124" y="2874"/>
                  </a:lnTo>
                  <a:lnTo>
                    <a:pt x="3124" y="2872"/>
                  </a:lnTo>
                  <a:lnTo>
                    <a:pt x="3124" y="2868"/>
                  </a:lnTo>
                  <a:lnTo>
                    <a:pt x="3124" y="2866"/>
                  </a:lnTo>
                  <a:lnTo>
                    <a:pt x="3128" y="2866"/>
                  </a:lnTo>
                  <a:lnTo>
                    <a:pt x="3132" y="2866"/>
                  </a:lnTo>
                  <a:lnTo>
                    <a:pt x="3136" y="2864"/>
                  </a:lnTo>
                  <a:lnTo>
                    <a:pt x="3142" y="2856"/>
                  </a:lnTo>
                  <a:lnTo>
                    <a:pt x="3148" y="2848"/>
                  </a:lnTo>
                  <a:lnTo>
                    <a:pt x="3152" y="2844"/>
                  </a:lnTo>
                  <a:lnTo>
                    <a:pt x="3156" y="2840"/>
                  </a:lnTo>
                  <a:lnTo>
                    <a:pt x="3162" y="2836"/>
                  </a:lnTo>
                  <a:lnTo>
                    <a:pt x="3164" y="2834"/>
                  </a:lnTo>
                  <a:lnTo>
                    <a:pt x="3168" y="2832"/>
                  </a:lnTo>
                  <a:lnTo>
                    <a:pt x="3176" y="2830"/>
                  </a:lnTo>
                  <a:lnTo>
                    <a:pt x="3182" y="2830"/>
                  </a:lnTo>
                  <a:lnTo>
                    <a:pt x="3186" y="2828"/>
                  </a:lnTo>
                  <a:lnTo>
                    <a:pt x="3188" y="2826"/>
                  </a:lnTo>
                  <a:lnTo>
                    <a:pt x="3190" y="2822"/>
                  </a:lnTo>
                  <a:lnTo>
                    <a:pt x="3194" y="2822"/>
                  </a:lnTo>
                  <a:lnTo>
                    <a:pt x="3196" y="2824"/>
                  </a:lnTo>
                  <a:lnTo>
                    <a:pt x="3200" y="2822"/>
                  </a:lnTo>
                  <a:lnTo>
                    <a:pt x="3202" y="2820"/>
                  </a:lnTo>
                  <a:lnTo>
                    <a:pt x="3206" y="2820"/>
                  </a:lnTo>
                  <a:lnTo>
                    <a:pt x="3212" y="2820"/>
                  </a:lnTo>
                  <a:lnTo>
                    <a:pt x="3220" y="2818"/>
                  </a:lnTo>
                  <a:lnTo>
                    <a:pt x="3226" y="2816"/>
                  </a:lnTo>
                  <a:lnTo>
                    <a:pt x="3230" y="2812"/>
                  </a:lnTo>
                  <a:lnTo>
                    <a:pt x="3232" y="2808"/>
                  </a:lnTo>
                  <a:lnTo>
                    <a:pt x="3230" y="2812"/>
                  </a:lnTo>
                  <a:lnTo>
                    <a:pt x="3232" y="2818"/>
                  </a:lnTo>
                  <a:lnTo>
                    <a:pt x="3236" y="2824"/>
                  </a:lnTo>
                  <a:lnTo>
                    <a:pt x="3242" y="2828"/>
                  </a:lnTo>
                  <a:lnTo>
                    <a:pt x="3244" y="2830"/>
                  </a:lnTo>
                  <a:lnTo>
                    <a:pt x="3246" y="2828"/>
                  </a:lnTo>
                  <a:lnTo>
                    <a:pt x="3250" y="2828"/>
                  </a:lnTo>
                  <a:lnTo>
                    <a:pt x="3254" y="2828"/>
                  </a:lnTo>
                  <a:lnTo>
                    <a:pt x="3264" y="2832"/>
                  </a:lnTo>
                  <a:lnTo>
                    <a:pt x="3268" y="2836"/>
                  </a:lnTo>
                  <a:lnTo>
                    <a:pt x="3272" y="2840"/>
                  </a:lnTo>
                  <a:lnTo>
                    <a:pt x="3274" y="2846"/>
                  </a:lnTo>
                  <a:lnTo>
                    <a:pt x="3272" y="2850"/>
                  </a:lnTo>
                  <a:lnTo>
                    <a:pt x="3264" y="2868"/>
                  </a:lnTo>
                  <a:lnTo>
                    <a:pt x="3262" y="2876"/>
                  </a:lnTo>
                  <a:lnTo>
                    <a:pt x="3262" y="2878"/>
                  </a:lnTo>
                  <a:lnTo>
                    <a:pt x="3264" y="2880"/>
                  </a:lnTo>
                  <a:lnTo>
                    <a:pt x="3266" y="2884"/>
                  </a:lnTo>
                  <a:lnTo>
                    <a:pt x="3262" y="2886"/>
                  </a:lnTo>
                  <a:lnTo>
                    <a:pt x="3258" y="2892"/>
                  </a:lnTo>
                  <a:lnTo>
                    <a:pt x="3254" y="2900"/>
                  </a:lnTo>
                  <a:lnTo>
                    <a:pt x="3250" y="2906"/>
                  </a:lnTo>
                  <a:lnTo>
                    <a:pt x="3248" y="2910"/>
                  </a:lnTo>
                  <a:lnTo>
                    <a:pt x="3244" y="2914"/>
                  </a:lnTo>
                  <a:lnTo>
                    <a:pt x="3242" y="2914"/>
                  </a:lnTo>
                  <a:lnTo>
                    <a:pt x="3252" y="2916"/>
                  </a:lnTo>
                  <a:lnTo>
                    <a:pt x="3258" y="2918"/>
                  </a:lnTo>
                  <a:lnTo>
                    <a:pt x="3260" y="2918"/>
                  </a:lnTo>
                  <a:lnTo>
                    <a:pt x="3258" y="2920"/>
                  </a:lnTo>
                  <a:lnTo>
                    <a:pt x="3258" y="2922"/>
                  </a:lnTo>
                  <a:lnTo>
                    <a:pt x="3254" y="2924"/>
                  </a:lnTo>
                  <a:lnTo>
                    <a:pt x="3256" y="2926"/>
                  </a:lnTo>
                  <a:lnTo>
                    <a:pt x="3262" y="2928"/>
                  </a:lnTo>
                  <a:lnTo>
                    <a:pt x="3268" y="2928"/>
                  </a:lnTo>
                  <a:lnTo>
                    <a:pt x="3270" y="2930"/>
                  </a:lnTo>
                  <a:lnTo>
                    <a:pt x="3270" y="2932"/>
                  </a:lnTo>
                  <a:lnTo>
                    <a:pt x="3270" y="2934"/>
                  </a:lnTo>
                  <a:lnTo>
                    <a:pt x="3270" y="2938"/>
                  </a:lnTo>
                  <a:lnTo>
                    <a:pt x="3274" y="2936"/>
                  </a:lnTo>
                  <a:lnTo>
                    <a:pt x="3278" y="2934"/>
                  </a:lnTo>
                  <a:lnTo>
                    <a:pt x="3280" y="2930"/>
                  </a:lnTo>
                  <a:lnTo>
                    <a:pt x="3282" y="2924"/>
                  </a:lnTo>
                  <a:lnTo>
                    <a:pt x="3284" y="2922"/>
                  </a:lnTo>
                  <a:lnTo>
                    <a:pt x="3292" y="2926"/>
                  </a:lnTo>
                  <a:lnTo>
                    <a:pt x="3300" y="2934"/>
                  </a:lnTo>
                  <a:lnTo>
                    <a:pt x="3302" y="2934"/>
                  </a:lnTo>
                  <a:lnTo>
                    <a:pt x="3304" y="2930"/>
                  </a:lnTo>
                  <a:lnTo>
                    <a:pt x="3304" y="2928"/>
                  </a:lnTo>
                  <a:lnTo>
                    <a:pt x="3306" y="2926"/>
                  </a:lnTo>
                  <a:lnTo>
                    <a:pt x="3312" y="2928"/>
                  </a:lnTo>
                  <a:lnTo>
                    <a:pt x="3318" y="2930"/>
                  </a:lnTo>
                  <a:lnTo>
                    <a:pt x="3324" y="2930"/>
                  </a:lnTo>
                  <a:lnTo>
                    <a:pt x="3324" y="2934"/>
                  </a:lnTo>
                  <a:lnTo>
                    <a:pt x="3322" y="2934"/>
                  </a:lnTo>
                  <a:lnTo>
                    <a:pt x="3320" y="2938"/>
                  </a:lnTo>
                  <a:lnTo>
                    <a:pt x="3320" y="2942"/>
                  </a:lnTo>
                  <a:lnTo>
                    <a:pt x="3324" y="2948"/>
                  </a:lnTo>
                  <a:lnTo>
                    <a:pt x="3326" y="2954"/>
                  </a:lnTo>
                  <a:lnTo>
                    <a:pt x="3326" y="2958"/>
                  </a:lnTo>
                  <a:lnTo>
                    <a:pt x="3324" y="2960"/>
                  </a:lnTo>
                  <a:lnTo>
                    <a:pt x="3324" y="2962"/>
                  </a:lnTo>
                  <a:lnTo>
                    <a:pt x="3324" y="2966"/>
                  </a:lnTo>
                  <a:lnTo>
                    <a:pt x="3328" y="2970"/>
                  </a:lnTo>
                  <a:lnTo>
                    <a:pt x="3332" y="2974"/>
                  </a:lnTo>
                  <a:lnTo>
                    <a:pt x="3334" y="2976"/>
                  </a:lnTo>
                  <a:lnTo>
                    <a:pt x="3334" y="2980"/>
                  </a:lnTo>
                  <a:lnTo>
                    <a:pt x="3332" y="2982"/>
                  </a:lnTo>
                  <a:lnTo>
                    <a:pt x="3330" y="2980"/>
                  </a:lnTo>
                  <a:lnTo>
                    <a:pt x="3328" y="2976"/>
                  </a:lnTo>
                  <a:lnTo>
                    <a:pt x="3326" y="2974"/>
                  </a:lnTo>
                  <a:lnTo>
                    <a:pt x="3322" y="2974"/>
                  </a:lnTo>
                  <a:lnTo>
                    <a:pt x="3312" y="2974"/>
                  </a:lnTo>
                  <a:lnTo>
                    <a:pt x="3310" y="2974"/>
                  </a:lnTo>
                  <a:lnTo>
                    <a:pt x="3312" y="2978"/>
                  </a:lnTo>
                  <a:lnTo>
                    <a:pt x="3312" y="2980"/>
                  </a:lnTo>
                  <a:lnTo>
                    <a:pt x="3312" y="2982"/>
                  </a:lnTo>
                  <a:lnTo>
                    <a:pt x="3310" y="2982"/>
                  </a:lnTo>
                  <a:lnTo>
                    <a:pt x="3308" y="2980"/>
                  </a:lnTo>
                  <a:lnTo>
                    <a:pt x="3306" y="2980"/>
                  </a:lnTo>
                  <a:lnTo>
                    <a:pt x="3302" y="2984"/>
                  </a:lnTo>
                  <a:lnTo>
                    <a:pt x="3302" y="2988"/>
                  </a:lnTo>
                  <a:lnTo>
                    <a:pt x="3304" y="2992"/>
                  </a:lnTo>
                  <a:lnTo>
                    <a:pt x="3308" y="2994"/>
                  </a:lnTo>
                  <a:lnTo>
                    <a:pt x="3312" y="2992"/>
                  </a:lnTo>
                  <a:lnTo>
                    <a:pt x="3314" y="2992"/>
                  </a:lnTo>
                  <a:lnTo>
                    <a:pt x="3316" y="2998"/>
                  </a:lnTo>
                  <a:lnTo>
                    <a:pt x="3318" y="3014"/>
                  </a:lnTo>
                  <a:lnTo>
                    <a:pt x="3318" y="3020"/>
                  </a:lnTo>
                  <a:lnTo>
                    <a:pt x="3320" y="3022"/>
                  </a:lnTo>
                  <a:lnTo>
                    <a:pt x="3324" y="3026"/>
                  </a:lnTo>
                  <a:lnTo>
                    <a:pt x="3324" y="3028"/>
                  </a:lnTo>
                  <a:lnTo>
                    <a:pt x="3322" y="3030"/>
                  </a:lnTo>
                  <a:lnTo>
                    <a:pt x="3324" y="3034"/>
                  </a:lnTo>
                  <a:lnTo>
                    <a:pt x="3326" y="3038"/>
                  </a:lnTo>
                  <a:lnTo>
                    <a:pt x="3324" y="3042"/>
                  </a:lnTo>
                  <a:lnTo>
                    <a:pt x="3320" y="3046"/>
                  </a:lnTo>
                  <a:lnTo>
                    <a:pt x="3316" y="3054"/>
                  </a:lnTo>
                  <a:lnTo>
                    <a:pt x="3308" y="3070"/>
                  </a:lnTo>
                  <a:lnTo>
                    <a:pt x="3308" y="3076"/>
                  </a:lnTo>
                  <a:lnTo>
                    <a:pt x="3308" y="3078"/>
                  </a:lnTo>
                  <a:lnTo>
                    <a:pt x="3310" y="3082"/>
                  </a:lnTo>
                  <a:lnTo>
                    <a:pt x="3310" y="3084"/>
                  </a:lnTo>
                  <a:lnTo>
                    <a:pt x="3312" y="3088"/>
                  </a:lnTo>
                  <a:lnTo>
                    <a:pt x="3312" y="3092"/>
                  </a:lnTo>
                  <a:lnTo>
                    <a:pt x="3314" y="3096"/>
                  </a:lnTo>
                  <a:lnTo>
                    <a:pt x="3312" y="3096"/>
                  </a:lnTo>
                  <a:lnTo>
                    <a:pt x="3308" y="3096"/>
                  </a:lnTo>
                  <a:lnTo>
                    <a:pt x="3308" y="3100"/>
                  </a:lnTo>
                  <a:lnTo>
                    <a:pt x="3310" y="3104"/>
                  </a:lnTo>
                  <a:lnTo>
                    <a:pt x="3312" y="3104"/>
                  </a:lnTo>
                  <a:lnTo>
                    <a:pt x="3316" y="3104"/>
                  </a:lnTo>
                  <a:lnTo>
                    <a:pt x="3316" y="3110"/>
                  </a:lnTo>
                  <a:lnTo>
                    <a:pt x="3316" y="3116"/>
                  </a:lnTo>
                  <a:lnTo>
                    <a:pt x="3318" y="3118"/>
                  </a:lnTo>
                  <a:lnTo>
                    <a:pt x="3322" y="3116"/>
                  </a:lnTo>
                  <a:lnTo>
                    <a:pt x="3326" y="3110"/>
                  </a:lnTo>
                  <a:lnTo>
                    <a:pt x="3330" y="3104"/>
                  </a:lnTo>
                  <a:lnTo>
                    <a:pt x="3330" y="3106"/>
                  </a:lnTo>
                  <a:lnTo>
                    <a:pt x="3330" y="3110"/>
                  </a:lnTo>
                  <a:lnTo>
                    <a:pt x="3330" y="3112"/>
                  </a:lnTo>
                  <a:lnTo>
                    <a:pt x="3334" y="3110"/>
                  </a:lnTo>
                  <a:lnTo>
                    <a:pt x="3334" y="3108"/>
                  </a:lnTo>
                  <a:lnTo>
                    <a:pt x="3338" y="3102"/>
                  </a:lnTo>
                  <a:lnTo>
                    <a:pt x="3342" y="3098"/>
                  </a:lnTo>
                  <a:lnTo>
                    <a:pt x="3346" y="3094"/>
                  </a:lnTo>
                  <a:lnTo>
                    <a:pt x="3348" y="3094"/>
                  </a:lnTo>
                  <a:lnTo>
                    <a:pt x="3348" y="3096"/>
                  </a:lnTo>
                  <a:lnTo>
                    <a:pt x="3346" y="3100"/>
                  </a:lnTo>
                  <a:lnTo>
                    <a:pt x="3344" y="3106"/>
                  </a:lnTo>
                  <a:lnTo>
                    <a:pt x="3346" y="3108"/>
                  </a:lnTo>
                  <a:lnTo>
                    <a:pt x="3350" y="3110"/>
                  </a:lnTo>
                  <a:lnTo>
                    <a:pt x="3354" y="3108"/>
                  </a:lnTo>
                  <a:lnTo>
                    <a:pt x="3356" y="3106"/>
                  </a:lnTo>
                  <a:lnTo>
                    <a:pt x="3356" y="3104"/>
                  </a:lnTo>
                  <a:lnTo>
                    <a:pt x="3354" y="3096"/>
                  </a:lnTo>
                  <a:lnTo>
                    <a:pt x="3354" y="3094"/>
                  </a:lnTo>
                  <a:lnTo>
                    <a:pt x="3356" y="3092"/>
                  </a:lnTo>
                  <a:lnTo>
                    <a:pt x="3358" y="3092"/>
                  </a:lnTo>
                  <a:lnTo>
                    <a:pt x="3358" y="3094"/>
                  </a:lnTo>
                  <a:lnTo>
                    <a:pt x="3360" y="3102"/>
                  </a:lnTo>
                  <a:lnTo>
                    <a:pt x="3362" y="3100"/>
                  </a:lnTo>
                  <a:lnTo>
                    <a:pt x="3366" y="3096"/>
                  </a:lnTo>
                  <a:lnTo>
                    <a:pt x="3368" y="3094"/>
                  </a:lnTo>
                  <a:lnTo>
                    <a:pt x="3368" y="3092"/>
                  </a:lnTo>
                  <a:lnTo>
                    <a:pt x="3364" y="3088"/>
                  </a:lnTo>
                  <a:lnTo>
                    <a:pt x="3362" y="3086"/>
                  </a:lnTo>
                  <a:lnTo>
                    <a:pt x="3366" y="3084"/>
                  </a:lnTo>
                  <a:lnTo>
                    <a:pt x="3376" y="3084"/>
                  </a:lnTo>
                  <a:lnTo>
                    <a:pt x="3384" y="3086"/>
                  </a:lnTo>
                  <a:lnTo>
                    <a:pt x="3390" y="3090"/>
                  </a:lnTo>
                  <a:lnTo>
                    <a:pt x="3394" y="3090"/>
                  </a:lnTo>
                  <a:lnTo>
                    <a:pt x="3396" y="3088"/>
                  </a:lnTo>
                  <a:lnTo>
                    <a:pt x="3396" y="3084"/>
                  </a:lnTo>
                  <a:lnTo>
                    <a:pt x="3396" y="3082"/>
                  </a:lnTo>
                  <a:lnTo>
                    <a:pt x="3400" y="3078"/>
                  </a:lnTo>
                  <a:lnTo>
                    <a:pt x="3406" y="3076"/>
                  </a:lnTo>
                  <a:lnTo>
                    <a:pt x="3412" y="3078"/>
                  </a:lnTo>
                  <a:lnTo>
                    <a:pt x="3418" y="3078"/>
                  </a:lnTo>
                  <a:lnTo>
                    <a:pt x="3422" y="3076"/>
                  </a:lnTo>
                  <a:lnTo>
                    <a:pt x="3428" y="3070"/>
                  </a:lnTo>
                  <a:lnTo>
                    <a:pt x="3434" y="3058"/>
                  </a:lnTo>
                  <a:lnTo>
                    <a:pt x="3438" y="3044"/>
                  </a:lnTo>
                  <a:lnTo>
                    <a:pt x="3440" y="3032"/>
                  </a:lnTo>
                  <a:lnTo>
                    <a:pt x="3440" y="3026"/>
                  </a:lnTo>
                  <a:lnTo>
                    <a:pt x="3436" y="3026"/>
                  </a:lnTo>
                  <a:lnTo>
                    <a:pt x="3434" y="3026"/>
                  </a:lnTo>
                  <a:lnTo>
                    <a:pt x="3432" y="3018"/>
                  </a:lnTo>
                  <a:lnTo>
                    <a:pt x="3434" y="3008"/>
                  </a:lnTo>
                  <a:lnTo>
                    <a:pt x="3436" y="3002"/>
                  </a:lnTo>
                  <a:lnTo>
                    <a:pt x="3436" y="2994"/>
                  </a:lnTo>
                  <a:lnTo>
                    <a:pt x="3436" y="2980"/>
                  </a:lnTo>
                  <a:lnTo>
                    <a:pt x="3432" y="2964"/>
                  </a:lnTo>
                  <a:lnTo>
                    <a:pt x="3426" y="2948"/>
                  </a:lnTo>
                  <a:lnTo>
                    <a:pt x="3418" y="2934"/>
                  </a:lnTo>
                  <a:lnTo>
                    <a:pt x="3410" y="2922"/>
                  </a:lnTo>
                  <a:lnTo>
                    <a:pt x="3402" y="2910"/>
                  </a:lnTo>
                  <a:lnTo>
                    <a:pt x="3398" y="2902"/>
                  </a:lnTo>
                  <a:lnTo>
                    <a:pt x="3392" y="2886"/>
                  </a:lnTo>
                  <a:lnTo>
                    <a:pt x="3388" y="2882"/>
                  </a:lnTo>
                  <a:lnTo>
                    <a:pt x="3386" y="2880"/>
                  </a:lnTo>
                  <a:lnTo>
                    <a:pt x="3380" y="2876"/>
                  </a:lnTo>
                  <a:lnTo>
                    <a:pt x="3374" y="2866"/>
                  </a:lnTo>
                  <a:lnTo>
                    <a:pt x="3370" y="2862"/>
                  </a:lnTo>
                  <a:lnTo>
                    <a:pt x="3366" y="2858"/>
                  </a:lnTo>
                  <a:lnTo>
                    <a:pt x="3360" y="2856"/>
                  </a:lnTo>
                  <a:lnTo>
                    <a:pt x="3354" y="2856"/>
                  </a:lnTo>
                  <a:lnTo>
                    <a:pt x="3352" y="2852"/>
                  </a:lnTo>
                  <a:lnTo>
                    <a:pt x="3352" y="2850"/>
                  </a:lnTo>
                  <a:lnTo>
                    <a:pt x="3354" y="2848"/>
                  </a:lnTo>
                  <a:lnTo>
                    <a:pt x="3356" y="2848"/>
                  </a:lnTo>
                  <a:lnTo>
                    <a:pt x="3358" y="2848"/>
                  </a:lnTo>
                  <a:lnTo>
                    <a:pt x="3360" y="2848"/>
                  </a:lnTo>
                  <a:lnTo>
                    <a:pt x="3360" y="2838"/>
                  </a:lnTo>
                  <a:lnTo>
                    <a:pt x="3358" y="2830"/>
                  </a:lnTo>
                  <a:lnTo>
                    <a:pt x="3358" y="2826"/>
                  </a:lnTo>
                  <a:lnTo>
                    <a:pt x="3360" y="2822"/>
                  </a:lnTo>
                  <a:lnTo>
                    <a:pt x="3362" y="2822"/>
                  </a:lnTo>
                  <a:lnTo>
                    <a:pt x="3368" y="2820"/>
                  </a:lnTo>
                  <a:lnTo>
                    <a:pt x="3372" y="2818"/>
                  </a:lnTo>
                  <a:lnTo>
                    <a:pt x="3374" y="2814"/>
                  </a:lnTo>
                  <a:lnTo>
                    <a:pt x="3376" y="2810"/>
                  </a:lnTo>
                  <a:lnTo>
                    <a:pt x="3378" y="2808"/>
                  </a:lnTo>
                  <a:lnTo>
                    <a:pt x="3384" y="2810"/>
                  </a:lnTo>
                  <a:lnTo>
                    <a:pt x="3386" y="2810"/>
                  </a:lnTo>
                  <a:lnTo>
                    <a:pt x="3390" y="2810"/>
                  </a:lnTo>
                  <a:lnTo>
                    <a:pt x="3396" y="2806"/>
                  </a:lnTo>
                  <a:lnTo>
                    <a:pt x="3402" y="2800"/>
                  </a:lnTo>
                  <a:lnTo>
                    <a:pt x="3426" y="2776"/>
                  </a:lnTo>
                  <a:lnTo>
                    <a:pt x="3434" y="2768"/>
                  </a:lnTo>
                  <a:lnTo>
                    <a:pt x="3442" y="2766"/>
                  </a:lnTo>
                  <a:lnTo>
                    <a:pt x="3444" y="2764"/>
                  </a:lnTo>
                  <a:lnTo>
                    <a:pt x="3446" y="2762"/>
                  </a:lnTo>
                  <a:lnTo>
                    <a:pt x="3448" y="2754"/>
                  </a:lnTo>
                  <a:lnTo>
                    <a:pt x="3448" y="2746"/>
                  </a:lnTo>
                  <a:lnTo>
                    <a:pt x="3448" y="2738"/>
                  </a:lnTo>
                  <a:lnTo>
                    <a:pt x="3448" y="2734"/>
                  </a:lnTo>
                  <a:lnTo>
                    <a:pt x="3448" y="2732"/>
                  </a:lnTo>
                  <a:lnTo>
                    <a:pt x="3446" y="2730"/>
                  </a:lnTo>
                  <a:lnTo>
                    <a:pt x="3444" y="2728"/>
                  </a:lnTo>
                  <a:lnTo>
                    <a:pt x="3444" y="2724"/>
                  </a:lnTo>
                  <a:lnTo>
                    <a:pt x="3450" y="2714"/>
                  </a:lnTo>
                  <a:lnTo>
                    <a:pt x="3464" y="2694"/>
                  </a:lnTo>
                  <a:lnTo>
                    <a:pt x="3474" y="2684"/>
                  </a:lnTo>
                  <a:lnTo>
                    <a:pt x="3478" y="2682"/>
                  </a:lnTo>
                  <a:lnTo>
                    <a:pt x="3480" y="2684"/>
                  </a:lnTo>
                  <a:lnTo>
                    <a:pt x="3482" y="2684"/>
                  </a:lnTo>
                  <a:lnTo>
                    <a:pt x="3488" y="2682"/>
                  </a:lnTo>
                  <a:lnTo>
                    <a:pt x="3492" y="2678"/>
                  </a:lnTo>
                  <a:lnTo>
                    <a:pt x="3492" y="2674"/>
                  </a:lnTo>
                  <a:lnTo>
                    <a:pt x="3492" y="2666"/>
                  </a:lnTo>
                  <a:lnTo>
                    <a:pt x="3492" y="2664"/>
                  </a:lnTo>
                  <a:lnTo>
                    <a:pt x="3498" y="2664"/>
                  </a:lnTo>
                  <a:lnTo>
                    <a:pt x="3506" y="2666"/>
                  </a:lnTo>
                  <a:lnTo>
                    <a:pt x="3510" y="2664"/>
                  </a:lnTo>
                  <a:lnTo>
                    <a:pt x="3514" y="2658"/>
                  </a:lnTo>
                  <a:lnTo>
                    <a:pt x="3518" y="2650"/>
                  </a:lnTo>
                  <a:lnTo>
                    <a:pt x="3524" y="2640"/>
                  </a:lnTo>
                  <a:lnTo>
                    <a:pt x="3524" y="2632"/>
                  </a:lnTo>
                  <a:lnTo>
                    <a:pt x="3526" y="2628"/>
                  </a:lnTo>
                  <a:lnTo>
                    <a:pt x="3528" y="2626"/>
                  </a:lnTo>
                  <a:lnTo>
                    <a:pt x="3532" y="2626"/>
                  </a:lnTo>
                  <a:lnTo>
                    <a:pt x="3536" y="2626"/>
                  </a:lnTo>
                  <a:lnTo>
                    <a:pt x="3536" y="2628"/>
                  </a:lnTo>
                  <a:lnTo>
                    <a:pt x="3536" y="2634"/>
                  </a:lnTo>
                  <a:lnTo>
                    <a:pt x="3534" y="2638"/>
                  </a:lnTo>
                  <a:lnTo>
                    <a:pt x="3536" y="2638"/>
                  </a:lnTo>
                  <a:lnTo>
                    <a:pt x="3538" y="2638"/>
                  </a:lnTo>
                  <a:lnTo>
                    <a:pt x="3542" y="2636"/>
                  </a:lnTo>
                  <a:lnTo>
                    <a:pt x="3548" y="2632"/>
                  </a:lnTo>
                  <a:lnTo>
                    <a:pt x="3550" y="2632"/>
                  </a:lnTo>
                  <a:lnTo>
                    <a:pt x="3552" y="2634"/>
                  </a:lnTo>
                  <a:lnTo>
                    <a:pt x="3552" y="2638"/>
                  </a:lnTo>
                  <a:lnTo>
                    <a:pt x="3552" y="2646"/>
                  </a:lnTo>
                  <a:lnTo>
                    <a:pt x="3554" y="2648"/>
                  </a:lnTo>
                  <a:lnTo>
                    <a:pt x="3556" y="2650"/>
                  </a:lnTo>
                  <a:lnTo>
                    <a:pt x="3570" y="2654"/>
                  </a:lnTo>
                  <a:lnTo>
                    <a:pt x="3580" y="2660"/>
                  </a:lnTo>
                  <a:lnTo>
                    <a:pt x="3584" y="2660"/>
                  </a:lnTo>
                  <a:lnTo>
                    <a:pt x="3590" y="2658"/>
                  </a:lnTo>
                  <a:lnTo>
                    <a:pt x="3598" y="2656"/>
                  </a:lnTo>
                  <a:lnTo>
                    <a:pt x="3608" y="2652"/>
                  </a:lnTo>
                  <a:lnTo>
                    <a:pt x="3616" y="2650"/>
                  </a:lnTo>
                  <a:lnTo>
                    <a:pt x="3622" y="2644"/>
                  </a:lnTo>
                  <a:lnTo>
                    <a:pt x="3632" y="2638"/>
                  </a:lnTo>
                  <a:lnTo>
                    <a:pt x="3648" y="2628"/>
                  </a:lnTo>
                  <a:lnTo>
                    <a:pt x="3658" y="2620"/>
                  </a:lnTo>
                  <a:lnTo>
                    <a:pt x="3666" y="2610"/>
                  </a:lnTo>
                  <a:lnTo>
                    <a:pt x="3686" y="2584"/>
                  </a:lnTo>
                  <a:lnTo>
                    <a:pt x="3712" y="2550"/>
                  </a:lnTo>
                  <a:lnTo>
                    <a:pt x="3728" y="2530"/>
                  </a:lnTo>
                  <a:lnTo>
                    <a:pt x="3748" y="2508"/>
                  </a:lnTo>
                  <a:lnTo>
                    <a:pt x="3768" y="2488"/>
                  </a:lnTo>
                  <a:lnTo>
                    <a:pt x="3780" y="2468"/>
                  </a:lnTo>
                  <a:lnTo>
                    <a:pt x="3790" y="2454"/>
                  </a:lnTo>
                  <a:lnTo>
                    <a:pt x="3796" y="2440"/>
                  </a:lnTo>
                  <a:lnTo>
                    <a:pt x="3804" y="2418"/>
                  </a:lnTo>
                  <a:lnTo>
                    <a:pt x="3808" y="2408"/>
                  </a:lnTo>
                  <a:lnTo>
                    <a:pt x="3816" y="2400"/>
                  </a:lnTo>
                  <a:lnTo>
                    <a:pt x="3824" y="2394"/>
                  </a:lnTo>
                  <a:lnTo>
                    <a:pt x="3828" y="2388"/>
                  </a:lnTo>
                  <a:lnTo>
                    <a:pt x="3832" y="2378"/>
                  </a:lnTo>
                  <a:lnTo>
                    <a:pt x="3834" y="2372"/>
                  </a:lnTo>
                  <a:lnTo>
                    <a:pt x="3838" y="2366"/>
                  </a:lnTo>
                  <a:lnTo>
                    <a:pt x="3844" y="2358"/>
                  </a:lnTo>
                  <a:lnTo>
                    <a:pt x="3854" y="2346"/>
                  </a:lnTo>
                  <a:lnTo>
                    <a:pt x="3860" y="2340"/>
                  </a:lnTo>
                  <a:lnTo>
                    <a:pt x="3866" y="2334"/>
                  </a:lnTo>
                  <a:lnTo>
                    <a:pt x="3874" y="2316"/>
                  </a:lnTo>
                  <a:lnTo>
                    <a:pt x="3880" y="2296"/>
                  </a:lnTo>
                  <a:lnTo>
                    <a:pt x="3882" y="2276"/>
                  </a:lnTo>
                  <a:lnTo>
                    <a:pt x="3884" y="2256"/>
                  </a:lnTo>
                  <a:lnTo>
                    <a:pt x="3884" y="2238"/>
                  </a:lnTo>
                  <a:lnTo>
                    <a:pt x="3882" y="2224"/>
                  </a:lnTo>
                  <a:lnTo>
                    <a:pt x="3880" y="2212"/>
                  </a:lnTo>
                  <a:lnTo>
                    <a:pt x="3878" y="2204"/>
                  </a:lnTo>
                  <a:lnTo>
                    <a:pt x="3878" y="2198"/>
                  </a:lnTo>
                  <a:lnTo>
                    <a:pt x="3880" y="2192"/>
                  </a:lnTo>
                  <a:lnTo>
                    <a:pt x="3882" y="2188"/>
                  </a:lnTo>
                  <a:lnTo>
                    <a:pt x="3888" y="2178"/>
                  </a:lnTo>
                  <a:lnTo>
                    <a:pt x="3892" y="2170"/>
                  </a:lnTo>
                  <a:lnTo>
                    <a:pt x="3896" y="2160"/>
                  </a:lnTo>
                  <a:lnTo>
                    <a:pt x="3898" y="2150"/>
                  </a:lnTo>
                  <a:lnTo>
                    <a:pt x="3904" y="2142"/>
                  </a:lnTo>
                  <a:lnTo>
                    <a:pt x="3914" y="2128"/>
                  </a:lnTo>
                  <a:lnTo>
                    <a:pt x="3920" y="2122"/>
                  </a:lnTo>
                  <a:lnTo>
                    <a:pt x="3922" y="2116"/>
                  </a:lnTo>
                  <a:lnTo>
                    <a:pt x="3920" y="2110"/>
                  </a:lnTo>
                  <a:lnTo>
                    <a:pt x="3916" y="2104"/>
                  </a:lnTo>
                  <a:lnTo>
                    <a:pt x="3910" y="2098"/>
                  </a:lnTo>
                  <a:lnTo>
                    <a:pt x="3908" y="2094"/>
                  </a:lnTo>
                  <a:lnTo>
                    <a:pt x="3908" y="2090"/>
                  </a:lnTo>
                  <a:lnTo>
                    <a:pt x="3910" y="2086"/>
                  </a:lnTo>
                  <a:lnTo>
                    <a:pt x="3910" y="2078"/>
                  </a:lnTo>
                  <a:lnTo>
                    <a:pt x="3910" y="2072"/>
                  </a:lnTo>
                  <a:lnTo>
                    <a:pt x="3906" y="2066"/>
                  </a:lnTo>
                  <a:lnTo>
                    <a:pt x="3904" y="2062"/>
                  </a:lnTo>
                  <a:lnTo>
                    <a:pt x="3906" y="2058"/>
                  </a:lnTo>
                  <a:lnTo>
                    <a:pt x="3914" y="2052"/>
                  </a:lnTo>
                  <a:lnTo>
                    <a:pt x="3918" y="2050"/>
                  </a:lnTo>
                  <a:lnTo>
                    <a:pt x="3920" y="2046"/>
                  </a:lnTo>
                  <a:lnTo>
                    <a:pt x="3918" y="2042"/>
                  </a:lnTo>
                  <a:lnTo>
                    <a:pt x="3910" y="2034"/>
                  </a:lnTo>
                  <a:lnTo>
                    <a:pt x="3892" y="2020"/>
                  </a:lnTo>
                  <a:lnTo>
                    <a:pt x="3880" y="2010"/>
                  </a:lnTo>
                  <a:lnTo>
                    <a:pt x="3864" y="1990"/>
                  </a:lnTo>
                  <a:lnTo>
                    <a:pt x="3858" y="1986"/>
                  </a:lnTo>
                  <a:lnTo>
                    <a:pt x="3854" y="1984"/>
                  </a:lnTo>
                  <a:lnTo>
                    <a:pt x="3842" y="1984"/>
                  </a:lnTo>
                  <a:lnTo>
                    <a:pt x="3832" y="1986"/>
                  </a:lnTo>
                  <a:lnTo>
                    <a:pt x="3826" y="1986"/>
                  </a:lnTo>
                  <a:lnTo>
                    <a:pt x="3820" y="1984"/>
                  </a:lnTo>
                  <a:lnTo>
                    <a:pt x="3814" y="1982"/>
                  </a:lnTo>
                  <a:lnTo>
                    <a:pt x="3812" y="1984"/>
                  </a:lnTo>
                  <a:lnTo>
                    <a:pt x="3808" y="1996"/>
                  </a:lnTo>
                  <a:lnTo>
                    <a:pt x="3804" y="2004"/>
                  </a:lnTo>
                  <a:lnTo>
                    <a:pt x="3800" y="2012"/>
                  </a:lnTo>
                  <a:lnTo>
                    <a:pt x="3792" y="2018"/>
                  </a:lnTo>
                  <a:lnTo>
                    <a:pt x="3780" y="2024"/>
                  </a:lnTo>
                  <a:lnTo>
                    <a:pt x="3772" y="2026"/>
                  </a:lnTo>
                  <a:lnTo>
                    <a:pt x="3766" y="2026"/>
                  </a:lnTo>
                  <a:lnTo>
                    <a:pt x="3764" y="2024"/>
                  </a:lnTo>
                  <a:lnTo>
                    <a:pt x="3762" y="2022"/>
                  </a:lnTo>
                  <a:lnTo>
                    <a:pt x="3760" y="2018"/>
                  </a:lnTo>
                  <a:lnTo>
                    <a:pt x="3762" y="2014"/>
                  </a:lnTo>
                  <a:lnTo>
                    <a:pt x="3764" y="2002"/>
                  </a:lnTo>
                  <a:lnTo>
                    <a:pt x="3768" y="1992"/>
                  </a:lnTo>
                  <a:lnTo>
                    <a:pt x="3772" y="1984"/>
                  </a:lnTo>
                  <a:lnTo>
                    <a:pt x="3770" y="1982"/>
                  </a:lnTo>
                  <a:lnTo>
                    <a:pt x="3768" y="1980"/>
                  </a:lnTo>
                  <a:lnTo>
                    <a:pt x="3766" y="1980"/>
                  </a:lnTo>
                  <a:lnTo>
                    <a:pt x="3760" y="1982"/>
                  </a:lnTo>
                  <a:lnTo>
                    <a:pt x="3750" y="1986"/>
                  </a:lnTo>
                  <a:lnTo>
                    <a:pt x="3746" y="1992"/>
                  </a:lnTo>
                  <a:lnTo>
                    <a:pt x="3746" y="1996"/>
                  </a:lnTo>
                  <a:lnTo>
                    <a:pt x="3748" y="2000"/>
                  </a:lnTo>
                  <a:lnTo>
                    <a:pt x="3750" y="2002"/>
                  </a:lnTo>
                  <a:lnTo>
                    <a:pt x="3750" y="2004"/>
                  </a:lnTo>
                  <a:lnTo>
                    <a:pt x="3746" y="2008"/>
                  </a:lnTo>
                  <a:lnTo>
                    <a:pt x="3738" y="2008"/>
                  </a:lnTo>
                  <a:lnTo>
                    <a:pt x="3732" y="2008"/>
                  </a:lnTo>
                  <a:lnTo>
                    <a:pt x="3730" y="2008"/>
                  </a:lnTo>
                  <a:lnTo>
                    <a:pt x="3728" y="2006"/>
                  </a:lnTo>
                  <a:lnTo>
                    <a:pt x="3728" y="2002"/>
                  </a:lnTo>
                  <a:lnTo>
                    <a:pt x="3730" y="1994"/>
                  </a:lnTo>
                  <a:lnTo>
                    <a:pt x="3734" y="1986"/>
                  </a:lnTo>
                  <a:lnTo>
                    <a:pt x="3736" y="1976"/>
                  </a:lnTo>
                  <a:lnTo>
                    <a:pt x="3736" y="1972"/>
                  </a:lnTo>
                  <a:lnTo>
                    <a:pt x="3734" y="1968"/>
                  </a:lnTo>
                  <a:lnTo>
                    <a:pt x="3732" y="1966"/>
                  </a:lnTo>
                  <a:lnTo>
                    <a:pt x="3728" y="1962"/>
                  </a:lnTo>
                  <a:lnTo>
                    <a:pt x="3722" y="1962"/>
                  </a:lnTo>
                  <a:lnTo>
                    <a:pt x="3714" y="1960"/>
                  </a:lnTo>
                  <a:lnTo>
                    <a:pt x="3696" y="1962"/>
                  </a:lnTo>
                  <a:lnTo>
                    <a:pt x="3682" y="1960"/>
                  </a:lnTo>
                  <a:lnTo>
                    <a:pt x="3672" y="1958"/>
                  </a:lnTo>
                  <a:lnTo>
                    <a:pt x="3666" y="1954"/>
                  </a:lnTo>
                  <a:lnTo>
                    <a:pt x="3666" y="1950"/>
                  </a:lnTo>
                  <a:lnTo>
                    <a:pt x="3666" y="1948"/>
                  </a:lnTo>
                  <a:lnTo>
                    <a:pt x="3674" y="1938"/>
                  </a:lnTo>
                  <a:lnTo>
                    <a:pt x="3686" y="1928"/>
                  </a:lnTo>
                  <a:lnTo>
                    <a:pt x="3706" y="1912"/>
                  </a:lnTo>
                  <a:lnTo>
                    <a:pt x="3746" y="1886"/>
                  </a:lnTo>
                  <a:lnTo>
                    <a:pt x="3768" y="1868"/>
                  </a:lnTo>
                  <a:lnTo>
                    <a:pt x="3776" y="1862"/>
                  </a:lnTo>
                  <a:lnTo>
                    <a:pt x="3782" y="1852"/>
                  </a:lnTo>
                  <a:lnTo>
                    <a:pt x="3788" y="1844"/>
                  </a:lnTo>
                  <a:lnTo>
                    <a:pt x="3794" y="1832"/>
                  </a:lnTo>
                  <a:lnTo>
                    <a:pt x="3802" y="1818"/>
                  </a:lnTo>
                  <a:lnTo>
                    <a:pt x="3812" y="1808"/>
                  </a:lnTo>
                  <a:lnTo>
                    <a:pt x="3824" y="1800"/>
                  </a:lnTo>
                  <a:lnTo>
                    <a:pt x="3838" y="1790"/>
                  </a:lnTo>
                  <a:lnTo>
                    <a:pt x="3852" y="1782"/>
                  </a:lnTo>
                  <a:lnTo>
                    <a:pt x="3866" y="1772"/>
                  </a:lnTo>
                  <a:lnTo>
                    <a:pt x="3878" y="1760"/>
                  </a:lnTo>
                  <a:lnTo>
                    <a:pt x="3882" y="1752"/>
                  </a:lnTo>
                  <a:lnTo>
                    <a:pt x="3886" y="1746"/>
                  </a:lnTo>
                  <a:lnTo>
                    <a:pt x="3894" y="1728"/>
                  </a:lnTo>
                  <a:lnTo>
                    <a:pt x="3908" y="1712"/>
                  </a:lnTo>
                  <a:lnTo>
                    <a:pt x="3926" y="1696"/>
                  </a:lnTo>
                  <a:lnTo>
                    <a:pt x="3944" y="1682"/>
                  </a:lnTo>
                  <a:lnTo>
                    <a:pt x="3966" y="1672"/>
                  </a:lnTo>
                  <a:lnTo>
                    <a:pt x="3986" y="1664"/>
                  </a:lnTo>
                  <a:lnTo>
                    <a:pt x="4006" y="1660"/>
                  </a:lnTo>
                  <a:lnTo>
                    <a:pt x="4014" y="1660"/>
                  </a:lnTo>
                  <a:lnTo>
                    <a:pt x="4022" y="1662"/>
                  </a:lnTo>
                  <a:lnTo>
                    <a:pt x="4036" y="1664"/>
                  </a:lnTo>
                  <a:lnTo>
                    <a:pt x="4048" y="1666"/>
                  </a:lnTo>
                  <a:lnTo>
                    <a:pt x="4068" y="1664"/>
                  </a:lnTo>
                  <a:lnTo>
                    <a:pt x="4082" y="1664"/>
                  </a:lnTo>
                  <a:lnTo>
                    <a:pt x="4090" y="1666"/>
                  </a:lnTo>
                  <a:lnTo>
                    <a:pt x="4098" y="1670"/>
                  </a:lnTo>
                  <a:lnTo>
                    <a:pt x="4104" y="1672"/>
                  </a:lnTo>
                  <a:lnTo>
                    <a:pt x="4108" y="1672"/>
                  </a:lnTo>
                  <a:lnTo>
                    <a:pt x="4110" y="1670"/>
                  </a:lnTo>
                  <a:lnTo>
                    <a:pt x="4112" y="1666"/>
                  </a:lnTo>
                  <a:lnTo>
                    <a:pt x="4116" y="1662"/>
                  </a:lnTo>
                  <a:lnTo>
                    <a:pt x="4124" y="1660"/>
                  </a:lnTo>
                  <a:lnTo>
                    <a:pt x="4136" y="1658"/>
                  </a:lnTo>
                  <a:lnTo>
                    <a:pt x="4154" y="1660"/>
                  </a:lnTo>
                  <a:lnTo>
                    <a:pt x="4188" y="1668"/>
                  </a:lnTo>
                  <a:lnTo>
                    <a:pt x="4200" y="1670"/>
                  </a:lnTo>
                  <a:lnTo>
                    <a:pt x="4208" y="1670"/>
                  </a:lnTo>
                  <a:lnTo>
                    <a:pt x="4214" y="1670"/>
                  </a:lnTo>
                  <a:lnTo>
                    <a:pt x="4220" y="1666"/>
                  </a:lnTo>
                  <a:lnTo>
                    <a:pt x="4224" y="1658"/>
                  </a:lnTo>
                  <a:lnTo>
                    <a:pt x="4228" y="1648"/>
                  </a:lnTo>
                  <a:lnTo>
                    <a:pt x="4230" y="1646"/>
                  </a:lnTo>
                  <a:lnTo>
                    <a:pt x="4236" y="1644"/>
                  </a:lnTo>
                  <a:lnTo>
                    <a:pt x="4250" y="1642"/>
                  </a:lnTo>
                  <a:lnTo>
                    <a:pt x="4272" y="1642"/>
                  </a:lnTo>
                  <a:lnTo>
                    <a:pt x="4294" y="1644"/>
                  </a:lnTo>
                  <a:lnTo>
                    <a:pt x="4314" y="1648"/>
                  </a:lnTo>
                  <a:lnTo>
                    <a:pt x="4322" y="1652"/>
                  </a:lnTo>
                  <a:lnTo>
                    <a:pt x="4328" y="1656"/>
                  </a:lnTo>
                  <a:lnTo>
                    <a:pt x="4330" y="1660"/>
                  </a:lnTo>
                  <a:lnTo>
                    <a:pt x="4330" y="1664"/>
                  </a:lnTo>
                  <a:lnTo>
                    <a:pt x="4328" y="1670"/>
                  </a:lnTo>
                  <a:lnTo>
                    <a:pt x="4320" y="1676"/>
                  </a:lnTo>
                  <a:lnTo>
                    <a:pt x="4314" y="1682"/>
                  </a:lnTo>
                  <a:lnTo>
                    <a:pt x="4312" y="1686"/>
                  </a:lnTo>
                  <a:lnTo>
                    <a:pt x="4312" y="1688"/>
                  </a:lnTo>
                  <a:lnTo>
                    <a:pt x="4314" y="1690"/>
                  </a:lnTo>
                  <a:lnTo>
                    <a:pt x="4324" y="1692"/>
                  </a:lnTo>
                  <a:lnTo>
                    <a:pt x="4340" y="1690"/>
                  </a:lnTo>
                  <a:lnTo>
                    <a:pt x="4358" y="1688"/>
                  </a:lnTo>
                  <a:lnTo>
                    <a:pt x="4374" y="1684"/>
                  </a:lnTo>
                  <a:lnTo>
                    <a:pt x="4386" y="1680"/>
                  </a:lnTo>
                  <a:lnTo>
                    <a:pt x="4394" y="1676"/>
                  </a:lnTo>
                  <a:lnTo>
                    <a:pt x="4398" y="1670"/>
                  </a:lnTo>
                  <a:lnTo>
                    <a:pt x="4404" y="1670"/>
                  </a:lnTo>
                  <a:lnTo>
                    <a:pt x="4410" y="1674"/>
                  </a:lnTo>
                  <a:lnTo>
                    <a:pt x="4418" y="1678"/>
                  </a:lnTo>
                  <a:lnTo>
                    <a:pt x="4426" y="1682"/>
                  </a:lnTo>
                  <a:lnTo>
                    <a:pt x="4436" y="1684"/>
                  </a:lnTo>
                  <a:lnTo>
                    <a:pt x="4448" y="1682"/>
                  </a:lnTo>
                  <a:lnTo>
                    <a:pt x="4454" y="1680"/>
                  </a:lnTo>
                  <a:lnTo>
                    <a:pt x="4462" y="1676"/>
                  </a:lnTo>
                  <a:lnTo>
                    <a:pt x="4466" y="1672"/>
                  </a:lnTo>
                  <a:lnTo>
                    <a:pt x="4468" y="1668"/>
                  </a:lnTo>
                  <a:lnTo>
                    <a:pt x="4468" y="1664"/>
                  </a:lnTo>
                  <a:lnTo>
                    <a:pt x="4466" y="1660"/>
                  </a:lnTo>
                  <a:lnTo>
                    <a:pt x="4458" y="1652"/>
                  </a:lnTo>
                  <a:lnTo>
                    <a:pt x="4448" y="1646"/>
                  </a:lnTo>
                  <a:lnTo>
                    <a:pt x="4442" y="1642"/>
                  </a:lnTo>
                  <a:lnTo>
                    <a:pt x="4440" y="1636"/>
                  </a:lnTo>
                  <a:lnTo>
                    <a:pt x="4438" y="1632"/>
                  </a:lnTo>
                  <a:lnTo>
                    <a:pt x="4438" y="1626"/>
                  </a:lnTo>
                  <a:lnTo>
                    <a:pt x="4440" y="1618"/>
                  </a:lnTo>
                  <a:lnTo>
                    <a:pt x="4446" y="1612"/>
                  </a:lnTo>
                  <a:lnTo>
                    <a:pt x="4456" y="1602"/>
                  </a:lnTo>
                  <a:lnTo>
                    <a:pt x="4468" y="1592"/>
                  </a:lnTo>
                  <a:lnTo>
                    <a:pt x="4496" y="1572"/>
                  </a:lnTo>
                  <a:lnTo>
                    <a:pt x="4514" y="1556"/>
                  </a:lnTo>
                  <a:lnTo>
                    <a:pt x="4536" y="1530"/>
                  </a:lnTo>
                  <a:lnTo>
                    <a:pt x="4546" y="1522"/>
                  </a:lnTo>
                  <a:lnTo>
                    <a:pt x="4562" y="1514"/>
                  </a:lnTo>
                  <a:lnTo>
                    <a:pt x="4584" y="1508"/>
                  </a:lnTo>
                  <a:lnTo>
                    <a:pt x="4616" y="1502"/>
                  </a:lnTo>
                  <a:lnTo>
                    <a:pt x="4630" y="1502"/>
                  </a:lnTo>
                  <a:lnTo>
                    <a:pt x="4642" y="1504"/>
                  </a:lnTo>
                  <a:lnTo>
                    <a:pt x="4650" y="1508"/>
                  </a:lnTo>
                  <a:lnTo>
                    <a:pt x="4656" y="1514"/>
                  </a:lnTo>
                  <a:lnTo>
                    <a:pt x="4660" y="1520"/>
                  </a:lnTo>
                  <a:lnTo>
                    <a:pt x="4664" y="1528"/>
                  </a:lnTo>
                  <a:lnTo>
                    <a:pt x="4664" y="1546"/>
                  </a:lnTo>
                  <a:lnTo>
                    <a:pt x="4666" y="1562"/>
                  </a:lnTo>
                  <a:lnTo>
                    <a:pt x="4666" y="1568"/>
                  </a:lnTo>
                  <a:lnTo>
                    <a:pt x="4668" y="1574"/>
                  </a:lnTo>
                  <a:lnTo>
                    <a:pt x="4672" y="1578"/>
                  </a:lnTo>
                  <a:lnTo>
                    <a:pt x="4676" y="1580"/>
                  </a:lnTo>
                  <a:lnTo>
                    <a:pt x="4684" y="1578"/>
                  </a:lnTo>
                  <a:lnTo>
                    <a:pt x="4694" y="1574"/>
                  </a:lnTo>
                  <a:lnTo>
                    <a:pt x="4714" y="1562"/>
                  </a:lnTo>
                  <a:lnTo>
                    <a:pt x="4728" y="1550"/>
                  </a:lnTo>
                  <a:lnTo>
                    <a:pt x="4738" y="1540"/>
                  </a:lnTo>
                  <a:lnTo>
                    <a:pt x="4746" y="1530"/>
                  </a:lnTo>
                  <a:lnTo>
                    <a:pt x="4752" y="1524"/>
                  </a:lnTo>
                  <a:lnTo>
                    <a:pt x="4758" y="1520"/>
                  </a:lnTo>
                  <a:lnTo>
                    <a:pt x="4766" y="1518"/>
                  </a:lnTo>
                  <a:lnTo>
                    <a:pt x="4778" y="1520"/>
                  </a:lnTo>
                  <a:lnTo>
                    <a:pt x="4784" y="1522"/>
                  </a:lnTo>
                  <a:lnTo>
                    <a:pt x="4788" y="1520"/>
                  </a:lnTo>
                  <a:lnTo>
                    <a:pt x="4790" y="1518"/>
                  </a:lnTo>
                  <a:lnTo>
                    <a:pt x="4792" y="1514"/>
                  </a:lnTo>
                  <a:lnTo>
                    <a:pt x="4790" y="1502"/>
                  </a:lnTo>
                  <a:lnTo>
                    <a:pt x="4788" y="1486"/>
                  </a:lnTo>
                  <a:lnTo>
                    <a:pt x="4788" y="1472"/>
                  </a:lnTo>
                  <a:lnTo>
                    <a:pt x="4790" y="1464"/>
                  </a:lnTo>
                  <a:lnTo>
                    <a:pt x="4792" y="1458"/>
                  </a:lnTo>
                  <a:lnTo>
                    <a:pt x="4796" y="1452"/>
                  </a:lnTo>
                  <a:lnTo>
                    <a:pt x="4802" y="1448"/>
                  </a:lnTo>
                  <a:lnTo>
                    <a:pt x="4812" y="1446"/>
                  </a:lnTo>
                  <a:lnTo>
                    <a:pt x="4824" y="1446"/>
                  </a:lnTo>
                  <a:lnTo>
                    <a:pt x="4854" y="1446"/>
                  </a:lnTo>
                  <a:lnTo>
                    <a:pt x="4856" y="1448"/>
                  </a:lnTo>
                  <a:lnTo>
                    <a:pt x="4858" y="1448"/>
                  </a:lnTo>
                  <a:lnTo>
                    <a:pt x="4854" y="1452"/>
                  </a:lnTo>
                  <a:lnTo>
                    <a:pt x="4848" y="1460"/>
                  </a:lnTo>
                  <a:lnTo>
                    <a:pt x="4838" y="1472"/>
                  </a:lnTo>
                  <a:lnTo>
                    <a:pt x="4830" y="1490"/>
                  </a:lnTo>
                  <a:lnTo>
                    <a:pt x="4828" y="1500"/>
                  </a:lnTo>
                  <a:lnTo>
                    <a:pt x="4824" y="1512"/>
                  </a:lnTo>
                  <a:lnTo>
                    <a:pt x="4822" y="1526"/>
                  </a:lnTo>
                  <a:lnTo>
                    <a:pt x="4818" y="1536"/>
                  </a:lnTo>
                  <a:lnTo>
                    <a:pt x="4814" y="1544"/>
                  </a:lnTo>
                  <a:lnTo>
                    <a:pt x="4810" y="1552"/>
                  </a:lnTo>
                  <a:lnTo>
                    <a:pt x="4798" y="1564"/>
                  </a:lnTo>
                  <a:lnTo>
                    <a:pt x="4784" y="1572"/>
                  </a:lnTo>
                  <a:lnTo>
                    <a:pt x="4766" y="1582"/>
                  </a:lnTo>
                  <a:lnTo>
                    <a:pt x="4748" y="1594"/>
                  </a:lnTo>
                  <a:lnTo>
                    <a:pt x="4726" y="1612"/>
                  </a:lnTo>
                  <a:lnTo>
                    <a:pt x="4716" y="1622"/>
                  </a:lnTo>
                  <a:lnTo>
                    <a:pt x="4704" y="1636"/>
                  </a:lnTo>
                  <a:lnTo>
                    <a:pt x="4664" y="1686"/>
                  </a:lnTo>
                  <a:lnTo>
                    <a:pt x="4646" y="1706"/>
                  </a:lnTo>
                  <a:lnTo>
                    <a:pt x="4630" y="1722"/>
                  </a:lnTo>
                  <a:lnTo>
                    <a:pt x="4614" y="1734"/>
                  </a:lnTo>
                  <a:lnTo>
                    <a:pt x="4600" y="1744"/>
                  </a:lnTo>
                  <a:lnTo>
                    <a:pt x="4584" y="1752"/>
                  </a:lnTo>
                  <a:lnTo>
                    <a:pt x="4568" y="1756"/>
                  </a:lnTo>
                  <a:lnTo>
                    <a:pt x="4554" y="1760"/>
                  </a:lnTo>
                  <a:lnTo>
                    <a:pt x="4546" y="1764"/>
                  </a:lnTo>
                  <a:lnTo>
                    <a:pt x="4544" y="1770"/>
                  </a:lnTo>
                  <a:lnTo>
                    <a:pt x="4542" y="1776"/>
                  </a:lnTo>
                  <a:lnTo>
                    <a:pt x="4542" y="1784"/>
                  </a:lnTo>
                  <a:lnTo>
                    <a:pt x="4540" y="1792"/>
                  </a:lnTo>
                  <a:lnTo>
                    <a:pt x="4532" y="1802"/>
                  </a:lnTo>
                  <a:lnTo>
                    <a:pt x="4520" y="1812"/>
                  </a:lnTo>
                  <a:lnTo>
                    <a:pt x="4514" y="1820"/>
                  </a:lnTo>
                  <a:lnTo>
                    <a:pt x="4508" y="1828"/>
                  </a:lnTo>
                  <a:lnTo>
                    <a:pt x="4502" y="1840"/>
                  </a:lnTo>
                  <a:lnTo>
                    <a:pt x="4498" y="1854"/>
                  </a:lnTo>
                  <a:lnTo>
                    <a:pt x="4496" y="1868"/>
                  </a:lnTo>
                  <a:lnTo>
                    <a:pt x="4494" y="1886"/>
                  </a:lnTo>
                  <a:lnTo>
                    <a:pt x="4494" y="1922"/>
                  </a:lnTo>
                  <a:lnTo>
                    <a:pt x="4496" y="1962"/>
                  </a:lnTo>
                  <a:lnTo>
                    <a:pt x="4502" y="2006"/>
                  </a:lnTo>
                  <a:lnTo>
                    <a:pt x="4508" y="2050"/>
                  </a:lnTo>
                  <a:lnTo>
                    <a:pt x="4518" y="2092"/>
                  </a:lnTo>
                  <a:lnTo>
                    <a:pt x="4520" y="2110"/>
                  </a:lnTo>
                  <a:lnTo>
                    <a:pt x="4522" y="2132"/>
                  </a:lnTo>
                  <a:lnTo>
                    <a:pt x="4526" y="2152"/>
                  </a:lnTo>
                  <a:lnTo>
                    <a:pt x="4530" y="2168"/>
                  </a:lnTo>
                  <a:lnTo>
                    <a:pt x="4532" y="2172"/>
                  </a:lnTo>
                  <a:lnTo>
                    <a:pt x="4536" y="2176"/>
                  </a:lnTo>
                  <a:lnTo>
                    <a:pt x="4542" y="2178"/>
                  </a:lnTo>
                  <a:lnTo>
                    <a:pt x="4548" y="2176"/>
                  </a:lnTo>
                  <a:lnTo>
                    <a:pt x="4556" y="2172"/>
                  </a:lnTo>
                  <a:lnTo>
                    <a:pt x="4564" y="2164"/>
                  </a:lnTo>
                  <a:lnTo>
                    <a:pt x="4574" y="2152"/>
                  </a:lnTo>
                  <a:lnTo>
                    <a:pt x="4588" y="2136"/>
                  </a:lnTo>
                  <a:lnTo>
                    <a:pt x="4594" y="2124"/>
                  </a:lnTo>
                  <a:lnTo>
                    <a:pt x="4600" y="2114"/>
                  </a:lnTo>
                  <a:lnTo>
                    <a:pt x="4608" y="2094"/>
                  </a:lnTo>
                  <a:lnTo>
                    <a:pt x="4610" y="2080"/>
                  </a:lnTo>
                  <a:lnTo>
                    <a:pt x="4612" y="2068"/>
                  </a:lnTo>
                  <a:lnTo>
                    <a:pt x="4612" y="2060"/>
                  </a:lnTo>
                  <a:lnTo>
                    <a:pt x="4614" y="2056"/>
                  </a:lnTo>
                  <a:lnTo>
                    <a:pt x="4618" y="2054"/>
                  </a:lnTo>
                  <a:lnTo>
                    <a:pt x="4626" y="2050"/>
                  </a:lnTo>
                  <a:lnTo>
                    <a:pt x="4644" y="2050"/>
                  </a:lnTo>
                  <a:lnTo>
                    <a:pt x="4654" y="2048"/>
                  </a:lnTo>
                  <a:lnTo>
                    <a:pt x="4660" y="2046"/>
                  </a:lnTo>
                  <a:lnTo>
                    <a:pt x="4664" y="2042"/>
                  </a:lnTo>
                  <a:lnTo>
                    <a:pt x="4668" y="2038"/>
                  </a:lnTo>
                  <a:lnTo>
                    <a:pt x="4670" y="2024"/>
                  </a:lnTo>
                  <a:lnTo>
                    <a:pt x="4670" y="2010"/>
                  </a:lnTo>
                  <a:lnTo>
                    <a:pt x="4670" y="1996"/>
                  </a:lnTo>
                  <a:lnTo>
                    <a:pt x="4672" y="1988"/>
                  </a:lnTo>
                  <a:lnTo>
                    <a:pt x="4676" y="1982"/>
                  </a:lnTo>
                  <a:lnTo>
                    <a:pt x="4680" y="1976"/>
                  </a:lnTo>
                  <a:lnTo>
                    <a:pt x="4686" y="1972"/>
                  </a:lnTo>
                  <a:lnTo>
                    <a:pt x="4694" y="1968"/>
                  </a:lnTo>
                  <a:lnTo>
                    <a:pt x="4704" y="1968"/>
                  </a:lnTo>
                  <a:lnTo>
                    <a:pt x="4730" y="1964"/>
                  </a:lnTo>
                  <a:lnTo>
                    <a:pt x="4740" y="1960"/>
                  </a:lnTo>
                  <a:lnTo>
                    <a:pt x="4744" y="1956"/>
                  </a:lnTo>
                  <a:lnTo>
                    <a:pt x="4748" y="1952"/>
                  </a:lnTo>
                  <a:lnTo>
                    <a:pt x="4750" y="1948"/>
                  </a:lnTo>
                  <a:lnTo>
                    <a:pt x="4750" y="1944"/>
                  </a:lnTo>
                  <a:lnTo>
                    <a:pt x="4748" y="1938"/>
                  </a:lnTo>
                  <a:lnTo>
                    <a:pt x="4744" y="1926"/>
                  </a:lnTo>
                  <a:lnTo>
                    <a:pt x="4740" y="1912"/>
                  </a:lnTo>
                  <a:lnTo>
                    <a:pt x="4738" y="1904"/>
                  </a:lnTo>
                  <a:lnTo>
                    <a:pt x="4738" y="1896"/>
                  </a:lnTo>
                  <a:lnTo>
                    <a:pt x="4740" y="1888"/>
                  </a:lnTo>
                  <a:lnTo>
                    <a:pt x="4744" y="1880"/>
                  </a:lnTo>
                  <a:lnTo>
                    <a:pt x="4748" y="1874"/>
                  </a:lnTo>
                  <a:lnTo>
                    <a:pt x="4752" y="1870"/>
                  </a:lnTo>
                  <a:lnTo>
                    <a:pt x="4756" y="1866"/>
                  </a:lnTo>
                  <a:lnTo>
                    <a:pt x="4760" y="1866"/>
                  </a:lnTo>
                  <a:lnTo>
                    <a:pt x="4770" y="1866"/>
                  </a:lnTo>
                  <a:lnTo>
                    <a:pt x="4778" y="1870"/>
                  </a:lnTo>
                  <a:lnTo>
                    <a:pt x="4784" y="1874"/>
                  </a:lnTo>
                  <a:lnTo>
                    <a:pt x="4792" y="1874"/>
                  </a:lnTo>
                  <a:lnTo>
                    <a:pt x="4794" y="1874"/>
                  </a:lnTo>
                  <a:lnTo>
                    <a:pt x="4796" y="1872"/>
                  </a:lnTo>
                  <a:lnTo>
                    <a:pt x="4800" y="1862"/>
                  </a:lnTo>
                  <a:lnTo>
                    <a:pt x="4800" y="1854"/>
                  </a:lnTo>
                  <a:lnTo>
                    <a:pt x="4800" y="1846"/>
                  </a:lnTo>
                  <a:lnTo>
                    <a:pt x="4798" y="1840"/>
                  </a:lnTo>
                  <a:lnTo>
                    <a:pt x="4796" y="1836"/>
                  </a:lnTo>
                  <a:lnTo>
                    <a:pt x="4788" y="1828"/>
                  </a:lnTo>
                  <a:lnTo>
                    <a:pt x="4782" y="1822"/>
                  </a:lnTo>
                  <a:lnTo>
                    <a:pt x="4774" y="1816"/>
                  </a:lnTo>
                  <a:lnTo>
                    <a:pt x="4772" y="1814"/>
                  </a:lnTo>
                  <a:lnTo>
                    <a:pt x="4772" y="1810"/>
                  </a:lnTo>
                  <a:lnTo>
                    <a:pt x="4772" y="1806"/>
                  </a:lnTo>
                  <a:lnTo>
                    <a:pt x="4774" y="1802"/>
                  </a:lnTo>
                  <a:lnTo>
                    <a:pt x="4782" y="1790"/>
                  </a:lnTo>
                  <a:lnTo>
                    <a:pt x="4790" y="1780"/>
                  </a:lnTo>
                  <a:lnTo>
                    <a:pt x="4794" y="1772"/>
                  </a:lnTo>
                  <a:lnTo>
                    <a:pt x="4794" y="1766"/>
                  </a:lnTo>
                  <a:lnTo>
                    <a:pt x="4792" y="1760"/>
                  </a:lnTo>
                  <a:lnTo>
                    <a:pt x="4788" y="1756"/>
                  </a:lnTo>
                  <a:lnTo>
                    <a:pt x="4782" y="1752"/>
                  </a:lnTo>
                  <a:lnTo>
                    <a:pt x="4768" y="1748"/>
                  </a:lnTo>
                  <a:lnTo>
                    <a:pt x="4756" y="1744"/>
                  </a:lnTo>
                  <a:lnTo>
                    <a:pt x="4750" y="1740"/>
                  </a:lnTo>
                  <a:lnTo>
                    <a:pt x="4746" y="1738"/>
                  </a:lnTo>
                  <a:lnTo>
                    <a:pt x="4746" y="1732"/>
                  </a:lnTo>
                  <a:lnTo>
                    <a:pt x="4748" y="1728"/>
                  </a:lnTo>
                  <a:lnTo>
                    <a:pt x="4752" y="1720"/>
                  </a:lnTo>
                  <a:lnTo>
                    <a:pt x="4762" y="1712"/>
                  </a:lnTo>
                  <a:lnTo>
                    <a:pt x="4782" y="1694"/>
                  </a:lnTo>
                  <a:lnTo>
                    <a:pt x="4794" y="1678"/>
                  </a:lnTo>
                  <a:lnTo>
                    <a:pt x="4800" y="1664"/>
                  </a:lnTo>
                  <a:lnTo>
                    <a:pt x="4804" y="1652"/>
                  </a:lnTo>
                  <a:lnTo>
                    <a:pt x="4806" y="1642"/>
                  </a:lnTo>
                  <a:lnTo>
                    <a:pt x="4810" y="1634"/>
                  </a:lnTo>
                  <a:lnTo>
                    <a:pt x="4816" y="1628"/>
                  </a:lnTo>
                  <a:lnTo>
                    <a:pt x="4828" y="1622"/>
                  </a:lnTo>
                  <a:lnTo>
                    <a:pt x="4840" y="1618"/>
                  </a:lnTo>
                  <a:lnTo>
                    <a:pt x="4848" y="1618"/>
                  </a:lnTo>
                  <a:lnTo>
                    <a:pt x="4852" y="1620"/>
                  </a:lnTo>
                  <a:lnTo>
                    <a:pt x="4854" y="1622"/>
                  </a:lnTo>
                  <a:lnTo>
                    <a:pt x="4856" y="1624"/>
                  </a:lnTo>
                  <a:lnTo>
                    <a:pt x="4862" y="1622"/>
                  </a:lnTo>
                  <a:lnTo>
                    <a:pt x="4872" y="1616"/>
                  </a:lnTo>
                  <a:lnTo>
                    <a:pt x="4888" y="1606"/>
                  </a:lnTo>
                  <a:lnTo>
                    <a:pt x="4900" y="1598"/>
                  </a:lnTo>
                  <a:lnTo>
                    <a:pt x="4908" y="1592"/>
                  </a:lnTo>
                  <a:lnTo>
                    <a:pt x="4914" y="1592"/>
                  </a:lnTo>
                  <a:lnTo>
                    <a:pt x="4916" y="1592"/>
                  </a:lnTo>
                  <a:lnTo>
                    <a:pt x="4918" y="1596"/>
                  </a:lnTo>
                  <a:lnTo>
                    <a:pt x="4918" y="1600"/>
                  </a:lnTo>
                  <a:lnTo>
                    <a:pt x="4914" y="1612"/>
                  </a:lnTo>
                  <a:lnTo>
                    <a:pt x="4910" y="1624"/>
                  </a:lnTo>
                  <a:lnTo>
                    <a:pt x="4910" y="1628"/>
                  </a:lnTo>
                  <a:lnTo>
                    <a:pt x="4910" y="1632"/>
                  </a:lnTo>
                  <a:lnTo>
                    <a:pt x="4912" y="1632"/>
                  </a:lnTo>
                  <a:lnTo>
                    <a:pt x="4916" y="1632"/>
                  </a:lnTo>
                  <a:lnTo>
                    <a:pt x="4934" y="1618"/>
                  </a:lnTo>
                  <a:lnTo>
                    <a:pt x="4958" y="1600"/>
                  </a:lnTo>
                  <a:lnTo>
                    <a:pt x="4980" y="1588"/>
                  </a:lnTo>
                  <a:lnTo>
                    <a:pt x="4990" y="1586"/>
                  </a:lnTo>
                  <a:lnTo>
                    <a:pt x="5000" y="1584"/>
                  </a:lnTo>
                  <a:lnTo>
                    <a:pt x="5016" y="1584"/>
                  </a:lnTo>
                  <a:lnTo>
                    <a:pt x="5032" y="1588"/>
                  </a:lnTo>
                  <a:lnTo>
                    <a:pt x="5048" y="1596"/>
                  </a:lnTo>
                  <a:lnTo>
                    <a:pt x="5060" y="1606"/>
                  </a:lnTo>
                  <a:lnTo>
                    <a:pt x="5072" y="1618"/>
                  </a:lnTo>
                  <a:lnTo>
                    <a:pt x="5080" y="1628"/>
                  </a:lnTo>
                  <a:lnTo>
                    <a:pt x="5082" y="1630"/>
                  </a:lnTo>
                  <a:lnTo>
                    <a:pt x="5084" y="1628"/>
                  </a:lnTo>
                  <a:lnTo>
                    <a:pt x="5086" y="1620"/>
                  </a:lnTo>
                  <a:lnTo>
                    <a:pt x="5094" y="1608"/>
                  </a:lnTo>
                  <a:lnTo>
                    <a:pt x="5108" y="1592"/>
                  </a:lnTo>
                  <a:lnTo>
                    <a:pt x="5118" y="1584"/>
                  </a:lnTo>
                  <a:lnTo>
                    <a:pt x="5132" y="1574"/>
                  </a:lnTo>
                  <a:lnTo>
                    <a:pt x="5148" y="1564"/>
                  </a:lnTo>
                  <a:lnTo>
                    <a:pt x="5168" y="1552"/>
                  </a:lnTo>
                  <a:lnTo>
                    <a:pt x="5186" y="1542"/>
                  </a:lnTo>
                  <a:lnTo>
                    <a:pt x="5202" y="1532"/>
                  </a:lnTo>
                  <a:lnTo>
                    <a:pt x="5236" y="1508"/>
                  </a:lnTo>
                  <a:lnTo>
                    <a:pt x="5252" y="1496"/>
                  </a:lnTo>
                  <a:lnTo>
                    <a:pt x="5272" y="1484"/>
                  </a:lnTo>
                  <a:lnTo>
                    <a:pt x="5290" y="1474"/>
                  </a:lnTo>
                  <a:lnTo>
                    <a:pt x="5312" y="1466"/>
                  </a:lnTo>
                  <a:lnTo>
                    <a:pt x="5330" y="1460"/>
                  </a:lnTo>
                  <a:lnTo>
                    <a:pt x="5348" y="1456"/>
                  </a:lnTo>
                  <a:lnTo>
                    <a:pt x="5362" y="1454"/>
                  </a:lnTo>
                  <a:lnTo>
                    <a:pt x="5374" y="1454"/>
                  </a:lnTo>
                  <a:lnTo>
                    <a:pt x="5396" y="1456"/>
                  </a:lnTo>
                  <a:lnTo>
                    <a:pt x="5410" y="1460"/>
                  </a:lnTo>
                  <a:lnTo>
                    <a:pt x="5422" y="1464"/>
                  </a:lnTo>
                  <a:lnTo>
                    <a:pt x="5430" y="1466"/>
                  </a:lnTo>
                  <a:lnTo>
                    <a:pt x="5434" y="1466"/>
                  </a:lnTo>
                  <a:lnTo>
                    <a:pt x="5438" y="1464"/>
                  </a:lnTo>
                  <a:lnTo>
                    <a:pt x="5448" y="1458"/>
                  </a:lnTo>
                  <a:lnTo>
                    <a:pt x="5454" y="1448"/>
                  </a:lnTo>
                  <a:lnTo>
                    <a:pt x="5458" y="1440"/>
                  </a:lnTo>
                  <a:lnTo>
                    <a:pt x="5456" y="1432"/>
                  </a:lnTo>
                  <a:lnTo>
                    <a:pt x="5450" y="1422"/>
                  </a:lnTo>
                  <a:lnTo>
                    <a:pt x="5436" y="1400"/>
                  </a:lnTo>
                  <a:lnTo>
                    <a:pt x="5428" y="1386"/>
                  </a:lnTo>
                  <a:lnTo>
                    <a:pt x="5420" y="1368"/>
                  </a:lnTo>
                  <a:lnTo>
                    <a:pt x="5412" y="1348"/>
                  </a:lnTo>
                  <a:lnTo>
                    <a:pt x="5404" y="1338"/>
                  </a:lnTo>
                  <a:lnTo>
                    <a:pt x="5400" y="1336"/>
                  </a:lnTo>
                  <a:lnTo>
                    <a:pt x="5396" y="1336"/>
                  </a:lnTo>
                  <a:lnTo>
                    <a:pt x="5390" y="1336"/>
                  </a:lnTo>
                  <a:lnTo>
                    <a:pt x="5384" y="1338"/>
                  </a:lnTo>
                  <a:lnTo>
                    <a:pt x="5378" y="1338"/>
                  </a:lnTo>
                  <a:lnTo>
                    <a:pt x="5376" y="1336"/>
                  </a:lnTo>
                  <a:lnTo>
                    <a:pt x="5374" y="1334"/>
                  </a:lnTo>
                  <a:lnTo>
                    <a:pt x="5368" y="1322"/>
                  </a:lnTo>
                  <a:lnTo>
                    <a:pt x="5368" y="1316"/>
                  </a:lnTo>
                  <a:lnTo>
                    <a:pt x="5368" y="1312"/>
                  </a:lnTo>
                  <a:lnTo>
                    <a:pt x="5372" y="1310"/>
                  </a:lnTo>
                  <a:lnTo>
                    <a:pt x="5374" y="1308"/>
                  </a:lnTo>
                  <a:lnTo>
                    <a:pt x="5384" y="1308"/>
                  </a:lnTo>
                  <a:lnTo>
                    <a:pt x="5398" y="1310"/>
                  </a:lnTo>
                  <a:lnTo>
                    <a:pt x="5414" y="1312"/>
                  </a:lnTo>
                  <a:lnTo>
                    <a:pt x="5432" y="1310"/>
                  </a:lnTo>
                  <a:lnTo>
                    <a:pt x="5440" y="1308"/>
                  </a:lnTo>
                  <a:lnTo>
                    <a:pt x="5448" y="1304"/>
                  </a:lnTo>
                  <a:lnTo>
                    <a:pt x="5454" y="1298"/>
                  </a:lnTo>
                  <a:lnTo>
                    <a:pt x="5462" y="1292"/>
                  </a:lnTo>
                  <a:lnTo>
                    <a:pt x="5478" y="1272"/>
                  </a:lnTo>
                  <a:lnTo>
                    <a:pt x="5478" y="1258"/>
                  </a:lnTo>
                  <a:lnTo>
                    <a:pt x="5486" y="1248"/>
                  </a:lnTo>
                  <a:lnTo>
                    <a:pt x="5490" y="1244"/>
                  </a:lnTo>
                  <a:lnTo>
                    <a:pt x="5490" y="1240"/>
                  </a:lnTo>
                  <a:lnTo>
                    <a:pt x="5490" y="1236"/>
                  </a:lnTo>
                  <a:lnTo>
                    <a:pt x="5488" y="1232"/>
                  </a:lnTo>
                  <a:lnTo>
                    <a:pt x="5480" y="1220"/>
                  </a:lnTo>
                  <a:lnTo>
                    <a:pt x="5478" y="1216"/>
                  </a:lnTo>
                  <a:lnTo>
                    <a:pt x="5478" y="1204"/>
                  </a:lnTo>
                  <a:lnTo>
                    <a:pt x="5480" y="1200"/>
                  </a:lnTo>
                  <a:lnTo>
                    <a:pt x="5484" y="1200"/>
                  </a:lnTo>
                  <a:lnTo>
                    <a:pt x="5490" y="1200"/>
                  </a:lnTo>
                  <a:lnTo>
                    <a:pt x="5496" y="1202"/>
                  </a:lnTo>
                  <a:lnTo>
                    <a:pt x="5502" y="1206"/>
                  </a:lnTo>
                  <a:lnTo>
                    <a:pt x="5510" y="1212"/>
                  </a:lnTo>
                  <a:lnTo>
                    <a:pt x="5516" y="1220"/>
                  </a:lnTo>
                  <a:lnTo>
                    <a:pt x="5520" y="1230"/>
                  </a:lnTo>
                  <a:lnTo>
                    <a:pt x="5524" y="1238"/>
                  </a:lnTo>
                  <a:lnTo>
                    <a:pt x="5530" y="1242"/>
                  </a:lnTo>
                  <a:lnTo>
                    <a:pt x="5536" y="1244"/>
                  </a:lnTo>
                  <a:lnTo>
                    <a:pt x="5542" y="1246"/>
                  </a:lnTo>
                  <a:lnTo>
                    <a:pt x="5556" y="1244"/>
                  </a:lnTo>
                  <a:lnTo>
                    <a:pt x="5572" y="1242"/>
                  </a:lnTo>
                  <a:lnTo>
                    <a:pt x="5588" y="1238"/>
                  </a:lnTo>
                  <a:lnTo>
                    <a:pt x="5596" y="1238"/>
                  </a:lnTo>
                  <a:lnTo>
                    <a:pt x="5604" y="1238"/>
                  </a:lnTo>
                  <a:lnTo>
                    <a:pt x="5610" y="1242"/>
                  </a:lnTo>
                  <a:lnTo>
                    <a:pt x="5618" y="1246"/>
                  </a:lnTo>
                  <a:lnTo>
                    <a:pt x="5624" y="1252"/>
                  </a:lnTo>
                  <a:lnTo>
                    <a:pt x="5628" y="1262"/>
                  </a:lnTo>
                  <a:lnTo>
                    <a:pt x="5638" y="1278"/>
                  </a:lnTo>
                  <a:lnTo>
                    <a:pt x="5648" y="1290"/>
                  </a:lnTo>
                  <a:lnTo>
                    <a:pt x="5656" y="1294"/>
                  </a:lnTo>
                  <a:lnTo>
                    <a:pt x="5664" y="1296"/>
                  </a:lnTo>
                  <a:lnTo>
                    <a:pt x="5674" y="1298"/>
                  </a:lnTo>
                  <a:lnTo>
                    <a:pt x="5682" y="1298"/>
                  </a:lnTo>
                  <a:lnTo>
                    <a:pt x="5690" y="1302"/>
                  </a:lnTo>
                  <a:lnTo>
                    <a:pt x="5696" y="1310"/>
                  </a:lnTo>
                  <a:lnTo>
                    <a:pt x="5700" y="1316"/>
                  </a:lnTo>
                  <a:lnTo>
                    <a:pt x="5706" y="1320"/>
                  </a:lnTo>
                  <a:lnTo>
                    <a:pt x="5710" y="1322"/>
                  </a:lnTo>
                  <a:lnTo>
                    <a:pt x="5716" y="1322"/>
                  </a:lnTo>
                  <a:lnTo>
                    <a:pt x="5726" y="1322"/>
                  </a:lnTo>
                  <a:lnTo>
                    <a:pt x="5738" y="1318"/>
                  </a:lnTo>
                  <a:lnTo>
                    <a:pt x="5748" y="1310"/>
                  </a:lnTo>
                  <a:lnTo>
                    <a:pt x="5756" y="1298"/>
                  </a:lnTo>
                  <a:lnTo>
                    <a:pt x="5764" y="1284"/>
                  </a:lnTo>
                  <a:lnTo>
                    <a:pt x="5766" y="1268"/>
                  </a:lnTo>
                  <a:lnTo>
                    <a:pt x="5768" y="1254"/>
                  </a:lnTo>
                  <a:lnTo>
                    <a:pt x="5770" y="1248"/>
                  </a:lnTo>
                  <a:lnTo>
                    <a:pt x="5774" y="1246"/>
                  </a:lnTo>
                  <a:lnTo>
                    <a:pt x="5782" y="1240"/>
                  </a:lnTo>
                  <a:lnTo>
                    <a:pt x="5792" y="1238"/>
                  </a:lnTo>
                  <a:lnTo>
                    <a:pt x="5802" y="1238"/>
                  </a:lnTo>
                  <a:lnTo>
                    <a:pt x="5816" y="1234"/>
                  </a:lnTo>
                  <a:lnTo>
                    <a:pt x="5830" y="1228"/>
                  </a:lnTo>
                  <a:lnTo>
                    <a:pt x="5836" y="1222"/>
                  </a:lnTo>
                  <a:lnTo>
                    <a:pt x="5844" y="1216"/>
                  </a:lnTo>
                  <a:lnTo>
                    <a:pt x="5854" y="1204"/>
                  </a:lnTo>
                  <a:lnTo>
                    <a:pt x="5856" y="1198"/>
                  </a:lnTo>
                  <a:lnTo>
                    <a:pt x="5856" y="1196"/>
                  </a:lnTo>
                  <a:lnTo>
                    <a:pt x="5854" y="1194"/>
                  </a:lnTo>
                  <a:lnTo>
                    <a:pt x="5846" y="1194"/>
                  </a:lnTo>
                  <a:lnTo>
                    <a:pt x="5836" y="1192"/>
                  </a:lnTo>
                  <a:lnTo>
                    <a:pt x="5824" y="1188"/>
                  </a:lnTo>
                  <a:lnTo>
                    <a:pt x="5816" y="1184"/>
                  </a:lnTo>
                  <a:lnTo>
                    <a:pt x="5810" y="1180"/>
                  </a:lnTo>
                  <a:lnTo>
                    <a:pt x="5804" y="1174"/>
                  </a:lnTo>
                  <a:lnTo>
                    <a:pt x="5798" y="116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08" name="Freeform 6004">
              <a:extLst>
                <a:ext uri="{FF2B5EF4-FFF2-40B4-BE49-F238E27FC236}">
                  <a16:creationId xmlns:a16="http://schemas.microsoft.com/office/drawing/2014/main" id="{3E9922BC-3836-4DFC-AFA8-21C19B8B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599" y="3604608"/>
              <a:ext cx="5080" cy="634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grpSp>
          <p:nvGrpSpPr>
            <p:cNvPr id="110" name="Gruppe 224">
              <a:extLst>
                <a:ext uri="{FF2B5EF4-FFF2-40B4-BE49-F238E27FC236}">
                  <a16:creationId xmlns:a16="http://schemas.microsoft.com/office/drawing/2014/main" id="{0CA97E29-D233-4CB3-B06F-7009A984475D}"/>
                </a:ext>
              </a:extLst>
            </p:cNvPr>
            <p:cNvGrpSpPr/>
            <p:nvPr/>
          </p:nvGrpSpPr>
          <p:grpSpPr bwMode="auto">
            <a:xfrm>
              <a:off x="61885" y="752495"/>
              <a:ext cx="3986212" cy="2951162"/>
              <a:chOff x="93979" y="699453"/>
              <a:chExt cx="3986530" cy="2951480"/>
            </a:xfrm>
            <a:grpFill/>
          </p:grpSpPr>
          <p:sp>
            <p:nvSpPr>
              <p:cNvPr id="122" name="Freeform 6016">
                <a:extLst>
                  <a:ext uri="{FF2B5EF4-FFF2-40B4-BE49-F238E27FC236}">
                    <a16:creationId xmlns:a16="http://schemas.microsoft.com/office/drawing/2014/main" id="{1A79B1AF-7635-4076-8AD4-40B68AA8D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550" y="1099503"/>
                <a:ext cx="40640" cy="2667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54" y="2"/>
                  </a:cxn>
                  <a:cxn ang="0">
                    <a:pos x="32" y="12"/>
                  </a:cxn>
                  <a:cxn ang="0">
                    <a:pos x="10" y="24"/>
                  </a:cxn>
                  <a:cxn ang="0">
                    <a:pos x="4" y="30"/>
                  </a:cxn>
                  <a:cxn ang="0">
                    <a:pos x="0" y="36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40" y="36"/>
                  </a:cxn>
                  <a:cxn ang="0">
                    <a:pos x="50" y="28"/>
                  </a:cxn>
                  <a:cxn ang="0">
                    <a:pos x="58" y="20"/>
                  </a:cxn>
                  <a:cxn ang="0">
                    <a:pos x="62" y="10"/>
                  </a:cxn>
                  <a:cxn ang="0">
                    <a:pos x="64" y="4"/>
                  </a:cxn>
                  <a:cxn ang="0">
                    <a:pos x="64" y="2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2"/>
                  </a:cxn>
                  <a:cxn ang="0">
                    <a:pos x="54" y="2"/>
                  </a:cxn>
                </a:cxnLst>
                <a:rect l="0" t="0" r="r" b="b"/>
                <a:pathLst>
                  <a:path w="64" h="42">
                    <a:moveTo>
                      <a:pt x="54" y="2"/>
                    </a:moveTo>
                    <a:lnTo>
                      <a:pt x="54" y="2"/>
                    </a:lnTo>
                    <a:lnTo>
                      <a:pt x="32" y="12"/>
                    </a:lnTo>
                    <a:lnTo>
                      <a:pt x="10" y="24"/>
                    </a:lnTo>
                    <a:lnTo>
                      <a:pt x="4" y="3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22" y="42"/>
                    </a:lnTo>
                    <a:lnTo>
                      <a:pt x="28" y="42"/>
                    </a:lnTo>
                    <a:lnTo>
                      <a:pt x="40" y="36"/>
                    </a:lnTo>
                    <a:lnTo>
                      <a:pt x="50" y="28"/>
                    </a:lnTo>
                    <a:lnTo>
                      <a:pt x="58" y="20"/>
                    </a:lnTo>
                    <a:lnTo>
                      <a:pt x="62" y="10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25" name="Freeform 6017">
                <a:extLst>
                  <a:ext uri="{FF2B5EF4-FFF2-40B4-BE49-F238E27FC236}">
                    <a16:creationId xmlns:a16="http://schemas.microsoft.com/office/drawing/2014/main" id="{D4AB7137-3126-44C1-86AE-BF4112EB7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910" y="1173163"/>
                <a:ext cx="270510" cy="165100"/>
              </a:xfrm>
              <a:custGeom>
                <a:avLst/>
                <a:gdLst/>
                <a:ahLst/>
                <a:cxnLst>
                  <a:cxn ang="0">
                    <a:pos x="20" y="198"/>
                  </a:cxn>
                  <a:cxn ang="0">
                    <a:pos x="68" y="214"/>
                  </a:cxn>
                  <a:cxn ang="0">
                    <a:pos x="92" y="232"/>
                  </a:cxn>
                  <a:cxn ang="0">
                    <a:pos x="106" y="256"/>
                  </a:cxn>
                  <a:cxn ang="0">
                    <a:pos x="116" y="260"/>
                  </a:cxn>
                  <a:cxn ang="0">
                    <a:pos x="146" y="248"/>
                  </a:cxn>
                  <a:cxn ang="0">
                    <a:pos x="168" y="236"/>
                  </a:cxn>
                  <a:cxn ang="0">
                    <a:pos x="184" y="238"/>
                  </a:cxn>
                  <a:cxn ang="0">
                    <a:pos x="208" y="232"/>
                  </a:cxn>
                  <a:cxn ang="0">
                    <a:pos x="216" y="226"/>
                  </a:cxn>
                  <a:cxn ang="0">
                    <a:pos x="224" y="200"/>
                  </a:cxn>
                  <a:cxn ang="0">
                    <a:pos x="232" y="178"/>
                  </a:cxn>
                  <a:cxn ang="0">
                    <a:pos x="254" y="172"/>
                  </a:cxn>
                  <a:cxn ang="0">
                    <a:pos x="266" y="158"/>
                  </a:cxn>
                  <a:cxn ang="0">
                    <a:pos x="280" y="140"/>
                  </a:cxn>
                  <a:cxn ang="0">
                    <a:pos x="322" y="124"/>
                  </a:cxn>
                  <a:cxn ang="0">
                    <a:pos x="392" y="94"/>
                  </a:cxn>
                  <a:cxn ang="0">
                    <a:pos x="418" y="86"/>
                  </a:cxn>
                  <a:cxn ang="0">
                    <a:pos x="424" y="72"/>
                  </a:cxn>
                  <a:cxn ang="0">
                    <a:pos x="408" y="64"/>
                  </a:cxn>
                  <a:cxn ang="0">
                    <a:pos x="370" y="40"/>
                  </a:cxn>
                  <a:cxn ang="0">
                    <a:pos x="334" y="22"/>
                  </a:cxn>
                  <a:cxn ang="0">
                    <a:pos x="302" y="22"/>
                  </a:cxn>
                  <a:cxn ang="0">
                    <a:pos x="284" y="30"/>
                  </a:cxn>
                  <a:cxn ang="0">
                    <a:pos x="276" y="40"/>
                  </a:cxn>
                  <a:cxn ang="0">
                    <a:pos x="272" y="36"/>
                  </a:cxn>
                  <a:cxn ang="0">
                    <a:pos x="268" y="26"/>
                  </a:cxn>
                  <a:cxn ang="0">
                    <a:pos x="260" y="26"/>
                  </a:cxn>
                  <a:cxn ang="0">
                    <a:pos x="234" y="22"/>
                  </a:cxn>
                  <a:cxn ang="0">
                    <a:pos x="192" y="2"/>
                  </a:cxn>
                  <a:cxn ang="0">
                    <a:pos x="168" y="0"/>
                  </a:cxn>
                  <a:cxn ang="0">
                    <a:pos x="138" y="6"/>
                  </a:cxn>
                  <a:cxn ang="0">
                    <a:pos x="54" y="16"/>
                  </a:cxn>
                  <a:cxn ang="0">
                    <a:pos x="50" y="20"/>
                  </a:cxn>
                  <a:cxn ang="0">
                    <a:pos x="56" y="28"/>
                  </a:cxn>
                  <a:cxn ang="0">
                    <a:pos x="64" y="46"/>
                  </a:cxn>
                  <a:cxn ang="0">
                    <a:pos x="76" y="52"/>
                  </a:cxn>
                  <a:cxn ang="0">
                    <a:pos x="86" y="60"/>
                  </a:cxn>
                  <a:cxn ang="0">
                    <a:pos x="74" y="72"/>
                  </a:cxn>
                  <a:cxn ang="0">
                    <a:pos x="72" y="80"/>
                  </a:cxn>
                  <a:cxn ang="0">
                    <a:pos x="58" y="84"/>
                  </a:cxn>
                  <a:cxn ang="0">
                    <a:pos x="56" y="90"/>
                  </a:cxn>
                  <a:cxn ang="0">
                    <a:pos x="48" y="106"/>
                  </a:cxn>
                  <a:cxn ang="0">
                    <a:pos x="46" y="114"/>
                  </a:cxn>
                  <a:cxn ang="0">
                    <a:pos x="56" y="122"/>
                  </a:cxn>
                  <a:cxn ang="0">
                    <a:pos x="44" y="126"/>
                  </a:cxn>
                  <a:cxn ang="0">
                    <a:pos x="30" y="130"/>
                  </a:cxn>
                  <a:cxn ang="0">
                    <a:pos x="34" y="140"/>
                  </a:cxn>
                  <a:cxn ang="0">
                    <a:pos x="22" y="160"/>
                  </a:cxn>
                  <a:cxn ang="0">
                    <a:pos x="4" y="182"/>
                  </a:cxn>
                  <a:cxn ang="0">
                    <a:pos x="0" y="192"/>
                  </a:cxn>
                  <a:cxn ang="0">
                    <a:pos x="2" y="196"/>
                  </a:cxn>
                </a:cxnLst>
                <a:rect l="0" t="0" r="r" b="b"/>
                <a:pathLst>
                  <a:path w="426" h="260">
                    <a:moveTo>
                      <a:pt x="2" y="196"/>
                    </a:moveTo>
                    <a:lnTo>
                      <a:pt x="2" y="196"/>
                    </a:lnTo>
                    <a:lnTo>
                      <a:pt x="20" y="198"/>
                    </a:lnTo>
                    <a:lnTo>
                      <a:pt x="38" y="204"/>
                    </a:lnTo>
                    <a:lnTo>
                      <a:pt x="68" y="214"/>
                    </a:lnTo>
                    <a:lnTo>
                      <a:pt x="68" y="214"/>
                    </a:lnTo>
                    <a:lnTo>
                      <a:pt x="78" y="220"/>
                    </a:lnTo>
                    <a:lnTo>
                      <a:pt x="86" y="226"/>
                    </a:lnTo>
                    <a:lnTo>
                      <a:pt x="92" y="232"/>
                    </a:lnTo>
                    <a:lnTo>
                      <a:pt x="96" y="240"/>
                    </a:lnTo>
                    <a:lnTo>
                      <a:pt x="102" y="252"/>
                    </a:lnTo>
                    <a:lnTo>
                      <a:pt x="106" y="256"/>
                    </a:lnTo>
                    <a:lnTo>
                      <a:pt x="110" y="260"/>
                    </a:lnTo>
                    <a:lnTo>
                      <a:pt x="110" y="260"/>
                    </a:lnTo>
                    <a:lnTo>
                      <a:pt x="116" y="260"/>
                    </a:lnTo>
                    <a:lnTo>
                      <a:pt x="122" y="260"/>
                    </a:lnTo>
                    <a:lnTo>
                      <a:pt x="134" y="256"/>
                    </a:lnTo>
                    <a:lnTo>
                      <a:pt x="146" y="248"/>
                    </a:lnTo>
                    <a:lnTo>
                      <a:pt x="160" y="240"/>
                    </a:lnTo>
                    <a:lnTo>
                      <a:pt x="160" y="240"/>
                    </a:lnTo>
                    <a:lnTo>
                      <a:pt x="168" y="236"/>
                    </a:lnTo>
                    <a:lnTo>
                      <a:pt x="172" y="234"/>
                    </a:lnTo>
                    <a:lnTo>
                      <a:pt x="180" y="236"/>
                    </a:lnTo>
                    <a:lnTo>
                      <a:pt x="184" y="238"/>
                    </a:lnTo>
                    <a:lnTo>
                      <a:pt x="190" y="238"/>
                    </a:lnTo>
                    <a:lnTo>
                      <a:pt x="198" y="236"/>
                    </a:lnTo>
                    <a:lnTo>
                      <a:pt x="208" y="232"/>
                    </a:lnTo>
                    <a:lnTo>
                      <a:pt x="208" y="232"/>
                    </a:lnTo>
                    <a:lnTo>
                      <a:pt x="212" y="230"/>
                    </a:lnTo>
                    <a:lnTo>
                      <a:pt x="216" y="226"/>
                    </a:lnTo>
                    <a:lnTo>
                      <a:pt x="222" y="218"/>
                    </a:lnTo>
                    <a:lnTo>
                      <a:pt x="224" y="210"/>
                    </a:lnTo>
                    <a:lnTo>
                      <a:pt x="224" y="200"/>
                    </a:lnTo>
                    <a:lnTo>
                      <a:pt x="224" y="192"/>
                    </a:lnTo>
                    <a:lnTo>
                      <a:pt x="226" y="184"/>
                    </a:lnTo>
                    <a:lnTo>
                      <a:pt x="232" y="178"/>
                    </a:lnTo>
                    <a:lnTo>
                      <a:pt x="244" y="174"/>
                    </a:lnTo>
                    <a:lnTo>
                      <a:pt x="244" y="174"/>
                    </a:lnTo>
                    <a:lnTo>
                      <a:pt x="254" y="172"/>
                    </a:lnTo>
                    <a:lnTo>
                      <a:pt x="260" y="170"/>
                    </a:lnTo>
                    <a:lnTo>
                      <a:pt x="264" y="164"/>
                    </a:lnTo>
                    <a:lnTo>
                      <a:pt x="266" y="158"/>
                    </a:lnTo>
                    <a:lnTo>
                      <a:pt x="268" y="152"/>
                    </a:lnTo>
                    <a:lnTo>
                      <a:pt x="272" y="146"/>
                    </a:lnTo>
                    <a:lnTo>
                      <a:pt x="280" y="140"/>
                    </a:lnTo>
                    <a:lnTo>
                      <a:pt x="292" y="136"/>
                    </a:lnTo>
                    <a:lnTo>
                      <a:pt x="292" y="136"/>
                    </a:lnTo>
                    <a:lnTo>
                      <a:pt x="322" y="124"/>
                    </a:lnTo>
                    <a:lnTo>
                      <a:pt x="348" y="112"/>
                    </a:lnTo>
                    <a:lnTo>
                      <a:pt x="370" y="102"/>
                    </a:lnTo>
                    <a:lnTo>
                      <a:pt x="392" y="94"/>
                    </a:lnTo>
                    <a:lnTo>
                      <a:pt x="392" y="94"/>
                    </a:lnTo>
                    <a:lnTo>
                      <a:pt x="408" y="90"/>
                    </a:lnTo>
                    <a:lnTo>
                      <a:pt x="418" y="86"/>
                    </a:lnTo>
                    <a:lnTo>
                      <a:pt x="424" y="82"/>
                    </a:lnTo>
                    <a:lnTo>
                      <a:pt x="426" y="76"/>
                    </a:lnTo>
                    <a:lnTo>
                      <a:pt x="424" y="72"/>
                    </a:lnTo>
                    <a:lnTo>
                      <a:pt x="420" y="70"/>
                    </a:lnTo>
                    <a:lnTo>
                      <a:pt x="408" y="64"/>
                    </a:lnTo>
                    <a:lnTo>
                      <a:pt x="408" y="64"/>
                    </a:lnTo>
                    <a:lnTo>
                      <a:pt x="398" y="60"/>
                    </a:lnTo>
                    <a:lnTo>
                      <a:pt x="390" y="54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48" y="26"/>
                    </a:lnTo>
                    <a:lnTo>
                      <a:pt x="334" y="22"/>
                    </a:lnTo>
                    <a:lnTo>
                      <a:pt x="318" y="22"/>
                    </a:lnTo>
                    <a:lnTo>
                      <a:pt x="318" y="22"/>
                    </a:lnTo>
                    <a:lnTo>
                      <a:pt x="302" y="22"/>
                    </a:lnTo>
                    <a:lnTo>
                      <a:pt x="294" y="24"/>
                    </a:lnTo>
                    <a:lnTo>
                      <a:pt x="288" y="26"/>
                    </a:lnTo>
                    <a:lnTo>
                      <a:pt x="284" y="30"/>
                    </a:lnTo>
                    <a:lnTo>
                      <a:pt x="282" y="36"/>
                    </a:lnTo>
                    <a:lnTo>
                      <a:pt x="280" y="38"/>
                    </a:lnTo>
                    <a:lnTo>
                      <a:pt x="276" y="40"/>
                    </a:lnTo>
                    <a:lnTo>
                      <a:pt x="276" y="40"/>
                    </a:lnTo>
                    <a:lnTo>
                      <a:pt x="272" y="40"/>
                    </a:lnTo>
                    <a:lnTo>
                      <a:pt x="272" y="36"/>
                    </a:lnTo>
                    <a:lnTo>
                      <a:pt x="272" y="32"/>
                    </a:lnTo>
                    <a:lnTo>
                      <a:pt x="272" y="30"/>
                    </a:lnTo>
                    <a:lnTo>
                      <a:pt x="268" y="26"/>
                    </a:lnTo>
                    <a:lnTo>
                      <a:pt x="268" y="26"/>
                    </a:lnTo>
                    <a:lnTo>
                      <a:pt x="266" y="26"/>
                    </a:lnTo>
                    <a:lnTo>
                      <a:pt x="260" y="26"/>
                    </a:lnTo>
                    <a:lnTo>
                      <a:pt x="250" y="24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18" y="16"/>
                    </a:lnTo>
                    <a:lnTo>
                      <a:pt x="208" y="12"/>
                    </a:lnTo>
                    <a:lnTo>
                      <a:pt x="192" y="2"/>
                    </a:lnTo>
                    <a:lnTo>
                      <a:pt x="186" y="0"/>
                    </a:lnTo>
                    <a:lnTo>
                      <a:pt x="178" y="0"/>
                    </a:lnTo>
                    <a:lnTo>
                      <a:pt x="168" y="0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38" y="6"/>
                    </a:lnTo>
                    <a:lnTo>
                      <a:pt x="120" y="8"/>
                    </a:lnTo>
                    <a:lnTo>
                      <a:pt x="82" y="12"/>
                    </a:lnTo>
                    <a:lnTo>
                      <a:pt x="54" y="16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4" y="24"/>
                    </a:lnTo>
                    <a:lnTo>
                      <a:pt x="56" y="28"/>
                    </a:lnTo>
                    <a:lnTo>
                      <a:pt x="58" y="36"/>
                    </a:lnTo>
                    <a:lnTo>
                      <a:pt x="60" y="42"/>
                    </a:lnTo>
                    <a:lnTo>
                      <a:pt x="64" y="46"/>
                    </a:lnTo>
                    <a:lnTo>
                      <a:pt x="68" y="48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84" y="5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84" y="64"/>
                    </a:lnTo>
                    <a:lnTo>
                      <a:pt x="76" y="68"/>
                    </a:lnTo>
                    <a:lnTo>
                      <a:pt x="74" y="72"/>
                    </a:lnTo>
                    <a:lnTo>
                      <a:pt x="72" y="76"/>
                    </a:lnTo>
                    <a:lnTo>
                      <a:pt x="72" y="76"/>
                    </a:lnTo>
                    <a:lnTo>
                      <a:pt x="72" y="80"/>
                    </a:lnTo>
                    <a:lnTo>
                      <a:pt x="70" y="82"/>
                    </a:lnTo>
                    <a:lnTo>
                      <a:pt x="64" y="82"/>
                    </a:lnTo>
                    <a:lnTo>
                      <a:pt x="58" y="84"/>
                    </a:lnTo>
                    <a:lnTo>
                      <a:pt x="56" y="86"/>
                    </a:lnTo>
                    <a:lnTo>
                      <a:pt x="56" y="90"/>
                    </a:lnTo>
                    <a:lnTo>
                      <a:pt x="56" y="90"/>
                    </a:lnTo>
                    <a:lnTo>
                      <a:pt x="56" y="94"/>
                    </a:lnTo>
                    <a:lnTo>
                      <a:pt x="54" y="98"/>
                    </a:lnTo>
                    <a:lnTo>
                      <a:pt x="48" y="106"/>
                    </a:lnTo>
                    <a:lnTo>
                      <a:pt x="44" y="110"/>
                    </a:lnTo>
                    <a:lnTo>
                      <a:pt x="44" y="112"/>
                    </a:lnTo>
                    <a:lnTo>
                      <a:pt x="46" y="114"/>
                    </a:lnTo>
                    <a:lnTo>
                      <a:pt x="46" y="114"/>
                    </a:lnTo>
                    <a:lnTo>
                      <a:pt x="54" y="118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4" y="124"/>
                    </a:lnTo>
                    <a:lnTo>
                      <a:pt x="44" y="126"/>
                    </a:lnTo>
                    <a:lnTo>
                      <a:pt x="44" y="126"/>
                    </a:lnTo>
                    <a:lnTo>
                      <a:pt x="34" y="128"/>
                    </a:lnTo>
                    <a:lnTo>
                      <a:pt x="30" y="130"/>
                    </a:lnTo>
                    <a:lnTo>
                      <a:pt x="30" y="134"/>
                    </a:lnTo>
                    <a:lnTo>
                      <a:pt x="34" y="140"/>
                    </a:lnTo>
                    <a:lnTo>
                      <a:pt x="34" y="140"/>
                    </a:lnTo>
                    <a:lnTo>
                      <a:pt x="34" y="144"/>
                    </a:lnTo>
                    <a:lnTo>
                      <a:pt x="32" y="150"/>
                    </a:lnTo>
                    <a:lnTo>
                      <a:pt x="22" y="160"/>
                    </a:lnTo>
                    <a:lnTo>
                      <a:pt x="10" y="172"/>
                    </a:lnTo>
                    <a:lnTo>
                      <a:pt x="6" y="178"/>
                    </a:lnTo>
                    <a:lnTo>
                      <a:pt x="4" y="182"/>
                    </a:lnTo>
                    <a:lnTo>
                      <a:pt x="4" y="182"/>
                    </a:lnTo>
                    <a:lnTo>
                      <a:pt x="2" y="188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2" y="196"/>
                    </a:lnTo>
                    <a:lnTo>
                      <a:pt x="2" y="19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27" name="Freeform 6018">
                <a:extLst>
                  <a:ext uri="{FF2B5EF4-FFF2-40B4-BE49-F238E27FC236}">
                    <a16:creationId xmlns:a16="http://schemas.microsoft.com/office/drawing/2014/main" id="{210DDF05-8315-461B-9EBA-30F63E06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570" y="1024573"/>
                <a:ext cx="190500" cy="87630"/>
              </a:xfrm>
              <a:custGeom>
                <a:avLst/>
                <a:gdLst/>
                <a:ahLst/>
                <a:cxnLst>
                  <a:cxn ang="0">
                    <a:pos x="12" y="124"/>
                  </a:cxn>
                  <a:cxn ang="0">
                    <a:pos x="16" y="130"/>
                  </a:cxn>
                  <a:cxn ang="0">
                    <a:pos x="36" y="120"/>
                  </a:cxn>
                  <a:cxn ang="0">
                    <a:pos x="50" y="118"/>
                  </a:cxn>
                  <a:cxn ang="0">
                    <a:pos x="66" y="124"/>
                  </a:cxn>
                  <a:cxn ang="0">
                    <a:pos x="76" y="124"/>
                  </a:cxn>
                  <a:cxn ang="0">
                    <a:pos x="88" y="114"/>
                  </a:cxn>
                  <a:cxn ang="0">
                    <a:pos x="94" y="122"/>
                  </a:cxn>
                  <a:cxn ang="0">
                    <a:pos x="112" y="138"/>
                  </a:cxn>
                  <a:cxn ang="0">
                    <a:pos x="132" y="132"/>
                  </a:cxn>
                  <a:cxn ang="0">
                    <a:pos x="138" y="114"/>
                  </a:cxn>
                  <a:cxn ang="0">
                    <a:pos x="146" y="110"/>
                  </a:cxn>
                  <a:cxn ang="0">
                    <a:pos x="156" y="114"/>
                  </a:cxn>
                  <a:cxn ang="0">
                    <a:pos x="174" y="94"/>
                  </a:cxn>
                  <a:cxn ang="0">
                    <a:pos x="182" y="76"/>
                  </a:cxn>
                  <a:cxn ang="0">
                    <a:pos x="186" y="66"/>
                  </a:cxn>
                  <a:cxn ang="0">
                    <a:pos x="206" y="56"/>
                  </a:cxn>
                  <a:cxn ang="0">
                    <a:pos x="208" y="64"/>
                  </a:cxn>
                  <a:cxn ang="0">
                    <a:pos x="206" y="88"/>
                  </a:cxn>
                  <a:cxn ang="0">
                    <a:pos x="214" y="96"/>
                  </a:cxn>
                  <a:cxn ang="0">
                    <a:pos x="236" y="100"/>
                  </a:cxn>
                  <a:cxn ang="0">
                    <a:pos x="244" y="92"/>
                  </a:cxn>
                  <a:cxn ang="0">
                    <a:pos x="246" y="80"/>
                  </a:cxn>
                  <a:cxn ang="0">
                    <a:pos x="274" y="74"/>
                  </a:cxn>
                  <a:cxn ang="0">
                    <a:pos x="294" y="60"/>
                  </a:cxn>
                  <a:cxn ang="0">
                    <a:pos x="280" y="42"/>
                  </a:cxn>
                  <a:cxn ang="0">
                    <a:pos x="272" y="36"/>
                  </a:cxn>
                  <a:cxn ang="0">
                    <a:pos x="278" y="28"/>
                  </a:cxn>
                  <a:cxn ang="0">
                    <a:pos x="300" y="18"/>
                  </a:cxn>
                  <a:cxn ang="0">
                    <a:pos x="288" y="8"/>
                  </a:cxn>
                  <a:cxn ang="0">
                    <a:pos x="258" y="0"/>
                  </a:cxn>
                  <a:cxn ang="0">
                    <a:pos x="244" y="4"/>
                  </a:cxn>
                  <a:cxn ang="0">
                    <a:pos x="234" y="16"/>
                  </a:cxn>
                  <a:cxn ang="0">
                    <a:pos x="202" y="12"/>
                  </a:cxn>
                  <a:cxn ang="0">
                    <a:pos x="160" y="18"/>
                  </a:cxn>
                  <a:cxn ang="0">
                    <a:pos x="128" y="38"/>
                  </a:cxn>
                  <a:cxn ang="0">
                    <a:pos x="102" y="58"/>
                  </a:cxn>
                  <a:cxn ang="0">
                    <a:pos x="82" y="66"/>
                  </a:cxn>
                  <a:cxn ang="0">
                    <a:pos x="66" y="78"/>
                  </a:cxn>
                  <a:cxn ang="0">
                    <a:pos x="44" y="90"/>
                  </a:cxn>
                  <a:cxn ang="0">
                    <a:pos x="28" y="86"/>
                  </a:cxn>
                  <a:cxn ang="0">
                    <a:pos x="12" y="96"/>
                  </a:cxn>
                  <a:cxn ang="0">
                    <a:pos x="2" y="112"/>
                  </a:cxn>
                  <a:cxn ang="0">
                    <a:pos x="14" y="116"/>
                  </a:cxn>
                </a:cxnLst>
                <a:rect l="0" t="0" r="r" b="b"/>
                <a:pathLst>
                  <a:path w="300" h="138">
                    <a:moveTo>
                      <a:pt x="14" y="120"/>
                    </a:moveTo>
                    <a:lnTo>
                      <a:pt x="14" y="120"/>
                    </a:lnTo>
                    <a:lnTo>
                      <a:pt x="12" y="124"/>
                    </a:lnTo>
                    <a:lnTo>
                      <a:pt x="12" y="126"/>
                    </a:lnTo>
                    <a:lnTo>
                      <a:pt x="14" y="128"/>
                    </a:lnTo>
                    <a:lnTo>
                      <a:pt x="16" y="130"/>
                    </a:lnTo>
                    <a:lnTo>
                      <a:pt x="24" y="128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42" y="118"/>
                    </a:lnTo>
                    <a:lnTo>
                      <a:pt x="46" y="116"/>
                    </a:lnTo>
                    <a:lnTo>
                      <a:pt x="50" y="118"/>
                    </a:lnTo>
                    <a:lnTo>
                      <a:pt x="52" y="118"/>
                    </a:lnTo>
                    <a:lnTo>
                      <a:pt x="60" y="124"/>
                    </a:lnTo>
                    <a:lnTo>
                      <a:pt x="66" y="124"/>
                    </a:lnTo>
                    <a:lnTo>
                      <a:pt x="72" y="126"/>
                    </a:lnTo>
                    <a:lnTo>
                      <a:pt x="72" y="126"/>
                    </a:lnTo>
                    <a:lnTo>
                      <a:pt x="76" y="124"/>
                    </a:lnTo>
                    <a:lnTo>
                      <a:pt x="82" y="122"/>
                    </a:lnTo>
                    <a:lnTo>
                      <a:pt x="86" y="116"/>
                    </a:lnTo>
                    <a:lnTo>
                      <a:pt x="88" y="114"/>
                    </a:lnTo>
                    <a:lnTo>
                      <a:pt x="90" y="114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8" y="130"/>
                    </a:lnTo>
                    <a:lnTo>
                      <a:pt x="104" y="134"/>
                    </a:lnTo>
                    <a:lnTo>
                      <a:pt x="112" y="138"/>
                    </a:lnTo>
                    <a:lnTo>
                      <a:pt x="118" y="138"/>
                    </a:lnTo>
                    <a:lnTo>
                      <a:pt x="126" y="136"/>
                    </a:lnTo>
                    <a:lnTo>
                      <a:pt x="132" y="132"/>
                    </a:lnTo>
                    <a:lnTo>
                      <a:pt x="136" y="124"/>
                    </a:lnTo>
                    <a:lnTo>
                      <a:pt x="138" y="114"/>
                    </a:lnTo>
                    <a:lnTo>
                      <a:pt x="138" y="114"/>
                    </a:lnTo>
                    <a:lnTo>
                      <a:pt x="138" y="106"/>
                    </a:lnTo>
                    <a:lnTo>
                      <a:pt x="140" y="104"/>
                    </a:lnTo>
                    <a:lnTo>
                      <a:pt x="146" y="110"/>
                    </a:lnTo>
                    <a:lnTo>
                      <a:pt x="150" y="114"/>
                    </a:lnTo>
                    <a:lnTo>
                      <a:pt x="154" y="114"/>
                    </a:lnTo>
                    <a:lnTo>
                      <a:pt x="156" y="114"/>
                    </a:lnTo>
                    <a:lnTo>
                      <a:pt x="160" y="112"/>
                    </a:lnTo>
                    <a:lnTo>
                      <a:pt x="164" y="108"/>
                    </a:lnTo>
                    <a:lnTo>
                      <a:pt x="174" y="94"/>
                    </a:lnTo>
                    <a:lnTo>
                      <a:pt x="174" y="94"/>
                    </a:lnTo>
                    <a:lnTo>
                      <a:pt x="180" y="82"/>
                    </a:lnTo>
                    <a:lnTo>
                      <a:pt x="182" y="76"/>
                    </a:lnTo>
                    <a:lnTo>
                      <a:pt x="182" y="68"/>
                    </a:lnTo>
                    <a:lnTo>
                      <a:pt x="184" y="66"/>
                    </a:lnTo>
                    <a:lnTo>
                      <a:pt x="186" y="66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206" y="56"/>
                    </a:lnTo>
                    <a:lnTo>
                      <a:pt x="208" y="58"/>
                    </a:lnTo>
                    <a:lnTo>
                      <a:pt x="210" y="58"/>
                    </a:lnTo>
                    <a:lnTo>
                      <a:pt x="208" y="64"/>
                    </a:lnTo>
                    <a:lnTo>
                      <a:pt x="206" y="72"/>
                    </a:lnTo>
                    <a:lnTo>
                      <a:pt x="204" y="80"/>
                    </a:lnTo>
                    <a:lnTo>
                      <a:pt x="206" y="88"/>
                    </a:lnTo>
                    <a:lnTo>
                      <a:pt x="208" y="92"/>
                    </a:lnTo>
                    <a:lnTo>
                      <a:pt x="210" y="94"/>
                    </a:lnTo>
                    <a:lnTo>
                      <a:pt x="214" y="96"/>
                    </a:lnTo>
                    <a:lnTo>
                      <a:pt x="222" y="98"/>
                    </a:lnTo>
                    <a:lnTo>
                      <a:pt x="222" y="98"/>
                    </a:lnTo>
                    <a:lnTo>
                      <a:pt x="236" y="100"/>
                    </a:lnTo>
                    <a:lnTo>
                      <a:pt x="242" y="98"/>
                    </a:lnTo>
                    <a:lnTo>
                      <a:pt x="246" y="96"/>
                    </a:lnTo>
                    <a:lnTo>
                      <a:pt x="244" y="92"/>
                    </a:lnTo>
                    <a:lnTo>
                      <a:pt x="244" y="86"/>
                    </a:lnTo>
                    <a:lnTo>
                      <a:pt x="244" y="82"/>
                    </a:lnTo>
                    <a:lnTo>
                      <a:pt x="246" y="80"/>
                    </a:lnTo>
                    <a:lnTo>
                      <a:pt x="254" y="78"/>
                    </a:lnTo>
                    <a:lnTo>
                      <a:pt x="254" y="78"/>
                    </a:lnTo>
                    <a:lnTo>
                      <a:pt x="274" y="74"/>
                    </a:lnTo>
                    <a:lnTo>
                      <a:pt x="284" y="70"/>
                    </a:lnTo>
                    <a:lnTo>
                      <a:pt x="290" y="66"/>
                    </a:lnTo>
                    <a:lnTo>
                      <a:pt x="294" y="60"/>
                    </a:lnTo>
                    <a:lnTo>
                      <a:pt x="294" y="54"/>
                    </a:lnTo>
                    <a:lnTo>
                      <a:pt x="290" y="48"/>
                    </a:lnTo>
                    <a:lnTo>
                      <a:pt x="280" y="42"/>
                    </a:lnTo>
                    <a:lnTo>
                      <a:pt x="280" y="42"/>
                    </a:lnTo>
                    <a:lnTo>
                      <a:pt x="274" y="38"/>
                    </a:lnTo>
                    <a:lnTo>
                      <a:pt x="272" y="36"/>
                    </a:lnTo>
                    <a:lnTo>
                      <a:pt x="272" y="34"/>
                    </a:lnTo>
                    <a:lnTo>
                      <a:pt x="272" y="32"/>
                    </a:lnTo>
                    <a:lnTo>
                      <a:pt x="278" y="28"/>
                    </a:lnTo>
                    <a:lnTo>
                      <a:pt x="288" y="24"/>
                    </a:lnTo>
                    <a:lnTo>
                      <a:pt x="296" y="22"/>
                    </a:lnTo>
                    <a:lnTo>
                      <a:pt x="300" y="18"/>
                    </a:lnTo>
                    <a:lnTo>
                      <a:pt x="300" y="16"/>
                    </a:lnTo>
                    <a:lnTo>
                      <a:pt x="298" y="14"/>
                    </a:lnTo>
                    <a:lnTo>
                      <a:pt x="288" y="8"/>
                    </a:lnTo>
                    <a:lnTo>
                      <a:pt x="288" y="8"/>
                    </a:lnTo>
                    <a:lnTo>
                      <a:pt x="266" y="0"/>
                    </a:lnTo>
                    <a:lnTo>
                      <a:pt x="258" y="0"/>
                    </a:lnTo>
                    <a:lnTo>
                      <a:pt x="254" y="0"/>
                    </a:lnTo>
                    <a:lnTo>
                      <a:pt x="248" y="2"/>
                    </a:lnTo>
                    <a:lnTo>
                      <a:pt x="244" y="4"/>
                    </a:lnTo>
                    <a:lnTo>
                      <a:pt x="238" y="14"/>
                    </a:lnTo>
                    <a:lnTo>
                      <a:pt x="238" y="14"/>
                    </a:lnTo>
                    <a:lnTo>
                      <a:pt x="234" y="16"/>
                    </a:lnTo>
                    <a:lnTo>
                      <a:pt x="232" y="16"/>
                    </a:lnTo>
                    <a:lnTo>
                      <a:pt x="224" y="16"/>
                    </a:lnTo>
                    <a:lnTo>
                      <a:pt x="202" y="12"/>
                    </a:lnTo>
                    <a:lnTo>
                      <a:pt x="186" y="12"/>
                    </a:lnTo>
                    <a:lnTo>
                      <a:pt x="170" y="14"/>
                    </a:lnTo>
                    <a:lnTo>
                      <a:pt x="160" y="18"/>
                    </a:lnTo>
                    <a:lnTo>
                      <a:pt x="150" y="22"/>
                    </a:lnTo>
                    <a:lnTo>
                      <a:pt x="140" y="28"/>
                    </a:lnTo>
                    <a:lnTo>
                      <a:pt x="128" y="38"/>
                    </a:lnTo>
                    <a:lnTo>
                      <a:pt x="128" y="38"/>
                    </a:lnTo>
                    <a:lnTo>
                      <a:pt x="112" y="50"/>
                    </a:lnTo>
                    <a:lnTo>
                      <a:pt x="102" y="58"/>
                    </a:lnTo>
                    <a:lnTo>
                      <a:pt x="94" y="62"/>
                    </a:lnTo>
                    <a:lnTo>
                      <a:pt x="90" y="62"/>
                    </a:lnTo>
                    <a:lnTo>
                      <a:pt x="82" y="66"/>
                    </a:lnTo>
                    <a:lnTo>
                      <a:pt x="76" y="70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58" y="86"/>
                    </a:lnTo>
                    <a:lnTo>
                      <a:pt x="50" y="88"/>
                    </a:lnTo>
                    <a:lnTo>
                      <a:pt x="44" y="90"/>
                    </a:lnTo>
                    <a:lnTo>
                      <a:pt x="38" y="88"/>
                    </a:lnTo>
                    <a:lnTo>
                      <a:pt x="34" y="86"/>
                    </a:lnTo>
                    <a:lnTo>
                      <a:pt x="28" y="86"/>
                    </a:lnTo>
                    <a:lnTo>
                      <a:pt x="20" y="90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4" y="104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4" y="112"/>
                    </a:lnTo>
                    <a:lnTo>
                      <a:pt x="12" y="114"/>
                    </a:lnTo>
                    <a:lnTo>
                      <a:pt x="14" y="116"/>
                    </a:lnTo>
                    <a:lnTo>
                      <a:pt x="14" y="120"/>
                    </a:lnTo>
                    <a:lnTo>
                      <a:pt x="14" y="12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30" name="Freeform 6019">
                <a:extLst>
                  <a:ext uri="{FF2B5EF4-FFF2-40B4-BE49-F238E27FC236}">
                    <a16:creationId xmlns:a16="http://schemas.microsoft.com/office/drawing/2014/main" id="{B689D1B4-4FD2-47FB-AD1D-360D5441F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120" y="1056323"/>
                <a:ext cx="35560" cy="1016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4" y="14"/>
                  </a:cxn>
                  <a:cxn ang="0">
                    <a:pos x="18" y="16"/>
                  </a:cxn>
                  <a:cxn ang="0">
                    <a:pos x="38" y="16"/>
                  </a:cxn>
                  <a:cxn ang="0">
                    <a:pos x="46" y="14"/>
                  </a:cxn>
                  <a:cxn ang="0">
                    <a:pos x="54" y="12"/>
                  </a:cxn>
                  <a:cxn ang="0">
                    <a:pos x="54" y="12"/>
                  </a:cxn>
                  <a:cxn ang="0">
                    <a:pos x="56" y="10"/>
                  </a:cxn>
                  <a:cxn ang="0">
                    <a:pos x="56" y="8"/>
                  </a:cxn>
                  <a:cxn ang="0">
                    <a:pos x="54" y="6"/>
                  </a:cxn>
                  <a:cxn ang="0">
                    <a:pos x="46" y="2"/>
                  </a:cxn>
                  <a:cxn ang="0">
                    <a:pos x="36" y="2"/>
                  </a:cxn>
                  <a:cxn ang="0">
                    <a:pos x="26" y="0"/>
                  </a:cxn>
                  <a:cxn ang="0">
                    <a:pos x="16" y="2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56" h="16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8" y="16"/>
                    </a:lnTo>
                    <a:lnTo>
                      <a:pt x="38" y="16"/>
                    </a:lnTo>
                    <a:lnTo>
                      <a:pt x="46" y="14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4" y="6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31" name="Freeform 6020">
                <a:extLst>
                  <a:ext uri="{FF2B5EF4-FFF2-40B4-BE49-F238E27FC236}">
                    <a16:creationId xmlns:a16="http://schemas.microsoft.com/office/drawing/2014/main" id="{C242C455-D4A1-4511-8A00-162B97AB0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310" y="996633"/>
                <a:ext cx="34290" cy="19050"/>
              </a:xfrm>
              <a:custGeom>
                <a:avLst/>
                <a:gdLst/>
                <a:ahLst/>
                <a:cxnLst>
                  <a:cxn ang="0">
                    <a:pos x="42" y="30"/>
                  </a:cxn>
                  <a:cxn ang="0">
                    <a:pos x="42" y="30"/>
                  </a:cxn>
                  <a:cxn ang="0">
                    <a:pos x="52" y="28"/>
                  </a:cxn>
                  <a:cxn ang="0">
                    <a:pos x="54" y="26"/>
                  </a:cxn>
                  <a:cxn ang="0">
                    <a:pos x="54" y="24"/>
                  </a:cxn>
                  <a:cxn ang="0">
                    <a:pos x="50" y="18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34" y="4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8" y="22"/>
                  </a:cxn>
                  <a:cxn ang="0">
                    <a:pos x="24" y="28"/>
                  </a:cxn>
                  <a:cxn ang="0">
                    <a:pos x="32" y="28"/>
                  </a:cxn>
                  <a:cxn ang="0">
                    <a:pos x="42" y="30"/>
                  </a:cxn>
                  <a:cxn ang="0">
                    <a:pos x="42" y="30"/>
                  </a:cxn>
                </a:cxnLst>
                <a:rect l="0" t="0" r="r" b="b"/>
                <a:pathLst>
                  <a:path w="54" h="30">
                    <a:moveTo>
                      <a:pt x="42" y="30"/>
                    </a:moveTo>
                    <a:lnTo>
                      <a:pt x="42" y="30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0" y="1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34" y="4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4" y="28"/>
                    </a:lnTo>
                    <a:lnTo>
                      <a:pt x="32" y="28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33" name="Freeform 6021">
                <a:extLst>
                  <a:ext uri="{FF2B5EF4-FFF2-40B4-BE49-F238E27FC236}">
                    <a16:creationId xmlns:a16="http://schemas.microsoft.com/office/drawing/2014/main" id="{8B56FFB8-48B3-4DB5-8AEE-7F59A0E96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994093"/>
                <a:ext cx="97790" cy="39370"/>
              </a:xfrm>
              <a:custGeom>
                <a:avLst/>
                <a:gdLst/>
                <a:ahLst/>
                <a:cxnLst>
                  <a:cxn ang="0">
                    <a:pos x="106" y="56"/>
                  </a:cxn>
                  <a:cxn ang="0">
                    <a:pos x="106" y="56"/>
                  </a:cxn>
                  <a:cxn ang="0">
                    <a:pos x="120" y="52"/>
                  </a:cxn>
                  <a:cxn ang="0">
                    <a:pos x="130" y="48"/>
                  </a:cxn>
                  <a:cxn ang="0">
                    <a:pos x="136" y="44"/>
                  </a:cxn>
                  <a:cxn ang="0">
                    <a:pos x="138" y="40"/>
                  </a:cxn>
                  <a:cxn ang="0">
                    <a:pos x="138" y="34"/>
                  </a:cxn>
                  <a:cxn ang="0">
                    <a:pos x="132" y="30"/>
                  </a:cxn>
                  <a:cxn ang="0">
                    <a:pos x="124" y="28"/>
                  </a:cxn>
                  <a:cxn ang="0">
                    <a:pos x="114" y="26"/>
                  </a:cxn>
                  <a:cxn ang="0">
                    <a:pos x="114" y="26"/>
                  </a:cxn>
                  <a:cxn ang="0">
                    <a:pos x="104" y="24"/>
                  </a:cxn>
                  <a:cxn ang="0">
                    <a:pos x="104" y="24"/>
                  </a:cxn>
                  <a:cxn ang="0">
                    <a:pos x="118" y="22"/>
                  </a:cxn>
                  <a:cxn ang="0">
                    <a:pos x="138" y="16"/>
                  </a:cxn>
                  <a:cxn ang="0">
                    <a:pos x="148" y="12"/>
                  </a:cxn>
                  <a:cxn ang="0">
                    <a:pos x="152" y="8"/>
                  </a:cxn>
                  <a:cxn ang="0">
                    <a:pos x="152" y="8"/>
                  </a:cxn>
                  <a:cxn ang="0">
                    <a:pos x="154" y="4"/>
                  </a:cxn>
                  <a:cxn ang="0">
                    <a:pos x="152" y="2"/>
                  </a:cxn>
                  <a:cxn ang="0">
                    <a:pos x="148" y="0"/>
                  </a:cxn>
                  <a:cxn ang="0">
                    <a:pos x="138" y="0"/>
                  </a:cxn>
                  <a:cxn ang="0">
                    <a:pos x="124" y="0"/>
                  </a:cxn>
                  <a:cxn ang="0">
                    <a:pos x="90" y="4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18" y="14"/>
                  </a:cxn>
                  <a:cxn ang="0">
                    <a:pos x="8" y="18"/>
                  </a:cxn>
                  <a:cxn ang="0">
                    <a:pos x="4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8" y="46"/>
                  </a:cxn>
                  <a:cxn ang="0">
                    <a:pos x="8" y="46"/>
                  </a:cxn>
                  <a:cxn ang="0">
                    <a:pos x="14" y="52"/>
                  </a:cxn>
                  <a:cxn ang="0">
                    <a:pos x="22" y="58"/>
                  </a:cxn>
                  <a:cxn ang="0">
                    <a:pos x="32" y="60"/>
                  </a:cxn>
                  <a:cxn ang="0">
                    <a:pos x="46" y="62"/>
                  </a:cxn>
                  <a:cxn ang="0">
                    <a:pos x="74" y="60"/>
                  </a:cxn>
                  <a:cxn ang="0">
                    <a:pos x="106" y="56"/>
                  </a:cxn>
                  <a:cxn ang="0">
                    <a:pos x="106" y="56"/>
                  </a:cxn>
                </a:cxnLst>
                <a:rect l="0" t="0" r="r" b="b"/>
                <a:pathLst>
                  <a:path w="154" h="62">
                    <a:moveTo>
                      <a:pt x="106" y="56"/>
                    </a:moveTo>
                    <a:lnTo>
                      <a:pt x="106" y="56"/>
                    </a:lnTo>
                    <a:lnTo>
                      <a:pt x="120" y="52"/>
                    </a:lnTo>
                    <a:lnTo>
                      <a:pt x="130" y="48"/>
                    </a:lnTo>
                    <a:lnTo>
                      <a:pt x="136" y="44"/>
                    </a:lnTo>
                    <a:lnTo>
                      <a:pt x="138" y="40"/>
                    </a:lnTo>
                    <a:lnTo>
                      <a:pt x="138" y="34"/>
                    </a:lnTo>
                    <a:lnTo>
                      <a:pt x="132" y="30"/>
                    </a:lnTo>
                    <a:lnTo>
                      <a:pt x="124" y="28"/>
                    </a:lnTo>
                    <a:lnTo>
                      <a:pt x="114" y="26"/>
                    </a:lnTo>
                    <a:lnTo>
                      <a:pt x="11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18" y="22"/>
                    </a:lnTo>
                    <a:lnTo>
                      <a:pt x="138" y="16"/>
                    </a:lnTo>
                    <a:lnTo>
                      <a:pt x="148" y="12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38" y="0"/>
                    </a:lnTo>
                    <a:lnTo>
                      <a:pt x="124" y="0"/>
                    </a:lnTo>
                    <a:lnTo>
                      <a:pt x="90" y="4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18" y="14"/>
                    </a:lnTo>
                    <a:lnTo>
                      <a:pt x="8" y="18"/>
                    </a:lnTo>
                    <a:lnTo>
                      <a:pt x="4" y="22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4" y="52"/>
                    </a:lnTo>
                    <a:lnTo>
                      <a:pt x="22" y="58"/>
                    </a:lnTo>
                    <a:lnTo>
                      <a:pt x="32" y="60"/>
                    </a:lnTo>
                    <a:lnTo>
                      <a:pt x="46" y="62"/>
                    </a:lnTo>
                    <a:lnTo>
                      <a:pt x="74" y="60"/>
                    </a:lnTo>
                    <a:lnTo>
                      <a:pt x="106" y="56"/>
                    </a:lnTo>
                    <a:lnTo>
                      <a:pt x="106" y="5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34" name="Freeform 6022">
                <a:extLst>
                  <a:ext uri="{FF2B5EF4-FFF2-40B4-BE49-F238E27FC236}">
                    <a16:creationId xmlns:a16="http://schemas.microsoft.com/office/drawing/2014/main" id="{EE04FEB8-4001-468C-9D04-B162CECA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920" y="1067753"/>
                <a:ext cx="143510" cy="87630"/>
              </a:xfrm>
              <a:custGeom>
                <a:avLst/>
                <a:gdLst/>
                <a:ahLst/>
                <a:cxnLst>
                  <a:cxn ang="0">
                    <a:pos x="144" y="12"/>
                  </a:cxn>
                  <a:cxn ang="0">
                    <a:pos x="130" y="4"/>
                  </a:cxn>
                  <a:cxn ang="0">
                    <a:pos x="104" y="4"/>
                  </a:cxn>
                  <a:cxn ang="0">
                    <a:pos x="88" y="8"/>
                  </a:cxn>
                  <a:cxn ang="0">
                    <a:pos x="78" y="14"/>
                  </a:cxn>
                  <a:cxn ang="0">
                    <a:pos x="84" y="22"/>
                  </a:cxn>
                  <a:cxn ang="0">
                    <a:pos x="124" y="62"/>
                  </a:cxn>
                  <a:cxn ang="0">
                    <a:pos x="102" y="50"/>
                  </a:cxn>
                  <a:cxn ang="0">
                    <a:pos x="82" y="34"/>
                  </a:cxn>
                  <a:cxn ang="0">
                    <a:pos x="74" y="24"/>
                  </a:cxn>
                  <a:cxn ang="0">
                    <a:pos x="64" y="20"/>
                  </a:cxn>
                  <a:cxn ang="0">
                    <a:pos x="54" y="18"/>
                  </a:cxn>
                  <a:cxn ang="0">
                    <a:pos x="32" y="20"/>
                  </a:cxn>
                  <a:cxn ang="0">
                    <a:pos x="26" y="26"/>
                  </a:cxn>
                  <a:cxn ang="0">
                    <a:pos x="32" y="36"/>
                  </a:cxn>
                  <a:cxn ang="0">
                    <a:pos x="46" y="52"/>
                  </a:cxn>
                  <a:cxn ang="0">
                    <a:pos x="56" y="64"/>
                  </a:cxn>
                  <a:cxn ang="0">
                    <a:pos x="42" y="60"/>
                  </a:cxn>
                  <a:cxn ang="0">
                    <a:pos x="32" y="62"/>
                  </a:cxn>
                  <a:cxn ang="0">
                    <a:pos x="26" y="66"/>
                  </a:cxn>
                  <a:cxn ang="0">
                    <a:pos x="8" y="74"/>
                  </a:cxn>
                  <a:cxn ang="0">
                    <a:pos x="0" y="78"/>
                  </a:cxn>
                  <a:cxn ang="0">
                    <a:pos x="4" y="86"/>
                  </a:cxn>
                  <a:cxn ang="0">
                    <a:pos x="8" y="88"/>
                  </a:cxn>
                  <a:cxn ang="0">
                    <a:pos x="26" y="90"/>
                  </a:cxn>
                  <a:cxn ang="0">
                    <a:pos x="66" y="86"/>
                  </a:cxn>
                  <a:cxn ang="0">
                    <a:pos x="122" y="76"/>
                  </a:cxn>
                  <a:cxn ang="0">
                    <a:pos x="136" y="76"/>
                  </a:cxn>
                  <a:cxn ang="0">
                    <a:pos x="138" y="80"/>
                  </a:cxn>
                  <a:cxn ang="0">
                    <a:pos x="106" y="90"/>
                  </a:cxn>
                  <a:cxn ang="0">
                    <a:pos x="92" y="98"/>
                  </a:cxn>
                  <a:cxn ang="0">
                    <a:pos x="90" y="104"/>
                  </a:cxn>
                  <a:cxn ang="0">
                    <a:pos x="92" y="106"/>
                  </a:cxn>
                  <a:cxn ang="0">
                    <a:pos x="100" y="120"/>
                  </a:cxn>
                  <a:cxn ang="0">
                    <a:pos x="104" y="136"/>
                  </a:cxn>
                  <a:cxn ang="0">
                    <a:pos x="116" y="136"/>
                  </a:cxn>
                  <a:cxn ang="0">
                    <a:pos x="126" y="134"/>
                  </a:cxn>
                  <a:cxn ang="0">
                    <a:pos x="142" y="128"/>
                  </a:cxn>
                  <a:cxn ang="0">
                    <a:pos x="166" y="132"/>
                  </a:cxn>
                  <a:cxn ang="0">
                    <a:pos x="200" y="128"/>
                  </a:cxn>
                  <a:cxn ang="0">
                    <a:pos x="208" y="122"/>
                  </a:cxn>
                  <a:cxn ang="0">
                    <a:pos x="208" y="112"/>
                  </a:cxn>
                  <a:cxn ang="0">
                    <a:pos x="202" y="100"/>
                  </a:cxn>
                  <a:cxn ang="0">
                    <a:pos x="202" y="88"/>
                  </a:cxn>
                  <a:cxn ang="0">
                    <a:pos x="210" y="88"/>
                  </a:cxn>
                  <a:cxn ang="0">
                    <a:pos x="214" y="92"/>
                  </a:cxn>
                  <a:cxn ang="0">
                    <a:pos x="226" y="98"/>
                  </a:cxn>
                  <a:cxn ang="0">
                    <a:pos x="224" y="90"/>
                  </a:cxn>
                  <a:cxn ang="0">
                    <a:pos x="216" y="76"/>
                  </a:cxn>
                  <a:cxn ang="0">
                    <a:pos x="212" y="60"/>
                  </a:cxn>
                  <a:cxn ang="0">
                    <a:pos x="208" y="30"/>
                  </a:cxn>
                  <a:cxn ang="0">
                    <a:pos x="196" y="10"/>
                  </a:cxn>
                  <a:cxn ang="0">
                    <a:pos x="184" y="4"/>
                  </a:cxn>
                  <a:cxn ang="0">
                    <a:pos x="164" y="0"/>
                  </a:cxn>
                  <a:cxn ang="0">
                    <a:pos x="156" y="6"/>
                  </a:cxn>
                  <a:cxn ang="0">
                    <a:pos x="148" y="14"/>
                  </a:cxn>
                  <a:cxn ang="0">
                    <a:pos x="144" y="12"/>
                  </a:cxn>
                </a:cxnLst>
                <a:rect l="0" t="0" r="r" b="b"/>
                <a:pathLst>
                  <a:path w="226" h="138">
                    <a:moveTo>
                      <a:pt x="144" y="12"/>
                    </a:moveTo>
                    <a:lnTo>
                      <a:pt x="144" y="12"/>
                    </a:lnTo>
                    <a:lnTo>
                      <a:pt x="138" y="6"/>
                    </a:lnTo>
                    <a:lnTo>
                      <a:pt x="130" y="4"/>
                    </a:lnTo>
                    <a:lnTo>
                      <a:pt x="118" y="2"/>
                    </a:lnTo>
                    <a:lnTo>
                      <a:pt x="104" y="4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0" y="10"/>
                    </a:lnTo>
                    <a:lnTo>
                      <a:pt x="78" y="14"/>
                    </a:lnTo>
                    <a:lnTo>
                      <a:pt x="80" y="18"/>
                    </a:lnTo>
                    <a:lnTo>
                      <a:pt x="84" y="22"/>
                    </a:lnTo>
                    <a:lnTo>
                      <a:pt x="102" y="38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02" y="50"/>
                    </a:lnTo>
                    <a:lnTo>
                      <a:pt x="90" y="42"/>
                    </a:lnTo>
                    <a:lnTo>
                      <a:pt x="82" y="34"/>
                    </a:lnTo>
                    <a:lnTo>
                      <a:pt x="78" y="28"/>
                    </a:lnTo>
                    <a:lnTo>
                      <a:pt x="74" y="24"/>
                    </a:lnTo>
                    <a:lnTo>
                      <a:pt x="70" y="22"/>
                    </a:lnTo>
                    <a:lnTo>
                      <a:pt x="64" y="20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40" y="18"/>
                    </a:lnTo>
                    <a:lnTo>
                      <a:pt x="32" y="20"/>
                    </a:lnTo>
                    <a:lnTo>
                      <a:pt x="28" y="22"/>
                    </a:lnTo>
                    <a:lnTo>
                      <a:pt x="26" y="26"/>
                    </a:lnTo>
                    <a:lnTo>
                      <a:pt x="28" y="30"/>
                    </a:lnTo>
                    <a:lnTo>
                      <a:pt x="32" y="36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2" y="62"/>
                    </a:lnTo>
                    <a:lnTo>
                      <a:pt x="42" y="60"/>
                    </a:lnTo>
                    <a:lnTo>
                      <a:pt x="36" y="6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26" y="66"/>
                    </a:lnTo>
                    <a:lnTo>
                      <a:pt x="20" y="70"/>
                    </a:lnTo>
                    <a:lnTo>
                      <a:pt x="8" y="74"/>
                    </a:lnTo>
                    <a:lnTo>
                      <a:pt x="4" y="76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8" y="88"/>
                    </a:lnTo>
                    <a:lnTo>
                      <a:pt x="12" y="90"/>
                    </a:lnTo>
                    <a:lnTo>
                      <a:pt x="26" y="90"/>
                    </a:lnTo>
                    <a:lnTo>
                      <a:pt x="44" y="88"/>
                    </a:lnTo>
                    <a:lnTo>
                      <a:pt x="66" y="86"/>
                    </a:lnTo>
                    <a:lnTo>
                      <a:pt x="106" y="78"/>
                    </a:lnTo>
                    <a:lnTo>
                      <a:pt x="122" y="7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40" y="78"/>
                    </a:lnTo>
                    <a:lnTo>
                      <a:pt x="138" y="80"/>
                    </a:lnTo>
                    <a:lnTo>
                      <a:pt x="118" y="86"/>
                    </a:lnTo>
                    <a:lnTo>
                      <a:pt x="106" y="90"/>
                    </a:lnTo>
                    <a:lnTo>
                      <a:pt x="96" y="94"/>
                    </a:lnTo>
                    <a:lnTo>
                      <a:pt x="92" y="98"/>
                    </a:lnTo>
                    <a:lnTo>
                      <a:pt x="90" y="100"/>
                    </a:lnTo>
                    <a:lnTo>
                      <a:pt x="90" y="104"/>
                    </a:lnTo>
                    <a:lnTo>
                      <a:pt x="92" y="106"/>
                    </a:lnTo>
                    <a:lnTo>
                      <a:pt x="92" y="106"/>
                    </a:lnTo>
                    <a:lnTo>
                      <a:pt x="98" y="114"/>
                    </a:lnTo>
                    <a:lnTo>
                      <a:pt x="100" y="120"/>
                    </a:lnTo>
                    <a:lnTo>
                      <a:pt x="102" y="132"/>
                    </a:lnTo>
                    <a:lnTo>
                      <a:pt x="104" y="136"/>
                    </a:lnTo>
                    <a:lnTo>
                      <a:pt x="108" y="138"/>
                    </a:lnTo>
                    <a:lnTo>
                      <a:pt x="116" y="136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36" y="130"/>
                    </a:lnTo>
                    <a:lnTo>
                      <a:pt x="142" y="128"/>
                    </a:lnTo>
                    <a:lnTo>
                      <a:pt x="166" y="132"/>
                    </a:lnTo>
                    <a:lnTo>
                      <a:pt x="166" y="132"/>
                    </a:lnTo>
                    <a:lnTo>
                      <a:pt x="184" y="132"/>
                    </a:lnTo>
                    <a:lnTo>
                      <a:pt x="200" y="128"/>
                    </a:lnTo>
                    <a:lnTo>
                      <a:pt x="206" y="126"/>
                    </a:lnTo>
                    <a:lnTo>
                      <a:pt x="208" y="122"/>
                    </a:lnTo>
                    <a:lnTo>
                      <a:pt x="210" y="118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2" y="100"/>
                    </a:lnTo>
                    <a:lnTo>
                      <a:pt x="202" y="92"/>
                    </a:lnTo>
                    <a:lnTo>
                      <a:pt x="202" y="88"/>
                    </a:lnTo>
                    <a:lnTo>
                      <a:pt x="206" y="88"/>
                    </a:lnTo>
                    <a:lnTo>
                      <a:pt x="210" y="88"/>
                    </a:lnTo>
                    <a:lnTo>
                      <a:pt x="214" y="92"/>
                    </a:lnTo>
                    <a:lnTo>
                      <a:pt x="214" y="92"/>
                    </a:lnTo>
                    <a:lnTo>
                      <a:pt x="224" y="98"/>
                    </a:lnTo>
                    <a:lnTo>
                      <a:pt x="226" y="98"/>
                    </a:lnTo>
                    <a:lnTo>
                      <a:pt x="226" y="98"/>
                    </a:lnTo>
                    <a:lnTo>
                      <a:pt x="224" y="90"/>
                    </a:lnTo>
                    <a:lnTo>
                      <a:pt x="216" y="76"/>
                    </a:lnTo>
                    <a:lnTo>
                      <a:pt x="216" y="76"/>
                    </a:lnTo>
                    <a:lnTo>
                      <a:pt x="214" y="68"/>
                    </a:lnTo>
                    <a:lnTo>
                      <a:pt x="212" y="60"/>
                    </a:lnTo>
                    <a:lnTo>
                      <a:pt x="210" y="40"/>
                    </a:lnTo>
                    <a:lnTo>
                      <a:pt x="208" y="30"/>
                    </a:lnTo>
                    <a:lnTo>
                      <a:pt x="204" y="20"/>
                    </a:lnTo>
                    <a:lnTo>
                      <a:pt x="196" y="10"/>
                    </a:lnTo>
                    <a:lnTo>
                      <a:pt x="184" y="4"/>
                    </a:lnTo>
                    <a:lnTo>
                      <a:pt x="184" y="4"/>
                    </a:lnTo>
                    <a:lnTo>
                      <a:pt x="172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56" y="6"/>
                    </a:lnTo>
                    <a:lnTo>
                      <a:pt x="152" y="14"/>
                    </a:lnTo>
                    <a:lnTo>
                      <a:pt x="148" y="14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37" name="Freeform 6023">
                <a:extLst>
                  <a:ext uri="{FF2B5EF4-FFF2-40B4-BE49-F238E27FC236}">
                    <a16:creationId xmlns:a16="http://schemas.microsoft.com/office/drawing/2014/main" id="{9EB056F7-BCF1-40D1-AAFB-B8918C2F9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770" y="887413"/>
                <a:ext cx="36830" cy="25400"/>
              </a:xfrm>
              <a:custGeom>
                <a:avLst/>
                <a:gdLst/>
                <a:ahLst/>
                <a:cxnLst>
                  <a:cxn ang="0">
                    <a:pos x="30" y="32"/>
                  </a:cxn>
                  <a:cxn ang="0">
                    <a:pos x="30" y="32"/>
                  </a:cxn>
                  <a:cxn ang="0">
                    <a:pos x="40" y="38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6" y="34"/>
                  </a:cxn>
                  <a:cxn ang="0">
                    <a:pos x="58" y="28"/>
                  </a:cxn>
                  <a:cxn ang="0">
                    <a:pos x="56" y="20"/>
                  </a:cxn>
                  <a:cxn ang="0">
                    <a:pos x="56" y="20"/>
                  </a:cxn>
                  <a:cxn ang="0">
                    <a:pos x="52" y="12"/>
                  </a:cxn>
                  <a:cxn ang="0">
                    <a:pos x="46" y="6"/>
                  </a:cxn>
                  <a:cxn ang="0">
                    <a:pos x="36" y="2"/>
                  </a:cxn>
                  <a:cxn ang="0">
                    <a:pos x="26" y="0"/>
                  </a:cxn>
                  <a:cxn ang="0">
                    <a:pos x="16" y="0"/>
                  </a:cxn>
                  <a:cxn ang="0">
                    <a:pos x="6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4" y="22"/>
                  </a:cxn>
                  <a:cxn ang="0">
                    <a:pos x="10" y="24"/>
                  </a:cxn>
                  <a:cxn ang="0">
                    <a:pos x="18" y="26"/>
                  </a:cxn>
                  <a:cxn ang="0">
                    <a:pos x="24" y="28"/>
                  </a:cxn>
                  <a:cxn ang="0">
                    <a:pos x="30" y="32"/>
                  </a:cxn>
                  <a:cxn ang="0">
                    <a:pos x="30" y="32"/>
                  </a:cxn>
                </a:cxnLst>
                <a:rect l="0" t="0" r="r" b="b"/>
                <a:pathLst>
                  <a:path w="58" h="40">
                    <a:moveTo>
                      <a:pt x="30" y="32"/>
                    </a:moveTo>
                    <a:lnTo>
                      <a:pt x="30" y="32"/>
                    </a:lnTo>
                    <a:lnTo>
                      <a:pt x="40" y="38"/>
                    </a:lnTo>
                    <a:lnTo>
                      <a:pt x="46" y="40"/>
                    </a:lnTo>
                    <a:lnTo>
                      <a:pt x="50" y="40"/>
                    </a:lnTo>
                    <a:lnTo>
                      <a:pt x="54" y="38"/>
                    </a:lnTo>
                    <a:lnTo>
                      <a:pt x="56" y="34"/>
                    </a:lnTo>
                    <a:lnTo>
                      <a:pt x="58" y="28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2" y="12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2"/>
                    </a:lnTo>
                    <a:lnTo>
                      <a:pt x="10" y="24"/>
                    </a:lnTo>
                    <a:lnTo>
                      <a:pt x="18" y="26"/>
                    </a:lnTo>
                    <a:lnTo>
                      <a:pt x="24" y="28"/>
                    </a:lnTo>
                    <a:lnTo>
                      <a:pt x="30" y="32"/>
                    </a:lnTo>
                    <a:lnTo>
                      <a:pt x="30" y="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40" name="Freeform 6024">
                <a:extLst>
                  <a:ext uri="{FF2B5EF4-FFF2-40B4-BE49-F238E27FC236}">
                    <a16:creationId xmlns:a16="http://schemas.microsoft.com/office/drawing/2014/main" id="{708D989C-F665-4576-8447-32EB6908C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490" y="963613"/>
                <a:ext cx="102870" cy="24130"/>
              </a:xfrm>
              <a:custGeom>
                <a:avLst/>
                <a:gdLst/>
                <a:ahLst/>
                <a:cxnLst>
                  <a:cxn ang="0">
                    <a:pos x="20" y="34"/>
                  </a:cxn>
                  <a:cxn ang="0">
                    <a:pos x="20" y="34"/>
                  </a:cxn>
                  <a:cxn ang="0">
                    <a:pos x="26" y="32"/>
                  </a:cxn>
                  <a:cxn ang="0">
                    <a:pos x="34" y="32"/>
                  </a:cxn>
                  <a:cxn ang="0">
                    <a:pos x="60" y="36"/>
                  </a:cxn>
                  <a:cxn ang="0">
                    <a:pos x="60" y="36"/>
                  </a:cxn>
                  <a:cxn ang="0">
                    <a:pos x="72" y="38"/>
                  </a:cxn>
                  <a:cxn ang="0">
                    <a:pos x="76" y="36"/>
                  </a:cxn>
                  <a:cxn ang="0">
                    <a:pos x="84" y="34"/>
                  </a:cxn>
                  <a:cxn ang="0">
                    <a:pos x="108" y="34"/>
                  </a:cxn>
                  <a:cxn ang="0">
                    <a:pos x="108" y="34"/>
                  </a:cxn>
                  <a:cxn ang="0">
                    <a:pos x="124" y="36"/>
                  </a:cxn>
                  <a:cxn ang="0">
                    <a:pos x="138" y="34"/>
                  </a:cxn>
                  <a:cxn ang="0">
                    <a:pos x="150" y="32"/>
                  </a:cxn>
                  <a:cxn ang="0">
                    <a:pos x="158" y="28"/>
                  </a:cxn>
                  <a:cxn ang="0">
                    <a:pos x="162" y="24"/>
                  </a:cxn>
                  <a:cxn ang="0">
                    <a:pos x="162" y="22"/>
                  </a:cxn>
                  <a:cxn ang="0">
                    <a:pos x="160" y="18"/>
                  </a:cxn>
                  <a:cxn ang="0">
                    <a:pos x="152" y="1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22" y="0"/>
                  </a:cxn>
                  <a:cxn ang="0">
                    <a:pos x="108" y="0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64" y="10"/>
                  </a:cxn>
                  <a:cxn ang="0">
                    <a:pos x="52" y="14"/>
                  </a:cxn>
                  <a:cxn ang="0">
                    <a:pos x="36" y="16"/>
                  </a:cxn>
                  <a:cxn ang="0">
                    <a:pos x="36" y="16"/>
                  </a:cxn>
                  <a:cxn ang="0">
                    <a:pos x="22" y="20"/>
                  </a:cxn>
                  <a:cxn ang="0">
                    <a:pos x="10" y="24"/>
                  </a:cxn>
                  <a:cxn ang="0">
                    <a:pos x="4" y="28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4" y="36"/>
                  </a:cxn>
                  <a:cxn ang="0">
                    <a:pos x="10" y="36"/>
                  </a:cxn>
                  <a:cxn ang="0">
                    <a:pos x="20" y="34"/>
                  </a:cxn>
                  <a:cxn ang="0">
                    <a:pos x="20" y="34"/>
                  </a:cxn>
                </a:cxnLst>
                <a:rect l="0" t="0" r="r" b="b"/>
                <a:pathLst>
                  <a:path w="162" h="38">
                    <a:moveTo>
                      <a:pt x="20" y="34"/>
                    </a:moveTo>
                    <a:lnTo>
                      <a:pt x="20" y="34"/>
                    </a:lnTo>
                    <a:lnTo>
                      <a:pt x="26" y="32"/>
                    </a:lnTo>
                    <a:lnTo>
                      <a:pt x="34" y="32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72" y="38"/>
                    </a:lnTo>
                    <a:lnTo>
                      <a:pt x="76" y="36"/>
                    </a:lnTo>
                    <a:lnTo>
                      <a:pt x="84" y="34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24" y="36"/>
                    </a:lnTo>
                    <a:lnTo>
                      <a:pt x="138" y="34"/>
                    </a:lnTo>
                    <a:lnTo>
                      <a:pt x="150" y="32"/>
                    </a:lnTo>
                    <a:lnTo>
                      <a:pt x="158" y="28"/>
                    </a:lnTo>
                    <a:lnTo>
                      <a:pt x="162" y="24"/>
                    </a:lnTo>
                    <a:lnTo>
                      <a:pt x="162" y="22"/>
                    </a:lnTo>
                    <a:lnTo>
                      <a:pt x="160" y="18"/>
                    </a:lnTo>
                    <a:lnTo>
                      <a:pt x="152" y="12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22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6" y="2"/>
                    </a:lnTo>
                    <a:lnTo>
                      <a:pt x="64" y="10"/>
                    </a:lnTo>
                    <a:lnTo>
                      <a:pt x="52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22" y="20"/>
                    </a:lnTo>
                    <a:lnTo>
                      <a:pt x="10" y="24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20" y="34"/>
                    </a:lnTo>
                    <a:lnTo>
                      <a:pt x="20" y="3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41" name="Freeform 6025">
                <a:extLst>
                  <a:ext uri="{FF2B5EF4-FFF2-40B4-BE49-F238E27FC236}">
                    <a16:creationId xmlns:a16="http://schemas.microsoft.com/office/drawing/2014/main" id="{1827A21E-EB8C-48AC-95D1-899BF1D39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070" y="928053"/>
                <a:ext cx="168910" cy="82550"/>
              </a:xfrm>
              <a:custGeom>
                <a:avLst/>
                <a:gdLst/>
                <a:ahLst/>
                <a:cxnLst>
                  <a:cxn ang="0">
                    <a:pos x="30" y="40"/>
                  </a:cxn>
                  <a:cxn ang="0">
                    <a:pos x="32" y="50"/>
                  </a:cxn>
                  <a:cxn ang="0">
                    <a:pos x="40" y="46"/>
                  </a:cxn>
                  <a:cxn ang="0">
                    <a:pos x="52" y="44"/>
                  </a:cxn>
                  <a:cxn ang="0">
                    <a:pos x="66" y="54"/>
                  </a:cxn>
                  <a:cxn ang="0">
                    <a:pos x="72" y="62"/>
                  </a:cxn>
                  <a:cxn ang="0">
                    <a:pos x="68" y="70"/>
                  </a:cxn>
                  <a:cxn ang="0">
                    <a:pos x="44" y="68"/>
                  </a:cxn>
                  <a:cxn ang="0">
                    <a:pos x="26" y="70"/>
                  </a:cxn>
                  <a:cxn ang="0">
                    <a:pos x="24" y="74"/>
                  </a:cxn>
                  <a:cxn ang="0">
                    <a:pos x="24" y="82"/>
                  </a:cxn>
                  <a:cxn ang="0">
                    <a:pos x="36" y="90"/>
                  </a:cxn>
                  <a:cxn ang="0">
                    <a:pos x="60" y="92"/>
                  </a:cxn>
                  <a:cxn ang="0">
                    <a:pos x="78" y="88"/>
                  </a:cxn>
                  <a:cxn ang="0">
                    <a:pos x="108" y="82"/>
                  </a:cxn>
                  <a:cxn ang="0">
                    <a:pos x="114" y="86"/>
                  </a:cxn>
                  <a:cxn ang="0">
                    <a:pos x="120" y="92"/>
                  </a:cxn>
                  <a:cxn ang="0">
                    <a:pos x="146" y="90"/>
                  </a:cxn>
                  <a:cxn ang="0">
                    <a:pos x="156" y="90"/>
                  </a:cxn>
                  <a:cxn ang="0">
                    <a:pos x="170" y="92"/>
                  </a:cxn>
                  <a:cxn ang="0">
                    <a:pos x="182" y="102"/>
                  </a:cxn>
                  <a:cxn ang="0">
                    <a:pos x="194" y="120"/>
                  </a:cxn>
                  <a:cxn ang="0">
                    <a:pos x="204" y="126"/>
                  </a:cxn>
                  <a:cxn ang="0">
                    <a:pos x="220" y="130"/>
                  </a:cxn>
                  <a:cxn ang="0">
                    <a:pos x="244" y="128"/>
                  </a:cxn>
                  <a:cxn ang="0">
                    <a:pos x="254" y="126"/>
                  </a:cxn>
                  <a:cxn ang="0">
                    <a:pos x="266" y="122"/>
                  </a:cxn>
                  <a:cxn ang="0">
                    <a:pos x="266" y="114"/>
                  </a:cxn>
                  <a:cxn ang="0">
                    <a:pos x="258" y="102"/>
                  </a:cxn>
                  <a:cxn ang="0">
                    <a:pos x="234" y="82"/>
                  </a:cxn>
                  <a:cxn ang="0">
                    <a:pos x="238" y="78"/>
                  </a:cxn>
                  <a:cxn ang="0">
                    <a:pos x="242" y="76"/>
                  </a:cxn>
                  <a:cxn ang="0">
                    <a:pos x="248" y="68"/>
                  </a:cxn>
                  <a:cxn ang="0">
                    <a:pos x="242" y="58"/>
                  </a:cxn>
                  <a:cxn ang="0">
                    <a:pos x="224" y="50"/>
                  </a:cxn>
                  <a:cxn ang="0">
                    <a:pos x="210" y="48"/>
                  </a:cxn>
                  <a:cxn ang="0">
                    <a:pos x="186" y="44"/>
                  </a:cxn>
                  <a:cxn ang="0">
                    <a:pos x="184" y="40"/>
                  </a:cxn>
                  <a:cxn ang="0">
                    <a:pos x="176" y="32"/>
                  </a:cxn>
                  <a:cxn ang="0">
                    <a:pos x="164" y="28"/>
                  </a:cxn>
                  <a:cxn ang="0">
                    <a:pos x="140" y="26"/>
                  </a:cxn>
                  <a:cxn ang="0">
                    <a:pos x="130" y="32"/>
                  </a:cxn>
                  <a:cxn ang="0">
                    <a:pos x="124" y="36"/>
                  </a:cxn>
                  <a:cxn ang="0">
                    <a:pos x="118" y="28"/>
                  </a:cxn>
                  <a:cxn ang="0">
                    <a:pos x="114" y="24"/>
                  </a:cxn>
                  <a:cxn ang="0">
                    <a:pos x="96" y="10"/>
                  </a:cxn>
                  <a:cxn ang="0">
                    <a:pos x="58" y="0"/>
                  </a:cxn>
                  <a:cxn ang="0">
                    <a:pos x="22" y="2"/>
                  </a:cxn>
                  <a:cxn ang="0">
                    <a:pos x="10" y="8"/>
                  </a:cxn>
                  <a:cxn ang="0">
                    <a:pos x="2" y="18"/>
                  </a:cxn>
                  <a:cxn ang="0">
                    <a:pos x="0" y="28"/>
                  </a:cxn>
                  <a:cxn ang="0">
                    <a:pos x="8" y="34"/>
                  </a:cxn>
                  <a:cxn ang="0">
                    <a:pos x="20" y="30"/>
                  </a:cxn>
                  <a:cxn ang="0">
                    <a:pos x="28" y="34"/>
                  </a:cxn>
                  <a:cxn ang="0">
                    <a:pos x="30" y="40"/>
                  </a:cxn>
                </a:cxnLst>
                <a:rect l="0" t="0" r="r" b="b"/>
                <a:pathLst>
                  <a:path w="266" h="130">
                    <a:moveTo>
                      <a:pt x="30" y="40"/>
                    </a:moveTo>
                    <a:lnTo>
                      <a:pt x="30" y="40"/>
                    </a:lnTo>
                    <a:lnTo>
                      <a:pt x="30" y="48"/>
                    </a:lnTo>
                    <a:lnTo>
                      <a:pt x="32" y="50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6" y="44"/>
                    </a:lnTo>
                    <a:lnTo>
                      <a:pt x="52" y="44"/>
                    </a:lnTo>
                    <a:lnTo>
                      <a:pt x="58" y="46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72" y="62"/>
                    </a:lnTo>
                    <a:lnTo>
                      <a:pt x="72" y="66"/>
                    </a:lnTo>
                    <a:lnTo>
                      <a:pt x="68" y="70"/>
                    </a:lnTo>
                    <a:lnTo>
                      <a:pt x="60" y="70"/>
                    </a:lnTo>
                    <a:lnTo>
                      <a:pt x="44" y="68"/>
                    </a:lnTo>
                    <a:lnTo>
                      <a:pt x="34" y="68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24" y="74"/>
                    </a:lnTo>
                    <a:lnTo>
                      <a:pt x="22" y="78"/>
                    </a:lnTo>
                    <a:lnTo>
                      <a:pt x="24" y="82"/>
                    </a:lnTo>
                    <a:lnTo>
                      <a:pt x="28" y="86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60" y="92"/>
                    </a:lnTo>
                    <a:lnTo>
                      <a:pt x="78" y="88"/>
                    </a:lnTo>
                    <a:lnTo>
                      <a:pt x="78" y="88"/>
                    </a:lnTo>
                    <a:lnTo>
                      <a:pt x="98" y="82"/>
                    </a:lnTo>
                    <a:lnTo>
                      <a:pt x="108" y="82"/>
                    </a:lnTo>
                    <a:lnTo>
                      <a:pt x="112" y="82"/>
                    </a:lnTo>
                    <a:lnTo>
                      <a:pt x="114" y="86"/>
                    </a:lnTo>
                    <a:lnTo>
                      <a:pt x="116" y="88"/>
                    </a:lnTo>
                    <a:lnTo>
                      <a:pt x="120" y="92"/>
                    </a:lnTo>
                    <a:lnTo>
                      <a:pt x="130" y="92"/>
                    </a:lnTo>
                    <a:lnTo>
                      <a:pt x="146" y="90"/>
                    </a:lnTo>
                    <a:lnTo>
                      <a:pt x="146" y="90"/>
                    </a:lnTo>
                    <a:lnTo>
                      <a:pt x="156" y="90"/>
                    </a:lnTo>
                    <a:lnTo>
                      <a:pt x="164" y="90"/>
                    </a:lnTo>
                    <a:lnTo>
                      <a:pt x="170" y="92"/>
                    </a:lnTo>
                    <a:lnTo>
                      <a:pt x="174" y="94"/>
                    </a:lnTo>
                    <a:lnTo>
                      <a:pt x="182" y="102"/>
                    </a:lnTo>
                    <a:lnTo>
                      <a:pt x="186" y="110"/>
                    </a:lnTo>
                    <a:lnTo>
                      <a:pt x="194" y="120"/>
                    </a:lnTo>
                    <a:lnTo>
                      <a:pt x="198" y="124"/>
                    </a:lnTo>
                    <a:lnTo>
                      <a:pt x="204" y="126"/>
                    </a:lnTo>
                    <a:lnTo>
                      <a:pt x="210" y="128"/>
                    </a:lnTo>
                    <a:lnTo>
                      <a:pt x="220" y="130"/>
                    </a:lnTo>
                    <a:lnTo>
                      <a:pt x="230" y="130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54" y="126"/>
                    </a:lnTo>
                    <a:lnTo>
                      <a:pt x="262" y="124"/>
                    </a:lnTo>
                    <a:lnTo>
                      <a:pt x="266" y="122"/>
                    </a:lnTo>
                    <a:lnTo>
                      <a:pt x="266" y="118"/>
                    </a:lnTo>
                    <a:lnTo>
                      <a:pt x="266" y="114"/>
                    </a:lnTo>
                    <a:lnTo>
                      <a:pt x="264" y="110"/>
                    </a:lnTo>
                    <a:lnTo>
                      <a:pt x="258" y="102"/>
                    </a:lnTo>
                    <a:lnTo>
                      <a:pt x="240" y="88"/>
                    </a:lnTo>
                    <a:lnTo>
                      <a:pt x="234" y="82"/>
                    </a:lnTo>
                    <a:lnTo>
                      <a:pt x="234" y="80"/>
                    </a:lnTo>
                    <a:lnTo>
                      <a:pt x="238" y="78"/>
                    </a:lnTo>
                    <a:lnTo>
                      <a:pt x="238" y="78"/>
                    </a:lnTo>
                    <a:lnTo>
                      <a:pt x="242" y="76"/>
                    </a:lnTo>
                    <a:lnTo>
                      <a:pt x="246" y="72"/>
                    </a:lnTo>
                    <a:lnTo>
                      <a:pt x="248" y="68"/>
                    </a:lnTo>
                    <a:lnTo>
                      <a:pt x="246" y="64"/>
                    </a:lnTo>
                    <a:lnTo>
                      <a:pt x="242" y="58"/>
                    </a:lnTo>
                    <a:lnTo>
                      <a:pt x="236" y="54"/>
                    </a:lnTo>
                    <a:lnTo>
                      <a:pt x="224" y="50"/>
                    </a:lnTo>
                    <a:lnTo>
                      <a:pt x="210" y="48"/>
                    </a:lnTo>
                    <a:lnTo>
                      <a:pt x="210" y="48"/>
                    </a:lnTo>
                    <a:lnTo>
                      <a:pt x="190" y="46"/>
                    </a:lnTo>
                    <a:lnTo>
                      <a:pt x="186" y="44"/>
                    </a:lnTo>
                    <a:lnTo>
                      <a:pt x="186" y="42"/>
                    </a:lnTo>
                    <a:lnTo>
                      <a:pt x="184" y="40"/>
                    </a:lnTo>
                    <a:lnTo>
                      <a:pt x="182" y="36"/>
                    </a:lnTo>
                    <a:lnTo>
                      <a:pt x="176" y="32"/>
                    </a:lnTo>
                    <a:lnTo>
                      <a:pt x="164" y="28"/>
                    </a:lnTo>
                    <a:lnTo>
                      <a:pt x="164" y="28"/>
                    </a:lnTo>
                    <a:lnTo>
                      <a:pt x="150" y="26"/>
                    </a:lnTo>
                    <a:lnTo>
                      <a:pt x="140" y="26"/>
                    </a:lnTo>
                    <a:lnTo>
                      <a:pt x="134" y="28"/>
                    </a:lnTo>
                    <a:lnTo>
                      <a:pt x="130" y="32"/>
                    </a:lnTo>
                    <a:lnTo>
                      <a:pt x="126" y="34"/>
                    </a:lnTo>
                    <a:lnTo>
                      <a:pt x="124" y="36"/>
                    </a:lnTo>
                    <a:lnTo>
                      <a:pt x="122" y="34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4" y="24"/>
                    </a:lnTo>
                    <a:lnTo>
                      <a:pt x="110" y="18"/>
                    </a:lnTo>
                    <a:lnTo>
                      <a:pt x="96" y="10"/>
                    </a:lnTo>
                    <a:lnTo>
                      <a:pt x="78" y="4"/>
                    </a:lnTo>
                    <a:lnTo>
                      <a:pt x="58" y="0"/>
                    </a:lnTo>
                    <a:lnTo>
                      <a:pt x="40" y="0"/>
                    </a:lnTo>
                    <a:lnTo>
                      <a:pt x="22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4" y="1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8" y="34"/>
                    </a:lnTo>
                    <a:lnTo>
                      <a:pt x="14" y="32"/>
                    </a:lnTo>
                    <a:lnTo>
                      <a:pt x="20" y="30"/>
                    </a:lnTo>
                    <a:lnTo>
                      <a:pt x="24" y="30"/>
                    </a:lnTo>
                    <a:lnTo>
                      <a:pt x="28" y="34"/>
                    </a:lnTo>
                    <a:lnTo>
                      <a:pt x="30" y="40"/>
                    </a:lnTo>
                    <a:lnTo>
                      <a:pt x="30" y="4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42" name="Freeform 6026">
                <a:extLst>
                  <a:ext uri="{FF2B5EF4-FFF2-40B4-BE49-F238E27FC236}">
                    <a16:creationId xmlns:a16="http://schemas.microsoft.com/office/drawing/2014/main" id="{3BC9D894-52F6-4C3D-9930-D7EEAB7A3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180" y="1013143"/>
                <a:ext cx="44450" cy="33020"/>
              </a:xfrm>
              <a:custGeom>
                <a:avLst/>
                <a:gdLst/>
                <a:ahLst/>
                <a:cxnLst>
                  <a:cxn ang="0">
                    <a:pos x="56" y="52"/>
                  </a:cxn>
                  <a:cxn ang="0">
                    <a:pos x="56" y="52"/>
                  </a:cxn>
                  <a:cxn ang="0">
                    <a:pos x="66" y="50"/>
                  </a:cxn>
                  <a:cxn ang="0">
                    <a:pos x="68" y="48"/>
                  </a:cxn>
                  <a:cxn ang="0">
                    <a:pos x="70" y="46"/>
                  </a:cxn>
                  <a:cxn ang="0">
                    <a:pos x="70" y="44"/>
                  </a:cxn>
                  <a:cxn ang="0">
                    <a:pos x="68" y="40"/>
                  </a:cxn>
                  <a:cxn ang="0">
                    <a:pos x="56" y="26"/>
                  </a:cxn>
                  <a:cxn ang="0">
                    <a:pos x="56" y="26"/>
                  </a:cxn>
                  <a:cxn ang="0">
                    <a:pos x="46" y="18"/>
                  </a:cxn>
                  <a:cxn ang="0">
                    <a:pos x="36" y="12"/>
                  </a:cxn>
                  <a:cxn ang="0">
                    <a:pos x="26" y="6"/>
                  </a:cxn>
                  <a:cxn ang="0">
                    <a:pos x="16" y="2"/>
                  </a:cxn>
                  <a:cxn ang="0">
                    <a:pos x="8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8" y="22"/>
                  </a:cxn>
                  <a:cxn ang="0">
                    <a:pos x="18" y="36"/>
                  </a:cxn>
                  <a:cxn ang="0">
                    <a:pos x="24" y="44"/>
                  </a:cxn>
                  <a:cxn ang="0">
                    <a:pos x="32" y="48"/>
                  </a:cxn>
                  <a:cxn ang="0">
                    <a:pos x="42" y="52"/>
                  </a:cxn>
                  <a:cxn ang="0">
                    <a:pos x="56" y="52"/>
                  </a:cxn>
                  <a:cxn ang="0">
                    <a:pos x="56" y="52"/>
                  </a:cxn>
                </a:cxnLst>
                <a:rect l="0" t="0" r="r" b="b"/>
                <a:pathLst>
                  <a:path w="70" h="52">
                    <a:moveTo>
                      <a:pt x="56" y="52"/>
                    </a:moveTo>
                    <a:lnTo>
                      <a:pt x="56" y="52"/>
                    </a:lnTo>
                    <a:lnTo>
                      <a:pt x="66" y="50"/>
                    </a:lnTo>
                    <a:lnTo>
                      <a:pt x="68" y="48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68" y="40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46" y="18"/>
                    </a:lnTo>
                    <a:lnTo>
                      <a:pt x="36" y="12"/>
                    </a:lnTo>
                    <a:lnTo>
                      <a:pt x="26" y="6"/>
                    </a:lnTo>
                    <a:lnTo>
                      <a:pt x="16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22"/>
                    </a:lnTo>
                    <a:lnTo>
                      <a:pt x="18" y="36"/>
                    </a:lnTo>
                    <a:lnTo>
                      <a:pt x="24" y="44"/>
                    </a:lnTo>
                    <a:lnTo>
                      <a:pt x="32" y="48"/>
                    </a:lnTo>
                    <a:lnTo>
                      <a:pt x="42" y="52"/>
                    </a:lnTo>
                    <a:lnTo>
                      <a:pt x="56" y="52"/>
                    </a:lnTo>
                    <a:lnTo>
                      <a:pt x="56" y="5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43" name="Freeform 6027">
                <a:extLst>
                  <a:ext uri="{FF2B5EF4-FFF2-40B4-BE49-F238E27FC236}">
                    <a16:creationId xmlns:a16="http://schemas.microsoft.com/office/drawing/2014/main" id="{3229D8C0-F7D3-409D-AB34-2FFA6684A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10" y="957263"/>
                <a:ext cx="95250" cy="54610"/>
              </a:xfrm>
              <a:custGeom>
                <a:avLst/>
                <a:gdLst/>
                <a:ahLst/>
                <a:cxnLst>
                  <a:cxn ang="0">
                    <a:pos x="14" y="38"/>
                  </a:cxn>
                  <a:cxn ang="0">
                    <a:pos x="22" y="44"/>
                  </a:cxn>
                  <a:cxn ang="0">
                    <a:pos x="44" y="54"/>
                  </a:cxn>
                  <a:cxn ang="0">
                    <a:pos x="50" y="56"/>
                  </a:cxn>
                  <a:cxn ang="0">
                    <a:pos x="52" y="58"/>
                  </a:cxn>
                  <a:cxn ang="0">
                    <a:pos x="42" y="64"/>
                  </a:cxn>
                  <a:cxn ang="0">
                    <a:pos x="32" y="68"/>
                  </a:cxn>
                  <a:cxn ang="0">
                    <a:pos x="40" y="68"/>
                  </a:cxn>
                  <a:cxn ang="0">
                    <a:pos x="50" y="70"/>
                  </a:cxn>
                  <a:cxn ang="0">
                    <a:pos x="56" y="76"/>
                  </a:cxn>
                  <a:cxn ang="0">
                    <a:pos x="60" y="84"/>
                  </a:cxn>
                  <a:cxn ang="0">
                    <a:pos x="66" y="86"/>
                  </a:cxn>
                  <a:cxn ang="0">
                    <a:pos x="74" y="82"/>
                  </a:cxn>
                  <a:cxn ang="0">
                    <a:pos x="98" y="76"/>
                  </a:cxn>
                  <a:cxn ang="0">
                    <a:pos x="132" y="70"/>
                  </a:cxn>
                  <a:cxn ang="0">
                    <a:pos x="142" y="64"/>
                  </a:cxn>
                  <a:cxn ang="0">
                    <a:pos x="140" y="60"/>
                  </a:cxn>
                  <a:cxn ang="0">
                    <a:pos x="140" y="52"/>
                  </a:cxn>
                  <a:cxn ang="0">
                    <a:pos x="150" y="42"/>
                  </a:cxn>
                  <a:cxn ang="0">
                    <a:pos x="148" y="36"/>
                  </a:cxn>
                  <a:cxn ang="0">
                    <a:pos x="140" y="32"/>
                  </a:cxn>
                  <a:cxn ang="0">
                    <a:pos x="122" y="24"/>
                  </a:cxn>
                  <a:cxn ang="0">
                    <a:pos x="100" y="22"/>
                  </a:cxn>
                  <a:cxn ang="0">
                    <a:pos x="82" y="14"/>
                  </a:cxn>
                  <a:cxn ang="0">
                    <a:pos x="68" y="8"/>
                  </a:cxn>
                  <a:cxn ang="0">
                    <a:pos x="42" y="0"/>
                  </a:cxn>
                  <a:cxn ang="0">
                    <a:pos x="18" y="0"/>
                  </a:cxn>
                  <a:cxn ang="0">
                    <a:pos x="8" y="8"/>
                  </a:cxn>
                  <a:cxn ang="0">
                    <a:pos x="8" y="14"/>
                  </a:cxn>
                  <a:cxn ang="0">
                    <a:pos x="10" y="20"/>
                  </a:cxn>
                  <a:cxn ang="0">
                    <a:pos x="6" y="28"/>
                  </a:cxn>
                  <a:cxn ang="0">
                    <a:pos x="0" y="30"/>
                  </a:cxn>
                  <a:cxn ang="0">
                    <a:pos x="14" y="38"/>
                  </a:cxn>
                </a:cxnLst>
                <a:rect l="0" t="0" r="r" b="b"/>
                <a:pathLst>
                  <a:path w="150" h="86">
                    <a:moveTo>
                      <a:pt x="14" y="38"/>
                    </a:moveTo>
                    <a:lnTo>
                      <a:pt x="14" y="38"/>
                    </a:lnTo>
                    <a:lnTo>
                      <a:pt x="20" y="42"/>
                    </a:lnTo>
                    <a:lnTo>
                      <a:pt x="22" y="44"/>
                    </a:lnTo>
                    <a:lnTo>
                      <a:pt x="28" y="48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48" y="62"/>
                    </a:lnTo>
                    <a:lnTo>
                      <a:pt x="42" y="64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50" y="70"/>
                    </a:lnTo>
                    <a:lnTo>
                      <a:pt x="54" y="74"/>
                    </a:lnTo>
                    <a:lnTo>
                      <a:pt x="56" y="76"/>
                    </a:lnTo>
                    <a:lnTo>
                      <a:pt x="58" y="80"/>
                    </a:lnTo>
                    <a:lnTo>
                      <a:pt x="60" y="84"/>
                    </a:lnTo>
                    <a:lnTo>
                      <a:pt x="62" y="86"/>
                    </a:lnTo>
                    <a:lnTo>
                      <a:pt x="66" y="86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86" y="78"/>
                    </a:lnTo>
                    <a:lnTo>
                      <a:pt x="98" y="76"/>
                    </a:lnTo>
                    <a:lnTo>
                      <a:pt x="122" y="72"/>
                    </a:lnTo>
                    <a:lnTo>
                      <a:pt x="132" y="70"/>
                    </a:lnTo>
                    <a:lnTo>
                      <a:pt x="138" y="68"/>
                    </a:lnTo>
                    <a:lnTo>
                      <a:pt x="142" y="64"/>
                    </a:lnTo>
                    <a:lnTo>
                      <a:pt x="140" y="60"/>
                    </a:lnTo>
                    <a:lnTo>
                      <a:pt x="140" y="60"/>
                    </a:lnTo>
                    <a:lnTo>
                      <a:pt x="138" y="54"/>
                    </a:lnTo>
                    <a:lnTo>
                      <a:pt x="140" y="52"/>
                    </a:lnTo>
                    <a:lnTo>
                      <a:pt x="146" y="46"/>
                    </a:lnTo>
                    <a:lnTo>
                      <a:pt x="150" y="42"/>
                    </a:lnTo>
                    <a:lnTo>
                      <a:pt x="150" y="40"/>
                    </a:lnTo>
                    <a:lnTo>
                      <a:pt x="148" y="36"/>
                    </a:lnTo>
                    <a:lnTo>
                      <a:pt x="140" y="32"/>
                    </a:lnTo>
                    <a:lnTo>
                      <a:pt x="140" y="32"/>
                    </a:lnTo>
                    <a:lnTo>
                      <a:pt x="128" y="26"/>
                    </a:lnTo>
                    <a:lnTo>
                      <a:pt x="122" y="24"/>
                    </a:lnTo>
                    <a:lnTo>
                      <a:pt x="110" y="24"/>
                    </a:lnTo>
                    <a:lnTo>
                      <a:pt x="100" y="22"/>
                    </a:lnTo>
                    <a:lnTo>
                      <a:pt x="92" y="20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68" y="8"/>
                    </a:lnTo>
                    <a:lnTo>
                      <a:pt x="56" y="2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14" y="38"/>
                    </a:lnTo>
                    <a:lnTo>
                      <a:pt x="14" y="3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46" name="Freeform 6033">
                <a:extLst>
                  <a:ext uri="{FF2B5EF4-FFF2-40B4-BE49-F238E27FC236}">
                    <a16:creationId xmlns:a16="http://schemas.microsoft.com/office/drawing/2014/main" id="{575B5F00-E05E-4006-9806-0A03477B6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30" y="1806893"/>
                <a:ext cx="15240" cy="889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4" y="14"/>
                  </a:cxn>
                  <a:cxn ang="0">
                    <a:pos x="8" y="1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4" y="0"/>
                  </a:cxn>
                  <a:cxn ang="0">
                    <a:pos x="14" y="0"/>
                  </a:cxn>
                </a:cxnLst>
                <a:rect l="0" t="0" r="r" b="b"/>
                <a:pathLst>
                  <a:path w="24" h="14">
                    <a:moveTo>
                      <a:pt x="14" y="0"/>
                    </a:moveTo>
                    <a:lnTo>
                      <a:pt x="14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49" name="Freeform 6037">
                <a:extLst>
                  <a:ext uri="{FF2B5EF4-FFF2-40B4-BE49-F238E27FC236}">
                    <a16:creationId xmlns:a16="http://schemas.microsoft.com/office/drawing/2014/main" id="{9D9F7DD3-1E2F-4E45-A899-EA3910B9C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50" y="1811973"/>
                <a:ext cx="24130" cy="2286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8" y="2"/>
                  </a:cxn>
                  <a:cxn ang="0">
                    <a:pos x="18" y="16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20" y="30"/>
                  </a:cxn>
                  <a:cxn ang="0">
                    <a:pos x="22" y="26"/>
                  </a:cxn>
                  <a:cxn ang="0">
                    <a:pos x="26" y="20"/>
                  </a:cxn>
                  <a:cxn ang="0">
                    <a:pos x="32" y="12"/>
                  </a:cxn>
                  <a:cxn ang="0">
                    <a:pos x="32" y="12"/>
                  </a:cxn>
                  <a:cxn ang="0">
                    <a:pos x="36" y="4"/>
                  </a:cxn>
                  <a:cxn ang="0">
                    <a:pos x="38" y="2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38" h="36">
                    <a:moveTo>
                      <a:pt x="28" y="2"/>
                    </a:moveTo>
                    <a:lnTo>
                      <a:pt x="28" y="2"/>
                    </a:lnTo>
                    <a:lnTo>
                      <a:pt x="18" y="1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4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20" y="30"/>
                    </a:lnTo>
                    <a:lnTo>
                      <a:pt x="22" y="26"/>
                    </a:lnTo>
                    <a:lnTo>
                      <a:pt x="26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50" name="Freeform 6054">
                <a:extLst>
                  <a:ext uri="{FF2B5EF4-FFF2-40B4-BE49-F238E27FC236}">
                    <a16:creationId xmlns:a16="http://schemas.microsoft.com/office/drawing/2014/main" id="{94457C20-84F7-44C6-864E-1458421FF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30" y="1058863"/>
                <a:ext cx="317500" cy="121920"/>
              </a:xfrm>
              <a:custGeom>
                <a:avLst/>
                <a:gdLst/>
                <a:ahLst/>
                <a:cxnLst>
                  <a:cxn ang="0">
                    <a:pos x="314" y="78"/>
                  </a:cxn>
                  <a:cxn ang="0">
                    <a:pos x="338" y="86"/>
                  </a:cxn>
                  <a:cxn ang="0">
                    <a:pos x="354" y="100"/>
                  </a:cxn>
                  <a:cxn ang="0">
                    <a:pos x="340" y="106"/>
                  </a:cxn>
                  <a:cxn ang="0">
                    <a:pos x="280" y="102"/>
                  </a:cxn>
                  <a:cxn ang="0">
                    <a:pos x="258" y="102"/>
                  </a:cxn>
                  <a:cxn ang="0">
                    <a:pos x="236" y="72"/>
                  </a:cxn>
                  <a:cxn ang="0">
                    <a:pos x="186" y="46"/>
                  </a:cxn>
                  <a:cxn ang="0">
                    <a:pos x="154" y="54"/>
                  </a:cxn>
                  <a:cxn ang="0">
                    <a:pos x="138" y="36"/>
                  </a:cxn>
                  <a:cxn ang="0">
                    <a:pos x="102" y="32"/>
                  </a:cxn>
                  <a:cxn ang="0">
                    <a:pos x="42" y="58"/>
                  </a:cxn>
                  <a:cxn ang="0">
                    <a:pos x="46" y="66"/>
                  </a:cxn>
                  <a:cxn ang="0">
                    <a:pos x="22" y="88"/>
                  </a:cxn>
                  <a:cxn ang="0">
                    <a:pos x="24" y="98"/>
                  </a:cxn>
                  <a:cxn ang="0">
                    <a:pos x="14" y="110"/>
                  </a:cxn>
                  <a:cxn ang="0">
                    <a:pos x="6" y="132"/>
                  </a:cxn>
                  <a:cxn ang="0">
                    <a:pos x="66" y="146"/>
                  </a:cxn>
                  <a:cxn ang="0">
                    <a:pos x="94" y="138"/>
                  </a:cxn>
                  <a:cxn ang="0">
                    <a:pos x="106" y="146"/>
                  </a:cxn>
                  <a:cxn ang="0">
                    <a:pos x="124" y="148"/>
                  </a:cxn>
                  <a:cxn ang="0">
                    <a:pos x="144" y="126"/>
                  </a:cxn>
                  <a:cxn ang="0">
                    <a:pos x="152" y="130"/>
                  </a:cxn>
                  <a:cxn ang="0">
                    <a:pos x="158" y="140"/>
                  </a:cxn>
                  <a:cxn ang="0">
                    <a:pos x="232" y="132"/>
                  </a:cxn>
                  <a:cxn ang="0">
                    <a:pos x="264" y="134"/>
                  </a:cxn>
                  <a:cxn ang="0">
                    <a:pos x="212" y="148"/>
                  </a:cxn>
                  <a:cxn ang="0">
                    <a:pos x="144" y="160"/>
                  </a:cxn>
                  <a:cxn ang="0">
                    <a:pos x="134" y="176"/>
                  </a:cxn>
                  <a:cxn ang="0">
                    <a:pos x="166" y="190"/>
                  </a:cxn>
                  <a:cxn ang="0">
                    <a:pos x="234" y="184"/>
                  </a:cxn>
                  <a:cxn ang="0">
                    <a:pos x="296" y="164"/>
                  </a:cxn>
                  <a:cxn ang="0">
                    <a:pos x="350" y="146"/>
                  </a:cxn>
                  <a:cxn ang="0">
                    <a:pos x="378" y="152"/>
                  </a:cxn>
                  <a:cxn ang="0">
                    <a:pos x="394" y="144"/>
                  </a:cxn>
                  <a:cxn ang="0">
                    <a:pos x="420" y="150"/>
                  </a:cxn>
                  <a:cxn ang="0">
                    <a:pos x="460" y="138"/>
                  </a:cxn>
                  <a:cxn ang="0">
                    <a:pos x="492" y="106"/>
                  </a:cxn>
                  <a:cxn ang="0">
                    <a:pos x="498" y="84"/>
                  </a:cxn>
                  <a:cxn ang="0">
                    <a:pos x="470" y="68"/>
                  </a:cxn>
                  <a:cxn ang="0">
                    <a:pos x="436" y="70"/>
                  </a:cxn>
                  <a:cxn ang="0">
                    <a:pos x="398" y="80"/>
                  </a:cxn>
                  <a:cxn ang="0">
                    <a:pos x="400" y="68"/>
                  </a:cxn>
                  <a:cxn ang="0">
                    <a:pos x="384" y="60"/>
                  </a:cxn>
                  <a:cxn ang="0">
                    <a:pos x="384" y="52"/>
                  </a:cxn>
                  <a:cxn ang="0">
                    <a:pos x="382" y="40"/>
                  </a:cxn>
                  <a:cxn ang="0">
                    <a:pos x="370" y="18"/>
                  </a:cxn>
                  <a:cxn ang="0">
                    <a:pos x="358" y="0"/>
                  </a:cxn>
                  <a:cxn ang="0">
                    <a:pos x="300" y="28"/>
                  </a:cxn>
                  <a:cxn ang="0">
                    <a:pos x="290" y="40"/>
                  </a:cxn>
                  <a:cxn ang="0">
                    <a:pos x="318" y="54"/>
                  </a:cxn>
                  <a:cxn ang="0">
                    <a:pos x="328" y="66"/>
                  </a:cxn>
                </a:cxnLst>
                <a:rect l="0" t="0" r="r" b="b"/>
                <a:pathLst>
                  <a:path w="500" h="192">
                    <a:moveTo>
                      <a:pt x="322" y="70"/>
                    </a:moveTo>
                    <a:lnTo>
                      <a:pt x="322" y="70"/>
                    </a:lnTo>
                    <a:lnTo>
                      <a:pt x="316" y="76"/>
                    </a:lnTo>
                    <a:lnTo>
                      <a:pt x="314" y="78"/>
                    </a:lnTo>
                    <a:lnTo>
                      <a:pt x="316" y="80"/>
                    </a:lnTo>
                    <a:lnTo>
                      <a:pt x="320" y="82"/>
                    </a:lnTo>
                    <a:lnTo>
                      <a:pt x="330" y="84"/>
                    </a:lnTo>
                    <a:lnTo>
                      <a:pt x="338" y="86"/>
                    </a:lnTo>
                    <a:lnTo>
                      <a:pt x="348" y="90"/>
                    </a:lnTo>
                    <a:lnTo>
                      <a:pt x="354" y="94"/>
                    </a:lnTo>
                    <a:lnTo>
                      <a:pt x="356" y="96"/>
                    </a:lnTo>
                    <a:lnTo>
                      <a:pt x="354" y="100"/>
                    </a:lnTo>
                    <a:lnTo>
                      <a:pt x="354" y="100"/>
                    </a:lnTo>
                    <a:lnTo>
                      <a:pt x="352" y="104"/>
                    </a:lnTo>
                    <a:lnTo>
                      <a:pt x="346" y="108"/>
                    </a:lnTo>
                    <a:lnTo>
                      <a:pt x="340" y="106"/>
                    </a:lnTo>
                    <a:lnTo>
                      <a:pt x="332" y="106"/>
                    </a:lnTo>
                    <a:lnTo>
                      <a:pt x="310" y="102"/>
                    </a:lnTo>
                    <a:lnTo>
                      <a:pt x="296" y="100"/>
                    </a:lnTo>
                    <a:lnTo>
                      <a:pt x="280" y="102"/>
                    </a:lnTo>
                    <a:lnTo>
                      <a:pt x="280" y="102"/>
                    </a:lnTo>
                    <a:lnTo>
                      <a:pt x="268" y="104"/>
                    </a:lnTo>
                    <a:lnTo>
                      <a:pt x="260" y="104"/>
                    </a:lnTo>
                    <a:lnTo>
                      <a:pt x="258" y="102"/>
                    </a:lnTo>
                    <a:lnTo>
                      <a:pt x="256" y="98"/>
                    </a:lnTo>
                    <a:lnTo>
                      <a:pt x="252" y="90"/>
                    </a:lnTo>
                    <a:lnTo>
                      <a:pt x="246" y="82"/>
                    </a:lnTo>
                    <a:lnTo>
                      <a:pt x="236" y="72"/>
                    </a:lnTo>
                    <a:lnTo>
                      <a:pt x="220" y="60"/>
                    </a:lnTo>
                    <a:lnTo>
                      <a:pt x="220" y="60"/>
                    </a:lnTo>
                    <a:lnTo>
                      <a:pt x="200" y="50"/>
                    </a:lnTo>
                    <a:lnTo>
                      <a:pt x="186" y="46"/>
                    </a:lnTo>
                    <a:lnTo>
                      <a:pt x="174" y="46"/>
                    </a:lnTo>
                    <a:lnTo>
                      <a:pt x="166" y="50"/>
                    </a:lnTo>
                    <a:lnTo>
                      <a:pt x="160" y="52"/>
                    </a:lnTo>
                    <a:lnTo>
                      <a:pt x="154" y="54"/>
                    </a:lnTo>
                    <a:lnTo>
                      <a:pt x="150" y="52"/>
                    </a:lnTo>
                    <a:lnTo>
                      <a:pt x="144" y="44"/>
                    </a:lnTo>
                    <a:lnTo>
                      <a:pt x="144" y="44"/>
                    </a:lnTo>
                    <a:lnTo>
                      <a:pt x="138" y="36"/>
                    </a:lnTo>
                    <a:lnTo>
                      <a:pt x="130" y="30"/>
                    </a:lnTo>
                    <a:lnTo>
                      <a:pt x="122" y="30"/>
                    </a:lnTo>
                    <a:lnTo>
                      <a:pt x="112" y="30"/>
                    </a:lnTo>
                    <a:lnTo>
                      <a:pt x="102" y="32"/>
                    </a:lnTo>
                    <a:lnTo>
                      <a:pt x="88" y="38"/>
                    </a:lnTo>
                    <a:lnTo>
                      <a:pt x="60" y="50"/>
                    </a:lnTo>
                    <a:lnTo>
                      <a:pt x="60" y="50"/>
                    </a:lnTo>
                    <a:lnTo>
                      <a:pt x="42" y="58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4"/>
                    </a:lnTo>
                    <a:lnTo>
                      <a:pt x="46" y="66"/>
                    </a:lnTo>
                    <a:lnTo>
                      <a:pt x="42" y="72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22" y="88"/>
                    </a:lnTo>
                    <a:lnTo>
                      <a:pt x="20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98"/>
                    </a:lnTo>
                    <a:lnTo>
                      <a:pt x="26" y="100"/>
                    </a:lnTo>
                    <a:lnTo>
                      <a:pt x="22" y="104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4" y="118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6" y="132"/>
                    </a:lnTo>
                    <a:lnTo>
                      <a:pt x="26" y="138"/>
                    </a:lnTo>
                    <a:lnTo>
                      <a:pt x="54" y="144"/>
                    </a:lnTo>
                    <a:lnTo>
                      <a:pt x="54" y="144"/>
                    </a:lnTo>
                    <a:lnTo>
                      <a:pt x="66" y="146"/>
                    </a:lnTo>
                    <a:lnTo>
                      <a:pt x="76" y="146"/>
                    </a:lnTo>
                    <a:lnTo>
                      <a:pt x="84" y="144"/>
                    </a:lnTo>
                    <a:lnTo>
                      <a:pt x="88" y="142"/>
                    </a:lnTo>
                    <a:lnTo>
                      <a:pt x="94" y="138"/>
                    </a:lnTo>
                    <a:lnTo>
                      <a:pt x="96" y="136"/>
                    </a:lnTo>
                    <a:lnTo>
                      <a:pt x="98" y="140"/>
                    </a:lnTo>
                    <a:lnTo>
                      <a:pt x="98" y="140"/>
                    </a:lnTo>
                    <a:lnTo>
                      <a:pt x="106" y="146"/>
                    </a:lnTo>
                    <a:lnTo>
                      <a:pt x="110" y="148"/>
                    </a:lnTo>
                    <a:lnTo>
                      <a:pt x="114" y="150"/>
                    </a:lnTo>
                    <a:lnTo>
                      <a:pt x="118" y="150"/>
                    </a:lnTo>
                    <a:lnTo>
                      <a:pt x="124" y="148"/>
                    </a:lnTo>
                    <a:lnTo>
                      <a:pt x="128" y="144"/>
                    </a:lnTo>
                    <a:lnTo>
                      <a:pt x="134" y="138"/>
                    </a:lnTo>
                    <a:lnTo>
                      <a:pt x="134" y="138"/>
                    </a:lnTo>
                    <a:lnTo>
                      <a:pt x="144" y="126"/>
                    </a:lnTo>
                    <a:lnTo>
                      <a:pt x="150" y="122"/>
                    </a:lnTo>
                    <a:lnTo>
                      <a:pt x="152" y="122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52" y="130"/>
                    </a:lnTo>
                    <a:lnTo>
                      <a:pt x="150" y="134"/>
                    </a:lnTo>
                    <a:lnTo>
                      <a:pt x="154" y="138"/>
                    </a:lnTo>
                    <a:lnTo>
                      <a:pt x="158" y="140"/>
                    </a:lnTo>
                    <a:lnTo>
                      <a:pt x="166" y="142"/>
                    </a:lnTo>
                    <a:lnTo>
                      <a:pt x="192" y="140"/>
                    </a:lnTo>
                    <a:lnTo>
                      <a:pt x="232" y="132"/>
                    </a:lnTo>
                    <a:lnTo>
                      <a:pt x="232" y="132"/>
                    </a:lnTo>
                    <a:lnTo>
                      <a:pt x="252" y="130"/>
                    </a:lnTo>
                    <a:lnTo>
                      <a:pt x="262" y="130"/>
                    </a:lnTo>
                    <a:lnTo>
                      <a:pt x="266" y="130"/>
                    </a:lnTo>
                    <a:lnTo>
                      <a:pt x="264" y="134"/>
                    </a:lnTo>
                    <a:lnTo>
                      <a:pt x="256" y="138"/>
                    </a:lnTo>
                    <a:lnTo>
                      <a:pt x="244" y="142"/>
                    </a:lnTo>
                    <a:lnTo>
                      <a:pt x="228" y="144"/>
                    </a:lnTo>
                    <a:lnTo>
                      <a:pt x="212" y="148"/>
                    </a:lnTo>
                    <a:lnTo>
                      <a:pt x="212" y="148"/>
                    </a:lnTo>
                    <a:lnTo>
                      <a:pt x="176" y="152"/>
                    </a:lnTo>
                    <a:lnTo>
                      <a:pt x="158" y="156"/>
                    </a:lnTo>
                    <a:lnTo>
                      <a:pt x="144" y="160"/>
                    </a:lnTo>
                    <a:lnTo>
                      <a:pt x="136" y="166"/>
                    </a:lnTo>
                    <a:lnTo>
                      <a:pt x="134" y="168"/>
                    </a:lnTo>
                    <a:lnTo>
                      <a:pt x="134" y="172"/>
                    </a:lnTo>
                    <a:lnTo>
                      <a:pt x="134" y="176"/>
                    </a:lnTo>
                    <a:lnTo>
                      <a:pt x="138" y="178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66" y="190"/>
                    </a:lnTo>
                    <a:lnTo>
                      <a:pt x="178" y="192"/>
                    </a:lnTo>
                    <a:lnTo>
                      <a:pt x="192" y="192"/>
                    </a:lnTo>
                    <a:lnTo>
                      <a:pt x="206" y="190"/>
                    </a:lnTo>
                    <a:lnTo>
                      <a:pt x="234" y="184"/>
                    </a:lnTo>
                    <a:lnTo>
                      <a:pt x="266" y="174"/>
                    </a:lnTo>
                    <a:lnTo>
                      <a:pt x="266" y="174"/>
                    </a:lnTo>
                    <a:lnTo>
                      <a:pt x="282" y="170"/>
                    </a:lnTo>
                    <a:lnTo>
                      <a:pt x="296" y="164"/>
                    </a:lnTo>
                    <a:lnTo>
                      <a:pt x="318" y="154"/>
                    </a:lnTo>
                    <a:lnTo>
                      <a:pt x="328" y="150"/>
                    </a:lnTo>
                    <a:lnTo>
                      <a:pt x="338" y="146"/>
                    </a:lnTo>
                    <a:lnTo>
                      <a:pt x="350" y="146"/>
                    </a:lnTo>
                    <a:lnTo>
                      <a:pt x="360" y="148"/>
                    </a:lnTo>
                    <a:lnTo>
                      <a:pt x="360" y="148"/>
                    </a:lnTo>
                    <a:lnTo>
                      <a:pt x="370" y="150"/>
                    </a:lnTo>
                    <a:lnTo>
                      <a:pt x="378" y="152"/>
                    </a:lnTo>
                    <a:lnTo>
                      <a:pt x="382" y="150"/>
                    </a:lnTo>
                    <a:lnTo>
                      <a:pt x="386" y="148"/>
                    </a:lnTo>
                    <a:lnTo>
                      <a:pt x="388" y="146"/>
                    </a:lnTo>
                    <a:lnTo>
                      <a:pt x="394" y="144"/>
                    </a:lnTo>
                    <a:lnTo>
                      <a:pt x="400" y="144"/>
                    </a:lnTo>
                    <a:lnTo>
                      <a:pt x="410" y="146"/>
                    </a:lnTo>
                    <a:lnTo>
                      <a:pt x="410" y="146"/>
                    </a:lnTo>
                    <a:lnTo>
                      <a:pt x="420" y="150"/>
                    </a:lnTo>
                    <a:lnTo>
                      <a:pt x="430" y="150"/>
                    </a:lnTo>
                    <a:lnTo>
                      <a:pt x="440" y="148"/>
                    </a:lnTo>
                    <a:lnTo>
                      <a:pt x="450" y="144"/>
                    </a:lnTo>
                    <a:lnTo>
                      <a:pt x="460" y="138"/>
                    </a:lnTo>
                    <a:lnTo>
                      <a:pt x="470" y="130"/>
                    </a:lnTo>
                    <a:lnTo>
                      <a:pt x="482" y="120"/>
                    </a:lnTo>
                    <a:lnTo>
                      <a:pt x="492" y="106"/>
                    </a:lnTo>
                    <a:lnTo>
                      <a:pt x="492" y="106"/>
                    </a:lnTo>
                    <a:lnTo>
                      <a:pt x="496" y="100"/>
                    </a:lnTo>
                    <a:lnTo>
                      <a:pt x="500" y="94"/>
                    </a:lnTo>
                    <a:lnTo>
                      <a:pt x="500" y="88"/>
                    </a:lnTo>
                    <a:lnTo>
                      <a:pt x="498" y="84"/>
                    </a:lnTo>
                    <a:lnTo>
                      <a:pt x="496" y="80"/>
                    </a:lnTo>
                    <a:lnTo>
                      <a:pt x="492" y="76"/>
                    </a:lnTo>
                    <a:lnTo>
                      <a:pt x="482" y="70"/>
                    </a:lnTo>
                    <a:lnTo>
                      <a:pt x="470" y="68"/>
                    </a:lnTo>
                    <a:lnTo>
                      <a:pt x="456" y="66"/>
                    </a:lnTo>
                    <a:lnTo>
                      <a:pt x="444" y="68"/>
                    </a:lnTo>
                    <a:lnTo>
                      <a:pt x="436" y="70"/>
                    </a:lnTo>
                    <a:lnTo>
                      <a:pt x="436" y="70"/>
                    </a:lnTo>
                    <a:lnTo>
                      <a:pt x="420" y="76"/>
                    </a:lnTo>
                    <a:lnTo>
                      <a:pt x="406" y="80"/>
                    </a:lnTo>
                    <a:lnTo>
                      <a:pt x="402" y="82"/>
                    </a:lnTo>
                    <a:lnTo>
                      <a:pt x="398" y="80"/>
                    </a:lnTo>
                    <a:lnTo>
                      <a:pt x="398" y="78"/>
                    </a:lnTo>
                    <a:lnTo>
                      <a:pt x="400" y="72"/>
                    </a:lnTo>
                    <a:lnTo>
                      <a:pt x="400" y="72"/>
                    </a:lnTo>
                    <a:lnTo>
                      <a:pt x="400" y="68"/>
                    </a:lnTo>
                    <a:lnTo>
                      <a:pt x="398" y="64"/>
                    </a:lnTo>
                    <a:lnTo>
                      <a:pt x="394" y="62"/>
                    </a:lnTo>
                    <a:lnTo>
                      <a:pt x="390" y="62"/>
                    </a:lnTo>
                    <a:lnTo>
                      <a:pt x="384" y="60"/>
                    </a:lnTo>
                    <a:lnTo>
                      <a:pt x="380" y="60"/>
                    </a:lnTo>
                    <a:lnTo>
                      <a:pt x="380" y="56"/>
                    </a:lnTo>
                    <a:lnTo>
                      <a:pt x="384" y="52"/>
                    </a:lnTo>
                    <a:lnTo>
                      <a:pt x="384" y="52"/>
                    </a:lnTo>
                    <a:lnTo>
                      <a:pt x="388" y="46"/>
                    </a:lnTo>
                    <a:lnTo>
                      <a:pt x="388" y="44"/>
                    </a:lnTo>
                    <a:lnTo>
                      <a:pt x="386" y="42"/>
                    </a:lnTo>
                    <a:lnTo>
                      <a:pt x="382" y="40"/>
                    </a:lnTo>
                    <a:lnTo>
                      <a:pt x="378" y="38"/>
                    </a:lnTo>
                    <a:lnTo>
                      <a:pt x="374" y="34"/>
                    </a:lnTo>
                    <a:lnTo>
                      <a:pt x="372" y="28"/>
                    </a:lnTo>
                    <a:lnTo>
                      <a:pt x="370" y="18"/>
                    </a:lnTo>
                    <a:lnTo>
                      <a:pt x="370" y="18"/>
                    </a:lnTo>
                    <a:lnTo>
                      <a:pt x="368" y="8"/>
                    </a:lnTo>
                    <a:lnTo>
                      <a:pt x="364" y="2"/>
                    </a:lnTo>
                    <a:lnTo>
                      <a:pt x="358" y="0"/>
                    </a:lnTo>
                    <a:lnTo>
                      <a:pt x="350" y="2"/>
                    </a:lnTo>
                    <a:lnTo>
                      <a:pt x="340" y="6"/>
                    </a:lnTo>
                    <a:lnTo>
                      <a:pt x="328" y="12"/>
                    </a:lnTo>
                    <a:lnTo>
                      <a:pt x="300" y="28"/>
                    </a:lnTo>
                    <a:lnTo>
                      <a:pt x="300" y="28"/>
                    </a:lnTo>
                    <a:lnTo>
                      <a:pt x="294" y="32"/>
                    </a:lnTo>
                    <a:lnTo>
                      <a:pt x="292" y="36"/>
                    </a:lnTo>
                    <a:lnTo>
                      <a:pt x="290" y="40"/>
                    </a:lnTo>
                    <a:lnTo>
                      <a:pt x="292" y="42"/>
                    </a:lnTo>
                    <a:lnTo>
                      <a:pt x="298" y="46"/>
                    </a:lnTo>
                    <a:lnTo>
                      <a:pt x="308" y="50"/>
                    </a:lnTo>
                    <a:lnTo>
                      <a:pt x="318" y="54"/>
                    </a:lnTo>
                    <a:lnTo>
                      <a:pt x="326" y="58"/>
                    </a:lnTo>
                    <a:lnTo>
                      <a:pt x="328" y="60"/>
                    </a:lnTo>
                    <a:lnTo>
                      <a:pt x="328" y="64"/>
                    </a:lnTo>
                    <a:lnTo>
                      <a:pt x="328" y="66"/>
                    </a:lnTo>
                    <a:lnTo>
                      <a:pt x="322" y="70"/>
                    </a:lnTo>
                    <a:lnTo>
                      <a:pt x="322" y="7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57" name="Freeform 6074">
                <a:extLst>
                  <a:ext uri="{FF2B5EF4-FFF2-40B4-BE49-F238E27FC236}">
                    <a16:creationId xmlns:a16="http://schemas.microsoft.com/office/drawing/2014/main" id="{EBADD3C8-CF2C-4BC9-85F9-4446646B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930" y="3139123"/>
                <a:ext cx="278130" cy="109220"/>
              </a:xfrm>
              <a:custGeom>
                <a:avLst/>
                <a:gdLst/>
                <a:ahLst/>
                <a:cxnLst>
                  <a:cxn ang="0">
                    <a:pos x="416" y="160"/>
                  </a:cxn>
                  <a:cxn ang="0">
                    <a:pos x="436" y="156"/>
                  </a:cxn>
                  <a:cxn ang="0">
                    <a:pos x="428" y="148"/>
                  </a:cxn>
                  <a:cxn ang="0">
                    <a:pos x="414" y="136"/>
                  </a:cxn>
                  <a:cxn ang="0">
                    <a:pos x="384" y="126"/>
                  </a:cxn>
                  <a:cxn ang="0">
                    <a:pos x="374" y="120"/>
                  </a:cxn>
                  <a:cxn ang="0">
                    <a:pos x="376" y="108"/>
                  </a:cxn>
                  <a:cxn ang="0">
                    <a:pos x="358" y="106"/>
                  </a:cxn>
                  <a:cxn ang="0">
                    <a:pos x="350" y="100"/>
                  </a:cxn>
                  <a:cxn ang="0">
                    <a:pos x="338" y="100"/>
                  </a:cxn>
                  <a:cxn ang="0">
                    <a:pos x="326" y="92"/>
                  </a:cxn>
                  <a:cxn ang="0">
                    <a:pos x="300" y="68"/>
                  </a:cxn>
                  <a:cxn ang="0">
                    <a:pos x="300" y="76"/>
                  </a:cxn>
                  <a:cxn ang="0">
                    <a:pos x="292" y="64"/>
                  </a:cxn>
                  <a:cxn ang="0">
                    <a:pos x="286" y="60"/>
                  </a:cxn>
                  <a:cxn ang="0">
                    <a:pos x="260" y="48"/>
                  </a:cxn>
                  <a:cxn ang="0">
                    <a:pos x="230" y="40"/>
                  </a:cxn>
                  <a:cxn ang="0">
                    <a:pos x="216" y="28"/>
                  </a:cxn>
                  <a:cxn ang="0">
                    <a:pos x="194" y="14"/>
                  </a:cxn>
                  <a:cxn ang="0">
                    <a:pos x="180" y="8"/>
                  </a:cxn>
                  <a:cxn ang="0">
                    <a:pos x="164" y="8"/>
                  </a:cxn>
                  <a:cxn ang="0">
                    <a:pos x="150" y="0"/>
                  </a:cxn>
                  <a:cxn ang="0">
                    <a:pos x="136" y="4"/>
                  </a:cxn>
                  <a:cxn ang="0">
                    <a:pos x="112" y="0"/>
                  </a:cxn>
                  <a:cxn ang="0">
                    <a:pos x="92" y="10"/>
                  </a:cxn>
                  <a:cxn ang="0">
                    <a:pos x="56" y="18"/>
                  </a:cxn>
                  <a:cxn ang="0">
                    <a:pos x="24" y="42"/>
                  </a:cxn>
                  <a:cxn ang="0">
                    <a:pos x="24" y="58"/>
                  </a:cxn>
                  <a:cxn ang="0">
                    <a:pos x="2" y="66"/>
                  </a:cxn>
                  <a:cxn ang="0">
                    <a:pos x="4" y="72"/>
                  </a:cxn>
                  <a:cxn ang="0">
                    <a:pos x="18" y="72"/>
                  </a:cxn>
                  <a:cxn ang="0">
                    <a:pos x="24" y="72"/>
                  </a:cxn>
                  <a:cxn ang="0">
                    <a:pos x="40" y="62"/>
                  </a:cxn>
                  <a:cxn ang="0">
                    <a:pos x="70" y="44"/>
                  </a:cxn>
                  <a:cxn ang="0">
                    <a:pos x="92" y="30"/>
                  </a:cxn>
                  <a:cxn ang="0">
                    <a:pos x="132" y="32"/>
                  </a:cxn>
                  <a:cxn ang="0">
                    <a:pos x="124" y="38"/>
                  </a:cxn>
                  <a:cxn ang="0">
                    <a:pos x="118" y="46"/>
                  </a:cxn>
                  <a:cxn ang="0">
                    <a:pos x="164" y="58"/>
                  </a:cxn>
                  <a:cxn ang="0">
                    <a:pos x="186" y="62"/>
                  </a:cxn>
                  <a:cxn ang="0">
                    <a:pos x="214" y="80"/>
                  </a:cxn>
                  <a:cxn ang="0">
                    <a:pos x="242" y="84"/>
                  </a:cxn>
                  <a:cxn ang="0">
                    <a:pos x="256" y="94"/>
                  </a:cxn>
                  <a:cxn ang="0">
                    <a:pos x="268" y="120"/>
                  </a:cxn>
                  <a:cxn ang="0">
                    <a:pos x="288" y="128"/>
                  </a:cxn>
                  <a:cxn ang="0">
                    <a:pos x="318" y="136"/>
                  </a:cxn>
                  <a:cxn ang="0">
                    <a:pos x="310" y="150"/>
                  </a:cxn>
                  <a:cxn ang="0">
                    <a:pos x="290" y="168"/>
                  </a:cxn>
                  <a:cxn ang="0">
                    <a:pos x="348" y="164"/>
                  </a:cxn>
                  <a:cxn ang="0">
                    <a:pos x="382" y="170"/>
                  </a:cxn>
                  <a:cxn ang="0">
                    <a:pos x="400" y="166"/>
                  </a:cxn>
                </a:cxnLst>
                <a:rect l="0" t="0" r="r" b="b"/>
                <a:pathLst>
                  <a:path w="438" h="172">
                    <a:moveTo>
                      <a:pt x="400" y="166"/>
                    </a:moveTo>
                    <a:lnTo>
                      <a:pt x="400" y="166"/>
                    </a:lnTo>
                    <a:lnTo>
                      <a:pt x="410" y="162"/>
                    </a:lnTo>
                    <a:lnTo>
                      <a:pt x="416" y="160"/>
                    </a:lnTo>
                    <a:lnTo>
                      <a:pt x="426" y="160"/>
                    </a:lnTo>
                    <a:lnTo>
                      <a:pt x="432" y="162"/>
                    </a:lnTo>
                    <a:lnTo>
                      <a:pt x="436" y="156"/>
                    </a:lnTo>
                    <a:lnTo>
                      <a:pt x="436" y="156"/>
                    </a:lnTo>
                    <a:lnTo>
                      <a:pt x="438" y="152"/>
                    </a:lnTo>
                    <a:lnTo>
                      <a:pt x="438" y="150"/>
                    </a:lnTo>
                    <a:lnTo>
                      <a:pt x="434" y="150"/>
                    </a:lnTo>
                    <a:lnTo>
                      <a:pt x="428" y="148"/>
                    </a:lnTo>
                    <a:lnTo>
                      <a:pt x="424" y="146"/>
                    </a:lnTo>
                    <a:lnTo>
                      <a:pt x="420" y="144"/>
                    </a:lnTo>
                    <a:lnTo>
                      <a:pt x="420" y="144"/>
                    </a:lnTo>
                    <a:lnTo>
                      <a:pt x="414" y="136"/>
                    </a:lnTo>
                    <a:lnTo>
                      <a:pt x="410" y="132"/>
                    </a:lnTo>
                    <a:lnTo>
                      <a:pt x="400" y="128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72" y="124"/>
                    </a:lnTo>
                    <a:lnTo>
                      <a:pt x="370" y="124"/>
                    </a:lnTo>
                    <a:lnTo>
                      <a:pt x="372" y="122"/>
                    </a:lnTo>
                    <a:lnTo>
                      <a:pt x="374" y="120"/>
                    </a:lnTo>
                    <a:lnTo>
                      <a:pt x="376" y="116"/>
                    </a:lnTo>
                    <a:lnTo>
                      <a:pt x="376" y="112"/>
                    </a:lnTo>
                    <a:lnTo>
                      <a:pt x="376" y="112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68" y="106"/>
                    </a:lnTo>
                    <a:lnTo>
                      <a:pt x="362" y="106"/>
                    </a:lnTo>
                    <a:lnTo>
                      <a:pt x="358" y="106"/>
                    </a:lnTo>
                    <a:lnTo>
                      <a:pt x="356" y="104"/>
                    </a:lnTo>
                    <a:lnTo>
                      <a:pt x="356" y="104"/>
                    </a:lnTo>
                    <a:lnTo>
                      <a:pt x="352" y="102"/>
                    </a:lnTo>
                    <a:lnTo>
                      <a:pt x="350" y="100"/>
                    </a:lnTo>
                    <a:lnTo>
                      <a:pt x="344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8" y="100"/>
                    </a:lnTo>
                    <a:lnTo>
                      <a:pt x="334" y="96"/>
                    </a:lnTo>
                    <a:lnTo>
                      <a:pt x="332" y="94"/>
                    </a:lnTo>
                    <a:lnTo>
                      <a:pt x="326" y="92"/>
                    </a:lnTo>
                    <a:lnTo>
                      <a:pt x="320" y="86"/>
                    </a:lnTo>
                    <a:lnTo>
                      <a:pt x="320" y="86"/>
                    </a:lnTo>
                    <a:lnTo>
                      <a:pt x="304" y="70"/>
                    </a:lnTo>
                    <a:lnTo>
                      <a:pt x="300" y="68"/>
                    </a:lnTo>
                    <a:lnTo>
                      <a:pt x="300" y="70"/>
                    </a:lnTo>
                    <a:lnTo>
                      <a:pt x="300" y="72"/>
                    </a:lnTo>
                    <a:lnTo>
                      <a:pt x="300" y="72"/>
                    </a:lnTo>
                    <a:lnTo>
                      <a:pt x="300" y="76"/>
                    </a:lnTo>
                    <a:lnTo>
                      <a:pt x="300" y="76"/>
                    </a:lnTo>
                    <a:lnTo>
                      <a:pt x="296" y="76"/>
                    </a:lnTo>
                    <a:lnTo>
                      <a:pt x="294" y="70"/>
                    </a:lnTo>
                    <a:lnTo>
                      <a:pt x="292" y="64"/>
                    </a:lnTo>
                    <a:lnTo>
                      <a:pt x="292" y="64"/>
                    </a:lnTo>
                    <a:lnTo>
                      <a:pt x="292" y="62"/>
                    </a:lnTo>
                    <a:lnTo>
                      <a:pt x="292" y="60"/>
                    </a:lnTo>
                    <a:lnTo>
                      <a:pt x="286" y="60"/>
                    </a:lnTo>
                    <a:lnTo>
                      <a:pt x="276" y="56"/>
                    </a:lnTo>
                    <a:lnTo>
                      <a:pt x="268" y="54"/>
                    </a:lnTo>
                    <a:lnTo>
                      <a:pt x="260" y="48"/>
                    </a:lnTo>
                    <a:lnTo>
                      <a:pt x="260" y="48"/>
                    </a:lnTo>
                    <a:lnTo>
                      <a:pt x="252" y="42"/>
                    </a:lnTo>
                    <a:lnTo>
                      <a:pt x="244" y="40"/>
                    </a:lnTo>
                    <a:lnTo>
                      <a:pt x="234" y="40"/>
                    </a:lnTo>
                    <a:lnTo>
                      <a:pt x="230" y="40"/>
                    </a:lnTo>
                    <a:lnTo>
                      <a:pt x="226" y="38"/>
                    </a:lnTo>
                    <a:lnTo>
                      <a:pt x="220" y="34"/>
                    </a:lnTo>
                    <a:lnTo>
                      <a:pt x="216" y="28"/>
                    </a:lnTo>
                    <a:lnTo>
                      <a:pt x="216" y="28"/>
                    </a:lnTo>
                    <a:lnTo>
                      <a:pt x="210" y="20"/>
                    </a:lnTo>
                    <a:lnTo>
                      <a:pt x="204" y="16"/>
                    </a:lnTo>
                    <a:lnTo>
                      <a:pt x="200" y="14"/>
                    </a:lnTo>
                    <a:lnTo>
                      <a:pt x="194" y="14"/>
                    </a:lnTo>
                    <a:lnTo>
                      <a:pt x="186" y="14"/>
                    </a:lnTo>
                    <a:lnTo>
                      <a:pt x="182" y="12"/>
                    </a:lnTo>
                    <a:lnTo>
                      <a:pt x="180" y="8"/>
                    </a:lnTo>
                    <a:lnTo>
                      <a:pt x="180" y="8"/>
                    </a:lnTo>
                    <a:lnTo>
                      <a:pt x="176" y="6"/>
                    </a:lnTo>
                    <a:lnTo>
                      <a:pt x="174" y="4"/>
                    </a:lnTo>
                    <a:lnTo>
                      <a:pt x="168" y="6"/>
                    </a:lnTo>
                    <a:lnTo>
                      <a:pt x="164" y="8"/>
                    </a:lnTo>
                    <a:lnTo>
                      <a:pt x="160" y="6"/>
                    </a:lnTo>
                    <a:lnTo>
                      <a:pt x="156" y="4"/>
                    </a:lnTo>
                    <a:lnTo>
                      <a:pt x="156" y="4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6" y="2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26" y="2"/>
                    </a:lnTo>
                    <a:lnTo>
                      <a:pt x="126" y="2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4" y="4"/>
                    </a:lnTo>
                    <a:lnTo>
                      <a:pt x="98" y="8"/>
                    </a:lnTo>
                    <a:lnTo>
                      <a:pt x="92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68" y="14"/>
                    </a:lnTo>
                    <a:lnTo>
                      <a:pt x="56" y="18"/>
                    </a:lnTo>
                    <a:lnTo>
                      <a:pt x="44" y="22"/>
                    </a:lnTo>
                    <a:lnTo>
                      <a:pt x="36" y="28"/>
                    </a:lnTo>
                    <a:lnTo>
                      <a:pt x="28" y="34"/>
                    </a:lnTo>
                    <a:lnTo>
                      <a:pt x="24" y="42"/>
                    </a:lnTo>
                    <a:lnTo>
                      <a:pt x="22" y="48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4" y="58"/>
                    </a:lnTo>
                    <a:lnTo>
                      <a:pt x="22" y="60"/>
                    </a:lnTo>
                    <a:lnTo>
                      <a:pt x="14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0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2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40" y="62"/>
                    </a:lnTo>
                    <a:lnTo>
                      <a:pt x="42" y="58"/>
                    </a:lnTo>
                    <a:lnTo>
                      <a:pt x="52" y="54"/>
                    </a:lnTo>
                    <a:lnTo>
                      <a:pt x="62" y="48"/>
                    </a:lnTo>
                    <a:lnTo>
                      <a:pt x="70" y="44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84" y="34"/>
                    </a:lnTo>
                    <a:lnTo>
                      <a:pt x="92" y="30"/>
                    </a:lnTo>
                    <a:lnTo>
                      <a:pt x="100" y="28"/>
                    </a:lnTo>
                    <a:lnTo>
                      <a:pt x="108" y="28"/>
                    </a:lnTo>
                    <a:lnTo>
                      <a:pt x="124" y="28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34" y="34"/>
                    </a:lnTo>
                    <a:lnTo>
                      <a:pt x="132" y="36"/>
                    </a:lnTo>
                    <a:lnTo>
                      <a:pt x="124" y="38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26" y="52"/>
                    </a:lnTo>
                    <a:lnTo>
                      <a:pt x="134" y="56"/>
                    </a:lnTo>
                    <a:lnTo>
                      <a:pt x="146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74" y="58"/>
                    </a:lnTo>
                    <a:lnTo>
                      <a:pt x="180" y="60"/>
                    </a:lnTo>
                    <a:lnTo>
                      <a:pt x="186" y="62"/>
                    </a:lnTo>
                    <a:lnTo>
                      <a:pt x="190" y="66"/>
                    </a:lnTo>
                    <a:lnTo>
                      <a:pt x="200" y="74"/>
                    </a:lnTo>
                    <a:lnTo>
                      <a:pt x="206" y="78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22" y="84"/>
                    </a:lnTo>
                    <a:lnTo>
                      <a:pt x="230" y="84"/>
                    </a:lnTo>
                    <a:lnTo>
                      <a:pt x="242" y="84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2" y="88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60" y="106"/>
                    </a:lnTo>
                    <a:lnTo>
                      <a:pt x="266" y="116"/>
                    </a:lnTo>
                    <a:lnTo>
                      <a:pt x="268" y="120"/>
                    </a:lnTo>
                    <a:lnTo>
                      <a:pt x="274" y="124"/>
                    </a:lnTo>
                    <a:lnTo>
                      <a:pt x="280" y="126"/>
                    </a:lnTo>
                    <a:lnTo>
                      <a:pt x="288" y="128"/>
                    </a:lnTo>
                    <a:lnTo>
                      <a:pt x="288" y="128"/>
                    </a:lnTo>
                    <a:lnTo>
                      <a:pt x="304" y="128"/>
                    </a:lnTo>
                    <a:lnTo>
                      <a:pt x="310" y="130"/>
                    </a:lnTo>
                    <a:lnTo>
                      <a:pt x="316" y="134"/>
                    </a:lnTo>
                    <a:lnTo>
                      <a:pt x="318" y="136"/>
                    </a:lnTo>
                    <a:lnTo>
                      <a:pt x="318" y="140"/>
                    </a:lnTo>
                    <a:lnTo>
                      <a:pt x="316" y="144"/>
                    </a:lnTo>
                    <a:lnTo>
                      <a:pt x="310" y="150"/>
                    </a:lnTo>
                    <a:lnTo>
                      <a:pt x="310" y="150"/>
                    </a:lnTo>
                    <a:lnTo>
                      <a:pt x="298" y="158"/>
                    </a:lnTo>
                    <a:lnTo>
                      <a:pt x="292" y="162"/>
                    </a:lnTo>
                    <a:lnTo>
                      <a:pt x="290" y="166"/>
                    </a:lnTo>
                    <a:lnTo>
                      <a:pt x="290" y="168"/>
                    </a:lnTo>
                    <a:lnTo>
                      <a:pt x="296" y="170"/>
                    </a:lnTo>
                    <a:lnTo>
                      <a:pt x="328" y="166"/>
                    </a:lnTo>
                    <a:lnTo>
                      <a:pt x="328" y="166"/>
                    </a:lnTo>
                    <a:lnTo>
                      <a:pt x="348" y="164"/>
                    </a:lnTo>
                    <a:lnTo>
                      <a:pt x="360" y="166"/>
                    </a:lnTo>
                    <a:lnTo>
                      <a:pt x="370" y="166"/>
                    </a:lnTo>
                    <a:lnTo>
                      <a:pt x="376" y="168"/>
                    </a:lnTo>
                    <a:lnTo>
                      <a:pt x="382" y="170"/>
                    </a:lnTo>
                    <a:lnTo>
                      <a:pt x="386" y="172"/>
                    </a:lnTo>
                    <a:lnTo>
                      <a:pt x="392" y="170"/>
                    </a:lnTo>
                    <a:lnTo>
                      <a:pt x="400" y="166"/>
                    </a:lnTo>
                    <a:lnTo>
                      <a:pt x="400" y="16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58" name="Freeform 6084">
                <a:extLst>
                  <a:ext uri="{FF2B5EF4-FFF2-40B4-BE49-F238E27FC236}">
                    <a16:creationId xmlns:a16="http://schemas.microsoft.com/office/drawing/2014/main" id="{F39526E5-D16B-44FA-8B0C-A0ABAD8B5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460" y="3296603"/>
                <a:ext cx="5080" cy="508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8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59" name="Freeform 6086">
                <a:extLst>
                  <a:ext uri="{FF2B5EF4-FFF2-40B4-BE49-F238E27FC236}">
                    <a16:creationId xmlns:a16="http://schemas.microsoft.com/office/drawing/2014/main" id="{C3601D91-AA16-4A49-8B82-7D2B39A9D3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979" y="1296353"/>
                <a:ext cx="2874010" cy="2354580"/>
              </a:xfrm>
              <a:custGeom>
                <a:avLst/>
                <a:gdLst/>
                <a:ahLst/>
                <a:cxnLst>
                  <a:cxn ang="0">
                    <a:pos x="3400" y="3516"/>
                  </a:cxn>
                  <a:cxn ang="0">
                    <a:pos x="3292" y="3276"/>
                  </a:cxn>
                  <a:cxn ang="0">
                    <a:pos x="3246" y="3102"/>
                  </a:cxn>
                  <a:cxn ang="0">
                    <a:pos x="3116" y="3080"/>
                  </a:cxn>
                  <a:cxn ang="0">
                    <a:pos x="2830" y="2916"/>
                  </a:cxn>
                  <a:cxn ang="0">
                    <a:pos x="3078" y="2572"/>
                  </a:cxn>
                  <a:cxn ang="0">
                    <a:pos x="3134" y="2554"/>
                  </a:cxn>
                  <a:cxn ang="0">
                    <a:pos x="3436" y="2646"/>
                  </a:cxn>
                  <a:cxn ang="0">
                    <a:pos x="3526" y="2642"/>
                  </a:cxn>
                  <a:cxn ang="0">
                    <a:pos x="3686" y="2282"/>
                  </a:cxn>
                  <a:cxn ang="0">
                    <a:pos x="3698" y="2162"/>
                  </a:cxn>
                  <a:cxn ang="0">
                    <a:pos x="3748" y="2092"/>
                  </a:cxn>
                  <a:cxn ang="0">
                    <a:pos x="3924" y="1928"/>
                  </a:cxn>
                  <a:cxn ang="0">
                    <a:pos x="4006" y="1782"/>
                  </a:cxn>
                  <a:cxn ang="0">
                    <a:pos x="4138" y="1824"/>
                  </a:cxn>
                  <a:cxn ang="0">
                    <a:pos x="4150" y="1496"/>
                  </a:cxn>
                  <a:cxn ang="0">
                    <a:pos x="4522" y="1296"/>
                  </a:cxn>
                  <a:cxn ang="0">
                    <a:pos x="4314" y="1090"/>
                  </a:cxn>
                  <a:cxn ang="0">
                    <a:pos x="4060" y="934"/>
                  </a:cxn>
                  <a:cxn ang="0">
                    <a:pos x="3720" y="680"/>
                  </a:cxn>
                  <a:cxn ang="0">
                    <a:pos x="3570" y="1166"/>
                  </a:cxn>
                  <a:cxn ang="0">
                    <a:pos x="3346" y="1132"/>
                  </a:cxn>
                  <a:cxn ang="0">
                    <a:pos x="3060" y="648"/>
                  </a:cxn>
                  <a:cxn ang="0">
                    <a:pos x="3304" y="420"/>
                  </a:cxn>
                  <a:cxn ang="0">
                    <a:pos x="3452" y="258"/>
                  </a:cxn>
                  <a:cxn ang="0">
                    <a:pos x="3282" y="322"/>
                  </a:cxn>
                  <a:cxn ang="0">
                    <a:pos x="3048" y="164"/>
                  </a:cxn>
                  <a:cxn ang="0">
                    <a:pos x="2954" y="232"/>
                  </a:cxn>
                  <a:cxn ang="0">
                    <a:pos x="2726" y="298"/>
                  </a:cxn>
                  <a:cxn ang="0">
                    <a:pos x="2330" y="286"/>
                  </a:cxn>
                  <a:cxn ang="0">
                    <a:pos x="1732" y="136"/>
                  </a:cxn>
                  <a:cxn ang="0">
                    <a:pos x="1406" y="178"/>
                  </a:cxn>
                  <a:cxn ang="0">
                    <a:pos x="636" y="94"/>
                  </a:cxn>
                  <a:cxn ang="0">
                    <a:pos x="54" y="266"/>
                  </a:cxn>
                  <a:cxn ang="0">
                    <a:pos x="28" y="440"/>
                  </a:cxn>
                  <a:cxn ang="0">
                    <a:pos x="270" y="598"/>
                  </a:cxn>
                  <a:cxn ang="0">
                    <a:pos x="246" y="900"/>
                  </a:cxn>
                  <a:cxn ang="0">
                    <a:pos x="218" y="1124"/>
                  </a:cxn>
                  <a:cxn ang="0">
                    <a:pos x="548" y="956"/>
                  </a:cxn>
                  <a:cxn ang="0">
                    <a:pos x="648" y="882"/>
                  </a:cxn>
                  <a:cxn ang="0">
                    <a:pos x="1136" y="842"/>
                  </a:cxn>
                  <a:cxn ang="0">
                    <a:pos x="1412" y="1020"/>
                  </a:cxn>
                  <a:cxn ang="0">
                    <a:pos x="1524" y="1162"/>
                  </a:cxn>
                  <a:cxn ang="0">
                    <a:pos x="1646" y="1306"/>
                  </a:cxn>
                  <a:cxn ang="0">
                    <a:pos x="1750" y="1434"/>
                  </a:cxn>
                  <a:cxn ang="0">
                    <a:pos x="1840" y="1570"/>
                  </a:cxn>
                  <a:cxn ang="0">
                    <a:pos x="1838" y="2170"/>
                  </a:cxn>
                  <a:cxn ang="0">
                    <a:pos x="2146" y="2682"/>
                  </a:cxn>
                  <a:cxn ang="0">
                    <a:pos x="2168" y="2564"/>
                  </a:cxn>
                  <a:cxn ang="0">
                    <a:pos x="2530" y="2998"/>
                  </a:cxn>
                  <a:cxn ang="0">
                    <a:pos x="3202" y="3400"/>
                  </a:cxn>
                  <a:cxn ang="0">
                    <a:pos x="3330" y="3570"/>
                  </a:cxn>
                  <a:cxn ang="0">
                    <a:pos x="3432" y="3656"/>
                  </a:cxn>
                  <a:cxn ang="0">
                    <a:pos x="3562" y="3616"/>
                  </a:cxn>
                  <a:cxn ang="0">
                    <a:pos x="3408" y="1922"/>
                  </a:cxn>
                  <a:cxn ang="0">
                    <a:pos x="3590" y="1870"/>
                  </a:cxn>
                  <a:cxn ang="0">
                    <a:pos x="3578" y="1812"/>
                  </a:cxn>
                  <a:cxn ang="0">
                    <a:pos x="3344" y="1588"/>
                  </a:cxn>
                  <a:cxn ang="0">
                    <a:pos x="3548" y="1750"/>
                  </a:cxn>
                  <a:cxn ang="0">
                    <a:pos x="3418" y="1798"/>
                  </a:cxn>
                  <a:cxn ang="0">
                    <a:pos x="3294" y="1766"/>
                  </a:cxn>
                  <a:cxn ang="0">
                    <a:pos x="3244" y="1726"/>
                  </a:cxn>
                  <a:cxn ang="0">
                    <a:pos x="3258" y="1654"/>
                  </a:cxn>
                </a:cxnLst>
                <a:rect l="0" t="0" r="r" b="b"/>
                <a:pathLst>
                  <a:path w="4526" h="3708">
                    <a:moveTo>
                      <a:pt x="3654" y="3626"/>
                    </a:moveTo>
                    <a:lnTo>
                      <a:pt x="3654" y="3626"/>
                    </a:lnTo>
                    <a:lnTo>
                      <a:pt x="3654" y="3626"/>
                    </a:lnTo>
                    <a:lnTo>
                      <a:pt x="3654" y="3626"/>
                    </a:lnTo>
                    <a:lnTo>
                      <a:pt x="3642" y="3614"/>
                    </a:lnTo>
                    <a:lnTo>
                      <a:pt x="3628" y="3600"/>
                    </a:lnTo>
                    <a:lnTo>
                      <a:pt x="3622" y="3596"/>
                    </a:lnTo>
                    <a:lnTo>
                      <a:pt x="3614" y="3592"/>
                    </a:lnTo>
                    <a:lnTo>
                      <a:pt x="3606" y="3590"/>
                    </a:lnTo>
                    <a:lnTo>
                      <a:pt x="3598" y="3588"/>
                    </a:lnTo>
                    <a:lnTo>
                      <a:pt x="3598" y="3588"/>
                    </a:lnTo>
                    <a:lnTo>
                      <a:pt x="3588" y="3590"/>
                    </a:lnTo>
                    <a:lnTo>
                      <a:pt x="3588" y="3588"/>
                    </a:lnTo>
                    <a:lnTo>
                      <a:pt x="3588" y="3588"/>
                    </a:lnTo>
                    <a:lnTo>
                      <a:pt x="3588" y="3586"/>
                    </a:lnTo>
                    <a:lnTo>
                      <a:pt x="3586" y="3584"/>
                    </a:lnTo>
                    <a:lnTo>
                      <a:pt x="3574" y="3582"/>
                    </a:lnTo>
                    <a:lnTo>
                      <a:pt x="3574" y="3582"/>
                    </a:lnTo>
                    <a:lnTo>
                      <a:pt x="3562" y="3582"/>
                    </a:lnTo>
                    <a:lnTo>
                      <a:pt x="3560" y="3582"/>
                    </a:lnTo>
                    <a:lnTo>
                      <a:pt x="3560" y="3584"/>
                    </a:lnTo>
                    <a:lnTo>
                      <a:pt x="3556" y="3590"/>
                    </a:lnTo>
                    <a:lnTo>
                      <a:pt x="3552" y="3594"/>
                    </a:lnTo>
                    <a:lnTo>
                      <a:pt x="3546" y="3598"/>
                    </a:lnTo>
                    <a:lnTo>
                      <a:pt x="3546" y="3598"/>
                    </a:lnTo>
                    <a:lnTo>
                      <a:pt x="3524" y="3608"/>
                    </a:lnTo>
                    <a:lnTo>
                      <a:pt x="3518" y="3612"/>
                    </a:lnTo>
                    <a:lnTo>
                      <a:pt x="3514" y="3616"/>
                    </a:lnTo>
                    <a:lnTo>
                      <a:pt x="3496" y="3622"/>
                    </a:lnTo>
                    <a:lnTo>
                      <a:pt x="3496" y="3622"/>
                    </a:lnTo>
                    <a:lnTo>
                      <a:pt x="3492" y="3622"/>
                    </a:lnTo>
                    <a:lnTo>
                      <a:pt x="3488" y="3620"/>
                    </a:lnTo>
                    <a:lnTo>
                      <a:pt x="3480" y="3612"/>
                    </a:lnTo>
                    <a:lnTo>
                      <a:pt x="3480" y="3612"/>
                    </a:lnTo>
                    <a:lnTo>
                      <a:pt x="3476" y="3608"/>
                    </a:lnTo>
                    <a:lnTo>
                      <a:pt x="3474" y="3604"/>
                    </a:lnTo>
                    <a:lnTo>
                      <a:pt x="3474" y="3604"/>
                    </a:lnTo>
                    <a:lnTo>
                      <a:pt x="3472" y="3602"/>
                    </a:lnTo>
                    <a:lnTo>
                      <a:pt x="3470" y="3602"/>
                    </a:lnTo>
                    <a:lnTo>
                      <a:pt x="3468" y="3604"/>
                    </a:lnTo>
                    <a:lnTo>
                      <a:pt x="3470" y="3610"/>
                    </a:lnTo>
                    <a:lnTo>
                      <a:pt x="3470" y="3610"/>
                    </a:lnTo>
                    <a:lnTo>
                      <a:pt x="3470" y="3610"/>
                    </a:lnTo>
                    <a:lnTo>
                      <a:pt x="3468" y="3612"/>
                    </a:lnTo>
                    <a:lnTo>
                      <a:pt x="3464" y="3612"/>
                    </a:lnTo>
                    <a:lnTo>
                      <a:pt x="3460" y="3610"/>
                    </a:lnTo>
                    <a:lnTo>
                      <a:pt x="3456" y="3608"/>
                    </a:lnTo>
                    <a:lnTo>
                      <a:pt x="3456" y="3608"/>
                    </a:lnTo>
                    <a:lnTo>
                      <a:pt x="3458" y="3604"/>
                    </a:lnTo>
                    <a:lnTo>
                      <a:pt x="3460" y="3604"/>
                    </a:lnTo>
                    <a:lnTo>
                      <a:pt x="3460" y="3602"/>
                    </a:lnTo>
                    <a:lnTo>
                      <a:pt x="3460" y="3600"/>
                    </a:lnTo>
                    <a:lnTo>
                      <a:pt x="3460" y="3600"/>
                    </a:lnTo>
                    <a:lnTo>
                      <a:pt x="3458" y="3600"/>
                    </a:lnTo>
                    <a:lnTo>
                      <a:pt x="3454" y="3600"/>
                    </a:lnTo>
                    <a:lnTo>
                      <a:pt x="3452" y="3600"/>
                    </a:lnTo>
                    <a:lnTo>
                      <a:pt x="3452" y="3596"/>
                    </a:lnTo>
                    <a:lnTo>
                      <a:pt x="3452" y="3596"/>
                    </a:lnTo>
                    <a:lnTo>
                      <a:pt x="3452" y="3590"/>
                    </a:lnTo>
                    <a:lnTo>
                      <a:pt x="3450" y="3588"/>
                    </a:lnTo>
                    <a:lnTo>
                      <a:pt x="3444" y="3584"/>
                    </a:lnTo>
                    <a:lnTo>
                      <a:pt x="3444" y="3584"/>
                    </a:lnTo>
                    <a:lnTo>
                      <a:pt x="3440" y="3578"/>
                    </a:lnTo>
                    <a:lnTo>
                      <a:pt x="3432" y="3568"/>
                    </a:lnTo>
                    <a:lnTo>
                      <a:pt x="3422" y="3558"/>
                    </a:lnTo>
                    <a:lnTo>
                      <a:pt x="3412" y="3544"/>
                    </a:lnTo>
                    <a:lnTo>
                      <a:pt x="3412" y="3544"/>
                    </a:lnTo>
                    <a:lnTo>
                      <a:pt x="3406" y="3534"/>
                    </a:lnTo>
                    <a:lnTo>
                      <a:pt x="3404" y="3528"/>
                    </a:lnTo>
                    <a:lnTo>
                      <a:pt x="3404" y="3522"/>
                    </a:lnTo>
                    <a:lnTo>
                      <a:pt x="3400" y="3516"/>
                    </a:lnTo>
                    <a:lnTo>
                      <a:pt x="3400" y="3516"/>
                    </a:lnTo>
                    <a:lnTo>
                      <a:pt x="3396" y="3512"/>
                    </a:lnTo>
                    <a:lnTo>
                      <a:pt x="3392" y="3504"/>
                    </a:lnTo>
                    <a:lnTo>
                      <a:pt x="3392" y="3504"/>
                    </a:lnTo>
                    <a:lnTo>
                      <a:pt x="3392" y="3498"/>
                    </a:lnTo>
                    <a:lnTo>
                      <a:pt x="3392" y="3492"/>
                    </a:lnTo>
                    <a:lnTo>
                      <a:pt x="3396" y="3486"/>
                    </a:lnTo>
                    <a:lnTo>
                      <a:pt x="3398" y="3484"/>
                    </a:lnTo>
                    <a:lnTo>
                      <a:pt x="3398" y="3484"/>
                    </a:lnTo>
                    <a:lnTo>
                      <a:pt x="3400" y="3482"/>
                    </a:lnTo>
                    <a:lnTo>
                      <a:pt x="3400" y="3478"/>
                    </a:lnTo>
                    <a:lnTo>
                      <a:pt x="3398" y="3474"/>
                    </a:lnTo>
                    <a:lnTo>
                      <a:pt x="3396" y="3472"/>
                    </a:lnTo>
                    <a:lnTo>
                      <a:pt x="3396" y="3472"/>
                    </a:lnTo>
                    <a:lnTo>
                      <a:pt x="3396" y="3470"/>
                    </a:lnTo>
                    <a:lnTo>
                      <a:pt x="3394" y="3470"/>
                    </a:lnTo>
                    <a:lnTo>
                      <a:pt x="3396" y="3464"/>
                    </a:lnTo>
                    <a:lnTo>
                      <a:pt x="3400" y="3452"/>
                    </a:lnTo>
                    <a:lnTo>
                      <a:pt x="3400" y="3452"/>
                    </a:lnTo>
                    <a:lnTo>
                      <a:pt x="3400" y="3446"/>
                    </a:lnTo>
                    <a:lnTo>
                      <a:pt x="3402" y="3444"/>
                    </a:lnTo>
                    <a:lnTo>
                      <a:pt x="3404" y="3444"/>
                    </a:lnTo>
                    <a:lnTo>
                      <a:pt x="3404" y="3444"/>
                    </a:lnTo>
                    <a:lnTo>
                      <a:pt x="3408" y="3444"/>
                    </a:lnTo>
                    <a:lnTo>
                      <a:pt x="3406" y="3438"/>
                    </a:lnTo>
                    <a:lnTo>
                      <a:pt x="3406" y="3438"/>
                    </a:lnTo>
                    <a:lnTo>
                      <a:pt x="3406" y="3424"/>
                    </a:lnTo>
                    <a:lnTo>
                      <a:pt x="3404" y="3404"/>
                    </a:lnTo>
                    <a:lnTo>
                      <a:pt x="3404" y="3404"/>
                    </a:lnTo>
                    <a:lnTo>
                      <a:pt x="3402" y="3396"/>
                    </a:lnTo>
                    <a:lnTo>
                      <a:pt x="3404" y="3392"/>
                    </a:lnTo>
                    <a:lnTo>
                      <a:pt x="3406" y="3386"/>
                    </a:lnTo>
                    <a:lnTo>
                      <a:pt x="3408" y="3378"/>
                    </a:lnTo>
                    <a:lnTo>
                      <a:pt x="3408" y="3378"/>
                    </a:lnTo>
                    <a:lnTo>
                      <a:pt x="3410" y="3368"/>
                    </a:lnTo>
                    <a:lnTo>
                      <a:pt x="3414" y="3358"/>
                    </a:lnTo>
                    <a:lnTo>
                      <a:pt x="3418" y="3350"/>
                    </a:lnTo>
                    <a:lnTo>
                      <a:pt x="3418" y="3346"/>
                    </a:lnTo>
                    <a:lnTo>
                      <a:pt x="3418" y="3342"/>
                    </a:lnTo>
                    <a:lnTo>
                      <a:pt x="3418" y="3342"/>
                    </a:lnTo>
                    <a:lnTo>
                      <a:pt x="3416" y="3334"/>
                    </a:lnTo>
                    <a:lnTo>
                      <a:pt x="3416" y="3328"/>
                    </a:lnTo>
                    <a:lnTo>
                      <a:pt x="3418" y="3324"/>
                    </a:lnTo>
                    <a:lnTo>
                      <a:pt x="3420" y="3318"/>
                    </a:lnTo>
                    <a:lnTo>
                      <a:pt x="3420" y="3318"/>
                    </a:lnTo>
                    <a:lnTo>
                      <a:pt x="3420" y="3314"/>
                    </a:lnTo>
                    <a:lnTo>
                      <a:pt x="3418" y="3310"/>
                    </a:lnTo>
                    <a:lnTo>
                      <a:pt x="3412" y="3304"/>
                    </a:lnTo>
                    <a:lnTo>
                      <a:pt x="3406" y="3300"/>
                    </a:lnTo>
                    <a:lnTo>
                      <a:pt x="3406" y="3300"/>
                    </a:lnTo>
                    <a:lnTo>
                      <a:pt x="3388" y="3290"/>
                    </a:lnTo>
                    <a:lnTo>
                      <a:pt x="3380" y="3280"/>
                    </a:lnTo>
                    <a:lnTo>
                      <a:pt x="3380" y="3280"/>
                    </a:lnTo>
                    <a:lnTo>
                      <a:pt x="3372" y="3274"/>
                    </a:lnTo>
                    <a:lnTo>
                      <a:pt x="3360" y="3270"/>
                    </a:lnTo>
                    <a:lnTo>
                      <a:pt x="3350" y="3268"/>
                    </a:lnTo>
                    <a:lnTo>
                      <a:pt x="3344" y="3268"/>
                    </a:lnTo>
                    <a:lnTo>
                      <a:pt x="3344" y="3268"/>
                    </a:lnTo>
                    <a:lnTo>
                      <a:pt x="3340" y="3270"/>
                    </a:lnTo>
                    <a:lnTo>
                      <a:pt x="3334" y="3270"/>
                    </a:lnTo>
                    <a:lnTo>
                      <a:pt x="3326" y="3270"/>
                    </a:lnTo>
                    <a:lnTo>
                      <a:pt x="3320" y="3268"/>
                    </a:lnTo>
                    <a:lnTo>
                      <a:pt x="3320" y="3268"/>
                    </a:lnTo>
                    <a:lnTo>
                      <a:pt x="3308" y="3264"/>
                    </a:lnTo>
                    <a:lnTo>
                      <a:pt x="3306" y="3264"/>
                    </a:lnTo>
                    <a:lnTo>
                      <a:pt x="3308" y="3266"/>
                    </a:lnTo>
                    <a:lnTo>
                      <a:pt x="3308" y="3266"/>
                    </a:lnTo>
                    <a:lnTo>
                      <a:pt x="3308" y="3268"/>
                    </a:lnTo>
                    <a:lnTo>
                      <a:pt x="3308" y="3270"/>
                    </a:lnTo>
                    <a:lnTo>
                      <a:pt x="3304" y="3272"/>
                    </a:lnTo>
                    <a:lnTo>
                      <a:pt x="3292" y="3276"/>
                    </a:lnTo>
                    <a:lnTo>
                      <a:pt x="3292" y="3276"/>
                    </a:lnTo>
                    <a:lnTo>
                      <a:pt x="3278" y="3278"/>
                    </a:lnTo>
                    <a:lnTo>
                      <a:pt x="3266" y="3276"/>
                    </a:lnTo>
                    <a:lnTo>
                      <a:pt x="3258" y="3274"/>
                    </a:lnTo>
                    <a:lnTo>
                      <a:pt x="3248" y="3274"/>
                    </a:lnTo>
                    <a:lnTo>
                      <a:pt x="3248" y="3274"/>
                    </a:lnTo>
                    <a:lnTo>
                      <a:pt x="3244" y="3276"/>
                    </a:lnTo>
                    <a:lnTo>
                      <a:pt x="3242" y="3274"/>
                    </a:lnTo>
                    <a:lnTo>
                      <a:pt x="3240" y="3272"/>
                    </a:lnTo>
                    <a:lnTo>
                      <a:pt x="3238" y="3270"/>
                    </a:lnTo>
                    <a:lnTo>
                      <a:pt x="3238" y="3270"/>
                    </a:lnTo>
                    <a:lnTo>
                      <a:pt x="3236" y="3270"/>
                    </a:lnTo>
                    <a:lnTo>
                      <a:pt x="3232" y="3272"/>
                    </a:lnTo>
                    <a:lnTo>
                      <a:pt x="3226" y="3276"/>
                    </a:lnTo>
                    <a:lnTo>
                      <a:pt x="3222" y="3282"/>
                    </a:lnTo>
                    <a:lnTo>
                      <a:pt x="3218" y="3282"/>
                    </a:lnTo>
                    <a:lnTo>
                      <a:pt x="3216" y="3280"/>
                    </a:lnTo>
                    <a:lnTo>
                      <a:pt x="3216" y="3280"/>
                    </a:lnTo>
                    <a:lnTo>
                      <a:pt x="3206" y="3272"/>
                    </a:lnTo>
                    <a:lnTo>
                      <a:pt x="3202" y="3268"/>
                    </a:lnTo>
                    <a:lnTo>
                      <a:pt x="3200" y="3268"/>
                    </a:lnTo>
                    <a:lnTo>
                      <a:pt x="3202" y="3270"/>
                    </a:lnTo>
                    <a:lnTo>
                      <a:pt x="3202" y="3270"/>
                    </a:lnTo>
                    <a:lnTo>
                      <a:pt x="3204" y="3274"/>
                    </a:lnTo>
                    <a:lnTo>
                      <a:pt x="3202" y="3280"/>
                    </a:lnTo>
                    <a:lnTo>
                      <a:pt x="3202" y="3280"/>
                    </a:lnTo>
                    <a:lnTo>
                      <a:pt x="3200" y="3282"/>
                    </a:lnTo>
                    <a:lnTo>
                      <a:pt x="3198" y="3280"/>
                    </a:lnTo>
                    <a:lnTo>
                      <a:pt x="3194" y="3274"/>
                    </a:lnTo>
                    <a:lnTo>
                      <a:pt x="3188" y="3270"/>
                    </a:lnTo>
                    <a:lnTo>
                      <a:pt x="3188" y="3270"/>
                    </a:lnTo>
                    <a:lnTo>
                      <a:pt x="3188" y="3268"/>
                    </a:lnTo>
                    <a:lnTo>
                      <a:pt x="3190" y="3264"/>
                    </a:lnTo>
                    <a:lnTo>
                      <a:pt x="3196" y="3256"/>
                    </a:lnTo>
                    <a:lnTo>
                      <a:pt x="3202" y="3250"/>
                    </a:lnTo>
                    <a:lnTo>
                      <a:pt x="3208" y="3242"/>
                    </a:lnTo>
                    <a:lnTo>
                      <a:pt x="3208" y="3242"/>
                    </a:lnTo>
                    <a:lnTo>
                      <a:pt x="3212" y="3236"/>
                    </a:lnTo>
                    <a:lnTo>
                      <a:pt x="3214" y="3228"/>
                    </a:lnTo>
                    <a:lnTo>
                      <a:pt x="3216" y="3206"/>
                    </a:lnTo>
                    <a:lnTo>
                      <a:pt x="3218" y="3182"/>
                    </a:lnTo>
                    <a:lnTo>
                      <a:pt x="3222" y="3160"/>
                    </a:lnTo>
                    <a:lnTo>
                      <a:pt x="3222" y="3160"/>
                    </a:lnTo>
                    <a:lnTo>
                      <a:pt x="3222" y="3154"/>
                    </a:lnTo>
                    <a:lnTo>
                      <a:pt x="3220" y="3150"/>
                    </a:lnTo>
                    <a:lnTo>
                      <a:pt x="3218" y="3148"/>
                    </a:lnTo>
                    <a:lnTo>
                      <a:pt x="3216" y="3148"/>
                    </a:lnTo>
                    <a:lnTo>
                      <a:pt x="3216" y="3148"/>
                    </a:lnTo>
                    <a:lnTo>
                      <a:pt x="3214" y="3150"/>
                    </a:lnTo>
                    <a:lnTo>
                      <a:pt x="3212" y="3150"/>
                    </a:lnTo>
                    <a:lnTo>
                      <a:pt x="3212" y="3144"/>
                    </a:lnTo>
                    <a:lnTo>
                      <a:pt x="3212" y="3144"/>
                    </a:lnTo>
                    <a:lnTo>
                      <a:pt x="3220" y="3128"/>
                    </a:lnTo>
                    <a:lnTo>
                      <a:pt x="3220" y="3128"/>
                    </a:lnTo>
                    <a:lnTo>
                      <a:pt x="3222" y="3124"/>
                    </a:lnTo>
                    <a:lnTo>
                      <a:pt x="3224" y="3124"/>
                    </a:lnTo>
                    <a:lnTo>
                      <a:pt x="3224" y="3128"/>
                    </a:lnTo>
                    <a:lnTo>
                      <a:pt x="3222" y="3134"/>
                    </a:lnTo>
                    <a:lnTo>
                      <a:pt x="3222" y="3134"/>
                    </a:lnTo>
                    <a:lnTo>
                      <a:pt x="3222" y="3140"/>
                    </a:lnTo>
                    <a:lnTo>
                      <a:pt x="3224" y="3144"/>
                    </a:lnTo>
                    <a:lnTo>
                      <a:pt x="3226" y="3148"/>
                    </a:lnTo>
                    <a:lnTo>
                      <a:pt x="3230" y="3154"/>
                    </a:lnTo>
                    <a:lnTo>
                      <a:pt x="3230" y="3154"/>
                    </a:lnTo>
                    <a:lnTo>
                      <a:pt x="3232" y="3156"/>
                    </a:lnTo>
                    <a:lnTo>
                      <a:pt x="3232" y="3152"/>
                    </a:lnTo>
                    <a:lnTo>
                      <a:pt x="3236" y="3138"/>
                    </a:lnTo>
                    <a:lnTo>
                      <a:pt x="3242" y="3118"/>
                    </a:lnTo>
                    <a:lnTo>
                      <a:pt x="3244" y="3104"/>
                    </a:lnTo>
                    <a:lnTo>
                      <a:pt x="3244" y="3104"/>
                    </a:lnTo>
                    <a:lnTo>
                      <a:pt x="3246" y="3102"/>
                    </a:lnTo>
                    <a:lnTo>
                      <a:pt x="3244" y="3102"/>
                    </a:lnTo>
                    <a:lnTo>
                      <a:pt x="3240" y="3102"/>
                    </a:lnTo>
                    <a:lnTo>
                      <a:pt x="3238" y="3102"/>
                    </a:lnTo>
                    <a:lnTo>
                      <a:pt x="3242" y="3098"/>
                    </a:lnTo>
                    <a:lnTo>
                      <a:pt x="3242" y="3098"/>
                    </a:lnTo>
                    <a:lnTo>
                      <a:pt x="3250" y="3088"/>
                    </a:lnTo>
                    <a:lnTo>
                      <a:pt x="3248" y="3086"/>
                    </a:lnTo>
                    <a:lnTo>
                      <a:pt x="3244" y="3088"/>
                    </a:lnTo>
                    <a:lnTo>
                      <a:pt x="3244" y="3088"/>
                    </a:lnTo>
                    <a:lnTo>
                      <a:pt x="3238" y="3090"/>
                    </a:lnTo>
                    <a:lnTo>
                      <a:pt x="3236" y="3088"/>
                    </a:lnTo>
                    <a:lnTo>
                      <a:pt x="3236" y="3084"/>
                    </a:lnTo>
                    <a:lnTo>
                      <a:pt x="3242" y="3078"/>
                    </a:lnTo>
                    <a:lnTo>
                      <a:pt x="3242" y="3078"/>
                    </a:lnTo>
                    <a:lnTo>
                      <a:pt x="3246" y="3076"/>
                    </a:lnTo>
                    <a:lnTo>
                      <a:pt x="3248" y="3072"/>
                    </a:lnTo>
                    <a:lnTo>
                      <a:pt x="3248" y="3064"/>
                    </a:lnTo>
                    <a:lnTo>
                      <a:pt x="3252" y="3050"/>
                    </a:lnTo>
                    <a:lnTo>
                      <a:pt x="3256" y="3040"/>
                    </a:lnTo>
                    <a:lnTo>
                      <a:pt x="3264" y="3030"/>
                    </a:lnTo>
                    <a:lnTo>
                      <a:pt x="3264" y="3030"/>
                    </a:lnTo>
                    <a:lnTo>
                      <a:pt x="3274" y="3016"/>
                    </a:lnTo>
                    <a:lnTo>
                      <a:pt x="3276" y="3010"/>
                    </a:lnTo>
                    <a:lnTo>
                      <a:pt x="3274" y="3006"/>
                    </a:lnTo>
                    <a:lnTo>
                      <a:pt x="3272" y="3002"/>
                    </a:lnTo>
                    <a:lnTo>
                      <a:pt x="3272" y="3002"/>
                    </a:lnTo>
                    <a:lnTo>
                      <a:pt x="3272" y="2996"/>
                    </a:lnTo>
                    <a:lnTo>
                      <a:pt x="3272" y="2994"/>
                    </a:lnTo>
                    <a:lnTo>
                      <a:pt x="3268" y="2992"/>
                    </a:lnTo>
                    <a:lnTo>
                      <a:pt x="3266" y="2988"/>
                    </a:lnTo>
                    <a:lnTo>
                      <a:pt x="3266" y="2988"/>
                    </a:lnTo>
                    <a:lnTo>
                      <a:pt x="3264" y="2986"/>
                    </a:lnTo>
                    <a:lnTo>
                      <a:pt x="3260" y="2986"/>
                    </a:lnTo>
                    <a:lnTo>
                      <a:pt x="3256" y="2986"/>
                    </a:lnTo>
                    <a:lnTo>
                      <a:pt x="3252" y="2988"/>
                    </a:lnTo>
                    <a:lnTo>
                      <a:pt x="3252" y="2988"/>
                    </a:lnTo>
                    <a:lnTo>
                      <a:pt x="3254" y="2990"/>
                    </a:lnTo>
                    <a:lnTo>
                      <a:pt x="3254" y="2990"/>
                    </a:lnTo>
                    <a:lnTo>
                      <a:pt x="3260" y="2990"/>
                    </a:lnTo>
                    <a:lnTo>
                      <a:pt x="3260" y="2992"/>
                    </a:lnTo>
                    <a:lnTo>
                      <a:pt x="3256" y="2994"/>
                    </a:lnTo>
                    <a:lnTo>
                      <a:pt x="3256" y="2994"/>
                    </a:lnTo>
                    <a:lnTo>
                      <a:pt x="3254" y="2994"/>
                    </a:lnTo>
                    <a:lnTo>
                      <a:pt x="3250" y="2994"/>
                    </a:lnTo>
                    <a:lnTo>
                      <a:pt x="3242" y="2990"/>
                    </a:lnTo>
                    <a:lnTo>
                      <a:pt x="3230" y="2988"/>
                    </a:lnTo>
                    <a:lnTo>
                      <a:pt x="3222" y="2986"/>
                    </a:lnTo>
                    <a:lnTo>
                      <a:pt x="3214" y="2986"/>
                    </a:lnTo>
                    <a:lnTo>
                      <a:pt x="3214" y="2986"/>
                    </a:lnTo>
                    <a:lnTo>
                      <a:pt x="3202" y="2990"/>
                    </a:lnTo>
                    <a:lnTo>
                      <a:pt x="3196" y="2992"/>
                    </a:lnTo>
                    <a:lnTo>
                      <a:pt x="3190" y="2996"/>
                    </a:lnTo>
                    <a:lnTo>
                      <a:pt x="3180" y="2998"/>
                    </a:lnTo>
                    <a:lnTo>
                      <a:pt x="3180" y="2998"/>
                    </a:lnTo>
                    <a:lnTo>
                      <a:pt x="3162" y="3000"/>
                    </a:lnTo>
                    <a:lnTo>
                      <a:pt x="3146" y="3004"/>
                    </a:lnTo>
                    <a:lnTo>
                      <a:pt x="3140" y="3008"/>
                    </a:lnTo>
                    <a:lnTo>
                      <a:pt x="3134" y="3012"/>
                    </a:lnTo>
                    <a:lnTo>
                      <a:pt x="3130" y="3016"/>
                    </a:lnTo>
                    <a:lnTo>
                      <a:pt x="3130" y="3020"/>
                    </a:lnTo>
                    <a:lnTo>
                      <a:pt x="3130" y="3020"/>
                    </a:lnTo>
                    <a:lnTo>
                      <a:pt x="3128" y="3028"/>
                    </a:lnTo>
                    <a:lnTo>
                      <a:pt x="3126" y="3034"/>
                    </a:lnTo>
                    <a:lnTo>
                      <a:pt x="3124" y="3040"/>
                    </a:lnTo>
                    <a:lnTo>
                      <a:pt x="3124" y="3056"/>
                    </a:lnTo>
                    <a:lnTo>
                      <a:pt x="3124" y="3056"/>
                    </a:lnTo>
                    <a:lnTo>
                      <a:pt x="3126" y="3068"/>
                    </a:lnTo>
                    <a:lnTo>
                      <a:pt x="3124" y="3070"/>
                    </a:lnTo>
                    <a:lnTo>
                      <a:pt x="3122" y="3072"/>
                    </a:lnTo>
                    <a:lnTo>
                      <a:pt x="3118" y="3076"/>
                    </a:lnTo>
                    <a:lnTo>
                      <a:pt x="3116" y="3080"/>
                    </a:lnTo>
                    <a:lnTo>
                      <a:pt x="3116" y="3088"/>
                    </a:lnTo>
                    <a:lnTo>
                      <a:pt x="3116" y="3088"/>
                    </a:lnTo>
                    <a:lnTo>
                      <a:pt x="3114" y="3096"/>
                    </a:lnTo>
                    <a:lnTo>
                      <a:pt x="3112" y="3102"/>
                    </a:lnTo>
                    <a:lnTo>
                      <a:pt x="3108" y="3108"/>
                    </a:lnTo>
                    <a:lnTo>
                      <a:pt x="3104" y="3112"/>
                    </a:lnTo>
                    <a:lnTo>
                      <a:pt x="3094" y="3118"/>
                    </a:lnTo>
                    <a:lnTo>
                      <a:pt x="3086" y="3122"/>
                    </a:lnTo>
                    <a:lnTo>
                      <a:pt x="3086" y="3122"/>
                    </a:lnTo>
                    <a:lnTo>
                      <a:pt x="3084" y="3126"/>
                    </a:lnTo>
                    <a:lnTo>
                      <a:pt x="3084" y="3126"/>
                    </a:lnTo>
                    <a:lnTo>
                      <a:pt x="3088" y="3128"/>
                    </a:lnTo>
                    <a:lnTo>
                      <a:pt x="3092" y="3132"/>
                    </a:lnTo>
                    <a:lnTo>
                      <a:pt x="3092" y="3134"/>
                    </a:lnTo>
                    <a:lnTo>
                      <a:pt x="3090" y="3138"/>
                    </a:lnTo>
                    <a:lnTo>
                      <a:pt x="3090" y="3138"/>
                    </a:lnTo>
                    <a:lnTo>
                      <a:pt x="3086" y="3142"/>
                    </a:lnTo>
                    <a:lnTo>
                      <a:pt x="3078" y="3144"/>
                    </a:lnTo>
                    <a:lnTo>
                      <a:pt x="3072" y="3144"/>
                    </a:lnTo>
                    <a:lnTo>
                      <a:pt x="3070" y="3142"/>
                    </a:lnTo>
                    <a:lnTo>
                      <a:pt x="3070" y="3140"/>
                    </a:lnTo>
                    <a:lnTo>
                      <a:pt x="3070" y="3140"/>
                    </a:lnTo>
                    <a:lnTo>
                      <a:pt x="3068" y="3134"/>
                    </a:lnTo>
                    <a:lnTo>
                      <a:pt x="3066" y="3132"/>
                    </a:lnTo>
                    <a:lnTo>
                      <a:pt x="3058" y="3132"/>
                    </a:lnTo>
                    <a:lnTo>
                      <a:pt x="3046" y="3132"/>
                    </a:lnTo>
                    <a:lnTo>
                      <a:pt x="3046" y="3132"/>
                    </a:lnTo>
                    <a:lnTo>
                      <a:pt x="3038" y="3134"/>
                    </a:lnTo>
                    <a:lnTo>
                      <a:pt x="3034" y="3138"/>
                    </a:lnTo>
                    <a:lnTo>
                      <a:pt x="3028" y="3142"/>
                    </a:lnTo>
                    <a:lnTo>
                      <a:pt x="3010" y="3144"/>
                    </a:lnTo>
                    <a:lnTo>
                      <a:pt x="3010" y="3144"/>
                    </a:lnTo>
                    <a:lnTo>
                      <a:pt x="2996" y="3146"/>
                    </a:lnTo>
                    <a:lnTo>
                      <a:pt x="2986" y="3152"/>
                    </a:lnTo>
                    <a:lnTo>
                      <a:pt x="2978" y="3156"/>
                    </a:lnTo>
                    <a:lnTo>
                      <a:pt x="2968" y="3160"/>
                    </a:lnTo>
                    <a:lnTo>
                      <a:pt x="2968" y="3160"/>
                    </a:lnTo>
                    <a:lnTo>
                      <a:pt x="2964" y="3160"/>
                    </a:lnTo>
                    <a:lnTo>
                      <a:pt x="2960" y="3158"/>
                    </a:lnTo>
                    <a:lnTo>
                      <a:pt x="2956" y="3148"/>
                    </a:lnTo>
                    <a:lnTo>
                      <a:pt x="2952" y="3144"/>
                    </a:lnTo>
                    <a:lnTo>
                      <a:pt x="2946" y="3138"/>
                    </a:lnTo>
                    <a:lnTo>
                      <a:pt x="2938" y="3134"/>
                    </a:lnTo>
                    <a:lnTo>
                      <a:pt x="2924" y="3130"/>
                    </a:lnTo>
                    <a:lnTo>
                      <a:pt x="2924" y="3130"/>
                    </a:lnTo>
                    <a:lnTo>
                      <a:pt x="2912" y="3126"/>
                    </a:lnTo>
                    <a:lnTo>
                      <a:pt x="2904" y="3120"/>
                    </a:lnTo>
                    <a:lnTo>
                      <a:pt x="2898" y="3112"/>
                    </a:lnTo>
                    <a:lnTo>
                      <a:pt x="2894" y="3102"/>
                    </a:lnTo>
                    <a:lnTo>
                      <a:pt x="2884" y="3076"/>
                    </a:lnTo>
                    <a:lnTo>
                      <a:pt x="2876" y="3062"/>
                    </a:lnTo>
                    <a:lnTo>
                      <a:pt x="2864" y="3046"/>
                    </a:lnTo>
                    <a:lnTo>
                      <a:pt x="2864" y="3046"/>
                    </a:lnTo>
                    <a:lnTo>
                      <a:pt x="2858" y="3036"/>
                    </a:lnTo>
                    <a:lnTo>
                      <a:pt x="2852" y="3028"/>
                    </a:lnTo>
                    <a:lnTo>
                      <a:pt x="2848" y="3010"/>
                    </a:lnTo>
                    <a:lnTo>
                      <a:pt x="2844" y="2998"/>
                    </a:lnTo>
                    <a:lnTo>
                      <a:pt x="2844" y="2994"/>
                    </a:lnTo>
                    <a:lnTo>
                      <a:pt x="2842" y="2992"/>
                    </a:lnTo>
                    <a:lnTo>
                      <a:pt x="2842" y="2992"/>
                    </a:lnTo>
                    <a:lnTo>
                      <a:pt x="2838" y="2990"/>
                    </a:lnTo>
                    <a:lnTo>
                      <a:pt x="2836" y="2988"/>
                    </a:lnTo>
                    <a:lnTo>
                      <a:pt x="2834" y="2976"/>
                    </a:lnTo>
                    <a:lnTo>
                      <a:pt x="2830" y="2948"/>
                    </a:lnTo>
                    <a:lnTo>
                      <a:pt x="2830" y="2948"/>
                    </a:lnTo>
                    <a:lnTo>
                      <a:pt x="2830" y="2938"/>
                    </a:lnTo>
                    <a:lnTo>
                      <a:pt x="2828" y="2934"/>
                    </a:lnTo>
                    <a:lnTo>
                      <a:pt x="2828" y="2932"/>
                    </a:lnTo>
                    <a:lnTo>
                      <a:pt x="2830" y="2926"/>
                    </a:lnTo>
                    <a:lnTo>
                      <a:pt x="2830" y="2926"/>
                    </a:lnTo>
                    <a:lnTo>
                      <a:pt x="2830" y="2916"/>
                    </a:lnTo>
                    <a:lnTo>
                      <a:pt x="2830" y="2906"/>
                    </a:lnTo>
                    <a:lnTo>
                      <a:pt x="2830" y="2886"/>
                    </a:lnTo>
                    <a:lnTo>
                      <a:pt x="2834" y="2854"/>
                    </a:lnTo>
                    <a:lnTo>
                      <a:pt x="2834" y="2854"/>
                    </a:lnTo>
                    <a:lnTo>
                      <a:pt x="2840" y="2820"/>
                    </a:lnTo>
                    <a:lnTo>
                      <a:pt x="2846" y="2800"/>
                    </a:lnTo>
                    <a:lnTo>
                      <a:pt x="2852" y="2784"/>
                    </a:lnTo>
                    <a:lnTo>
                      <a:pt x="2856" y="2766"/>
                    </a:lnTo>
                    <a:lnTo>
                      <a:pt x="2856" y="2766"/>
                    </a:lnTo>
                    <a:lnTo>
                      <a:pt x="2854" y="2748"/>
                    </a:lnTo>
                    <a:lnTo>
                      <a:pt x="2850" y="2728"/>
                    </a:lnTo>
                    <a:lnTo>
                      <a:pt x="2846" y="2710"/>
                    </a:lnTo>
                    <a:lnTo>
                      <a:pt x="2846" y="2696"/>
                    </a:lnTo>
                    <a:lnTo>
                      <a:pt x="2846" y="2696"/>
                    </a:lnTo>
                    <a:lnTo>
                      <a:pt x="2850" y="2686"/>
                    </a:lnTo>
                    <a:lnTo>
                      <a:pt x="2854" y="2678"/>
                    </a:lnTo>
                    <a:lnTo>
                      <a:pt x="2858" y="2672"/>
                    </a:lnTo>
                    <a:lnTo>
                      <a:pt x="2864" y="2662"/>
                    </a:lnTo>
                    <a:lnTo>
                      <a:pt x="2864" y="2662"/>
                    </a:lnTo>
                    <a:lnTo>
                      <a:pt x="2866" y="2658"/>
                    </a:lnTo>
                    <a:lnTo>
                      <a:pt x="2870" y="2654"/>
                    </a:lnTo>
                    <a:lnTo>
                      <a:pt x="2880" y="2646"/>
                    </a:lnTo>
                    <a:lnTo>
                      <a:pt x="2886" y="2642"/>
                    </a:lnTo>
                    <a:lnTo>
                      <a:pt x="2888" y="2640"/>
                    </a:lnTo>
                    <a:lnTo>
                      <a:pt x="2886" y="2638"/>
                    </a:lnTo>
                    <a:lnTo>
                      <a:pt x="2886" y="2638"/>
                    </a:lnTo>
                    <a:lnTo>
                      <a:pt x="2880" y="2628"/>
                    </a:lnTo>
                    <a:lnTo>
                      <a:pt x="2878" y="2626"/>
                    </a:lnTo>
                    <a:lnTo>
                      <a:pt x="2882" y="2628"/>
                    </a:lnTo>
                    <a:lnTo>
                      <a:pt x="2882" y="2628"/>
                    </a:lnTo>
                    <a:lnTo>
                      <a:pt x="2886" y="2628"/>
                    </a:lnTo>
                    <a:lnTo>
                      <a:pt x="2890" y="2628"/>
                    </a:lnTo>
                    <a:lnTo>
                      <a:pt x="2892" y="2626"/>
                    </a:lnTo>
                    <a:lnTo>
                      <a:pt x="2894" y="2628"/>
                    </a:lnTo>
                    <a:lnTo>
                      <a:pt x="2894" y="2628"/>
                    </a:lnTo>
                    <a:lnTo>
                      <a:pt x="2896" y="2628"/>
                    </a:lnTo>
                    <a:lnTo>
                      <a:pt x="2902" y="2628"/>
                    </a:lnTo>
                    <a:lnTo>
                      <a:pt x="2912" y="2624"/>
                    </a:lnTo>
                    <a:lnTo>
                      <a:pt x="2926" y="2616"/>
                    </a:lnTo>
                    <a:lnTo>
                      <a:pt x="2936" y="2606"/>
                    </a:lnTo>
                    <a:lnTo>
                      <a:pt x="2936" y="2606"/>
                    </a:lnTo>
                    <a:lnTo>
                      <a:pt x="2942" y="2600"/>
                    </a:lnTo>
                    <a:lnTo>
                      <a:pt x="2948" y="2594"/>
                    </a:lnTo>
                    <a:lnTo>
                      <a:pt x="2964" y="2584"/>
                    </a:lnTo>
                    <a:lnTo>
                      <a:pt x="2964" y="2584"/>
                    </a:lnTo>
                    <a:lnTo>
                      <a:pt x="2980" y="2572"/>
                    </a:lnTo>
                    <a:lnTo>
                      <a:pt x="2990" y="2570"/>
                    </a:lnTo>
                    <a:lnTo>
                      <a:pt x="3006" y="2568"/>
                    </a:lnTo>
                    <a:lnTo>
                      <a:pt x="3006" y="2568"/>
                    </a:lnTo>
                    <a:lnTo>
                      <a:pt x="3014" y="2568"/>
                    </a:lnTo>
                    <a:lnTo>
                      <a:pt x="3020" y="2570"/>
                    </a:lnTo>
                    <a:lnTo>
                      <a:pt x="3032" y="2574"/>
                    </a:lnTo>
                    <a:lnTo>
                      <a:pt x="3040" y="2580"/>
                    </a:lnTo>
                    <a:lnTo>
                      <a:pt x="3046" y="2580"/>
                    </a:lnTo>
                    <a:lnTo>
                      <a:pt x="3050" y="2580"/>
                    </a:lnTo>
                    <a:lnTo>
                      <a:pt x="3050" y="2580"/>
                    </a:lnTo>
                    <a:lnTo>
                      <a:pt x="3060" y="2578"/>
                    </a:lnTo>
                    <a:lnTo>
                      <a:pt x="3064" y="2580"/>
                    </a:lnTo>
                    <a:lnTo>
                      <a:pt x="3068" y="2582"/>
                    </a:lnTo>
                    <a:lnTo>
                      <a:pt x="3072" y="2580"/>
                    </a:lnTo>
                    <a:lnTo>
                      <a:pt x="3072" y="2580"/>
                    </a:lnTo>
                    <a:lnTo>
                      <a:pt x="3074" y="2578"/>
                    </a:lnTo>
                    <a:lnTo>
                      <a:pt x="3072" y="2578"/>
                    </a:lnTo>
                    <a:lnTo>
                      <a:pt x="3066" y="2576"/>
                    </a:lnTo>
                    <a:lnTo>
                      <a:pt x="3058" y="2572"/>
                    </a:lnTo>
                    <a:lnTo>
                      <a:pt x="3058" y="2572"/>
                    </a:lnTo>
                    <a:lnTo>
                      <a:pt x="3060" y="2568"/>
                    </a:lnTo>
                    <a:lnTo>
                      <a:pt x="3060" y="2568"/>
                    </a:lnTo>
                    <a:lnTo>
                      <a:pt x="3068" y="2566"/>
                    </a:lnTo>
                    <a:lnTo>
                      <a:pt x="3074" y="2568"/>
                    </a:lnTo>
                    <a:lnTo>
                      <a:pt x="3078" y="2572"/>
                    </a:lnTo>
                    <a:lnTo>
                      <a:pt x="3082" y="2578"/>
                    </a:lnTo>
                    <a:lnTo>
                      <a:pt x="3082" y="2578"/>
                    </a:lnTo>
                    <a:lnTo>
                      <a:pt x="3084" y="2580"/>
                    </a:lnTo>
                    <a:lnTo>
                      <a:pt x="3086" y="2582"/>
                    </a:lnTo>
                    <a:lnTo>
                      <a:pt x="3092" y="2584"/>
                    </a:lnTo>
                    <a:lnTo>
                      <a:pt x="3096" y="2586"/>
                    </a:lnTo>
                    <a:lnTo>
                      <a:pt x="3094" y="2588"/>
                    </a:lnTo>
                    <a:lnTo>
                      <a:pt x="3092" y="2590"/>
                    </a:lnTo>
                    <a:lnTo>
                      <a:pt x="3092" y="2590"/>
                    </a:lnTo>
                    <a:lnTo>
                      <a:pt x="3092" y="2594"/>
                    </a:lnTo>
                    <a:lnTo>
                      <a:pt x="3094" y="2596"/>
                    </a:lnTo>
                    <a:lnTo>
                      <a:pt x="3102" y="2600"/>
                    </a:lnTo>
                    <a:lnTo>
                      <a:pt x="3112" y="2600"/>
                    </a:lnTo>
                    <a:lnTo>
                      <a:pt x="3118" y="2600"/>
                    </a:lnTo>
                    <a:lnTo>
                      <a:pt x="3118" y="2600"/>
                    </a:lnTo>
                    <a:lnTo>
                      <a:pt x="3120" y="2596"/>
                    </a:lnTo>
                    <a:lnTo>
                      <a:pt x="3126" y="2594"/>
                    </a:lnTo>
                    <a:lnTo>
                      <a:pt x="3130" y="2594"/>
                    </a:lnTo>
                    <a:lnTo>
                      <a:pt x="3134" y="2600"/>
                    </a:lnTo>
                    <a:lnTo>
                      <a:pt x="3134" y="2600"/>
                    </a:lnTo>
                    <a:lnTo>
                      <a:pt x="3136" y="2602"/>
                    </a:lnTo>
                    <a:lnTo>
                      <a:pt x="3138" y="2604"/>
                    </a:lnTo>
                    <a:lnTo>
                      <a:pt x="3142" y="2602"/>
                    </a:lnTo>
                    <a:lnTo>
                      <a:pt x="3144" y="2596"/>
                    </a:lnTo>
                    <a:lnTo>
                      <a:pt x="3144" y="2592"/>
                    </a:lnTo>
                    <a:lnTo>
                      <a:pt x="3142" y="2588"/>
                    </a:lnTo>
                    <a:lnTo>
                      <a:pt x="3142" y="2588"/>
                    </a:lnTo>
                    <a:lnTo>
                      <a:pt x="3142" y="2584"/>
                    </a:lnTo>
                    <a:lnTo>
                      <a:pt x="3146" y="2584"/>
                    </a:lnTo>
                    <a:lnTo>
                      <a:pt x="3152" y="2586"/>
                    </a:lnTo>
                    <a:lnTo>
                      <a:pt x="3160" y="2594"/>
                    </a:lnTo>
                    <a:lnTo>
                      <a:pt x="3160" y="2594"/>
                    </a:lnTo>
                    <a:lnTo>
                      <a:pt x="3166" y="2602"/>
                    </a:lnTo>
                    <a:lnTo>
                      <a:pt x="3168" y="2608"/>
                    </a:lnTo>
                    <a:lnTo>
                      <a:pt x="3168" y="2610"/>
                    </a:lnTo>
                    <a:lnTo>
                      <a:pt x="3170" y="2610"/>
                    </a:lnTo>
                    <a:lnTo>
                      <a:pt x="3176" y="2606"/>
                    </a:lnTo>
                    <a:lnTo>
                      <a:pt x="3176" y="2606"/>
                    </a:lnTo>
                    <a:lnTo>
                      <a:pt x="3180" y="2602"/>
                    </a:lnTo>
                    <a:lnTo>
                      <a:pt x="3182" y="2600"/>
                    </a:lnTo>
                    <a:lnTo>
                      <a:pt x="3182" y="2596"/>
                    </a:lnTo>
                    <a:lnTo>
                      <a:pt x="3180" y="2594"/>
                    </a:lnTo>
                    <a:lnTo>
                      <a:pt x="3174" y="2590"/>
                    </a:lnTo>
                    <a:lnTo>
                      <a:pt x="3162" y="2584"/>
                    </a:lnTo>
                    <a:lnTo>
                      <a:pt x="3162" y="2584"/>
                    </a:lnTo>
                    <a:lnTo>
                      <a:pt x="3158" y="2580"/>
                    </a:lnTo>
                    <a:lnTo>
                      <a:pt x="3158" y="2578"/>
                    </a:lnTo>
                    <a:lnTo>
                      <a:pt x="3160" y="2576"/>
                    </a:lnTo>
                    <a:lnTo>
                      <a:pt x="3164" y="2574"/>
                    </a:lnTo>
                    <a:lnTo>
                      <a:pt x="3170" y="2568"/>
                    </a:lnTo>
                    <a:lnTo>
                      <a:pt x="3172" y="2564"/>
                    </a:lnTo>
                    <a:lnTo>
                      <a:pt x="3172" y="2560"/>
                    </a:lnTo>
                    <a:lnTo>
                      <a:pt x="3172" y="2560"/>
                    </a:lnTo>
                    <a:lnTo>
                      <a:pt x="3170" y="2556"/>
                    </a:lnTo>
                    <a:lnTo>
                      <a:pt x="3168" y="2556"/>
                    </a:lnTo>
                    <a:lnTo>
                      <a:pt x="3164" y="2558"/>
                    </a:lnTo>
                    <a:lnTo>
                      <a:pt x="3160" y="2562"/>
                    </a:lnTo>
                    <a:lnTo>
                      <a:pt x="3158" y="2562"/>
                    </a:lnTo>
                    <a:lnTo>
                      <a:pt x="3156" y="2562"/>
                    </a:lnTo>
                    <a:lnTo>
                      <a:pt x="3156" y="2562"/>
                    </a:lnTo>
                    <a:lnTo>
                      <a:pt x="3154" y="2560"/>
                    </a:lnTo>
                    <a:lnTo>
                      <a:pt x="3154" y="2558"/>
                    </a:lnTo>
                    <a:lnTo>
                      <a:pt x="3156" y="2556"/>
                    </a:lnTo>
                    <a:lnTo>
                      <a:pt x="3158" y="2552"/>
                    </a:lnTo>
                    <a:lnTo>
                      <a:pt x="3154" y="2550"/>
                    </a:lnTo>
                    <a:lnTo>
                      <a:pt x="3154" y="2550"/>
                    </a:lnTo>
                    <a:lnTo>
                      <a:pt x="3148" y="2550"/>
                    </a:lnTo>
                    <a:lnTo>
                      <a:pt x="3144" y="2554"/>
                    </a:lnTo>
                    <a:lnTo>
                      <a:pt x="3142" y="2556"/>
                    </a:lnTo>
                    <a:lnTo>
                      <a:pt x="3134" y="2554"/>
                    </a:lnTo>
                    <a:lnTo>
                      <a:pt x="3134" y="2554"/>
                    </a:lnTo>
                    <a:lnTo>
                      <a:pt x="3130" y="2550"/>
                    </a:lnTo>
                    <a:lnTo>
                      <a:pt x="3128" y="2548"/>
                    </a:lnTo>
                    <a:lnTo>
                      <a:pt x="3128" y="2544"/>
                    </a:lnTo>
                    <a:lnTo>
                      <a:pt x="3130" y="2540"/>
                    </a:lnTo>
                    <a:lnTo>
                      <a:pt x="3132" y="2538"/>
                    </a:lnTo>
                    <a:lnTo>
                      <a:pt x="3136" y="2536"/>
                    </a:lnTo>
                    <a:lnTo>
                      <a:pt x="3142" y="2536"/>
                    </a:lnTo>
                    <a:lnTo>
                      <a:pt x="3148" y="2538"/>
                    </a:lnTo>
                    <a:lnTo>
                      <a:pt x="3148" y="2538"/>
                    </a:lnTo>
                    <a:lnTo>
                      <a:pt x="3156" y="2544"/>
                    </a:lnTo>
                    <a:lnTo>
                      <a:pt x="3164" y="2546"/>
                    </a:lnTo>
                    <a:lnTo>
                      <a:pt x="3170" y="2544"/>
                    </a:lnTo>
                    <a:lnTo>
                      <a:pt x="3178" y="2538"/>
                    </a:lnTo>
                    <a:lnTo>
                      <a:pt x="3178" y="2538"/>
                    </a:lnTo>
                    <a:lnTo>
                      <a:pt x="3182" y="2536"/>
                    </a:lnTo>
                    <a:lnTo>
                      <a:pt x="3190" y="2536"/>
                    </a:lnTo>
                    <a:lnTo>
                      <a:pt x="3202" y="2536"/>
                    </a:lnTo>
                    <a:lnTo>
                      <a:pt x="3214" y="2538"/>
                    </a:lnTo>
                    <a:lnTo>
                      <a:pt x="3218" y="2538"/>
                    </a:lnTo>
                    <a:lnTo>
                      <a:pt x="3220" y="2536"/>
                    </a:lnTo>
                    <a:lnTo>
                      <a:pt x="3220" y="2536"/>
                    </a:lnTo>
                    <a:lnTo>
                      <a:pt x="3222" y="2522"/>
                    </a:lnTo>
                    <a:lnTo>
                      <a:pt x="3224" y="2520"/>
                    </a:lnTo>
                    <a:lnTo>
                      <a:pt x="3226" y="2522"/>
                    </a:lnTo>
                    <a:lnTo>
                      <a:pt x="3232" y="2534"/>
                    </a:lnTo>
                    <a:lnTo>
                      <a:pt x="3232" y="2534"/>
                    </a:lnTo>
                    <a:lnTo>
                      <a:pt x="3232" y="2538"/>
                    </a:lnTo>
                    <a:lnTo>
                      <a:pt x="3230" y="2540"/>
                    </a:lnTo>
                    <a:lnTo>
                      <a:pt x="3226" y="2544"/>
                    </a:lnTo>
                    <a:lnTo>
                      <a:pt x="3224" y="2546"/>
                    </a:lnTo>
                    <a:lnTo>
                      <a:pt x="3234" y="2544"/>
                    </a:lnTo>
                    <a:lnTo>
                      <a:pt x="3234" y="2544"/>
                    </a:lnTo>
                    <a:lnTo>
                      <a:pt x="3268" y="2536"/>
                    </a:lnTo>
                    <a:lnTo>
                      <a:pt x="3282" y="2536"/>
                    </a:lnTo>
                    <a:lnTo>
                      <a:pt x="3296" y="2538"/>
                    </a:lnTo>
                    <a:lnTo>
                      <a:pt x="3296" y="2538"/>
                    </a:lnTo>
                    <a:lnTo>
                      <a:pt x="3312" y="2544"/>
                    </a:lnTo>
                    <a:lnTo>
                      <a:pt x="3318" y="2546"/>
                    </a:lnTo>
                    <a:lnTo>
                      <a:pt x="3320" y="2552"/>
                    </a:lnTo>
                    <a:lnTo>
                      <a:pt x="3320" y="2552"/>
                    </a:lnTo>
                    <a:lnTo>
                      <a:pt x="3324" y="2556"/>
                    </a:lnTo>
                    <a:lnTo>
                      <a:pt x="3326" y="2556"/>
                    </a:lnTo>
                    <a:lnTo>
                      <a:pt x="3330" y="2560"/>
                    </a:lnTo>
                    <a:lnTo>
                      <a:pt x="3330" y="2566"/>
                    </a:lnTo>
                    <a:lnTo>
                      <a:pt x="3330" y="2566"/>
                    </a:lnTo>
                    <a:lnTo>
                      <a:pt x="3332" y="2570"/>
                    </a:lnTo>
                    <a:lnTo>
                      <a:pt x="3336" y="2572"/>
                    </a:lnTo>
                    <a:lnTo>
                      <a:pt x="3340" y="2570"/>
                    </a:lnTo>
                    <a:lnTo>
                      <a:pt x="3346" y="2570"/>
                    </a:lnTo>
                    <a:lnTo>
                      <a:pt x="3360" y="2564"/>
                    </a:lnTo>
                    <a:lnTo>
                      <a:pt x="3368" y="2562"/>
                    </a:lnTo>
                    <a:lnTo>
                      <a:pt x="3368" y="2562"/>
                    </a:lnTo>
                    <a:lnTo>
                      <a:pt x="3370" y="2560"/>
                    </a:lnTo>
                    <a:lnTo>
                      <a:pt x="3372" y="2560"/>
                    </a:lnTo>
                    <a:lnTo>
                      <a:pt x="3372" y="2556"/>
                    </a:lnTo>
                    <a:lnTo>
                      <a:pt x="3376" y="2552"/>
                    </a:lnTo>
                    <a:lnTo>
                      <a:pt x="3382" y="2552"/>
                    </a:lnTo>
                    <a:lnTo>
                      <a:pt x="3382" y="2552"/>
                    </a:lnTo>
                    <a:lnTo>
                      <a:pt x="3388" y="2554"/>
                    </a:lnTo>
                    <a:lnTo>
                      <a:pt x="3394" y="2558"/>
                    </a:lnTo>
                    <a:lnTo>
                      <a:pt x="3406" y="2574"/>
                    </a:lnTo>
                    <a:lnTo>
                      <a:pt x="3418" y="2592"/>
                    </a:lnTo>
                    <a:lnTo>
                      <a:pt x="3424" y="2596"/>
                    </a:lnTo>
                    <a:lnTo>
                      <a:pt x="3428" y="2598"/>
                    </a:lnTo>
                    <a:lnTo>
                      <a:pt x="3428" y="2598"/>
                    </a:lnTo>
                    <a:lnTo>
                      <a:pt x="3432" y="2600"/>
                    </a:lnTo>
                    <a:lnTo>
                      <a:pt x="3434" y="2604"/>
                    </a:lnTo>
                    <a:lnTo>
                      <a:pt x="3438" y="2616"/>
                    </a:lnTo>
                    <a:lnTo>
                      <a:pt x="3440" y="2630"/>
                    </a:lnTo>
                    <a:lnTo>
                      <a:pt x="3436" y="2646"/>
                    </a:lnTo>
                    <a:lnTo>
                      <a:pt x="3436" y="2646"/>
                    </a:lnTo>
                    <a:lnTo>
                      <a:pt x="3434" y="2658"/>
                    </a:lnTo>
                    <a:lnTo>
                      <a:pt x="3434" y="2670"/>
                    </a:lnTo>
                    <a:lnTo>
                      <a:pt x="3436" y="2676"/>
                    </a:lnTo>
                    <a:lnTo>
                      <a:pt x="3438" y="2678"/>
                    </a:lnTo>
                    <a:lnTo>
                      <a:pt x="3440" y="2676"/>
                    </a:lnTo>
                    <a:lnTo>
                      <a:pt x="3440" y="2676"/>
                    </a:lnTo>
                    <a:lnTo>
                      <a:pt x="3446" y="2672"/>
                    </a:lnTo>
                    <a:lnTo>
                      <a:pt x="3450" y="2670"/>
                    </a:lnTo>
                    <a:lnTo>
                      <a:pt x="3450" y="2670"/>
                    </a:lnTo>
                    <a:lnTo>
                      <a:pt x="3452" y="2672"/>
                    </a:lnTo>
                    <a:lnTo>
                      <a:pt x="3448" y="2678"/>
                    </a:lnTo>
                    <a:lnTo>
                      <a:pt x="3448" y="2678"/>
                    </a:lnTo>
                    <a:lnTo>
                      <a:pt x="3444" y="2682"/>
                    </a:lnTo>
                    <a:lnTo>
                      <a:pt x="3444" y="2688"/>
                    </a:lnTo>
                    <a:lnTo>
                      <a:pt x="3446" y="2698"/>
                    </a:lnTo>
                    <a:lnTo>
                      <a:pt x="3450" y="2710"/>
                    </a:lnTo>
                    <a:lnTo>
                      <a:pt x="3456" y="2718"/>
                    </a:lnTo>
                    <a:lnTo>
                      <a:pt x="3456" y="2718"/>
                    </a:lnTo>
                    <a:lnTo>
                      <a:pt x="3458" y="2720"/>
                    </a:lnTo>
                    <a:lnTo>
                      <a:pt x="3460" y="2720"/>
                    </a:lnTo>
                    <a:lnTo>
                      <a:pt x="3462" y="2720"/>
                    </a:lnTo>
                    <a:lnTo>
                      <a:pt x="3462" y="2718"/>
                    </a:lnTo>
                    <a:lnTo>
                      <a:pt x="3462" y="2720"/>
                    </a:lnTo>
                    <a:lnTo>
                      <a:pt x="3464" y="2726"/>
                    </a:lnTo>
                    <a:lnTo>
                      <a:pt x="3464" y="2726"/>
                    </a:lnTo>
                    <a:lnTo>
                      <a:pt x="3466" y="2734"/>
                    </a:lnTo>
                    <a:lnTo>
                      <a:pt x="3470" y="2738"/>
                    </a:lnTo>
                    <a:lnTo>
                      <a:pt x="3474" y="2742"/>
                    </a:lnTo>
                    <a:lnTo>
                      <a:pt x="3476" y="2754"/>
                    </a:lnTo>
                    <a:lnTo>
                      <a:pt x="3476" y="2754"/>
                    </a:lnTo>
                    <a:lnTo>
                      <a:pt x="3478" y="2760"/>
                    </a:lnTo>
                    <a:lnTo>
                      <a:pt x="3480" y="2764"/>
                    </a:lnTo>
                    <a:lnTo>
                      <a:pt x="3484" y="2768"/>
                    </a:lnTo>
                    <a:lnTo>
                      <a:pt x="3486" y="2768"/>
                    </a:lnTo>
                    <a:lnTo>
                      <a:pt x="3492" y="2772"/>
                    </a:lnTo>
                    <a:lnTo>
                      <a:pt x="3496" y="2776"/>
                    </a:lnTo>
                    <a:lnTo>
                      <a:pt x="3498" y="2782"/>
                    </a:lnTo>
                    <a:lnTo>
                      <a:pt x="3498" y="2782"/>
                    </a:lnTo>
                    <a:lnTo>
                      <a:pt x="3500" y="2792"/>
                    </a:lnTo>
                    <a:lnTo>
                      <a:pt x="3504" y="2796"/>
                    </a:lnTo>
                    <a:lnTo>
                      <a:pt x="3506" y="2796"/>
                    </a:lnTo>
                    <a:lnTo>
                      <a:pt x="3504" y="2798"/>
                    </a:lnTo>
                    <a:lnTo>
                      <a:pt x="3504" y="2798"/>
                    </a:lnTo>
                    <a:lnTo>
                      <a:pt x="3502" y="2804"/>
                    </a:lnTo>
                    <a:lnTo>
                      <a:pt x="3504" y="2808"/>
                    </a:lnTo>
                    <a:lnTo>
                      <a:pt x="3508" y="2808"/>
                    </a:lnTo>
                    <a:lnTo>
                      <a:pt x="3518" y="2806"/>
                    </a:lnTo>
                    <a:lnTo>
                      <a:pt x="3518" y="2806"/>
                    </a:lnTo>
                    <a:lnTo>
                      <a:pt x="3522" y="2806"/>
                    </a:lnTo>
                    <a:lnTo>
                      <a:pt x="3524" y="2806"/>
                    </a:lnTo>
                    <a:lnTo>
                      <a:pt x="3526" y="2810"/>
                    </a:lnTo>
                    <a:lnTo>
                      <a:pt x="3526" y="2810"/>
                    </a:lnTo>
                    <a:lnTo>
                      <a:pt x="3530" y="2804"/>
                    </a:lnTo>
                    <a:lnTo>
                      <a:pt x="3530" y="2804"/>
                    </a:lnTo>
                    <a:lnTo>
                      <a:pt x="3534" y="2796"/>
                    </a:lnTo>
                    <a:lnTo>
                      <a:pt x="3536" y="2790"/>
                    </a:lnTo>
                    <a:lnTo>
                      <a:pt x="3536" y="2786"/>
                    </a:lnTo>
                    <a:lnTo>
                      <a:pt x="3540" y="2778"/>
                    </a:lnTo>
                    <a:lnTo>
                      <a:pt x="3540" y="2778"/>
                    </a:lnTo>
                    <a:lnTo>
                      <a:pt x="3544" y="2768"/>
                    </a:lnTo>
                    <a:lnTo>
                      <a:pt x="3544" y="2758"/>
                    </a:lnTo>
                    <a:lnTo>
                      <a:pt x="3544" y="2746"/>
                    </a:lnTo>
                    <a:lnTo>
                      <a:pt x="3546" y="2732"/>
                    </a:lnTo>
                    <a:lnTo>
                      <a:pt x="3546" y="2732"/>
                    </a:lnTo>
                    <a:lnTo>
                      <a:pt x="3546" y="2722"/>
                    </a:lnTo>
                    <a:lnTo>
                      <a:pt x="3544" y="2712"/>
                    </a:lnTo>
                    <a:lnTo>
                      <a:pt x="3536" y="2686"/>
                    </a:lnTo>
                    <a:lnTo>
                      <a:pt x="3526" y="2662"/>
                    </a:lnTo>
                    <a:lnTo>
                      <a:pt x="3526" y="2650"/>
                    </a:lnTo>
                    <a:lnTo>
                      <a:pt x="3526" y="2642"/>
                    </a:lnTo>
                    <a:lnTo>
                      <a:pt x="3526" y="2642"/>
                    </a:lnTo>
                    <a:lnTo>
                      <a:pt x="3526" y="2636"/>
                    </a:lnTo>
                    <a:lnTo>
                      <a:pt x="3524" y="2630"/>
                    </a:lnTo>
                    <a:lnTo>
                      <a:pt x="3514" y="2610"/>
                    </a:lnTo>
                    <a:lnTo>
                      <a:pt x="3506" y="2598"/>
                    </a:lnTo>
                    <a:lnTo>
                      <a:pt x="3500" y="2582"/>
                    </a:lnTo>
                    <a:lnTo>
                      <a:pt x="3496" y="2564"/>
                    </a:lnTo>
                    <a:lnTo>
                      <a:pt x="3492" y="2542"/>
                    </a:lnTo>
                    <a:lnTo>
                      <a:pt x="3492" y="2542"/>
                    </a:lnTo>
                    <a:lnTo>
                      <a:pt x="3490" y="2520"/>
                    </a:lnTo>
                    <a:lnTo>
                      <a:pt x="3492" y="2500"/>
                    </a:lnTo>
                    <a:lnTo>
                      <a:pt x="3496" y="2484"/>
                    </a:lnTo>
                    <a:lnTo>
                      <a:pt x="3502" y="2470"/>
                    </a:lnTo>
                    <a:lnTo>
                      <a:pt x="3508" y="2458"/>
                    </a:lnTo>
                    <a:lnTo>
                      <a:pt x="3514" y="2448"/>
                    </a:lnTo>
                    <a:lnTo>
                      <a:pt x="3524" y="2438"/>
                    </a:lnTo>
                    <a:lnTo>
                      <a:pt x="3524" y="2438"/>
                    </a:lnTo>
                    <a:lnTo>
                      <a:pt x="3528" y="2434"/>
                    </a:lnTo>
                    <a:lnTo>
                      <a:pt x="3528" y="2432"/>
                    </a:lnTo>
                    <a:lnTo>
                      <a:pt x="3528" y="2428"/>
                    </a:lnTo>
                    <a:lnTo>
                      <a:pt x="3528" y="2426"/>
                    </a:lnTo>
                    <a:lnTo>
                      <a:pt x="3528" y="2426"/>
                    </a:lnTo>
                    <a:lnTo>
                      <a:pt x="3536" y="2424"/>
                    </a:lnTo>
                    <a:lnTo>
                      <a:pt x="3536" y="2424"/>
                    </a:lnTo>
                    <a:lnTo>
                      <a:pt x="3542" y="2424"/>
                    </a:lnTo>
                    <a:lnTo>
                      <a:pt x="3548" y="2420"/>
                    </a:lnTo>
                    <a:lnTo>
                      <a:pt x="3556" y="2412"/>
                    </a:lnTo>
                    <a:lnTo>
                      <a:pt x="3564" y="2402"/>
                    </a:lnTo>
                    <a:lnTo>
                      <a:pt x="3568" y="2400"/>
                    </a:lnTo>
                    <a:lnTo>
                      <a:pt x="3570" y="2398"/>
                    </a:lnTo>
                    <a:lnTo>
                      <a:pt x="3570" y="2398"/>
                    </a:lnTo>
                    <a:lnTo>
                      <a:pt x="3574" y="2398"/>
                    </a:lnTo>
                    <a:lnTo>
                      <a:pt x="3576" y="2394"/>
                    </a:lnTo>
                    <a:lnTo>
                      <a:pt x="3580" y="2384"/>
                    </a:lnTo>
                    <a:lnTo>
                      <a:pt x="3588" y="2370"/>
                    </a:lnTo>
                    <a:lnTo>
                      <a:pt x="3592" y="2362"/>
                    </a:lnTo>
                    <a:lnTo>
                      <a:pt x="3600" y="2356"/>
                    </a:lnTo>
                    <a:lnTo>
                      <a:pt x="3600" y="2356"/>
                    </a:lnTo>
                    <a:lnTo>
                      <a:pt x="3606" y="2352"/>
                    </a:lnTo>
                    <a:lnTo>
                      <a:pt x="3612" y="2350"/>
                    </a:lnTo>
                    <a:lnTo>
                      <a:pt x="3624" y="2350"/>
                    </a:lnTo>
                    <a:lnTo>
                      <a:pt x="3628" y="2350"/>
                    </a:lnTo>
                    <a:lnTo>
                      <a:pt x="3630" y="2350"/>
                    </a:lnTo>
                    <a:lnTo>
                      <a:pt x="3634" y="2346"/>
                    </a:lnTo>
                    <a:lnTo>
                      <a:pt x="3636" y="2342"/>
                    </a:lnTo>
                    <a:lnTo>
                      <a:pt x="3636" y="2342"/>
                    </a:lnTo>
                    <a:lnTo>
                      <a:pt x="3638" y="2334"/>
                    </a:lnTo>
                    <a:lnTo>
                      <a:pt x="3642" y="2328"/>
                    </a:lnTo>
                    <a:lnTo>
                      <a:pt x="3654" y="2318"/>
                    </a:lnTo>
                    <a:lnTo>
                      <a:pt x="3666" y="2310"/>
                    </a:lnTo>
                    <a:lnTo>
                      <a:pt x="3680" y="2306"/>
                    </a:lnTo>
                    <a:lnTo>
                      <a:pt x="3680" y="2306"/>
                    </a:lnTo>
                    <a:lnTo>
                      <a:pt x="3690" y="2304"/>
                    </a:lnTo>
                    <a:lnTo>
                      <a:pt x="3696" y="2300"/>
                    </a:lnTo>
                    <a:lnTo>
                      <a:pt x="3698" y="2294"/>
                    </a:lnTo>
                    <a:lnTo>
                      <a:pt x="3698" y="2292"/>
                    </a:lnTo>
                    <a:lnTo>
                      <a:pt x="3696" y="2290"/>
                    </a:lnTo>
                    <a:lnTo>
                      <a:pt x="3696" y="2290"/>
                    </a:lnTo>
                    <a:lnTo>
                      <a:pt x="3694" y="2290"/>
                    </a:lnTo>
                    <a:lnTo>
                      <a:pt x="3690" y="2290"/>
                    </a:lnTo>
                    <a:lnTo>
                      <a:pt x="3686" y="2294"/>
                    </a:lnTo>
                    <a:lnTo>
                      <a:pt x="3680" y="2296"/>
                    </a:lnTo>
                    <a:lnTo>
                      <a:pt x="3676" y="2298"/>
                    </a:lnTo>
                    <a:lnTo>
                      <a:pt x="3674" y="2296"/>
                    </a:lnTo>
                    <a:lnTo>
                      <a:pt x="3674" y="2296"/>
                    </a:lnTo>
                    <a:lnTo>
                      <a:pt x="3672" y="2294"/>
                    </a:lnTo>
                    <a:lnTo>
                      <a:pt x="3674" y="2292"/>
                    </a:lnTo>
                    <a:lnTo>
                      <a:pt x="3680" y="2290"/>
                    </a:lnTo>
                    <a:lnTo>
                      <a:pt x="3682" y="2288"/>
                    </a:lnTo>
                    <a:lnTo>
                      <a:pt x="3684" y="2286"/>
                    </a:lnTo>
                    <a:lnTo>
                      <a:pt x="3684" y="2286"/>
                    </a:lnTo>
                    <a:lnTo>
                      <a:pt x="3686" y="2282"/>
                    </a:lnTo>
                    <a:lnTo>
                      <a:pt x="3684" y="2278"/>
                    </a:lnTo>
                    <a:lnTo>
                      <a:pt x="3678" y="2272"/>
                    </a:lnTo>
                    <a:lnTo>
                      <a:pt x="3676" y="2268"/>
                    </a:lnTo>
                    <a:lnTo>
                      <a:pt x="3682" y="2268"/>
                    </a:lnTo>
                    <a:lnTo>
                      <a:pt x="3682" y="2268"/>
                    </a:lnTo>
                    <a:lnTo>
                      <a:pt x="3692" y="2272"/>
                    </a:lnTo>
                    <a:lnTo>
                      <a:pt x="3696" y="2274"/>
                    </a:lnTo>
                    <a:lnTo>
                      <a:pt x="3698" y="2276"/>
                    </a:lnTo>
                    <a:lnTo>
                      <a:pt x="3700" y="2274"/>
                    </a:lnTo>
                    <a:lnTo>
                      <a:pt x="3706" y="2270"/>
                    </a:lnTo>
                    <a:lnTo>
                      <a:pt x="3706" y="2270"/>
                    </a:lnTo>
                    <a:lnTo>
                      <a:pt x="3710" y="2264"/>
                    </a:lnTo>
                    <a:lnTo>
                      <a:pt x="3714" y="2262"/>
                    </a:lnTo>
                    <a:lnTo>
                      <a:pt x="3716" y="2260"/>
                    </a:lnTo>
                    <a:lnTo>
                      <a:pt x="3718" y="2254"/>
                    </a:lnTo>
                    <a:lnTo>
                      <a:pt x="3718" y="2254"/>
                    </a:lnTo>
                    <a:lnTo>
                      <a:pt x="3720" y="2246"/>
                    </a:lnTo>
                    <a:lnTo>
                      <a:pt x="3718" y="2242"/>
                    </a:lnTo>
                    <a:lnTo>
                      <a:pt x="3714" y="2240"/>
                    </a:lnTo>
                    <a:lnTo>
                      <a:pt x="3710" y="2244"/>
                    </a:lnTo>
                    <a:lnTo>
                      <a:pt x="3710" y="2244"/>
                    </a:lnTo>
                    <a:lnTo>
                      <a:pt x="3708" y="2244"/>
                    </a:lnTo>
                    <a:lnTo>
                      <a:pt x="3708" y="2242"/>
                    </a:lnTo>
                    <a:lnTo>
                      <a:pt x="3704" y="2240"/>
                    </a:lnTo>
                    <a:lnTo>
                      <a:pt x="3694" y="2240"/>
                    </a:lnTo>
                    <a:lnTo>
                      <a:pt x="3694" y="2240"/>
                    </a:lnTo>
                    <a:lnTo>
                      <a:pt x="3684" y="2242"/>
                    </a:lnTo>
                    <a:lnTo>
                      <a:pt x="3678" y="2240"/>
                    </a:lnTo>
                    <a:lnTo>
                      <a:pt x="3678" y="2236"/>
                    </a:lnTo>
                    <a:lnTo>
                      <a:pt x="3678" y="2230"/>
                    </a:lnTo>
                    <a:lnTo>
                      <a:pt x="3678" y="2230"/>
                    </a:lnTo>
                    <a:lnTo>
                      <a:pt x="3678" y="2228"/>
                    </a:lnTo>
                    <a:lnTo>
                      <a:pt x="3678" y="2228"/>
                    </a:lnTo>
                    <a:lnTo>
                      <a:pt x="3680" y="2232"/>
                    </a:lnTo>
                    <a:lnTo>
                      <a:pt x="3684" y="2236"/>
                    </a:lnTo>
                    <a:lnTo>
                      <a:pt x="3686" y="2236"/>
                    </a:lnTo>
                    <a:lnTo>
                      <a:pt x="3690" y="2236"/>
                    </a:lnTo>
                    <a:lnTo>
                      <a:pt x="3696" y="2234"/>
                    </a:lnTo>
                    <a:lnTo>
                      <a:pt x="3696" y="2234"/>
                    </a:lnTo>
                    <a:lnTo>
                      <a:pt x="3704" y="2230"/>
                    </a:lnTo>
                    <a:lnTo>
                      <a:pt x="3708" y="2230"/>
                    </a:lnTo>
                    <a:lnTo>
                      <a:pt x="3714" y="2232"/>
                    </a:lnTo>
                    <a:lnTo>
                      <a:pt x="3718" y="2236"/>
                    </a:lnTo>
                    <a:lnTo>
                      <a:pt x="3724" y="2244"/>
                    </a:lnTo>
                    <a:lnTo>
                      <a:pt x="3726" y="2248"/>
                    </a:lnTo>
                    <a:lnTo>
                      <a:pt x="3728" y="2248"/>
                    </a:lnTo>
                    <a:lnTo>
                      <a:pt x="3728" y="2248"/>
                    </a:lnTo>
                    <a:lnTo>
                      <a:pt x="3728" y="2246"/>
                    </a:lnTo>
                    <a:lnTo>
                      <a:pt x="3728" y="2244"/>
                    </a:lnTo>
                    <a:lnTo>
                      <a:pt x="3724" y="2236"/>
                    </a:lnTo>
                    <a:lnTo>
                      <a:pt x="3718" y="2222"/>
                    </a:lnTo>
                    <a:lnTo>
                      <a:pt x="3712" y="2198"/>
                    </a:lnTo>
                    <a:lnTo>
                      <a:pt x="3712" y="2198"/>
                    </a:lnTo>
                    <a:lnTo>
                      <a:pt x="3708" y="2188"/>
                    </a:lnTo>
                    <a:lnTo>
                      <a:pt x="3706" y="2186"/>
                    </a:lnTo>
                    <a:lnTo>
                      <a:pt x="3704" y="2186"/>
                    </a:lnTo>
                    <a:lnTo>
                      <a:pt x="3700" y="2188"/>
                    </a:lnTo>
                    <a:lnTo>
                      <a:pt x="3694" y="2190"/>
                    </a:lnTo>
                    <a:lnTo>
                      <a:pt x="3694" y="2190"/>
                    </a:lnTo>
                    <a:lnTo>
                      <a:pt x="3692" y="2190"/>
                    </a:lnTo>
                    <a:lnTo>
                      <a:pt x="3692" y="2190"/>
                    </a:lnTo>
                    <a:lnTo>
                      <a:pt x="3696" y="2186"/>
                    </a:lnTo>
                    <a:lnTo>
                      <a:pt x="3698" y="2180"/>
                    </a:lnTo>
                    <a:lnTo>
                      <a:pt x="3698" y="2176"/>
                    </a:lnTo>
                    <a:lnTo>
                      <a:pt x="3694" y="2174"/>
                    </a:lnTo>
                    <a:lnTo>
                      <a:pt x="3694" y="2174"/>
                    </a:lnTo>
                    <a:lnTo>
                      <a:pt x="3690" y="2170"/>
                    </a:lnTo>
                    <a:lnTo>
                      <a:pt x="3692" y="2170"/>
                    </a:lnTo>
                    <a:lnTo>
                      <a:pt x="3696" y="2168"/>
                    </a:lnTo>
                    <a:lnTo>
                      <a:pt x="3698" y="2166"/>
                    </a:lnTo>
                    <a:lnTo>
                      <a:pt x="3698" y="2162"/>
                    </a:lnTo>
                    <a:lnTo>
                      <a:pt x="3698" y="2156"/>
                    </a:lnTo>
                    <a:lnTo>
                      <a:pt x="3698" y="2156"/>
                    </a:lnTo>
                    <a:lnTo>
                      <a:pt x="3696" y="2144"/>
                    </a:lnTo>
                    <a:lnTo>
                      <a:pt x="3696" y="2140"/>
                    </a:lnTo>
                    <a:lnTo>
                      <a:pt x="3696" y="2136"/>
                    </a:lnTo>
                    <a:lnTo>
                      <a:pt x="3690" y="2130"/>
                    </a:lnTo>
                    <a:lnTo>
                      <a:pt x="3690" y="2130"/>
                    </a:lnTo>
                    <a:lnTo>
                      <a:pt x="3678" y="2118"/>
                    </a:lnTo>
                    <a:lnTo>
                      <a:pt x="3678" y="2118"/>
                    </a:lnTo>
                    <a:lnTo>
                      <a:pt x="3678" y="2118"/>
                    </a:lnTo>
                    <a:lnTo>
                      <a:pt x="3686" y="2122"/>
                    </a:lnTo>
                    <a:lnTo>
                      <a:pt x="3686" y="2122"/>
                    </a:lnTo>
                    <a:lnTo>
                      <a:pt x="3694" y="2126"/>
                    </a:lnTo>
                    <a:lnTo>
                      <a:pt x="3696" y="2124"/>
                    </a:lnTo>
                    <a:lnTo>
                      <a:pt x="3696" y="2124"/>
                    </a:lnTo>
                    <a:lnTo>
                      <a:pt x="3692" y="2108"/>
                    </a:lnTo>
                    <a:lnTo>
                      <a:pt x="3692" y="2108"/>
                    </a:lnTo>
                    <a:lnTo>
                      <a:pt x="3688" y="2092"/>
                    </a:lnTo>
                    <a:lnTo>
                      <a:pt x="3690" y="2076"/>
                    </a:lnTo>
                    <a:lnTo>
                      <a:pt x="3690" y="2076"/>
                    </a:lnTo>
                    <a:lnTo>
                      <a:pt x="3692" y="2064"/>
                    </a:lnTo>
                    <a:lnTo>
                      <a:pt x="3696" y="2058"/>
                    </a:lnTo>
                    <a:lnTo>
                      <a:pt x="3702" y="2054"/>
                    </a:lnTo>
                    <a:lnTo>
                      <a:pt x="3702" y="2054"/>
                    </a:lnTo>
                    <a:lnTo>
                      <a:pt x="3704" y="2050"/>
                    </a:lnTo>
                    <a:lnTo>
                      <a:pt x="3704" y="2052"/>
                    </a:lnTo>
                    <a:lnTo>
                      <a:pt x="3700" y="2058"/>
                    </a:lnTo>
                    <a:lnTo>
                      <a:pt x="3698" y="2064"/>
                    </a:lnTo>
                    <a:lnTo>
                      <a:pt x="3698" y="2064"/>
                    </a:lnTo>
                    <a:lnTo>
                      <a:pt x="3694" y="2076"/>
                    </a:lnTo>
                    <a:lnTo>
                      <a:pt x="3694" y="2082"/>
                    </a:lnTo>
                    <a:lnTo>
                      <a:pt x="3696" y="2086"/>
                    </a:lnTo>
                    <a:lnTo>
                      <a:pt x="3696" y="2086"/>
                    </a:lnTo>
                    <a:lnTo>
                      <a:pt x="3696" y="2088"/>
                    </a:lnTo>
                    <a:lnTo>
                      <a:pt x="3696" y="2090"/>
                    </a:lnTo>
                    <a:lnTo>
                      <a:pt x="3694" y="2094"/>
                    </a:lnTo>
                    <a:lnTo>
                      <a:pt x="3696" y="2098"/>
                    </a:lnTo>
                    <a:lnTo>
                      <a:pt x="3696" y="2098"/>
                    </a:lnTo>
                    <a:lnTo>
                      <a:pt x="3698" y="2104"/>
                    </a:lnTo>
                    <a:lnTo>
                      <a:pt x="3696" y="2106"/>
                    </a:lnTo>
                    <a:lnTo>
                      <a:pt x="3696" y="2110"/>
                    </a:lnTo>
                    <a:lnTo>
                      <a:pt x="3700" y="2114"/>
                    </a:lnTo>
                    <a:lnTo>
                      <a:pt x="3700" y="2114"/>
                    </a:lnTo>
                    <a:lnTo>
                      <a:pt x="3706" y="2116"/>
                    </a:lnTo>
                    <a:lnTo>
                      <a:pt x="3708" y="2116"/>
                    </a:lnTo>
                    <a:lnTo>
                      <a:pt x="3710" y="2116"/>
                    </a:lnTo>
                    <a:lnTo>
                      <a:pt x="3712" y="2120"/>
                    </a:lnTo>
                    <a:lnTo>
                      <a:pt x="3712" y="2120"/>
                    </a:lnTo>
                    <a:lnTo>
                      <a:pt x="3712" y="2126"/>
                    </a:lnTo>
                    <a:lnTo>
                      <a:pt x="3712" y="2130"/>
                    </a:lnTo>
                    <a:lnTo>
                      <a:pt x="3712" y="2134"/>
                    </a:lnTo>
                    <a:lnTo>
                      <a:pt x="3716" y="2136"/>
                    </a:lnTo>
                    <a:lnTo>
                      <a:pt x="3716" y="2136"/>
                    </a:lnTo>
                    <a:lnTo>
                      <a:pt x="3718" y="2138"/>
                    </a:lnTo>
                    <a:lnTo>
                      <a:pt x="3716" y="2142"/>
                    </a:lnTo>
                    <a:lnTo>
                      <a:pt x="3710" y="2154"/>
                    </a:lnTo>
                    <a:lnTo>
                      <a:pt x="3706" y="2166"/>
                    </a:lnTo>
                    <a:lnTo>
                      <a:pt x="3706" y="2172"/>
                    </a:lnTo>
                    <a:lnTo>
                      <a:pt x="3710" y="2176"/>
                    </a:lnTo>
                    <a:lnTo>
                      <a:pt x="3710" y="2176"/>
                    </a:lnTo>
                    <a:lnTo>
                      <a:pt x="3712" y="2176"/>
                    </a:lnTo>
                    <a:lnTo>
                      <a:pt x="3714" y="2172"/>
                    </a:lnTo>
                    <a:lnTo>
                      <a:pt x="3720" y="2158"/>
                    </a:lnTo>
                    <a:lnTo>
                      <a:pt x="3728" y="2138"/>
                    </a:lnTo>
                    <a:lnTo>
                      <a:pt x="3738" y="2122"/>
                    </a:lnTo>
                    <a:lnTo>
                      <a:pt x="3738" y="2122"/>
                    </a:lnTo>
                    <a:lnTo>
                      <a:pt x="3744" y="2114"/>
                    </a:lnTo>
                    <a:lnTo>
                      <a:pt x="3746" y="2108"/>
                    </a:lnTo>
                    <a:lnTo>
                      <a:pt x="3748" y="2102"/>
                    </a:lnTo>
                    <a:lnTo>
                      <a:pt x="3748" y="2096"/>
                    </a:lnTo>
                    <a:lnTo>
                      <a:pt x="3748" y="2092"/>
                    </a:lnTo>
                    <a:lnTo>
                      <a:pt x="3746" y="2088"/>
                    </a:lnTo>
                    <a:lnTo>
                      <a:pt x="3744" y="2086"/>
                    </a:lnTo>
                    <a:lnTo>
                      <a:pt x="3740" y="2086"/>
                    </a:lnTo>
                    <a:lnTo>
                      <a:pt x="3740" y="2086"/>
                    </a:lnTo>
                    <a:lnTo>
                      <a:pt x="3738" y="2084"/>
                    </a:lnTo>
                    <a:lnTo>
                      <a:pt x="3736" y="2082"/>
                    </a:lnTo>
                    <a:lnTo>
                      <a:pt x="3732" y="2074"/>
                    </a:lnTo>
                    <a:lnTo>
                      <a:pt x="3726" y="2054"/>
                    </a:lnTo>
                    <a:lnTo>
                      <a:pt x="3726" y="2054"/>
                    </a:lnTo>
                    <a:lnTo>
                      <a:pt x="3724" y="2044"/>
                    </a:lnTo>
                    <a:lnTo>
                      <a:pt x="3726" y="2036"/>
                    </a:lnTo>
                    <a:lnTo>
                      <a:pt x="3730" y="2030"/>
                    </a:lnTo>
                    <a:lnTo>
                      <a:pt x="3738" y="2024"/>
                    </a:lnTo>
                    <a:lnTo>
                      <a:pt x="3738" y="2024"/>
                    </a:lnTo>
                    <a:lnTo>
                      <a:pt x="3742" y="2024"/>
                    </a:lnTo>
                    <a:lnTo>
                      <a:pt x="3736" y="2030"/>
                    </a:lnTo>
                    <a:lnTo>
                      <a:pt x="3732" y="2034"/>
                    </a:lnTo>
                    <a:lnTo>
                      <a:pt x="3730" y="2040"/>
                    </a:lnTo>
                    <a:lnTo>
                      <a:pt x="3730" y="2046"/>
                    </a:lnTo>
                    <a:lnTo>
                      <a:pt x="3732" y="2054"/>
                    </a:lnTo>
                    <a:lnTo>
                      <a:pt x="3732" y="2054"/>
                    </a:lnTo>
                    <a:lnTo>
                      <a:pt x="3738" y="2060"/>
                    </a:lnTo>
                    <a:lnTo>
                      <a:pt x="3742" y="2062"/>
                    </a:lnTo>
                    <a:lnTo>
                      <a:pt x="3748" y="2064"/>
                    </a:lnTo>
                    <a:lnTo>
                      <a:pt x="3750" y="2066"/>
                    </a:lnTo>
                    <a:lnTo>
                      <a:pt x="3750" y="2072"/>
                    </a:lnTo>
                    <a:lnTo>
                      <a:pt x="3750" y="2072"/>
                    </a:lnTo>
                    <a:lnTo>
                      <a:pt x="3750" y="2078"/>
                    </a:lnTo>
                    <a:lnTo>
                      <a:pt x="3752" y="2078"/>
                    </a:lnTo>
                    <a:lnTo>
                      <a:pt x="3754" y="2078"/>
                    </a:lnTo>
                    <a:lnTo>
                      <a:pt x="3758" y="2074"/>
                    </a:lnTo>
                    <a:lnTo>
                      <a:pt x="3766" y="2062"/>
                    </a:lnTo>
                    <a:lnTo>
                      <a:pt x="3774" y="2048"/>
                    </a:lnTo>
                    <a:lnTo>
                      <a:pt x="3774" y="2048"/>
                    </a:lnTo>
                    <a:lnTo>
                      <a:pt x="3784" y="2030"/>
                    </a:lnTo>
                    <a:lnTo>
                      <a:pt x="3790" y="2014"/>
                    </a:lnTo>
                    <a:lnTo>
                      <a:pt x="3790" y="2008"/>
                    </a:lnTo>
                    <a:lnTo>
                      <a:pt x="3790" y="2002"/>
                    </a:lnTo>
                    <a:lnTo>
                      <a:pt x="3790" y="2000"/>
                    </a:lnTo>
                    <a:lnTo>
                      <a:pt x="3786" y="1998"/>
                    </a:lnTo>
                    <a:lnTo>
                      <a:pt x="3786" y="1998"/>
                    </a:lnTo>
                    <a:lnTo>
                      <a:pt x="3778" y="1996"/>
                    </a:lnTo>
                    <a:lnTo>
                      <a:pt x="3776" y="1996"/>
                    </a:lnTo>
                    <a:lnTo>
                      <a:pt x="3776" y="1994"/>
                    </a:lnTo>
                    <a:lnTo>
                      <a:pt x="3778" y="1988"/>
                    </a:lnTo>
                    <a:lnTo>
                      <a:pt x="3784" y="1980"/>
                    </a:lnTo>
                    <a:lnTo>
                      <a:pt x="3784" y="1980"/>
                    </a:lnTo>
                    <a:lnTo>
                      <a:pt x="3796" y="1972"/>
                    </a:lnTo>
                    <a:lnTo>
                      <a:pt x="3808" y="1962"/>
                    </a:lnTo>
                    <a:lnTo>
                      <a:pt x="3824" y="1956"/>
                    </a:lnTo>
                    <a:lnTo>
                      <a:pt x="3838" y="1950"/>
                    </a:lnTo>
                    <a:lnTo>
                      <a:pt x="3838" y="1950"/>
                    </a:lnTo>
                    <a:lnTo>
                      <a:pt x="3854" y="1948"/>
                    </a:lnTo>
                    <a:lnTo>
                      <a:pt x="3870" y="1946"/>
                    </a:lnTo>
                    <a:lnTo>
                      <a:pt x="3886" y="1944"/>
                    </a:lnTo>
                    <a:lnTo>
                      <a:pt x="3890" y="1944"/>
                    </a:lnTo>
                    <a:lnTo>
                      <a:pt x="3892" y="1940"/>
                    </a:lnTo>
                    <a:lnTo>
                      <a:pt x="3892" y="1940"/>
                    </a:lnTo>
                    <a:lnTo>
                      <a:pt x="3894" y="1926"/>
                    </a:lnTo>
                    <a:lnTo>
                      <a:pt x="3896" y="1924"/>
                    </a:lnTo>
                    <a:lnTo>
                      <a:pt x="3898" y="1928"/>
                    </a:lnTo>
                    <a:lnTo>
                      <a:pt x="3898" y="1928"/>
                    </a:lnTo>
                    <a:lnTo>
                      <a:pt x="3900" y="1936"/>
                    </a:lnTo>
                    <a:lnTo>
                      <a:pt x="3904" y="1940"/>
                    </a:lnTo>
                    <a:lnTo>
                      <a:pt x="3906" y="1940"/>
                    </a:lnTo>
                    <a:lnTo>
                      <a:pt x="3908" y="1940"/>
                    </a:lnTo>
                    <a:lnTo>
                      <a:pt x="3914" y="1932"/>
                    </a:lnTo>
                    <a:lnTo>
                      <a:pt x="3914" y="1932"/>
                    </a:lnTo>
                    <a:lnTo>
                      <a:pt x="3920" y="1928"/>
                    </a:lnTo>
                    <a:lnTo>
                      <a:pt x="3922" y="1926"/>
                    </a:lnTo>
                    <a:lnTo>
                      <a:pt x="3924" y="1928"/>
                    </a:lnTo>
                    <a:lnTo>
                      <a:pt x="3924" y="1930"/>
                    </a:lnTo>
                    <a:lnTo>
                      <a:pt x="3924" y="1936"/>
                    </a:lnTo>
                    <a:lnTo>
                      <a:pt x="3926" y="1936"/>
                    </a:lnTo>
                    <a:lnTo>
                      <a:pt x="3928" y="1934"/>
                    </a:lnTo>
                    <a:lnTo>
                      <a:pt x="3928" y="1934"/>
                    </a:lnTo>
                    <a:lnTo>
                      <a:pt x="3932" y="1932"/>
                    </a:lnTo>
                    <a:lnTo>
                      <a:pt x="3936" y="1930"/>
                    </a:lnTo>
                    <a:lnTo>
                      <a:pt x="3946" y="1930"/>
                    </a:lnTo>
                    <a:lnTo>
                      <a:pt x="3952" y="1928"/>
                    </a:lnTo>
                    <a:lnTo>
                      <a:pt x="3952" y="1924"/>
                    </a:lnTo>
                    <a:lnTo>
                      <a:pt x="3952" y="1920"/>
                    </a:lnTo>
                    <a:lnTo>
                      <a:pt x="3952" y="1920"/>
                    </a:lnTo>
                    <a:lnTo>
                      <a:pt x="3948" y="1906"/>
                    </a:lnTo>
                    <a:lnTo>
                      <a:pt x="3946" y="1904"/>
                    </a:lnTo>
                    <a:lnTo>
                      <a:pt x="3942" y="1904"/>
                    </a:lnTo>
                    <a:lnTo>
                      <a:pt x="3942" y="1904"/>
                    </a:lnTo>
                    <a:lnTo>
                      <a:pt x="3940" y="1904"/>
                    </a:lnTo>
                    <a:lnTo>
                      <a:pt x="3942" y="1906"/>
                    </a:lnTo>
                    <a:lnTo>
                      <a:pt x="3946" y="1908"/>
                    </a:lnTo>
                    <a:lnTo>
                      <a:pt x="3948" y="1914"/>
                    </a:lnTo>
                    <a:lnTo>
                      <a:pt x="3948" y="1914"/>
                    </a:lnTo>
                    <a:lnTo>
                      <a:pt x="3944" y="1920"/>
                    </a:lnTo>
                    <a:lnTo>
                      <a:pt x="3940" y="1924"/>
                    </a:lnTo>
                    <a:lnTo>
                      <a:pt x="3936" y="1926"/>
                    </a:lnTo>
                    <a:lnTo>
                      <a:pt x="3932" y="1926"/>
                    </a:lnTo>
                    <a:lnTo>
                      <a:pt x="3930" y="1922"/>
                    </a:lnTo>
                    <a:lnTo>
                      <a:pt x="3928" y="1918"/>
                    </a:lnTo>
                    <a:lnTo>
                      <a:pt x="3928" y="1918"/>
                    </a:lnTo>
                    <a:lnTo>
                      <a:pt x="3924" y="1908"/>
                    </a:lnTo>
                    <a:lnTo>
                      <a:pt x="3924" y="1902"/>
                    </a:lnTo>
                    <a:lnTo>
                      <a:pt x="3920" y="1896"/>
                    </a:lnTo>
                    <a:lnTo>
                      <a:pt x="3912" y="1894"/>
                    </a:lnTo>
                    <a:lnTo>
                      <a:pt x="3912" y="1894"/>
                    </a:lnTo>
                    <a:lnTo>
                      <a:pt x="3910" y="1894"/>
                    </a:lnTo>
                    <a:lnTo>
                      <a:pt x="3910" y="1892"/>
                    </a:lnTo>
                    <a:lnTo>
                      <a:pt x="3918" y="1884"/>
                    </a:lnTo>
                    <a:lnTo>
                      <a:pt x="3926" y="1876"/>
                    </a:lnTo>
                    <a:lnTo>
                      <a:pt x="3926" y="1874"/>
                    </a:lnTo>
                    <a:lnTo>
                      <a:pt x="3924" y="1872"/>
                    </a:lnTo>
                    <a:lnTo>
                      <a:pt x="3924" y="1872"/>
                    </a:lnTo>
                    <a:lnTo>
                      <a:pt x="3922" y="1868"/>
                    </a:lnTo>
                    <a:lnTo>
                      <a:pt x="3920" y="1864"/>
                    </a:lnTo>
                    <a:lnTo>
                      <a:pt x="3922" y="1850"/>
                    </a:lnTo>
                    <a:lnTo>
                      <a:pt x="3928" y="1836"/>
                    </a:lnTo>
                    <a:lnTo>
                      <a:pt x="3936" y="1826"/>
                    </a:lnTo>
                    <a:lnTo>
                      <a:pt x="3936" y="1826"/>
                    </a:lnTo>
                    <a:lnTo>
                      <a:pt x="3940" y="1820"/>
                    </a:lnTo>
                    <a:lnTo>
                      <a:pt x="3940" y="1816"/>
                    </a:lnTo>
                    <a:lnTo>
                      <a:pt x="3940" y="1814"/>
                    </a:lnTo>
                    <a:lnTo>
                      <a:pt x="3942" y="1810"/>
                    </a:lnTo>
                    <a:lnTo>
                      <a:pt x="3942" y="1810"/>
                    </a:lnTo>
                    <a:lnTo>
                      <a:pt x="3944" y="1808"/>
                    </a:lnTo>
                    <a:lnTo>
                      <a:pt x="3946" y="1808"/>
                    </a:lnTo>
                    <a:lnTo>
                      <a:pt x="3948" y="1812"/>
                    </a:lnTo>
                    <a:lnTo>
                      <a:pt x="3952" y="1814"/>
                    </a:lnTo>
                    <a:lnTo>
                      <a:pt x="3954" y="1814"/>
                    </a:lnTo>
                    <a:lnTo>
                      <a:pt x="3958" y="1812"/>
                    </a:lnTo>
                    <a:lnTo>
                      <a:pt x="3958" y="1812"/>
                    </a:lnTo>
                    <a:lnTo>
                      <a:pt x="3966" y="1806"/>
                    </a:lnTo>
                    <a:lnTo>
                      <a:pt x="3970" y="1802"/>
                    </a:lnTo>
                    <a:lnTo>
                      <a:pt x="3974" y="1800"/>
                    </a:lnTo>
                    <a:lnTo>
                      <a:pt x="3976" y="1800"/>
                    </a:lnTo>
                    <a:lnTo>
                      <a:pt x="3976" y="1800"/>
                    </a:lnTo>
                    <a:lnTo>
                      <a:pt x="3982" y="1798"/>
                    </a:lnTo>
                    <a:lnTo>
                      <a:pt x="3984" y="1796"/>
                    </a:lnTo>
                    <a:lnTo>
                      <a:pt x="3988" y="1786"/>
                    </a:lnTo>
                    <a:lnTo>
                      <a:pt x="3992" y="1778"/>
                    </a:lnTo>
                    <a:lnTo>
                      <a:pt x="3996" y="1776"/>
                    </a:lnTo>
                    <a:lnTo>
                      <a:pt x="4000" y="1778"/>
                    </a:lnTo>
                    <a:lnTo>
                      <a:pt x="4000" y="1778"/>
                    </a:lnTo>
                    <a:lnTo>
                      <a:pt x="4006" y="1782"/>
                    </a:lnTo>
                    <a:lnTo>
                      <a:pt x="4008" y="1780"/>
                    </a:lnTo>
                    <a:lnTo>
                      <a:pt x="4010" y="1780"/>
                    </a:lnTo>
                    <a:lnTo>
                      <a:pt x="4012" y="1776"/>
                    </a:lnTo>
                    <a:lnTo>
                      <a:pt x="4016" y="1772"/>
                    </a:lnTo>
                    <a:lnTo>
                      <a:pt x="4016" y="1772"/>
                    </a:lnTo>
                    <a:lnTo>
                      <a:pt x="4022" y="1772"/>
                    </a:lnTo>
                    <a:lnTo>
                      <a:pt x="4024" y="1774"/>
                    </a:lnTo>
                    <a:lnTo>
                      <a:pt x="4028" y="1776"/>
                    </a:lnTo>
                    <a:lnTo>
                      <a:pt x="4036" y="1772"/>
                    </a:lnTo>
                    <a:lnTo>
                      <a:pt x="4036" y="1772"/>
                    </a:lnTo>
                    <a:lnTo>
                      <a:pt x="4044" y="1766"/>
                    </a:lnTo>
                    <a:lnTo>
                      <a:pt x="4052" y="1764"/>
                    </a:lnTo>
                    <a:lnTo>
                      <a:pt x="4060" y="1762"/>
                    </a:lnTo>
                    <a:lnTo>
                      <a:pt x="4066" y="1756"/>
                    </a:lnTo>
                    <a:lnTo>
                      <a:pt x="4066" y="1756"/>
                    </a:lnTo>
                    <a:lnTo>
                      <a:pt x="4070" y="1752"/>
                    </a:lnTo>
                    <a:lnTo>
                      <a:pt x="4070" y="1748"/>
                    </a:lnTo>
                    <a:lnTo>
                      <a:pt x="4068" y="1746"/>
                    </a:lnTo>
                    <a:lnTo>
                      <a:pt x="4066" y="1742"/>
                    </a:lnTo>
                    <a:lnTo>
                      <a:pt x="4066" y="1742"/>
                    </a:lnTo>
                    <a:lnTo>
                      <a:pt x="4064" y="1736"/>
                    </a:lnTo>
                    <a:lnTo>
                      <a:pt x="4062" y="1734"/>
                    </a:lnTo>
                    <a:lnTo>
                      <a:pt x="4054" y="1730"/>
                    </a:lnTo>
                    <a:lnTo>
                      <a:pt x="4054" y="1730"/>
                    </a:lnTo>
                    <a:lnTo>
                      <a:pt x="4052" y="1726"/>
                    </a:lnTo>
                    <a:lnTo>
                      <a:pt x="4050" y="1718"/>
                    </a:lnTo>
                    <a:lnTo>
                      <a:pt x="4050" y="1704"/>
                    </a:lnTo>
                    <a:lnTo>
                      <a:pt x="4050" y="1704"/>
                    </a:lnTo>
                    <a:lnTo>
                      <a:pt x="4052" y="1706"/>
                    </a:lnTo>
                    <a:lnTo>
                      <a:pt x="4054" y="1708"/>
                    </a:lnTo>
                    <a:lnTo>
                      <a:pt x="4054" y="1716"/>
                    </a:lnTo>
                    <a:lnTo>
                      <a:pt x="4054" y="1716"/>
                    </a:lnTo>
                    <a:lnTo>
                      <a:pt x="4054" y="1720"/>
                    </a:lnTo>
                    <a:lnTo>
                      <a:pt x="4056" y="1724"/>
                    </a:lnTo>
                    <a:lnTo>
                      <a:pt x="4060" y="1728"/>
                    </a:lnTo>
                    <a:lnTo>
                      <a:pt x="4066" y="1730"/>
                    </a:lnTo>
                    <a:lnTo>
                      <a:pt x="4066" y="1730"/>
                    </a:lnTo>
                    <a:lnTo>
                      <a:pt x="4078" y="1734"/>
                    </a:lnTo>
                    <a:lnTo>
                      <a:pt x="4088" y="1734"/>
                    </a:lnTo>
                    <a:lnTo>
                      <a:pt x="4096" y="1734"/>
                    </a:lnTo>
                    <a:lnTo>
                      <a:pt x="4106" y="1732"/>
                    </a:lnTo>
                    <a:lnTo>
                      <a:pt x="4122" y="1724"/>
                    </a:lnTo>
                    <a:lnTo>
                      <a:pt x="4144" y="1714"/>
                    </a:lnTo>
                    <a:lnTo>
                      <a:pt x="4144" y="1714"/>
                    </a:lnTo>
                    <a:lnTo>
                      <a:pt x="4152" y="1708"/>
                    </a:lnTo>
                    <a:lnTo>
                      <a:pt x="4156" y="1708"/>
                    </a:lnTo>
                    <a:lnTo>
                      <a:pt x="4156" y="1708"/>
                    </a:lnTo>
                    <a:lnTo>
                      <a:pt x="4158" y="1712"/>
                    </a:lnTo>
                    <a:lnTo>
                      <a:pt x="4160" y="1714"/>
                    </a:lnTo>
                    <a:lnTo>
                      <a:pt x="4164" y="1718"/>
                    </a:lnTo>
                    <a:lnTo>
                      <a:pt x="4172" y="1718"/>
                    </a:lnTo>
                    <a:lnTo>
                      <a:pt x="4188" y="1716"/>
                    </a:lnTo>
                    <a:lnTo>
                      <a:pt x="4188" y="1716"/>
                    </a:lnTo>
                    <a:lnTo>
                      <a:pt x="4202" y="1716"/>
                    </a:lnTo>
                    <a:lnTo>
                      <a:pt x="4194" y="1720"/>
                    </a:lnTo>
                    <a:lnTo>
                      <a:pt x="4172" y="1728"/>
                    </a:lnTo>
                    <a:lnTo>
                      <a:pt x="4148" y="1740"/>
                    </a:lnTo>
                    <a:lnTo>
                      <a:pt x="4148" y="1740"/>
                    </a:lnTo>
                    <a:lnTo>
                      <a:pt x="4136" y="1746"/>
                    </a:lnTo>
                    <a:lnTo>
                      <a:pt x="4126" y="1754"/>
                    </a:lnTo>
                    <a:lnTo>
                      <a:pt x="4118" y="1762"/>
                    </a:lnTo>
                    <a:lnTo>
                      <a:pt x="4110" y="1770"/>
                    </a:lnTo>
                    <a:lnTo>
                      <a:pt x="4106" y="1780"/>
                    </a:lnTo>
                    <a:lnTo>
                      <a:pt x="4104" y="1790"/>
                    </a:lnTo>
                    <a:lnTo>
                      <a:pt x="4106" y="1802"/>
                    </a:lnTo>
                    <a:lnTo>
                      <a:pt x="4110" y="1812"/>
                    </a:lnTo>
                    <a:lnTo>
                      <a:pt x="4110" y="1812"/>
                    </a:lnTo>
                    <a:lnTo>
                      <a:pt x="4116" y="1822"/>
                    </a:lnTo>
                    <a:lnTo>
                      <a:pt x="4124" y="1826"/>
                    </a:lnTo>
                    <a:lnTo>
                      <a:pt x="4130" y="1828"/>
                    </a:lnTo>
                    <a:lnTo>
                      <a:pt x="4138" y="1824"/>
                    </a:lnTo>
                    <a:lnTo>
                      <a:pt x="4146" y="1818"/>
                    </a:lnTo>
                    <a:lnTo>
                      <a:pt x="4154" y="1810"/>
                    </a:lnTo>
                    <a:lnTo>
                      <a:pt x="4174" y="1786"/>
                    </a:lnTo>
                    <a:lnTo>
                      <a:pt x="4174" y="1786"/>
                    </a:lnTo>
                    <a:lnTo>
                      <a:pt x="4182" y="1776"/>
                    </a:lnTo>
                    <a:lnTo>
                      <a:pt x="4190" y="1770"/>
                    </a:lnTo>
                    <a:lnTo>
                      <a:pt x="4196" y="1768"/>
                    </a:lnTo>
                    <a:lnTo>
                      <a:pt x="4202" y="1768"/>
                    </a:lnTo>
                    <a:lnTo>
                      <a:pt x="4208" y="1768"/>
                    </a:lnTo>
                    <a:lnTo>
                      <a:pt x="4216" y="1766"/>
                    </a:lnTo>
                    <a:lnTo>
                      <a:pt x="4224" y="1764"/>
                    </a:lnTo>
                    <a:lnTo>
                      <a:pt x="4238" y="1756"/>
                    </a:lnTo>
                    <a:lnTo>
                      <a:pt x="4238" y="1756"/>
                    </a:lnTo>
                    <a:lnTo>
                      <a:pt x="4252" y="1748"/>
                    </a:lnTo>
                    <a:lnTo>
                      <a:pt x="4266" y="1742"/>
                    </a:lnTo>
                    <a:lnTo>
                      <a:pt x="4290" y="1734"/>
                    </a:lnTo>
                    <a:lnTo>
                      <a:pt x="4300" y="1730"/>
                    </a:lnTo>
                    <a:lnTo>
                      <a:pt x="4306" y="1728"/>
                    </a:lnTo>
                    <a:lnTo>
                      <a:pt x="4308" y="1724"/>
                    </a:lnTo>
                    <a:lnTo>
                      <a:pt x="4304" y="1720"/>
                    </a:lnTo>
                    <a:lnTo>
                      <a:pt x="4304" y="1720"/>
                    </a:lnTo>
                    <a:lnTo>
                      <a:pt x="4284" y="1700"/>
                    </a:lnTo>
                    <a:lnTo>
                      <a:pt x="4280" y="1698"/>
                    </a:lnTo>
                    <a:lnTo>
                      <a:pt x="4276" y="1696"/>
                    </a:lnTo>
                    <a:lnTo>
                      <a:pt x="4270" y="1696"/>
                    </a:lnTo>
                    <a:lnTo>
                      <a:pt x="4264" y="1698"/>
                    </a:lnTo>
                    <a:lnTo>
                      <a:pt x="4264" y="1698"/>
                    </a:lnTo>
                    <a:lnTo>
                      <a:pt x="4258" y="1700"/>
                    </a:lnTo>
                    <a:lnTo>
                      <a:pt x="4246" y="1700"/>
                    </a:lnTo>
                    <a:lnTo>
                      <a:pt x="4236" y="1700"/>
                    </a:lnTo>
                    <a:lnTo>
                      <a:pt x="4224" y="1696"/>
                    </a:lnTo>
                    <a:lnTo>
                      <a:pt x="4212" y="1694"/>
                    </a:lnTo>
                    <a:lnTo>
                      <a:pt x="4204" y="1690"/>
                    </a:lnTo>
                    <a:lnTo>
                      <a:pt x="4198" y="1684"/>
                    </a:lnTo>
                    <a:lnTo>
                      <a:pt x="4196" y="1682"/>
                    </a:lnTo>
                    <a:lnTo>
                      <a:pt x="4196" y="1680"/>
                    </a:lnTo>
                    <a:lnTo>
                      <a:pt x="4196" y="1680"/>
                    </a:lnTo>
                    <a:lnTo>
                      <a:pt x="4196" y="1676"/>
                    </a:lnTo>
                    <a:lnTo>
                      <a:pt x="4194" y="1674"/>
                    </a:lnTo>
                    <a:lnTo>
                      <a:pt x="4186" y="1672"/>
                    </a:lnTo>
                    <a:lnTo>
                      <a:pt x="4178" y="1668"/>
                    </a:lnTo>
                    <a:lnTo>
                      <a:pt x="4172" y="1664"/>
                    </a:lnTo>
                    <a:lnTo>
                      <a:pt x="4166" y="1654"/>
                    </a:lnTo>
                    <a:lnTo>
                      <a:pt x="4160" y="1640"/>
                    </a:lnTo>
                    <a:lnTo>
                      <a:pt x="4160" y="1640"/>
                    </a:lnTo>
                    <a:lnTo>
                      <a:pt x="4156" y="1624"/>
                    </a:lnTo>
                    <a:lnTo>
                      <a:pt x="4156" y="1610"/>
                    </a:lnTo>
                    <a:lnTo>
                      <a:pt x="4158" y="1598"/>
                    </a:lnTo>
                    <a:lnTo>
                      <a:pt x="4160" y="1588"/>
                    </a:lnTo>
                    <a:lnTo>
                      <a:pt x="4162" y="1580"/>
                    </a:lnTo>
                    <a:lnTo>
                      <a:pt x="4162" y="1576"/>
                    </a:lnTo>
                    <a:lnTo>
                      <a:pt x="4158" y="1574"/>
                    </a:lnTo>
                    <a:lnTo>
                      <a:pt x="4148" y="1576"/>
                    </a:lnTo>
                    <a:lnTo>
                      <a:pt x="4148" y="1576"/>
                    </a:lnTo>
                    <a:lnTo>
                      <a:pt x="4134" y="1578"/>
                    </a:lnTo>
                    <a:lnTo>
                      <a:pt x="4126" y="1580"/>
                    </a:lnTo>
                    <a:lnTo>
                      <a:pt x="4124" y="1578"/>
                    </a:lnTo>
                    <a:lnTo>
                      <a:pt x="4126" y="1574"/>
                    </a:lnTo>
                    <a:lnTo>
                      <a:pt x="4140" y="1564"/>
                    </a:lnTo>
                    <a:lnTo>
                      <a:pt x="4164" y="1550"/>
                    </a:lnTo>
                    <a:lnTo>
                      <a:pt x="4164" y="1550"/>
                    </a:lnTo>
                    <a:lnTo>
                      <a:pt x="4178" y="1538"/>
                    </a:lnTo>
                    <a:lnTo>
                      <a:pt x="4182" y="1532"/>
                    </a:lnTo>
                    <a:lnTo>
                      <a:pt x="4184" y="1528"/>
                    </a:lnTo>
                    <a:lnTo>
                      <a:pt x="4184" y="1522"/>
                    </a:lnTo>
                    <a:lnTo>
                      <a:pt x="4180" y="1516"/>
                    </a:lnTo>
                    <a:lnTo>
                      <a:pt x="4174" y="1508"/>
                    </a:lnTo>
                    <a:lnTo>
                      <a:pt x="4166" y="1502"/>
                    </a:lnTo>
                    <a:lnTo>
                      <a:pt x="4166" y="1502"/>
                    </a:lnTo>
                    <a:lnTo>
                      <a:pt x="4160" y="1498"/>
                    </a:lnTo>
                    <a:lnTo>
                      <a:pt x="4150" y="1496"/>
                    </a:lnTo>
                    <a:lnTo>
                      <a:pt x="4140" y="1496"/>
                    </a:lnTo>
                    <a:lnTo>
                      <a:pt x="4130" y="1496"/>
                    </a:lnTo>
                    <a:lnTo>
                      <a:pt x="4102" y="1500"/>
                    </a:lnTo>
                    <a:lnTo>
                      <a:pt x="4074" y="1508"/>
                    </a:lnTo>
                    <a:lnTo>
                      <a:pt x="4044" y="1518"/>
                    </a:lnTo>
                    <a:lnTo>
                      <a:pt x="4018" y="1532"/>
                    </a:lnTo>
                    <a:lnTo>
                      <a:pt x="3996" y="1546"/>
                    </a:lnTo>
                    <a:lnTo>
                      <a:pt x="3988" y="1554"/>
                    </a:lnTo>
                    <a:lnTo>
                      <a:pt x="3982" y="1560"/>
                    </a:lnTo>
                    <a:lnTo>
                      <a:pt x="3982" y="1560"/>
                    </a:lnTo>
                    <a:lnTo>
                      <a:pt x="3964" y="1584"/>
                    </a:lnTo>
                    <a:lnTo>
                      <a:pt x="3948" y="1602"/>
                    </a:lnTo>
                    <a:lnTo>
                      <a:pt x="3934" y="1616"/>
                    </a:lnTo>
                    <a:lnTo>
                      <a:pt x="3922" y="1626"/>
                    </a:lnTo>
                    <a:lnTo>
                      <a:pt x="3914" y="1634"/>
                    </a:lnTo>
                    <a:lnTo>
                      <a:pt x="3908" y="1636"/>
                    </a:lnTo>
                    <a:lnTo>
                      <a:pt x="3908" y="1636"/>
                    </a:lnTo>
                    <a:lnTo>
                      <a:pt x="3908" y="1634"/>
                    </a:lnTo>
                    <a:lnTo>
                      <a:pt x="3914" y="1628"/>
                    </a:lnTo>
                    <a:lnTo>
                      <a:pt x="3914" y="1628"/>
                    </a:lnTo>
                    <a:lnTo>
                      <a:pt x="3924" y="1616"/>
                    </a:lnTo>
                    <a:lnTo>
                      <a:pt x="3936" y="1600"/>
                    </a:lnTo>
                    <a:lnTo>
                      <a:pt x="3964" y="1560"/>
                    </a:lnTo>
                    <a:lnTo>
                      <a:pt x="3978" y="1542"/>
                    </a:lnTo>
                    <a:lnTo>
                      <a:pt x="3994" y="1524"/>
                    </a:lnTo>
                    <a:lnTo>
                      <a:pt x="4010" y="1510"/>
                    </a:lnTo>
                    <a:lnTo>
                      <a:pt x="4020" y="1504"/>
                    </a:lnTo>
                    <a:lnTo>
                      <a:pt x="4030" y="1500"/>
                    </a:lnTo>
                    <a:lnTo>
                      <a:pt x="4030" y="1500"/>
                    </a:lnTo>
                    <a:lnTo>
                      <a:pt x="4040" y="1496"/>
                    </a:lnTo>
                    <a:lnTo>
                      <a:pt x="4050" y="1490"/>
                    </a:lnTo>
                    <a:lnTo>
                      <a:pt x="4056" y="1486"/>
                    </a:lnTo>
                    <a:lnTo>
                      <a:pt x="4060" y="1482"/>
                    </a:lnTo>
                    <a:lnTo>
                      <a:pt x="4066" y="1472"/>
                    </a:lnTo>
                    <a:lnTo>
                      <a:pt x="4068" y="1464"/>
                    </a:lnTo>
                    <a:lnTo>
                      <a:pt x="4072" y="1456"/>
                    </a:lnTo>
                    <a:lnTo>
                      <a:pt x="4076" y="1452"/>
                    </a:lnTo>
                    <a:lnTo>
                      <a:pt x="4082" y="1448"/>
                    </a:lnTo>
                    <a:lnTo>
                      <a:pt x="4090" y="1444"/>
                    </a:lnTo>
                    <a:lnTo>
                      <a:pt x="4102" y="1440"/>
                    </a:lnTo>
                    <a:lnTo>
                      <a:pt x="4136" y="1432"/>
                    </a:lnTo>
                    <a:lnTo>
                      <a:pt x="4136" y="1432"/>
                    </a:lnTo>
                    <a:lnTo>
                      <a:pt x="4160" y="1430"/>
                    </a:lnTo>
                    <a:lnTo>
                      <a:pt x="4182" y="1428"/>
                    </a:lnTo>
                    <a:lnTo>
                      <a:pt x="4202" y="1430"/>
                    </a:lnTo>
                    <a:lnTo>
                      <a:pt x="4220" y="1432"/>
                    </a:lnTo>
                    <a:lnTo>
                      <a:pt x="4252" y="1436"/>
                    </a:lnTo>
                    <a:lnTo>
                      <a:pt x="4278" y="1442"/>
                    </a:lnTo>
                    <a:lnTo>
                      <a:pt x="4304" y="1446"/>
                    </a:lnTo>
                    <a:lnTo>
                      <a:pt x="4316" y="1444"/>
                    </a:lnTo>
                    <a:lnTo>
                      <a:pt x="4330" y="1442"/>
                    </a:lnTo>
                    <a:lnTo>
                      <a:pt x="4342" y="1438"/>
                    </a:lnTo>
                    <a:lnTo>
                      <a:pt x="4356" y="1430"/>
                    </a:lnTo>
                    <a:lnTo>
                      <a:pt x="4370" y="1420"/>
                    </a:lnTo>
                    <a:lnTo>
                      <a:pt x="4386" y="1406"/>
                    </a:lnTo>
                    <a:lnTo>
                      <a:pt x="4386" y="1406"/>
                    </a:lnTo>
                    <a:lnTo>
                      <a:pt x="4414" y="1382"/>
                    </a:lnTo>
                    <a:lnTo>
                      <a:pt x="4434" y="1368"/>
                    </a:lnTo>
                    <a:lnTo>
                      <a:pt x="4448" y="1362"/>
                    </a:lnTo>
                    <a:lnTo>
                      <a:pt x="4458" y="1362"/>
                    </a:lnTo>
                    <a:lnTo>
                      <a:pt x="4470" y="1366"/>
                    </a:lnTo>
                    <a:lnTo>
                      <a:pt x="4474" y="1366"/>
                    </a:lnTo>
                    <a:lnTo>
                      <a:pt x="4482" y="1358"/>
                    </a:lnTo>
                    <a:lnTo>
                      <a:pt x="4482" y="1358"/>
                    </a:lnTo>
                    <a:lnTo>
                      <a:pt x="4492" y="1348"/>
                    </a:lnTo>
                    <a:lnTo>
                      <a:pt x="4502" y="1342"/>
                    </a:lnTo>
                    <a:lnTo>
                      <a:pt x="4518" y="1330"/>
                    </a:lnTo>
                    <a:lnTo>
                      <a:pt x="4524" y="1324"/>
                    </a:lnTo>
                    <a:lnTo>
                      <a:pt x="4526" y="1316"/>
                    </a:lnTo>
                    <a:lnTo>
                      <a:pt x="4526" y="1308"/>
                    </a:lnTo>
                    <a:lnTo>
                      <a:pt x="4522" y="1296"/>
                    </a:lnTo>
                    <a:lnTo>
                      <a:pt x="4522" y="1296"/>
                    </a:lnTo>
                    <a:lnTo>
                      <a:pt x="4518" y="1284"/>
                    </a:lnTo>
                    <a:lnTo>
                      <a:pt x="4518" y="1278"/>
                    </a:lnTo>
                    <a:lnTo>
                      <a:pt x="4518" y="1274"/>
                    </a:lnTo>
                    <a:lnTo>
                      <a:pt x="4522" y="1270"/>
                    </a:lnTo>
                    <a:lnTo>
                      <a:pt x="4524" y="1268"/>
                    </a:lnTo>
                    <a:lnTo>
                      <a:pt x="4526" y="1264"/>
                    </a:lnTo>
                    <a:lnTo>
                      <a:pt x="4524" y="1258"/>
                    </a:lnTo>
                    <a:lnTo>
                      <a:pt x="4522" y="1248"/>
                    </a:lnTo>
                    <a:lnTo>
                      <a:pt x="4522" y="1248"/>
                    </a:lnTo>
                    <a:lnTo>
                      <a:pt x="4516" y="1238"/>
                    </a:lnTo>
                    <a:lnTo>
                      <a:pt x="4510" y="1234"/>
                    </a:lnTo>
                    <a:lnTo>
                      <a:pt x="4502" y="1232"/>
                    </a:lnTo>
                    <a:lnTo>
                      <a:pt x="4496" y="1230"/>
                    </a:lnTo>
                    <a:lnTo>
                      <a:pt x="4488" y="1230"/>
                    </a:lnTo>
                    <a:lnTo>
                      <a:pt x="4480" y="1228"/>
                    </a:lnTo>
                    <a:lnTo>
                      <a:pt x="4472" y="1222"/>
                    </a:lnTo>
                    <a:lnTo>
                      <a:pt x="4464" y="1214"/>
                    </a:lnTo>
                    <a:lnTo>
                      <a:pt x="4464" y="1214"/>
                    </a:lnTo>
                    <a:lnTo>
                      <a:pt x="4454" y="1204"/>
                    </a:lnTo>
                    <a:lnTo>
                      <a:pt x="4446" y="1198"/>
                    </a:lnTo>
                    <a:lnTo>
                      <a:pt x="4436" y="1198"/>
                    </a:lnTo>
                    <a:lnTo>
                      <a:pt x="4428" y="1200"/>
                    </a:lnTo>
                    <a:lnTo>
                      <a:pt x="4416" y="1204"/>
                    </a:lnTo>
                    <a:lnTo>
                      <a:pt x="4406" y="1212"/>
                    </a:lnTo>
                    <a:lnTo>
                      <a:pt x="4376" y="1234"/>
                    </a:lnTo>
                    <a:lnTo>
                      <a:pt x="4376" y="1234"/>
                    </a:lnTo>
                    <a:lnTo>
                      <a:pt x="4362" y="1242"/>
                    </a:lnTo>
                    <a:lnTo>
                      <a:pt x="4352" y="1246"/>
                    </a:lnTo>
                    <a:lnTo>
                      <a:pt x="4344" y="1246"/>
                    </a:lnTo>
                    <a:lnTo>
                      <a:pt x="4342" y="1242"/>
                    </a:lnTo>
                    <a:lnTo>
                      <a:pt x="4342" y="1238"/>
                    </a:lnTo>
                    <a:lnTo>
                      <a:pt x="4346" y="1230"/>
                    </a:lnTo>
                    <a:lnTo>
                      <a:pt x="4354" y="1226"/>
                    </a:lnTo>
                    <a:lnTo>
                      <a:pt x="4364" y="1220"/>
                    </a:lnTo>
                    <a:lnTo>
                      <a:pt x="4364" y="1220"/>
                    </a:lnTo>
                    <a:lnTo>
                      <a:pt x="4376" y="1218"/>
                    </a:lnTo>
                    <a:lnTo>
                      <a:pt x="4386" y="1214"/>
                    </a:lnTo>
                    <a:lnTo>
                      <a:pt x="4400" y="1204"/>
                    </a:lnTo>
                    <a:lnTo>
                      <a:pt x="4414" y="1196"/>
                    </a:lnTo>
                    <a:lnTo>
                      <a:pt x="4424" y="1192"/>
                    </a:lnTo>
                    <a:lnTo>
                      <a:pt x="4438" y="1190"/>
                    </a:lnTo>
                    <a:lnTo>
                      <a:pt x="4438" y="1190"/>
                    </a:lnTo>
                    <a:lnTo>
                      <a:pt x="4450" y="1186"/>
                    </a:lnTo>
                    <a:lnTo>
                      <a:pt x="4456" y="1184"/>
                    </a:lnTo>
                    <a:lnTo>
                      <a:pt x="4458" y="1178"/>
                    </a:lnTo>
                    <a:lnTo>
                      <a:pt x="4456" y="1174"/>
                    </a:lnTo>
                    <a:lnTo>
                      <a:pt x="4450" y="1170"/>
                    </a:lnTo>
                    <a:lnTo>
                      <a:pt x="4442" y="1166"/>
                    </a:lnTo>
                    <a:lnTo>
                      <a:pt x="4432" y="1162"/>
                    </a:lnTo>
                    <a:lnTo>
                      <a:pt x="4418" y="1160"/>
                    </a:lnTo>
                    <a:lnTo>
                      <a:pt x="4418" y="1160"/>
                    </a:lnTo>
                    <a:lnTo>
                      <a:pt x="4406" y="1158"/>
                    </a:lnTo>
                    <a:lnTo>
                      <a:pt x="4400" y="1154"/>
                    </a:lnTo>
                    <a:lnTo>
                      <a:pt x="4396" y="1150"/>
                    </a:lnTo>
                    <a:lnTo>
                      <a:pt x="4394" y="1146"/>
                    </a:lnTo>
                    <a:lnTo>
                      <a:pt x="4392" y="1142"/>
                    </a:lnTo>
                    <a:lnTo>
                      <a:pt x="4388" y="1138"/>
                    </a:lnTo>
                    <a:lnTo>
                      <a:pt x="4378" y="1136"/>
                    </a:lnTo>
                    <a:lnTo>
                      <a:pt x="4364" y="1132"/>
                    </a:lnTo>
                    <a:lnTo>
                      <a:pt x="4364" y="1132"/>
                    </a:lnTo>
                    <a:lnTo>
                      <a:pt x="4350" y="1130"/>
                    </a:lnTo>
                    <a:lnTo>
                      <a:pt x="4342" y="1126"/>
                    </a:lnTo>
                    <a:lnTo>
                      <a:pt x="4340" y="1122"/>
                    </a:lnTo>
                    <a:lnTo>
                      <a:pt x="4338" y="1116"/>
                    </a:lnTo>
                    <a:lnTo>
                      <a:pt x="4340" y="1112"/>
                    </a:lnTo>
                    <a:lnTo>
                      <a:pt x="4338" y="1106"/>
                    </a:lnTo>
                    <a:lnTo>
                      <a:pt x="4334" y="1102"/>
                    </a:lnTo>
                    <a:lnTo>
                      <a:pt x="4324" y="1096"/>
                    </a:lnTo>
                    <a:lnTo>
                      <a:pt x="4324" y="1096"/>
                    </a:lnTo>
                    <a:lnTo>
                      <a:pt x="4314" y="1090"/>
                    </a:lnTo>
                    <a:lnTo>
                      <a:pt x="4304" y="1084"/>
                    </a:lnTo>
                    <a:lnTo>
                      <a:pt x="4296" y="1078"/>
                    </a:lnTo>
                    <a:lnTo>
                      <a:pt x="4290" y="1070"/>
                    </a:lnTo>
                    <a:lnTo>
                      <a:pt x="4286" y="1062"/>
                    </a:lnTo>
                    <a:lnTo>
                      <a:pt x="4286" y="1052"/>
                    </a:lnTo>
                    <a:lnTo>
                      <a:pt x="4288" y="1042"/>
                    </a:lnTo>
                    <a:lnTo>
                      <a:pt x="4294" y="1030"/>
                    </a:lnTo>
                    <a:lnTo>
                      <a:pt x="4294" y="1030"/>
                    </a:lnTo>
                    <a:lnTo>
                      <a:pt x="4298" y="1024"/>
                    </a:lnTo>
                    <a:lnTo>
                      <a:pt x="4298" y="1020"/>
                    </a:lnTo>
                    <a:lnTo>
                      <a:pt x="4298" y="1016"/>
                    </a:lnTo>
                    <a:lnTo>
                      <a:pt x="4296" y="1012"/>
                    </a:lnTo>
                    <a:lnTo>
                      <a:pt x="4290" y="1008"/>
                    </a:lnTo>
                    <a:lnTo>
                      <a:pt x="4282" y="1004"/>
                    </a:lnTo>
                    <a:lnTo>
                      <a:pt x="4274" y="1002"/>
                    </a:lnTo>
                    <a:lnTo>
                      <a:pt x="4268" y="998"/>
                    </a:lnTo>
                    <a:lnTo>
                      <a:pt x="4266" y="996"/>
                    </a:lnTo>
                    <a:lnTo>
                      <a:pt x="4266" y="994"/>
                    </a:lnTo>
                    <a:lnTo>
                      <a:pt x="4266" y="990"/>
                    </a:lnTo>
                    <a:lnTo>
                      <a:pt x="4270" y="986"/>
                    </a:lnTo>
                    <a:lnTo>
                      <a:pt x="4270" y="986"/>
                    </a:lnTo>
                    <a:lnTo>
                      <a:pt x="4274" y="978"/>
                    </a:lnTo>
                    <a:lnTo>
                      <a:pt x="4274" y="970"/>
                    </a:lnTo>
                    <a:lnTo>
                      <a:pt x="4270" y="966"/>
                    </a:lnTo>
                    <a:lnTo>
                      <a:pt x="4264" y="960"/>
                    </a:lnTo>
                    <a:lnTo>
                      <a:pt x="4258" y="954"/>
                    </a:lnTo>
                    <a:lnTo>
                      <a:pt x="4252" y="948"/>
                    </a:lnTo>
                    <a:lnTo>
                      <a:pt x="4246" y="940"/>
                    </a:lnTo>
                    <a:lnTo>
                      <a:pt x="4244" y="928"/>
                    </a:lnTo>
                    <a:lnTo>
                      <a:pt x="4244" y="928"/>
                    </a:lnTo>
                    <a:lnTo>
                      <a:pt x="4240" y="912"/>
                    </a:lnTo>
                    <a:lnTo>
                      <a:pt x="4238" y="908"/>
                    </a:lnTo>
                    <a:lnTo>
                      <a:pt x="4236" y="906"/>
                    </a:lnTo>
                    <a:lnTo>
                      <a:pt x="4230" y="902"/>
                    </a:lnTo>
                    <a:lnTo>
                      <a:pt x="4228" y="898"/>
                    </a:lnTo>
                    <a:lnTo>
                      <a:pt x="4226" y="890"/>
                    </a:lnTo>
                    <a:lnTo>
                      <a:pt x="4226" y="890"/>
                    </a:lnTo>
                    <a:lnTo>
                      <a:pt x="4222" y="882"/>
                    </a:lnTo>
                    <a:lnTo>
                      <a:pt x="4218" y="878"/>
                    </a:lnTo>
                    <a:lnTo>
                      <a:pt x="4210" y="872"/>
                    </a:lnTo>
                    <a:lnTo>
                      <a:pt x="4206" y="868"/>
                    </a:lnTo>
                    <a:lnTo>
                      <a:pt x="4200" y="862"/>
                    </a:lnTo>
                    <a:lnTo>
                      <a:pt x="4194" y="852"/>
                    </a:lnTo>
                    <a:lnTo>
                      <a:pt x="4186" y="838"/>
                    </a:lnTo>
                    <a:lnTo>
                      <a:pt x="4186" y="838"/>
                    </a:lnTo>
                    <a:lnTo>
                      <a:pt x="4180" y="824"/>
                    </a:lnTo>
                    <a:lnTo>
                      <a:pt x="4174" y="816"/>
                    </a:lnTo>
                    <a:lnTo>
                      <a:pt x="4168" y="812"/>
                    </a:lnTo>
                    <a:lnTo>
                      <a:pt x="4164" y="812"/>
                    </a:lnTo>
                    <a:lnTo>
                      <a:pt x="4158" y="814"/>
                    </a:lnTo>
                    <a:lnTo>
                      <a:pt x="4154" y="820"/>
                    </a:lnTo>
                    <a:lnTo>
                      <a:pt x="4140" y="836"/>
                    </a:lnTo>
                    <a:lnTo>
                      <a:pt x="4140" y="836"/>
                    </a:lnTo>
                    <a:lnTo>
                      <a:pt x="4132" y="848"/>
                    </a:lnTo>
                    <a:lnTo>
                      <a:pt x="4128" y="860"/>
                    </a:lnTo>
                    <a:lnTo>
                      <a:pt x="4124" y="884"/>
                    </a:lnTo>
                    <a:lnTo>
                      <a:pt x="4120" y="896"/>
                    </a:lnTo>
                    <a:lnTo>
                      <a:pt x="4116" y="904"/>
                    </a:lnTo>
                    <a:lnTo>
                      <a:pt x="4114" y="906"/>
                    </a:lnTo>
                    <a:lnTo>
                      <a:pt x="4110" y="908"/>
                    </a:lnTo>
                    <a:lnTo>
                      <a:pt x="4106" y="908"/>
                    </a:lnTo>
                    <a:lnTo>
                      <a:pt x="4100" y="906"/>
                    </a:lnTo>
                    <a:lnTo>
                      <a:pt x="4100" y="906"/>
                    </a:lnTo>
                    <a:lnTo>
                      <a:pt x="4090" y="904"/>
                    </a:lnTo>
                    <a:lnTo>
                      <a:pt x="4086" y="906"/>
                    </a:lnTo>
                    <a:lnTo>
                      <a:pt x="4084" y="908"/>
                    </a:lnTo>
                    <a:lnTo>
                      <a:pt x="4084" y="912"/>
                    </a:lnTo>
                    <a:lnTo>
                      <a:pt x="4082" y="916"/>
                    </a:lnTo>
                    <a:lnTo>
                      <a:pt x="4080" y="922"/>
                    </a:lnTo>
                    <a:lnTo>
                      <a:pt x="4074" y="928"/>
                    </a:lnTo>
                    <a:lnTo>
                      <a:pt x="4060" y="934"/>
                    </a:lnTo>
                    <a:lnTo>
                      <a:pt x="4060" y="934"/>
                    </a:lnTo>
                    <a:lnTo>
                      <a:pt x="4048" y="936"/>
                    </a:lnTo>
                    <a:lnTo>
                      <a:pt x="4038" y="934"/>
                    </a:lnTo>
                    <a:lnTo>
                      <a:pt x="4030" y="930"/>
                    </a:lnTo>
                    <a:lnTo>
                      <a:pt x="4024" y="922"/>
                    </a:lnTo>
                    <a:lnTo>
                      <a:pt x="4018" y="914"/>
                    </a:lnTo>
                    <a:lnTo>
                      <a:pt x="4010" y="908"/>
                    </a:lnTo>
                    <a:lnTo>
                      <a:pt x="4002" y="902"/>
                    </a:lnTo>
                    <a:lnTo>
                      <a:pt x="3988" y="900"/>
                    </a:lnTo>
                    <a:lnTo>
                      <a:pt x="3988" y="900"/>
                    </a:lnTo>
                    <a:lnTo>
                      <a:pt x="3976" y="900"/>
                    </a:lnTo>
                    <a:lnTo>
                      <a:pt x="3972" y="900"/>
                    </a:lnTo>
                    <a:lnTo>
                      <a:pt x="3970" y="896"/>
                    </a:lnTo>
                    <a:lnTo>
                      <a:pt x="3972" y="892"/>
                    </a:lnTo>
                    <a:lnTo>
                      <a:pt x="3974" y="888"/>
                    </a:lnTo>
                    <a:lnTo>
                      <a:pt x="3976" y="884"/>
                    </a:lnTo>
                    <a:lnTo>
                      <a:pt x="3974" y="880"/>
                    </a:lnTo>
                    <a:lnTo>
                      <a:pt x="3968" y="874"/>
                    </a:lnTo>
                    <a:lnTo>
                      <a:pt x="3968" y="874"/>
                    </a:lnTo>
                    <a:lnTo>
                      <a:pt x="3962" y="870"/>
                    </a:lnTo>
                    <a:lnTo>
                      <a:pt x="3960" y="866"/>
                    </a:lnTo>
                    <a:lnTo>
                      <a:pt x="3962" y="864"/>
                    </a:lnTo>
                    <a:lnTo>
                      <a:pt x="3964" y="860"/>
                    </a:lnTo>
                    <a:lnTo>
                      <a:pt x="3966" y="856"/>
                    </a:lnTo>
                    <a:lnTo>
                      <a:pt x="3968" y="850"/>
                    </a:lnTo>
                    <a:lnTo>
                      <a:pt x="3968" y="844"/>
                    </a:lnTo>
                    <a:lnTo>
                      <a:pt x="3964" y="836"/>
                    </a:lnTo>
                    <a:lnTo>
                      <a:pt x="3964" y="836"/>
                    </a:lnTo>
                    <a:lnTo>
                      <a:pt x="3960" y="824"/>
                    </a:lnTo>
                    <a:lnTo>
                      <a:pt x="3958" y="814"/>
                    </a:lnTo>
                    <a:lnTo>
                      <a:pt x="3962" y="802"/>
                    </a:lnTo>
                    <a:lnTo>
                      <a:pt x="3966" y="794"/>
                    </a:lnTo>
                    <a:lnTo>
                      <a:pt x="3974" y="776"/>
                    </a:lnTo>
                    <a:lnTo>
                      <a:pt x="3974" y="770"/>
                    </a:lnTo>
                    <a:lnTo>
                      <a:pt x="3972" y="764"/>
                    </a:lnTo>
                    <a:lnTo>
                      <a:pt x="3972" y="764"/>
                    </a:lnTo>
                    <a:lnTo>
                      <a:pt x="3968" y="758"/>
                    </a:lnTo>
                    <a:lnTo>
                      <a:pt x="3964" y="758"/>
                    </a:lnTo>
                    <a:lnTo>
                      <a:pt x="3960" y="760"/>
                    </a:lnTo>
                    <a:lnTo>
                      <a:pt x="3958" y="764"/>
                    </a:lnTo>
                    <a:lnTo>
                      <a:pt x="3954" y="770"/>
                    </a:lnTo>
                    <a:lnTo>
                      <a:pt x="3952" y="772"/>
                    </a:lnTo>
                    <a:lnTo>
                      <a:pt x="3950" y="770"/>
                    </a:lnTo>
                    <a:lnTo>
                      <a:pt x="3950" y="770"/>
                    </a:lnTo>
                    <a:lnTo>
                      <a:pt x="3944" y="766"/>
                    </a:lnTo>
                    <a:lnTo>
                      <a:pt x="3936" y="762"/>
                    </a:lnTo>
                    <a:lnTo>
                      <a:pt x="3914" y="756"/>
                    </a:lnTo>
                    <a:lnTo>
                      <a:pt x="3902" y="752"/>
                    </a:lnTo>
                    <a:lnTo>
                      <a:pt x="3894" y="748"/>
                    </a:lnTo>
                    <a:lnTo>
                      <a:pt x="3888" y="742"/>
                    </a:lnTo>
                    <a:lnTo>
                      <a:pt x="3886" y="740"/>
                    </a:lnTo>
                    <a:lnTo>
                      <a:pt x="3886" y="736"/>
                    </a:lnTo>
                    <a:lnTo>
                      <a:pt x="3886" y="736"/>
                    </a:lnTo>
                    <a:lnTo>
                      <a:pt x="3886" y="728"/>
                    </a:lnTo>
                    <a:lnTo>
                      <a:pt x="3882" y="722"/>
                    </a:lnTo>
                    <a:lnTo>
                      <a:pt x="3878" y="716"/>
                    </a:lnTo>
                    <a:lnTo>
                      <a:pt x="3870" y="710"/>
                    </a:lnTo>
                    <a:lnTo>
                      <a:pt x="3826" y="680"/>
                    </a:lnTo>
                    <a:lnTo>
                      <a:pt x="3826" y="680"/>
                    </a:lnTo>
                    <a:lnTo>
                      <a:pt x="3806" y="668"/>
                    </a:lnTo>
                    <a:lnTo>
                      <a:pt x="3800" y="668"/>
                    </a:lnTo>
                    <a:lnTo>
                      <a:pt x="3796" y="666"/>
                    </a:lnTo>
                    <a:lnTo>
                      <a:pt x="3790" y="668"/>
                    </a:lnTo>
                    <a:lnTo>
                      <a:pt x="3788" y="670"/>
                    </a:lnTo>
                    <a:lnTo>
                      <a:pt x="3780" y="678"/>
                    </a:lnTo>
                    <a:lnTo>
                      <a:pt x="3774" y="680"/>
                    </a:lnTo>
                    <a:lnTo>
                      <a:pt x="3768" y="684"/>
                    </a:lnTo>
                    <a:lnTo>
                      <a:pt x="3760" y="684"/>
                    </a:lnTo>
                    <a:lnTo>
                      <a:pt x="3750" y="686"/>
                    </a:lnTo>
                    <a:lnTo>
                      <a:pt x="3736" y="684"/>
                    </a:lnTo>
                    <a:lnTo>
                      <a:pt x="3720" y="680"/>
                    </a:lnTo>
                    <a:lnTo>
                      <a:pt x="3700" y="674"/>
                    </a:lnTo>
                    <a:lnTo>
                      <a:pt x="3676" y="664"/>
                    </a:lnTo>
                    <a:lnTo>
                      <a:pt x="3676" y="664"/>
                    </a:lnTo>
                    <a:lnTo>
                      <a:pt x="3666" y="662"/>
                    </a:lnTo>
                    <a:lnTo>
                      <a:pt x="3656" y="660"/>
                    </a:lnTo>
                    <a:lnTo>
                      <a:pt x="3648" y="660"/>
                    </a:lnTo>
                    <a:lnTo>
                      <a:pt x="3642" y="662"/>
                    </a:lnTo>
                    <a:lnTo>
                      <a:pt x="3636" y="664"/>
                    </a:lnTo>
                    <a:lnTo>
                      <a:pt x="3632" y="668"/>
                    </a:lnTo>
                    <a:lnTo>
                      <a:pt x="3626" y="678"/>
                    </a:lnTo>
                    <a:lnTo>
                      <a:pt x="3622" y="690"/>
                    </a:lnTo>
                    <a:lnTo>
                      <a:pt x="3622" y="702"/>
                    </a:lnTo>
                    <a:lnTo>
                      <a:pt x="3626" y="712"/>
                    </a:lnTo>
                    <a:lnTo>
                      <a:pt x="3630" y="720"/>
                    </a:lnTo>
                    <a:lnTo>
                      <a:pt x="3630" y="720"/>
                    </a:lnTo>
                    <a:lnTo>
                      <a:pt x="3634" y="726"/>
                    </a:lnTo>
                    <a:lnTo>
                      <a:pt x="3636" y="732"/>
                    </a:lnTo>
                    <a:lnTo>
                      <a:pt x="3638" y="738"/>
                    </a:lnTo>
                    <a:lnTo>
                      <a:pt x="3638" y="746"/>
                    </a:lnTo>
                    <a:lnTo>
                      <a:pt x="3634" y="760"/>
                    </a:lnTo>
                    <a:lnTo>
                      <a:pt x="3626" y="772"/>
                    </a:lnTo>
                    <a:lnTo>
                      <a:pt x="3626" y="772"/>
                    </a:lnTo>
                    <a:lnTo>
                      <a:pt x="3622" y="776"/>
                    </a:lnTo>
                    <a:lnTo>
                      <a:pt x="3622" y="780"/>
                    </a:lnTo>
                    <a:lnTo>
                      <a:pt x="3624" y="782"/>
                    </a:lnTo>
                    <a:lnTo>
                      <a:pt x="3626" y="786"/>
                    </a:lnTo>
                    <a:lnTo>
                      <a:pt x="3634" y="794"/>
                    </a:lnTo>
                    <a:lnTo>
                      <a:pt x="3640" y="802"/>
                    </a:lnTo>
                    <a:lnTo>
                      <a:pt x="3644" y="814"/>
                    </a:lnTo>
                    <a:lnTo>
                      <a:pt x="3644" y="814"/>
                    </a:lnTo>
                    <a:lnTo>
                      <a:pt x="3648" y="824"/>
                    </a:lnTo>
                    <a:lnTo>
                      <a:pt x="3650" y="832"/>
                    </a:lnTo>
                    <a:lnTo>
                      <a:pt x="3650" y="840"/>
                    </a:lnTo>
                    <a:lnTo>
                      <a:pt x="3648" y="844"/>
                    </a:lnTo>
                    <a:lnTo>
                      <a:pt x="3642" y="854"/>
                    </a:lnTo>
                    <a:lnTo>
                      <a:pt x="3636" y="870"/>
                    </a:lnTo>
                    <a:lnTo>
                      <a:pt x="3636" y="870"/>
                    </a:lnTo>
                    <a:lnTo>
                      <a:pt x="3634" y="878"/>
                    </a:lnTo>
                    <a:lnTo>
                      <a:pt x="3630" y="882"/>
                    </a:lnTo>
                    <a:lnTo>
                      <a:pt x="3620" y="888"/>
                    </a:lnTo>
                    <a:lnTo>
                      <a:pt x="3616" y="890"/>
                    </a:lnTo>
                    <a:lnTo>
                      <a:pt x="3612" y="894"/>
                    </a:lnTo>
                    <a:lnTo>
                      <a:pt x="3610" y="900"/>
                    </a:lnTo>
                    <a:lnTo>
                      <a:pt x="3606" y="910"/>
                    </a:lnTo>
                    <a:lnTo>
                      <a:pt x="3606" y="910"/>
                    </a:lnTo>
                    <a:lnTo>
                      <a:pt x="3606" y="916"/>
                    </a:lnTo>
                    <a:lnTo>
                      <a:pt x="3608" y="920"/>
                    </a:lnTo>
                    <a:lnTo>
                      <a:pt x="3614" y="926"/>
                    </a:lnTo>
                    <a:lnTo>
                      <a:pt x="3622" y="932"/>
                    </a:lnTo>
                    <a:lnTo>
                      <a:pt x="3634" y="940"/>
                    </a:lnTo>
                    <a:lnTo>
                      <a:pt x="3648" y="950"/>
                    </a:lnTo>
                    <a:lnTo>
                      <a:pt x="3660" y="964"/>
                    </a:lnTo>
                    <a:lnTo>
                      <a:pt x="3666" y="972"/>
                    </a:lnTo>
                    <a:lnTo>
                      <a:pt x="3672" y="984"/>
                    </a:lnTo>
                    <a:lnTo>
                      <a:pt x="3678" y="996"/>
                    </a:lnTo>
                    <a:lnTo>
                      <a:pt x="3684" y="1010"/>
                    </a:lnTo>
                    <a:lnTo>
                      <a:pt x="3684" y="1010"/>
                    </a:lnTo>
                    <a:lnTo>
                      <a:pt x="3686" y="1026"/>
                    </a:lnTo>
                    <a:lnTo>
                      <a:pt x="3688" y="1040"/>
                    </a:lnTo>
                    <a:lnTo>
                      <a:pt x="3688" y="1052"/>
                    </a:lnTo>
                    <a:lnTo>
                      <a:pt x="3684" y="1066"/>
                    </a:lnTo>
                    <a:lnTo>
                      <a:pt x="3680" y="1078"/>
                    </a:lnTo>
                    <a:lnTo>
                      <a:pt x="3674" y="1088"/>
                    </a:lnTo>
                    <a:lnTo>
                      <a:pt x="3668" y="1100"/>
                    </a:lnTo>
                    <a:lnTo>
                      <a:pt x="3660" y="1108"/>
                    </a:lnTo>
                    <a:lnTo>
                      <a:pt x="3642" y="1126"/>
                    </a:lnTo>
                    <a:lnTo>
                      <a:pt x="3624" y="1140"/>
                    </a:lnTo>
                    <a:lnTo>
                      <a:pt x="3604" y="1150"/>
                    </a:lnTo>
                    <a:lnTo>
                      <a:pt x="3584" y="1158"/>
                    </a:lnTo>
                    <a:lnTo>
                      <a:pt x="3584" y="1158"/>
                    </a:lnTo>
                    <a:lnTo>
                      <a:pt x="3570" y="1166"/>
                    </a:lnTo>
                    <a:lnTo>
                      <a:pt x="3562" y="1172"/>
                    </a:lnTo>
                    <a:lnTo>
                      <a:pt x="3562" y="1174"/>
                    </a:lnTo>
                    <a:lnTo>
                      <a:pt x="3562" y="1176"/>
                    </a:lnTo>
                    <a:lnTo>
                      <a:pt x="3566" y="1184"/>
                    </a:lnTo>
                    <a:lnTo>
                      <a:pt x="3572" y="1190"/>
                    </a:lnTo>
                    <a:lnTo>
                      <a:pt x="3578" y="1200"/>
                    </a:lnTo>
                    <a:lnTo>
                      <a:pt x="3582" y="1212"/>
                    </a:lnTo>
                    <a:lnTo>
                      <a:pt x="3584" y="1220"/>
                    </a:lnTo>
                    <a:lnTo>
                      <a:pt x="3584" y="1228"/>
                    </a:lnTo>
                    <a:lnTo>
                      <a:pt x="3584" y="1228"/>
                    </a:lnTo>
                    <a:lnTo>
                      <a:pt x="3586" y="1244"/>
                    </a:lnTo>
                    <a:lnTo>
                      <a:pt x="3588" y="1260"/>
                    </a:lnTo>
                    <a:lnTo>
                      <a:pt x="3598" y="1290"/>
                    </a:lnTo>
                    <a:lnTo>
                      <a:pt x="3602" y="1302"/>
                    </a:lnTo>
                    <a:lnTo>
                      <a:pt x="3604" y="1314"/>
                    </a:lnTo>
                    <a:lnTo>
                      <a:pt x="3604" y="1324"/>
                    </a:lnTo>
                    <a:lnTo>
                      <a:pt x="3600" y="1328"/>
                    </a:lnTo>
                    <a:lnTo>
                      <a:pt x="3598" y="1330"/>
                    </a:lnTo>
                    <a:lnTo>
                      <a:pt x="3598" y="1330"/>
                    </a:lnTo>
                    <a:lnTo>
                      <a:pt x="3594" y="1334"/>
                    </a:lnTo>
                    <a:lnTo>
                      <a:pt x="3592" y="1336"/>
                    </a:lnTo>
                    <a:lnTo>
                      <a:pt x="3590" y="1344"/>
                    </a:lnTo>
                    <a:lnTo>
                      <a:pt x="3592" y="1352"/>
                    </a:lnTo>
                    <a:lnTo>
                      <a:pt x="3594" y="1358"/>
                    </a:lnTo>
                    <a:lnTo>
                      <a:pt x="3596" y="1362"/>
                    </a:lnTo>
                    <a:lnTo>
                      <a:pt x="3594" y="1366"/>
                    </a:lnTo>
                    <a:lnTo>
                      <a:pt x="3590" y="1364"/>
                    </a:lnTo>
                    <a:lnTo>
                      <a:pt x="3580" y="1358"/>
                    </a:lnTo>
                    <a:lnTo>
                      <a:pt x="3580" y="1358"/>
                    </a:lnTo>
                    <a:lnTo>
                      <a:pt x="3570" y="1354"/>
                    </a:lnTo>
                    <a:lnTo>
                      <a:pt x="3568" y="1354"/>
                    </a:lnTo>
                    <a:lnTo>
                      <a:pt x="3566" y="1356"/>
                    </a:lnTo>
                    <a:lnTo>
                      <a:pt x="3562" y="1362"/>
                    </a:lnTo>
                    <a:lnTo>
                      <a:pt x="3562" y="1370"/>
                    </a:lnTo>
                    <a:lnTo>
                      <a:pt x="3562" y="1376"/>
                    </a:lnTo>
                    <a:lnTo>
                      <a:pt x="3560" y="1382"/>
                    </a:lnTo>
                    <a:lnTo>
                      <a:pt x="3558" y="1384"/>
                    </a:lnTo>
                    <a:lnTo>
                      <a:pt x="3554" y="1384"/>
                    </a:lnTo>
                    <a:lnTo>
                      <a:pt x="3546" y="1380"/>
                    </a:lnTo>
                    <a:lnTo>
                      <a:pt x="3546" y="1380"/>
                    </a:lnTo>
                    <a:lnTo>
                      <a:pt x="3536" y="1372"/>
                    </a:lnTo>
                    <a:lnTo>
                      <a:pt x="3530" y="1366"/>
                    </a:lnTo>
                    <a:lnTo>
                      <a:pt x="3522" y="1352"/>
                    </a:lnTo>
                    <a:lnTo>
                      <a:pt x="3516" y="1342"/>
                    </a:lnTo>
                    <a:lnTo>
                      <a:pt x="3508" y="1332"/>
                    </a:lnTo>
                    <a:lnTo>
                      <a:pt x="3494" y="1316"/>
                    </a:lnTo>
                    <a:lnTo>
                      <a:pt x="3474" y="1298"/>
                    </a:lnTo>
                    <a:lnTo>
                      <a:pt x="3474" y="1298"/>
                    </a:lnTo>
                    <a:lnTo>
                      <a:pt x="3464" y="1286"/>
                    </a:lnTo>
                    <a:lnTo>
                      <a:pt x="3458" y="1276"/>
                    </a:lnTo>
                    <a:lnTo>
                      <a:pt x="3456" y="1266"/>
                    </a:lnTo>
                    <a:lnTo>
                      <a:pt x="3456" y="1254"/>
                    </a:lnTo>
                    <a:lnTo>
                      <a:pt x="3456" y="1234"/>
                    </a:lnTo>
                    <a:lnTo>
                      <a:pt x="3456" y="1222"/>
                    </a:lnTo>
                    <a:lnTo>
                      <a:pt x="3454" y="1210"/>
                    </a:lnTo>
                    <a:lnTo>
                      <a:pt x="3454" y="1210"/>
                    </a:lnTo>
                    <a:lnTo>
                      <a:pt x="3450" y="1194"/>
                    </a:lnTo>
                    <a:lnTo>
                      <a:pt x="3450" y="1182"/>
                    </a:lnTo>
                    <a:lnTo>
                      <a:pt x="3454" y="1172"/>
                    </a:lnTo>
                    <a:lnTo>
                      <a:pt x="3456" y="1162"/>
                    </a:lnTo>
                    <a:lnTo>
                      <a:pt x="3458" y="1154"/>
                    </a:lnTo>
                    <a:lnTo>
                      <a:pt x="3456" y="1148"/>
                    </a:lnTo>
                    <a:lnTo>
                      <a:pt x="3452" y="1142"/>
                    </a:lnTo>
                    <a:lnTo>
                      <a:pt x="3440" y="1138"/>
                    </a:lnTo>
                    <a:lnTo>
                      <a:pt x="3440" y="1138"/>
                    </a:lnTo>
                    <a:lnTo>
                      <a:pt x="3414" y="1134"/>
                    </a:lnTo>
                    <a:lnTo>
                      <a:pt x="3394" y="1130"/>
                    </a:lnTo>
                    <a:lnTo>
                      <a:pt x="3378" y="1130"/>
                    </a:lnTo>
                    <a:lnTo>
                      <a:pt x="3368" y="1130"/>
                    </a:lnTo>
                    <a:lnTo>
                      <a:pt x="3354" y="1132"/>
                    </a:lnTo>
                    <a:lnTo>
                      <a:pt x="3346" y="1132"/>
                    </a:lnTo>
                    <a:lnTo>
                      <a:pt x="3340" y="1130"/>
                    </a:lnTo>
                    <a:lnTo>
                      <a:pt x="3340" y="1130"/>
                    </a:lnTo>
                    <a:lnTo>
                      <a:pt x="3334" y="1128"/>
                    </a:lnTo>
                    <a:lnTo>
                      <a:pt x="3330" y="1124"/>
                    </a:lnTo>
                    <a:lnTo>
                      <a:pt x="3322" y="1116"/>
                    </a:lnTo>
                    <a:lnTo>
                      <a:pt x="3316" y="1110"/>
                    </a:lnTo>
                    <a:lnTo>
                      <a:pt x="3306" y="1104"/>
                    </a:lnTo>
                    <a:lnTo>
                      <a:pt x="3290" y="1098"/>
                    </a:lnTo>
                    <a:lnTo>
                      <a:pt x="3268" y="1092"/>
                    </a:lnTo>
                    <a:lnTo>
                      <a:pt x="3268" y="1092"/>
                    </a:lnTo>
                    <a:lnTo>
                      <a:pt x="3246" y="1084"/>
                    </a:lnTo>
                    <a:lnTo>
                      <a:pt x="3236" y="1078"/>
                    </a:lnTo>
                    <a:lnTo>
                      <a:pt x="3232" y="1072"/>
                    </a:lnTo>
                    <a:lnTo>
                      <a:pt x="3230" y="1066"/>
                    </a:lnTo>
                    <a:lnTo>
                      <a:pt x="3226" y="1058"/>
                    </a:lnTo>
                    <a:lnTo>
                      <a:pt x="3216" y="1048"/>
                    </a:lnTo>
                    <a:lnTo>
                      <a:pt x="3198" y="1036"/>
                    </a:lnTo>
                    <a:lnTo>
                      <a:pt x="3166" y="1022"/>
                    </a:lnTo>
                    <a:lnTo>
                      <a:pt x="3166" y="1022"/>
                    </a:lnTo>
                    <a:lnTo>
                      <a:pt x="3146" y="1016"/>
                    </a:lnTo>
                    <a:lnTo>
                      <a:pt x="3130" y="1012"/>
                    </a:lnTo>
                    <a:lnTo>
                      <a:pt x="3114" y="1010"/>
                    </a:lnTo>
                    <a:lnTo>
                      <a:pt x="3102" y="1010"/>
                    </a:lnTo>
                    <a:lnTo>
                      <a:pt x="3090" y="1012"/>
                    </a:lnTo>
                    <a:lnTo>
                      <a:pt x="3080" y="1014"/>
                    </a:lnTo>
                    <a:lnTo>
                      <a:pt x="3064" y="1020"/>
                    </a:lnTo>
                    <a:lnTo>
                      <a:pt x="3052" y="1026"/>
                    </a:lnTo>
                    <a:lnTo>
                      <a:pt x="3046" y="1028"/>
                    </a:lnTo>
                    <a:lnTo>
                      <a:pt x="3044" y="1026"/>
                    </a:lnTo>
                    <a:lnTo>
                      <a:pt x="3042" y="1022"/>
                    </a:lnTo>
                    <a:lnTo>
                      <a:pt x="3040" y="1008"/>
                    </a:lnTo>
                    <a:lnTo>
                      <a:pt x="3040" y="1008"/>
                    </a:lnTo>
                    <a:lnTo>
                      <a:pt x="3040" y="992"/>
                    </a:lnTo>
                    <a:lnTo>
                      <a:pt x="3038" y="978"/>
                    </a:lnTo>
                    <a:lnTo>
                      <a:pt x="3032" y="962"/>
                    </a:lnTo>
                    <a:lnTo>
                      <a:pt x="3026" y="948"/>
                    </a:lnTo>
                    <a:lnTo>
                      <a:pt x="3024" y="938"/>
                    </a:lnTo>
                    <a:lnTo>
                      <a:pt x="3020" y="928"/>
                    </a:lnTo>
                    <a:lnTo>
                      <a:pt x="3020" y="928"/>
                    </a:lnTo>
                    <a:lnTo>
                      <a:pt x="3018" y="922"/>
                    </a:lnTo>
                    <a:lnTo>
                      <a:pt x="3016" y="918"/>
                    </a:lnTo>
                    <a:lnTo>
                      <a:pt x="3012" y="914"/>
                    </a:lnTo>
                    <a:lnTo>
                      <a:pt x="3008" y="914"/>
                    </a:lnTo>
                    <a:lnTo>
                      <a:pt x="2998" y="912"/>
                    </a:lnTo>
                    <a:lnTo>
                      <a:pt x="2986" y="912"/>
                    </a:lnTo>
                    <a:lnTo>
                      <a:pt x="2974" y="910"/>
                    </a:lnTo>
                    <a:lnTo>
                      <a:pt x="2968" y="908"/>
                    </a:lnTo>
                    <a:lnTo>
                      <a:pt x="2962" y="904"/>
                    </a:lnTo>
                    <a:lnTo>
                      <a:pt x="2958" y="898"/>
                    </a:lnTo>
                    <a:lnTo>
                      <a:pt x="2954" y="890"/>
                    </a:lnTo>
                    <a:lnTo>
                      <a:pt x="2950" y="882"/>
                    </a:lnTo>
                    <a:lnTo>
                      <a:pt x="2948" y="868"/>
                    </a:lnTo>
                    <a:lnTo>
                      <a:pt x="2948" y="868"/>
                    </a:lnTo>
                    <a:lnTo>
                      <a:pt x="2948" y="854"/>
                    </a:lnTo>
                    <a:lnTo>
                      <a:pt x="2948" y="840"/>
                    </a:lnTo>
                    <a:lnTo>
                      <a:pt x="2952" y="824"/>
                    </a:lnTo>
                    <a:lnTo>
                      <a:pt x="2956" y="808"/>
                    </a:lnTo>
                    <a:lnTo>
                      <a:pt x="2968" y="778"/>
                    </a:lnTo>
                    <a:lnTo>
                      <a:pt x="2982" y="750"/>
                    </a:lnTo>
                    <a:lnTo>
                      <a:pt x="2998" y="724"/>
                    </a:lnTo>
                    <a:lnTo>
                      <a:pt x="3014" y="706"/>
                    </a:lnTo>
                    <a:lnTo>
                      <a:pt x="3026" y="692"/>
                    </a:lnTo>
                    <a:lnTo>
                      <a:pt x="3030" y="690"/>
                    </a:lnTo>
                    <a:lnTo>
                      <a:pt x="3034" y="690"/>
                    </a:lnTo>
                    <a:lnTo>
                      <a:pt x="3034" y="690"/>
                    </a:lnTo>
                    <a:lnTo>
                      <a:pt x="3038" y="688"/>
                    </a:lnTo>
                    <a:lnTo>
                      <a:pt x="3042" y="684"/>
                    </a:lnTo>
                    <a:lnTo>
                      <a:pt x="3044" y="670"/>
                    </a:lnTo>
                    <a:lnTo>
                      <a:pt x="3048" y="662"/>
                    </a:lnTo>
                    <a:lnTo>
                      <a:pt x="3052" y="654"/>
                    </a:lnTo>
                    <a:lnTo>
                      <a:pt x="3060" y="648"/>
                    </a:lnTo>
                    <a:lnTo>
                      <a:pt x="3070" y="646"/>
                    </a:lnTo>
                    <a:lnTo>
                      <a:pt x="3070" y="646"/>
                    </a:lnTo>
                    <a:lnTo>
                      <a:pt x="3096" y="644"/>
                    </a:lnTo>
                    <a:lnTo>
                      <a:pt x="3106" y="640"/>
                    </a:lnTo>
                    <a:lnTo>
                      <a:pt x="3116" y="636"/>
                    </a:lnTo>
                    <a:lnTo>
                      <a:pt x="3120" y="630"/>
                    </a:lnTo>
                    <a:lnTo>
                      <a:pt x="3120" y="624"/>
                    </a:lnTo>
                    <a:lnTo>
                      <a:pt x="3116" y="614"/>
                    </a:lnTo>
                    <a:lnTo>
                      <a:pt x="3106" y="604"/>
                    </a:lnTo>
                    <a:lnTo>
                      <a:pt x="3106" y="604"/>
                    </a:lnTo>
                    <a:lnTo>
                      <a:pt x="3098" y="596"/>
                    </a:lnTo>
                    <a:lnTo>
                      <a:pt x="3098" y="594"/>
                    </a:lnTo>
                    <a:lnTo>
                      <a:pt x="3098" y="592"/>
                    </a:lnTo>
                    <a:lnTo>
                      <a:pt x="3104" y="590"/>
                    </a:lnTo>
                    <a:lnTo>
                      <a:pt x="3112" y="590"/>
                    </a:lnTo>
                    <a:lnTo>
                      <a:pt x="3124" y="590"/>
                    </a:lnTo>
                    <a:lnTo>
                      <a:pt x="3136" y="586"/>
                    </a:lnTo>
                    <a:lnTo>
                      <a:pt x="3140" y="584"/>
                    </a:lnTo>
                    <a:lnTo>
                      <a:pt x="3144" y="580"/>
                    </a:lnTo>
                    <a:lnTo>
                      <a:pt x="3148" y="576"/>
                    </a:lnTo>
                    <a:lnTo>
                      <a:pt x="3150" y="568"/>
                    </a:lnTo>
                    <a:lnTo>
                      <a:pt x="3150" y="568"/>
                    </a:lnTo>
                    <a:lnTo>
                      <a:pt x="3152" y="562"/>
                    </a:lnTo>
                    <a:lnTo>
                      <a:pt x="3154" y="558"/>
                    </a:lnTo>
                    <a:lnTo>
                      <a:pt x="3156" y="556"/>
                    </a:lnTo>
                    <a:lnTo>
                      <a:pt x="3158" y="556"/>
                    </a:lnTo>
                    <a:lnTo>
                      <a:pt x="3166" y="560"/>
                    </a:lnTo>
                    <a:lnTo>
                      <a:pt x="3176" y="566"/>
                    </a:lnTo>
                    <a:lnTo>
                      <a:pt x="3188" y="570"/>
                    </a:lnTo>
                    <a:lnTo>
                      <a:pt x="3194" y="572"/>
                    </a:lnTo>
                    <a:lnTo>
                      <a:pt x="3200" y="570"/>
                    </a:lnTo>
                    <a:lnTo>
                      <a:pt x="3206" y="568"/>
                    </a:lnTo>
                    <a:lnTo>
                      <a:pt x="3214" y="562"/>
                    </a:lnTo>
                    <a:lnTo>
                      <a:pt x="3220" y="554"/>
                    </a:lnTo>
                    <a:lnTo>
                      <a:pt x="3228" y="542"/>
                    </a:lnTo>
                    <a:lnTo>
                      <a:pt x="3228" y="542"/>
                    </a:lnTo>
                    <a:lnTo>
                      <a:pt x="3242" y="520"/>
                    </a:lnTo>
                    <a:lnTo>
                      <a:pt x="3252" y="506"/>
                    </a:lnTo>
                    <a:lnTo>
                      <a:pt x="3258" y="496"/>
                    </a:lnTo>
                    <a:lnTo>
                      <a:pt x="3260" y="492"/>
                    </a:lnTo>
                    <a:lnTo>
                      <a:pt x="3258" y="490"/>
                    </a:lnTo>
                    <a:lnTo>
                      <a:pt x="3256" y="488"/>
                    </a:lnTo>
                    <a:lnTo>
                      <a:pt x="3244" y="486"/>
                    </a:lnTo>
                    <a:lnTo>
                      <a:pt x="3228" y="484"/>
                    </a:lnTo>
                    <a:lnTo>
                      <a:pt x="3204" y="478"/>
                    </a:lnTo>
                    <a:lnTo>
                      <a:pt x="3204" y="478"/>
                    </a:lnTo>
                    <a:lnTo>
                      <a:pt x="3186" y="474"/>
                    </a:lnTo>
                    <a:lnTo>
                      <a:pt x="3176" y="470"/>
                    </a:lnTo>
                    <a:lnTo>
                      <a:pt x="3170" y="464"/>
                    </a:lnTo>
                    <a:lnTo>
                      <a:pt x="3164" y="460"/>
                    </a:lnTo>
                    <a:lnTo>
                      <a:pt x="3154" y="450"/>
                    </a:lnTo>
                    <a:lnTo>
                      <a:pt x="3144" y="444"/>
                    </a:lnTo>
                    <a:lnTo>
                      <a:pt x="3132" y="438"/>
                    </a:lnTo>
                    <a:lnTo>
                      <a:pt x="3132" y="438"/>
                    </a:lnTo>
                    <a:lnTo>
                      <a:pt x="3140" y="438"/>
                    </a:lnTo>
                    <a:lnTo>
                      <a:pt x="3148" y="438"/>
                    </a:lnTo>
                    <a:lnTo>
                      <a:pt x="3158" y="440"/>
                    </a:lnTo>
                    <a:lnTo>
                      <a:pt x="3166" y="442"/>
                    </a:lnTo>
                    <a:lnTo>
                      <a:pt x="3184" y="452"/>
                    </a:lnTo>
                    <a:lnTo>
                      <a:pt x="3202" y="462"/>
                    </a:lnTo>
                    <a:lnTo>
                      <a:pt x="3220" y="470"/>
                    </a:lnTo>
                    <a:lnTo>
                      <a:pt x="3230" y="472"/>
                    </a:lnTo>
                    <a:lnTo>
                      <a:pt x="3238" y="474"/>
                    </a:lnTo>
                    <a:lnTo>
                      <a:pt x="3246" y="474"/>
                    </a:lnTo>
                    <a:lnTo>
                      <a:pt x="3254" y="472"/>
                    </a:lnTo>
                    <a:lnTo>
                      <a:pt x="3262" y="466"/>
                    </a:lnTo>
                    <a:lnTo>
                      <a:pt x="3270" y="460"/>
                    </a:lnTo>
                    <a:lnTo>
                      <a:pt x="3270" y="460"/>
                    </a:lnTo>
                    <a:lnTo>
                      <a:pt x="3296" y="434"/>
                    </a:lnTo>
                    <a:lnTo>
                      <a:pt x="3302" y="426"/>
                    </a:lnTo>
                    <a:lnTo>
                      <a:pt x="3304" y="420"/>
                    </a:lnTo>
                    <a:lnTo>
                      <a:pt x="3304" y="416"/>
                    </a:lnTo>
                    <a:lnTo>
                      <a:pt x="3298" y="412"/>
                    </a:lnTo>
                    <a:lnTo>
                      <a:pt x="3278" y="402"/>
                    </a:lnTo>
                    <a:lnTo>
                      <a:pt x="3278" y="402"/>
                    </a:lnTo>
                    <a:lnTo>
                      <a:pt x="3270" y="394"/>
                    </a:lnTo>
                    <a:lnTo>
                      <a:pt x="3270" y="392"/>
                    </a:lnTo>
                    <a:lnTo>
                      <a:pt x="3270" y="390"/>
                    </a:lnTo>
                    <a:lnTo>
                      <a:pt x="3278" y="388"/>
                    </a:lnTo>
                    <a:lnTo>
                      <a:pt x="3288" y="388"/>
                    </a:lnTo>
                    <a:lnTo>
                      <a:pt x="3302" y="388"/>
                    </a:lnTo>
                    <a:lnTo>
                      <a:pt x="3316" y="390"/>
                    </a:lnTo>
                    <a:lnTo>
                      <a:pt x="3328" y="394"/>
                    </a:lnTo>
                    <a:lnTo>
                      <a:pt x="3336" y="400"/>
                    </a:lnTo>
                    <a:lnTo>
                      <a:pt x="3336" y="400"/>
                    </a:lnTo>
                    <a:lnTo>
                      <a:pt x="3346" y="410"/>
                    </a:lnTo>
                    <a:lnTo>
                      <a:pt x="3356" y="418"/>
                    </a:lnTo>
                    <a:lnTo>
                      <a:pt x="3366" y="426"/>
                    </a:lnTo>
                    <a:lnTo>
                      <a:pt x="3374" y="438"/>
                    </a:lnTo>
                    <a:lnTo>
                      <a:pt x="3374" y="438"/>
                    </a:lnTo>
                    <a:lnTo>
                      <a:pt x="3380" y="448"/>
                    </a:lnTo>
                    <a:lnTo>
                      <a:pt x="3388" y="452"/>
                    </a:lnTo>
                    <a:lnTo>
                      <a:pt x="3398" y="454"/>
                    </a:lnTo>
                    <a:lnTo>
                      <a:pt x="3410" y="452"/>
                    </a:lnTo>
                    <a:lnTo>
                      <a:pt x="3410" y="452"/>
                    </a:lnTo>
                    <a:lnTo>
                      <a:pt x="3412" y="450"/>
                    </a:lnTo>
                    <a:lnTo>
                      <a:pt x="3414" y="448"/>
                    </a:lnTo>
                    <a:lnTo>
                      <a:pt x="3412" y="444"/>
                    </a:lnTo>
                    <a:lnTo>
                      <a:pt x="3398" y="436"/>
                    </a:lnTo>
                    <a:lnTo>
                      <a:pt x="3392" y="432"/>
                    </a:lnTo>
                    <a:lnTo>
                      <a:pt x="3386" y="426"/>
                    </a:lnTo>
                    <a:lnTo>
                      <a:pt x="3384" y="424"/>
                    </a:lnTo>
                    <a:lnTo>
                      <a:pt x="3384" y="422"/>
                    </a:lnTo>
                    <a:lnTo>
                      <a:pt x="3386" y="418"/>
                    </a:lnTo>
                    <a:lnTo>
                      <a:pt x="3390" y="416"/>
                    </a:lnTo>
                    <a:lnTo>
                      <a:pt x="3390" y="416"/>
                    </a:lnTo>
                    <a:lnTo>
                      <a:pt x="3398" y="412"/>
                    </a:lnTo>
                    <a:lnTo>
                      <a:pt x="3404" y="406"/>
                    </a:lnTo>
                    <a:lnTo>
                      <a:pt x="3414" y="396"/>
                    </a:lnTo>
                    <a:lnTo>
                      <a:pt x="3426" y="388"/>
                    </a:lnTo>
                    <a:lnTo>
                      <a:pt x="3432" y="386"/>
                    </a:lnTo>
                    <a:lnTo>
                      <a:pt x="3438" y="386"/>
                    </a:lnTo>
                    <a:lnTo>
                      <a:pt x="3438" y="386"/>
                    </a:lnTo>
                    <a:lnTo>
                      <a:pt x="3444" y="386"/>
                    </a:lnTo>
                    <a:lnTo>
                      <a:pt x="3450" y="384"/>
                    </a:lnTo>
                    <a:lnTo>
                      <a:pt x="3456" y="380"/>
                    </a:lnTo>
                    <a:lnTo>
                      <a:pt x="3460" y="374"/>
                    </a:lnTo>
                    <a:lnTo>
                      <a:pt x="3468" y="364"/>
                    </a:lnTo>
                    <a:lnTo>
                      <a:pt x="3474" y="360"/>
                    </a:lnTo>
                    <a:lnTo>
                      <a:pt x="3478" y="360"/>
                    </a:lnTo>
                    <a:lnTo>
                      <a:pt x="3478" y="360"/>
                    </a:lnTo>
                    <a:lnTo>
                      <a:pt x="3484" y="358"/>
                    </a:lnTo>
                    <a:lnTo>
                      <a:pt x="3490" y="354"/>
                    </a:lnTo>
                    <a:lnTo>
                      <a:pt x="3492" y="348"/>
                    </a:lnTo>
                    <a:lnTo>
                      <a:pt x="3494" y="342"/>
                    </a:lnTo>
                    <a:lnTo>
                      <a:pt x="3492" y="334"/>
                    </a:lnTo>
                    <a:lnTo>
                      <a:pt x="3488" y="324"/>
                    </a:lnTo>
                    <a:lnTo>
                      <a:pt x="3482" y="316"/>
                    </a:lnTo>
                    <a:lnTo>
                      <a:pt x="3472" y="306"/>
                    </a:lnTo>
                    <a:lnTo>
                      <a:pt x="3472" y="306"/>
                    </a:lnTo>
                    <a:lnTo>
                      <a:pt x="3464" y="298"/>
                    </a:lnTo>
                    <a:lnTo>
                      <a:pt x="3460" y="292"/>
                    </a:lnTo>
                    <a:lnTo>
                      <a:pt x="3460" y="288"/>
                    </a:lnTo>
                    <a:lnTo>
                      <a:pt x="3462" y="284"/>
                    </a:lnTo>
                    <a:lnTo>
                      <a:pt x="3464" y="282"/>
                    </a:lnTo>
                    <a:lnTo>
                      <a:pt x="3466" y="278"/>
                    </a:lnTo>
                    <a:lnTo>
                      <a:pt x="3464" y="272"/>
                    </a:lnTo>
                    <a:lnTo>
                      <a:pt x="3458" y="266"/>
                    </a:lnTo>
                    <a:lnTo>
                      <a:pt x="3458" y="266"/>
                    </a:lnTo>
                    <a:lnTo>
                      <a:pt x="3452" y="260"/>
                    </a:lnTo>
                    <a:lnTo>
                      <a:pt x="3452" y="258"/>
                    </a:lnTo>
                    <a:lnTo>
                      <a:pt x="3452" y="258"/>
                    </a:lnTo>
                    <a:lnTo>
                      <a:pt x="3458" y="256"/>
                    </a:lnTo>
                    <a:lnTo>
                      <a:pt x="3466" y="256"/>
                    </a:lnTo>
                    <a:lnTo>
                      <a:pt x="3476" y="256"/>
                    </a:lnTo>
                    <a:lnTo>
                      <a:pt x="3484" y="254"/>
                    </a:lnTo>
                    <a:lnTo>
                      <a:pt x="3492" y="250"/>
                    </a:lnTo>
                    <a:lnTo>
                      <a:pt x="3494" y="248"/>
                    </a:lnTo>
                    <a:lnTo>
                      <a:pt x="3496" y="242"/>
                    </a:lnTo>
                    <a:lnTo>
                      <a:pt x="3496" y="242"/>
                    </a:lnTo>
                    <a:lnTo>
                      <a:pt x="3498" y="234"/>
                    </a:lnTo>
                    <a:lnTo>
                      <a:pt x="3496" y="230"/>
                    </a:lnTo>
                    <a:lnTo>
                      <a:pt x="3492" y="228"/>
                    </a:lnTo>
                    <a:lnTo>
                      <a:pt x="3488" y="226"/>
                    </a:lnTo>
                    <a:lnTo>
                      <a:pt x="3486" y="224"/>
                    </a:lnTo>
                    <a:lnTo>
                      <a:pt x="3484" y="222"/>
                    </a:lnTo>
                    <a:lnTo>
                      <a:pt x="3484" y="220"/>
                    </a:lnTo>
                    <a:lnTo>
                      <a:pt x="3490" y="214"/>
                    </a:lnTo>
                    <a:lnTo>
                      <a:pt x="3490" y="214"/>
                    </a:lnTo>
                    <a:lnTo>
                      <a:pt x="3492" y="206"/>
                    </a:lnTo>
                    <a:lnTo>
                      <a:pt x="3492" y="204"/>
                    </a:lnTo>
                    <a:lnTo>
                      <a:pt x="3486" y="202"/>
                    </a:lnTo>
                    <a:lnTo>
                      <a:pt x="3480" y="200"/>
                    </a:lnTo>
                    <a:lnTo>
                      <a:pt x="3472" y="198"/>
                    </a:lnTo>
                    <a:lnTo>
                      <a:pt x="3464" y="196"/>
                    </a:lnTo>
                    <a:lnTo>
                      <a:pt x="3458" y="192"/>
                    </a:lnTo>
                    <a:lnTo>
                      <a:pt x="3454" y="182"/>
                    </a:lnTo>
                    <a:lnTo>
                      <a:pt x="3454" y="182"/>
                    </a:lnTo>
                    <a:lnTo>
                      <a:pt x="3452" y="174"/>
                    </a:lnTo>
                    <a:lnTo>
                      <a:pt x="3446" y="170"/>
                    </a:lnTo>
                    <a:lnTo>
                      <a:pt x="3438" y="168"/>
                    </a:lnTo>
                    <a:lnTo>
                      <a:pt x="3428" y="168"/>
                    </a:lnTo>
                    <a:lnTo>
                      <a:pt x="3404" y="166"/>
                    </a:lnTo>
                    <a:lnTo>
                      <a:pt x="3392" y="164"/>
                    </a:lnTo>
                    <a:lnTo>
                      <a:pt x="3378" y="160"/>
                    </a:lnTo>
                    <a:lnTo>
                      <a:pt x="3378" y="160"/>
                    </a:lnTo>
                    <a:lnTo>
                      <a:pt x="3360" y="152"/>
                    </a:lnTo>
                    <a:lnTo>
                      <a:pt x="3356" y="152"/>
                    </a:lnTo>
                    <a:lnTo>
                      <a:pt x="3354" y="152"/>
                    </a:lnTo>
                    <a:lnTo>
                      <a:pt x="3348" y="156"/>
                    </a:lnTo>
                    <a:lnTo>
                      <a:pt x="3344" y="158"/>
                    </a:lnTo>
                    <a:lnTo>
                      <a:pt x="3334" y="158"/>
                    </a:lnTo>
                    <a:lnTo>
                      <a:pt x="3334" y="158"/>
                    </a:lnTo>
                    <a:lnTo>
                      <a:pt x="3326" y="160"/>
                    </a:lnTo>
                    <a:lnTo>
                      <a:pt x="3320" y="164"/>
                    </a:lnTo>
                    <a:lnTo>
                      <a:pt x="3318" y="172"/>
                    </a:lnTo>
                    <a:lnTo>
                      <a:pt x="3318" y="180"/>
                    </a:lnTo>
                    <a:lnTo>
                      <a:pt x="3322" y="190"/>
                    </a:lnTo>
                    <a:lnTo>
                      <a:pt x="3326" y="198"/>
                    </a:lnTo>
                    <a:lnTo>
                      <a:pt x="3330" y="206"/>
                    </a:lnTo>
                    <a:lnTo>
                      <a:pt x="3338" y="210"/>
                    </a:lnTo>
                    <a:lnTo>
                      <a:pt x="3338" y="210"/>
                    </a:lnTo>
                    <a:lnTo>
                      <a:pt x="3342" y="212"/>
                    </a:lnTo>
                    <a:lnTo>
                      <a:pt x="3346" y="216"/>
                    </a:lnTo>
                    <a:lnTo>
                      <a:pt x="3346" y="222"/>
                    </a:lnTo>
                    <a:lnTo>
                      <a:pt x="3344" y="226"/>
                    </a:lnTo>
                    <a:lnTo>
                      <a:pt x="3342" y="230"/>
                    </a:lnTo>
                    <a:lnTo>
                      <a:pt x="3338" y="232"/>
                    </a:lnTo>
                    <a:lnTo>
                      <a:pt x="3332" y="234"/>
                    </a:lnTo>
                    <a:lnTo>
                      <a:pt x="3326" y="234"/>
                    </a:lnTo>
                    <a:lnTo>
                      <a:pt x="3326" y="234"/>
                    </a:lnTo>
                    <a:lnTo>
                      <a:pt x="3322" y="236"/>
                    </a:lnTo>
                    <a:lnTo>
                      <a:pt x="3320" y="240"/>
                    </a:lnTo>
                    <a:lnTo>
                      <a:pt x="3318" y="256"/>
                    </a:lnTo>
                    <a:lnTo>
                      <a:pt x="3318" y="266"/>
                    </a:lnTo>
                    <a:lnTo>
                      <a:pt x="3316" y="278"/>
                    </a:lnTo>
                    <a:lnTo>
                      <a:pt x="3310" y="288"/>
                    </a:lnTo>
                    <a:lnTo>
                      <a:pt x="3300" y="296"/>
                    </a:lnTo>
                    <a:lnTo>
                      <a:pt x="3300" y="296"/>
                    </a:lnTo>
                    <a:lnTo>
                      <a:pt x="3292" y="302"/>
                    </a:lnTo>
                    <a:lnTo>
                      <a:pt x="3286" y="310"/>
                    </a:lnTo>
                    <a:lnTo>
                      <a:pt x="3284" y="316"/>
                    </a:lnTo>
                    <a:lnTo>
                      <a:pt x="3282" y="322"/>
                    </a:lnTo>
                    <a:lnTo>
                      <a:pt x="3280" y="328"/>
                    </a:lnTo>
                    <a:lnTo>
                      <a:pt x="3278" y="332"/>
                    </a:lnTo>
                    <a:lnTo>
                      <a:pt x="3274" y="338"/>
                    </a:lnTo>
                    <a:lnTo>
                      <a:pt x="3264" y="342"/>
                    </a:lnTo>
                    <a:lnTo>
                      <a:pt x="3264" y="342"/>
                    </a:lnTo>
                    <a:lnTo>
                      <a:pt x="3250" y="344"/>
                    </a:lnTo>
                    <a:lnTo>
                      <a:pt x="3246" y="344"/>
                    </a:lnTo>
                    <a:lnTo>
                      <a:pt x="3244" y="340"/>
                    </a:lnTo>
                    <a:lnTo>
                      <a:pt x="3238" y="330"/>
                    </a:lnTo>
                    <a:lnTo>
                      <a:pt x="3232" y="322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14" y="304"/>
                    </a:lnTo>
                    <a:lnTo>
                      <a:pt x="3210" y="298"/>
                    </a:lnTo>
                    <a:lnTo>
                      <a:pt x="3212" y="292"/>
                    </a:lnTo>
                    <a:lnTo>
                      <a:pt x="3216" y="288"/>
                    </a:lnTo>
                    <a:lnTo>
                      <a:pt x="3226" y="280"/>
                    </a:lnTo>
                    <a:lnTo>
                      <a:pt x="3232" y="276"/>
                    </a:lnTo>
                    <a:lnTo>
                      <a:pt x="3234" y="270"/>
                    </a:lnTo>
                    <a:lnTo>
                      <a:pt x="3234" y="270"/>
                    </a:lnTo>
                    <a:lnTo>
                      <a:pt x="3232" y="260"/>
                    </a:lnTo>
                    <a:lnTo>
                      <a:pt x="3228" y="248"/>
                    </a:lnTo>
                    <a:lnTo>
                      <a:pt x="3220" y="234"/>
                    </a:lnTo>
                    <a:lnTo>
                      <a:pt x="3212" y="220"/>
                    </a:lnTo>
                    <a:lnTo>
                      <a:pt x="3200" y="210"/>
                    </a:lnTo>
                    <a:lnTo>
                      <a:pt x="3190" y="202"/>
                    </a:lnTo>
                    <a:lnTo>
                      <a:pt x="3184" y="200"/>
                    </a:lnTo>
                    <a:lnTo>
                      <a:pt x="3178" y="200"/>
                    </a:lnTo>
                    <a:lnTo>
                      <a:pt x="3172" y="202"/>
                    </a:lnTo>
                    <a:lnTo>
                      <a:pt x="3168" y="206"/>
                    </a:lnTo>
                    <a:lnTo>
                      <a:pt x="3168" y="206"/>
                    </a:lnTo>
                    <a:lnTo>
                      <a:pt x="3158" y="216"/>
                    </a:lnTo>
                    <a:lnTo>
                      <a:pt x="3154" y="230"/>
                    </a:lnTo>
                    <a:lnTo>
                      <a:pt x="3148" y="254"/>
                    </a:lnTo>
                    <a:lnTo>
                      <a:pt x="3146" y="262"/>
                    </a:lnTo>
                    <a:lnTo>
                      <a:pt x="3142" y="268"/>
                    </a:lnTo>
                    <a:lnTo>
                      <a:pt x="3140" y="268"/>
                    </a:lnTo>
                    <a:lnTo>
                      <a:pt x="3138" y="268"/>
                    </a:lnTo>
                    <a:lnTo>
                      <a:pt x="3130" y="260"/>
                    </a:lnTo>
                    <a:lnTo>
                      <a:pt x="3130" y="260"/>
                    </a:lnTo>
                    <a:lnTo>
                      <a:pt x="3124" y="252"/>
                    </a:lnTo>
                    <a:lnTo>
                      <a:pt x="3122" y="246"/>
                    </a:lnTo>
                    <a:lnTo>
                      <a:pt x="3122" y="242"/>
                    </a:lnTo>
                    <a:lnTo>
                      <a:pt x="3124" y="238"/>
                    </a:lnTo>
                    <a:lnTo>
                      <a:pt x="3126" y="236"/>
                    </a:lnTo>
                    <a:lnTo>
                      <a:pt x="3128" y="232"/>
                    </a:lnTo>
                    <a:lnTo>
                      <a:pt x="3124" y="226"/>
                    </a:lnTo>
                    <a:lnTo>
                      <a:pt x="3118" y="216"/>
                    </a:lnTo>
                    <a:lnTo>
                      <a:pt x="3118" y="216"/>
                    </a:lnTo>
                    <a:lnTo>
                      <a:pt x="3112" y="208"/>
                    </a:lnTo>
                    <a:lnTo>
                      <a:pt x="3110" y="204"/>
                    </a:lnTo>
                    <a:lnTo>
                      <a:pt x="3110" y="202"/>
                    </a:lnTo>
                    <a:lnTo>
                      <a:pt x="3114" y="198"/>
                    </a:lnTo>
                    <a:lnTo>
                      <a:pt x="3120" y="194"/>
                    </a:lnTo>
                    <a:lnTo>
                      <a:pt x="3126" y="192"/>
                    </a:lnTo>
                    <a:lnTo>
                      <a:pt x="3128" y="190"/>
                    </a:lnTo>
                    <a:lnTo>
                      <a:pt x="3126" y="186"/>
                    </a:lnTo>
                    <a:lnTo>
                      <a:pt x="3116" y="180"/>
                    </a:lnTo>
                    <a:lnTo>
                      <a:pt x="3116" y="180"/>
                    </a:lnTo>
                    <a:lnTo>
                      <a:pt x="3104" y="174"/>
                    </a:lnTo>
                    <a:lnTo>
                      <a:pt x="3094" y="172"/>
                    </a:lnTo>
                    <a:lnTo>
                      <a:pt x="3088" y="172"/>
                    </a:lnTo>
                    <a:lnTo>
                      <a:pt x="3082" y="174"/>
                    </a:lnTo>
                    <a:lnTo>
                      <a:pt x="3076" y="176"/>
                    </a:lnTo>
                    <a:lnTo>
                      <a:pt x="3070" y="178"/>
                    </a:lnTo>
                    <a:lnTo>
                      <a:pt x="3064" y="176"/>
                    </a:lnTo>
                    <a:lnTo>
                      <a:pt x="3054" y="172"/>
                    </a:lnTo>
                    <a:lnTo>
                      <a:pt x="3054" y="172"/>
                    </a:lnTo>
                    <a:lnTo>
                      <a:pt x="3050" y="170"/>
                    </a:lnTo>
                    <a:lnTo>
                      <a:pt x="3048" y="168"/>
                    </a:lnTo>
                    <a:lnTo>
                      <a:pt x="3048" y="164"/>
                    </a:lnTo>
                    <a:lnTo>
                      <a:pt x="3048" y="162"/>
                    </a:lnTo>
                    <a:lnTo>
                      <a:pt x="3054" y="154"/>
                    </a:lnTo>
                    <a:lnTo>
                      <a:pt x="3062" y="148"/>
                    </a:lnTo>
                    <a:lnTo>
                      <a:pt x="3076" y="134"/>
                    </a:lnTo>
                    <a:lnTo>
                      <a:pt x="3080" y="130"/>
                    </a:lnTo>
                    <a:lnTo>
                      <a:pt x="3080" y="126"/>
                    </a:lnTo>
                    <a:lnTo>
                      <a:pt x="3078" y="124"/>
                    </a:lnTo>
                    <a:lnTo>
                      <a:pt x="3078" y="124"/>
                    </a:lnTo>
                    <a:lnTo>
                      <a:pt x="3064" y="114"/>
                    </a:lnTo>
                    <a:lnTo>
                      <a:pt x="3046" y="102"/>
                    </a:lnTo>
                    <a:lnTo>
                      <a:pt x="3038" y="94"/>
                    </a:lnTo>
                    <a:lnTo>
                      <a:pt x="3032" y="86"/>
                    </a:lnTo>
                    <a:lnTo>
                      <a:pt x="3028" y="78"/>
                    </a:lnTo>
                    <a:lnTo>
                      <a:pt x="3026" y="66"/>
                    </a:lnTo>
                    <a:lnTo>
                      <a:pt x="3026" y="66"/>
                    </a:lnTo>
                    <a:lnTo>
                      <a:pt x="3026" y="62"/>
                    </a:lnTo>
                    <a:lnTo>
                      <a:pt x="3026" y="56"/>
                    </a:lnTo>
                    <a:lnTo>
                      <a:pt x="3020" y="44"/>
                    </a:lnTo>
                    <a:lnTo>
                      <a:pt x="3010" y="34"/>
                    </a:lnTo>
                    <a:lnTo>
                      <a:pt x="2998" y="24"/>
                    </a:lnTo>
                    <a:lnTo>
                      <a:pt x="2986" y="14"/>
                    </a:lnTo>
                    <a:lnTo>
                      <a:pt x="2972" y="8"/>
                    </a:lnTo>
                    <a:lnTo>
                      <a:pt x="2960" y="2"/>
                    </a:lnTo>
                    <a:lnTo>
                      <a:pt x="2948" y="0"/>
                    </a:lnTo>
                    <a:lnTo>
                      <a:pt x="2948" y="0"/>
                    </a:lnTo>
                    <a:lnTo>
                      <a:pt x="2940" y="0"/>
                    </a:lnTo>
                    <a:lnTo>
                      <a:pt x="2936" y="2"/>
                    </a:lnTo>
                    <a:lnTo>
                      <a:pt x="2934" y="4"/>
                    </a:lnTo>
                    <a:lnTo>
                      <a:pt x="2932" y="8"/>
                    </a:lnTo>
                    <a:lnTo>
                      <a:pt x="2932" y="12"/>
                    </a:lnTo>
                    <a:lnTo>
                      <a:pt x="2928" y="16"/>
                    </a:lnTo>
                    <a:lnTo>
                      <a:pt x="2924" y="20"/>
                    </a:lnTo>
                    <a:lnTo>
                      <a:pt x="2916" y="22"/>
                    </a:lnTo>
                    <a:lnTo>
                      <a:pt x="2916" y="22"/>
                    </a:lnTo>
                    <a:lnTo>
                      <a:pt x="2908" y="26"/>
                    </a:lnTo>
                    <a:lnTo>
                      <a:pt x="2904" y="28"/>
                    </a:lnTo>
                    <a:lnTo>
                      <a:pt x="2902" y="30"/>
                    </a:lnTo>
                    <a:lnTo>
                      <a:pt x="2902" y="34"/>
                    </a:lnTo>
                    <a:lnTo>
                      <a:pt x="2902" y="38"/>
                    </a:lnTo>
                    <a:lnTo>
                      <a:pt x="2900" y="42"/>
                    </a:lnTo>
                    <a:lnTo>
                      <a:pt x="2894" y="46"/>
                    </a:lnTo>
                    <a:lnTo>
                      <a:pt x="2886" y="50"/>
                    </a:lnTo>
                    <a:lnTo>
                      <a:pt x="2886" y="50"/>
                    </a:lnTo>
                    <a:lnTo>
                      <a:pt x="2878" y="56"/>
                    </a:lnTo>
                    <a:lnTo>
                      <a:pt x="2876" y="62"/>
                    </a:lnTo>
                    <a:lnTo>
                      <a:pt x="2876" y="70"/>
                    </a:lnTo>
                    <a:lnTo>
                      <a:pt x="2878" y="80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86" y="114"/>
                    </a:lnTo>
                    <a:lnTo>
                      <a:pt x="2886" y="114"/>
                    </a:lnTo>
                    <a:lnTo>
                      <a:pt x="2884" y="128"/>
                    </a:lnTo>
                    <a:lnTo>
                      <a:pt x="2884" y="136"/>
                    </a:lnTo>
                    <a:lnTo>
                      <a:pt x="2886" y="142"/>
                    </a:lnTo>
                    <a:lnTo>
                      <a:pt x="2890" y="150"/>
                    </a:lnTo>
                    <a:lnTo>
                      <a:pt x="2898" y="156"/>
                    </a:lnTo>
                    <a:lnTo>
                      <a:pt x="2910" y="162"/>
                    </a:lnTo>
                    <a:lnTo>
                      <a:pt x="2924" y="168"/>
                    </a:lnTo>
                    <a:lnTo>
                      <a:pt x="2924" y="168"/>
                    </a:lnTo>
                    <a:lnTo>
                      <a:pt x="2940" y="172"/>
                    </a:lnTo>
                    <a:lnTo>
                      <a:pt x="2954" y="180"/>
                    </a:lnTo>
                    <a:lnTo>
                      <a:pt x="2964" y="186"/>
                    </a:lnTo>
                    <a:lnTo>
                      <a:pt x="2970" y="194"/>
                    </a:lnTo>
                    <a:lnTo>
                      <a:pt x="2974" y="202"/>
                    </a:lnTo>
                    <a:lnTo>
                      <a:pt x="2974" y="208"/>
                    </a:lnTo>
                    <a:lnTo>
                      <a:pt x="2972" y="214"/>
                    </a:lnTo>
                    <a:lnTo>
                      <a:pt x="2966" y="218"/>
                    </a:lnTo>
                    <a:lnTo>
                      <a:pt x="2966" y="218"/>
                    </a:lnTo>
                    <a:lnTo>
                      <a:pt x="2958" y="222"/>
                    </a:lnTo>
                    <a:lnTo>
                      <a:pt x="2954" y="226"/>
                    </a:lnTo>
                    <a:lnTo>
                      <a:pt x="2954" y="232"/>
                    </a:lnTo>
                    <a:lnTo>
                      <a:pt x="2956" y="234"/>
                    </a:lnTo>
                    <a:lnTo>
                      <a:pt x="2960" y="238"/>
                    </a:lnTo>
                    <a:lnTo>
                      <a:pt x="2966" y="238"/>
                    </a:lnTo>
                    <a:lnTo>
                      <a:pt x="2972" y="236"/>
                    </a:lnTo>
                    <a:lnTo>
                      <a:pt x="2980" y="234"/>
                    </a:lnTo>
                    <a:lnTo>
                      <a:pt x="2980" y="234"/>
                    </a:lnTo>
                    <a:lnTo>
                      <a:pt x="2986" y="230"/>
                    </a:lnTo>
                    <a:lnTo>
                      <a:pt x="2992" y="230"/>
                    </a:lnTo>
                    <a:lnTo>
                      <a:pt x="2996" y="232"/>
                    </a:lnTo>
                    <a:lnTo>
                      <a:pt x="2996" y="238"/>
                    </a:lnTo>
                    <a:lnTo>
                      <a:pt x="2994" y="246"/>
                    </a:lnTo>
                    <a:lnTo>
                      <a:pt x="2988" y="254"/>
                    </a:lnTo>
                    <a:lnTo>
                      <a:pt x="2980" y="262"/>
                    </a:lnTo>
                    <a:lnTo>
                      <a:pt x="2968" y="272"/>
                    </a:lnTo>
                    <a:lnTo>
                      <a:pt x="2968" y="272"/>
                    </a:lnTo>
                    <a:lnTo>
                      <a:pt x="2956" y="280"/>
                    </a:lnTo>
                    <a:lnTo>
                      <a:pt x="2946" y="282"/>
                    </a:lnTo>
                    <a:lnTo>
                      <a:pt x="2940" y="284"/>
                    </a:lnTo>
                    <a:lnTo>
                      <a:pt x="2934" y="282"/>
                    </a:lnTo>
                    <a:lnTo>
                      <a:pt x="2930" y="280"/>
                    </a:lnTo>
                    <a:lnTo>
                      <a:pt x="2928" y="282"/>
                    </a:lnTo>
                    <a:lnTo>
                      <a:pt x="2926" y="284"/>
                    </a:lnTo>
                    <a:lnTo>
                      <a:pt x="2922" y="290"/>
                    </a:lnTo>
                    <a:lnTo>
                      <a:pt x="2922" y="290"/>
                    </a:lnTo>
                    <a:lnTo>
                      <a:pt x="2920" y="300"/>
                    </a:lnTo>
                    <a:lnTo>
                      <a:pt x="2924" y="312"/>
                    </a:lnTo>
                    <a:lnTo>
                      <a:pt x="2930" y="334"/>
                    </a:lnTo>
                    <a:lnTo>
                      <a:pt x="2934" y="342"/>
                    </a:lnTo>
                    <a:lnTo>
                      <a:pt x="2934" y="348"/>
                    </a:lnTo>
                    <a:lnTo>
                      <a:pt x="2934" y="350"/>
                    </a:lnTo>
                    <a:lnTo>
                      <a:pt x="2930" y="348"/>
                    </a:lnTo>
                    <a:lnTo>
                      <a:pt x="2922" y="344"/>
                    </a:lnTo>
                    <a:lnTo>
                      <a:pt x="2922" y="344"/>
                    </a:lnTo>
                    <a:lnTo>
                      <a:pt x="2902" y="330"/>
                    </a:lnTo>
                    <a:lnTo>
                      <a:pt x="2896" y="326"/>
                    </a:lnTo>
                    <a:lnTo>
                      <a:pt x="2892" y="320"/>
                    </a:lnTo>
                    <a:lnTo>
                      <a:pt x="2892" y="316"/>
                    </a:lnTo>
                    <a:lnTo>
                      <a:pt x="2892" y="312"/>
                    </a:lnTo>
                    <a:lnTo>
                      <a:pt x="2896" y="298"/>
                    </a:lnTo>
                    <a:lnTo>
                      <a:pt x="2896" y="298"/>
                    </a:lnTo>
                    <a:lnTo>
                      <a:pt x="2900" y="286"/>
                    </a:lnTo>
                    <a:lnTo>
                      <a:pt x="2902" y="280"/>
                    </a:lnTo>
                    <a:lnTo>
                      <a:pt x="2900" y="276"/>
                    </a:lnTo>
                    <a:lnTo>
                      <a:pt x="2898" y="272"/>
                    </a:lnTo>
                    <a:lnTo>
                      <a:pt x="2892" y="270"/>
                    </a:lnTo>
                    <a:lnTo>
                      <a:pt x="2886" y="270"/>
                    </a:lnTo>
                    <a:lnTo>
                      <a:pt x="2876" y="270"/>
                    </a:lnTo>
                    <a:lnTo>
                      <a:pt x="2876" y="270"/>
                    </a:lnTo>
                    <a:lnTo>
                      <a:pt x="2866" y="270"/>
                    </a:lnTo>
                    <a:lnTo>
                      <a:pt x="2858" y="268"/>
                    </a:lnTo>
                    <a:lnTo>
                      <a:pt x="2844" y="260"/>
                    </a:lnTo>
                    <a:lnTo>
                      <a:pt x="2838" y="256"/>
                    </a:lnTo>
                    <a:lnTo>
                      <a:pt x="2830" y="254"/>
                    </a:lnTo>
                    <a:lnTo>
                      <a:pt x="2820" y="254"/>
                    </a:lnTo>
                    <a:lnTo>
                      <a:pt x="2810" y="258"/>
                    </a:lnTo>
                    <a:lnTo>
                      <a:pt x="2810" y="258"/>
                    </a:lnTo>
                    <a:lnTo>
                      <a:pt x="2800" y="264"/>
                    </a:lnTo>
                    <a:lnTo>
                      <a:pt x="2796" y="272"/>
                    </a:lnTo>
                    <a:lnTo>
                      <a:pt x="2796" y="278"/>
                    </a:lnTo>
                    <a:lnTo>
                      <a:pt x="2796" y="286"/>
                    </a:lnTo>
                    <a:lnTo>
                      <a:pt x="2798" y="292"/>
                    </a:lnTo>
                    <a:lnTo>
                      <a:pt x="2798" y="298"/>
                    </a:lnTo>
                    <a:lnTo>
                      <a:pt x="2794" y="304"/>
                    </a:lnTo>
                    <a:lnTo>
                      <a:pt x="2786" y="308"/>
                    </a:lnTo>
                    <a:lnTo>
                      <a:pt x="2786" y="308"/>
                    </a:lnTo>
                    <a:lnTo>
                      <a:pt x="2778" y="310"/>
                    </a:lnTo>
                    <a:lnTo>
                      <a:pt x="2772" y="308"/>
                    </a:lnTo>
                    <a:lnTo>
                      <a:pt x="2760" y="302"/>
                    </a:lnTo>
                    <a:lnTo>
                      <a:pt x="2752" y="300"/>
                    </a:lnTo>
                    <a:lnTo>
                      <a:pt x="2742" y="298"/>
                    </a:lnTo>
                    <a:lnTo>
                      <a:pt x="2726" y="298"/>
                    </a:lnTo>
                    <a:lnTo>
                      <a:pt x="2708" y="302"/>
                    </a:lnTo>
                    <a:lnTo>
                      <a:pt x="2708" y="302"/>
                    </a:lnTo>
                    <a:lnTo>
                      <a:pt x="2680" y="306"/>
                    </a:lnTo>
                    <a:lnTo>
                      <a:pt x="2658" y="306"/>
                    </a:lnTo>
                    <a:lnTo>
                      <a:pt x="2640" y="302"/>
                    </a:lnTo>
                    <a:lnTo>
                      <a:pt x="2626" y="298"/>
                    </a:lnTo>
                    <a:lnTo>
                      <a:pt x="2606" y="286"/>
                    </a:lnTo>
                    <a:lnTo>
                      <a:pt x="2598" y="284"/>
                    </a:lnTo>
                    <a:lnTo>
                      <a:pt x="2590" y="286"/>
                    </a:lnTo>
                    <a:lnTo>
                      <a:pt x="2590" y="286"/>
                    </a:lnTo>
                    <a:lnTo>
                      <a:pt x="2580" y="288"/>
                    </a:lnTo>
                    <a:lnTo>
                      <a:pt x="2572" y="288"/>
                    </a:lnTo>
                    <a:lnTo>
                      <a:pt x="2564" y="286"/>
                    </a:lnTo>
                    <a:lnTo>
                      <a:pt x="2556" y="282"/>
                    </a:lnTo>
                    <a:lnTo>
                      <a:pt x="2544" y="272"/>
                    </a:lnTo>
                    <a:lnTo>
                      <a:pt x="2532" y="260"/>
                    </a:lnTo>
                    <a:lnTo>
                      <a:pt x="2520" y="246"/>
                    </a:lnTo>
                    <a:lnTo>
                      <a:pt x="2510" y="234"/>
                    </a:lnTo>
                    <a:lnTo>
                      <a:pt x="2504" y="230"/>
                    </a:lnTo>
                    <a:lnTo>
                      <a:pt x="2498" y="226"/>
                    </a:lnTo>
                    <a:lnTo>
                      <a:pt x="2492" y="224"/>
                    </a:lnTo>
                    <a:lnTo>
                      <a:pt x="2486" y="224"/>
                    </a:lnTo>
                    <a:lnTo>
                      <a:pt x="2486" y="224"/>
                    </a:lnTo>
                    <a:lnTo>
                      <a:pt x="2456" y="230"/>
                    </a:lnTo>
                    <a:lnTo>
                      <a:pt x="2438" y="234"/>
                    </a:lnTo>
                    <a:lnTo>
                      <a:pt x="2422" y="240"/>
                    </a:lnTo>
                    <a:lnTo>
                      <a:pt x="2408" y="246"/>
                    </a:lnTo>
                    <a:lnTo>
                      <a:pt x="2398" y="252"/>
                    </a:lnTo>
                    <a:lnTo>
                      <a:pt x="2394" y="256"/>
                    </a:lnTo>
                    <a:lnTo>
                      <a:pt x="2392" y="262"/>
                    </a:lnTo>
                    <a:lnTo>
                      <a:pt x="2392" y="266"/>
                    </a:lnTo>
                    <a:lnTo>
                      <a:pt x="2394" y="270"/>
                    </a:lnTo>
                    <a:lnTo>
                      <a:pt x="2394" y="270"/>
                    </a:lnTo>
                    <a:lnTo>
                      <a:pt x="2398" y="274"/>
                    </a:lnTo>
                    <a:lnTo>
                      <a:pt x="2400" y="278"/>
                    </a:lnTo>
                    <a:lnTo>
                      <a:pt x="2406" y="280"/>
                    </a:lnTo>
                    <a:lnTo>
                      <a:pt x="2410" y="280"/>
                    </a:lnTo>
                    <a:lnTo>
                      <a:pt x="2420" y="278"/>
                    </a:lnTo>
                    <a:lnTo>
                      <a:pt x="2432" y="274"/>
                    </a:lnTo>
                    <a:lnTo>
                      <a:pt x="2456" y="264"/>
                    </a:lnTo>
                    <a:lnTo>
                      <a:pt x="2464" y="262"/>
                    </a:lnTo>
                    <a:lnTo>
                      <a:pt x="2468" y="262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4" y="266"/>
                    </a:lnTo>
                    <a:lnTo>
                      <a:pt x="2476" y="268"/>
                    </a:lnTo>
                    <a:lnTo>
                      <a:pt x="2472" y="272"/>
                    </a:lnTo>
                    <a:lnTo>
                      <a:pt x="2456" y="278"/>
                    </a:lnTo>
                    <a:lnTo>
                      <a:pt x="2436" y="286"/>
                    </a:lnTo>
                    <a:lnTo>
                      <a:pt x="2428" y="292"/>
                    </a:lnTo>
                    <a:lnTo>
                      <a:pt x="2422" y="298"/>
                    </a:lnTo>
                    <a:lnTo>
                      <a:pt x="2422" y="298"/>
                    </a:lnTo>
                    <a:lnTo>
                      <a:pt x="2422" y="304"/>
                    </a:lnTo>
                    <a:lnTo>
                      <a:pt x="2424" y="308"/>
                    </a:lnTo>
                    <a:lnTo>
                      <a:pt x="2428" y="320"/>
                    </a:lnTo>
                    <a:lnTo>
                      <a:pt x="2440" y="342"/>
                    </a:lnTo>
                    <a:lnTo>
                      <a:pt x="2444" y="350"/>
                    </a:lnTo>
                    <a:lnTo>
                      <a:pt x="2444" y="352"/>
                    </a:lnTo>
                    <a:lnTo>
                      <a:pt x="2444" y="354"/>
                    </a:lnTo>
                    <a:lnTo>
                      <a:pt x="2436" y="350"/>
                    </a:lnTo>
                    <a:lnTo>
                      <a:pt x="2418" y="340"/>
                    </a:lnTo>
                    <a:lnTo>
                      <a:pt x="2418" y="340"/>
                    </a:lnTo>
                    <a:lnTo>
                      <a:pt x="2398" y="326"/>
                    </a:lnTo>
                    <a:lnTo>
                      <a:pt x="2382" y="318"/>
                    </a:lnTo>
                    <a:lnTo>
                      <a:pt x="2364" y="310"/>
                    </a:lnTo>
                    <a:lnTo>
                      <a:pt x="2354" y="306"/>
                    </a:lnTo>
                    <a:lnTo>
                      <a:pt x="2348" y="302"/>
                    </a:lnTo>
                    <a:lnTo>
                      <a:pt x="2340" y="294"/>
                    </a:lnTo>
                    <a:lnTo>
                      <a:pt x="2340" y="294"/>
                    </a:lnTo>
                    <a:lnTo>
                      <a:pt x="2334" y="288"/>
                    </a:lnTo>
                    <a:lnTo>
                      <a:pt x="2330" y="286"/>
                    </a:lnTo>
                    <a:lnTo>
                      <a:pt x="2326" y="288"/>
                    </a:lnTo>
                    <a:lnTo>
                      <a:pt x="2320" y="290"/>
                    </a:lnTo>
                    <a:lnTo>
                      <a:pt x="2314" y="296"/>
                    </a:lnTo>
                    <a:lnTo>
                      <a:pt x="2304" y="300"/>
                    </a:lnTo>
                    <a:lnTo>
                      <a:pt x="2286" y="304"/>
                    </a:lnTo>
                    <a:lnTo>
                      <a:pt x="2262" y="308"/>
                    </a:lnTo>
                    <a:lnTo>
                      <a:pt x="2262" y="308"/>
                    </a:lnTo>
                    <a:lnTo>
                      <a:pt x="2206" y="308"/>
                    </a:lnTo>
                    <a:lnTo>
                      <a:pt x="2180" y="308"/>
                    </a:lnTo>
                    <a:lnTo>
                      <a:pt x="2156" y="306"/>
                    </a:lnTo>
                    <a:lnTo>
                      <a:pt x="2140" y="302"/>
                    </a:lnTo>
                    <a:lnTo>
                      <a:pt x="2128" y="298"/>
                    </a:lnTo>
                    <a:lnTo>
                      <a:pt x="2124" y="296"/>
                    </a:lnTo>
                    <a:lnTo>
                      <a:pt x="2124" y="292"/>
                    </a:lnTo>
                    <a:lnTo>
                      <a:pt x="2126" y="288"/>
                    </a:lnTo>
                    <a:lnTo>
                      <a:pt x="2130" y="284"/>
                    </a:lnTo>
                    <a:lnTo>
                      <a:pt x="2130" y="284"/>
                    </a:lnTo>
                    <a:lnTo>
                      <a:pt x="2142" y="278"/>
                    </a:lnTo>
                    <a:lnTo>
                      <a:pt x="2154" y="274"/>
                    </a:lnTo>
                    <a:lnTo>
                      <a:pt x="2172" y="272"/>
                    </a:lnTo>
                    <a:lnTo>
                      <a:pt x="2178" y="270"/>
                    </a:lnTo>
                    <a:lnTo>
                      <a:pt x="2180" y="268"/>
                    </a:lnTo>
                    <a:lnTo>
                      <a:pt x="2178" y="264"/>
                    </a:lnTo>
                    <a:lnTo>
                      <a:pt x="2170" y="256"/>
                    </a:lnTo>
                    <a:lnTo>
                      <a:pt x="2170" y="256"/>
                    </a:lnTo>
                    <a:lnTo>
                      <a:pt x="2154" y="240"/>
                    </a:lnTo>
                    <a:lnTo>
                      <a:pt x="2144" y="232"/>
                    </a:lnTo>
                    <a:lnTo>
                      <a:pt x="2134" y="228"/>
                    </a:lnTo>
                    <a:lnTo>
                      <a:pt x="2124" y="222"/>
                    </a:lnTo>
                    <a:lnTo>
                      <a:pt x="2110" y="220"/>
                    </a:lnTo>
                    <a:lnTo>
                      <a:pt x="2096" y="220"/>
                    </a:lnTo>
                    <a:lnTo>
                      <a:pt x="2080" y="220"/>
                    </a:lnTo>
                    <a:lnTo>
                      <a:pt x="2080" y="220"/>
                    </a:lnTo>
                    <a:lnTo>
                      <a:pt x="2064" y="222"/>
                    </a:lnTo>
                    <a:lnTo>
                      <a:pt x="2046" y="220"/>
                    </a:lnTo>
                    <a:lnTo>
                      <a:pt x="2030" y="218"/>
                    </a:lnTo>
                    <a:lnTo>
                      <a:pt x="2014" y="212"/>
                    </a:lnTo>
                    <a:lnTo>
                      <a:pt x="1982" y="202"/>
                    </a:lnTo>
                    <a:lnTo>
                      <a:pt x="1948" y="194"/>
                    </a:lnTo>
                    <a:lnTo>
                      <a:pt x="1948" y="194"/>
                    </a:lnTo>
                    <a:lnTo>
                      <a:pt x="1932" y="190"/>
                    </a:lnTo>
                    <a:lnTo>
                      <a:pt x="1918" y="184"/>
                    </a:lnTo>
                    <a:lnTo>
                      <a:pt x="1890" y="172"/>
                    </a:lnTo>
                    <a:lnTo>
                      <a:pt x="1876" y="166"/>
                    </a:lnTo>
                    <a:lnTo>
                      <a:pt x="1862" y="160"/>
                    </a:lnTo>
                    <a:lnTo>
                      <a:pt x="1848" y="158"/>
                    </a:lnTo>
                    <a:lnTo>
                      <a:pt x="1832" y="158"/>
                    </a:lnTo>
                    <a:lnTo>
                      <a:pt x="1832" y="158"/>
                    </a:lnTo>
                    <a:lnTo>
                      <a:pt x="1820" y="160"/>
                    </a:lnTo>
                    <a:lnTo>
                      <a:pt x="1812" y="164"/>
                    </a:lnTo>
                    <a:lnTo>
                      <a:pt x="1808" y="170"/>
                    </a:lnTo>
                    <a:lnTo>
                      <a:pt x="1806" y="176"/>
                    </a:lnTo>
                    <a:lnTo>
                      <a:pt x="1804" y="182"/>
                    </a:lnTo>
                    <a:lnTo>
                      <a:pt x="1800" y="186"/>
                    </a:lnTo>
                    <a:lnTo>
                      <a:pt x="1792" y="188"/>
                    </a:lnTo>
                    <a:lnTo>
                      <a:pt x="1780" y="188"/>
                    </a:lnTo>
                    <a:lnTo>
                      <a:pt x="1780" y="188"/>
                    </a:lnTo>
                    <a:lnTo>
                      <a:pt x="1774" y="186"/>
                    </a:lnTo>
                    <a:lnTo>
                      <a:pt x="1768" y="184"/>
                    </a:lnTo>
                    <a:lnTo>
                      <a:pt x="1764" y="180"/>
                    </a:lnTo>
                    <a:lnTo>
                      <a:pt x="1762" y="176"/>
                    </a:lnTo>
                    <a:lnTo>
                      <a:pt x="1760" y="166"/>
                    </a:lnTo>
                    <a:lnTo>
                      <a:pt x="1760" y="156"/>
                    </a:lnTo>
                    <a:lnTo>
                      <a:pt x="1760" y="146"/>
                    </a:lnTo>
                    <a:lnTo>
                      <a:pt x="1758" y="138"/>
                    </a:lnTo>
                    <a:lnTo>
                      <a:pt x="1756" y="136"/>
                    </a:lnTo>
                    <a:lnTo>
                      <a:pt x="1750" y="134"/>
                    </a:lnTo>
                    <a:lnTo>
                      <a:pt x="1744" y="134"/>
                    </a:lnTo>
                    <a:lnTo>
                      <a:pt x="1736" y="134"/>
                    </a:lnTo>
                    <a:lnTo>
                      <a:pt x="1736" y="134"/>
                    </a:lnTo>
                    <a:lnTo>
                      <a:pt x="1732" y="136"/>
                    </a:lnTo>
                    <a:lnTo>
                      <a:pt x="1730" y="140"/>
                    </a:lnTo>
                    <a:lnTo>
                      <a:pt x="1726" y="148"/>
                    </a:lnTo>
                    <a:lnTo>
                      <a:pt x="1724" y="172"/>
                    </a:lnTo>
                    <a:lnTo>
                      <a:pt x="1720" y="182"/>
                    </a:lnTo>
                    <a:lnTo>
                      <a:pt x="1718" y="186"/>
                    </a:lnTo>
                    <a:lnTo>
                      <a:pt x="1716" y="190"/>
                    </a:lnTo>
                    <a:lnTo>
                      <a:pt x="1712" y="190"/>
                    </a:lnTo>
                    <a:lnTo>
                      <a:pt x="1706" y="190"/>
                    </a:lnTo>
                    <a:lnTo>
                      <a:pt x="1698" y="188"/>
                    </a:lnTo>
                    <a:lnTo>
                      <a:pt x="1688" y="184"/>
                    </a:lnTo>
                    <a:lnTo>
                      <a:pt x="1688" y="184"/>
                    </a:lnTo>
                    <a:lnTo>
                      <a:pt x="1684" y="182"/>
                    </a:lnTo>
                    <a:lnTo>
                      <a:pt x="1678" y="176"/>
                    </a:lnTo>
                    <a:lnTo>
                      <a:pt x="1668" y="162"/>
                    </a:lnTo>
                    <a:lnTo>
                      <a:pt x="1650" y="132"/>
                    </a:lnTo>
                    <a:lnTo>
                      <a:pt x="1640" y="116"/>
                    </a:lnTo>
                    <a:lnTo>
                      <a:pt x="1630" y="106"/>
                    </a:lnTo>
                    <a:lnTo>
                      <a:pt x="1624" y="104"/>
                    </a:lnTo>
                    <a:lnTo>
                      <a:pt x="1620" y="102"/>
                    </a:lnTo>
                    <a:lnTo>
                      <a:pt x="1614" y="102"/>
                    </a:lnTo>
                    <a:lnTo>
                      <a:pt x="1608" y="106"/>
                    </a:lnTo>
                    <a:lnTo>
                      <a:pt x="1608" y="106"/>
                    </a:lnTo>
                    <a:lnTo>
                      <a:pt x="1600" y="114"/>
                    </a:lnTo>
                    <a:lnTo>
                      <a:pt x="1598" y="116"/>
                    </a:lnTo>
                    <a:lnTo>
                      <a:pt x="1600" y="118"/>
                    </a:lnTo>
                    <a:lnTo>
                      <a:pt x="1604" y="120"/>
                    </a:lnTo>
                    <a:lnTo>
                      <a:pt x="1610" y="122"/>
                    </a:lnTo>
                    <a:lnTo>
                      <a:pt x="1616" y="124"/>
                    </a:lnTo>
                    <a:lnTo>
                      <a:pt x="1616" y="126"/>
                    </a:lnTo>
                    <a:lnTo>
                      <a:pt x="1616" y="130"/>
                    </a:lnTo>
                    <a:lnTo>
                      <a:pt x="1610" y="138"/>
                    </a:lnTo>
                    <a:lnTo>
                      <a:pt x="1592" y="150"/>
                    </a:lnTo>
                    <a:lnTo>
                      <a:pt x="1592" y="150"/>
                    </a:lnTo>
                    <a:lnTo>
                      <a:pt x="1574" y="160"/>
                    </a:lnTo>
                    <a:lnTo>
                      <a:pt x="1572" y="160"/>
                    </a:lnTo>
                    <a:lnTo>
                      <a:pt x="1570" y="158"/>
                    </a:lnTo>
                    <a:lnTo>
                      <a:pt x="1568" y="156"/>
                    </a:lnTo>
                    <a:lnTo>
                      <a:pt x="1560" y="156"/>
                    </a:lnTo>
                    <a:lnTo>
                      <a:pt x="1546" y="160"/>
                    </a:lnTo>
                    <a:lnTo>
                      <a:pt x="1522" y="168"/>
                    </a:lnTo>
                    <a:lnTo>
                      <a:pt x="1522" y="168"/>
                    </a:lnTo>
                    <a:lnTo>
                      <a:pt x="1482" y="180"/>
                    </a:lnTo>
                    <a:lnTo>
                      <a:pt x="1476" y="182"/>
                    </a:lnTo>
                    <a:lnTo>
                      <a:pt x="1476" y="180"/>
                    </a:lnTo>
                    <a:lnTo>
                      <a:pt x="1476" y="180"/>
                    </a:lnTo>
                    <a:lnTo>
                      <a:pt x="1494" y="168"/>
                    </a:lnTo>
                    <a:lnTo>
                      <a:pt x="1526" y="152"/>
                    </a:lnTo>
                    <a:lnTo>
                      <a:pt x="1526" y="152"/>
                    </a:lnTo>
                    <a:lnTo>
                      <a:pt x="1552" y="140"/>
                    </a:lnTo>
                    <a:lnTo>
                      <a:pt x="1558" y="136"/>
                    </a:lnTo>
                    <a:lnTo>
                      <a:pt x="1560" y="132"/>
                    </a:lnTo>
                    <a:lnTo>
                      <a:pt x="1560" y="132"/>
                    </a:lnTo>
                    <a:lnTo>
                      <a:pt x="1556" y="132"/>
                    </a:lnTo>
                    <a:lnTo>
                      <a:pt x="1538" y="134"/>
                    </a:lnTo>
                    <a:lnTo>
                      <a:pt x="1538" y="134"/>
                    </a:lnTo>
                    <a:lnTo>
                      <a:pt x="1530" y="136"/>
                    </a:lnTo>
                    <a:lnTo>
                      <a:pt x="1522" y="134"/>
                    </a:lnTo>
                    <a:lnTo>
                      <a:pt x="1510" y="134"/>
                    </a:lnTo>
                    <a:lnTo>
                      <a:pt x="1506" y="134"/>
                    </a:lnTo>
                    <a:lnTo>
                      <a:pt x="1498" y="136"/>
                    </a:lnTo>
                    <a:lnTo>
                      <a:pt x="1488" y="140"/>
                    </a:lnTo>
                    <a:lnTo>
                      <a:pt x="1474" y="148"/>
                    </a:lnTo>
                    <a:lnTo>
                      <a:pt x="1474" y="148"/>
                    </a:lnTo>
                    <a:lnTo>
                      <a:pt x="1462" y="156"/>
                    </a:lnTo>
                    <a:lnTo>
                      <a:pt x="1454" y="160"/>
                    </a:lnTo>
                    <a:lnTo>
                      <a:pt x="1448" y="160"/>
                    </a:lnTo>
                    <a:lnTo>
                      <a:pt x="1442" y="162"/>
                    </a:lnTo>
                    <a:lnTo>
                      <a:pt x="1438" y="162"/>
                    </a:lnTo>
                    <a:lnTo>
                      <a:pt x="1432" y="164"/>
                    </a:lnTo>
                    <a:lnTo>
                      <a:pt x="1422" y="168"/>
                    </a:lnTo>
                    <a:lnTo>
                      <a:pt x="1406" y="178"/>
                    </a:lnTo>
                    <a:lnTo>
                      <a:pt x="1406" y="178"/>
                    </a:lnTo>
                    <a:lnTo>
                      <a:pt x="1378" y="198"/>
                    </a:lnTo>
                    <a:lnTo>
                      <a:pt x="1358" y="210"/>
                    </a:lnTo>
                    <a:lnTo>
                      <a:pt x="1352" y="214"/>
                    </a:lnTo>
                    <a:lnTo>
                      <a:pt x="1350" y="218"/>
                    </a:lnTo>
                    <a:lnTo>
                      <a:pt x="1350" y="224"/>
                    </a:lnTo>
                    <a:lnTo>
                      <a:pt x="1352" y="230"/>
                    </a:lnTo>
                    <a:lnTo>
                      <a:pt x="1352" y="230"/>
                    </a:lnTo>
                    <a:lnTo>
                      <a:pt x="1352" y="234"/>
                    </a:lnTo>
                    <a:lnTo>
                      <a:pt x="1352" y="236"/>
                    </a:lnTo>
                    <a:lnTo>
                      <a:pt x="1340" y="232"/>
                    </a:lnTo>
                    <a:lnTo>
                      <a:pt x="1332" y="230"/>
                    </a:lnTo>
                    <a:lnTo>
                      <a:pt x="1324" y="228"/>
                    </a:lnTo>
                    <a:lnTo>
                      <a:pt x="1316" y="230"/>
                    </a:lnTo>
                    <a:lnTo>
                      <a:pt x="1308" y="232"/>
                    </a:lnTo>
                    <a:lnTo>
                      <a:pt x="1308" y="232"/>
                    </a:lnTo>
                    <a:lnTo>
                      <a:pt x="1300" y="236"/>
                    </a:lnTo>
                    <a:lnTo>
                      <a:pt x="1296" y="236"/>
                    </a:lnTo>
                    <a:lnTo>
                      <a:pt x="1294" y="236"/>
                    </a:lnTo>
                    <a:lnTo>
                      <a:pt x="1290" y="232"/>
                    </a:lnTo>
                    <a:lnTo>
                      <a:pt x="1286" y="228"/>
                    </a:lnTo>
                    <a:lnTo>
                      <a:pt x="1280" y="226"/>
                    </a:lnTo>
                    <a:lnTo>
                      <a:pt x="1270" y="224"/>
                    </a:lnTo>
                    <a:lnTo>
                      <a:pt x="1258" y="222"/>
                    </a:lnTo>
                    <a:lnTo>
                      <a:pt x="1258" y="222"/>
                    </a:lnTo>
                    <a:lnTo>
                      <a:pt x="1236" y="220"/>
                    </a:lnTo>
                    <a:lnTo>
                      <a:pt x="1216" y="214"/>
                    </a:lnTo>
                    <a:lnTo>
                      <a:pt x="1198" y="206"/>
                    </a:lnTo>
                    <a:lnTo>
                      <a:pt x="1178" y="196"/>
                    </a:lnTo>
                    <a:lnTo>
                      <a:pt x="1160" y="186"/>
                    </a:lnTo>
                    <a:lnTo>
                      <a:pt x="1138" y="178"/>
                    </a:lnTo>
                    <a:lnTo>
                      <a:pt x="1114" y="172"/>
                    </a:lnTo>
                    <a:lnTo>
                      <a:pt x="1102" y="172"/>
                    </a:lnTo>
                    <a:lnTo>
                      <a:pt x="1088" y="172"/>
                    </a:lnTo>
                    <a:lnTo>
                      <a:pt x="1088" y="172"/>
                    </a:lnTo>
                    <a:lnTo>
                      <a:pt x="1074" y="170"/>
                    </a:lnTo>
                    <a:lnTo>
                      <a:pt x="1062" y="168"/>
                    </a:lnTo>
                    <a:lnTo>
                      <a:pt x="1052" y="162"/>
                    </a:lnTo>
                    <a:lnTo>
                      <a:pt x="1044" y="158"/>
                    </a:lnTo>
                    <a:lnTo>
                      <a:pt x="1036" y="152"/>
                    </a:lnTo>
                    <a:lnTo>
                      <a:pt x="1026" y="146"/>
                    </a:lnTo>
                    <a:lnTo>
                      <a:pt x="1014" y="142"/>
                    </a:lnTo>
                    <a:lnTo>
                      <a:pt x="998" y="140"/>
                    </a:lnTo>
                    <a:lnTo>
                      <a:pt x="998" y="140"/>
                    </a:lnTo>
                    <a:lnTo>
                      <a:pt x="982" y="138"/>
                    </a:lnTo>
                    <a:lnTo>
                      <a:pt x="970" y="140"/>
                    </a:lnTo>
                    <a:lnTo>
                      <a:pt x="950" y="144"/>
                    </a:lnTo>
                    <a:lnTo>
                      <a:pt x="940" y="146"/>
                    </a:lnTo>
                    <a:lnTo>
                      <a:pt x="932" y="146"/>
                    </a:lnTo>
                    <a:lnTo>
                      <a:pt x="922" y="146"/>
                    </a:lnTo>
                    <a:lnTo>
                      <a:pt x="912" y="142"/>
                    </a:lnTo>
                    <a:lnTo>
                      <a:pt x="912" y="142"/>
                    </a:lnTo>
                    <a:lnTo>
                      <a:pt x="898" y="138"/>
                    </a:lnTo>
                    <a:lnTo>
                      <a:pt x="884" y="134"/>
                    </a:lnTo>
                    <a:lnTo>
                      <a:pt x="852" y="132"/>
                    </a:lnTo>
                    <a:lnTo>
                      <a:pt x="816" y="128"/>
                    </a:lnTo>
                    <a:lnTo>
                      <a:pt x="798" y="122"/>
                    </a:lnTo>
                    <a:lnTo>
                      <a:pt x="778" y="116"/>
                    </a:lnTo>
                    <a:lnTo>
                      <a:pt x="778" y="116"/>
                    </a:lnTo>
                    <a:lnTo>
                      <a:pt x="758" y="110"/>
                    </a:lnTo>
                    <a:lnTo>
                      <a:pt x="744" y="108"/>
                    </a:lnTo>
                    <a:lnTo>
                      <a:pt x="732" y="108"/>
                    </a:lnTo>
                    <a:lnTo>
                      <a:pt x="722" y="110"/>
                    </a:lnTo>
                    <a:lnTo>
                      <a:pt x="710" y="114"/>
                    </a:lnTo>
                    <a:lnTo>
                      <a:pt x="698" y="116"/>
                    </a:lnTo>
                    <a:lnTo>
                      <a:pt x="682" y="114"/>
                    </a:lnTo>
                    <a:lnTo>
                      <a:pt x="664" y="110"/>
                    </a:lnTo>
                    <a:lnTo>
                      <a:pt x="664" y="110"/>
                    </a:lnTo>
                    <a:lnTo>
                      <a:pt x="648" y="104"/>
                    </a:lnTo>
                    <a:lnTo>
                      <a:pt x="640" y="98"/>
                    </a:lnTo>
                    <a:lnTo>
                      <a:pt x="636" y="94"/>
                    </a:lnTo>
                    <a:lnTo>
                      <a:pt x="636" y="90"/>
                    </a:lnTo>
                    <a:lnTo>
                      <a:pt x="634" y="86"/>
                    </a:lnTo>
                    <a:lnTo>
                      <a:pt x="630" y="82"/>
                    </a:lnTo>
                    <a:lnTo>
                      <a:pt x="622" y="82"/>
                    </a:lnTo>
                    <a:lnTo>
                      <a:pt x="604" y="80"/>
                    </a:lnTo>
                    <a:lnTo>
                      <a:pt x="604" y="80"/>
                    </a:lnTo>
                    <a:lnTo>
                      <a:pt x="572" y="82"/>
                    </a:lnTo>
                    <a:lnTo>
                      <a:pt x="556" y="82"/>
                    </a:lnTo>
                    <a:lnTo>
                      <a:pt x="552" y="82"/>
                    </a:lnTo>
                    <a:lnTo>
                      <a:pt x="548" y="80"/>
                    </a:lnTo>
                    <a:lnTo>
                      <a:pt x="540" y="72"/>
                    </a:lnTo>
                    <a:lnTo>
                      <a:pt x="540" y="72"/>
                    </a:lnTo>
                    <a:lnTo>
                      <a:pt x="534" y="66"/>
                    </a:lnTo>
                    <a:lnTo>
                      <a:pt x="528" y="66"/>
                    </a:lnTo>
                    <a:lnTo>
                      <a:pt x="524" y="66"/>
                    </a:lnTo>
                    <a:lnTo>
                      <a:pt x="518" y="68"/>
                    </a:lnTo>
                    <a:lnTo>
                      <a:pt x="510" y="70"/>
                    </a:lnTo>
                    <a:lnTo>
                      <a:pt x="506" y="70"/>
                    </a:lnTo>
                    <a:lnTo>
                      <a:pt x="500" y="66"/>
                    </a:lnTo>
                    <a:lnTo>
                      <a:pt x="500" y="66"/>
                    </a:lnTo>
                    <a:lnTo>
                      <a:pt x="488" y="56"/>
                    </a:lnTo>
                    <a:lnTo>
                      <a:pt x="482" y="52"/>
                    </a:lnTo>
                    <a:lnTo>
                      <a:pt x="474" y="50"/>
                    </a:lnTo>
                    <a:lnTo>
                      <a:pt x="466" y="50"/>
                    </a:lnTo>
                    <a:lnTo>
                      <a:pt x="456" y="52"/>
                    </a:lnTo>
                    <a:lnTo>
                      <a:pt x="444" y="58"/>
                    </a:lnTo>
                    <a:lnTo>
                      <a:pt x="432" y="68"/>
                    </a:lnTo>
                    <a:lnTo>
                      <a:pt x="432" y="68"/>
                    </a:lnTo>
                    <a:lnTo>
                      <a:pt x="418" y="78"/>
                    </a:lnTo>
                    <a:lnTo>
                      <a:pt x="404" y="82"/>
                    </a:lnTo>
                    <a:lnTo>
                      <a:pt x="392" y="84"/>
                    </a:lnTo>
                    <a:lnTo>
                      <a:pt x="378" y="84"/>
                    </a:lnTo>
                    <a:lnTo>
                      <a:pt x="364" y="84"/>
                    </a:lnTo>
                    <a:lnTo>
                      <a:pt x="348" y="86"/>
                    </a:lnTo>
                    <a:lnTo>
                      <a:pt x="330" y="94"/>
                    </a:lnTo>
                    <a:lnTo>
                      <a:pt x="310" y="106"/>
                    </a:lnTo>
                    <a:lnTo>
                      <a:pt x="310" y="106"/>
                    </a:lnTo>
                    <a:lnTo>
                      <a:pt x="300" y="114"/>
                    </a:lnTo>
                    <a:lnTo>
                      <a:pt x="290" y="120"/>
                    </a:lnTo>
                    <a:lnTo>
                      <a:pt x="282" y="122"/>
                    </a:lnTo>
                    <a:lnTo>
                      <a:pt x="274" y="124"/>
                    </a:lnTo>
                    <a:lnTo>
                      <a:pt x="260" y="126"/>
                    </a:lnTo>
                    <a:lnTo>
                      <a:pt x="250" y="124"/>
                    </a:lnTo>
                    <a:lnTo>
                      <a:pt x="240" y="124"/>
                    </a:lnTo>
                    <a:lnTo>
                      <a:pt x="236" y="124"/>
                    </a:lnTo>
                    <a:lnTo>
                      <a:pt x="230" y="126"/>
                    </a:lnTo>
                    <a:lnTo>
                      <a:pt x="226" y="130"/>
                    </a:lnTo>
                    <a:lnTo>
                      <a:pt x="222" y="134"/>
                    </a:lnTo>
                    <a:lnTo>
                      <a:pt x="212" y="152"/>
                    </a:lnTo>
                    <a:lnTo>
                      <a:pt x="212" y="152"/>
                    </a:lnTo>
                    <a:lnTo>
                      <a:pt x="202" y="172"/>
                    </a:lnTo>
                    <a:lnTo>
                      <a:pt x="192" y="188"/>
                    </a:lnTo>
                    <a:lnTo>
                      <a:pt x="182" y="202"/>
                    </a:lnTo>
                    <a:lnTo>
                      <a:pt x="172" y="212"/>
                    </a:lnTo>
                    <a:lnTo>
                      <a:pt x="158" y="220"/>
                    </a:lnTo>
                    <a:lnTo>
                      <a:pt x="142" y="224"/>
                    </a:lnTo>
                    <a:lnTo>
                      <a:pt x="122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84" y="230"/>
                    </a:lnTo>
                    <a:lnTo>
                      <a:pt x="78" y="232"/>
                    </a:lnTo>
                    <a:lnTo>
                      <a:pt x="74" y="236"/>
                    </a:lnTo>
                    <a:lnTo>
                      <a:pt x="74" y="240"/>
                    </a:lnTo>
                    <a:lnTo>
                      <a:pt x="74" y="244"/>
                    </a:lnTo>
                    <a:lnTo>
                      <a:pt x="72" y="250"/>
                    </a:lnTo>
                    <a:lnTo>
                      <a:pt x="66" y="254"/>
                    </a:lnTo>
                    <a:lnTo>
                      <a:pt x="58" y="258"/>
                    </a:lnTo>
                    <a:lnTo>
                      <a:pt x="58" y="258"/>
                    </a:lnTo>
                    <a:lnTo>
                      <a:pt x="54" y="260"/>
                    </a:lnTo>
                    <a:lnTo>
                      <a:pt x="52" y="262"/>
                    </a:lnTo>
                    <a:lnTo>
                      <a:pt x="54" y="266"/>
                    </a:lnTo>
                    <a:lnTo>
                      <a:pt x="58" y="268"/>
                    </a:lnTo>
                    <a:lnTo>
                      <a:pt x="72" y="274"/>
                    </a:lnTo>
                    <a:lnTo>
                      <a:pt x="92" y="282"/>
                    </a:lnTo>
                    <a:lnTo>
                      <a:pt x="114" y="292"/>
                    </a:lnTo>
                    <a:lnTo>
                      <a:pt x="136" y="304"/>
                    </a:lnTo>
                    <a:lnTo>
                      <a:pt x="156" y="318"/>
                    </a:lnTo>
                    <a:lnTo>
                      <a:pt x="162" y="326"/>
                    </a:lnTo>
                    <a:lnTo>
                      <a:pt x="168" y="334"/>
                    </a:lnTo>
                    <a:lnTo>
                      <a:pt x="168" y="334"/>
                    </a:lnTo>
                    <a:lnTo>
                      <a:pt x="172" y="342"/>
                    </a:lnTo>
                    <a:lnTo>
                      <a:pt x="176" y="346"/>
                    </a:lnTo>
                    <a:lnTo>
                      <a:pt x="186" y="354"/>
                    </a:lnTo>
                    <a:lnTo>
                      <a:pt x="196" y="356"/>
                    </a:lnTo>
                    <a:lnTo>
                      <a:pt x="206" y="356"/>
                    </a:lnTo>
                    <a:lnTo>
                      <a:pt x="212" y="356"/>
                    </a:lnTo>
                    <a:lnTo>
                      <a:pt x="218" y="356"/>
                    </a:lnTo>
                    <a:lnTo>
                      <a:pt x="220" y="356"/>
                    </a:lnTo>
                    <a:lnTo>
                      <a:pt x="222" y="358"/>
                    </a:lnTo>
                    <a:lnTo>
                      <a:pt x="220" y="364"/>
                    </a:lnTo>
                    <a:lnTo>
                      <a:pt x="220" y="364"/>
                    </a:lnTo>
                    <a:lnTo>
                      <a:pt x="220" y="372"/>
                    </a:lnTo>
                    <a:lnTo>
                      <a:pt x="220" y="376"/>
                    </a:lnTo>
                    <a:lnTo>
                      <a:pt x="224" y="378"/>
                    </a:lnTo>
                    <a:lnTo>
                      <a:pt x="228" y="380"/>
                    </a:lnTo>
                    <a:lnTo>
                      <a:pt x="232" y="380"/>
                    </a:lnTo>
                    <a:lnTo>
                      <a:pt x="236" y="382"/>
                    </a:lnTo>
                    <a:lnTo>
                      <a:pt x="240" y="386"/>
                    </a:lnTo>
                    <a:lnTo>
                      <a:pt x="242" y="392"/>
                    </a:lnTo>
                    <a:lnTo>
                      <a:pt x="242" y="392"/>
                    </a:lnTo>
                    <a:lnTo>
                      <a:pt x="244" y="400"/>
                    </a:lnTo>
                    <a:lnTo>
                      <a:pt x="248" y="402"/>
                    </a:lnTo>
                    <a:lnTo>
                      <a:pt x="254" y="404"/>
                    </a:lnTo>
                    <a:lnTo>
                      <a:pt x="260" y="402"/>
                    </a:lnTo>
                    <a:lnTo>
                      <a:pt x="266" y="402"/>
                    </a:lnTo>
                    <a:lnTo>
                      <a:pt x="270" y="402"/>
                    </a:lnTo>
                    <a:lnTo>
                      <a:pt x="274" y="404"/>
                    </a:lnTo>
                    <a:lnTo>
                      <a:pt x="276" y="410"/>
                    </a:lnTo>
                    <a:lnTo>
                      <a:pt x="276" y="410"/>
                    </a:lnTo>
                    <a:lnTo>
                      <a:pt x="274" y="418"/>
                    </a:lnTo>
                    <a:lnTo>
                      <a:pt x="272" y="418"/>
                    </a:lnTo>
                    <a:lnTo>
                      <a:pt x="270" y="418"/>
                    </a:lnTo>
                    <a:lnTo>
                      <a:pt x="266" y="416"/>
                    </a:lnTo>
                    <a:lnTo>
                      <a:pt x="262" y="416"/>
                    </a:lnTo>
                    <a:lnTo>
                      <a:pt x="258" y="418"/>
                    </a:lnTo>
                    <a:lnTo>
                      <a:pt x="252" y="424"/>
                    </a:lnTo>
                    <a:lnTo>
                      <a:pt x="252" y="424"/>
                    </a:lnTo>
                    <a:lnTo>
                      <a:pt x="250" y="426"/>
                    </a:lnTo>
                    <a:lnTo>
                      <a:pt x="248" y="426"/>
                    </a:lnTo>
                    <a:lnTo>
                      <a:pt x="240" y="422"/>
                    </a:lnTo>
                    <a:lnTo>
                      <a:pt x="234" y="420"/>
                    </a:lnTo>
                    <a:lnTo>
                      <a:pt x="224" y="420"/>
                    </a:lnTo>
                    <a:lnTo>
                      <a:pt x="212" y="420"/>
                    </a:lnTo>
                    <a:lnTo>
                      <a:pt x="194" y="422"/>
                    </a:lnTo>
                    <a:lnTo>
                      <a:pt x="194" y="422"/>
                    </a:lnTo>
                    <a:lnTo>
                      <a:pt x="186" y="422"/>
                    </a:lnTo>
                    <a:lnTo>
                      <a:pt x="180" y="420"/>
                    </a:lnTo>
                    <a:lnTo>
                      <a:pt x="176" y="418"/>
                    </a:lnTo>
                    <a:lnTo>
                      <a:pt x="174" y="416"/>
                    </a:lnTo>
                    <a:lnTo>
                      <a:pt x="174" y="408"/>
                    </a:lnTo>
                    <a:lnTo>
                      <a:pt x="176" y="398"/>
                    </a:lnTo>
                    <a:lnTo>
                      <a:pt x="176" y="390"/>
                    </a:lnTo>
                    <a:lnTo>
                      <a:pt x="174" y="388"/>
                    </a:lnTo>
                    <a:lnTo>
                      <a:pt x="172" y="384"/>
                    </a:lnTo>
                    <a:lnTo>
                      <a:pt x="168" y="384"/>
                    </a:lnTo>
                    <a:lnTo>
                      <a:pt x="162" y="384"/>
                    </a:lnTo>
                    <a:lnTo>
                      <a:pt x="140" y="388"/>
                    </a:lnTo>
                    <a:lnTo>
                      <a:pt x="140" y="388"/>
                    </a:lnTo>
                    <a:lnTo>
                      <a:pt x="116" y="396"/>
                    </a:lnTo>
                    <a:lnTo>
                      <a:pt x="92" y="406"/>
                    </a:lnTo>
                    <a:lnTo>
                      <a:pt x="56" y="424"/>
                    </a:lnTo>
                    <a:lnTo>
                      <a:pt x="28" y="440"/>
                    </a:lnTo>
                    <a:lnTo>
                      <a:pt x="18" y="444"/>
                    </a:lnTo>
                    <a:lnTo>
                      <a:pt x="10" y="446"/>
                    </a:lnTo>
                    <a:lnTo>
                      <a:pt x="10" y="446"/>
                    </a:lnTo>
                    <a:lnTo>
                      <a:pt x="4" y="448"/>
                    </a:lnTo>
                    <a:lnTo>
                      <a:pt x="0" y="452"/>
                    </a:lnTo>
                    <a:lnTo>
                      <a:pt x="0" y="456"/>
                    </a:lnTo>
                    <a:lnTo>
                      <a:pt x="2" y="460"/>
                    </a:lnTo>
                    <a:lnTo>
                      <a:pt x="8" y="466"/>
                    </a:lnTo>
                    <a:lnTo>
                      <a:pt x="16" y="470"/>
                    </a:lnTo>
                    <a:lnTo>
                      <a:pt x="28" y="472"/>
                    </a:lnTo>
                    <a:lnTo>
                      <a:pt x="42" y="474"/>
                    </a:lnTo>
                    <a:lnTo>
                      <a:pt x="42" y="474"/>
                    </a:lnTo>
                    <a:lnTo>
                      <a:pt x="54" y="474"/>
                    </a:lnTo>
                    <a:lnTo>
                      <a:pt x="60" y="478"/>
                    </a:lnTo>
                    <a:lnTo>
                      <a:pt x="58" y="480"/>
                    </a:lnTo>
                    <a:lnTo>
                      <a:pt x="56" y="484"/>
                    </a:lnTo>
                    <a:lnTo>
                      <a:pt x="52" y="488"/>
                    </a:lnTo>
                    <a:lnTo>
                      <a:pt x="50" y="492"/>
                    </a:lnTo>
                    <a:lnTo>
                      <a:pt x="50" y="498"/>
                    </a:lnTo>
                    <a:lnTo>
                      <a:pt x="56" y="502"/>
                    </a:lnTo>
                    <a:lnTo>
                      <a:pt x="56" y="502"/>
                    </a:lnTo>
                    <a:lnTo>
                      <a:pt x="64" y="506"/>
                    </a:lnTo>
                    <a:lnTo>
                      <a:pt x="66" y="512"/>
                    </a:lnTo>
                    <a:lnTo>
                      <a:pt x="68" y="520"/>
                    </a:lnTo>
                    <a:lnTo>
                      <a:pt x="70" y="524"/>
                    </a:lnTo>
                    <a:lnTo>
                      <a:pt x="74" y="528"/>
                    </a:lnTo>
                    <a:lnTo>
                      <a:pt x="82" y="532"/>
                    </a:lnTo>
                    <a:lnTo>
                      <a:pt x="94" y="534"/>
                    </a:lnTo>
                    <a:lnTo>
                      <a:pt x="94" y="534"/>
                    </a:lnTo>
                    <a:lnTo>
                      <a:pt x="110" y="534"/>
                    </a:lnTo>
                    <a:lnTo>
                      <a:pt x="122" y="534"/>
                    </a:lnTo>
                    <a:lnTo>
                      <a:pt x="144" y="528"/>
                    </a:lnTo>
                    <a:lnTo>
                      <a:pt x="154" y="526"/>
                    </a:lnTo>
                    <a:lnTo>
                      <a:pt x="166" y="526"/>
                    </a:lnTo>
                    <a:lnTo>
                      <a:pt x="176" y="528"/>
                    </a:lnTo>
                    <a:lnTo>
                      <a:pt x="190" y="534"/>
                    </a:lnTo>
                    <a:lnTo>
                      <a:pt x="190" y="534"/>
                    </a:lnTo>
                    <a:lnTo>
                      <a:pt x="198" y="536"/>
                    </a:lnTo>
                    <a:lnTo>
                      <a:pt x="204" y="538"/>
                    </a:lnTo>
                    <a:lnTo>
                      <a:pt x="210" y="538"/>
                    </a:lnTo>
                    <a:lnTo>
                      <a:pt x="218" y="536"/>
                    </a:lnTo>
                    <a:lnTo>
                      <a:pt x="230" y="530"/>
                    </a:lnTo>
                    <a:lnTo>
                      <a:pt x="242" y="522"/>
                    </a:lnTo>
                    <a:lnTo>
                      <a:pt x="254" y="512"/>
                    </a:lnTo>
                    <a:lnTo>
                      <a:pt x="266" y="506"/>
                    </a:lnTo>
                    <a:lnTo>
                      <a:pt x="270" y="506"/>
                    </a:lnTo>
                    <a:lnTo>
                      <a:pt x="276" y="506"/>
                    </a:lnTo>
                    <a:lnTo>
                      <a:pt x="280" y="508"/>
                    </a:lnTo>
                    <a:lnTo>
                      <a:pt x="286" y="510"/>
                    </a:lnTo>
                    <a:lnTo>
                      <a:pt x="286" y="510"/>
                    </a:lnTo>
                    <a:lnTo>
                      <a:pt x="290" y="516"/>
                    </a:lnTo>
                    <a:lnTo>
                      <a:pt x="290" y="518"/>
                    </a:lnTo>
                    <a:lnTo>
                      <a:pt x="290" y="522"/>
                    </a:lnTo>
                    <a:lnTo>
                      <a:pt x="288" y="524"/>
                    </a:lnTo>
                    <a:lnTo>
                      <a:pt x="282" y="526"/>
                    </a:lnTo>
                    <a:lnTo>
                      <a:pt x="272" y="528"/>
                    </a:lnTo>
                    <a:lnTo>
                      <a:pt x="264" y="530"/>
                    </a:lnTo>
                    <a:lnTo>
                      <a:pt x="260" y="534"/>
                    </a:lnTo>
                    <a:lnTo>
                      <a:pt x="260" y="536"/>
                    </a:lnTo>
                    <a:lnTo>
                      <a:pt x="262" y="538"/>
                    </a:lnTo>
                    <a:lnTo>
                      <a:pt x="274" y="544"/>
                    </a:lnTo>
                    <a:lnTo>
                      <a:pt x="274" y="544"/>
                    </a:lnTo>
                    <a:lnTo>
                      <a:pt x="280" y="550"/>
                    </a:lnTo>
                    <a:lnTo>
                      <a:pt x="286" y="554"/>
                    </a:lnTo>
                    <a:lnTo>
                      <a:pt x="290" y="558"/>
                    </a:lnTo>
                    <a:lnTo>
                      <a:pt x="292" y="564"/>
                    </a:lnTo>
                    <a:lnTo>
                      <a:pt x="292" y="570"/>
                    </a:lnTo>
                    <a:lnTo>
                      <a:pt x="292" y="574"/>
                    </a:lnTo>
                    <a:lnTo>
                      <a:pt x="288" y="584"/>
                    </a:lnTo>
                    <a:lnTo>
                      <a:pt x="280" y="592"/>
                    </a:lnTo>
                    <a:lnTo>
                      <a:pt x="270" y="598"/>
                    </a:lnTo>
                    <a:lnTo>
                      <a:pt x="258" y="600"/>
                    </a:lnTo>
                    <a:lnTo>
                      <a:pt x="244" y="598"/>
                    </a:lnTo>
                    <a:lnTo>
                      <a:pt x="244" y="598"/>
                    </a:lnTo>
                    <a:lnTo>
                      <a:pt x="240" y="598"/>
                    </a:lnTo>
                    <a:lnTo>
                      <a:pt x="234" y="598"/>
                    </a:lnTo>
                    <a:lnTo>
                      <a:pt x="226" y="602"/>
                    </a:lnTo>
                    <a:lnTo>
                      <a:pt x="220" y="610"/>
                    </a:lnTo>
                    <a:lnTo>
                      <a:pt x="214" y="618"/>
                    </a:lnTo>
                    <a:lnTo>
                      <a:pt x="210" y="624"/>
                    </a:lnTo>
                    <a:lnTo>
                      <a:pt x="202" y="630"/>
                    </a:lnTo>
                    <a:lnTo>
                      <a:pt x="198" y="630"/>
                    </a:lnTo>
                    <a:lnTo>
                      <a:pt x="192" y="630"/>
                    </a:lnTo>
                    <a:lnTo>
                      <a:pt x="186" y="628"/>
                    </a:lnTo>
                    <a:lnTo>
                      <a:pt x="180" y="624"/>
                    </a:lnTo>
                    <a:lnTo>
                      <a:pt x="180" y="624"/>
                    </a:lnTo>
                    <a:lnTo>
                      <a:pt x="172" y="620"/>
                    </a:lnTo>
                    <a:lnTo>
                      <a:pt x="166" y="618"/>
                    </a:lnTo>
                    <a:lnTo>
                      <a:pt x="160" y="618"/>
                    </a:lnTo>
                    <a:lnTo>
                      <a:pt x="154" y="620"/>
                    </a:lnTo>
                    <a:lnTo>
                      <a:pt x="144" y="626"/>
                    </a:lnTo>
                    <a:lnTo>
                      <a:pt x="136" y="636"/>
                    </a:lnTo>
                    <a:lnTo>
                      <a:pt x="124" y="658"/>
                    </a:lnTo>
                    <a:lnTo>
                      <a:pt x="118" y="666"/>
                    </a:lnTo>
                    <a:lnTo>
                      <a:pt x="112" y="672"/>
                    </a:lnTo>
                    <a:lnTo>
                      <a:pt x="112" y="672"/>
                    </a:lnTo>
                    <a:lnTo>
                      <a:pt x="106" y="674"/>
                    </a:lnTo>
                    <a:lnTo>
                      <a:pt x="102" y="678"/>
                    </a:lnTo>
                    <a:lnTo>
                      <a:pt x="96" y="690"/>
                    </a:lnTo>
                    <a:lnTo>
                      <a:pt x="92" y="702"/>
                    </a:lnTo>
                    <a:lnTo>
                      <a:pt x="88" y="708"/>
                    </a:lnTo>
                    <a:lnTo>
                      <a:pt x="82" y="712"/>
                    </a:lnTo>
                    <a:lnTo>
                      <a:pt x="82" y="712"/>
                    </a:lnTo>
                    <a:lnTo>
                      <a:pt x="76" y="716"/>
                    </a:lnTo>
                    <a:lnTo>
                      <a:pt x="74" y="720"/>
                    </a:lnTo>
                    <a:lnTo>
                      <a:pt x="74" y="726"/>
                    </a:lnTo>
                    <a:lnTo>
                      <a:pt x="76" y="730"/>
                    </a:lnTo>
                    <a:lnTo>
                      <a:pt x="88" y="740"/>
                    </a:lnTo>
                    <a:lnTo>
                      <a:pt x="108" y="756"/>
                    </a:lnTo>
                    <a:lnTo>
                      <a:pt x="108" y="756"/>
                    </a:lnTo>
                    <a:lnTo>
                      <a:pt x="116" y="764"/>
                    </a:lnTo>
                    <a:lnTo>
                      <a:pt x="118" y="772"/>
                    </a:lnTo>
                    <a:lnTo>
                      <a:pt x="118" y="778"/>
                    </a:lnTo>
                    <a:lnTo>
                      <a:pt x="116" y="784"/>
                    </a:lnTo>
                    <a:lnTo>
                      <a:pt x="114" y="790"/>
                    </a:lnTo>
                    <a:lnTo>
                      <a:pt x="112" y="794"/>
                    </a:lnTo>
                    <a:lnTo>
                      <a:pt x="112" y="800"/>
                    </a:lnTo>
                    <a:lnTo>
                      <a:pt x="116" y="804"/>
                    </a:lnTo>
                    <a:lnTo>
                      <a:pt x="116" y="804"/>
                    </a:lnTo>
                    <a:lnTo>
                      <a:pt x="132" y="818"/>
                    </a:lnTo>
                    <a:lnTo>
                      <a:pt x="148" y="834"/>
                    </a:lnTo>
                    <a:lnTo>
                      <a:pt x="158" y="840"/>
                    </a:lnTo>
                    <a:lnTo>
                      <a:pt x="168" y="844"/>
                    </a:lnTo>
                    <a:lnTo>
                      <a:pt x="180" y="844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208" y="836"/>
                    </a:lnTo>
                    <a:lnTo>
                      <a:pt x="218" y="834"/>
                    </a:lnTo>
                    <a:lnTo>
                      <a:pt x="228" y="836"/>
                    </a:lnTo>
                    <a:lnTo>
                      <a:pt x="234" y="838"/>
                    </a:lnTo>
                    <a:lnTo>
                      <a:pt x="240" y="842"/>
                    </a:lnTo>
                    <a:lnTo>
                      <a:pt x="242" y="848"/>
                    </a:lnTo>
                    <a:lnTo>
                      <a:pt x="242" y="858"/>
                    </a:lnTo>
                    <a:lnTo>
                      <a:pt x="238" y="868"/>
                    </a:lnTo>
                    <a:lnTo>
                      <a:pt x="238" y="868"/>
                    </a:lnTo>
                    <a:lnTo>
                      <a:pt x="236" y="878"/>
                    </a:lnTo>
                    <a:lnTo>
                      <a:pt x="236" y="884"/>
                    </a:lnTo>
                    <a:lnTo>
                      <a:pt x="238" y="888"/>
                    </a:lnTo>
                    <a:lnTo>
                      <a:pt x="242" y="890"/>
                    </a:lnTo>
                    <a:lnTo>
                      <a:pt x="244" y="892"/>
                    </a:lnTo>
                    <a:lnTo>
                      <a:pt x="246" y="896"/>
                    </a:lnTo>
                    <a:lnTo>
                      <a:pt x="246" y="900"/>
                    </a:lnTo>
                    <a:lnTo>
                      <a:pt x="244" y="908"/>
                    </a:lnTo>
                    <a:lnTo>
                      <a:pt x="244" y="908"/>
                    </a:lnTo>
                    <a:lnTo>
                      <a:pt x="242" y="918"/>
                    </a:lnTo>
                    <a:lnTo>
                      <a:pt x="244" y="922"/>
                    </a:lnTo>
                    <a:lnTo>
                      <a:pt x="248" y="924"/>
                    </a:lnTo>
                    <a:lnTo>
                      <a:pt x="254" y="924"/>
                    </a:lnTo>
                    <a:lnTo>
                      <a:pt x="262" y="920"/>
                    </a:lnTo>
                    <a:lnTo>
                      <a:pt x="270" y="916"/>
                    </a:lnTo>
                    <a:lnTo>
                      <a:pt x="284" y="904"/>
                    </a:lnTo>
                    <a:lnTo>
                      <a:pt x="284" y="904"/>
                    </a:lnTo>
                    <a:lnTo>
                      <a:pt x="292" y="900"/>
                    </a:lnTo>
                    <a:lnTo>
                      <a:pt x="300" y="898"/>
                    </a:lnTo>
                    <a:lnTo>
                      <a:pt x="308" y="898"/>
                    </a:lnTo>
                    <a:lnTo>
                      <a:pt x="316" y="902"/>
                    </a:lnTo>
                    <a:lnTo>
                      <a:pt x="326" y="906"/>
                    </a:lnTo>
                    <a:lnTo>
                      <a:pt x="336" y="912"/>
                    </a:lnTo>
                    <a:lnTo>
                      <a:pt x="352" y="926"/>
                    </a:lnTo>
                    <a:lnTo>
                      <a:pt x="352" y="926"/>
                    </a:lnTo>
                    <a:lnTo>
                      <a:pt x="358" y="930"/>
                    </a:lnTo>
                    <a:lnTo>
                      <a:pt x="362" y="932"/>
                    </a:lnTo>
                    <a:lnTo>
                      <a:pt x="366" y="930"/>
                    </a:lnTo>
                    <a:lnTo>
                      <a:pt x="370" y="926"/>
                    </a:lnTo>
                    <a:lnTo>
                      <a:pt x="376" y="918"/>
                    </a:lnTo>
                    <a:lnTo>
                      <a:pt x="380" y="916"/>
                    </a:lnTo>
                    <a:lnTo>
                      <a:pt x="386" y="918"/>
                    </a:lnTo>
                    <a:lnTo>
                      <a:pt x="386" y="918"/>
                    </a:lnTo>
                    <a:lnTo>
                      <a:pt x="392" y="920"/>
                    </a:lnTo>
                    <a:lnTo>
                      <a:pt x="402" y="918"/>
                    </a:lnTo>
                    <a:lnTo>
                      <a:pt x="420" y="912"/>
                    </a:lnTo>
                    <a:lnTo>
                      <a:pt x="432" y="908"/>
                    </a:lnTo>
                    <a:lnTo>
                      <a:pt x="432" y="908"/>
                    </a:lnTo>
                    <a:lnTo>
                      <a:pt x="432" y="910"/>
                    </a:lnTo>
                    <a:lnTo>
                      <a:pt x="430" y="916"/>
                    </a:lnTo>
                    <a:lnTo>
                      <a:pt x="430" y="916"/>
                    </a:lnTo>
                    <a:lnTo>
                      <a:pt x="418" y="932"/>
                    </a:lnTo>
                    <a:lnTo>
                      <a:pt x="412" y="946"/>
                    </a:lnTo>
                    <a:lnTo>
                      <a:pt x="410" y="962"/>
                    </a:lnTo>
                    <a:lnTo>
                      <a:pt x="410" y="978"/>
                    </a:lnTo>
                    <a:lnTo>
                      <a:pt x="410" y="978"/>
                    </a:lnTo>
                    <a:lnTo>
                      <a:pt x="408" y="986"/>
                    </a:lnTo>
                    <a:lnTo>
                      <a:pt x="406" y="990"/>
                    </a:lnTo>
                    <a:lnTo>
                      <a:pt x="402" y="992"/>
                    </a:lnTo>
                    <a:lnTo>
                      <a:pt x="396" y="994"/>
                    </a:lnTo>
                    <a:lnTo>
                      <a:pt x="392" y="998"/>
                    </a:lnTo>
                    <a:lnTo>
                      <a:pt x="386" y="1000"/>
                    </a:lnTo>
                    <a:lnTo>
                      <a:pt x="380" y="1008"/>
                    </a:lnTo>
                    <a:lnTo>
                      <a:pt x="374" y="1018"/>
                    </a:lnTo>
                    <a:lnTo>
                      <a:pt x="374" y="1018"/>
                    </a:lnTo>
                    <a:lnTo>
                      <a:pt x="368" y="1028"/>
                    </a:lnTo>
                    <a:lnTo>
                      <a:pt x="360" y="1036"/>
                    </a:lnTo>
                    <a:lnTo>
                      <a:pt x="352" y="1040"/>
                    </a:lnTo>
                    <a:lnTo>
                      <a:pt x="342" y="1044"/>
                    </a:lnTo>
                    <a:lnTo>
                      <a:pt x="332" y="1048"/>
                    </a:lnTo>
                    <a:lnTo>
                      <a:pt x="324" y="1054"/>
                    </a:lnTo>
                    <a:lnTo>
                      <a:pt x="314" y="1060"/>
                    </a:lnTo>
                    <a:lnTo>
                      <a:pt x="306" y="1072"/>
                    </a:lnTo>
                    <a:lnTo>
                      <a:pt x="306" y="1072"/>
                    </a:lnTo>
                    <a:lnTo>
                      <a:pt x="300" y="1082"/>
                    </a:lnTo>
                    <a:lnTo>
                      <a:pt x="296" y="1088"/>
                    </a:lnTo>
                    <a:lnTo>
                      <a:pt x="292" y="1090"/>
                    </a:lnTo>
                    <a:lnTo>
                      <a:pt x="288" y="1088"/>
                    </a:lnTo>
                    <a:lnTo>
                      <a:pt x="276" y="1086"/>
                    </a:lnTo>
                    <a:lnTo>
                      <a:pt x="268" y="1088"/>
                    </a:lnTo>
                    <a:lnTo>
                      <a:pt x="254" y="1090"/>
                    </a:lnTo>
                    <a:lnTo>
                      <a:pt x="254" y="1090"/>
                    </a:lnTo>
                    <a:lnTo>
                      <a:pt x="244" y="1096"/>
                    </a:lnTo>
                    <a:lnTo>
                      <a:pt x="236" y="1100"/>
                    </a:lnTo>
                    <a:lnTo>
                      <a:pt x="232" y="1104"/>
                    </a:lnTo>
                    <a:lnTo>
                      <a:pt x="228" y="1110"/>
                    </a:lnTo>
                    <a:lnTo>
                      <a:pt x="222" y="1118"/>
                    </a:lnTo>
                    <a:lnTo>
                      <a:pt x="218" y="1124"/>
                    </a:lnTo>
                    <a:lnTo>
                      <a:pt x="210" y="1128"/>
                    </a:lnTo>
                    <a:lnTo>
                      <a:pt x="210" y="1128"/>
                    </a:lnTo>
                    <a:lnTo>
                      <a:pt x="200" y="1132"/>
                    </a:lnTo>
                    <a:lnTo>
                      <a:pt x="194" y="1138"/>
                    </a:lnTo>
                    <a:lnTo>
                      <a:pt x="188" y="1144"/>
                    </a:lnTo>
                    <a:lnTo>
                      <a:pt x="186" y="1148"/>
                    </a:lnTo>
                    <a:lnTo>
                      <a:pt x="188" y="1152"/>
                    </a:lnTo>
                    <a:lnTo>
                      <a:pt x="192" y="1154"/>
                    </a:lnTo>
                    <a:lnTo>
                      <a:pt x="200" y="1154"/>
                    </a:lnTo>
                    <a:lnTo>
                      <a:pt x="212" y="1150"/>
                    </a:lnTo>
                    <a:lnTo>
                      <a:pt x="212" y="1150"/>
                    </a:lnTo>
                    <a:lnTo>
                      <a:pt x="224" y="1144"/>
                    </a:lnTo>
                    <a:lnTo>
                      <a:pt x="234" y="1138"/>
                    </a:lnTo>
                    <a:lnTo>
                      <a:pt x="248" y="1124"/>
                    </a:lnTo>
                    <a:lnTo>
                      <a:pt x="256" y="1116"/>
                    </a:lnTo>
                    <a:lnTo>
                      <a:pt x="258" y="1116"/>
                    </a:lnTo>
                    <a:lnTo>
                      <a:pt x="262" y="1120"/>
                    </a:lnTo>
                    <a:lnTo>
                      <a:pt x="262" y="1120"/>
                    </a:lnTo>
                    <a:lnTo>
                      <a:pt x="266" y="1124"/>
                    </a:lnTo>
                    <a:lnTo>
                      <a:pt x="270" y="1124"/>
                    </a:lnTo>
                    <a:lnTo>
                      <a:pt x="278" y="1122"/>
                    </a:lnTo>
                    <a:lnTo>
                      <a:pt x="282" y="1120"/>
                    </a:lnTo>
                    <a:lnTo>
                      <a:pt x="284" y="1120"/>
                    </a:lnTo>
                    <a:lnTo>
                      <a:pt x="288" y="1124"/>
                    </a:lnTo>
                    <a:lnTo>
                      <a:pt x="290" y="1128"/>
                    </a:lnTo>
                    <a:lnTo>
                      <a:pt x="290" y="1128"/>
                    </a:lnTo>
                    <a:lnTo>
                      <a:pt x="292" y="1136"/>
                    </a:lnTo>
                    <a:lnTo>
                      <a:pt x="296" y="1138"/>
                    </a:lnTo>
                    <a:lnTo>
                      <a:pt x="298" y="1140"/>
                    </a:lnTo>
                    <a:lnTo>
                      <a:pt x="302" y="1138"/>
                    </a:lnTo>
                    <a:lnTo>
                      <a:pt x="306" y="1136"/>
                    </a:lnTo>
                    <a:lnTo>
                      <a:pt x="308" y="1130"/>
                    </a:lnTo>
                    <a:lnTo>
                      <a:pt x="308" y="1126"/>
                    </a:lnTo>
                    <a:lnTo>
                      <a:pt x="306" y="1120"/>
                    </a:lnTo>
                    <a:lnTo>
                      <a:pt x="306" y="1120"/>
                    </a:lnTo>
                    <a:lnTo>
                      <a:pt x="306" y="1114"/>
                    </a:lnTo>
                    <a:lnTo>
                      <a:pt x="308" y="1110"/>
                    </a:lnTo>
                    <a:lnTo>
                      <a:pt x="312" y="1106"/>
                    </a:lnTo>
                    <a:lnTo>
                      <a:pt x="316" y="1102"/>
                    </a:lnTo>
                    <a:lnTo>
                      <a:pt x="322" y="1100"/>
                    </a:lnTo>
                    <a:lnTo>
                      <a:pt x="328" y="1100"/>
                    </a:lnTo>
                    <a:lnTo>
                      <a:pt x="332" y="1102"/>
                    </a:lnTo>
                    <a:lnTo>
                      <a:pt x="334" y="1108"/>
                    </a:lnTo>
                    <a:lnTo>
                      <a:pt x="334" y="1108"/>
                    </a:lnTo>
                    <a:lnTo>
                      <a:pt x="334" y="1110"/>
                    </a:lnTo>
                    <a:lnTo>
                      <a:pt x="336" y="1110"/>
                    </a:lnTo>
                    <a:lnTo>
                      <a:pt x="340" y="1110"/>
                    </a:lnTo>
                    <a:lnTo>
                      <a:pt x="354" y="1100"/>
                    </a:lnTo>
                    <a:lnTo>
                      <a:pt x="372" y="1088"/>
                    </a:lnTo>
                    <a:lnTo>
                      <a:pt x="380" y="1084"/>
                    </a:lnTo>
                    <a:lnTo>
                      <a:pt x="388" y="1082"/>
                    </a:lnTo>
                    <a:lnTo>
                      <a:pt x="388" y="1082"/>
                    </a:lnTo>
                    <a:lnTo>
                      <a:pt x="394" y="1082"/>
                    </a:lnTo>
                    <a:lnTo>
                      <a:pt x="396" y="1080"/>
                    </a:lnTo>
                    <a:lnTo>
                      <a:pt x="394" y="1074"/>
                    </a:lnTo>
                    <a:lnTo>
                      <a:pt x="394" y="1068"/>
                    </a:lnTo>
                    <a:lnTo>
                      <a:pt x="398" y="1062"/>
                    </a:lnTo>
                    <a:lnTo>
                      <a:pt x="408" y="1052"/>
                    </a:lnTo>
                    <a:lnTo>
                      <a:pt x="424" y="1042"/>
                    </a:lnTo>
                    <a:lnTo>
                      <a:pt x="424" y="1042"/>
                    </a:lnTo>
                    <a:lnTo>
                      <a:pt x="440" y="1032"/>
                    </a:lnTo>
                    <a:lnTo>
                      <a:pt x="452" y="1024"/>
                    </a:lnTo>
                    <a:lnTo>
                      <a:pt x="462" y="1016"/>
                    </a:lnTo>
                    <a:lnTo>
                      <a:pt x="468" y="1010"/>
                    </a:lnTo>
                    <a:lnTo>
                      <a:pt x="478" y="998"/>
                    </a:lnTo>
                    <a:lnTo>
                      <a:pt x="484" y="994"/>
                    </a:lnTo>
                    <a:lnTo>
                      <a:pt x="492" y="988"/>
                    </a:lnTo>
                    <a:lnTo>
                      <a:pt x="492" y="988"/>
                    </a:lnTo>
                    <a:lnTo>
                      <a:pt x="516" y="976"/>
                    </a:lnTo>
                    <a:lnTo>
                      <a:pt x="538" y="964"/>
                    </a:lnTo>
                    <a:lnTo>
                      <a:pt x="548" y="956"/>
                    </a:lnTo>
                    <a:lnTo>
                      <a:pt x="556" y="950"/>
                    </a:lnTo>
                    <a:lnTo>
                      <a:pt x="562" y="942"/>
                    </a:lnTo>
                    <a:lnTo>
                      <a:pt x="566" y="934"/>
                    </a:lnTo>
                    <a:lnTo>
                      <a:pt x="566" y="934"/>
                    </a:lnTo>
                    <a:lnTo>
                      <a:pt x="568" y="928"/>
                    </a:lnTo>
                    <a:lnTo>
                      <a:pt x="572" y="922"/>
                    </a:lnTo>
                    <a:lnTo>
                      <a:pt x="580" y="916"/>
                    </a:lnTo>
                    <a:lnTo>
                      <a:pt x="588" y="912"/>
                    </a:lnTo>
                    <a:lnTo>
                      <a:pt x="592" y="906"/>
                    </a:lnTo>
                    <a:lnTo>
                      <a:pt x="592" y="900"/>
                    </a:lnTo>
                    <a:lnTo>
                      <a:pt x="592" y="900"/>
                    </a:lnTo>
                    <a:lnTo>
                      <a:pt x="592" y="898"/>
                    </a:lnTo>
                    <a:lnTo>
                      <a:pt x="590" y="896"/>
                    </a:lnTo>
                    <a:lnTo>
                      <a:pt x="582" y="892"/>
                    </a:lnTo>
                    <a:lnTo>
                      <a:pt x="564" y="892"/>
                    </a:lnTo>
                    <a:lnTo>
                      <a:pt x="556" y="890"/>
                    </a:lnTo>
                    <a:lnTo>
                      <a:pt x="554" y="890"/>
                    </a:lnTo>
                    <a:lnTo>
                      <a:pt x="554" y="888"/>
                    </a:lnTo>
                    <a:lnTo>
                      <a:pt x="554" y="886"/>
                    </a:lnTo>
                    <a:lnTo>
                      <a:pt x="556" y="882"/>
                    </a:lnTo>
                    <a:lnTo>
                      <a:pt x="570" y="870"/>
                    </a:lnTo>
                    <a:lnTo>
                      <a:pt x="570" y="870"/>
                    </a:lnTo>
                    <a:lnTo>
                      <a:pt x="598" y="846"/>
                    </a:lnTo>
                    <a:lnTo>
                      <a:pt x="616" y="828"/>
                    </a:lnTo>
                    <a:lnTo>
                      <a:pt x="630" y="810"/>
                    </a:lnTo>
                    <a:lnTo>
                      <a:pt x="644" y="786"/>
                    </a:lnTo>
                    <a:lnTo>
                      <a:pt x="644" y="786"/>
                    </a:lnTo>
                    <a:lnTo>
                      <a:pt x="654" y="774"/>
                    </a:lnTo>
                    <a:lnTo>
                      <a:pt x="666" y="764"/>
                    </a:lnTo>
                    <a:lnTo>
                      <a:pt x="680" y="756"/>
                    </a:lnTo>
                    <a:lnTo>
                      <a:pt x="694" y="750"/>
                    </a:lnTo>
                    <a:lnTo>
                      <a:pt x="710" y="750"/>
                    </a:lnTo>
                    <a:lnTo>
                      <a:pt x="726" y="752"/>
                    </a:lnTo>
                    <a:lnTo>
                      <a:pt x="742" y="758"/>
                    </a:lnTo>
                    <a:lnTo>
                      <a:pt x="750" y="764"/>
                    </a:lnTo>
                    <a:lnTo>
                      <a:pt x="758" y="770"/>
                    </a:lnTo>
                    <a:lnTo>
                      <a:pt x="758" y="770"/>
                    </a:lnTo>
                    <a:lnTo>
                      <a:pt x="768" y="782"/>
                    </a:lnTo>
                    <a:lnTo>
                      <a:pt x="770" y="784"/>
                    </a:lnTo>
                    <a:lnTo>
                      <a:pt x="770" y="784"/>
                    </a:lnTo>
                    <a:lnTo>
                      <a:pt x="752" y="776"/>
                    </a:lnTo>
                    <a:lnTo>
                      <a:pt x="738" y="768"/>
                    </a:lnTo>
                    <a:lnTo>
                      <a:pt x="720" y="764"/>
                    </a:lnTo>
                    <a:lnTo>
                      <a:pt x="712" y="762"/>
                    </a:lnTo>
                    <a:lnTo>
                      <a:pt x="704" y="762"/>
                    </a:lnTo>
                    <a:lnTo>
                      <a:pt x="696" y="764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80" y="776"/>
                    </a:lnTo>
                    <a:lnTo>
                      <a:pt x="674" y="784"/>
                    </a:lnTo>
                    <a:lnTo>
                      <a:pt x="672" y="790"/>
                    </a:lnTo>
                    <a:lnTo>
                      <a:pt x="672" y="796"/>
                    </a:lnTo>
                    <a:lnTo>
                      <a:pt x="672" y="802"/>
                    </a:lnTo>
                    <a:lnTo>
                      <a:pt x="670" y="810"/>
                    </a:lnTo>
                    <a:lnTo>
                      <a:pt x="666" y="818"/>
                    </a:lnTo>
                    <a:lnTo>
                      <a:pt x="658" y="828"/>
                    </a:lnTo>
                    <a:lnTo>
                      <a:pt x="658" y="828"/>
                    </a:lnTo>
                    <a:lnTo>
                      <a:pt x="652" y="836"/>
                    </a:lnTo>
                    <a:lnTo>
                      <a:pt x="650" y="844"/>
                    </a:lnTo>
                    <a:lnTo>
                      <a:pt x="652" y="848"/>
                    </a:lnTo>
                    <a:lnTo>
                      <a:pt x="656" y="852"/>
                    </a:lnTo>
                    <a:lnTo>
                      <a:pt x="660" y="856"/>
                    </a:lnTo>
                    <a:lnTo>
                      <a:pt x="662" y="858"/>
                    </a:lnTo>
                    <a:lnTo>
                      <a:pt x="662" y="862"/>
                    </a:lnTo>
                    <a:lnTo>
                      <a:pt x="656" y="866"/>
                    </a:lnTo>
                    <a:lnTo>
                      <a:pt x="656" y="866"/>
                    </a:lnTo>
                    <a:lnTo>
                      <a:pt x="646" y="874"/>
                    </a:lnTo>
                    <a:lnTo>
                      <a:pt x="644" y="876"/>
                    </a:lnTo>
                    <a:lnTo>
                      <a:pt x="644" y="878"/>
                    </a:lnTo>
                    <a:lnTo>
                      <a:pt x="646" y="880"/>
                    </a:lnTo>
                    <a:lnTo>
                      <a:pt x="648" y="882"/>
                    </a:lnTo>
                    <a:lnTo>
                      <a:pt x="658" y="884"/>
                    </a:lnTo>
                    <a:lnTo>
                      <a:pt x="670" y="884"/>
                    </a:lnTo>
                    <a:lnTo>
                      <a:pt x="684" y="882"/>
                    </a:lnTo>
                    <a:lnTo>
                      <a:pt x="698" y="876"/>
                    </a:lnTo>
                    <a:lnTo>
                      <a:pt x="712" y="866"/>
                    </a:lnTo>
                    <a:lnTo>
                      <a:pt x="712" y="866"/>
                    </a:lnTo>
                    <a:lnTo>
                      <a:pt x="732" y="850"/>
                    </a:lnTo>
                    <a:lnTo>
                      <a:pt x="748" y="840"/>
                    </a:lnTo>
                    <a:lnTo>
                      <a:pt x="762" y="834"/>
                    </a:lnTo>
                    <a:lnTo>
                      <a:pt x="778" y="834"/>
                    </a:lnTo>
                    <a:lnTo>
                      <a:pt x="778" y="834"/>
                    </a:lnTo>
                    <a:lnTo>
                      <a:pt x="786" y="832"/>
                    </a:lnTo>
                    <a:lnTo>
                      <a:pt x="790" y="830"/>
                    </a:lnTo>
                    <a:lnTo>
                      <a:pt x="790" y="828"/>
                    </a:lnTo>
                    <a:lnTo>
                      <a:pt x="790" y="824"/>
                    </a:lnTo>
                    <a:lnTo>
                      <a:pt x="790" y="820"/>
                    </a:lnTo>
                    <a:lnTo>
                      <a:pt x="790" y="818"/>
                    </a:lnTo>
                    <a:lnTo>
                      <a:pt x="794" y="814"/>
                    </a:lnTo>
                    <a:lnTo>
                      <a:pt x="800" y="810"/>
                    </a:lnTo>
                    <a:lnTo>
                      <a:pt x="800" y="810"/>
                    </a:lnTo>
                    <a:lnTo>
                      <a:pt x="804" y="806"/>
                    </a:lnTo>
                    <a:lnTo>
                      <a:pt x="806" y="802"/>
                    </a:lnTo>
                    <a:lnTo>
                      <a:pt x="804" y="796"/>
                    </a:lnTo>
                    <a:lnTo>
                      <a:pt x="802" y="790"/>
                    </a:lnTo>
                    <a:lnTo>
                      <a:pt x="800" y="784"/>
                    </a:lnTo>
                    <a:lnTo>
                      <a:pt x="800" y="780"/>
                    </a:lnTo>
                    <a:lnTo>
                      <a:pt x="804" y="776"/>
                    </a:lnTo>
                    <a:lnTo>
                      <a:pt x="812" y="774"/>
                    </a:lnTo>
                    <a:lnTo>
                      <a:pt x="812" y="774"/>
                    </a:lnTo>
                    <a:lnTo>
                      <a:pt x="824" y="772"/>
                    </a:lnTo>
                    <a:lnTo>
                      <a:pt x="834" y="770"/>
                    </a:lnTo>
                    <a:lnTo>
                      <a:pt x="850" y="764"/>
                    </a:lnTo>
                    <a:lnTo>
                      <a:pt x="856" y="764"/>
                    </a:lnTo>
                    <a:lnTo>
                      <a:pt x="860" y="764"/>
                    </a:lnTo>
                    <a:lnTo>
                      <a:pt x="862" y="768"/>
                    </a:lnTo>
                    <a:lnTo>
                      <a:pt x="862" y="774"/>
                    </a:lnTo>
                    <a:lnTo>
                      <a:pt x="862" y="774"/>
                    </a:lnTo>
                    <a:lnTo>
                      <a:pt x="862" y="780"/>
                    </a:lnTo>
                    <a:lnTo>
                      <a:pt x="866" y="784"/>
                    </a:lnTo>
                    <a:lnTo>
                      <a:pt x="870" y="788"/>
                    </a:lnTo>
                    <a:lnTo>
                      <a:pt x="874" y="790"/>
                    </a:lnTo>
                    <a:lnTo>
                      <a:pt x="888" y="794"/>
                    </a:lnTo>
                    <a:lnTo>
                      <a:pt x="896" y="798"/>
                    </a:lnTo>
                    <a:lnTo>
                      <a:pt x="906" y="802"/>
                    </a:lnTo>
                    <a:lnTo>
                      <a:pt x="906" y="802"/>
                    </a:lnTo>
                    <a:lnTo>
                      <a:pt x="912" y="806"/>
                    </a:lnTo>
                    <a:lnTo>
                      <a:pt x="918" y="806"/>
                    </a:lnTo>
                    <a:lnTo>
                      <a:pt x="922" y="804"/>
                    </a:lnTo>
                    <a:lnTo>
                      <a:pt x="924" y="802"/>
                    </a:lnTo>
                    <a:lnTo>
                      <a:pt x="926" y="800"/>
                    </a:lnTo>
                    <a:lnTo>
                      <a:pt x="930" y="800"/>
                    </a:lnTo>
                    <a:lnTo>
                      <a:pt x="934" y="804"/>
                    </a:lnTo>
                    <a:lnTo>
                      <a:pt x="940" y="810"/>
                    </a:lnTo>
                    <a:lnTo>
                      <a:pt x="940" y="810"/>
                    </a:lnTo>
                    <a:lnTo>
                      <a:pt x="948" y="820"/>
                    </a:lnTo>
                    <a:lnTo>
                      <a:pt x="958" y="824"/>
                    </a:lnTo>
                    <a:lnTo>
                      <a:pt x="968" y="828"/>
                    </a:lnTo>
                    <a:lnTo>
                      <a:pt x="978" y="828"/>
                    </a:lnTo>
                    <a:lnTo>
                      <a:pt x="1002" y="826"/>
                    </a:lnTo>
                    <a:lnTo>
                      <a:pt x="1024" y="824"/>
                    </a:lnTo>
                    <a:lnTo>
                      <a:pt x="1024" y="824"/>
                    </a:lnTo>
                    <a:lnTo>
                      <a:pt x="1036" y="826"/>
                    </a:lnTo>
                    <a:lnTo>
                      <a:pt x="1050" y="830"/>
                    </a:lnTo>
                    <a:lnTo>
                      <a:pt x="1076" y="842"/>
                    </a:lnTo>
                    <a:lnTo>
                      <a:pt x="1090" y="846"/>
                    </a:lnTo>
                    <a:lnTo>
                      <a:pt x="1104" y="850"/>
                    </a:lnTo>
                    <a:lnTo>
                      <a:pt x="1116" y="850"/>
                    </a:lnTo>
                    <a:lnTo>
                      <a:pt x="1122" y="848"/>
                    </a:lnTo>
                    <a:lnTo>
                      <a:pt x="1126" y="846"/>
                    </a:lnTo>
                    <a:lnTo>
                      <a:pt x="1126" y="846"/>
                    </a:lnTo>
                    <a:lnTo>
                      <a:pt x="1136" y="842"/>
                    </a:lnTo>
                    <a:lnTo>
                      <a:pt x="1142" y="840"/>
                    </a:lnTo>
                    <a:lnTo>
                      <a:pt x="1146" y="840"/>
                    </a:lnTo>
                    <a:lnTo>
                      <a:pt x="1150" y="842"/>
                    </a:lnTo>
                    <a:lnTo>
                      <a:pt x="1150" y="846"/>
                    </a:lnTo>
                    <a:lnTo>
                      <a:pt x="1150" y="850"/>
                    </a:lnTo>
                    <a:lnTo>
                      <a:pt x="1146" y="854"/>
                    </a:lnTo>
                    <a:lnTo>
                      <a:pt x="1142" y="858"/>
                    </a:lnTo>
                    <a:lnTo>
                      <a:pt x="1142" y="858"/>
                    </a:lnTo>
                    <a:lnTo>
                      <a:pt x="1138" y="860"/>
                    </a:lnTo>
                    <a:lnTo>
                      <a:pt x="1140" y="864"/>
                    </a:lnTo>
                    <a:lnTo>
                      <a:pt x="1146" y="868"/>
                    </a:lnTo>
                    <a:lnTo>
                      <a:pt x="1154" y="874"/>
                    </a:lnTo>
                    <a:lnTo>
                      <a:pt x="1174" y="882"/>
                    </a:lnTo>
                    <a:lnTo>
                      <a:pt x="1192" y="892"/>
                    </a:lnTo>
                    <a:lnTo>
                      <a:pt x="1192" y="892"/>
                    </a:lnTo>
                    <a:lnTo>
                      <a:pt x="1206" y="900"/>
                    </a:lnTo>
                    <a:lnTo>
                      <a:pt x="1216" y="912"/>
                    </a:lnTo>
                    <a:lnTo>
                      <a:pt x="1228" y="924"/>
                    </a:lnTo>
                    <a:lnTo>
                      <a:pt x="1244" y="934"/>
                    </a:lnTo>
                    <a:lnTo>
                      <a:pt x="1244" y="934"/>
                    </a:lnTo>
                    <a:lnTo>
                      <a:pt x="1254" y="938"/>
                    </a:lnTo>
                    <a:lnTo>
                      <a:pt x="1264" y="940"/>
                    </a:lnTo>
                    <a:lnTo>
                      <a:pt x="1272" y="940"/>
                    </a:lnTo>
                    <a:lnTo>
                      <a:pt x="1278" y="940"/>
                    </a:lnTo>
                    <a:lnTo>
                      <a:pt x="1282" y="938"/>
                    </a:lnTo>
                    <a:lnTo>
                      <a:pt x="1284" y="934"/>
                    </a:lnTo>
                    <a:lnTo>
                      <a:pt x="1284" y="930"/>
                    </a:lnTo>
                    <a:lnTo>
                      <a:pt x="1280" y="924"/>
                    </a:lnTo>
                    <a:lnTo>
                      <a:pt x="1280" y="924"/>
                    </a:lnTo>
                    <a:lnTo>
                      <a:pt x="1272" y="912"/>
                    </a:lnTo>
                    <a:lnTo>
                      <a:pt x="1268" y="904"/>
                    </a:lnTo>
                    <a:lnTo>
                      <a:pt x="1268" y="902"/>
                    </a:lnTo>
                    <a:lnTo>
                      <a:pt x="1270" y="902"/>
                    </a:lnTo>
                    <a:lnTo>
                      <a:pt x="1282" y="912"/>
                    </a:lnTo>
                    <a:lnTo>
                      <a:pt x="1282" y="912"/>
                    </a:lnTo>
                    <a:lnTo>
                      <a:pt x="1298" y="928"/>
                    </a:lnTo>
                    <a:lnTo>
                      <a:pt x="1314" y="938"/>
                    </a:lnTo>
                    <a:lnTo>
                      <a:pt x="1320" y="940"/>
                    </a:lnTo>
                    <a:lnTo>
                      <a:pt x="1324" y="940"/>
                    </a:lnTo>
                    <a:lnTo>
                      <a:pt x="1326" y="938"/>
                    </a:lnTo>
                    <a:lnTo>
                      <a:pt x="1326" y="930"/>
                    </a:lnTo>
                    <a:lnTo>
                      <a:pt x="1326" y="930"/>
                    </a:lnTo>
                    <a:lnTo>
                      <a:pt x="1322" y="916"/>
                    </a:lnTo>
                    <a:lnTo>
                      <a:pt x="1322" y="908"/>
                    </a:lnTo>
                    <a:lnTo>
                      <a:pt x="1322" y="906"/>
                    </a:lnTo>
                    <a:lnTo>
                      <a:pt x="1324" y="908"/>
                    </a:lnTo>
                    <a:lnTo>
                      <a:pt x="1332" y="922"/>
                    </a:lnTo>
                    <a:lnTo>
                      <a:pt x="1332" y="922"/>
                    </a:lnTo>
                    <a:lnTo>
                      <a:pt x="1338" y="930"/>
                    </a:lnTo>
                    <a:lnTo>
                      <a:pt x="1344" y="934"/>
                    </a:lnTo>
                    <a:lnTo>
                      <a:pt x="1348" y="936"/>
                    </a:lnTo>
                    <a:lnTo>
                      <a:pt x="1354" y="938"/>
                    </a:lnTo>
                    <a:lnTo>
                      <a:pt x="1358" y="938"/>
                    </a:lnTo>
                    <a:lnTo>
                      <a:pt x="1362" y="940"/>
                    </a:lnTo>
                    <a:lnTo>
                      <a:pt x="1368" y="942"/>
                    </a:lnTo>
                    <a:lnTo>
                      <a:pt x="1372" y="950"/>
                    </a:lnTo>
                    <a:lnTo>
                      <a:pt x="1372" y="950"/>
                    </a:lnTo>
                    <a:lnTo>
                      <a:pt x="1378" y="966"/>
                    </a:lnTo>
                    <a:lnTo>
                      <a:pt x="1382" y="976"/>
                    </a:lnTo>
                    <a:lnTo>
                      <a:pt x="1384" y="982"/>
                    </a:lnTo>
                    <a:lnTo>
                      <a:pt x="1390" y="988"/>
                    </a:lnTo>
                    <a:lnTo>
                      <a:pt x="1390" y="988"/>
                    </a:lnTo>
                    <a:lnTo>
                      <a:pt x="1394" y="992"/>
                    </a:lnTo>
                    <a:lnTo>
                      <a:pt x="1394" y="996"/>
                    </a:lnTo>
                    <a:lnTo>
                      <a:pt x="1390" y="1002"/>
                    </a:lnTo>
                    <a:lnTo>
                      <a:pt x="1388" y="1006"/>
                    </a:lnTo>
                    <a:lnTo>
                      <a:pt x="1388" y="1008"/>
                    </a:lnTo>
                    <a:lnTo>
                      <a:pt x="1392" y="1012"/>
                    </a:lnTo>
                    <a:lnTo>
                      <a:pt x="1398" y="1014"/>
                    </a:lnTo>
                    <a:lnTo>
                      <a:pt x="1398" y="1014"/>
                    </a:lnTo>
                    <a:lnTo>
                      <a:pt x="1412" y="1020"/>
                    </a:lnTo>
                    <a:lnTo>
                      <a:pt x="1414" y="1024"/>
                    </a:lnTo>
                    <a:lnTo>
                      <a:pt x="1416" y="1026"/>
                    </a:lnTo>
                    <a:lnTo>
                      <a:pt x="1422" y="1036"/>
                    </a:lnTo>
                    <a:lnTo>
                      <a:pt x="1426" y="1042"/>
                    </a:lnTo>
                    <a:lnTo>
                      <a:pt x="1434" y="1052"/>
                    </a:lnTo>
                    <a:lnTo>
                      <a:pt x="1434" y="1052"/>
                    </a:lnTo>
                    <a:lnTo>
                      <a:pt x="1452" y="1064"/>
                    </a:lnTo>
                    <a:lnTo>
                      <a:pt x="1464" y="1070"/>
                    </a:lnTo>
                    <a:lnTo>
                      <a:pt x="1466" y="1074"/>
                    </a:lnTo>
                    <a:lnTo>
                      <a:pt x="1460" y="1076"/>
                    </a:lnTo>
                    <a:lnTo>
                      <a:pt x="1460" y="1076"/>
                    </a:lnTo>
                    <a:lnTo>
                      <a:pt x="1452" y="1080"/>
                    </a:lnTo>
                    <a:lnTo>
                      <a:pt x="1450" y="1086"/>
                    </a:lnTo>
                    <a:lnTo>
                      <a:pt x="1448" y="1092"/>
                    </a:lnTo>
                    <a:lnTo>
                      <a:pt x="1442" y="1100"/>
                    </a:lnTo>
                    <a:lnTo>
                      <a:pt x="1442" y="1100"/>
                    </a:lnTo>
                    <a:lnTo>
                      <a:pt x="1440" y="1104"/>
                    </a:lnTo>
                    <a:lnTo>
                      <a:pt x="1440" y="1108"/>
                    </a:lnTo>
                    <a:lnTo>
                      <a:pt x="1440" y="1112"/>
                    </a:lnTo>
                    <a:lnTo>
                      <a:pt x="1442" y="1114"/>
                    </a:lnTo>
                    <a:lnTo>
                      <a:pt x="1446" y="1116"/>
                    </a:lnTo>
                    <a:lnTo>
                      <a:pt x="1450" y="1114"/>
                    </a:lnTo>
                    <a:lnTo>
                      <a:pt x="1452" y="1112"/>
                    </a:lnTo>
                    <a:lnTo>
                      <a:pt x="1456" y="1106"/>
                    </a:lnTo>
                    <a:lnTo>
                      <a:pt x="1456" y="1106"/>
                    </a:lnTo>
                    <a:lnTo>
                      <a:pt x="1462" y="1092"/>
                    </a:lnTo>
                    <a:lnTo>
                      <a:pt x="1466" y="1088"/>
                    </a:lnTo>
                    <a:lnTo>
                      <a:pt x="1470" y="1084"/>
                    </a:lnTo>
                    <a:lnTo>
                      <a:pt x="1474" y="1082"/>
                    </a:lnTo>
                    <a:lnTo>
                      <a:pt x="1478" y="1084"/>
                    </a:lnTo>
                    <a:lnTo>
                      <a:pt x="1484" y="1088"/>
                    </a:lnTo>
                    <a:lnTo>
                      <a:pt x="1488" y="1094"/>
                    </a:lnTo>
                    <a:lnTo>
                      <a:pt x="1488" y="1094"/>
                    </a:lnTo>
                    <a:lnTo>
                      <a:pt x="1492" y="1104"/>
                    </a:lnTo>
                    <a:lnTo>
                      <a:pt x="1494" y="1112"/>
                    </a:lnTo>
                    <a:lnTo>
                      <a:pt x="1494" y="1118"/>
                    </a:lnTo>
                    <a:lnTo>
                      <a:pt x="1492" y="1124"/>
                    </a:lnTo>
                    <a:lnTo>
                      <a:pt x="1488" y="1134"/>
                    </a:lnTo>
                    <a:lnTo>
                      <a:pt x="1488" y="1138"/>
                    </a:lnTo>
                    <a:lnTo>
                      <a:pt x="1488" y="1144"/>
                    </a:lnTo>
                    <a:lnTo>
                      <a:pt x="1488" y="1144"/>
                    </a:lnTo>
                    <a:lnTo>
                      <a:pt x="1492" y="1152"/>
                    </a:lnTo>
                    <a:lnTo>
                      <a:pt x="1494" y="1160"/>
                    </a:lnTo>
                    <a:lnTo>
                      <a:pt x="1496" y="1164"/>
                    </a:lnTo>
                    <a:lnTo>
                      <a:pt x="1498" y="1164"/>
                    </a:lnTo>
                    <a:lnTo>
                      <a:pt x="1502" y="1162"/>
                    </a:lnTo>
                    <a:lnTo>
                      <a:pt x="1508" y="1158"/>
                    </a:lnTo>
                    <a:lnTo>
                      <a:pt x="1508" y="1158"/>
                    </a:lnTo>
                    <a:lnTo>
                      <a:pt x="1516" y="1150"/>
                    </a:lnTo>
                    <a:lnTo>
                      <a:pt x="1524" y="1142"/>
                    </a:lnTo>
                    <a:lnTo>
                      <a:pt x="1526" y="1138"/>
                    </a:lnTo>
                    <a:lnTo>
                      <a:pt x="1526" y="1132"/>
                    </a:lnTo>
                    <a:lnTo>
                      <a:pt x="1524" y="1118"/>
                    </a:lnTo>
                    <a:lnTo>
                      <a:pt x="1524" y="1118"/>
                    </a:lnTo>
                    <a:lnTo>
                      <a:pt x="1522" y="1106"/>
                    </a:lnTo>
                    <a:lnTo>
                      <a:pt x="1524" y="1098"/>
                    </a:lnTo>
                    <a:lnTo>
                      <a:pt x="1528" y="1094"/>
                    </a:lnTo>
                    <a:lnTo>
                      <a:pt x="1530" y="1090"/>
                    </a:lnTo>
                    <a:lnTo>
                      <a:pt x="1530" y="1090"/>
                    </a:lnTo>
                    <a:lnTo>
                      <a:pt x="1528" y="1098"/>
                    </a:lnTo>
                    <a:lnTo>
                      <a:pt x="1530" y="1106"/>
                    </a:lnTo>
                    <a:lnTo>
                      <a:pt x="1532" y="1118"/>
                    </a:lnTo>
                    <a:lnTo>
                      <a:pt x="1534" y="1130"/>
                    </a:lnTo>
                    <a:lnTo>
                      <a:pt x="1532" y="1136"/>
                    </a:lnTo>
                    <a:lnTo>
                      <a:pt x="1530" y="1140"/>
                    </a:lnTo>
                    <a:lnTo>
                      <a:pt x="1530" y="1140"/>
                    </a:lnTo>
                    <a:lnTo>
                      <a:pt x="1526" y="1142"/>
                    </a:lnTo>
                    <a:lnTo>
                      <a:pt x="1526" y="1146"/>
                    </a:lnTo>
                    <a:lnTo>
                      <a:pt x="1526" y="1152"/>
                    </a:lnTo>
                    <a:lnTo>
                      <a:pt x="1526" y="1160"/>
                    </a:lnTo>
                    <a:lnTo>
                      <a:pt x="1524" y="1162"/>
                    </a:lnTo>
                    <a:lnTo>
                      <a:pt x="1522" y="1166"/>
                    </a:lnTo>
                    <a:lnTo>
                      <a:pt x="1522" y="1166"/>
                    </a:lnTo>
                    <a:lnTo>
                      <a:pt x="1516" y="1172"/>
                    </a:lnTo>
                    <a:lnTo>
                      <a:pt x="1512" y="1178"/>
                    </a:lnTo>
                    <a:lnTo>
                      <a:pt x="1512" y="1182"/>
                    </a:lnTo>
                    <a:lnTo>
                      <a:pt x="1512" y="1186"/>
                    </a:lnTo>
                    <a:lnTo>
                      <a:pt x="1518" y="1192"/>
                    </a:lnTo>
                    <a:lnTo>
                      <a:pt x="1520" y="1194"/>
                    </a:lnTo>
                    <a:lnTo>
                      <a:pt x="1524" y="1198"/>
                    </a:lnTo>
                    <a:lnTo>
                      <a:pt x="1524" y="1198"/>
                    </a:lnTo>
                    <a:lnTo>
                      <a:pt x="1528" y="1210"/>
                    </a:lnTo>
                    <a:lnTo>
                      <a:pt x="1534" y="1222"/>
                    </a:lnTo>
                    <a:lnTo>
                      <a:pt x="1542" y="1232"/>
                    </a:lnTo>
                    <a:lnTo>
                      <a:pt x="1554" y="1244"/>
                    </a:lnTo>
                    <a:lnTo>
                      <a:pt x="1554" y="1244"/>
                    </a:lnTo>
                    <a:lnTo>
                      <a:pt x="1558" y="1246"/>
                    </a:lnTo>
                    <a:lnTo>
                      <a:pt x="1560" y="1244"/>
                    </a:lnTo>
                    <a:lnTo>
                      <a:pt x="1562" y="1236"/>
                    </a:lnTo>
                    <a:lnTo>
                      <a:pt x="1564" y="1230"/>
                    </a:lnTo>
                    <a:lnTo>
                      <a:pt x="1566" y="1224"/>
                    </a:lnTo>
                    <a:lnTo>
                      <a:pt x="1574" y="1218"/>
                    </a:lnTo>
                    <a:lnTo>
                      <a:pt x="1584" y="1216"/>
                    </a:lnTo>
                    <a:lnTo>
                      <a:pt x="1584" y="1216"/>
                    </a:lnTo>
                    <a:lnTo>
                      <a:pt x="1592" y="1216"/>
                    </a:lnTo>
                    <a:lnTo>
                      <a:pt x="1594" y="1216"/>
                    </a:lnTo>
                    <a:lnTo>
                      <a:pt x="1586" y="1222"/>
                    </a:lnTo>
                    <a:lnTo>
                      <a:pt x="1582" y="1228"/>
                    </a:lnTo>
                    <a:lnTo>
                      <a:pt x="1578" y="1234"/>
                    </a:lnTo>
                    <a:lnTo>
                      <a:pt x="1574" y="1240"/>
                    </a:lnTo>
                    <a:lnTo>
                      <a:pt x="1576" y="1248"/>
                    </a:lnTo>
                    <a:lnTo>
                      <a:pt x="1576" y="1248"/>
                    </a:lnTo>
                    <a:lnTo>
                      <a:pt x="1582" y="1258"/>
                    </a:lnTo>
                    <a:lnTo>
                      <a:pt x="1586" y="1260"/>
                    </a:lnTo>
                    <a:lnTo>
                      <a:pt x="1588" y="1262"/>
                    </a:lnTo>
                    <a:lnTo>
                      <a:pt x="1590" y="1274"/>
                    </a:lnTo>
                    <a:lnTo>
                      <a:pt x="1590" y="1274"/>
                    </a:lnTo>
                    <a:lnTo>
                      <a:pt x="1592" y="1280"/>
                    </a:lnTo>
                    <a:lnTo>
                      <a:pt x="1596" y="1280"/>
                    </a:lnTo>
                    <a:lnTo>
                      <a:pt x="1600" y="1280"/>
                    </a:lnTo>
                    <a:lnTo>
                      <a:pt x="1604" y="1278"/>
                    </a:lnTo>
                    <a:lnTo>
                      <a:pt x="1608" y="1278"/>
                    </a:lnTo>
                    <a:lnTo>
                      <a:pt x="1610" y="1278"/>
                    </a:lnTo>
                    <a:lnTo>
                      <a:pt x="1610" y="1280"/>
                    </a:lnTo>
                    <a:lnTo>
                      <a:pt x="1606" y="1290"/>
                    </a:lnTo>
                    <a:lnTo>
                      <a:pt x="1606" y="1290"/>
                    </a:lnTo>
                    <a:lnTo>
                      <a:pt x="1598" y="1306"/>
                    </a:lnTo>
                    <a:lnTo>
                      <a:pt x="1596" y="1318"/>
                    </a:lnTo>
                    <a:lnTo>
                      <a:pt x="1598" y="1322"/>
                    </a:lnTo>
                    <a:lnTo>
                      <a:pt x="1600" y="1322"/>
                    </a:lnTo>
                    <a:lnTo>
                      <a:pt x="1600" y="1322"/>
                    </a:lnTo>
                    <a:lnTo>
                      <a:pt x="1602" y="1322"/>
                    </a:lnTo>
                    <a:lnTo>
                      <a:pt x="1602" y="1324"/>
                    </a:lnTo>
                    <a:lnTo>
                      <a:pt x="1602" y="1330"/>
                    </a:lnTo>
                    <a:lnTo>
                      <a:pt x="1602" y="1336"/>
                    </a:lnTo>
                    <a:lnTo>
                      <a:pt x="1604" y="1340"/>
                    </a:lnTo>
                    <a:lnTo>
                      <a:pt x="1608" y="1342"/>
                    </a:lnTo>
                    <a:lnTo>
                      <a:pt x="1608" y="1342"/>
                    </a:lnTo>
                    <a:lnTo>
                      <a:pt x="1610" y="1342"/>
                    </a:lnTo>
                    <a:lnTo>
                      <a:pt x="1612" y="1340"/>
                    </a:lnTo>
                    <a:lnTo>
                      <a:pt x="1614" y="1330"/>
                    </a:lnTo>
                    <a:lnTo>
                      <a:pt x="1616" y="1320"/>
                    </a:lnTo>
                    <a:lnTo>
                      <a:pt x="1618" y="1316"/>
                    </a:lnTo>
                    <a:lnTo>
                      <a:pt x="1622" y="1314"/>
                    </a:lnTo>
                    <a:lnTo>
                      <a:pt x="1622" y="1314"/>
                    </a:lnTo>
                    <a:lnTo>
                      <a:pt x="1630" y="1310"/>
                    </a:lnTo>
                    <a:lnTo>
                      <a:pt x="1636" y="1304"/>
                    </a:lnTo>
                    <a:lnTo>
                      <a:pt x="1642" y="1300"/>
                    </a:lnTo>
                    <a:lnTo>
                      <a:pt x="1642" y="1300"/>
                    </a:lnTo>
                    <a:lnTo>
                      <a:pt x="1644" y="1304"/>
                    </a:lnTo>
                    <a:lnTo>
                      <a:pt x="1644" y="1304"/>
                    </a:lnTo>
                    <a:lnTo>
                      <a:pt x="1646" y="1306"/>
                    </a:lnTo>
                    <a:lnTo>
                      <a:pt x="1648" y="1308"/>
                    </a:lnTo>
                    <a:lnTo>
                      <a:pt x="1654" y="1308"/>
                    </a:lnTo>
                    <a:lnTo>
                      <a:pt x="1660" y="1308"/>
                    </a:lnTo>
                    <a:lnTo>
                      <a:pt x="1660" y="1310"/>
                    </a:lnTo>
                    <a:lnTo>
                      <a:pt x="1660" y="1314"/>
                    </a:lnTo>
                    <a:lnTo>
                      <a:pt x="1660" y="1314"/>
                    </a:lnTo>
                    <a:lnTo>
                      <a:pt x="1660" y="1318"/>
                    </a:lnTo>
                    <a:lnTo>
                      <a:pt x="1658" y="1318"/>
                    </a:lnTo>
                    <a:lnTo>
                      <a:pt x="1656" y="1316"/>
                    </a:lnTo>
                    <a:lnTo>
                      <a:pt x="1652" y="1314"/>
                    </a:lnTo>
                    <a:lnTo>
                      <a:pt x="1648" y="1312"/>
                    </a:lnTo>
                    <a:lnTo>
                      <a:pt x="1642" y="1314"/>
                    </a:lnTo>
                    <a:lnTo>
                      <a:pt x="1634" y="1318"/>
                    </a:lnTo>
                    <a:lnTo>
                      <a:pt x="1634" y="1318"/>
                    </a:lnTo>
                    <a:lnTo>
                      <a:pt x="1622" y="1330"/>
                    </a:lnTo>
                    <a:lnTo>
                      <a:pt x="1618" y="1336"/>
                    </a:lnTo>
                    <a:lnTo>
                      <a:pt x="1618" y="1342"/>
                    </a:lnTo>
                    <a:lnTo>
                      <a:pt x="1618" y="1350"/>
                    </a:lnTo>
                    <a:lnTo>
                      <a:pt x="1618" y="1350"/>
                    </a:lnTo>
                    <a:lnTo>
                      <a:pt x="1620" y="1356"/>
                    </a:lnTo>
                    <a:lnTo>
                      <a:pt x="1622" y="1358"/>
                    </a:lnTo>
                    <a:lnTo>
                      <a:pt x="1626" y="1360"/>
                    </a:lnTo>
                    <a:lnTo>
                      <a:pt x="1628" y="1362"/>
                    </a:lnTo>
                    <a:lnTo>
                      <a:pt x="1624" y="1366"/>
                    </a:lnTo>
                    <a:lnTo>
                      <a:pt x="1624" y="1366"/>
                    </a:lnTo>
                    <a:lnTo>
                      <a:pt x="1622" y="1368"/>
                    </a:lnTo>
                    <a:lnTo>
                      <a:pt x="1622" y="1370"/>
                    </a:lnTo>
                    <a:lnTo>
                      <a:pt x="1624" y="1372"/>
                    </a:lnTo>
                    <a:lnTo>
                      <a:pt x="1626" y="1374"/>
                    </a:lnTo>
                    <a:lnTo>
                      <a:pt x="1624" y="1376"/>
                    </a:lnTo>
                    <a:lnTo>
                      <a:pt x="1624" y="1376"/>
                    </a:lnTo>
                    <a:lnTo>
                      <a:pt x="1620" y="1378"/>
                    </a:lnTo>
                    <a:lnTo>
                      <a:pt x="1620" y="1382"/>
                    </a:lnTo>
                    <a:lnTo>
                      <a:pt x="1620" y="1384"/>
                    </a:lnTo>
                    <a:lnTo>
                      <a:pt x="1622" y="1386"/>
                    </a:lnTo>
                    <a:lnTo>
                      <a:pt x="1630" y="1392"/>
                    </a:lnTo>
                    <a:lnTo>
                      <a:pt x="1642" y="1396"/>
                    </a:lnTo>
                    <a:lnTo>
                      <a:pt x="1642" y="1396"/>
                    </a:lnTo>
                    <a:lnTo>
                      <a:pt x="1650" y="1398"/>
                    </a:lnTo>
                    <a:lnTo>
                      <a:pt x="1656" y="1396"/>
                    </a:lnTo>
                    <a:lnTo>
                      <a:pt x="1662" y="1394"/>
                    </a:lnTo>
                    <a:lnTo>
                      <a:pt x="1670" y="1394"/>
                    </a:lnTo>
                    <a:lnTo>
                      <a:pt x="1670" y="1394"/>
                    </a:lnTo>
                    <a:lnTo>
                      <a:pt x="1676" y="1396"/>
                    </a:lnTo>
                    <a:lnTo>
                      <a:pt x="1676" y="1398"/>
                    </a:lnTo>
                    <a:lnTo>
                      <a:pt x="1676" y="1400"/>
                    </a:lnTo>
                    <a:lnTo>
                      <a:pt x="1682" y="1400"/>
                    </a:lnTo>
                    <a:lnTo>
                      <a:pt x="1682" y="1400"/>
                    </a:lnTo>
                    <a:lnTo>
                      <a:pt x="1688" y="1402"/>
                    </a:lnTo>
                    <a:lnTo>
                      <a:pt x="1688" y="1404"/>
                    </a:lnTo>
                    <a:lnTo>
                      <a:pt x="1686" y="1412"/>
                    </a:lnTo>
                    <a:lnTo>
                      <a:pt x="1686" y="1416"/>
                    </a:lnTo>
                    <a:lnTo>
                      <a:pt x="1686" y="1420"/>
                    </a:lnTo>
                    <a:lnTo>
                      <a:pt x="1688" y="1422"/>
                    </a:lnTo>
                    <a:lnTo>
                      <a:pt x="1694" y="1420"/>
                    </a:lnTo>
                    <a:lnTo>
                      <a:pt x="1694" y="1420"/>
                    </a:lnTo>
                    <a:lnTo>
                      <a:pt x="1700" y="1420"/>
                    </a:lnTo>
                    <a:lnTo>
                      <a:pt x="1702" y="1422"/>
                    </a:lnTo>
                    <a:lnTo>
                      <a:pt x="1706" y="1424"/>
                    </a:lnTo>
                    <a:lnTo>
                      <a:pt x="1714" y="1422"/>
                    </a:lnTo>
                    <a:lnTo>
                      <a:pt x="1714" y="1422"/>
                    </a:lnTo>
                    <a:lnTo>
                      <a:pt x="1718" y="1422"/>
                    </a:lnTo>
                    <a:lnTo>
                      <a:pt x="1722" y="1422"/>
                    </a:lnTo>
                    <a:lnTo>
                      <a:pt x="1730" y="1426"/>
                    </a:lnTo>
                    <a:lnTo>
                      <a:pt x="1736" y="1430"/>
                    </a:lnTo>
                    <a:lnTo>
                      <a:pt x="1738" y="1430"/>
                    </a:lnTo>
                    <a:lnTo>
                      <a:pt x="1742" y="1428"/>
                    </a:lnTo>
                    <a:lnTo>
                      <a:pt x="1742" y="1428"/>
                    </a:lnTo>
                    <a:lnTo>
                      <a:pt x="1744" y="1428"/>
                    </a:lnTo>
                    <a:lnTo>
                      <a:pt x="1748" y="1430"/>
                    </a:lnTo>
                    <a:lnTo>
                      <a:pt x="1750" y="1434"/>
                    </a:lnTo>
                    <a:lnTo>
                      <a:pt x="1750" y="1442"/>
                    </a:lnTo>
                    <a:lnTo>
                      <a:pt x="1748" y="1444"/>
                    </a:lnTo>
                    <a:lnTo>
                      <a:pt x="1744" y="1446"/>
                    </a:lnTo>
                    <a:lnTo>
                      <a:pt x="1744" y="1446"/>
                    </a:lnTo>
                    <a:lnTo>
                      <a:pt x="1742" y="1448"/>
                    </a:lnTo>
                    <a:lnTo>
                      <a:pt x="1742" y="1450"/>
                    </a:lnTo>
                    <a:lnTo>
                      <a:pt x="1748" y="1458"/>
                    </a:lnTo>
                    <a:lnTo>
                      <a:pt x="1758" y="1464"/>
                    </a:lnTo>
                    <a:lnTo>
                      <a:pt x="1764" y="1464"/>
                    </a:lnTo>
                    <a:lnTo>
                      <a:pt x="1768" y="1464"/>
                    </a:lnTo>
                    <a:lnTo>
                      <a:pt x="1768" y="1464"/>
                    </a:lnTo>
                    <a:lnTo>
                      <a:pt x="1774" y="1458"/>
                    </a:lnTo>
                    <a:lnTo>
                      <a:pt x="1778" y="1454"/>
                    </a:lnTo>
                    <a:lnTo>
                      <a:pt x="1778" y="1452"/>
                    </a:lnTo>
                    <a:lnTo>
                      <a:pt x="1778" y="1454"/>
                    </a:lnTo>
                    <a:lnTo>
                      <a:pt x="1780" y="1460"/>
                    </a:lnTo>
                    <a:lnTo>
                      <a:pt x="1780" y="1460"/>
                    </a:lnTo>
                    <a:lnTo>
                      <a:pt x="1780" y="1468"/>
                    </a:lnTo>
                    <a:lnTo>
                      <a:pt x="1784" y="1470"/>
                    </a:lnTo>
                    <a:lnTo>
                      <a:pt x="1786" y="1470"/>
                    </a:lnTo>
                    <a:lnTo>
                      <a:pt x="1786" y="1474"/>
                    </a:lnTo>
                    <a:lnTo>
                      <a:pt x="1786" y="1474"/>
                    </a:lnTo>
                    <a:lnTo>
                      <a:pt x="1784" y="1476"/>
                    </a:lnTo>
                    <a:lnTo>
                      <a:pt x="1782" y="1476"/>
                    </a:lnTo>
                    <a:lnTo>
                      <a:pt x="1780" y="1472"/>
                    </a:lnTo>
                    <a:lnTo>
                      <a:pt x="1776" y="1468"/>
                    </a:lnTo>
                    <a:lnTo>
                      <a:pt x="1774" y="1468"/>
                    </a:lnTo>
                    <a:lnTo>
                      <a:pt x="1772" y="1470"/>
                    </a:lnTo>
                    <a:lnTo>
                      <a:pt x="1772" y="1470"/>
                    </a:lnTo>
                    <a:lnTo>
                      <a:pt x="1770" y="1472"/>
                    </a:lnTo>
                    <a:lnTo>
                      <a:pt x="1772" y="1476"/>
                    </a:lnTo>
                    <a:lnTo>
                      <a:pt x="1780" y="1484"/>
                    </a:lnTo>
                    <a:lnTo>
                      <a:pt x="1790" y="1486"/>
                    </a:lnTo>
                    <a:lnTo>
                      <a:pt x="1794" y="1486"/>
                    </a:lnTo>
                    <a:lnTo>
                      <a:pt x="1794" y="1484"/>
                    </a:lnTo>
                    <a:lnTo>
                      <a:pt x="1794" y="1484"/>
                    </a:lnTo>
                    <a:lnTo>
                      <a:pt x="1796" y="1478"/>
                    </a:lnTo>
                    <a:lnTo>
                      <a:pt x="1800" y="1474"/>
                    </a:lnTo>
                    <a:lnTo>
                      <a:pt x="1804" y="1474"/>
                    </a:lnTo>
                    <a:lnTo>
                      <a:pt x="1804" y="1478"/>
                    </a:lnTo>
                    <a:lnTo>
                      <a:pt x="1804" y="1478"/>
                    </a:lnTo>
                    <a:lnTo>
                      <a:pt x="1804" y="1486"/>
                    </a:lnTo>
                    <a:lnTo>
                      <a:pt x="1806" y="1492"/>
                    </a:lnTo>
                    <a:lnTo>
                      <a:pt x="1808" y="1498"/>
                    </a:lnTo>
                    <a:lnTo>
                      <a:pt x="1808" y="1504"/>
                    </a:lnTo>
                    <a:lnTo>
                      <a:pt x="1808" y="1504"/>
                    </a:lnTo>
                    <a:lnTo>
                      <a:pt x="1808" y="1510"/>
                    </a:lnTo>
                    <a:lnTo>
                      <a:pt x="1810" y="1512"/>
                    </a:lnTo>
                    <a:lnTo>
                      <a:pt x="1812" y="1510"/>
                    </a:lnTo>
                    <a:lnTo>
                      <a:pt x="1816" y="1506"/>
                    </a:lnTo>
                    <a:lnTo>
                      <a:pt x="1816" y="1506"/>
                    </a:lnTo>
                    <a:lnTo>
                      <a:pt x="1818" y="1504"/>
                    </a:lnTo>
                    <a:lnTo>
                      <a:pt x="1820" y="1506"/>
                    </a:lnTo>
                    <a:lnTo>
                      <a:pt x="1822" y="1508"/>
                    </a:lnTo>
                    <a:lnTo>
                      <a:pt x="1822" y="1508"/>
                    </a:lnTo>
                    <a:lnTo>
                      <a:pt x="1822" y="1516"/>
                    </a:lnTo>
                    <a:lnTo>
                      <a:pt x="1824" y="1520"/>
                    </a:lnTo>
                    <a:lnTo>
                      <a:pt x="1828" y="1526"/>
                    </a:lnTo>
                    <a:lnTo>
                      <a:pt x="1832" y="1528"/>
                    </a:lnTo>
                    <a:lnTo>
                      <a:pt x="1832" y="1530"/>
                    </a:lnTo>
                    <a:lnTo>
                      <a:pt x="1832" y="1534"/>
                    </a:lnTo>
                    <a:lnTo>
                      <a:pt x="1832" y="1534"/>
                    </a:lnTo>
                    <a:lnTo>
                      <a:pt x="1832" y="1538"/>
                    </a:lnTo>
                    <a:lnTo>
                      <a:pt x="1830" y="1538"/>
                    </a:lnTo>
                    <a:lnTo>
                      <a:pt x="1826" y="1540"/>
                    </a:lnTo>
                    <a:lnTo>
                      <a:pt x="1824" y="1540"/>
                    </a:lnTo>
                    <a:lnTo>
                      <a:pt x="1824" y="1542"/>
                    </a:lnTo>
                    <a:lnTo>
                      <a:pt x="1830" y="1550"/>
                    </a:lnTo>
                    <a:lnTo>
                      <a:pt x="1830" y="1550"/>
                    </a:lnTo>
                    <a:lnTo>
                      <a:pt x="1836" y="1562"/>
                    </a:lnTo>
                    <a:lnTo>
                      <a:pt x="1840" y="1570"/>
                    </a:lnTo>
                    <a:lnTo>
                      <a:pt x="1840" y="1582"/>
                    </a:lnTo>
                    <a:lnTo>
                      <a:pt x="1840" y="1600"/>
                    </a:lnTo>
                    <a:lnTo>
                      <a:pt x="1840" y="1600"/>
                    </a:lnTo>
                    <a:lnTo>
                      <a:pt x="1838" y="1608"/>
                    </a:lnTo>
                    <a:lnTo>
                      <a:pt x="1836" y="1610"/>
                    </a:lnTo>
                    <a:lnTo>
                      <a:pt x="1834" y="1608"/>
                    </a:lnTo>
                    <a:lnTo>
                      <a:pt x="1834" y="1604"/>
                    </a:lnTo>
                    <a:lnTo>
                      <a:pt x="1828" y="1570"/>
                    </a:lnTo>
                    <a:lnTo>
                      <a:pt x="1828" y="1570"/>
                    </a:lnTo>
                    <a:lnTo>
                      <a:pt x="1824" y="1564"/>
                    </a:lnTo>
                    <a:lnTo>
                      <a:pt x="1816" y="1560"/>
                    </a:lnTo>
                    <a:lnTo>
                      <a:pt x="1808" y="1558"/>
                    </a:lnTo>
                    <a:lnTo>
                      <a:pt x="1798" y="1556"/>
                    </a:lnTo>
                    <a:lnTo>
                      <a:pt x="1776" y="1554"/>
                    </a:lnTo>
                    <a:lnTo>
                      <a:pt x="1766" y="1552"/>
                    </a:lnTo>
                    <a:lnTo>
                      <a:pt x="1758" y="1548"/>
                    </a:lnTo>
                    <a:lnTo>
                      <a:pt x="1758" y="1548"/>
                    </a:lnTo>
                    <a:lnTo>
                      <a:pt x="1752" y="1546"/>
                    </a:lnTo>
                    <a:lnTo>
                      <a:pt x="1746" y="1546"/>
                    </a:lnTo>
                    <a:lnTo>
                      <a:pt x="1744" y="1548"/>
                    </a:lnTo>
                    <a:lnTo>
                      <a:pt x="1742" y="1552"/>
                    </a:lnTo>
                    <a:lnTo>
                      <a:pt x="1744" y="1556"/>
                    </a:lnTo>
                    <a:lnTo>
                      <a:pt x="1746" y="1564"/>
                    </a:lnTo>
                    <a:lnTo>
                      <a:pt x="1754" y="1578"/>
                    </a:lnTo>
                    <a:lnTo>
                      <a:pt x="1754" y="1578"/>
                    </a:lnTo>
                    <a:lnTo>
                      <a:pt x="1758" y="1586"/>
                    </a:lnTo>
                    <a:lnTo>
                      <a:pt x="1764" y="1598"/>
                    </a:lnTo>
                    <a:lnTo>
                      <a:pt x="1770" y="1626"/>
                    </a:lnTo>
                    <a:lnTo>
                      <a:pt x="1774" y="1658"/>
                    </a:lnTo>
                    <a:lnTo>
                      <a:pt x="1774" y="1690"/>
                    </a:lnTo>
                    <a:lnTo>
                      <a:pt x="1774" y="1690"/>
                    </a:lnTo>
                    <a:lnTo>
                      <a:pt x="1774" y="1726"/>
                    </a:lnTo>
                    <a:lnTo>
                      <a:pt x="1770" y="1768"/>
                    </a:lnTo>
                    <a:lnTo>
                      <a:pt x="1766" y="1810"/>
                    </a:lnTo>
                    <a:lnTo>
                      <a:pt x="1762" y="1828"/>
                    </a:lnTo>
                    <a:lnTo>
                      <a:pt x="1756" y="1842"/>
                    </a:lnTo>
                    <a:lnTo>
                      <a:pt x="1756" y="1842"/>
                    </a:lnTo>
                    <a:lnTo>
                      <a:pt x="1754" y="1854"/>
                    </a:lnTo>
                    <a:lnTo>
                      <a:pt x="1754" y="1870"/>
                    </a:lnTo>
                    <a:lnTo>
                      <a:pt x="1756" y="1886"/>
                    </a:lnTo>
                    <a:lnTo>
                      <a:pt x="1760" y="1904"/>
                    </a:lnTo>
                    <a:lnTo>
                      <a:pt x="1764" y="1920"/>
                    </a:lnTo>
                    <a:lnTo>
                      <a:pt x="1766" y="1938"/>
                    </a:lnTo>
                    <a:lnTo>
                      <a:pt x="1766" y="1956"/>
                    </a:lnTo>
                    <a:lnTo>
                      <a:pt x="1762" y="1972"/>
                    </a:lnTo>
                    <a:lnTo>
                      <a:pt x="1762" y="1972"/>
                    </a:lnTo>
                    <a:lnTo>
                      <a:pt x="1760" y="1986"/>
                    </a:lnTo>
                    <a:lnTo>
                      <a:pt x="1758" y="1996"/>
                    </a:lnTo>
                    <a:lnTo>
                      <a:pt x="1762" y="2006"/>
                    </a:lnTo>
                    <a:lnTo>
                      <a:pt x="1766" y="2012"/>
                    </a:lnTo>
                    <a:lnTo>
                      <a:pt x="1774" y="2030"/>
                    </a:lnTo>
                    <a:lnTo>
                      <a:pt x="1778" y="2042"/>
                    </a:lnTo>
                    <a:lnTo>
                      <a:pt x="1780" y="2056"/>
                    </a:lnTo>
                    <a:lnTo>
                      <a:pt x="1780" y="2056"/>
                    </a:lnTo>
                    <a:lnTo>
                      <a:pt x="1784" y="2072"/>
                    </a:lnTo>
                    <a:lnTo>
                      <a:pt x="1786" y="2082"/>
                    </a:lnTo>
                    <a:lnTo>
                      <a:pt x="1792" y="2090"/>
                    </a:lnTo>
                    <a:lnTo>
                      <a:pt x="1798" y="2096"/>
                    </a:lnTo>
                    <a:lnTo>
                      <a:pt x="1808" y="2104"/>
                    </a:lnTo>
                    <a:lnTo>
                      <a:pt x="1812" y="2110"/>
                    </a:lnTo>
                    <a:lnTo>
                      <a:pt x="1814" y="2118"/>
                    </a:lnTo>
                    <a:lnTo>
                      <a:pt x="1814" y="2118"/>
                    </a:lnTo>
                    <a:lnTo>
                      <a:pt x="1816" y="2124"/>
                    </a:lnTo>
                    <a:lnTo>
                      <a:pt x="1818" y="2128"/>
                    </a:lnTo>
                    <a:lnTo>
                      <a:pt x="1824" y="2132"/>
                    </a:lnTo>
                    <a:lnTo>
                      <a:pt x="1828" y="2136"/>
                    </a:lnTo>
                    <a:lnTo>
                      <a:pt x="1832" y="2140"/>
                    </a:lnTo>
                    <a:lnTo>
                      <a:pt x="1834" y="2146"/>
                    </a:lnTo>
                    <a:lnTo>
                      <a:pt x="1836" y="2158"/>
                    </a:lnTo>
                    <a:lnTo>
                      <a:pt x="1836" y="2158"/>
                    </a:lnTo>
                    <a:lnTo>
                      <a:pt x="1838" y="2170"/>
                    </a:lnTo>
                    <a:lnTo>
                      <a:pt x="1842" y="2178"/>
                    </a:lnTo>
                    <a:lnTo>
                      <a:pt x="1846" y="2182"/>
                    </a:lnTo>
                    <a:lnTo>
                      <a:pt x="1852" y="2186"/>
                    </a:lnTo>
                    <a:lnTo>
                      <a:pt x="1856" y="2188"/>
                    </a:lnTo>
                    <a:lnTo>
                      <a:pt x="1860" y="2190"/>
                    </a:lnTo>
                    <a:lnTo>
                      <a:pt x="1862" y="2194"/>
                    </a:lnTo>
                    <a:lnTo>
                      <a:pt x="1860" y="2200"/>
                    </a:lnTo>
                    <a:lnTo>
                      <a:pt x="1860" y="2200"/>
                    </a:lnTo>
                    <a:lnTo>
                      <a:pt x="1858" y="2208"/>
                    </a:lnTo>
                    <a:lnTo>
                      <a:pt x="1858" y="2214"/>
                    </a:lnTo>
                    <a:lnTo>
                      <a:pt x="1860" y="2218"/>
                    </a:lnTo>
                    <a:lnTo>
                      <a:pt x="1862" y="2224"/>
                    </a:lnTo>
                    <a:lnTo>
                      <a:pt x="1872" y="2238"/>
                    </a:lnTo>
                    <a:lnTo>
                      <a:pt x="1890" y="2260"/>
                    </a:lnTo>
                    <a:lnTo>
                      <a:pt x="1890" y="2260"/>
                    </a:lnTo>
                    <a:lnTo>
                      <a:pt x="1900" y="2272"/>
                    </a:lnTo>
                    <a:lnTo>
                      <a:pt x="1904" y="2282"/>
                    </a:lnTo>
                    <a:lnTo>
                      <a:pt x="1908" y="2292"/>
                    </a:lnTo>
                    <a:lnTo>
                      <a:pt x="1908" y="2298"/>
                    </a:lnTo>
                    <a:lnTo>
                      <a:pt x="1910" y="2310"/>
                    </a:lnTo>
                    <a:lnTo>
                      <a:pt x="1912" y="2314"/>
                    </a:lnTo>
                    <a:lnTo>
                      <a:pt x="1916" y="2318"/>
                    </a:lnTo>
                    <a:lnTo>
                      <a:pt x="1916" y="2318"/>
                    </a:lnTo>
                    <a:lnTo>
                      <a:pt x="1920" y="2322"/>
                    </a:lnTo>
                    <a:lnTo>
                      <a:pt x="1926" y="2324"/>
                    </a:lnTo>
                    <a:lnTo>
                      <a:pt x="1940" y="2326"/>
                    </a:lnTo>
                    <a:lnTo>
                      <a:pt x="1948" y="2328"/>
                    </a:lnTo>
                    <a:lnTo>
                      <a:pt x="1958" y="2332"/>
                    </a:lnTo>
                    <a:lnTo>
                      <a:pt x="1968" y="2336"/>
                    </a:lnTo>
                    <a:lnTo>
                      <a:pt x="1978" y="2344"/>
                    </a:lnTo>
                    <a:lnTo>
                      <a:pt x="1978" y="2344"/>
                    </a:lnTo>
                    <a:lnTo>
                      <a:pt x="1986" y="2352"/>
                    </a:lnTo>
                    <a:lnTo>
                      <a:pt x="1994" y="2358"/>
                    </a:lnTo>
                    <a:lnTo>
                      <a:pt x="2006" y="2360"/>
                    </a:lnTo>
                    <a:lnTo>
                      <a:pt x="2016" y="2364"/>
                    </a:lnTo>
                    <a:lnTo>
                      <a:pt x="2022" y="2368"/>
                    </a:lnTo>
                    <a:lnTo>
                      <a:pt x="2030" y="2374"/>
                    </a:lnTo>
                    <a:lnTo>
                      <a:pt x="2030" y="2374"/>
                    </a:lnTo>
                    <a:lnTo>
                      <a:pt x="2036" y="2382"/>
                    </a:lnTo>
                    <a:lnTo>
                      <a:pt x="2040" y="2388"/>
                    </a:lnTo>
                    <a:lnTo>
                      <a:pt x="2046" y="2400"/>
                    </a:lnTo>
                    <a:lnTo>
                      <a:pt x="2048" y="2410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66" y="2454"/>
                    </a:lnTo>
                    <a:lnTo>
                      <a:pt x="2078" y="2480"/>
                    </a:lnTo>
                    <a:lnTo>
                      <a:pt x="2092" y="2520"/>
                    </a:lnTo>
                    <a:lnTo>
                      <a:pt x="2100" y="2548"/>
                    </a:lnTo>
                    <a:lnTo>
                      <a:pt x="2106" y="2560"/>
                    </a:lnTo>
                    <a:lnTo>
                      <a:pt x="2112" y="2568"/>
                    </a:lnTo>
                    <a:lnTo>
                      <a:pt x="2112" y="2568"/>
                    </a:lnTo>
                    <a:lnTo>
                      <a:pt x="2120" y="2578"/>
                    </a:lnTo>
                    <a:lnTo>
                      <a:pt x="2130" y="2586"/>
                    </a:lnTo>
                    <a:lnTo>
                      <a:pt x="2150" y="2604"/>
                    </a:lnTo>
                    <a:lnTo>
                      <a:pt x="2160" y="2614"/>
                    </a:lnTo>
                    <a:lnTo>
                      <a:pt x="2166" y="2624"/>
                    </a:lnTo>
                    <a:lnTo>
                      <a:pt x="2170" y="2636"/>
                    </a:lnTo>
                    <a:lnTo>
                      <a:pt x="2170" y="2650"/>
                    </a:lnTo>
                    <a:lnTo>
                      <a:pt x="2170" y="2650"/>
                    </a:lnTo>
                    <a:lnTo>
                      <a:pt x="2170" y="2656"/>
                    </a:lnTo>
                    <a:lnTo>
                      <a:pt x="2168" y="2662"/>
                    </a:lnTo>
                    <a:lnTo>
                      <a:pt x="2164" y="2664"/>
                    </a:lnTo>
                    <a:lnTo>
                      <a:pt x="2162" y="2668"/>
                    </a:lnTo>
                    <a:lnTo>
                      <a:pt x="2154" y="2668"/>
                    </a:lnTo>
                    <a:lnTo>
                      <a:pt x="2148" y="2668"/>
                    </a:lnTo>
                    <a:lnTo>
                      <a:pt x="2142" y="2668"/>
                    </a:lnTo>
                    <a:lnTo>
                      <a:pt x="2138" y="2668"/>
                    </a:lnTo>
                    <a:lnTo>
                      <a:pt x="2140" y="2672"/>
                    </a:lnTo>
                    <a:lnTo>
                      <a:pt x="2146" y="2682"/>
                    </a:lnTo>
                    <a:lnTo>
                      <a:pt x="2146" y="2682"/>
                    </a:lnTo>
                    <a:lnTo>
                      <a:pt x="2156" y="2692"/>
                    </a:lnTo>
                    <a:lnTo>
                      <a:pt x="2166" y="2700"/>
                    </a:lnTo>
                    <a:lnTo>
                      <a:pt x="2188" y="2716"/>
                    </a:lnTo>
                    <a:lnTo>
                      <a:pt x="2212" y="2730"/>
                    </a:lnTo>
                    <a:lnTo>
                      <a:pt x="2226" y="2738"/>
                    </a:lnTo>
                    <a:lnTo>
                      <a:pt x="2238" y="2748"/>
                    </a:lnTo>
                    <a:lnTo>
                      <a:pt x="2238" y="2748"/>
                    </a:lnTo>
                    <a:lnTo>
                      <a:pt x="2244" y="2754"/>
                    </a:lnTo>
                    <a:lnTo>
                      <a:pt x="2248" y="2758"/>
                    </a:lnTo>
                    <a:lnTo>
                      <a:pt x="2250" y="2764"/>
                    </a:lnTo>
                    <a:lnTo>
                      <a:pt x="2252" y="2770"/>
                    </a:lnTo>
                    <a:lnTo>
                      <a:pt x="2250" y="2782"/>
                    </a:lnTo>
                    <a:lnTo>
                      <a:pt x="2250" y="2794"/>
                    </a:lnTo>
                    <a:lnTo>
                      <a:pt x="2248" y="2808"/>
                    </a:lnTo>
                    <a:lnTo>
                      <a:pt x="2250" y="2814"/>
                    </a:lnTo>
                    <a:lnTo>
                      <a:pt x="2252" y="2820"/>
                    </a:lnTo>
                    <a:lnTo>
                      <a:pt x="2256" y="2828"/>
                    </a:lnTo>
                    <a:lnTo>
                      <a:pt x="2262" y="2834"/>
                    </a:lnTo>
                    <a:lnTo>
                      <a:pt x="2270" y="2842"/>
                    </a:lnTo>
                    <a:lnTo>
                      <a:pt x="2280" y="2850"/>
                    </a:lnTo>
                    <a:lnTo>
                      <a:pt x="2280" y="2850"/>
                    </a:lnTo>
                    <a:lnTo>
                      <a:pt x="2300" y="2866"/>
                    </a:lnTo>
                    <a:lnTo>
                      <a:pt x="2316" y="2882"/>
                    </a:lnTo>
                    <a:lnTo>
                      <a:pt x="2326" y="2894"/>
                    </a:lnTo>
                    <a:lnTo>
                      <a:pt x="2332" y="2906"/>
                    </a:lnTo>
                    <a:lnTo>
                      <a:pt x="2336" y="2914"/>
                    </a:lnTo>
                    <a:lnTo>
                      <a:pt x="2340" y="2918"/>
                    </a:lnTo>
                    <a:lnTo>
                      <a:pt x="2344" y="2920"/>
                    </a:lnTo>
                    <a:lnTo>
                      <a:pt x="2350" y="2916"/>
                    </a:lnTo>
                    <a:lnTo>
                      <a:pt x="2350" y="2916"/>
                    </a:lnTo>
                    <a:lnTo>
                      <a:pt x="2358" y="2910"/>
                    </a:lnTo>
                    <a:lnTo>
                      <a:pt x="2362" y="2906"/>
                    </a:lnTo>
                    <a:lnTo>
                      <a:pt x="2364" y="2900"/>
                    </a:lnTo>
                    <a:lnTo>
                      <a:pt x="2364" y="2896"/>
                    </a:lnTo>
                    <a:lnTo>
                      <a:pt x="2358" y="2884"/>
                    </a:lnTo>
                    <a:lnTo>
                      <a:pt x="2346" y="2864"/>
                    </a:lnTo>
                    <a:lnTo>
                      <a:pt x="2346" y="2864"/>
                    </a:lnTo>
                    <a:lnTo>
                      <a:pt x="2340" y="2856"/>
                    </a:lnTo>
                    <a:lnTo>
                      <a:pt x="2336" y="2850"/>
                    </a:lnTo>
                    <a:lnTo>
                      <a:pt x="2332" y="2850"/>
                    </a:lnTo>
                    <a:lnTo>
                      <a:pt x="2330" y="2850"/>
                    </a:lnTo>
                    <a:lnTo>
                      <a:pt x="2324" y="2854"/>
                    </a:lnTo>
                    <a:lnTo>
                      <a:pt x="2320" y="2854"/>
                    </a:lnTo>
                    <a:lnTo>
                      <a:pt x="2316" y="2850"/>
                    </a:lnTo>
                    <a:lnTo>
                      <a:pt x="2316" y="2850"/>
                    </a:lnTo>
                    <a:lnTo>
                      <a:pt x="2312" y="2846"/>
                    </a:lnTo>
                    <a:lnTo>
                      <a:pt x="2310" y="2842"/>
                    </a:lnTo>
                    <a:lnTo>
                      <a:pt x="2310" y="2832"/>
                    </a:lnTo>
                    <a:lnTo>
                      <a:pt x="2310" y="2826"/>
                    </a:lnTo>
                    <a:lnTo>
                      <a:pt x="2310" y="2820"/>
                    </a:lnTo>
                    <a:lnTo>
                      <a:pt x="2306" y="2810"/>
                    </a:lnTo>
                    <a:lnTo>
                      <a:pt x="2300" y="2798"/>
                    </a:lnTo>
                    <a:lnTo>
                      <a:pt x="2300" y="2798"/>
                    </a:lnTo>
                    <a:lnTo>
                      <a:pt x="2290" y="2776"/>
                    </a:lnTo>
                    <a:lnTo>
                      <a:pt x="2286" y="2762"/>
                    </a:lnTo>
                    <a:lnTo>
                      <a:pt x="2282" y="2748"/>
                    </a:lnTo>
                    <a:lnTo>
                      <a:pt x="2276" y="2730"/>
                    </a:lnTo>
                    <a:lnTo>
                      <a:pt x="2276" y="2730"/>
                    </a:lnTo>
                    <a:lnTo>
                      <a:pt x="2270" y="2718"/>
                    </a:lnTo>
                    <a:lnTo>
                      <a:pt x="2264" y="2708"/>
                    </a:lnTo>
                    <a:lnTo>
                      <a:pt x="2250" y="2690"/>
                    </a:lnTo>
                    <a:lnTo>
                      <a:pt x="2236" y="2672"/>
                    </a:lnTo>
                    <a:lnTo>
                      <a:pt x="2230" y="2662"/>
                    </a:lnTo>
                    <a:lnTo>
                      <a:pt x="2224" y="2648"/>
                    </a:lnTo>
                    <a:lnTo>
                      <a:pt x="2224" y="2648"/>
                    </a:lnTo>
                    <a:lnTo>
                      <a:pt x="2220" y="2636"/>
                    </a:lnTo>
                    <a:lnTo>
                      <a:pt x="2214" y="2624"/>
                    </a:lnTo>
                    <a:lnTo>
                      <a:pt x="2198" y="2604"/>
                    </a:lnTo>
                    <a:lnTo>
                      <a:pt x="2182" y="2584"/>
                    </a:lnTo>
                    <a:lnTo>
                      <a:pt x="2168" y="2564"/>
                    </a:lnTo>
                    <a:lnTo>
                      <a:pt x="2168" y="2564"/>
                    </a:lnTo>
                    <a:lnTo>
                      <a:pt x="2160" y="2550"/>
                    </a:lnTo>
                    <a:lnTo>
                      <a:pt x="2154" y="2534"/>
                    </a:lnTo>
                    <a:lnTo>
                      <a:pt x="2148" y="2516"/>
                    </a:lnTo>
                    <a:lnTo>
                      <a:pt x="2144" y="2498"/>
                    </a:lnTo>
                    <a:lnTo>
                      <a:pt x="2142" y="2482"/>
                    </a:lnTo>
                    <a:lnTo>
                      <a:pt x="2142" y="2470"/>
                    </a:lnTo>
                    <a:lnTo>
                      <a:pt x="2144" y="2466"/>
                    </a:lnTo>
                    <a:lnTo>
                      <a:pt x="2146" y="2464"/>
                    </a:lnTo>
                    <a:lnTo>
                      <a:pt x="2148" y="2464"/>
                    </a:lnTo>
                    <a:lnTo>
                      <a:pt x="2154" y="2466"/>
                    </a:lnTo>
                    <a:lnTo>
                      <a:pt x="2154" y="2466"/>
                    </a:lnTo>
                    <a:lnTo>
                      <a:pt x="2168" y="2474"/>
                    </a:lnTo>
                    <a:lnTo>
                      <a:pt x="2172" y="2476"/>
                    </a:lnTo>
                    <a:lnTo>
                      <a:pt x="2178" y="2474"/>
                    </a:lnTo>
                    <a:lnTo>
                      <a:pt x="2186" y="2478"/>
                    </a:lnTo>
                    <a:lnTo>
                      <a:pt x="2186" y="2478"/>
                    </a:lnTo>
                    <a:lnTo>
                      <a:pt x="2198" y="2484"/>
                    </a:lnTo>
                    <a:lnTo>
                      <a:pt x="2202" y="2488"/>
                    </a:lnTo>
                    <a:lnTo>
                      <a:pt x="2206" y="2492"/>
                    </a:lnTo>
                    <a:lnTo>
                      <a:pt x="2214" y="2508"/>
                    </a:lnTo>
                    <a:lnTo>
                      <a:pt x="2222" y="2536"/>
                    </a:lnTo>
                    <a:lnTo>
                      <a:pt x="2222" y="2536"/>
                    </a:lnTo>
                    <a:lnTo>
                      <a:pt x="2228" y="2556"/>
                    </a:lnTo>
                    <a:lnTo>
                      <a:pt x="2236" y="2574"/>
                    </a:lnTo>
                    <a:lnTo>
                      <a:pt x="2244" y="2594"/>
                    </a:lnTo>
                    <a:lnTo>
                      <a:pt x="2254" y="2612"/>
                    </a:lnTo>
                    <a:lnTo>
                      <a:pt x="2264" y="2628"/>
                    </a:lnTo>
                    <a:lnTo>
                      <a:pt x="2276" y="2642"/>
                    </a:lnTo>
                    <a:lnTo>
                      <a:pt x="2288" y="2654"/>
                    </a:lnTo>
                    <a:lnTo>
                      <a:pt x="2300" y="2664"/>
                    </a:lnTo>
                    <a:lnTo>
                      <a:pt x="2300" y="2664"/>
                    </a:lnTo>
                    <a:lnTo>
                      <a:pt x="2308" y="2672"/>
                    </a:lnTo>
                    <a:lnTo>
                      <a:pt x="2314" y="2678"/>
                    </a:lnTo>
                    <a:lnTo>
                      <a:pt x="2320" y="2694"/>
                    </a:lnTo>
                    <a:lnTo>
                      <a:pt x="2324" y="2700"/>
                    </a:lnTo>
                    <a:lnTo>
                      <a:pt x="2328" y="2706"/>
                    </a:lnTo>
                    <a:lnTo>
                      <a:pt x="2338" y="2714"/>
                    </a:lnTo>
                    <a:lnTo>
                      <a:pt x="2352" y="2722"/>
                    </a:lnTo>
                    <a:lnTo>
                      <a:pt x="2352" y="2722"/>
                    </a:lnTo>
                    <a:lnTo>
                      <a:pt x="2360" y="2724"/>
                    </a:lnTo>
                    <a:lnTo>
                      <a:pt x="2364" y="2728"/>
                    </a:lnTo>
                    <a:lnTo>
                      <a:pt x="2368" y="2732"/>
                    </a:lnTo>
                    <a:lnTo>
                      <a:pt x="2370" y="2736"/>
                    </a:lnTo>
                    <a:lnTo>
                      <a:pt x="2368" y="2746"/>
                    </a:lnTo>
                    <a:lnTo>
                      <a:pt x="2366" y="2754"/>
                    </a:lnTo>
                    <a:lnTo>
                      <a:pt x="2364" y="2764"/>
                    </a:lnTo>
                    <a:lnTo>
                      <a:pt x="2362" y="2772"/>
                    </a:lnTo>
                    <a:lnTo>
                      <a:pt x="2364" y="2776"/>
                    </a:lnTo>
                    <a:lnTo>
                      <a:pt x="2368" y="2782"/>
                    </a:lnTo>
                    <a:lnTo>
                      <a:pt x="2372" y="2786"/>
                    </a:lnTo>
                    <a:lnTo>
                      <a:pt x="2380" y="2790"/>
                    </a:lnTo>
                    <a:lnTo>
                      <a:pt x="2380" y="2790"/>
                    </a:lnTo>
                    <a:lnTo>
                      <a:pt x="2394" y="2798"/>
                    </a:lnTo>
                    <a:lnTo>
                      <a:pt x="2402" y="2804"/>
                    </a:lnTo>
                    <a:lnTo>
                      <a:pt x="2408" y="2810"/>
                    </a:lnTo>
                    <a:lnTo>
                      <a:pt x="2410" y="2816"/>
                    </a:lnTo>
                    <a:lnTo>
                      <a:pt x="2422" y="2834"/>
                    </a:lnTo>
                    <a:lnTo>
                      <a:pt x="2432" y="2848"/>
                    </a:lnTo>
                    <a:lnTo>
                      <a:pt x="2450" y="2864"/>
                    </a:lnTo>
                    <a:lnTo>
                      <a:pt x="2450" y="2864"/>
                    </a:lnTo>
                    <a:lnTo>
                      <a:pt x="2476" y="2890"/>
                    </a:lnTo>
                    <a:lnTo>
                      <a:pt x="2494" y="2912"/>
                    </a:lnTo>
                    <a:lnTo>
                      <a:pt x="2504" y="2928"/>
                    </a:lnTo>
                    <a:lnTo>
                      <a:pt x="2512" y="2942"/>
                    </a:lnTo>
                    <a:lnTo>
                      <a:pt x="2516" y="2954"/>
                    </a:lnTo>
                    <a:lnTo>
                      <a:pt x="2518" y="2964"/>
                    </a:lnTo>
                    <a:lnTo>
                      <a:pt x="2522" y="2976"/>
                    </a:lnTo>
                    <a:lnTo>
                      <a:pt x="2526" y="2988"/>
                    </a:lnTo>
                    <a:lnTo>
                      <a:pt x="2526" y="2988"/>
                    </a:lnTo>
                    <a:lnTo>
                      <a:pt x="2530" y="2998"/>
                    </a:lnTo>
                    <a:lnTo>
                      <a:pt x="2530" y="3010"/>
                    </a:lnTo>
                    <a:lnTo>
                      <a:pt x="2528" y="3020"/>
                    </a:lnTo>
                    <a:lnTo>
                      <a:pt x="2524" y="3028"/>
                    </a:lnTo>
                    <a:lnTo>
                      <a:pt x="2518" y="3038"/>
                    </a:lnTo>
                    <a:lnTo>
                      <a:pt x="2516" y="3050"/>
                    </a:lnTo>
                    <a:lnTo>
                      <a:pt x="2516" y="3060"/>
                    </a:lnTo>
                    <a:lnTo>
                      <a:pt x="2520" y="3072"/>
                    </a:lnTo>
                    <a:lnTo>
                      <a:pt x="2520" y="3072"/>
                    </a:lnTo>
                    <a:lnTo>
                      <a:pt x="2528" y="3084"/>
                    </a:lnTo>
                    <a:lnTo>
                      <a:pt x="2534" y="3094"/>
                    </a:lnTo>
                    <a:lnTo>
                      <a:pt x="2550" y="3106"/>
                    </a:lnTo>
                    <a:lnTo>
                      <a:pt x="2570" y="3120"/>
                    </a:lnTo>
                    <a:lnTo>
                      <a:pt x="2580" y="3130"/>
                    </a:lnTo>
                    <a:lnTo>
                      <a:pt x="2594" y="3140"/>
                    </a:lnTo>
                    <a:lnTo>
                      <a:pt x="2594" y="3140"/>
                    </a:lnTo>
                    <a:lnTo>
                      <a:pt x="2606" y="3152"/>
                    </a:lnTo>
                    <a:lnTo>
                      <a:pt x="2618" y="3158"/>
                    </a:lnTo>
                    <a:lnTo>
                      <a:pt x="2628" y="3162"/>
                    </a:lnTo>
                    <a:lnTo>
                      <a:pt x="2638" y="3164"/>
                    </a:lnTo>
                    <a:lnTo>
                      <a:pt x="2648" y="3168"/>
                    </a:lnTo>
                    <a:lnTo>
                      <a:pt x="2658" y="3170"/>
                    </a:lnTo>
                    <a:lnTo>
                      <a:pt x="2668" y="3176"/>
                    </a:lnTo>
                    <a:lnTo>
                      <a:pt x="2680" y="3186"/>
                    </a:lnTo>
                    <a:lnTo>
                      <a:pt x="2680" y="3186"/>
                    </a:lnTo>
                    <a:lnTo>
                      <a:pt x="2694" y="3198"/>
                    </a:lnTo>
                    <a:lnTo>
                      <a:pt x="2714" y="3210"/>
                    </a:lnTo>
                    <a:lnTo>
                      <a:pt x="2736" y="3224"/>
                    </a:lnTo>
                    <a:lnTo>
                      <a:pt x="2762" y="3236"/>
                    </a:lnTo>
                    <a:lnTo>
                      <a:pt x="2814" y="3260"/>
                    </a:lnTo>
                    <a:lnTo>
                      <a:pt x="2862" y="3278"/>
                    </a:lnTo>
                    <a:lnTo>
                      <a:pt x="2862" y="3278"/>
                    </a:lnTo>
                    <a:lnTo>
                      <a:pt x="2880" y="3282"/>
                    </a:lnTo>
                    <a:lnTo>
                      <a:pt x="2894" y="3282"/>
                    </a:lnTo>
                    <a:lnTo>
                      <a:pt x="2906" y="3278"/>
                    </a:lnTo>
                    <a:lnTo>
                      <a:pt x="2916" y="3272"/>
                    </a:lnTo>
                    <a:lnTo>
                      <a:pt x="2926" y="3266"/>
                    </a:lnTo>
                    <a:lnTo>
                      <a:pt x="2938" y="3260"/>
                    </a:lnTo>
                    <a:lnTo>
                      <a:pt x="2950" y="3258"/>
                    </a:lnTo>
                    <a:lnTo>
                      <a:pt x="2968" y="3260"/>
                    </a:lnTo>
                    <a:lnTo>
                      <a:pt x="2968" y="3260"/>
                    </a:lnTo>
                    <a:lnTo>
                      <a:pt x="2984" y="3264"/>
                    </a:lnTo>
                    <a:lnTo>
                      <a:pt x="2996" y="3272"/>
                    </a:lnTo>
                    <a:lnTo>
                      <a:pt x="3006" y="3280"/>
                    </a:lnTo>
                    <a:lnTo>
                      <a:pt x="3014" y="3290"/>
                    </a:lnTo>
                    <a:lnTo>
                      <a:pt x="3032" y="3314"/>
                    </a:lnTo>
                    <a:lnTo>
                      <a:pt x="3042" y="3326"/>
                    </a:lnTo>
                    <a:lnTo>
                      <a:pt x="3054" y="3338"/>
                    </a:lnTo>
                    <a:lnTo>
                      <a:pt x="3054" y="3338"/>
                    </a:lnTo>
                    <a:lnTo>
                      <a:pt x="3072" y="3356"/>
                    </a:lnTo>
                    <a:lnTo>
                      <a:pt x="3086" y="3364"/>
                    </a:lnTo>
                    <a:lnTo>
                      <a:pt x="3094" y="3368"/>
                    </a:lnTo>
                    <a:lnTo>
                      <a:pt x="3104" y="3368"/>
                    </a:lnTo>
                    <a:lnTo>
                      <a:pt x="3104" y="3368"/>
                    </a:lnTo>
                    <a:lnTo>
                      <a:pt x="3116" y="3368"/>
                    </a:lnTo>
                    <a:lnTo>
                      <a:pt x="3124" y="3370"/>
                    </a:lnTo>
                    <a:lnTo>
                      <a:pt x="3140" y="3376"/>
                    </a:lnTo>
                    <a:lnTo>
                      <a:pt x="3140" y="3376"/>
                    </a:lnTo>
                    <a:lnTo>
                      <a:pt x="3146" y="3382"/>
                    </a:lnTo>
                    <a:lnTo>
                      <a:pt x="3150" y="3386"/>
                    </a:lnTo>
                    <a:lnTo>
                      <a:pt x="3152" y="3388"/>
                    </a:lnTo>
                    <a:lnTo>
                      <a:pt x="3160" y="3390"/>
                    </a:lnTo>
                    <a:lnTo>
                      <a:pt x="3160" y="3390"/>
                    </a:lnTo>
                    <a:lnTo>
                      <a:pt x="3174" y="3392"/>
                    </a:lnTo>
                    <a:lnTo>
                      <a:pt x="3186" y="3398"/>
                    </a:lnTo>
                    <a:lnTo>
                      <a:pt x="3196" y="3404"/>
                    </a:lnTo>
                    <a:lnTo>
                      <a:pt x="3204" y="3406"/>
                    </a:lnTo>
                    <a:lnTo>
                      <a:pt x="3204" y="3406"/>
                    </a:lnTo>
                    <a:lnTo>
                      <a:pt x="3204" y="3406"/>
                    </a:lnTo>
                    <a:lnTo>
                      <a:pt x="3204" y="3404"/>
                    </a:lnTo>
                    <a:lnTo>
                      <a:pt x="3202" y="3402"/>
                    </a:lnTo>
                    <a:lnTo>
                      <a:pt x="3202" y="3400"/>
                    </a:lnTo>
                    <a:lnTo>
                      <a:pt x="3210" y="3404"/>
                    </a:lnTo>
                    <a:lnTo>
                      <a:pt x="3210" y="3404"/>
                    </a:lnTo>
                    <a:lnTo>
                      <a:pt x="3212" y="3406"/>
                    </a:lnTo>
                    <a:lnTo>
                      <a:pt x="3218" y="3406"/>
                    </a:lnTo>
                    <a:lnTo>
                      <a:pt x="3226" y="3406"/>
                    </a:lnTo>
                    <a:lnTo>
                      <a:pt x="3234" y="3404"/>
                    </a:lnTo>
                    <a:lnTo>
                      <a:pt x="3236" y="3402"/>
                    </a:lnTo>
                    <a:lnTo>
                      <a:pt x="3234" y="3400"/>
                    </a:lnTo>
                    <a:lnTo>
                      <a:pt x="3234" y="3400"/>
                    </a:lnTo>
                    <a:lnTo>
                      <a:pt x="3230" y="3398"/>
                    </a:lnTo>
                    <a:lnTo>
                      <a:pt x="3230" y="3396"/>
                    </a:lnTo>
                    <a:lnTo>
                      <a:pt x="3230" y="3394"/>
                    </a:lnTo>
                    <a:lnTo>
                      <a:pt x="3232" y="3394"/>
                    </a:lnTo>
                    <a:lnTo>
                      <a:pt x="3232" y="3394"/>
                    </a:lnTo>
                    <a:lnTo>
                      <a:pt x="3236" y="3396"/>
                    </a:lnTo>
                    <a:lnTo>
                      <a:pt x="3238" y="3396"/>
                    </a:lnTo>
                    <a:lnTo>
                      <a:pt x="3240" y="3392"/>
                    </a:lnTo>
                    <a:lnTo>
                      <a:pt x="3240" y="3392"/>
                    </a:lnTo>
                    <a:lnTo>
                      <a:pt x="3242" y="3398"/>
                    </a:lnTo>
                    <a:lnTo>
                      <a:pt x="3242" y="3398"/>
                    </a:lnTo>
                    <a:lnTo>
                      <a:pt x="3248" y="3406"/>
                    </a:lnTo>
                    <a:lnTo>
                      <a:pt x="3252" y="3410"/>
                    </a:lnTo>
                    <a:lnTo>
                      <a:pt x="3254" y="3412"/>
                    </a:lnTo>
                    <a:lnTo>
                      <a:pt x="3252" y="3416"/>
                    </a:lnTo>
                    <a:lnTo>
                      <a:pt x="3252" y="3416"/>
                    </a:lnTo>
                    <a:lnTo>
                      <a:pt x="3250" y="3418"/>
                    </a:lnTo>
                    <a:lnTo>
                      <a:pt x="3250" y="3418"/>
                    </a:lnTo>
                    <a:lnTo>
                      <a:pt x="3246" y="3416"/>
                    </a:lnTo>
                    <a:lnTo>
                      <a:pt x="3244" y="3412"/>
                    </a:lnTo>
                    <a:lnTo>
                      <a:pt x="3242" y="3412"/>
                    </a:lnTo>
                    <a:lnTo>
                      <a:pt x="3240" y="3414"/>
                    </a:lnTo>
                    <a:lnTo>
                      <a:pt x="3240" y="3414"/>
                    </a:lnTo>
                    <a:lnTo>
                      <a:pt x="3238" y="3418"/>
                    </a:lnTo>
                    <a:lnTo>
                      <a:pt x="3242" y="3422"/>
                    </a:lnTo>
                    <a:lnTo>
                      <a:pt x="3246" y="3426"/>
                    </a:lnTo>
                    <a:lnTo>
                      <a:pt x="3252" y="3434"/>
                    </a:lnTo>
                    <a:lnTo>
                      <a:pt x="3252" y="3434"/>
                    </a:lnTo>
                    <a:lnTo>
                      <a:pt x="3258" y="3442"/>
                    </a:lnTo>
                    <a:lnTo>
                      <a:pt x="3266" y="3448"/>
                    </a:lnTo>
                    <a:lnTo>
                      <a:pt x="3274" y="3454"/>
                    </a:lnTo>
                    <a:lnTo>
                      <a:pt x="3278" y="3460"/>
                    </a:lnTo>
                    <a:lnTo>
                      <a:pt x="3282" y="3466"/>
                    </a:lnTo>
                    <a:lnTo>
                      <a:pt x="3282" y="3466"/>
                    </a:lnTo>
                    <a:lnTo>
                      <a:pt x="3288" y="3478"/>
                    </a:lnTo>
                    <a:lnTo>
                      <a:pt x="3294" y="3486"/>
                    </a:lnTo>
                    <a:lnTo>
                      <a:pt x="3304" y="3494"/>
                    </a:lnTo>
                    <a:lnTo>
                      <a:pt x="3316" y="3506"/>
                    </a:lnTo>
                    <a:lnTo>
                      <a:pt x="3316" y="3506"/>
                    </a:lnTo>
                    <a:lnTo>
                      <a:pt x="3318" y="3510"/>
                    </a:lnTo>
                    <a:lnTo>
                      <a:pt x="3318" y="3512"/>
                    </a:lnTo>
                    <a:lnTo>
                      <a:pt x="3314" y="3514"/>
                    </a:lnTo>
                    <a:lnTo>
                      <a:pt x="3310" y="3518"/>
                    </a:lnTo>
                    <a:lnTo>
                      <a:pt x="3310" y="3518"/>
                    </a:lnTo>
                    <a:lnTo>
                      <a:pt x="3310" y="3520"/>
                    </a:lnTo>
                    <a:lnTo>
                      <a:pt x="3310" y="3520"/>
                    </a:lnTo>
                    <a:lnTo>
                      <a:pt x="3316" y="3522"/>
                    </a:lnTo>
                    <a:lnTo>
                      <a:pt x="3318" y="3522"/>
                    </a:lnTo>
                    <a:lnTo>
                      <a:pt x="3318" y="3522"/>
                    </a:lnTo>
                    <a:lnTo>
                      <a:pt x="3318" y="3528"/>
                    </a:lnTo>
                    <a:lnTo>
                      <a:pt x="3318" y="3528"/>
                    </a:lnTo>
                    <a:lnTo>
                      <a:pt x="3318" y="3534"/>
                    </a:lnTo>
                    <a:lnTo>
                      <a:pt x="3316" y="3534"/>
                    </a:lnTo>
                    <a:lnTo>
                      <a:pt x="3314" y="3536"/>
                    </a:lnTo>
                    <a:lnTo>
                      <a:pt x="3312" y="3540"/>
                    </a:lnTo>
                    <a:lnTo>
                      <a:pt x="3312" y="3540"/>
                    </a:lnTo>
                    <a:lnTo>
                      <a:pt x="3312" y="3550"/>
                    </a:lnTo>
                    <a:lnTo>
                      <a:pt x="3314" y="3558"/>
                    </a:lnTo>
                    <a:lnTo>
                      <a:pt x="3318" y="3564"/>
                    </a:lnTo>
                    <a:lnTo>
                      <a:pt x="3322" y="3566"/>
                    </a:lnTo>
                    <a:lnTo>
                      <a:pt x="3322" y="3566"/>
                    </a:lnTo>
                    <a:lnTo>
                      <a:pt x="3330" y="3570"/>
                    </a:lnTo>
                    <a:lnTo>
                      <a:pt x="3334" y="3574"/>
                    </a:lnTo>
                    <a:lnTo>
                      <a:pt x="3338" y="3578"/>
                    </a:lnTo>
                    <a:lnTo>
                      <a:pt x="3338" y="3578"/>
                    </a:lnTo>
                    <a:lnTo>
                      <a:pt x="3340" y="3582"/>
                    </a:lnTo>
                    <a:lnTo>
                      <a:pt x="3342" y="3580"/>
                    </a:lnTo>
                    <a:lnTo>
                      <a:pt x="3348" y="3574"/>
                    </a:lnTo>
                    <a:lnTo>
                      <a:pt x="3348" y="3574"/>
                    </a:lnTo>
                    <a:lnTo>
                      <a:pt x="3350" y="3572"/>
                    </a:lnTo>
                    <a:lnTo>
                      <a:pt x="3350" y="3570"/>
                    </a:lnTo>
                    <a:lnTo>
                      <a:pt x="3348" y="3566"/>
                    </a:lnTo>
                    <a:lnTo>
                      <a:pt x="3338" y="3558"/>
                    </a:lnTo>
                    <a:lnTo>
                      <a:pt x="3338" y="3558"/>
                    </a:lnTo>
                    <a:lnTo>
                      <a:pt x="3336" y="3554"/>
                    </a:lnTo>
                    <a:lnTo>
                      <a:pt x="3336" y="3552"/>
                    </a:lnTo>
                    <a:lnTo>
                      <a:pt x="3336" y="3550"/>
                    </a:lnTo>
                    <a:lnTo>
                      <a:pt x="3338" y="3552"/>
                    </a:lnTo>
                    <a:lnTo>
                      <a:pt x="3338" y="3552"/>
                    </a:lnTo>
                    <a:lnTo>
                      <a:pt x="3342" y="3554"/>
                    </a:lnTo>
                    <a:lnTo>
                      <a:pt x="3348" y="3558"/>
                    </a:lnTo>
                    <a:lnTo>
                      <a:pt x="3354" y="3562"/>
                    </a:lnTo>
                    <a:lnTo>
                      <a:pt x="3358" y="3566"/>
                    </a:lnTo>
                    <a:lnTo>
                      <a:pt x="3358" y="3566"/>
                    </a:lnTo>
                    <a:lnTo>
                      <a:pt x="3358" y="3576"/>
                    </a:lnTo>
                    <a:lnTo>
                      <a:pt x="3360" y="3578"/>
                    </a:lnTo>
                    <a:lnTo>
                      <a:pt x="3362" y="3582"/>
                    </a:lnTo>
                    <a:lnTo>
                      <a:pt x="3362" y="3582"/>
                    </a:lnTo>
                    <a:lnTo>
                      <a:pt x="3366" y="3584"/>
                    </a:lnTo>
                    <a:lnTo>
                      <a:pt x="3368" y="3586"/>
                    </a:lnTo>
                    <a:lnTo>
                      <a:pt x="3374" y="3586"/>
                    </a:lnTo>
                    <a:lnTo>
                      <a:pt x="3384" y="3592"/>
                    </a:lnTo>
                    <a:lnTo>
                      <a:pt x="3384" y="3592"/>
                    </a:lnTo>
                    <a:lnTo>
                      <a:pt x="3398" y="3604"/>
                    </a:lnTo>
                    <a:lnTo>
                      <a:pt x="3402" y="3608"/>
                    </a:lnTo>
                    <a:lnTo>
                      <a:pt x="3402" y="3612"/>
                    </a:lnTo>
                    <a:lnTo>
                      <a:pt x="3402" y="3612"/>
                    </a:lnTo>
                    <a:lnTo>
                      <a:pt x="3402" y="3620"/>
                    </a:lnTo>
                    <a:lnTo>
                      <a:pt x="3400" y="3624"/>
                    </a:lnTo>
                    <a:lnTo>
                      <a:pt x="3398" y="3626"/>
                    </a:lnTo>
                    <a:lnTo>
                      <a:pt x="3398" y="3626"/>
                    </a:lnTo>
                    <a:lnTo>
                      <a:pt x="3398" y="3628"/>
                    </a:lnTo>
                    <a:lnTo>
                      <a:pt x="3396" y="3630"/>
                    </a:lnTo>
                    <a:lnTo>
                      <a:pt x="3400" y="3634"/>
                    </a:lnTo>
                    <a:lnTo>
                      <a:pt x="3404" y="3636"/>
                    </a:lnTo>
                    <a:lnTo>
                      <a:pt x="3408" y="3638"/>
                    </a:lnTo>
                    <a:lnTo>
                      <a:pt x="3408" y="3638"/>
                    </a:lnTo>
                    <a:lnTo>
                      <a:pt x="3410" y="3640"/>
                    </a:lnTo>
                    <a:lnTo>
                      <a:pt x="3414" y="3640"/>
                    </a:lnTo>
                    <a:lnTo>
                      <a:pt x="3414" y="3642"/>
                    </a:lnTo>
                    <a:lnTo>
                      <a:pt x="3416" y="3640"/>
                    </a:lnTo>
                    <a:lnTo>
                      <a:pt x="3416" y="3640"/>
                    </a:lnTo>
                    <a:lnTo>
                      <a:pt x="3416" y="3636"/>
                    </a:lnTo>
                    <a:lnTo>
                      <a:pt x="3414" y="3634"/>
                    </a:lnTo>
                    <a:lnTo>
                      <a:pt x="3410" y="3630"/>
                    </a:lnTo>
                    <a:lnTo>
                      <a:pt x="3406" y="3626"/>
                    </a:lnTo>
                    <a:lnTo>
                      <a:pt x="3408" y="3626"/>
                    </a:lnTo>
                    <a:lnTo>
                      <a:pt x="3410" y="3624"/>
                    </a:lnTo>
                    <a:lnTo>
                      <a:pt x="3410" y="3624"/>
                    </a:lnTo>
                    <a:lnTo>
                      <a:pt x="3414" y="3622"/>
                    </a:lnTo>
                    <a:lnTo>
                      <a:pt x="3414" y="3624"/>
                    </a:lnTo>
                    <a:lnTo>
                      <a:pt x="3416" y="3628"/>
                    </a:lnTo>
                    <a:lnTo>
                      <a:pt x="3418" y="3630"/>
                    </a:lnTo>
                    <a:lnTo>
                      <a:pt x="3418" y="3630"/>
                    </a:lnTo>
                    <a:lnTo>
                      <a:pt x="3420" y="3630"/>
                    </a:lnTo>
                    <a:lnTo>
                      <a:pt x="3422" y="3632"/>
                    </a:lnTo>
                    <a:lnTo>
                      <a:pt x="3422" y="3636"/>
                    </a:lnTo>
                    <a:lnTo>
                      <a:pt x="3422" y="3642"/>
                    </a:lnTo>
                    <a:lnTo>
                      <a:pt x="3422" y="3646"/>
                    </a:lnTo>
                    <a:lnTo>
                      <a:pt x="3422" y="3646"/>
                    </a:lnTo>
                    <a:lnTo>
                      <a:pt x="3428" y="3654"/>
                    </a:lnTo>
                    <a:lnTo>
                      <a:pt x="3430" y="3656"/>
                    </a:lnTo>
                    <a:lnTo>
                      <a:pt x="3432" y="3656"/>
                    </a:lnTo>
                    <a:lnTo>
                      <a:pt x="3432" y="3656"/>
                    </a:lnTo>
                    <a:lnTo>
                      <a:pt x="3434" y="3648"/>
                    </a:lnTo>
                    <a:lnTo>
                      <a:pt x="3436" y="3646"/>
                    </a:lnTo>
                    <a:lnTo>
                      <a:pt x="3440" y="3644"/>
                    </a:lnTo>
                    <a:lnTo>
                      <a:pt x="3440" y="3644"/>
                    </a:lnTo>
                    <a:lnTo>
                      <a:pt x="3452" y="3646"/>
                    </a:lnTo>
                    <a:lnTo>
                      <a:pt x="3464" y="3650"/>
                    </a:lnTo>
                    <a:lnTo>
                      <a:pt x="3472" y="3652"/>
                    </a:lnTo>
                    <a:lnTo>
                      <a:pt x="3476" y="3654"/>
                    </a:lnTo>
                    <a:lnTo>
                      <a:pt x="3476" y="3654"/>
                    </a:lnTo>
                    <a:lnTo>
                      <a:pt x="3478" y="3652"/>
                    </a:lnTo>
                    <a:lnTo>
                      <a:pt x="3480" y="3654"/>
                    </a:lnTo>
                    <a:lnTo>
                      <a:pt x="3482" y="3662"/>
                    </a:lnTo>
                    <a:lnTo>
                      <a:pt x="3482" y="3662"/>
                    </a:lnTo>
                    <a:lnTo>
                      <a:pt x="3484" y="3666"/>
                    </a:lnTo>
                    <a:lnTo>
                      <a:pt x="3484" y="3670"/>
                    </a:lnTo>
                    <a:lnTo>
                      <a:pt x="3486" y="3672"/>
                    </a:lnTo>
                    <a:lnTo>
                      <a:pt x="3490" y="3676"/>
                    </a:lnTo>
                    <a:lnTo>
                      <a:pt x="3490" y="3676"/>
                    </a:lnTo>
                    <a:lnTo>
                      <a:pt x="3496" y="3678"/>
                    </a:lnTo>
                    <a:lnTo>
                      <a:pt x="3498" y="3678"/>
                    </a:lnTo>
                    <a:lnTo>
                      <a:pt x="3498" y="3674"/>
                    </a:lnTo>
                    <a:lnTo>
                      <a:pt x="3498" y="3674"/>
                    </a:lnTo>
                    <a:lnTo>
                      <a:pt x="3500" y="3668"/>
                    </a:lnTo>
                    <a:lnTo>
                      <a:pt x="3502" y="3666"/>
                    </a:lnTo>
                    <a:lnTo>
                      <a:pt x="3504" y="3666"/>
                    </a:lnTo>
                    <a:lnTo>
                      <a:pt x="3504" y="3668"/>
                    </a:lnTo>
                    <a:lnTo>
                      <a:pt x="3504" y="3668"/>
                    </a:lnTo>
                    <a:lnTo>
                      <a:pt x="3504" y="3672"/>
                    </a:lnTo>
                    <a:lnTo>
                      <a:pt x="3508" y="3680"/>
                    </a:lnTo>
                    <a:lnTo>
                      <a:pt x="3510" y="3686"/>
                    </a:lnTo>
                    <a:lnTo>
                      <a:pt x="3510" y="3694"/>
                    </a:lnTo>
                    <a:lnTo>
                      <a:pt x="3510" y="3694"/>
                    </a:lnTo>
                    <a:lnTo>
                      <a:pt x="3510" y="3696"/>
                    </a:lnTo>
                    <a:lnTo>
                      <a:pt x="3510" y="3698"/>
                    </a:lnTo>
                    <a:lnTo>
                      <a:pt x="3516" y="3698"/>
                    </a:lnTo>
                    <a:lnTo>
                      <a:pt x="3528" y="3696"/>
                    </a:lnTo>
                    <a:lnTo>
                      <a:pt x="3528" y="3696"/>
                    </a:lnTo>
                    <a:lnTo>
                      <a:pt x="3530" y="3696"/>
                    </a:lnTo>
                    <a:lnTo>
                      <a:pt x="3532" y="3696"/>
                    </a:lnTo>
                    <a:lnTo>
                      <a:pt x="3532" y="3692"/>
                    </a:lnTo>
                    <a:lnTo>
                      <a:pt x="3532" y="3690"/>
                    </a:lnTo>
                    <a:lnTo>
                      <a:pt x="3538" y="3688"/>
                    </a:lnTo>
                    <a:lnTo>
                      <a:pt x="3538" y="3688"/>
                    </a:lnTo>
                    <a:lnTo>
                      <a:pt x="3544" y="3688"/>
                    </a:lnTo>
                    <a:lnTo>
                      <a:pt x="3546" y="3686"/>
                    </a:lnTo>
                    <a:lnTo>
                      <a:pt x="3548" y="3684"/>
                    </a:lnTo>
                    <a:lnTo>
                      <a:pt x="3546" y="3680"/>
                    </a:lnTo>
                    <a:lnTo>
                      <a:pt x="3542" y="3672"/>
                    </a:lnTo>
                    <a:lnTo>
                      <a:pt x="3542" y="3672"/>
                    </a:lnTo>
                    <a:lnTo>
                      <a:pt x="3536" y="3664"/>
                    </a:lnTo>
                    <a:lnTo>
                      <a:pt x="3534" y="3660"/>
                    </a:lnTo>
                    <a:lnTo>
                      <a:pt x="3534" y="3658"/>
                    </a:lnTo>
                    <a:lnTo>
                      <a:pt x="3532" y="3658"/>
                    </a:lnTo>
                    <a:lnTo>
                      <a:pt x="3532" y="3658"/>
                    </a:lnTo>
                    <a:lnTo>
                      <a:pt x="3530" y="3658"/>
                    </a:lnTo>
                    <a:lnTo>
                      <a:pt x="3528" y="3656"/>
                    </a:lnTo>
                    <a:lnTo>
                      <a:pt x="3526" y="3652"/>
                    </a:lnTo>
                    <a:lnTo>
                      <a:pt x="3528" y="3648"/>
                    </a:lnTo>
                    <a:lnTo>
                      <a:pt x="3530" y="3646"/>
                    </a:lnTo>
                    <a:lnTo>
                      <a:pt x="3532" y="3646"/>
                    </a:lnTo>
                    <a:lnTo>
                      <a:pt x="3532" y="3646"/>
                    </a:lnTo>
                    <a:lnTo>
                      <a:pt x="3538" y="3644"/>
                    </a:lnTo>
                    <a:lnTo>
                      <a:pt x="3544" y="3642"/>
                    </a:lnTo>
                    <a:lnTo>
                      <a:pt x="3550" y="3636"/>
                    </a:lnTo>
                    <a:lnTo>
                      <a:pt x="3556" y="3628"/>
                    </a:lnTo>
                    <a:lnTo>
                      <a:pt x="3556" y="3628"/>
                    </a:lnTo>
                    <a:lnTo>
                      <a:pt x="3558" y="3624"/>
                    </a:lnTo>
                    <a:lnTo>
                      <a:pt x="3558" y="3622"/>
                    </a:lnTo>
                    <a:lnTo>
                      <a:pt x="3558" y="3618"/>
                    </a:lnTo>
                    <a:lnTo>
                      <a:pt x="3562" y="3616"/>
                    </a:lnTo>
                    <a:lnTo>
                      <a:pt x="3562" y="3616"/>
                    </a:lnTo>
                    <a:lnTo>
                      <a:pt x="3566" y="3614"/>
                    </a:lnTo>
                    <a:lnTo>
                      <a:pt x="3568" y="3612"/>
                    </a:lnTo>
                    <a:lnTo>
                      <a:pt x="3570" y="3610"/>
                    </a:lnTo>
                    <a:lnTo>
                      <a:pt x="3576" y="3610"/>
                    </a:lnTo>
                    <a:lnTo>
                      <a:pt x="3576" y="3610"/>
                    </a:lnTo>
                    <a:lnTo>
                      <a:pt x="3586" y="3612"/>
                    </a:lnTo>
                    <a:lnTo>
                      <a:pt x="3598" y="3620"/>
                    </a:lnTo>
                    <a:lnTo>
                      <a:pt x="3606" y="3626"/>
                    </a:lnTo>
                    <a:lnTo>
                      <a:pt x="3608" y="3630"/>
                    </a:lnTo>
                    <a:lnTo>
                      <a:pt x="3608" y="3632"/>
                    </a:lnTo>
                    <a:lnTo>
                      <a:pt x="3608" y="3632"/>
                    </a:lnTo>
                    <a:lnTo>
                      <a:pt x="3606" y="3636"/>
                    </a:lnTo>
                    <a:lnTo>
                      <a:pt x="3608" y="3638"/>
                    </a:lnTo>
                    <a:lnTo>
                      <a:pt x="3610" y="3640"/>
                    </a:lnTo>
                    <a:lnTo>
                      <a:pt x="3612" y="3640"/>
                    </a:lnTo>
                    <a:lnTo>
                      <a:pt x="3612" y="3640"/>
                    </a:lnTo>
                    <a:lnTo>
                      <a:pt x="3616" y="3638"/>
                    </a:lnTo>
                    <a:lnTo>
                      <a:pt x="3616" y="3638"/>
                    </a:lnTo>
                    <a:lnTo>
                      <a:pt x="3618" y="3638"/>
                    </a:lnTo>
                    <a:lnTo>
                      <a:pt x="3620" y="3638"/>
                    </a:lnTo>
                    <a:lnTo>
                      <a:pt x="3620" y="3638"/>
                    </a:lnTo>
                    <a:lnTo>
                      <a:pt x="3622" y="3638"/>
                    </a:lnTo>
                    <a:lnTo>
                      <a:pt x="3620" y="3640"/>
                    </a:lnTo>
                    <a:lnTo>
                      <a:pt x="3618" y="3648"/>
                    </a:lnTo>
                    <a:lnTo>
                      <a:pt x="3614" y="3658"/>
                    </a:lnTo>
                    <a:lnTo>
                      <a:pt x="3612" y="3662"/>
                    </a:lnTo>
                    <a:lnTo>
                      <a:pt x="3614" y="3666"/>
                    </a:lnTo>
                    <a:lnTo>
                      <a:pt x="3614" y="3666"/>
                    </a:lnTo>
                    <a:lnTo>
                      <a:pt x="3622" y="3682"/>
                    </a:lnTo>
                    <a:lnTo>
                      <a:pt x="3626" y="3690"/>
                    </a:lnTo>
                    <a:lnTo>
                      <a:pt x="3632" y="3696"/>
                    </a:lnTo>
                    <a:lnTo>
                      <a:pt x="3632" y="3696"/>
                    </a:lnTo>
                    <a:lnTo>
                      <a:pt x="3636" y="3700"/>
                    </a:lnTo>
                    <a:lnTo>
                      <a:pt x="3638" y="3702"/>
                    </a:lnTo>
                    <a:lnTo>
                      <a:pt x="3640" y="3704"/>
                    </a:lnTo>
                    <a:lnTo>
                      <a:pt x="3640" y="3708"/>
                    </a:lnTo>
                    <a:lnTo>
                      <a:pt x="3672" y="3654"/>
                    </a:lnTo>
                    <a:lnTo>
                      <a:pt x="3672" y="3654"/>
                    </a:lnTo>
                    <a:lnTo>
                      <a:pt x="3654" y="3626"/>
                    </a:lnTo>
                    <a:lnTo>
                      <a:pt x="3654" y="3626"/>
                    </a:lnTo>
                    <a:close/>
                    <a:moveTo>
                      <a:pt x="3590" y="1870"/>
                    </a:moveTo>
                    <a:lnTo>
                      <a:pt x="3590" y="1870"/>
                    </a:lnTo>
                    <a:lnTo>
                      <a:pt x="3570" y="1886"/>
                    </a:lnTo>
                    <a:lnTo>
                      <a:pt x="3558" y="1894"/>
                    </a:lnTo>
                    <a:lnTo>
                      <a:pt x="3546" y="1900"/>
                    </a:lnTo>
                    <a:lnTo>
                      <a:pt x="3546" y="1900"/>
                    </a:lnTo>
                    <a:lnTo>
                      <a:pt x="3536" y="1904"/>
                    </a:lnTo>
                    <a:lnTo>
                      <a:pt x="3524" y="1910"/>
                    </a:lnTo>
                    <a:lnTo>
                      <a:pt x="3508" y="1920"/>
                    </a:lnTo>
                    <a:lnTo>
                      <a:pt x="3488" y="1932"/>
                    </a:lnTo>
                    <a:lnTo>
                      <a:pt x="3488" y="1932"/>
                    </a:lnTo>
                    <a:lnTo>
                      <a:pt x="3466" y="1938"/>
                    </a:lnTo>
                    <a:lnTo>
                      <a:pt x="3448" y="1942"/>
                    </a:lnTo>
                    <a:lnTo>
                      <a:pt x="3434" y="1942"/>
                    </a:lnTo>
                    <a:lnTo>
                      <a:pt x="3426" y="1940"/>
                    </a:lnTo>
                    <a:lnTo>
                      <a:pt x="3426" y="1940"/>
                    </a:lnTo>
                    <a:lnTo>
                      <a:pt x="3424" y="1938"/>
                    </a:lnTo>
                    <a:lnTo>
                      <a:pt x="3424" y="1938"/>
                    </a:lnTo>
                    <a:lnTo>
                      <a:pt x="3430" y="1936"/>
                    </a:lnTo>
                    <a:lnTo>
                      <a:pt x="3434" y="1936"/>
                    </a:lnTo>
                    <a:lnTo>
                      <a:pt x="3434" y="1934"/>
                    </a:lnTo>
                    <a:lnTo>
                      <a:pt x="3434" y="1934"/>
                    </a:lnTo>
                    <a:lnTo>
                      <a:pt x="3434" y="1934"/>
                    </a:lnTo>
                    <a:lnTo>
                      <a:pt x="3426" y="1932"/>
                    </a:lnTo>
                    <a:lnTo>
                      <a:pt x="3418" y="1930"/>
                    </a:lnTo>
                    <a:lnTo>
                      <a:pt x="3410" y="1930"/>
                    </a:lnTo>
                    <a:lnTo>
                      <a:pt x="3408" y="1928"/>
                    </a:lnTo>
                    <a:lnTo>
                      <a:pt x="3406" y="1926"/>
                    </a:lnTo>
                    <a:lnTo>
                      <a:pt x="3406" y="1926"/>
                    </a:lnTo>
                    <a:lnTo>
                      <a:pt x="3408" y="1922"/>
                    </a:lnTo>
                    <a:lnTo>
                      <a:pt x="3410" y="1916"/>
                    </a:lnTo>
                    <a:lnTo>
                      <a:pt x="3414" y="1910"/>
                    </a:lnTo>
                    <a:lnTo>
                      <a:pt x="3416" y="1900"/>
                    </a:lnTo>
                    <a:lnTo>
                      <a:pt x="3416" y="1900"/>
                    </a:lnTo>
                    <a:lnTo>
                      <a:pt x="3420" y="1892"/>
                    </a:lnTo>
                    <a:lnTo>
                      <a:pt x="3422" y="1890"/>
                    </a:lnTo>
                    <a:lnTo>
                      <a:pt x="3426" y="1886"/>
                    </a:lnTo>
                    <a:lnTo>
                      <a:pt x="3430" y="1880"/>
                    </a:lnTo>
                    <a:lnTo>
                      <a:pt x="3430" y="1880"/>
                    </a:lnTo>
                    <a:lnTo>
                      <a:pt x="3434" y="1872"/>
                    </a:lnTo>
                    <a:lnTo>
                      <a:pt x="3436" y="1870"/>
                    </a:lnTo>
                    <a:lnTo>
                      <a:pt x="3438" y="1872"/>
                    </a:lnTo>
                    <a:lnTo>
                      <a:pt x="3440" y="1880"/>
                    </a:lnTo>
                    <a:lnTo>
                      <a:pt x="3440" y="1880"/>
                    </a:lnTo>
                    <a:lnTo>
                      <a:pt x="3446" y="1882"/>
                    </a:lnTo>
                    <a:lnTo>
                      <a:pt x="3448" y="1884"/>
                    </a:lnTo>
                    <a:lnTo>
                      <a:pt x="3450" y="1886"/>
                    </a:lnTo>
                    <a:lnTo>
                      <a:pt x="3448" y="1888"/>
                    </a:lnTo>
                    <a:lnTo>
                      <a:pt x="3442" y="1892"/>
                    </a:lnTo>
                    <a:lnTo>
                      <a:pt x="3432" y="1894"/>
                    </a:lnTo>
                    <a:lnTo>
                      <a:pt x="3432" y="1894"/>
                    </a:lnTo>
                    <a:lnTo>
                      <a:pt x="3426" y="1894"/>
                    </a:lnTo>
                    <a:lnTo>
                      <a:pt x="3424" y="1896"/>
                    </a:lnTo>
                    <a:lnTo>
                      <a:pt x="3422" y="1898"/>
                    </a:lnTo>
                    <a:lnTo>
                      <a:pt x="3422" y="1902"/>
                    </a:lnTo>
                    <a:lnTo>
                      <a:pt x="3422" y="1904"/>
                    </a:lnTo>
                    <a:lnTo>
                      <a:pt x="3424" y="1906"/>
                    </a:lnTo>
                    <a:lnTo>
                      <a:pt x="3428" y="1908"/>
                    </a:lnTo>
                    <a:lnTo>
                      <a:pt x="3432" y="1908"/>
                    </a:lnTo>
                    <a:lnTo>
                      <a:pt x="3432" y="1908"/>
                    </a:lnTo>
                    <a:lnTo>
                      <a:pt x="3438" y="1908"/>
                    </a:lnTo>
                    <a:lnTo>
                      <a:pt x="3442" y="1910"/>
                    </a:lnTo>
                    <a:lnTo>
                      <a:pt x="3444" y="1912"/>
                    </a:lnTo>
                    <a:lnTo>
                      <a:pt x="3446" y="1910"/>
                    </a:lnTo>
                    <a:lnTo>
                      <a:pt x="3446" y="1910"/>
                    </a:lnTo>
                    <a:lnTo>
                      <a:pt x="3450" y="1904"/>
                    </a:lnTo>
                    <a:lnTo>
                      <a:pt x="3456" y="1900"/>
                    </a:lnTo>
                    <a:lnTo>
                      <a:pt x="3466" y="1896"/>
                    </a:lnTo>
                    <a:lnTo>
                      <a:pt x="3466" y="1896"/>
                    </a:lnTo>
                    <a:lnTo>
                      <a:pt x="3470" y="1892"/>
                    </a:lnTo>
                    <a:lnTo>
                      <a:pt x="3474" y="1888"/>
                    </a:lnTo>
                    <a:lnTo>
                      <a:pt x="3482" y="1880"/>
                    </a:lnTo>
                    <a:lnTo>
                      <a:pt x="3488" y="1876"/>
                    </a:lnTo>
                    <a:lnTo>
                      <a:pt x="3496" y="1874"/>
                    </a:lnTo>
                    <a:lnTo>
                      <a:pt x="3504" y="1874"/>
                    </a:lnTo>
                    <a:lnTo>
                      <a:pt x="3518" y="1876"/>
                    </a:lnTo>
                    <a:lnTo>
                      <a:pt x="3518" y="1876"/>
                    </a:lnTo>
                    <a:lnTo>
                      <a:pt x="3534" y="1880"/>
                    </a:lnTo>
                    <a:lnTo>
                      <a:pt x="3538" y="1880"/>
                    </a:lnTo>
                    <a:lnTo>
                      <a:pt x="3536" y="1878"/>
                    </a:lnTo>
                    <a:lnTo>
                      <a:pt x="3532" y="1876"/>
                    </a:lnTo>
                    <a:lnTo>
                      <a:pt x="3532" y="1872"/>
                    </a:lnTo>
                    <a:lnTo>
                      <a:pt x="3532" y="1870"/>
                    </a:lnTo>
                    <a:lnTo>
                      <a:pt x="3532" y="1870"/>
                    </a:lnTo>
                    <a:lnTo>
                      <a:pt x="3536" y="1866"/>
                    </a:lnTo>
                    <a:lnTo>
                      <a:pt x="3540" y="1864"/>
                    </a:lnTo>
                    <a:lnTo>
                      <a:pt x="3560" y="1862"/>
                    </a:lnTo>
                    <a:lnTo>
                      <a:pt x="3560" y="1862"/>
                    </a:lnTo>
                    <a:lnTo>
                      <a:pt x="3580" y="1860"/>
                    </a:lnTo>
                    <a:lnTo>
                      <a:pt x="3584" y="1860"/>
                    </a:lnTo>
                    <a:lnTo>
                      <a:pt x="3586" y="1858"/>
                    </a:lnTo>
                    <a:lnTo>
                      <a:pt x="3586" y="1858"/>
                    </a:lnTo>
                    <a:lnTo>
                      <a:pt x="3586" y="1854"/>
                    </a:lnTo>
                    <a:lnTo>
                      <a:pt x="3586" y="1852"/>
                    </a:lnTo>
                    <a:lnTo>
                      <a:pt x="3588" y="1850"/>
                    </a:lnTo>
                    <a:lnTo>
                      <a:pt x="3588" y="1850"/>
                    </a:lnTo>
                    <a:lnTo>
                      <a:pt x="3590" y="1850"/>
                    </a:lnTo>
                    <a:lnTo>
                      <a:pt x="3592" y="1852"/>
                    </a:lnTo>
                    <a:lnTo>
                      <a:pt x="3594" y="1858"/>
                    </a:lnTo>
                    <a:lnTo>
                      <a:pt x="3592" y="1864"/>
                    </a:lnTo>
                    <a:lnTo>
                      <a:pt x="3590" y="1870"/>
                    </a:lnTo>
                    <a:lnTo>
                      <a:pt x="3590" y="1870"/>
                    </a:lnTo>
                    <a:close/>
                    <a:moveTo>
                      <a:pt x="3578" y="1812"/>
                    </a:moveTo>
                    <a:lnTo>
                      <a:pt x="3578" y="1812"/>
                    </a:lnTo>
                    <a:lnTo>
                      <a:pt x="3586" y="1806"/>
                    </a:lnTo>
                    <a:lnTo>
                      <a:pt x="3596" y="1804"/>
                    </a:lnTo>
                    <a:lnTo>
                      <a:pt x="3624" y="1798"/>
                    </a:lnTo>
                    <a:lnTo>
                      <a:pt x="3624" y="1798"/>
                    </a:lnTo>
                    <a:lnTo>
                      <a:pt x="3636" y="1796"/>
                    </a:lnTo>
                    <a:lnTo>
                      <a:pt x="3642" y="1794"/>
                    </a:lnTo>
                    <a:lnTo>
                      <a:pt x="3656" y="1802"/>
                    </a:lnTo>
                    <a:lnTo>
                      <a:pt x="3656" y="1802"/>
                    </a:lnTo>
                    <a:lnTo>
                      <a:pt x="3662" y="1804"/>
                    </a:lnTo>
                    <a:lnTo>
                      <a:pt x="3664" y="1804"/>
                    </a:lnTo>
                    <a:lnTo>
                      <a:pt x="3668" y="1804"/>
                    </a:lnTo>
                    <a:lnTo>
                      <a:pt x="3668" y="1802"/>
                    </a:lnTo>
                    <a:lnTo>
                      <a:pt x="3672" y="1794"/>
                    </a:lnTo>
                    <a:lnTo>
                      <a:pt x="3674" y="1790"/>
                    </a:lnTo>
                    <a:lnTo>
                      <a:pt x="3678" y="1788"/>
                    </a:lnTo>
                    <a:lnTo>
                      <a:pt x="3678" y="1788"/>
                    </a:lnTo>
                    <a:lnTo>
                      <a:pt x="3686" y="1782"/>
                    </a:lnTo>
                    <a:lnTo>
                      <a:pt x="3696" y="1778"/>
                    </a:lnTo>
                    <a:lnTo>
                      <a:pt x="3706" y="1776"/>
                    </a:lnTo>
                    <a:lnTo>
                      <a:pt x="3716" y="1770"/>
                    </a:lnTo>
                    <a:lnTo>
                      <a:pt x="3716" y="1770"/>
                    </a:lnTo>
                    <a:lnTo>
                      <a:pt x="3714" y="1774"/>
                    </a:lnTo>
                    <a:lnTo>
                      <a:pt x="3712" y="1778"/>
                    </a:lnTo>
                    <a:lnTo>
                      <a:pt x="3708" y="1782"/>
                    </a:lnTo>
                    <a:lnTo>
                      <a:pt x="3702" y="1784"/>
                    </a:lnTo>
                    <a:lnTo>
                      <a:pt x="3702" y="1784"/>
                    </a:lnTo>
                    <a:lnTo>
                      <a:pt x="3698" y="1786"/>
                    </a:lnTo>
                    <a:lnTo>
                      <a:pt x="3694" y="1790"/>
                    </a:lnTo>
                    <a:lnTo>
                      <a:pt x="3696" y="1794"/>
                    </a:lnTo>
                    <a:lnTo>
                      <a:pt x="3698" y="1798"/>
                    </a:lnTo>
                    <a:lnTo>
                      <a:pt x="3698" y="1798"/>
                    </a:lnTo>
                    <a:lnTo>
                      <a:pt x="3702" y="1800"/>
                    </a:lnTo>
                    <a:lnTo>
                      <a:pt x="3702" y="1802"/>
                    </a:lnTo>
                    <a:lnTo>
                      <a:pt x="3700" y="1806"/>
                    </a:lnTo>
                    <a:lnTo>
                      <a:pt x="3700" y="1814"/>
                    </a:lnTo>
                    <a:lnTo>
                      <a:pt x="3700" y="1814"/>
                    </a:lnTo>
                    <a:lnTo>
                      <a:pt x="3700" y="1820"/>
                    </a:lnTo>
                    <a:lnTo>
                      <a:pt x="3696" y="1822"/>
                    </a:lnTo>
                    <a:lnTo>
                      <a:pt x="3690" y="1826"/>
                    </a:lnTo>
                    <a:lnTo>
                      <a:pt x="3684" y="1830"/>
                    </a:lnTo>
                    <a:lnTo>
                      <a:pt x="3684" y="1830"/>
                    </a:lnTo>
                    <a:lnTo>
                      <a:pt x="3680" y="1834"/>
                    </a:lnTo>
                    <a:lnTo>
                      <a:pt x="3676" y="1836"/>
                    </a:lnTo>
                    <a:lnTo>
                      <a:pt x="3662" y="1838"/>
                    </a:lnTo>
                    <a:lnTo>
                      <a:pt x="3648" y="1838"/>
                    </a:lnTo>
                    <a:lnTo>
                      <a:pt x="3638" y="1834"/>
                    </a:lnTo>
                    <a:lnTo>
                      <a:pt x="3638" y="1834"/>
                    </a:lnTo>
                    <a:lnTo>
                      <a:pt x="3628" y="1832"/>
                    </a:lnTo>
                    <a:lnTo>
                      <a:pt x="3616" y="1830"/>
                    </a:lnTo>
                    <a:lnTo>
                      <a:pt x="3604" y="1832"/>
                    </a:lnTo>
                    <a:lnTo>
                      <a:pt x="3594" y="1834"/>
                    </a:lnTo>
                    <a:lnTo>
                      <a:pt x="3594" y="1834"/>
                    </a:lnTo>
                    <a:lnTo>
                      <a:pt x="3588" y="1838"/>
                    </a:lnTo>
                    <a:lnTo>
                      <a:pt x="3582" y="1840"/>
                    </a:lnTo>
                    <a:lnTo>
                      <a:pt x="3574" y="1842"/>
                    </a:lnTo>
                    <a:lnTo>
                      <a:pt x="3574" y="1842"/>
                    </a:lnTo>
                    <a:lnTo>
                      <a:pt x="3568" y="1842"/>
                    </a:lnTo>
                    <a:lnTo>
                      <a:pt x="3562" y="1842"/>
                    </a:lnTo>
                    <a:lnTo>
                      <a:pt x="3560" y="1840"/>
                    </a:lnTo>
                    <a:lnTo>
                      <a:pt x="3558" y="1838"/>
                    </a:lnTo>
                    <a:lnTo>
                      <a:pt x="3558" y="1834"/>
                    </a:lnTo>
                    <a:lnTo>
                      <a:pt x="3560" y="1828"/>
                    </a:lnTo>
                    <a:lnTo>
                      <a:pt x="3560" y="1828"/>
                    </a:lnTo>
                    <a:lnTo>
                      <a:pt x="3564" y="1820"/>
                    </a:lnTo>
                    <a:lnTo>
                      <a:pt x="3570" y="1818"/>
                    </a:lnTo>
                    <a:lnTo>
                      <a:pt x="3574" y="1816"/>
                    </a:lnTo>
                    <a:lnTo>
                      <a:pt x="3578" y="1812"/>
                    </a:lnTo>
                    <a:lnTo>
                      <a:pt x="3578" y="1812"/>
                    </a:lnTo>
                    <a:close/>
                    <a:moveTo>
                      <a:pt x="3092" y="1606"/>
                    </a:moveTo>
                    <a:lnTo>
                      <a:pt x="3092" y="1606"/>
                    </a:lnTo>
                    <a:lnTo>
                      <a:pt x="3104" y="1594"/>
                    </a:lnTo>
                    <a:lnTo>
                      <a:pt x="3118" y="1586"/>
                    </a:lnTo>
                    <a:lnTo>
                      <a:pt x="3158" y="1566"/>
                    </a:lnTo>
                    <a:lnTo>
                      <a:pt x="3158" y="1566"/>
                    </a:lnTo>
                    <a:lnTo>
                      <a:pt x="3164" y="1564"/>
                    </a:lnTo>
                    <a:lnTo>
                      <a:pt x="3164" y="1564"/>
                    </a:lnTo>
                    <a:lnTo>
                      <a:pt x="3168" y="1560"/>
                    </a:lnTo>
                    <a:lnTo>
                      <a:pt x="3172" y="1556"/>
                    </a:lnTo>
                    <a:lnTo>
                      <a:pt x="3176" y="1544"/>
                    </a:lnTo>
                    <a:lnTo>
                      <a:pt x="3176" y="1544"/>
                    </a:lnTo>
                    <a:lnTo>
                      <a:pt x="3180" y="1538"/>
                    </a:lnTo>
                    <a:lnTo>
                      <a:pt x="3184" y="1534"/>
                    </a:lnTo>
                    <a:lnTo>
                      <a:pt x="3188" y="1534"/>
                    </a:lnTo>
                    <a:lnTo>
                      <a:pt x="3190" y="1536"/>
                    </a:lnTo>
                    <a:lnTo>
                      <a:pt x="3190" y="1538"/>
                    </a:lnTo>
                    <a:lnTo>
                      <a:pt x="3190" y="1542"/>
                    </a:lnTo>
                    <a:lnTo>
                      <a:pt x="3190" y="1542"/>
                    </a:lnTo>
                    <a:lnTo>
                      <a:pt x="3188" y="1548"/>
                    </a:lnTo>
                    <a:lnTo>
                      <a:pt x="3192" y="1544"/>
                    </a:lnTo>
                    <a:lnTo>
                      <a:pt x="3196" y="1536"/>
                    </a:lnTo>
                    <a:lnTo>
                      <a:pt x="3200" y="1524"/>
                    </a:lnTo>
                    <a:lnTo>
                      <a:pt x="3200" y="1524"/>
                    </a:lnTo>
                    <a:lnTo>
                      <a:pt x="3204" y="1516"/>
                    </a:lnTo>
                    <a:lnTo>
                      <a:pt x="3206" y="1516"/>
                    </a:lnTo>
                    <a:lnTo>
                      <a:pt x="3208" y="1516"/>
                    </a:lnTo>
                    <a:lnTo>
                      <a:pt x="3208" y="1522"/>
                    </a:lnTo>
                    <a:lnTo>
                      <a:pt x="3206" y="1532"/>
                    </a:lnTo>
                    <a:lnTo>
                      <a:pt x="3206" y="1532"/>
                    </a:lnTo>
                    <a:lnTo>
                      <a:pt x="3204" y="1538"/>
                    </a:lnTo>
                    <a:lnTo>
                      <a:pt x="3204" y="1540"/>
                    </a:lnTo>
                    <a:lnTo>
                      <a:pt x="3204" y="1540"/>
                    </a:lnTo>
                    <a:lnTo>
                      <a:pt x="3216" y="1532"/>
                    </a:lnTo>
                    <a:lnTo>
                      <a:pt x="3216" y="1532"/>
                    </a:lnTo>
                    <a:lnTo>
                      <a:pt x="3218" y="1530"/>
                    </a:lnTo>
                    <a:lnTo>
                      <a:pt x="3220" y="1526"/>
                    </a:lnTo>
                    <a:lnTo>
                      <a:pt x="3218" y="1520"/>
                    </a:lnTo>
                    <a:lnTo>
                      <a:pt x="3216" y="1514"/>
                    </a:lnTo>
                    <a:lnTo>
                      <a:pt x="3216" y="1512"/>
                    </a:lnTo>
                    <a:lnTo>
                      <a:pt x="3216" y="1510"/>
                    </a:lnTo>
                    <a:lnTo>
                      <a:pt x="3216" y="1510"/>
                    </a:lnTo>
                    <a:lnTo>
                      <a:pt x="3220" y="1508"/>
                    </a:lnTo>
                    <a:lnTo>
                      <a:pt x="3224" y="1510"/>
                    </a:lnTo>
                    <a:lnTo>
                      <a:pt x="3236" y="1514"/>
                    </a:lnTo>
                    <a:lnTo>
                      <a:pt x="3248" y="1520"/>
                    </a:lnTo>
                    <a:lnTo>
                      <a:pt x="3254" y="1522"/>
                    </a:lnTo>
                    <a:lnTo>
                      <a:pt x="3260" y="1522"/>
                    </a:lnTo>
                    <a:lnTo>
                      <a:pt x="3260" y="1522"/>
                    </a:lnTo>
                    <a:lnTo>
                      <a:pt x="3268" y="1522"/>
                    </a:lnTo>
                    <a:lnTo>
                      <a:pt x="3272" y="1522"/>
                    </a:lnTo>
                    <a:lnTo>
                      <a:pt x="3276" y="1522"/>
                    </a:lnTo>
                    <a:lnTo>
                      <a:pt x="3284" y="1522"/>
                    </a:lnTo>
                    <a:lnTo>
                      <a:pt x="3284" y="1522"/>
                    </a:lnTo>
                    <a:lnTo>
                      <a:pt x="3288" y="1524"/>
                    </a:lnTo>
                    <a:lnTo>
                      <a:pt x="3292" y="1528"/>
                    </a:lnTo>
                    <a:lnTo>
                      <a:pt x="3296" y="1542"/>
                    </a:lnTo>
                    <a:lnTo>
                      <a:pt x="3298" y="1550"/>
                    </a:lnTo>
                    <a:lnTo>
                      <a:pt x="3302" y="1558"/>
                    </a:lnTo>
                    <a:lnTo>
                      <a:pt x="3308" y="1566"/>
                    </a:lnTo>
                    <a:lnTo>
                      <a:pt x="3314" y="1570"/>
                    </a:lnTo>
                    <a:lnTo>
                      <a:pt x="3314" y="1570"/>
                    </a:lnTo>
                    <a:lnTo>
                      <a:pt x="3320" y="1572"/>
                    </a:lnTo>
                    <a:lnTo>
                      <a:pt x="3328" y="1572"/>
                    </a:lnTo>
                    <a:lnTo>
                      <a:pt x="3340" y="1570"/>
                    </a:lnTo>
                    <a:lnTo>
                      <a:pt x="3344" y="1570"/>
                    </a:lnTo>
                    <a:lnTo>
                      <a:pt x="3348" y="1570"/>
                    </a:lnTo>
                    <a:lnTo>
                      <a:pt x="3348" y="1574"/>
                    </a:lnTo>
                    <a:lnTo>
                      <a:pt x="3346" y="1580"/>
                    </a:lnTo>
                    <a:lnTo>
                      <a:pt x="3346" y="1580"/>
                    </a:lnTo>
                    <a:lnTo>
                      <a:pt x="3344" y="1588"/>
                    </a:lnTo>
                    <a:lnTo>
                      <a:pt x="3346" y="1594"/>
                    </a:lnTo>
                    <a:lnTo>
                      <a:pt x="3358" y="1604"/>
                    </a:lnTo>
                    <a:lnTo>
                      <a:pt x="3358" y="1604"/>
                    </a:lnTo>
                    <a:lnTo>
                      <a:pt x="3360" y="1606"/>
                    </a:lnTo>
                    <a:lnTo>
                      <a:pt x="3360" y="1610"/>
                    </a:lnTo>
                    <a:lnTo>
                      <a:pt x="3358" y="1618"/>
                    </a:lnTo>
                    <a:lnTo>
                      <a:pt x="3354" y="1624"/>
                    </a:lnTo>
                    <a:lnTo>
                      <a:pt x="3354" y="1626"/>
                    </a:lnTo>
                    <a:lnTo>
                      <a:pt x="3356" y="1630"/>
                    </a:lnTo>
                    <a:lnTo>
                      <a:pt x="3356" y="1630"/>
                    </a:lnTo>
                    <a:lnTo>
                      <a:pt x="3362" y="1630"/>
                    </a:lnTo>
                    <a:lnTo>
                      <a:pt x="3364" y="1630"/>
                    </a:lnTo>
                    <a:lnTo>
                      <a:pt x="3366" y="1630"/>
                    </a:lnTo>
                    <a:lnTo>
                      <a:pt x="3368" y="1632"/>
                    </a:lnTo>
                    <a:lnTo>
                      <a:pt x="3368" y="1632"/>
                    </a:lnTo>
                    <a:lnTo>
                      <a:pt x="3370" y="1634"/>
                    </a:lnTo>
                    <a:lnTo>
                      <a:pt x="3368" y="1636"/>
                    </a:lnTo>
                    <a:lnTo>
                      <a:pt x="3364" y="1640"/>
                    </a:lnTo>
                    <a:lnTo>
                      <a:pt x="3362" y="1642"/>
                    </a:lnTo>
                    <a:lnTo>
                      <a:pt x="3362" y="1648"/>
                    </a:lnTo>
                    <a:lnTo>
                      <a:pt x="3362" y="1648"/>
                    </a:lnTo>
                    <a:lnTo>
                      <a:pt x="3362" y="1652"/>
                    </a:lnTo>
                    <a:lnTo>
                      <a:pt x="3364" y="1654"/>
                    </a:lnTo>
                    <a:lnTo>
                      <a:pt x="3372" y="1652"/>
                    </a:lnTo>
                    <a:lnTo>
                      <a:pt x="3380" y="1652"/>
                    </a:lnTo>
                    <a:lnTo>
                      <a:pt x="3382" y="1652"/>
                    </a:lnTo>
                    <a:lnTo>
                      <a:pt x="3382" y="1656"/>
                    </a:lnTo>
                    <a:lnTo>
                      <a:pt x="3382" y="1656"/>
                    </a:lnTo>
                    <a:lnTo>
                      <a:pt x="3382" y="1662"/>
                    </a:lnTo>
                    <a:lnTo>
                      <a:pt x="3386" y="1664"/>
                    </a:lnTo>
                    <a:lnTo>
                      <a:pt x="3392" y="1666"/>
                    </a:lnTo>
                    <a:lnTo>
                      <a:pt x="3402" y="1668"/>
                    </a:lnTo>
                    <a:lnTo>
                      <a:pt x="3402" y="1668"/>
                    </a:lnTo>
                    <a:lnTo>
                      <a:pt x="3416" y="1672"/>
                    </a:lnTo>
                    <a:lnTo>
                      <a:pt x="3430" y="1674"/>
                    </a:lnTo>
                    <a:lnTo>
                      <a:pt x="3446" y="1674"/>
                    </a:lnTo>
                    <a:lnTo>
                      <a:pt x="3460" y="1676"/>
                    </a:lnTo>
                    <a:lnTo>
                      <a:pt x="3460" y="1676"/>
                    </a:lnTo>
                    <a:lnTo>
                      <a:pt x="3470" y="1676"/>
                    </a:lnTo>
                    <a:lnTo>
                      <a:pt x="3478" y="1676"/>
                    </a:lnTo>
                    <a:lnTo>
                      <a:pt x="3484" y="1678"/>
                    </a:lnTo>
                    <a:lnTo>
                      <a:pt x="3484" y="1678"/>
                    </a:lnTo>
                    <a:lnTo>
                      <a:pt x="3484" y="1680"/>
                    </a:lnTo>
                    <a:lnTo>
                      <a:pt x="3484" y="1680"/>
                    </a:lnTo>
                    <a:lnTo>
                      <a:pt x="3484" y="1682"/>
                    </a:lnTo>
                    <a:lnTo>
                      <a:pt x="3484" y="1684"/>
                    </a:lnTo>
                    <a:lnTo>
                      <a:pt x="3490" y="1686"/>
                    </a:lnTo>
                    <a:lnTo>
                      <a:pt x="3508" y="1686"/>
                    </a:lnTo>
                    <a:lnTo>
                      <a:pt x="3508" y="1686"/>
                    </a:lnTo>
                    <a:lnTo>
                      <a:pt x="3514" y="1688"/>
                    </a:lnTo>
                    <a:lnTo>
                      <a:pt x="3518" y="1692"/>
                    </a:lnTo>
                    <a:lnTo>
                      <a:pt x="3526" y="1704"/>
                    </a:lnTo>
                    <a:lnTo>
                      <a:pt x="3532" y="1716"/>
                    </a:lnTo>
                    <a:lnTo>
                      <a:pt x="3534" y="1718"/>
                    </a:lnTo>
                    <a:lnTo>
                      <a:pt x="3536" y="1718"/>
                    </a:lnTo>
                    <a:lnTo>
                      <a:pt x="3536" y="1718"/>
                    </a:lnTo>
                    <a:lnTo>
                      <a:pt x="3540" y="1716"/>
                    </a:lnTo>
                    <a:lnTo>
                      <a:pt x="3542" y="1716"/>
                    </a:lnTo>
                    <a:lnTo>
                      <a:pt x="3544" y="1720"/>
                    </a:lnTo>
                    <a:lnTo>
                      <a:pt x="3544" y="1726"/>
                    </a:lnTo>
                    <a:lnTo>
                      <a:pt x="3544" y="1726"/>
                    </a:lnTo>
                    <a:lnTo>
                      <a:pt x="3544" y="1730"/>
                    </a:lnTo>
                    <a:lnTo>
                      <a:pt x="3546" y="1734"/>
                    </a:lnTo>
                    <a:lnTo>
                      <a:pt x="3552" y="1742"/>
                    </a:lnTo>
                    <a:lnTo>
                      <a:pt x="3556" y="1748"/>
                    </a:lnTo>
                    <a:lnTo>
                      <a:pt x="3560" y="1756"/>
                    </a:lnTo>
                    <a:lnTo>
                      <a:pt x="3560" y="1756"/>
                    </a:lnTo>
                    <a:lnTo>
                      <a:pt x="3558" y="1758"/>
                    </a:lnTo>
                    <a:lnTo>
                      <a:pt x="3558" y="1758"/>
                    </a:lnTo>
                    <a:lnTo>
                      <a:pt x="3554" y="1754"/>
                    </a:lnTo>
                    <a:lnTo>
                      <a:pt x="3548" y="1750"/>
                    </a:lnTo>
                    <a:lnTo>
                      <a:pt x="3546" y="1750"/>
                    </a:lnTo>
                    <a:lnTo>
                      <a:pt x="3544" y="1750"/>
                    </a:lnTo>
                    <a:lnTo>
                      <a:pt x="3544" y="1750"/>
                    </a:lnTo>
                    <a:lnTo>
                      <a:pt x="3542" y="1752"/>
                    </a:lnTo>
                    <a:lnTo>
                      <a:pt x="3542" y="1754"/>
                    </a:lnTo>
                    <a:lnTo>
                      <a:pt x="3546" y="1760"/>
                    </a:lnTo>
                    <a:lnTo>
                      <a:pt x="3548" y="1766"/>
                    </a:lnTo>
                    <a:lnTo>
                      <a:pt x="3546" y="1768"/>
                    </a:lnTo>
                    <a:lnTo>
                      <a:pt x="3544" y="1770"/>
                    </a:lnTo>
                    <a:lnTo>
                      <a:pt x="3544" y="1770"/>
                    </a:lnTo>
                    <a:lnTo>
                      <a:pt x="3542" y="1772"/>
                    </a:lnTo>
                    <a:lnTo>
                      <a:pt x="3538" y="1770"/>
                    </a:lnTo>
                    <a:lnTo>
                      <a:pt x="3530" y="1764"/>
                    </a:lnTo>
                    <a:lnTo>
                      <a:pt x="3520" y="1760"/>
                    </a:lnTo>
                    <a:lnTo>
                      <a:pt x="3516" y="1758"/>
                    </a:lnTo>
                    <a:lnTo>
                      <a:pt x="3512" y="1760"/>
                    </a:lnTo>
                    <a:lnTo>
                      <a:pt x="3512" y="1760"/>
                    </a:lnTo>
                    <a:lnTo>
                      <a:pt x="3508" y="1762"/>
                    </a:lnTo>
                    <a:lnTo>
                      <a:pt x="3508" y="1758"/>
                    </a:lnTo>
                    <a:lnTo>
                      <a:pt x="3508" y="1754"/>
                    </a:lnTo>
                    <a:lnTo>
                      <a:pt x="3508" y="1754"/>
                    </a:lnTo>
                    <a:lnTo>
                      <a:pt x="3504" y="1754"/>
                    </a:lnTo>
                    <a:lnTo>
                      <a:pt x="3504" y="1754"/>
                    </a:lnTo>
                    <a:lnTo>
                      <a:pt x="3502" y="1754"/>
                    </a:lnTo>
                    <a:lnTo>
                      <a:pt x="3502" y="1754"/>
                    </a:lnTo>
                    <a:lnTo>
                      <a:pt x="3504" y="1750"/>
                    </a:lnTo>
                    <a:lnTo>
                      <a:pt x="3506" y="1746"/>
                    </a:lnTo>
                    <a:lnTo>
                      <a:pt x="3504" y="1744"/>
                    </a:lnTo>
                    <a:lnTo>
                      <a:pt x="3502" y="1742"/>
                    </a:lnTo>
                    <a:lnTo>
                      <a:pt x="3502" y="1742"/>
                    </a:lnTo>
                    <a:lnTo>
                      <a:pt x="3498" y="1742"/>
                    </a:lnTo>
                    <a:lnTo>
                      <a:pt x="3496" y="1740"/>
                    </a:lnTo>
                    <a:lnTo>
                      <a:pt x="3494" y="1734"/>
                    </a:lnTo>
                    <a:lnTo>
                      <a:pt x="3494" y="1728"/>
                    </a:lnTo>
                    <a:lnTo>
                      <a:pt x="3492" y="1728"/>
                    </a:lnTo>
                    <a:lnTo>
                      <a:pt x="3490" y="1726"/>
                    </a:lnTo>
                    <a:lnTo>
                      <a:pt x="3490" y="1726"/>
                    </a:lnTo>
                    <a:lnTo>
                      <a:pt x="3486" y="1726"/>
                    </a:lnTo>
                    <a:lnTo>
                      <a:pt x="3482" y="1726"/>
                    </a:lnTo>
                    <a:lnTo>
                      <a:pt x="3480" y="1724"/>
                    </a:lnTo>
                    <a:lnTo>
                      <a:pt x="3478" y="1726"/>
                    </a:lnTo>
                    <a:lnTo>
                      <a:pt x="3478" y="1726"/>
                    </a:lnTo>
                    <a:lnTo>
                      <a:pt x="3480" y="1730"/>
                    </a:lnTo>
                    <a:lnTo>
                      <a:pt x="3484" y="1736"/>
                    </a:lnTo>
                    <a:lnTo>
                      <a:pt x="3490" y="1744"/>
                    </a:lnTo>
                    <a:lnTo>
                      <a:pt x="3496" y="1756"/>
                    </a:lnTo>
                    <a:lnTo>
                      <a:pt x="3496" y="1756"/>
                    </a:lnTo>
                    <a:lnTo>
                      <a:pt x="3496" y="1762"/>
                    </a:lnTo>
                    <a:lnTo>
                      <a:pt x="3494" y="1766"/>
                    </a:lnTo>
                    <a:lnTo>
                      <a:pt x="3486" y="1776"/>
                    </a:lnTo>
                    <a:lnTo>
                      <a:pt x="3482" y="1782"/>
                    </a:lnTo>
                    <a:lnTo>
                      <a:pt x="3480" y="1788"/>
                    </a:lnTo>
                    <a:lnTo>
                      <a:pt x="3476" y="1796"/>
                    </a:lnTo>
                    <a:lnTo>
                      <a:pt x="3476" y="1806"/>
                    </a:lnTo>
                    <a:lnTo>
                      <a:pt x="3476" y="1806"/>
                    </a:lnTo>
                    <a:lnTo>
                      <a:pt x="3476" y="1826"/>
                    </a:lnTo>
                    <a:lnTo>
                      <a:pt x="3476" y="1832"/>
                    </a:lnTo>
                    <a:lnTo>
                      <a:pt x="3472" y="1838"/>
                    </a:lnTo>
                    <a:lnTo>
                      <a:pt x="3468" y="1842"/>
                    </a:lnTo>
                    <a:lnTo>
                      <a:pt x="3464" y="1844"/>
                    </a:lnTo>
                    <a:lnTo>
                      <a:pt x="3448" y="1852"/>
                    </a:lnTo>
                    <a:lnTo>
                      <a:pt x="3448" y="1852"/>
                    </a:lnTo>
                    <a:lnTo>
                      <a:pt x="3446" y="1846"/>
                    </a:lnTo>
                    <a:lnTo>
                      <a:pt x="3444" y="1838"/>
                    </a:lnTo>
                    <a:lnTo>
                      <a:pt x="3440" y="1818"/>
                    </a:lnTo>
                    <a:lnTo>
                      <a:pt x="3438" y="1808"/>
                    </a:lnTo>
                    <a:lnTo>
                      <a:pt x="3434" y="1802"/>
                    </a:lnTo>
                    <a:lnTo>
                      <a:pt x="3428" y="1796"/>
                    </a:lnTo>
                    <a:lnTo>
                      <a:pt x="3424" y="1796"/>
                    </a:lnTo>
                    <a:lnTo>
                      <a:pt x="3424" y="1796"/>
                    </a:lnTo>
                    <a:lnTo>
                      <a:pt x="3418" y="1798"/>
                    </a:lnTo>
                    <a:lnTo>
                      <a:pt x="3414" y="1800"/>
                    </a:lnTo>
                    <a:lnTo>
                      <a:pt x="3408" y="1808"/>
                    </a:lnTo>
                    <a:lnTo>
                      <a:pt x="3404" y="1816"/>
                    </a:lnTo>
                    <a:lnTo>
                      <a:pt x="3400" y="1818"/>
                    </a:lnTo>
                    <a:lnTo>
                      <a:pt x="3398" y="1820"/>
                    </a:lnTo>
                    <a:lnTo>
                      <a:pt x="3398" y="1820"/>
                    </a:lnTo>
                    <a:lnTo>
                      <a:pt x="3394" y="1818"/>
                    </a:lnTo>
                    <a:lnTo>
                      <a:pt x="3392" y="1816"/>
                    </a:lnTo>
                    <a:lnTo>
                      <a:pt x="3388" y="1810"/>
                    </a:lnTo>
                    <a:lnTo>
                      <a:pt x="3390" y="1802"/>
                    </a:lnTo>
                    <a:lnTo>
                      <a:pt x="3392" y="1798"/>
                    </a:lnTo>
                    <a:lnTo>
                      <a:pt x="3394" y="1796"/>
                    </a:lnTo>
                    <a:lnTo>
                      <a:pt x="3394" y="1796"/>
                    </a:lnTo>
                    <a:lnTo>
                      <a:pt x="3400" y="1790"/>
                    </a:lnTo>
                    <a:lnTo>
                      <a:pt x="3406" y="1784"/>
                    </a:lnTo>
                    <a:lnTo>
                      <a:pt x="3410" y="1776"/>
                    </a:lnTo>
                    <a:lnTo>
                      <a:pt x="3412" y="1764"/>
                    </a:lnTo>
                    <a:lnTo>
                      <a:pt x="3412" y="1764"/>
                    </a:lnTo>
                    <a:lnTo>
                      <a:pt x="3412" y="1758"/>
                    </a:lnTo>
                    <a:lnTo>
                      <a:pt x="3412" y="1754"/>
                    </a:lnTo>
                    <a:lnTo>
                      <a:pt x="3410" y="1746"/>
                    </a:lnTo>
                    <a:lnTo>
                      <a:pt x="3408" y="1740"/>
                    </a:lnTo>
                    <a:lnTo>
                      <a:pt x="3408" y="1738"/>
                    </a:lnTo>
                    <a:lnTo>
                      <a:pt x="3410" y="1738"/>
                    </a:lnTo>
                    <a:lnTo>
                      <a:pt x="3410" y="1738"/>
                    </a:lnTo>
                    <a:lnTo>
                      <a:pt x="3414" y="1736"/>
                    </a:lnTo>
                    <a:lnTo>
                      <a:pt x="3414" y="1734"/>
                    </a:lnTo>
                    <a:lnTo>
                      <a:pt x="3410" y="1728"/>
                    </a:lnTo>
                    <a:lnTo>
                      <a:pt x="3402" y="1722"/>
                    </a:lnTo>
                    <a:lnTo>
                      <a:pt x="3392" y="1716"/>
                    </a:lnTo>
                    <a:lnTo>
                      <a:pt x="3392" y="1716"/>
                    </a:lnTo>
                    <a:lnTo>
                      <a:pt x="3382" y="1712"/>
                    </a:lnTo>
                    <a:lnTo>
                      <a:pt x="3380" y="1708"/>
                    </a:lnTo>
                    <a:lnTo>
                      <a:pt x="3378" y="1706"/>
                    </a:lnTo>
                    <a:lnTo>
                      <a:pt x="3372" y="1704"/>
                    </a:lnTo>
                    <a:lnTo>
                      <a:pt x="3372" y="1704"/>
                    </a:lnTo>
                    <a:lnTo>
                      <a:pt x="3366" y="1702"/>
                    </a:lnTo>
                    <a:lnTo>
                      <a:pt x="3362" y="1698"/>
                    </a:lnTo>
                    <a:lnTo>
                      <a:pt x="3358" y="1696"/>
                    </a:lnTo>
                    <a:lnTo>
                      <a:pt x="3356" y="1696"/>
                    </a:lnTo>
                    <a:lnTo>
                      <a:pt x="3352" y="1698"/>
                    </a:lnTo>
                    <a:lnTo>
                      <a:pt x="3346" y="1702"/>
                    </a:lnTo>
                    <a:lnTo>
                      <a:pt x="3346" y="1702"/>
                    </a:lnTo>
                    <a:lnTo>
                      <a:pt x="3342" y="1706"/>
                    </a:lnTo>
                    <a:lnTo>
                      <a:pt x="3340" y="1710"/>
                    </a:lnTo>
                    <a:lnTo>
                      <a:pt x="3342" y="1712"/>
                    </a:lnTo>
                    <a:lnTo>
                      <a:pt x="3344" y="1714"/>
                    </a:lnTo>
                    <a:lnTo>
                      <a:pt x="3346" y="1718"/>
                    </a:lnTo>
                    <a:lnTo>
                      <a:pt x="3340" y="1720"/>
                    </a:lnTo>
                    <a:lnTo>
                      <a:pt x="3340" y="1720"/>
                    </a:lnTo>
                    <a:lnTo>
                      <a:pt x="3334" y="1722"/>
                    </a:lnTo>
                    <a:lnTo>
                      <a:pt x="3330" y="1726"/>
                    </a:lnTo>
                    <a:lnTo>
                      <a:pt x="3328" y="1732"/>
                    </a:lnTo>
                    <a:lnTo>
                      <a:pt x="3328" y="1738"/>
                    </a:lnTo>
                    <a:lnTo>
                      <a:pt x="3326" y="1748"/>
                    </a:lnTo>
                    <a:lnTo>
                      <a:pt x="3324" y="1752"/>
                    </a:lnTo>
                    <a:lnTo>
                      <a:pt x="3322" y="1752"/>
                    </a:lnTo>
                    <a:lnTo>
                      <a:pt x="3322" y="1752"/>
                    </a:lnTo>
                    <a:lnTo>
                      <a:pt x="3320" y="1752"/>
                    </a:lnTo>
                    <a:lnTo>
                      <a:pt x="3318" y="1748"/>
                    </a:lnTo>
                    <a:lnTo>
                      <a:pt x="3318" y="1738"/>
                    </a:lnTo>
                    <a:lnTo>
                      <a:pt x="3318" y="1734"/>
                    </a:lnTo>
                    <a:lnTo>
                      <a:pt x="3316" y="1734"/>
                    </a:lnTo>
                    <a:lnTo>
                      <a:pt x="3314" y="1736"/>
                    </a:lnTo>
                    <a:lnTo>
                      <a:pt x="3308" y="1744"/>
                    </a:lnTo>
                    <a:lnTo>
                      <a:pt x="3308" y="1744"/>
                    </a:lnTo>
                    <a:lnTo>
                      <a:pt x="3300" y="1752"/>
                    </a:lnTo>
                    <a:lnTo>
                      <a:pt x="3296" y="1754"/>
                    </a:lnTo>
                    <a:lnTo>
                      <a:pt x="3294" y="1756"/>
                    </a:lnTo>
                    <a:lnTo>
                      <a:pt x="3294" y="1766"/>
                    </a:lnTo>
                    <a:lnTo>
                      <a:pt x="3294" y="1766"/>
                    </a:lnTo>
                    <a:lnTo>
                      <a:pt x="3296" y="1772"/>
                    </a:lnTo>
                    <a:lnTo>
                      <a:pt x="3294" y="1778"/>
                    </a:lnTo>
                    <a:lnTo>
                      <a:pt x="3290" y="1786"/>
                    </a:lnTo>
                    <a:lnTo>
                      <a:pt x="3286" y="1792"/>
                    </a:lnTo>
                    <a:lnTo>
                      <a:pt x="3286" y="1796"/>
                    </a:lnTo>
                    <a:lnTo>
                      <a:pt x="3286" y="1800"/>
                    </a:lnTo>
                    <a:lnTo>
                      <a:pt x="3286" y="1800"/>
                    </a:lnTo>
                    <a:lnTo>
                      <a:pt x="3288" y="1808"/>
                    </a:lnTo>
                    <a:lnTo>
                      <a:pt x="3286" y="1812"/>
                    </a:lnTo>
                    <a:lnTo>
                      <a:pt x="3284" y="1818"/>
                    </a:lnTo>
                    <a:lnTo>
                      <a:pt x="3286" y="1828"/>
                    </a:lnTo>
                    <a:lnTo>
                      <a:pt x="3286" y="1828"/>
                    </a:lnTo>
                    <a:lnTo>
                      <a:pt x="3292" y="1840"/>
                    </a:lnTo>
                    <a:lnTo>
                      <a:pt x="3294" y="1852"/>
                    </a:lnTo>
                    <a:lnTo>
                      <a:pt x="3296" y="1862"/>
                    </a:lnTo>
                    <a:lnTo>
                      <a:pt x="3294" y="1872"/>
                    </a:lnTo>
                    <a:lnTo>
                      <a:pt x="3294" y="1880"/>
                    </a:lnTo>
                    <a:lnTo>
                      <a:pt x="3290" y="1890"/>
                    </a:lnTo>
                    <a:lnTo>
                      <a:pt x="3282" y="1908"/>
                    </a:lnTo>
                    <a:lnTo>
                      <a:pt x="3282" y="1908"/>
                    </a:lnTo>
                    <a:lnTo>
                      <a:pt x="3276" y="1916"/>
                    </a:lnTo>
                    <a:lnTo>
                      <a:pt x="3270" y="1922"/>
                    </a:lnTo>
                    <a:lnTo>
                      <a:pt x="3264" y="1928"/>
                    </a:lnTo>
                    <a:lnTo>
                      <a:pt x="3258" y="1930"/>
                    </a:lnTo>
                    <a:lnTo>
                      <a:pt x="3252" y="1930"/>
                    </a:lnTo>
                    <a:lnTo>
                      <a:pt x="3246" y="1926"/>
                    </a:lnTo>
                    <a:lnTo>
                      <a:pt x="3242" y="1922"/>
                    </a:lnTo>
                    <a:lnTo>
                      <a:pt x="3236" y="1914"/>
                    </a:lnTo>
                    <a:lnTo>
                      <a:pt x="3236" y="1914"/>
                    </a:lnTo>
                    <a:lnTo>
                      <a:pt x="3232" y="1904"/>
                    </a:lnTo>
                    <a:lnTo>
                      <a:pt x="3230" y="1898"/>
                    </a:lnTo>
                    <a:lnTo>
                      <a:pt x="3230" y="1884"/>
                    </a:lnTo>
                    <a:lnTo>
                      <a:pt x="3230" y="1872"/>
                    </a:lnTo>
                    <a:lnTo>
                      <a:pt x="3230" y="1864"/>
                    </a:lnTo>
                    <a:lnTo>
                      <a:pt x="3230" y="1856"/>
                    </a:lnTo>
                    <a:lnTo>
                      <a:pt x="3230" y="1856"/>
                    </a:lnTo>
                    <a:lnTo>
                      <a:pt x="3228" y="1842"/>
                    </a:lnTo>
                    <a:lnTo>
                      <a:pt x="3228" y="1834"/>
                    </a:lnTo>
                    <a:lnTo>
                      <a:pt x="3232" y="1824"/>
                    </a:lnTo>
                    <a:lnTo>
                      <a:pt x="3234" y="1810"/>
                    </a:lnTo>
                    <a:lnTo>
                      <a:pt x="3234" y="1810"/>
                    </a:lnTo>
                    <a:lnTo>
                      <a:pt x="3234" y="1802"/>
                    </a:lnTo>
                    <a:lnTo>
                      <a:pt x="3236" y="1796"/>
                    </a:lnTo>
                    <a:lnTo>
                      <a:pt x="3238" y="1792"/>
                    </a:lnTo>
                    <a:lnTo>
                      <a:pt x="3240" y="1792"/>
                    </a:lnTo>
                    <a:lnTo>
                      <a:pt x="3242" y="1790"/>
                    </a:lnTo>
                    <a:lnTo>
                      <a:pt x="3242" y="1784"/>
                    </a:lnTo>
                    <a:lnTo>
                      <a:pt x="3242" y="1784"/>
                    </a:lnTo>
                    <a:lnTo>
                      <a:pt x="3240" y="1780"/>
                    </a:lnTo>
                    <a:lnTo>
                      <a:pt x="3242" y="1776"/>
                    </a:lnTo>
                    <a:lnTo>
                      <a:pt x="3246" y="1764"/>
                    </a:lnTo>
                    <a:lnTo>
                      <a:pt x="3248" y="1754"/>
                    </a:lnTo>
                    <a:lnTo>
                      <a:pt x="3248" y="1752"/>
                    </a:lnTo>
                    <a:lnTo>
                      <a:pt x="3246" y="1748"/>
                    </a:lnTo>
                    <a:lnTo>
                      <a:pt x="3246" y="1748"/>
                    </a:lnTo>
                    <a:lnTo>
                      <a:pt x="3240" y="1748"/>
                    </a:lnTo>
                    <a:lnTo>
                      <a:pt x="3238" y="1752"/>
                    </a:lnTo>
                    <a:lnTo>
                      <a:pt x="3234" y="1758"/>
                    </a:lnTo>
                    <a:lnTo>
                      <a:pt x="3228" y="1764"/>
                    </a:lnTo>
                    <a:lnTo>
                      <a:pt x="3228" y="1764"/>
                    </a:lnTo>
                    <a:lnTo>
                      <a:pt x="3226" y="1766"/>
                    </a:lnTo>
                    <a:lnTo>
                      <a:pt x="3224" y="1766"/>
                    </a:lnTo>
                    <a:lnTo>
                      <a:pt x="3224" y="1758"/>
                    </a:lnTo>
                    <a:lnTo>
                      <a:pt x="3226" y="1750"/>
                    </a:lnTo>
                    <a:lnTo>
                      <a:pt x="3230" y="1746"/>
                    </a:lnTo>
                    <a:lnTo>
                      <a:pt x="3232" y="1742"/>
                    </a:lnTo>
                    <a:lnTo>
                      <a:pt x="3232" y="1742"/>
                    </a:lnTo>
                    <a:lnTo>
                      <a:pt x="3236" y="1740"/>
                    </a:lnTo>
                    <a:lnTo>
                      <a:pt x="3238" y="1736"/>
                    </a:lnTo>
                    <a:lnTo>
                      <a:pt x="3240" y="1732"/>
                    </a:lnTo>
                    <a:lnTo>
                      <a:pt x="3244" y="1726"/>
                    </a:lnTo>
                    <a:lnTo>
                      <a:pt x="3244" y="1726"/>
                    </a:lnTo>
                    <a:lnTo>
                      <a:pt x="3252" y="1714"/>
                    </a:lnTo>
                    <a:lnTo>
                      <a:pt x="3258" y="1700"/>
                    </a:lnTo>
                    <a:lnTo>
                      <a:pt x="3264" y="1692"/>
                    </a:lnTo>
                    <a:lnTo>
                      <a:pt x="3266" y="1690"/>
                    </a:lnTo>
                    <a:lnTo>
                      <a:pt x="3266" y="1692"/>
                    </a:lnTo>
                    <a:lnTo>
                      <a:pt x="3266" y="1692"/>
                    </a:lnTo>
                    <a:lnTo>
                      <a:pt x="3268" y="1696"/>
                    </a:lnTo>
                    <a:lnTo>
                      <a:pt x="3270" y="1696"/>
                    </a:lnTo>
                    <a:lnTo>
                      <a:pt x="3274" y="1694"/>
                    </a:lnTo>
                    <a:lnTo>
                      <a:pt x="3278" y="1692"/>
                    </a:lnTo>
                    <a:lnTo>
                      <a:pt x="3280" y="1692"/>
                    </a:lnTo>
                    <a:lnTo>
                      <a:pt x="3278" y="1698"/>
                    </a:lnTo>
                    <a:lnTo>
                      <a:pt x="3278" y="1698"/>
                    </a:lnTo>
                    <a:lnTo>
                      <a:pt x="3278" y="1702"/>
                    </a:lnTo>
                    <a:lnTo>
                      <a:pt x="3278" y="1702"/>
                    </a:lnTo>
                    <a:lnTo>
                      <a:pt x="3284" y="1696"/>
                    </a:lnTo>
                    <a:lnTo>
                      <a:pt x="3292" y="1688"/>
                    </a:lnTo>
                    <a:lnTo>
                      <a:pt x="3296" y="1686"/>
                    </a:lnTo>
                    <a:lnTo>
                      <a:pt x="3300" y="1684"/>
                    </a:lnTo>
                    <a:lnTo>
                      <a:pt x="3300" y="1684"/>
                    </a:lnTo>
                    <a:lnTo>
                      <a:pt x="3310" y="1684"/>
                    </a:lnTo>
                    <a:lnTo>
                      <a:pt x="3314" y="1684"/>
                    </a:lnTo>
                    <a:lnTo>
                      <a:pt x="3320" y="1678"/>
                    </a:lnTo>
                    <a:lnTo>
                      <a:pt x="3324" y="1676"/>
                    </a:lnTo>
                    <a:lnTo>
                      <a:pt x="3328" y="1678"/>
                    </a:lnTo>
                    <a:lnTo>
                      <a:pt x="3336" y="1680"/>
                    </a:lnTo>
                    <a:lnTo>
                      <a:pt x="3346" y="1686"/>
                    </a:lnTo>
                    <a:lnTo>
                      <a:pt x="3346" y="1686"/>
                    </a:lnTo>
                    <a:lnTo>
                      <a:pt x="3352" y="1690"/>
                    </a:lnTo>
                    <a:lnTo>
                      <a:pt x="3354" y="1690"/>
                    </a:lnTo>
                    <a:lnTo>
                      <a:pt x="3356" y="1688"/>
                    </a:lnTo>
                    <a:lnTo>
                      <a:pt x="3358" y="1686"/>
                    </a:lnTo>
                    <a:lnTo>
                      <a:pt x="3358" y="1682"/>
                    </a:lnTo>
                    <a:lnTo>
                      <a:pt x="3360" y="1680"/>
                    </a:lnTo>
                    <a:lnTo>
                      <a:pt x="3362" y="1680"/>
                    </a:lnTo>
                    <a:lnTo>
                      <a:pt x="3362" y="1680"/>
                    </a:lnTo>
                    <a:lnTo>
                      <a:pt x="3370" y="1684"/>
                    </a:lnTo>
                    <a:lnTo>
                      <a:pt x="3380" y="1686"/>
                    </a:lnTo>
                    <a:lnTo>
                      <a:pt x="3386" y="1684"/>
                    </a:lnTo>
                    <a:lnTo>
                      <a:pt x="3388" y="1682"/>
                    </a:lnTo>
                    <a:lnTo>
                      <a:pt x="3388" y="1678"/>
                    </a:lnTo>
                    <a:lnTo>
                      <a:pt x="3388" y="1678"/>
                    </a:lnTo>
                    <a:lnTo>
                      <a:pt x="3384" y="1674"/>
                    </a:lnTo>
                    <a:lnTo>
                      <a:pt x="3380" y="1672"/>
                    </a:lnTo>
                    <a:lnTo>
                      <a:pt x="3376" y="1670"/>
                    </a:lnTo>
                    <a:lnTo>
                      <a:pt x="3374" y="1662"/>
                    </a:lnTo>
                    <a:lnTo>
                      <a:pt x="3374" y="1662"/>
                    </a:lnTo>
                    <a:lnTo>
                      <a:pt x="3374" y="1658"/>
                    </a:lnTo>
                    <a:lnTo>
                      <a:pt x="3372" y="1658"/>
                    </a:lnTo>
                    <a:lnTo>
                      <a:pt x="3368" y="1658"/>
                    </a:lnTo>
                    <a:lnTo>
                      <a:pt x="3360" y="1658"/>
                    </a:lnTo>
                    <a:lnTo>
                      <a:pt x="3348" y="1654"/>
                    </a:lnTo>
                    <a:lnTo>
                      <a:pt x="3348" y="1654"/>
                    </a:lnTo>
                    <a:lnTo>
                      <a:pt x="3346" y="1652"/>
                    </a:lnTo>
                    <a:lnTo>
                      <a:pt x="3344" y="1650"/>
                    </a:lnTo>
                    <a:lnTo>
                      <a:pt x="3344" y="1644"/>
                    </a:lnTo>
                    <a:lnTo>
                      <a:pt x="3346" y="1638"/>
                    </a:lnTo>
                    <a:lnTo>
                      <a:pt x="3344" y="1638"/>
                    </a:lnTo>
                    <a:lnTo>
                      <a:pt x="3340" y="1640"/>
                    </a:lnTo>
                    <a:lnTo>
                      <a:pt x="3340" y="1640"/>
                    </a:lnTo>
                    <a:lnTo>
                      <a:pt x="3330" y="1642"/>
                    </a:lnTo>
                    <a:lnTo>
                      <a:pt x="3314" y="1644"/>
                    </a:lnTo>
                    <a:lnTo>
                      <a:pt x="3300" y="1646"/>
                    </a:lnTo>
                    <a:lnTo>
                      <a:pt x="3294" y="1648"/>
                    </a:lnTo>
                    <a:lnTo>
                      <a:pt x="3288" y="1652"/>
                    </a:lnTo>
                    <a:lnTo>
                      <a:pt x="3288" y="1652"/>
                    </a:lnTo>
                    <a:lnTo>
                      <a:pt x="3280" y="1656"/>
                    </a:lnTo>
                    <a:lnTo>
                      <a:pt x="3274" y="1656"/>
                    </a:lnTo>
                    <a:lnTo>
                      <a:pt x="3268" y="1656"/>
                    </a:lnTo>
                    <a:lnTo>
                      <a:pt x="3258" y="1654"/>
                    </a:lnTo>
                    <a:lnTo>
                      <a:pt x="3258" y="1654"/>
                    </a:lnTo>
                    <a:lnTo>
                      <a:pt x="3252" y="1654"/>
                    </a:lnTo>
                    <a:lnTo>
                      <a:pt x="3250" y="1652"/>
                    </a:lnTo>
                    <a:lnTo>
                      <a:pt x="3244" y="1646"/>
                    </a:lnTo>
                    <a:lnTo>
                      <a:pt x="3238" y="1636"/>
                    </a:lnTo>
                    <a:lnTo>
                      <a:pt x="3234" y="1632"/>
                    </a:lnTo>
                    <a:lnTo>
                      <a:pt x="3228" y="1630"/>
                    </a:lnTo>
                    <a:lnTo>
                      <a:pt x="3228" y="1630"/>
                    </a:lnTo>
                    <a:lnTo>
                      <a:pt x="3222" y="1628"/>
                    </a:lnTo>
                    <a:lnTo>
                      <a:pt x="3218" y="1628"/>
                    </a:lnTo>
                    <a:lnTo>
                      <a:pt x="3210" y="1632"/>
                    </a:lnTo>
                    <a:lnTo>
                      <a:pt x="3208" y="1634"/>
                    </a:lnTo>
                    <a:lnTo>
                      <a:pt x="3206" y="1634"/>
                    </a:lnTo>
                    <a:lnTo>
                      <a:pt x="3206" y="1632"/>
                    </a:lnTo>
                    <a:lnTo>
                      <a:pt x="3204" y="1628"/>
                    </a:lnTo>
                    <a:lnTo>
                      <a:pt x="3204" y="1628"/>
                    </a:lnTo>
                    <a:lnTo>
                      <a:pt x="3202" y="1618"/>
                    </a:lnTo>
                    <a:lnTo>
                      <a:pt x="3200" y="1616"/>
                    </a:lnTo>
                    <a:lnTo>
                      <a:pt x="3198" y="1614"/>
                    </a:lnTo>
                    <a:lnTo>
                      <a:pt x="3190" y="1618"/>
                    </a:lnTo>
                    <a:lnTo>
                      <a:pt x="3180" y="1628"/>
                    </a:lnTo>
                    <a:lnTo>
                      <a:pt x="3180" y="1628"/>
                    </a:lnTo>
                    <a:lnTo>
                      <a:pt x="3176" y="1632"/>
                    </a:lnTo>
                    <a:lnTo>
                      <a:pt x="3170" y="1634"/>
                    </a:lnTo>
                    <a:lnTo>
                      <a:pt x="3164" y="1636"/>
                    </a:lnTo>
                    <a:lnTo>
                      <a:pt x="3156" y="1636"/>
                    </a:lnTo>
                    <a:lnTo>
                      <a:pt x="3150" y="1638"/>
                    </a:lnTo>
                    <a:lnTo>
                      <a:pt x="3144" y="1642"/>
                    </a:lnTo>
                    <a:lnTo>
                      <a:pt x="3144" y="1642"/>
                    </a:lnTo>
                    <a:lnTo>
                      <a:pt x="3134" y="1648"/>
                    </a:lnTo>
                    <a:lnTo>
                      <a:pt x="3126" y="1650"/>
                    </a:lnTo>
                    <a:lnTo>
                      <a:pt x="3118" y="1648"/>
                    </a:lnTo>
                    <a:lnTo>
                      <a:pt x="3110" y="1648"/>
                    </a:lnTo>
                    <a:lnTo>
                      <a:pt x="3110" y="1648"/>
                    </a:lnTo>
                    <a:lnTo>
                      <a:pt x="3106" y="1650"/>
                    </a:lnTo>
                    <a:lnTo>
                      <a:pt x="3104" y="1648"/>
                    </a:lnTo>
                    <a:lnTo>
                      <a:pt x="3108" y="1640"/>
                    </a:lnTo>
                    <a:lnTo>
                      <a:pt x="3112" y="1632"/>
                    </a:lnTo>
                    <a:lnTo>
                      <a:pt x="3110" y="1630"/>
                    </a:lnTo>
                    <a:lnTo>
                      <a:pt x="3108" y="1628"/>
                    </a:lnTo>
                    <a:lnTo>
                      <a:pt x="3108" y="1628"/>
                    </a:lnTo>
                    <a:lnTo>
                      <a:pt x="3104" y="1628"/>
                    </a:lnTo>
                    <a:lnTo>
                      <a:pt x="3098" y="1630"/>
                    </a:lnTo>
                    <a:lnTo>
                      <a:pt x="3086" y="1636"/>
                    </a:lnTo>
                    <a:lnTo>
                      <a:pt x="3074" y="1642"/>
                    </a:lnTo>
                    <a:lnTo>
                      <a:pt x="3068" y="1642"/>
                    </a:lnTo>
                    <a:lnTo>
                      <a:pt x="3062" y="1642"/>
                    </a:lnTo>
                    <a:lnTo>
                      <a:pt x="3062" y="1642"/>
                    </a:lnTo>
                    <a:lnTo>
                      <a:pt x="3058" y="1640"/>
                    </a:lnTo>
                    <a:lnTo>
                      <a:pt x="3058" y="1638"/>
                    </a:lnTo>
                    <a:lnTo>
                      <a:pt x="3060" y="1636"/>
                    </a:lnTo>
                    <a:lnTo>
                      <a:pt x="3064" y="1632"/>
                    </a:lnTo>
                    <a:lnTo>
                      <a:pt x="3076" y="1620"/>
                    </a:lnTo>
                    <a:lnTo>
                      <a:pt x="3092" y="1606"/>
                    </a:lnTo>
                    <a:lnTo>
                      <a:pt x="3092" y="160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0" name="Freeform 6087">
                <a:extLst>
                  <a:ext uri="{FF2B5EF4-FFF2-40B4-BE49-F238E27FC236}">
                    <a16:creationId xmlns:a16="http://schemas.microsoft.com/office/drawing/2014/main" id="{63DA51AA-8F5C-4EE6-93A6-593A2F342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860" y="823913"/>
                <a:ext cx="304800" cy="171450"/>
              </a:xfrm>
              <a:custGeom>
                <a:avLst/>
                <a:gdLst/>
                <a:ahLst/>
                <a:cxnLst>
                  <a:cxn ang="0">
                    <a:pos x="78" y="174"/>
                  </a:cxn>
                  <a:cxn ang="0">
                    <a:pos x="110" y="166"/>
                  </a:cxn>
                  <a:cxn ang="0">
                    <a:pos x="110" y="174"/>
                  </a:cxn>
                  <a:cxn ang="0">
                    <a:pos x="176" y="164"/>
                  </a:cxn>
                  <a:cxn ang="0">
                    <a:pos x="174" y="172"/>
                  </a:cxn>
                  <a:cxn ang="0">
                    <a:pos x="118" y="192"/>
                  </a:cxn>
                  <a:cxn ang="0">
                    <a:pos x="108" y="204"/>
                  </a:cxn>
                  <a:cxn ang="0">
                    <a:pos x="148" y="238"/>
                  </a:cxn>
                  <a:cxn ang="0">
                    <a:pos x="224" y="268"/>
                  </a:cxn>
                  <a:cxn ang="0">
                    <a:pos x="260" y="262"/>
                  </a:cxn>
                  <a:cxn ang="0">
                    <a:pos x="268" y="252"/>
                  </a:cxn>
                  <a:cxn ang="0">
                    <a:pos x="288" y="260"/>
                  </a:cxn>
                  <a:cxn ang="0">
                    <a:pos x="282" y="242"/>
                  </a:cxn>
                  <a:cxn ang="0">
                    <a:pos x="296" y="246"/>
                  </a:cxn>
                  <a:cxn ang="0">
                    <a:pos x="322" y="266"/>
                  </a:cxn>
                  <a:cxn ang="0">
                    <a:pos x="328" y="246"/>
                  </a:cxn>
                  <a:cxn ang="0">
                    <a:pos x="340" y="234"/>
                  </a:cxn>
                  <a:cxn ang="0">
                    <a:pos x="364" y="230"/>
                  </a:cxn>
                  <a:cxn ang="0">
                    <a:pos x="426" y="192"/>
                  </a:cxn>
                  <a:cxn ang="0">
                    <a:pos x="480" y="174"/>
                  </a:cxn>
                  <a:cxn ang="0">
                    <a:pos x="472" y="166"/>
                  </a:cxn>
                  <a:cxn ang="0">
                    <a:pos x="438" y="146"/>
                  </a:cxn>
                  <a:cxn ang="0">
                    <a:pos x="400" y="146"/>
                  </a:cxn>
                  <a:cxn ang="0">
                    <a:pos x="390" y="142"/>
                  </a:cxn>
                  <a:cxn ang="0">
                    <a:pos x="400" y="122"/>
                  </a:cxn>
                  <a:cxn ang="0">
                    <a:pos x="382" y="108"/>
                  </a:cxn>
                  <a:cxn ang="0">
                    <a:pos x="376" y="86"/>
                  </a:cxn>
                  <a:cxn ang="0">
                    <a:pos x="352" y="78"/>
                  </a:cxn>
                  <a:cxn ang="0">
                    <a:pos x="328" y="90"/>
                  </a:cxn>
                  <a:cxn ang="0">
                    <a:pos x="326" y="102"/>
                  </a:cxn>
                  <a:cxn ang="0">
                    <a:pos x="306" y="92"/>
                  </a:cxn>
                  <a:cxn ang="0">
                    <a:pos x="306" y="74"/>
                  </a:cxn>
                  <a:cxn ang="0">
                    <a:pos x="274" y="68"/>
                  </a:cxn>
                  <a:cxn ang="0">
                    <a:pos x="192" y="20"/>
                  </a:cxn>
                  <a:cxn ang="0">
                    <a:pos x="134" y="0"/>
                  </a:cxn>
                  <a:cxn ang="0">
                    <a:pos x="100" y="4"/>
                  </a:cxn>
                  <a:cxn ang="0">
                    <a:pos x="112" y="20"/>
                  </a:cxn>
                  <a:cxn ang="0">
                    <a:pos x="98" y="28"/>
                  </a:cxn>
                  <a:cxn ang="0">
                    <a:pos x="66" y="32"/>
                  </a:cxn>
                  <a:cxn ang="0">
                    <a:pos x="54" y="54"/>
                  </a:cxn>
                  <a:cxn ang="0">
                    <a:pos x="26" y="76"/>
                  </a:cxn>
                  <a:cxn ang="0">
                    <a:pos x="18" y="92"/>
                  </a:cxn>
                  <a:cxn ang="0">
                    <a:pos x="50" y="100"/>
                  </a:cxn>
                  <a:cxn ang="0">
                    <a:pos x="90" y="104"/>
                  </a:cxn>
                  <a:cxn ang="0">
                    <a:pos x="72" y="112"/>
                  </a:cxn>
                  <a:cxn ang="0">
                    <a:pos x="4" y="106"/>
                  </a:cxn>
                  <a:cxn ang="0">
                    <a:pos x="2" y="116"/>
                  </a:cxn>
                  <a:cxn ang="0">
                    <a:pos x="32" y="148"/>
                  </a:cxn>
                </a:cxnLst>
                <a:rect l="0" t="0" r="r" b="b"/>
                <a:pathLst>
                  <a:path w="480" h="270">
                    <a:moveTo>
                      <a:pt x="54" y="164"/>
                    </a:moveTo>
                    <a:lnTo>
                      <a:pt x="54" y="164"/>
                    </a:lnTo>
                    <a:lnTo>
                      <a:pt x="66" y="172"/>
                    </a:lnTo>
                    <a:lnTo>
                      <a:pt x="78" y="174"/>
                    </a:lnTo>
                    <a:lnTo>
                      <a:pt x="88" y="172"/>
                    </a:lnTo>
                    <a:lnTo>
                      <a:pt x="98" y="170"/>
                    </a:lnTo>
                    <a:lnTo>
                      <a:pt x="108" y="164"/>
                    </a:lnTo>
                    <a:lnTo>
                      <a:pt x="110" y="166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2"/>
                    </a:lnTo>
                    <a:lnTo>
                      <a:pt x="110" y="174"/>
                    </a:lnTo>
                    <a:lnTo>
                      <a:pt x="116" y="176"/>
                    </a:lnTo>
                    <a:lnTo>
                      <a:pt x="142" y="168"/>
                    </a:lnTo>
                    <a:lnTo>
                      <a:pt x="168" y="162"/>
                    </a:lnTo>
                    <a:lnTo>
                      <a:pt x="176" y="164"/>
                    </a:lnTo>
                    <a:lnTo>
                      <a:pt x="176" y="164"/>
                    </a:lnTo>
                    <a:lnTo>
                      <a:pt x="176" y="168"/>
                    </a:lnTo>
                    <a:lnTo>
                      <a:pt x="176" y="168"/>
                    </a:lnTo>
                    <a:lnTo>
                      <a:pt x="174" y="172"/>
                    </a:lnTo>
                    <a:lnTo>
                      <a:pt x="170" y="174"/>
                    </a:lnTo>
                    <a:lnTo>
                      <a:pt x="158" y="180"/>
                    </a:lnTo>
                    <a:lnTo>
                      <a:pt x="130" y="188"/>
                    </a:lnTo>
                    <a:lnTo>
                      <a:pt x="118" y="192"/>
                    </a:lnTo>
                    <a:lnTo>
                      <a:pt x="108" y="196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22" y="214"/>
                    </a:lnTo>
                    <a:lnTo>
                      <a:pt x="134" y="226"/>
                    </a:lnTo>
                    <a:lnTo>
                      <a:pt x="148" y="238"/>
                    </a:lnTo>
                    <a:lnTo>
                      <a:pt x="166" y="250"/>
                    </a:lnTo>
                    <a:lnTo>
                      <a:pt x="166" y="250"/>
                    </a:lnTo>
                    <a:lnTo>
                      <a:pt x="194" y="260"/>
                    </a:lnTo>
                    <a:lnTo>
                      <a:pt x="224" y="268"/>
                    </a:lnTo>
                    <a:lnTo>
                      <a:pt x="238" y="270"/>
                    </a:lnTo>
                    <a:lnTo>
                      <a:pt x="250" y="270"/>
                    </a:lnTo>
                    <a:lnTo>
                      <a:pt x="258" y="266"/>
                    </a:lnTo>
                    <a:lnTo>
                      <a:pt x="260" y="262"/>
                    </a:lnTo>
                    <a:lnTo>
                      <a:pt x="262" y="260"/>
                    </a:lnTo>
                    <a:lnTo>
                      <a:pt x="262" y="260"/>
                    </a:lnTo>
                    <a:lnTo>
                      <a:pt x="262" y="254"/>
                    </a:lnTo>
                    <a:lnTo>
                      <a:pt x="268" y="252"/>
                    </a:lnTo>
                    <a:lnTo>
                      <a:pt x="274" y="254"/>
                    </a:lnTo>
                    <a:lnTo>
                      <a:pt x="280" y="256"/>
                    </a:lnTo>
                    <a:lnTo>
                      <a:pt x="284" y="258"/>
                    </a:lnTo>
                    <a:lnTo>
                      <a:pt x="288" y="260"/>
                    </a:lnTo>
                    <a:lnTo>
                      <a:pt x="290" y="258"/>
                    </a:lnTo>
                    <a:lnTo>
                      <a:pt x="286" y="250"/>
                    </a:lnTo>
                    <a:lnTo>
                      <a:pt x="286" y="250"/>
                    </a:lnTo>
                    <a:lnTo>
                      <a:pt x="282" y="242"/>
                    </a:lnTo>
                    <a:lnTo>
                      <a:pt x="280" y="236"/>
                    </a:lnTo>
                    <a:lnTo>
                      <a:pt x="282" y="236"/>
                    </a:lnTo>
                    <a:lnTo>
                      <a:pt x="284" y="236"/>
                    </a:lnTo>
                    <a:lnTo>
                      <a:pt x="296" y="246"/>
                    </a:lnTo>
                    <a:lnTo>
                      <a:pt x="314" y="260"/>
                    </a:lnTo>
                    <a:lnTo>
                      <a:pt x="314" y="260"/>
                    </a:lnTo>
                    <a:lnTo>
                      <a:pt x="320" y="266"/>
                    </a:lnTo>
                    <a:lnTo>
                      <a:pt x="322" y="266"/>
                    </a:lnTo>
                    <a:lnTo>
                      <a:pt x="324" y="266"/>
                    </a:lnTo>
                    <a:lnTo>
                      <a:pt x="326" y="262"/>
                    </a:lnTo>
                    <a:lnTo>
                      <a:pt x="328" y="254"/>
                    </a:lnTo>
                    <a:lnTo>
                      <a:pt x="328" y="246"/>
                    </a:lnTo>
                    <a:lnTo>
                      <a:pt x="330" y="240"/>
                    </a:lnTo>
                    <a:lnTo>
                      <a:pt x="334" y="236"/>
                    </a:lnTo>
                    <a:lnTo>
                      <a:pt x="336" y="234"/>
                    </a:lnTo>
                    <a:lnTo>
                      <a:pt x="340" y="234"/>
                    </a:lnTo>
                    <a:lnTo>
                      <a:pt x="340" y="234"/>
                    </a:lnTo>
                    <a:lnTo>
                      <a:pt x="348" y="236"/>
                    </a:lnTo>
                    <a:lnTo>
                      <a:pt x="356" y="234"/>
                    </a:lnTo>
                    <a:lnTo>
                      <a:pt x="364" y="230"/>
                    </a:lnTo>
                    <a:lnTo>
                      <a:pt x="374" y="226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26" y="192"/>
                    </a:lnTo>
                    <a:lnTo>
                      <a:pt x="440" y="186"/>
                    </a:lnTo>
                    <a:lnTo>
                      <a:pt x="466" y="180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2"/>
                    </a:lnTo>
                    <a:lnTo>
                      <a:pt x="480" y="170"/>
                    </a:lnTo>
                    <a:lnTo>
                      <a:pt x="472" y="166"/>
                    </a:lnTo>
                    <a:lnTo>
                      <a:pt x="472" y="166"/>
                    </a:lnTo>
                    <a:lnTo>
                      <a:pt x="464" y="162"/>
                    </a:lnTo>
                    <a:lnTo>
                      <a:pt x="456" y="156"/>
                    </a:lnTo>
                    <a:lnTo>
                      <a:pt x="444" y="148"/>
                    </a:lnTo>
                    <a:lnTo>
                      <a:pt x="438" y="146"/>
                    </a:lnTo>
                    <a:lnTo>
                      <a:pt x="430" y="144"/>
                    </a:lnTo>
                    <a:lnTo>
                      <a:pt x="418" y="144"/>
                    </a:lnTo>
                    <a:lnTo>
                      <a:pt x="400" y="146"/>
                    </a:lnTo>
                    <a:lnTo>
                      <a:pt x="400" y="146"/>
                    </a:lnTo>
                    <a:lnTo>
                      <a:pt x="388" y="148"/>
                    </a:lnTo>
                    <a:lnTo>
                      <a:pt x="384" y="148"/>
                    </a:lnTo>
                    <a:lnTo>
                      <a:pt x="386" y="146"/>
                    </a:lnTo>
                    <a:lnTo>
                      <a:pt x="390" y="142"/>
                    </a:lnTo>
                    <a:lnTo>
                      <a:pt x="396" y="136"/>
                    </a:lnTo>
                    <a:lnTo>
                      <a:pt x="400" y="130"/>
                    </a:lnTo>
                    <a:lnTo>
                      <a:pt x="400" y="126"/>
                    </a:lnTo>
                    <a:lnTo>
                      <a:pt x="400" y="122"/>
                    </a:lnTo>
                    <a:lnTo>
                      <a:pt x="396" y="118"/>
                    </a:lnTo>
                    <a:lnTo>
                      <a:pt x="392" y="114"/>
                    </a:lnTo>
                    <a:lnTo>
                      <a:pt x="392" y="114"/>
                    </a:lnTo>
                    <a:lnTo>
                      <a:pt x="382" y="108"/>
                    </a:lnTo>
                    <a:lnTo>
                      <a:pt x="376" y="100"/>
                    </a:lnTo>
                    <a:lnTo>
                      <a:pt x="376" y="96"/>
                    </a:lnTo>
                    <a:lnTo>
                      <a:pt x="376" y="90"/>
                    </a:lnTo>
                    <a:lnTo>
                      <a:pt x="376" y="86"/>
                    </a:lnTo>
                    <a:lnTo>
                      <a:pt x="372" y="82"/>
                    </a:lnTo>
                    <a:lnTo>
                      <a:pt x="366" y="80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38" y="76"/>
                    </a:lnTo>
                    <a:lnTo>
                      <a:pt x="330" y="80"/>
                    </a:lnTo>
                    <a:lnTo>
                      <a:pt x="328" y="84"/>
                    </a:lnTo>
                    <a:lnTo>
                      <a:pt x="328" y="90"/>
                    </a:lnTo>
                    <a:lnTo>
                      <a:pt x="330" y="96"/>
                    </a:lnTo>
                    <a:lnTo>
                      <a:pt x="328" y="100"/>
                    </a:lnTo>
                    <a:lnTo>
                      <a:pt x="328" y="102"/>
                    </a:lnTo>
                    <a:lnTo>
                      <a:pt x="326" y="102"/>
                    </a:lnTo>
                    <a:lnTo>
                      <a:pt x="318" y="100"/>
                    </a:lnTo>
                    <a:lnTo>
                      <a:pt x="318" y="100"/>
                    </a:lnTo>
                    <a:lnTo>
                      <a:pt x="310" y="96"/>
                    </a:lnTo>
                    <a:lnTo>
                      <a:pt x="306" y="92"/>
                    </a:lnTo>
                    <a:lnTo>
                      <a:pt x="306" y="86"/>
                    </a:lnTo>
                    <a:lnTo>
                      <a:pt x="308" y="82"/>
                    </a:lnTo>
                    <a:lnTo>
                      <a:pt x="308" y="78"/>
                    </a:lnTo>
                    <a:lnTo>
                      <a:pt x="306" y="74"/>
                    </a:lnTo>
                    <a:lnTo>
                      <a:pt x="298" y="70"/>
                    </a:lnTo>
                    <a:lnTo>
                      <a:pt x="284" y="70"/>
                    </a:lnTo>
                    <a:lnTo>
                      <a:pt x="284" y="70"/>
                    </a:lnTo>
                    <a:lnTo>
                      <a:pt x="274" y="68"/>
                    </a:lnTo>
                    <a:lnTo>
                      <a:pt x="266" y="66"/>
                    </a:lnTo>
                    <a:lnTo>
                      <a:pt x="248" y="56"/>
                    </a:lnTo>
                    <a:lnTo>
                      <a:pt x="212" y="32"/>
                    </a:lnTo>
                    <a:lnTo>
                      <a:pt x="192" y="20"/>
                    </a:lnTo>
                    <a:lnTo>
                      <a:pt x="170" y="10"/>
                    </a:lnTo>
                    <a:lnTo>
                      <a:pt x="158" y="6"/>
                    </a:lnTo>
                    <a:lnTo>
                      <a:pt x="146" y="2"/>
                    </a:lnTo>
                    <a:lnTo>
                      <a:pt x="134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04" y="2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102" y="10"/>
                    </a:lnTo>
                    <a:lnTo>
                      <a:pt x="108" y="14"/>
                    </a:lnTo>
                    <a:lnTo>
                      <a:pt x="112" y="20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0" y="26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82" y="28"/>
                    </a:lnTo>
                    <a:lnTo>
                      <a:pt x="70" y="30"/>
                    </a:lnTo>
                    <a:lnTo>
                      <a:pt x="66" y="32"/>
                    </a:lnTo>
                    <a:lnTo>
                      <a:pt x="64" y="36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54" y="54"/>
                    </a:lnTo>
                    <a:lnTo>
                      <a:pt x="52" y="58"/>
                    </a:lnTo>
                    <a:lnTo>
                      <a:pt x="42" y="64"/>
                    </a:lnTo>
                    <a:lnTo>
                      <a:pt x="32" y="72"/>
                    </a:lnTo>
                    <a:lnTo>
                      <a:pt x="26" y="76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18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6"/>
                    </a:lnTo>
                    <a:lnTo>
                      <a:pt x="34" y="98"/>
                    </a:lnTo>
                    <a:lnTo>
                      <a:pt x="50" y="100"/>
                    </a:lnTo>
                    <a:lnTo>
                      <a:pt x="78" y="102"/>
                    </a:lnTo>
                    <a:lnTo>
                      <a:pt x="86" y="102"/>
                    </a:lnTo>
                    <a:lnTo>
                      <a:pt x="88" y="102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86" y="108"/>
                    </a:lnTo>
                    <a:lnTo>
                      <a:pt x="82" y="110"/>
                    </a:lnTo>
                    <a:lnTo>
                      <a:pt x="72" y="112"/>
                    </a:lnTo>
                    <a:lnTo>
                      <a:pt x="58" y="112"/>
                    </a:lnTo>
                    <a:lnTo>
                      <a:pt x="42" y="110"/>
                    </a:lnTo>
                    <a:lnTo>
                      <a:pt x="14" y="106"/>
                    </a:lnTo>
                    <a:lnTo>
                      <a:pt x="4" y="106"/>
                    </a:lnTo>
                    <a:lnTo>
                      <a:pt x="2" y="108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2" y="116"/>
                    </a:lnTo>
                    <a:lnTo>
                      <a:pt x="4" y="122"/>
                    </a:lnTo>
                    <a:lnTo>
                      <a:pt x="8" y="128"/>
                    </a:lnTo>
                    <a:lnTo>
                      <a:pt x="14" y="134"/>
                    </a:lnTo>
                    <a:lnTo>
                      <a:pt x="32" y="148"/>
                    </a:lnTo>
                    <a:lnTo>
                      <a:pt x="54" y="164"/>
                    </a:lnTo>
                    <a:lnTo>
                      <a:pt x="54" y="16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1" name="Freeform 6088">
                <a:extLst>
                  <a:ext uri="{FF2B5EF4-FFF2-40B4-BE49-F238E27FC236}">
                    <a16:creationId xmlns:a16="http://schemas.microsoft.com/office/drawing/2014/main" id="{C038B135-0357-4C9B-9039-C8E5AC076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580" y="1206183"/>
                <a:ext cx="734060" cy="539750"/>
              </a:xfrm>
              <a:custGeom>
                <a:avLst/>
                <a:gdLst/>
                <a:ahLst/>
                <a:cxnLst>
                  <a:cxn ang="0">
                    <a:pos x="1088" y="504"/>
                  </a:cxn>
                  <a:cxn ang="0">
                    <a:pos x="1060" y="480"/>
                  </a:cxn>
                  <a:cxn ang="0">
                    <a:pos x="960" y="426"/>
                  </a:cxn>
                  <a:cxn ang="0">
                    <a:pos x="890" y="396"/>
                  </a:cxn>
                  <a:cxn ang="0">
                    <a:pos x="890" y="348"/>
                  </a:cxn>
                  <a:cxn ang="0">
                    <a:pos x="926" y="328"/>
                  </a:cxn>
                  <a:cxn ang="0">
                    <a:pos x="926" y="298"/>
                  </a:cxn>
                  <a:cxn ang="0">
                    <a:pos x="846" y="276"/>
                  </a:cxn>
                  <a:cxn ang="0">
                    <a:pos x="844" y="232"/>
                  </a:cxn>
                  <a:cxn ang="0">
                    <a:pos x="782" y="204"/>
                  </a:cxn>
                  <a:cxn ang="0">
                    <a:pos x="706" y="174"/>
                  </a:cxn>
                  <a:cxn ang="0">
                    <a:pos x="642" y="134"/>
                  </a:cxn>
                  <a:cxn ang="0">
                    <a:pos x="560" y="98"/>
                  </a:cxn>
                  <a:cxn ang="0">
                    <a:pos x="462" y="112"/>
                  </a:cxn>
                  <a:cxn ang="0">
                    <a:pos x="404" y="110"/>
                  </a:cxn>
                  <a:cxn ang="0">
                    <a:pos x="388" y="90"/>
                  </a:cxn>
                  <a:cxn ang="0">
                    <a:pos x="352" y="18"/>
                  </a:cxn>
                  <a:cxn ang="0">
                    <a:pos x="200" y="50"/>
                  </a:cxn>
                  <a:cxn ang="0">
                    <a:pos x="174" y="84"/>
                  </a:cxn>
                  <a:cxn ang="0">
                    <a:pos x="168" y="138"/>
                  </a:cxn>
                  <a:cxn ang="0">
                    <a:pos x="222" y="180"/>
                  </a:cxn>
                  <a:cxn ang="0">
                    <a:pos x="150" y="122"/>
                  </a:cxn>
                  <a:cxn ang="0">
                    <a:pos x="188" y="26"/>
                  </a:cxn>
                  <a:cxn ang="0">
                    <a:pos x="116" y="8"/>
                  </a:cxn>
                  <a:cxn ang="0">
                    <a:pos x="18" y="90"/>
                  </a:cxn>
                  <a:cxn ang="0">
                    <a:pos x="58" y="196"/>
                  </a:cxn>
                  <a:cxn ang="0">
                    <a:pos x="40" y="216"/>
                  </a:cxn>
                  <a:cxn ang="0">
                    <a:pos x="118" y="270"/>
                  </a:cxn>
                  <a:cxn ang="0">
                    <a:pos x="234" y="288"/>
                  </a:cxn>
                  <a:cxn ang="0">
                    <a:pos x="336" y="290"/>
                  </a:cxn>
                  <a:cxn ang="0">
                    <a:pos x="358" y="284"/>
                  </a:cxn>
                  <a:cxn ang="0">
                    <a:pos x="462" y="284"/>
                  </a:cxn>
                  <a:cxn ang="0">
                    <a:pos x="498" y="274"/>
                  </a:cxn>
                  <a:cxn ang="0">
                    <a:pos x="580" y="338"/>
                  </a:cxn>
                  <a:cxn ang="0">
                    <a:pos x="538" y="376"/>
                  </a:cxn>
                  <a:cxn ang="0">
                    <a:pos x="654" y="402"/>
                  </a:cxn>
                  <a:cxn ang="0">
                    <a:pos x="712" y="474"/>
                  </a:cxn>
                  <a:cxn ang="0">
                    <a:pos x="640" y="558"/>
                  </a:cxn>
                  <a:cxn ang="0">
                    <a:pos x="628" y="608"/>
                  </a:cxn>
                  <a:cxn ang="0">
                    <a:pos x="510" y="624"/>
                  </a:cxn>
                  <a:cxn ang="0">
                    <a:pos x="514" y="688"/>
                  </a:cxn>
                  <a:cxn ang="0">
                    <a:pos x="616" y="688"/>
                  </a:cxn>
                  <a:cxn ang="0">
                    <a:pos x="656" y="674"/>
                  </a:cxn>
                  <a:cxn ang="0">
                    <a:pos x="736" y="724"/>
                  </a:cxn>
                  <a:cxn ang="0">
                    <a:pos x="732" y="752"/>
                  </a:cxn>
                  <a:cxn ang="0">
                    <a:pos x="854" y="818"/>
                  </a:cxn>
                  <a:cxn ang="0">
                    <a:pos x="966" y="822"/>
                  </a:cxn>
                  <a:cxn ang="0">
                    <a:pos x="854" y="724"/>
                  </a:cxn>
                  <a:cxn ang="0">
                    <a:pos x="908" y="744"/>
                  </a:cxn>
                  <a:cxn ang="0">
                    <a:pos x="1012" y="814"/>
                  </a:cxn>
                  <a:cxn ang="0">
                    <a:pos x="1018" y="766"/>
                  </a:cxn>
                  <a:cxn ang="0">
                    <a:pos x="1022" y="724"/>
                  </a:cxn>
                  <a:cxn ang="0">
                    <a:pos x="1000" y="694"/>
                  </a:cxn>
                  <a:cxn ang="0">
                    <a:pos x="942" y="632"/>
                  </a:cxn>
                  <a:cxn ang="0">
                    <a:pos x="890" y="586"/>
                  </a:cxn>
                  <a:cxn ang="0">
                    <a:pos x="902" y="544"/>
                  </a:cxn>
                  <a:cxn ang="0">
                    <a:pos x="942" y="544"/>
                  </a:cxn>
                  <a:cxn ang="0">
                    <a:pos x="990" y="580"/>
                  </a:cxn>
                  <a:cxn ang="0">
                    <a:pos x="1070" y="648"/>
                  </a:cxn>
                  <a:cxn ang="0">
                    <a:pos x="1102" y="596"/>
                  </a:cxn>
                  <a:cxn ang="0">
                    <a:pos x="1128" y="568"/>
                  </a:cxn>
                  <a:cxn ang="0">
                    <a:pos x="1148" y="514"/>
                  </a:cxn>
                </a:cxnLst>
                <a:rect l="0" t="0" r="r" b="b"/>
                <a:pathLst>
                  <a:path w="1156" h="850">
                    <a:moveTo>
                      <a:pt x="1148" y="514"/>
                    </a:moveTo>
                    <a:lnTo>
                      <a:pt x="1148" y="514"/>
                    </a:lnTo>
                    <a:lnTo>
                      <a:pt x="1144" y="506"/>
                    </a:lnTo>
                    <a:lnTo>
                      <a:pt x="1138" y="502"/>
                    </a:lnTo>
                    <a:lnTo>
                      <a:pt x="1134" y="500"/>
                    </a:lnTo>
                    <a:lnTo>
                      <a:pt x="1128" y="498"/>
                    </a:lnTo>
                    <a:lnTo>
                      <a:pt x="1116" y="498"/>
                    </a:lnTo>
                    <a:lnTo>
                      <a:pt x="1106" y="502"/>
                    </a:lnTo>
                    <a:lnTo>
                      <a:pt x="1096" y="506"/>
                    </a:lnTo>
                    <a:lnTo>
                      <a:pt x="1090" y="508"/>
                    </a:lnTo>
                    <a:lnTo>
                      <a:pt x="1088" y="506"/>
                    </a:lnTo>
                    <a:lnTo>
                      <a:pt x="1088" y="504"/>
                    </a:lnTo>
                    <a:lnTo>
                      <a:pt x="1090" y="496"/>
                    </a:lnTo>
                    <a:lnTo>
                      <a:pt x="1090" y="496"/>
                    </a:lnTo>
                    <a:lnTo>
                      <a:pt x="1092" y="486"/>
                    </a:lnTo>
                    <a:lnTo>
                      <a:pt x="1090" y="482"/>
                    </a:lnTo>
                    <a:lnTo>
                      <a:pt x="1088" y="480"/>
                    </a:lnTo>
                    <a:lnTo>
                      <a:pt x="1084" y="480"/>
                    </a:lnTo>
                    <a:lnTo>
                      <a:pt x="1076" y="482"/>
                    </a:lnTo>
                    <a:lnTo>
                      <a:pt x="1062" y="486"/>
                    </a:lnTo>
                    <a:lnTo>
                      <a:pt x="1060" y="486"/>
                    </a:lnTo>
                    <a:lnTo>
                      <a:pt x="1058" y="486"/>
                    </a:lnTo>
                    <a:lnTo>
                      <a:pt x="1060" y="480"/>
                    </a:lnTo>
                    <a:lnTo>
                      <a:pt x="1060" y="480"/>
                    </a:lnTo>
                    <a:lnTo>
                      <a:pt x="1062" y="472"/>
                    </a:lnTo>
                    <a:lnTo>
                      <a:pt x="1062" y="466"/>
                    </a:lnTo>
                    <a:lnTo>
                      <a:pt x="1060" y="462"/>
                    </a:lnTo>
                    <a:lnTo>
                      <a:pt x="1056" y="458"/>
                    </a:lnTo>
                    <a:lnTo>
                      <a:pt x="1042" y="450"/>
                    </a:lnTo>
                    <a:lnTo>
                      <a:pt x="1022" y="436"/>
                    </a:lnTo>
                    <a:lnTo>
                      <a:pt x="1022" y="436"/>
                    </a:lnTo>
                    <a:lnTo>
                      <a:pt x="1010" y="430"/>
                    </a:lnTo>
                    <a:lnTo>
                      <a:pt x="996" y="428"/>
                    </a:lnTo>
                    <a:lnTo>
                      <a:pt x="984" y="426"/>
                    </a:lnTo>
                    <a:lnTo>
                      <a:pt x="970" y="426"/>
                    </a:lnTo>
                    <a:lnTo>
                      <a:pt x="960" y="426"/>
                    </a:lnTo>
                    <a:lnTo>
                      <a:pt x="950" y="424"/>
                    </a:lnTo>
                    <a:lnTo>
                      <a:pt x="944" y="420"/>
                    </a:lnTo>
                    <a:lnTo>
                      <a:pt x="942" y="416"/>
                    </a:lnTo>
                    <a:lnTo>
                      <a:pt x="940" y="410"/>
                    </a:lnTo>
                    <a:lnTo>
                      <a:pt x="940" y="410"/>
                    </a:lnTo>
                    <a:lnTo>
                      <a:pt x="938" y="406"/>
                    </a:lnTo>
                    <a:lnTo>
                      <a:pt x="936" y="402"/>
                    </a:lnTo>
                    <a:lnTo>
                      <a:pt x="930" y="400"/>
                    </a:lnTo>
                    <a:lnTo>
                      <a:pt x="926" y="398"/>
                    </a:lnTo>
                    <a:lnTo>
                      <a:pt x="914" y="396"/>
                    </a:lnTo>
                    <a:lnTo>
                      <a:pt x="900" y="396"/>
                    </a:lnTo>
                    <a:lnTo>
                      <a:pt x="890" y="396"/>
                    </a:lnTo>
                    <a:lnTo>
                      <a:pt x="882" y="394"/>
                    </a:lnTo>
                    <a:lnTo>
                      <a:pt x="882" y="394"/>
                    </a:lnTo>
                    <a:lnTo>
                      <a:pt x="882" y="392"/>
                    </a:lnTo>
                    <a:lnTo>
                      <a:pt x="890" y="384"/>
                    </a:lnTo>
                    <a:lnTo>
                      <a:pt x="890" y="384"/>
                    </a:lnTo>
                    <a:lnTo>
                      <a:pt x="896" y="380"/>
                    </a:lnTo>
                    <a:lnTo>
                      <a:pt x="900" y="376"/>
                    </a:lnTo>
                    <a:lnTo>
                      <a:pt x="902" y="372"/>
                    </a:lnTo>
                    <a:lnTo>
                      <a:pt x="902" y="366"/>
                    </a:lnTo>
                    <a:lnTo>
                      <a:pt x="900" y="360"/>
                    </a:lnTo>
                    <a:lnTo>
                      <a:pt x="894" y="352"/>
                    </a:lnTo>
                    <a:lnTo>
                      <a:pt x="890" y="348"/>
                    </a:lnTo>
                    <a:lnTo>
                      <a:pt x="888" y="344"/>
                    </a:lnTo>
                    <a:lnTo>
                      <a:pt x="890" y="344"/>
                    </a:lnTo>
                    <a:lnTo>
                      <a:pt x="902" y="346"/>
                    </a:lnTo>
                    <a:lnTo>
                      <a:pt x="902" y="346"/>
                    </a:lnTo>
                    <a:lnTo>
                      <a:pt x="916" y="348"/>
                    </a:lnTo>
                    <a:lnTo>
                      <a:pt x="928" y="348"/>
                    </a:lnTo>
                    <a:lnTo>
                      <a:pt x="938" y="346"/>
                    </a:lnTo>
                    <a:lnTo>
                      <a:pt x="942" y="342"/>
                    </a:lnTo>
                    <a:lnTo>
                      <a:pt x="944" y="340"/>
                    </a:lnTo>
                    <a:lnTo>
                      <a:pt x="944" y="338"/>
                    </a:lnTo>
                    <a:lnTo>
                      <a:pt x="938" y="334"/>
                    </a:lnTo>
                    <a:lnTo>
                      <a:pt x="926" y="328"/>
                    </a:lnTo>
                    <a:lnTo>
                      <a:pt x="906" y="324"/>
                    </a:lnTo>
                    <a:lnTo>
                      <a:pt x="906" y="324"/>
                    </a:lnTo>
                    <a:lnTo>
                      <a:pt x="876" y="318"/>
                    </a:lnTo>
                    <a:lnTo>
                      <a:pt x="876" y="318"/>
                    </a:lnTo>
                    <a:lnTo>
                      <a:pt x="876" y="318"/>
                    </a:lnTo>
                    <a:lnTo>
                      <a:pt x="880" y="316"/>
                    </a:lnTo>
                    <a:lnTo>
                      <a:pt x="900" y="312"/>
                    </a:lnTo>
                    <a:lnTo>
                      <a:pt x="910" y="308"/>
                    </a:lnTo>
                    <a:lnTo>
                      <a:pt x="920" y="304"/>
                    </a:lnTo>
                    <a:lnTo>
                      <a:pt x="920" y="304"/>
                    </a:lnTo>
                    <a:lnTo>
                      <a:pt x="924" y="300"/>
                    </a:lnTo>
                    <a:lnTo>
                      <a:pt x="926" y="298"/>
                    </a:lnTo>
                    <a:lnTo>
                      <a:pt x="926" y="294"/>
                    </a:lnTo>
                    <a:lnTo>
                      <a:pt x="926" y="290"/>
                    </a:lnTo>
                    <a:lnTo>
                      <a:pt x="922" y="284"/>
                    </a:lnTo>
                    <a:lnTo>
                      <a:pt x="914" y="278"/>
                    </a:lnTo>
                    <a:lnTo>
                      <a:pt x="904" y="272"/>
                    </a:lnTo>
                    <a:lnTo>
                      <a:pt x="894" y="268"/>
                    </a:lnTo>
                    <a:lnTo>
                      <a:pt x="886" y="268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72" y="274"/>
                    </a:lnTo>
                    <a:lnTo>
                      <a:pt x="864" y="276"/>
                    </a:lnTo>
                    <a:lnTo>
                      <a:pt x="846" y="276"/>
                    </a:lnTo>
                    <a:lnTo>
                      <a:pt x="842" y="276"/>
                    </a:lnTo>
                    <a:lnTo>
                      <a:pt x="840" y="274"/>
                    </a:lnTo>
                    <a:lnTo>
                      <a:pt x="842" y="270"/>
                    </a:lnTo>
                    <a:lnTo>
                      <a:pt x="852" y="266"/>
                    </a:lnTo>
                    <a:lnTo>
                      <a:pt x="852" y="266"/>
                    </a:lnTo>
                    <a:lnTo>
                      <a:pt x="874" y="258"/>
                    </a:lnTo>
                    <a:lnTo>
                      <a:pt x="880" y="254"/>
                    </a:lnTo>
                    <a:lnTo>
                      <a:pt x="882" y="252"/>
                    </a:lnTo>
                    <a:lnTo>
                      <a:pt x="878" y="248"/>
                    </a:lnTo>
                    <a:lnTo>
                      <a:pt x="872" y="244"/>
                    </a:lnTo>
                    <a:lnTo>
                      <a:pt x="844" y="232"/>
                    </a:lnTo>
                    <a:lnTo>
                      <a:pt x="844" y="232"/>
                    </a:lnTo>
                    <a:lnTo>
                      <a:pt x="826" y="226"/>
                    </a:lnTo>
                    <a:lnTo>
                      <a:pt x="812" y="226"/>
                    </a:lnTo>
                    <a:lnTo>
                      <a:pt x="802" y="228"/>
                    </a:lnTo>
                    <a:lnTo>
                      <a:pt x="794" y="230"/>
                    </a:lnTo>
                    <a:lnTo>
                      <a:pt x="790" y="232"/>
                    </a:lnTo>
                    <a:lnTo>
                      <a:pt x="786" y="232"/>
                    </a:lnTo>
                    <a:lnTo>
                      <a:pt x="786" y="230"/>
                    </a:lnTo>
                    <a:lnTo>
                      <a:pt x="786" y="220"/>
                    </a:lnTo>
                    <a:lnTo>
                      <a:pt x="786" y="220"/>
                    </a:lnTo>
                    <a:lnTo>
                      <a:pt x="788" y="210"/>
                    </a:lnTo>
                    <a:lnTo>
                      <a:pt x="784" y="206"/>
                    </a:lnTo>
                    <a:lnTo>
                      <a:pt x="782" y="204"/>
                    </a:lnTo>
                    <a:lnTo>
                      <a:pt x="776" y="204"/>
                    </a:lnTo>
                    <a:lnTo>
                      <a:pt x="768" y="206"/>
                    </a:lnTo>
                    <a:lnTo>
                      <a:pt x="764" y="204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0"/>
                    </a:lnTo>
                    <a:lnTo>
                      <a:pt x="756" y="184"/>
                    </a:lnTo>
                    <a:lnTo>
                      <a:pt x="748" y="178"/>
                    </a:lnTo>
                    <a:lnTo>
                      <a:pt x="738" y="174"/>
                    </a:lnTo>
                    <a:lnTo>
                      <a:pt x="728" y="170"/>
                    </a:lnTo>
                    <a:lnTo>
                      <a:pt x="716" y="170"/>
                    </a:lnTo>
                    <a:lnTo>
                      <a:pt x="706" y="174"/>
                    </a:lnTo>
                    <a:lnTo>
                      <a:pt x="696" y="182"/>
                    </a:lnTo>
                    <a:lnTo>
                      <a:pt x="696" y="182"/>
                    </a:lnTo>
                    <a:lnTo>
                      <a:pt x="686" y="190"/>
                    </a:lnTo>
                    <a:lnTo>
                      <a:pt x="680" y="192"/>
                    </a:lnTo>
                    <a:lnTo>
                      <a:pt x="674" y="190"/>
                    </a:lnTo>
                    <a:lnTo>
                      <a:pt x="670" y="186"/>
                    </a:lnTo>
                    <a:lnTo>
                      <a:pt x="666" y="178"/>
                    </a:lnTo>
                    <a:lnTo>
                      <a:pt x="662" y="168"/>
                    </a:lnTo>
                    <a:lnTo>
                      <a:pt x="652" y="148"/>
                    </a:lnTo>
                    <a:lnTo>
                      <a:pt x="652" y="148"/>
                    </a:lnTo>
                    <a:lnTo>
                      <a:pt x="648" y="138"/>
                    </a:lnTo>
                    <a:lnTo>
                      <a:pt x="642" y="134"/>
                    </a:lnTo>
                    <a:lnTo>
                      <a:pt x="638" y="134"/>
                    </a:lnTo>
                    <a:lnTo>
                      <a:pt x="632" y="134"/>
                    </a:lnTo>
                    <a:lnTo>
                      <a:pt x="628" y="134"/>
                    </a:lnTo>
                    <a:lnTo>
                      <a:pt x="622" y="134"/>
                    </a:lnTo>
                    <a:lnTo>
                      <a:pt x="616" y="128"/>
                    </a:lnTo>
                    <a:lnTo>
                      <a:pt x="610" y="120"/>
                    </a:lnTo>
                    <a:lnTo>
                      <a:pt x="610" y="120"/>
                    </a:lnTo>
                    <a:lnTo>
                      <a:pt x="602" y="110"/>
                    </a:lnTo>
                    <a:lnTo>
                      <a:pt x="594" y="104"/>
                    </a:lnTo>
                    <a:lnTo>
                      <a:pt x="586" y="100"/>
                    </a:lnTo>
                    <a:lnTo>
                      <a:pt x="578" y="100"/>
                    </a:lnTo>
                    <a:lnTo>
                      <a:pt x="560" y="98"/>
                    </a:lnTo>
                    <a:lnTo>
                      <a:pt x="552" y="98"/>
                    </a:lnTo>
                    <a:lnTo>
                      <a:pt x="546" y="94"/>
                    </a:lnTo>
                    <a:lnTo>
                      <a:pt x="546" y="94"/>
                    </a:lnTo>
                    <a:lnTo>
                      <a:pt x="528" y="88"/>
                    </a:lnTo>
                    <a:lnTo>
                      <a:pt x="518" y="84"/>
                    </a:lnTo>
                    <a:lnTo>
                      <a:pt x="506" y="82"/>
                    </a:lnTo>
                    <a:lnTo>
                      <a:pt x="494" y="84"/>
                    </a:lnTo>
                    <a:lnTo>
                      <a:pt x="484" y="88"/>
                    </a:lnTo>
                    <a:lnTo>
                      <a:pt x="474" y="94"/>
                    </a:lnTo>
                    <a:lnTo>
                      <a:pt x="466" y="106"/>
                    </a:lnTo>
                    <a:lnTo>
                      <a:pt x="466" y="106"/>
                    </a:lnTo>
                    <a:lnTo>
                      <a:pt x="462" y="112"/>
                    </a:lnTo>
                    <a:lnTo>
                      <a:pt x="460" y="116"/>
                    </a:lnTo>
                    <a:lnTo>
                      <a:pt x="456" y="118"/>
                    </a:lnTo>
                    <a:lnTo>
                      <a:pt x="452" y="118"/>
                    </a:lnTo>
                    <a:lnTo>
                      <a:pt x="444" y="116"/>
                    </a:lnTo>
                    <a:lnTo>
                      <a:pt x="436" y="112"/>
                    </a:lnTo>
                    <a:lnTo>
                      <a:pt x="428" y="106"/>
                    </a:lnTo>
                    <a:lnTo>
                      <a:pt x="420" y="104"/>
                    </a:lnTo>
                    <a:lnTo>
                      <a:pt x="416" y="102"/>
                    </a:lnTo>
                    <a:lnTo>
                      <a:pt x="412" y="104"/>
                    </a:lnTo>
                    <a:lnTo>
                      <a:pt x="408" y="106"/>
                    </a:lnTo>
                    <a:lnTo>
                      <a:pt x="404" y="110"/>
                    </a:lnTo>
                    <a:lnTo>
                      <a:pt x="404" y="110"/>
                    </a:lnTo>
                    <a:lnTo>
                      <a:pt x="396" y="118"/>
                    </a:lnTo>
                    <a:lnTo>
                      <a:pt x="388" y="124"/>
                    </a:lnTo>
                    <a:lnTo>
                      <a:pt x="380" y="130"/>
                    </a:lnTo>
                    <a:lnTo>
                      <a:pt x="376" y="132"/>
                    </a:lnTo>
                    <a:lnTo>
                      <a:pt x="372" y="132"/>
                    </a:lnTo>
                    <a:lnTo>
                      <a:pt x="370" y="130"/>
                    </a:lnTo>
                    <a:lnTo>
                      <a:pt x="372" y="126"/>
                    </a:lnTo>
                    <a:lnTo>
                      <a:pt x="376" y="118"/>
                    </a:lnTo>
                    <a:lnTo>
                      <a:pt x="376" y="118"/>
                    </a:lnTo>
                    <a:lnTo>
                      <a:pt x="382" y="110"/>
                    </a:lnTo>
                    <a:lnTo>
                      <a:pt x="386" y="100"/>
                    </a:lnTo>
                    <a:lnTo>
                      <a:pt x="388" y="90"/>
                    </a:lnTo>
                    <a:lnTo>
                      <a:pt x="388" y="82"/>
                    </a:lnTo>
                    <a:lnTo>
                      <a:pt x="386" y="72"/>
                    </a:lnTo>
                    <a:lnTo>
                      <a:pt x="382" y="64"/>
                    </a:lnTo>
                    <a:lnTo>
                      <a:pt x="376" y="58"/>
                    </a:lnTo>
                    <a:lnTo>
                      <a:pt x="368" y="54"/>
                    </a:lnTo>
                    <a:lnTo>
                      <a:pt x="368" y="54"/>
                    </a:lnTo>
                    <a:lnTo>
                      <a:pt x="360" y="50"/>
                    </a:lnTo>
                    <a:lnTo>
                      <a:pt x="356" y="44"/>
                    </a:lnTo>
                    <a:lnTo>
                      <a:pt x="356" y="38"/>
                    </a:lnTo>
                    <a:lnTo>
                      <a:pt x="354" y="32"/>
                    </a:lnTo>
                    <a:lnTo>
                      <a:pt x="354" y="24"/>
                    </a:lnTo>
                    <a:lnTo>
                      <a:pt x="352" y="18"/>
                    </a:lnTo>
                    <a:lnTo>
                      <a:pt x="346" y="14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26" y="10"/>
                    </a:lnTo>
                    <a:lnTo>
                      <a:pt x="306" y="12"/>
                    </a:lnTo>
                    <a:lnTo>
                      <a:pt x="282" y="14"/>
                    </a:lnTo>
                    <a:lnTo>
                      <a:pt x="260" y="18"/>
                    </a:lnTo>
                    <a:lnTo>
                      <a:pt x="236" y="24"/>
                    </a:lnTo>
                    <a:lnTo>
                      <a:pt x="218" y="32"/>
                    </a:lnTo>
                    <a:lnTo>
                      <a:pt x="210" y="38"/>
                    </a:lnTo>
                    <a:lnTo>
                      <a:pt x="204" y="44"/>
                    </a:lnTo>
                    <a:lnTo>
                      <a:pt x="200" y="50"/>
                    </a:lnTo>
                    <a:lnTo>
                      <a:pt x="198" y="56"/>
                    </a:lnTo>
                    <a:lnTo>
                      <a:pt x="198" y="56"/>
                    </a:lnTo>
                    <a:lnTo>
                      <a:pt x="198" y="62"/>
                    </a:lnTo>
                    <a:lnTo>
                      <a:pt x="196" y="66"/>
                    </a:lnTo>
                    <a:lnTo>
                      <a:pt x="194" y="68"/>
                    </a:lnTo>
                    <a:lnTo>
                      <a:pt x="192" y="70"/>
                    </a:lnTo>
                    <a:lnTo>
                      <a:pt x="186" y="72"/>
                    </a:lnTo>
                    <a:lnTo>
                      <a:pt x="178" y="70"/>
                    </a:lnTo>
                    <a:lnTo>
                      <a:pt x="174" y="72"/>
                    </a:lnTo>
                    <a:lnTo>
                      <a:pt x="172" y="72"/>
                    </a:lnTo>
                    <a:lnTo>
                      <a:pt x="172" y="74"/>
                    </a:lnTo>
                    <a:lnTo>
                      <a:pt x="174" y="84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8" y="116"/>
                    </a:lnTo>
                    <a:lnTo>
                      <a:pt x="188" y="122"/>
                    </a:lnTo>
                    <a:lnTo>
                      <a:pt x="188" y="126"/>
                    </a:lnTo>
                    <a:lnTo>
                      <a:pt x="188" y="130"/>
                    </a:lnTo>
                    <a:lnTo>
                      <a:pt x="184" y="130"/>
                    </a:lnTo>
                    <a:lnTo>
                      <a:pt x="180" y="132"/>
                    </a:lnTo>
                    <a:lnTo>
                      <a:pt x="174" y="132"/>
                    </a:lnTo>
                    <a:lnTo>
                      <a:pt x="168" y="134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4" y="148"/>
                    </a:lnTo>
                    <a:lnTo>
                      <a:pt x="174" y="148"/>
                    </a:lnTo>
                    <a:lnTo>
                      <a:pt x="184" y="158"/>
                    </a:lnTo>
                    <a:lnTo>
                      <a:pt x="192" y="164"/>
                    </a:lnTo>
                    <a:lnTo>
                      <a:pt x="200" y="166"/>
                    </a:lnTo>
                    <a:lnTo>
                      <a:pt x="208" y="166"/>
                    </a:lnTo>
                    <a:lnTo>
                      <a:pt x="212" y="164"/>
                    </a:lnTo>
                    <a:lnTo>
                      <a:pt x="218" y="166"/>
                    </a:lnTo>
                    <a:lnTo>
                      <a:pt x="220" y="168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2" y="180"/>
                    </a:lnTo>
                    <a:lnTo>
                      <a:pt x="220" y="182"/>
                    </a:lnTo>
                    <a:lnTo>
                      <a:pt x="216" y="184"/>
                    </a:lnTo>
                    <a:lnTo>
                      <a:pt x="210" y="184"/>
                    </a:lnTo>
                    <a:lnTo>
                      <a:pt x="196" y="180"/>
                    </a:lnTo>
                    <a:lnTo>
                      <a:pt x="180" y="174"/>
                    </a:lnTo>
                    <a:lnTo>
                      <a:pt x="164" y="164"/>
                    </a:lnTo>
                    <a:lnTo>
                      <a:pt x="152" y="150"/>
                    </a:lnTo>
                    <a:lnTo>
                      <a:pt x="148" y="144"/>
                    </a:lnTo>
                    <a:lnTo>
                      <a:pt x="146" y="136"/>
                    </a:lnTo>
                    <a:lnTo>
                      <a:pt x="146" y="130"/>
                    </a:lnTo>
                    <a:lnTo>
                      <a:pt x="150" y="122"/>
                    </a:lnTo>
                    <a:lnTo>
                      <a:pt x="150" y="122"/>
                    </a:lnTo>
                    <a:lnTo>
                      <a:pt x="154" y="110"/>
                    </a:lnTo>
                    <a:lnTo>
                      <a:pt x="152" y="102"/>
                    </a:lnTo>
                    <a:lnTo>
                      <a:pt x="150" y="98"/>
                    </a:lnTo>
                    <a:lnTo>
                      <a:pt x="144" y="94"/>
                    </a:lnTo>
                    <a:lnTo>
                      <a:pt x="142" y="90"/>
                    </a:lnTo>
                    <a:lnTo>
                      <a:pt x="140" y="84"/>
                    </a:lnTo>
                    <a:lnTo>
                      <a:pt x="144" y="74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68" y="44"/>
                    </a:lnTo>
                    <a:lnTo>
                      <a:pt x="180" y="34"/>
                    </a:lnTo>
                    <a:lnTo>
                      <a:pt x="188" y="26"/>
                    </a:lnTo>
                    <a:lnTo>
                      <a:pt x="198" y="22"/>
                    </a:lnTo>
                    <a:lnTo>
                      <a:pt x="208" y="16"/>
                    </a:lnTo>
                    <a:lnTo>
                      <a:pt x="212" y="14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2" y="8"/>
                    </a:lnTo>
                    <a:lnTo>
                      <a:pt x="210" y="6"/>
                    </a:lnTo>
                    <a:lnTo>
                      <a:pt x="200" y="2"/>
                    </a:lnTo>
                    <a:lnTo>
                      <a:pt x="184" y="0"/>
                    </a:lnTo>
                    <a:lnTo>
                      <a:pt x="164" y="0"/>
                    </a:lnTo>
                    <a:lnTo>
                      <a:pt x="140" y="2"/>
                    </a:lnTo>
                    <a:lnTo>
                      <a:pt x="116" y="8"/>
                    </a:lnTo>
                    <a:lnTo>
                      <a:pt x="92" y="1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52" y="38"/>
                    </a:lnTo>
                    <a:lnTo>
                      <a:pt x="40" y="48"/>
                    </a:lnTo>
                    <a:lnTo>
                      <a:pt x="34" y="56"/>
                    </a:lnTo>
                    <a:lnTo>
                      <a:pt x="32" y="62"/>
                    </a:lnTo>
                    <a:lnTo>
                      <a:pt x="30" y="72"/>
                    </a:lnTo>
                    <a:lnTo>
                      <a:pt x="28" y="76"/>
                    </a:lnTo>
                    <a:lnTo>
                      <a:pt x="24" y="82"/>
                    </a:lnTo>
                    <a:lnTo>
                      <a:pt x="24" y="82"/>
                    </a:lnTo>
                    <a:lnTo>
                      <a:pt x="18" y="90"/>
                    </a:lnTo>
                    <a:lnTo>
                      <a:pt x="14" y="96"/>
                    </a:lnTo>
                    <a:lnTo>
                      <a:pt x="8" y="112"/>
                    </a:lnTo>
                    <a:lnTo>
                      <a:pt x="4" y="132"/>
                    </a:lnTo>
                    <a:lnTo>
                      <a:pt x="2" y="156"/>
                    </a:lnTo>
                    <a:lnTo>
                      <a:pt x="2" y="156"/>
                    </a:lnTo>
                    <a:lnTo>
                      <a:pt x="0" y="168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8" y="188"/>
                    </a:lnTo>
                    <a:lnTo>
                      <a:pt x="14" y="192"/>
                    </a:lnTo>
                    <a:lnTo>
                      <a:pt x="26" y="194"/>
                    </a:lnTo>
                    <a:lnTo>
                      <a:pt x="58" y="196"/>
                    </a:lnTo>
                    <a:lnTo>
                      <a:pt x="58" y="196"/>
                    </a:lnTo>
                    <a:lnTo>
                      <a:pt x="76" y="200"/>
                    </a:lnTo>
                    <a:lnTo>
                      <a:pt x="90" y="202"/>
                    </a:lnTo>
                    <a:lnTo>
                      <a:pt x="100" y="208"/>
                    </a:lnTo>
                    <a:lnTo>
                      <a:pt x="106" y="212"/>
                    </a:lnTo>
                    <a:lnTo>
                      <a:pt x="106" y="216"/>
                    </a:lnTo>
                    <a:lnTo>
                      <a:pt x="102" y="218"/>
                    </a:lnTo>
                    <a:lnTo>
                      <a:pt x="94" y="220"/>
                    </a:lnTo>
                    <a:lnTo>
                      <a:pt x="78" y="218"/>
                    </a:lnTo>
                    <a:lnTo>
                      <a:pt x="78" y="218"/>
                    </a:lnTo>
                    <a:lnTo>
                      <a:pt x="50" y="216"/>
                    </a:lnTo>
                    <a:lnTo>
                      <a:pt x="40" y="216"/>
                    </a:lnTo>
                    <a:lnTo>
                      <a:pt x="32" y="218"/>
                    </a:lnTo>
                    <a:lnTo>
                      <a:pt x="32" y="220"/>
                    </a:lnTo>
                    <a:lnTo>
                      <a:pt x="30" y="222"/>
                    </a:lnTo>
                    <a:lnTo>
                      <a:pt x="32" y="228"/>
                    </a:lnTo>
                    <a:lnTo>
                      <a:pt x="40" y="238"/>
                    </a:lnTo>
                    <a:lnTo>
                      <a:pt x="52" y="250"/>
                    </a:lnTo>
                    <a:lnTo>
                      <a:pt x="52" y="250"/>
                    </a:lnTo>
                    <a:lnTo>
                      <a:pt x="68" y="262"/>
                    </a:lnTo>
                    <a:lnTo>
                      <a:pt x="82" y="268"/>
                    </a:lnTo>
                    <a:lnTo>
                      <a:pt x="94" y="270"/>
                    </a:lnTo>
                    <a:lnTo>
                      <a:pt x="106" y="270"/>
                    </a:lnTo>
                    <a:lnTo>
                      <a:pt x="118" y="270"/>
                    </a:lnTo>
                    <a:lnTo>
                      <a:pt x="130" y="270"/>
                    </a:lnTo>
                    <a:lnTo>
                      <a:pt x="142" y="272"/>
                    </a:lnTo>
                    <a:lnTo>
                      <a:pt x="152" y="278"/>
                    </a:lnTo>
                    <a:lnTo>
                      <a:pt x="152" y="278"/>
                    </a:lnTo>
                    <a:lnTo>
                      <a:pt x="162" y="284"/>
                    </a:lnTo>
                    <a:lnTo>
                      <a:pt x="174" y="288"/>
                    </a:lnTo>
                    <a:lnTo>
                      <a:pt x="184" y="290"/>
                    </a:lnTo>
                    <a:lnTo>
                      <a:pt x="194" y="288"/>
                    </a:lnTo>
                    <a:lnTo>
                      <a:pt x="208" y="286"/>
                    </a:lnTo>
                    <a:lnTo>
                      <a:pt x="218" y="286"/>
                    </a:lnTo>
                    <a:lnTo>
                      <a:pt x="218" y="286"/>
                    </a:lnTo>
                    <a:lnTo>
                      <a:pt x="234" y="288"/>
                    </a:lnTo>
                    <a:lnTo>
                      <a:pt x="244" y="290"/>
                    </a:lnTo>
                    <a:lnTo>
                      <a:pt x="260" y="290"/>
                    </a:lnTo>
                    <a:lnTo>
                      <a:pt x="268" y="290"/>
                    </a:lnTo>
                    <a:lnTo>
                      <a:pt x="276" y="290"/>
                    </a:lnTo>
                    <a:lnTo>
                      <a:pt x="288" y="292"/>
                    </a:lnTo>
                    <a:lnTo>
                      <a:pt x="304" y="296"/>
                    </a:lnTo>
                    <a:lnTo>
                      <a:pt x="304" y="296"/>
                    </a:lnTo>
                    <a:lnTo>
                      <a:pt x="316" y="300"/>
                    </a:lnTo>
                    <a:lnTo>
                      <a:pt x="324" y="298"/>
                    </a:lnTo>
                    <a:lnTo>
                      <a:pt x="328" y="296"/>
                    </a:lnTo>
                    <a:lnTo>
                      <a:pt x="332" y="292"/>
                    </a:lnTo>
                    <a:lnTo>
                      <a:pt x="336" y="290"/>
                    </a:lnTo>
                    <a:lnTo>
                      <a:pt x="340" y="290"/>
                    </a:lnTo>
                    <a:lnTo>
                      <a:pt x="346" y="292"/>
                    </a:lnTo>
                    <a:lnTo>
                      <a:pt x="356" y="298"/>
                    </a:lnTo>
                    <a:lnTo>
                      <a:pt x="356" y="298"/>
                    </a:lnTo>
                    <a:lnTo>
                      <a:pt x="374" y="312"/>
                    </a:lnTo>
                    <a:lnTo>
                      <a:pt x="378" y="314"/>
                    </a:lnTo>
                    <a:lnTo>
                      <a:pt x="380" y="312"/>
                    </a:lnTo>
                    <a:lnTo>
                      <a:pt x="378" y="310"/>
                    </a:lnTo>
                    <a:lnTo>
                      <a:pt x="376" y="306"/>
                    </a:lnTo>
                    <a:lnTo>
                      <a:pt x="362" y="292"/>
                    </a:lnTo>
                    <a:lnTo>
                      <a:pt x="362" y="292"/>
                    </a:lnTo>
                    <a:lnTo>
                      <a:pt x="358" y="284"/>
                    </a:lnTo>
                    <a:lnTo>
                      <a:pt x="358" y="282"/>
                    </a:lnTo>
                    <a:lnTo>
                      <a:pt x="360" y="282"/>
                    </a:lnTo>
                    <a:lnTo>
                      <a:pt x="368" y="282"/>
                    </a:lnTo>
                    <a:lnTo>
                      <a:pt x="380" y="284"/>
                    </a:lnTo>
                    <a:lnTo>
                      <a:pt x="410" y="290"/>
                    </a:lnTo>
                    <a:lnTo>
                      <a:pt x="444" y="296"/>
                    </a:lnTo>
                    <a:lnTo>
                      <a:pt x="444" y="296"/>
                    </a:lnTo>
                    <a:lnTo>
                      <a:pt x="450" y="296"/>
                    </a:lnTo>
                    <a:lnTo>
                      <a:pt x="454" y="296"/>
                    </a:lnTo>
                    <a:lnTo>
                      <a:pt x="458" y="294"/>
                    </a:lnTo>
                    <a:lnTo>
                      <a:pt x="460" y="290"/>
                    </a:lnTo>
                    <a:lnTo>
                      <a:pt x="462" y="284"/>
                    </a:lnTo>
                    <a:lnTo>
                      <a:pt x="460" y="274"/>
                    </a:lnTo>
                    <a:lnTo>
                      <a:pt x="456" y="260"/>
                    </a:lnTo>
                    <a:lnTo>
                      <a:pt x="456" y="260"/>
                    </a:lnTo>
                    <a:lnTo>
                      <a:pt x="458" y="260"/>
                    </a:lnTo>
                    <a:lnTo>
                      <a:pt x="464" y="264"/>
                    </a:lnTo>
                    <a:lnTo>
                      <a:pt x="464" y="264"/>
                    </a:lnTo>
                    <a:lnTo>
                      <a:pt x="472" y="270"/>
                    </a:lnTo>
                    <a:lnTo>
                      <a:pt x="478" y="272"/>
                    </a:lnTo>
                    <a:lnTo>
                      <a:pt x="484" y="272"/>
                    </a:lnTo>
                    <a:lnTo>
                      <a:pt x="490" y="272"/>
                    </a:lnTo>
                    <a:lnTo>
                      <a:pt x="494" y="272"/>
                    </a:lnTo>
                    <a:lnTo>
                      <a:pt x="498" y="274"/>
                    </a:lnTo>
                    <a:lnTo>
                      <a:pt x="500" y="278"/>
                    </a:lnTo>
                    <a:lnTo>
                      <a:pt x="502" y="286"/>
                    </a:lnTo>
                    <a:lnTo>
                      <a:pt x="502" y="286"/>
                    </a:lnTo>
                    <a:lnTo>
                      <a:pt x="502" y="294"/>
                    </a:lnTo>
                    <a:lnTo>
                      <a:pt x="504" y="302"/>
                    </a:lnTo>
                    <a:lnTo>
                      <a:pt x="508" y="306"/>
                    </a:lnTo>
                    <a:lnTo>
                      <a:pt x="512" y="310"/>
                    </a:lnTo>
                    <a:lnTo>
                      <a:pt x="528" y="318"/>
                    </a:lnTo>
                    <a:lnTo>
                      <a:pt x="556" y="326"/>
                    </a:lnTo>
                    <a:lnTo>
                      <a:pt x="556" y="326"/>
                    </a:lnTo>
                    <a:lnTo>
                      <a:pt x="570" y="332"/>
                    </a:lnTo>
                    <a:lnTo>
                      <a:pt x="580" y="338"/>
                    </a:lnTo>
                    <a:lnTo>
                      <a:pt x="584" y="344"/>
                    </a:lnTo>
                    <a:lnTo>
                      <a:pt x="584" y="348"/>
                    </a:lnTo>
                    <a:lnTo>
                      <a:pt x="580" y="352"/>
                    </a:lnTo>
                    <a:lnTo>
                      <a:pt x="574" y="356"/>
                    </a:lnTo>
                    <a:lnTo>
                      <a:pt x="568" y="356"/>
                    </a:lnTo>
                    <a:lnTo>
                      <a:pt x="558" y="356"/>
                    </a:lnTo>
                    <a:lnTo>
                      <a:pt x="558" y="356"/>
                    </a:lnTo>
                    <a:lnTo>
                      <a:pt x="550" y="358"/>
                    </a:lnTo>
                    <a:lnTo>
                      <a:pt x="542" y="360"/>
                    </a:lnTo>
                    <a:lnTo>
                      <a:pt x="538" y="366"/>
                    </a:lnTo>
                    <a:lnTo>
                      <a:pt x="538" y="370"/>
                    </a:lnTo>
                    <a:lnTo>
                      <a:pt x="538" y="376"/>
                    </a:lnTo>
                    <a:lnTo>
                      <a:pt x="544" y="378"/>
                    </a:lnTo>
                    <a:lnTo>
                      <a:pt x="550" y="380"/>
                    </a:lnTo>
                    <a:lnTo>
                      <a:pt x="562" y="378"/>
                    </a:lnTo>
                    <a:lnTo>
                      <a:pt x="562" y="378"/>
                    </a:lnTo>
                    <a:lnTo>
                      <a:pt x="576" y="374"/>
                    </a:lnTo>
                    <a:lnTo>
                      <a:pt x="590" y="374"/>
                    </a:lnTo>
                    <a:lnTo>
                      <a:pt x="606" y="376"/>
                    </a:lnTo>
                    <a:lnTo>
                      <a:pt x="618" y="380"/>
                    </a:lnTo>
                    <a:lnTo>
                      <a:pt x="630" y="384"/>
                    </a:lnTo>
                    <a:lnTo>
                      <a:pt x="640" y="390"/>
                    </a:lnTo>
                    <a:lnTo>
                      <a:pt x="648" y="396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6" y="406"/>
                    </a:lnTo>
                    <a:lnTo>
                      <a:pt x="662" y="408"/>
                    </a:lnTo>
                    <a:lnTo>
                      <a:pt x="674" y="414"/>
                    </a:lnTo>
                    <a:lnTo>
                      <a:pt x="682" y="416"/>
                    </a:lnTo>
                    <a:lnTo>
                      <a:pt x="688" y="420"/>
                    </a:lnTo>
                    <a:lnTo>
                      <a:pt x="692" y="428"/>
                    </a:lnTo>
                    <a:lnTo>
                      <a:pt x="696" y="438"/>
                    </a:lnTo>
                    <a:lnTo>
                      <a:pt x="696" y="438"/>
                    </a:lnTo>
                    <a:lnTo>
                      <a:pt x="698" y="450"/>
                    </a:lnTo>
                    <a:lnTo>
                      <a:pt x="704" y="460"/>
                    </a:lnTo>
                    <a:lnTo>
                      <a:pt x="712" y="474"/>
                    </a:lnTo>
                    <a:lnTo>
                      <a:pt x="716" y="480"/>
                    </a:lnTo>
                    <a:lnTo>
                      <a:pt x="718" y="486"/>
                    </a:lnTo>
                    <a:lnTo>
                      <a:pt x="716" y="490"/>
                    </a:lnTo>
                    <a:lnTo>
                      <a:pt x="710" y="494"/>
                    </a:lnTo>
                    <a:lnTo>
                      <a:pt x="710" y="494"/>
                    </a:lnTo>
                    <a:lnTo>
                      <a:pt x="696" y="504"/>
                    </a:lnTo>
                    <a:lnTo>
                      <a:pt x="682" y="518"/>
                    </a:lnTo>
                    <a:lnTo>
                      <a:pt x="668" y="532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44" y="554"/>
                    </a:lnTo>
                    <a:lnTo>
                      <a:pt x="640" y="558"/>
                    </a:lnTo>
                    <a:lnTo>
                      <a:pt x="640" y="564"/>
                    </a:lnTo>
                    <a:lnTo>
                      <a:pt x="642" y="570"/>
                    </a:lnTo>
                    <a:lnTo>
                      <a:pt x="646" y="580"/>
                    </a:lnTo>
                    <a:lnTo>
                      <a:pt x="654" y="590"/>
                    </a:lnTo>
                    <a:lnTo>
                      <a:pt x="666" y="604"/>
                    </a:lnTo>
                    <a:lnTo>
                      <a:pt x="666" y="606"/>
                    </a:lnTo>
                    <a:lnTo>
                      <a:pt x="666" y="608"/>
                    </a:lnTo>
                    <a:lnTo>
                      <a:pt x="656" y="606"/>
                    </a:lnTo>
                    <a:lnTo>
                      <a:pt x="656" y="606"/>
                    </a:lnTo>
                    <a:lnTo>
                      <a:pt x="646" y="602"/>
                    </a:lnTo>
                    <a:lnTo>
                      <a:pt x="636" y="604"/>
                    </a:lnTo>
                    <a:lnTo>
                      <a:pt x="628" y="608"/>
                    </a:lnTo>
                    <a:lnTo>
                      <a:pt x="620" y="612"/>
                    </a:lnTo>
                    <a:lnTo>
                      <a:pt x="608" y="616"/>
                    </a:lnTo>
                    <a:lnTo>
                      <a:pt x="594" y="620"/>
                    </a:lnTo>
                    <a:lnTo>
                      <a:pt x="576" y="620"/>
                    </a:lnTo>
                    <a:lnTo>
                      <a:pt x="552" y="614"/>
                    </a:lnTo>
                    <a:lnTo>
                      <a:pt x="552" y="614"/>
                    </a:lnTo>
                    <a:lnTo>
                      <a:pt x="528" y="610"/>
                    </a:lnTo>
                    <a:lnTo>
                      <a:pt x="516" y="608"/>
                    </a:lnTo>
                    <a:lnTo>
                      <a:pt x="510" y="608"/>
                    </a:lnTo>
                    <a:lnTo>
                      <a:pt x="510" y="612"/>
                    </a:lnTo>
                    <a:lnTo>
                      <a:pt x="510" y="616"/>
                    </a:lnTo>
                    <a:lnTo>
                      <a:pt x="510" y="624"/>
                    </a:lnTo>
                    <a:lnTo>
                      <a:pt x="504" y="630"/>
                    </a:lnTo>
                    <a:lnTo>
                      <a:pt x="494" y="638"/>
                    </a:lnTo>
                    <a:lnTo>
                      <a:pt x="494" y="638"/>
                    </a:lnTo>
                    <a:lnTo>
                      <a:pt x="488" y="642"/>
                    </a:lnTo>
                    <a:lnTo>
                      <a:pt x="484" y="648"/>
                    </a:lnTo>
                    <a:lnTo>
                      <a:pt x="482" y="652"/>
                    </a:lnTo>
                    <a:lnTo>
                      <a:pt x="480" y="658"/>
                    </a:lnTo>
                    <a:lnTo>
                      <a:pt x="482" y="664"/>
                    </a:lnTo>
                    <a:lnTo>
                      <a:pt x="484" y="668"/>
                    </a:lnTo>
                    <a:lnTo>
                      <a:pt x="494" y="678"/>
                    </a:lnTo>
                    <a:lnTo>
                      <a:pt x="506" y="686"/>
                    </a:lnTo>
                    <a:lnTo>
                      <a:pt x="514" y="688"/>
                    </a:lnTo>
                    <a:lnTo>
                      <a:pt x="522" y="690"/>
                    </a:lnTo>
                    <a:lnTo>
                      <a:pt x="532" y="690"/>
                    </a:lnTo>
                    <a:lnTo>
                      <a:pt x="542" y="690"/>
                    </a:lnTo>
                    <a:lnTo>
                      <a:pt x="552" y="686"/>
                    </a:lnTo>
                    <a:lnTo>
                      <a:pt x="562" y="682"/>
                    </a:lnTo>
                    <a:lnTo>
                      <a:pt x="562" y="682"/>
                    </a:lnTo>
                    <a:lnTo>
                      <a:pt x="580" y="676"/>
                    </a:lnTo>
                    <a:lnTo>
                      <a:pt x="592" y="674"/>
                    </a:lnTo>
                    <a:lnTo>
                      <a:pt x="602" y="676"/>
                    </a:lnTo>
                    <a:lnTo>
                      <a:pt x="608" y="680"/>
                    </a:lnTo>
                    <a:lnTo>
                      <a:pt x="612" y="684"/>
                    </a:lnTo>
                    <a:lnTo>
                      <a:pt x="616" y="688"/>
                    </a:lnTo>
                    <a:lnTo>
                      <a:pt x="622" y="686"/>
                    </a:lnTo>
                    <a:lnTo>
                      <a:pt x="628" y="680"/>
                    </a:lnTo>
                    <a:lnTo>
                      <a:pt x="628" y="680"/>
                    </a:lnTo>
                    <a:lnTo>
                      <a:pt x="634" y="674"/>
                    </a:lnTo>
                    <a:lnTo>
                      <a:pt x="640" y="674"/>
                    </a:lnTo>
                    <a:lnTo>
                      <a:pt x="642" y="676"/>
                    </a:lnTo>
                    <a:lnTo>
                      <a:pt x="644" y="680"/>
                    </a:lnTo>
                    <a:lnTo>
                      <a:pt x="646" y="688"/>
                    </a:lnTo>
                    <a:lnTo>
                      <a:pt x="648" y="690"/>
                    </a:lnTo>
                    <a:lnTo>
                      <a:pt x="650" y="686"/>
                    </a:lnTo>
                    <a:lnTo>
                      <a:pt x="650" y="686"/>
                    </a:lnTo>
                    <a:lnTo>
                      <a:pt x="656" y="674"/>
                    </a:lnTo>
                    <a:lnTo>
                      <a:pt x="658" y="672"/>
                    </a:lnTo>
                    <a:lnTo>
                      <a:pt x="662" y="672"/>
                    </a:lnTo>
                    <a:lnTo>
                      <a:pt x="666" y="674"/>
                    </a:lnTo>
                    <a:lnTo>
                      <a:pt x="672" y="680"/>
                    </a:lnTo>
                    <a:lnTo>
                      <a:pt x="696" y="706"/>
                    </a:lnTo>
                    <a:lnTo>
                      <a:pt x="696" y="706"/>
                    </a:lnTo>
                    <a:lnTo>
                      <a:pt x="708" y="720"/>
                    </a:lnTo>
                    <a:lnTo>
                      <a:pt x="718" y="726"/>
                    </a:lnTo>
                    <a:lnTo>
                      <a:pt x="724" y="728"/>
                    </a:lnTo>
                    <a:lnTo>
                      <a:pt x="728" y="728"/>
                    </a:lnTo>
                    <a:lnTo>
                      <a:pt x="732" y="726"/>
                    </a:lnTo>
                    <a:lnTo>
                      <a:pt x="736" y="724"/>
                    </a:lnTo>
                    <a:lnTo>
                      <a:pt x="742" y="726"/>
                    </a:lnTo>
                    <a:lnTo>
                      <a:pt x="750" y="732"/>
                    </a:lnTo>
                    <a:lnTo>
                      <a:pt x="750" y="732"/>
                    </a:lnTo>
                    <a:lnTo>
                      <a:pt x="756" y="738"/>
                    </a:lnTo>
                    <a:lnTo>
                      <a:pt x="756" y="740"/>
                    </a:lnTo>
                    <a:lnTo>
                      <a:pt x="754" y="742"/>
                    </a:lnTo>
                    <a:lnTo>
                      <a:pt x="750" y="744"/>
                    </a:lnTo>
                    <a:lnTo>
                      <a:pt x="742" y="744"/>
                    </a:lnTo>
                    <a:lnTo>
                      <a:pt x="734" y="746"/>
                    </a:lnTo>
                    <a:lnTo>
                      <a:pt x="732" y="748"/>
                    </a:lnTo>
                    <a:lnTo>
                      <a:pt x="732" y="750"/>
                    </a:lnTo>
                    <a:lnTo>
                      <a:pt x="732" y="752"/>
                    </a:lnTo>
                    <a:lnTo>
                      <a:pt x="734" y="756"/>
                    </a:lnTo>
                    <a:lnTo>
                      <a:pt x="744" y="768"/>
                    </a:lnTo>
                    <a:lnTo>
                      <a:pt x="744" y="768"/>
                    </a:lnTo>
                    <a:lnTo>
                      <a:pt x="754" y="776"/>
                    </a:lnTo>
                    <a:lnTo>
                      <a:pt x="766" y="780"/>
                    </a:lnTo>
                    <a:lnTo>
                      <a:pt x="792" y="788"/>
                    </a:lnTo>
                    <a:lnTo>
                      <a:pt x="816" y="794"/>
                    </a:lnTo>
                    <a:lnTo>
                      <a:pt x="826" y="798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42" y="812"/>
                    </a:lnTo>
                    <a:lnTo>
                      <a:pt x="854" y="818"/>
                    </a:lnTo>
                    <a:lnTo>
                      <a:pt x="868" y="824"/>
                    </a:lnTo>
                    <a:lnTo>
                      <a:pt x="882" y="828"/>
                    </a:lnTo>
                    <a:lnTo>
                      <a:pt x="916" y="836"/>
                    </a:lnTo>
                    <a:lnTo>
                      <a:pt x="948" y="846"/>
                    </a:lnTo>
                    <a:lnTo>
                      <a:pt x="948" y="846"/>
                    </a:lnTo>
                    <a:lnTo>
                      <a:pt x="962" y="850"/>
                    </a:lnTo>
                    <a:lnTo>
                      <a:pt x="970" y="850"/>
                    </a:lnTo>
                    <a:lnTo>
                      <a:pt x="972" y="848"/>
                    </a:lnTo>
                    <a:lnTo>
                      <a:pt x="974" y="846"/>
                    </a:lnTo>
                    <a:lnTo>
                      <a:pt x="974" y="840"/>
                    </a:lnTo>
                    <a:lnTo>
                      <a:pt x="972" y="832"/>
                    </a:lnTo>
                    <a:lnTo>
                      <a:pt x="966" y="822"/>
                    </a:lnTo>
                    <a:lnTo>
                      <a:pt x="958" y="812"/>
                    </a:lnTo>
                    <a:lnTo>
                      <a:pt x="948" y="802"/>
                    </a:lnTo>
                    <a:lnTo>
                      <a:pt x="948" y="802"/>
                    </a:lnTo>
                    <a:lnTo>
                      <a:pt x="936" y="792"/>
                    </a:lnTo>
                    <a:lnTo>
                      <a:pt x="920" y="780"/>
                    </a:lnTo>
                    <a:lnTo>
                      <a:pt x="888" y="758"/>
                    </a:lnTo>
                    <a:lnTo>
                      <a:pt x="872" y="748"/>
                    </a:lnTo>
                    <a:lnTo>
                      <a:pt x="862" y="738"/>
                    </a:lnTo>
                    <a:lnTo>
                      <a:pt x="854" y="732"/>
                    </a:lnTo>
                    <a:lnTo>
                      <a:pt x="854" y="728"/>
                    </a:lnTo>
                    <a:lnTo>
                      <a:pt x="854" y="724"/>
                    </a:lnTo>
                    <a:lnTo>
                      <a:pt x="854" y="724"/>
                    </a:lnTo>
                    <a:lnTo>
                      <a:pt x="854" y="724"/>
                    </a:lnTo>
                    <a:lnTo>
                      <a:pt x="858" y="722"/>
                    </a:lnTo>
                    <a:lnTo>
                      <a:pt x="864" y="724"/>
                    </a:lnTo>
                    <a:lnTo>
                      <a:pt x="880" y="736"/>
                    </a:lnTo>
                    <a:lnTo>
                      <a:pt x="894" y="748"/>
                    </a:lnTo>
                    <a:lnTo>
                      <a:pt x="900" y="748"/>
                    </a:lnTo>
                    <a:lnTo>
                      <a:pt x="902" y="748"/>
                    </a:lnTo>
                    <a:lnTo>
                      <a:pt x="902" y="746"/>
                    </a:lnTo>
                    <a:lnTo>
                      <a:pt x="902" y="746"/>
                    </a:lnTo>
                    <a:lnTo>
                      <a:pt x="902" y="742"/>
                    </a:lnTo>
                    <a:lnTo>
                      <a:pt x="904" y="742"/>
                    </a:lnTo>
                    <a:lnTo>
                      <a:pt x="908" y="744"/>
                    </a:lnTo>
                    <a:lnTo>
                      <a:pt x="924" y="754"/>
                    </a:lnTo>
                    <a:lnTo>
                      <a:pt x="932" y="762"/>
                    </a:lnTo>
                    <a:lnTo>
                      <a:pt x="944" y="770"/>
                    </a:lnTo>
                    <a:lnTo>
                      <a:pt x="956" y="776"/>
                    </a:lnTo>
                    <a:lnTo>
                      <a:pt x="968" y="778"/>
                    </a:lnTo>
                    <a:lnTo>
                      <a:pt x="968" y="778"/>
                    </a:lnTo>
                    <a:lnTo>
                      <a:pt x="980" y="782"/>
                    </a:lnTo>
                    <a:lnTo>
                      <a:pt x="990" y="788"/>
                    </a:lnTo>
                    <a:lnTo>
                      <a:pt x="998" y="798"/>
                    </a:lnTo>
                    <a:lnTo>
                      <a:pt x="1004" y="806"/>
                    </a:lnTo>
                    <a:lnTo>
                      <a:pt x="1010" y="812"/>
                    </a:lnTo>
                    <a:lnTo>
                      <a:pt x="1012" y="814"/>
                    </a:lnTo>
                    <a:lnTo>
                      <a:pt x="1014" y="812"/>
                    </a:lnTo>
                    <a:lnTo>
                      <a:pt x="1012" y="802"/>
                    </a:lnTo>
                    <a:lnTo>
                      <a:pt x="1012" y="802"/>
                    </a:lnTo>
                    <a:lnTo>
                      <a:pt x="1012" y="792"/>
                    </a:lnTo>
                    <a:lnTo>
                      <a:pt x="1012" y="788"/>
                    </a:lnTo>
                    <a:lnTo>
                      <a:pt x="1014" y="788"/>
                    </a:lnTo>
                    <a:lnTo>
                      <a:pt x="1016" y="788"/>
                    </a:lnTo>
                    <a:lnTo>
                      <a:pt x="1018" y="788"/>
                    </a:lnTo>
                    <a:lnTo>
                      <a:pt x="1020" y="786"/>
                    </a:lnTo>
                    <a:lnTo>
                      <a:pt x="1020" y="780"/>
                    </a:lnTo>
                    <a:lnTo>
                      <a:pt x="1018" y="766"/>
                    </a:lnTo>
                    <a:lnTo>
                      <a:pt x="1018" y="766"/>
                    </a:lnTo>
                    <a:lnTo>
                      <a:pt x="1016" y="750"/>
                    </a:lnTo>
                    <a:lnTo>
                      <a:pt x="1018" y="752"/>
                    </a:lnTo>
                    <a:lnTo>
                      <a:pt x="1020" y="754"/>
                    </a:lnTo>
                    <a:lnTo>
                      <a:pt x="1022" y="758"/>
                    </a:lnTo>
                    <a:lnTo>
                      <a:pt x="1026" y="760"/>
                    </a:lnTo>
                    <a:lnTo>
                      <a:pt x="1028" y="756"/>
                    </a:lnTo>
                    <a:lnTo>
                      <a:pt x="1032" y="746"/>
                    </a:lnTo>
                    <a:lnTo>
                      <a:pt x="1032" y="746"/>
                    </a:lnTo>
                    <a:lnTo>
                      <a:pt x="1032" y="734"/>
                    </a:lnTo>
                    <a:lnTo>
                      <a:pt x="1030" y="728"/>
                    </a:lnTo>
                    <a:lnTo>
                      <a:pt x="1026" y="724"/>
                    </a:lnTo>
                    <a:lnTo>
                      <a:pt x="1022" y="724"/>
                    </a:lnTo>
                    <a:lnTo>
                      <a:pt x="1018" y="722"/>
                    </a:lnTo>
                    <a:lnTo>
                      <a:pt x="1014" y="722"/>
                    </a:lnTo>
                    <a:lnTo>
                      <a:pt x="1014" y="720"/>
                    </a:lnTo>
                    <a:lnTo>
                      <a:pt x="1018" y="714"/>
                    </a:lnTo>
                    <a:lnTo>
                      <a:pt x="1018" y="714"/>
                    </a:lnTo>
                    <a:lnTo>
                      <a:pt x="1022" y="708"/>
                    </a:lnTo>
                    <a:lnTo>
                      <a:pt x="1020" y="704"/>
                    </a:lnTo>
                    <a:lnTo>
                      <a:pt x="1016" y="702"/>
                    </a:lnTo>
                    <a:lnTo>
                      <a:pt x="1012" y="700"/>
                    </a:lnTo>
                    <a:lnTo>
                      <a:pt x="1006" y="700"/>
                    </a:lnTo>
                    <a:lnTo>
                      <a:pt x="1000" y="698"/>
                    </a:lnTo>
                    <a:lnTo>
                      <a:pt x="1000" y="694"/>
                    </a:lnTo>
                    <a:lnTo>
                      <a:pt x="1002" y="688"/>
                    </a:lnTo>
                    <a:lnTo>
                      <a:pt x="1002" y="688"/>
                    </a:lnTo>
                    <a:lnTo>
                      <a:pt x="1006" y="682"/>
                    </a:lnTo>
                    <a:lnTo>
                      <a:pt x="1010" y="676"/>
                    </a:lnTo>
                    <a:lnTo>
                      <a:pt x="1008" y="672"/>
                    </a:lnTo>
                    <a:lnTo>
                      <a:pt x="1006" y="668"/>
                    </a:lnTo>
                    <a:lnTo>
                      <a:pt x="1000" y="664"/>
                    </a:lnTo>
                    <a:lnTo>
                      <a:pt x="992" y="660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52" y="642"/>
                    </a:lnTo>
                    <a:lnTo>
                      <a:pt x="942" y="632"/>
                    </a:lnTo>
                    <a:lnTo>
                      <a:pt x="936" y="622"/>
                    </a:lnTo>
                    <a:lnTo>
                      <a:pt x="930" y="612"/>
                    </a:lnTo>
                    <a:lnTo>
                      <a:pt x="928" y="602"/>
                    </a:lnTo>
                    <a:lnTo>
                      <a:pt x="924" y="596"/>
                    </a:lnTo>
                    <a:lnTo>
                      <a:pt x="918" y="592"/>
                    </a:lnTo>
                    <a:lnTo>
                      <a:pt x="912" y="592"/>
                    </a:lnTo>
                    <a:lnTo>
                      <a:pt x="912" y="592"/>
                    </a:lnTo>
                    <a:lnTo>
                      <a:pt x="904" y="594"/>
                    </a:lnTo>
                    <a:lnTo>
                      <a:pt x="896" y="594"/>
                    </a:lnTo>
                    <a:lnTo>
                      <a:pt x="892" y="592"/>
                    </a:lnTo>
                    <a:lnTo>
                      <a:pt x="890" y="590"/>
                    </a:lnTo>
                    <a:lnTo>
                      <a:pt x="890" y="586"/>
                    </a:lnTo>
                    <a:lnTo>
                      <a:pt x="894" y="584"/>
                    </a:lnTo>
                    <a:lnTo>
                      <a:pt x="900" y="580"/>
                    </a:lnTo>
                    <a:lnTo>
                      <a:pt x="908" y="578"/>
                    </a:lnTo>
                    <a:lnTo>
                      <a:pt x="908" y="578"/>
                    </a:lnTo>
                    <a:lnTo>
                      <a:pt x="912" y="576"/>
                    </a:lnTo>
                    <a:lnTo>
                      <a:pt x="916" y="576"/>
                    </a:lnTo>
                    <a:lnTo>
                      <a:pt x="916" y="572"/>
                    </a:lnTo>
                    <a:lnTo>
                      <a:pt x="916" y="570"/>
                    </a:lnTo>
                    <a:lnTo>
                      <a:pt x="914" y="564"/>
                    </a:lnTo>
                    <a:lnTo>
                      <a:pt x="910" y="556"/>
                    </a:lnTo>
                    <a:lnTo>
                      <a:pt x="902" y="546"/>
                    </a:lnTo>
                    <a:lnTo>
                      <a:pt x="902" y="544"/>
                    </a:lnTo>
                    <a:lnTo>
                      <a:pt x="904" y="544"/>
                    </a:lnTo>
                    <a:lnTo>
                      <a:pt x="910" y="546"/>
                    </a:lnTo>
                    <a:lnTo>
                      <a:pt x="910" y="546"/>
                    </a:lnTo>
                    <a:lnTo>
                      <a:pt x="918" y="548"/>
                    </a:lnTo>
                    <a:lnTo>
                      <a:pt x="924" y="546"/>
                    </a:lnTo>
                    <a:lnTo>
                      <a:pt x="928" y="542"/>
                    </a:lnTo>
                    <a:lnTo>
                      <a:pt x="930" y="538"/>
                    </a:lnTo>
                    <a:lnTo>
                      <a:pt x="932" y="536"/>
                    </a:lnTo>
                    <a:lnTo>
                      <a:pt x="934" y="534"/>
                    </a:lnTo>
                    <a:lnTo>
                      <a:pt x="938" y="536"/>
                    </a:lnTo>
                    <a:lnTo>
                      <a:pt x="942" y="544"/>
                    </a:lnTo>
                    <a:lnTo>
                      <a:pt x="942" y="544"/>
                    </a:lnTo>
                    <a:lnTo>
                      <a:pt x="950" y="552"/>
                    </a:lnTo>
                    <a:lnTo>
                      <a:pt x="954" y="556"/>
                    </a:lnTo>
                    <a:lnTo>
                      <a:pt x="958" y="558"/>
                    </a:lnTo>
                    <a:lnTo>
                      <a:pt x="962" y="558"/>
                    </a:lnTo>
                    <a:lnTo>
                      <a:pt x="968" y="560"/>
                    </a:lnTo>
                    <a:lnTo>
                      <a:pt x="972" y="562"/>
                    </a:lnTo>
                    <a:lnTo>
                      <a:pt x="974" y="568"/>
                    </a:lnTo>
                    <a:lnTo>
                      <a:pt x="974" y="568"/>
                    </a:lnTo>
                    <a:lnTo>
                      <a:pt x="976" y="574"/>
                    </a:lnTo>
                    <a:lnTo>
                      <a:pt x="980" y="576"/>
                    </a:lnTo>
                    <a:lnTo>
                      <a:pt x="986" y="580"/>
                    </a:lnTo>
                    <a:lnTo>
                      <a:pt x="990" y="580"/>
                    </a:lnTo>
                    <a:lnTo>
                      <a:pt x="992" y="582"/>
                    </a:lnTo>
                    <a:lnTo>
                      <a:pt x="994" y="586"/>
                    </a:lnTo>
                    <a:lnTo>
                      <a:pt x="994" y="592"/>
                    </a:lnTo>
                    <a:lnTo>
                      <a:pt x="994" y="592"/>
                    </a:lnTo>
                    <a:lnTo>
                      <a:pt x="994" y="596"/>
                    </a:lnTo>
                    <a:lnTo>
                      <a:pt x="996" y="600"/>
                    </a:lnTo>
                    <a:lnTo>
                      <a:pt x="1008" y="614"/>
                    </a:lnTo>
                    <a:lnTo>
                      <a:pt x="1022" y="626"/>
                    </a:lnTo>
                    <a:lnTo>
                      <a:pt x="1040" y="638"/>
                    </a:lnTo>
                    <a:lnTo>
                      <a:pt x="1056" y="646"/>
                    </a:lnTo>
                    <a:lnTo>
                      <a:pt x="1064" y="648"/>
                    </a:lnTo>
                    <a:lnTo>
                      <a:pt x="1070" y="648"/>
                    </a:lnTo>
                    <a:lnTo>
                      <a:pt x="1074" y="646"/>
                    </a:lnTo>
                    <a:lnTo>
                      <a:pt x="1078" y="642"/>
                    </a:lnTo>
                    <a:lnTo>
                      <a:pt x="1080" y="636"/>
                    </a:lnTo>
                    <a:lnTo>
                      <a:pt x="1078" y="628"/>
                    </a:lnTo>
                    <a:lnTo>
                      <a:pt x="1078" y="628"/>
                    </a:lnTo>
                    <a:lnTo>
                      <a:pt x="1078" y="618"/>
                    </a:lnTo>
                    <a:lnTo>
                      <a:pt x="1078" y="612"/>
                    </a:lnTo>
                    <a:lnTo>
                      <a:pt x="1080" y="606"/>
                    </a:lnTo>
                    <a:lnTo>
                      <a:pt x="1082" y="602"/>
                    </a:lnTo>
                    <a:lnTo>
                      <a:pt x="1086" y="600"/>
                    </a:lnTo>
                    <a:lnTo>
                      <a:pt x="1092" y="598"/>
                    </a:lnTo>
                    <a:lnTo>
                      <a:pt x="1102" y="596"/>
                    </a:lnTo>
                    <a:lnTo>
                      <a:pt x="1118" y="598"/>
                    </a:lnTo>
                    <a:lnTo>
                      <a:pt x="1122" y="596"/>
                    </a:lnTo>
                    <a:lnTo>
                      <a:pt x="1122" y="596"/>
                    </a:lnTo>
                    <a:lnTo>
                      <a:pt x="1122" y="592"/>
                    </a:lnTo>
                    <a:lnTo>
                      <a:pt x="1122" y="588"/>
                    </a:lnTo>
                    <a:lnTo>
                      <a:pt x="1122" y="588"/>
                    </a:lnTo>
                    <a:lnTo>
                      <a:pt x="1118" y="582"/>
                    </a:lnTo>
                    <a:lnTo>
                      <a:pt x="1118" y="576"/>
                    </a:lnTo>
                    <a:lnTo>
                      <a:pt x="1120" y="574"/>
                    </a:lnTo>
                    <a:lnTo>
                      <a:pt x="1122" y="574"/>
                    </a:lnTo>
                    <a:lnTo>
                      <a:pt x="1128" y="570"/>
                    </a:lnTo>
                    <a:lnTo>
                      <a:pt x="1128" y="568"/>
                    </a:lnTo>
                    <a:lnTo>
                      <a:pt x="1126" y="564"/>
                    </a:lnTo>
                    <a:lnTo>
                      <a:pt x="1126" y="564"/>
                    </a:lnTo>
                    <a:lnTo>
                      <a:pt x="1126" y="560"/>
                    </a:lnTo>
                    <a:lnTo>
                      <a:pt x="1126" y="558"/>
                    </a:lnTo>
                    <a:lnTo>
                      <a:pt x="1130" y="554"/>
                    </a:lnTo>
                    <a:lnTo>
                      <a:pt x="1144" y="548"/>
                    </a:lnTo>
                    <a:lnTo>
                      <a:pt x="1150" y="544"/>
                    </a:lnTo>
                    <a:lnTo>
                      <a:pt x="1154" y="536"/>
                    </a:lnTo>
                    <a:lnTo>
                      <a:pt x="1156" y="532"/>
                    </a:lnTo>
                    <a:lnTo>
                      <a:pt x="1154" y="528"/>
                    </a:lnTo>
                    <a:lnTo>
                      <a:pt x="1148" y="514"/>
                    </a:lnTo>
                    <a:lnTo>
                      <a:pt x="1148" y="51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2" name="Freeform 6089">
                <a:extLst>
                  <a:ext uri="{FF2B5EF4-FFF2-40B4-BE49-F238E27FC236}">
                    <a16:creationId xmlns:a16="http://schemas.microsoft.com/office/drawing/2014/main" id="{724A2BAA-E6DD-4053-89A1-E4D4DADBF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770" y="1751013"/>
                <a:ext cx="20320" cy="1524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2" y="12"/>
                  </a:cxn>
                  <a:cxn ang="0">
                    <a:pos x="8" y="18"/>
                  </a:cxn>
                  <a:cxn ang="0">
                    <a:pos x="14" y="22"/>
                  </a:cxn>
                  <a:cxn ang="0">
                    <a:pos x="20" y="24"/>
                  </a:cxn>
                  <a:cxn ang="0">
                    <a:pos x="26" y="24"/>
                  </a:cxn>
                  <a:cxn ang="0">
                    <a:pos x="30" y="22"/>
                  </a:cxn>
                  <a:cxn ang="0">
                    <a:pos x="30" y="22"/>
                  </a:cxn>
                  <a:cxn ang="0">
                    <a:pos x="32" y="16"/>
                  </a:cxn>
                  <a:cxn ang="0">
                    <a:pos x="32" y="12"/>
                  </a:cxn>
                  <a:cxn ang="0">
                    <a:pos x="32" y="8"/>
                  </a:cxn>
                  <a:cxn ang="0">
                    <a:pos x="28" y="4"/>
                  </a:cxn>
                  <a:cxn ang="0">
                    <a:pos x="24" y="2"/>
                  </a:cxn>
                  <a:cxn ang="0">
                    <a:pos x="20" y="0"/>
                  </a:cxn>
                  <a:cxn ang="0">
                    <a:pos x="14" y="0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32" h="24">
                    <a:moveTo>
                      <a:pt x="6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8" y="18"/>
                    </a:lnTo>
                    <a:lnTo>
                      <a:pt x="14" y="22"/>
                    </a:lnTo>
                    <a:lnTo>
                      <a:pt x="20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4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3" name="Freeform 6091">
                <a:extLst>
                  <a:ext uri="{FF2B5EF4-FFF2-40B4-BE49-F238E27FC236}">
                    <a16:creationId xmlns:a16="http://schemas.microsoft.com/office/drawing/2014/main" id="{7DDF8C05-4B3E-4366-B0B7-9B7FA9A5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840" y="1799273"/>
                <a:ext cx="13970" cy="15240"/>
              </a:xfrm>
              <a:custGeom>
                <a:avLst/>
                <a:gdLst/>
                <a:ahLst/>
                <a:cxnLst>
                  <a:cxn ang="0">
                    <a:pos x="4" y="24"/>
                  </a:cxn>
                  <a:cxn ang="0">
                    <a:pos x="4" y="24"/>
                  </a:cxn>
                  <a:cxn ang="0">
                    <a:pos x="12" y="22"/>
                  </a:cxn>
                  <a:cxn ang="0">
                    <a:pos x="20" y="16"/>
                  </a:cxn>
                  <a:cxn ang="0">
                    <a:pos x="22" y="12"/>
                  </a:cxn>
                  <a:cxn ang="0">
                    <a:pos x="22" y="10"/>
                  </a:cxn>
                  <a:cxn ang="0">
                    <a:pos x="22" y="6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6" y="4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4" y="24"/>
                  </a:cxn>
                  <a:cxn ang="0">
                    <a:pos x="4" y="24"/>
                  </a:cxn>
                </a:cxnLst>
                <a:rect l="0" t="0" r="r" b="b"/>
                <a:pathLst>
                  <a:path w="22" h="24">
                    <a:moveTo>
                      <a:pt x="4" y="24"/>
                    </a:moveTo>
                    <a:lnTo>
                      <a:pt x="4" y="24"/>
                    </a:lnTo>
                    <a:lnTo>
                      <a:pt x="12" y="22"/>
                    </a:lnTo>
                    <a:lnTo>
                      <a:pt x="20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4" name="Freeform 6092">
                <a:extLst>
                  <a:ext uri="{FF2B5EF4-FFF2-40B4-BE49-F238E27FC236}">
                    <a16:creationId xmlns:a16="http://schemas.microsoft.com/office/drawing/2014/main" id="{9A2F4577-367D-4838-9FE9-67E2BD0B9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040" y="1724343"/>
                <a:ext cx="22860" cy="34290"/>
              </a:xfrm>
              <a:custGeom>
                <a:avLst/>
                <a:gdLst/>
                <a:ahLst/>
                <a:cxnLst>
                  <a:cxn ang="0">
                    <a:pos x="20" y="54"/>
                  </a:cxn>
                  <a:cxn ang="0">
                    <a:pos x="20" y="54"/>
                  </a:cxn>
                  <a:cxn ang="0">
                    <a:pos x="26" y="50"/>
                  </a:cxn>
                  <a:cxn ang="0">
                    <a:pos x="30" y="42"/>
                  </a:cxn>
                  <a:cxn ang="0">
                    <a:pos x="34" y="32"/>
                  </a:cxn>
                  <a:cxn ang="0">
                    <a:pos x="36" y="22"/>
                  </a:cxn>
                  <a:cxn ang="0">
                    <a:pos x="36" y="12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8" y="6"/>
                  </a:cxn>
                  <a:cxn ang="0">
                    <a:pos x="4" y="12"/>
                  </a:cxn>
                  <a:cxn ang="0">
                    <a:pos x="0" y="2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0" y="54"/>
                  </a:cxn>
                </a:cxnLst>
                <a:rect l="0" t="0" r="r" b="b"/>
                <a:pathLst>
                  <a:path w="36" h="54">
                    <a:moveTo>
                      <a:pt x="20" y="54"/>
                    </a:moveTo>
                    <a:lnTo>
                      <a:pt x="20" y="54"/>
                    </a:lnTo>
                    <a:lnTo>
                      <a:pt x="26" y="50"/>
                    </a:lnTo>
                    <a:lnTo>
                      <a:pt x="30" y="42"/>
                    </a:lnTo>
                    <a:lnTo>
                      <a:pt x="34" y="32"/>
                    </a:lnTo>
                    <a:lnTo>
                      <a:pt x="36" y="22"/>
                    </a:lnTo>
                    <a:lnTo>
                      <a:pt x="36" y="12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8" y="6"/>
                    </a:lnTo>
                    <a:lnTo>
                      <a:pt x="4" y="12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8" y="48"/>
                    </a:lnTo>
                    <a:lnTo>
                      <a:pt x="14" y="52"/>
                    </a:lnTo>
                    <a:lnTo>
                      <a:pt x="20" y="54"/>
                    </a:lnTo>
                    <a:lnTo>
                      <a:pt x="20" y="5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5" name="Freeform 6094">
                <a:extLst>
                  <a:ext uri="{FF2B5EF4-FFF2-40B4-BE49-F238E27FC236}">
                    <a16:creationId xmlns:a16="http://schemas.microsoft.com/office/drawing/2014/main" id="{D4CE2411-8610-45D7-9822-149355E30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240" y="1463993"/>
                <a:ext cx="59690" cy="48260"/>
              </a:xfrm>
              <a:custGeom>
                <a:avLst/>
                <a:gdLst/>
                <a:ahLst/>
                <a:cxnLst>
                  <a:cxn ang="0">
                    <a:pos x="8" y="26"/>
                  </a:cxn>
                  <a:cxn ang="0">
                    <a:pos x="8" y="26"/>
                  </a:cxn>
                  <a:cxn ang="0">
                    <a:pos x="4" y="36"/>
                  </a:cxn>
                  <a:cxn ang="0">
                    <a:pos x="0" y="46"/>
                  </a:cxn>
                  <a:cxn ang="0">
                    <a:pos x="0" y="56"/>
                  </a:cxn>
                  <a:cxn ang="0">
                    <a:pos x="2" y="64"/>
                  </a:cxn>
                  <a:cxn ang="0">
                    <a:pos x="8" y="70"/>
                  </a:cxn>
                  <a:cxn ang="0">
                    <a:pos x="18" y="74"/>
                  </a:cxn>
                  <a:cxn ang="0">
                    <a:pos x="34" y="76"/>
                  </a:cxn>
                  <a:cxn ang="0">
                    <a:pos x="54" y="76"/>
                  </a:cxn>
                  <a:cxn ang="0">
                    <a:pos x="54" y="76"/>
                  </a:cxn>
                  <a:cxn ang="0">
                    <a:pos x="72" y="74"/>
                  </a:cxn>
                  <a:cxn ang="0">
                    <a:pos x="84" y="70"/>
                  </a:cxn>
                  <a:cxn ang="0">
                    <a:pos x="90" y="64"/>
                  </a:cxn>
                  <a:cxn ang="0">
                    <a:pos x="94" y="58"/>
                  </a:cxn>
                  <a:cxn ang="0">
                    <a:pos x="92" y="50"/>
                  </a:cxn>
                  <a:cxn ang="0">
                    <a:pos x="92" y="40"/>
                  </a:cxn>
                  <a:cxn ang="0">
                    <a:pos x="90" y="32"/>
                  </a:cxn>
                  <a:cxn ang="0">
                    <a:pos x="92" y="22"/>
                  </a:cxn>
                  <a:cxn ang="0">
                    <a:pos x="92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6"/>
                  </a:cxn>
                  <a:cxn ang="0">
                    <a:pos x="74" y="2"/>
                  </a:cxn>
                  <a:cxn ang="0">
                    <a:pos x="60" y="0"/>
                  </a:cxn>
                  <a:cxn ang="0">
                    <a:pos x="46" y="2"/>
                  </a:cxn>
                  <a:cxn ang="0">
                    <a:pos x="32" y="6"/>
                  </a:cxn>
                  <a:cxn ang="0">
                    <a:pos x="18" y="14"/>
                  </a:cxn>
                  <a:cxn ang="0">
                    <a:pos x="14" y="20"/>
                  </a:cxn>
                  <a:cxn ang="0">
                    <a:pos x="8" y="26"/>
                  </a:cxn>
                  <a:cxn ang="0">
                    <a:pos x="8" y="26"/>
                  </a:cxn>
                </a:cxnLst>
                <a:rect l="0" t="0" r="r" b="b"/>
                <a:pathLst>
                  <a:path w="94" h="76">
                    <a:moveTo>
                      <a:pt x="8" y="26"/>
                    </a:moveTo>
                    <a:lnTo>
                      <a:pt x="8" y="26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8" y="70"/>
                    </a:lnTo>
                    <a:lnTo>
                      <a:pt x="18" y="74"/>
                    </a:lnTo>
                    <a:lnTo>
                      <a:pt x="34" y="76"/>
                    </a:lnTo>
                    <a:lnTo>
                      <a:pt x="54" y="76"/>
                    </a:lnTo>
                    <a:lnTo>
                      <a:pt x="54" y="76"/>
                    </a:lnTo>
                    <a:lnTo>
                      <a:pt x="72" y="74"/>
                    </a:lnTo>
                    <a:lnTo>
                      <a:pt x="84" y="70"/>
                    </a:lnTo>
                    <a:lnTo>
                      <a:pt x="90" y="64"/>
                    </a:lnTo>
                    <a:lnTo>
                      <a:pt x="94" y="58"/>
                    </a:lnTo>
                    <a:lnTo>
                      <a:pt x="92" y="50"/>
                    </a:lnTo>
                    <a:lnTo>
                      <a:pt x="92" y="40"/>
                    </a:lnTo>
                    <a:lnTo>
                      <a:pt x="90" y="3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8" y="10"/>
                    </a:lnTo>
                    <a:lnTo>
                      <a:pt x="84" y="6"/>
                    </a:lnTo>
                    <a:lnTo>
                      <a:pt x="74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18" y="14"/>
                    </a:lnTo>
                    <a:lnTo>
                      <a:pt x="14" y="20"/>
                    </a:lnTo>
                    <a:lnTo>
                      <a:pt x="8" y="26"/>
                    </a:lnTo>
                    <a:lnTo>
                      <a:pt x="8" y="2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6" name="Freeform 6098">
                <a:extLst>
                  <a:ext uri="{FF2B5EF4-FFF2-40B4-BE49-F238E27FC236}">
                    <a16:creationId xmlns:a16="http://schemas.microsoft.com/office/drawing/2014/main" id="{09977C48-9D65-46E0-A523-3381A363B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780" y="1211263"/>
                <a:ext cx="63500" cy="4318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32" y="4"/>
                  </a:cxn>
                  <a:cxn ang="0">
                    <a:pos x="20" y="6"/>
                  </a:cxn>
                  <a:cxn ang="0">
                    <a:pos x="10" y="10"/>
                  </a:cxn>
                  <a:cxn ang="0">
                    <a:pos x="4" y="12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8" y="24"/>
                  </a:cxn>
                  <a:cxn ang="0">
                    <a:pos x="8" y="24"/>
                  </a:cxn>
                  <a:cxn ang="0">
                    <a:pos x="20" y="28"/>
                  </a:cxn>
                  <a:cxn ang="0">
                    <a:pos x="28" y="32"/>
                  </a:cxn>
                  <a:cxn ang="0">
                    <a:pos x="32" y="36"/>
                  </a:cxn>
                  <a:cxn ang="0">
                    <a:pos x="34" y="40"/>
                  </a:cxn>
                  <a:cxn ang="0">
                    <a:pos x="34" y="40"/>
                  </a:cxn>
                  <a:cxn ang="0">
                    <a:pos x="38" y="46"/>
                  </a:cxn>
                  <a:cxn ang="0">
                    <a:pos x="44" y="50"/>
                  </a:cxn>
                  <a:cxn ang="0">
                    <a:pos x="54" y="56"/>
                  </a:cxn>
                  <a:cxn ang="0">
                    <a:pos x="64" y="66"/>
                  </a:cxn>
                  <a:cxn ang="0">
                    <a:pos x="64" y="66"/>
                  </a:cxn>
                  <a:cxn ang="0">
                    <a:pos x="68" y="68"/>
                  </a:cxn>
                  <a:cxn ang="0">
                    <a:pos x="70" y="68"/>
                  </a:cxn>
                  <a:cxn ang="0">
                    <a:pos x="70" y="66"/>
                  </a:cxn>
                  <a:cxn ang="0">
                    <a:pos x="70" y="66"/>
                  </a:cxn>
                  <a:cxn ang="0">
                    <a:pos x="70" y="62"/>
                  </a:cxn>
                  <a:cxn ang="0">
                    <a:pos x="74" y="60"/>
                  </a:cxn>
                  <a:cxn ang="0">
                    <a:pos x="80" y="56"/>
                  </a:cxn>
                  <a:cxn ang="0">
                    <a:pos x="86" y="48"/>
                  </a:cxn>
                  <a:cxn ang="0">
                    <a:pos x="86" y="48"/>
                  </a:cxn>
                  <a:cxn ang="0">
                    <a:pos x="100" y="26"/>
                  </a:cxn>
                  <a:cxn ang="0">
                    <a:pos x="100" y="20"/>
                  </a:cxn>
                  <a:cxn ang="0">
                    <a:pos x="100" y="16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4" y="10"/>
                  </a:cxn>
                  <a:cxn ang="0">
                    <a:pos x="86" y="6"/>
                  </a:cxn>
                  <a:cxn ang="0">
                    <a:pos x="80" y="2"/>
                  </a:cxn>
                  <a:cxn ang="0">
                    <a:pos x="70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100" h="68">
                    <a:moveTo>
                      <a:pt x="46" y="2"/>
                    </a:moveTo>
                    <a:lnTo>
                      <a:pt x="46" y="2"/>
                    </a:lnTo>
                    <a:lnTo>
                      <a:pt x="32" y="4"/>
                    </a:lnTo>
                    <a:lnTo>
                      <a:pt x="20" y="6"/>
                    </a:lnTo>
                    <a:lnTo>
                      <a:pt x="10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20" y="28"/>
                    </a:lnTo>
                    <a:lnTo>
                      <a:pt x="28" y="32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8" y="46"/>
                    </a:lnTo>
                    <a:lnTo>
                      <a:pt x="44" y="50"/>
                    </a:lnTo>
                    <a:lnTo>
                      <a:pt x="54" y="5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8" y="68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80" y="56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100" y="26"/>
                    </a:lnTo>
                    <a:lnTo>
                      <a:pt x="100" y="20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86" y="6"/>
                    </a:lnTo>
                    <a:lnTo>
                      <a:pt x="80" y="2"/>
                    </a:lnTo>
                    <a:lnTo>
                      <a:pt x="70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7" name="Freeform 6099">
                <a:extLst>
                  <a:ext uri="{FF2B5EF4-FFF2-40B4-BE49-F238E27FC236}">
                    <a16:creationId xmlns:a16="http://schemas.microsoft.com/office/drawing/2014/main" id="{95AA8BB6-B041-476F-8E4D-408191149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088073"/>
                <a:ext cx="48260" cy="1016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56" y="0"/>
                  </a:cxn>
                  <a:cxn ang="0">
                    <a:pos x="30" y="2"/>
                  </a:cxn>
                  <a:cxn ang="0">
                    <a:pos x="16" y="6"/>
                  </a:cxn>
                  <a:cxn ang="0">
                    <a:pos x="6" y="8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8" y="16"/>
                  </a:cxn>
                  <a:cxn ang="0">
                    <a:pos x="20" y="16"/>
                  </a:cxn>
                  <a:cxn ang="0">
                    <a:pos x="48" y="14"/>
                  </a:cxn>
                  <a:cxn ang="0">
                    <a:pos x="70" y="8"/>
                  </a:cxn>
                  <a:cxn ang="0">
                    <a:pos x="76" y="4"/>
                  </a:cxn>
                  <a:cxn ang="0">
                    <a:pos x="76" y="2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76" h="16">
                    <a:moveTo>
                      <a:pt x="76" y="2"/>
                    </a:moveTo>
                    <a:lnTo>
                      <a:pt x="76" y="2"/>
                    </a:lnTo>
                    <a:lnTo>
                      <a:pt x="68" y="0"/>
                    </a:lnTo>
                    <a:lnTo>
                      <a:pt x="56" y="0"/>
                    </a:lnTo>
                    <a:lnTo>
                      <a:pt x="30" y="2"/>
                    </a:lnTo>
                    <a:lnTo>
                      <a:pt x="16" y="6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8" y="16"/>
                    </a:lnTo>
                    <a:lnTo>
                      <a:pt x="20" y="16"/>
                    </a:lnTo>
                    <a:lnTo>
                      <a:pt x="48" y="14"/>
                    </a:lnTo>
                    <a:lnTo>
                      <a:pt x="70" y="8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8" name="Freeform 6100">
                <a:extLst>
                  <a:ext uri="{FF2B5EF4-FFF2-40B4-BE49-F238E27FC236}">
                    <a16:creationId xmlns:a16="http://schemas.microsoft.com/office/drawing/2014/main" id="{A9E21E5B-B64E-46A5-A51F-559DAAD8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390" y="1129983"/>
                <a:ext cx="30480" cy="20320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8" y="30"/>
                  </a:cxn>
                  <a:cxn ang="0">
                    <a:pos x="16" y="32"/>
                  </a:cxn>
                  <a:cxn ang="0">
                    <a:pos x="26" y="32"/>
                  </a:cxn>
                  <a:cxn ang="0">
                    <a:pos x="34" y="30"/>
                  </a:cxn>
                  <a:cxn ang="0">
                    <a:pos x="42" y="28"/>
                  </a:cxn>
                  <a:cxn ang="0">
                    <a:pos x="46" y="22"/>
                  </a:cxn>
                  <a:cxn ang="0">
                    <a:pos x="48" y="20"/>
                  </a:cxn>
                  <a:cxn ang="0">
                    <a:pos x="48" y="18"/>
                  </a:cxn>
                  <a:cxn ang="0">
                    <a:pos x="48" y="18"/>
                  </a:cxn>
                  <a:cxn ang="0">
                    <a:pos x="44" y="12"/>
                  </a:cxn>
                  <a:cxn ang="0">
                    <a:pos x="38" y="6"/>
                  </a:cxn>
                  <a:cxn ang="0">
                    <a:pos x="30" y="2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6" y="2"/>
                  </a:cxn>
                  <a:cxn ang="0">
                    <a:pos x="2" y="8"/>
                  </a:cxn>
                  <a:cxn ang="0">
                    <a:pos x="0" y="20"/>
                  </a:cxn>
                  <a:cxn ang="0">
                    <a:pos x="0" y="20"/>
                  </a:cxn>
                </a:cxnLst>
                <a:rect l="0" t="0" r="r" b="b"/>
                <a:pathLst>
                  <a:path w="48" h="32">
                    <a:moveTo>
                      <a:pt x="0" y="20"/>
                    </a:moveTo>
                    <a:lnTo>
                      <a:pt x="0" y="20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8" y="30"/>
                    </a:lnTo>
                    <a:lnTo>
                      <a:pt x="16" y="32"/>
                    </a:lnTo>
                    <a:lnTo>
                      <a:pt x="26" y="32"/>
                    </a:lnTo>
                    <a:lnTo>
                      <a:pt x="34" y="30"/>
                    </a:lnTo>
                    <a:lnTo>
                      <a:pt x="42" y="28"/>
                    </a:lnTo>
                    <a:lnTo>
                      <a:pt x="46" y="22"/>
                    </a:lnTo>
                    <a:lnTo>
                      <a:pt x="48" y="20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4" y="12"/>
                    </a:lnTo>
                    <a:lnTo>
                      <a:pt x="38" y="6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69" name="Freeform 6101">
                <a:extLst>
                  <a:ext uri="{FF2B5EF4-FFF2-40B4-BE49-F238E27FC236}">
                    <a16:creationId xmlns:a16="http://schemas.microsoft.com/office/drawing/2014/main" id="{F2628D8F-CF90-4CEA-82F5-3B0553C4B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470" y="1065213"/>
                <a:ext cx="44450" cy="21590"/>
              </a:xfrm>
              <a:custGeom>
                <a:avLst/>
                <a:gdLst/>
                <a:ahLst/>
                <a:cxnLst>
                  <a:cxn ang="0">
                    <a:pos x="62" y="18"/>
                  </a:cxn>
                  <a:cxn ang="0">
                    <a:pos x="62" y="18"/>
                  </a:cxn>
                  <a:cxn ang="0">
                    <a:pos x="52" y="16"/>
                  </a:cxn>
                  <a:cxn ang="0">
                    <a:pos x="44" y="14"/>
                  </a:cxn>
                  <a:cxn ang="0">
                    <a:pos x="34" y="6"/>
                  </a:cxn>
                  <a:cxn ang="0">
                    <a:pos x="30" y="2"/>
                  </a:cxn>
                  <a:cxn ang="0">
                    <a:pos x="24" y="0"/>
                  </a:cxn>
                  <a:cxn ang="0">
                    <a:pos x="18" y="2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2" y="18"/>
                  </a:cxn>
                  <a:cxn ang="0">
                    <a:pos x="8" y="28"/>
                  </a:cxn>
                  <a:cxn ang="0">
                    <a:pos x="8" y="28"/>
                  </a:cxn>
                  <a:cxn ang="0">
                    <a:pos x="12" y="30"/>
                  </a:cxn>
                  <a:cxn ang="0">
                    <a:pos x="16" y="32"/>
                  </a:cxn>
                  <a:cxn ang="0">
                    <a:pos x="26" y="34"/>
                  </a:cxn>
                  <a:cxn ang="0">
                    <a:pos x="40" y="32"/>
                  </a:cxn>
                  <a:cxn ang="0">
                    <a:pos x="52" y="30"/>
                  </a:cxn>
                  <a:cxn ang="0">
                    <a:pos x="62" y="28"/>
                  </a:cxn>
                  <a:cxn ang="0">
                    <a:pos x="68" y="24"/>
                  </a:cxn>
                  <a:cxn ang="0">
                    <a:pos x="70" y="22"/>
                  </a:cxn>
                  <a:cxn ang="0">
                    <a:pos x="70" y="20"/>
                  </a:cxn>
                  <a:cxn ang="0">
                    <a:pos x="62" y="18"/>
                  </a:cxn>
                  <a:cxn ang="0">
                    <a:pos x="62" y="18"/>
                  </a:cxn>
                </a:cxnLst>
                <a:rect l="0" t="0" r="r" b="b"/>
                <a:pathLst>
                  <a:path w="70" h="34">
                    <a:moveTo>
                      <a:pt x="62" y="18"/>
                    </a:moveTo>
                    <a:lnTo>
                      <a:pt x="62" y="18"/>
                    </a:lnTo>
                    <a:lnTo>
                      <a:pt x="52" y="16"/>
                    </a:lnTo>
                    <a:lnTo>
                      <a:pt x="44" y="14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6" y="32"/>
                    </a:lnTo>
                    <a:lnTo>
                      <a:pt x="26" y="34"/>
                    </a:lnTo>
                    <a:lnTo>
                      <a:pt x="40" y="32"/>
                    </a:lnTo>
                    <a:lnTo>
                      <a:pt x="52" y="30"/>
                    </a:lnTo>
                    <a:lnTo>
                      <a:pt x="62" y="28"/>
                    </a:lnTo>
                    <a:lnTo>
                      <a:pt x="68" y="24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62" y="18"/>
                    </a:lnTo>
                    <a:lnTo>
                      <a:pt x="62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0" name="Freeform 6102">
                <a:extLst>
                  <a:ext uri="{FF2B5EF4-FFF2-40B4-BE49-F238E27FC236}">
                    <a16:creationId xmlns:a16="http://schemas.microsoft.com/office/drawing/2014/main" id="{7DDF5428-E376-4C79-969E-B47F117F2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780" y="1048703"/>
                <a:ext cx="449580" cy="129540"/>
              </a:xfrm>
              <a:custGeom>
                <a:avLst/>
                <a:gdLst/>
                <a:ahLst/>
                <a:cxnLst>
                  <a:cxn ang="0">
                    <a:pos x="342" y="198"/>
                  </a:cxn>
                  <a:cxn ang="0">
                    <a:pos x="406" y="202"/>
                  </a:cxn>
                  <a:cxn ang="0">
                    <a:pos x="530" y="198"/>
                  </a:cxn>
                  <a:cxn ang="0">
                    <a:pos x="560" y="176"/>
                  </a:cxn>
                  <a:cxn ang="0">
                    <a:pos x="566" y="188"/>
                  </a:cxn>
                  <a:cxn ang="0">
                    <a:pos x="624" y="200"/>
                  </a:cxn>
                  <a:cxn ang="0">
                    <a:pos x="680" y="190"/>
                  </a:cxn>
                  <a:cxn ang="0">
                    <a:pos x="688" y="174"/>
                  </a:cxn>
                  <a:cxn ang="0">
                    <a:pos x="708" y="168"/>
                  </a:cxn>
                  <a:cxn ang="0">
                    <a:pos x="694" y="158"/>
                  </a:cxn>
                  <a:cxn ang="0">
                    <a:pos x="700" y="144"/>
                  </a:cxn>
                  <a:cxn ang="0">
                    <a:pos x="700" y="126"/>
                  </a:cxn>
                  <a:cxn ang="0">
                    <a:pos x="672" y="110"/>
                  </a:cxn>
                  <a:cxn ang="0">
                    <a:pos x="642" y="104"/>
                  </a:cxn>
                  <a:cxn ang="0">
                    <a:pos x="600" y="96"/>
                  </a:cxn>
                  <a:cxn ang="0">
                    <a:pos x="480" y="110"/>
                  </a:cxn>
                  <a:cxn ang="0">
                    <a:pos x="442" y="126"/>
                  </a:cxn>
                  <a:cxn ang="0">
                    <a:pos x="416" y="122"/>
                  </a:cxn>
                  <a:cxn ang="0">
                    <a:pos x="374" y="120"/>
                  </a:cxn>
                  <a:cxn ang="0">
                    <a:pos x="346" y="114"/>
                  </a:cxn>
                  <a:cxn ang="0">
                    <a:pos x="330" y="110"/>
                  </a:cxn>
                  <a:cxn ang="0">
                    <a:pos x="324" y="124"/>
                  </a:cxn>
                  <a:cxn ang="0">
                    <a:pos x="310" y="116"/>
                  </a:cxn>
                  <a:cxn ang="0">
                    <a:pos x="310" y="102"/>
                  </a:cxn>
                  <a:cxn ang="0">
                    <a:pos x="294" y="84"/>
                  </a:cxn>
                  <a:cxn ang="0">
                    <a:pos x="268" y="84"/>
                  </a:cxn>
                  <a:cxn ang="0">
                    <a:pos x="262" y="76"/>
                  </a:cxn>
                  <a:cxn ang="0">
                    <a:pos x="308" y="74"/>
                  </a:cxn>
                  <a:cxn ang="0">
                    <a:pos x="316" y="66"/>
                  </a:cxn>
                  <a:cxn ang="0">
                    <a:pos x="278" y="52"/>
                  </a:cxn>
                  <a:cxn ang="0">
                    <a:pos x="240" y="34"/>
                  </a:cxn>
                  <a:cxn ang="0">
                    <a:pos x="182" y="36"/>
                  </a:cxn>
                  <a:cxn ang="0">
                    <a:pos x="154" y="30"/>
                  </a:cxn>
                  <a:cxn ang="0">
                    <a:pos x="124" y="10"/>
                  </a:cxn>
                  <a:cxn ang="0">
                    <a:pos x="78" y="6"/>
                  </a:cxn>
                  <a:cxn ang="0">
                    <a:pos x="10" y="0"/>
                  </a:cxn>
                  <a:cxn ang="0">
                    <a:pos x="2" y="12"/>
                  </a:cxn>
                  <a:cxn ang="0">
                    <a:pos x="18" y="32"/>
                  </a:cxn>
                  <a:cxn ang="0">
                    <a:pos x="58" y="52"/>
                  </a:cxn>
                  <a:cxn ang="0">
                    <a:pos x="66" y="66"/>
                  </a:cxn>
                  <a:cxn ang="0">
                    <a:pos x="112" y="66"/>
                  </a:cxn>
                  <a:cxn ang="0">
                    <a:pos x="160" y="60"/>
                  </a:cxn>
                  <a:cxn ang="0">
                    <a:pos x="186" y="84"/>
                  </a:cxn>
                  <a:cxn ang="0">
                    <a:pos x="202" y="98"/>
                  </a:cxn>
                  <a:cxn ang="0">
                    <a:pos x="194" y="120"/>
                  </a:cxn>
                  <a:cxn ang="0">
                    <a:pos x="186" y="142"/>
                  </a:cxn>
                  <a:cxn ang="0">
                    <a:pos x="198" y="154"/>
                  </a:cxn>
                  <a:cxn ang="0">
                    <a:pos x="206" y="182"/>
                  </a:cxn>
                  <a:cxn ang="0">
                    <a:pos x="232" y="190"/>
                  </a:cxn>
                  <a:cxn ang="0">
                    <a:pos x="250" y="186"/>
                  </a:cxn>
                  <a:cxn ang="0">
                    <a:pos x="282" y="198"/>
                  </a:cxn>
                  <a:cxn ang="0">
                    <a:pos x="326" y="188"/>
                  </a:cxn>
                  <a:cxn ang="0">
                    <a:pos x="342" y="188"/>
                  </a:cxn>
                </a:cxnLst>
                <a:rect l="0" t="0" r="r" b="b"/>
                <a:pathLst>
                  <a:path w="708" h="204">
                    <a:moveTo>
                      <a:pt x="342" y="188"/>
                    </a:moveTo>
                    <a:lnTo>
                      <a:pt x="342" y="188"/>
                    </a:lnTo>
                    <a:lnTo>
                      <a:pt x="342" y="196"/>
                    </a:lnTo>
                    <a:lnTo>
                      <a:pt x="342" y="198"/>
                    </a:lnTo>
                    <a:lnTo>
                      <a:pt x="344" y="200"/>
                    </a:lnTo>
                    <a:lnTo>
                      <a:pt x="352" y="202"/>
                    </a:lnTo>
                    <a:lnTo>
                      <a:pt x="364" y="204"/>
                    </a:lnTo>
                    <a:lnTo>
                      <a:pt x="406" y="202"/>
                    </a:lnTo>
                    <a:lnTo>
                      <a:pt x="472" y="202"/>
                    </a:lnTo>
                    <a:lnTo>
                      <a:pt x="472" y="202"/>
                    </a:lnTo>
                    <a:lnTo>
                      <a:pt x="506" y="202"/>
                    </a:lnTo>
                    <a:lnTo>
                      <a:pt x="530" y="198"/>
                    </a:lnTo>
                    <a:lnTo>
                      <a:pt x="546" y="192"/>
                    </a:lnTo>
                    <a:lnTo>
                      <a:pt x="554" y="186"/>
                    </a:lnTo>
                    <a:lnTo>
                      <a:pt x="558" y="180"/>
                    </a:lnTo>
                    <a:lnTo>
                      <a:pt x="560" y="176"/>
                    </a:lnTo>
                    <a:lnTo>
                      <a:pt x="562" y="178"/>
                    </a:lnTo>
                    <a:lnTo>
                      <a:pt x="562" y="184"/>
                    </a:lnTo>
                    <a:lnTo>
                      <a:pt x="562" y="184"/>
                    </a:lnTo>
                    <a:lnTo>
                      <a:pt x="566" y="188"/>
                    </a:lnTo>
                    <a:lnTo>
                      <a:pt x="570" y="190"/>
                    </a:lnTo>
                    <a:lnTo>
                      <a:pt x="584" y="196"/>
                    </a:lnTo>
                    <a:lnTo>
                      <a:pt x="604" y="200"/>
                    </a:lnTo>
                    <a:lnTo>
                      <a:pt x="624" y="200"/>
                    </a:lnTo>
                    <a:lnTo>
                      <a:pt x="646" y="200"/>
                    </a:lnTo>
                    <a:lnTo>
                      <a:pt x="664" y="198"/>
                    </a:lnTo>
                    <a:lnTo>
                      <a:pt x="676" y="192"/>
                    </a:lnTo>
                    <a:lnTo>
                      <a:pt x="680" y="190"/>
                    </a:lnTo>
                    <a:lnTo>
                      <a:pt x="682" y="186"/>
                    </a:lnTo>
                    <a:lnTo>
                      <a:pt x="682" y="186"/>
                    </a:lnTo>
                    <a:lnTo>
                      <a:pt x="684" y="178"/>
                    </a:lnTo>
                    <a:lnTo>
                      <a:pt x="688" y="174"/>
                    </a:lnTo>
                    <a:lnTo>
                      <a:pt x="694" y="172"/>
                    </a:lnTo>
                    <a:lnTo>
                      <a:pt x="700" y="170"/>
                    </a:lnTo>
                    <a:lnTo>
                      <a:pt x="706" y="168"/>
                    </a:lnTo>
                    <a:lnTo>
                      <a:pt x="708" y="168"/>
                    </a:lnTo>
                    <a:lnTo>
                      <a:pt x="708" y="166"/>
                    </a:lnTo>
                    <a:lnTo>
                      <a:pt x="700" y="162"/>
                    </a:lnTo>
                    <a:lnTo>
                      <a:pt x="700" y="162"/>
                    </a:lnTo>
                    <a:lnTo>
                      <a:pt x="694" y="158"/>
                    </a:lnTo>
                    <a:lnTo>
                      <a:pt x="690" y="154"/>
                    </a:lnTo>
                    <a:lnTo>
                      <a:pt x="692" y="152"/>
                    </a:lnTo>
                    <a:lnTo>
                      <a:pt x="696" y="148"/>
                    </a:lnTo>
                    <a:lnTo>
                      <a:pt x="700" y="144"/>
                    </a:lnTo>
                    <a:lnTo>
                      <a:pt x="702" y="140"/>
                    </a:lnTo>
                    <a:lnTo>
                      <a:pt x="704" y="134"/>
                    </a:lnTo>
                    <a:lnTo>
                      <a:pt x="700" y="126"/>
                    </a:lnTo>
                    <a:lnTo>
                      <a:pt x="700" y="126"/>
                    </a:lnTo>
                    <a:lnTo>
                      <a:pt x="694" y="118"/>
                    </a:lnTo>
                    <a:lnTo>
                      <a:pt x="688" y="114"/>
                    </a:lnTo>
                    <a:lnTo>
                      <a:pt x="680" y="112"/>
                    </a:lnTo>
                    <a:lnTo>
                      <a:pt x="672" y="110"/>
                    </a:lnTo>
                    <a:lnTo>
                      <a:pt x="654" y="110"/>
                    </a:lnTo>
                    <a:lnTo>
                      <a:pt x="648" y="108"/>
                    </a:lnTo>
                    <a:lnTo>
                      <a:pt x="642" y="104"/>
                    </a:lnTo>
                    <a:lnTo>
                      <a:pt x="642" y="104"/>
                    </a:lnTo>
                    <a:lnTo>
                      <a:pt x="636" y="98"/>
                    </a:lnTo>
                    <a:lnTo>
                      <a:pt x="626" y="96"/>
                    </a:lnTo>
                    <a:lnTo>
                      <a:pt x="614" y="94"/>
                    </a:lnTo>
                    <a:lnTo>
                      <a:pt x="600" y="96"/>
                    </a:lnTo>
                    <a:lnTo>
                      <a:pt x="560" y="98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480" y="110"/>
                    </a:lnTo>
                    <a:lnTo>
                      <a:pt x="464" y="114"/>
                    </a:lnTo>
                    <a:lnTo>
                      <a:pt x="454" y="120"/>
                    </a:lnTo>
                    <a:lnTo>
                      <a:pt x="446" y="124"/>
                    </a:lnTo>
                    <a:lnTo>
                      <a:pt x="442" y="126"/>
                    </a:lnTo>
                    <a:lnTo>
                      <a:pt x="438" y="128"/>
                    </a:lnTo>
                    <a:lnTo>
                      <a:pt x="430" y="126"/>
                    </a:lnTo>
                    <a:lnTo>
                      <a:pt x="416" y="122"/>
                    </a:lnTo>
                    <a:lnTo>
                      <a:pt x="416" y="122"/>
                    </a:lnTo>
                    <a:lnTo>
                      <a:pt x="402" y="118"/>
                    </a:lnTo>
                    <a:lnTo>
                      <a:pt x="390" y="118"/>
                    </a:lnTo>
                    <a:lnTo>
                      <a:pt x="382" y="118"/>
                    </a:lnTo>
                    <a:lnTo>
                      <a:pt x="374" y="120"/>
                    </a:lnTo>
                    <a:lnTo>
                      <a:pt x="368" y="122"/>
                    </a:lnTo>
                    <a:lnTo>
                      <a:pt x="362" y="122"/>
                    </a:lnTo>
                    <a:lnTo>
                      <a:pt x="354" y="120"/>
                    </a:lnTo>
                    <a:lnTo>
                      <a:pt x="346" y="114"/>
                    </a:lnTo>
                    <a:lnTo>
                      <a:pt x="346" y="114"/>
                    </a:lnTo>
                    <a:lnTo>
                      <a:pt x="338" y="110"/>
                    </a:lnTo>
                    <a:lnTo>
                      <a:pt x="332" y="108"/>
                    </a:lnTo>
                    <a:lnTo>
                      <a:pt x="330" y="110"/>
                    </a:lnTo>
                    <a:lnTo>
                      <a:pt x="328" y="114"/>
                    </a:lnTo>
                    <a:lnTo>
                      <a:pt x="328" y="118"/>
                    </a:lnTo>
                    <a:lnTo>
                      <a:pt x="326" y="122"/>
                    </a:lnTo>
                    <a:lnTo>
                      <a:pt x="324" y="124"/>
                    </a:lnTo>
                    <a:lnTo>
                      <a:pt x="318" y="122"/>
                    </a:lnTo>
                    <a:lnTo>
                      <a:pt x="318" y="122"/>
                    </a:lnTo>
                    <a:lnTo>
                      <a:pt x="312" y="118"/>
                    </a:lnTo>
                    <a:lnTo>
                      <a:pt x="310" y="116"/>
                    </a:lnTo>
                    <a:lnTo>
                      <a:pt x="310" y="112"/>
                    </a:lnTo>
                    <a:lnTo>
                      <a:pt x="310" y="110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8" y="96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294" y="84"/>
                    </a:lnTo>
                    <a:lnTo>
                      <a:pt x="286" y="82"/>
                    </a:lnTo>
                    <a:lnTo>
                      <a:pt x="280" y="82"/>
                    </a:lnTo>
                    <a:lnTo>
                      <a:pt x="276" y="82"/>
                    </a:lnTo>
                    <a:lnTo>
                      <a:pt x="268" y="84"/>
                    </a:lnTo>
                    <a:lnTo>
                      <a:pt x="266" y="82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2" y="76"/>
                    </a:lnTo>
                    <a:lnTo>
                      <a:pt x="264" y="74"/>
                    </a:lnTo>
                    <a:lnTo>
                      <a:pt x="270" y="72"/>
                    </a:lnTo>
                    <a:lnTo>
                      <a:pt x="290" y="72"/>
                    </a:lnTo>
                    <a:lnTo>
                      <a:pt x="308" y="74"/>
                    </a:lnTo>
                    <a:lnTo>
                      <a:pt x="314" y="72"/>
                    </a:lnTo>
                    <a:lnTo>
                      <a:pt x="316" y="70"/>
                    </a:lnTo>
                    <a:lnTo>
                      <a:pt x="316" y="66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08" y="58"/>
                    </a:lnTo>
                    <a:lnTo>
                      <a:pt x="296" y="56"/>
                    </a:lnTo>
                    <a:lnTo>
                      <a:pt x="278" y="52"/>
                    </a:lnTo>
                    <a:lnTo>
                      <a:pt x="268" y="48"/>
                    </a:lnTo>
                    <a:lnTo>
                      <a:pt x="258" y="44"/>
                    </a:lnTo>
                    <a:lnTo>
                      <a:pt x="258" y="44"/>
                    </a:lnTo>
                    <a:lnTo>
                      <a:pt x="240" y="34"/>
                    </a:lnTo>
                    <a:lnTo>
                      <a:pt x="232" y="32"/>
                    </a:lnTo>
                    <a:lnTo>
                      <a:pt x="224" y="30"/>
                    </a:lnTo>
                    <a:lnTo>
                      <a:pt x="204" y="32"/>
                    </a:lnTo>
                    <a:lnTo>
                      <a:pt x="182" y="36"/>
                    </a:lnTo>
                    <a:lnTo>
                      <a:pt x="182" y="36"/>
                    </a:lnTo>
                    <a:lnTo>
                      <a:pt x="170" y="36"/>
                    </a:lnTo>
                    <a:lnTo>
                      <a:pt x="162" y="34"/>
                    </a:lnTo>
                    <a:lnTo>
                      <a:pt x="154" y="30"/>
                    </a:lnTo>
                    <a:lnTo>
                      <a:pt x="148" y="24"/>
                    </a:lnTo>
                    <a:lnTo>
                      <a:pt x="136" y="14"/>
                    </a:lnTo>
                    <a:lnTo>
                      <a:pt x="130" y="10"/>
                    </a:lnTo>
                    <a:lnTo>
                      <a:pt x="124" y="10"/>
                    </a:lnTo>
                    <a:lnTo>
                      <a:pt x="124" y="10"/>
                    </a:lnTo>
                    <a:lnTo>
                      <a:pt x="114" y="10"/>
                    </a:lnTo>
                    <a:lnTo>
                      <a:pt x="104" y="10"/>
                    </a:lnTo>
                    <a:lnTo>
                      <a:pt x="78" y="6"/>
                    </a:lnTo>
                    <a:lnTo>
                      <a:pt x="48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6" y="38"/>
                    </a:lnTo>
                    <a:lnTo>
                      <a:pt x="36" y="42"/>
                    </a:lnTo>
                    <a:lnTo>
                      <a:pt x="50" y="48"/>
                    </a:lnTo>
                    <a:lnTo>
                      <a:pt x="58" y="52"/>
                    </a:lnTo>
                    <a:lnTo>
                      <a:pt x="62" y="56"/>
                    </a:lnTo>
                    <a:lnTo>
                      <a:pt x="62" y="60"/>
                    </a:lnTo>
                    <a:lnTo>
                      <a:pt x="62" y="60"/>
                    </a:lnTo>
                    <a:lnTo>
                      <a:pt x="66" y="66"/>
                    </a:lnTo>
                    <a:lnTo>
                      <a:pt x="70" y="68"/>
                    </a:lnTo>
                    <a:lnTo>
                      <a:pt x="78" y="70"/>
                    </a:lnTo>
                    <a:lnTo>
                      <a:pt x="88" y="70"/>
                    </a:lnTo>
                    <a:lnTo>
                      <a:pt x="112" y="66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50" y="60"/>
                    </a:lnTo>
                    <a:lnTo>
                      <a:pt x="160" y="60"/>
                    </a:lnTo>
                    <a:lnTo>
                      <a:pt x="166" y="62"/>
                    </a:lnTo>
                    <a:lnTo>
                      <a:pt x="170" y="66"/>
                    </a:lnTo>
                    <a:lnTo>
                      <a:pt x="180" y="78"/>
                    </a:lnTo>
                    <a:lnTo>
                      <a:pt x="186" y="84"/>
                    </a:lnTo>
                    <a:lnTo>
                      <a:pt x="194" y="90"/>
                    </a:lnTo>
                    <a:lnTo>
                      <a:pt x="194" y="90"/>
                    </a:lnTo>
                    <a:lnTo>
                      <a:pt x="198" y="94"/>
                    </a:lnTo>
                    <a:lnTo>
                      <a:pt x="202" y="98"/>
                    </a:lnTo>
                    <a:lnTo>
                      <a:pt x="202" y="102"/>
                    </a:lnTo>
                    <a:lnTo>
                      <a:pt x="202" y="106"/>
                    </a:lnTo>
                    <a:lnTo>
                      <a:pt x="200" y="114"/>
                    </a:lnTo>
                    <a:lnTo>
                      <a:pt x="194" y="120"/>
                    </a:lnTo>
                    <a:lnTo>
                      <a:pt x="190" y="128"/>
                    </a:lnTo>
                    <a:lnTo>
                      <a:pt x="186" y="134"/>
                    </a:lnTo>
                    <a:lnTo>
                      <a:pt x="184" y="140"/>
                    </a:lnTo>
                    <a:lnTo>
                      <a:pt x="186" y="142"/>
                    </a:lnTo>
                    <a:lnTo>
                      <a:pt x="190" y="144"/>
                    </a:lnTo>
                    <a:lnTo>
                      <a:pt x="190" y="144"/>
                    </a:lnTo>
                    <a:lnTo>
                      <a:pt x="196" y="150"/>
                    </a:lnTo>
                    <a:lnTo>
                      <a:pt x="198" y="154"/>
                    </a:lnTo>
                    <a:lnTo>
                      <a:pt x="200" y="164"/>
                    </a:lnTo>
                    <a:lnTo>
                      <a:pt x="200" y="170"/>
                    </a:lnTo>
                    <a:lnTo>
                      <a:pt x="202" y="176"/>
                    </a:lnTo>
                    <a:lnTo>
                      <a:pt x="206" y="182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24" y="190"/>
                    </a:lnTo>
                    <a:lnTo>
                      <a:pt x="232" y="190"/>
                    </a:lnTo>
                    <a:lnTo>
                      <a:pt x="236" y="190"/>
                    </a:lnTo>
                    <a:lnTo>
                      <a:pt x="240" y="188"/>
                    </a:lnTo>
                    <a:lnTo>
                      <a:pt x="244" y="186"/>
                    </a:lnTo>
                    <a:lnTo>
                      <a:pt x="250" y="186"/>
                    </a:lnTo>
                    <a:lnTo>
                      <a:pt x="260" y="188"/>
                    </a:lnTo>
                    <a:lnTo>
                      <a:pt x="274" y="194"/>
                    </a:lnTo>
                    <a:lnTo>
                      <a:pt x="274" y="194"/>
                    </a:lnTo>
                    <a:lnTo>
                      <a:pt x="282" y="198"/>
                    </a:lnTo>
                    <a:lnTo>
                      <a:pt x="290" y="198"/>
                    </a:lnTo>
                    <a:lnTo>
                      <a:pt x="304" y="198"/>
                    </a:lnTo>
                    <a:lnTo>
                      <a:pt x="316" y="194"/>
                    </a:lnTo>
                    <a:lnTo>
                      <a:pt x="326" y="188"/>
                    </a:lnTo>
                    <a:lnTo>
                      <a:pt x="340" y="180"/>
                    </a:lnTo>
                    <a:lnTo>
                      <a:pt x="342" y="180"/>
                    </a:lnTo>
                    <a:lnTo>
                      <a:pt x="342" y="180"/>
                    </a:lnTo>
                    <a:lnTo>
                      <a:pt x="342" y="188"/>
                    </a:lnTo>
                    <a:lnTo>
                      <a:pt x="342" y="18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1" name="Freeform 6103">
                <a:extLst>
                  <a:ext uri="{FF2B5EF4-FFF2-40B4-BE49-F238E27FC236}">
                    <a16:creationId xmlns:a16="http://schemas.microsoft.com/office/drawing/2014/main" id="{39949C05-5361-4EB2-9C77-47E7F838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750" y="1119823"/>
                <a:ext cx="81280" cy="49530"/>
              </a:xfrm>
              <a:custGeom>
                <a:avLst/>
                <a:gdLst/>
                <a:ahLst/>
                <a:cxnLst>
                  <a:cxn ang="0">
                    <a:pos x="94" y="78"/>
                  </a:cxn>
                  <a:cxn ang="0">
                    <a:pos x="94" y="78"/>
                  </a:cxn>
                  <a:cxn ang="0">
                    <a:pos x="110" y="76"/>
                  </a:cxn>
                  <a:cxn ang="0">
                    <a:pos x="120" y="72"/>
                  </a:cxn>
                  <a:cxn ang="0">
                    <a:pos x="126" y="66"/>
                  </a:cxn>
                  <a:cxn ang="0">
                    <a:pos x="128" y="58"/>
                  </a:cxn>
                  <a:cxn ang="0">
                    <a:pos x="126" y="48"/>
                  </a:cxn>
                  <a:cxn ang="0">
                    <a:pos x="120" y="38"/>
                  </a:cxn>
                  <a:cxn ang="0">
                    <a:pos x="114" y="28"/>
                  </a:cxn>
                  <a:cxn ang="0">
                    <a:pos x="104" y="16"/>
                  </a:cxn>
                  <a:cxn ang="0">
                    <a:pos x="104" y="16"/>
                  </a:cxn>
                  <a:cxn ang="0">
                    <a:pos x="92" y="8"/>
                  </a:cxn>
                  <a:cxn ang="0">
                    <a:pos x="80" y="2"/>
                  </a:cxn>
                  <a:cxn ang="0">
                    <a:pos x="68" y="0"/>
                  </a:cxn>
                  <a:cxn ang="0">
                    <a:pos x="58" y="0"/>
                  </a:cxn>
                  <a:cxn ang="0">
                    <a:pos x="46" y="2"/>
                  </a:cxn>
                  <a:cxn ang="0">
                    <a:pos x="34" y="8"/>
                  </a:cxn>
                  <a:cxn ang="0">
                    <a:pos x="24" y="14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6" y="36"/>
                  </a:cxn>
                  <a:cxn ang="0">
                    <a:pos x="2" y="42"/>
                  </a:cxn>
                  <a:cxn ang="0">
                    <a:pos x="0" y="48"/>
                  </a:cxn>
                  <a:cxn ang="0">
                    <a:pos x="0" y="52"/>
                  </a:cxn>
                  <a:cxn ang="0">
                    <a:pos x="4" y="56"/>
                  </a:cxn>
                  <a:cxn ang="0">
                    <a:pos x="10" y="58"/>
                  </a:cxn>
                  <a:cxn ang="0">
                    <a:pos x="22" y="60"/>
                  </a:cxn>
                  <a:cxn ang="0">
                    <a:pos x="22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54" y="70"/>
                  </a:cxn>
                  <a:cxn ang="0">
                    <a:pos x="68" y="76"/>
                  </a:cxn>
                  <a:cxn ang="0">
                    <a:pos x="80" y="76"/>
                  </a:cxn>
                  <a:cxn ang="0">
                    <a:pos x="94" y="78"/>
                  </a:cxn>
                  <a:cxn ang="0">
                    <a:pos x="94" y="78"/>
                  </a:cxn>
                </a:cxnLst>
                <a:rect l="0" t="0" r="r" b="b"/>
                <a:pathLst>
                  <a:path w="128" h="78">
                    <a:moveTo>
                      <a:pt x="94" y="78"/>
                    </a:moveTo>
                    <a:lnTo>
                      <a:pt x="94" y="78"/>
                    </a:lnTo>
                    <a:lnTo>
                      <a:pt x="110" y="76"/>
                    </a:lnTo>
                    <a:lnTo>
                      <a:pt x="120" y="72"/>
                    </a:lnTo>
                    <a:lnTo>
                      <a:pt x="126" y="66"/>
                    </a:lnTo>
                    <a:lnTo>
                      <a:pt x="128" y="58"/>
                    </a:lnTo>
                    <a:lnTo>
                      <a:pt x="126" y="48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92" y="8"/>
                    </a:lnTo>
                    <a:lnTo>
                      <a:pt x="80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4" y="8"/>
                    </a:lnTo>
                    <a:lnTo>
                      <a:pt x="24" y="1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6" y="36"/>
                    </a:lnTo>
                    <a:lnTo>
                      <a:pt x="2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4" y="56"/>
                    </a:lnTo>
                    <a:lnTo>
                      <a:pt x="10" y="58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32" y="62"/>
                    </a:lnTo>
                    <a:lnTo>
                      <a:pt x="40" y="64"/>
                    </a:lnTo>
                    <a:lnTo>
                      <a:pt x="54" y="70"/>
                    </a:lnTo>
                    <a:lnTo>
                      <a:pt x="68" y="76"/>
                    </a:lnTo>
                    <a:lnTo>
                      <a:pt x="80" y="76"/>
                    </a:lnTo>
                    <a:lnTo>
                      <a:pt x="94" y="78"/>
                    </a:lnTo>
                    <a:lnTo>
                      <a:pt x="94" y="7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2" name="Freeform 6104">
                <a:extLst>
                  <a:ext uri="{FF2B5EF4-FFF2-40B4-BE49-F238E27FC236}">
                    <a16:creationId xmlns:a16="http://schemas.microsoft.com/office/drawing/2014/main" id="{4847ED8C-0F4D-4916-89B9-57C64CB66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560" y="1010603"/>
                <a:ext cx="80010" cy="19050"/>
              </a:xfrm>
              <a:custGeom>
                <a:avLst/>
                <a:gdLst/>
                <a:ahLst/>
                <a:cxnLst>
                  <a:cxn ang="0">
                    <a:pos x="92" y="28"/>
                  </a:cxn>
                  <a:cxn ang="0">
                    <a:pos x="92" y="28"/>
                  </a:cxn>
                  <a:cxn ang="0">
                    <a:pos x="108" y="28"/>
                  </a:cxn>
                  <a:cxn ang="0">
                    <a:pos x="120" y="26"/>
                  </a:cxn>
                  <a:cxn ang="0">
                    <a:pos x="124" y="22"/>
                  </a:cxn>
                  <a:cxn ang="0">
                    <a:pos x="126" y="20"/>
                  </a:cxn>
                  <a:cxn ang="0">
                    <a:pos x="126" y="16"/>
                  </a:cxn>
                  <a:cxn ang="0">
                    <a:pos x="122" y="12"/>
                  </a:cxn>
                  <a:cxn ang="0">
                    <a:pos x="112" y="8"/>
                  </a:cxn>
                  <a:cxn ang="0">
                    <a:pos x="100" y="4"/>
                  </a:cxn>
                  <a:cxn ang="0">
                    <a:pos x="82" y="2"/>
                  </a:cxn>
                  <a:cxn ang="0">
                    <a:pos x="82" y="2"/>
                  </a:cxn>
                  <a:cxn ang="0">
                    <a:pos x="48" y="0"/>
                  </a:cxn>
                  <a:cxn ang="0">
                    <a:pos x="22" y="4"/>
                  </a:cxn>
                  <a:cxn ang="0">
                    <a:pos x="14" y="6"/>
                  </a:cxn>
                  <a:cxn ang="0">
                    <a:pos x="6" y="8"/>
                  </a:cxn>
                  <a:cxn ang="0">
                    <a:pos x="2" y="12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16" y="28"/>
                  </a:cxn>
                  <a:cxn ang="0">
                    <a:pos x="26" y="30"/>
                  </a:cxn>
                  <a:cxn ang="0">
                    <a:pos x="56" y="28"/>
                  </a:cxn>
                  <a:cxn ang="0">
                    <a:pos x="92" y="28"/>
                  </a:cxn>
                  <a:cxn ang="0">
                    <a:pos x="92" y="28"/>
                  </a:cxn>
                </a:cxnLst>
                <a:rect l="0" t="0" r="r" b="b"/>
                <a:pathLst>
                  <a:path w="126" h="30">
                    <a:moveTo>
                      <a:pt x="92" y="28"/>
                    </a:moveTo>
                    <a:lnTo>
                      <a:pt x="92" y="28"/>
                    </a:lnTo>
                    <a:lnTo>
                      <a:pt x="108" y="28"/>
                    </a:lnTo>
                    <a:lnTo>
                      <a:pt x="120" y="26"/>
                    </a:lnTo>
                    <a:lnTo>
                      <a:pt x="124" y="22"/>
                    </a:lnTo>
                    <a:lnTo>
                      <a:pt x="126" y="20"/>
                    </a:lnTo>
                    <a:lnTo>
                      <a:pt x="126" y="16"/>
                    </a:lnTo>
                    <a:lnTo>
                      <a:pt x="122" y="12"/>
                    </a:lnTo>
                    <a:lnTo>
                      <a:pt x="112" y="8"/>
                    </a:lnTo>
                    <a:lnTo>
                      <a:pt x="100" y="4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48" y="0"/>
                    </a:lnTo>
                    <a:lnTo>
                      <a:pt x="22" y="4"/>
                    </a:lnTo>
                    <a:lnTo>
                      <a:pt x="14" y="6"/>
                    </a:lnTo>
                    <a:lnTo>
                      <a:pt x="6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6"/>
                    </a:lnTo>
                    <a:lnTo>
                      <a:pt x="16" y="28"/>
                    </a:lnTo>
                    <a:lnTo>
                      <a:pt x="26" y="30"/>
                    </a:lnTo>
                    <a:lnTo>
                      <a:pt x="56" y="28"/>
                    </a:lnTo>
                    <a:lnTo>
                      <a:pt x="92" y="28"/>
                    </a:lnTo>
                    <a:lnTo>
                      <a:pt x="92" y="2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3" name="Freeform 6105">
                <a:extLst>
                  <a:ext uri="{FF2B5EF4-FFF2-40B4-BE49-F238E27FC236}">
                    <a16:creationId xmlns:a16="http://schemas.microsoft.com/office/drawing/2014/main" id="{7E8CF2CC-C0A9-426B-A1A4-C3E7B16BC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560" y="944563"/>
                <a:ext cx="34290" cy="1270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0" y="0"/>
                  </a:cxn>
                  <a:cxn ang="0">
                    <a:pos x="36" y="0"/>
                  </a:cxn>
                  <a:cxn ang="0">
                    <a:pos x="18" y="6"/>
                  </a:cxn>
                  <a:cxn ang="0">
                    <a:pos x="8" y="10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4" y="20"/>
                  </a:cxn>
                  <a:cxn ang="0">
                    <a:pos x="20" y="18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54" h="20">
                    <a:moveTo>
                      <a:pt x="54" y="4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36" y="0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20" y="18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4" name="Freeform 6106">
                <a:extLst>
                  <a:ext uri="{FF2B5EF4-FFF2-40B4-BE49-F238E27FC236}">
                    <a16:creationId xmlns:a16="http://schemas.microsoft.com/office/drawing/2014/main" id="{90F97827-2ECC-4937-B448-C37180918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727393"/>
                <a:ext cx="784860" cy="367030"/>
              </a:xfrm>
              <a:custGeom>
                <a:avLst/>
                <a:gdLst/>
                <a:ahLst/>
                <a:cxnLst>
                  <a:cxn ang="0">
                    <a:pos x="68" y="162"/>
                  </a:cxn>
                  <a:cxn ang="0">
                    <a:pos x="122" y="204"/>
                  </a:cxn>
                  <a:cxn ang="0">
                    <a:pos x="246" y="182"/>
                  </a:cxn>
                  <a:cxn ang="0">
                    <a:pos x="202" y="210"/>
                  </a:cxn>
                  <a:cxn ang="0">
                    <a:pos x="334" y="210"/>
                  </a:cxn>
                  <a:cxn ang="0">
                    <a:pos x="494" y="186"/>
                  </a:cxn>
                  <a:cxn ang="0">
                    <a:pos x="540" y="190"/>
                  </a:cxn>
                  <a:cxn ang="0">
                    <a:pos x="450" y="222"/>
                  </a:cxn>
                  <a:cxn ang="0">
                    <a:pos x="402" y="274"/>
                  </a:cxn>
                  <a:cxn ang="0">
                    <a:pos x="402" y="298"/>
                  </a:cxn>
                  <a:cxn ang="0">
                    <a:pos x="246" y="240"/>
                  </a:cxn>
                  <a:cxn ang="0">
                    <a:pos x="226" y="284"/>
                  </a:cxn>
                  <a:cxn ang="0">
                    <a:pos x="296" y="336"/>
                  </a:cxn>
                  <a:cxn ang="0">
                    <a:pos x="336" y="356"/>
                  </a:cxn>
                  <a:cxn ang="0">
                    <a:pos x="298" y="364"/>
                  </a:cxn>
                  <a:cxn ang="0">
                    <a:pos x="168" y="410"/>
                  </a:cxn>
                  <a:cxn ang="0">
                    <a:pos x="226" y="422"/>
                  </a:cxn>
                  <a:cxn ang="0">
                    <a:pos x="256" y="440"/>
                  </a:cxn>
                  <a:cxn ang="0">
                    <a:pos x="330" y="460"/>
                  </a:cxn>
                  <a:cxn ang="0">
                    <a:pos x="342" y="464"/>
                  </a:cxn>
                  <a:cxn ang="0">
                    <a:pos x="238" y="460"/>
                  </a:cxn>
                  <a:cxn ang="0">
                    <a:pos x="140" y="450"/>
                  </a:cxn>
                  <a:cxn ang="0">
                    <a:pos x="160" y="502"/>
                  </a:cxn>
                  <a:cxn ang="0">
                    <a:pos x="92" y="546"/>
                  </a:cxn>
                  <a:cxn ang="0">
                    <a:pos x="146" y="562"/>
                  </a:cxn>
                  <a:cxn ang="0">
                    <a:pos x="244" y="562"/>
                  </a:cxn>
                  <a:cxn ang="0">
                    <a:pos x="322" y="552"/>
                  </a:cxn>
                  <a:cxn ang="0">
                    <a:pos x="438" y="548"/>
                  </a:cxn>
                  <a:cxn ang="0">
                    <a:pos x="462" y="578"/>
                  </a:cxn>
                  <a:cxn ang="0">
                    <a:pos x="560" y="538"/>
                  </a:cxn>
                  <a:cxn ang="0">
                    <a:pos x="518" y="514"/>
                  </a:cxn>
                  <a:cxn ang="0">
                    <a:pos x="550" y="472"/>
                  </a:cxn>
                  <a:cxn ang="0">
                    <a:pos x="550" y="432"/>
                  </a:cxn>
                  <a:cxn ang="0">
                    <a:pos x="668" y="402"/>
                  </a:cxn>
                  <a:cxn ang="0">
                    <a:pos x="684" y="372"/>
                  </a:cxn>
                  <a:cxn ang="0">
                    <a:pos x="686" y="348"/>
                  </a:cxn>
                  <a:cxn ang="0">
                    <a:pos x="658" y="326"/>
                  </a:cxn>
                  <a:cxn ang="0">
                    <a:pos x="588" y="318"/>
                  </a:cxn>
                  <a:cxn ang="0">
                    <a:pos x="752" y="284"/>
                  </a:cxn>
                  <a:cxn ang="0">
                    <a:pos x="832" y="278"/>
                  </a:cxn>
                  <a:cxn ang="0">
                    <a:pos x="1076" y="154"/>
                  </a:cxn>
                  <a:cxn ang="0">
                    <a:pos x="1000" y="142"/>
                  </a:cxn>
                  <a:cxn ang="0">
                    <a:pos x="1232" y="76"/>
                  </a:cxn>
                  <a:cxn ang="0">
                    <a:pos x="1168" y="54"/>
                  </a:cxn>
                  <a:cxn ang="0">
                    <a:pos x="1094" y="20"/>
                  </a:cxn>
                  <a:cxn ang="0">
                    <a:pos x="962" y="40"/>
                  </a:cxn>
                  <a:cxn ang="0">
                    <a:pos x="1006" y="20"/>
                  </a:cxn>
                  <a:cxn ang="0">
                    <a:pos x="858" y="2"/>
                  </a:cxn>
                  <a:cxn ang="0">
                    <a:pos x="690" y="10"/>
                  </a:cxn>
                  <a:cxn ang="0">
                    <a:pos x="500" y="14"/>
                  </a:cxn>
                  <a:cxn ang="0">
                    <a:pos x="412" y="24"/>
                  </a:cxn>
                  <a:cxn ang="0">
                    <a:pos x="392" y="42"/>
                  </a:cxn>
                  <a:cxn ang="0">
                    <a:pos x="340" y="70"/>
                  </a:cxn>
                  <a:cxn ang="0">
                    <a:pos x="264" y="52"/>
                  </a:cxn>
                  <a:cxn ang="0">
                    <a:pos x="224" y="76"/>
                  </a:cxn>
                  <a:cxn ang="0">
                    <a:pos x="248" y="98"/>
                  </a:cxn>
                  <a:cxn ang="0">
                    <a:pos x="130" y="92"/>
                  </a:cxn>
                  <a:cxn ang="0">
                    <a:pos x="50" y="104"/>
                  </a:cxn>
                  <a:cxn ang="0">
                    <a:pos x="12" y="144"/>
                  </a:cxn>
                </a:cxnLst>
                <a:rect l="0" t="0" r="r" b="b"/>
                <a:pathLst>
                  <a:path w="1236" h="578">
                    <a:moveTo>
                      <a:pt x="44" y="148"/>
                    </a:moveTo>
                    <a:lnTo>
                      <a:pt x="44" y="148"/>
                    </a:lnTo>
                    <a:lnTo>
                      <a:pt x="50" y="150"/>
                    </a:lnTo>
                    <a:lnTo>
                      <a:pt x="58" y="152"/>
                    </a:lnTo>
                    <a:lnTo>
                      <a:pt x="74" y="150"/>
                    </a:lnTo>
                    <a:lnTo>
                      <a:pt x="80" y="150"/>
                    </a:lnTo>
                    <a:lnTo>
                      <a:pt x="80" y="152"/>
                    </a:lnTo>
                    <a:lnTo>
                      <a:pt x="74" y="156"/>
                    </a:lnTo>
                    <a:lnTo>
                      <a:pt x="74" y="156"/>
                    </a:lnTo>
                    <a:lnTo>
                      <a:pt x="68" y="162"/>
                    </a:lnTo>
                    <a:lnTo>
                      <a:pt x="62" y="168"/>
                    </a:lnTo>
                    <a:lnTo>
                      <a:pt x="62" y="172"/>
                    </a:lnTo>
                    <a:lnTo>
                      <a:pt x="62" y="178"/>
                    </a:lnTo>
                    <a:lnTo>
                      <a:pt x="66" y="182"/>
                    </a:lnTo>
                    <a:lnTo>
                      <a:pt x="72" y="186"/>
                    </a:lnTo>
                    <a:lnTo>
                      <a:pt x="82" y="190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108" y="200"/>
                    </a:lnTo>
                    <a:lnTo>
                      <a:pt x="122" y="204"/>
                    </a:lnTo>
                    <a:lnTo>
                      <a:pt x="144" y="212"/>
                    </a:lnTo>
                    <a:lnTo>
                      <a:pt x="156" y="216"/>
                    </a:lnTo>
                    <a:lnTo>
                      <a:pt x="166" y="214"/>
                    </a:lnTo>
                    <a:lnTo>
                      <a:pt x="178" y="212"/>
                    </a:lnTo>
                    <a:lnTo>
                      <a:pt x="192" y="204"/>
                    </a:lnTo>
                    <a:lnTo>
                      <a:pt x="192" y="204"/>
                    </a:lnTo>
                    <a:lnTo>
                      <a:pt x="206" y="194"/>
                    </a:lnTo>
                    <a:lnTo>
                      <a:pt x="222" y="188"/>
                    </a:lnTo>
                    <a:lnTo>
                      <a:pt x="234" y="184"/>
                    </a:lnTo>
                    <a:lnTo>
                      <a:pt x="246" y="182"/>
                    </a:lnTo>
                    <a:lnTo>
                      <a:pt x="254" y="182"/>
                    </a:lnTo>
                    <a:lnTo>
                      <a:pt x="258" y="182"/>
                    </a:lnTo>
                    <a:lnTo>
                      <a:pt x="256" y="184"/>
                    </a:lnTo>
                    <a:lnTo>
                      <a:pt x="250" y="186"/>
                    </a:lnTo>
                    <a:lnTo>
                      <a:pt x="250" y="186"/>
                    </a:lnTo>
                    <a:lnTo>
                      <a:pt x="224" y="194"/>
                    </a:lnTo>
                    <a:lnTo>
                      <a:pt x="212" y="200"/>
                    </a:lnTo>
                    <a:lnTo>
                      <a:pt x="204" y="206"/>
                    </a:lnTo>
                    <a:lnTo>
                      <a:pt x="202" y="208"/>
                    </a:lnTo>
                    <a:lnTo>
                      <a:pt x="202" y="210"/>
                    </a:lnTo>
                    <a:lnTo>
                      <a:pt x="204" y="214"/>
                    </a:lnTo>
                    <a:lnTo>
                      <a:pt x="208" y="216"/>
                    </a:lnTo>
                    <a:lnTo>
                      <a:pt x="224" y="220"/>
                    </a:lnTo>
                    <a:lnTo>
                      <a:pt x="254" y="224"/>
                    </a:lnTo>
                    <a:lnTo>
                      <a:pt x="254" y="224"/>
                    </a:lnTo>
                    <a:lnTo>
                      <a:pt x="284" y="224"/>
                    </a:lnTo>
                    <a:lnTo>
                      <a:pt x="304" y="224"/>
                    </a:lnTo>
                    <a:lnTo>
                      <a:pt x="318" y="220"/>
                    </a:lnTo>
                    <a:lnTo>
                      <a:pt x="326" y="216"/>
                    </a:lnTo>
                    <a:lnTo>
                      <a:pt x="334" y="210"/>
                    </a:lnTo>
                    <a:lnTo>
                      <a:pt x="338" y="210"/>
                    </a:lnTo>
                    <a:lnTo>
                      <a:pt x="346" y="214"/>
                    </a:lnTo>
                    <a:lnTo>
                      <a:pt x="346" y="214"/>
                    </a:lnTo>
                    <a:lnTo>
                      <a:pt x="358" y="218"/>
                    </a:lnTo>
                    <a:lnTo>
                      <a:pt x="374" y="218"/>
                    </a:lnTo>
                    <a:lnTo>
                      <a:pt x="394" y="216"/>
                    </a:lnTo>
                    <a:lnTo>
                      <a:pt x="418" y="212"/>
                    </a:lnTo>
                    <a:lnTo>
                      <a:pt x="442" y="206"/>
                    </a:lnTo>
                    <a:lnTo>
                      <a:pt x="468" y="196"/>
                    </a:lnTo>
                    <a:lnTo>
                      <a:pt x="494" y="186"/>
                    </a:lnTo>
                    <a:lnTo>
                      <a:pt x="520" y="174"/>
                    </a:lnTo>
                    <a:lnTo>
                      <a:pt x="520" y="174"/>
                    </a:lnTo>
                    <a:lnTo>
                      <a:pt x="546" y="160"/>
                    </a:lnTo>
                    <a:lnTo>
                      <a:pt x="544" y="162"/>
                    </a:lnTo>
                    <a:lnTo>
                      <a:pt x="540" y="168"/>
                    </a:lnTo>
                    <a:lnTo>
                      <a:pt x="536" y="176"/>
                    </a:lnTo>
                    <a:lnTo>
                      <a:pt x="534" y="180"/>
                    </a:lnTo>
                    <a:lnTo>
                      <a:pt x="534" y="184"/>
                    </a:lnTo>
                    <a:lnTo>
                      <a:pt x="536" y="186"/>
                    </a:lnTo>
                    <a:lnTo>
                      <a:pt x="540" y="190"/>
                    </a:lnTo>
                    <a:lnTo>
                      <a:pt x="54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76" y="194"/>
                    </a:lnTo>
                    <a:lnTo>
                      <a:pt x="584" y="196"/>
                    </a:lnTo>
                    <a:lnTo>
                      <a:pt x="584" y="196"/>
                    </a:lnTo>
                    <a:lnTo>
                      <a:pt x="580" y="198"/>
                    </a:lnTo>
                    <a:lnTo>
                      <a:pt x="570" y="200"/>
                    </a:lnTo>
                    <a:lnTo>
                      <a:pt x="524" y="208"/>
                    </a:lnTo>
                    <a:lnTo>
                      <a:pt x="450" y="222"/>
                    </a:lnTo>
                    <a:lnTo>
                      <a:pt x="450" y="222"/>
                    </a:lnTo>
                    <a:lnTo>
                      <a:pt x="388" y="236"/>
                    </a:lnTo>
                    <a:lnTo>
                      <a:pt x="370" y="238"/>
                    </a:lnTo>
                    <a:lnTo>
                      <a:pt x="360" y="242"/>
                    </a:lnTo>
                    <a:lnTo>
                      <a:pt x="358" y="242"/>
                    </a:lnTo>
                    <a:lnTo>
                      <a:pt x="358" y="244"/>
                    </a:lnTo>
                    <a:lnTo>
                      <a:pt x="362" y="248"/>
                    </a:lnTo>
                    <a:lnTo>
                      <a:pt x="386" y="264"/>
                    </a:lnTo>
                    <a:lnTo>
                      <a:pt x="386" y="264"/>
                    </a:lnTo>
                    <a:lnTo>
                      <a:pt x="402" y="274"/>
                    </a:lnTo>
                    <a:lnTo>
                      <a:pt x="418" y="282"/>
                    </a:lnTo>
                    <a:lnTo>
                      <a:pt x="442" y="292"/>
                    </a:lnTo>
                    <a:lnTo>
                      <a:pt x="450" y="296"/>
                    </a:lnTo>
                    <a:lnTo>
                      <a:pt x="452" y="298"/>
                    </a:lnTo>
                    <a:lnTo>
                      <a:pt x="448" y="302"/>
                    </a:lnTo>
                    <a:lnTo>
                      <a:pt x="436" y="304"/>
                    </a:lnTo>
                    <a:lnTo>
                      <a:pt x="436" y="304"/>
                    </a:lnTo>
                    <a:lnTo>
                      <a:pt x="422" y="304"/>
                    </a:lnTo>
                    <a:lnTo>
                      <a:pt x="410" y="302"/>
                    </a:lnTo>
                    <a:lnTo>
                      <a:pt x="402" y="298"/>
                    </a:lnTo>
                    <a:lnTo>
                      <a:pt x="394" y="292"/>
                    </a:lnTo>
                    <a:lnTo>
                      <a:pt x="378" y="276"/>
                    </a:lnTo>
                    <a:lnTo>
                      <a:pt x="368" y="268"/>
                    </a:lnTo>
                    <a:lnTo>
                      <a:pt x="356" y="260"/>
                    </a:lnTo>
                    <a:lnTo>
                      <a:pt x="356" y="260"/>
                    </a:lnTo>
                    <a:lnTo>
                      <a:pt x="338" y="254"/>
                    </a:lnTo>
                    <a:lnTo>
                      <a:pt x="316" y="248"/>
                    </a:lnTo>
                    <a:lnTo>
                      <a:pt x="292" y="244"/>
                    </a:lnTo>
                    <a:lnTo>
                      <a:pt x="268" y="242"/>
                    </a:lnTo>
                    <a:lnTo>
                      <a:pt x="246" y="240"/>
                    </a:lnTo>
                    <a:lnTo>
                      <a:pt x="228" y="242"/>
                    </a:lnTo>
                    <a:lnTo>
                      <a:pt x="220" y="244"/>
                    </a:lnTo>
                    <a:lnTo>
                      <a:pt x="216" y="246"/>
                    </a:lnTo>
                    <a:lnTo>
                      <a:pt x="212" y="250"/>
                    </a:lnTo>
                    <a:lnTo>
                      <a:pt x="210" y="254"/>
                    </a:lnTo>
                    <a:lnTo>
                      <a:pt x="210" y="254"/>
                    </a:lnTo>
                    <a:lnTo>
                      <a:pt x="210" y="270"/>
                    </a:lnTo>
                    <a:lnTo>
                      <a:pt x="212" y="274"/>
                    </a:lnTo>
                    <a:lnTo>
                      <a:pt x="214" y="278"/>
                    </a:lnTo>
                    <a:lnTo>
                      <a:pt x="226" y="284"/>
                    </a:lnTo>
                    <a:lnTo>
                      <a:pt x="250" y="292"/>
                    </a:lnTo>
                    <a:lnTo>
                      <a:pt x="250" y="292"/>
                    </a:lnTo>
                    <a:lnTo>
                      <a:pt x="262" y="298"/>
                    </a:lnTo>
                    <a:lnTo>
                      <a:pt x="276" y="304"/>
                    </a:lnTo>
                    <a:lnTo>
                      <a:pt x="294" y="318"/>
                    </a:lnTo>
                    <a:lnTo>
                      <a:pt x="300" y="326"/>
                    </a:lnTo>
                    <a:lnTo>
                      <a:pt x="302" y="330"/>
                    </a:lnTo>
                    <a:lnTo>
                      <a:pt x="302" y="334"/>
                    </a:lnTo>
                    <a:lnTo>
                      <a:pt x="296" y="336"/>
                    </a:lnTo>
                    <a:lnTo>
                      <a:pt x="296" y="336"/>
                    </a:lnTo>
                    <a:lnTo>
                      <a:pt x="290" y="338"/>
                    </a:lnTo>
                    <a:lnTo>
                      <a:pt x="286" y="340"/>
                    </a:lnTo>
                    <a:lnTo>
                      <a:pt x="284" y="344"/>
                    </a:lnTo>
                    <a:lnTo>
                      <a:pt x="286" y="346"/>
                    </a:lnTo>
                    <a:lnTo>
                      <a:pt x="290" y="348"/>
                    </a:lnTo>
                    <a:lnTo>
                      <a:pt x="296" y="352"/>
                    </a:lnTo>
                    <a:lnTo>
                      <a:pt x="308" y="354"/>
                    </a:lnTo>
                    <a:lnTo>
                      <a:pt x="320" y="356"/>
                    </a:lnTo>
                    <a:lnTo>
                      <a:pt x="320" y="356"/>
                    </a:lnTo>
                    <a:lnTo>
                      <a:pt x="336" y="356"/>
                    </a:lnTo>
                    <a:lnTo>
                      <a:pt x="348" y="360"/>
                    </a:lnTo>
                    <a:lnTo>
                      <a:pt x="356" y="362"/>
                    </a:lnTo>
                    <a:lnTo>
                      <a:pt x="362" y="366"/>
                    </a:lnTo>
                    <a:lnTo>
                      <a:pt x="364" y="368"/>
                    </a:lnTo>
                    <a:lnTo>
                      <a:pt x="360" y="368"/>
                    </a:lnTo>
                    <a:lnTo>
                      <a:pt x="352" y="368"/>
                    </a:lnTo>
                    <a:lnTo>
                      <a:pt x="340" y="368"/>
                    </a:lnTo>
                    <a:lnTo>
                      <a:pt x="340" y="368"/>
                    </a:lnTo>
                    <a:lnTo>
                      <a:pt x="320" y="366"/>
                    </a:lnTo>
                    <a:lnTo>
                      <a:pt x="298" y="364"/>
                    </a:lnTo>
                    <a:lnTo>
                      <a:pt x="250" y="366"/>
                    </a:lnTo>
                    <a:lnTo>
                      <a:pt x="228" y="368"/>
                    </a:lnTo>
                    <a:lnTo>
                      <a:pt x="208" y="372"/>
                    </a:lnTo>
                    <a:lnTo>
                      <a:pt x="192" y="376"/>
                    </a:lnTo>
                    <a:lnTo>
                      <a:pt x="182" y="382"/>
                    </a:lnTo>
                    <a:lnTo>
                      <a:pt x="182" y="382"/>
                    </a:lnTo>
                    <a:lnTo>
                      <a:pt x="176" y="388"/>
                    </a:lnTo>
                    <a:lnTo>
                      <a:pt x="172" y="394"/>
                    </a:lnTo>
                    <a:lnTo>
                      <a:pt x="170" y="402"/>
                    </a:lnTo>
                    <a:lnTo>
                      <a:pt x="168" y="410"/>
                    </a:lnTo>
                    <a:lnTo>
                      <a:pt x="170" y="416"/>
                    </a:lnTo>
                    <a:lnTo>
                      <a:pt x="176" y="420"/>
                    </a:lnTo>
                    <a:lnTo>
                      <a:pt x="184" y="422"/>
                    </a:lnTo>
                    <a:lnTo>
                      <a:pt x="196" y="420"/>
                    </a:lnTo>
                    <a:lnTo>
                      <a:pt x="196" y="420"/>
                    </a:lnTo>
                    <a:lnTo>
                      <a:pt x="208" y="418"/>
                    </a:lnTo>
                    <a:lnTo>
                      <a:pt x="216" y="418"/>
                    </a:lnTo>
                    <a:lnTo>
                      <a:pt x="220" y="418"/>
                    </a:lnTo>
                    <a:lnTo>
                      <a:pt x="224" y="420"/>
                    </a:lnTo>
                    <a:lnTo>
                      <a:pt x="226" y="422"/>
                    </a:lnTo>
                    <a:lnTo>
                      <a:pt x="230" y="424"/>
                    </a:lnTo>
                    <a:lnTo>
                      <a:pt x="236" y="424"/>
                    </a:lnTo>
                    <a:lnTo>
                      <a:pt x="246" y="424"/>
                    </a:lnTo>
                    <a:lnTo>
                      <a:pt x="246" y="424"/>
                    </a:lnTo>
                    <a:lnTo>
                      <a:pt x="256" y="422"/>
                    </a:lnTo>
                    <a:lnTo>
                      <a:pt x="260" y="422"/>
                    </a:lnTo>
                    <a:lnTo>
                      <a:pt x="260" y="424"/>
                    </a:lnTo>
                    <a:lnTo>
                      <a:pt x="260" y="428"/>
                    </a:lnTo>
                    <a:lnTo>
                      <a:pt x="258" y="434"/>
                    </a:lnTo>
                    <a:lnTo>
                      <a:pt x="256" y="440"/>
                    </a:lnTo>
                    <a:lnTo>
                      <a:pt x="258" y="450"/>
                    </a:lnTo>
                    <a:lnTo>
                      <a:pt x="266" y="460"/>
                    </a:lnTo>
                    <a:lnTo>
                      <a:pt x="266" y="460"/>
                    </a:lnTo>
                    <a:lnTo>
                      <a:pt x="270" y="464"/>
                    </a:lnTo>
                    <a:lnTo>
                      <a:pt x="276" y="468"/>
                    </a:lnTo>
                    <a:lnTo>
                      <a:pt x="282" y="470"/>
                    </a:lnTo>
                    <a:lnTo>
                      <a:pt x="288" y="472"/>
                    </a:lnTo>
                    <a:lnTo>
                      <a:pt x="302" y="470"/>
                    </a:lnTo>
                    <a:lnTo>
                      <a:pt x="316" y="466"/>
                    </a:lnTo>
                    <a:lnTo>
                      <a:pt x="330" y="460"/>
                    </a:lnTo>
                    <a:lnTo>
                      <a:pt x="342" y="450"/>
                    </a:lnTo>
                    <a:lnTo>
                      <a:pt x="354" y="442"/>
                    </a:lnTo>
                    <a:lnTo>
                      <a:pt x="366" y="432"/>
                    </a:lnTo>
                    <a:lnTo>
                      <a:pt x="366" y="432"/>
                    </a:lnTo>
                    <a:lnTo>
                      <a:pt x="372" y="426"/>
                    </a:lnTo>
                    <a:lnTo>
                      <a:pt x="372" y="428"/>
                    </a:lnTo>
                    <a:lnTo>
                      <a:pt x="372" y="430"/>
                    </a:lnTo>
                    <a:lnTo>
                      <a:pt x="366" y="440"/>
                    </a:lnTo>
                    <a:lnTo>
                      <a:pt x="356" y="452"/>
                    </a:lnTo>
                    <a:lnTo>
                      <a:pt x="342" y="464"/>
                    </a:lnTo>
                    <a:lnTo>
                      <a:pt x="326" y="476"/>
                    </a:lnTo>
                    <a:lnTo>
                      <a:pt x="316" y="482"/>
                    </a:lnTo>
                    <a:lnTo>
                      <a:pt x="306" y="484"/>
                    </a:lnTo>
                    <a:lnTo>
                      <a:pt x="296" y="486"/>
                    </a:lnTo>
                    <a:lnTo>
                      <a:pt x="286" y="486"/>
                    </a:lnTo>
                    <a:lnTo>
                      <a:pt x="286" y="486"/>
                    </a:lnTo>
                    <a:lnTo>
                      <a:pt x="270" y="482"/>
                    </a:lnTo>
                    <a:lnTo>
                      <a:pt x="256" y="476"/>
                    </a:lnTo>
                    <a:lnTo>
                      <a:pt x="246" y="468"/>
                    </a:lnTo>
                    <a:lnTo>
                      <a:pt x="238" y="460"/>
                    </a:lnTo>
                    <a:lnTo>
                      <a:pt x="228" y="452"/>
                    </a:lnTo>
                    <a:lnTo>
                      <a:pt x="218" y="446"/>
                    </a:lnTo>
                    <a:lnTo>
                      <a:pt x="206" y="440"/>
                    </a:lnTo>
                    <a:lnTo>
                      <a:pt x="190" y="438"/>
                    </a:lnTo>
                    <a:lnTo>
                      <a:pt x="190" y="438"/>
                    </a:lnTo>
                    <a:lnTo>
                      <a:pt x="160" y="440"/>
                    </a:lnTo>
                    <a:lnTo>
                      <a:pt x="150" y="440"/>
                    </a:lnTo>
                    <a:lnTo>
                      <a:pt x="144" y="444"/>
                    </a:lnTo>
                    <a:lnTo>
                      <a:pt x="140" y="446"/>
                    </a:lnTo>
                    <a:lnTo>
                      <a:pt x="140" y="450"/>
                    </a:lnTo>
                    <a:lnTo>
                      <a:pt x="144" y="456"/>
                    </a:lnTo>
                    <a:lnTo>
                      <a:pt x="150" y="462"/>
                    </a:lnTo>
                    <a:lnTo>
                      <a:pt x="150" y="462"/>
                    </a:lnTo>
                    <a:lnTo>
                      <a:pt x="166" y="476"/>
                    </a:lnTo>
                    <a:lnTo>
                      <a:pt x="182" y="490"/>
                    </a:lnTo>
                    <a:lnTo>
                      <a:pt x="184" y="494"/>
                    </a:lnTo>
                    <a:lnTo>
                      <a:pt x="184" y="496"/>
                    </a:lnTo>
                    <a:lnTo>
                      <a:pt x="182" y="498"/>
                    </a:lnTo>
                    <a:lnTo>
                      <a:pt x="174" y="500"/>
                    </a:lnTo>
                    <a:lnTo>
                      <a:pt x="160" y="502"/>
                    </a:lnTo>
                    <a:lnTo>
                      <a:pt x="160" y="502"/>
                    </a:lnTo>
                    <a:lnTo>
                      <a:pt x="142" y="502"/>
                    </a:lnTo>
                    <a:lnTo>
                      <a:pt x="124" y="506"/>
                    </a:lnTo>
                    <a:lnTo>
                      <a:pt x="110" y="512"/>
                    </a:lnTo>
                    <a:lnTo>
                      <a:pt x="98" y="518"/>
                    </a:lnTo>
                    <a:lnTo>
                      <a:pt x="90" y="526"/>
                    </a:lnTo>
                    <a:lnTo>
                      <a:pt x="88" y="534"/>
                    </a:lnTo>
                    <a:lnTo>
                      <a:pt x="88" y="538"/>
                    </a:lnTo>
                    <a:lnTo>
                      <a:pt x="88" y="542"/>
                    </a:lnTo>
                    <a:lnTo>
                      <a:pt x="92" y="546"/>
                    </a:lnTo>
                    <a:lnTo>
                      <a:pt x="96" y="550"/>
                    </a:lnTo>
                    <a:lnTo>
                      <a:pt x="96" y="550"/>
                    </a:lnTo>
                    <a:lnTo>
                      <a:pt x="100" y="552"/>
                    </a:lnTo>
                    <a:lnTo>
                      <a:pt x="104" y="552"/>
                    </a:lnTo>
                    <a:lnTo>
                      <a:pt x="114" y="552"/>
                    </a:lnTo>
                    <a:lnTo>
                      <a:pt x="124" y="552"/>
                    </a:lnTo>
                    <a:lnTo>
                      <a:pt x="130" y="554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46" y="562"/>
                    </a:lnTo>
                    <a:lnTo>
                      <a:pt x="154" y="566"/>
                    </a:lnTo>
                    <a:lnTo>
                      <a:pt x="162" y="566"/>
                    </a:lnTo>
                    <a:lnTo>
                      <a:pt x="170" y="564"/>
                    </a:lnTo>
                    <a:lnTo>
                      <a:pt x="186" y="560"/>
                    </a:lnTo>
                    <a:lnTo>
                      <a:pt x="200" y="552"/>
                    </a:lnTo>
                    <a:lnTo>
                      <a:pt x="200" y="552"/>
                    </a:lnTo>
                    <a:lnTo>
                      <a:pt x="206" y="552"/>
                    </a:lnTo>
                    <a:lnTo>
                      <a:pt x="212" y="552"/>
                    </a:lnTo>
                    <a:lnTo>
                      <a:pt x="226" y="556"/>
                    </a:lnTo>
                    <a:lnTo>
                      <a:pt x="244" y="562"/>
                    </a:lnTo>
                    <a:lnTo>
                      <a:pt x="256" y="566"/>
                    </a:lnTo>
                    <a:lnTo>
                      <a:pt x="272" y="566"/>
                    </a:lnTo>
                    <a:lnTo>
                      <a:pt x="272" y="566"/>
                    </a:lnTo>
                    <a:lnTo>
                      <a:pt x="286" y="566"/>
                    </a:lnTo>
                    <a:lnTo>
                      <a:pt x="294" y="564"/>
                    </a:lnTo>
                    <a:lnTo>
                      <a:pt x="298" y="560"/>
                    </a:lnTo>
                    <a:lnTo>
                      <a:pt x="302" y="556"/>
                    </a:lnTo>
                    <a:lnTo>
                      <a:pt x="306" y="554"/>
                    </a:lnTo>
                    <a:lnTo>
                      <a:pt x="312" y="552"/>
                    </a:lnTo>
                    <a:lnTo>
                      <a:pt x="322" y="552"/>
                    </a:lnTo>
                    <a:lnTo>
                      <a:pt x="336" y="558"/>
                    </a:lnTo>
                    <a:lnTo>
                      <a:pt x="336" y="558"/>
                    </a:lnTo>
                    <a:lnTo>
                      <a:pt x="346" y="560"/>
                    </a:lnTo>
                    <a:lnTo>
                      <a:pt x="356" y="560"/>
                    </a:lnTo>
                    <a:lnTo>
                      <a:pt x="376" y="560"/>
                    </a:lnTo>
                    <a:lnTo>
                      <a:pt x="394" y="556"/>
                    </a:lnTo>
                    <a:lnTo>
                      <a:pt x="412" y="552"/>
                    </a:lnTo>
                    <a:lnTo>
                      <a:pt x="426" y="548"/>
                    </a:lnTo>
                    <a:lnTo>
                      <a:pt x="436" y="548"/>
                    </a:lnTo>
                    <a:lnTo>
                      <a:pt x="438" y="548"/>
                    </a:lnTo>
                    <a:lnTo>
                      <a:pt x="440" y="550"/>
                    </a:lnTo>
                    <a:lnTo>
                      <a:pt x="442" y="554"/>
                    </a:lnTo>
                    <a:lnTo>
                      <a:pt x="440" y="560"/>
                    </a:lnTo>
                    <a:lnTo>
                      <a:pt x="440" y="560"/>
                    </a:lnTo>
                    <a:lnTo>
                      <a:pt x="438" y="564"/>
                    </a:lnTo>
                    <a:lnTo>
                      <a:pt x="438" y="570"/>
                    </a:lnTo>
                    <a:lnTo>
                      <a:pt x="440" y="572"/>
                    </a:lnTo>
                    <a:lnTo>
                      <a:pt x="442" y="576"/>
                    </a:lnTo>
                    <a:lnTo>
                      <a:pt x="450" y="578"/>
                    </a:lnTo>
                    <a:lnTo>
                      <a:pt x="462" y="578"/>
                    </a:lnTo>
                    <a:lnTo>
                      <a:pt x="474" y="574"/>
                    </a:lnTo>
                    <a:lnTo>
                      <a:pt x="486" y="570"/>
                    </a:lnTo>
                    <a:lnTo>
                      <a:pt x="510" y="558"/>
                    </a:lnTo>
                    <a:lnTo>
                      <a:pt x="510" y="558"/>
                    </a:lnTo>
                    <a:lnTo>
                      <a:pt x="518" y="552"/>
                    </a:lnTo>
                    <a:lnTo>
                      <a:pt x="528" y="552"/>
                    </a:lnTo>
                    <a:lnTo>
                      <a:pt x="544" y="550"/>
                    </a:lnTo>
                    <a:lnTo>
                      <a:pt x="550" y="550"/>
                    </a:lnTo>
                    <a:lnTo>
                      <a:pt x="556" y="546"/>
                    </a:lnTo>
                    <a:lnTo>
                      <a:pt x="560" y="538"/>
                    </a:lnTo>
                    <a:lnTo>
                      <a:pt x="562" y="526"/>
                    </a:lnTo>
                    <a:lnTo>
                      <a:pt x="562" y="526"/>
                    </a:lnTo>
                    <a:lnTo>
                      <a:pt x="562" y="520"/>
                    </a:lnTo>
                    <a:lnTo>
                      <a:pt x="560" y="518"/>
                    </a:lnTo>
                    <a:lnTo>
                      <a:pt x="558" y="514"/>
                    </a:lnTo>
                    <a:lnTo>
                      <a:pt x="556" y="514"/>
                    </a:lnTo>
                    <a:lnTo>
                      <a:pt x="546" y="512"/>
                    </a:lnTo>
                    <a:lnTo>
                      <a:pt x="536" y="512"/>
                    </a:lnTo>
                    <a:lnTo>
                      <a:pt x="526" y="514"/>
                    </a:lnTo>
                    <a:lnTo>
                      <a:pt x="518" y="514"/>
                    </a:lnTo>
                    <a:lnTo>
                      <a:pt x="512" y="512"/>
                    </a:lnTo>
                    <a:lnTo>
                      <a:pt x="510" y="510"/>
                    </a:lnTo>
                    <a:lnTo>
                      <a:pt x="508" y="506"/>
                    </a:lnTo>
                    <a:lnTo>
                      <a:pt x="508" y="506"/>
                    </a:lnTo>
                    <a:lnTo>
                      <a:pt x="510" y="500"/>
                    </a:lnTo>
                    <a:lnTo>
                      <a:pt x="512" y="494"/>
                    </a:lnTo>
                    <a:lnTo>
                      <a:pt x="514" y="490"/>
                    </a:lnTo>
                    <a:lnTo>
                      <a:pt x="520" y="488"/>
                    </a:lnTo>
                    <a:lnTo>
                      <a:pt x="532" y="482"/>
                    </a:lnTo>
                    <a:lnTo>
                      <a:pt x="550" y="472"/>
                    </a:lnTo>
                    <a:lnTo>
                      <a:pt x="550" y="472"/>
                    </a:lnTo>
                    <a:lnTo>
                      <a:pt x="554" y="468"/>
                    </a:lnTo>
                    <a:lnTo>
                      <a:pt x="556" y="464"/>
                    </a:lnTo>
                    <a:lnTo>
                      <a:pt x="556" y="460"/>
                    </a:lnTo>
                    <a:lnTo>
                      <a:pt x="556" y="456"/>
                    </a:lnTo>
                    <a:lnTo>
                      <a:pt x="552" y="448"/>
                    </a:lnTo>
                    <a:lnTo>
                      <a:pt x="548" y="442"/>
                    </a:lnTo>
                    <a:lnTo>
                      <a:pt x="546" y="436"/>
                    </a:lnTo>
                    <a:lnTo>
                      <a:pt x="548" y="434"/>
                    </a:lnTo>
                    <a:lnTo>
                      <a:pt x="550" y="432"/>
                    </a:lnTo>
                    <a:lnTo>
                      <a:pt x="560" y="430"/>
                    </a:lnTo>
                    <a:lnTo>
                      <a:pt x="582" y="434"/>
                    </a:lnTo>
                    <a:lnTo>
                      <a:pt x="582" y="434"/>
                    </a:lnTo>
                    <a:lnTo>
                      <a:pt x="602" y="436"/>
                    </a:lnTo>
                    <a:lnTo>
                      <a:pt x="620" y="434"/>
                    </a:lnTo>
                    <a:lnTo>
                      <a:pt x="636" y="430"/>
                    </a:lnTo>
                    <a:lnTo>
                      <a:pt x="650" y="424"/>
                    </a:lnTo>
                    <a:lnTo>
                      <a:pt x="660" y="418"/>
                    </a:lnTo>
                    <a:lnTo>
                      <a:pt x="666" y="410"/>
                    </a:lnTo>
                    <a:lnTo>
                      <a:pt x="668" y="402"/>
                    </a:lnTo>
                    <a:lnTo>
                      <a:pt x="668" y="400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4" y="394"/>
                    </a:lnTo>
                    <a:lnTo>
                      <a:pt x="664" y="392"/>
                    </a:lnTo>
                    <a:lnTo>
                      <a:pt x="666" y="388"/>
                    </a:lnTo>
                    <a:lnTo>
                      <a:pt x="680" y="382"/>
                    </a:lnTo>
                    <a:lnTo>
                      <a:pt x="684" y="378"/>
                    </a:lnTo>
                    <a:lnTo>
                      <a:pt x="684" y="376"/>
                    </a:lnTo>
                    <a:lnTo>
                      <a:pt x="684" y="372"/>
                    </a:lnTo>
                    <a:lnTo>
                      <a:pt x="678" y="366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48" y="350"/>
                    </a:lnTo>
                    <a:lnTo>
                      <a:pt x="644" y="348"/>
                    </a:lnTo>
                    <a:lnTo>
                      <a:pt x="644" y="346"/>
                    </a:lnTo>
                    <a:lnTo>
                      <a:pt x="650" y="346"/>
                    </a:lnTo>
                    <a:lnTo>
                      <a:pt x="662" y="348"/>
                    </a:lnTo>
                    <a:lnTo>
                      <a:pt x="674" y="348"/>
                    </a:lnTo>
                    <a:lnTo>
                      <a:pt x="686" y="348"/>
                    </a:lnTo>
                    <a:lnTo>
                      <a:pt x="690" y="348"/>
                    </a:lnTo>
                    <a:lnTo>
                      <a:pt x="694" y="346"/>
                    </a:lnTo>
                    <a:lnTo>
                      <a:pt x="696" y="344"/>
                    </a:lnTo>
                    <a:lnTo>
                      <a:pt x="694" y="340"/>
                    </a:lnTo>
                    <a:lnTo>
                      <a:pt x="694" y="340"/>
                    </a:lnTo>
                    <a:lnTo>
                      <a:pt x="690" y="332"/>
                    </a:lnTo>
                    <a:lnTo>
                      <a:pt x="684" y="328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58" y="326"/>
                    </a:lnTo>
                    <a:lnTo>
                      <a:pt x="638" y="328"/>
                    </a:lnTo>
                    <a:lnTo>
                      <a:pt x="638" y="328"/>
                    </a:lnTo>
                    <a:lnTo>
                      <a:pt x="614" y="328"/>
                    </a:lnTo>
                    <a:lnTo>
                      <a:pt x="592" y="328"/>
                    </a:lnTo>
                    <a:lnTo>
                      <a:pt x="584" y="328"/>
                    </a:lnTo>
                    <a:lnTo>
                      <a:pt x="578" y="326"/>
                    </a:lnTo>
                    <a:lnTo>
                      <a:pt x="576" y="324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8" y="318"/>
                    </a:lnTo>
                    <a:lnTo>
                      <a:pt x="602" y="314"/>
                    </a:lnTo>
                    <a:lnTo>
                      <a:pt x="644" y="312"/>
                    </a:lnTo>
                    <a:lnTo>
                      <a:pt x="692" y="310"/>
                    </a:lnTo>
                    <a:lnTo>
                      <a:pt x="730" y="306"/>
                    </a:lnTo>
                    <a:lnTo>
                      <a:pt x="730" y="306"/>
                    </a:lnTo>
                    <a:lnTo>
                      <a:pt x="742" y="304"/>
                    </a:lnTo>
                    <a:lnTo>
                      <a:pt x="750" y="300"/>
                    </a:lnTo>
                    <a:lnTo>
                      <a:pt x="752" y="296"/>
                    </a:lnTo>
                    <a:lnTo>
                      <a:pt x="752" y="290"/>
                    </a:lnTo>
                    <a:lnTo>
                      <a:pt x="752" y="284"/>
                    </a:lnTo>
                    <a:lnTo>
                      <a:pt x="754" y="284"/>
                    </a:lnTo>
                    <a:lnTo>
                      <a:pt x="762" y="286"/>
                    </a:lnTo>
                    <a:lnTo>
                      <a:pt x="762" y="286"/>
                    </a:lnTo>
                    <a:lnTo>
                      <a:pt x="770" y="290"/>
                    </a:lnTo>
                    <a:lnTo>
                      <a:pt x="780" y="292"/>
                    </a:lnTo>
                    <a:lnTo>
                      <a:pt x="790" y="294"/>
                    </a:lnTo>
                    <a:lnTo>
                      <a:pt x="800" y="292"/>
                    </a:lnTo>
                    <a:lnTo>
                      <a:pt x="812" y="290"/>
                    </a:lnTo>
                    <a:lnTo>
                      <a:pt x="822" y="286"/>
                    </a:lnTo>
                    <a:lnTo>
                      <a:pt x="832" y="278"/>
                    </a:lnTo>
                    <a:lnTo>
                      <a:pt x="842" y="270"/>
                    </a:lnTo>
                    <a:lnTo>
                      <a:pt x="842" y="270"/>
                    </a:lnTo>
                    <a:lnTo>
                      <a:pt x="852" y="260"/>
                    </a:lnTo>
                    <a:lnTo>
                      <a:pt x="866" y="248"/>
                    </a:lnTo>
                    <a:lnTo>
                      <a:pt x="882" y="238"/>
                    </a:lnTo>
                    <a:lnTo>
                      <a:pt x="902" y="228"/>
                    </a:lnTo>
                    <a:lnTo>
                      <a:pt x="954" y="204"/>
                    </a:lnTo>
                    <a:lnTo>
                      <a:pt x="1020" y="178"/>
                    </a:lnTo>
                    <a:lnTo>
                      <a:pt x="1020" y="178"/>
                    </a:lnTo>
                    <a:lnTo>
                      <a:pt x="1076" y="154"/>
                    </a:lnTo>
                    <a:lnTo>
                      <a:pt x="1092" y="146"/>
                    </a:lnTo>
                    <a:lnTo>
                      <a:pt x="1098" y="142"/>
                    </a:lnTo>
                    <a:lnTo>
                      <a:pt x="1098" y="140"/>
                    </a:lnTo>
                    <a:lnTo>
                      <a:pt x="1094" y="140"/>
                    </a:lnTo>
                    <a:lnTo>
                      <a:pt x="1084" y="140"/>
                    </a:lnTo>
                    <a:lnTo>
                      <a:pt x="1038" y="142"/>
                    </a:lnTo>
                    <a:lnTo>
                      <a:pt x="1038" y="142"/>
                    </a:lnTo>
                    <a:lnTo>
                      <a:pt x="1014" y="144"/>
                    </a:lnTo>
                    <a:lnTo>
                      <a:pt x="1002" y="144"/>
                    </a:lnTo>
                    <a:lnTo>
                      <a:pt x="1000" y="142"/>
                    </a:lnTo>
                    <a:lnTo>
                      <a:pt x="1000" y="142"/>
                    </a:lnTo>
                    <a:lnTo>
                      <a:pt x="1006" y="138"/>
                    </a:lnTo>
                    <a:lnTo>
                      <a:pt x="1034" y="130"/>
                    </a:lnTo>
                    <a:lnTo>
                      <a:pt x="1072" y="122"/>
                    </a:lnTo>
                    <a:lnTo>
                      <a:pt x="1072" y="122"/>
                    </a:lnTo>
                    <a:lnTo>
                      <a:pt x="1118" y="112"/>
                    </a:lnTo>
                    <a:lnTo>
                      <a:pt x="1172" y="100"/>
                    </a:lnTo>
                    <a:lnTo>
                      <a:pt x="1198" y="92"/>
                    </a:lnTo>
                    <a:lnTo>
                      <a:pt x="1218" y="84"/>
                    </a:lnTo>
                    <a:lnTo>
                      <a:pt x="1232" y="76"/>
                    </a:lnTo>
                    <a:lnTo>
                      <a:pt x="1236" y="72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4"/>
                    </a:lnTo>
                    <a:lnTo>
                      <a:pt x="1234" y="62"/>
                    </a:lnTo>
                    <a:lnTo>
                      <a:pt x="1224" y="58"/>
                    </a:lnTo>
                    <a:lnTo>
                      <a:pt x="1210" y="58"/>
                    </a:lnTo>
                    <a:lnTo>
                      <a:pt x="1196" y="56"/>
                    </a:lnTo>
                    <a:lnTo>
                      <a:pt x="1182" y="56"/>
                    </a:lnTo>
                    <a:lnTo>
                      <a:pt x="1168" y="54"/>
                    </a:lnTo>
                    <a:lnTo>
                      <a:pt x="1160" y="50"/>
                    </a:lnTo>
                    <a:lnTo>
                      <a:pt x="1158" y="48"/>
                    </a:lnTo>
                    <a:lnTo>
                      <a:pt x="1156" y="44"/>
                    </a:lnTo>
                    <a:lnTo>
                      <a:pt x="1156" y="44"/>
                    </a:lnTo>
                    <a:lnTo>
                      <a:pt x="1156" y="40"/>
                    </a:lnTo>
                    <a:lnTo>
                      <a:pt x="1154" y="36"/>
                    </a:lnTo>
                    <a:lnTo>
                      <a:pt x="1146" y="30"/>
                    </a:lnTo>
                    <a:lnTo>
                      <a:pt x="1136" y="26"/>
                    </a:lnTo>
                    <a:lnTo>
                      <a:pt x="1122" y="24"/>
                    </a:lnTo>
                    <a:lnTo>
                      <a:pt x="1094" y="20"/>
                    </a:lnTo>
                    <a:lnTo>
                      <a:pt x="1078" y="20"/>
                    </a:lnTo>
                    <a:lnTo>
                      <a:pt x="1078" y="20"/>
                    </a:lnTo>
                    <a:lnTo>
                      <a:pt x="1062" y="22"/>
                    </a:lnTo>
                    <a:lnTo>
                      <a:pt x="1050" y="22"/>
                    </a:lnTo>
                    <a:lnTo>
                      <a:pt x="1038" y="22"/>
                    </a:lnTo>
                    <a:lnTo>
                      <a:pt x="1018" y="30"/>
                    </a:lnTo>
                    <a:lnTo>
                      <a:pt x="1018" y="30"/>
                    </a:lnTo>
                    <a:lnTo>
                      <a:pt x="1004" y="34"/>
                    </a:lnTo>
                    <a:lnTo>
                      <a:pt x="990" y="38"/>
                    </a:lnTo>
                    <a:lnTo>
                      <a:pt x="962" y="40"/>
                    </a:lnTo>
                    <a:lnTo>
                      <a:pt x="948" y="40"/>
                    </a:lnTo>
                    <a:lnTo>
                      <a:pt x="948" y="40"/>
                    </a:lnTo>
                    <a:lnTo>
                      <a:pt x="948" y="38"/>
                    </a:lnTo>
                    <a:lnTo>
                      <a:pt x="958" y="36"/>
                    </a:lnTo>
                    <a:lnTo>
                      <a:pt x="958" y="36"/>
                    </a:lnTo>
                    <a:lnTo>
                      <a:pt x="986" y="30"/>
                    </a:lnTo>
                    <a:lnTo>
                      <a:pt x="1004" y="24"/>
                    </a:lnTo>
                    <a:lnTo>
                      <a:pt x="1008" y="22"/>
                    </a:lnTo>
                    <a:lnTo>
                      <a:pt x="1008" y="20"/>
                    </a:lnTo>
                    <a:lnTo>
                      <a:pt x="1006" y="20"/>
                    </a:lnTo>
                    <a:lnTo>
                      <a:pt x="998" y="18"/>
                    </a:lnTo>
                    <a:lnTo>
                      <a:pt x="980" y="16"/>
                    </a:lnTo>
                    <a:lnTo>
                      <a:pt x="980" y="16"/>
                    </a:lnTo>
                    <a:lnTo>
                      <a:pt x="958" y="16"/>
                    </a:lnTo>
                    <a:lnTo>
                      <a:pt x="942" y="14"/>
                    </a:lnTo>
                    <a:lnTo>
                      <a:pt x="912" y="6"/>
                    </a:lnTo>
                    <a:lnTo>
                      <a:pt x="900" y="2"/>
                    </a:lnTo>
                    <a:lnTo>
                      <a:pt x="888" y="0"/>
                    </a:lnTo>
                    <a:lnTo>
                      <a:pt x="874" y="0"/>
                    </a:lnTo>
                    <a:lnTo>
                      <a:pt x="858" y="2"/>
                    </a:lnTo>
                    <a:lnTo>
                      <a:pt x="858" y="2"/>
                    </a:lnTo>
                    <a:lnTo>
                      <a:pt x="830" y="4"/>
                    </a:lnTo>
                    <a:lnTo>
                      <a:pt x="808" y="4"/>
                    </a:lnTo>
                    <a:lnTo>
                      <a:pt x="788" y="4"/>
                    </a:lnTo>
                    <a:lnTo>
                      <a:pt x="776" y="6"/>
                    </a:lnTo>
                    <a:lnTo>
                      <a:pt x="762" y="10"/>
                    </a:lnTo>
                    <a:lnTo>
                      <a:pt x="762" y="10"/>
                    </a:lnTo>
                    <a:lnTo>
                      <a:pt x="746" y="14"/>
                    </a:lnTo>
                    <a:lnTo>
                      <a:pt x="728" y="14"/>
                    </a:lnTo>
                    <a:lnTo>
                      <a:pt x="690" y="10"/>
                    </a:lnTo>
                    <a:lnTo>
                      <a:pt x="666" y="10"/>
                    </a:lnTo>
                    <a:lnTo>
                      <a:pt x="640" y="10"/>
                    </a:lnTo>
                    <a:lnTo>
                      <a:pt x="608" y="12"/>
                    </a:lnTo>
                    <a:lnTo>
                      <a:pt x="574" y="20"/>
                    </a:lnTo>
                    <a:lnTo>
                      <a:pt x="574" y="20"/>
                    </a:lnTo>
                    <a:lnTo>
                      <a:pt x="556" y="22"/>
                    </a:lnTo>
                    <a:lnTo>
                      <a:pt x="540" y="22"/>
                    </a:lnTo>
                    <a:lnTo>
                      <a:pt x="526" y="20"/>
                    </a:lnTo>
                    <a:lnTo>
                      <a:pt x="514" y="16"/>
                    </a:lnTo>
                    <a:lnTo>
                      <a:pt x="500" y="14"/>
                    </a:lnTo>
                    <a:lnTo>
                      <a:pt x="490" y="12"/>
                    </a:lnTo>
                    <a:lnTo>
                      <a:pt x="478" y="14"/>
                    </a:lnTo>
                    <a:lnTo>
                      <a:pt x="466" y="18"/>
                    </a:lnTo>
                    <a:lnTo>
                      <a:pt x="466" y="18"/>
                    </a:lnTo>
                    <a:lnTo>
                      <a:pt x="454" y="22"/>
                    </a:lnTo>
                    <a:lnTo>
                      <a:pt x="442" y="24"/>
                    </a:lnTo>
                    <a:lnTo>
                      <a:pt x="432" y="24"/>
                    </a:lnTo>
                    <a:lnTo>
                      <a:pt x="422" y="24"/>
                    </a:lnTo>
                    <a:lnTo>
                      <a:pt x="416" y="22"/>
                    </a:lnTo>
                    <a:lnTo>
                      <a:pt x="412" y="24"/>
                    </a:lnTo>
                    <a:lnTo>
                      <a:pt x="416" y="28"/>
                    </a:lnTo>
                    <a:lnTo>
                      <a:pt x="424" y="36"/>
                    </a:lnTo>
                    <a:lnTo>
                      <a:pt x="424" y="36"/>
                    </a:lnTo>
                    <a:lnTo>
                      <a:pt x="430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24" y="48"/>
                    </a:lnTo>
                    <a:lnTo>
                      <a:pt x="414" y="46"/>
                    </a:lnTo>
                    <a:lnTo>
                      <a:pt x="404" y="44"/>
                    </a:lnTo>
                    <a:lnTo>
                      <a:pt x="392" y="42"/>
                    </a:lnTo>
                    <a:lnTo>
                      <a:pt x="384" y="44"/>
                    </a:lnTo>
                    <a:lnTo>
                      <a:pt x="380" y="46"/>
                    </a:lnTo>
                    <a:lnTo>
                      <a:pt x="378" y="50"/>
                    </a:lnTo>
                    <a:lnTo>
                      <a:pt x="378" y="50"/>
                    </a:lnTo>
                    <a:lnTo>
                      <a:pt x="376" y="58"/>
                    </a:lnTo>
                    <a:lnTo>
                      <a:pt x="372" y="62"/>
                    </a:lnTo>
                    <a:lnTo>
                      <a:pt x="366" y="66"/>
                    </a:lnTo>
                    <a:lnTo>
                      <a:pt x="360" y="68"/>
                    </a:lnTo>
                    <a:lnTo>
                      <a:pt x="352" y="70"/>
                    </a:lnTo>
                    <a:lnTo>
                      <a:pt x="340" y="70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00" y="66"/>
                    </a:lnTo>
                    <a:lnTo>
                      <a:pt x="292" y="64"/>
                    </a:lnTo>
                    <a:lnTo>
                      <a:pt x="290" y="60"/>
                    </a:lnTo>
                    <a:lnTo>
                      <a:pt x="290" y="58"/>
                    </a:lnTo>
                    <a:lnTo>
                      <a:pt x="290" y="56"/>
                    </a:lnTo>
                    <a:lnTo>
                      <a:pt x="288" y="54"/>
                    </a:lnTo>
                    <a:lnTo>
                      <a:pt x="280" y="52"/>
                    </a:lnTo>
                    <a:lnTo>
                      <a:pt x="264" y="52"/>
                    </a:lnTo>
                    <a:lnTo>
                      <a:pt x="264" y="52"/>
                    </a:lnTo>
                    <a:lnTo>
                      <a:pt x="250" y="52"/>
                    </a:lnTo>
                    <a:lnTo>
                      <a:pt x="244" y="52"/>
                    </a:lnTo>
                    <a:lnTo>
                      <a:pt x="244" y="56"/>
                    </a:lnTo>
                    <a:lnTo>
                      <a:pt x="246" y="60"/>
                    </a:lnTo>
                    <a:lnTo>
                      <a:pt x="248" y="64"/>
                    </a:lnTo>
                    <a:lnTo>
                      <a:pt x="248" y="66"/>
                    </a:lnTo>
                    <a:lnTo>
                      <a:pt x="248" y="68"/>
                    </a:lnTo>
                    <a:lnTo>
                      <a:pt x="240" y="72"/>
                    </a:lnTo>
                    <a:lnTo>
                      <a:pt x="224" y="76"/>
                    </a:lnTo>
                    <a:lnTo>
                      <a:pt x="224" y="76"/>
                    </a:lnTo>
                    <a:lnTo>
                      <a:pt x="208" y="78"/>
                    </a:lnTo>
                    <a:lnTo>
                      <a:pt x="206" y="78"/>
                    </a:lnTo>
                    <a:lnTo>
                      <a:pt x="206" y="80"/>
                    </a:lnTo>
                    <a:lnTo>
                      <a:pt x="212" y="82"/>
                    </a:lnTo>
                    <a:lnTo>
                      <a:pt x="224" y="86"/>
                    </a:lnTo>
                    <a:lnTo>
                      <a:pt x="248" y="92"/>
                    </a:lnTo>
                    <a:lnTo>
                      <a:pt x="254" y="94"/>
                    </a:lnTo>
                    <a:lnTo>
                      <a:pt x="252" y="96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38" y="98"/>
                    </a:lnTo>
                    <a:lnTo>
                      <a:pt x="228" y="98"/>
                    </a:lnTo>
                    <a:lnTo>
                      <a:pt x="206" y="92"/>
                    </a:lnTo>
                    <a:lnTo>
                      <a:pt x="194" y="90"/>
                    </a:lnTo>
                    <a:lnTo>
                      <a:pt x="180" y="88"/>
                    </a:lnTo>
                    <a:lnTo>
                      <a:pt x="16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30" y="92"/>
                    </a:lnTo>
                    <a:lnTo>
                      <a:pt x="120" y="94"/>
                    </a:lnTo>
                    <a:lnTo>
                      <a:pt x="112" y="98"/>
                    </a:lnTo>
                    <a:lnTo>
                      <a:pt x="108" y="102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2" y="108"/>
                    </a:lnTo>
                    <a:lnTo>
                      <a:pt x="80" y="106"/>
                    </a:lnTo>
                    <a:lnTo>
                      <a:pt x="80" y="106"/>
                    </a:lnTo>
                    <a:lnTo>
                      <a:pt x="66" y="104"/>
                    </a:lnTo>
                    <a:lnTo>
                      <a:pt x="50" y="104"/>
                    </a:lnTo>
                    <a:lnTo>
                      <a:pt x="36" y="108"/>
                    </a:lnTo>
                    <a:lnTo>
                      <a:pt x="22" y="112"/>
                    </a:lnTo>
                    <a:lnTo>
                      <a:pt x="12" y="118"/>
                    </a:lnTo>
                    <a:lnTo>
                      <a:pt x="4" y="124"/>
                    </a:lnTo>
                    <a:lnTo>
                      <a:pt x="0" y="130"/>
                    </a:lnTo>
                    <a:lnTo>
                      <a:pt x="2" y="134"/>
                    </a:lnTo>
                    <a:lnTo>
                      <a:pt x="4" y="138"/>
                    </a:lnTo>
                    <a:lnTo>
                      <a:pt x="4" y="138"/>
                    </a:lnTo>
                    <a:lnTo>
                      <a:pt x="8" y="142"/>
                    </a:lnTo>
                    <a:lnTo>
                      <a:pt x="12" y="144"/>
                    </a:lnTo>
                    <a:lnTo>
                      <a:pt x="16" y="144"/>
                    </a:lnTo>
                    <a:lnTo>
                      <a:pt x="22" y="144"/>
                    </a:lnTo>
                    <a:lnTo>
                      <a:pt x="32" y="144"/>
                    </a:lnTo>
                    <a:lnTo>
                      <a:pt x="36" y="144"/>
                    </a:lnTo>
                    <a:lnTo>
                      <a:pt x="44" y="148"/>
                    </a:lnTo>
                    <a:lnTo>
                      <a:pt x="44" y="14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5" name="Freeform 6107">
                <a:extLst>
                  <a:ext uri="{FF2B5EF4-FFF2-40B4-BE49-F238E27FC236}">
                    <a16:creationId xmlns:a16="http://schemas.microsoft.com/office/drawing/2014/main" id="{8B8B0F83-14D2-406E-911D-8B5BAD7E4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530" y="1211263"/>
                <a:ext cx="121920" cy="48260"/>
              </a:xfrm>
              <a:custGeom>
                <a:avLst/>
                <a:gdLst/>
                <a:ahLst/>
                <a:cxnLst>
                  <a:cxn ang="0">
                    <a:pos x="2" y="16"/>
                  </a:cxn>
                  <a:cxn ang="0">
                    <a:pos x="2" y="16"/>
                  </a:cxn>
                  <a:cxn ang="0">
                    <a:pos x="0" y="24"/>
                  </a:cxn>
                  <a:cxn ang="0">
                    <a:pos x="2" y="30"/>
                  </a:cxn>
                  <a:cxn ang="0">
                    <a:pos x="6" y="34"/>
                  </a:cxn>
                  <a:cxn ang="0">
                    <a:pos x="18" y="38"/>
                  </a:cxn>
                  <a:cxn ang="0">
                    <a:pos x="18" y="38"/>
                  </a:cxn>
                  <a:cxn ang="0">
                    <a:pos x="22" y="42"/>
                  </a:cxn>
                  <a:cxn ang="0">
                    <a:pos x="26" y="46"/>
                  </a:cxn>
                  <a:cxn ang="0">
                    <a:pos x="26" y="52"/>
                  </a:cxn>
                  <a:cxn ang="0">
                    <a:pos x="28" y="56"/>
                  </a:cxn>
                  <a:cxn ang="0">
                    <a:pos x="30" y="62"/>
                  </a:cxn>
                  <a:cxn ang="0">
                    <a:pos x="36" y="66"/>
                  </a:cxn>
                  <a:cxn ang="0">
                    <a:pos x="46" y="72"/>
                  </a:cxn>
                  <a:cxn ang="0">
                    <a:pos x="46" y="72"/>
                  </a:cxn>
                  <a:cxn ang="0">
                    <a:pos x="56" y="76"/>
                  </a:cxn>
                  <a:cxn ang="0">
                    <a:pos x="66" y="76"/>
                  </a:cxn>
                  <a:cxn ang="0">
                    <a:pos x="72" y="76"/>
                  </a:cxn>
                  <a:cxn ang="0">
                    <a:pos x="80" y="74"/>
                  </a:cxn>
                  <a:cxn ang="0">
                    <a:pos x="94" y="68"/>
                  </a:cxn>
                  <a:cxn ang="0">
                    <a:pos x="104" y="66"/>
                  </a:cxn>
                  <a:cxn ang="0">
                    <a:pos x="118" y="68"/>
                  </a:cxn>
                  <a:cxn ang="0">
                    <a:pos x="118" y="68"/>
                  </a:cxn>
                  <a:cxn ang="0">
                    <a:pos x="148" y="70"/>
                  </a:cxn>
                  <a:cxn ang="0">
                    <a:pos x="176" y="72"/>
                  </a:cxn>
                  <a:cxn ang="0">
                    <a:pos x="184" y="70"/>
                  </a:cxn>
                  <a:cxn ang="0">
                    <a:pos x="192" y="68"/>
                  </a:cxn>
                  <a:cxn ang="0">
                    <a:pos x="192" y="66"/>
                  </a:cxn>
                  <a:cxn ang="0">
                    <a:pos x="192" y="62"/>
                  </a:cxn>
                  <a:cxn ang="0">
                    <a:pos x="188" y="58"/>
                  </a:cxn>
                  <a:cxn ang="0">
                    <a:pos x="188" y="58"/>
                  </a:cxn>
                  <a:cxn ang="0">
                    <a:pos x="174" y="42"/>
                  </a:cxn>
                  <a:cxn ang="0">
                    <a:pos x="166" y="34"/>
                  </a:cxn>
                  <a:cxn ang="0">
                    <a:pos x="156" y="26"/>
                  </a:cxn>
                  <a:cxn ang="0">
                    <a:pos x="144" y="18"/>
                  </a:cxn>
                  <a:cxn ang="0">
                    <a:pos x="130" y="12"/>
                  </a:cxn>
                  <a:cxn ang="0">
                    <a:pos x="114" y="10"/>
                  </a:cxn>
                  <a:cxn ang="0">
                    <a:pos x="96" y="10"/>
                  </a:cxn>
                  <a:cxn ang="0">
                    <a:pos x="96" y="10"/>
                  </a:cxn>
                  <a:cxn ang="0">
                    <a:pos x="76" y="8"/>
                  </a:cxn>
                  <a:cxn ang="0">
                    <a:pos x="58" y="6"/>
                  </a:cxn>
                  <a:cxn ang="0">
                    <a:pos x="30" y="2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8" y="4"/>
                  </a:cxn>
                  <a:cxn ang="0">
                    <a:pos x="4" y="6"/>
                  </a:cxn>
                  <a:cxn ang="0">
                    <a:pos x="2" y="16"/>
                  </a:cxn>
                  <a:cxn ang="0">
                    <a:pos x="2" y="16"/>
                  </a:cxn>
                </a:cxnLst>
                <a:rect l="0" t="0" r="r" b="b"/>
                <a:pathLst>
                  <a:path w="192" h="76">
                    <a:moveTo>
                      <a:pt x="2" y="16"/>
                    </a:moveTo>
                    <a:lnTo>
                      <a:pt x="2" y="16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22" y="42"/>
                    </a:lnTo>
                    <a:lnTo>
                      <a:pt x="26" y="46"/>
                    </a:lnTo>
                    <a:lnTo>
                      <a:pt x="26" y="52"/>
                    </a:lnTo>
                    <a:lnTo>
                      <a:pt x="28" y="56"/>
                    </a:lnTo>
                    <a:lnTo>
                      <a:pt x="30" y="62"/>
                    </a:lnTo>
                    <a:lnTo>
                      <a:pt x="36" y="6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56" y="76"/>
                    </a:lnTo>
                    <a:lnTo>
                      <a:pt x="66" y="76"/>
                    </a:lnTo>
                    <a:lnTo>
                      <a:pt x="72" y="76"/>
                    </a:lnTo>
                    <a:lnTo>
                      <a:pt x="80" y="74"/>
                    </a:lnTo>
                    <a:lnTo>
                      <a:pt x="94" y="68"/>
                    </a:lnTo>
                    <a:lnTo>
                      <a:pt x="104" y="66"/>
                    </a:lnTo>
                    <a:lnTo>
                      <a:pt x="118" y="68"/>
                    </a:lnTo>
                    <a:lnTo>
                      <a:pt x="118" y="68"/>
                    </a:lnTo>
                    <a:lnTo>
                      <a:pt x="148" y="70"/>
                    </a:lnTo>
                    <a:lnTo>
                      <a:pt x="176" y="72"/>
                    </a:lnTo>
                    <a:lnTo>
                      <a:pt x="184" y="70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2" y="62"/>
                    </a:lnTo>
                    <a:lnTo>
                      <a:pt x="188" y="58"/>
                    </a:lnTo>
                    <a:lnTo>
                      <a:pt x="188" y="58"/>
                    </a:lnTo>
                    <a:lnTo>
                      <a:pt x="174" y="42"/>
                    </a:lnTo>
                    <a:lnTo>
                      <a:pt x="166" y="34"/>
                    </a:lnTo>
                    <a:lnTo>
                      <a:pt x="156" y="26"/>
                    </a:lnTo>
                    <a:lnTo>
                      <a:pt x="144" y="18"/>
                    </a:lnTo>
                    <a:lnTo>
                      <a:pt x="130" y="12"/>
                    </a:lnTo>
                    <a:lnTo>
                      <a:pt x="114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76" y="8"/>
                    </a:lnTo>
                    <a:lnTo>
                      <a:pt x="58" y="6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6" name="Freeform 6108">
                <a:extLst>
                  <a:ext uri="{FF2B5EF4-FFF2-40B4-BE49-F238E27FC236}">
                    <a16:creationId xmlns:a16="http://schemas.microsoft.com/office/drawing/2014/main" id="{371A993A-E2BF-4DA2-ACDA-C41848788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760" y="1103313"/>
                <a:ext cx="29210" cy="11430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8" y="18"/>
                  </a:cxn>
                  <a:cxn ang="0">
                    <a:pos x="14" y="18"/>
                  </a:cxn>
                  <a:cxn ang="0">
                    <a:pos x="30" y="12"/>
                  </a:cxn>
                  <a:cxn ang="0">
                    <a:pos x="42" y="4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2" y="2"/>
                  </a:cxn>
                  <a:cxn ang="0">
                    <a:pos x="16" y="6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2" y="18"/>
                  </a:cxn>
                  <a:cxn ang="0">
                    <a:pos x="2" y="18"/>
                  </a:cxn>
                </a:cxnLst>
                <a:rect l="0" t="0" r="r" b="b"/>
                <a:pathLst>
                  <a:path w="46" h="18">
                    <a:moveTo>
                      <a:pt x="2" y="18"/>
                    </a:moveTo>
                    <a:lnTo>
                      <a:pt x="2" y="18"/>
                    </a:lnTo>
                    <a:lnTo>
                      <a:pt x="8" y="18"/>
                    </a:lnTo>
                    <a:lnTo>
                      <a:pt x="14" y="18"/>
                    </a:lnTo>
                    <a:lnTo>
                      <a:pt x="30" y="12"/>
                    </a:lnTo>
                    <a:lnTo>
                      <a:pt x="42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2" y="2"/>
                    </a:lnTo>
                    <a:lnTo>
                      <a:pt x="16" y="6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7" name="Freeform 6109">
                <a:extLst>
                  <a:ext uri="{FF2B5EF4-FFF2-40B4-BE49-F238E27FC236}">
                    <a16:creationId xmlns:a16="http://schemas.microsoft.com/office/drawing/2014/main" id="{3ED20AD5-C7CB-4940-88DD-A6594C71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530" y="1190943"/>
                <a:ext cx="138430" cy="102870"/>
              </a:xfrm>
              <a:custGeom>
                <a:avLst/>
                <a:gdLst/>
                <a:ahLst/>
                <a:cxnLst>
                  <a:cxn ang="0">
                    <a:pos x="166" y="92"/>
                  </a:cxn>
                  <a:cxn ang="0">
                    <a:pos x="186" y="66"/>
                  </a:cxn>
                  <a:cxn ang="0">
                    <a:pos x="216" y="36"/>
                  </a:cxn>
                  <a:cxn ang="0">
                    <a:pos x="218" y="28"/>
                  </a:cxn>
                  <a:cxn ang="0">
                    <a:pos x="216" y="22"/>
                  </a:cxn>
                  <a:cxn ang="0">
                    <a:pos x="204" y="16"/>
                  </a:cxn>
                  <a:cxn ang="0">
                    <a:pos x="190" y="12"/>
                  </a:cxn>
                  <a:cxn ang="0">
                    <a:pos x="172" y="12"/>
                  </a:cxn>
                  <a:cxn ang="0">
                    <a:pos x="156" y="16"/>
                  </a:cxn>
                  <a:cxn ang="0">
                    <a:pos x="140" y="12"/>
                  </a:cxn>
                  <a:cxn ang="0">
                    <a:pos x="122" y="4"/>
                  </a:cxn>
                  <a:cxn ang="0">
                    <a:pos x="106" y="0"/>
                  </a:cxn>
                  <a:cxn ang="0">
                    <a:pos x="84" y="0"/>
                  </a:cxn>
                  <a:cxn ang="0">
                    <a:pos x="48" y="6"/>
                  </a:cxn>
                  <a:cxn ang="0">
                    <a:pos x="20" y="16"/>
                  </a:cxn>
                  <a:cxn ang="0">
                    <a:pos x="16" y="24"/>
                  </a:cxn>
                  <a:cxn ang="0">
                    <a:pos x="22" y="30"/>
                  </a:cxn>
                  <a:cxn ang="0">
                    <a:pos x="18" y="32"/>
                  </a:cxn>
                  <a:cxn ang="0">
                    <a:pos x="6" y="32"/>
                  </a:cxn>
                  <a:cxn ang="0">
                    <a:pos x="0" y="48"/>
                  </a:cxn>
                  <a:cxn ang="0">
                    <a:pos x="0" y="74"/>
                  </a:cxn>
                  <a:cxn ang="0">
                    <a:pos x="2" y="98"/>
                  </a:cxn>
                  <a:cxn ang="0">
                    <a:pos x="10" y="114"/>
                  </a:cxn>
                  <a:cxn ang="0">
                    <a:pos x="20" y="134"/>
                  </a:cxn>
                  <a:cxn ang="0">
                    <a:pos x="20" y="142"/>
                  </a:cxn>
                  <a:cxn ang="0">
                    <a:pos x="22" y="154"/>
                  </a:cxn>
                  <a:cxn ang="0">
                    <a:pos x="30" y="156"/>
                  </a:cxn>
                  <a:cxn ang="0">
                    <a:pos x="54" y="156"/>
                  </a:cxn>
                  <a:cxn ang="0">
                    <a:pos x="62" y="160"/>
                  </a:cxn>
                  <a:cxn ang="0">
                    <a:pos x="70" y="160"/>
                  </a:cxn>
                  <a:cxn ang="0">
                    <a:pos x="76" y="146"/>
                  </a:cxn>
                  <a:cxn ang="0">
                    <a:pos x="82" y="138"/>
                  </a:cxn>
                  <a:cxn ang="0">
                    <a:pos x="90" y="132"/>
                  </a:cxn>
                  <a:cxn ang="0">
                    <a:pos x="90" y="122"/>
                  </a:cxn>
                  <a:cxn ang="0">
                    <a:pos x="86" y="114"/>
                  </a:cxn>
                  <a:cxn ang="0">
                    <a:pos x="84" y="106"/>
                  </a:cxn>
                  <a:cxn ang="0">
                    <a:pos x="88" y="104"/>
                  </a:cxn>
                  <a:cxn ang="0">
                    <a:pos x="112" y="106"/>
                  </a:cxn>
                  <a:cxn ang="0">
                    <a:pos x="142" y="106"/>
                  </a:cxn>
                  <a:cxn ang="0">
                    <a:pos x="156" y="102"/>
                  </a:cxn>
                  <a:cxn ang="0">
                    <a:pos x="166" y="92"/>
                  </a:cxn>
                </a:cxnLst>
                <a:rect l="0" t="0" r="r" b="b"/>
                <a:pathLst>
                  <a:path w="218" h="162">
                    <a:moveTo>
                      <a:pt x="166" y="92"/>
                    </a:moveTo>
                    <a:lnTo>
                      <a:pt x="166" y="92"/>
                    </a:lnTo>
                    <a:lnTo>
                      <a:pt x="176" y="80"/>
                    </a:lnTo>
                    <a:lnTo>
                      <a:pt x="186" y="66"/>
                    </a:lnTo>
                    <a:lnTo>
                      <a:pt x="208" y="46"/>
                    </a:lnTo>
                    <a:lnTo>
                      <a:pt x="216" y="36"/>
                    </a:lnTo>
                    <a:lnTo>
                      <a:pt x="218" y="32"/>
                    </a:lnTo>
                    <a:lnTo>
                      <a:pt x="218" y="28"/>
                    </a:lnTo>
                    <a:lnTo>
                      <a:pt x="218" y="24"/>
                    </a:lnTo>
                    <a:lnTo>
                      <a:pt x="216" y="22"/>
                    </a:lnTo>
                    <a:lnTo>
                      <a:pt x="210" y="18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190" y="12"/>
                    </a:lnTo>
                    <a:lnTo>
                      <a:pt x="180" y="12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16"/>
                    </a:lnTo>
                    <a:lnTo>
                      <a:pt x="148" y="16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22" y="4"/>
                    </a:lnTo>
                    <a:lnTo>
                      <a:pt x="114" y="2"/>
                    </a:lnTo>
                    <a:lnTo>
                      <a:pt x="106" y="0"/>
                    </a:lnTo>
                    <a:lnTo>
                      <a:pt x="96" y="0"/>
                    </a:lnTo>
                    <a:lnTo>
                      <a:pt x="84" y="0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30" y="10"/>
                    </a:lnTo>
                    <a:lnTo>
                      <a:pt x="20" y="16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4" y="36"/>
                    </a:lnTo>
                    <a:lnTo>
                      <a:pt x="0" y="4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8"/>
                    </a:lnTo>
                    <a:lnTo>
                      <a:pt x="2" y="98"/>
                    </a:lnTo>
                    <a:lnTo>
                      <a:pt x="6" y="108"/>
                    </a:lnTo>
                    <a:lnTo>
                      <a:pt x="10" y="114"/>
                    </a:lnTo>
                    <a:lnTo>
                      <a:pt x="18" y="126"/>
                    </a:lnTo>
                    <a:lnTo>
                      <a:pt x="20" y="134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0" y="150"/>
                    </a:lnTo>
                    <a:lnTo>
                      <a:pt x="22" y="154"/>
                    </a:lnTo>
                    <a:lnTo>
                      <a:pt x="26" y="156"/>
                    </a:lnTo>
                    <a:lnTo>
                      <a:pt x="30" y="156"/>
                    </a:lnTo>
                    <a:lnTo>
                      <a:pt x="46" y="156"/>
                    </a:lnTo>
                    <a:lnTo>
                      <a:pt x="54" y="156"/>
                    </a:lnTo>
                    <a:lnTo>
                      <a:pt x="62" y="160"/>
                    </a:lnTo>
                    <a:lnTo>
                      <a:pt x="62" y="160"/>
                    </a:lnTo>
                    <a:lnTo>
                      <a:pt x="68" y="162"/>
                    </a:lnTo>
                    <a:lnTo>
                      <a:pt x="70" y="160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78" y="140"/>
                    </a:lnTo>
                    <a:lnTo>
                      <a:pt x="82" y="138"/>
                    </a:lnTo>
                    <a:lnTo>
                      <a:pt x="88" y="134"/>
                    </a:lnTo>
                    <a:lnTo>
                      <a:pt x="90" y="132"/>
                    </a:lnTo>
                    <a:lnTo>
                      <a:pt x="90" y="128"/>
                    </a:lnTo>
                    <a:lnTo>
                      <a:pt x="90" y="122"/>
                    </a:lnTo>
                    <a:lnTo>
                      <a:pt x="86" y="114"/>
                    </a:lnTo>
                    <a:lnTo>
                      <a:pt x="86" y="114"/>
                    </a:lnTo>
                    <a:lnTo>
                      <a:pt x="84" y="110"/>
                    </a:lnTo>
                    <a:lnTo>
                      <a:pt x="84" y="106"/>
                    </a:lnTo>
                    <a:lnTo>
                      <a:pt x="86" y="104"/>
                    </a:lnTo>
                    <a:lnTo>
                      <a:pt x="88" y="104"/>
                    </a:lnTo>
                    <a:lnTo>
                      <a:pt x="98" y="104"/>
                    </a:lnTo>
                    <a:lnTo>
                      <a:pt x="112" y="106"/>
                    </a:lnTo>
                    <a:lnTo>
                      <a:pt x="128" y="108"/>
                    </a:lnTo>
                    <a:lnTo>
                      <a:pt x="142" y="106"/>
                    </a:lnTo>
                    <a:lnTo>
                      <a:pt x="150" y="106"/>
                    </a:lnTo>
                    <a:lnTo>
                      <a:pt x="156" y="102"/>
                    </a:lnTo>
                    <a:lnTo>
                      <a:pt x="162" y="98"/>
                    </a:lnTo>
                    <a:lnTo>
                      <a:pt x="166" y="92"/>
                    </a:lnTo>
                    <a:lnTo>
                      <a:pt x="166" y="9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8" name="Freeform 6110">
                <a:extLst>
                  <a:ext uri="{FF2B5EF4-FFF2-40B4-BE49-F238E27FC236}">
                    <a16:creationId xmlns:a16="http://schemas.microsoft.com/office/drawing/2014/main" id="{C3A83BA5-4709-4B7F-A9E0-0CBEF5A97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970" y="1573213"/>
                <a:ext cx="176530" cy="121920"/>
              </a:xfrm>
              <a:custGeom>
                <a:avLst/>
                <a:gdLst/>
                <a:ahLst/>
                <a:cxnLst>
                  <a:cxn ang="0">
                    <a:pos x="272" y="132"/>
                  </a:cxn>
                  <a:cxn ang="0">
                    <a:pos x="258" y="122"/>
                  </a:cxn>
                  <a:cxn ang="0">
                    <a:pos x="250" y="126"/>
                  </a:cxn>
                  <a:cxn ang="0">
                    <a:pos x="236" y="124"/>
                  </a:cxn>
                  <a:cxn ang="0">
                    <a:pos x="228" y="120"/>
                  </a:cxn>
                  <a:cxn ang="0">
                    <a:pos x="220" y="102"/>
                  </a:cxn>
                  <a:cxn ang="0">
                    <a:pos x="212" y="88"/>
                  </a:cxn>
                  <a:cxn ang="0">
                    <a:pos x="192" y="78"/>
                  </a:cxn>
                  <a:cxn ang="0">
                    <a:pos x="178" y="72"/>
                  </a:cxn>
                  <a:cxn ang="0">
                    <a:pos x="140" y="46"/>
                  </a:cxn>
                  <a:cxn ang="0">
                    <a:pos x="122" y="34"/>
                  </a:cxn>
                  <a:cxn ang="0">
                    <a:pos x="110" y="34"/>
                  </a:cxn>
                  <a:cxn ang="0">
                    <a:pos x="106" y="36"/>
                  </a:cxn>
                  <a:cxn ang="0">
                    <a:pos x="100" y="40"/>
                  </a:cxn>
                  <a:cxn ang="0">
                    <a:pos x="96" y="38"/>
                  </a:cxn>
                  <a:cxn ang="0">
                    <a:pos x="86" y="24"/>
                  </a:cxn>
                  <a:cxn ang="0">
                    <a:pos x="76" y="8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54" y="6"/>
                  </a:cxn>
                  <a:cxn ang="0">
                    <a:pos x="42" y="26"/>
                  </a:cxn>
                  <a:cxn ang="0">
                    <a:pos x="36" y="58"/>
                  </a:cxn>
                  <a:cxn ang="0">
                    <a:pos x="34" y="90"/>
                  </a:cxn>
                  <a:cxn ang="0">
                    <a:pos x="38" y="106"/>
                  </a:cxn>
                  <a:cxn ang="0">
                    <a:pos x="38" y="116"/>
                  </a:cxn>
                  <a:cxn ang="0">
                    <a:pos x="34" y="124"/>
                  </a:cxn>
                  <a:cxn ang="0">
                    <a:pos x="18" y="134"/>
                  </a:cxn>
                  <a:cxn ang="0">
                    <a:pos x="4" y="142"/>
                  </a:cxn>
                  <a:cxn ang="0">
                    <a:pos x="0" y="150"/>
                  </a:cxn>
                  <a:cxn ang="0">
                    <a:pos x="4" y="158"/>
                  </a:cxn>
                  <a:cxn ang="0">
                    <a:pos x="4" y="160"/>
                  </a:cxn>
                  <a:cxn ang="0">
                    <a:pos x="16" y="162"/>
                  </a:cxn>
                  <a:cxn ang="0">
                    <a:pos x="50" y="156"/>
                  </a:cxn>
                  <a:cxn ang="0">
                    <a:pos x="64" y="156"/>
                  </a:cxn>
                  <a:cxn ang="0">
                    <a:pos x="66" y="162"/>
                  </a:cxn>
                  <a:cxn ang="0">
                    <a:pos x="66" y="166"/>
                  </a:cxn>
                  <a:cxn ang="0">
                    <a:pos x="70" y="182"/>
                  </a:cxn>
                  <a:cxn ang="0">
                    <a:pos x="82" y="190"/>
                  </a:cxn>
                  <a:cxn ang="0">
                    <a:pos x="96" y="190"/>
                  </a:cxn>
                  <a:cxn ang="0">
                    <a:pos x="110" y="176"/>
                  </a:cxn>
                  <a:cxn ang="0">
                    <a:pos x="114" y="166"/>
                  </a:cxn>
                  <a:cxn ang="0">
                    <a:pos x="124" y="160"/>
                  </a:cxn>
                  <a:cxn ang="0">
                    <a:pos x="134" y="158"/>
                  </a:cxn>
                  <a:cxn ang="0">
                    <a:pos x="142" y="150"/>
                  </a:cxn>
                  <a:cxn ang="0">
                    <a:pos x="144" y="142"/>
                  </a:cxn>
                  <a:cxn ang="0">
                    <a:pos x="154" y="128"/>
                  </a:cxn>
                  <a:cxn ang="0">
                    <a:pos x="170" y="124"/>
                  </a:cxn>
                  <a:cxn ang="0">
                    <a:pos x="184" y="130"/>
                  </a:cxn>
                  <a:cxn ang="0">
                    <a:pos x="192" y="142"/>
                  </a:cxn>
                  <a:cxn ang="0">
                    <a:pos x="194" y="148"/>
                  </a:cxn>
                  <a:cxn ang="0">
                    <a:pos x="198" y="154"/>
                  </a:cxn>
                  <a:cxn ang="0">
                    <a:pos x="214" y="156"/>
                  </a:cxn>
                  <a:cxn ang="0">
                    <a:pos x="232" y="160"/>
                  </a:cxn>
                  <a:cxn ang="0">
                    <a:pos x="254" y="162"/>
                  </a:cxn>
                  <a:cxn ang="0">
                    <a:pos x="272" y="158"/>
                  </a:cxn>
                  <a:cxn ang="0">
                    <a:pos x="278" y="148"/>
                  </a:cxn>
                  <a:cxn ang="0">
                    <a:pos x="272" y="132"/>
                  </a:cxn>
                </a:cxnLst>
                <a:rect l="0" t="0" r="r" b="b"/>
                <a:pathLst>
                  <a:path w="278" h="192">
                    <a:moveTo>
                      <a:pt x="272" y="132"/>
                    </a:moveTo>
                    <a:lnTo>
                      <a:pt x="272" y="132"/>
                    </a:lnTo>
                    <a:lnTo>
                      <a:pt x="262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0" y="126"/>
                    </a:lnTo>
                    <a:lnTo>
                      <a:pt x="244" y="126"/>
                    </a:lnTo>
                    <a:lnTo>
                      <a:pt x="236" y="124"/>
                    </a:lnTo>
                    <a:lnTo>
                      <a:pt x="236" y="124"/>
                    </a:lnTo>
                    <a:lnTo>
                      <a:pt x="228" y="120"/>
                    </a:lnTo>
                    <a:lnTo>
                      <a:pt x="224" y="114"/>
                    </a:lnTo>
                    <a:lnTo>
                      <a:pt x="220" y="102"/>
                    </a:lnTo>
                    <a:lnTo>
                      <a:pt x="218" y="96"/>
                    </a:lnTo>
                    <a:lnTo>
                      <a:pt x="212" y="88"/>
                    </a:lnTo>
                    <a:lnTo>
                      <a:pt x="204" y="82"/>
                    </a:lnTo>
                    <a:lnTo>
                      <a:pt x="192" y="78"/>
                    </a:lnTo>
                    <a:lnTo>
                      <a:pt x="192" y="78"/>
                    </a:lnTo>
                    <a:lnTo>
                      <a:pt x="178" y="72"/>
                    </a:lnTo>
                    <a:lnTo>
                      <a:pt x="164" y="64"/>
                    </a:lnTo>
                    <a:lnTo>
                      <a:pt x="140" y="46"/>
                    </a:lnTo>
                    <a:lnTo>
                      <a:pt x="130" y="38"/>
                    </a:lnTo>
                    <a:lnTo>
                      <a:pt x="122" y="34"/>
                    </a:lnTo>
                    <a:lnTo>
                      <a:pt x="114" y="32"/>
                    </a:lnTo>
                    <a:lnTo>
                      <a:pt x="110" y="34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104" y="38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6" y="38"/>
                    </a:lnTo>
                    <a:lnTo>
                      <a:pt x="90" y="32"/>
                    </a:lnTo>
                    <a:lnTo>
                      <a:pt x="86" y="24"/>
                    </a:lnTo>
                    <a:lnTo>
                      <a:pt x="82" y="14"/>
                    </a:lnTo>
                    <a:lnTo>
                      <a:pt x="76" y="8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4" y="6"/>
                    </a:lnTo>
                    <a:lnTo>
                      <a:pt x="48" y="14"/>
                    </a:lnTo>
                    <a:lnTo>
                      <a:pt x="42" y="26"/>
                    </a:lnTo>
                    <a:lnTo>
                      <a:pt x="38" y="42"/>
                    </a:lnTo>
                    <a:lnTo>
                      <a:pt x="36" y="58"/>
                    </a:lnTo>
                    <a:lnTo>
                      <a:pt x="34" y="74"/>
                    </a:lnTo>
                    <a:lnTo>
                      <a:pt x="34" y="90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8" y="112"/>
                    </a:lnTo>
                    <a:lnTo>
                      <a:pt x="38" y="116"/>
                    </a:lnTo>
                    <a:lnTo>
                      <a:pt x="36" y="122"/>
                    </a:lnTo>
                    <a:lnTo>
                      <a:pt x="34" y="124"/>
                    </a:lnTo>
                    <a:lnTo>
                      <a:pt x="26" y="130"/>
                    </a:lnTo>
                    <a:lnTo>
                      <a:pt x="18" y="134"/>
                    </a:lnTo>
                    <a:lnTo>
                      <a:pt x="10" y="138"/>
                    </a:lnTo>
                    <a:lnTo>
                      <a:pt x="4" y="142"/>
                    </a:lnTo>
                    <a:lnTo>
                      <a:pt x="2" y="146"/>
                    </a:lnTo>
                    <a:lnTo>
                      <a:pt x="0" y="150"/>
                    </a:lnTo>
                    <a:lnTo>
                      <a:pt x="2" y="154"/>
                    </a:lnTo>
                    <a:lnTo>
                      <a:pt x="4" y="158"/>
                    </a:lnTo>
                    <a:lnTo>
                      <a:pt x="4" y="158"/>
                    </a:lnTo>
                    <a:lnTo>
                      <a:pt x="4" y="160"/>
                    </a:lnTo>
                    <a:lnTo>
                      <a:pt x="8" y="162"/>
                    </a:lnTo>
                    <a:lnTo>
                      <a:pt x="16" y="162"/>
                    </a:lnTo>
                    <a:lnTo>
                      <a:pt x="38" y="158"/>
                    </a:lnTo>
                    <a:lnTo>
                      <a:pt x="50" y="156"/>
                    </a:lnTo>
                    <a:lnTo>
                      <a:pt x="60" y="156"/>
                    </a:lnTo>
                    <a:lnTo>
                      <a:pt x="64" y="156"/>
                    </a:lnTo>
                    <a:lnTo>
                      <a:pt x="66" y="158"/>
                    </a:lnTo>
                    <a:lnTo>
                      <a:pt x="66" y="162"/>
                    </a:lnTo>
                    <a:lnTo>
                      <a:pt x="66" y="166"/>
                    </a:lnTo>
                    <a:lnTo>
                      <a:pt x="66" y="166"/>
                    </a:lnTo>
                    <a:lnTo>
                      <a:pt x="66" y="174"/>
                    </a:lnTo>
                    <a:lnTo>
                      <a:pt x="70" y="182"/>
                    </a:lnTo>
                    <a:lnTo>
                      <a:pt x="74" y="188"/>
                    </a:lnTo>
                    <a:lnTo>
                      <a:pt x="82" y="190"/>
                    </a:lnTo>
                    <a:lnTo>
                      <a:pt x="88" y="192"/>
                    </a:lnTo>
                    <a:lnTo>
                      <a:pt x="96" y="190"/>
                    </a:lnTo>
                    <a:lnTo>
                      <a:pt x="104" y="184"/>
                    </a:lnTo>
                    <a:lnTo>
                      <a:pt x="110" y="176"/>
                    </a:lnTo>
                    <a:lnTo>
                      <a:pt x="110" y="176"/>
                    </a:lnTo>
                    <a:lnTo>
                      <a:pt x="114" y="166"/>
                    </a:lnTo>
                    <a:lnTo>
                      <a:pt x="120" y="162"/>
                    </a:lnTo>
                    <a:lnTo>
                      <a:pt x="124" y="160"/>
                    </a:lnTo>
                    <a:lnTo>
                      <a:pt x="130" y="158"/>
                    </a:lnTo>
                    <a:lnTo>
                      <a:pt x="134" y="158"/>
                    </a:lnTo>
                    <a:lnTo>
                      <a:pt x="138" y="156"/>
                    </a:lnTo>
                    <a:lnTo>
                      <a:pt x="142" y="150"/>
                    </a:lnTo>
                    <a:lnTo>
                      <a:pt x="144" y="142"/>
                    </a:lnTo>
                    <a:lnTo>
                      <a:pt x="144" y="142"/>
                    </a:lnTo>
                    <a:lnTo>
                      <a:pt x="148" y="134"/>
                    </a:lnTo>
                    <a:lnTo>
                      <a:pt x="154" y="128"/>
                    </a:lnTo>
                    <a:lnTo>
                      <a:pt x="162" y="124"/>
                    </a:lnTo>
                    <a:lnTo>
                      <a:pt x="170" y="124"/>
                    </a:lnTo>
                    <a:lnTo>
                      <a:pt x="178" y="126"/>
                    </a:lnTo>
                    <a:lnTo>
                      <a:pt x="184" y="130"/>
                    </a:lnTo>
                    <a:lnTo>
                      <a:pt x="190" y="13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94" y="148"/>
                    </a:lnTo>
                    <a:lnTo>
                      <a:pt x="196" y="152"/>
                    </a:lnTo>
                    <a:lnTo>
                      <a:pt x="198" y="154"/>
                    </a:lnTo>
                    <a:lnTo>
                      <a:pt x="202" y="156"/>
                    </a:lnTo>
                    <a:lnTo>
                      <a:pt x="214" y="156"/>
                    </a:lnTo>
                    <a:lnTo>
                      <a:pt x="232" y="160"/>
                    </a:lnTo>
                    <a:lnTo>
                      <a:pt x="232" y="160"/>
                    </a:lnTo>
                    <a:lnTo>
                      <a:pt x="244" y="162"/>
                    </a:lnTo>
                    <a:lnTo>
                      <a:pt x="254" y="162"/>
                    </a:lnTo>
                    <a:lnTo>
                      <a:pt x="264" y="160"/>
                    </a:lnTo>
                    <a:lnTo>
                      <a:pt x="272" y="158"/>
                    </a:lnTo>
                    <a:lnTo>
                      <a:pt x="276" y="154"/>
                    </a:lnTo>
                    <a:lnTo>
                      <a:pt x="278" y="148"/>
                    </a:lnTo>
                    <a:lnTo>
                      <a:pt x="278" y="140"/>
                    </a:lnTo>
                    <a:lnTo>
                      <a:pt x="272" y="132"/>
                    </a:lnTo>
                    <a:lnTo>
                      <a:pt x="272" y="1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9" name="Freeform 6111">
                <a:extLst>
                  <a:ext uri="{FF2B5EF4-FFF2-40B4-BE49-F238E27FC236}">
                    <a16:creationId xmlns:a16="http://schemas.microsoft.com/office/drawing/2014/main" id="{C0D30DF3-EF63-4EB1-A250-D83ADF17D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050" y="1465263"/>
                <a:ext cx="15240" cy="24130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8"/>
                  </a:cxn>
                  <a:cxn ang="0">
                    <a:pos x="12" y="36"/>
                  </a:cxn>
                  <a:cxn ang="0">
                    <a:pos x="16" y="38"/>
                  </a:cxn>
                  <a:cxn ang="0">
                    <a:pos x="18" y="38"/>
                  </a:cxn>
                  <a:cxn ang="0">
                    <a:pos x="22" y="36"/>
                  </a:cxn>
                  <a:cxn ang="0">
                    <a:pos x="24" y="30"/>
                  </a:cxn>
                  <a:cxn ang="0">
                    <a:pos x="24" y="12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6" y="6"/>
                  </a:cxn>
                  <a:cxn ang="0">
                    <a:pos x="2" y="10"/>
                  </a:cxn>
                  <a:cxn ang="0">
                    <a:pos x="0" y="16"/>
                  </a:cxn>
                  <a:cxn ang="0">
                    <a:pos x="0" y="22"/>
                  </a:cxn>
                  <a:cxn ang="0">
                    <a:pos x="4" y="28"/>
                  </a:cxn>
                  <a:cxn ang="0">
                    <a:pos x="4" y="28"/>
                  </a:cxn>
                </a:cxnLst>
                <a:rect l="0" t="0" r="r" b="b"/>
                <a:pathLst>
                  <a:path w="24" h="38">
                    <a:moveTo>
                      <a:pt x="4" y="28"/>
                    </a:moveTo>
                    <a:lnTo>
                      <a:pt x="4" y="28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2" y="36"/>
                    </a:lnTo>
                    <a:lnTo>
                      <a:pt x="24" y="30"/>
                    </a:lnTo>
                    <a:lnTo>
                      <a:pt x="24" y="1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80" name="Freeform 6112">
                <a:extLst>
                  <a:ext uri="{FF2B5EF4-FFF2-40B4-BE49-F238E27FC236}">
                    <a16:creationId xmlns:a16="http://schemas.microsoft.com/office/drawing/2014/main" id="{D0B57224-3BF8-476B-9C77-4703AEF25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060" y="1697673"/>
                <a:ext cx="52070" cy="36830"/>
              </a:xfrm>
              <a:custGeom>
                <a:avLst/>
                <a:gdLst/>
                <a:ahLst/>
                <a:cxnLst>
                  <a:cxn ang="0">
                    <a:pos x="78" y="4"/>
                  </a:cxn>
                  <a:cxn ang="0">
                    <a:pos x="78" y="4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54" y="2"/>
                  </a:cxn>
                  <a:cxn ang="0">
                    <a:pos x="38" y="6"/>
                  </a:cxn>
                  <a:cxn ang="0">
                    <a:pos x="24" y="14"/>
                  </a:cxn>
                  <a:cxn ang="0">
                    <a:pos x="12" y="22"/>
                  </a:cxn>
                  <a:cxn ang="0">
                    <a:pos x="4" y="32"/>
                  </a:cxn>
                  <a:cxn ang="0">
                    <a:pos x="0" y="38"/>
                  </a:cxn>
                  <a:cxn ang="0">
                    <a:pos x="0" y="42"/>
                  </a:cxn>
                  <a:cxn ang="0">
                    <a:pos x="2" y="48"/>
                  </a:cxn>
                  <a:cxn ang="0">
                    <a:pos x="6" y="52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6" y="58"/>
                  </a:cxn>
                  <a:cxn ang="0">
                    <a:pos x="22" y="58"/>
                  </a:cxn>
                  <a:cxn ang="0">
                    <a:pos x="28" y="56"/>
                  </a:cxn>
                  <a:cxn ang="0">
                    <a:pos x="42" y="50"/>
                  </a:cxn>
                  <a:cxn ang="0">
                    <a:pos x="58" y="42"/>
                  </a:cxn>
                  <a:cxn ang="0">
                    <a:pos x="70" y="32"/>
                  </a:cxn>
                  <a:cxn ang="0">
                    <a:pos x="78" y="20"/>
                  </a:cxn>
                  <a:cxn ang="0">
                    <a:pos x="80" y="16"/>
                  </a:cxn>
                  <a:cxn ang="0">
                    <a:pos x="82" y="10"/>
                  </a:cxn>
                  <a:cxn ang="0">
                    <a:pos x="80" y="6"/>
                  </a:cxn>
                  <a:cxn ang="0">
                    <a:pos x="78" y="4"/>
                  </a:cxn>
                  <a:cxn ang="0">
                    <a:pos x="78" y="4"/>
                  </a:cxn>
                </a:cxnLst>
                <a:rect l="0" t="0" r="r" b="b"/>
                <a:pathLst>
                  <a:path w="82" h="58">
                    <a:moveTo>
                      <a:pt x="78" y="4"/>
                    </a:moveTo>
                    <a:lnTo>
                      <a:pt x="78" y="4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54" y="2"/>
                    </a:lnTo>
                    <a:lnTo>
                      <a:pt x="38" y="6"/>
                    </a:lnTo>
                    <a:lnTo>
                      <a:pt x="24" y="14"/>
                    </a:lnTo>
                    <a:lnTo>
                      <a:pt x="12" y="22"/>
                    </a:lnTo>
                    <a:lnTo>
                      <a:pt x="4" y="32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8"/>
                    </a:lnTo>
                    <a:lnTo>
                      <a:pt x="22" y="58"/>
                    </a:lnTo>
                    <a:lnTo>
                      <a:pt x="28" y="56"/>
                    </a:lnTo>
                    <a:lnTo>
                      <a:pt x="42" y="50"/>
                    </a:lnTo>
                    <a:lnTo>
                      <a:pt x="58" y="42"/>
                    </a:lnTo>
                    <a:lnTo>
                      <a:pt x="70" y="32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8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81" name="Freeform 6113">
                <a:extLst>
                  <a:ext uri="{FF2B5EF4-FFF2-40B4-BE49-F238E27FC236}">
                    <a16:creationId xmlns:a16="http://schemas.microsoft.com/office/drawing/2014/main" id="{A1FF8664-490B-48CC-8069-4298F83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630" y="1230313"/>
                <a:ext cx="467360" cy="227330"/>
              </a:xfrm>
              <a:custGeom>
                <a:avLst/>
                <a:gdLst/>
                <a:ahLst/>
                <a:cxnLst>
                  <a:cxn ang="0">
                    <a:pos x="700" y="272"/>
                  </a:cxn>
                  <a:cxn ang="0">
                    <a:pos x="720" y="274"/>
                  </a:cxn>
                  <a:cxn ang="0">
                    <a:pos x="736" y="254"/>
                  </a:cxn>
                  <a:cxn ang="0">
                    <a:pos x="708" y="238"/>
                  </a:cxn>
                  <a:cxn ang="0">
                    <a:pos x="684" y="224"/>
                  </a:cxn>
                  <a:cxn ang="0">
                    <a:pos x="646" y="206"/>
                  </a:cxn>
                  <a:cxn ang="0">
                    <a:pos x="608" y="190"/>
                  </a:cxn>
                  <a:cxn ang="0">
                    <a:pos x="586" y="166"/>
                  </a:cxn>
                  <a:cxn ang="0">
                    <a:pos x="592" y="128"/>
                  </a:cxn>
                  <a:cxn ang="0">
                    <a:pos x="560" y="58"/>
                  </a:cxn>
                  <a:cxn ang="0">
                    <a:pos x="506" y="10"/>
                  </a:cxn>
                  <a:cxn ang="0">
                    <a:pos x="482" y="10"/>
                  </a:cxn>
                  <a:cxn ang="0">
                    <a:pos x="438" y="8"/>
                  </a:cxn>
                  <a:cxn ang="0">
                    <a:pos x="450" y="68"/>
                  </a:cxn>
                  <a:cxn ang="0">
                    <a:pos x="478" y="114"/>
                  </a:cxn>
                  <a:cxn ang="0">
                    <a:pos x="456" y="132"/>
                  </a:cxn>
                  <a:cxn ang="0">
                    <a:pos x="420" y="68"/>
                  </a:cxn>
                  <a:cxn ang="0">
                    <a:pos x="382" y="40"/>
                  </a:cxn>
                  <a:cxn ang="0">
                    <a:pos x="354" y="26"/>
                  </a:cxn>
                  <a:cxn ang="0">
                    <a:pos x="352" y="40"/>
                  </a:cxn>
                  <a:cxn ang="0">
                    <a:pos x="372" y="58"/>
                  </a:cxn>
                  <a:cxn ang="0">
                    <a:pos x="336" y="62"/>
                  </a:cxn>
                  <a:cxn ang="0">
                    <a:pos x="318" y="74"/>
                  </a:cxn>
                  <a:cxn ang="0">
                    <a:pos x="296" y="40"/>
                  </a:cxn>
                  <a:cxn ang="0">
                    <a:pos x="224" y="38"/>
                  </a:cxn>
                  <a:cxn ang="0">
                    <a:pos x="190" y="60"/>
                  </a:cxn>
                  <a:cxn ang="0">
                    <a:pos x="206" y="32"/>
                  </a:cxn>
                  <a:cxn ang="0">
                    <a:pos x="196" y="2"/>
                  </a:cxn>
                  <a:cxn ang="0">
                    <a:pos x="100" y="26"/>
                  </a:cxn>
                  <a:cxn ang="0">
                    <a:pos x="22" y="72"/>
                  </a:cxn>
                  <a:cxn ang="0">
                    <a:pos x="40" y="86"/>
                  </a:cxn>
                  <a:cxn ang="0">
                    <a:pos x="2" y="116"/>
                  </a:cxn>
                  <a:cxn ang="0">
                    <a:pos x="14" y="130"/>
                  </a:cxn>
                  <a:cxn ang="0">
                    <a:pos x="34" y="146"/>
                  </a:cxn>
                  <a:cxn ang="0">
                    <a:pos x="116" y="140"/>
                  </a:cxn>
                  <a:cxn ang="0">
                    <a:pos x="76" y="160"/>
                  </a:cxn>
                  <a:cxn ang="0">
                    <a:pos x="44" y="192"/>
                  </a:cxn>
                  <a:cxn ang="0">
                    <a:pos x="110" y="204"/>
                  </a:cxn>
                  <a:cxn ang="0">
                    <a:pos x="210" y="202"/>
                  </a:cxn>
                  <a:cxn ang="0">
                    <a:pos x="276" y="214"/>
                  </a:cxn>
                  <a:cxn ang="0">
                    <a:pos x="294" y="230"/>
                  </a:cxn>
                  <a:cxn ang="0">
                    <a:pos x="168" y="230"/>
                  </a:cxn>
                  <a:cxn ang="0">
                    <a:pos x="70" y="254"/>
                  </a:cxn>
                  <a:cxn ang="0">
                    <a:pos x="122" y="300"/>
                  </a:cxn>
                  <a:cxn ang="0">
                    <a:pos x="222" y="308"/>
                  </a:cxn>
                  <a:cxn ang="0">
                    <a:pos x="232" y="350"/>
                  </a:cxn>
                  <a:cxn ang="0">
                    <a:pos x="314" y="358"/>
                  </a:cxn>
                  <a:cxn ang="0">
                    <a:pos x="420" y="332"/>
                  </a:cxn>
                  <a:cxn ang="0">
                    <a:pos x="478" y="318"/>
                  </a:cxn>
                  <a:cxn ang="0">
                    <a:pos x="490" y="296"/>
                  </a:cxn>
                  <a:cxn ang="0">
                    <a:pos x="516" y="294"/>
                  </a:cxn>
                  <a:cxn ang="0">
                    <a:pos x="540" y="312"/>
                  </a:cxn>
                  <a:cxn ang="0">
                    <a:pos x="560" y="324"/>
                  </a:cxn>
                  <a:cxn ang="0">
                    <a:pos x="592" y="328"/>
                  </a:cxn>
                  <a:cxn ang="0">
                    <a:pos x="640" y="334"/>
                  </a:cxn>
                  <a:cxn ang="0">
                    <a:pos x="680" y="324"/>
                  </a:cxn>
                  <a:cxn ang="0">
                    <a:pos x="700" y="306"/>
                  </a:cxn>
                  <a:cxn ang="0">
                    <a:pos x="692" y="288"/>
                  </a:cxn>
                  <a:cxn ang="0">
                    <a:pos x="648" y="300"/>
                  </a:cxn>
                  <a:cxn ang="0">
                    <a:pos x="632" y="278"/>
                  </a:cxn>
                  <a:cxn ang="0">
                    <a:pos x="660" y="282"/>
                  </a:cxn>
                  <a:cxn ang="0">
                    <a:pos x="668" y="272"/>
                  </a:cxn>
                </a:cxnLst>
                <a:rect l="0" t="0" r="r" b="b"/>
                <a:pathLst>
                  <a:path w="736" h="358">
                    <a:moveTo>
                      <a:pt x="674" y="264"/>
                    </a:moveTo>
                    <a:lnTo>
                      <a:pt x="674" y="264"/>
                    </a:lnTo>
                    <a:lnTo>
                      <a:pt x="682" y="262"/>
                    </a:lnTo>
                    <a:lnTo>
                      <a:pt x="686" y="262"/>
                    </a:lnTo>
                    <a:lnTo>
                      <a:pt x="690" y="264"/>
                    </a:lnTo>
                    <a:lnTo>
                      <a:pt x="694" y="268"/>
                    </a:lnTo>
                    <a:lnTo>
                      <a:pt x="700" y="272"/>
                    </a:lnTo>
                    <a:lnTo>
                      <a:pt x="702" y="274"/>
                    </a:lnTo>
                    <a:lnTo>
                      <a:pt x="704" y="272"/>
                    </a:lnTo>
                    <a:lnTo>
                      <a:pt x="704" y="272"/>
                    </a:lnTo>
                    <a:lnTo>
                      <a:pt x="710" y="268"/>
                    </a:lnTo>
                    <a:lnTo>
                      <a:pt x="714" y="268"/>
                    </a:lnTo>
                    <a:lnTo>
                      <a:pt x="718" y="272"/>
                    </a:lnTo>
                    <a:lnTo>
                      <a:pt x="720" y="274"/>
                    </a:lnTo>
                    <a:lnTo>
                      <a:pt x="726" y="274"/>
                    </a:lnTo>
                    <a:lnTo>
                      <a:pt x="726" y="274"/>
                    </a:lnTo>
                    <a:lnTo>
                      <a:pt x="730" y="274"/>
                    </a:lnTo>
                    <a:lnTo>
                      <a:pt x="734" y="272"/>
                    </a:lnTo>
                    <a:lnTo>
                      <a:pt x="736" y="268"/>
                    </a:lnTo>
                    <a:lnTo>
                      <a:pt x="736" y="264"/>
                    </a:lnTo>
                    <a:lnTo>
                      <a:pt x="736" y="25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2" y="240"/>
                    </a:lnTo>
                    <a:lnTo>
                      <a:pt x="728" y="238"/>
                    </a:lnTo>
                    <a:lnTo>
                      <a:pt x="720" y="238"/>
                    </a:lnTo>
                    <a:lnTo>
                      <a:pt x="712" y="238"/>
                    </a:lnTo>
                    <a:lnTo>
                      <a:pt x="708" y="238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06" y="230"/>
                    </a:lnTo>
                    <a:lnTo>
                      <a:pt x="704" y="230"/>
                    </a:lnTo>
                    <a:lnTo>
                      <a:pt x="698" y="228"/>
                    </a:lnTo>
                    <a:lnTo>
                      <a:pt x="692" y="228"/>
                    </a:lnTo>
                    <a:lnTo>
                      <a:pt x="684" y="224"/>
                    </a:lnTo>
                    <a:lnTo>
                      <a:pt x="674" y="218"/>
                    </a:lnTo>
                    <a:lnTo>
                      <a:pt x="660" y="210"/>
                    </a:lnTo>
                    <a:lnTo>
                      <a:pt x="660" y="210"/>
                    </a:lnTo>
                    <a:lnTo>
                      <a:pt x="652" y="204"/>
                    </a:lnTo>
                    <a:lnTo>
                      <a:pt x="648" y="200"/>
                    </a:lnTo>
                    <a:lnTo>
                      <a:pt x="644" y="202"/>
                    </a:lnTo>
                    <a:lnTo>
                      <a:pt x="646" y="206"/>
                    </a:lnTo>
                    <a:lnTo>
                      <a:pt x="646" y="206"/>
                    </a:lnTo>
                    <a:lnTo>
                      <a:pt x="646" y="208"/>
                    </a:lnTo>
                    <a:lnTo>
                      <a:pt x="642" y="210"/>
                    </a:lnTo>
                    <a:lnTo>
                      <a:pt x="632" y="208"/>
                    </a:lnTo>
                    <a:lnTo>
                      <a:pt x="618" y="200"/>
                    </a:lnTo>
                    <a:lnTo>
                      <a:pt x="612" y="196"/>
                    </a:lnTo>
                    <a:lnTo>
                      <a:pt x="608" y="190"/>
                    </a:lnTo>
                    <a:lnTo>
                      <a:pt x="608" y="190"/>
                    </a:lnTo>
                    <a:lnTo>
                      <a:pt x="602" y="184"/>
                    </a:lnTo>
                    <a:lnTo>
                      <a:pt x="598" y="180"/>
                    </a:lnTo>
                    <a:lnTo>
                      <a:pt x="590" y="174"/>
                    </a:lnTo>
                    <a:lnTo>
                      <a:pt x="586" y="172"/>
                    </a:lnTo>
                    <a:lnTo>
                      <a:pt x="584" y="168"/>
                    </a:lnTo>
                    <a:lnTo>
                      <a:pt x="586" y="166"/>
                    </a:lnTo>
                    <a:lnTo>
                      <a:pt x="588" y="162"/>
                    </a:lnTo>
                    <a:lnTo>
                      <a:pt x="588" y="162"/>
                    </a:lnTo>
                    <a:lnTo>
                      <a:pt x="594" y="152"/>
                    </a:lnTo>
                    <a:lnTo>
                      <a:pt x="596" y="146"/>
                    </a:lnTo>
                    <a:lnTo>
                      <a:pt x="596" y="140"/>
                    </a:lnTo>
                    <a:lnTo>
                      <a:pt x="594" y="134"/>
                    </a:lnTo>
                    <a:lnTo>
                      <a:pt x="592" y="128"/>
                    </a:lnTo>
                    <a:lnTo>
                      <a:pt x="588" y="124"/>
                    </a:lnTo>
                    <a:lnTo>
                      <a:pt x="582" y="118"/>
                    </a:lnTo>
                    <a:lnTo>
                      <a:pt x="582" y="118"/>
                    </a:lnTo>
                    <a:lnTo>
                      <a:pt x="576" y="112"/>
                    </a:lnTo>
                    <a:lnTo>
                      <a:pt x="572" y="102"/>
                    </a:lnTo>
                    <a:lnTo>
                      <a:pt x="566" y="82"/>
                    </a:lnTo>
                    <a:lnTo>
                      <a:pt x="560" y="58"/>
                    </a:lnTo>
                    <a:lnTo>
                      <a:pt x="554" y="48"/>
                    </a:lnTo>
                    <a:lnTo>
                      <a:pt x="548" y="38"/>
                    </a:lnTo>
                    <a:lnTo>
                      <a:pt x="548" y="38"/>
                    </a:lnTo>
                    <a:lnTo>
                      <a:pt x="540" y="28"/>
                    </a:lnTo>
                    <a:lnTo>
                      <a:pt x="532" y="24"/>
                    </a:lnTo>
                    <a:lnTo>
                      <a:pt x="522" y="20"/>
                    </a:lnTo>
                    <a:lnTo>
                      <a:pt x="506" y="10"/>
                    </a:lnTo>
                    <a:lnTo>
                      <a:pt x="506" y="10"/>
                    </a:lnTo>
                    <a:lnTo>
                      <a:pt x="498" y="6"/>
                    </a:lnTo>
                    <a:lnTo>
                      <a:pt x="492" y="4"/>
                    </a:lnTo>
                    <a:lnTo>
                      <a:pt x="490" y="4"/>
                    </a:lnTo>
                    <a:lnTo>
                      <a:pt x="488" y="6"/>
                    </a:lnTo>
                    <a:lnTo>
                      <a:pt x="486" y="8"/>
                    </a:lnTo>
                    <a:lnTo>
                      <a:pt x="482" y="10"/>
                    </a:lnTo>
                    <a:lnTo>
                      <a:pt x="476" y="10"/>
                    </a:lnTo>
                    <a:lnTo>
                      <a:pt x="464" y="6"/>
                    </a:lnTo>
                    <a:lnTo>
                      <a:pt x="464" y="6"/>
                    </a:lnTo>
                    <a:lnTo>
                      <a:pt x="450" y="2"/>
                    </a:lnTo>
                    <a:lnTo>
                      <a:pt x="446" y="2"/>
                    </a:lnTo>
                    <a:lnTo>
                      <a:pt x="440" y="4"/>
                    </a:lnTo>
                    <a:lnTo>
                      <a:pt x="438" y="8"/>
                    </a:lnTo>
                    <a:lnTo>
                      <a:pt x="436" y="12"/>
                    </a:lnTo>
                    <a:lnTo>
                      <a:pt x="436" y="20"/>
                    </a:lnTo>
                    <a:lnTo>
                      <a:pt x="440" y="28"/>
                    </a:lnTo>
                    <a:lnTo>
                      <a:pt x="440" y="28"/>
                    </a:lnTo>
                    <a:lnTo>
                      <a:pt x="444" y="38"/>
                    </a:lnTo>
                    <a:lnTo>
                      <a:pt x="446" y="48"/>
                    </a:lnTo>
                    <a:lnTo>
                      <a:pt x="450" y="68"/>
                    </a:lnTo>
                    <a:lnTo>
                      <a:pt x="454" y="78"/>
                    </a:lnTo>
                    <a:lnTo>
                      <a:pt x="458" y="88"/>
                    </a:lnTo>
                    <a:lnTo>
                      <a:pt x="464" y="98"/>
                    </a:lnTo>
                    <a:lnTo>
                      <a:pt x="472" y="106"/>
                    </a:lnTo>
                    <a:lnTo>
                      <a:pt x="472" y="106"/>
                    </a:lnTo>
                    <a:lnTo>
                      <a:pt x="476" y="110"/>
                    </a:lnTo>
                    <a:lnTo>
                      <a:pt x="478" y="114"/>
                    </a:lnTo>
                    <a:lnTo>
                      <a:pt x="478" y="116"/>
                    </a:lnTo>
                    <a:lnTo>
                      <a:pt x="474" y="118"/>
                    </a:lnTo>
                    <a:lnTo>
                      <a:pt x="468" y="122"/>
                    </a:lnTo>
                    <a:lnTo>
                      <a:pt x="462" y="128"/>
                    </a:lnTo>
                    <a:lnTo>
                      <a:pt x="462" y="128"/>
                    </a:lnTo>
                    <a:lnTo>
                      <a:pt x="458" y="130"/>
                    </a:lnTo>
                    <a:lnTo>
                      <a:pt x="456" y="132"/>
                    </a:lnTo>
                    <a:lnTo>
                      <a:pt x="452" y="130"/>
                    </a:lnTo>
                    <a:lnTo>
                      <a:pt x="446" y="122"/>
                    </a:lnTo>
                    <a:lnTo>
                      <a:pt x="434" y="104"/>
                    </a:lnTo>
                    <a:lnTo>
                      <a:pt x="434" y="104"/>
                    </a:lnTo>
                    <a:lnTo>
                      <a:pt x="430" y="94"/>
                    </a:lnTo>
                    <a:lnTo>
                      <a:pt x="426" y="84"/>
                    </a:lnTo>
                    <a:lnTo>
                      <a:pt x="420" y="68"/>
                    </a:lnTo>
                    <a:lnTo>
                      <a:pt x="418" y="62"/>
                    </a:lnTo>
                    <a:lnTo>
                      <a:pt x="412" y="56"/>
                    </a:lnTo>
                    <a:lnTo>
                      <a:pt x="406" y="50"/>
                    </a:lnTo>
                    <a:lnTo>
                      <a:pt x="396" y="46"/>
                    </a:lnTo>
                    <a:lnTo>
                      <a:pt x="396" y="46"/>
                    </a:lnTo>
                    <a:lnTo>
                      <a:pt x="384" y="42"/>
                    </a:lnTo>
                    <a:lnTo>
                      <a:pt x="382" y="40"/>
                    </a:lnTo>
                    <a:lnTo>
                      <a:pt x="384" y="38"/>
                    </a:lnTo>
                    <a:lnTo>
                      <a:pt x="384" y="36"/>
                    </a:lnTo>
                    <a:lnTo>
                      <a:pt x="384" y="34"/>
                    </a:lnTo>
                    <a:lnTo>
                      <a:pt x="380" y="32"/>
                    </a:lnTo>
                    <a:lnTo>
                      <a:pt x="372" y="30"/>
                    </a:lnTo>
                    <a:lnTo>
                      <a:pt x="372" y="30"/>
                    </a:lnTo>
                    <a:lnTo>
                      <a:pt x="354" y="26"/>
                    </a:lnTo>
                    <a:lnTo>
                      <a:pt x="340" y="26"/>
                    </a:lnTo>
                    <a:lnTo>
                      <a:pt x="338" y="28"/>
                    </a:lnTo>
                    <a:lnTo>
                      <a:pt x="338" y="30"/>
                    </a:lnTo>
                    <a:lnTo>
                      <a:pt x="340" y="32"/>
                    </a:lnTo>
                    <a:lnTo>
                      <a:pt x="346" y="36"/>
                    </a:lnTo>
                    <a:lnTo>
                      <a:pt x="346" y="36"/>
                    </a:lnTo>
                    <a:lnTo>
                      <a:pt x="352" y="40"/>
                    </a:lnTo>
                    <a:lnTo>
                      <a:pt x="356" y="44"/>
                    </a:lnTo>
                    <a:lnTo>
                      <a:pt x="358" y="46"/>
                    </a:lnTo>
                    <a:lnTo>
                      <a:pt x="356" y="48"/>
                    </a:lnTo>
                    <a:lnTo>
                      <a:pt x="356" y="52"/>
                    </a:lnTo>
                    <a:lnTo>
                      <a:pt x="362" y="54"/>
                    </a:lnTo>
                    <a:lnTo>
                      <a:pt x="362" y="54"/>
                    </a:lnTo>
                    <a:lnTo>
                      <a:pt x="372" y="58"/>
                    </a:lnTo>
                    <a:lnTo>
                      <a:pt x="376" y="62"/>
                    </a:lnTo>
                    <a:lnTo>
                      <a:pt x="376" y="64"/>
                    </a:lnTo>
                    <a:lnTo>
                      <a:pt x="372" y="64"/>
                    </a:lnTo>
                    <a:lnTo>
                      <a:pt x="354" y="60"/>
                    </a:lnTo>
                    <a:lnTo>
                      <a:pt x="354" y="60"/>
                    </a:lnTo>
                    <a:lnTo>
                      <a:pt x="344" y="60"/>
                    </a:lnTo>
                    <a:lnTo>
                      <a:pt x="336" y="62"/>
                    </a:lnTo>
                    <a:lnTo>
                      <a:pt x="332" y="66"/>
                    </a:lnTo>
                    <a:lnTo>
                      <a:pt x="330" y="70"/>
                    </a:lnTo>
                    <a:lnTo>
                      <a:pt x="328" y="76"/>
                    </a:lnTo>
                    <a:lnTo>
                      <a:pt x="326" y="78"/>
                    </a:lnTo>
                    <a:lnTo>
                      <a:pt x="322" y="78"/>
                    </a:lnTo>
                    <a:lnTo>
                      <a:pt x="318" y="74"/>
                    </a:lnTo>
                    <a:lnTo>
                      <a:pt x="318" y="74"/>
                    </a:lnTo>
                    <a:lnTo>
                      <a:pt x="314" y="68"/>
                    </a:lnTo>
                    <a:lnTo>
                      <a:pt x="314" y="64"/>
                    </a:lnTo>
                    <a:lnTo>
                      <a:pt x="318" y="56"/>
                    </a:lnTo>
                    <a:lnTo>
                      <a:pt x="318" y="52"/>
                    </a:lnTo>
                    <a:lnTo>
                      <a:pt x="316" y="48"/>
                    </a:lnTo>
                    <a:lnTo>
                      <a:pt x="310" y="44"/>
                    </a:lnTo>
                    <a:lnTo>
                      <a:pt x="296" y="40"/>
                    </a:lnTo>
                    <a:lnTo>
                      <a:pt x="296" y="40"/>
                    </a:lnTo>
                    <a:lnTo>
                      <a:pt x="268" y="34"/>
                    </a:lnTo>
                    <a:lnTo>
                      <a:pt x="250" y="30"/>
                    </a:lnTo>
                    <a:lnTo>
                      <a:pt x="238" y="32"/>
                    </a:lnTo>
                    <a:lnTo>
                      <a:pt x="230" y="36"/>
                    </a:lnTo>
                    <a:lnTo>
                      <a:pt x="230" y="36"/>
                    </a:lnTo>
                    <a:lnTo>
                      <a:pt x="224" y="38"/>
                    </a:lnTo>
                    <a:lnTo>
                      <a:pt x="224" y="42"/>
                    </a:lnTo>
                    <a:lnTo>
                      <a:pt x="226" y="46"/>
                    </a:lnTo>
                    <a:lnTo>
                      <a:pt x="224" y="48"/>
                    </a:lnTo>
                    <a:lnTo>
                      <a:pt x="220" y="50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190" y="60"/>
                    </a:lnTo>
                    <a:lnTo>
                      <a:pt x="186" y="60"/>
                    </a:lnTo>
                    <a:lnTo>
                      <a:pt x="192" y="54"/>
                    </a:lnTo>
                    <a:lnTo>
                      <a:pt x="204" y="44"/>
                    </a:lnTo>
                    <a:lnTo>
                      <a:pt x="206" y="40"/>
                    </a:lnTo>
                    <a:lnTo>
                      <a:pt x="206" y="36"/>
                    </a:lnTo>
                    <a:lnTo>
                      <a:pt x="206" y="36"/>
                    </a:lnTo>
                    <a:lnTo>
                      <a:pt x="206" y="32"/>
                    </a:lnTo>
                    <a:lnTo>
                      <a:pt x="206" y="28"/>
                    </a:lnTo>
                    <a:lnTo>
                      <a:pt x="208" y="20"/>
                    </a:lnTo>
                    <a:lnTo>
                      <a:pt x="208" y="16"/>
                    </a:lnTo>
                    <a:lnTo>
                      <a:pt x="208" y="12"/>
                    </a:lnTo>
                    <a:lnTo>
                      <a:pt x="204" y="8"/>
                    </a:lnTo>
                    <a:lnTo>
                      <a:pt x="196" y="2"/>
                    </a:lnTo>
                    <a:lnTo>
                      <a:pt x="196" y="2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2" y="4"/>
                    </a:lnTo>
                    <a:lnTo>
                      <a:pt x="150" y="8"/>
                    </a:lnTo>
                    <a:lnTo>
                      <a:pt x="122" y="1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82" y="32"/>
                    </a:lnTo>
                    <a:lnTo>
                      <a:pt x="66" y="4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24" y="66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6" y="74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32" y="90"/>
                    </a:lnTo>
                    <a:lnTo>
                      <a:pt x="20" y="94"/>
                    </a:lnTo>
                    <a:lnTo>
                      <a:pt x="16" y="98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4" y="110"/>
                    </a:lnTo>
                    <a:lnTo>
                      <a:pt x="2" y="116"/>
                    </a:lnTo>
                    <a:lnTo>
                      <a:pt x="0" y="122"/>
                    </a:lnTo>
                    <a:lnTo>
                      <a:pt x="0" y="126"/>
                    </a:lnTo>
                    <a:lnTo>
                      <a:pt x="2" y="130"/>
                    </a:lnTo>
                    <a:lnTo>
                      <a:pt x="6" y="132"/>
                    </a:lnTo>
                    <a:lnTo>
                      <a:pt x="10" y="132"/>
                    </a:lnTo>
                    <a:lnTo>
                      <a:pt x="14" y="130"/>
                    </a:lnTo>
                    <a:lnTo>
                      <a:pt x="14" y="130"/>
                    </a:lnTo>
                    <a:lnTo>
                      <a:pt x="20" y="128"/>
                    </a:lnTo>
                    <a:lnTo>
                      <a:pt x="24" y="126"/>
                    </a:lnTo>
                    <a:lnTo>
                      <a:pt x="26" y="128"/>
                    </a:lnTo>
                    <a:lnTo>
                      <a:pt x="28" y="130"/>
                    </a:lnTo>
                    <a:lnTo>
                      <a:pt x="30" y="138"/>
                    </a:lnTo>
                    <a:lnTo>
                      <a:pt x="34" y="146"/>
                    </a:lnTo>
                    <a:lnTo>
                      <a:pt x="34" y="146"/>
                    </a:lnTo>
                    <a:lnTo>
                      <a:pt x="38" y="150"/>
                    </a:lnTo>
                    <a:lnTo>
                      <a:pt x="44" y="150"/>
                    </a:lnTo>
                    <a:lnTo>
                      <a:pt x="64" y="150"/>
                    </a:lnTo>
                    <a:lnTo>
                      <a:pt x="88" y="144"/>
                    </a:lnTo>
                    <a:lnTo>
                      <a:pt x="104" y="140"/>
                    </a:lnTo>
                    <a:lnTo>
                      <a:pt x="104" y="140"/>
                    </a:lnTo>
                    <a:lnTo>
                      <a:pt x="116" y="140"/>
                    </a:lnTo>
                    <a:lnTo>
                      <a:pt x="120" y="142"/>
                    </a:lnTo>
                    <a:lnTo>
                      <a:pt x="122" y="144"/>
                    </a:lnTo>
                    <a:lnTo>
                      <a:pt x="120" y="146"/>
                    </a:lnTo>
                    <a:lnTo>
                      <a:pt x="114" y="150"/>
                    </a:lnTo>
                    <a:lnTo>
                      <a:pt x="98" y="156"/>
                    </a:lnTo>
                    <a:lnTo>
                      <a:pt x="76" y="160"/>
                    </a:lnTo>
                    <a:lnTo>
                      <a:pt x="76" y="160"/>
                    </a:lnTo>
                    <a:lnTo>
                      <a:pt x="46" y="168"/>
                    </a:lnTo>
                    <a:lnTo>
                      <a:pt x="38" y="170"/>
                    </a:lnTo>
                    <a:lnTo>
                      <a:pt x="34" y="174"/>
                    </a:lnTo>
                    <a:lnTo>
                      <a:pt x="32" y="178"/>
                    </a:lnTo>
                    <a:lnTo>
                      <a:pt x="34" y="182"/>
                    </a:lnTo>
                    <a:lnTo>
                      <a:pt x="38" y="188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56" y="202"/>
                    </a:lnTo>
                    <a:lnTo>
                      <a:pt x="66" y="206"/>
                    </a:lnTo>
                    <a:lnTo>
                      <a:pt x="76" y="206"/>
                    </a:lnTo>
                    <a:lnTo>
                      <a:pt x="94" y="204"/>
                    </a:lnTo>
                    <a:lnTo>
                      <a:pt x="94" y="204"/>
                    </a:lnTo>
                    <a:lnTo>
                      <a:pt x="110" y="204"/>
                    </a:lnTo>
                    <a:lnTo>
                      <a:pt x="120" y="206"/>
                    </a:lnTo>
                    <a:lnTo>
                      <a:pt x="132" y="208"/>
                    </a:lnTo>
                    <a:lnTo>
                      <a:pt x="152" y="208"/>
                    </a:lnTo>
                    <a:lnTo>
                      <a:pt x="152" y="208"/>
                    </a:lnTo>
                    <a:lnTo>
                      <a:pt x="176" y="206"/>
                    </a:lnTo>
                    <a:lnTo>
                      <a:pt x="194" y="202"/>
                    </a:lnTo>
                    <a:lnTo>
                      <a:pt x="210" y="202"/>
                    </a:lnTo>
                    <a:lnTo>
                      <a:pt x="220" y="202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50" y="208"/>
                    </a:lnTo>
                    <a:lnTo>
                      <a:pt x="262" y="210"/>
                    </a:lnTo>
                    <a:lnTo>
                      <a:pt x="268" y="210"/>
                    </a:lnTo>
                    <a:lnTo>
                      <a:pt x="276" y="214"/>
                    </a:lnTo>
                    <a:lnTo>
                      <a:pt x="276" y="214"/>
                    </a:lnTo>
                    <a:lnTo>
                      <a:pt x="290" y="220"/>
                    </a:lnTo>
                    <a:lnTo>
                      <a:pt x="302" y="226"/>
                    </a:lnTo>
                    <a:lnTo>
                      <a:pt x="306" y="228"/>
                    </a:lnTo>
                    <a:lnTo>
                      <a:pt x="306" y="230"/>
                    </a:lnTo>
                    <a:lnTo>
                      <a:pt x="294" y="230"/>
                    </a:lnTo>
                    <a:lnTo>
                      <a:pt x="294" y="230"/>
                    </a:lnTo>
                    <a:lnTo>
                      <a:pt x="280" y="230"/>
                    </a:lnTo>
                    <a:lnTo>
                      <a:pt x="276" y="232"/>
                    </a:lnTo>
                    <a:lnTo>
                      <a:pt x="268" y="232"/>
                    </a:lnTo>
                    <a:lnTo>
                      <a:pt x="246" y="230"/>
                    </a:lnTo>
                    <a:lnTo>
                      <a:pt x="246" y="230"/>
                    </a:lnTo>
                    <a:lnTo>
                      <a:pt x="210" y="228"/>
                    </a:lnTo>
                    <a:lnTo>
                      <a:pt x="168" y="230"/>
                    </a:lnTo>
                    <a:lnTo>
                      <a:pt x="126" y="234"/>
                    </a:lnTo>
                    <a:lnTo>
                      <a:pt x="90" y="240"/>
                    </a:lnTo>
                    <a:lnTo>
                      <a:pt x="90" y="240"/>
                    </a:lnTo>
                    <a:lnTo>
                      <a:pt x="76" y="244"/>
                    </a:lnTo>
                    <a:lnTo>
                      <a:pt x="70" y="250"/>
                    </a:lnTo>
                    <a:lnTo>
                      <a:pt x="70" y="252"/>
                    </a:lnTo>
                    <a:lnTo>
                      <a:pt x="70" y="254"/>
                    </a:lnTo>
                    <a:lnTo>
                      <a:pt x="72" y="262"/>
                    </a:lnTo>
                    <a:lnTo>
                      <a:pt x="78" y="268"/>
                    </a:lnTo>
                    <a:lnTo>
                      <a:pt x="86" y="274"/>
                    </a:lnTo>
                    <a:lnTo>
                      <a:pt x="100" y="290"/>
                    </a:lnTo>
                    <a:lnTo>
                      <a:pt x="100" y="290"/>
                    </a:lnTo>
                    <a:lnTo>
                      <a:pt x="110" y="296"/>
                    </a:lnTo>
                    <a:lnTo>
                      <a:pt x="122" y="300"/>
                    </a:lnTo>
                    <a:lnTo>
                      <a:pt x="138" y="302"/>
                    </a:lnTo>
                    <a:lnTo>
                      <a:pt x="156" y="304"/>
                    </a:lnTo>
                    <a:lnTo>
                      <a:pt x="190" y="304"/>
                    </a:lnTo>
                    <a:lnTo>
                      <a:pt x="214" y="304"/>
                    </a:lnTo>
                    <a:lnTo>
                      <a:pt x="214" y="304"/>
                    </a:lnTo>
                    <a:lnTo>
                      <a:pt x="220" y="306"/>
                    </a:lnTo>
                    <a:lnTo>
                      <a:pt x="222" y="308"/>
                    </a:lnTo>
                    <a:lnTo>
                      <a:pt x="224" y="314"/>
                    </a:lnTo>
                    <a:lnTo>
                      <a:pt x="224" y="320"/>
                    </a:lnTo>
                    <a:lnTo>
                      <a:pt x="222" y="332"/>
                    </a:lnTo>
                    <a:lnTo>
                      <a:pt x="222" y="338"/>
                    </a:lnTo>
                    <a:lnTo>
                      <a:pt x="224" y="342"/>
                    </a:lnTo>
                    <a:lnTo>
                      <a:pt x="224" y="342"/>
                    </a:lnTo>
                    <a:lnTo>
                      <a:pt x="232" y="350"/>
                    </a:lnTo>
                    <a:lnTo>
                      <a:pt x="238" y="356"/>
                    </a:lnTo>
                    <a:lnTo>
                      <a:pt x="246" y="358"/>
                    </a:lnTo>
                    <a:lnTo>
                      <a:pt x="260" y="358"/>
                    </a:lnTo>
                    <a:lnTo>
                      <a:pt x="260" y="358"/>
                    </a:lnTo>
                    <a:lnTo>
                      <a:pt x="282" y="358"/>
                    </a:lnTo>
                    <a:lnTo>
                      <a:pt x="300" y="358"/>
                    </a:lnTo>
                    <a:lnTo>
                      <a:pt x="314" y="358"/>
                    </a:lnTo>
                    <a:lnTo>
                      <a:pt x="324" y="356"/>
                    </a:lnTo>
                    <a:lnTo>
                      <a:pt x="324" y="356"/>
                    </a:lnTo>
                    <a:lnTo>
                      <a:pt x="342" y="352"/>
                    </a:lnTo>
                    <a:lnTo>
                      <a:pt x="370" y="348"/>
                    </a:lnTo>
                    <a:lnTo>
                      <a:pt x="398" y="342"/>
                    </a:lnTo>
                    <a:lnTo>
                      <a:pt x="412" y="338"/>
                    </a:lnTo>
                    <a:lnTo>
                      <a:pt x="420" y="332"/>
                    </a:lnTo>
                    <a:lnTo>
                      <a:pt x="420" y="332"/>
                    </a:lnTo>
                    <a:lnTo>
                      <a:pt x="428" y="328"/>
                    </a:lnTo>
                    <a:lnTo>
                      <a:pt x="436" y="326"/>
                    </a:lnTo>
                    <a:lnTo>
                      <a:pt x="450" y="326"/>
                    </a:lnTo>
                    <a:lnTo>
                      <a:pt x="462" y="324"/>
                    </a:lnTo>
                    <a:lnTo>
                      <a:pt x="470" y="322"/>
                    </a:lnTo>
                    <a:lnTo>
                      <a:pt x="478" y="318"/>
                    </a:lnTo>
                    <a:lnTo>
                      <a:pt x="478" y="318"/>
                    </a:lnTo>
                    <a:lnTo>
                      <a:pt x="486" y="312"/>
                    </a:lnTo>
                    <a:lnTo>
                      <a:pt x="488" y="308"/>
                    </a:lnTo>
                    <a:lnTo>
                      <a:pt x="490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90" y="296"/>
                    </a:lnTo>
                    <a:lnTo>
                      <a:pt x="494" y="294"/>
                    </a:lnTo>
                    <a:lnTo>
                      <a:pt x="500" y="290"/>
                    </a:lnTo>
                    <a:lnTo>
                      <a:pt x="500" y="290"/>
                    </a:lnTo>
                    <a:lnTo>
                      <a:pt x="506" y="288"/>
                    </a:lnTo>
                    <a:lnTo>
                      <a:pt x="512" y="290"/>
                    </a:lnTo>
                    <a:lnTo>
                      <a:pt x="514" y="292"/>
                    </a:lnTo>
                    <a:lnTo>
                      <a:pt x="516" y="294"/>
                    </a:lnTo>
                    <a:lnTo>
                      <a:pt x="514" y="304"/>
                    </a:lnTo>
                    <a:lnTo>
                      <a:pt x="514" y="304"/>
                    </a:lnTo>
                    <a:lnTo>
                      <a:pt x="514" y="312"/>
                    </a:lnTo>
                    <a:lnTo>
                      <a:pt x="514" y="312"/>
                    </a:lnTo>
                    <a:lnTo>
                      <a:pt x="518" y="312"/>
                    </a:lnTo>
                    <a:lnTo>
                      <a:pt x="530" y="310"/>
                    </a:lnTo>
                    <a:lnTo>
                      <a:pt x="540" y="312"/>
                    </a:lnTo>
                    <a:lnTo>
                      <a:pt x="554" y="314"/>
                    </a:lnTo>
                    <a:lnTo>
                      <a:pt x="554" y="314"/>
                    </a:lnTo>
                    <a:lnTo>
                      <a:pt x="564" y="318"/>
                    </a:lnTo>
                    <a:lnTo>
                      <a:pt x="568" y="320"/>
                    </a:lnTo>
                    <a:lnTo>
                      <a:pt x="568" y="322"/>
                    </a:lnTo>
                    <a:lnTo>
                      <a:pt x="566" y="322"/>
                    </a:lnTo>
                    <a:lnTo>
                      <a:pt x="560" y="324"/>
                    </a:lnTo>
                    <a:lnTo>
                      <a:pt x="562" y="326"/>
                    </a:lnTo>
                    <a:lnTo>
                      <a:pt x="568" y="330"/>
                    </a:lnTo>
                    <a:lnTo>
                      <a:pt x="568" y="330"/>
                    </a:lnTo>
                    <a:lnTo>
                      <a:pt x="576" y="332"/>
                    </a:lnTo>
                    <a:lnTo>
                      <a:pt x="582" y="332"/>
                    </a:lnTo>
                    <a:lnTo>
                      <a:pt x="588" y="330"/>
                    </a:lnTo>
                    <a:lnTo>
                      <a:pt x="592" y="328"/>
                    </a:lnTo>
                    <a:lnTo>
                      <a:pt x="596" y="328"/>
                    </a:lnTo>
                    <a:lnTo>
                      <a:pt x="602" y="328"/>
                    </a:lnTo>
                    <a:lnTo>
                      <a:pt x="612" y="332"/>
                    </a:lnTo>
                    <a:lnTo>
                      <a:pt x="612" y="332"/>
                    </a:lnTo>
                    <a:lnTo>
                      <a:pt x="628" y="336"/>
                    </a:lnTo>
                    <a:lnTo>
                      <a:pt x="636" y="336"/>
                    </a:lnTo>
                    <a:lnTo>
                      <a:pt x="640" y="334"/>
                    </a:lnTo>
                    <a:lnTo>
                      <a:pt x="648" y="336"/>
                    </a:lnTo>
                    <a:lnTo>
                      <a:pt x="648" y="336"/>
                    </a:lnTo>
                    <a:lnTo>
                      <a:pt x="654" y="336"/>
                    </a:lnTo>
                    <a:lnTo>
                      <a:pt x="658" y="336"/>
                    </a:lnTo>
                    <a:lnTo>
                      <a:pt x="668" y="332"/>
                    </a:lnTo>
                    <a:lnTo>
                      <a:pt x="676" y="326"/>
                    </a:lnTo>
                    <a:lnTo>
                      <a:pt x="680" y="324"/>
                    </a:lnTo>
                    <a:lnTo>
                      <a:pt x="686" y="324"/>
                    </a:lnTo>
                    <a:lnTo>
                      <a:pt x="686" y="324"/>
                    </a:lnTo>
                    <a:lnTo>
                      <a:pt x="694" y="322"/>
                    </a:lnTo>
                    <a:lnTo>
                      <a:pt x="700" y="316"/>
                    </a:lnTo>
                    <a:lnTo>
                      <a:pt x="702" y="314"/>
                    </a:lnTo>
                    <a:lnTo>
                      <a:pt x="702" y="310"/>
                    </a:lnTo>
                    <a:lnTo>
                      <a:pt x="700" y="306"/>
                    </a:lnTo>
                    <a:lnTo>
                      <a:pt x="696" y="304"/>
                    </a:lnTo>
                    <a:lnTo>
                      <a:pt x="696" y="304"/>
                    </a:lnTo>
                    <a:lnTo>
                      <a:pt x="692" y="300"/>
                    </a:lnTo>
                    <a:lnTo>
                      <a:pt x="690" y="298"/>
                    </a:lnTo>
                    <a:lnTo>
                      <a:pt x="692" y="294"/>
                    </a:lnTo>
                    <a:lnTo>
                      <a:pt x="694" y="290"/>
                    </a:lnTo>
                    <a:lnTo>
                      <a:pt x="692" y="288"/>
                    </a:lnTo>
                    <a:lnTo>
                      <a:pt x="688" y="286"/>
                    </a:lnTo>
                    <a:lnTo>
                      <a:pt x="688" y="286"/>
                    </a:lnTo>
                    <a:lnTo>
                      <a:pt x="682" y="286"/>
                    </a:lnTo>
                    <a:lnTo>
                      <a:pt x="674" y="288"/>
                    </a:lnTo>
                    <a:lnTo>
                      <a:pt x="660" y="296"/>
                    </a:lnTo>
                    <a:lnTo>
                      <a:pt x="648" y="300"/>
                    </a:lnTo>
                    <a:lnTo>
                      <a:pt x="648" y="300"/>
                    </a:lnTo>
                    <a:lnTo>
                      <a:pt x="650" y="296"/>
                    </a:lnTo>
                    <a:lnTo>
                      <a:pt x="650" y="296"/>
                    </a:lnTo>
                    <a:lnTo>
                      <a:pt x="652" y="290"/>
                    </a:lnTo>
                    <a:lnTo>
                      <a:pt x="650" y="286"/>
                    </a:lnTo>
                    <a:lnTo>
                      <a:pt x="646" y="284"/>
                    </a:lnTo>
                    <a:lnTo>
                      <a:pt x="642" y="280"/>
                    </a:lnTo>
                    <a:lnTo>
                      <a:pt x="632" y="278"/>
                    </a:lnTo>
                    <a:lnTo>
                      <a:pt x="630" y="276"/>
                    </a:lnTo>
                    <a:lnTo>
                      <a:pt x="632" y="274"/>
                    </a:lnTo>
                    <a:lnTo>
                      <a:pt x="632" y="274"/>
                    </a:lnTo>
                    <a:lnTo>
                      <a:pt x="634" y="272"/>
                    </a:lnTo>
                    <a:lnTo>
                      <a:pt x="638" y="272"/>
                    </a:lnTo>
                    <a:lnTo>
                      <a:pt x="650" y="278"/>
                    </a:lnTo>
                    <a:lnTo>
                      <a:pt x="660" y="282"/>
                    </a:lnTo>
                    <a:lnTo>
                      <a:pt x="666" y="282"/>
                    </a:lnTo>
                    <a:lnTo>
                      <a:pt x="670" y="280"/>
                    </a:lnTo>
                    <a:lnTo>
                      <a:pt x="670" y="280"/>
                    </a:lnTo>
                    <a:lnTo>
                      <a:pt x="672" y="278"/>
                    </a:lnTo>
                    <a:lnTo>
                      <a:pt x="672" y="276"/>
                    </a:lnTo>
                    <a:lnTo>
                      <a:pt x="670" y="272"/>
                    </a:lnTo>
                    <a:lnTo>
                      <a:pt x="668" y="272"/>
                    </a:lnTo>
                    <a:lnTo>
                      <a:pt x="668" y="270"/>
                    </a:lnTo>
                    <a:lnTo>
                      <a:pt x="670" y="266"/>
                    </a:lnTo>
                    <a:lnTo>
                      <a:pt x="674" y="264"/>
                    </a:lnTo>
                    <a:lnTo>
                      <a:pt x="674" y="26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82" name="Freeform 6115">
                <a:extLst>
                  <a:ext uri="{FF2B5EF4-FFF2-40B4-BE49-F238E27FC236}">
                    <a16:creationId xmlns:a16="http://schemas.microsoft.com/office/drawing/2014/main" id="{916F9E97-9F0F-4885-AD11-C1D209E3B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730" y="1203643"/>
                <a:ext cx="165100" cy="125730"/>
              </a:xfrm>
              <a:custGeom>
                <a:avLst/>
                <a:gdLst/>
                <a:ahLst/>
                <a:cxnLst>
                  <a:cxn ang="0">
                    <a:pos x="256" y="98"/>
                  </a:cxn>
                  <a:cxn ang="0">
                    <a:pos x="250" y="90"/>
                  </a:cxn>
                  <a:cxn ang="0">
                    <a:pos x="242" y="92"/>
                  </a:cxn>
                  <a:cxn ang="0">
                    <a:pos x="234" y="94"/>
                  </a:cxn>
                  <a:cxn ang="0">
                    <a:pos x="222" y="84"/>
                  </a:cxn>
                  <a:cxn ang="0">
                    <a:pos x="216" y="74"/>
                  </a:cxn>
                  <a:cxn ang="0">
                    <a:pos x="192" y="60"/>
                  </a:cxn>
                  <a:cxn ang="0">
                    <a:pos x="188" y="56"/>
                  </a:cxn>
                  <a:cxn ang="0">
                    <a:pos x="196" y="52"/>
                  </a:cxn>
                  <a:cxn ang="0">
                    <a:pos x="208" y="48"/>
                  </a:cxn>
                  <a:cxn ang="0">
                    <a:pos x="226" y="42"/>
                  </a:cxn>
                  <a:cxn ang="0">
                    <a:pos x="222" y="38"/>
                  </a:cxn>
                  <a:cxn ang="0">
                    <a:pos x="216" y="32"/>
                  </a:cxn>
                  <a:cxn ang="0">
                    <a:pos x="222" y="24"/>
                  </a:cxn>
                  <a:cxn ang="0">
                    <a:pos x="230" y="20"/>
                  </a:cxn>
                  <a:cxn ang="0">
                    <a:pos x="230" y="10"/>
                  </a:cxn>
                  <a:cxn ang="0">
                    <a:pos x="218" y="4"/>
                  </a:cxn>
                  <a:cxn ang="0">
                    <a:pos x="194" y="4"/>
                  </a:cxn>
                  <a:cxn ang="0">
                    <a:pos x="180" y="8"/>
                  </a:cxn>
                  <a:cxn ang="0">
                    <a:pos x="152" y="12"/>
                  </a:cxn>
                  <a:cxn ang="0">
                    <a:pos x="130" y="6"/>
                  </a:cxn>
                  <a:cxn ang="0">
                    <a:pos x="110" y="0"/>
                  </a:cxn>
                  <a:cxn ang="0">
                    <a:pos x="86" y="4"/>
                  </a:cxn>
                  <a:cxn ang="0">
                    <a:pos x="64" y="14"/>
                  </a:cxn>
                  <a:cxn ang="0">
                    <a:pos x="50" y="24"/>
                  </a:cxn>
                  <a:cxn ang="0">
                    <a:pos x="48" y="34"/>
                  </a:cxn>
                  <a:cxn ang="0">
                    <a:pos x="62" y="44"/>
                  </a:cxn>
                  <a:cxn ang="0">
                    <a:pos x="70" y="48"/>
                  </a:cxn>
                  <a:cxn ang="0">
                    <a:pos x="88" y="58"/>
                  </a:cxn>
                  <a:cxn ang="0">
                    <a:pos x="96" y="68"/>
                  </a:cxn>
                  <a:cxn ang="0">
                    <a:pos x="92" y="78"/>
                  </a:cxn>
                  <a:cxn ang="0">
                    <a:pos x="78" y="88"/>
                  </a:cxn>
                  <a:cxn ang="0">
                    <a:pos x="74" y="88"/>
                  </a:cxn>
                  <a:cxn ang="0">
                    <a:pos x="58" y="86"/>
                  </a:cxn>
                  <a:cxn ang="0">
                    <a:pos x="38" y="74"/>
                  </a:cxn>
                  <a:cxn ang="0">
                    <a:pos x="20" y="64"/>
                  </a:cxn>
                  <a:cxn ang="0">
                    <a:pos x="10" y="64"/>
                  </a:cxn>
                  <a:cxn ang="0">
                    <a:pos x="2" y="72"/>
                  </a:cxn>
                  <a:cxn ang="0">
                    <a:pos x="0" y="78"/>
                  </a:cxn>
                  <a:cxn ang="0">
                    <a:pos x="6" y="94"/>
                  </a:cxn>
                  <a:cxn ang="0">
                    <a:pos x="26" y="110"/>
                  </a:cxn>
                  <a:cxn ang="0">
                    <a:pos x="56" y="124"/>
                  </a:cxn>
                  <a:cxn ang="0">
                    <a:pos x="74" y="132"/>
                  </a:cxn>
                  <a:cxn ang="0">
                    <a:pos x="104" y="148"/>
                  </a:cxn>
                  <a:cxn ang="0">
                    <a:pos x="124" y="168"/>
                  </a:cxn>
                  <a:cxn ang="0">
                    <a:pos x="150" y="194"/>
                  </a:cxn>
                  <a:cxn ang="0">
                    <a:pos x="162" y="198"/>
                  </a:cxn>
                  <a:cxn ang="0">
                    <a:pos x="176" y="194"/>
                  </a:cxn>
                  <a:cxn ang="0">
                    <a:pos x="180" y="184"/>
                  </a:cxn>
                  <a:cxn ang="0">
                    <a:pos x="182" y="174"/>
                  </a:cxn>
                  <a:cxn ang="0">
                    <a:pos x="192" y="170"/>
                  </a:cxn>
                  <a:cxn ang="0">
                    <a:pos x="200" y="172"/>
                  </a:cxn>
                  <a:cxn ang="0">
                    <a:pos x="220" y="170"/>
                  </a:cxn>
                  <a:cxn ang="0">
                    <a:pos x="238" y="162"/>
                  </a:cxn>
                  <a:cxn ang="0">
                    <a:pos x="250" y="148"/>
                  </a:cxn>
                  <a:cxn ang="0">
                    <a:pos x="252" y="138"/>
                  </a:cxn>
                  <a:cxn ang="0">
                    <a:pos x="252" y="124"/>
                  </a:cxn>
                  <a:cxn ang="0">
                    <a:pos x="258" y="114"/>
                  </a:cxn>
                  <a:cxn ang="0">
                    <a:pos x="258" y="106"/>
                  </a:cxn>
                  <a:cxn ang="0">
                    <a:pos x="256" y="98"/>
                  </a:cxn>
                </a:cxnLst>
                <a:rect l="0" t="0" r="r" b="b"/>
                <a:pathLst>
                  <a:path w="260" h="198">
                    <a:moveTo>
                      <a:pt x="256" y="98"/>
                    </a:moveTo>
                    <a:lnTo>
                      <a:pt x="256" y="98"/>
                    </a:lnTo>
                    <a:lnTo>
                      <a:pt x="254" y="92"/>
                    </a:lnTo>
                    <a:lnTo>
                      <a:pt x="250" y="90"/>
                    </a:lnTo>
                    <a:lnTo>
                      <a:pt x="246" y="90"/>
                    </a:lnTo>
                    <a:lnTo>
                      <a:pt x="242" y="92"/>
                    </a:lnTo>
                    <a:lnTo>
                      <a:pt x="238" y="94"/>
                    </a:lnTo>
                    <a:lnTo>
                      <a:pt x="234" y="94"/>
                    </a:lnTo>
                    <a:lnTo>
                      <a:pt x="228" y="90"/>
                    </a:lnTo>
                    <a:lnTo>
                      <a:pt x="222" y="84"/>
                    </a:lnTo>
                    <a:lnTo>
                      <a:pt x="222" y="84"/>
                    </a:lnTo>
                    <a:lnTo>
                      <a:pt x="216" y="74"/>
                    </a:lnTo>
                    <a:lnTo>
                      <a:pt x="208" y="68"/>
                    </a:lnTo>
                    <a:lnTo>
                      <a:pt x="192" y="60"/>
                    </a:lnTo>
                    <a:lnTo>
                      <a:pt x="190" y="58"/>
                    </a:lnTo>
                    <a:lnTo>
                      <a:pt x="188" y="56"/>
                    </a:lnTo>
                    <a:lnTo>
                      <a:pt x="190" y="54"/>
                    </a:lnTo>
                    <a:lnTo>
                      <a:pt x="196" y="52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20" y="46"/>
                    </a:lnTo>
                    <a:lnTo>
                      <a:pt x="226" y="42"/>
                    </a:lnTo>
                    <a:lnTo>
                      <a:pt x="226" y="40"/>
                    </a:lnTo>
                    <a:lnTo>
                      <a:pt x="222" y="38"/>
                    </a:lnTo>
                    <a:lnTo>
                      <a:pt x="218" y="34"/>
                    </a:lnTo>
                    <a:lnTo>
                      <a:pt x="216" y="32"/>
                    </a:lnTo>
                    <a:lnTo>
                      <a:pt x="216" y="28"/>
                    </a:lnTo>
                    <a:lnTo>
                      <a:pt x="222" y="24"/>
                    </a:lnTo>
                    <a:lnTo>
                      <a:pt x="222" y="24"/>
                    </a:lnTo>
                    <a:lnTo>
                      <a:pt x="230" y="20"/>
                    </a:lnTo>
                    <a:lnTo>
                      <a:pt x="232" y="16"/>
                    </a:lnTo>
                    <a:lnTo>
                      <a:pt x="230" y="10"/>
                    </a:lnTo>
                    <a:lnTo>
                      <a:pt x="226" y="6"/>
                    </a:lnTo>
                    <a:lnTo>
                      <a:pt x="218" y="4"/>
                    </a:lnTo>
                    <a:lnTo>
                      <a:pt x="208" y="4"/>
                    </a:lnTo>
                    <a:lnTo>
                      <a:pt x="194" y="4"/>
                    </a:lnTo>
                    <a:lnTo>
                      <a:pt x="180" y="8"/>
                    </a:lnTo>
                    <a:lnTo>
                      <a:pt x="180" y="8"/>
                    </a:lnTo>
                    <a:lnTo>
                      <a:pt x="164" y="12"/>
                    </a:lnTo>
                    <a:lnTo>
                      <a:pt x="152" y="12"/>
                    </a:lnTo>
                    <a:lnTo>
                      <a:pt x="140" y="10"/>
                    </a:lnTo>
                    <a:lnTo>
                      <a:pt x="130" y="6"/>
                    </a:lnTo>
                    <a:lnTo>
                      <a:pt x="120" y="4"/>
                    </a:lnTo>
                    <a:lnTo>
                      <a:pt x="110" y="0"/>
                    </a:lnTo>
                    <a:lnTo>
                      <a:pt x="98" y="0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64" y="14"/>
                    </a:lnTo>
                    <a:lnTo>
                      <a:pt x="56" y="20"/>
                    </a:lnTo>
                    <a:lnTo>
                      <a:pt x="50" y="24"/>
                    </a:lnTo>
                    <a:lnTo>
                      <a:pt x="46" y="28"/>
                    </a:lnTo>
                    <a:lnTo>
                      <a:pt x="48" y="34"/>
                    </a:lnTo>
                    <a:lnTo>
                      <a:pt x="52" y="38"/>
                    </a:lnTo>
                    <a:lnTo>
                      <a:pt x="62" y="44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82" y="52"/>
                    </a:lnTo>
                    <a:lnTo>
                      <a:pt x="88" y="58"/>
                    </a:lnTo>
                    <a:lnTo>
                      <a:pt x="94" y="62"/>
                    </a:lnTo>
                    <a:lnTo>
                      <a:pt x="96" y="68"/>
                    </a:lnTo>
                    <a:lnTo>
                      <a:pt x="94" y="74"/>
                    </a:lnTo>
                    <a:lnTo>
                      <a:pt x="92" y="78"/>
                    </a:lnTo>
                    <a:lnTo>
                      <a:pt x="86" y="84"/>
                    </a:lnTo>
                    <a:lnTo>
                      <a:pt x="78" y="88"/>
                    </a:lnTo>
                    <a:lnTo>
                      <a:pt x="78" y="88"/>
                    </a:lnTo>
                    <a:lnTo>
                      <a:pt x="74" y="88"/>
                    </a:lnTo>
                    <a:lnTo>
                      <a:pt x="68" y="90"/>
                    </a:lnTo>
                    <a:lnTo>
                      <a:pt x="58" y="86"/>
                    </a:lnTo>
                    <a:lnTo>
                      <a:pt x="48" y="80"/>
                    </a:lnTo>
                    <a:lnTo>
                      <a:pt x="38" y="74"/>
                    </a:lnTo>
                    <a:lnTo>
                      <a:pt x="28" y="68"/>
                    </a:lnTo>
                    <a:lnTo>
                      <a:pt x="20" y="64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8"/>
                    </a:lnTo>
                    <a:lnTo>
                      <a:pt x="0" y="86"/>
                    </a:lnTo>
                    <a:lnTo>
                      <a:pt x="6" y="94"/>
                    </a:lnTo>
                    <a:lnTo>
                      <a:pt x="14" y="102"/>
                    </a:lnTo>
                    <a:lnTo>
                      <a:pt x="26" y="110"/>
                    </a:lnTo>
                    <a:lnTo>
                      <a:pt x="40" y="118"/>
                    </a:lnTo>
                    <a:lnTo>
                      <a:pt x="56" y="124"/>
                    </a:lnTo>
                    <a:lnTo>
                      <a:pt x="74" y="132"/>
                    </a:lnTo>
                    <a:lnTo>
                      <a:pt x="74" y="132"/>
                    </a:lnTo>
                    <a:lnTo>
                      <a:pt x="90" y="138"/>
                    </a:lnTo>
                    <a:lnTo>
                      <a:pt x="104" y="148"/>
                    </a:lnTo>
                    <a:lnTo>
                      <a:pt x="116" y="158"/>
                    </a:lnTo>
                    <a:lnTo>
                      <a:pt x="124" y="168"/>
                    </a:lnTo>
                    <a:lnTo>
                      <a:pt x="142" y="188"/>
                    </a:lnTo>
                    <a:lnTo>
                      <a:pt x="150" y="194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70" y="198"/>
                    </a:lnTo>
                    <a:lnTo>
                      <a:pt x="176" y="194"/>
                    </a:lnTo>
                    <a:lnTo>
                      <a:pt x="178" y="190"/>
                    </a:lnTo>
                    <a:lnTo>
                      <a:pt x="180" y="184"/>
                    </a:lnTo>
                    <a:lnTo>
                      <a:pt x="182" y="178"/>
                    </a:lnTo>
                    <a:lnTo>
                      <a:pt x="182" y="174"/>
                    </a:lnTo>
                    <a:lnTo>
                      <a:pt x="186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200" y="172"/>
                    </a:lnTo>
                    <a:lnTo>
                      <a:pt x="210" y="172"/>
                    </a:lnTo>
                    <a:lnTo>
                      <a:pt x="220" y="170"/>
                    </a:lnTo>
                    <a:lnTo>
                      <a:pt x="230" y="166"/>
                    </a:lnTo>
                    <a:lnTo>
                      <a:pt x="238" y="162"/>
                    </a:lnTo>
                    <a:lnTo>
                      <a:pt x="246" y="156"/>
                    </a:lnTo>
                    <a:lnTo>
                      <a:pt x="250" y="148"/>
                    </a:lnTo>
                    <a:lnTo>
                      <a:pt x="252" y="138"/>
                    </a:lnTo>
                    <a:lnTo>
                      <a:pt x="252" y="138"/>
                    </a:lnTo>
                    <a:lnTo>
                      <a:pt x="252" y="130"/>
                    </a:lnTo>
                    <a:lnTo>
                      <a:pt x="252" y="124"/>
                    </a:lnTo>
                    <a:lnTo>
                      <a:pt x="256" y="118"/>
                    </a:lnTo>
                    <a:lnTo>
                      <a:pt x="258" y="114"/>
                    </a:lnTo>
                    <a:lnTo>
                      <a:pt x="260" y="112"/>
                    </a:lnTo>
                    <a:lnTo>
                      <a:pt x="258" y="106"/>
                    </a:lnTo>
                    <a:lnTo>
                      <a:pt x="256" y="98"/>
                    </a:lnTo>
                    <a:lnTo>
                      <a:pt x="256" y="9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83" name="Freeform 6116">
                <a:extLst>
                  <a:ext uri="{FF2B5EF4-FFF2-40B4-BE49-F238E27FC236}">
                    <a16:creationId xmlns:a16="http://schemas.microsoft.com/office/drawing/2014/main" id="{309ED03C-BEDF-477A-8AB2-94918BD94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060" y="1098233"/>
                <a:ext cx="34290" cy="889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2" y="14"/>
                  </a:cxn>
                  <a:cxn ang="0">
                    <a:pos x="8" y="14"/>
                  </a:cxn>
                  <a:cxn ang="0">
                    <a:pos x="16" y="14"/>
                  </a:cxn>
                  <a:cxn ang="0">
                    <a:pos x="36" y="10"/>
                  </a:cxn>
                  <a:cxn ang="0">
                    <a:pos x="50" y="4"/>
                  </a:cxn>
                  <a:cxn ang="0">
                    <a:pos x="54" y="2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38" y="0"/>
                  </a:cxn>
                  <a:cxn ang="0">
                    <a:pos x="18" y="4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2" y="14"/>
                  </a:cxn>
                  <a:cxn ang="0">
                    <a:pos x="2" y="14"/>
                  </a:cxn>
                </a:cxnLst>
                <a:rect l="0" t="0" r="r" b="b"/>
                <a:pathLst>
                  <a:path w="54" h="14">
                    <a:moveTo>
                      <a:pt x="2" y="14"/>
                    </a:moveTo>
                    <a:lnTo>
                      <a:pt x="2" y="14"/>
                    </a:lnTo>
                    <a:lnTo>
                      <a:pt x="8" y="14"/>
                    </a:lnTo>
                    <a:lnTo>
                      <a:pt x="16" y="14"/>
                    </a:lnTo>
                    <a:lnTo>
                      <a:pt x="36" y="10"/>
                    </a:lnTo>
                    <a:lnTo>
                      <a:pt x="50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18" y="4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84" name="Freeform 6117">
                <a:extLst>
                  <a:ext uri="{FF2B5EF4-FFF2-40B4-BE49-F238E27FC236}">
                    <a16:creationId xmlns:a16="http://schemas.microsoft.com/office/drawing/2014/main" id="{7EF09E41-B1D0-4C89-A28F-956FEFC4D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200" y="1394143"/>
                <a:ext cx="114300" cy="66040"/>
              </a:xfrm>
              <a:custGeom>
                <a:avLst/>
                <a:gdLst/>
                <a:ahLst/>
                <a:cxnLst>
                  <a:cxn ang="0">
                    <a:pos x="42" y="32"/>
                  </a:cxn>
                  <a:cxn ang="0">
                    <a:pos x="42" y="32"/>
                  </a:cxn>
                  <a:cxn ang="0">
                    <a:pos x="32" y="42"/>
                  </a:cxn>
                  <a:cxn ang="0">
                    <a:pos x="24" y="50"/>
                  </a:cxn>
                  <a:cxn ang="0">
                    <a:pos x="14" y="52"/>
                  </a:cxn>
                  <a:cxn ang="0">
                    <a:pos x="8" y="54"/>
                  </a:cxn>
                  <a:cxn ang="0">
                    <a:pos x="2" y="56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20" y="74"/>
                  </a:cxn>
                  <a:cxn ang="0">
                    <a:pos x="34" y="78"/>
                  </a:cxn>
                  <a:cxn ang="0">
                    <a:pos x="72" y="86"/>
                  </a:cxn>
                  <a:cxn ang="0">
                    <a:pos x="72" y="86"/>
                  </a:cxn>
                  <a:cxn ang="0">
                    <a:pos x="84" y="88"/>
                  </a:cxn>
                  <a:cxn ang="0">
                    <a:pos x="94" y="92"/>
                  </a:cxn>
                  <a:cxn ang="0">
                    <a:pos x="112" y="100"/>
                  </a:cxn>
                  <a:cxn ang="0">
                    <a:pos x="120" y="102"/>
                  </a:cxn>
                  <a:cxn ang="0">
                    <a:pos x="128" y="104"/>
                  </a:cxn>
                  <a:cxn ang="0">
                    <a:pos x="136" y="102"/>
                  </a:cxn>
                  <a:cxn ang="0">
                    <a:pos x="142" y="96"/>
                  </a:cxn>
                  <a:cxn ang="0">
                    <a:pos x="142" y="96"/>
                  </a:cxn>
                  <a:cxn ang="0">
                    <a:pos x="150" y="90"/>
                  </a:cxn>
                  <a:cxn ang="0">
                    <a:pos x="156" y="88"/>
                  </a:cxn>
                  <a:cxn ang="0">
                    <a:pos x="164" y="86"/>
                  </a:cxn>
                  <a:cxn ang="0">
                    <a:pos x="170" y="86"/>
                  </a:cxn>
                  <a:cxn ang="0">
                    <a:pos x="174" y="84"/>
                  </a:cxn>
                  <a:cxn ang="0">
                    <a:pos x="178" y="78"/>
                  </a:cxn>
                  <a:cxn ang="0">
                    <a:pos x="178" y="78"/>
                  </a:cxn>
                  <a:cxn ang="0">
                    <a:pos x="180" y="74"/>
                  </a:cxn>
                  <a:cxn ang="0">
                    <a:pos x="180" y="72"/>
                  </a:cxn>
                  <a:cxn ang="0">
                    <a:pos x="174" y="72"/>
                  </a:cxn>
                  <a:cxn ang="0">
                    <a:pos x="170" y="72"/>
                  </a:cxn>
                  <a:cxn ang="0">
                    <a:pos x="164" y="70"/>
                  </a:cxn>
                  <a:cxn ang="0">
                    <a:pos x="158" y="66"/>
                  </a:cxn>
                  <a:cxn ang="0">
                    <a:pos x="152" y="58"/>
                  </a:cxn>
                  <a:cxn ang="0">
                    <a:pos x="152" y="58"/>
                  </a:cxn>
                  <a:cxn ang="0">
                    <a:pos x="148" y="50"/>
                  </a:cxn>
                  <a:cxn ang="0">
                    <a:pos x="144" y="44"/>
                  </a:cxn>
                  <a:cxn ang="0">
                    <a:pos x="140" y="42"/>
                  </a:cxn>
                  <a:cxn ang="0">
                    <a:pos x="136" y="42"/>
                  </a:cxn>
                  <a:cxn ang="0">
                    <a:pos x="124" y="36"/>
                  </a:cxn>
                  <a:cxn ang="0">
                    <a:pos x="116" y="30"/>
                  </a:cxn>
                  <a:cxn ang="0">
                    <a:pos x="106" y="20"/>
                  </a:cxn>
                  <a:cxn ang="0">
                    <a:pos x="106" y="20"/>
                  </a:cxn>
                  <a:cxn ang="0">
                    <a:pos x="94" y="10"/>
                  </a:cxn>
                  <a:cxn ang="0">
                    <a:pos x="86" y="2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4" y="4"/>
                  </a:cxn>
                  <a:cxn ang="0">
                    <a:pos x="56" y="10"/>
                  </a:cxn>
                  <a:cxn ang="0">
                    <a:pos x="42" y="32"/>
                  </a:cxn>
                  <a:cxn ang="0">
                    <a:pos x="42" y="32"/>
                  </a:cxn>
                </a:cxnLst>
                <a:rect l="0" t="0" r="r" b="b"/>
                <a:pathLst>
                  <a:path w="180" h="104">
                    <a:moveTo>
                      <a:pt x="42" y="32"/>
                    </a:moveTo>
                    <a:lnTo>
                      <a:pt x="42" y="32"/>
                    </a:lnTo>
                    <a:lnTo>
                      <a:pt x="32" y="42"/>
                    </a:lnTo>
                    <a:lnTo>
                      <a:pt x="24" y="50"/>
                    </a:lnTo>
                    <a:lnTo>
                      <a:pt x="14" y="52"/>
                    </a:lnTo>
                    <a:lnTo>
                      <a:pt x="8" y="54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20" y="74"/>
                    </a:lnTo>
                    <a:lnTo>
                      <a:pt x="34" y="78"/>
                    </a:lnTo>
                    <a:lnTo>
                      <a:pt x="72" y="86"/>
                    </a:lnTo>
                    <a:lnTo>
                      <a:pt x="72" y="86"/>
                    </a:lnTo>
                    <a:lnTo>
                      <a:pt x="84" y="88"/>
                    </a:lnTo>
                    <a:lnTo>
                      <a:pt x="94" y="92"/>
                    </a:lnTo>
                    <a:lnTo>
                      <a:pt x="112" y="100"/>
                    </a:lnTo>
                    <a:lnTo>
                      <a:pt x="120" y="102"/>
                    </a:lnTo>
                    <a:lnTo>
                      <a:pt x="128" y="104"/>
                    </a:lnTo>
                    <a:lnTo>
                      <a:pt x="136" y="102"/>
                    </a:lnTo>
                    <a:lnTo>
                      <a:pt x="142" y="96"/>
                    </a:lnTo>
                    <a:lnTo>
                      <a:pt x="142" y="96"/>
                    </a:lnTo>
                    <a:lnTo>
                      <a:pt x="150" y="90"/>
                    </a:lnTo>
                    <a:lnTo>
                      <a:pt x="156" y="88"/>
                    </a:lnTo>
                    <a:lnTo>
                      <a:pt x="164" y="86"/>
                    </a:lnTo>
                    <a:lnTo>
                      <a:pt x="170" y="86"/>
                    </a:lnTo>
                    <a:lnTo>
                      <a:pt x="174" y="84"/>
                    </a:lnTo>
                    <a:lnTo>
                      <a:pt x="178" y="78"/>
                    </a:lnTo>
                    <a:lnTo>
                      <a:pt x="178" y="78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74" y="72"/>
                    </a:lnTo>
                    <a:lnTo>
                      <a:pt x="170" y="72"/>
                    </a:lnTo>
                    <a:lnTo>
                      <a:pt x="164" y="70"/>
                    </a:lnTo>
                    <a:lnTo>
                      <a:pt x="158" y="66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48" y="50"/>
                    </a:lnTo>
                    <a:lnTo>
                      <a:pt x="144" y="44"/>
                    </a:lnTo>
                    <a:lnTo>
                      <a:pt x="140" y="42"/>
                    </a:lnTo>
                    <a:lnTo>
                      <a:pt x="136" y="42"/>
                    </a:lnTo>
                    <a:lnTo>
                      <a:pt x="124" y="36"/>
                    </a:lnTo>
                    <a:lnTo>
                      <a:pt x="116" y="3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94" y="10"/>
                    </a:lnTo>
                    <a:lnTo>
                      <a:pt x="86" y="2"/>
                    </a:lnTo>
                    <a:lnTo>
                      <a:pt x="78" y="0"/>
                    </a:lnTo>
                    <a:lnTo>
                      <a:pt x="70" y="0"/>
                    </a:lnTo>
                    <a:lnTo>
                      <a:pt x="64" y="4"/>
                    </a:lnTo>
                    <a:lnTo>
                      <a:pt x="56" y="10"/>
                    </a:lnTo>
                    <a:lnTo>
                      <a:pt x="42" y="32"/>
                    </a:lnTo>
                    <a:lnTo>
                      <a:pt x="42" y="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85" name="Freeform 6118">
                <a:extLst>
                  <a:ext uri="{FF2B5EF4-FFF2-40B4-BE49-F238E27FC236}">
                    <a16:creationId xmlns:a16="http://schemas.microsoft.com/office/drawing/2014/main" id="{4461DC14-6C3B-42D5-A82E-E35B7AC7C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839" y="699453"/>
                <a:ext cx="1550670" cy="1127760"/>
              </a:xfrm>
              <a:custGeom>
                <a:avLst/>
                <a:gdLst/>
                <a:ahLst/>
                <a:cxnLst>
                  <a:cxn ang="0">
                    <a:pos x="220" y="296"/>
                  </a:cxn>
                  <a:cxn ang="0">
                    <a:pos x="150" y="400"/>
                  </a:cxn>
                  <a:cxn ang="0">
                    <a:pos x="96" y="502"/>
                  </a:cxn>
                  <a:cxn ang="0">
                    <a:pos x="62" y="558"/>
                  </a:cxn>
                  <a:cxn ang="0">
                    <a:pos x="228" y="618"/>
                  </a:cxn>
                  <a:cxn ang="0">
                    <a:pos x="350" y="620"/>
                  </a:cxn>
                  <a:cxn ang="0">
                    <a:pos x="584" y="666"/>
                  </a:cxn>
                  <a:cxn ang="0">
                    <a:pos x="674" y="786"/>
                  </a:cxn>
                  <a:cxn ang="0">
                    <a:pos x="706" y="902"/>
                  </a:cxn>
                  <a:cxn ang="0">
                    <a:pos x="744" y="990"/>
                  </a:cxn>
                  <a:cxn ang="0">
                    <a:pos x="836" y="1010"/>
                  </a:cxn>
                  <a:cxn ang="0">
                    <a:pos x="750" y="1050"/>
                  </a:cxn>
                  <a:cxn ang="0">
                    <a:pos x="890" y="1110"/>
                  </a:cxn>
                  <a:cxn ang="0">
                    <a:pos x="788" y="1212"/>
                  </a:cxn>
                  <a:cxn ang="0">
                    <a:pos x="782" y="1328"/>
                  </a:cxn>
                  <a:cxn ang="0">
                    <a:pos x="834" y="1452"/>
                  </a:cxn>
                  <a:cxn ang="0">
                    <a:pos x="922" y="1474"/>
                  </a:cxn>
                  <a:cxn ang="0">
                    <a:pos x="860" y="1502"/>
                  </a:cxn>
                  <a:cxn ang="0">
                    <a:pos x="908" y="1598"/>
                  </a:cxn>
                  <a:cxn ang="0">
                    <a:pos x="966" y="1678"/>
                  </a:cxn>
                  <a:cxn ang="0">
                    <a:pos x="1032" y="1712"/>
                  </a:cxn>
                  <a:cxn ang="0">
                    <a:pos x="1090" y="1738"/>
                  </a:cxn>
                  <a:cxn ang="0">
                    <a:pos x="1196" y="1768"/>
                  </a:cxn>
                  <a:cxn ang="0">
                    <a:pos x="1232" y="1622"/>
                  </a:cxn>
                  <a:cxn ang="0">
                    <a:pos x="1262" y="1566"/>
                  </a:cxn>
                  <a:cxn ang="0">
                    <a:pos x="1262" y="1486"/>
                  </a:cxn>
                  <a:cxn ang="0">
                    <a:pos x="1332" y="1420"/>
                  </a:cxn>
                  <a:cxn ang="0">
                    <a:pos x="1402" y="1376"/>
                  </a:cxn>
                  <a:cxn ang="0">
                    <a:pos x="1412" y="1372"/>
                  </a:cxn>
                  <a:cxn ang="0">
                    <a:pos x="1468" y="1372"/>
                  </a:cxn>
                  <a:cxn ang="0">
                    <a:pos x="1628" y="1238"/>
                  </a:cxn>
                  <a:cxn ang="0">
                    <a:pos x="1748" y="1208"/>
                  </a:cxn>
                  <a:cxn ang="0">
                    <a:pos x="2012" y="1102"/>
                  </a:cxn>
                  <a:cxn ang="0">
                    <a:pos x="1846" y="1076"/>
                  </a:cxn>
                  <a:cxn ang="0">
                    <a:pos x="1800" y="1058"/>
                  </a:cxn>
                  <a:cxn ang="0">
                    <a:pos x="1842" y="970"/>
                  </a:cxn>
                  <a:cxn ang="0">
                    <a:pos x="2060" y="1056"/>
                  </a:cxn>
                  <a:cxn ang="0">
                    <a:pos x="2054" y="956"/>
                  </a:cxn>
                  <a:cxn ang="0">
                    <a:pos x="1916" y="858"/>
                  </a:cxn>
                  <a:cxn ang="0">
                    <a:pos x="2100" y="830"/>
                  </a:cxn>
                  <a:cxn ang="0">
                    <a:pos x="2142" y="768"/>
                  </a:cxn>
                  <a:cxn ang="0">
                    <a:pos x="2154" y="698"/>
                  </a:cxn>
                  <a:cxn ang="0">
                    <a:pos x="2066" y="608"/>
                  </a:cxn>
                  <a:cxn ang="0">
                    <a:pos x="2144" y="562"/>
                  </a:cxn>
                  <a:cxn ang="0">
                    <a:pos x="2144" y="504"/>
                  </a:cxn>
                  <a:cxn ang="0">
                    <a:pos x="2096" y="408"/>
                  </a:cxn>
                  <a:cxn ang="0">
                    <a:pos x="2228" y="310"/>
                  </a:cxn>
                  <a:cxn ang="0">
                    <a:pos x="2278" y="276"/>
                  </a:cxn>
                  <a:cxn ang="0">
                    <a:pos x="2298" y="244"/>
                  </a:cxn>
                  <a:cxn ang="0">
                    <a:pos x="2322" y="150"/>
                  </a:cxn>
                  <a:cxn ang="0">
                    <a:pos x="2050" y="210"/>
                  </a:cxn>
                  <a:cxn ang="0">
                    <a:pos x="1962" y="152"/>
                  </a:cxn>
                  <a:cxn ang="0">
                    <a:pos x="1616" y="174"/>
                  </a:cxn>
                  <a:cxn ang="0">
                    <a:pos x="2034" y="78"/>
                  </a:cxn>
                  <a:cxn ang="0">
                    <a:pos x="1724" y="52"/>
                  </a:cxn>
                  <a:cxn ang="0">
                    <a:pos x="1618" y="2"/>
                  </a:cxn>
                  <a:cxn ang="0">
                    <a:pos x="1402" y="44"/>
                  </a:cxn>
                  <a:cxn ang="0">
                    <a:pos x="1048" y="56"/>
                  </a:cxn>
                  <a:cxn ang="0">
                    <a:pos x="1110" y="74"/>
                  </a:cxn>
                  <a:cxn ang="0">
                    <a:pos x="1108" y="158"/>
                  </a:cxn>
                  <a:cxn ang="0">
                    <a:pos x="900" y="148"/>
                  </a:cxn>
                  <a:cxn ang="0">
                    <a:pos x="756" y="114"/>
                  </a:cxn>
                </a:cxnLst>
                <a:rect l="0" t="0" r="r" b="b"/>
                <a:pathLst>
                  <a:path w="2442" h="1776">
                    <a:moveTo>
                      <a:pt x="470" y="176"/>
                    </a:moveTo>
                    <a:lnTo>
                      <a:pt x="470" y="176"/>
                    </a:lnTo>
                    <a:lnTo>
                      <a:pt x="476" y="186"/>
                    </a:lnTo>
                    <a:lnTo>
                      <a:pt x="478" y="194"/>
                    </a:lnTo>
                    <a:lnTo>
                      <a:pt x="480" y="202"/>
                    </a:lnTo>
                    <a:lnTo>
                      <a:pt x="478" y="210"/>
                    </a:lnTo>
                    <a:lnTo>
                      <a:pt x="474" y="216"/>
                    </a:lnTo>
                    <a:lnTo>
                      <a:pt x="466" y="218"/>
                    </a:lnTo>
                    <a:lnTo>
                      <a:pt x="458" y="220"/>
                    </a:lnTo>
                    <a:lnTo>
                      <a:pt x="446" y="218"/>
                    </a:lnTo>
                    <a:lnTo>
                      <a:pt x="446" y="218"/>
                    </a:lnTo>
                    <a:lnTo>
                      <a:pt x="426" y="212"/>
                    </a:lnTo>
                    <a:lnTo>
                      <a:pt x="406" y="210"/>
                    </a:lnTo>
                    <a:lnTo>
                      <a:pt x="386" y="210"/>
                    </a:lnTo>
                    <a:lnTo>
                      <a:pt x="368" y="212"/>
                    </a:lnTo>
                    <a:lnTo>
                      <a:pt x="350" y="216"/>
                    </a:lnTo>
                    <a:lnTo>
                      <a:pt x="334" y="222"/>
                    </a:lnTo>
                    <a:lnTo>
                      <a:pt x="318" y="230"/>
                    </a:lnTo>
                    <a:lnTo>
                      <a:pt x="304" y="238"/>
                    </a:lnTo>
                    <a:lnTo>
                      <a:pt x="304" y="238"/>
                    </a:lnTo>
                    <a:lnTo>
                      <a:pt x="272" y="256"/>
                    </a:lnTo>
                    <a:lnTo>
                      <a:pt x="244" y="270"/>
                    </a:lnTo>
                    <a:lnTo>
                      <a:pt x="232" y="276"/>
                    </a:lnTo>
                    <a:lnTo>
                      <a:pt x="222" y="284"/>
                    </a:lnTo>
                    <a:lnTo>
                      <a:pt x="218" y="290"/>
                    </a:lnTo>
                    <a:lnTo>
                      <a:pt x="218" y="292"/>
                    </a:lnTo>
                    <a:lnTo>
                      <a:pt x="220" y="296"/>
                    </a:lnTo>
                    <a:lnTo>
                      <a:pt x="220" y="296"/>
                    </a:lnTo>
                    <a:lnTo>
                      <a:pt x="226" y="300"/>
                    </a:lnTo>
                    <a:lnTo>
                      <a:pt x="234" y="304"/>
                    </a:lnTo>
                    <a:lnTo>
                      <a:pt x="244" y="308"/>
                    </a:lnTo>
                    <a:lnTo>
                      <a:pt x="256" y="308"/>
                    </a:lnTo>
                    <a:lnTo>
                      <a:pt x="280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10" y="306"/>
                    </a:lnTo>
                    <a:lnTo>
                      <a:pt x="316" y="310"/>
                    </a:lnTo>
                    <a:lnTo>
                      <a:pt x="318" y="318"/>
                    </a:lnTo>
                    <a:lnTo>
                      <a:pt x="320" y="326"/>
                    </a:lnTo>
                    <a:lnTo>
                      <a:pt x="318" y="338"/>
                    </a:lnTo>
                    <a:lnTo>
                      <a:pt x="314" y="348"/>
                    </a:lnTo>
                    <a:lnTo>
                      <a:pt x="308" y="360"/>
                    </a:lnTo>
                    <a:lnTo>
                      <a:pt x="300" y="370"/>
                    </a:lnTo>
                    <a:lnTo>
                      <a:pt x="300" y="370"/>
                    </a:lnTo>
                    <a:lnTo>
                      <a:pt x="290" y="380"/>
                    </a:lnTo>
                    <a:lnTo>
                      <a:pt x="280" y="384"/>
                    </a:lnTo>
                    <a:lnTo>
                      <a:pt x="268" y="386"/>
                    </a:lnTo>
                    <a:lnTo>
                      <a:pt x="254" y="386"/>
                    </a:lnTo>
                    <a:lnTo>
                      <a:pt x="224" y="382"/>
                    </a:lnTo>
                    <a:lnTo>
                      <a:pt x="206" y="382"/>
                    </a:lnTo>
                    <a:lnTo>
                      <a:pt x="188" y="384"/>
                    </a:lnTo>
                    <a:lnTo>
                      <a:pt x="188" y="384"/>
                    </a:lnTo>
                    <a:lnTo>
                      <a:pt x="172" y="388"/>
                    </a:lnTo>
                    <a:lnTo>
                      <a:pt x="162" y="392"/>
                    </a:lnTo>
                    <a:lnTo>
                      <a:pt x="154" y="396"/>
                    </a:lnTo>
                    <a:lnTo>
                      <a:pt x="150" y="400"/>
                    </a:lnTo>
                    <a:lnTo>
                      <a:pt x="142" y="404"/>
                    </a:lnTo>
                    <a:lnTo>
                      <a:pt x="130" y="408"/>
                    </a:lnTo>
                    <a:lnTo>
                      <a:pt x="112" y="412"/>
                    </a:lnTo>
                    <a:lnTo>
                      <a:pt x="84" y="418"/>
                    </a:lnTo>
                    <a:lnTo>
                      <a:pt x="84" y="418"/>
                    </a:lnTo>
                    <a:lnTo>
                      <a:pt x="54" y="422"/>
                    </a:lnTo>
                    <a:lnTo>
                      <a:pt x="32" y="428"/>
                    </a:lnTo>
                    <a:lnTo>
                      <a:pt x="16" y="434"/>
                    </a:lnTo>
                    <a:lnTo>
                      <a:pt x="4" y="440"/>
                    </a:lnTo>
                    <a:lnTo>
                      <a:pt x="0" y="448"/>
                    </a:lnTo>
                    <a:lnTo>
                      <a:pt x="0" y="456"/>
                    </a:lnTo>
                    <a:lnTo>
                      <a:pt x="4" y="464"/>
                    </a:lnTo>
                    <a:lnTo>
                      <a:pt x="12" y="472"/>
                    </a:lnTo>
                    <a:lnTo>
                      <a:pt x="12" y="472"/>
                    </a:lnTo>
                    <a:lnTo>
                      <a:pt x="20" y="478"/>
                    </a:lnTo>
                    <a:lnTo>
                      <a:pt x="28" y="482"/>
                    </a:lnTo>
                    <a:lnTo>
                      <a:pt x="38" y="484"/>
                    </a:lnTo>
                    <a:lnTo>
                      <a:pt x="48" y="484"/>
                    </a:lnTo>
                    <a:lnTo>
                      <a:pt x="52" y="486"/>
                    </a:lnTo>
                    <a:lnTo>
                      <a:pt x="56" y="490"/>
                    </a:lnTo>
                    <a:lnTo>
                      <a:pt x="56" y="490"/>
                    </a:lnTo>
                    <a:lnTo>
                      <a:pt x="62" y="494"/>
                    </a:lnTo>
                    <a:lnTo>
                      <a:pt x="68" y="496"/>
                    </a:lnTo>
                    <a:lnTo>
                      <a:pt x="78" y="496"/>
                    </a:lnTo>
                    <a:lnTo>
                      <a:pt x="88" y="496"/>
                    </a:lnTo>
                    <a:lnTo>
                      <a:pt x="92" y="498"/>
                    </a:lnTo>
                    <a:lnTo>
                      <a:pt x="96" y="502"/>
                    </a:lnTo>
                    <a:lnTo>
                      <a:pt x="96" y="502"/>
                    </a:lnTo>
                    <a:lnTo>
                      <a:pt x="102" y="506"/>
                    </a:lnTo>
                    <a:lnTo>
                      <a:pt x="108" y="510"/>
                    </a:lnTo>
                    <a:lnTo>
                      <a:pt x="116" y="514"/>
                    </a:lnTo>
                    <a:lnTo>
                      <a:pt x="124" y="514"/>
                    </a:lnTo>
                    <a:lnTo>
                      <a:pt x="144" y="516"/>
                    </a:lnTo>
                    <a:lnTo>
                      <a:pt x="174" y="516"/>
                    </a:lnTo>
                    <a:lnTo>
                      <a:pt x="174" y="516"/>
                    </a:lnTo>
                    <a:lnTo>
                      <a:pt x="192" y="516"/>
                    </a:lnTo>
                    <a:lnTo>
                      <a:pt x="208" y="514"/>
                    </a:lnTo>
                    <a:lnTo>
                      <a:pt x="238" y="508"/>
                    </a:lnTo>
                    <a:lnTo>
                      <a:pt x="250" y="506"/>
                    </a:lnTo>
                    <a:lnTo>
                      <a:pt x="260" y="506"/>
                    </a:lnTo>
                    <a:lnTo>
                      <a:pt x="268" y="506"/>
                    </a:lnTo>
                    <a:lnTo>
                      <a:pt x="272" y="512"/>
                    </a:lnTo>
                    <a:lnTo>
                      <a:pt x="272" y="512"/>
                    </a:lnTo>
                    <a:lnTo>
                      <a:pt x="272" y="516"/>
                    </a:lnTo>
                    <a:lnTo>
                      <a:pt x="268" y="520"/>
                    </a:lnTo>
                    <a:lnTo>
                      <a:pt x="260" y="524"/>
                    </a:lnTo>
                    <a:lnTo>
                      <a:pt x="248" y="524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28" y="534"/>
                    </a:lnTo>
                    <a:lnTo>
                      <a:pt x="106" y="538"/>
                    </a:lnTo>
                    <a:lnTo>
                      <a:pt x="86" y="542"/>
                    </a:lnTo>
                    <a:lnTo>
                      <a:pt x="72" y="546"/>
                    </a:lnTo>
                    <a:lnTo>
                      <a:pt x="62" y="552"/>
                    </a:lnTo>
                    <a:lnTo>
                      <a:pt x="60" y="554"/>
                    </a:lnTo>
                    <a:lnTo>
                      <a:pt x="62" y="558"/>
                    </a:lnTo>
                    <a:lnTo>
                      <a:pt x="64" y="562"/>
                    </a:lnTo>
                    <a:lnTo>
                      <a:pt x="68" y="564"/>
                    </a:lnTo>
                    <a:lnTo>
                      <a:pt x="68" y="564"/>
                    </a:lnTo>
                    <a:lnTo>
                      <a:pt x="84" y="570"/>
                    </a:lnTo>
                    <a:lnTo>
                      <a:pt x="102" y="574"/>
                    </a:lnTo>
                    <a:lnTo>
                      <a:pt x="140" y="580"/>
                    </a:lnTo>
                    <a:lnTo>
                      <a:pt x="154" y="584"/>
                    </a:lnTo>
                    <a:lnTo>
                      <a:pt x="162" y="586"/>
                    </a:lnTo>
                    <a:lnTo>
                      <a:pt x="162" y="588"/>
                    </a:lnTo>
                    <a:lnTo>
                      <a:pt x="160" y="590"/>
                    </a:lnTo>
                    <a:lnTo>
                      <a:pt x="148" y="594"/>
                    </a:lnTo>
                    <a:lnTo>
                      <a:pt x="148" y="594"/>
                    </a:lnTo>
                    <a:lnTo>
                      <a:pt x="136" y="598"/>
                    </a:lnTo>
                    <a:lnTo>
                      <a:pt x="132" y="602"/>
                    </a:lnTo>
                    <a:lnTo>
                      <a:pt x="132" y="604"/>
                    </a:lnTo>
                    <a:lnTo>
                      <a:pt x="132" y="606"/>
                    </a:lnTo>
                    <a:lnTo>
                      <a:pt x="136" y="608"/>
                    </a:lnTo>
                    <a:lnTo>
                      <a:pt x="146" y="614"/>
                    </a:lnTo>
                    <a:lnTo>
                      <a:pt x="182" y="624"/>
                    </a:lnTo>
                    <a:lnTo>
                      <a:pt x="224" y="636"/>
                    </a:lnTo>
                    <a:lnTo>
                      <a:pt x="224" y="636"/>
                    </a:lnTo>
                    <a:lnTo>
                      <a:pt x="242" y="642"/>
                    </a:lnTo>
                    <a:lnTo>
                      <a:pt x="248" y="642"/>
                    </a:lnTo>
                    <a:lnTo>
                      <a:pt x="248" y="642"/>
                    </a:lnTo>
                    <a:lnTo>
                      <a:pt x="248" y="640"/>
                    </a:lnTo>
                    <a:lnTo>
                      <a:pt x="242" y="634"/>
                    </a:lnTo>
                    <a:lnTo>
                      <a:pt x="230" y="622"/>
                    </a:lnTo>
                    <a:lnTo>
                      <a:pt x="228" y="618"/>
                    </a:lnTo>
                    <a:lnTo>
                      <a:pt x="228" y="616"/>
                    </a:lnTo>
                    <a:lnTo>
                      <a:pt x="232" y="614"/>
                    </a:lnTo>
                    <a:lnTo>
                      <a:pt x="232" y="614"/>
                    </a:lnTo>
                    <a:lnTo>
                      <a:pt x="238" y="612"/>
                    </a:lnTo>
                    <a:lnTo>
                      <a:pt x="242" y="614"/>
                    </a:lnTo>
                    <a:lnTo>
                      <a:pt x="246" y="620"/>
                    </a:lnTo>
                    <a:lnTo>
                      <a:pt x="250" y="622"/>
                    </a:lnTo>
                    <a:lnTo>
                      <a:pt x="254" y="622"/>
                    </a:lnTo>
                    <a:lnTo>
                      <a:pt x="262" y="622"/>
                    </a:lnTo>
                    <a:lnTo>
                      <a:pt x="272" y="618"/>
                    </a:lnTo>
                    <a:lnTo>
                      <a:pt x="272" y="618"/>
                    </a:lnTo>
                    <a:lnTo>
                      <a:pt x="282" y="614"/>
                    </a:lnTo>
                    <a:lnTo>
                      <a:pt x="286" y="614"/>
                    </a:lnTo>
                    <a:lnTo>
                      <a:pt x="286" y="616"/>
                    </a:lnTo>
                    <a:lnTo>
                      <a:pt x="286" y="618"/>
                    </a:lnTo>
                    <a:lnTo>
                      <a:pt x="284" y="622"/>
                    </a:lnTo>
                    <a:lnTo>
                      <a:pt x="286" y="626"/>
                    </a:lnTo>
                    <a:lnTo>
                      <a:pt x="290" y="630"/>
                    </a:lnTo>
                    <a:lnTo>
                      <a:pt x="300" y="630"/>
                    </a:lnTo>
                    <a:lnTo>
                      <a:pt x="300" y="630"/>
                    </a:lnTo>
                    <a:lnTo>
                      <a:pt x="312" y="630"/>
                    </a:lnTo>
                    <a:lnTo>
                      <a:pt x="320" y="626"/>
                    </a:lnTo>
                    <a:lnTo>
                      <a:pt x="326" y="622"/>
                    </a:lnTo>
                    <a:lnTo>
                      <a:pt x="330" y="618"/>
                    </a:lnTo>
                    <a:lnTo>
                      <a:pt x="334" y="616"/>
                    </a:lnTo>
                    <a:lnTo>
                      <a:pt x="338" y="614"/>
                    </a:lnTo>
                    <a:lnTo>
                      <a:pt x="344" y="614"/>
                    </a:lnTo>
                    <a:lnTo>
                      <a:pt x="350" y="620"/>
                    </a:lnTo>
                    <a:lnTo>
                      <a:pt x="350" y="620"/>
                    </a:lnTo>
                    <a:lnTo>
                      <a:pt x="358" y="624"/>
                    </a:lnTo>
                    <a:lnTo>
                      <a:pt x="364" y="624"/>
                    </a:lnTo>
                    <a:lnTo>
                      <a:pt x="368" y="622"/>
                    </a:lnTo>
                    <a:lnTo>
                      <a:pt x="370" y="618"/>
                    </a:lnTo>
                    <a:lnTo>
                      <a:pt x="374" y="614"/>
                    </a:lnTo>
                    <a:lnTo>
                      <a:pt x="380" y="610"/>
                    </a:lnTo>
                    <a:lnTo>
                      <a:pt x="386" y="610"/>
                    </a:lnTo>
                    <a:lnTo>
                      <a:pt x="396" y="612"/>
                    </a:lnTo>
                    <a:lnTo>
                      <a:pt x="396" y="612"/>
                    </a:lnTo>
                    <a:lnTo>
                      <a:pt x="408" y="616"/>
                    </a:lnTo>
                    <a:lnTo>
                      <a:pt x="420" y="618"/>
                    </a:lnTo>
                    <a:lnTo>
                      <a:pt x="446" y="618"/>
                    </a:lnTo>
                    <a:lnTo>
                      <a:pt x="468" y="620"/>
                    </a:lnTo>
                    <a:lnTo>
                      <a:pt x="476" y="622"/>
                    </a:lnTo>
                    <a:lnTo>
                      <a:pt x="484" y="628"/>
                    </a:lnTo>
                    <a:lnTo>
                      <a:pt x="484" y="628"/>
                    </a:lnTo>
                    <a:lnTo>
                      <a:pt x="488" y="632"/>
                    </a:lnTo>
                    <a:lnTo>
                      <a:pt x="492" y="634"/>
                    </a:lnTo>
                    <a:lnTo>
                      <a:pt x="500" y="634"/>
                    </a:lnTo>
                    <a:lnTo>
                      <a:pt x="506" y="634"/>
                    </a:lnTo>
                    <a:lnTo>
                      <a:pt x="512" y="634"/>
                    </a:lnTo>
                    <a:lnTo>
                      <a:pt x="522" y="638"/>
                    </a:lnTo>
                    <a:lnTo>
                      <a:pt x="534" y="642"/>
                    </a:lnTo>
                    <a:lnTo>
                      <a:pt x="534" y="642"/>
                    </a:lnTo>
                    <a:lnTo>
                      <a:pt x="560" y="654"/>
                    </a:lnTo>
                    <a:lnTo>
                      <a:pt x="578" y="664"/>
                    </a:lnTo>
                    <a:lnTo>
                      <a:pt x="584" y="666"/>
                    </a:lnTo>
                    <a:lnTo>
                      <a:pt x="584" y="670"/>
                    </a:lnTo>
                    <a:lnTo>
                      <a:pt x="584" y="674"/>
                    </a:lnTo>
                    <a:lnTo>
                      <a:pt x="578" y="680"/>
                    </a:lnTo>
                    <a:lnTo>
                      <a:pt x="578" y="680"/>
                    </a:lnTo>
                    <a:lnTo>
                      <a:pt x="576" y="684"/>
                    </a:lnTo>
                    <a:lnTo>
                      <a:pt x="576" y="688"/>
                    </a:lnTo>
                    <a:lnTo>
                      <a:pt x="578" y="692"/>
                    </a:lnTo>
                    <a:lnTo>
                      <a:pt x="582" y="696"/>
                    </a:lnTo>
                    <a:lnTo>
                      <a:pt x="596" y="704"/>
                    </a:lnTo>
                    <a:lnTo>
                      <a:pt x="612" y="714"/>
                    </a:lnTo>
                    <a:lnTo>
                      <a:pt x="642" y="734"/>
                    </a:lnTo>
                    <a:lnTo>
                      <a:pt x="652" y="742"/>
                    </a:lnTo>
                    <a:lnTo>
                      <a:pt x="654" y="746"/>
                    </a:lnTo>
                    <a:lnTo>
                      <a:pt x="654" y="750"/>
                    </a:lnTo>
                    <a:lnTo>
                      <a:pt x="654" y="750"/>
                    </a:lnTo>
                    <a:lnTo>
                      <a:pt x="650" y="756"/>
                    </a:lnTo>
                    <a:lnTo>
                      <a:pt x="644" y="764"/>
                    </a:lnTo>
                    <a:lnTo>
                      <a:pt x="632" y="776"/>
                    </a:lnTo>
                    <a:lnTo>
                      <a:pt x="628" y="780"/>
                    </a:lnTo>
                    <a:lnTo>
                      <a:pt x="628" y="782"/>
                    </a:lnTo>
                    <a:lnTo>
                      <a:pt x="632" y="784"/>
                    </a:lnTo>
                    <a:lnTo>
                      <a:pt x="642" y="780"/>
                    </a:lnTo>
                    <a:lnTo>
                      <a:pt x="642" y="780"/>
                    </a:lnTo>
                    <a:lnTo>
                      <a:pt x="660" y="776"/>
                    </a:lnTo>
                    <a:lnTo>
                      <a:pt x="666" y="776"/>
                    </a:lnTo>
                    <a:lnTo>
                      <a:pt x="668" y="776"/>
                    </a:lnTo>
                    <a:lnTo>
                      <a:pt x="670" y="782"/>
                    </a:lnTo>
                    <a:lnTo>
                      <a:pt x="674" y="786"/>
                    </a:lnTo>
                    <a:lnTo>
                      <a:pt x="678" y="790"/>
                    </a:lnTo>
                    <a:lnTo>
                      <a:pt x="678" y="790"/>
                    </a:lnTo>
                    <a:lnTo>
                      <a:pt x="684" y="794"/>
                    </a:lnTo>
                    <a:lnTo>
                      <a:pt x="686" y="798"/>
                    </a:lnTo>
                    <a:lnTo>
                      <a:pt x="684" y="802"/>
                    </a:lnTo>
                    <a:lnTo>
                      <a:pt x="682" y="806"/>
                    </a:lnTo>
                    <a:lnTo>
                      <a:pt x="680" y="810"/>
                    </a:lnTo>
                    <a:lnTo>
                      <a:pt x="680" y="814"/>
                    </a:lnTo>
                    <a:lnTo>
                      <a:pt x="686" y="818"/>
                    </a:lnTo>
                    <a:lnTo>
                      <a:pt x="696" y="824"/>
                    </a:lnTo>
                    <a:lnTo>
                      <a:pt x="696" y="824"/>
                    </a:lnTo>
                    <a:lnTo>
                      <a:pt x="704" y="828"/>
                    </a:lnTo>
                    <a:lnTo>
                      <a:pt x="708" y="834"/>
                    </a:lnTo>
                    <a:lnTo>
                      <a:pt x="706" y="838"/>
                    </a:lnTo>
                    <a:lnTo>
                      <a:pt x="702" y="844"/>
                    </a:lnTo>
                    <a:lnTo>
                      <a:pt x="700" y="850"/>
                    </a:lnTo>
                    <a:lnTo>
                      <a:pt x="698" y="854"/>
                    </a:lnTo>
                    <a:lnTo>
                      <a:pt x="702" y="858"/>
                    </a:lnTo>
                    <a:lnTo>
                      <a:pt x="710" y="862"/>
                    </a:lnTo>
                    <a:lnTo>
                      <a:pt x="710" y="862"/>
                    </a:lnTo>
                    <a:lnTo>
                      <a:pt x="720" y="864"/>
                    </a:lnTo>
                    <a:lnTo>
                      <a:pt x="726" y="870"/>
                    </a:lnTo>
                    <a:lnTo>
                      <a:pt x="730" y="876"/>
                    </a:lnTo>
                    <a:lnTo>
                      <a:pt x="730" y="882"/>
                    </a:lnTo>
                    <a:lnTo>
                      <a:pt x="728" y="888"/>
                    </a:lnTo>
                    <a:lnTo>
                      <a:pt x="722" y="894"/>
                    </a:lnTo>
                    <a:lnTo>
                      <a:pt x="716" y="898"/>
                    </a:lnTo>
                    <a:lnTo>
                      <a:pt x="706" y="902"/>
                    </a:lnTo>
                    <a:lnTo>
                      <a:pt x="706" y="902"/>
                    </a:lnTo>
                    <a:lnTo>
                      <a:pt x="698" y="904"/>
                    </a:lnTo>
                    <a:lnTo>
                      <a:pt x="694" y="906"/>
                    </a:lnTo>
                    <a:lnTo>
                      <a:pt x="690" y="910"/>
                    </a:lnTo>
                    <a:lnTo>
                      <a:pt x="690" y="916"/>
                    </a:lnTo>
                    <a:lnTo>
                      <a:pt x="690" y="922"/>
                    </a:lnTo>
                    <a:lnTo>
                      <a:pt x="694" y="928"/>
                    </a:lnTo>
                    <a:lnTo>
                      <a:pt x="704" y="942"/>
                    </a:lnTo>
                    <a:lnTo>
                      <a:pt x="704" y="942"/>
                    </a:lnTo>
                    <a:lnTo>
                      <a:pt x="708" y="948"/>
                    </a:lnTo>
                    <a:lnTo>
                      <a:pt x="708" y="952"/>
                    </a:lnTo>
                    <a:lnTo>
                      <a:pt x="704" y="956"/>
                    </a:lnTo>
                    <a:lnTo>
                      <a:pt x="698" y="956"/>
                    </a:lnTo>
                    <a:lnTo>
                      <a:pt x="686" y="960"/>
                    </a:lnTo>
                    <a:lnTo>
                      <a:pt x="682" y="960"/>
                    </a:lnTo>
                    <a:lnTo>
                      <a:pt x="684" y="964"/>
                    </a:lnTo>
                    <a:lnTo>
                      <a:pt x="684" y="964"/>
                    </a:lnTo>
                    <a:lnTo>
                      <a:pt x="690" y="972"/>
                    </a:lnTo>
                    <a:lnTo>
                      <a:pt x="696" y="980"/>
                    </a:lnTo>
                    <a:lnTo>
                      <a:pt x="698" y="984"/>
                    </a:lnTo>
                    <a:lnTo>
                      <a:pt x="702" y="986"/>
                    </a:lnTo>
                    <a:lnTo>
                      <a:pt x="706" y="986"/>
                    </a:lnTo>
                    <a:lnTo>
                      <a:pt x="710" y="984"/>
                    </a:lnTo>
                    <a:lnTo>
                      <a:pt x="710" y="984"/>
                    </a:lnTo>
                    <a:lnTo>
                      <a:pt x="716" y="984"/>
                    </a:lnTo>
                    <a:lnTo>
                      <a:pt x="722" y="984"/>
                    </a:lnTo>
                    <a:lnTo>
                      <a:pt x="738" y="988"/>
                    </a:lnTo>
                    <a:lnTo>
                      <a:pt x="744" y="990"/>
                    </a:lnTo>
                    <a:lnTo>
                      <a:pt x="752" y="988"/>
                    </a:lnTo>
                    <a:lnTo>
                      <a:pt x="758" y="984"/>
                    </a:lnTo>
                    <a:lnTo>
                      <a:pt x="764" y="974"/>
                    </a:lnTo>
                    <a:lnTo>
                      <a:pt x="764" y="974"/>
                    </a:lnTo>
                    <a:lnTo>
                      <a:pt x="768" y="970"/>
                    </a:lnTo>
                    <a:lnTo>
                      <a:pt x="770" y="966"/>
                    </a:lnTo>
                    <a:lnTo>
                      <a:pt x="780" y="960"/>
                    </a:lnTo>
                    <a:lnTo>
                      <a:pt x="790" y="960"/>
                    </a:lnTo>
                    <a:lnTo>
                      <a:pt x="800" y="960"/>
                    </a:lnTo>
                    <a:lnTo>
                      <a:pt x="808" y="962"/>
                    </a:lnTo>
                    <a:lnTo>
                      <a:pt x="816" y="966"/>
                    </a:lnTo>
                    <a:lnTo>
                      <a:pt x="818" y="970"/>
                    </a:lnTo>
                    <a:lnTo>
                      <a:pt x="818" y="972"/>
                    </a:lnTo>
                    <a:lnTo>
                      <a:pt x="818" y="972"/>
                    </a:lnTo>
                    <a:lnTo>
                      <a:pt x="818" y="972"/>
                    </a:lnTo>
                    <a:lnTo>
                      <a:pt x="812" y="978"/>
                    </a:lnTo>
                    <a:lnTo>
                      <a:pt x="810" y="980"/>
                    </a:lnTo>
                    <a:lnTo>
                      <a:pt x="812" y="982"/>
                    </a:lnTo>
                    <a:lnTo>
                      <a:pt x="818" y="982"/>
                    </a:lnTo>
                    <a:lnTo>
                      <a:pt x="822" y="984"/>
                    </a:lnTo>
                    <a:lnTo>
                      <a:pt x="828" y="986"/>
                    </a:lnTo>
                    <a:lnTo>
                      <a:pt x="828" y="990"/>
                    </a:lnTo>
                    <a:lnTo>
                      <a:pt x="826" y="994"/>
                    </a:lnTo>
                    <a:lnTo>
                      <a:pt x="826" y="994"/>
                    </a:lnTo>
                    <a:lnTo>
                      <a:pt x="824" y="998"/>
                    </a:lnTo>
                    <a:lnTo>
                      <a:pt x="824" y="1000"/>
                    </a:lnTo>
                    <a:lnTo>
                      <a:pt x="828" y="1006"/>
                    </a:lnTo>
                    <a:lnTo>
                      <a:pt x="836" y="1010"/>
                    </a:lnTo>
                    <a:lnTo>
                      <a:pt x="846" y="1014"/>
                    </a:lnTo>
                    <a:lnTo>
                      <a:pt x="866" y="1020"/>
                    </a:lnTo>
                    <a:lnTo>
                      <a:pt x="872" y="1022"/>
                    </a:lnTo>
                    <a:lnTo>
                      <a:pt x="874" y="1024"/>
                    </a:lnTo>
                    <a:lnTo>
                      <a:pt x="874" y="1024"/>
                    </a:lnTo>
                    <a:lnTo>
                      <a:pt x="874" y="1024"/>
                    </a:lnTo>
                    <a:lnTo>
                      <a:pt x="868" y="1034"/>
                    </a:lnTo>
                    <a:lnTo>
                      <a:pt x="866" y="1040"/>
                    </a:lnTo>
                    <a:lnTo>
                      <a:pt x="868" y="1044"/>
                    </a:lnTo>
                    <a:lnTo>
                      <a:pt x="874" y="1050"/>
                    </a:lnTo>
                    <a:lnTo>
                      <a:pt x="874" y="1050"/>
                    </a:lnTo>
                    <a:lnTo>
                      <a:pt x="874" y="1052"/>
                    </a:lnTo>
                    <a:lnTo>
                      <a:pt x="872" y="1054"/>
                    </a:lnTo>
                    <a:lnTo>
                      <a:pt x="862" y="1052"/>
                    </a:lnTo>
                    <a:lnTo>
                      <a:pt x="848" y="1048"/>
                    </a:lnTo>
                    <a:lnTo>
                      <a:pt x="832" y="1040"/>
                    </a:lnTo>
                    <a:lnTo>
                      <a:pt x="832" y="1040"/>
                    </a:lnTo>
                    <a:lnTo>
                      <a:pt x="822" y="1036"/>
                    </a:lnTo>
                    <a:lnTo>
                      <a:pt x="810" y="1032"/>
                    </a:lnTo>
                    <a:lnTo>
                      <a:pt x="784" y="1028"/>
                    </a:lnTo>
                    <a:lnTo>
                      <a:pt x="758" y="1028"/>
                    </a:lnTo>
                    <a:lnTo>
                      <a:pt x="748" y="1030"/>
                    </a:lnTo>
                    <a:lnTo>
                      <a:pt x="742" y="1032"/>
                    </a:lnTo>
                    <a:lnTo>
                      <a:pt x="742" y="1032"/>
                    </a:lnTo>
                    <a:lnTo>
                      <a:pt x="738" y="1036"/>
                    </a:lnTo>
                    <a:lnTo>
                      <a:pt x="740" y="1042"/>
                    </a:lnTo>
                    <a:lnTo>
                      <a:pt x="744" y="1046"/>
                    </a:lnTo>
                    <a:lnTo>
                      <a:pt x="750" y="1050"/>
                    </a:lnTo>
                    <a:lnTo>
                      <a:pt x="764" y="1056"/>
                    </a:lnTo>
                    <a:lnTo>
                      <a:pt x="782" y="1060"/>
                    </a:lnTo>
                    <a:lnTo>
                      <a:pt x="782" y="1060"/>
                    </a:lnTo>
                    <a:lnTo>
                      <a:pt x="796" y="1060"/>
                    </a:lnTo>
                    <a:lnTo>
                      <a:pt x="804" y="1064"/>
                    </a:lnTo>
                    <a:lnTo>
                      <a:pt x="810" y="1068"/>
                    </a:lnTo>
                    <a:lnTo>
                      <a:pt x="816" y="1072"/>
                    </a:lnTo>
                    <a:lnTo>
                      <a:pt x="820" y="1078"/>
                    </a:lnTo>
                    <a:lnTo>
                      <a:pt x="824" y="1082"/>
                    </a:lnTo>
                    <a:lnTo>
                      <a:pt x="832" y="1086"/>
                    </a:lnTo>
                    <a:lnTo>
                      <a:pt x="844" y="1088"/>
                    </a:lnTo>
                    <a:lnTo>
                      <a:pt x="844" y="1088"/>
                    </a:lnTo>
                    <a:lnTo>
                      <a:pt x="856" y="1090"/>
                    </a:lnTo>
                    <a:lnTo>
                      <a:pt x="864" y="1092"/>
                    </a:lnTo>
                    <a:lnTo>
                      <a:pt x="868" y="1096"/>
                    </a:lnTo>
                    <a:lnTo>
                      <a:pt x="870" y="1098"/>
                    </a:lnTo>
                    <a:lnTo>
                      <a:pt x="866" y="1108"/>
                    </a:lnTo>
                    <a:lnTo>
                      <a:pt x="866" y="1112"/>
                    </a:lnTo>
                    <a:lnTo>
                      <a:pt x="868" y="1118"/>
                    </a:lnTo>
                    <a:lnTo>
                      <a:pt x="868" y="1118"/>
                    </a:lnTo>
                    <a:lnTo>
                      <a:pt x="872" y="1122"/>
                    </a:lnTo>
                    <a:lnTo>
                      <a:pt x="876" y="1120"/>
                    </a:lnTo>
                    <a:lnTo>
                      <a:pt x="880" y="1118"/>
                    </a:lnTo>
                    <a:lnTo>
                      <a:pt x="882" y="1114"/>
                    </a:lnTo>
                    <a:lnTo>
                      <a:pt x="888" y="1106"/>
                    </a:lnTo>
                    <a:lnTo>
                      <a:pt x="888" y="1106"/>
                    </a:lnTo>
                    <a:lnTo>
                      <a:pt x="890" y="1110"/>
                    </a:lnTo>
                    <a:lnTo>
                      <a:pt x="890" y="1110"/>
                    </a:lnTo>
                    <a:lnTo>
                      <a:pt x="888" y="1116"/>
                    </a:lnTo>
                    <a:lnTo>
                      <a:pt x="888" y="1122"/>
                    </a:lnTo>
                    <a:lnTo>
                      <a:pt x="882" y="1134"/>
                    </a:lnTo>
                    <a:lnTo>
                      <a:pt x="876" y="1148"/>
                    </a:lnTo>
                    <a:lnTo>
                      <a:pt x="872" y="1164"/>
                    </a:lnTo>
                    <a:lnTo>
                      <a:pt x="872" y="1164"/>
                    </a:lnTo>
                    <a:lnTo>
                      <a:pt x="870" y="1170"/>
                    </a:lnTo>
                    <a:lnTo>
                      <a:pt x="872" y="1176"/>
                    </a:lnTo>
                    <a:lnTo>
                      <a:pt x="876" y="1182"/>
                    </a:lnTo>
                    <a:lnTo>
                      <a:pt x="876" y="1184"/>
                    </a:lnTo>
                    <a:lnTo>
                      <a:pt x="876" y="1186"/>
                    </a:lnTo>
                    <a:lnTo>
                      <a:pt x="866" y="1192"/>
                    </a:lnTo>
                    <a:lnTo>
                      <a:pt x="866" y="1192"/>
                    </a:lnTo>
                    <a:lnTo>
                      <a:pt x="858" y="1194"/>
                    </a:lnTo>
                    <a:lnTo>
                      <a:pt x="850" y="1196"/>
                    </a:lnTo>
                    <a:lnTo>
                      <a:pt x="838" y="1192"/>
                    </a:lnTo>
                    <a:lnTo>
                      <a:pt x="828" y="1190"/>
                    </a:lnTo>
                    <a:lnTo>
                      <a:pt x="822" y="1190"/>
                    </a:lnTo>
                    <a:lnTo>
                      <a:pt x="818" y="1194"/>
                    </a:lnTo>
                    <a:lnTo>
                      <a:pt x="818" y="1194"/>
                    </a:lnTo>
                    <a:lnTo>
                      <a:pt x="812" y="1196"/>
                    </a:lnTo>
                    <a:lnTo>
                      <a:pt x="806" y="1198"/>
                    </a:lnTo>
                    <a:lnTo>
                      <a:pt x="796" y="1202"/>
                    </a:lnTo>
                    <a:lnTo>
                      <a:pt x="788" y="1204"/>
                    </a:lnTo>
                    <a:lnTo>
                      <a:pt x="786" y="1206"/>
                    </a:lnTo>
                    <a:lnTo>
                      <a:pt x="788" y="1210"/>
                    </a:lnTo>
                    <a:lnTo>
                      <a:pt x="788" y="1210"/>
                    </a:lnTo>
                    <a:lnTo>
                      <a:pt x="788" y="1212"/>
                    </a:lnTo>
                    <a:lnTo>
                      <a:pt x="788" y="1214"/>
                    </a:lnTo>
                    <a:lnTo>
                      <a:pt x="784" y="1214"/>
                    </a:lnTo>
                    <a:lnTo>
                      <a:pt x="784" y="1216"/>
                    </a:lnTo>
                    <a:lnTo>
                      <a:pt x="784" y="1216"/>
                    </a:lnTo>
                    <a:lnTo>
                      <a:pt x="790" y="1222"/>
                    </a:lnTo>
                    <a:lnTo>
                      <a:pt x="790" y="1222"/>
                    </a:lnTo>
                    <a:lnTo>
                      <a:pt x="794" y="1226"/>
                    </a:lnTo>
                    <a:lnTo>
                      <a:pt x="794" y="1228"/>
                    </a:lnTo>
                    <a:lnTo>
                      <a:pt x="792" y="1232"/>
                    </a:lnTo>
                    <a:lnTo>
                      <a:pt x="788" y="1234"/>
                    </a:lnTo>
                    <a:lnTo>
                      <a:pt x="778" y="1240"/>
                    </a:lnTo>
                    <a:lnTo>
                      <a:pt x="774" y="1242"/>
                    </a:lnTo>
                    <a:lnTo>
                      <a:pt x="774" y="1246"/>
                    </a:lnTo>
                    <a:lnTo>
                      <a:pt x="774" y="1246"/>
                    </a:lnTo>
                    <a:lnTo>
                      <a:pt x="774" y="1252"/>
                    </a:lnTo>
                    <a:lnTo>
                      <a:pt x="772" y="1260"/>
                    </a:lnTo>
                    <a:lnTo>
                      <a:pt x="762" y="1284"/>
                    </a:lnTo>
                    <a:lnTo>
                      <a:pt x="762" y="1284"/>
                    </a:lnTo>
                    <a:lnTo>
                      <a:pt x="762" y="1292"/>
                    </a:lnTo>
                    <a:lnTo>
                      <a:pt x="762" y="1296"/>
                    </a:lnTo>
                    <a:lnTo>
                      <a:pt x="766" y="1300"/>
                    </a:lnTo>
                    <a:lnTo>
                      <a:pt x="772" y="1302"/>
                    </a:lnTo>
                    <a:lnTo>
                      <a:pt x="788" y="1306"/>
                    </a:lnTo>
                    <a:lnTo>
                      <a:pt x="810" y="1306"/>
                    </a:lnTo>
                    <a:lnTo>
                      <a:pt x="810" y="1306"/>
                    </a:lnTo>
                    <a:lnTo>
                      <a:pt x="800" y="1312"/>
                    </a:lnTo>
                    <a:lnTo>
                      <a:pt x="790" y="1320"/>
                    </a:lnTo>
                    <a:lnTo>
                      <a:pt x="782" y="1328"/>
                    </a:lnTo>
                    <a:lnTo>
                      <a:pt x="776" y="1338"/>
                    </a:lnTo>
                    <a:lnTo>
                      <a:pt x="772" y="1346"/>
                    </a:lnTo>
                    <a:lnTo>
                      <a:pt x="772" y="1354"/>
                    </a:lnTo>
                    <a:lnTo>
                      <a:pt x="774" y="1362"/>
                    </a:lnTo>
                    <a:lnTo>
                      <a:pt x="780" y="1368"/>
                    </a:lnTo>
                    <a:lnTo>
                      <a:pt x="780" y="1368"/>
                    </a:lnTo>
                    <a:lnTo>
                      <a:pt x="786" y="1374"/>
                    </a:lnTo>
                    <a:lnTo>
                      <a:pt x="790" y="1378"/>
                    </a:lnTo>
                    <a:lnTo>
                      <a:pt x="792" y="1384"/>
                    </a:lnTo>
                    <a:lnTo>
                      <a:pt x="792" y="1390"/>
                    </a:lnTo>
                    <a:lnTo>
                      <a:pt x="792" y="1392"/>
                    </a:lnTo>
                    <a:lnTo>
                      <a:pt x="796" y="1392"/>
                    </a:lnTo>
                    <a:lnTo>
                      <a:pt x="796" y="1392"/>
                    </a:lnTo>
                    <a:lnTo>
                      <a:pt x="806" y="1394"/>
                    </a:lnTo>
                    <a:lnTo>
                      <a:pt x="812" y="1400"/>
                    </a:lnTo>
                    <a:lnTo>
                      <a:pt x="818" y="1406"/>
                    </a:lnTo>
                    <a:lnTo>
                      <a:pt x="818" y="1410"/>
                    </a:lnTo>
                    <a:lnTo>
                      <a:pt x="818" y="1414"/>
                    </a:lnTo>
                    <a:lnTo>
                      <a:pt x="818" y="1414"/>
                    </a:lnTo>
                    <a:lnTo>
                      <a:pt x="818" y="1420"/>
                    </a:lnTo>
                    <a:lnTo>
                      <a:pt x="818" y="1422"/>
                    </a:lnTo>
                    <a:lnTo>
                      <a:pt x="824" y="1426"/>
                    </a:lnTo>
                    <a:lnTo>
                      <a:pt x="828" y="1430"/>
                    </a:lnTo>
                    <a:lnTo>
                      <a:pt x="830" y="1434"/>
                    </a:lnTo>
                    <a:lnTo>
                      <a:pt x="830" y="1440"/>
                    </a:lnTo>
                    <a:lnTo>
                      <a:pt x="830" y="1440"/>
                    </a:lnTo>
                    <a:lnTo>
                      <a:pt x="830" y="1450"/>
                    </a:lnTo>
                    <a:lnTo>
                      <a:pt x="834" y="1452"/>
                    </a:lnTo>
                    <a:lnTo>
                      <a:pt x="836" y="1454"/>
                    </a:lnTo>
                    <a:lnTo>
                      <a:pt x="836" y="1462"/>
                    </a:lnTo>
                    <a:lnTo>
                      <a:pt x="836" y="1462"/>
                    </a:lnTo>
                    <a:lnTo>
                      <a:pt x="836" y="1476"/>
                    </a:lnTo>
                    <a:lnTo>
                      <a:pt x="836" y="1482"/>
                    </a:lnTo>
                    <a:lnTo>
                      <a:pt x="840" y="1488"/>
                    </a:lnTo>
                    <a:lnTo>
                      <a:pt x="842" y="1490"/>
                    </a:lnTo>
                    <a:lnTo>
                      <a:pt x="848" y="1488"/>
                    </a:lnTo>
                    <a:lnTo>
                      <a:pt x="852" y="1482"/>
                    </a:lnTo>
                    <a:lnTo>
                      <a:pt x="860" y="1470"/>
                    </a:lnTo>
                    <a:lnTo>
                      <a:pt x="860" y="1470"/>
                    </a:lnTo>
                    <a:lnTo>
                      <a:pt x="870" y="1454"/>
                    </a:lnTo>
                    <a:lnTo>
                      <a:pt x="872" y="1454"/>
                    </a:lnTo>
                    <a:lnTo>
                      <a:pt x="874" y="1456"/>
                    </a:lnTo>
                    <a:lnTo>
                      <a:pt x="876" y="1462"/>
                    </a:lnTo>
                    <a:lnTo>
                      <a:pt x="878" y="1462"/>
                    </a:lnTo>
                    <a:lnTo>
                      <a:pt x="882" y="1460"/>
                    </a:lnTo>
                    <a:lnTo>
                      <a:pt x="882" y="1460"/>
                    </a:lnTo>
                    <a:lnTo>
                      <a:pt x="888" y="1456"/>
                    </a:lnTo>
                    <a:lnTo>
                      <a:pt x="894" y="1454"/>
                    </a:lnTo>
                    <a:lnTo>
                      <a:pt x="900" y="1452"/>
                    </a:lnTo>
                    <a:lnTo>
                      <a:pt x="906" y="1454"/>
                    </a:lnTo>
                    <a:lnTo>
                      <a:pt x="912" y="1456"/>
                    </a:lnTo>
                    <a:lnTo>
                      <a:pt x="916" y="1458"/>
                    </a:lnTo>
                    <a:lnTo>
                      <a:pt x="918" y="1464"/>
                    </a:lnTo>
                    <a:lnTo>
                      <a:pt x="920" y="1470"/>
                    </a:lnTo>
                    <a:lnTo>
                      <a:pt x="920" y="1470"/>
                    </a:lnTo>
                    <a:lnTo>
                      <a:pt x="922" y="1474"/>
                    </a:lnTo>
                    <a:lnTo>
                      <a:pt x="920" y="1474"/>
                    </a:lnTo>
                    <a:lnTo>
                      <a:pt x="912" y="1470"/>
                    </a:lnTo>
                    <a:lnTo>
                      <a:pt x="902" y="1464"/>
                    </a:lnTo>
                    <a:lnTo>
                      <a:pt x="896" y="1462"/>
                    </a:lnTo>
                    <a:lnTo>
                      <a:pt x="890" y="1464"/>
                    </a:lnTo>
                    <a:lnTo>
                      <a:pt x="890" y="1464"/>
                    </a:lnTo>
                    <a:lnTo>
                      <a:pt x="888" y="1466"/>
                    </a:lnTo>
                    <a:lnTo>
                      <a:pt x="888" y="1468"/>
                    </a:lnTo>
                    <a:lnTo>
                      <a:pt x="894" y="1474"/>
                    </a:lnTo>
                    <a:lnTo>
                      <a:pt x="898" y="1474"/>
                    </a:lnTo>
                    <a:lnTo>
                      <a:pt x="898" y="1476"/>
                    </a:lnTo>
                    <a:lnTo>
                      <a:pt x="896" y="1478"/>
                    </a:lnTo>
                    <a:lnTo>
                      <a:pt x="890" y="1478"/>
                    </a:lnTo>
                    <a:lnTo>
                      <a:pt x="890" y="1478"/>
                    </a:lnTo>
                    <a:lnTo>
                      <a:pt x="884" y="1480"/>
                    </a:lnTo>
                    <a:lnTo>
                      <a:pt x="880" y="1480"/>
                    </a:lnTo>
                    <a:lnTo>
                      <a:pt x="880" y="1484"/>
                    </a:lnTo>
                    <a:lnTo>
                      <a:pt x="880" y="1486"/>
                    </a:lnTo>
                    <a:lnTo>
                      <a:pt x="880" y="1488"/>
                    </a:lnTo>
                    <a:lnTo>
                      <a:pt x="880" y="1490"/>
                    </a:lnTo>
                    <a:lnTo>
                      <a:pt x="876" y="1492"/>
                    </a:lnTo>
                    <a:lnTo>
                      <a:pt x="868" y="1492"/>
                    </a:lnTo>
                    <a:lnTo>
                      <a:pt x="868" y="1492"/>
                    </a:lnTo>
                    <a:lnTo>
                      <a:pt x="856" y="1494"/>
                    </a:lnTo>
                    <a:lnTo>
                      <a:pt x="856" y="1496"/>
                    </a:lnTo>
                    <a:lnTo>
                      <a:pt x="856" y="1496"/>
                    </a:lnTo>
                    <a:lnTo>
                      <a:pt x="860" y="1500"/>
                    </a:lnTo>
                    <a:lnTo>
                      <a:pt x="860" y="1502"/>
                    </a:lnTo>
                    <a:lnTo>
                      <a:pt x="858" y="1504"/>
                    </a:lnTo>
                    <a:lnTo>
                      <a:pt x="858" y="1504"/>
                    </a:lnTo>
                    <a:lnTo>
                      <a:pt x="854" y="1506"/>
                    </a:lnTo>
                    <a:lnTo>
                      <a:pt x="854" y="1506"/>
                    </a:lnTo>
                    <a:lnTo>
                      <a:pt x="856" y="1510"/>
                    </a:lnTo>
                    <a:lnTo>
                      <a:pt x="860" y="1514"/>
                    </a:lnTo>
                    <a:lnTo>
                      <a:pt x="862" y="1516"/>
                    </a:lnTo>
                    <a:lnTo>
                      <a:pt x="860" y="1518"/>
                    </a:lnTo>
                    <a:lnTo>
                      <a:pt x="860" y="1518"/>
                    </a:lnTo>
                    <a:lnTo>
                      <a:pt x="860" y="1522"/>
                    </a:lnTo>
                    <a:lnTo>
                      <a:pt x="860" y="1526"/>
                    </a:lnTo>
                    <a:lnTo>
                      <a:pt x="862" y="1534"/>
                    </a:lnTo>
                    <a:lnTo>
                      <a:pt x="874" y="1554"/>
                    </a:lnTo>
                    <a:lnTo>
                      <a:pt x="874" y="1554"/>
                    </a:lnTo>
                    <a:lnTo>
                      <a:pt x="878" y="1558"/>
                    </a:lnTo>
                    <a:lnTo>
                      <a:pt x="882" y="1560"/>
                    </a:lnTo>
                    <a:lnTo>
                      <a:pt x="890" y="1562"/>
                    </a:lnTo>
                    <a:lnTo>
                      <a:pt x="898" y="1562"/>
                    </a:lnTo>
                    <a:lnTo>
                      <a:pt x="898" y="1564"/>
                    </a:lnTo>
                    <a:lnTo>
                      <a:pt x="898" y="1568"/>
                    </a:lnTo>
                    <a:lnTo>
                      <a:pt x="898" y="1568"/>
                    </a:lnTo>
                    <a:lnTo>
                      <a:pt x="896" y="1572"/>
                    </a:lnTo>
                    <a:lnTo>
                      <a:pt x="898" y="1576"/>
                    </a:lnTo>
                    <a:lnTo>
                      <a:pt x="902" y="1582"/>
                    </a:lnTo>
                    <a:lnTo>
                      <a:pt x="906" y="1590"/>
                    </a:lnTo>
                    <a:lnTo>
                      <a:pt x="908" y="1594"/>
                    </a:lnTo>
                    <a:lnTo>
                      <a:pt x="908" y="1598"/>
                    </a:lnTo>
                    <a:lnTo>
                      <a:pt x="908" y="1598"/>
                    </a:lnTo>
                    <a:lnTo>
                      <a:pt x="908" y="1606"/>
                    </a:lnTo>
                    <a:lnTo>
                      <a:pt x="910" y="1610"/>
                    </a:lnTo>
                    <a:lnTo>
                      <a:pt x="914" y="1614"/>
                    </a:lnTo>
                    <a:lnTo>
                      <a:pt x="926" y="1618"/>
                    </a:lnTo>
                    <a:lnTo>
                      <a:pt x="926" y="1618"/>
                    </a:lnTo>
                    <a:lnTo>
                      <a:pt x="932" y="1622"/>
                    </a:lnTo>
                    <a:lnTo>
                      <a:pt x="934" y="1626"/>
                    </a:lnTo>
                    <a:lnTo>
                      <a:pt x="936" y="1630"/>
                    </a:lnTo>
                    <a:lnTo>
                      <a:pt x="934" y="1634"/>
                    </a:lnTo>
                    <a:lnTo>
                      <a:pt x="934" y="1640"/>
                    </a:lnTo>
                    <a:lnTo>
                      <a:pt x="934" y="1640"/>
                    </a:lnTo>
                    <a:lnTo>
                      <a:pt x="938" y="1640"/>
                    </a:lnTo>
                    <a:lnTo>
                      <a:pt x="938" y="1640"/>
                    </a:lnTo>
                    <a:lnTo>
                      <a:pt x="942" y="1640"/>
                    </a:lnTo>
                    <a:lnTo>
                      <a:pt x="944" y="1640"/>
                    </a:lnTo>
                    <a:lnTo>
                      <a:pt x="946" y="1648"/>
                    </a:lnTo>
                    <a:lnTo>
                      <a:pt x="946" y="1654"/>
                    </a:lnTo>
                    <a:lnTo>
                      <a:pt x="948" y="1656"/>
                    </a:lnTo>
                    <a:lnTo>
                      <a:pt x="950" y="1656"/>
                    </a:lnTo>
                    <a:lnTo>
                      <a:pt x="950" y="1656"/>
                    </a:lnTo>
                    <a:lnTo>
                      <a:pt x="956" y="1656"/>
                    </a:lnTo>
                    <a:lnTo>
                      <a:pt x="958" y="1656"/>
                    </a:lnTo>
                    <a:lnTo>
                      <a:pt x="958" y="1662"/>
                    </a:lnTo>
                    <a:lnTo>
                      <a:pt x="954" y="1672"/>
                    </a:lnTo>
                    <a:lnTo>
                      <a:pt x="954" y="1672"/>
                    </a:lnTo>
                    <a:lnTo>
                      <a:pt x="952" y="1676"/>
                    </a:lnTo>
                    <a:lnTo>
                      <a:pt x="956" y="1678"/>
                    </a:lnTo>
                    <a:lnTo>
                      <a:pt x="966" y="1678"/>
                    </a:lnTo>
                    <a:lnTo>
                      <a:pt x="978" y="1678"/>
                    </a:lnTo>
                    <a:lnTo>
                      <a:pt x="980" y="1680"/>
                    </a:lnTo>
                    <a:lnTo>
                      <a:pt x="980" y="1684"/>
                    </a:lnTo>
                    <a:lnTo>
                      <a:pt x="980" y="1684"/>
                    </a:lnTo>
                    <a:lnTo>
                      <a:pt x="978" y="1690"/>
                    </a:lnTo>
                    <a:lnTo>
                      <a:pt x="978" y="1692"/>
                    </a:lnTo>
                    <a:lnTo>
                      <a:pt x="980" y="1694"/>
                    </a:lnTo>
                    <a:lnTo>
                      <a:pt x="982" y="1694"/>
                    </a:lnTo>
                    <a:lnTo>
                      <a:pt x="990" y="1694"/>
                    </a:lnTo>
                    <a:lnTo>
                      <a:pt x="994" y="1696"/>
                    </a:lnTo>
                    <a:lnTo>
                      <a:pt x="996" y="1698"/>
                    </a:lnTo>
                    <a:lnTo>
                      <a:pt x="996" y="1698"/>
                    </a:lnTo>
                    <a:lnTo>
                      <a:pt x="998" y="1700"/>
                    </a:lnTo>
                    <a:lnTo>
                      <a:pt x="996" y="1702"/>
                    </a:lnTo>
                    <a:lnTo>
                      <a:pt x="994" y="1704"/>
                    </a:lnTo>
                    <a:lnTo>
                      <a:pt x="990" y="1706"/>
                    </a:lnTo>
                    <a:lnTo>
                      <a:pt x="990" y="1708"/>
                    </a:lnTo>
                    <a:lnTo>
                      <a:pt x="990" y="1712"/>
                    </a:lnTo>
                    <a:lnTo>
                      <a:pt x="990" y="1712"/>
                    </a:lnTo>
                    <a:lnTo>
                      <a:pt x="992" y="1722"/>
                    </a:lnTo>
                    <a:lnTo>
                      <a:pt x="996" y="1724"/>
                    </a:lnTo>
                    <a:lnTo>
                      <a:pt x="1000" y="1726"/>
                    </a:lnTo>
                    <a:lnTo>
                      <a:pt x="1004" y="1726"/>
                    </a:lnTo>
                    <a:lnTo>
                      <a:pt x="1010" y="1726"/>
                    </a:lnTo>
                    <a:lnTo>
                      <a:pt x="1016" y="1722"/>
                    </a:lnTo>
                    <a:lnTo>
                      <a:pt x="1024" y="1718"/>
                    </a:lnTo>
                    <a:lnTo>
                      <a:pt x="1024" y="1718"/>
                    </a:lnTo>
                    <a:lnTo>
                      <a:pt x="1032" y="1712"/>
                    </a:lnTo>
                    <a:lnTo>
                      <a:pt x="1038" y="1712"/>
                    </a:lnTo>
                    <a:lnTo>
                      <a:pt x="1040" y="1712"/>
                    </a:lnTo>
                    <a:lnTo>
                      <a:pt x="1044" y="1714"/>
                    </a:lnTo>
                    <a:lnTo>
                      <a:pt x="1048" y="1716"/>
                    </a:lnTo>
                    <a:lnTo>
                      <a:pt x="1050" y="1716"/>
                    </a:lnTo>
                    <a:lnTo>
                      <a:pt x="1054" y="1714"/>
                    </a:lnTo>
                    <a:lnTo>
                      <a:pt x="1054" y="1714"/>
                    </a:lnTo>
                    <a:lnTo>
                      <a:pt x="1064" y="1708"/>
                    </a:lnTo>
                    <a:lnTo>
                      <a:pt x="1072" y="1704"/>
                    </a:lnTo>
                    <a:lnTo>
                      <a:pt x="1080" y="1700"/>
                    </a:lnTo>
                    <a:lnTo>
                      <a:pt x="1080" y="1696"/>
                    </a:lnTo>
                    <a:lnTo>
                      <a:pt x="1080" y="1692"/>
                    </a:lnTo>
                    <a:lnTo>
                      <a:pt x="1080" y="1692"/>
                    </a:lnTo>
                    <a:lnTo>
                      <a:pt x="1080" y="1688"/>
                    </a:lnTo>
                    <a:lnTo>
                      <a:pt x="1082" y="1686"/>
                    </a:lnTo>
                    <a:lnTo>
                      <a:pt x="1084" y="1688"/>
                    </a:lnTo>
                    <a:lnTo>
                      <a:pt x="1086" y="1690"/>
                    </a:lnTo>
                    <a:lnTo>
                      <a:pt x="1088" y="1694"/>
                    </a:lnTo>
                    <a:lnTo>
                      <a:pt x="1090" y="1698"/>
                    </a:lnTo>
                    <a:lnTo>
                      <a:pt x="1090" y="1704"/>
                    </a:lnTo>
                    <a:lnTo>
                      <a:pt x="1086" y="1710"/>
                    </a:lnTo>
                    <a:lnTo>
                      <a:pt x="1086" y="1710"/>
                    </a:lnTo>
                    <a:lnTo>
                      <a:pt x="1078" y="1718"/>
                    </a:lnTo>
                    <a:lnTo>
                      <a:pt x="1076" y="1726"/>
                    </a:lnTo>
                    <a:lnTo>
                      <a:pt x="1076" y="1728"/>
                    </a:lnTo>
                    <a:lnTo>
                      <a:pt x="1078" y="1732"/>
                    </a:lnTo>
                    <a:lnTo>
                      <a:pt x="1090" y="1738"/>
                    </a:lnTo>
                    <a:lnTo>
                      <a:pt x="1090" y="1738"/>
                    </a:lnTo>
                    <a:lnTo>
                      <a:pt x="1098" y="1740"/>
                    </a:lnTo>
                    <a:lnTo>
                      <a:pt x="1106" y="1740"/>
                    </a:lnTo>
                    <a:lnTo>
                      <a:pt x="1120" y="1738"/>
                    </a:lnTo>
                    <a:lnTo>
                      <a:pt x="1124" y="1738"/>
                    </a:lnTo>
                    <a:lnTo>
                      <a:pt x="1126" y="1740"/>
                    </a:lnTo>
                    <a:lnTo>
                      <a:pt x="1126" y="1744"/>
                    </a:lnTo>
                    <a:lnTo>
                      <a:pt x="1120" y="1752"/>
                    </a:lnTo>
                    <a:lnTo>
                      <a:pt x="1120" y="1752"/>
                    </a:lnTo>
                    <a:lnTo>
                      <a:pt x="1116" y="1758"/>
                    </a:lnTo>
                    <a:lnTo>
                      <a:pt x="1116" y="1762"/>
                    </a:lnTo>
                    <a:lnTo>
                      <a:pt x="1118" y="1766"/>
                    </a:lnTo>
                    <a:lnTo>
                      <a:pt x="1122" y="1768"/>
                    </a:lnTo>
                    <a:lnTo>
                      <a:pt x="1126" y="1770"/>
                    </a:lnTo>
                    <a:lnTo>
                      <a:pt x="1132" y="1770"/>
                    </a:lnTo>
                    <a:lnTo>
                      <a:pt x="1136" y="1768"/>
                    </a:lnTo>
                    <a:lnTo>
                      <a:pt x="1140" y="1766"/>
                    </a:lnTo>
                    <a:lnTo>
                      <a:pt x="1140" y="1766"/>
                    </a:lnTo>
                    <a:lnTo>
                      <a:pt x="1150" y="1760"/>
                    </a:lnTo>
                    <a:lnTo>
                      <a:pt x="1154" y="1758"/>
                    </a:lnTo>
                    <a:lnTo>
                      <a:pt x="1156" y="1758"/>
                    </a:lnTo>
                    <a:lnTo>
                      <a:pt x="1162" y="1762"/>
                    </a:lnTo>
                    <a:lnTo>
                      <a:pt x="1170" y="1770"/>
                    </a:lnTo>
                    <a:lnTo>
                      <a:pt x="1170" y="1770"/>
                    </a:lnTo>
                    <a:lnTo>
                      <a:pt x="1182" y="1776"/>
                    </a:lnTo>
                    <a:lnTo>
                      <a:pt x="1186" y="1776"/>
                    </a:lnTo>
                    <a:lnTo>
                      <a:pt x="1190" y="1776"/>
                    </a:lnTo>
                    <a:lnTo>
                      <a:pt x="1194" y="1774"/>
                    </a:lnTo>
                    <a:lnTo>
                      <a:pt x="1196" y="1768"/>
                    </a:lnTo>
                    <a:lnTo>
                      <a:pt x="1198" y="1764"/>
                    </a:lnTo>
                    <a:lnTo>
                      <a:pt x="1200" y="1756"/>
                    </a:lnTo>
                    <a:lnTo>
                      <a:pt x="1200" y="1756"/>
                    </a:lnTo>
                    <a:lnTo>
                      <a:pt x="1200" y="1750"/>
                    </a:lnTo>
                    <a:lnTo>
                      <a:pt x="1198" y="1746"/>
                    </a:lnTo>
                    <a:lnTo>
                      <a:pt x="1194" y="1746"/>
                    </a:lnTo>
                    <a:lnTo>
                      <a:pt x="1192" y="1746"/>
                    </a:lnTo>
                    <a:lnTo>
                      <a:pt x="1186" y="1746"/>
                    </a:lnTo>
                    <a:lnTo>
                      <a:pt x="1186" y="1746"/>
                    </a:lnTo>
                    <a:lnTo>
                      <a:pt x="1186" y="1744"/>
                    </a:lnTo>
                    <a:lnTo>
                      <a:pt x="1186" y="1744"/>
                    </a:lnTo>
                    <a:lnTo>
                      <a:pt x="1190" y="1740"/>
                    </a:lnTo>
                    <a:lnTo>
                      <a:pt x="1194" y="1738"/>
                    </a:lnTo>
                    <a:lnTo>
                      <a:pt x="1204" y="1734"/>
                    </a:lnTo>
                    <a:lnTo>
                      <a:pt x="1208" y="1732"/>
                    </a:lnTo>
                    <a:lnTo>
                      <a:pt x="1210" y="1728"/>
                    </a:lnTo>
                    <a:lnTo>
                      <a:pt x="1212" y="1724"/>
                    </a:lnTo>
                    <a:lnTo>
                      <a:pt x="1212" y="1718"/>
                    </a:lnTo>
                    <a:lnTo>
                      <a:pt x="1212" y="1718"/>
                    </a:lnTo>
                    <a:lnTo>
                      <a:pt x="1210" y="1712"/>
                    </a:lnTo>
                    <a:lnTo>
                      <a:pt x="1214" y="1702"/>
                    </a:lnTo>
                    <a:lnTo>
                      <a:pt x="1224" y="1676"/>
                    </a:lnTo>
                    <a:lnTo>
                      <a:pt x="1234" y="1652"/>
                    </a:lnTo>
                    <a:lnTo>
                      <a:pt x="1236" y="1640"/>
                    </a:lnTo>
                    <a:lnTo>
                      <a:pt x="1236" y="1630"/>
                    </a:lnTo>
                    <a:lnTo>
                      <a:pt x="1236" y="1630"/>
                    </a:lnTo>
                    <a:lnTo>
                      <a:pt x="1234" y="1624"/>
                    </a:lnTo>
                    <a:lnTo>
                      <a:pt x="1232" y="1622"/>
                    </a:lnTo>
                    <a:lnTo>
                      <a:pt x="1230" y="1622"/>
                    </a:lnTo>
                    <a:lnTo>
                      <a:pt x="1228" y="1622"/>
                    </a:lnTo>
                    <a:lnTo>
                      <a:pt x="1226" y="1622"/>
                    </a:lnTo>
                    <a:lnTo>
                      <a:pt x="1222" y="1622"/>
                    </a:lnTo>
                    <a:lnTo>
                      <a:pt x="1220" y="1620"/>
                    </a:lnTo>
                    <a:lnTo>
                      <a:pt x="1214" y="1616"/>
                    </a:lnTo>
                    <a:lnTo>
                      <a:pt x="1214" y="1616"/>
                    </a:lnTo>
                    <a:lnTo>
                      <a:pt x="1212" y="1610"/>
                    </a:lnTo>
                    <a:lnTo>
                      <a:pt x="1212" y="1610"/>
                    </a:lnTo>
                    <a:lnTo>
                      <a:pt x="1222" y="1612"/>
                    </a:lnTo>
                    <a:lnTo>
                      <a:pt x="1232" y="1614"/>
                    </a:lnTo>
                    <a:lnTo>
                      <a:pt x="1236" y="1614"/>
                    </a:lnTo>
                    <a:lnTo>
                      <a:pt x="1236" y="1610"/>
                    </a:lnTo>
                    <a:lnTo>
                      <a:pt x="1236" y="1610"/>
                    </a:lnTo>
                    <a:lnTo>
                      <a:pt x="1234" y="1604"/>
                    </a:lnTo>
                    <a:lnTo>
                      <a:pt x="1232" y="1602"/>
                    </a:lnTo>
                    <a:lnTo>
                      <a:pt x="1226" y="1600"/>
                    </a:lnTo>
                    <a:lnTo>
                      <a:pt x="1220" y="1598"/>
                    </a:lnTo>
                    <a:lnTo>
                      <a:pt x="1220" y="1596"/>
                    </a:lnTo>
                    <a:lnTo>
                      <a:pt x="1222" y="1592"/>
                    </a:lnTo>
                    <a:lnTo>
                      <a:pt x="1222" y="1592"/>
                    </a:lnTo>
                    <a:lnTo>
                      <a:pt x="1226" y="1590"/>
                    </a:lnTo>
                    <a:lnTo>
                      <a:pt x="1230" y="1588"/>
                    </a:lnTo>
                    <a:lnTo>
                      <a:pt x="1244" y="1584"/>
                    </a:lnTo>
                    <a:lnTo>
                      <a:pt x="1250" y="1582"/>
                    </a:lnTo>
                    <a:lnTo>
                      <a:pt x="1256" y="1580"/>
                    </a:lnTo>
                    <a:lnTo>
                      <a:pt x="1260" y="1574"/>
                    </a:lnTo>
                    <a:lnTo>
                      <a:pt x="1262" y="1566"/>
                    </a:lnTo>
                    <a:lnTo>
                      <a:pt x="1262" y="1566"/>
                    </a:lnTo>
                    <a:lnTo>
                      <a:pt x="1264" y="1560"/>
                    </a:lnTo>
                    <a:lnTo>
                      <a:pt x="1266" y="1558"/>
                    </a:lnTo>
                    <a:lnTo>
                      <a:pt x="1268" y="1558"/>
                    </a:lnTo>
                    <a:lnTo>
                      <a:pt x="1272" y="1560"/>
                    </a:lnTo>
                    <a:lnTo>
                      <a:pt x="1278" y="1562"/>
                    </a:lnTo>
                    <a:lnTo>
                      <a:pt x="1280" y="1560"/>
                    </a:lnTo>
                    <a:lnTo>
                      <a:pt x="1280" y="1556"/>
                    </a:lnTo>
                    <a:lnTo>
                      <a:pt x="1280" y="1556"/>
                    </a:lnTo>
                    <a:lnTo>
                      <a:pt x="1282" y="1550"/>
                    </a:lnTo>
                    <a:lnTo>
                      <a:pt x="1284" y="1546"/>
                    </a:lnTo>
                    <a:lnTo>
                      <a:pt x="1294" y="1538"/>
                    </a:lnTo>
                    <a:lnTo>
                      <a:pt x="1300" y="1530"/>
                    </a:lnTo>
                    <a:lnTo>
                      <a:pt x="1302" y="1526"/>
                    </a:lnTo>
                    <a:lnTo>
                      <a:pt x="1302" y="1520"/>
                    </a:lnTo>
                    <a:lnTo>
                      <a:pt x="1302" y="1520"/>
                    </a:lnTo>
                    <a:lnTo>
                      <a:pt x="1300" y="1510"/>
                    </a:lnTo>
                    <a:lnTo>
                      <a:pt x="1300" y="1502"/>
                    </a:lnTo>
                    <a:lnTo>
                      <a:pt x="1300" y="1500"/>
                    </a:lnTo>
                    <a:lnTo>
                      <a:pt x="1298" y="1500"/>
                    </a:lnTo>
                    <a:lnTo>
                      <a:pt x="1286" y="1498"/>
                    </a:lnTo>
                    <a:lnTo>
                      <a:pt x="1286" y="1498"/>
                    </a:lnTo>
                    <a:lnTo>
                      <a:pt x="1278" y="1498"/>
                    </a:lnTo>
                    <a:lnTo>
                      <a:pt x="1270" y="1496"/>
                    </a:lnTo>
                    <a:lnTo>
                      <a:pt x="1266" y="1492"/>
                    </a:lnTo>
                    <a:lnTo>
                      <a:pt x="1262" y="1490"/>
                    </a:lnTo>
                    <a:lnTo>
                      <a:pt x="1260" y="1486"/>
                    </a:lnTo>
                    <a:lnTo>
                      <a:pt x="1262" y="1486"/>
                    </a:lnTo>
                    <a:lnTo>
                      <a:pt x="1264" y="1484"/>
                    </a:lnTo>
                    <a:lnTo>
                      <a:pt x="1270" y="1486"/>
                    </a:lnTo>
                    <a:lnTo>
                      <a:pt x="1270" y="1486"/>
                    </a:lnTo>
                    <a:lnTo>
                      <a:pt x="1276" y="1486"/>
                    </a:lnTo>
                    <a:lnTo>
                      <a:pt x="1280" y="1486"/>
                    </a:lnTo>
                    <a:lnTo>
                      <a:pt x="1288" y="1484"/>
                    </a:lnTo>
                    <a:lnTo>
                      <a:pt x="1294" y="1482"/>
                    </a:lnTo>
                    <a:lnTo>
                      <a:pt x="1300" y="1482"/>
                    </a:lnTo>
                    <a:lnTo>
                      <a:pt x="1300" y="1482"/>
                    </a:lnTo>
                    <a:lnTo>
                      <a:pt x="1308" y="1482"/>
                    </a:lnTo>
                    <a:lnTo>
                      <a:pt x="1308" y="1482"/>
                    </a:lnTo>
                    <a:lnTo>
                      <a:pt x="1308" y="1478"/>
                    </a:lnTo>
                    <a:lnTo>
                      <a:pt x="1302" y="1470"/>
                    </a:lnTo>
                    <a:lnTo>
                      <a:pt x="1290" y="1454"/>
                    </a:lnTo>
                    <a:lnTo>
                      <a:pt x="1290" y="1454"/>
                    </a:lnTo>
                    <a:lnTo>
                      <a:pt x="1282" y="1448"/>
                    </a:lnTo>
                    <a:lnTo>
                      <a:pt x="1280" y="1442"/>
                    </a:lnTo>
                    <a:lnTo>
                      <a:pt x="1280" y="1438"/>
                    </a:lnTo>
                    <a:lnTo>
                      <a:pt x="1284" y="1434"/>
                    </a:lnTo>
                    <a:lnTo>
                      <a:pt x="1288" y="1434"/>
                    </a:lnTo>
                    <a:lnTo>
                      <a:pt x="1296" y="1434"/>
                    </a:lnTo>
                    <a:lnTo>
                      <a:pt x="1310" y="1438"/>
                    </a:lnTo>
                    <a:lnTo>
                      <a:pt x="1310" y="1438"/>
                    </a:lnTo>
                    <a:lnTo>
                      <a:pt x="1316" y="1438"/>
                    </a:lnTo>
                    <a:lnTo>
                      <a:pt x="1320" y="1436"/>
                    </a:lnTo>
                    <a:lnTo>
                      <a:pt x="1324" y="1434"/>
                    </a:lnTo>
                    <a:lnTo>
                      <a:pt x="1326" y="1430"/>
                    </a:lnTo>
                    <a:lnTo>
                      <a:pt x="1332" y="1420"/>
                    </a:lnTo>
                    <a:lnTo>
                      <a:pt x="1334" y="1418"/>
                    </a:lnTo>
                    <a:lnTo>
                      <a:pt x="1338" y="1418"/>
                    </a:lnTo>
                    <a:lnTo>
                      <a:pt x="1338" y="1418"/>
                    </a:lnTo>
                    <a:lnTo>
                      <a:pt x="1344" y="1420"/>
                    </a:lnTo>
                    <a:lnTo>
                      <a:pt x="1346" y="1418"/>
                    </a:lnTo>
                    <a:lnTo>
                      <a:pt x="1344" y="1414"/>
                    </a:lnTo>
                    <a:lnTo>
                      <a:pt x="1334" y="1408"/>
                    </a:lnTo>
                    <a:lnTo>
                      <a:pt x="1334" y="1408"/>
                    </a:lnTo>
                    <a:lnTo>
                      <a:pt x="1326" y="1404"/>
                    </a:lnTo>
                    <a:lnTo>
                      <a:pt x="1324" y="1404"/>
                    </a:lnTo>
                    <a:lnTo>
                      <a:pt x="1326" y="1402"/>
                    </a:lnTo>
                    <a:lnTo>
                      <a:pt x="1330" y="1402"/>
                    </a:lnTo>
                    <a:lnTo>
                      <a:pt x="1338" y="1400"/>
                    </a:lnTo>
                    <a:lnTo>
                      <a:pt x="1338" y="1400"/>
                    </a:lnTo>
                    <a:lnTo>
                      <a:pt x="1344" y="1398"/>
                    </a:lnTo>
                    <a:lnTo>
                      <a:pt x="1352" y="1398"/>
                    </a:lnTo>
                    <a:lnTo>
                      <a:pt x="1360" y="1400"/>
                    </a:lnTo>
                    <a:lnTo>
                      <a:pt x="1370" y="1398"/>
                    </a:lnTo>
                    <a:lnTo>
                      <a:pt x="1370" y="1398"/>
                    </a:lnTo>
                    <a:lnTo>
                      <a:pt x="1380" y="1396"/>
                    </a:lnTo>
                    <a:lnTo>
                      <a:pt x="1388" y="1396"/>
                    </a:lnTo>
                    <a:lnTo>
                      <a:pt x="1394" y="1396"/>
                    </a:lnTo>
                    <a:lnTo>
                      <a:pt x="1398" y="1390"/>
                    </a:lnTo>
                    <a:lnTo>
                      <a:pt x="1398" y="1390"/>
                    </a:lnTo>
                    <a:lnTo>
                      <a:pt x="1400" y="1386"/>
                    </a:lnTo>
                    <a:lnTo>
                      <a:pt x="1398" y="1384"/>
                    </a:lnTo>
                    <a:lnTo>
                      <a:pt x="1396" y="1380"/>
                    </a:lnTo>
                    <a:lnTo>
                      <a:pt x="1402" y="1376"/>
                    </a:lnTo>
                    <a:lnTo>
                      <a:pt x="1402" y="1376"/>
                    </a:lnTo>
                    <a:lnTo>
                      <a:pt x="1404" y="1372"/>
                    </a:lnTo>
                    <a:lnTo>
                      <a:pt x="1404" y="1368"/>
                    </a:lnTo>
                    <a:lnTo>
                      <a:pt x="1404" y="1364"/>
                    </a:lnTo>
                    <a:lnTo>
                      <a:pt x="1410" y="1360"/>
                    </a:lnTo>
                    <a:lnTo>
                      <a:pt x="1410" y="1360"/>
                    </a:lnTo>
                    <a:lnTo>
                      <a:pt x="1414" y="1356"/>
                    </a:lnTo>
                    <a:lnTo>
                      <a:pt x="1416" y="1354"/>
                    </a:lnTo>
                    <a:lnTo>
                      <a:pt x="1414" y="1352"/>
                    </a:lnTo>
                    <a:lnTo>
                      <a:pt x="1412" y="1350"/>
                    </a:lnTo>
                    <a:lnTo>
                      <a:pt x="1406" y="1346"/>
                    </a:lnTo>
                    <a:lnTo>
                      <a:pt x="1406" y="1344"/>
                    </a:lnTo>
                    <a:lnTo>
                      <a:pt x="1406" y="1344"/>
                    </a:lnTo>
                    <a:lnTo>
                      <a:pt x="1406" y="1344"/>
                    </a:lnTo>
                    <a:lnTo>
                      <a:pt x="1410" y="1342"/>
                    </a:lnTo>
                    <a:lnTo>
                      <a:pt x="1414" y="1344"/>
                    </a:lnTo>
                    <a:lnTo>
                      <a:pt x="1420" y="1344"/>
                    </a:lnTo>
                    <a:lnTo>
                      <a:pt x="1430" y="1344"/>
                    </a:lnTo>
                    <a:lnTo>
                      <a:pt x="1430" y="1344"/>
                    </a:lnTo>
                    <a:lnTo>
                      <a:pt x="1436" y="1344"/>
                    </a:lnTo>
                    <a:lnTo>
                      <a:pt x="1434" y="1348"/>
                    </a:lnTo>
                    <a:lnTo>
                      <a:pt x="1428" y="1352"/>
                    </a:lnTo>
                    <a:lnTo>
                      <a:pt x="1424" y="1358"/>
                    </a:lnTo>
                    <a:lnTo>
                      <a:pt x="1424" y="1358"/>
                    </a:lnTo>
                    <a:lnTo>
                      <a:pt x="1422" y="1362"/>
                    </a:lnTo>
                    <a:lnTo>
                      <a:pt x="1418" y="1364"/>
                    </a:lnTo>
                    <a:lnTo>
                      <a:pt x="1414" y="1368"/>
                    </a:lnTo>
                    <a:lnTo>
                      <a:pt x="1412" y="1372"/>
                    </a:lnTo>
                    <a:lnTo>
                      <a:pt x="1412" y="1372"/>
                    </a:lnTo>
                    <a:lnTo>
                      <a:pt x="1410" y="1378"/>
                    </a:lnTo>
                    <a:lnTo>
                      <a:pt x="1408" y="1386"/>
                    </a:lnTo>
                    <a:lnTo>
                      <a:pt x="1406" y="1392"/>
                    </a:lnTo>
                    <a:lnTo>
                      <a:pt x="1406" y="1394"/>
                    </a:lnTo>
                    <a:lnTo>
                      <a:pt x="1408" y="1396"/>
                    </a:lnTo>
                    <a:lnTo>
                      <a:pt x="1408" y="1396"/>
                    </a:lnTo>
                    <a:lnTo>
                      <a:pt x="1414" y="1398"/>
                    </a:lnTo>
                    <a:lnTo>
                      <a:pt x="1420" y="1398"/>
                    </a:lnTo>
                    <a:lnTo>
                      <a:pt x="1426" y="1396"/>
                    </a:lnTo>
                    <a:lnTo>
                      <a:pt x="1432" y="1390"/>
                    </a:lnTo>
                    <a:lnTo>
                      <a:pt x="1432" y="1390"/>
                    </a:lnTo>
                    <a:lnTo>
                      <a:pt x="1440" y="1380"/>
                    </a:lnTo>
                    <a:lnTo>
                      <a:pt x="1444" y="1380"/>
                    </a:lnTo>
                    <a:lnTo>
                      <a:pt x="1448" y="1384"/>
                    </a:lnTo>
                    <a:lnTo>
                      <a:pt x="1448" y="1384"/>
                    </a:lnTo>
                    <a:lnTo>
                      <a:pt x="1452" y="1386"/>
                    </a:lnTo>
                    <a:lnTo>
                      <a:pt x="1454" y="1384"/>
                    </a:lnTo>
                    <a:lnTo>
                      <a:pt x="1454" y="1382"/>
                    </a:lnTo>
                    <a:lnTo>
                      <a:pt x="1452" y="1378"/>
                    </a:lnTo>
                    <a:lnTo>
                      <a:pt x="1452" y="1378"/>
                    </a:lnTo>
                    <a:lnTo>
                      <a:pt x="1452" y="1376"/>
                    </a:lnTo>
                    <a:lnTo>
                      <a:pt x="1452" y="1374"/>
                    </a:lnTo>
                    <a:lnTo>
                      <a:pt x="1456" y="1372"/>
                    </a:lnTo>
                    <a:lnTo>
                      <a:pt x="1462" y="1370"/>
                    </a:lnTo>
                    <a:lnTo>
                      <a:pt x="1466" y="1370"/>
                    </a:lnTo>
                    <a:lnTo>
                      <a:pt x="1468" y="1372"/>
                    </a:lnTo>
                    <a:lnTo>
                      <a:pt x="1468" y="1372"/>
                    </a:lnTo>
                    <a:lnTo>
                      <a:pt x="1472" y="1372"/>
                    </a:lnTo>
                    <a:lnTo>
                      <a:pt x="1476" y="1372"/>
                    </a:lnTo>
                    <a:lnTo>
                      <a:pt x="1484" y="1370"/>
                    </a:lnTo>
                    <a:lnTo>
                      <a:pt x="1498" y="1362"/>
                    </a:lnTo>
                    <a:lnTo>
                      <a:pt x="1498" y="1362"/>
                    </a:lnTo>
                    <a:lnTo>
                      <a:pt x="1502" y="1360"/>
                    </a:lnTo>
                    <a:lnTo>
                      <a:pt x="1502" y="1354"/>
                    </a:lnTo>
                    <a:lnTo>
                      <a:pt x="1502" y="1350"/>
                    </a:lnTo>
                    <a:lnTo>
                      <a:pt x="1502" y="1350"/>
                    </a:lnTo>
                    <a:lnTo>
                      <a:pt x="1504" y="1350"/>
                    </a:lnTo>
                    <a:lnTo>
                      <a:pt x="1504" y="1350"/>
                    </a:lnTo>
                    <a:lnTo>
                      <a:pt x="1508" y="1350"/>
                    </a:lnTo>
                    <a:lnTo>
                      <a:pt x="1510" y="1352"/>
                    </a:lnTo>
                    <a:lnTo>
                      <a:pt x="1510" y="1354"/>
                    </a:lnTo>
                    <a:lnTo>
                      <a:pt x="1512" y="1354"/>
                    </a:lnTo>
                    <a:lnTo>
                      <a:pt x="1512" y="1354"/>
                    </a:lnTo>
                    <a:lnTo>
                      <a:pt x="1520" y="1350"/>
                    </a:lnTo>
                    <a:lnTo>
                      <a:pt x="1532" y="1344"/>
                    </a:lnTo>
                    <a:lnTo>
                      <a:pt x="1558" y="1324"/>
                    </a:lnTo>
                    <a:lnTo>
                      <a:pt x="1570" y="1314"/>
                    </a:lnTo>
                    <a:lnTo>
                      <a:pt x="1580" y="1302"/>
                    </a:lnTo>
                    <a:lnTo>
                      <a:pt x="1588" y="1290"/>
                    </a:lnTo>
                    <a:lnTo>
                      <a:pt x="1592" y="1280"/>
                    </a:lnTo>
                    <a:lnTo>
                      <a:pt x="1592" y="1280"/>
                    </a:lnTo>
                    <a:lnTo>
                      <a:pt x="1600" y="1264"/>
                    </a:lnTo>
                    <a:lnTo>
                      <a:pt x="1610" y="1250"/>
                    </a:lnTo>
                    <a:lnTo>
                      <a:pt x="1622" y="1242"/>
                    </a:lnTo>
                    <a:lnTo>
                      <a:pt x="1628" y="1238"/>
                    </a:lnTo>
                    <a:lnTo>
                      <a:pt x="1634" y="1238"/>
                    </a:lnTo>
                    <a:lnTo>
                      <a:pt x="1634" y="1238"/>
                    </a:lnTo>
                    <a:lnTo>
                      <a:pt x="1642" y="1236"/>
                    </a:lnTo>
                    <a:lnTo>
                      <a:pt x="1646" y="1234"/>
                    </a:lnTo>
                    <a:lnTo>
                      <a:pt x="1648" y="1232"/>
                    </a:lnTo>
                    <a:lnTo>
                      <a:pt x="1648" y="1228"/>
                    </a:lnTo>
                    <a:lnTo>
                      <a:pt x="1646" y="1222"/>
                    </a:lnTo>
                    <a:lnTo>
                      <a:pt x="1640" y="1214"/>
                    </a:lnTo>
                    <a:lnTo>
                      <a:pt x="1632" y="1204"/>
                    </a:lnTo>
                    <a:lnTo>
                      <a:pt x="1632" y="1204"/>
                    </a:lnTo>
                    <a:lnTo>
                      <a:pt x="1626" y="1198"/>
                    </a:lnTo>
                    <a:lnTo>
                      <a:pt x="1624" y="1194"/>
                    </a:lnTo>
                    <a:lnTo>
                      <a:pt x="1636" y="1200"/>
                    </a:lnTo>
                    <a:lnTo>
                      <a:pt x="1670" y="1222"/>
                    </a:lnTo>
                    <a:lnTo>
                      <a:pt x="1670" y="1222"/>
                    </a:lnTo>
                    <a:lnTo>
                      <a:pt x="1684" y="1226"/>
                    </a:lnTo>
                    <a:lnTo>
                      <a:pt x="1694" y="1228"/>
                    </a:lnTo>
                    <a:lnTo>
                      <a:pt x="1702" y="1228"/>
                    </a:lnTo>
                    <a:lnTo>
                      <a:pt x="1710" y="1226"/>
                    </a:lnTo>
                    <a:lnTo>
                      <a:pt x="1718" y="1224"/>
                    </a:lnTo>
                    <a:lnTo>
                      <a:pt x="1724" y="1218"/>
                    </a:lnTo>
                    <a:lnTo>
                      <a:pt x="1730" y="1212"/>
                    </a:lnTo>
                    <a:lnTo>
                      <a:pt x="1730" y="1212"/>
                    </a:lnTo>
                    <a:lnTo>
                      <a:pt x="1732" y="1206"/>
                    </a:lnTo>
                    <a:lnTo>
                      <a:pt x="1734" y="1204"/>
                    </a:lnTo>
                    <a:lnTo>
                      <a:pt x="1738" y="1204"/>
                    </a:lnTo>
                    <a:lnTo>
                      <a:pt x="1742" y="1206"/>
                    </a:lnTo>
                    <a:lnTo>
                      <a:pt x="1748" y="1208"/>
                    </a:lnTo>
                    <a:lnTo>
                      <a:pt x="1756" y="1208"/>
                    </a:lnTo>
                    <a:lnTo>
                      <a:pt x="1766" y="1208"/>
                    </a:lnTo>
                    <a:lnTo>
                      <a:pt x="1782" y="1202"/>
                    </a:lnTo>
                    <a:lnTo>
                      <a:pt x="1782" y="1202"/>
                    </a:lnTo>
                    <a:lnTo>
                      <a:pt x="1800" y="1196"/>
                    </a:lnTo>
                    <a:lnTo>
                      <a:pt x="1818" y="1190"/>
                    </a:lnTo>
                    <a:lnTo>
                      <a:pt x="1856" y="1184"/>
                    </a:lnTo>
                    <a:lnTo>
                      <a:pt x="1886" y="1178"/>
                    </a:lnTo>
                    <a:lnTo>
                      <a:pt x="1898" y="1172"/>
                    </a:lnTo>
                    <a:lnTo>
                      <a:pt x="1906" y="1166"/>
                    </a:lnTo>
                    <a:lnTo>
                      <a:pt x="1906" y="1166"/>
                    </a:lnTo>
                    <a:lnTo>
                      <a:pt x="1920" y="1154"/>
                    </a:lnTo>
                    <a:lnTo>
                      <a:pt x="1934" y="1142"/>
                    </a:lnTo>
                    <a:lnTo>
                      <a:pt x="1950" y="1132"/>
                    </a:lnTo>
                    <a:lnTo>
                      <a:pt x="1960" y="1128"/>
                    </a:lnTo>
                    <a:lnTo>
                      <a:pt x="1970" y="1128"/>
                    </a:lnTo>
                    <a:lnTo>
                      <a:pt x="1970" y="1128"/>
                    </a:lnTo>
                    <a:lnTo>
                      <a:pt x="1978" y="1126"/>
                    </a:lnTo>
                    <a:lnTo>
                      <a:pt x="1982" y="1122"/>
                    </a:lnTo>
                    <a:lnTo>
                      <a:pt x="1982" y="1120"/>
                    </a:lnTo>
                    <a:lnTo>
                      <a:pt x="1982" y="1116"/>
                    </a:lnTo>
                    <a:lnTo>
                      <a:pt x="1982" y="1112"/>
                    </a:lnTo>
                    <a:lnTo>
                      <a:pt x="1982" y="1108"/>
                    </a:lnTo>
                    <a:lnTo>
                      <a:pt x="1986" y="1106"/>
                    </a:lnTo>
                    <a:lnTo>
                      <a:pt x="1994" y="1106"/>
                    </a:lnTo>
                    <a:lnTo>
                      <a:pt x="1994" y="1106"/>
                    </a:lnTo>
                    <a:lnTo>
                      <a:pt x="2008" y="1104"/>
                    </a:lnTo>
                    <a:lnTo>
                      <a:pt x="2012" y="1102"/>
                    </a:lnTo>
                    <a:lnTo>
                      <a:pt x="2012" y="1102"/>
                    </a:lnTo>
                    <a:lnTo>
                      <a:pt x="2016" y="1096"/>
                    </a:lnTo>
                    <a:lnTo>
                      <a:pt x="2022" y="1092"/>
                    </a:lnTo>
                    <a:lnTo>
                      <a:pt x="2030" y="1088"/>
                    </a:lnTo>
                    <a:lnTo>
                      <a:pt x="2030" y="1088"/>
                    </a:lnTo>
                    <a:lnTo>
                      <a:pt x="2046" y="1080"/>
                    </a:lnTo>
                    <a:lnTo>
                      <a:pt x="2046" y="1078"/>
                    </a:lnTo>
                    <a:lnTo>
                      <a:pt x="2044" y="1076"/>
                    </a:lnTo>
                    <a:lnTo>
                      <a:pt x="2028" y="1076"/>
                    </a:lnTo>
                    <a:lnTo>
                      <a:pt x="2000" y="1080"/>
                    </a:lnTo>
                    <a:lnTo>
                      <a:pt x="2000" y="1080"/>
                    </a:lnTo>
                    <a:lnTo>
                      <a:pt x="1984" y="1080"/>
                    </a:lnTo>
                    <a:lnTo>
                      <a:pt x="1970" y="1076"/>
                    </a:lnTo>
                    <a:lnTo>
                      <a:pt x="1956" y="1070"/>
                    </a:lnTo>
                    <a:lnTo>
                      <a:pt x="1944" y="1064"/>
                    </a:lnTo>
                    <a:lnTo>
                      <a:pt x="1932" y="1058"/>
                    </a:lnTo>
                    <a:lnTo>
                      <a:pt x="1920" y="1056"/>
                    </a:lnTo>
                    <a:lnTo>
                      <a:pt x="1914" y="1056"/>
                    </a:lnTo>
                    <a:lnTo>
                      <a:pt x="1906" y="1058"/>
                    </a:lnTo>
                    <a:lnTo>
                      <a:pt x="1900" y="1060"/>
                    </a:lnTo>
                    <a:lnTo>
                      <a:pt x="1892" y="1064"/>
                    </a:lnTo>
                    <a:lnTo>
                      <a:pt x="1892" y="1064"/>
                    </a:lnTo>
                    <a:lnTo>
                      <a:pt x="1884" y="1068"/>
                    </a:lnTo>
                    <a:lnTo>
                      <a:pt x="1878" y="1070"/>
                    </a:lnTo>
                    <a:lnTo>
                      <a:pt x="1866" y="1070"/>
                    </a:lnTo>
                    <a:lnTo>
                      <a:pt x="1860" y="1070"/>
                    </a:lnTo>
                    <a:lnTo>
                      <a:pt x="1854" y="1072"/>
                    </a:lnTo>
                    <a:lnTo>
                      <a:pt x="1846" y="1076"/>
                    </a:lnTo>
                    <a:lnTo>
                      <a:pt x="1838" y="1082"/>
                    </a:lnTo>
                    <a:lnTo>
                      <a:pt x="1838" y="1082"/>
                    </a:lnTo>
                    <a:lnTo>
                      <a:pt x="1834" y="1086"/>
                    </a:lnTo>
                    <a:lnTo>
                      <a:pt x="1828" y="1090"/>
                    </a:lnTo>
                    <a:lnTo>
                      <a:pt x="1824" y="1090"/>
                    </a:lnTo>
                    <a:lnTo>
                      <a:pt x="1820" y="1090"/>
                    </a:lnTo>
                    <a:lnTo>
                      <a:pt x="1818" y="1088"/>
                    </a:lnTo>
                    <a:lnTo>
                      <a:pt x="1820" y="1084"/>
                    </a:lnTo>
                    <a:lnTo>
                      <a:pt x="1824" y="1078"/>
                    </a:lnTo>
                    <a:lnTo>
                      <a:pt x="1832" y="1070"/>
                    </a:lnTo>
                    <a:lnTo>
                      <a:pt x="1832" y="1070"/>
                    </a:lnTo>
                    <a:lnTo>
                      <a:pt x="1840" y="1064"/>
                    </a:lnTo>
                    <a:lnTo>
                      <a:pt x="1848" y="1062"/>
                    </a:lnTo>
                    <a:lnTo>
                      <a:pt x="1852" y="1062"/>
                    </a:lnTo>
                    <a:lnTo>
                      <a:pt x="1856" y="1062"/>
                    </a:lnTo>
                    <a:lnTo>
                      <a:pt x="1864" y="1064"/>
                    </a:lnTo>
                    <a:lnTo>
                      <a:pt x="1866" y="1064"/>
                    </a:lnTo>
                    <a:lnTo>
                      <a:pt x="1870" y="1062"/>
                    </a:lnTo>
                    <a:lnTo>
                      <a:pt x="1870" y="1062"/>
                    </a:lnTo>
                    <a:lnTo>
                      <a:pt x="1876" y="1058"/>
                    </a:lnTo>
                    <a:lnTo>
                      <a:pt x="1878" y="1056"/>
                    </a:lnTo>
                    <a:lnTo>
                      <a:pt x="1878" y="1054"/>
                    </a:lnTo>
                    <a:lnTo>
                      <a:pt x="1874" y="1052"/>
                    </a:lnTo>
                    <a:lnTo>
                      <a:pt x="1868" y="1052"/>
                    </a:lnTo>
                    <a:lnTo>
                      <a:pt x="1844" y="1054"/>
                    </a:lnTo>
                    <a:lnTo>
                      <a:pt x="1844" y="1054"/>
                    </a:lnTo>
                    <a:lnTo>
                      <a:pt x="1816" y="1058"/>
                    </a:lnTo>
                    <a:lnTo>
                      <a:pt x="1800" y="1058"/>
                    </a:lnTo>
                    <a:lnTo>
                      <a:pt x="1798" y="1056"/>
                    </a:lnTo>
                    <a:lnTo>
                      <a:pt x="1796" y="1052"/>
                    </a:lnTo>
                    <a:lnTo>
                      <a:pt x="1798" y="1046"/>
                    </a:lnTo>
                    <a:lnTo>
                      <a:pt x="1804" y="1038"/>
                    </a:lnTo>
                    <a:lnTo>
                      <a:pt x="1804" y="1038"/>
                    </a:lnTo>
                    <a:lnTo>
                      <a:pt x="1814" y="1022"/>
                    </a:lnTo>
                    <a:lnTo>
                      <a:pt x="1818" y="1014"/>
                    </a:lnTo>
                    <a:lnTo>
                      <a:pt x="1820" y="1012"/>
                    </a:lnTo>
                    <a:lnTo>
                      <a:pt x="1822" y="1010"/>
                    </a:lnTo>
                    <a:lnTo>
                      <a:pt x="1828" y="1016"/>
                    </a:lnTo>
                    <a:lnTo>
                      <a:pt x="1828" y="1016"/>
                    </a:lnTo>
                    <a:lnTo>
                      <a:pt x="1836" y="1022"/>
                    </a:lnTo>
                    <a:lnTo>
                      <a:pt x="1840" y="1022"/>
                    </a:lnTo>
                    <a:lnTo>
                      <a:pt x="1844" y="1022"/>
                    </a:lnTo>
                    <a:lnTo>
                      <a:pt x="1882" y="1010"/>
                    </a:lnTo>
                    <a:lnTo>
                      <a:pt x="1882" y="1010"/>
                    </a:lnTo>
                    <a:lnTo>
                      <a:pt x="1896" y="1006"/>
                    </a:lnTo>
                    <a:lnTo>
                      <a:pt x="1904" y="1000"/>
                    </a:lnTo>
                    <a:lnTo>
                      <a:pt x="1908" y="996"/>
                    </a:lnTo>
                    <a:lnTo>
                      <a:pt x="1910" y="992"/>
                    </a:lnTo>
                    <a:lnTo>
                      <a:pt x="1906" y="986"/>
                    </a:lnTo>
                    <a:lnTo>
                      <a:pt x="1898" y="984"/>
                    </a:lnTo>
                    <a:lnTo>
                      <a:pt x="1888" y="980"/>
                    </a:lnTo>
                    <a:lnTo>
                      <a:pt x="1874" y="978"/>
                    </a:lnTo>
                    <a:lnTo>
                      <a:pt x="1874" y="978"/>
                    </a:lnTo>
                    <a:lnTo>
                      <a:pt x="1850" y="974"/>
                    </a:lnTo>
                    <a:lnTo>
                      <a:pt x="1844" y="972"/>
                    </a:lnTo>
                    <a:lnTo>
                      <a:pt x="1842" y="970"/>
                    </a:lnTo>
                    <a:lnTo>
                      <a:pt x="1844" y="968"/>
                    </a:lnTo>
                    <a:lnTo>
                      <a:pt x="1850" y="966"/>
                    </a:lnTo>
                    <a:lnTo>
                      <a:pt x="1870" y="966"/>
                    </a:lnTo>
                    <a:lnTo>
                      <a:pt x="1870" y="966"/>
                    </a:lnTo>
                    <a:lnTo>
                      <a:pt x="1892" y="970"/>
                    </a:lnTo>
                    <a:lnTo>
                      <a:pt x="1906" y="976"/>
                    </a:lnTo>
                    <a:lnTo>
                      <a:pt x="1918" y="980"/>
                    </a:lnTo>
                    <a:lnTo>
                      <a:pt x="1932" y="986"/>
                    </a:lnTo>
                    <a:lnTo>
                      <a:pt x="1932" y="986"/>
                    </a:lnTo>
                    <a:lnTo>
                      <a:pt x="1946" y="992"/>
                    </a:lnTo>
                    <a:lnTo>
                      <a:pt x="1954" y="998"/>
                    </a:lnTo>
                    <a:lnTo>
                      <a:pt x="1958" y="1008"/>
                    </a:lnTo>
                    <a:lnTo>
                      <a:pt x="1960" y="1022"/>
                    </a:lnTo>
                    <a:lnTo>
                      <a:pt x="1960" y="1022"/>
                    </a:lnTo>
                    <a:lnTo>
                      <a:pt x="1964" y="1030"/>
                    </a:lnTo>
                    <a:lnTo>
                      <a:pt x="1970" y="1038"/>
                    </a:lnTo>
                    <a:lnTo>
                      <a:pt x="1978" y="1044"/>
                    </a:lnTo>
                    <a:lnTo>
                      <a:pt x="1988" y="1050"/>
                    </a:lnTo>
                    <a:lnTo>
                      <a:pt x="1998" y="1052"/>
                    </a:lnTo>
                    <a:lnTo>
                      <a:pt x="2008" y="1054"/>
                    </a:lnTo>
                    <a:lnTo>
                      <a:pt x="2016" y="1054"/>
                    </a:lnTo>
                    <a:lnTo>
                      <a:pt x="2022" y="1052"/>
                    </a:lnTo>
                    <a:lnTo>
                      <a:pt x="2022" y="1052"/>
                    </a:lnTo>
                    <a:lnTo>
                      <a:pt x="2030" y="1048"/>
                    </a:lnTo>
                    <a:lnTo>
                      <a:pt x="2036" y="1050"/>
                    </a:lnTo>
                    <a:lnTo>
                      <a:pt x="2046" y="1052"/>
                    </a:lnTo>
                    <a:lnTo>
                      <a:pt x="2060" y="1056"/>
                    </a:lnTo>
                    <a:lnTo>
                      <a:pt x="2060" y="1056"/>
                    </a:lnTo>
                    <a:lnTo>
                      <a:pt x="2068" y="1054"/>
                    </a:lnTo>
                    <a:lnTo>
                      <a:pt x="2070" y="1050"/>
                    </a:lnTo>
                    <a:lnTo>
                      <a:pt x="2072" y="1042"/>
                    </a:lnTo>
                    <a:lnTo>
                      <a:pt x="2070" y="1032"/>
                    </a:lnTo>
                    <a:lnTo>
                      <a:pt x="2066" y="1008"/>
                    </a:lnTo>
                    <a:lnTo>
                      <a:pt x="2064" y="996"/>
                    </a:lnTo>
                    <a:lnTo>
                      <a:pt x="2064" y="984"/>
                    </a:lnTo>
                    <a:lnTo>
                      <a:pt x="2064" y="984"/>
                    </a:lnTo>
                    <a:lnTo>
                      <a:pt x="2062" y="976"/>
                    </a:lnTo>
                    <a:lnTo>
                      <a:pt x="2062" y="974"/>
                    </a:lnTo>
                    <a:lnTo>
                      <a:pt x="2060" y="974"/>
                    </a:lnTo>
                    <a:lnTo>
                      <a:pt x="2056" y="976"/>
                    </a:lnTo>
                    <a:lnTo>
                      <a:pt x="2050" y="980"/>
                    </a:lnTo>
                    <a:lnTo>
                      <a:pt x="2044" y="986"/>
                    </a:lnTo>
                    <a:lnTo>
                      <a:pt x="2038" y="990"/>
                    </a:lnTo>
                    <a:lnTo>
                      <a:pt x="2032" y="990"/>
                    </a:lnTo>
                    <a:lnTo>
                      <a:pt x="2030" y="988"/>
                    </a:lnTo>
                    <a:lnTo>
                      <a:pt x="2030" y="986"/>
                    </a:lnTo>
                    <a:lnTo>
                      <a:pt x="2030" y="986"/>
                    </a:lnTo>
                    <a:lnTo>
                      <a:pt x="2028" y="976"/>
                    </a:lnTo>
                    <a:lnTo>
                      <a:pt x="2028" y="974"/>
                    </a:lnTo>
                    <a:lnTo>
                      <a:pt x="2032" y="974"/>
                    </a:lnTo>
                    <a:lnTo>
                      <a:pt x="2038" y="972"/>
                    </a:lnTo>
                    <a:lnTo>
                      <a:pt x="2044" y="968"/>
                    </a:lnTo>
                    <a:lnTo>
                      <a:pt x="2050" y="962"/>
                    </a:lnTo>
                    <a:lnTo>
                      <a:pt x="2050" y="962"/>
                    </a:lnTo>
                    <a:lnTo>
                      <a:pt x="2054" y="956"/>
                    </a:lnTo>
                    <a:lnTo>
                      <a:pt x="2054" y="956"/>
                    </a:lnTo>
                    <a:lnTo>
                      <a:pt x="2054" y="954"/>
                    </a:lnTo>
                    <a:lnTo>
                      <a:pt x="2044" y="958"/>
                    </a:lnTo>
                    <a:lnTo>
                      <a:pt x="2032" y="962"/>
                    </a:lnTo>
                    <a:lnTo>
                      <a:pt x="2030" y="960"/>
                    </a:lnTo>
                    <a:lnTo>
                      <a:pt x="2030" y="956"/>
                    </a:lnTo>
                    <a:lnTo>
                      <a:pt x="2030" y="956"/>
                    </a:lnTo>
                    <a:lnTo>
                      <a:pt x="2032" y="950"/>
                    </a:lnTo>
                    <a:lnTo>
                      <a:pt x="2030" y="944"/>
                    </a:lnTo>
                    <a:lnTo>
                      <a:pt x="2026" y="940"/>
                    </a:lnTo>
                    <a:lnTo>
                      <a:pt x="2020" y="938"/>
                    </a:lnTo>
                    <a:lnTo>
                      <a:pt x="2002" y="932"/>
                    </a:lnTo>
                    <a:lnTo>
                      <a:pt x="1980" y="926"/>
                    </a:lnTo>
                    <a:lnTo>
                      <a:pt x="1980" y="926"/>
                    </a:lnTo>
                    <a:lnTo>
                      <a:pt x="1960" y="918"/>
                    </a:lnTo>
                    <a:lnTo>
                      <a:pt x="1948" y="912"/>
                    </a:lnTo>
                    <a:lnTo>
                      <a:pt x="1944" y="908"/>
                    </a:lnTo>
                    <a:lnTo>
                      <a:pt x="1944" y="904"/>
                    </a:lnTo>
                    <a:lnTo>
                      <a:pt x="1944" y="900"/>
                    </a:lnTo>
                    <a:lnTo>
                      <a:pt x="1944" y="896"/>
                    </a:lnTo>
                    <a:lnTo>
                      <a:pt x="1942" y="892"/>
                    </a:lnTo>
                    <a:lnTo>
                      <a:pt x="1934" y="886"/>
                    </a:lnTo>
                    <a:lnTo>
                      <a:pt x="1934" y="886"/>
                    </a:lnTo>
                    <a:lnTo>
                      <a:pt x="1924" y="880"/>
                    </a:lnTo>
                    <a:lnTo>
                      <a:pt x="1922" y="874"/>
                    </a:lnTo>
                    <a:lnTo>
                      <a:pt x="1922" y="870"/>
                    </a:lnTo>
                    <a:lnTo>
                      <a:pt x="1924" y="866"/>
                    </a:lnTo>
                    <a:lnTo>
                      <a:pt x="1922" y="862"/>
                    </a:lnTo>
                    <a:lnTo>
                      <a:pt x="1916" y="858"/>
                    </a:lnTo>
                    <a:lnTo>
                      <a:pt x="1902" y="852"/>
                    </a:lnTo>
                    <a:lnTo>
                      <a:pt x="1878" y="846"/>
                    </a:lnTo>
                    <a:lnTo>
                      <a:pt x="1878" y="846"/>
                    </a:lnTo>
                    <a:lnTo>
                      <a:pt x="1888" y="846"/>
                    </a:lnTo>
                    <a:lnTo>
                      <a:pt x="1896" y="844"/>
                    </a:lnTo>
                    <a:lnTo>
                      <a:pt x="1904" y="842"/>
                    </a:lnTo>
                    <a:lnTo>
                      <a:pt x="1910" y="838"/>
                    </a:lnTo>
                    <a:lnTo>
                      <a:pt x="1926" y="828"/>
                    </a:lnTo>
                    <a:lnTo>
                      <a:pt x="1948" y="818"/>
                    </a:lnTo>
                    <a:lnTo>
                      <a:pt x="1948" y="818"/>
                    </a:lnTo>
                    <a:lnTo>
                      <a:pt x="1954" y="816"/>
                    </a:lnTo>
                    <a:lnTo>
                      <a:pt x="1960" y="816"/>
                    </a:lnTo>
                    <a:lnTo>
                      <a:pt x="1974" y="818"/>
                    </a:lnTo>
                    <a:lnTo>
                      <a:pt x="1988" y="824"/>
                    </a:lnTo>
                    <a:lnTo>
                      <a:pt x="2002" y="832"/>
                    </a:lnTo>
                    <a:lnTo>
                      <a:pt x="2016" y="838"/>
                    </a:lnTo>
                    <a:lnTo>
                      <a:pt x="2030" y="842"/>
                    </a:lnTo>
                    <a:lnTo>
                      <a:pt x="2038" y="844"/>
                    </a:lnTo>
                    <a:lnTo>
                      <a:pt x="2044" y="842"/>
                    </a:lnTo>
                    <a:lnTo>
                      <a:pt x="2052" y="840"/>
                    </a:lnTo>
                    <a:lnTo>
                      <a:pt x="2058" y="836"/>
                    </a:lnTo>
                    <a:lnTo>
                      <a:pt x="2058" y="836"/>
                    </a:lnTo>
                    <a:lnTo>
                      <a:pt x="2070" y="830"/>
                    </a:lnTo>
                    <a:lnTo>
                      <a:pt x="2078" y="826"/>
                    </a:lnTo>
                    <a:lnTo>
                      <a:pt x="2086" y="826"/>
                    </a:lnTo>
                    <a:lnTo>
                      <a:pt x="2092" y="828"/>
                    </a:lnTo>
                    <a:lnTo>
                      <a:pt x="2096" y="830"/>
                    </a:lnTo>
                    <a:lnTo>
                      <a:pt x="2100" y="830"/>
                    </a:lnTo>
                    <a:lnTo>
                      <a:pt x="2106" y="826"/>
                    </a:lnTo>
                    <a:lnTo>
                      <a:pt x="2112" y="818"/>
                    </a:lnTo>
                    <a:lnTo>
                      <a:pt x="2112" y="818"/>
                    </a:lnTo>
                    <a:lnTo>
                      <a:pt x="2118" y="810"/>
                    </a:lnTo>
                    <a:lnTo>
                      <a:pt x="2118" y="806"/>
                    </a:lnTo>
                    <a:lnTo>
                      <a:pt x="2116" y="802"/>
                    </a:lnTo>
                    <a:lnTo>
                      <a:pt x="2112" y="796"/>
                    </a:lnTo>
                    <a:lnTo>
                      <a:pt x="2104" y="792"/>
                    </a:lnTo>
                    <a:lnTo>
                      <a:pt x="2092" y="790"/>
                    </a:lnTo>
                    <a:lnTo>
                      <a:pt x="2080" y="788"/>
                    </a:lnTo>
                    <a:lnTo>
                      <a:pt x="2054" y="786"/>
                    </a:lnTo>
                    <a:lnTo>
                      <a:pt x="2054" y="786"/>
                    </a:lnTo>
                    <a:lnTo>
                      <a:pt x="2044" y="786"/>
                    </a:lnTo>
                    <a:lnTo>
                      <a:pt x="2040" y="784"/>
                    </a:lnTo>
                    <a:lnTo>
                      <a:pt x="2040" y="780"/>
                    </a:lnTo>
                    <a:lnTo>
                      <a:pt x="2040" y="776"/>
                    </a:lnTo>
                    <a:lnTo>
                      <a:pt x="2046" y="768"/>
                    </a:lnTo>
                    <a:lnTo>
                      <a:pt x="2054" y="762"/>
                    </a:lnTo>
                    <a:lnTo>
                      <a:pt x="2066" y="758"/>
                    </a:lnTo>
                    <a:lnTo>
                      <a:pt x="2078" y="754"/>
                    </a:lnTo>
                    <a:lnTo>
                      <a:pt x="2092" y="752"/>
                    </a:lnTo>
                    <a:lnTo>
                      <a:pt x="2092" y="752"/>
                    </a:lnTo>
                    <a:lnTo>
                      <a:pt x="2104" y="754"/>
                    </a:lnTo>
                    <a:lnTo>
                      <a:pt x="2112" y="758"/>
                    </a:lnTo>
                    <a:lnTo>
                      <a:pt x="2122" y="766"/>
                    </a:lnTo>
                    <a:lnTo>
                      <a:pt x="2128" y="768"/>
                    </a:lnTo>
                    <a:lnTo>
                      <a:pt x="2132" y="770"/>
                    </a:lnTo>
                    <a:lnTo>
                      <a:pt x="2142" y="768"/>
                    </a:lnTo>
                    <a:lnTo>
                      <a:pt x="2152" y="766"/>
                    </a:lnTo>
                    <a:lnTo>
                      <a:pt x="2152" y="766"/>
                    </a:lnTo>
                    <a:lnTo>
                      <a:pt x="2162" y="762"/>
                    </a:lnTo>
                    <a:lnTo>
                      <a:pt x="2164" y="758"/>
                    </a:lnTo>
                    <a:lnTo>
                      <a:pt x="2166" y="754"/>
                    </a:lnTo>
                    <a:lnTo>
                      <a:pt x="2162" y="750"/>
                    </a:lnTo>
                    <a:lnTo>
                      <a:pt x="2154" y="746"/>
                    </a:lnTo>
                    <a:lnTo>
                      <a:pt x="2146" y="742"/>
                    </a:lnTo>
                    <a:lnTo>
                      <a:pt x="2134" y="740"/>
                    </a:lnTo>
                    <a:lnTo>
                      <a:pt x="2120" y="738"/>
                    </a:lnTo>
                    <a:lnTo>
                      <a:pt x="2120" y="738"/>
                    </a:lnTo>
                    <a:lnTo>
                      <a:pt x="2112" y="738"/>
                    </a:lnTo>
                    <a:lnTo>
                      <a:pt x="2108" y="736"/>
                    </a:lnTo>
                    <a:lnTo>
                      <a:pt x="2104" y="732"/>
                    </a:lnTo>
                    <a:lnTo>
                      <a:pt x="2102" y="728"/>
                    </a:lnTo>
                    <a:lnTo>
                      <a:pt x="2100" y="718"/>
                    </a:lnTo>
                    <a:lnTo>
                      <a:pt x="2102" y="708"/>
                    </a:lnTo>
                    <a:lnTo>
                      <a:pt x="2108" y="700"/>
                    </a:lnTo>
                    <a:lnTo>
                      <a:pt x="2114" y="694"/>
                    </a:lnTo>
                    <a:lnTo>
                      <a:pt x="2118" y="692"/>
                    </a:lnTo>
                    <a:lnTo>
                      <a:pt x="2122" y="692"/>
                    </a:lnTo>
                    <a:lnTo>
                      <a:pt x="2124" y="692"/>
                    </a:lnTo>
                    <a:lnTo>
                      <a:pt x="2126" y="696"/>
                    </a:lnTo>
                    <a:lnTo>
                      <a:pt x="2126" y="696"/>
                    </a:lnTo>
                    <a:lnTo>
                      <a:pt x="2132" y="700"/>
                    </a:lnTo>
                    <a:lnTo>
                      <a:pt x="2140" y="702"/>
                    </a:lnTo>
                    <a:lnTo>
                      <a:pt x="2148" y="702"/>
                    </a:lnTo>
                    <a:lnTo>
                      <a:pt x="2154" y="698"/>
                    </a:lnTo>
                    <a:lnTo>
                      <a:pt x="2158" y="692"/>
                    </a:lnTo>
                    <a:lnTo>
                      <a:pt x="2162" y="686"/>
                    </a:lnTo>
                    <a:lnTo>
                      <a:pt x="2160" y="678"/>
                    </a:lnTo>
                    <a:lnTo>
                      <a:pt x="2156" y="670"/>
                    </a:lnTo>
                    <a:lnTo>
                      <a:pt x="2156" y="670"/>
                    </a:lnTo>
                    <a:lnTo>
                      <a:pt x="2150" y="662"/>
                    </a:lnTo>
                    <a:lnTo>
                      <a:pt x="2150" y="658"/>
                    </a:lnTo>
                    <a:lnTo>
                      <a:pt x="2154" y="656"/>
                    </a:lnTo>
                    <a:lnTo>
                      <a:pt x="2156" y="656"/>
                    </a:lnTo>
                    <a:lnTo>
                      <a:pt x="2160" y="656"/>
                    </a:lnTo>
                    <a:lnTo>
                      <a:pt x="2160" y="654"/>
                    </a:lnTo>
                    <a:lnTo>
                      <a:pt x="2144" y="646"/>
                    </a:lnTo>
                    <a:lnTo>
                      <a:pt x="2144" y="646"/>
                    </a:lnTo>
                    <a:lnTo>
                      <a:pt x="2132" y="640"/>
                    </a:lnTo>
                    <a:lnTo>
                      <a:pt x="2128" y="636"/>
                    </a:lnTo>
                    <a:lnTo>
                      <a:pt x="2128" y="634"/>
                    </a:lnTo>
                    <a:lnTo>
                      <a:pt x="2130" y="632"/>
                    </a:lnTo>
                    <a:lnTo>
                      <a:pt x="2140" y="628"/>
                    </a:lnTo>
                    <a:lnTo>
                      <a:pt x="2142" y="624"/>
                    </a:lnTo>
                    <a:lnTo>
                      <a:pt x="2142" y="620"/>
                    </a:lnTo>
                    <a:lnTo>
                      <a:pt x="2142" y="620"/>
                    </a:lnTo>
                    <a:lnTo>
                      <a:pt x="2140" y="616"/>
                    </a:lnTo>
                    <a:lnTo>
                      <a:pt x="2136" y="614"/>
                    </a:lnTo>
                    <a:lnTo>
                      <a:pt x="2126" y="612"/>
                    </a:lnTo>
                    <a:lnTo>
                      <a:pt x="2098" y="612"/>
                    </a:lnTo>
                    <a:lnTo>
                      <a:pt x="2084" y="612"/>
                    </a:lnTo>
                    <a:lnTo>
                      <a:pt x="2074" y="612"/>
                    </a:lnTo>
                    <a:lnTo>
                      <a:pt x="2066" y="608"/>
                    </a:lnTo>
                    <a:lnTo>
                      <a:pt x="2064" y="606"/>
                    </a:lnTo>
                    <a:lnTo>
                      <a:pt x="2062" y="602"/>
                    </a:lnTo>
                    <a:lnTo>
                      <a:pt x="2062" y="602"/>
                    </a:lnTo>
                    <a:lnTo>
                      <a:pt x="2062" y="598"/>
                    </a:lnTo>
                    <a:lnTo>
                      <a:pt x="2060" y="594"/>
                    </a:lnTo>
                    <a:lnTo>
                      <a:pt x="2056" y="590"/>
                    </a:lnTo>
                    <a:lnTo>
                      <a:pt x="2048" y="586"/>
                    </a:lnTo>
                    <a:lnTo>
                      <a:pt x="2040" y="582"/>
                    </a:lnTo>
                    <a:lnTo>
                      <a:pt x="2032" y="580"/>
                    </a:lnTo>
                    <a:lnTo>
                      <a:pt x="2028" y="578"/>
                    </a:lnTo>
                    <a:lnTo>
                      <a:pt x="2026" y="576"/>
                    </a:lnTo>
                    <a:lnTo>
                      <a:pt x="2028" y="574"/>
                    </a:lnTo>
                    <a:lnTo>
                      <a:pt x="2032" y="568"/>
                    </a:lnTo>
                    <a:lnTo>
                      <a:pt x="2032" y="568"/>
                    </a:lnTo>
                    <a:lnTo>
                      <a:pt x="2040" y="566"/>
                    </a:lnTo>
                    <a:lnTo>
                      <a:pt x="2046" y="566"/>
                    </a:lnTo>
                    <a:lnTo>
                      <a:pt x="2050" y="570"/>
                    </a:lnTo>
                    <a:lnTo>
                      <a:pt x="2054" y="574"/>
                    </a:lnTo>
                    <a:lnTo>
                      <a:pt x="2058" y="578"/>
                    </a:lnTo>
                    <a:lnTo>
                      <a:pt x="2064" y="580"/>
                    </a:lnTo>
                    <a:lnTo>
                      <a:pt x="2072" y="580"/>
                    </a:lnTo>
                    <a:lnTo>
                      <a:pt x="2082" y="574"/>
                    </a:lnTo>
                    <a:lnTo>
                      <a:pt x="2082" y="574"/>
                    </a:lnTo>
                    <a:lnTo>
                      <a:pt x="2094" y="566"/>
                    </a:lnTo>
                    <a:lnTo>
                      <a:pt x="2106" y="562"/>
                    </a:lnTo>
                    <a:lnTo>
                      <a:pt x="2120" y="560"/>
                    </a:lnTo>
                    <a:lnTo>
                      <a:pt x="2132" y="560"/>
                    </a:lnTo>
                    <a:lnTo>
                      <a:pt x="2144" y="562"/>
                    </a:lnTo>
                    <a:lnTo>
                      <a:pt x="2156" y="564"/>
                    </a:lnTo>
                    <a:lnTo>
                      <a:pt x="2178" y="574"/>
                    </a:lnTo>
                    <a:lnTo>
                      <a:pt x="2178" y="574"/>
                    </a:lnTo>
                    <a:lnTo>
                      <a:pt x="2188" y="576"/>
                    </a:lnTo>
                    <a:lnTo>
                      <a:pt x="2196" y="574"/>
                    </a:lnTo>
                    <a:lnTo>
                      <a:pt x="2202" y="570"/>
                    </a:lnTo>
                    <a:lnTo>
                      <a:pt x="2206" y="564"/>
                    </a:lnTo>
                    <a:lnTo>
                      <a:pt x="2208" y="556"/>
                    </a:lnTo>
                    <a:lnTo>
                      <a:pt x="2206" y="546"/>
                    </a:lnTo>
                    <a:lnTo>
                      <a:pt x="2202" y="536"/>
                    </a:lnTo>
                    <a:lnTo>
                      <a:pt x="2194" y="528"/>
                    </a:lnTo>
                    <a:lnTo>
                      <a:pt x="2194" y="528"/>
                    </a:lnTo>
                    <a:lnTo>
                      <a:pt x="2186" y="522"/>
                    </a:lnTo>
                    <a:lnTo>
                      <a:pt x="2180" y="522"/>
                    </a:lnTo>
                    <a:lnTo>
                      <a:pt x="2176" y="524"/>
                    </a:lnTo>
                    <a:lnTo>
                      <a:pt x="2172" y="528"/>
                    </a:lnTo>
                    <a:lnTo>
                      <a:pt x="2166" y="532"/>
                    </a:lnTo>
                    <a:lnTo>
                      <a:pt x="2158" y="534"/>
                    </a:lnTo>
                    <a:lnTo>
                      <a:pt x="2148" y="532"/>
                    </a:lnTo>
                    <a:lnTo>
                      <a:pt x="2132" y="524"/>
                    </a:lnTo>
                    <a:lnTo>
                      <a:pt x="2132" y="524"/>
                    </a:lnTo>
                    <a:lnTo>
                      <a:pt x="2106" y="506"/>
                    </a:lnTo>
                    <a:lnTo>
                      <a:pt x="2102" y="502"/>
                    </a:lnTo>
                    <a:lnTo>
                      <a:pt x="2102" y="500"/>
                    </a:lnTo>
                    <a:lnTo>
                      <a:pt x="2102" y="498"/>
                    </a:lnTo>
                    <a:lnTo>
                      <a:pt x="2106" y="498"/>
                    </a:lnTo>
                    <a:lnTo>
                      <a:pt x="2116" y="498"/>
                    </a:lnTo>
                    <a:lnTo>
                      <a:pt x="2144" y="504"/>
                    </a:lnTo>
                    <a:lnTo>
                      <a:pt x="2144" y="504"/>
                    </a:lnTo>
                    <a:lnTo>
                      <a:pt x="2170" y="508"/>
                    </a:lnTo>
                    <a:lnTo>
                      <a:pt x="2174" y="508"/>
                    </a:lnTo>
                    <a:lnTo>
                      <a:pt x="2174" y="506"/>
                    </a:lnTo>
                    <a:lnTo>
                      <a:pt x="2168" y="502"/>
                    </a:lnTo>
                    <a:lnTo>
                      <a:pt x="2156" y="496"/>
                    </a:lnTo>
                    <a:lnTo>
                      <a:pt x="2120" y="480"/>
                    </a:lnTo>
                    <a:lnTo>
                      <a:pt x="2120" y="480"/>
                    </a:lnTo>
                    <a:lnTo>
                      <a:pt x="2100" y="474"/>
                    </a:lnTo>
                    <a:lnTo>
                      <a:pt x="2086" y="474"/>
                    </a:lnTo>
                    <a:lnTo>
                      <a:pt x="2078" y="476"/>
                    </a:lnTo>
                    <a:lnTo>
                      <a:pt x="2074" y="482"/>
                    </a:lnTo>
                    <a:lnTo>
                      <a:pt x="2070" y="494"/>
                    </a:lnTo>
                    <a:lnTo>
                      <a:pt x="2066" y="500"/>
                    </a:lnTo>
                    <a:lnTo>
                      <a:pt x="2060" y="504"/>
                    </a:lnTo>
                    <a:lnTo>
                      <a:pt x="2060" y="504"/>
                    </a:lnTo>
                    <a:lnTo>
                      <a:pt x="2056" y="504"/>
                    </a:lnTo>
                    <a:lnTo>
                      <a:pt x="2054" y="502"/>
                    </a:lnTo>
                    <a:lnTo>
                      <a:pt x="2052" y="500"/>
                    </a:lnTo>
                    <a:lnTo>
                      <a:pt x="2052" y="498"/>
                    </a:lnTo>
                    <a:lnTo>
                      <a:pt x="2054" y="490"/>
                    </a:lnTo>
                    <a:lnTo>
                      <a:pt x="2060" y="478"/>
                    </a:lnTo>
                    <a:lnTo>
                      <a:pt x="2072" y="454"/>
                    </a:lnTo>
                    <a:lnTo>
                      <a:pt x="2080" y="440"/>
                    </a:lnTo>
                    <a:lnTo>
                      <a:pt x="2086" y="426"/>
                    </a:lnTo>
                    <a:lnTo>
                      <a:pt x="2086" y="426"/>
                    </a:lnTo>
                    <a:lnTo>
                      <a:pt x="2090" y="414"/>
                    </a:lnTo>
                    <a:lnTo>
                      <a:pt x="2096" y="408"/>
                    </a:lnTo>
                    <a:lnTo>
                      <a:pt x="2104" y="404"/>
                    </a:lnTo>
                    <a:lnTo>
                      <a:pt x="2110" y="404"/>
                    </a:lnTo>
                    <a:lnTo>
                      <a:pt x="2124" y="404"/>
                    </a:lnTo>
                    <a:lnTo>
                      <a:pt x="2130" y="404"/>
                    </a:lnTo>
                    <a:lnTo>
                      <a:pt x="2134" y="402"/>
                    </a:lnTo>
                    <a:lnTo>
                      <a:pt x="2134" y="402"/>
                    </a:lnTo>
                    <a:lnTo>
                      <a:pt x="2146" y="392"/>
                    </a:lnTo>
                    <a:lnTo>
                      <a:pt x="2160" y="382"/>
                    </a:lnTo>
                    <a:lnTo>
                      <a:pt x="2166" y="376"/>
                    </a:lnTo>
                    <a:lnTo>
                      <a:pt x="2168" y="372"/>
                    </a:lnTo>
                    <a:lnTo>
                      <a:pt x="2168" y="370"/>
                    </a:lnTo>
                    <a:lnTo>
                      <a:pt x="2166" y="368"/>
                    </a:lnTo>
                    <a:lnTo>
                      <a:pt x="2160" y="366"/>
                    </a:lnTo>
                    <a:lnTo>
                      <a:pt x="2160" y="366"/>
                    </a:lnTo>
                    <a:lnTo>
                      <a:pt x="2152" y="362"/>
                    </a:lnTo>
                    <a:lnTo>
                      <a:pt x="2146" y="358"/>
                    </a:lnTo>
                    <a:lnTo>
                      <a:pt x="2144" y="354"/>
                    </a:lnTo>
                    <a:lnTo>
                      <a:pt x="2144" y="348"/>
                    </a:lnTo>
                    <a:lnTo>
                      <a:pt x="2146" y="344"/>
                    </a:lnTo>
                    <a:lnTo>
                      <a:pt x="2150" y="338"/>
                    </a:lnTo>
                    <a:lnTo>
                      <a:pt x="2158" y="336"/>
                    </a:lnTo>
                    <a:lnTo>
                      <a:pt x="2168" y="334"/>
                    </a:lnTo>
                    <a:lnTo>
                      <a:pt x="2168" y="334"/>
                    </a:lnTo>
                    <a:lnTo>
                      <a:pt x="2190" y="334"/>
                    </a:lnTo>
                    <a:lnTo>
                      <a:pt x="2204" y="330"/>
                    </a:lnTo>
                    <a:lnTo>
                      <a:pt x="2216" y="322"/>
                    </a:lnTo>
                    <a:lnTo>
                      <a:pt x="2228" y="310"/>
                    </a:lnTo>
                    <a:lnTo>
                      <a:pt x="2228" y="310"/>
                    </a:lnTo>
                    <a:lnTo>
                      <a:pt x="2230" y="306"/>
                    </a:lnTo>
                    <a:lnTo>
                      <a:pt x="2230" y="304"/>
                    </a:lnTo>
                    <a:lnTo>
                      <a:pt x="2228" y="302"/>
                    </a:lnTo>
                    <a:lnTo>
                      <a:pt x="2226" y="300"/>
                    </a:lnTo>
                    <a:lnTo>
                      <a:pt x="2214" y="300"/>
                    </a:lnTo>
                    <a:lnTo>
                      <a:pt x="2200" y="300"/>
                    </a:lnTo>
                    <a:lnTo>
                      <a:pt x="2162" y="308"/>
                    </a:lnTo>
                    <a:lnTo>
                      <a:pt x="2142" y="312"/>
                    </a:lnTo>
                    <a:lnTo>
                      <a:pt x="2124" y="318"/>
                    </a:lnTo>
                    <a:lnTo>
                      <a:pt x="2124" y="318"/>
                    </a:lnTo>
                    <a:lnTo>
                      <a:pt x="2112" y="322"/>
                    </a:lnTo>
                    <a:lnTo>
                      <a:pt x="2108" y="320"/>
                    </a:lnTo>
                    <a:lnTo>
                      <a:pt x="2106" y="320"/>
                    </a:lnTo>
                    <a:lnTo>
                      <a:pt x="2106" y="316"/>
                    </a:lnTo>
                    <a:lnTo>
                      <a:pt x="2108" y="314"/>
                    </a:lnTo>
                    <a:lnTo>
                      <a:pt x="2114" y="306"/>
                    </a:lnTo>
                    <a:lnTo>
                      <a:pt x="2124" y="298"/>
                    </a:lnTo>
                    <a:lnTo>
                      <a:pt x="2138" y="292"/>
                    </a:lnTo>
                    <a:lnTo>
                      <a:pt x="2152" y="288"/>
                    </a:lnTo>
                    <a:lnTo>
                      <a:pt x="2160" y="288"/>
                    </a:lnTo>
                    <a:lnTo>
                      <a:pt x="2168" y="288"/>
                    </a:lnTo>
                    <a:lnTo>
                      <a:pt x="2168" y="288"/>
                    </a:lnTo>
                    <a:lnTo>
                      <a:pt x="2182" y="292"/>
                    </a:lnTo>
                    <a:lnTo>
                      <a:pt x="2198" y="292"/>
                    </a:lnTo>
                    <a:lnTo>
                      <a:pt x="2214" y="292"/>
                    </a:lnTo>
                    <a:lnTo>
                      <a:pt x="2228" y="290"/>
                    </a:lnTo>
                    <a:lnTo>
                      <a:pt x="2256" y="284"/>
                    </a:lnTo>
                    <a:lnTo>
                      <a:pt x="2278" y="276"/>
                    </a:lnTo>
                    <a:lnTo>
                      <a:pt x="2278" y="276"/>
                    </a:lnTo>
                    <a:lnTo>
                      <a:pt x="2284" y="270"/>
                    </a:lnTo>
                    <a:lnTo>
                      <a:pt x="2286" y="268"/>
                    </a:lnTo>
                    <a:lnTo>
                      <a:pt x="2284" y="268"/>
                    </a:lnTo>
                    <a:lnTo>
                      <a:pt x="2280" y="264"/>
                    </a:lnTo>
                    <a:lnTo>
                      <a:pt x="2270" y="262"/>
                    </a:lnTo>
                    <a:lnTo>
                      <a:pt x="2244" y="260"/>
                    </a:lnTo>
                    <a:lnTo>
                      <a:pt x="2232" y="260"/>
                    </a:lnTo>
                    <a:lnTo>
                      <a:pt x="2220" y="262"/>
                    </a:lnTo>
                    <a:lnTo>
                      <a:pt x="2220" y="262"/>
                    </a:lnTo>
                    <a:lnTo>
                      <a:pt x="2206" y="264"/>
                    </a:lnTo>
                    <a:lnTo>
                      <a:pt x="2188" y="264"/>
                    </a:lnTo>
                    <a:lnTo>
                      <a:pt x="2154" y="262"/>
                    </a:lnTo>
                    <a:lnTo>
                      <a:pt x="2134" y="258"/>
                    </a:lnTo>
                    <a:lnTo>
                      <a:pt x="2150" y="258"/>
                    </a:lnTo>
                    <a:lnTo>
                      <a:pt x="2150" y="258"/>
                    </a:lnTo>
                    <a:lnTo>
                      <a:pt x="2168" y="260"/>
                    </a:lnTo>
                    <a:lnTo>
                      <a:pt x="2182" y="258"/>
                    </a:lnTo>
                    <a:lnTo>
                      <a:pt x="2192" y="256"/>
                    </a:lnTo>
                    <a:lnTo>
                      <a:pt x="2200" y="252"/>
                    </a:lnTo>
                    <a:lnTo>
                      <a:pt x="2214" y="248"/>
                    </a:lnTo>
                    <a:lnTo>
                      <a:pt x="2222" y="246"/>
                    </a:lnTo>
                    <a:lnTo>
                      <a:pt x="2232" y="248"/>
                    </a:lnTo>
                    <a:lnTo>
                      <a:pt x="2232" y="248"/>
                    </a:lnTo>
                    <a:lnTo>
                      <a:pt x="2244" y="250"/>
                    </a:lnTo>
                    <a:lnTo>
                      <a:pt x="2254" y="250"/>
                    </a:lnTo>
                    <a:lnTo>
                      <a:pt x="2274" y="248"/>
                    </a:lnTo>
                    <a:lnTo>
                      <a:pt x="2298" y="244"/>
                    </a:lnTo>
                    <a:lnTo>
                      <a:pt x="2330" y="242"/>
                    </a:lnTo>
                    <a:lnTo>
                      <a:pt x="2330" y="242"/>
                    </a:lnTo>
                    <a:lnTo>
                      <a:pt x="2342" y="240"/>
                    </a:lnTo>
                    <a:lnTo>
                      <a:pt x="2344" y="238"/>
                    </a:lnTo>
                    <a:lnTo>
                      <a:pt x="2344" y="238"/>
                    </a:lnTo>
                    <a:lnTo>
                      <a:pt x="2342" y="232"/>
                    </a:lnTo>
                    <a:lnTo>
                      <a:pt x="2336" y="228"/>
                    </a:lnTo>
                    <a:lnTo>
                      <a:pt x="2330" y="224"/>
                    </a:lnTo>
                    <a:lnTo>
                      <a:pt x="2328" y="220"/>
                    </a:lnTo>
                    <a:lnTo>
                      <a:pt x="2330" y="220"/>
                    </a:lnTo>
                    <a:lnTo>
                      <a:pt x="2334" y="218"/>
                    </a:lnTo>
                    <a:lnTo>
                      <a:pt x="2348" y="218"/>
                    </a:lnTo>
                    <a:lnTo>
                      <a:pt x="2348" y="218"/>
                    </a:lnTo>
                    <a:lnTo>
                      <a:pt x="2360" y="216"/>
                    </a:lnTo>
                    <a:lnTo>
                      <a:pt x="2372" y="214"/>
                    </a:lnTo>
                    <a:lnTo>
                      <a:pt x="2382" y="212"/>
                    </a:lnTo>
                    <a:lnTo>
                      <a:pt x="2392" y="206"/>
                    </a:lnTo>
                    <a:lnTo>
                      <a:pt x="2412" y="196"/>
                    </a:lnTo>
                    <a:lnTo>
                      <a:pt x="2436" y="182"/>
                    </a:lnTo>
                    <a:lnTo>
                      <a:pt x="2436" y="182"/>
                    </a:lnTo>
                    <a:lnTo>
                      <a:pt x="2440" y="180"/>
                    </a:lnTo>
                    <a:lnTo>
                      <a:pt x="2442" y="176"/>
                    </a:lnTo>
                    <a:lnTo>
                      <a:pt x="2438" y="174"/>
                    </a:lnTo>
                    <a:lnTo>
                      <a:pt x="2434" y="170"/>
                    </a:lnTo>
                    <a:lnTo>
                      <a:pt x="2414" y="164"/>
                    </a:lnTo>
                    <a:lnTo>
                      <a:pt x="2388" y="158"/>
                    </a:lnTo>
                    <a:lnTo>
                      <a:pt x="2356" y="154"/>
                    </a:lnTo>
                    <a:lnTo>
                      <a:pt x="2322" y="150"/>
                    </a:lnTo>
                    <a:lnTo>
                      <a:pt x="2292" y="148"/>
                    </a:lnTo>
                    <a:lnTo>
                      <a:pt x="2264" y="150"/>
                    </a:lnTo>
                    <a:lnTo>
                      <a:pt x="2264" y="150"/>
                    </a:lnTo>
                    <a:lnTo>
                      <a:pt x="2244" y="152"/>
                    </a:lnTo>
                    <a:lnTo>
                      <a:pt x="2230" y="158"/>
                    </a:lnTo>
                    <a:lnTo>
                      <a:pt x="2220" y="164"/>
                    </a:lnTo>
                    <a:lnTo>
                      <a:pt x="2214" y="172"/>
                    </a:lnTo>
                    <a:lnTo>
                      <a:pt x="2210" y="180"/>
                    </a:lnTo>
                    <a:lnTo>
                      <a:pt x="2204" y="184"/>
                    </a:lnTo>
                    <a:lnTo>
                      <a:pt x="2198" y="186"/>
                    </a:lnTo>
                    <a:lnTo>
                      <a:pt x="2188" y="186"/>
                    </a:lnTo>
                    <a:lnTo>
                      <a:pt x="2188" y="186"/>
                    </a:lnTo>
                    <a:lnTo>
                      <a:pt x="2176" y="184"/>
                    </a:lnTo>
                    <a:lnTo>
                      <a:pt x="2162" y="182"/>
                    </a:lnTo>
                    <a:lnTo>
                      <a:pt x="2140" y="184"/>
                    </a:lnTo>
                    <a:lnTo>
                      <a:pt x="2126" y="184"/>
                    </a:lnTo>
                    <a:lnTo>
                      <a:pt x="2126" y="182"/>
                    </a:lnTo>
                    <a:lnTo>
                      <a:pt x="2126" y="182"/>
                    </a:lnTo>
                    <a:lnTo>
                      <a:pt x="2130" y="178"/>
                    </a:lnTo>
                    <a:lnTo>
                      <a:pt x="2130" y="178"/>
                    </a:lnTo>
                    <a:lnTo>
                      <a:pt x="2134" y="172"/>
                    </a:lnTo>
                    <a:lnTo>
                      <a:pt x="2134" y="170"/>
                    </a:lnTo>
                    <a:lnTo>
                      <a:pt x="2128" y="170"/>
                    </a:lnTo>
                    <a:lnTo>
                      <a:pt x="2120" y="172"/>
                    </a:lnTo>
                    <a:lnTo>
                      <a:pt x="2108" y="176"/>
                    </a:lnTo>
                    <a:lnTo>
                      <a:pt x="2092" y="184"/>
                    </a:lnTo>
                    <a:lnTo>
                      <a:pt x="2074" y="196"/>
                    </a:lnTo>
                    <a:lnTo>
                      <a:pt x="2050" y="210"/>
                    </a:lnTo>
                    <a:lnTo>
                      <a:pt x="2050" y="210"/>
                    </a:lnTo>
                    <a:lnTo>
                      <a:pt x="2028" y="224"/>
                    </a:lnTo>
                    <a:lnTo>
                      <a:pt x="2010" y="234"/>
                    </a:lnTo>
                    <a:lnTo>
                      <a:pt x="1996" y="242"/>
                    </a:lnTo>
                    <a:lnTo>
                      <a:pt x="1986" y="244"/>
                    </a:lnTo>
                    <a:lnTo>
                      <a:pt x="1984" y="244"/>
                    </a:lnTo>
                    <a:lnTo>
                      <a:pt x="1982" y="244"/>
                    </a:lnTo>
                    <a:lnTo>
                      <a:pt x="1984" y="238"/>
                    </a:lnTo>
                    <a:lnTo>
                      <a:pt x="1992" y="228"/>
                    </a:lnTo>
                    <a:lnTo>
                      <a:pt x="2008" y="216"/>
                    </a:lnTo>
                    <a:lnTo>
                      <a:pt x="2008" y="216"/>
                    </a:lnTo>
                    <a:lnTo>
                      <a:pt x="2026" y="200"/>
                    </a:lnTo>
                    <a:lnTo>
                      <a:pt x="2040" y="186"/>
                    </a:lnTo>
                    <a:lnTo>
                      <a:pt x="2050" y="172"/>
                    </a:lnTo>
                    <a:lnTo>
                      <a:pt x="2052" y="166"/>
                    </a:lnTo>
                    <a:lnTo>
                      <a:pt x="2052" y="160"/>
                    </a:lnTo>
                    <a:lnTo>
                      <a:pt x="2052" y="156"/>
                    </a:lnTo>
                    <a:lnTo>
                      <a:pt x="2050" y="150"/>
                    </a:lnTo>
                    <a:lnTo>
                      <a:pt x="2048" y="146"/>
                    </a:lnTo>
                    <a:lnTo>
                      <a:pt x="2042" y="144"/>
                    </a:lnTo>
                    <a:lnTo>
                      <a:pt x="2036" y="140"/>
                    </a:lnTo>
                    <a:lnTo>
                      <a:pt x="2028" y="138"/>
                    </a:lnTo>
                    <a:lnTo>
                      <a:pt x="2004" y="138"/>
                    </a:lnTo>
                    <a:lnTo>
                      <a:pt x="2004" y="138"/>
                    </a:lnTo>
                    <a:lnTo>
                      <a:pt x="1984" y="138"/>
                    </a:lnTo>
                    <a:lnTo>
                      <a:pt x="1972" y="142"/>
                    </a:lnTo>
                    <a:lnTo>
                      <a:pt x="1964" y="146"/>
                    </a:lnTo>
                    <a:lnTo>
                      <a:pt x="1962" y="152"/>
                    </a:lnTo>
                    <a:lnTo>
                      <a:pt x="1960" y="156"/>
                    </a:lnTo>
                    <a:lnTo>
                      <a:pt x="1958" y="162"/>
                    </a:lnTo>
                    <a:lnTo>
                      <a:pt x="1952" y="168"/>
                    </a:lnTo>
                    <a:lnTo>
                      <a:pt x="1940" y="172"/>
                    </a:lnTo>
                    <a:lnTo>
                      <a:pt x="1940" y="172"/>
                    </a:lnTo>
                    <a:lnTo>
                      <a:pt x="1910" y="178"/>
                    </a:lnTo>
                    <a:lnTo>
                      <a:pt x="1886" y="182"/>
                    </a:lnTo>
                    <a:lnTo>
                      <a:pt x="1878" y="182"/>
                    </a:lnTo>
                    <a:lnTo>
                      <a:pt x="1876" y="180"/>
                    </a:lnTo>
                    <a:lnTo>
                      <a:pt x="1880" y="176"/>
                    </a:lnTo>
                    <a:lnTo>
                      <a:pt x="1890" y="172"/>
                    </a:lnTo>
                    <a:lnTo>
                      <a:pt x="1890" y="172"/>
                    </a:lnTo>
                    <a:lnTo>
                      <a:pt x="1916" y="160"/>
                    </a:lnTo>
                    <a:lnTo>
                      <a:pt x="1922" y="154"/>
                    </a:lnTo>
                    <a:lnTo>
                      <a:pt x="1924" y="152"/>
                    </a:lnTo>
                    <a:lnTo>
                      <a:pt x="1924" y="150"/>
                    </a:lnTo>
                    <a:lnTo>
                      <a:pt x="1924" y="148"/>
                    </a:lnTo>
                    <a:lnTo>
                      <a:pt x="1920" y="148"/>
                    </a:lnTo>
                    <a:lnTo>
                      <a:pt x="1906" y="144"/>
                    </a:lnTo>
                    <a:lnTo>
                      <a:pt x="1884" y="142"/>
                    </a:lnTo>
                    <a:lnTo>
                      <a:pt x="1852" y="140"/>
                    </a:lnTo>
                    <a:lnTo>
                      <a:pt x="1852" y="140"/>
                    </a:lnTo>
                    <a:lnTo>
                      <a:pt x="1812" y="142"/>
                    </a:lnTo>
                    <a:lnTo>
                      <a:pt x="1770" y="146"/>
                    </a:lnTo>
                    <a:lnTo>
                      <a:pt x="1730" y="152"/>
                    </a:lnTo>
                    <a:lnTo>
                      <a:pt x="1694" y="160"/>
                    </a:lnTo>
                    <a:lnTo>
                      <a:pt x="1636" y="172"/>
                    </a:lnTo>
                    <a:lnTo>
                      <a:pt x="1616" y="174"/>
                    </a:lnTo>
                    <a:lnTo>
                      <a:pt x="1610" y="174"/>
                    </a:lnTo>
                    <a:lnTo>
                      <a:pt x="1608" y="174"/>
                    </a:lnTo>
                    <a:lnTo>
                      <a:pt x="1608" y="174"/>
                    </a:lnTo>
                    <a:lnTo>
                      <a:pt x="1604" y="170"/>
                    </a:lnTo>
                    <a:lnTo>
                      <a:pt x="1602" y="168"/>
                    </a:lnTo>
                    <a:lnTo>
                      <a:pt x="1604" y="164"/>
                    </a:lnTo>
                    <a:lnTo>
                      <a:pt x="1606" y="162"/>
                    </a:lnTo>
                    <a:lnTo>
                      <a:pt x="1618" y="156"/>
                    </a:lnTo>
                    <a:lnTo>
                      <a:pt x="1636" y="152"/>
                    </a:lnTo>
                    <a:lnTo>
                      <a:pt x="1686" y="142"/>
                    </a:lnTo>
                    <a:lnTo>
                      <a:pt x="1744" y="134"/>
                    </a:lnTo>
                    <a:lnTo>
                      <a:pt x="1744" y="134"/>
                    </a:lnTo>
                    <a:lnTo>
                      <a:pt x="1772" y="130"/>
                    </a:lnTo>
                    <a:lnTo>
                      <a:pt x="1802" y="130"/>
                    </a:lnTo>
                    <a:lnTo>
                      <a:pt x="1864" y="130"/>
                    </a:lnTo>
                    <a:lnTo>
                      <a:pt x="1926" y="130"/>
                    </a:lnTo>
                    <a:lnTo>
                      <a:pt x="1956" y="128"/>
                    </a:lnTo>
                    <a:lnTo>
                      <a:pt x="1984" y="124"/>
                    </a:lnTo>
                    <a:lnTo>
                      <a:pt x="1984" y="124"/>
                    </a:lnTo>
                    <a:lnTo>
                      <a:pt x="2020" y="114"/>
                    </a:lnTo>
                    <a:lnTo>
                      <a:pt x="2054" y="104"/>
                    </a:lnTo>
                    <a:lnTo>
                      <a:pt x="2066" y="98"/>
                    </a:lnTo>
                    <a:lnTo>
                      <a:pt x="2072" y="92"/>
                    </a:lnTo>
                    <a:lnTo>
                      <a:pt x="2072" y="90"/>
                    </a:lnTo>
                    <a:lnTo>
                      <a:pt x="2070" y="88"/>
                    </a:lnTo>
                    <a:lnTo>
                      <a:pt x="2062" y="84"/>
                    </a:lnTo>
                    <a:lnTo>
                      <a:pt x="2062" y="84"/>
                    </a:lnTo>
                    <a:lnTo>
                      <a:pt x="2034" y="78"/>
                    </a:lnTo>
                    <a:lnTo>
                      <a:pt x="2004" y="72"/>
                    </a:lnTo>
                    <a:lnTo>
                      <a:pt x="1988" y="70"/>
                    </a:lnTo>
                    <a:lnTo>
                      <a:pt x="1970" y="68"/>
                    </a:lnTo>
                    <a:lnTo>
                      <a:pt x="1952" y="70"/>
                    </a:lnTo>
                    <a:lnTo>
                      <a:pt x="1932" y="72"/>
                    </a:lnTo>
                    <a:lnTo>
                      <a:pt x="1932" y="72"/>
                    </a:lnTo>
                    <a:lnTo>
                      <a:pt x="1914" y="76"/>
                    </a:lnTo>
                    <a:lnTo>
                      <a:pt x="1916" y="74"/>
                    </a:lnTo>
                    <a:lnTo>
                      <a:pt x="1922" y="70"/>
                    </a:lnTo>
                    <a:lnTo>
                      <a:pt x="1930" y="64"/>
                    </a:lnTo>
                    <a:lnTo>
                      <a:pt x="1936" y="58"/>
                    </a:lnTo>
                    <a:lnTo>
                      <a:pt x="1938" y="56"/>
                    </a:lnTo>
                    <a:lnTo>
                      <a:pt x="1938" y="52"/>
                    </a:lnTo>
                    <a:lnTo>
                      <a:pt x="1936" y="50"/>
                    </a:lnTo>
                    <a:lnTo>
                      <a:pt x="1932" y="46"/>
                    </a:lnTo>
                    <a:lnTo>
                      <a:pt x="1932" y="46"/>
                    </a:lnTo>
                    <a:lnTo>
                      <a:pt x="1922" y="42"/>
                    </a:lnTo>
                    <a:lnTo>
                      <a:pt x="1912" y="42"/>
                    </a:lnTo>
                    <a:lnTo>
                      <a:pt x="1898" y="42"/>
                    </a:lnTo>
                    <a:lnTo>
                      <a:pt x="1884" y="46"/>
                    </a:lnTo>
                    <a:lnTo>
                      <a:pt x="1866" y="48"/>
                    </a:lnTo>
                    <a:lnTo>
                      <a:pt x="1846" y="50"/>
                    </a:lnTo>
                    <a:lnTo>
                      <a:pt x="1822" y="52"/>
                    </a:lnTo>
                    <a:lnTo>
                      <a:pt x="1794" y="50"/>
                    </a:lnTo>
                    <a:lnTo>
                      <a:pt x="1794" y="50"/>
                    </a:lnTo>
                    <a:lnTo>
                      <a:pt x="1766" y="48"/>
                    </a:lnTo>
                    <a:lnTo>
                      <a:pt x="1744" y="48"/>
                    </a:lnTo>
                    <a:lnTo>
                      <a:pt x="1724" y="52"/>
                    </a:lnTo>
                    <a:lnTo>
                      <a:pt x="1708" y="54"/>
                    </a:lnTo>
                    <a:lnTo>
                      <a:pt x="1678" y="60"/>
                    </a:lnTo>
                    <a:lnTo>
                      <a:pt x="1660" y="60"/>
                    </a:lnTo>
                    <a:lnTo>
                      <a:pt x="1638" y="60"/>
                    </a:lnTo>
                    <a:lnTo>
                      <a:pt x="1638" y="60"/>
                    </a:lnTo>
                    <a:lnTo>
                      <a:pt x="1622" y="58"/>
                    </a:lnTo>
                    <a:lnTo>
                      <a:pt x="1616" y="56"/>
                    </a:lnTo>
                    <a:lnTo>
                      <a:pt x="1618" y="54"/>
                    </a:lnTo>
                    <a:lnTo>
                      <a:pt x="1628" y="52"/>
                    </a:lnTo>
                    <a:lnTo>
                      <a:pt x="1692" y="46"/>
                    </a:lnTo>
                    <a:lnTo>
                      <a:pt x="1692" y="46"/>
                    </a:lnTo>
                    <a:lnTo>
                      <a:pt x="1734" y="44"/>
                    </a:lnTo>
                    <a:lnTo>
                      <a:pt x="1794" y="42"/>
                    </a:lnTo>
                    <a:lnTo>
                      <a:pt x="1852" y="38"/>
                    </a:lnTo>
                    <a:lnTo>
                      <a:pt x="1894" y="34"/>
                    </a:lnTo>
                    <a:lnTo>
                      <a:pt x="1894" y="34"/>
                    </a:lnTo>
                    <a:lnTo>
                      <a:pt x="1900" y="32"/>
                    </a:lnTo>
                    <a:lnTo>
                      <a:pt x="1902" y="32"/>
                    </a:lnTo>
                    <a:lnTo>
                      <a:pt x="1902" y="30"/>
                    </a:lnTo>
                    <a:lnTo>
                      <a:pt x="1898" y="28"/>
                    </a:lnTo>
                    <a:lnTo>
                      <a:pt x="1882" y="24"/>
                    </a:lnTo>
                    <a:lnTo>
                      <a:pt x="1858" y="20"/>
                    </a:lnTo>
                    <a:lnTo>
                      <a:pt x="1798" y="12"/>
                    </a:lnTo>
                    <a:lnTo>
                      <a:pt x="1732" y="6"/>
                    </a:lnTo>
                    <a:lnTo>
                      <a:pt x="1732" y="6"/>
                    </a:lnTo>
                    <a:lnTo>
                      <a:pt x="1686" y="2"/>
                    </a:lnTo>
                    <a:lnTo>
                      <a:pt x="1648" y="0"/>
                    </a:lnTo>
                    <a:lnTo>
                      <a:pt x="1618" y="2"/>
                    </a:lnTo>
                    <a:lnTo>
                      <a:pt x="1594" y="2"/>
                    </a:lnTo>
                    <a:lnTo>
                      <a:pt x="1552" y="6"/>
                    </a:lnTo>
                    <a:lnTo>
                      <a:pt x="1528" y="8"/>
                    </a:lnTo>
                    <a:lnTo>
                      <a:pt x="1504" y="6"/>
                    </a:lnTo>
                    <a:lnTo>
                      <a:pt x="1504" y="6"/>
                    </a:lnTo>
                    <a:lnTo>
                      <a:pt x="1480" y="6"/>
                    </a:lnTo>
                    <a:lnTo>
                      <a:pt x="1466" y="8"/>
                    </a:lnTo>
                    <a:lnTo>
                      <a:pt x="1460" y="10"/>
                    </a:lnTo>
                    <a:lnTo>
                      <a:pt x="1458" y="14"/>
                    </a:lnTo>
                    <a:lnTo>
                      <a:pt x="1458" y="16"/>
                    </a:lnTo>
                    <a:lnTo>
                      <a:pt x="1458" y="18"/>
                    </a:lnTo>
                    <a:lnTo>
                      <a:pt x="1452" y="18"/>
                    </a:lnTo>
                    <a:lnTo>
                      <a:pt x="1442" y="16"/>
                    </a:lnTo>
                    <a:lnTo>
                      <a:pt x="1442" y="16"/>
                    </a:lnTo>
                    <a:lnTo>
                      <a:pt x="1420" y="12"/>
                    </a:lnTo>
                    <a:lnTo>
                      <a:pt x="1410" y="14"/>
                    </a:lnTo>
                    <a:lnTo>
                      <a:pt x="1400" y="16"/>
                    </a:lnTo>
                    <a:lnTo>
                      <a:pt x="1384" y="18"/>
                    </a:lnTo>
                    <a:lnTo>
                      <a:pt x="1384" y="18"/>
                    </a:lnTo>
                    <a:lnTo>
                      <a:pt x="1374" y="18"/>
                    </a:lnTo>
                    <a:lnTo>
                      <a:pt x="1368" y="20"/>
                    </a:lnTo>
                    <a:lnTo>
                      <a:pt x="1366" y="24"/>
                    </a:lnTo>
                    <a:lnTo>
                      <a:pt x="1366" y="28"/>
                    </a:lnTo>
                    <a:lnTo>
                      <a:pt x="1370" y="32"/>
                    </a:lnTo>
                    <a:lnTo>
                      <a:pt x="1378" y="36"/>
                    </a:lnTo>
                    <a:lnTo>
                      <a:pt x="1388" y="40"/>
                    </a:lnTo>
                    <a:lnTo>
                      <a:pt x="1402" y="44"/>
                    </a:lnTo>
                    <a:lnTo>
                      <a:pt x="1402" y="44"/>
                    </a:lnTo>
                    <a:lnTo>
                      <a:pt x="1412" y="46"/>
                    </a:lnTo>
                    <a:lnTo>
                      <a:pt x="1416" y="46"/>
                    </a:lnTo>
                    <a:lnTo>
                      <a:pt x="1412" y="48"/>
                    </a:lnTo>
                    <a:lnTo>
                      <a:pt x="1406" y="50"/>
                    </a:lnTo>
                    <a:lnTo>
                      <a:pt x="1386" y="52"/>
                    </a:lnTo>
                    <a:lnTo>
                      <a:pt x="1378" y="54"/>
                    </a:lnTo>
                    <a:lnTo>
                      <a:pt x="1372" y="56"/>
                    </a:lnTo>
                    <a:lnTo>
                      <a:pt x="1372" y="56"/>
                    </a:lnTo>
                    <a:lnTo>
                      <a:pt x="1356" y="62"/>
                    </a:lnTo>
                    <a:lnTo>
                      <a:pt x="1332" y="64"/>
                    </a:lnTo>
                    <a:lnTo>
                      <a:pt x="1318" y="66"/>
                    </a:lnTo>
                    <a:lnTo>
                      <a:pt x="1304" y="64"/>
                    </a:lnTo>
                    <a:lnTo>
                      <a:pt x="1290" y="62"/>
                    </a:lnTo>
                    <a:lnTo>
                      <a:pt x="1278" y="56"/>
                    </a:lnTo>
                    <a:lnTo>
                      <a:pt x="1278" y="56"/>
                    </a:lnTo>
                    <a:lnTo>
                      <a:pt x="1254" y="46"/>
                    </a:lnTo>
                    <a:lnTo>
                      <a:pt x="1242" y="42"/>
                    </a:lnTo>
                    <a:lnTo>
                      <a:pt x="1228" y="38"/>
                    </a:lnTo>
                    <a:lnTo>
                      <a:pt x="1212" y="36"/>
                    </a:lnTo>
                    <a:lnTo>
                      <a:pt x="1194" y="34"/>
                    </a:lnTo>
                    <a:lnTo>
                      <a:pt x="1176" y="36"/>
                    </a:lnTo>
                    <a:lnTo>
                      <a:pt x="1154" y="38"/>
                    </a:lnTo>
                    <a:lnTo>
                      <a:pt x="1154" y="38"/>
                    </a:lnTo>
                    <a:lnTo>
                      <a:pt x="1114" y="44"/>
                    </a:lnTo>
                    <a:lnTo>
                      <a:pt x="1078" y="48"/>
                    </a:lnTo>
                    <a:lnTo>
                      <a:pt x="1064" y="50"/>
                    </a:lnTo>
                    <a:lnTo>
                      <a:pt x="1054" y="54"/>
                    </a:lnTo>
                    <a:lnTo>
                      <a:pt x="1048" y="56"/>
                    </a:lnTo>
                    <a:lnTo>
                      <a:pt x="1048" y="58"/>
                    </a:lnTo>
                    <a:lnTo>
                      <a:pt x="1048" y="60"/>
                    </a:lnTo>
                    <a:lnTo>
                      <a:pt x="1048" y="60"/>
                    </a:lnTo>
                    <a:lnTo>
                      <a:pt x="1054" y="64"/>
                    </a:lnTo>
                    <a:lnTo>
                      <a:pt x="1062" y="66"/>
                    </a:lnTo>
                    <a:lnTo>
                      <a:pt x="1092" y="68"/>
                    </a:lnTo>
                    <a:lnTo>
                      <a:pt x="1128" y="66"/>
                    </a:lnTo>
                    <a:lnTo>
                      <a:pt x="1170" y="66"/>
                    </a:lnTo>
                    <a:lnTo>
                      <a:pt x="1170" y="66"/>
                    </a:lnTo>
                    <a:lnTo>
                      <a:pt x="1208" y="68"/>
                    </a:lnTo>
                    <a:lnTo>
                      <a:pt x="1246" y="72"/>
                    </a:lnTo>
                    <a:lnTo>
                      <a:pt x="1280" y="76"/>
                    </a:lnTo>
                    <a:lnTo>
                      <a:pt x="1314" y="82"/>
                    </a:lnTo>
                    <a:lnTo>
                      <a:pt x="1314" y="82"/>
                    </a:lnTo>
                    <a:lnTo>
                      <a:pt x="1326" y="86"/>
                    </a:lnTo>
                    <a:lnTo>
                      <a:pt x="1332" y="88"/>
                    </a:lnTo>
                    <a:lnTo>
                      <a:pt x="1332" y="90"/>
                    </a:lnTo>
                    <a:lnTo>
                      <a:pt x="1332" y="90"/>
                    </a:lnTo>
                    <a:lnTo>
                      <a:pt x="1326" y="92"/>
                    </a:lnTo>
                    <a:lnTo>
                      <a:pt x="1308" y="92"/>
                    </a:lnTo>
                    <a:lnTo>
                      <a:pt x="1294" y="90"/>
                    </a:lnTo>
                    <a:lnTo>
                      <a:pt x="1282" y="88"/>
                    </a:lnTo>
                    <a:lnTo>
                      <a:pt x="1282" y="88"/>
                    </a:lnTo>
                    <a:lnTo>
                      <a:pt x="1268" y="84"/>
                    </a:lnTo>
                    <a:lnTo>
                      <a:pt x="1252" y="82"/>
                    </a:lnTo>
                    <a:lnTo>
                      <a:pt x="1214" y="78"/>
                    </a:lnTo>
                    <a:lnTo>
                      <a:pt x="1110" y="74"/>
                    </a:lnTo>
                    <a:lnTo>
                      <a:pt x="1110" y="74"/>
                    </a:lnTo>
                    <a:lnTo>
                      <a:pt x="1092" y="76"/>
                    </a:lnTo>
                    <a:lnTo>
                      <a:pt x="1090" y="76"/>
                    </a:lnTo>
                    <a:lnTo>
                      <a:pt x="1092" y="78"/>
                    </a:lnTo>
                    <a:lnTo>
                      <a:pt x="1106" y="84"/>
                    </a:lnTo>
                    <a:lnTo>
                      <a:pt x="1126" y="92"/>
                    </a:lnTo>
                    <a:lnTo>
                      <a:pt x="1148" y="100"/>
                    </a:lnTo>
                    <a:lnTo>
                      <a:pt x="1164" y="108"/>
                    </a:lnTo>
                    <a:lnTo>
                      <a:pt x="1168" y="110"/>
                    </a:lnTo>
                    <a:lnTo>
                      <a:pt x="1168" y="114"/>
                    </a:lnTo>
                    <a:lnTo>
                      <a:pt x="1164" y="116"/>
                    </a:lnTo>
                    <a:lnTo>
                      <a:pt x="1154" y="116"/>
                    </a:lnTo>
                    <a:lnTo>
                      <a:pt x="1154" y="116"/>
                    </a:lnTo>
                    <a:lnTo>
                      <a:pt x="1146" y="118"/>
                    </a:lnTo>
                    <a:lnTo>
                      <a:pt x="1142" y="120"/>
                    </a:lnTo>
                    <a:lnTo>
                      <a:pt x="1138" y="122"/>
                    </a:lnTo>
                    <a:lnTo>
                      <a:pt x="1138" y="126"/>
                    </a:lnTo>
                    <a:lnTo>
                      <a:pt x="1136" y="132"/>
                    </a:lnTo>
                    <a:lnTo>
                      <a:pt x="1138" y="140"/>
                    </a:lnTo>
                    <a:lnTo>
                      <a:pt x="1142" y="148"/>
                    </a:lnTo>
                    <a:lnTo>
                      <a:pt x="1142" y="156"/>
                    </a:lnTo>
                    <a:lnTo>
                      <a:pt x="1142" y="158"/>
                    </a:lnTo>
                    <a:lnTo>
                      <a:pt x="1140" y="160"/>
                    </a:lnTo>
                    <a:lnTo>
                      <a:pt x="1136" y="162"/>
                    </a:lnTo>
                    <a:lnTo>
                      <a:pt x="1132" y="164"/>
                    </a:lnTo>
                    <a:lnTo>
                      <a:pt x="1132" y="164"/>
                    </a:lnTo>
                    <a:lnTo>
                      <a:pt x="1122" y="164"/>
                    </a:lnTo>
                    <a:lnTo>
                      <a:pt x="1114" y="162"/>
                    </a:lnTo>
                    <a:lnTo>
                      <a:pt x="1108" y="158"/>
                    </a:lnTo>
                    <a:lnTo>
                      <a:pt x="1102" y="152"/>
                    </a:lnTo>
                    <a:lnTo>
                      <a:pt x="1094" y="146"/>
                    </a:lnTo>
                    <a:lnTo>
                      <a:pt x="1084" y="142"/>
                    </a:lnTo>
                    <a:lnTo>
                      <a:pt x="1070" y="136"/>
                    </a:lnTo>
                    <a:lnTo>
                      <a:pt x="1052" y="132"/>
                    </a:lnTo>
                    <a:lnTo>
                      <a:pt x="1052" y="132"/>
                    </a:lnTo>
                    <a:lnTo>
                      <a:pt x="1034" y="128"/>
                    </a:lnTo>
                    <a:lnTo>
                      <a:pt x="1016" y="124"/>
                    </a:lnTo>
                    <a:lnTo>
                      <a:pt x="986" y="114"/>
                    </a:lnTo>
                    <a:lnTo>
                      <a:pt x="954" y="104"/>
                    </a:lnTo>
                    <a:lnTo>
                      <a:pt x="936" y="100"/>
                    </a:lnTo>
                    <a:lnTo>
                      <a:pt x="916" y="98"/>
                    </a:lnTo>
                    <a:lnTo>
                      <a:pt x="916" y="98"/>
                    </a:lnTo>
                    <a:lnTo>
                      <a:pt x="896" y="98"/>
                    </a:lnTo>
                    <a:lnTo>
                      <a:pt x="884" y="100"/>
                    </a:lnTo>
                    <a:lnTo>
                      <a:pt x="876" y="102"/>
                    </a:lnTo>
                    <a:lnTo>
                      <a:pt x="874" y="104"/>
                    </a:lnTo>
                    <a:lnTo>
                      <a:pt x="874" y="106"/>
                    </a:lnTo>
                    <a:lnTo>
                      <a:pt x="876" y="112"/>
                    </a:lnTo>
                    <a:lnTo>
                      <a:pt x="884" y="118"/>
                    </a:lnTo>
                    <a:lnTo>
                      <a:pt x="914" y="138"/>
                    </a:lnTo>
                    <a:lnTo>
                      <a:pt x="914" y="138"/>
                    </a:lnTo>
                    <a:lnTo>
                      <a:pt x="926" y="146"/>
                    </a:lnTo>
                    <a:lnTo>
                      <a:pt x="928" y="148"/>
                    </a:lnTo>
                    <a:lnTo>
                      <a:pt x="928" y="150"/>
                    </a:lnTo>
                    <a:lnTo>
                      <a:pt x="922" y="150"/>
                    </a:lnTo>
                    <a:lnTo>
                      <a:pt x="912" y="148"/>
                    </a:lnTo>
                    <a:lnTo>
                      <a:pt x="900" y="148"/>
                    </a:lnTo>
                    <a:lnTo>
                      <a:pt x="888" y="148"/>
                    </a:lnTo>
                    <a:lnTo>
                      <a:pt x="884" y="148"/>
                    </a:lnTo>
                    <a:lnTo>
                      <a:pt x="882" y="150"/>
                    </a:lnTo>
                    <a:lnTo>
                      <a:pt x="882" y="154"/>
                    </a:lnTo>
                    <a:lnTo>
                      <a:pt x="884" y="158"/>
                    </a:lnTo>
                    <a:lnTo>
                      <a:pt x="884" y="158"/>
                    </a:lnTo>
                    <a:lnTo>
                      <a:pt x="886" y="160"/>
                    </a:lnTo>
                    <a:lnTo>
                      <a:pt x="886" y="162"/>
                    </a:lnTo>
                    <a:lnTo>
                      <a:pt x="878" y="160"/>
                    </a:lnTo>
                    <a:lnTo>
                      <a:pt x="866" y="156"/>
                    </a:lnTo>
                    <a:lnTo>
                      <a:pt x="850" y="150"/>
                    </a:lnTo>
                    <a:lnTo>
                      <a:pt x="834" y="148"/>
                    </a:lnTo>
                    <a:lnTo>
                      <a:pt x="824" y="148"/>
                    </a:lnTo>
                    <a:lnTo>
                      <a:pt x="814" y="148"/>
                    </a:lnTo>
                    <a:lnTo>
                      <a:pt x="806" y="152"/>
                    </a:lnTo>
                    <a:lnTo>
                      <a:pt x="796" y="156"/>
                    </a:lnTo>
                    <a:lnTo>
                      <a:pt x="788" y="164"/>
                    </a:lnTo>
                    <a:lnTo>
                      <a:pt x="782" y="172"/>
                    </a:lnTo>
                    <a:lnTo>
                      <a:pt x="782" y="172"/>
                    </a:lnTo>
                    <a:lnTo>
                      <a:pt x="770" y="190"/>
                    </a:lnTo>
                    <a:lnTo>
                      <a:pt x="772" y="180"/>
                    </a:lnTo>
                    <a:lnTo>
                      <a:pt x="776" y="168"/>
                    </a:lnTo>
                    <a:lnTo>
                      <a:pt x="776" y="154"/>
                    </a:lnTo>
                    <a:lnTo>
                      <a:pt x="774" y="138"/>
                    </a:lnTo>
                    <a:lnTo>
                      <a:pt x="772" y="132"/>
                    </a:lnTo>
                    <a:lnTo>
                      <a:pt x="766" y="124"/>
                    </a:lnTo>
                    <a:lnTo>
                      <a:pt x="766" y="124"/>
                    </a:lnTo>
                    <a:lnTo>
                      <a:pt x="756" y="114"/>
                    </a:lnTo>
                    <a:lnTo>
                      <a:pt x="746" y="108"/>
                    </a:lnTo>
                    <a:lnTo>
                      <a:pt x="732" y="108"/>
                    </a:lnTo>
                    <a:lnTo>
                      <a:pt x="716" y="110"/>
                    </a:lnTo>
                    <a:lnTo>
                      <a:pt x="672" y="120"/>
                    </a:lnTo>
                    <a:lnTo>
                      <a:pt x="640" y="126"/>
                    </a:lnTo>
                    <a:lnTo>
                      <a:pt x="598" y="130"/>
                    </a:lnTo>
                    <a:lnTo>
                      <a:pt x="598" y="130"/>
                    </a:lnTo>
                    <a:lnTo>
                      <a:pt x="558" y="136"/>
                    </a:lnTo>
                    <a:lnTo>
                      <a:pt x="526" y="140"/>
                    </a:lnTo>
                    <a:lnTo>
                      <a:pt x="502" y="146"/>
                    </a:lnTo>
                    <a:lnTo>
                      <a:pt x="484" y="152"/>
                    </a:lnTo>
                    <a:lnTo>
                      <a:pt x="472" y="156"/>
                    </a:lnTo>
                    <a:lnTo>
                      <a:pt x="466" y="164"/>
                    </a:lnTo>
                    <a:lnTo>
                      <a:pt x="466" y="166"/>
                    </a:lnTo>
                    <a:lnTo>
                      <a:pt x="466" y="170"/>
                    </a:lnTo>
                    <a:lnTo>
                      <a:pt x="470" y="176"/>
                    </a:lnTo>
                    <a:lnTo>
                      <a:pt x="470" y="176"/>
                    </a:lnTo>
                    <a:close/>
                  </a:path>
                </a:pathLst>
              </a:custGeom>
              <a:solidFill>
                <a:schemeClr val="tx2"/>
              </a:solidFill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</p:grpSp>
        <p:sp>
          <p:nvSpPr>
            <p:cNvPr id="111" name="Freeform 6134">
              <a:extLst>
                <a:ext uri="{FF2B5EF4-FFF2-40B4-BE49-F238E27FC236}">
                  <a16:creationId xmlns:a16="http://schemas.microsoft.com/office/drawing/2014/main" id="{AA9965F5-48FE-4648-858C-AF969AC00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028" y="3600798"/>
              <a:ext cx="3810" cy="5079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6" y="4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13" name="Freeform 6135">
              <a:extLst>
                <a:ext uri="{FF2B5EF4-FFF2-40B4-BE49-F238E27FC236}">
                  <a16:creationId xmlns:a16="http://schemas.microsoft.com/office/drawing/2014/main" id="{618BCE52-C819-420F-B28D-36C34E9D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396" y="3592522"/>
              <a:ext cx="1587" cy="15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14" name="Freeform 6136">
              <a:extLst>
                <a:ext uri="{FF2B5EF4-FFF2-40B4-BE49-F238E27FC236}">
                  <a16:creationId xmlns:a16="http://schemas.microsoft.com/office/drawing/2014/main" id="{E809E1A0-36E3-4E40-AED7-DF521BEC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678" y="3591909"/>
              <a:ext cx="3810" cy="5079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15" name="Freeform 6138">
              <a:extLst>
                <a:ext uri="{FF2B5EF4-FFF2-40B4-BE49-F238E27FC236}">
                  <a16:creationId xmlns:a16="http://schemas.microsoft.com/office/drawing/2014/main" id="{D01302B8-1833-415F-AFCB-0911BED6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948" y="3604608"/>
              <a:ext cx="2540" cy="38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16" name="Freeform 6144">
              <a:extLst>
                <a:ext uri="{FF2B5EF4-FFF2-40B4-BE49-F238E27FC236}">
                  <a16:creationId xmlns:a16="http://schemas.microsoft.com/office/drawing/2014/main" id="{C5D35565-D8D5-4743-8655-BE31EFF78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39" y="3583020"/>
              <a:ext cx="5080" cy="381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6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18" name="Freeform 6149">
              <a:extLst>
                <a:ext uri="{FF2B5EF4-FFF2-40B4-BE49-F238E27FC236}">
                  <a16:creationId xmlns:a16="http://schemas.microsoft.com/office/drawing/2014/main" id="{18275466-B6DA-438D-9B9D-FC3D5F1B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758" y="3592522"/>
              <a:ext cx="3175" cy="15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21" name="Freeform 6150">
              <a:extLst>
                <a:ext uri="{FF2B5EF4-FFF2-40B4-BE49-F238E27FC236}">
                  <a16:creationId xmlns:a16="http://schemas.microsoft.com/office/drawing/2014/main" id="{57E4B4A0-3B75-4ECE-BA93-D63010B0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329" y="3600798"/>
              <a:ext cx="3810" cy="254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8A4BFD7C-F51B-47BF-BBFA-1D629CF8DB97}"/>
              </a:ext>
            </a:extLst>
          </p:cNvPr>
          <p:cNvGrpSpPr/>
          <p:nvPr/>
        </p:nvGrpSpPr>
        <p:grpSpPr>
          <a:xfrm>
            <a:off x="1288931" y="4649449"/>
            <a:ext cx="353123" cy="294593"/>
            <a:chOff x="11037888" y="817563"/>
            <a:chExt cx="287338" cy="239712"/>
          </a:xfrm>
          <a:solidFill>
            <a:schemeClr val="tx2"/>
          </a:solidFill>
        </p:grpSpPr>
        <p:sp>
          <p:nvSpPr>
            <p:cNvPr id="262" name="Freeform 294">
              <a:extLst>
                <a:ext uri="{FF2B5EF4-FFF2-40B4-BE49-F238E27FC236}">
                  <a16:creationId xmlns:a16="http://schemas.microsoft.com/office/drawing/2014/main" id="{400F1C7A-B676-4A1B-9902-EA23A221B3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7888" y="817563"/>
              <a:ext cx="287338" cy="239712"/>
            </a:xfrm>
            <a:custGeom>
              <a:avLst/>
              <a:gdLst>
                <a:gd name="T0" fmla="*/ 752 w 903"/>
                <a:gd name="T1" fmla="*/ 722 h 753"/>
                <a:gd name="T2" fmla="*/ 752 w 903"/>
                <a:gd name="T3" fmla="*/ 374 h 753"/>
                <a:gd name="T4" fmla="*/ 750 w 903"/>
                <a:gd name="T5" fmla="*/ 368 h 753"/>
                <a:gd name="T6" fmla="*/ 745 w 903"/>
                <a:gd name="T7" fmla="*/ 364 h 753"/>
                <a:gd name="T8" fmla="*/ 740 w 903"/>
                <a:gd name="T9" fmla="*/ 362 h 753"/>
                <a:gd name="T10" fmla="*/ 165 w 903"/>
                <a:gd name="T11" fmla="*/ 361 h 753"/>
                <a:gd name="T12" fmla="*/ 160 w 903"/>
                <a:gd name="T13" fmla="*/ 363 h 753"/>
                <a:gd name="T14" fmla="*/ 154 w 903"/>
                <a:gd name="T15" fmla="*/ 366 h 753"/>
                <a:gd name="T16" fmla="*/ 151 w 903"/>
                <a:gd name="T17" fmla="*/ 371 h 753"/>
                <a:gd name="T18" fmla="*/ 150 w 903"/>
                <a:gd name="T19" fmla="*/ 377 h 753"/>
                <a:gd name="T20" fmla="*/ 90 w 903"/>
                <a:gd name="T21" fmla="*/ 722 h 753"/>
                <a:gd name="T22" fmla="*/ 813 w 903"/>
                <a:gd name="T23" fmla="*/ 301 h 753"/>
                <a:gd name="T24" fmla="*/ 180 w 903"/>
                <a:gd name="T25" fmla="*/ 722 h 753"/>
                <a:gd name="T26" fmla="*/ 722 w 903"/>
                <a:gd name="T27" fmla="*/ 391 h 753"/>
                <a:gd name="T28" fmla="*/ 180 w 903"/>
                <a:gd name="T29" fmla="*/ 722 h 753"/>
                <a:gd name="T30" fmla="*/ 451 w 903"/>
                <a:gd name="T31" fmla="*/ 32 h 753"/>
                <a:gd name="T32" fmla="*/ 873 w 903"/>
                <a:gd name="T33" fmla="*/ 271 h 753"/>
                <a:gd name="T34" fmla="*/ 75 w 903"/>
                <a:gd name="T35" fmla="*/ 271 h 753"/>
                <a:gd name="T36" fmla="*/ 30 w 903"/>
                <a:gd name="T37" fmla="*/ 220 h 753"/>
                <a:gd name="T38" fmla="*/ 891 w 903"/>
                <a:gd name="T39" fmla="*/ 301 h 753"/>
                <a:gd name="T40" fmla="*/ 896 w 903"/>
                <a:gd name="T41" fmla="*/ 299 h 753"/>
                <a:gd name="T42" fmla="*/ 900 w 903"/>
                <a:gd name="T43" fmla="*/ 294 h 753"/>
                <a:gd name="T44" fmla="*/ 902 w 903"/>
                <a:gd name="T45" fmla="*/ 289 h 753"/>
                <a:gd name="T46" fmla="*/ 903 w 903"/>
                <a:gd name="T47" fmla="*/ 211 h 753"/>
                <a:gd name="T48" fmla="*/ 901 w 903"/>
                <a:gd name="T49" fmla="*/ 202 h 753"/>
                <a:gd name="T50" fmla="*/ 894 w 903"/>
                <a:gd name="T51" fmla="*/ 197 h 753"/>
                <a:gd name="T52" fmla="*/ 455 w 903"/>
                <a:gd name="T53" fmla="*/ 0 h 753"/>
                <a:gd name="T54" fmla="*/ 448 w 903"/>
                <a:gd name="T55" fmla="*/ 0 h 753"/>
                <a:gd name="T56" fmla="*/ 8 w 903"/>
                <a:gd name="T57" fmla="*/ 197 h 753"/>
                <a:gd name="T58" fmla="*/ 2 w 903"/>
                <a:gd name="T59" fmla="*/ 202 h 753"/>
                <a:gd name="T60" fmla="*/ 0 w 903"/>
                <a:gd name="T61" fmla="*/ 211 h 753"/>
                <a:gd name="T62" fmla="*/ 0 w 903"/>
                <a:gd name="T63" fmla="*/ 289 h 753"/>
                <a:gd name="T64" fmla="*/ 2 w 903"/>
                <a:gd name="T65" fmla="*/ 294 h 753"/>
                <a:gd name="T66" fmla="*/ 6 w 903"/>
                <a:gd name="T67" fmla="*/ 299 h 753"/>
                <a:gd name="T68" fmla="*/ 12 w 903"/>
                <a:gd name="T69" fmla="*/ 301 h 753"/>
                <a:gd name="T70" fmla="*/ 60 w 903"/>
                <a:gd name="T71" fmla="*/ 301 h 753"/>
                <a:gd name="T72" fmla="*/ 15 w 903"/>
                <a:gd name="T73" fmla="*/ 722 h 753"/>
                <a:gd name="T74" fmla="*/ 8 w 903"/>
                <a:gd name="T75" fmla="*/ 724 h 753"/>
                <a:gd name="T76" fmla="*/ 4 w 903"/>
                <a:gd name="T77" fmla="*/ 727 h 753"/>
                <a:gd name="T78" fmla="*/ 1 w 903"/>
                <a:gd name="T79" fmla="*/ 732 h 753"/>
                <a:gd name="T80" fmla="*/ 0 w 903"/>
                <a:gd name="T81" fmla="*/ 738 h 753"/>
                <a:gd name="T82" fmla="*/ 1 w 903"/>
                <a:gd name="T83" fmla="*/ 744 h 753"/>
                <a:gd name="T84" fmla="*/ 4 w 903"/>
                <a:gd name="T85" fmla="*/ 748 h 753"/>
                <a:gd name="T86" fmla="*/ 8 w 903"/>
                <a:gd name="T87" fmla="*/ 751 h 753"/>
                <a:gd name="T88" fmla="*/ 15 w 903"/>
                <a:gd name="T89" fmla="*/ 753 h 753"/>
                <a:gd name="T90" fmla="*/ 165 w 903"/>
                <a:gd name="T91" fmla="*/ 753 h 753"/>
                <a:gd name="T92" fmla="*/ 828 w 903"/>
                <a:gd name="T93" fmla="*/ 753 h 753"/>
                <a:gd name="T94" fmla="*/ 891 w 903"/>
                <a:gd name="T95" fmla="*/ 753 h 753"/>
                <a:gd name="T96" fmla="*/ 896 w 903"/>
                <a:gd name="T97" fmla="*/ 750 h 753"/>
                <a:gd name="T98" fmla="*/ 900 w 903"/>
                <a:gd name="T99" fmla="*/ 746 h 753"/>
                <a:gd name="T100" fmla="*/ 902 w 903"/>
                <a:gd name="T101" fmla="*/ 741 h 753"/>
                <a:gd name="T102" fmla="*/ 903 w 903"/>
                <a:gd name="T103" fmla="*/ 735 h 753"/>
                <a:gd name="T104" fmla="*/ 900 w 903"/>
                <a:gd name="T105" fmla="*/ 730 h 753"/>
                <a:gd name="T106" fmla="*/ 896 w 903"/>
                <a:gd name="T107" fmla="*/ 726 h 753"/>
                <a:gd name="T108" fmla="*/ 891 w 903"/>
                <a:gd name="T109" fmla="*/ 724 h 753"/>
                <a:gd name="T110" fmla="*/ 843 w 903"/>
                <a:gd name="T111" fmla="*/ 722 h 753"/>
                <a:gd name="T112" fmla="*/ 888 w 903"/>
                <a:gd name="T113" fmla="*/ 301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3" h="753">
                  <a:moveTo>
                    <a:pt x="813" y="722"/>
                  </a:moveTo>
                  <a:lnTo>
                    <a:pt x="752" y="722"/>
                  </a:lnTo>
                  <a:lnTo>
                    <a:pt x="752" y="376"/>
                  </a:lnTo>
                  <a:lnTo>
                    <a:pt x="752" y="374"/>
                  </a:lnTo>
                  <a:lnTo>
                    <a:pt x="751" y="371"/>
                  </a:lnTo>
                  <a:lnTo>
                    <a:pt x="750" y="368"/>
                  </a:lnTo>
                  <a:lnTo>
                    <a:pt x="747" y="366"/>
                  </a:lnTo>
                  <a:lnTo>
                    <a:pt x="745" y="364"/>
                  </a:lnTo>
                  <a:lnTo>
                    <a:pt x="743" y="363"/>
                  </a:lnTo>
                  <a:lnTo>
                    <a:pt x="740" y="362"/>
                  </a:lnTo>
                  <a:lnTo>
                    <a:pt x="737" y="361"/>
                  </a:lnTo>
                  <a:lnTo>
                    <a:pt x="165" y="361"/>
                  </a:lnTo>
                  <a:lnTo>
                    <a:pt x="162" y="362"/>
                  </a:lnTo>
                  <a:lnTo>
                    <a:pt x="160" y="363"/>
                  </a:lnTo>
                  <a:lnTo>
                    <a:pt x="156" y="364"/>
                  </a:lnTo>
                  <a:lnTo>
                    <a:pt x="154" y="366"/>
                  </a:lnTo>
                  <a:lnTo>
                    <a:pt x="152" y="368"/>
                  </a:lnTo>
                  <a:lnTo>
                    <a:pt x="151" y="371"/>
                  </a:lnTo>
                  <a:lnTo>
                    <a:pt x="150" y="374"/>
                  </a:lnTo>
                  <a:lnTo>
                    <a:pt x="150" y="377"/>
                  </a:lnTo>
                  <a:lnTo>
                    <a:pt x="150" y="722"/>
                  </a:lnTo>
                  <a:lnTo>
                    <a:pt x="90" y="722"/>
                  </a:lnTo>
                  <a:lnTo>
                    <a:pt x="90" y="301"/>
                  </a:lnTo>
                  <a:lnTo>
                    <a:pt x="813" y="301"/>
                  </a:lnTo>
                  <a:lnTo>
                    <a:pt x="813" y="722"/>
                  </a:lnTo>
                  <a:close/>
                  <a:moveTo>
                    <a:pt x="180" y="722"/>
                  </a:moveTo>
                  <a:lnTo>
                    <a:pt x="180" y="391"/>
                  </a:lnTo>
                  <a:lnTo>
                    <a:pt x="722" y="391"/>
                  </a:lnTo>
                  <a:lnTo>
                    <a:pt x="722" y="722"/>
                  </a:lnTo>
                  <a:lnTo>
                    <a:pt x="180" y="722"/>
                  </a:lnTo>
                  <a:close/>
                  <a:moveTo>
                    <a:pt x="30" y="220"/>
                  </a:moveTo>
                  <a:lnTo>
                    <a:pt x="451" y="32"/>
                  </a:lnTo>
                  <a:lnTo>
                    <a:pt x="873" y="220"/>
                  </a:lnTo>
                  <a:lnTo>
                    <a:pt x="873" y="271"/>
                  </a:lnTo>
                  <a:lnTo>
                    <a:pt x="828" y="271"/>
                  </a:lnTo>
                  <a:lnTo>
                    <a:pt x="75" y="271"/>
                  </a:lnTo>
                  <a:lnTo>
                    <a:pt x="30" y="271"/>
                  </a:lnTo>
                  <a:lnTo>
                    <a:pt x="30" y="220"/>
                  </a:lnTo>
                  <a:close/>
                  <a:moveTo>
                    <a:pt x="888" y="301"/>
                  </a:moveTo>
                  <a:lnTo>
                    <a:pt x="891" y="301"/>
                  </a:lnTo>
                  <a:lnTo>
                    <a:pt x="893" y="300"/>
                  </a:lnTo>
                  <a:lnTo>
                    <a:pt x="896" y="299"/>
                  </a:lnTo>
                  <a:lnTo>
                    <a:pt x="899" y="297"/>
                  </a:lnTo>
                  <a:lnTo>
                    <a:pt x="900" y="294"/>
                  </a:lnTo>
                  <a:lnTo>
                    <a:pt x="902" y="292"/>
                  </a:lnTo>
                  <a:lnTo>
                    <a:pt x="902" y="289"/>
                  </a:lnTo>
                  <a:lnTo>
                    <a:pt x="903" y="286"/>
                  </a:lnTo>
                  <a:lnTo>
                    <a:pt x="903" y="211"/>
                  </a:lnTo>
                  <a:lnTo>
                    <a:pt x="902" y="206"/>
                  </a:lnTo>
                  <a:lnTo>
                    <a:pt x="901" y="202"/>
                  </a:lnTo>
                  <a:lnTo>
                    <a:pt x="898" y="199"/>
                  </a:lnTo>
                  <a:lnTo>
                    <a:pt x="894" y="197"/>
                  </a:lnTo>
                  <a:lnTo>
                    <a:pt x="458" y="1"/>
                  </a:lnTo>
                  <a:lnTo>
                    <a:pt x="455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1"/>
                  </a:lnTo>
                  <a:lnTo>
                    <a:pt x="8" y="197"/>
                  </a:lnTo>
                  <a:lnTo>
                    <a:pt x="5" y="199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0" y="286"/>
                  </a:lnTo>
                  <a:lnTo>
                    <a:pt x="0" y="289"/>
                  </a:lnTo>
                  <a:lnTo>
                    <a:pt x="1" y="292"/>
                  </a:lnTo>
                  <a:lnTo>
                    <a:pt x="2" y="294"/>
                  </a:lnTo>
                  <a:lnTo>
                    <a:pt x="4" y="297"/>
                  </a:lnTo>
                  <a:lnTo>
                    <a:pt x="6" y="299"/>
                  </a:lnTo>
                  <a:lnTo>
                    <a:pt x="8" y="300"/>
                  </a:lnTo>
                  <a:lnTo>
                    <a:pt x="12" y="301"/>
                  </a:lnTo>
                  <a:lnTo>
                    <a:pt x="15" y="301"/>
                  </a:lnTo>
                  <a:lnTo>
                    <a:pt x="60" y="301"/>
                  </a:lnTo>
                  <a:lnTo>
                    <a:pt x="60" y="722"/>
                  </a:lnTo>
                  <a:lnTo>
                    <a:pt x="15" y="722"/>
                  </a:lnTo>
                  <a:lnTo>
                    <a:pt x="12" y="724"/>
                  </a:lnTo>
                  <a:lnTo>
                    <a:pt x="8" y="724"/>
                  </a:lnTo>
                  <a:lnTo>
                    <a:pt x="6" y="726"/>
                  </a:lnTo>
                  <a:lnTo>
                    <a:pt x="4" y="727"/>
                  </a:lnTo>
                  <a:lnTo>
                    <a:pt x="2" y="730"/>
                  </a:lnTo>
                  <a:lnTo>
                    <a:pt x="1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1" y="744"/>
                  </a:lnTo>
                  <a:lnTo>
                    <a:pt x="2" y="746"/>
                  </a:lnTo>
                  <a:lnTo>
                    <a:pt x="4" y="748"/>
                  </a:lnTo>
                  <a:lnTo>
                    <a:pt x="6" y="750"/>
                  </a:lnTo>
                  <a:lnTo>
                    <a:pt x="8" y="751"/>
                  </a:lnTo>
                  <a:lnTo>
                    <a:pt x="12" y="753"/>
                  </a:lnTo>
                  <a:lnTo>
                    <a:pt x="15" y="753"/>
                  </a:lnTo>
                  <a:lnTo>
                    <a:pt x="75" y="753"/>
                  </a:lnTo>
                  <a:lnTo>
                    <a:pt x="165" y="753"/>
                  </a:lnTo>
                  <a:lnTo>
                    <a:pt x="737" y="753"/>
                  </a:lnTo>
                  <a:lnTo>
                    <a:pt x="828" y="753"/>
                  </a:lnTo>
                  <a:lnTo>
                    <a:pt x="888" y="753"/>
                  </a:lnTo>
                  <a:lnTo>
                    <a:pt x="891" y="753"/>
                  </a:lnTo>
                  <a:lnTo>
                    <a:pt x="893" y="751"/>
                  </a:lnTo>
                  <a:lnTo>
                    <a:pt x="896" y="750"/>
                  </a:lnTo>
                  <a:lnTo>
                    <a:pt x="899" y="748"/>
                  </a:lnTo>
                  <a:lnTo>
                    <a:pt x="900" y="746"/>
                  </a:lnTo>
                  <a:lnTo>
                    <a:pt x="902" y="744"/>
                  </a:lnTo>
                  <a:lnTo>
                    <a:pt x="902" y="741"/>
                  </a:lnTo>
                  <a:lnTo>
                    <a:pt x="903" y="738"/>
                  </a:lnTo>
                  <a:lnTo>
                    <a:pt x="903" y="735"/>
                  </a:lnTo>
                  <a:lnTo>
                    <a:pt x="902" y="732"/>
                  </a:lnTo>
                  <a:lnTo>
                    <a:pt x="900" y="730"/>
                  </a:lnTo>
                  <a:lnTo>
                    <a:pt x="899" y="727"/>
                  </a:lnTo>
                  <a:lnTo>
                    <a:pt x="896" y="726"/>
                  </a:lnTo>
                  <a:lnTo>
                    <a:pt x="893" y="724"/>
                  </a:lnTo>
                  <a:lnTo>
                    <a:pt x="891" y="724"/>
                  </a:lnTo>
                  <a:lnTo>
                    <a:pt x="888" y="722"/>
                  </a:lnTo>
                  <a:lnTo>
                    <a:pt x="843" y="722"/>
                  </a:lnTo>
                  <a:lnTo>
                    <a:pt x="843" y="301"/>
                  </a:lnTo>
                  <a:lnTo>
                    <a:pt x="888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95">
              <a:extLst>
                <a:ext uri="{FF2B5EF4-FFF2-40B4-BE49-F238E27FC236}">
                  <a16:creationId xmlns:a16="http://schemas.microsoft.com/office/drawing/2014/main" id="{85392243-160B-4B91-AF65-8AC6D4E83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962025"/>
              <a:ext cx="134938" cy="9525"/>
            </a:xfrm>
            <a:custGeom>
              <a:avLst/>
              <a:gdLst>
                <a:gd name="T0" fmla="*/ 407 w 422"/>
                <a:gd name="T1" fmla="*/ 0 h 30"/>
                <a:gd name="T2" fmla="*/ 15 w 422"/>
                <a:gd name="T3" fmla="*/ 0 h 30"/>
                <a:gd name="T4" fmla="*/ 12 w 422"/>
                <a:gd name="T5" fmla="*/ 0 h 30"/>
                <a:gd name="T6" fmla="*/ 10 w 422"/>
                <a:gd name="T7" fmla="*/ 1 h 30"/>
                <a:gd name="T8" fmla="*/ 7 w 422"/>
                <a:gd name="T9" fmla="*/ 2 h 30"/>
                <a:gd name="T10" fmla="*/ 4 w 422"/>
                <a:gd name="T11" fmla="*/ 4 h 30"/>
                <a:gd name="T12" fmla="*/ 3 w 422"/>
                <a:gd name="T13" fmla="*/ 7 h 30"/>
                <a:gd name="T14" fmla="*/ 1 w 422"/>
                <a:gd name="T15" fmla="*/ 9 h 30"/>
                <a:gd name="T16" fmla="*/ 1 w 422"/>
                <a:gd name="T17" fmla="*/ 12 h 30"/>
                <a:gd name="T18" fmla="*/ 0 w 422"/>
                <a:gd name="T19" fmla="*/ 15 h 30"/>
                <a:gd name="T20" fmla="*/ 1 w 422"/>
                <a:gd name="T21" fmla="*/ 18 h 30"/>
                <a:gd name="T22" fmla="*/ 1 w 422"/>
                <a:gd name="T23" fmla="*/ 20 h 30"/>
                <a:gd name="T24" fmla="*/ 3 w 422"/>
                <a:gd name="T25" fmla="*/ 24 h 30"/>
                <a:gd name="T26" fmla="*/ 4 w 422"/>
                <a:gd name="T27" fmla="*/ 26 h 30"/>
                <a:gd name="T28" fmla="*/ 7 w 422"/>
                <a:gd name="T29" fmla="*/ 27 h 30"/>
                <a:gd name="T30" fmla="*/ 10 w 422"/>
                <a:gd name="T31" fmla="*/ 29 h 30"/>
                <a:gd name="T32" fmla="*/ 12 w 422"/>
                <a:gd name="T33" fmla="*/ 29 h 30"/>
                <a:gd name="T34" fmla="*/ 15 w 422"/>
                <a:gd name="T35" fmla="*/ 30 h 30"/>
                <a:gd name="T36" fmla="*/ 407 w 422"/>
                <a:gd name="T37" fmla="*/ 30 h 30"/>
                <a:gd name="T38" fmla="*/ 410 w 422"/>
                <a:gd name="T39" fmla="*/ 29 h 30"/>
                <a:gd name="T40" fmla="*/ 413 w 422"/>
                <a:gd name="T41" fmla="*/ 29 h 30"/>
                <a:gd name="T42" fmla="*/ 415 w 422"/>
                <a:gd name="T43" fmla="*/ 27 h 30"/>
                <a:gd name="T44" fmla="*/ 417 w 422"/>
                <a:gd name="T45" fmla="*/ 26 h 30"/>
                <a:gd name="T46" fmla="*/ 419 w 422"/>
                <a:gd name="T47" fmla="*/ 24 h 30"/>
                <a:gd name="T48" fmla="*/ 421 w 422"/>
                <a:gd name="T49" fmla="*/ 20 h 30"/>
                <a:gd name="T50" fmla="*/ 422 w 422"/>
                <a:gd name="T51" fmla="*/ 18 h 30"/>
                <a:gd name="T52" fmla="*/ 422 w 422"/>
                <a:gd name="T53" fmla="*/ 15 h 30"/>
                <a:gd name="T54" fmla="*/ 422 w 422"/>
                <a:gd name="T55" fmla="*/ 12 h 30"/>
                <a:gd name="T56" fmla="*/ 421 w 422"/>
                <a:gd name="T57" fmla="*/ 9 h 30"/>
                <a:gd name="T58" fmla="*/ 419 w 422"/>
                <a:gd name="T59" fmla="*/ 7 h 30"/>
                <a:gd name="T60" fmla="*/ 417 w 422"/>
                <a:gd name="T61" fmla="*/ 4 h 30"/>
                <a:gd name="T62" fmla="*/ 415 w 422"/>
                <a:gd name="T63" fmla="*/ 2 h 30"/>
                <a:gd name="T64" fmla="*/ 413 w 422"/>
                <a:gd name="T65" fmla="*/ 1 h 30"/>
                <a:gd name="T66" fmla="*/ 410 w 422"/>
                <a:gd name="T67" fmla="*/ 0 h 30"/>
                <a:gd name="T68" fmla="*/ 407 w 422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2" h="30">
                  <a:moveTo>
                    <a:pt x="40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407" y="30"/>
                  </a:lnTo>
                  <a:lnTo>
                    <a:pt x="410" y="29"/>
                  </a:lnTo>
                  <a:lnTo>
                    <a:pt x="413" y="29"/>
                  </a:lnTo>
                  <a:lnTo>
                    <a:pt x="415" y="27"/>
                  </a:lnTo>
                  <a:lnTo>
                    <a:pt x="417" y="26"/>
                  </a:lnTo>
                  <a:lnTo>
                    <a:pt x="419" y="24"/>
                  </a:lnTo>
                  <a:lnTo>
                    <a:pt x="421" y="20"/>
                  </a:lnTo>
                  <a:lnTo>
                    <a:pt x="422" y="18"/>
                  </a:lnTo>
                  <a:lnTo>
                    <a:pt x="422" y="15"/>
                  </a:lnTo>
                  <a:lnTo>
                    <a:pt x="422" y="12"/>
                  </a:lnTo>
                  <a:lnTo>
                    <a:pt x="421" y="9"/>
                  </a:lnTo>
                  <a:lnTo>
                    <a:pt x="419" y="7"/>
                  </a:lnTo>
                  <a:lnTo>
                    <a:pt x="417" y="4"/>
                  </a:lnTo>
                  <a:lnTo>
                    <a:pt x="415" y="2"/>
                  </a:lnTo>
                  <a:lnTo>
                    <a:pt x="413" y="1"/>
                  </a:lnTo>
                  <a:lnTo>
                    <a:pt x="410" y="0"/>
                  </a:lnTo>
                  <a:lnTo>
                    <a:pt x="40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96">
              <a:extLst>
                <a:ext uri="{FF2B5EF4-FFF2-40B4-BE49-F238E27FC236}">
                  <a16:creationId xmlns:a16="http://schemas.microsoft.com/office/drawing/2014/main" id="{4FD2D7D4-80A5-487F-B7C5-060848E0D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990600"/>
              <a:ext cx="134938" cy="9525"/>
            </a:xfrm>
            <a:custGeom>
              <a:avLst/>
              <a:gdLst>
                <a:gd name="T0" fmla="*/ 407 w 422"/>
                <a:gd name="T1" fmla="*/ 0 h 30"/>
                <a:gd name="T2" fmla="*/ 15 w 422"/>
                <a:gd name="T3" fmla="*/ 0 h 30"/>
                <a:gd name="T4" fmla="*/ 12 w 422"/>
                <a:gd name="T5" fmla="*/ 0 h 30"/>
                <a:gd name="T6" fmla="*/ 10 w 422"/>
                <a:gd name="T7" fmla="*/ 1 h 30"/>
                <a:gd name="T8" fmla="*/ 7 w 422"/>
                <a:gd name="T9" fmla="*/ 2 h 30"/>
                <a:gd name="T10" fmla="*/ 4 w 422"/>
                <a:gd name="T11" fmla="*/ 5 h 30"/>
                <a:gd name="T12" fmla="*/ 3 w 422"/>
                <a:gd name="T13" fmla="*/ 7 h 30"/>
                <a:gd name="T14" fmla="*/ 1 w 422"/>
                <a:gd name="T15" fmla="*/ 9 h 30"/>
                <a:gd name="T16" fmla="*/ 1 w 422"/>
                <a:gd name="T17" fmla="*/ 12 h 30"/>
                <a:gd name="T18" fmla="*/ 0 w 422"/>
                <a:gd name="T19" fmla="*/ 15 h 30"/>
                <a:gd name="T20" fmla="*/ 1 w 422"/>
                <a:gd name="T21" fmla="*/ 18 h 30"/>
                <a:gd name="T22" fmla="*/ 1 w 422"/>
                <a:gd name="T23" fmla="*/ 21 h 30"/>
                <a:gd name="T24" fmla="*/ 3 w 422"/>
                <a:gd name="T25" fmla="*/ 24 h 30"/>
                <a:gd name="T26" fmla="*/ 4 w 422"/>
                <a:gd name="T27" fmla="*/ 26 h 30"/>
                <a:gd name="T28" fmla="*/ 7 w 422"/>
                <a:gd name="T29" fmla="*/ 28 h 30"/>
                <a:gd name="T30" fmla="*/ 10 w 422"/>
                <a:gd name="T31" fmla="*/ 29 h 30"/>
                <a:gd name="T32" fmla="*/ 12 w 422"/>
                <a:gd name="T33" fmla="*/ 30 h 30"/>
                <a:gd name="T34" fmla="*/ 15 w 422"/>
                <a:gd name="T35" fmla="*/ 30 h 30"/>
                <a:gd name="T36" fmla="*/ 407 w 422"/>
                <a:gd name="T37" fmla="*/ 30 h 30"/>
                <a:gd name="T38" fmla="*/ 410 w 422"/>
                <a:gd name="T39" fmla="*/ 30 h 30"/>
                <a:gd name="T40" fmla="*/ 413 w 422"/>
                <a:gd name="T41" fmla="*/ 29 h 30"/>
                <a:gd name="T42" fmla="*/ 415 w 422"/>
                <a:gd name="T43" fmla="*/ 28 h 30"/>
                <a:gd name="T44" fmla="*/ 417 w 422"/>
                <a:gd name="T45" fmla="*/ 26 h 30"/>
                <a:gd name="T46" fmla="*/ 419 w 422"/>
                <a:gd name="T47" fmla="*/ 24 h 30"/>
                <a:gd name="T48" fmla="*/ 421 w 422"/>
                <a:gd name="T49" fmla="*/ 21 h 30"/>
                <a:gd name="T50" fmla="*/ 422 w 422"/>
                <a:gd name="T51" fmla="*/ 18 h 30"/>
                <a:gd name="T52" fmla="*/ 422 w 422"/>
                <a:gd name="T53" fmla="*/ 15 h 30"/>
                <a:gd name="T54" fmla="*/ 422 w 422"/>
                <a:gd name="T55" fmla="*/ 12 h 30"/>
                <a:gd name="T56" fmla="*/ 421 w 422"/>
                <a:gd name="T57" fmla="*/ 9 h 30"/>
                <a:gd name="T58" fmla="*/ 419 w 422"/>
                <a:gd name="T59" fmla="*/ 7 h 30"/>
                <a:gd name="T60" fmla="*/ 417 w 422"/>
                <a:gd name="T61" fmla="*/ 5 h 30"/>
                <a:gd name="T62" fmla="*/ 415 w 422"/>
                <a:gd name="T63" fmla="*/ 2 h 30"/>
                <a:gd name="T64" fmla="*/ 413 w 422"/>
                <a:gd name="T65" fmla="*/ 1 h 30"/>
                <a:gd name="T66" fmla="*/ 410 w 422"/>
                <a:gd name="T67" fmla="*/ 0 h 30"/>
                <a:gd name="T68" fmla="*/ 407 w 422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2" h="30">
                  <a:moveTo>
                    <a:pt x="40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407" y="30"/>
                  </a:lnTo>
                  <a:lnTo>
                    <a:pt x="410" y="30"/>
                  </a:lnTo>
                  <a:lnTo>
                    <a:pt x="413" y="29"/>
                  </a:lnTo>
                  <a:lnTo>
                    <a:pt x="415" y="28"/>
                  </a:lnTo>
                  <a:lnTo>
                    <a:pt x="417" y="26"/>
                  </a:lnTo>
                  <a:lnTo>
                    <a:pt x="419" y="24"/>
                  </a:lnTo>
                  <a:lnTo>
                    <a:pt x="421" y="21"/>
                  </a:lnTo>
                  <a:lnTo>
                    <a:pt x="422" y="18"/>
                  </a:lnTo>
                  <a:lnTo>
                    <a:pt x="422" y="15"/>
                  </a:lnTo>
                  <a:lnTo>
                    <a:pt x="422" y="12"/>
                  </a:lnTo>
                  <a:lnTo>
                    <a:pt x="421" y="9"/>
                  </a:lnTo>
                  <a:lnTo>
                    <a:pt x="419" y="7"/>
                  </a:lnTo>
                  <a:lnTo>
                    <a:pt x="417" y="5"/>
                  </a:lnTo>
                  <a:lnTo>
                    <a:pt x="415" y="2"/>
                  </a:lnTo>
                  <a:lnTo>
                    <a:pt x="413" y="1"/>
                  </a:lnTo>
                  <a:lnTo>
                    <a:pt x="410" y="0"/>
                  </a:lnTo>
                  <a:lnTo>
                    <a:pt x="40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97">
              <a:extLst>
                <a:ext uri="{FF2B5EF4-FFF2-40B4-BE49-F238E27FC236}">
                  <a16:creationId xmlns:a16="http://schemas.microsoft.com/office/drawing/2014/main" id="{BA5ED5CF-4C44-4591-BB52-61961C941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1019175"/>
              <a:ext cx="134938" cy="9525"/>
            </a:xfrm>
            <a:custGeom>
              <a:avLst/>
              <a:gdLst>
                <a:gd name="T0" fmla="*/ 407 w 422"/>
                <a:gd name="T1" fmla="*/ 0 h 30"/>
                <a:gd name="T2" fmla="*/ 15 w 422"/>
                <a:gd name="T3" fmla="*/ 0 h 30"/>
                <a:gd name="T4" fmla="*/ 12 w 422"/>
                <a:gd name="T5" fmla="*/ 0 h 30"/>
                <a:gd name="T6" fmla="*/ 10 w 422"/>
                <a:gd name="T7" fmla="*/ 1 h 30"/>
                <a:gd name="T8" fmla="*/ 7 w 422"/>
                <a:gd name="T9" fmla="*/ 3 h 30"/>
                <a:gd name="T10" fmla="*/ 4 w 422"/>
                <a:gd name="T11" fmla="*/ 5 h 30"/>
                <a:gd name="T12" fmla="*/ 3 w 422"/>
                <a:gd name="T13" fmla="*/ 7 h 30"/>
                <a:gd name="T14" fmla="*/ 1 w 422"/>
                <a:gd name="T15" fmla="*/ 10 h 30"/>
                <a:gd name="T16" fmla="*/ 1 w 422"/>
                <a:gd name="T17" fmla="*/ 12 h 30"/>
                <a:gd name="T18" fmla="*/ 0 w 422"/>
                <a:gd name="T19" fmla="*/ 15 h 30"/>
                <a:gd name="T20" fmla="*/ 1 w 422"/>
                <a:gd name="T21" fmla="*/ 19 h 30"/>
                <a:gd name="T22" fmla="*/ 1 w 422"/>
                <a:gd name="T23" fmla="*/ 22 h 30"/>
                <a:gd name="T24" fmla="*/ 3 w 422"/>
                <a:gd name="T25" fmla="*/ 24 h 30"/>
                <a:gd name="T26" fmla="*/ 4 w 422"/>
                <a:gd name="T27" fmla="*/ 26 h 30"/>
                <a:gd name="T28" fmla="*/ 7 w 422"/>
                <a:gd name="T29" fmla="*/ 28 h 30"/>
                <a:gd name="T30" fmla="*/ 10 w 422"/>
                <a:gd name="T31" fmla="*/ 29 h 30"/>
                <a:gd name="T32" fmla="*/ 12 w 422"/>
                <a:gd name="T33" fmla="*/ 30 h 30"/>
                <a:gd name="T34" fmla="*/ 15 w 422"/>
                <a:gd name="T35" fmla="*/ 30 h 30"/>
                <a:gd name="T36" fmla="*/ 407 w 422"/>
                <a:gd name="T37" fmla="*/ 30 h 30"/>
                <a:gd name="T38" fmla="*/ 410 w 422"/>
                <a:gd name="T39" fmla="*/ 30 h 30"/>
                <a:gd name="T40" fmla="*/ 413 w 422"/>
                <a:gd name="T41" fmla="*/ 29 h 30"/>
                <a:gd name="T42" fmla="*/ 415 w 422"/>
                <a:gd name="T43" fmla="*/ 28 h 30"/>
                <a:gd name="T44" fmla="*/ 417 w 422"/>
                <a:gd name="T45" fmla="*/ 26 h 30"/>
                <a:gd name="T46" fmla="*/ 419 w 422"/>
                <a:gd name="T47" fmla="*/ 24 h 30"/>
                <a:gd name="T48" fmla="*/ 421 w 422"/>
                <a:gd name="T49" fmla="*/ 22 h 30"/>
                <a:gd name="T50" fmla="*/ 422 w 422"/>
                <a:gd name="T51" fmla="*/ 19 h 30"/>
                <a:gd name="T52" fmla="*/ 422 w 422"/>
                <a:gd name="T53" fmla="*/ 15 h 30"/>
                <a:gd name="T54" fmla="*/ 422 w 422"/>
                <a:gd name="T55" fmla="*/ 12 h 30"/>
                <a:gd name="T56" fmla="*/ 421 w 422"/>
                <a:gd name="T57" fmla="*/ 10 h 30"/>
                <a:gd name="T58" fmla="*/ 419 w 422"/>
                <a:gd name="T59" fmla="*/ 7 h 30"/>
                <a:gd name="T60" fmla="*/ 417 w 422"/>
                <a:gd name="T61" fmla="*/ 5 h 30"/>
                <a:gd name="T62" fmla="*/ 415 w 422"/>
                <a:gd name="T63" fmla="*/ 3 h 30"/>
                <a:gd name="T64" fmla="*/ 413 w 422"/>
                <a:gd name="T65" fmla="*/ 1 h 30"/>
                <a:gd name="T66" fmla="*/ 410 w 422"/>
                <a:gd name="T67" fmla="*/ 0 h 30"/>
                <a:gd name="T68" fmla="*/ 407 w 422"/>
                <a:gd name="T69" fmla="*/ 0 h 30"/>
                <a:gd name="T70" fmla="*/ 407 w 422"/>
                <a:gd name="T7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2" h="30">
                  <a:moveTo>
                    <a:pt x="40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407" y="30"/>
                  </a:lnTo>
                  <a:lnTo>
                    <a:pt x="410" y="30"/>
                  </a:lnTo>
                  <a:lnTo>
                    <a:pt x="413" y="29"/>
                  </a:lnTo>
                  <a:lnTo>
                    <a:pt x="415" y="28"/>
                  </a:lnTo>
                  <a:lnTo>
                    <a:pt x="417" y="26"/>
                  </a:lnTo>
                  <a:lnTo>
                    <a:pt x="419" y="24"/>
                  </a:lnTo>
                  <a:lnTo>
                    <a:pt x="421" y="22"/>
                  </a:lnTo>
                  <a:lnTo>
                    <a:pt x="422" y="19"/>
                  </a:lnTo>
                  <a:lnTo>
                    <a:pt x="422" y="15"/>
                  </a:lnTo>
                  <a:lnTo>
                    <a:pt x="422" y="12"/>
                  </a:lnTo>
                  <a:lnTo>
                    <a:pt x="421" y="10"/>
                  </a:lnTo>
                  <a:lnTo>
                    <a:pt x="419" y="7"/>
                  </a:lnTo>
                  <a:lnTo>
                    <a:pt x="417" y="5"/>
                  </a:lnTo>
                  <a:lnTo>
                    <a:pt x="415" y="3"/>
                  </a:lnTo>
                  <a:lnTo>
                    <a:pt x="413" y="1"/>
                  </a:lnTo>
                  <a:lnTo>
                    <a:pt x="410" y="0"/>
                  </a:lnTo>
                  <a:lnTo>
                    <a:pt x="407" y="0"/>
                  </a:lnTo>
                  <a:lnTo>
                    <a:pt x="40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0" name="TextBox 259">
            <a:extLst>
              <a:ext uri="{FF2B5EF4-FFF2-40B4-BE49-F238E27FC236}">
                <a16:creationId xmlns:a16="http://schemas.microsoft.com/office/drawing/2014/main" id="{67B09019-1D9D-4F99-9B7B-8C222D687D29}"/>
              </a:ext>
            </a:extLst>
          </p:cNvPr>
          <p:cNvSpPr txBox="1"/>
          <p:nvPr/>
        </p:nvSpPr>
        <p:spPr>
          <a:xfrm>
            <a:off x="501663" y="5224258"/>
            <a:ext cx="1927658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1FE46834-4454-4ADA-AD8F-5F72A278100F}"/>
              </a:ext>
            </a:extLst>
          </p:cNvPr>
          <p:cNvSpPr txBox="1"/>
          <p:nvPr/>
        </p:nvSpPr>
        <p:spPr>
          <a:xfrm>
            <a:off x="501663" y="5016225"/>
            <a:ext cx="1927658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/>
              <a:t>LOREM IPSUM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C3E3D158-1CBD-47FA-9251-4F8723EA64A9}"/>
              </a:ext>
            </a:extLst>
          </p:cNvPr>
          <p:cNvSpPr txBox="1"/>
          <p:nvPr/>
        </p:nvSpPr>
        <p:spPr>
          <a:xfrm>
            <a:off x="9762680" y="5224259"/>
            <a:ext cx="1927658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E1756E9B-ED31-4845-B34C-0C5C77196F6B}"/>
              </a:ext>
            </a:extLst>
          </p:cNvPr>
          <p:cNvSpPr txBox="1"/>
          <p:nvPr/>
        </p:nvSpPr>
        <p:spPr>
          <a:xfrm>
            <a:off x="9762680" y="5016226"/>
            <a:ext cx="1927658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/>
              <a:t>LOREM IPSUM</a:t>
            </a:r>
          </a:p>
        </p:txBody>
      </p: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978BAD6D-BCBD-4096-9900-490B814517C7}"/>
              </a:ext>
            </a:extLst>
          </p:cNvPr>
          <p:cNvGrpSpPr>
            <a:grpSpLocks noChangeAspect="1"/>
          </p:cNvGrpSpPr>
          <p:nvPr/>
        </p:nvGrpSpPr>
        <p:grpSpPr>
          <a:xfrm>
            <a:off x="10578710" y="4647177"/>
            <a:ext cx="295598" cy="296866"/>
            <a:chOff x="8020050" y="4195763"/>
            <a:chExt cx="369888" cy="371475"/>
          </a:xfrm>
          <a:solidFill>
            <a:schemeClr val="tx2"/>
          </a:solidFill>
        </p:grpSpPr>
        <p:sp>
          <p:nvSpPr>
            <p:cNvPr id="256" name="Freeform 28">
              <a:extLst>
                <a:ext uri="{FF2B5EF4-FFF2-40B4-BE49-F238E27FC236}">
                  <a16:creationId xmlns:a16="http://schemas.microsoft.com/office/drawing/2014/main" id="{CE6C2073-6B80-4014-80BB-414C58EB2A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3875" y="4241801"/>
              <a:ext cx="122238" cy="123825"/>
            </a:xfrm>
            <a:custGeom>
              <a:avLst/>
              <a:gdLst>
                <a:gd name="T0" fmla="*/ 16 w 32"/>
                <a:gd name="T1" fmla="*/ 32 h 32"/>
                <a:gd name="T2" fmla="*/ 0 w 32"/>
                <a:gd name="T3" fmla="*/ 16 h 32"/>
                <a:gd name="T4" fmla="*/ 16 w 32"/>
                <a:gd name="T5" fmla="*/ 0 h 32"/>
                <a:gd name="T6" fmla="*/ 32 w 32"/>
                <a:gd name="T7" fmla="*/ 16 h 32"/>
                <a:gd name="T8" fmla="*/ 16 w 32"/>
                <a:gd name="T9" fmla="*/ 32 h 32"/>
                <a:gd name="T10" fmla="*/ 16 w 32"/>
                <a:gd name="T11" fmla="*/ 4 h 32"/>
                <a:gd name="T12" fmla="*/ 4 w 32"/>
                <a:gd name="T13" fmla="*/ 16 h 32"/>
                <a:gd name="T14" fmla="*/ 16 w 32"/>
                <a:gd name="T15" fmla="*/ 28 h 32"/>
                <a:gd name="T16" fmla="*/ 28 w 32"/>
                <a:gd name="T17" fmla="*/ 16 h 32"/>
                <a:gd name="T18" fmla="*/ 16 w 32"/>
                <a:gd name="T1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7" y="32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25"/>
                    <a:pt x="25" y="32"/>
                    <a:pt x="16" y="32"/>
                  </a:cubicBezTo>
                  <a:close/>
                  <a:moveTo>
                    <a:pt x="16" y="4"/>
                  </a:moveTo>
                  <a:cubicBezTo>
                    <a:pt x="9" y="4"/>
                    <a:pt x="4" y="9"/>
                    <a:pt x="4" y="16"/>
                  </a:cubicBezTo>
                  <a:cubicBezTo>
                    <a:pt x="4" y="23"/>
                    <a:pt x="9" y="28"/>
                    <a:pt x="16" y="28"/>
                  </a:cubicBezTo>
                  <a:cubicBezTo>
                    <a:pt x="23" y="28"/>
                    <a:pt x="28" y="23"/>
                    <a:pt x="28" y="16"/>
                  </a:cubicBezTo>
                  <a:cubicBezTo>
                    <a:pt x="28" y="9"/>
                    <a:pt x="23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9">
              <a:extLst>
                <a:ext uri="{FF2B5EF4-FFF2-40B4-BE49-F238E27FC236}">
                  <a16:creationId xmlns:a16="http://schemas.microsoft.com/office/drawing/2014/main" id="{C1F28435-4158-4DBA-BE0C-1D930E6D8D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3075" y="4195763"/>
              <a:ext cx="223838" cy="341313"/>
            </a:xfrm>
            <a:custGeom>
              <a:avLst/>
              <a:gdLst>
                <a:gd name="T0" fmla="*/ 29 w 58"/>
                <a:gd name="T1" fmla="*/ 88 h 88"/>
                <a:gd name="T2" fmla="*/ 27 w 58"/>
                <a:gd name="T3" fmla="*/ 87 h 88"/>
                <a:gd name="T4" fmla="*/ 0 w 58"/>
                <a:gd name="T5" fmla="*/ 29 h 88"/>
                <a:gd name="T6" fmla="*/ 29 w 58"/>
                <a:gd name="T7" fmla="*/ 0 h 88"/>
                <a:gd name="T8" fmla="*/ 58 w 58"/>
                <a:gd name="T9" fmla="*/ 29 h 88"/>
                <a:gd name="T10" fmla="*/ 31 w 58"/>
                <a:gd name="T11" fmla="*/ 87 h 88"/>
                <a:gd name="T12" fmla="*/ 29 w 58"/>
                <a:gd name="T13" fmla="*/ 88 h 88"/>
                <a:gd name="T14" fmla="*/ 29 w 58"/>
                <a:gd name="T15" fmla="*/ 4 h 88"/>
                <a:gd name="T16" fmla="*/ 4 w 58"/>
                <a:gd name="T17" fmla="*/ 29 h 88"/>
                <a:gd name="T18" fmla="*/ 29 w 58"/>
                <a:gd name="T19" fmla="*/ 82 h 88"/>
                <a:gd name="T20" fmla="*/ 54 w 58"/>
                <a:gd name="T21" fmla="*/ 29 h 88"/>
                <a:gd name="T22" fmla="*/ 29 w 58"/>
                <a:gd name="T23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88">
                  <a:moveTo>
                    <a:pt x="29" y="88"/>
                  </a:moveTo>
                  <a:cubicBezTo>
                    <a:pt x="28" y="88"/>
                    <a:pt x="28" y="88"/>
                    <a:pt x="27" y="87"/>
                  </a:cubicBezTo>
                  <a:cubicBezTo>
                    <a:pt x="26" y="85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32" y="85"/>
                    <a:pt x="31" y="87"/>
                  </a:cubicBezTo>
                  <a:cubicBezTo>
                    <a:pt x="30" y="88"/>
                    <a:pt x="30" y="88"/>
                    <a:pt x="29" y="88"/>
                  </a:cubicBezTo>
                  <a:close/>
                  <a:moveTo>
                    <a:pt x="29" y="4"/>
                  </a:moveTo>
                  <a:cubicBezTo>
                    <a:pt x="15" y="4"/>
                    <a:pt x="4" y="15"/>
                    <a:pt x="4" y="29"/>
                  </a:cubicBezTo>
                  <a:cubicBezTo>
                    <a:pt x="4" y="42"/>
                    <a:pt x="23" y="73"/>
                    <a:pt x="29" y="82"/>
                  </a:cubicBezTo>
                  <a:cubicBezTo>
                    <a:pt x="35" y="73"/>
                    <a:pt x="54" y="42"/>
                    <a:pt x="54" y="29"/>
                  </a:cubicBezTo>
                  <a:cubicBezTo>
                    <a:pt x="54" y="15"/>
                    <a:pt x="43" y="4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30">
              <a:extLst>
                <a:ext uri="{FF2B5EF4-FFF2-40B4-BE49-F238E27FC236}">
                  <a16:creationId xmlns:a16="http://schemas.microsoft.com/office/drawing/2014/main" id="{3F91E58B-8B74-43C0-A9B3-DFAB1CE62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4494213"/>
              <a:ext cx="369888" cy="73025"/>
            </a:xfrm>
            <a:custGeom>
              <a:avLst/>
              <a:gdLst>
                <a:gd name="T0" fmla="*/ 48 w 96"/>
                <a:gd name="T1" fmla="*/ 19 h 19"/>
                <a:gd name="T2" fmla="*/ 0 w 96"/>
                <a:gd name="T3" fmla="*/ 9 h 19"/>
                <a:gd name="T4" fmla="*/ 28 w 96"/>
                <a:gd name="T5" fmla="*/ 0 h 19"/>
                <a:gd name="T6" fmla="*/ 30 w 96"/>
                <a:gd name="T7" fmla="*/ 2 h 19"/>
                <a:gd name="T8" fmla="*/ 28 w 96"/>
                <a:gd name="T9" fmla="*/ 4 h 19"/>
                <a:gd name="T10" fmla="*/ 4 w 96"/>
                <a:gd name="T11" fmla="*/ 9 h 19"/>
                <a:gd name="T12" fmla="*/ 48 w 96"/>
                <a:gd name="T13" fmla="*/ 15 h 19"/>
                <a:gd name="T14" fmla="*/ 92 w 96"/>
                <a:gd name="T15" fmla="*/ 9 h 19"/>
                <a:gd name="T16" fmla="*/ 68 w 96"/>
                <a:gd name="T17" fmla="*/ 4 h 19"/>
                <a:gd name="T18" fmla="*/ 66 w 96"/>
                <a:gd name="T19" fmla="*/ 2 h 19"/>
                <a:gd name="T20" fmla="*/ 68 w 96"/>
                <a:gd name="T21" fmla="*/ 0 h 19"/>
                <a:gd name="T22" fmla="*/ 96 w 96"/>
                <a:gd name="T23" fmla="*/ 9 h 19"/>
                <a:gd name="T24" fmla="*/ 48 w 96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9">
                  <a:moveTo>
                    <a:pt x="48" y="19"/>
                  </a:moveTo>
                  <a:cubicBezTo>
                    <a:pt x="43" y="19"/>
                    <a:pt x="0" y="19"/>
                    <a:pt x="0" y="9"/>
                  </a:cubicBezTo>
                  <a:cubicBezTo>
                    <a:pt x="0" y="4"/>
                    <a:pt x="9" y="1"/>
                    <a:pt x="28" y="0"/>
                  </a:cubicBezTo>
                  <a:cubicBezTo>
                    <a:pt x="29" y="0"/>
                    <a:pt x="30" y="1"/>
                    <a:pt x="30" y="2"/>
                  </a:cubicBezTo>
                  <a:cubicBezTo>
                    <a:pt x="30" y="3"/>
                    <a:pt x="29" y="4"/>
                    <a:pt x="28" y="4"/>
                  </a:cubicBezTo>
                  <a:cubicBezTo>
                    <a:pt x="10" y="5"/>
                    <a:pt x="4" y="8"/>
                    <a:pt x="4" y="9"/>
                  </a:cubicBezTo>
                  <a:cubicBezTo>
                    <a:pt x="5" y="11"/>
                    <a:pt x="21" y="15"/>
                    <a:pt x="48" y="15"/>
                  </a:cubicBezTo>
                  <a:cubicBezTo>
                    <a:pt x="75" y="15"/>
                    <a:pt x="91" y="11"/>
                    <a:pt x="92" y="9"/>
                  </a:cubicBezTo>
                  <a:cubicBezTo>
                    <a:pt x="92" y="8"/>
                    <a:pt x="86" y="5"/>
                    <a:pt x="68" y="4"/>
                  </a:cubicBezTo>
                  <a:cubicBezTo>
                    <a:pt x="67" y="4"/>
                    <a:pt x="66" y="3"/>
                    <a:pt x="66" y="2"/>
                  </a:cubicBezTo>
                  <a:cubicBezTo>
                    <a:pt x="66" y="1"/>
                    <a:pt x="67" y="0"/>
                    <a:pt x="68" y="0"/>
                  </a:cubicBezTo>
                  <a:cubicBezTo>
                    <a:pt x="87" y="1"/>
                    <a:pt x="96" y="4"/>
                    <a:pt x="96" y="9"/>
                  </a:cubicBezTo>
                  <a:cubicBezTo>
                    <a:pt x="96" y="19"/>
                    <a:pt x="53" y="19"/>
                    <a:pt x="4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2F90F55B-7CF6-4930-AFFF-3973ABC7EF7E}"/>
              </a:ext>
            </a:extLst>
          </p:cNvPr>
          <p:cNvGrpSpPr/>
          <p:nvPr/>
        </p:nvGrpSpPr>
        <p:grpSpPr>
          <a:xfrm>
            <a:off x="2803385" y="5300497"/>
            <a:ext cx="6585233" cy="238619"/>
            <a:chOff x="2138264" y="5985454"/>
            <a:chExt cx="4871287" cy="176513"/>
          </a:xfrm>
        </p:grpSpPr>
        <p:sp>
          <p:nvSpPr>
            <p:cNvPr id="241" name="Line 7">
              <a:extLst>
                <a:ext uri="{FF2B5EF4-FFF2-40B4-BE49-F238E27FC236}">
                  <a16:creationId xmlns:a16="http://schemas.microsoft.com/office/drawing/2014/main" id="{79754F4E-E6AE-445C-8722-AE42109A4E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0503" y="6073710"/>
              <a:ext cx="1098921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C70AEF60-A6E9-4A4C-87D4-48AD51613863}"/>
                </a:ext>
              </a:extLst>
            </p:cNvPr>
            <p:cNvSpPr/>
            <p:nvPr/>
          </p:nvSpPr>
          <p:spPr>
            <a:xfrm>
              <a:off x="2138264" y="6023892"/>
              <a:ext cx="99636" cy="9963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2F984569-7B79-447F-A694-3E12F644C0BC}"/>
                </a:ext>
              </a:extLst>
            </p:cNvPr>
            <p:cNvSpPr/>
            <p:nvPr/>
          </p:nvSpPr>
          <p:spPr>
            <a:xfrm>
              <a:off x="3311957" y="6023892"/>
              <a:ext cx="99636" cy="9963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9C78C769-3B52-4B4F-8449-0456B8498984}"/>
                </a:ext>
              </a:extLst>
            </p:cNvPr>
            <p:cNvSpPr/>
            <p:nvPr/>
          </p:nvSpPr>
          <p:spPr>
            <a:xfrm>
              <a:off x="3273519" y="5985454"/>
              <a:ext cx="176513" cy="176513"/>
            </a:xfrm>
            <a:prstGeom prst="arc">
              <a:avLst>
                <a:gd name="adj1" fmla="val 13550007"/>
                <a:gd name="adj2" fmla="val 8407218"/>
              </a:avLst>
            </a:prstGeom>
            <a:noFill/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56FDFB10-F304-43FB-9038-2FCFA8801F7D}"/>
                </a:ext>
              </a:extLst>
            </p:cNvPr>
            <p:cNvSpPr/>
            <p:nvPr/>
          </p:nvSpPr>
          <p:spPr>
            <a:xfrm>
              <a:off x="4485651" y="5985454"/>
              <a:ext cx="176513" cy="176513"/>
            </a:xfrm>
            <a:prstGeom prst="arc">
              <a:avLst>
                <a:gd name="adj1" fmla="val 13550007"/>
                <a:gd name="adj2" fmla="val 8407218"/>
              </a:avLst>
            </a:prstGeom>
            <a:noFill/>
            <a:ln w="12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DF78572B-1DEA-40E1-8680-157BCC355E69}"/>
                </a:ext>
              </a:extLst>
            </p:cNvPr>
            <p:cNvSpPr/>
            <p:nvPr/>
          </p:nvSpPr>
          <p:spPr>
            <a:xfrm>
              <a:off x="5697783" y="5985454"/>
              <a:ext cx="176513" cy="176513"/>
            </a:xfrm>
            <a:prstGeom prst="arc">
              <a:avLst>
                <a:gd name="adj1" fmla="val 13550007"/>
                <a:gd name="adj2" fmla="val 8407218"/>
              </a:avLst>
            </a:prstGeom>
            <a:noFill/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Line 7">
              <a:extLst>
                <a:ext uri="{FF2B5EF4-FFF2-40B4-BE49-F238E27FC236}">
                  <a16:creationId xmlns:a16="http://schemas.microsoft.com/office/drawing/2014/main" id="{41B59206-2C67-4858-82AC-8828CFCDB5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324" y="6073710"/>
              <a:ext cx="1098921" cy="0"/>
            </a:xfrm>
            <a:prstGeom prst="line">
              <a:avLst/>
            </a:prstGeom>
            <a:noFill/>
            <a:ln w="12700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Line 7">
              <a:extLst>
                <a:ext uri="{FF2B5EF4-FFF2-40B4-BE49-F238E27FC236}">
                  <a16:creationId xmlns:a16="http://schemas.microsoft.com/office/drawing/2014/main" id="{CE97D1E5-FDF9-4611-8E18-F38AA7C1C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8394" y="6073710"/>
              <a:ext cx="1098921" cy="0"/>
            </a:xfrm>
            <a:prstGeom prst="line">
              <a:avLst/>
            </a:prstGeom>
            <a:noFill/>
            <a:ln w="1270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Line 7">
              <a:extLst>
                <a:ext uri="{FF2B5EF4-FFF2-40B4-BE49-F238E27FC236}">
                  <a16:creationId xmlns:a16="http://schemas.microsoft.com/office/drawing/2014/main" id="{4DACC5DB-525C-497E-ACE7-AE16CB64BD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74296" y="6073710"/>
              <a:ext cx="1098921" cy="0"/>
            </a:xfrm>
            <a:prstGeom prst="line">
              <a:avLst/>
            </a:prstGeom>
            <a:noFill/>
            <a:ln w="12700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9917418A-0FF1-4425-B5E7-49683125161E}"/>
                </a:ext>
              </a:extLst>
            </p:cNvPr>
            <p:cNvSpPr/>
            <p:nvPr/>
          </p:nvSpPr>
          <p:spPr>
            <a:xfrm>
              <a:off x="6909915" y="6023892"/>
              <a:ext cx="99636" cy="996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647AFCC3-F94F-4578-A7DF-FB99263A4DC0}"/>
                </a:ext>
              </a:extLst>
            </p:cNvPr>
            <p:cNvSpPr/>
            <p:nvPr/>
          </p:nvSpPr>
          <p:spPr>
            <a:xfrm>
              <a:off x="5736221" y="6023892"/>
              <a:ext cx="99636" cy="9963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12A9C62A-C136-472B-89E5-D38D3A3F60C6}"/>
                </a:ext>
              </a:extLst>
            </p:cNvPr>
            <p:cNvSpPr/>
            <p:nvPr/>
          </p:nvSpPr>
          <p:spPr>
            <a:xfrm>
              <a:off x="4524089" y="6023892"/>
              <a:ext cx="99636" cy="9963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3D0771D0-E575-414B-9470-10F5DD4B3024}"/>
              </a:ext>
            </a:extLst>
          </p:cNvPr>
          <p:cNvGrpSpPr/>
          <p:nvPr/>
        </p:nvGrpSpPr>
        <p:grpSpPr>
          <a:xfrm>
            <a:off x="3471865" y="5016226"/>
            <a:ext cx="384384" cy="291999"/>
            <a:chOff x="2615417" y="5780886"/>
            <a:chExt cx="284340" cy="216000"/>
          </a:xfrm>
          <a:solidFill>
            <a:schemeClr val="accent1"/>
          </a:solidFill>
        </p:grpSpPr>
        <p:sp>
          <p:nvSpPr>
            <p:cNvPr id="233" name="Freeform 34">
              <a:extLst>
                <a:ext uri="{FF2B5EF4-FFF2-40B4-BE49-F238E27FC236}">
                  <a16:creationId xmlns:a16="http://schemas.microsoft.com/office/drawing/2014/main" id="{CE4538A5-3B7C-4468-9788-FA798555C4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5214" y="5924886"/>
              <a:ext cx="70780" cy="72000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35">
              <a:extLst>
                <a:ext uri="{FF2B5EF4-FFF2-40B4-BE49-F238E27FC236}">
                  <a16:creationId xmlns:a16="http://schemas.microsoft.com/office/drawing/2014/main" id="{55A20253-815D-4362-8C7F-EFBDBBD93C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4570" y="5924886"/>
              <a:ext cx="72001" cy="72000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36">
              <a:extLst>
                <a:ext uri="{FF2B5EF4-FFF2-40B4-BE49-F238E27FC236}">
                  <a16:creationId xmlns:a16="http://schemas.microsoft.com/office/drawing/2014/main" id="{FFE69EC6-9CED-4A15-B8A2-82D87E948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04" y="5780886"/>
              <a:ext cx="189153" cy="180610"/>
            </a:xfrm>
            <a:custGeom>
              <a:avLst/>
              <a:gdLst>
                <a:gd name="T0" fmla="*/ 62 w 64"/>
                <a:gd name="T1" fmla="*/ 60 h 60"/>
                <a:gd name="T2" fmla="*/ 60 w 64"/>
                <a:gd name="T3" fmla="*/ 58 h 60"/>
                <a:gd name="T4" fmla="*/ 60 w 64"/>
                <a:gd name="T5" fmla="*/ 4 h 60"/>
                <a:gd name="T6" fmla="*/ 4 w 64"/>
                <a:gd name="T7" fmla="*/ 4 h 60"/>
                <a:gd name="T8" fmla="*/ 4 w 64"/>
                <a:gd name="T9" fmla="*/ 42 h 60"/>
                <a:gd name="T10" fmla="*/ 2 w 64"/>
                <a:gd name="T11" fmla="*/ 44 h 60"/>
                <a:gd name="T12" fmla="*/ 0 w 64"/>
                <a:gd name="T13" fmla="*/ 42 h 60"/>
                <a:gd name="T14" fmla="*/ 0 w 64"/>
                <a:gd name="T15" fmla="*/ 2 h 60"/>
                <a:gd name="T16" fmla="*/ 2 w 64"/>
                <a:gd name="T17" fmla="*/ 0 h 60"/>
                <a:gd name="T18" fmla="*/ 62 w 64"/>
                <a:gd name="T19" fmla="*/ 0 h 60"/>
                <a:gd name="T20" fmla="*/ 64 w 64"/>
                <a:gd name="T21" fmla="*/ 2 h 60"/>
                <a:gd name="T22" fmla="*/ 64 w 64"/>
                <a:gd name="T23" fmla="*/ 58 h 60"/>
                <a:gd name="T24" fmla="*/ 62 w 64"/>
                <a:gd name="T2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60">
                  <a:moveTo>
                    <a:pt x="62" y="60"/>
                  </a:moveTo>
                  <a:cubicBezTo>
                    <a:pt x="61" y="60"/>
                    <a:pt x="60" y="59"/>
                    <a:pt x="60" y="58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3"/>
                    <a:pt x="3" y="44"/>
                    <a:pt x="2" y="44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3" y="0"/>
                    <a:pt x="64" y="1"/>
                    <a:pt x="64" y="2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3" y="60"/>
                    <a:pt x="62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37">
              <a:extLst>
                <a:ext uri="{FF2B5EF4-FFF2-40B4-BE49-F238E27FC236}">
                  <a16:creationId xmlns:a16="http://schemas.microsoft.com/office/drawing/2014/main" id="{1456CB8E-318F-4406-8DE4-B93FB691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417" y="5828479"/>
              <a:ext cx="106170" cy="144000"/>
            </a:xfrm>
            <a:custGeom>
              <a:avLst/>
              <a:gdLst>
                <a:gd name="T0" fmla="*/ 2 w 36"/>
                <a:gd name="T1" fmla="*/ 48 h 48"/>
                <a:gd name="T2" fmla="*/ 0 w 36"/>
                <a:gd name="T3" fmla="*/ 46 h 48"/>
                <a:gd name="T4" fmla="*/ 0 w 36"/>
                <a:gd name="T5" fmla="*/ 18 h 48"/>
                <a:gd name="T6" fmla="*/ 18 w 36"/>
                <a:gd name="T7" fmla="*/ 0 h 48"/>
                <a:gd name="T8" fmla="*/ 34 w 36"/>
                <a:gd name="T9" fmla="*/ 0 h 48"/>
                <a:gd name="T10" fmla="*/ 36 w 36"/>
                <a:gd name="T11" fmla="*/ 2 h 48"/>
                <a:gd name="T12" fmla="*/ 34 w 36"/>
                <a:gd name="T13" fmla="*/ 4 h 48"/>
                <a:gd name="T14" fmla="*/ 18 w 36"/>
                <a:gd name="T15" fmla="*/ 4 h 48"/>
                <a:gd name="T16" fmla="*/ 4 w 36"/>
                <a:gd name="T17" fmla="*/ 18 h 48"/>
                <a:gd name="T18" fmla="*/ 4 w 36"/>
                <a:gd name="T19" fmla="*/ 46 h 48"/>
                <a:gd name="T20" fmla="*/ 2 w 36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48">
                  <a:moveTo>
                    <a:pt x="2" y="48"/>
                  </a:moveTo>
                  <a:cubicBezTo>
                    <a:pt x="1" y="48"/>
                    <a:pt x="0" y="47"/>
                    <a:pt x="0" y="4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0" y="4"/>
                    <a:pt x="4" y="10"/>
                    <a:pt x="4" y="18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8"/>
                    <a:pt x="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38">
              <a:extLst>
                <a:ext uri="{FF2B5EF4-FFF2-40B4-BE49-F238E27FC236}">
                  <a16:creationId xmlns:a16="http://schemas.microsoft.com/office/drawing/2014/main" id="{645BACA8-F12E-4F53-A149-70EF6E07D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197" y="5949293"/>
              <a:ext cx="35390" cy="12203"/>
            </a:xfrm>
            <a:custGeom>
              <a:avLst/>
              <a:gdLst>
                <a:gd name="T0" fmla="*/ 10 w 12"/>
                <a:gd name="T1" fmla="*/ 4 h 4"/>
                <a:gd name="T2" fmla="*/ 2 w 12"/>
                <a:gd name="T3" fmla="*/ 4 h 4"/>
                <a:gd name="T4" fmla="*/ 0 w 12"/>
                <a:gd name="T5" fmla="*/ 2 h 4"/>
                <a:gd name="T6" fmla="*/ 2 w 12"/>
                <a:gd name="T7" fmla="*/ 0 h 4"/>
                <a:gd name="T8" fmla="*/ 10 w 12"/>
                <a:gd name="T9" fmla="*/ 0 h 4"/>
                <a:gd name="T10" fmla="*/ 12 w 12"/>
                <a:gd name="T11" fmla="*/ 2 h 4"/>
                <a:gd name="T12" fmla="*/ 10 w 1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1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39">
              <a:extLst>
                <a:ext uri="{FF2B5EF4-FFF2-40B4-BE49-F238E27FC236}">
                  <a16:creationId xmlns:a16="http://schemas.microsoft.com/office/drawing/2014/main" id="{8595CEA6-9EB1-490B-9029-8B245721A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417" y="5961496"/>
              <a:ext cx="47594" cy="10983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40">
              <a:extLst>
                <a:ext uri="{FF2B5EF4-FFF2-40B4-BE49-F238E27FC236}">
                  <a16:creationId xmlns:a16="http://schemas.microsoft.com/office/drawing/2014/main" id="{7693EB0C-AF53-47E2-86EF-2DD7A7483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604" y="5852886"/>
              <a:ext cx="59797" cy="59796"/>
            </a:xfrm>
            <a:custGeom>
              <a:avLst/>
              <a:gdLst>
                <a:gd name="T0" fmla="*/ 2 w 20"/>
                <a:gd name="T1" fmla="*/ 20 h 20"/>
                <a:gd name="T2" fmla="*/ 0 w 20"/>
                <a:gd name="T3" fmla="*/ 18 h 20"/>
                <a:gd name="T4" fmla="*/ 0 w 20"/>
                <a:gd name="T5" fmla="*/ 8 h 20"/>
                <a:gd name="T6" fmla="*/ 8 w 20"/>
                <a:gd name="T7" fmla="*/ 0 h 20"/>
                <a:gd name="T8" fmla="*/ 18 w 20"/>
                <a:gd name="T9" fmla="*/ 0 h 20"/>
                <a:gd name="T10" fmla="*/ 20 w 20"/>
                <a:gd name="T11" fmla="*/ 2 h 20"/>
                <a:gd name="T12" fmla="*/ 18 w 20"/>
                <a:gd name="T13" fmla="*/ 4 h 20"/>
                <a:gd name="T14" fmla="*/ 8 w 20"/>
                <a:gd name="T15" fmla="*/ 4 h 20"/>
                <a:gd name="T16" fmla="*/ 4 w 20"/>
                <a:gd name="T17" fmla="*/ 8 h 20"/>
                <a:gd name="T18" fmla="*/ 4 w 20"/>
                <a:gd name="T19" fmla="*/ 18 h 20"/>
                <a:gd name="T20" fmla="*/ 2 w 20"/>
                <a:gd name="T2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0">
                  <a:moveTo>
                    <a:pt x="2" y="20"/>
                  </a:moveTo>
                  <a:cubicBezTo>
                    <a:pt x="1" y="20"/>
                    <a:pt x="0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6"/>
                    <a:pt x="4" y="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41">
              <a:extLst>
                <a:ext uri="{FF2B5EF4-FFF2-40B4-BE49-F238E27FC236}">
                  <a16:creationId xmlns:a16="http://schemas.microsoft.com/office/drawing/2014/main" id="{772B8B45-DB32-49C4-907E-C20F801A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417" y="5937090"/>
              <a:ext cx="53695" cy="12203"/>
            </a:xfrm>
            <a:custGeom>
              <a:avLst/>
              <a:gdLst>
                <a:gd name="T0" fmla="*/ 16 w 18"/>
                <a:gd name="T1" fmla="*/ 4 h 4"/>
                <a:gd name="T2" fmla="*/ 2 w 18"/>
                <a:gd name="T3" fmla="*/ 4 h 4"/>
                <a:gd name="T4" fmla="*/ 0 w 18"/>
                <a:gd name="T5" fmla="*/ 2 h 4"/>
                <a:gd name="T6" fmla="*/ 2 w 18"/>
                <a:gd name="T7" fmla="*/ 0 h 4"/>
                <a:gd name="T8" fmla="*/ 16 w 18"/>
                <a:gd name="T9" fmla="*/ 0 h 4"/>
                <a:gd name="T10" fmla="*/ 18 w 18"/>
                <a:gd name="T11" fmla="*/ 2 h 4"/>
                <a:gd name="T12" fmla="*/ 16 w 1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1" name="TextBox 190">
            <a:extLst>
              <a:ext uri="{FF2B5EF4-FFF2-40B4-BE49-F238E27FC236}">
                <a16:creationId xmlns:a16="http://schemas.microsoft.com/office/drawing/2014/main" id="{FA7C9B4E-F775-41CA-8899-CF836F6962BE}"/>
              </a:ext>
            </a:extLst>
          </p:cNvPr>
          <p:cNvSpPr txBox="1"/>
          <p:nvPr/>
        </p:nvSpPr>
        <p:spPr>
          <a:xfrm>
            <a:off x="2938077" y="5531387"/>
            <a:ext cx="1451960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accent1"/>
                </a:solidFill>
              </a:rPr>
              <a:t>LOREM IPSUM</a:t>
            </a: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C07BC5FB-3951-46E0-8D2F-BEBB6DDD916F}"/>
              </a:ext>
            </a:extLst>
          </p:cNvPr>
          <p:cNvSpPr txBox="1"/>
          <p:nvPr/>
        </p:nvSpPr>
        <p:spPr>
          <a:xfrm>
            <a:off x="4559373" y="5531387"/>
            <a:ext cx="1451960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accent2"/>
                </a:solidFill>
              </a:rPr>
              <a:t>LOREM IPSUM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23FC3B9A-D153-4C98-88B1-2D10BE3D4E1E}"/>
              </a:ext>
            </a:extLst>
          </p:cNvPr>
          <p:cNvSpPr txBox="1"/>
          <p:nvPr/>
        </p:nvSpPr>
        <p:spPr>
          <a:xfrm>
            <a:off x="6180668" y="5531387"/>
            <a:ext cx="1451960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accent3"/>
                </a:solidFill>
              </a:rPr>
              <a:t>LOREM IPSUM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C0D83DF5-A221-4D72-9C0F-137C134E1B35}"/>
              </a:ext>
            </a:extLst>
          </p:cNvPr>
          <p:cNvSpPr txBox="1"/>
          <p:nvPr/>
        </p:nvSpPr>
        <p:spPr>
          <a:xfrm>
            <a:off x="7801963" y="5531387"/>
            <a:ext cx="1451960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/>
                </a:solidFill>
              </a:rPr>
              <a:t>LOREM IPSUM</a:t>
            </a:r>
          </a:p>
        </p:txBody>
      </p: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B2693BF2-6021-4144-B52D-27BCEDA5B603}"/>
              </a:ext>
            </a:extLst>
          </p:cNvPr>
          <p:cNvGrpSpPr>
            <a:grpSpLocks noChangeAspect="1"/>
          </p:cNvGrpSpPr>
          <p:nvPr/>
        </p:nvGrpSpPr>
        <p:grpSpPr>
          <a:xfrm>
            <a:off x="5080779" y="5016226"/>
            <a:ext cx="409149" cy="291999"/>
            <a:chOff x="4591050" y="5210176"/>
            <a:chExt cx="371476" cy="265113"/>
          </a:xfrm>
          <a:solidFill>
            <a:schemeClr val="accent2"/>
          </a:solidFill>
        </p:grpSpPr>
        <p:sp>
          <p:nvSpPr>
            <p:cNvPr id="219" name="Freeform 45">
              <a:extLst>
                <a:ext uri="{FF2B5EF4-FFF2-40B4-BE49-F238E27FC236}">
                  <a16:creationId xmlns:a16="http://schemas.microsoft.com/office/drawing/2014/main" id="{39E71CC0-4942-4636-914F-CEB616FE4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050" y="5413376"/>
              <a:ext cx="80963" cy="38100"/>
            </a:xfrm>
            <a:custGeom>
              <a:avLst/>
              <a:gdLst>
                <a:gd name="T0" fmla="*/ 2 w 21"/>
                <a:gd name="T1" fmla="*/ 10 h 10"/>
                <a:gd name="T2" fmla="*/ 1 w 21"/>
                <a:gd name="T3" fmla="*/ 9 h 10"/>
                <a:gd name="T4" fmla="*/ 1 w 21"/>
                <a:gd name="T5" fmla="*/ 6 h 10"/>
                <a:gd name="T6" fmla="*/ 9 w 21"/>
                <a:gd name="T7" fmla="*/ 0 h 10"/>
                <a:gd name="T8" fmla="*/ 10 w 21"/>
                <a:gd name="T9" fmla="*/ 0 h 10"/>
                <a:gd name="T10" fmla="*/ 19 w 21"/>
                <a:gd name="T11" fmla="*/ 0 h 10"/>
                <a:gd name="T12" fmla="*/ 21 w 21"/>
                <a:gd name="T13" fmla="*/ 2 h 10"/>
                <a:gd name="T14" fmla="*/ 19 w 21"/>
                <a:gd name="T15" fmla="*/ 4 h 10"/>
                <a:gd name="T16" fmla="*/ 11 w 21"/>
                <a:gd name="T17" fmla="*/ 4 h 10"/>
                <a:gd name="T18" fmla="*/ 4 w 21"/>
                <a:gd name="T19" fmla="*/ 10 h 10"/>
                <a:gd name="T20" fmla="*/ 2 w 21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0">
                  <a:moveTo>
                    <a:pt x="2" y="10"/>
                  </a:move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46">
              <a:extLst>
                <a:ext uri="{FF2B5EF4-FFF2-40B4-BE49-F238E27FC236}">
                  <a16:creationId xmlns:a16="http://schemas.microsoft.com/office/drawing/2014/main" id="{541CDB18-8AF3-4CD5-B206-101F6F55DA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2963" y="5397501"/>
              <a:ext cx="77788" cy="77788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4 h 20"/>
                <a:gd name="T12" fmla="*/ 4 w 20"/>
                <a:gd name="T13" fmla="*/ 10 h 20"/>
                <a:gd name="T14" fmla="*/ 10 w 20"/>
                <a:gd name="T15" fmla="*/ 16 h 20"/>
                <a:gd name="T16" fmla="*/ 16 w 20"/>
                <a:gd name="T17" fmla="*/ 10 h 20"/>
                <a:gd name="T18" fmla="*/ 10 w 20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4" y="20"/>
                    <a:pt x="0" y="16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4"/>
                  </a:moveTo>
                  <a:cubicBezTo>
                    <a:pt x="7" y="4"/>
                    <a:pt x="4" y="7"/>
                    <a:pt x="4" y="10"/>
                  </a:cubicBezTo>
                  <a:cubicBezTo>
                    <a:pt x="4" y="13"/>
                    <a:pt x="7" y="16"/>
                    <a:pt x="10" y="16"/>
                  </a:cubicBezTo>
                  <a:cubicBezTo>
                    <a:pt x="13" y="16"/>
                    <a:pt x="16" y="13"/>
                    <a:pt x="16" y="10"/>
                  </a:cubicBezTo>
                  <a:cubicBezTo>
                    <a:pt x="16" y="7"/>
                    <a:pt x="13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47">
              <a:extLst>
                <a:ext uri="{FF2B5EF4-FFF2-40B4-BE49-F238E27FC236}">
                  <a16:creationId xmlns:a16="http://schemas.microsoft.com/office/drawing/2014/main" id="{0808191F-47E4-4D44-B55D-C315842F69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6625" y="5397501"/>
              <a:ext cx="76200" cy="77788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4 h 20"/>
                <a:gd name="T12" fmla="*/ 4 w 20"/>
                <a:gd name="T13" fmla="*/ 10 h 20"/>
                <a:gd name="T14" fmla="*/ 10 w 20"/>
                <a:gd name="T15" fmla="*/ 16 h 20"/>
                <a:gd name="T16" fmla="*/ 16 w 20"/>
                <a:gd name="T17" fmla="*/ 10 h 20"/>
                <a:gd name="T18" fmla="*/ 10 w 20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4" y="20"/>
                    <a:pt x="0" y="16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4"/>
                  </a:moveTo>
                  <a:cubicBezTo>
                    <a:pt x="7" y="4"/>
                    <a:pt x="4" y="7"/>
                    <a:pt x="4" y="10"/>
                  </a:cubicBezTo>
                  <a:cubicBezTo>
                    <a:pt x="4" y="13"/>
                    <a:pt x="7" y="16"/>
                    <a:pt x="10" y="16"/>
                  </a:cubicBezTo>
                  <a:cubicBezTo>
                    <a:pt x="13" y="16"/>
                    <a:pt x="16" y="13"/>
                    <a:pt x="16" y="10"/>
                  </a:cubicBezTo>
                  <a:cubicBezTo>
                    <a:pt x="16" y="7"/>
                    <a:pt x="13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8">
              <a:extLst>
                <a:ext uri="{FF2B5EF4-FFF2-40B4-BE49-F238E27FC236}">
                  <a16:creationId xmlns:a16="http://schemas.microsoft.com/office/drawing/2014/main" id="{48A7AA39-7E7B-463F-87D7-842C164853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8700" y="5397501"/>
              <a:ext cx="77788" cy="77788"/>
            </a:xfrm>
            <a:custGeom>
              <a:avLst/>
              <a:gdLst>
                <a:gd name="T0" fmla="*/ 10 w 20"/>
                <a:gd name="T1" fmla="*/ 20 h 20"/>
                <a:gd name="T2" fmla="*/ 0 w 20"/>
                <a:gd name="T3" fmla="*/ 10 h 20"/>
                <a:gd name="T4" fmla="*/ 10 w 20"/>
                <a:gd name="T5" fmla="*/ 0 h 20"/>
                <a:gd name="T6" fmla="*/ 20 w 20"/>
                <a:gd name="T7" fmla="*/ 10 h 20"/>
                <a:gd name="T8" fmla="*/ 10 w 20"/>
                <a:gd name="T9" fmla="*/ 20 h 20"/>
                <a:gd name="T10" fmla="*/ 10 w 20"/>
                <a:gd name="T11" fmla="*/ 4 h 20"/>
                <a:gd name="T12" fmla="*/ 4 w 20"/>
                <a:gd name="T13" fmla="*/ 10 h 20"/>
                <a:gd name="T14" fmla="*/ 10 w 20"/>
                <a:gd name="T15" fmla="*/ 16 h 20"/>
                <a:gd name="T16" fmla="*/ 16 w 20"/>
                <a:gd name="T17" fmla="*/ 10 h 20"/>
                <a:gd name="T18" fmla="*/ 10 w 20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4" y="20"/>
                    <a:pt x="0" y="16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16"/>
                    <a:pt x="16" y="20"/>
                    <a:pt x="10" y="20"/>
                  </a:cubicBezTo>
                  <a:close/>
                  <a:moveTo>
                    <a:pt x="10" y="4"/>
                  </a:moveTo>
                  <a:cubicBezTo>
                    <a:pt x="7" y="4"/>
                    <a:pt x="4" y="7"/>
                    <a:pt x="4" y="10"/>
                  </a:cubicBezTo>
                  <a:cubicBezTo>
                    <a:pt x="4" y="13"/>
                    <a:pt x="7" y="16"/>
                    <a:pt x="10" y="16"/>
                  </a:cubicBezTo>
                  <a:cubicBezTo>
                    <a:pt x="13" y="16"/>
                    <a:pt x="16" y="13"/>
                    <a:pt x="16" y="10"/>
                  </a:cubicBezTo>
                  <a:cubicBezTo>
                    <a:pt x="16" y="7"/>
                    <a:pt x="13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9">
              <a:extLst>
                <a:ext uri="{FF2B5EF4-FFF2-40B4-BE49-F238E27FC236}">
                  <a16:creationId xmlns:a16="http://schemas.microsoft.com/office/drawing/2014/main" id="{6388F2A7-6A84-4498-A6E3-96409ACB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5210176"/>
              <a:ext cx="201613" cy="14288"/>
            </a:xfrm>
            <a:custGeom>
              <a:avLst/>
              <a:gdLst>
                <a:gd name="T0" fmla="*/ 50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50 w 52"/>
                <a:gd name="T9" fmla="*/ 0 h 4"/>
                <a:gd name="T10" fmla="*/ 52 w 52"/>
                <a:gd name="T11" fmla="*/ 2 h 4"/>
                <a:gd name="T12" fmla="*/ 50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5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5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50">
              <a:extLst>
                <a:ext uri="{FF2B5EF4-FFF2-40B4-BE49-F238E27FC236}">
                  <a16:creationId xmlns:a16="http://schemas.microsoft.com/office/drawing/2014/main" id="{FB3E72D0-8921-4A92-B74E-9190B5382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5210176"/>
              <a:ext cx="182563" cy="219075"/>
            </a:xfrm>
            <a:custGeom>
              <a:avLst/>
              <a:gdLst>
                <a:gd name="T0" fmla="*/ 7 w 47"/>
                <a:gd name="T1" fmla="*/ 56 h 56"/>
                <a:gd name="T2" fmla="*/ 0 w 47"/>
                <a:gd name="T3" fmla="*/ 40 h 56"/>
                <a:gd name="T4" fmla="*/ 2 w 47"/>
                <a:gd name="T5" fmla="*/ 30 h 56"/>
                <a:gd name="T6" fmla="*/ 7 w 47"/>
                <a:gd name="T7" fmla="*/ 24 h 56"/>
                <a:gd name="T8" fmla="*/ 43 w 47"/>
                <a:gd name="T9" fmla="*/ 24 h 56"/>
                <a:gd name="T10" fmla="*/ 43 w 47"/>
                <a:gd name="T11" fmla="*/ 2 h 56"/>
                <a:gd name="T12" fmla="*/ 45 w 47"/>
                <a:gd name="T13" fmla="*/ 0 h 56"/>
                <a:gd name="T14" fmla="*/ 47 w 47"/>
                <a:gd name="T15" fmla="*/ 2 h 56"/>
                <a:gd name="T16" fmla="*/ 47 w 47"/>
                <a:gd name="T17" fmla="*/ 26 h 56"/>
                <a:gd name="T18" fmla="*/ 45 w 47"/>
                <a:gd name="T19" fmla="*/ 28 h 56"/>
                <a:gd name="T20" fmla="*/ 7 w 47"/>
                <a:gd name="T21" fmla="*/ 28 h 56"/>
                <a:gd name="T22" fmla="*/ 4 w 47"/>
                <a:gd name="T23" fmla="*/ 40 h 56"/>
                <a:gd name="T24" fmla="*/ 7 w 47"/>
                <a:gd name="T25" fmla="*/ 52 h 56"/>
                <a:gd name="T26" fmla="*/ 9 w 47"/>
                <a:gd name="T27" fmla="*/ 54 h 56"/>
                <a:gd name="T28" fmla="*/ 7 w 47"/>
                <a:gd name="T2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56">
                  <a:moveTo>
                    <a:pt x="7" y="56"/>
                  </a:moveTo>
                  <a:cubicBezTo>
                    <a:pt x="1" y="56"/>
                    <a:pt x="0" y="44"/>
                    <a:pt x="0" y="40"/>
                  </a:cubicBezTo>
                  <a:cubicBezTo>
                    <a:pt x="0" y="36"/>
                    <a:pt x="1" y="33"/>
                    <a:pt x="2" y="30"/>
                  </a:cubicBezTo>
                  <a:cubicBezTo>
                    <a:pt x="3" y="25"/>
                    <a:pt x="5" y="24"/>
                    <a:pt x="7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4" y="0"/>
                    <a:pt x="45" y="0"/>
                  </a:cubicBezTo>
                  <a:cubicBezTo>
                    <a:pt x="46" y="0"/>
                    <a:pt x="47" y="1"/>
                    <a:pt x="47" y="2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7"/>
                    <a:pt x="46" y="28"/>
                    <a:pt x="45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8"/>
                    <a:pt x="4" y="33"/>
                    <a:pt x="4" y="40"/>
                  </a:cubicBezTo>
                  <a:cubicBezTo>
                    <a:pt x="4" y="47"/>
                    <a:pt x="6" y="52"/>
                    <a:pt x="7" y="52"/>
                  </a:cubicBezTo>
                  <a:cubicBezTo>
                    <a:pt x="8" y="52"/>
                    <a:pt x="9" y="53"/>
                    <a:pt x="9" y="54"/>
                  </a:cubicBezTo>
                  <a:cubicBezTo>
                    <a:pt x="9" y="55"/>
                    <a:pt x="8" y="56"/>
                    <a:pt x="7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51">
              <a:extLst>
                <a:ext uri="{FF2B5EF4-FFF2-40B4-BE49-F238E27FC236}">
                  <a16:creationId xmlns:a16="http://schemas.microsoft.com/office/drawing/2014/main" id="{B5AEF4A9-649C-4E46-8C93-6C513255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210176"/>
              <a:ext cx="46038" cy="219075"/>
            </a:xfrm>
            <a:custGeom>
              <a:avLst/>
              <a:gdLst>
                <a:gd name="T0" fmla="*/ 10 w 12"/>
                <a:gd name="T1" fmla="*/ 56 h 56"/>
                <a:gd name="T2" fmla="*/ 8 w 12"/>
                <a:gd name="T3" fmla="*/ 54 h 56"/>
                <a:gd name="T4" fmla="*/ 8 w 12"/>
                <a:gd name="T5" fmla="*/ 32 h 56"/>
                <a:gd name="T6" fmla="*/ 2 w 12"/>
                <a:gd name="T7" fmla="*/ 32 h 56"/>
                <a:gd name="T8" fmla="*/ 0 w 12"/>
                <a:gd name="T9" fmla="*/ 30 h 56"/>
                <a:gd name="T10" fmla="*/ 0 w 12"/>
                <a:gd name="T11" fmla="*/ 2 h 56"/>
                <a:gd name="T12" fmla="*/ 2 w 12"/>
                <a:gd name="T13" fmla="*/ 0 h 56"/>
                <a:gd name="T14" fmla="*/ 4 w 12"/>
                <a:gd name="T15" fmla="*/ 2 h 56"/>
                <a:gd name="T16" fmla="*/ 4 w 12"/>
                <a:gd name="T17" fmla="*/ 28 h 56"/>
                <a:gd name="T18" fmla="*/ 10 w 12"/>
                <a:gd name="T19" fmla="*/ 28 h 56"/>
                <a:gd name="T20" fmla="*/ 12 w 12"/>
                <a:gd name="T21" fmla="*/ 30 h 56"/>
                <a:gd name="T22" fmla="*/ 12 w 12"/>
                <a:gd name="T23" fmla="*/ 54 h 56"/>
                <a:gd name="T24" fmla="*/ 10 w 12"/>
                <a:gd name="T2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56">
                  <a:moveTo>
                    <a:pt x="10" y="56"/>
                  </a:moveTo>
                  <a:cubicBezTo>
                    <a:pt x="9" y="56"/>
                    <a:pt x="8" y="55"/>
                    <a:pt x="8" y="5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2" y="29"/>
                    <a:pt x="12" y="30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5"/>
                    <a:pt x="11" y="56"/>
                    <a:pt x="1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52">
              <a:extLst>
                <a:ext uri="{FF2B5EF4-FFF2-40B4-BE49-F238E27FC236}">
                  <a16:creationId xmlns:a16="http://schemas.microsoft.com/office/drawing/2014/main" id="{440AAAEB-6F0A-4BF9-B0F9-970EA5AF2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5240338"/>
              <a:ext cx="77788" cy="1587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53">
              <a:extLst>
                <a:ext uri="{FF2B5EF4-FFF2-40B4-BE49-F238E27FC236}">
                  <a16:creationId xmlns:a16="http://schemas.microsoft.com/office/drawing/2014/main" id="{59342284-F1E7-482F-B806-326D66CDB3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8538" y="5240338"/>
              <a:ext cx="92075" cy="63500"/>
            </a:xfrm>
            <a:custGeom>
              <a:avLst/>
              <a:gdLst>
                <a:gd name="T0" fmla="*/ 22 w 24"/>
                <a:gd name="T1" fmla="*/ 16 h 16"/>
                <a:gd name="T2" fmla="*/ 2 w 24"/>
                <a:gd name="T3" fmla="*/ 16 h 16"/>
                <a:gd name="T4" fmla="*/ 0 w 24"/>
                <a:gd name="T5" fmla="*/ 14 h 16"/>
                <a:gd name="T6" fmla="*/ 0 w 24"/>
                <a:gd name="T7" fmla="*/ 2 h 16"/>
                <a:gd name="T8" fmla="*/ 2 w 24"/>
                <a:gd name="T9" fmla="*/ 0 h 16"/>
                <a:gd name="T10" fmla="*/ 22 w 24"/>
                <a:gd name="T11" fmla="*/ 0 h 16"/>
                <a:gd name="T12" fmla="*/ 24 w 24"/>
                <a:gd name="T13" fmla="*/ 2 h 16"/>
                <a:gd name="T14" fmla="*/ 24 w 24"/>
                <a:gd name="T15" fmla="*/ 14 h 16"/>
                <a:gd name="T16" fmla="*/ 22 w 24"/>
                <a:gd name="T17" fmla="*/ 16 h 16"/>
                <a:gd name="T18" fmla="*/ 4 w 24"/>
                <a:gd name="T19" fmla="*/ 12 h 16"/>
                <a:gd name="T20" fmla="*/ 20 w 24"/>
                <a:gd name="T21" fmla="*/ 12 h 16"/>
                <a:gd name="T22" fmla="*/ 20 w 24"/>
                <a:gd name="T23" fmla="*/ 4 h 16"/>
                <a:gd name="T24" fmla="*/ 4 w 24"/>
                <a:gd name="T25" fmla="*/ 4 h 16"/>
                <a:gd name="T26" fmla="*/ 4 w 24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6">
                  <a:moveTo>
                    <a:pt x="22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3" y="16"/>
                    <a:pt x="22" y="16"/>
                  </a:cubicBezTo>
                  <a:close/>
                  <a:moveTo>
                    <a:pt x="4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Rectangle 54">
              <a:extLst>
                <a:ext uri="{FF2B5EF4-FFF2-40B4-BE49-F238E27FC236}">
                  <a16:creationId xmlns:a16="http://schemas.microsoft.com/office/drawing/2014/main" id="{CAF1E4ED-6407-4695-932A-0886B3D19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8050" y="5413376"/>
              <a:ext cx="396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Rectangle 55">
              <a:extLst>
                <a:ext uri="{FF2B5EF4-FFF2-40B4-BE49-F238E27FC236}">
                  <a16:creationId xmlns:a16="http://schemas.microsoft.com/office/drawing/2014/main" id="{7052DA9E-BCFE-4FCE-BB57-74D337B6F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3" y="5413376"/>
              <a:ext cx="381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Rectangle 56">
              <a:extLst>
                <a:ext uri="{FF2B5EF4-FFF2-40B4-BE49-F238E27FC236}">
                  <a16:creationId xmlns:a16="http://schemas.microsoft.com/office/drawing/2014/main" id="{5BE79D03-2508-4F72-BCAF-2A3BCB3EB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3788" y="5413376"/>
              <a:ext cx="508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57">
              <a:extLst>
                <a:ext uri="{FF2B5EF4-FFF2-40B4-BE49-F238E27FC236}">
                  <a16:creationId xmlns:a16="http://schemas.microsoft.com/office/drawing/2014/main" id="{B6893151-2C2A-470C-87E2-5FECABD35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5240338"/>
              <a:ext cx="15875" cy="79375"/>
            </a:xfrm>
            <a:custGeom>
              <a:avLst/>
              <a:gdLst>
                <a:gd name="T0" fmla="*/ 2 w 4"/>
                <a:gd name="T1" fmla="*/ 20 h 20"/>
                <a:gd name="T2" fmla="*/ 0 w 4"/>
                <a:gd name="T3" fmla="*/ 18 h 20"/>
                <a:gd name="T4" fmla="*/ 0 w 4"/>
                <a:gd name="T5" fmla="*/ 2 h 20"/>
                <a:gd name="T6" fmla="*/ 2 w 4"/>
                <a:gd name="T7" fmla="*/ 0 h 20"/>
                <a:gd name="T8" fmla="*/ 4 w 4"/>
                <a:gd name="T9" fmla="*/ 2 h 20"/>
                <a:gd name="T10" fmla="*/ 4 w 4"/>
                <a:gd name="T11" fmla="*/ 18 h 20"/>
                <a:gd name="T12" fmla="*/ 2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2" y="20"/>
                  </a:move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58">
              <a:extLst>
                <a:ext uri="{FF2B5EF4-FFF2-40B4-BE49-F238E27FC236}">
                  <a16:creationId xmlns:a16="http://schemas.microsoft.com/office/drawing/2014/main" id="{04FC57E2-AD98-4A2C-BFA6-00CEB78B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5240338"/>
              <a:ext cx="14288" cy="79375"/>
            </a:xfrm>
            <a:custGeom>
              <a:avLst/>
              <a:gdLst>
                <a:gd name="T0" fmla="*/ 2 w 4"/>
                <a:gd name="T1" fmla="*/ 20 h 20"/>
                <a:gd name="T2" fmla="*/ 0 w 4"/>
                <a:gd name="T3" fmla="*/ 18 h 20"/>
                <a:gd name="T4" fmla="*/ 0 w 4"/>
                <a:gd name="T5" fmla="*/ 2 h 20"/>
                <a:gd name="T6" fmla="*/ 2 w 4"/>
                <a:gd name="T7" fmla="*/ 0 h 20"/>
                <a:gd name="T8" fmla="*/ 4 w 4"/>
                <a:gd name="T9" fmla="*/ 2 h 20"/>
                <a:gd name="T10" fmla="*/ 4 w 4"/>
                <a:gd name="T11" fmla="*/ 18 h 20"/>
                <a:gd name="T12" fmla="*/ 2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2" y="20"/>
                  </a:move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0C06A693-FECA-4D4F-BC64-B1AB1DA0F1AF}"/>
              </a:ext>
            </a:extLst>
          </p:cNvPr>
          <p:cNvGrpSpPr>
            <a:grpSpLocks noChangeAspect="1"/>
          </p:cNvGrpSpPr>
          <p:nvPr/>
        </p:nvGrpSpPr>
        <p:grpSpPr>
          <a:xfrm>
            <a:off x="6707714" y="5016226"/>
            <a:ext cx="397869" cy="291999"/>
            <a:chOff x="5446713" y="5327650"/>
            <a:chExt cx="369887" cy="271463"/>
          </a:xfrm>
          <a:solidFill>
            <a:schemeClr val="accent3"/>
          </a:solidFill>
        </p:grpSpPr>
        <p:sp>
          <p:nvSpPr>
            <p:cNvPr id="217" name="Freeform 62">
              <a:extLst>
                <a:ext uri="{FF2B5EF4-FFF2-40B4-BE49-F238E27FC236}">
                  <a16:creationId xmlns:a16="http://schemas.microsoft.com/office/drawing/2014/main" id="{10078B51-B674-41C1-B818-290D182496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6713" y="5332413"/>
              <a:ext cx="369887" cy="266700"/>
            </a:xfrm>
            <a:custGeom>
              <a:avLst/>
              <a:gdLst>
                <a:gd name="T0" fmla="*/ 38 w 96"/>
                <a:gd name="T1" fmla="*/ 68 h 68"/>
                <a:gd name="T2" fmla="*/ 37 w 96"/>
                <a:gd name="T3" fmla="*/ 67 h 68"/>
                <a:gd name="T4" fmla="*/ 36 w 96"/>
                <a:gd name="T5" fmla="*/ 65 h 68"/>
                <a:gd name="T6" fmla="*/ 47 w 96"/>
                <a:gd name="T7" fmla="*/ 38 h 68"/>
                <a:gd name="T8" fmla="*/ 21 w 96"/>
                <a:gd name="T9" fmla="*/ 48 h 68"/>
                <a:gd name="T10" fmla="*/ 19 w 96"/>
                <a:gd name="T11" fmla="*/ 47 h 68"/>
                <a:gd name="T12" fmla="*/ 1 w 96"/>
                <a:gd name="T13" fmla="*/ 29 h 68"/>
                <a:gd name="T14" fmla="*/ 0 w 96"/>
                <a:gd name="T15" fmla="*/ 28 h 68"/>
                <a:gd name="T16" fmla="*/ 1 w 96"/>
                <a:gd name="T17" fmla="*/ 26 h 68"/>
                <a:gd name="T18" fmla="*/ 15 w 96"/>
                <a:gd name="T19" fmla="*/ 20 h 68"/>
                <a:gd name="T20" fmla="*/ 17 w 96"/>
                <a:gd name="T21" fmla="*/ 20 h 68"/>
                <a:gd name="T22" fmla="*/ 28 w 96"/>
                <a:gd name="T23" fmla="*/ 26 h 68"/>
                <a:gd name="T24" fmla="*/ 82 w 96"/>
                <a:gd name="T25" fmla="*/ 2 h 68"/>
                <a:gd name="T26" fmla="*/ 95 w 96"/>
                <a:gd name="T27" fmla="*/ 8 h 68"/>
                <a:gd name="T28" fmla="*/ 95 w 96"/>
                <a:gd name="T29" fmla="*/ 15 h 68"/>
                <a:gd name="T30" fmla="*/ 90 w 96"/>
                <a:gd name="T31" fmla="*/ 21 h 68"/>
                <a:gd name="T32" fmla="*/ 72 w 96"/>
                <a:gd name="T33" fmla="*/ 28 h 68"/>
                <a:gd name="T34" fmla="*/ 56 w 96"/>
                <a:gd name="T35" fmla="*/ 59 h 68"/>
                <a:gd name="T36" fmla="*/ 55 w 96"/>
                <a:gd name="T37" fmla="*/ 60 h 68"/>
                <a:gd name="T38" fmla="*/ 39 w 96"/>
                <a:gd name="T39" fmla="*/ 68 h 68"/>
                <a:gd name="T40" fmla="*/ 38 w 96"/>
                <a:gd name="T41" fmla="*/ 68 h 68"/>
                <a:gd name="T42" fmla="*/ 50 w 96"/>
                <a:gd name="T43" fmla="*/ 32 h 68"/>
                <a:gd name="T44" fmla="*/ 52 w 96"/>
                <a:gd name="T45" fmla="*/ 33 h 68"/>
                <a:gd name="T46" fmla="*/ 52 w 96"/>
                <a:gd name="T47" fmla="*/ 35 h 68"/>
                <a:gd name="T48" fmla="*/ 42 w 96"/>
                <a:gd name="T49" fmla="*/ 62 h 68"/>
                <a:gd name="T50" fmla="*/ 53 w 96"/>
                <a:gd name="T51" fmla="*/ 57 h 68"/>
                <a:gd name="T52" fmla="*/ 68 w 96"/>
                <a:gd name="T53" fmla="*/ 25 h 68"/>
                <a:gd name="T54" fmla="*/ 70 w 96"/>
                <a:gd name="T55" fmla="*/ 24 h 68"/>
                <a:gd name="T56" fmla="*/ 88 w 96"/>
                <a:gd name="T57" fmla="*/ 17 h 68"/>
                <a:gd name="T58" fmla="*/ 92 w 96"/>
                <a:gd name="T59" fmla="*/ 14 h 68"/>
                <a:gd name="T60" fmla="*/ 92 w 96"/>
                <a:gd name="T61" fmla="*/ 9 h 68"/>
                <a:gd name="T62" fmla="*/ 84 w 96"/>
                <a:gd name="T63" fmla="*/ 6 h 68"/>
                <a:gd name="T64" fmla="*/ 29 w 96"/>
                <a:gd name="T65" fmla="*/ 30 h 68"/>
                <a:gd name="T66" fmla="*/ 27 w 96"/>
                <a:gd name="T67" fmla="*/ 30 h 68"/>
                <a:gd name="T68" fmla="*/ 16 w 96"/>
                <a:gd name="T69" fmla="*/ 24 h 68"/>
                <a:gd name="T70" fmla="*/ 6 w 96"/>
                <a:gd name="T71" fmla="*/ 29 h 68"/>
                <a:gd name="T72" fmla="*/ 21 w 96"/>
                <a:gd name="T73" fmla="*/ 44 h 68"/>
                <a:gd name="T74" fmla="*/ 50 w 96"/>
                <a:gd name="T75" fmla="*/ 32 h 68"/>
                <a:gd name="T76" fmla="*/ 50 w 96"/>
                <a:gd name="T77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68">
                  <a:moveTo>
                    <a:pt x="38" y="68"/>
                  </a:moveTo>
                  <a:cubicBezTo>
                    <a:pt x="38" y="68"/>
                    <a:pt x="37" y="68"/>
                    <a:pt x="37" y="67"/>
                  </a:cubicBezTo>
                  <a:cubicBezTo>
                    <a:pt x="36" y="67"/>
                    <a:pt x="36" y="66"/>
                    <a:pt x="36" y="65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9" y="4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7"/>
                    <a:pt x="1" y="26"/>
                    <a:pt x="1" y="2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7" y="0"/>
                    <a:pt x="93" y="3"/>
                    <a:pt x="95" y="8"/>
                  </a:cubicBezTo>
                  <a:cubicBezTo>
                    <a:pt x="96" y="10"/>
                    <a:pt x="96" y="13"/>
                    <a:pt x="95" y="15"/>
                  </a:cubicBezTo>
                  <a:cubicBezTo>
                    <a:pt x="94" y="18"/>
                    <a:pt x="92" y="20"/>
                    <a:pt x="90" y="2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59"/>
                    <a:pt x="56" y="60"/>
                    <a:pt x="55" y="60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8" y="68"/>
                  </a:cubicBezTo>
                  <a:close/>
                  <a:moveTo>
                    <a:pt x="50" y="32"/>
                  </a:moveTo>
                  <a:cubicBezTo>
                    <a:pt x="51" y="32"/>
                    <a:pt x="51" y="32"/>
                    <a:pt x="52" y="33"/>
                  </a:cubicBezTo>
                  <a:cubicBezTo>
                    <a:pt x="52" y="33"/>
                    <a:pt x="52" y="34"/>
                    <a:pt x="52" y="3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5"/>
                    <a:pt x="69" y="24"/>
                    <a:pt x="70" y="24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90" y="17"/>
                    <a:pt x="91" y="15"/>
                    <a:pt x="92" y="14"/>
                  </a:cubicBezTo>
                  <a:cubicBezTo>
                    <a:pt x="92" y="12"/>
                    <a:pt x="92" y="11"/>
                    <a:pt x="92" y="9"/>
                  </a:cubicBezTo>
                  <a:cubicBezTo>
                    <a:pt x="90" y="6"/>
                    <a:pt x="87" y="5"/>
                    <a:pt x="84" y="6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8" y="30"/>
                    <a:pt x="27" y="30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63">
              <a:extLst>
                <a:ext uri="{FF2B5EF4-FFF2-40B4-BE49-F238E27FC236}">
                  <a16:creationId xmlns:a16="http://schemas.microsoft.com/office/drawing/2014/main" id="{02AF7D3D-807F-40A6-AFBA-C967D050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850" y="5327650"/>
              <a:ext cx="174625" cy="82550"/>
            </a:xfrm>
            <a:custGeom>
              <a:avLst/>
              <a:gdLst>
                <a:gd name="T0" fmla="*/ 28 w 45"/>
                <a:gd name="T1" fmla="*/ 21 h 21"/>
                <a:gd name="T2" fmla="*/ 28 w 45"/>
                <a:gd name="T3" fmla="*/ 21 h 21"/>
                <a:gd name="T4" fmla="*/ 1 w 45"/>
                <a:gd name="T5" fmla="*/ 10 h 21"/>
                <a:gd name="T6" fmla="*/ 0 w 45"/>
                <a:gd name="T7" fmla="*/ 8 h 21"/>
                <a:gd name="T8" fmla="*/ 1 w 45"/>
                <a:gd name="T9" fmla="*/ 6 h 21"/>
                <a:gd name="T10" fmla="*/ 16 w 45"/>
                <a:gd name="T11" fmla="*/ 0 h 21"/>
                <a:gd name="T12" fmla="*/ 17 w 45"/>
                <a:gd name="T13" fmla="*/ 0 h 21"/>
                <a:gd name="T14" fmla="*/ 44 w 45"/>
                <a:gd name="T15" fmla="*/ 11 h 21"/>
                <a:gd name="T16" fmla="*/ 45 w 45"/>
                <a:gd name="T17" fmla="*/ 14 h 21"/>
                <a:gd name="T18" fmla="*/ 42 w 45"/>
                <a:gd name="T19" fmla="*/ 15 h 21"/>
                <a:gd name="T20" fmla="*/ 16 w 45"/>
                <a:gd name="T21" fmla="*/ 4 h 21"/>
                <a:gd name="T22" fmla="*/ 7 w 45"/>
                <a:gd name="T23" fmla="*/ 8 h 21"/>
                <a:gd name="T24" fmla="*/ 29 w 45"/>
                <a:gd name="T25" fmla="*/ 17 h 21"/>
                <a:gd name="T26" fmla="*/ 30 w 45"/>
                <a:gd name="T27" fmla="*/ 20 h 21"/>
                <a:gd name="T28" fmla="*/ 28 w 45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21">
                  <a:moveTo>
                    <a:pt x="28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2"/>
                    <a:pt x="45" y="13"/>
                    <a:pt x="45" y="14"/>
                  </a:cubicBezTo>
                  <a:cubicBezTo>
                    <a:pt x="44" y="15"/>
                    <a:pt x="43" y="15"/>
                    <a:pt x="42" y="1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0" y="20"/>
                  </a:cubicBezTo>
                  <a:cubicBezTo>
                    <a:pt x="30" y="21"/>
                    <a:pt x="29" y="21"/>
                    <a:pt x="28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73C2905F-D4E1-447C-9FDA-31D18C386BCA}"/>
              </a:ext>
            </a:extLst>
          </p:cNvPr>
          <p:cNvGrpSpPr>
            <a:grpSpLocks noChangeAspect="1"/>
          </p:cNvGrpSpPr>
          <p:nvPr/>
        </p:nvGrpSpPr>
        <p:grpSpPr>
          <a:xfrm>
            <a:off x="8371944" y="5016226"/>
            <a:ext cx="311999" cy="291999"/>
            <a:chOff x="5757863" y="4910138"/>
            <a:chExt cx="371475" cy="347662"/>
          </a:xfrm>
          <a:solidFill>
            <a:schemeClr val="tx2"/>
          </a:solidFill>
        </p:grpSpPr>
        <p:sp>
          <p:nvSpPr>
            <p:cNvPr id="198" name="Freeform 67">
              <a:extLst>
                <a:ext uri="{FF2B5EF4-FFF2-40B4-BE49-F238E27FC236}">
                  <a16:creationId xmlns:a16="http://schemas.microsoft.com/office/drawing/2014/main" id="{DBCFDC39-2C48-4CAB-A6B9-EA994A12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863" y="5148263"/>
              <a:ext cx="371475" cy="69850"/>
            </a:xfrm>
            <a:custGeom>
              <a:avLst/>
              <a:gdLst>
                <a:gd name="T0" fmla="*/ 89 w 96"/>
                <a:gd name="T1" fmla="*/ 18 h 18"/>
                <a:gd name="T2" fmla="*/ 88 w 96"/>
                <a:gd name="T3" fmla="*/ 18 h 18"/>
                <a:gd name="T4" fmla="*/ 88 w 96"/>
                <a:gd name="T5" fmla="*/ 15 h 18"/>
                <a:gd name="T6" fmla="*/ 92 w 96"/>
                <a:gd name="T7" fmla="*/ 4 h 18"/>
                <a:gd name="T8" fmla="*/ 4 w 96"/>
                <a:gd name="T9" fmla="*/ 4 h 18"/>
                <a:gd name="T10" fmla="*/ 8 w 96"/>
                <a:gd name="T11" fmla="*/ 15 h 18"/>
                <a:gd name="T12" fmla="*/ 8 w 96"/>
                <a:gd name="T13" fmla="*/ 18 h 18"/>
                <a:gd name="T14" fmla="*/ 5 w 96"/>
                <a:gd name="T15" fmla="*/ 17 h 18"/>
                <a:gd name="T16" fmla="*/ 0 w 96"/>
                <a:gd name="T17" fmla="*/ 2 h 18"/>
                <a:gd name="T18" fmla="*/ 2 w 96"/>
                <a:gd name="T19" fmla="*/ 0 h 18"/>
                <a:gd name="T20" fmla="*/ 94 w 96"/>
                <a:gd name="T21" fmla="*/ 0 h 18"/>
                <a:gd name="T22" fmla="*/ 96 w 96"/>
                <a:gd name="T23" fmla="*/ 2 h 18"/>
                <a:gd name="T24" fmla="*/ 91 w 96"/>
                <a:gd name="T25" fmla="*/ 17 h 18"/>
                <a:gd name="T26" fmla="*/ 89 w 96"/>
                <a:gd name="T2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8">
                  <a:moveTo>
                    <a:pt x="89" y="18"/>
                  </a:moveTo>
                  <a:cubicBezTo>
                    <a:pt x="89" y="18"/>
                    <a:pt x="89" y="18"/>
                    <a:pt x="88" y="18"/>
                  </a:cubicBezTo>
                  <a:cubicBezTo>
                    <a:pt x="87" y="17"/>
                    <a:pt x="87" y="16"/>
                    <a:pt x="88" y="15"/>
                  </a:cubicBezTo>
                  <a:cubicBezTo>
                    <a:pt x="90" y="12"/>
                    <a:pt x="92" y="8"/>
                    <a:pt x="9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6" y="12"/>
                    <a:pt x="8" y="15"/>
                  </a:cubicBezTo>
                  <a:cubicBezTo>
                    <a:pt x="9" y="16"/>
                    <a:pt x="9" y="17"/>
                    <a:pt x="8" y="18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2" y="13"/>
                    <a:pt x="0" y="7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7"/>
                    <a:pt x="94" y="13"/>
                    <a:pt x="91" y="17"/>
                  </a:cubicBezTo>
                  <a:cubicBezTo>
                    <a:pt x="91" y="18"/>
                    <a:pt x="90" y="18"/>
                    <a:pt x="8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68">
              <a:extLst>
                <a:ext uri="{FF2B5EF4-FFF2-40B4-BE49-F238E27FC236}">
                  <a16:creationId xmlns:a16="http://schemas.microsoft.com/office/drawing/2014/main" id="{90805FDD-D2C3-4DE7-97F8-5D57A553D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1" y="5072063"/>
              <a:ext cx="279400" cy="92075"/>
            </a:xfrm>
            <a:custGeom>
              <a:avLst/>
              <a:gdLst>
                <a:gd name="T0" fmla="*/ 70 w 72"/>
                <a:gd name="T1" fmla="*/ 24 h 24"/>
                <a:gd name="T2" fmla="*/ 68 w 72"/>
                <a:gd name="T3" fmla="*/ 22 h 24"/>
                <a:gd name="T4" fmla="*/ 68 w 72"/>
                <a:gd name="T5" fmla="*/ 4 h 24"/>
                <a:gd name="T6" fmla="*/ 4 w 72"/>
                <a:gd name="T7" fmla="*/ 4 h 24"/>
                <a:gd name="T8" fmla="*/ 4 w 72"/>
                <a:gd name="T9" fmla="*/ 22 h 24"/>
                <a:gd name="T10" fmla="*/ 2 w 72"/>
                <a:gd name="T11" fmla="*/ 24 h 24"/>
                <a:gd name="T12" fmla="*/ 0 w 72"/>
                <a:gd name="T13" fmla="*/ 22 h 24"/>
                <a:gd name="T14" fmla="*/ 0 w 72"/>
                <a:gd name="T15" fmla="*/ 2 h 24"/>
                <a:gd name="T16" fmla="*/ 2 w 72"/>
                <a:gd name="T17" fmla="*/ 0 h 24"/>
                <a:gd name="T18" fmla="*/ 70 w 72"/>
                <a:gd name="T19" fmla="*/ 0 h 24"/>
                <a:gd name="T20" fmla="*/ 72 w 72"/>
                <a:gd name="T21" fmla="*/ 2 h 24"/>
                <a:gd name="T22" fmla="*/ 72 w 72"/>
                <a:gd name="T23" fmla="*/ 22 h 24"/>
                <a:gd name="T24" fmla="*/ 70 w 72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24">
                  <a:moveTo>
                    <a:pt x="70" y="24"/>
                  </a:moveTo>
                  <a:cubicBezTo>
                    <a:pt x="69" y="24"/>
                    <a:pt x="68" y="23"/>
                    <a:pt x="68" y="2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2" y="1"/>
                    <a:pt x="72" y="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3"/>
                    <a:pt x="71" y="24"/>
                    <a:pt x="7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69">
              <a:extLst>
                <a:ext uri="{FF2B5EF4-FFF2-40B4-BE49-F238E27FC236}">
                  <a16:creationId xmlns:a16="http://schemas.microsoft.com/office/drawing/2014/main" id="{844A3BBB-467D-4873-9AAE-B8EDEB2AF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6" y="4994275"/>
              <a:ext cx="76200" cy="93662"/>
            </a:xfrm>
            <a:custGeom>
              <a:avLst/>
              <a:gdLst>
                <a:gd name="T0" fmla="*/ 18 w 20"/>
                <a:gd name="T1" fmla="*/ 24 h 24"/>
                <a:gd name="T2" fmla="*/ 16 w 20"/>
                <a:gd name="T3" fmla="*/ 22 h 24"/>
                <a:gd name="T4" fmla="*/ 16 w 20"/>
                <a:gd name="T5" fmla="*/ 4 h 24"/>
                <a:gd name="T6" fmla="*/ 4 w 20"/>
                <a:gd name="T7" fmla="*/ 4 h 24"/>
                <a:gd name="T8" fmla="*/ 4 w 20"/>
                <a:gd name="T9" fmla="*/ 22 h 24"/>
                <a:gd name="T10" fmla="*/ 2 w 20"/>
                <a:gd name="T11" fmla="*/ 24 h 24"/>
                <a:gd name="T12" fmla="*/ 0 w 20"/>
                <a:gd name="T13" fmla="*/ 22 h 24"/>
                <a:gd name="T14" fmla="*/ 0 w 20"/>
                <a:gd name="T15" fmla="*/ 2 h 24"/>
                <a:gd name="T16" fmla="*/ 2 w 20"/>
                <a:gd name="T17" fmla="*/ 0 h 24"/>
                <a:gd name="T18" fmla="*/ 18 w 20"/>
                <a:gd name="T19" fmla="*/ 0 h 24"/>
                <a:gd name="T20" fmla="*/ 20 w 20"/>
                <a:gd name="T21" fmla="*/ 2 h 24"/>
                <a:gd name="T22" fmla="*/ 20 w 20"/>
                <a:gd name="T23" fmla="*/ 22 h 24"/>
                <a:gd name="T24" fmla="*/ 18 w 20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18" y="24"/>
                  </a:moveTo>
                  <a:cubicBezTo>
                    <a:pt x="17" y="24"/>
                    <a:pt x="16" y="23"/>
                    <a:pt x="16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19" y="24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70">
              <a:extLst>
                <a:ext uri="{FF2B5EF4-FFF2-40B4-BE49-F238E27FC236}">
                  <a16:creationId xmlns:a16="http://schemas.microsoft.com/office/drawing/2014/main" id="{C380DBC5-C92C-4B24-AD41-E5B6BBF60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6" y="5026025"/>
              <a:ext cx="76200" cy="14287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71">
              <a:extLst>
                <a:ext uri="{FF2B5EF4-FFF2-40B4-BE49-F238E27FC236}">
                  <a16:creationId xmlns:a16="http://schemas.microsoft.com/office/drawing/2014/main" id="{1ADF273A-5490-494A-9AAD-38846E60C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476" y="4994275"/>
              <a:ext cx="77788" cy="93662"/>
            </a:xfrm>
            <a:custGeom>
              <a:avLst/>
              <a:gdLst>
                <a:gd name="T0" fmla="*/ 18 w 20"/>
                <a:gd name="T1" fmla="*/ 24 h 24"/>
                <a:gd name="T2" fmla="*/ 16 w 20"/>
                <a:gd name="T3" fmla="*/ 22 h 24"/>
                <a:gd name="T4" fmla="*/ 16 w 20"/>
                <a:gd name="T5" fmla="*/ 4 h 24"/>
                <a:gd name="T6" fmla="*/ 4 w 20"/>
                <a:gd name="T7" fmla="*/ 4 h 24"/>
                <a:gd name="T8" fmla="*/ 4 w 20"/>
                <a:gd name="T9" fmla="*/ 22 h 24"/>
                <a:gd name="T10" fmla="*/ 2 w 20"/>
                <a:gd name="T11" fmla="*/ 24 h 24"/>
                <a:gd name="T12" fmla="*/ 0 w 20"/>
                <a:gd name="T13" fmla="*/ 22 h 24"/>
                <a:gd name="T14" fmla="*/ 0 w 20"/>
                <a:gd name="T15" fmla="*/ 2 h 24"/>
                <a:gd name="T16" fmla="*/ 2 w 20"/>
                <a:gd name="T17" fmla="*/ 0 h 24"/>
                <a:gd name="T18" fmla="*/ 18 w 20"/>
                <a:gd name="T19" fmla="*/ 0 h 24"/>
                <a:gd name="T20" fmla="*/ 20 w 20"/>
                <a:gd name="T21" fmla="*/ 2 h 24"/>
                <a:gd name="T22" fmla="*/ 20 w 20"/>
                <a:gd name="T23" fmla="*/ 22 h 24"/>
                <a:gd name="T24" fmla="*/ 18 w 20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18" y="24"/>
                  </a:moveTo>
                  <a:cubicBezTo>
                    <a:pt x="17" y="24"/>
                    <a:pt x="16" y="23"/>
                    <a:pt x="16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19" y="24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72">
              <a:extLst>
                <a:ext uri="{FF2B5EF4-FFF2-40B4-BE49-F238E27FC236}">
                  <a16:creationId xmlns:a16="http://schemas.microsoft.com/office/drawing/2014/main" id="{4E300711-EB18-4EEC-A1D5-CFFF46EA2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476" y="5026025"/>
              <a:ext cx="69850" cy="14287"/>
            </a:xfrm>
            <a:custGeom>
              <a:avLst/>
              <a:gdLst>
                <a:gd name="T0" fmla="*/ 16 w 18"/>
                <a:gd name="T1" fmla="*/ 4 h 4"/>
                <a:gd name="T2" fmla="*/ 2 w 18"/>
                <a:gd name="T3" fmla="*/ 4 h 4"/>
                <a:gd name="T4" fmla="*/ 0 w 18"/>
                <a:gd name="T5" fmla="*/ 2 h 4"/>
                <a:gd name="T6" fmla="*/ 2 w 18"/>
                <a:gd name="T7" fmla="*/ 0 h 4"/>
                <a:gd name="T8" fmla="*/ 16 w 18"/>
                <a:gd name="T9" fmla="*/ 0 h 4"/>
                <a:gd name="T10" fmla="*/ 18 w 18"/>
                <a:gd name="T11" fmla="*/ 2 h 4"/>
                <a:gd name="T12" fmla="*/ 16 w 1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73">
              <a:extLst>
                <a:ext uri="{FF2B5EF4-FFF2-40B4-BE49-F238E27FC236}">
                  <a16:creationId xmlns:a16="http://schemas.microsoft.com/office/drawing/2014/main" id="{59D2A074-4D50-4143-886C-CD5AF1A7A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626" y="4932363"/>
              <a:ext cx="46038" cy="46037"/>
            </a:xfrm>
            <a:custGeom>
              <a:avLst/>
              <a:gdLst>
                <a:gd name="T0" fmla="*/ 2 w 12"/>
                <a:gd name="T1" fmla="*/ 12 h 12"/>
                <a:gd name="T2" fmla="*/ 0 w 12"/>
                <a:gd name="T3" fmla="*/ 10 h 12"/>
                <a:gd name="T4" fmla="*/ 10 w 12"/>
                <a:gd name="T5" fmla="*/ 0 h 12"/>
                <a:gd name="T6" fmla="*/ 12 w 12"/>
                <a:gd name="T7" fmla="*/ 2 h 12"/>
                <a:gd name="T8" fmla="*/ 10 w 12"/>
                <a:gd name="T9" fmla="*/ 4 h 12"/>
                <a:gd name="T10" fmla="*/ 4 w 12"/>
                <a:gd name="T11" fmla="*/ 10 h 12"/>
                <a:gd name="T12" fmla="*/ 2 w 1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2" y="12"/>
                  </a:moveTo>
                  <a:cubicBezTo>
                    <a:pt x="1" y="12"/>
                    <a:pt x="0" y="11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7" y="4"/>
                    <a:pt x="4" y="7"/>
                    <a:pt x="4" y="10"/>
                  </a:cubicBezTo>
                  <a:cubicBezTo>
                    <a:pt x="4" y="11"/>
                    <a:pt x="3" y="12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74">
              <a:extLst>
                <a:ext uri="{FF2B5EF4-FFF2-40B4-BE49-F238E27FC236}">
                  <a16:creationId xmlns:a16="http://schemas.microsoft.com/office/drawing/2014/main" id="{0582E2EE-9D6E-4D18-9D8A-A0827ABDC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788" y="4910138"/>
              <a:ext cx="39688" cy="38100"/>
            </a:xfrm>
            <a:custGeom>
              <a:avLst/>
              <a:gdLst>
                <a:gd name="T0" fmla="*/ 2 w 10"/>
                <a:gd name="T1" fmla="*/ 10 h 10"/>
                <a:gd name="T2" fmla="*/ 0 w 10"/>
                <a:gd name="T3" fmla="*/ 8 h 10"/>
                <a:gd name="T4" fmla="*/ 2 w 10"/>
                <a:gd name="T5" fmla="*/ 6 h 10"/>
                <a:gd name="T6" fmla="*/ 6 w 10"/>
                <a:gd name="T7" fmla="*/ 2 h 10"/>
                <a:gd name="T8" fmla="*/ 8 w 10"/>
                <a:gd name="T9" fmla="*/ 0 h 10"/>
                <a:gd name="T10" fmla="*/ 10 w 10"/>
                <a:gd name="T11" fmla="*/ 2 h 10"/>
                <a:gd name="T12" fmla="*/ 2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2" y="10"/>
                  </a:move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4" y="6"/>
                    <a:pt x="6" y="4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0" y="6"/>
                    <a:pt x="6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75">
              <a:extLst>
                <a:ext uri="{FF2B5EF4-FFF2-40B4-BE49-F238E27FC236}">
                  <a16:creationId xmlns:a16="http://schemas.microsoft.com/office/drawing/2014/main" id="{B10952A8-FFE8-4C18-AF6D-108AE53C8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1" y="4932363"/>
              <a:ext cx="47625" cy="46037"/>
            </a:xfrm>
            <a:custGeom>
              <a:avLst/>
              <a:gdLst>
                <a:gd name="T0" fmla="*/ 2 w 12"/>
                <a:gd name="T1" fmla="*/ 12 h 12"/>
                <a:gd name="T2" fmla="*/ 0 w 12"/>
                <a:gd name="T3" fmla="*/ 10 h 12"/>
                <a:gd name="T4" fmla="*/ 10 w 12"/>
                <a:gd name="T5" fmla="*/ 0 h 12"/>
                <a:gd name="T6" fmla="*/ 12 w 12"/>
                <a:gd name="T7" fmla="*/ 2 h 12"/>
                <a:gd name="T8" fmla="*/ 10 w 12"/>
                <a:gd name="T9" fmla="*/ 4 h 12"/>
                <a:gd name="T10" fmla="*/ 4 w 12"/>
                <a:gd name="T11" fmla="*/ 10 h 12"/>
                <a:gd name="T12" fmla="*/ 2 w 1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2" y="12"/>
                  </a:moveTo>
                  <a:cubicBezTo>
                    <a:pt x="1" y="12"/>
                    <a:pt x="0" y="11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7" y="4"/>
                    <a:pt x="4" y="7"/>
                    <a:pt x="4" y="10"/>
                  </a:cubicBezTo>
                  <a:cubicBezTo>
                    <a:pt x="4" y="11"/>
                    <a:pt x="3" y="12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76">
              <a:extLst>
                <a:ext uri="{FF2B5EF4-FFF2-40B4-BE49-F238E27FC236}">
                  <a16:creationId xmlns:a16="http://schemas.microsoft.com/office/drawing/2014/main" id="{0A3113C2-A636-495E-8112-9FC04221C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451" y="4910138"/>
              <a:ext cx="38100" cy="38100"/>
            </a:xfrm>
            <a:custGeom>
              <a:avLst/>
              <a:gdLst>
                <a:gd name="T0" fmla="*/ 2 w 10"/>
                <a:gd name="T1" fmla="*/ 10 h 10"/>
                <a:gd name="T2" fmla="*/ 0 w 10"/>
                <a:gd name="T3" fmla="*/ 8 h 10"/>
                <a:gd name="T4" fmla="*/ 2 w 10"/>
                <a:gd name="T5" fmla="*/ 6 h 10"/>
                <a:gd name="T6" fmla="*/ 6 w 10"/>
                <a:gd name="T7" fmla="*/ 2 h 10"/>
                <a:gd name="T8" fmla="*/ 8 w 10"/>
                <a:gd name="T9" fmla="*/ 0 h 10"/>
                <a:gd name="T10" fmla="*/ 10 w 10"/>
                <a:gd name="T11" fmla="*/ 2 h 10"/>
                <a:gd name="T12" fmla="*/ 2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2" y="10"/>
                  </a:move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4" y="6"/>
                    <a:pt x="6" y="4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0" y="6"/>
                    <a:pt x="6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77">
              <a:extLst>
                <a:ext uri="{FF2B5EF4-FFF2-40B4-BE49-F238E27FC236}">
                  <a16:creationId xmlns:a16="http://schemas.microsoft.com/office/drawing/2014/main" id="{66B45813-965D-48A1-9BE9-EDF828A55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5222875"/>
              <a:ext cx="85725" cy="34925"/>
            </a:xfrm>
            <a:custGeom>
              <a:avLst/>
              <a:gdLst>
                <a:gd name="T0" fmla="*/ 11 w 22"/>
                <a:gd name="T1" fmla="*/ 9 h 9"/>
                <a:gd name="T2" fmla="*/ 11 w 22"/>
                <a:gd name="T3" fmla="*/ 9 h 9"/>
                <a:gd name="T4" fmla="*/ 0 w 22"/>
                <a:gd name="T5" fmla="*/ 3 h 9"/>
                <a:gd name="T6" fmla="*/ 1 w 22"/>
                <a:gd name="T7" fmla="*/ 0 h 9"/>
                <a:gd name="T8" fmla="*/ 4 w 22"/>
                <a:gd name="T9" fmla="*/ 1 h 9"/>
                <a:gd name="T10" fmla="*/ 11 w 22"/>
                <a:gd name="T11" fmla="*/ 5 h 9"/>
                <a:gd name="T12" fmla="*/ 11 w 22"/>
                <a:gd name="T13" fmla="*/ 5 h 9"/>
                <a:gd name="T14" fmla="*/ 18 w 22"/>
                <a:gd name="T15" fmla="*/ 1 h 9"/>
                <a:gd name="T16" fmla="*/ 21 w 22"/>
                <a:gd name="T17" fmla="*/ 0 h 9"/>
                <a:gd name="T18" fmla="*/ 22 w 22"/>
                <a:gd name="T19" fmla="*/ 3 h 9"/>
                <a:gd name="T20" fmla="*/ 11 w 22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"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7" y="9"/>
                    <a:pt x="3" y="7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3"/>
                    <a:pt x="8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5"/>
                    <a:pt x="17" y="3"/>
                    <a:pt x="18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19" y="7"/>
                    <a:pt x="15" y="9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78">
              <a:extLst>
                <a:ext uri="{FF2B5EF4-FFF2-40B4-BE49-F238E27FC236}">
                  <a16:creationId xmlns:a16="http://schemas.microsoft.com/office/drawing/2014/main" id="{3546D97F-36FC-4930-B8F3-25B05015B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5222875"/>
              <a:ext cx="84138" cy="34925"/>
            </a:xfrm>
            <a:custGeom>
              <a:avLst/>
              <a:gdLst>
                <a:gd name="T0" fmla="*/ 11 w 22"/>
                <a:gd name="T1" fmla="*/ 9 h 9"/>
                <a:gd name="T2" fmla="*/ 11 w 22"/>
                <a:gd name="T3" fmla="*/ 9 h 9"/>
                <a:gd name="T4" fmla="*/ 0 w 22"/>
                <a:gd name="T5" fmla="*/ 3 h 9"/>
                <a:gd name="T6" fmla="*/ 1 w 22"/>
                <a:gd name="T7" fmla="*/ 0 h 9"/>
                <a:gd name="T8" fmla="*/ 4 w 22"/>
                <a:gd name="T9" fmla="*/ 1 h 9"/>
                <a:gd name="T10" fmla="*/ 11 w 22"/>
                <a:gd name="T11" fmla="*/ 5 h 9"/>
                <a:gd name="T12" fmla="*/ 11 w 22"/>
                <a:gd name="T13" fmla="*/ 5 h 9"/>
                <a:gd name="T14" fmla="*/ 18 w 22"/>
                <a:gd name="T15" fmla="*/ 1 h 9"/>
                <a:gd name="T16" fmla="*/ 21 w 22"/>
                <a:gd name="T17" fmla="*/ 0 h 9"/>
                <a:gd name="T18" fmla="*/ 22 w 22"/>
                <a:gd name="T19" fmla="*/ 3 h 9"/>
                <a:gd name="T20" fmla="*/ 11 w 22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"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7" y="9"/>
                    <a:pt x="3" y="7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3"/>
                    <a:pt x="8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5"/>
                    <a:pt x="17" y="3"/>
                    <a:pt x="18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19" y="7"/>
                    <a:pt x="15" y="9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79">
              <a:extLst>
                <a:ext uri="{FF2B5EF4-FFF2-40B4-BE49-F238E27FC236}">
                  <a16:creationId xmlns:a16="http://schemas.microsoft.com/office/drawing/2014/main" id="{FF69B022-57BA-46DD-B3CF-F4DC55210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8" y="5222875"/>
              <a:ext cx="84138" cy="34925"/>
            </a:xfrm>
            <a:custGeom>
              <a:avLst/>
              <a:gdLst>
                <a:gd name="T0" fmla="*/ 11 w 22"/>
                <a:gd name="T1" fmla="*/ 9 h 9"/>
                <a:gd name="T2" fmla="*/ 11 w 22"/>
                <a:gd name="T3" fmla="*/ 9 h 9"/>
                <a:gd name="T4" fmla="*/ 0 w 22"/>
                <a:gd name="T5" fmla="*/ 3 h 9"/>
                <a:gd name="T6" fmla="*/ 1 w 22"/>
                <a:gd name="T7" fmla="*/ 0 h 9"/>
                <a:gd name="T8" fmla="*/ 4 w 22"/>
                <a:gd name="T9" fmla="*/ 1 h 9"/>
                <a:gd name="T10" fmla="*/ 11 w 22"/>
                <a:gd name="T11" fmla="*/ 5 h 9"/>
                <a:gd name="T12" fmla="*/ 11 w 22"/>
                <a:gd name="T13" fmla="*/ 5 h 9"/>
                <a:gd name="T14" fmla="*/ 18 w 22"/>
                <a:gd name="T15" fmla="*/ 1 h 9"/>
                <a:gd name="T16" fmla="*/ 21 w 22"/>
                <a:gd name="T17" fmla="*/ 0 h 9"/>
                <a:gd name="T18" fmla="*/ 22 w 22"/>
                <a:gd name="T19" fmla="*/ 3 h 9"/>
                <a:gd name="T20" fmla="*/ 11 w 22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"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7" y="9"/>
                    <a:pt x="3" y="7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3"/>
                    <a:pt x="8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5"/>
                    <a:pt x="17" y="3"/>
                    <a:pt x="18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19" y="7"/>
                    <a:pt x="15" y="9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80">
              <a:extLst>
                <a:ext uri="{FF2B5EF4-FFF2-40B4-BE49-F238E27FC236}">
                  <a16:creationId xmlns:a16="http://schemas.microsoft.com/office/drawing/2014/main" id="{92A990E9-68D2-46FB-9B94-D9B582B72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338" y="5222875"/>
              <a:ext cx="84138" cy="34925"/>
            </a:xfrm>
            <a:custGeom>
              <a:avLst/>
              <a:gdLst>
                <a:gd name="T0" fmla="*/ 11 w 22"/>
                <a:gd name="T1" fmla="*/ 9 h 9"/>
                <a:gd name="T2" fmla="*/ 11 w 22"/>
                <a:gd name="T3" fmla="*/ 9 h 9"/>
                <a:gd name="T4" fmla="*/ 0 w 22"/>
                <a:gd name="T5" fmla="*/ 3 h 9"/>
                <a:gd name="T6" fmla="*/ 1 w 22"/>
                <a:gd name="T7" fmla="*/ 0 h 9"/>
                <a:gd name="T8" fmla="*/ 4 w 22"/>
                <a:gd name="T9" fmla="*/ 1 h 9"/>
                <a:gd name="T10" fmla="*/ 11 w 22"/>
                <a:gd name="T11" fmla="*/ 5 h 9"/>
                <a:gd name="T12" fmla="*/ 11 w 22"/>
                <a:gd name="T13" fmla="*/ 5 h 9"/>
                <a:gd name="T14" fmla="*/ 18 w 22"/>
                <a:gd name="T15" fmla="*/ 1 h 9"/>
                <a:gd name="T16" fmla="*/ 21 w 22"/>
                <a:gd name="T17" fmla="*/ 0 h 9"/>
                <a:gd name="T18" fmla="*/ 22 w 22"/>
                <a:gd name="T19" fmla="*/ 3 h 9"/>
                <a:gd name="T20" fmla="*/ 11 w 22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"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7" y="9"/>
                    <a:pt x="3" y="7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3"/>
                    <a:pt x="8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5"/>
                    <a:pt x="17" y="3"/>
                    <a:pt x="18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19" y="7"/>
                    <a:pt x="15" y="9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81">
              <a:extLst>
                <a:ext uri="{FF2B5EF4-FFF2-40B4-BE49-F238E27FC236}">
                  <a16:creationId xmlns:a16="http://schemas.microsoft.com/office/drawing/2014/main" id="{1A6109A6-5C44-41BC-AEA4-0AF27E75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601" y="5222875"/>
              <a:ext cx="50800" cy="34925"/>
            </a:xfrm>
            <a:custGeom>
              <a:avLst/>
              <a:gdLst>
                <a:gd name="T0" fmla="*/ 11 w 13"/>
                <a:gd name="T1" fmla="*/ 9 h 9"/>
                <a:gd name="T2" fmla="*/ 0 w 13"/>
                <a:gd name="T3" fmla="*/ 3 h 9"/>
                <a:gd name="T4" fmla="*/ 1 w 13"/>
                <a:gd name="T5" fmla="*/ 0 h 9"/>
                <a:gd name="T6" fmla="*/ 4 w 13"/>
                <a:gd name="T7" fmla="*/ 1 h 9"/>
                <a:gd name="T8" fmla="*/ 11 w 13"/>
                <a:gd name="T9" fmla="*/ 5 h 9"/>
                <a:gd name="T10" fmla="*/ 11 w 13"/>
                <a:gd name="T11" fmla="*/ 5 h 9"/>
                <a:gd name="T12" fmla="*/ 13 w 13"/>
                <a:gd name="T13" fmla="*/ 7 h 9"/>
                <a:gd name="T14" fmla="*/ 11 w 13"/>
                <a:gd name="T15" fmla="*/ 9 h 9"/>
                <a:gd name="T16" fmla="*/ 11 w 13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11" y="9"/>
                  </a:moveTo>
                  <a:cubicBezTo>
                    <a:pt x="7" y="9"/>
                    <a:pt x="3" y="7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3"/>
                    <a:pt x="8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3" y="6"/>
                    <a:pt x="13" y="7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82">
              <a:extLst>
                <a:ext uri="{FF2B5EF4-FFF2-40B4-BE49-F238E27FC236}">
                  <a16:creationId xmlns:a16="http://schemas.microsoft.com/office/drawing/2014/main" id="{FF491922-77A3-4540-B224-C0A054A42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863" y="5222875"/>
              <a:ext cx="50800" cy="34925"/>
            </a:xfrm>
            <a:custGeom>
              <a:avLst/>
              <a:gdLst>
                <a:gd name="T0" fmla="*/ 2 w 13"/>
                <a:gd name="T1" fmla="*/ 9 h 9"/>
                <a:gd name="T2" fmla="*/ 0 w 13"/>
                <a:gd name="T3" fmla="*/ 7 h 9"/>
                <a:gd name="T4" fmla="*/ 2 w 13"/>
                <a:gd name="T5" fmla="*/ 5 h 9"/>
                <a:gd name="T6" fmla="*/ 2 w 13"/>
                <a:gd name="T7" fmla="*/ 5 h 9"/>
                <a:gd name="T8" fmla="*/ 2 w 13"/>
                <a:gd name="T9" fmla="*/ 5 h 9"/>
                <a:gd name="T10" fmla="*/ 9 w 13"/>
                <a:gd name="T11" fmla="*/ 1 h 9"/>
                <a:gd name="T12" fmla="*/ 12 w 13"/>
                <a:gd name="T13" fmla="*/ 0 h 9"/>
                <a:gd name="T14" fmla="*/ 13 w 13"/>
                <a:gd name="T15" fmla="*/ 3 h 9"/>
                <a:gd name="T16" fmla="*/ 2 w 13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cubicBezTo>
                    <a:pt x="1" y="9"/>
                    <a:pt x="0" y="8"/>
                    <a:pt x="0" y="7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5"/>
                    <a:pt x="8" y="3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0" y="7"/>
                    <a:pt x="6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50495063-5EDA-4C7F-B287-308083384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6" y="5118100"/>
              <a:ext cx="38100" cy="15875"/>
            </a:xfrm>
            <a:custGeom>
              <a:avLst/>
              <a:gdLst>
                <a:gd name="T0" fmla="*/ 8 w 10"/>
                <a:gd name="T1" fmla="*/ 4 h 4"/>
                <a:gd name="T2" fmla="*/ 2 w 10"/>
                <a:gd name="T3" fmla="*/ 4 h 4"/>
                <a:gd name="T4" fmla="*/ 0 w 10"/>
                <a:gd name="T5" fmla="*/ 2 h 4"/>
                <a:gd name="T6" fmla="*/ 2 w 10"/>
                <a:gd name="T7" fmla="*/ 0 h 4"/>
                <a:gd name="T8" fmla="*/ 8 w 10"/>
                <a:gd name="T9" fmla="*/ 0 h 4"/>
                <a:gd name="T10" fmla="*/ 10 w 10"/>
                <a:gd name="T11" fmla="*/ 2 h 4"/>
                <a:gd name="T12" fmla="*/ 8 w 1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0" y="3"/>
                    <a:pt x="9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0FED222-4F1B-4460-A643-28035D04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726" y="5118100"/>
              <a:ext cx="39688" cy="15875"/>
            </a:xfrm>
            <a:custGeom>
              <a:avLst/>
              <a:gdLst>
                <a:gd name="T0" fmla="*/ 8 w 10"/>
                <a:gd name="T1" fmla="*/ 4 h 4"/>
                <a:gd name="T2" fmla="*/ 2 w 10"/>
                <a:gd name="T3" fmla="*/ 4 h 4"/>
                <a:gd name="T4" fmla="*/ 0 w 10"/>
                <a:gd name="T5" fmla="*/ 2 h 4"/>
                <a:gd name="T6" fmla="*/ 2 w 10"/>
                <a:gd name="T7" fmla="*/ 0 h 4"/>
                <a:gd name="T8" fmla="*/ 8 w 10"/>
                <a:gd name="T9" fmla="*/ 0 h 4"/>
                <a:gd name="T10" fmla="*/ 10 w 10"/>
                <a:gd name="T11" fmla="*/ 2 h 4"/>
                <a:gd name="T12" fmla="*/ 8 w 1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0" y="3"/>
                    <a:pt x="9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68803D95-4D0B-4FE7-AAEF-881B3F232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6" y="5118100"/>
              <a:ext cx="39688" cy="15875"/>
            </a:xfrm>
            <a:custGeom>
              <a:avLst/>
              <a:gdLst>
                <a:gd name="T0" fmla="*/ 8 w 10"/>
                <a:gd name="T1" fmla="*/ 4 h 4"/>
                <a:gd name="T2" fmla="*/ 2 w 10"/>
                <a:gd name="T3" fmla="*/ 4 h 4"/>
                <a:gd name="T4" fmla="*/ 0 w 10"/>
                <a:gd name="T5" fmla="*/ 2 h 4"/>
                <a:gd name="T6" fmla="*/ 2 w 10"/>
                <a:gd name="T7" fmla="*/ 0 h 4"/>
                <a:gd name="T8" fmla="*/ 8 w 10"/>
                <a:gd name="T9" fmla="*/ 0 h 4"/>
                <a:gd name="T10" fmla="*/ 10 w 10"/>
                <a:gd name="T11" fmla="*/ 2 h 4"/>
                <a:gd name="T12" fmla="*/ 8 w 1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0" y="3"/>
                    <a:pt x="9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73176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BD3BB9-7494-4054-ABD5-BF4DEDF50D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F7AEFA-B56B-463F-809E-4A0CAC2C214B}" type="datetime1">
              <a:rPr lang="en-US" sz="1000" smtClean="0">
                <a:solidFill>
                  <a:schemeClr val="tx1"/>
                </a:solidFill>
              </a:rPr>
              <a:t>8/17/2020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E4D9497-D6ED-4F5D-9AF8-723FC8208B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z="1000" smtClean="0">
                <a:solidFill>
                  <a:schemeClr val="tx1"/>
                </a:solidFill>
              </a:rPr>
              <a:t>5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2C7F6899-AA89-4ACF-BBC6-9182A564A0B3}"/>
              </a:ext>
            </a:extLst>
          </p:cNvPr>
          <p:cNvSpPr/>
          <p:nvPr/>
        </p:nvSpPr>
        <p:spPr>
          <a:xfrm>
            <a:off x="2054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46EBEB8D-01EC-4B1A-B44A-BDF60EEB1BDB}"/>
              </a:ext>
            </a:extLst>
          </p:cNvPr>
          <p:cNvSpPr/>
          <p:nvPr/>
        </p:nvSpPr>
        <p:spPr>
          <a:xfrm rot="10800000">
            <a:off x="114830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70">
            <a:extLst>
              <a:ext uri="{FF2B5EF4-FFF2-40B4-BE49-F238E27FC236}">
                <a16:creationId xmlns:a16="http://schemas.microsoft.com/office/drawing/2014/main" id="{0EFEE770-1BB8-4BC8-92D5-8B8941EDBE25}"/>
              </a:ext>
            </a:extLst>
          </p:cNvPr>
          <p:cNvSpPr/>
          <p:nvPr/>
        </p:nvSpPr>
        <p:spPr>
          <a:xfrm flipV="1">
            <a:off x="2054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68FA4209-A2EF-480B-BBDC-DE5322790CE7}"/>
              </a:ext>
            </a:extLst>
          </p:cNvPr>
          <p:cNvSpPr/>
          <p:nvPr/>
        </p:nvSpPr>
        <p:spPr>
          <a:xfrm rot="10800000" flipV="1">
            <a:off x="114830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FE3DD1-8761-4FA2-A00F-4C407ED92CBC}"/>
              </a:ext>
            </a:extLst>
          </p:cNvPr>
          <p:cNvSpPr txBox="1"/>
          <p:nvPr/>
        </p:nvSpPr>
        <p:spPr>
          <a:xfrm>
            <a:off x="708963" y="250833"/>
            <a:ext cx="10774074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400" dirty="0"/>
              <a:t>WORLD MAP</a:t>
            </a:r>
          </a:p>
        </p:txBody>
      </p:sp>
      <p:grpSp>
        <p:nvGrpSpPr>
          <p:cNvPr id="145" name="Group 225">
            <a:extLst>
              <a:ext uri="{FF2B5EF4-FFF2-40B4-BE49-F238E27FC236}">
                <a16:creationId xmlns:a16="http://schemas.microsoft.com/office/drawing/2014/main" id="{5AE40BC7-B705-42DA-8211-1069D36E2809}"/>
              </a:ext>
            </a:extLst>
          </p:cNvPr>
          <p:cNvGrpSpPr>
            <a:grpSpLocks/>
          </p:cNvGrpSpPr>
          <p:nvPr/>
        </p:nvGrpSpPr>
        <p:grpSpPr bwMode="auto">
          <a:xfrm>
            <a:off x="4545194" y="1587500"/>
            <a:ext cx="7160018" cy="4140200"/>
            <a:chOff x="61885" y="752495"/>
            <a:chExt cx="8724928" cy="5045055"/>
          </a:xfrm>
          <a:solidFill>
            <a:schemeClr val="bg1">
              <a:lumMod val="75000"/>
            </a:schemeClr>
          </a:solidFill>
        </p:grpSpPr>
        <p:sp>
          <p:nvSpPr>
            <p:cNvPr id="147" name="Freeform 5962">
              <a:extLst>
                <a:ext uri="{FF2B5EF4-FFF2-40B4-BE49-F238E27FC236}">
                  <a16:creationId xmlns:a16="http://schemas.microsoft.com/office/drawing/2014/main" id="{46E4E88D-4C0B-416F-B21D-2D0EE0B7AB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629" y="3535372"/>
              <a:ext cx="1189042" cy="2262178"/>
            </a:xfrm>
            <a:custGeom>
              <a:avLst/>
              <a:gdLst>
                <a:gd name="T0" fmla="*/ 168775 w 1874"/>
                <a:gd name="T1" fmla="*/ 2086902 h 3562"/>
                <a:gd name="T2" fmla="*/ 147202 w 1874"/>
                <a:gd name="T3" fmla="*/ 1968776 h 3562"/>
                <a:gd name="T4" fmla="*/ 184003 w 1874"/>
                <a:gd name="T5" fmla="*/ 1976397 h 3562"/>
                <a:gd name="T6" fmla="*/ 161161 w 1874"/>
                <a:gd name="T7" fmla="*/ 1982748 h 3562"/>
                <a:gd name="T8" fmla="*/ 154816 w 1874"/>
                <a:gd name="T9" fmla="*/ 2042446 h 3562"/>
                <a:gd name="T10" fmla="*/ 156085 w 1874"/>
                <a:gd name="T11" fmla="*/ 1997990 h 3562"/>
                <a:gd name="T12" fmla="*/ 147202 w 1874"/>
                <a:gd name="T13" fmla="*/ 2006881 h 3562"/>
                <a:gd name="T14" fmla="*/ 184003 w 1874"/>
                <a:gd name="T15" fmla="*/ 2086902 h 3562"/>
                <a:gd name="T16" fmla="*/ 153547 w 1874"/>
                <a:gd name="T17" fmla="*/ 1999260 h 3562"/>
                <a:gd name="T18" fmla="*/ 185272 w 1874"/>
                <a:gd name="T19" fmla="*/ 1850649 h 3562"/>
                <a:gd name="T20" fmla="*/ 192886 w 1874"/>
                <a:gd name="T21" fmla="*/ 1841758 h 3562"/>
                <a:gd name="T22" fmla="*/ 166237 w 1874"/>
                <a:gd name="T23" fmla="*/ 1884944 h 3562"/>
                <a:gd name="T24" fmla="*/ 348971 w 1874"/>
                <a:gd name="T25" fmla="*/ 2235513 h 3562"/>
                <a:gd name="T26" fmla="*/ 304556 w 1874"/>
                <a:gd name="T27" fmla="*/ 2245675 h 3562"/>
                <a:gd name="T28" fmla="*/ 284252 w 1874"/>
                <a:gd name="T29" fmla="*/ 2227892 h 3562"/>
                <a:gd name="T30" fmla="*/ 323591 w 1874"/>
                <a:gd name="T31" fmla="*/ 2224082 h 3562"/>
                <a:gd name="T32" fmla="*/ 277907 w 1874"/>
                <a:gd name="T33" fmla="*/ 2230433 h 3562"/>
                <a:gd name="T34" fmla="*/ 170044 w 1874"/>
                <a:gd name="T35" fmla="*/ 2140250 h 3562"/>
                <a:gd name="T36" fmla="*/ 180196 w 1874"/>
                <a:gd name="T37" fmla="*/ 2163113 h 3562"/>
                <a:gd name="T38" fmla="*/ 157354 w 1874"/>
                <a:gd name="T39" fmla="*/ 2090713 h 3562"/>
                <a:gd name="T40" fmla="*/ 247452 w 1874"/>
                <a:gd name="T41" fmla="*/ 2198678 h 3562"/>
                <a:gd name="T42" fmla="*/ 214458 w 1874"/>
                <a:gd name="T43" fmla="*/ 2170734 h 3562"/>
                <a:gd name="T44" fmla="*/ 224610 w 1874"/>
                <a:gd name="T45" fmla="*/ 2189787 h 3562"/>
                <a:gd name="T46" fmla="*/ 300749 w 1874"/>
                <a:gd name="T47" fmla="*/ 2198678 h 3562"/>
                <a:gd name="T48" fmla="*/ 237300 w 1874"/>
                <a:gd name="T49" fmla="*/ 2207569 h 3562"/>
                <a:gd name="T50" fmla="*/ 319784 w 1874"/>
                <a:gd name="T51" fmla="*/ 2224082 h 3562"/>
                <a:gd name="T52" fmla="*/ 184003 w 1874"/>
                <a:gd name="T53" fmla="*/ 1738874 h 3562"/>
                <a:gd name="T54" fmla="*/ 166237 w 1874"/>
                <a:gd name="T55" fmla="*/ 1802383 h 3562"/>
                <a:gd name="T56" fmla="*/ 187810 w 1874"/>
                <a:gd name="T57" fmla="*/ 1807463 h 3562"/>
                <a:gd name="T58" fmla="*/ 176389 w 1874"/>
                <a:gd name="T59" fmla="*/ 1878593 h 3562"/>
                <a:gd name="T60" fmla="*/ 939048 w 1874"/>
                <a:gd name="T61" fmla="*/ 443292 h 3562"/>
                <a:gd name="T62" fmla="*/ 767735 w 1874"/>
                <a:gd name="T63" fmla="*/ 403917 h 3562"/>
                <a:gd name="T64" fmla="*/ 761390 w 1874"/>
                <a:gd name="T65" fmla="*/ 248955 h 3562"/>
                <a:gd name="T66" fmla="*/ 611650 w 1874"/>
                <a:gd name="T67" fmla="*/ 190527 h 3562"/>
                <a:gd name="T68" fmla="*/ 474600 w 1874"/>
                <a:gd name="T69" fmla="*/ 59698 h 3562"/>
                <a:gd name="T70" fmla="*/ 281714 w 1874"/>
                <a:gd name="T71" fmla="*/ 21593 h 3562"/>
                <a:gd name="T72" fmla="*/ 157354 w 1874"/>
                <a:gd name="T73" fmla="*/ 45726 h 3562"/>
                <a:gd name="T74" fmla="*/ 91367 w 1874"/>
                <a:gd name="T75" fmla="*/ 299762 h 3562"/>
                <a:gd name="T76" fmla="*/ 35532 w 1874"/>
                <a:gd name="T77" fmla="*/ 461075 h 3562"/>
                <a:gd name="T78" fmla="*/ 109133 w 1874"/>
                <a:gd name="T79" fmla="*/ 768458 h 3562"/>
                <a:gd name="T80" fmla="*/ 275370 w 1874"/>
                <a:gd name="T81" fmla="*/ 1108865 h 3562"/>
                <a:gd name="T82" fmla="*/ 252528 w 1874"/>
                <a:gd name="T83" fmla="*/ 1420059 h 3562"/>
                <a:gd name="T84" fmla="*/ 196693 w 1874"/>
                <a:gd name="T85" fmla="*/ 1667744 h 3562"/>
                <a:gd name="T86" fmla="*/ 209382 w 1874"/>
                <a:gd name="T87" fmla="*/ 1797302 h 3562"/>
                <a:gd name="T88" fmla="*/ 171313 w 1874"/>
                <a:gd name="T89" fmla="*/ 1882404 h 3562"/>
                <a:gd name="T90" fmla="*/ 170044 w 1874"/>
                <a:gd name="T91" fmla="*/ 1947183 h 3562"/>
                <a:gd name="T92" fmla="*/ 176389 w 1874"/>
                <a:gd name="T93" fmla="*/ 2011962 h 3562"/>
                <a:gd name="T94" fmla="*/ 185272 w 1874"/>
                <a:gd name="T95" fmla="*/ 2053878 h 3562"/>
                <a:gd name="T96" fmla="*/ 196693 w 1874"/>
                <a:gd name="T97" fmla="*/ 2100874 h 3562"/>
                <a:gd name="T98" fmla="*/ 194155 w 1874"/>
                <a:gd name="T99" fmla="*/ 2113576 h 3562"/>
                <a:gd name="T100" fmla="*/ 233493 w 1874"/>
                <a:gd name="T101" fmla="*/ 2131359 h 3562"/>
                <a:gd name="T102" fmla="*/ 255066 w 1874"/>
                <a:gd name="T103" fmla="*/ 2141520 h 3562"/>
                <a:gd name="T104" fmla="*/ 314708 w 1874"/>
                <a:gd name="T105" fmla="*/ 2122467 h 3562"/>
                <a:gd name="T106" fmla="*/ 348971 w 1874"/>
                <a:gd name="T107" fmla="*/ 1890025 h 3562"/>
                <a:gd name="T108" fmla="*/ 453027 w 1874"/>
                <a:gd name="T109" fmla="*/ 1764277 h 3562"/>
                <a:gd name="T110" fmla="*/ 491097 w 1874"/>
                <a:gd name="T111" fmla="*/ 1635989 h 3562"/>
                <a:gd name="T112" fmla="*/ 629416 w 1874"/>
                <a:gd name="T113" fmla="*/ 1491189 h 3562"/>
                <a:gd name="T114" fmla="*/ 865447 w 1874"/>
                <a:gd name="T115" fmla="*/ 1158402 h 3562"/>
                <a:gd name="T116" fmla="*/ 1079905 w 1874"/>
                <a:gd name="T117" fmla="*/ 900556 h 3562"/>
                <a:gd name="T118" fmla="*/ 426379 w 1874"/>
                <a:gd name="T119" fmla="*/ 2222811 h 3562"/>
                <a:gd name="T120" fmla="*/ 184003 w 1874"/>
                <a:gd name="T121" fmla="*/ 1928130 h 3562"/>
                <a:gd name="T122" fmla="*/ 159892 w 1874"/>
                <a:gd name="T123" fmla="*/ 1994179 h 3562"/>
                <a:gd name="T124" fmla="*/ 175120 w 1874"/>
                <a:gd name="T125" fmla="*/ 2027204 h 35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874"/>
                <a:gd name="T190" fmla="*/ 0 h 3562"/>
                <a:gd name="T191" fmla="*/ 1874 w 1874"/>
                <a:gd name="T192" fmla="*/ 3562 h 356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874" h="3562">
                  <a:moveTo>
                    <a:pt x="282" y="3320"/>
                  </a:moveTo>
                  <a:lnTo>
                    <a:pt x="282" y="3320"/>
                  </a:lnTo>
                  <a:lnTo>
                    <a:pt x="286" y="3322"/>
                  </a:lnTo>
                  <a:lnTo>
                    <a:pt x="286" y="3320"/>
                  </a:lnTo>
                  <a:lnTo>
                    <a:pt x="284" y="3316"/>
                  </a:lnTo>
                  <a:lnTo>
                    <a:pt x="282" y="3312"/>
                  </a:lnTo>
                  <a:lnTo>
                    <a:pt x="278" y="3308"/>
                  </a:lnTo>
                  <a:lnTo>
                    <a:pt x="274" y="3308"/>
                  </a:lnTo>
                  <a:lnTo>
                    <a:pt x="274" y="3310"/>
                  </a:lnTo>
                  <a:lnTo>
                    <a:pt x="276" y="3314"/>
                  </a:lnTo>
                  <a:lnTo>
                    <a:pt x="276" y="3316"/>
                  </a:lnTo>
                  <a:lnTo>
                    <a:pt x="282" y="3320"/>
                  </a:lnTo>
                  <a:close/>
                  <a:moveTo>
                    <a:pt x="286" y="3348"/>
                  </a:moveTo>
                  <a:lnTo>
                    <a:pt x="286" y="3348"/>
                  </a:lnTo>
                  <a:lnTo>
                    <a:pt x="288" y="3348"/>
                  </a:lnTo>
                  <a:lnTo>
                    <a:pt x="290" y="3348"/>
                  </a:lnTo>
                  <a:lnTo>
                    <a:pt x="296" y="3344"/>
                  </a:lnTo>
                  <a:lnTo>
                    <a:pt x="294" y="3340"/>
                  </a:lnTo>
                  <a:lnTo>
                    <a:pt x="286" y="3334"/>
                  </a:lnTo>
                  <a:lnTo>
                    <a:pt x="282" y="3330"/>
                  </a:lnTo>
                  <a:lnTo>
                    <a:pt x="278" y="3330"/>
                  </a:lnTo>
                  <a:lnTo>
                    <a:pt x="276" y="3332"/>
                  </a:lnTo>
                  <a:lnTo>
                    <a:pt x="278" y="3334"/>
                  </a:lnTo>
                  <a:lnTo>
                    <a:pt x="278" y="3336"/>
                  </a:lnTo>
                  <a:lnTo>
                    <a:pt x="280" y="3336"/>
                  </a:lnTo>
                  <a:lnTo>
                    <a:pt x="282" y="3336"/>
                  </a:lnTo>
                  <a:lnTo>
                    <a:pt x="284" y="3336"/>
                  </a:lnTo>
                  <a:lnTo>
                    <a:pt x="284" y="3338"/>
                  </a:lnTo>
                  <a:lnTo>
                    <a:pt x="284" y="3340"/>
                  </a:lnTo>
                  <a:lnTo>
                    <a:pt x="284" y="3342"/>
                  </a:lnTo>
                  <a:lnTo>
                    <a:pt x="286" y="3348"/>
                  </a:lnTo>
                  <a:close/>
                  <a:moveTo>
                    <a:pt x="270" y="3286"/>
                  </a:moveTo>
                  <a:lnTo>
                    <a:pt x="270" y="3286"/>
                  </a:lnTo>
                  <a:lnTo>
                    <a:pt x="270" y="3280"/>
                  </a:lnTo>
                  <a:lnTo>
                    <a:pt x="268" y="3278"/>
                  </a:lnTo>
                  <a:lnTo>
                    <a:pt x="266" y="3278"/>
                  </a:lnTo>
                  <a:lnTo>
                    <a:pt x="262" y="3278"/>
                  </a:lnTo>
                  <a:lnTo>
                    <a:pt x="260" y="3280"/>
                  </a:lnTo>
                  <a:lnTo>
                    <a:pt x="256" y="3286"/>
                  </a:lnTo>
                  <a:lnTo>
                    <a:pt x="252" y="3292"/>
                  </a:lnTo>
                  <a:lnTo>
                    <a:pt x="254" y="3292"/>
                  </a:lnTo>
                  <a:lnTo>
                    <a:pt x="258" y="3292"/>
                  </a:lnTo>
                  <a:lnTo>
                    <a:pt x="262" y="3290"/>
                  </a:lnTo>
                  <a:lnTo>
                    <a:pt x="262" y="3288"/>
                  </a:lnTo>
                  <a:lnTo>
                    <a:pt x="264" y="3286"/>
                  </a:lnTo>
                  <a:lnTo>
                    <a:pt x="266" y="3286"/>
                  </a:lnTo>
                  <a:lnTo>
                    <a:pt x="266" y="3288"/>
                  </a:lnTo>
                  <a:lnTo>
                    <a:pt x="268" y="3290"/>
                  </a:lnTo>
                  <a:lnTo>
                    <a:pt x="270" y="3288"/>
                  </a:lnTo>
                  <a:lnTo>
                    <a:pt x="270" y="3286"/>
                  </a:lnTo>
                  <a:close/>
                  <a:moveTo>
                    <a:pt x="262" y="3260"/>
                  </a:moveTo>
                  <a:lnTo>
                    <a:pt x="262" y="3260"/>
                  </a:lnTo>
                  <a:lnTo>
                    <a:pt x="256" y="3260"/>
                  </a:lnTo>
                  <a:lnTo>
                    <a:pt x="254" y="3260"/>
                  </a:lnTo>
                  <a:lnTo>
                    <a:pt x="254" y="3262"/>
                  </a:lnTo>
                  <a:lnTo>
                    <a:pt x="256" y="3264"/>
                  </a:lnTo>
                  <a:lnTo>
                    <a:pt x="258" y="3266"/>
                  </a:lnTo>
                  <a:lnTo>
                    <a:pt x="260" y="3270"/>
                  </a:lnTo>
                  <a:lnTo>
                    <a:pt x="264" y="3272"/>
                  </a:lnTo>
                  <a:lnTo>
                    <a:pt x="266" y="3270"/>
                  </a:lnTo>
                  <a:lnTo>
                    <a:pt x="268" y="3268"/>
                  </a:lnTo>
                  <a:lnTo>
                    <a:pt x="270" y="3266"/>
                  </a:lnTo>
                  <a:lnTo>
                    <a:pt x="274" y="3266"/>
                  </a:lnTo>
                  <a:lnTo>
                    <a:pt x="276" y="3266"/>
                  </a:lnTo>
                  <a:lnTo>
                    <a:pt x="276" y="3258"/>
                  </a:lnTo>
                  <a:lnTo>
                    <a:pt x="274" y="3254"/>
                  </a:lnTo>
                  <a:lnTo>
                    <a:pt x="270" y="3250"/>
                  </a:lnTo>
                  <a:lnTo>
                    <a:pt x="268" y="3250"/>
                  </a:lnTo>
                  <a:lnTo>
                    <a:pt x="266" y="3252"/>
                  </a:lnTo>
                  <a:lnTo>
                    <a:pt x="268" y="3258"/>
                  </a:lnTo>
                  <a:lnTo>
                    <a:pt x="266" y="3260"/>
                  </a:lnTo>
                  <a:lnTo>
                    <a:pt x="262" y="3260"/>
                  </a:lnTo>
                  <a:close/>
                  <a:moveTo>
                    <a:pt x="236" y="3110"/>
                  </a:moveTo>
                  <a:lnTo>
                    <a:pt x="236" y="3110"/>
                  </a:lnTo>
                  <a:lnTo>
                    <a:pt x="238" y="3110"/>
                  </a:lnTo>
                  <a:lnTo>
                    <a:pt x="240" y="3112"/>
                  </a:lnTo>
                  <a:lnTo>
                    <a:pt x="240" y="3118"/>
                  </a:lnTo>
                  <a:lnTo>
                    <a:pt x="240" y="3126"/>
                  </a:lnTo>
                  <a:lnTo>
                    <a:pt x="242" y="3128"/>
                  </a:lnTo>
                  <a:lnTo>
                    <a:pt x="244" y="3128"/>
                  </a:lnTo>
                  <a:lnTo>
                    <a:pt x="248" y="3124"/>
                  </a:lnTo>
                  <a:lnTo>
                    <a:pt x="250" y="3120"/>
                  </a:lnTo>
                  <a:lnTo>
                    <a:pt x="244" y="3108"/>
                  </a:lnTo>
                  <a:lnTo>
                    <a:pt x="240" y="3102"/>
                  </a:lnTo>
                  <a:lnTo>
                    <a:pt x="240" y="3096"/>
                  </a:lnTo>
                  <a:lnTo>
                    <a:pt x="238" y="3090"/>
                  </a:lnTo>
                  <a:lnTo>
                    <a:pt x="236" y="3088"/>
                  </a:lnTo>
                  <a:lnTo>
                    <a:pt x="232" y="3090"/>
                  </a:lnTo>
                  <a:lnTo>
                    <a:pt x="230" y="3094"/>
                  </a:lnTo>
                  <a:lnTo>
                    <a:pt x="230" y="3098"/>
                  </a:lnTo>
                  <a:lnTo>
                    <a:pt x="232" y="3100"/>
                  </a:lnTo>
                  <a:lnTo>
                    <a:pt x="232" y="3104"/>
                  </a:lnTo>
                  <a:lnTo>
                    <a:pt x="230" y="3108"/>
                  </a:lnTo>
                  <a:lnTo>
                    <a:pt x="230" y="3110"/>
                  </a:lnTo>
                  <a:lnTo>
                    <a:pt x="232" y="3110"/>
                  </a:lnTo>
                  <a:lnTo>
                    <a:pt x="236" y="3110"/>
                  </a:lnTo>
                  <a:close/>
                  <a:moveTo>
                    <a:pt x="284" y="3278"/>
                  </a:moveTo>
                  <a:lnTo>
                    <a:pt x="284" y="3278"/>
                  </a:lnTo>
                  <a:lnTo>
                    <a:pt x="284" y="3276"/>
                  </a:lnTo>
                  <a:lnTo>
                    <a:pt x="284" y="3270"/>
                  </a:lnTo>
                  <a:lnTo>
                    <a:pt x="282" y="3264"/>
                  </a:lnTo>
                  <a:lnTo>
                    <a:pt x="280" y="3260"/>
                  </a:lnTo>
                  <a:lnTo>
                    <a:pt x="278" y="3264"/>
                  </a:lnTo>
                  <a:lnTo>
                    <a:pt x="278" y="3270"/>
                  </a:lnTo>
                  <a:lnTo>
                    <a:pt x="280" y="3276"/>
                  </a:lnTo>
                  <a:lnTo>
                    <a:pt x="282" y="3278"/>
                  </a:lnTo>
                  <a:lnTo>
                    <a:pt x="284" y="3278"/>
                  </a:lnTo>
                  <a:close/>
                  <a:moveTo>
                    <a:pt x="304" y="3362"/>
                  </a:moveTo>
                  <a:lnTo>
                    <a:pt x="304" y="3362"/>
                  </a:lnTo>
                  <a:lnTo>
                    <a:pt x="304" y="3358"/>
                  </a:lnTo>
                  <a:lnTo>
                    <a:pt x="304" y="3356"/>
                  </a:lnTo>
                  <a:lnTo>
                    <a:pt x="306" y="3354"/>
                  </a:lnTo>
                  <a:lnTo>
                    <a:pt x="304" y="3352"/>
                  </a:lnTo>
                  <a:lnTo>
                    <a:pt x="302" y="3350"/>
                  </a:lnTo>
                  <a:lnTo>
                    <a:pt x="300" y="3350"/>
                  </a:lnTo>
                  <a:lnTo>
                    <a:pt x="294" y="3356"/>
                  </a:lnTo>
                  <a:lnTo>
                    <a:pt x="292" y="3360"/>
                  </a:lnTo>
                  <a:lnTo>
                    <a:pt x="292" y="3362"/>
                  </a:lnTo>
                  <a:lnTo>
                    <a:pt x="296" y="3368"/>
                  </a:lnTo>
                  <a:lnTo>
                    <a:pt x="298" y="3368"/>
                  </a:lnTo>
                  <a:lnTo>
                    <a:pt x="300" y="3368"/>
                  </a:lnTo>
                  <a:lnTo>
                    <a:pt x="302" y="3366"/>
                  </a:lnTo>
                  <a:lnTo>
                    <a:pt x="304" y="3362"/>
                  </a:lnTo>
                  <a:close/>
                  <a:moveTo>
                    <a:pt x="262" y="3320"/>
                  </a:moveTo>
                  <a:lnTo>
                    <a:pt x="262" y="3320"/>
                  </a:lnTo>
                  <a:lnTo>
                    <a:pt x="260" y="3330"/>
                  </a:lnTo>
                  <a:lnTo>
                    <a:pt x="258" y="3332"/>
                  </a:lnTo>
                  <a:lnTo>
                    <a:pt x="260" y="3330"/>
                  </a:lnTo>
                  <a:lnTo>
                    <a:pt x="264" y="3328"/>
                  </a:lnTo>
                  <a:lnTo>
                    <a:pt x="268" y="3320"/>
                  </a:lnTo>
                  <a:lnTo>
                    <a:pt x="268" y="3316"/>
                  </a:lnTo>
                  <a:lnTo>
                    <a:pt x="266" y="3314"/>
                  </a:lnTo>
                  <a:lnTo>
                    <a:pt x="264" y="3314"/>
                  </a:lnTo>
                  <a:lnTo>
                    <a:pt x="262" y="3320"/>
                  </a:lnTo>
                  <a:close/>
                  <a:moveTo>
                    <a:pt x="276" y="3112"/>
                  </a:moveTo>
                  <a:lnTo>
                    <a:pt x="276" y="3112"/>
                  </a:lnTo>
                  <a:lnTo>
                    <a:pt x="286" y="3114"/>
                  </a:lnTo>
                  <a:lnTo>
                    <a:pt x="288" y="3114"/>
                  </a:lnTo>
                  <a:lnTo>
                    <a:pt x="290" y="3112"/>
                  </a:lnTo>
                  <a:lnTo>
                    <a:pt x="284" y="3110"/>
                  </a:lnTo>
                  <a:lnTo>
                    <a:pt x="276" y="3102"/>
                  </a:lnTo>
                  <a:lnTo>
                    <a:pt x="270" y="3096"/>
                  </a:lnTo>
                  <a:lnTo>
                    <a:pt x="270" y="3098"/>
                  </a:lnTo>
                  <a:lnTo>
                    <a:pt x="270" y="3102"/>
                  </a:lnTo>
                  <a:lnTo>
                    <a:pt x="272" y="3108"/>
                  </a:lnTo>
                  <a:lnTo>
                    <a:pt x="276" y="3112"/>
                  </a:lnTo>
                  <a:close/>
                  <a:moveTo>
                    <a:pt x="274" y="3270"/>
                  </a:moveTo>
                  <a:lnTo>
                    <a:pt x="274" y="3270"/>
                  </a:lnTo>
                  <a:lnTo>
                    <a:pt x="272" y="3270"/>
                  </a:lnTo>
                  <a:lnTo>
                    <a:pt x="270" y="3272"/>
                  </a:lnTo>
                  <a:lnTo>
                    <a:pt x="270" y="3274"/>
                  </a:lnTo>
                  <a:lnTo>
                    <a:pt x="272" y="3276"/>
                  </a:lnTo>
                  <a:lnTo>
                    <a:pt x="274" y="3278"/>
                  </a:lnTo>
                  <a:lnTo>
                    <a:pt x="276" y="3276"/>
                  </a:lnTo>
                  <a:lnTo>
                    <a:pt x="276" y="3272"/>
                  </a:lnTo>
                  <a:lnTo>
                    <a:pt x="274" y="3270"/>
                  </a:lnTo>
                  <a:close/>
                  <a:moveTo>
                    <a:pt x="246" y="3090"/>
                  </a:moveTo>
                  <a:lnTo>
                    <a:pt x="246" y="3090"/>
                  </a:lnTo>
                  <a:lnTo>
                    <a:pt x="250" y="3090"/>
                  </a:lnTo>
                  <a:lnTo>
                    <a:pt x="252" y="3090"/>
                  </a:lnTo>
                  <a:lnTo>
                    <a:pt x="254" y="3092"/>
                  </a:lnTo>
                  <a:lnTo>
                    <a:pt x="258" y="3092"/>
                  </a:lnTo>
                  <a:lnTo>
                    <a:pt x="260" y="3090"/>
                  </a:lnTo>
                  <a:lnTo>
                    <a:pt x="260" y="3084"/>
                  </a:lnTo>
                  <a:lnTo>
                    <a:pt x="260" y="3080"/>
                  </a:lnTo>
                  <a:lnTo>
                    <a:pt x="260" y="3076"/>
                  </a:lnTo>
                  <a:lnTo>
                    <a:pt x="258" y="3078"/>
                  </a:lnTo>
                  <a:lnTo>
                    <a:pt x="256" y="3080"/>
                  </a:lnTo>
                  <a:lnTo>
                    <a:pt x="252" y="3084"/>
                  </a:lnTo>
                  <a:lnTo>
                    <a:pt x="248" y="3086"/>
                  </a:lnTo>
                  <a:lnTo>
                    <a:pt x="244" y="3086"/>
                  </a:lnTo>
                  <a:lnTo>
                    <a:pt x="242" y="3088"/>
                  </a:lnTo>
                  <a:lnTo>
                    <a:pt x="242" y="3090"/>
                  </a:lnTo>
                  <a:lnTo>
                    <a:pt x="246" y="3090"/>
                  </a:lnTo>
                  <a:close/>
                  <a:moveTo>
                    <a:pt x="248" y="3074"/>
                  </a:moveTo>
                  <a:lnTo>
                    <a:pt x="248" y="3074"/>
                  </a:lnTo>
                  <a:lnTo>
                    <a:pt x="246" y="3072"/>
                  </a:lnTo>
                  <a:lnTo>
                    <a:pt x="244" y="3072"/>
                  </a:lnTo>
                  <a:lnTo>
                    <a:pt x="242" y="3074"/>
                  </a:lnTo>
                  <a:lnTo>
                    <a:pt x="244" y="3078"/>
                  </a:lnTo>
                  <a:lnTo>
                    <a:pt x="246" y="3080"/>
                  </a:lnTo>
                  <a:lnTo>
                    <a:pt x="248" y="3078"/>
                  </a:lnTo>
                  <a:lnTo>
                    <a:pt x="250" y="3076"/>
                  </a:lnTo>
                  <a:lnTo>
                    <a:pt x="248" y="3074"/>
                  </a:lnTo>
                  <a:close/>
                  <a:moveTo>
                    <a:pt x="252" y="3118"/>
                  </a:moveTo>
                  <a:lnTo>
                    <a:pt x="252" y="3118"/>
                  </a:lnTo>
                  <a:lnTo>
                    <a:pt x="252" y="3120"/>
                  </a:lnTo>
                  <a:lnTo>
                    <a:pt x="254" y="3122"/>
                  </a:lnTo>
                  <a:lnTo>
                    <a:pt x="266" y="3128"/>
                  </a:lnTo>
                  <a:lnTo>
                    <a:pt x="272" y="3128"/>
                  </a:lnTo>
                  <a:lnTo>
                    <a:pt x="274" y="3124"/>
                  </a:lnTo>
                  <a:lnTo>
                    <a:pt x="272" y="3124"/>
                  </a:lnTo>
                  <a:lnTo>
                    <a:pt x="270" y="3122"/>
                  </a:lnTo>
                  <a:lnTo>
                    <a:pt x="268" y="3118"/>
                  </a:lnTo>
                  <a:lnTo>
                    <a:pt x="270" y="3116"/>
                  </a:lnTo>
                  <a:lnTo>
                    <a:pt x="270" y="3114"/>
                  </a:lnTo>
                  <a:lnTo>
                    <a:pt x="270" y="3108"/>
                  </a:lnTo>
                  <a:lnTo>
                    <a:pt x="266" y="3100"/>
                  </a:lnTo>
                  <a:lnTo>
                    <a:pt x="264" y="3098"/>
                  </a:lnTo>
                  <a:lnTo>
                    <a:pt x="262" y="3102"/>
                  </a:lnTo>
                  <a:lnTo>
                    <a:pt x="262" y="3106"/>
                  </a:lnTo>
                  <a:lnTo>
                    <a:pt x="262" y="3108"/>
                  </a:lnTo>
                  <a:lnTo>
                    <a:pt x="262" y="3114"/>
                  </a:lnTo>
                  <a:lnTo>
                    <a:pt x="262" y="3116"/>
                  </a:lnTo>
                  <a:lnTo>
                    <a:pt x="260" y="3114"/>
                  </a:lnTo>
                  <a:lnTo>
                    <a:pt x="258" y="3114"/>
                  </a:lnTo>
                  <a:lnTo>
                    <a:pt x="252" y="3118"/>
                  </a:lnTo>
                  <a:close/>
                  <a:moveTo>
                    <a:pt x="246" y="3228"/>
                  </a:moveTo>
                  <a:lnTo>
                    <a:pt x="246" y="3228"/>
                  </a:lnTo>
                  <a:lnTo>
                    <a:pt x="248" y="3228"/>
                  </a:lnTo>
                  <a:lnTo>
                    <a:pt x="250" y="3228"/>
                  </a:lnTo>
                  <a:lnTo>
                    <a:pt x="252" y="3228"/>
                  </a:lnTo>
                  <a:lnTo>
                    <a:pt x="254" y="3228"/>
                  </a:lnTo>
                  <a:lnTo>
                    <a:pt x="256" y="3224"/>
                  </a:lnTo>
                  <a:lnTo>
                    <a:pt x="256" y="3222"/>
                  </a:lnTo>
                  <a:lnTo>
                    <a:pt x="258" y="3218"/>
                  </a:lnTo>
                  <a:lnTo>
                    <a:pt x="262" y="3216"/>
                  </a:lnTo>
                  <a:lnTo>
                    <a:pt x="262" y="3214"/>
                  </a:lnTo>
                  <a:lnTo>
                    <a:pt x="260" y="3214"/>
                  </a:lnTo>
                  <a:lnTo>
                    <a:pt x="256" y="3216"/>
                  </a:lnTo>
                  <a:lnTo>
                    <a:pt x="254" y="3216"/>
                  </a:lnTo>
                  <a:lnTo>
                    <a:pt x="254" y="3214"/>
                  </a:lnTo>
                  <a:lnTo>
                    <a:pt x="254" y="3212"/>
                  </a:lnTo>
                  <a:lnTo>
                    <a:pt x="252" y="3212"/>
                  </a:lnTo>
                  <a:lnTo>
                    <a:pt x="248" y="3210"/>
                  </a:lnTo>
                  <a:lnTo>
                    <a:pt x="246" y="3210"/>
                  </a:lnTo>
                  <a:lnTo>
                    <a:pt x="242" y="3208"/>
                  </a:lnTo>
                  <a:lnTo>
                    <a:pt x="238" y="3208"/>
                  </a:lnTo>
                  <a:lnTo>
                    <a:pt x="236" y="3208"/>
                  </a:lnTo>
                  <a:lnTo>
                    <a:pt x="236" y="3210"/>
                  </a:lnTo>
                  <a:lnTo>
                    <a:pt x="240" y="3212"/>
                  </a:lnTo>
                  <a:lnTo>
                    <a:pt x="244" y="3216"/>
                  </a:lnTo>
                  <a:lnTo>
                    <a:pt x="244" y="3218"/>
                  </a:lnTo>
                  <a:lnTo>
                    <a:pt x="242" y="3218"/>
                  </a:lnTo>
                  <a:lnTo>
                    <a:pt x="240" y="3218"/>
                  </a:lnTo>
                  <a:lnTo>
                    <a:pt x="236" y="3218"/>
                  </a:lnTo>
                  <a:lnTo>
                    <a:pt x="232" y="3222"/>
                  </a:lnTo>
                  <a:lnTo>
                    <a:pt x="232" y="3224"/>
                  </a:lnTo>
                  <a:lnTo>
                    <a:pt x="234" y="3226"/>
                  </a:lnTo>
                  <a:lnTo>
                    <a:pt x="238" y="3226"/>
                  </a:lnTo>
                  <a:lnTo>
                    <a:pt x="242" y="3226"/>
                  </a:lnTo>
                  <a:lnTo>
                    <a:pt x="240" y="3230"/>
                  </a:lnTo>
                  <a:lnTo>
                    <a:pt x="240" y="3232"/>
                  </a:lnTo>
                  <a:lnTo>
                    <a:pt x="242" y="3232"/>
                  </a:lnTo>
                  <a:lnTo>
                    <a:pt x="246" y="3228"/>
                  </a:lnTo>
                  <a:close/>
                  <a:moveTo>
                    <a:pt x="256" y="3248"/>
                  </a:moveTo>
                  <a:lnTo>
                    <a:pt x="256" y="3248"/>
                  </a:lnTo>
                  <a:lnTo>
                    <a:pt x="254" y="3250"/>
                  </a:lnTo>
                  <a:lnTo>
                    <a:pt x="254" y="3252"/>
                  </a:lnTo>
                  <a:lnTo>
                    <a:pt x="258" y="3256"/>
                  </a:lnTo>
                  <a:lnTo>
                    <a:pt x="262" y="3258"/>
                  </a:lnTo>
                  <a:lnTo>
                    <a:pt x="264" y="3258"/>
                  </a:lnTo>
                  <a:lnTo>
                    <a:pt x="264" y="3256"/>
                  </a:lnTo>
                  <a:lnTo>
                    <a:pt x="262" y="3252"/>
                  </a:lnTo>
                  <a:lnTo>
                    <a:pt x="260" y="3248"/>
                  </a:lnTo>
                  <a:lnTo>
                    <a:pt x="258" y="3248"/>
                  </a:lnTo>
                  <a:lnTo>
                    <a:pt x="256" y="3248"/>
                  </a:lnTo>
                  <a:close/>
                  <a:moveTo>
                    <a:pt x="254" y="3160"/>
                  </a:moveTo>
                  <a:lnTo>
                    <a:pt x="254" y="3160"/>
                  </a:lnTo>
                  <a:lnTo>
                    <a:pt x="256" y="3160"/>
                  </a:lnTo>
                  <a:lnTo>
                    <a:pt x="256" y="3154"/>
                  </a:lnTo>
                  <a:lnTo>
                    <a:pt x="254" y="3150"/>
                  </a:lnTo>
                  <a:lnTo>
                    <a:pt x="250" y="3150"/>
                  </a:lnTo>
                  <a:lnTo>
                    <a:pt x="246" y="3152"/>
                  </a:lnTo>
                  <a:lnTo>
                    <a:pt x="242" y="3154"/>
                  </a:lnTo>
                  <a:lnTo>
                    <a:pt x="242" y="3156"/>
                  </a:lnTo>
                  <a:lnTo>
                    <a:pt x="246" y="3156"/>
                  </a:lnTo>
                  <a:lnTo>
                    <a:pt x="248" y="3158"/>
                  </a:lnTo>
                  <a:lnTo>
                    <a:pt x="254" y="3160"/>
                  </a:lnTo>
                  <a:close/>
                  <a:moveTo>
                    <a:pt x="248" y="3146"/>
                  </a:moveTo>
                  <a:lnTo>
                    <a:pt x="248" y="3146"/>
                  </a:lnTo>
                  <a:lnTo>
                    <a:pt x="250" y="3144"/>
                  </a:lnTo>
                  <a:lnTo>
                    <a:pt x="250" y="3142"/>
                  </a:lnTo>
                  <a:lnTo>
                    <a:pt x="244" y="3136"/>
                  </a:lnTo>
                  <a:lnTo>
                    <a:pt x="242" y="3136"/>
                  </a:lnTo>
                  <a:lnTo>
                    <a:pt x="244" y="3142"/>
                  </a:lnTo>
                  <a:lnTo>
                    <a:pt x="246" y="3146"/>
                  </a:lnTo>
                  <a:lnTo>
                    <a:pt x="248" y="3146"/>
                  </a:lnTo>
                  <a:close/>
                  <a:moveTo>
                    <a:pt x="282" y="3246"/>
                  </a:moveTo>
                  <a:lnTo>
                    <a:pt x="282" y="3246"/>
                  </a:lnTo>
                  <a:lnTo>
                    <a:pt x="280" y="3242"/>
                  </a:lnTo>
                  <a:lnTo>
                    <a:pt x="278" y="3238"/>
                  </a:lnTo>
                  <a:lnTo>
                    <a:pt x="278" y="3236"/>
                  </a:lnTo>
                  <a:lnTo>
                    <a:pt x="276" y="3234"/>
                  </a:lnTo>
                  <a:lnTo>
                    <a:pt x="272" y="3232"/>
                  </a:lnTo>
                  <a:lnTo>
                    <a:pt x="270" y="3232"/>
                  </a:lnTo>
                  <a:lnTo>
                    <a:pt x="270" y="3234"/>
                  </a:lnTo>
                  <a:lnTo>
                    <a:pt x="272" y="3238"/>
                  </a:lnTo>
                  <a:lnTo>
                    <a:pt x="274" y="3240"/>
                  </a:lnTo>
                  <a:lnTo>
                    <a:pt x="272" y="3242"/>
                  </a:lnTo>
                  <a:lnTo>
                    <a:pt x="272" y="3244"/>
                  </a:lnTo>
                  <a:lnTo>
                    <a:pt x="276" y="3252"/>
                  </a:lnTo>
                  <a:lnTo>
                    <a:pt x="280" y="3256"/>
                  </a:lnTo>
                  <a:lnTo>
                    <a:pt x="284" y="3256"/>
                  </a:lnTo>
                  <a:lnTo>
                    <a:pt x="286" y="3254"/>
                  </a:lnTo>
                  <a:lnTo>
                    <a:pt x="286" y="3252"/>
                  </a:lnTo>
                  <a:lnTo>
                    <a:pt x="282" y="3246"/>
                  </a:lnTo>
                  <a:close/>
                  <a:moveTo>
                    <a:pt x="234" y="3130"/>
                  </a:moveTo>
                  <a:lnTo>
                    <a:pt x="234" y="3130"/>
                  </a:lnTo>
                  <a:lnTo>
                    <a:pt x="228" y="3130"/>
                  </a:lnTo>
                  <a:lnTo>
                    <a:pt x="226" y="3132"/>
                  </a:lnTo>
                  <a:lnTo>
                    <a:pt x="226" y="3134"/>
                  </a:lnTo>
                  <a:lnTo>
                    <a:pt x="228" y="3134"/>
                  </a:lnTo>
                  <a:lnTo>
                    <a:pt x="236" y="3132"/>
                  </a:lnTo>
                  <a:lnTo>
                    <a:pt x="240" y="3132"/>
                  </a:lnTo>
                  <a:lnTo>
                    <a:pt x="240" y="3130"/>
                  </a:lnTo>
                  <a:lnTo>
                    <a:pt x="238" y="3128"/>
                  </a:lnTo>
                  <a:lnTo>
                    <a:pt x="234" y="3130"/>
                  </a:lnTo>
                  <a:close/>
                  <a:moveTo>
                    <a:pt x="224" y="3120"/>
                  </a:moveTo>
                  <a:lnTo>
                    <a:pt x="224" y="3120"/>
                  </a:lnTo>
                  <a:lnTo>
                    <a:pt x="226" y="3124"/>
                  </a:lnTo>
                  <a:lnTo>
                    <a:pt x="228" y="3126"/>
                  </a:lnTo>
                  <a:lnTo>
                    <a:pt x="230" y="3128"/>
                  </a:lnTo>
                  <a:lnTo>
                    <a:pt x="236" y="3126"/>
                  </a:lnTo>
                  <a:lnTo>
                    <a:pt x="238" y="3124"/>
                  </a:lnTo>
                  <a:lnTo>
                    <a:pt x="236" y="3120"/>
                  </a:lnTo>
                  <a:lnTo>
                    <a:pt x="236" y="3116"/>
                  </a:lnTo>
                  <a:lnTo>
                    <a:pt x="234" y="3114"/>
                  </a:lnTo>
                  <a:lnTo>
                    <a:pt x="230" y="3116"/>
                  </a:lnTo>
                  <a:lnTo>
                    <a:pt x="228" y="3116"/>
                  </a:lnTo>
                  <a:lnTo>
                    <a:pt x="226" y="3116"/>
                  </a:lnTo>
                  <a:lnTo>
                    <a:pt x="224" y="3120"/>
                  </a:lnTo>
                  <a:close/>
                  <a:moveTo>
                    <a:pt x="232" y="3160"/>
                  </a:moveTo>
                  <a:lnTo>
                    <a:pt x="232" y="3160"/>
                  </a:lnTo>
                  <a:lnTo>
                    <a:pt x="234" y="3158"/>
                  </a:lnTo>
                  <a:lnTo>
                    <a:pt x="236" y="3156"/>
                  </a:lnTo>
                  <a:lnTo>
                    <a:pt x="238" y="3154"/>
                  </a:lnTo>
                  <a:lnTo>
                    <a:pt x="238" y="3152"/>
                  </a:lnTo>
                  <a:lnTo>
                    <a:pt x="236" y="3148"/>
                  </a:lnTo>
                  <a:lnTo>
                    <a:pt x="236" y="3150"/>
                  </a:lnTo>
                  <a:lnTo>
                    <a:pt x="234" y="3152"/>
                  </a:lnTo>
                  <a:lnTo>
                    <a:pt x="230" y="3154"/>
                  </a:lnTo>
                  <a:lnTo>
                    <a:pt x="228" y="3156"/>
                  </a:lnTo>
                  <a:lnTo>
                    <a:pt x="226" y="3158"/>
                  </a:lnTo>
                  <a:lnTo>
                    <a:pt x="226" y="3160"/>
                  </a:lnTo>
                  <a:lnTo>
                    <a:pt x="228" y="3162"/>
                  </a:lnTo>
                  <a:lnTo>
                    <a:pt x="232" y="3164"/>
                  </a:lnTo>
                  <a:lnTo>
                    <a:pt x="232" y="3160"/>
                  </a:lnTo>
                  <a:close/>
                  <a:moveTo>
                    <a:pt x="290" y="3322"/>
                  </a:moveTo>
                  <a:lnTo>
                    <a:pt x="290" y="3322"/>
                  </a:lnTo>
                  <a:lnTo>
                    <a:pt x="290" y="3324"/>
                  </a:lnTo>
                  <a:lnTo>
                    <a:pt x="292" y="3326"/>
                  </a:lnTo>
                  <a:lnTo>
                    <a:pt x="300" y="3334"/>
                  </a:lnTo>
                  <a:lnTo>
                    <a:pt x="304" y="3338"/>
                  </a:lnTo>
                  <a:lnTo>
                    <a:pt x="302" y="3332"/>
                  </a:lnTo>
                  <a:lnTo>
                    <a:pt x="296" y="3324"/>
                  </a:lnTo>
                  <a:lnTo>
                    <a:pt x="292" y="3322"/>
                  </a:lnTo>
                  <a:lnTo>
                    <a:pt x="290" y="3322"/>
                  </a:lnTo>
                  <a:close/>
                  <a:moveTo>
                    <a:pt x="246" y="3094"/>
                  </a:moveTo>
                  <a:lnTo>
                    <a:pt x="246" y="3094"/>
                  </a:lnTo>
                  <a:lnTo>
                    <a:pt x="244" y="3094"/>
                  </a:lnTo>
                  <a:lnTo>
                    <a:pt x="242" y="3094"/>
                  </a:lnTo>
                  <a:lnTo>
                    <a:pt x="242" y="3098"/>
                  </a:lnTo>
                  <a:lnTo>
                    <a:pt x="250" y="3112"/>
                  </a:lnTo>
                  <a:lnTo>
                    <a:pt x="252" y="3114"/>
                  </a:lnTo>
                  <a:lnTo>
                    <a:pt x="254" y="3112"/>
                  </a:lnTo>
                  <a:lnTo>
                    <a:pt x="256" y="3110"/>
                  </a:lnTo>
                  <a:lnTo>
                    <a:pt x="258" y="3110"/>
                  </a:lnTo>
                  <a:lnTo>
                    <a:pt x="258" y="3108"/>
                  </a:lnTo>
                  <a:lnTo>
                    <a:pt x="258" y="3102"/>
                  </a:lnTo>
                  <a:lnTo>
                    <a:pt x="258" y="3098"/>
                  </a:lnTo>
                  <a:lnTo>
                    <a:pt x="256" y="3096"/>
                  </a:lnTo>
                  <a:lnTo>
                    <a:pt x="246" y="3094"/>
                  </a:lnTo>
                  <a:close/>
                  <a:moveTo>
                    <a:pt x="294" y="3282"/>
                  </a:moveTo>
                  <a:lnTo>
                    <a:pt x="294" y="3282"/>
                  </a:lnTo>
                  <a:lnTo>
                    <a:pt x="294" y="3280"/>
                  </a:lnTo>
                  <a:lnTo>
                    <a:pt x="290" y="3278"/>
                  </a:lnTo>
                  <a:lnTo>
                    <a:pt x="288" y="3280"/>
                  </a:lnTo>
                  <a:lnTo>
                    <a:pt x="288" y="3284"/>
                  </a:lnTo>
                  <a:lnTo>
                    <a:pt x="290" y="3286"/>
                  </a:lnTo>
                  <a:lnTo>
                    <a:pt x="292" y="3286"/>
                  </a:lnTo>
                  <a:lnTo>
                    <a:pt x="294" y="3284"/>
                  </a:lnTo>
                  <a:lnTo>
                    <a:pt x="294" y="3282"/>
                  </a:lnTo>
                  <a:close/>
                  <a:moveTo>
                    <a:pt x="284" y="3284"/>
                  </a:moveTo>
                  <a:lnTo>
                    <a:pt x="284" y="3284"/>
                  </a:lnTo>
                  <a:lnTo>
                    <a:pt x="282" y="3284"/>
                  </a:lnTo>
                  <a:lnTo>
                    <a:pt x="282" y="3286"/>
                  </a:lnTo>
                  <a:lnTo>
                    <a:pt x="282" y="3288"/>
                  </a:lnTo>
                  <a:lnTo>
                    <a:pt x="286" y="3292"/>
                  </a:lnTo>
                  <a:lnTo>
                    <a:pt x="286" y="3288"/>
                  </a:lnTo>
                  <a:lnTo>
                    <a:pt x="286" y="3286"/>
                  </a:lnTo>
                  <a:lnTo>
                    <a:pt x="284" y="3284"/>
                  </a:lnTo>
                  <a:close/>
                  <a:moveTo>
                    <a:pt x="294" y="3312"/>
                  </a:moveTo>
                  <a:lnTo>
                    <a:pt x="294" y="3312"/>
                  </a:lnTo>
                  <a:lnTo>
                    <a:pt x="294" y="3310"/>
                  </a:lnTo>
                  <a:lnTo>
                    <a:pt x="294" y="3306"/>
                  </a:lnTo>
                  <a:lnTo>
                    <a:pt x="290" y="3298"/>
                  </a:lnTo>
                  <a:lnTo>
                    <a:pt x="288" y="3296"/>
                  </a:lnTo>
                  <a:lnTo>
                    <a:pt x="288" y="3298"/>
                  </a:lnTo>
                  <a:lnTo>
                    <a:pt x="288" y="3302"/>
                  </a:lnTo>
                  <a:lnTo>
                    <a:pt x="286" y="3306"/>
                  </a:lnTo>
                  <a:lnTo>
                    <a:pt x="284" y="3308"/>
                  </a:lnTo>
                  <a:lnTo>
                    <a:pt x="286" y="3312"/>
                  </a:lnTo>
                  <a:lnTo>
                    <a:pt x="290" y="3314"/>
                  </a:lnTo>
                  <a:lnTo>
                    <a:pt x="294" y="3312"/>
                  </a:lnTo>
                  <a:close/>
                  <a:moveTo>
                    <a:pt x="240" y="3200"/>
                  </a:moveTo>
                  <a:lnTo>
                    <a:pt x="240" y="3200"/>
                  </a:lnTo>
                  <a:lnTo>
                    <a:pt x="242" y="3200"/>
                  </a:lnTo>
                  <a:lnTo>
                    <a:pt x="242" y="3192"/>
                  </a:lnTo>
                  <a:lnTo>
                    <a:pt x="238" y="3184"/>
                  </a:lnTo>
                  <a:lnTo>
                    <a:pt x="236" y="3184"/>
                  </a:lnTo>
                  <a:lnTo>
                    <a:pt x="234" y="3184"/>
                  </a:lnTo>
                  <a:lnTo>
                    <a:pt x="230" y="3184"/>
                  </a:lnTo>
                  <a:lnTo>
                    <a:pt x="230" y="3186"/>
                  </a:lnTo>
                  <a:lnTo>
                    <a:pt x="230" y="3196"/>
                  </a:lnTo>
                  <a:lnTo>
                    <a:pt x="236" y="3194"/>
                  </a:lnTo>
                  <a:lnTo>
                    <a:pt x="238" y="3192"/>
                  </a:lnTo>
                  <a:lnTo>
                    <a:pt x="238" y="3194"/>
                  </a:lnTo>
                  <a:lnTo>
                    <a:pt x="238" y="3198"/>
                  </a:lnTo>
                  <a:lnTo>
                    <a:pt x="240" y="3200"/>
                  </a:lnTo>
                  <a:close/>
                  <a:moveTo>
                    <a:pt x="236" y="3146"/>
                  </a:moveTo>
                  <a:lnTo>
                    <a:pt x="236" y="3146"/>
                  </a:lnTo>
                  <a:lnTo>
                    <a:pt x="238" y="3146"/>
                  </a:lnTo>
                  <a:lnTo>
                    <a:pt x="240" y="3148"/>
                  </a:lnTo>
                  <a:lnTo>
                    <a:pt x="242" y="3148"/>
                  </a:lnTo>
                  <a:lnTo>
                    <a:pt x="242" y="3146"/>
                  </a:lnTo>
                  <a:lnTo>
                    <a:pt x="240" y="3142"/>
                  </a:lnTo>
                  <a:lnTo>
                    <a:pt x="236" y="3138"/>
                  </a:lnTo>
                  <a:lnTo>
                    <a:pt x="232" y="3138"/>
                  </a:lnTo>
                  <a:lnTo>
                    <a:pt x="228" y="3138"/>
                  </a:lnTo>
                  <a:lnTo>
                    <a:pt x="224" y="3140"/>
                  </a:lnTo>
                  <a:lnTo>
                    <a:pt x="224" y="3144"/>
                  </a:lnTo>
                  <a:lnTo>
                    <a:pt x="226" y="3146"/>
                  </a:lnTo>
                  <a:lnTo>
                    <a:pt x="230" y="3146"/>
                  </a:lnTo>
                  <a:lnTo>
                    <a:pt x="236" y="3146"/>
                  </a:lnTo>
                  <a:close/>
                  <a:moveTo>
                    <a:pt x="292" y="2928"/>
                  </a:moveTo>
                  <a:lnTo>
                    <a:pt x="292" y="2928"/>
                  </a:lnTo>
                  <a:lnTo>
                    <a:pt x="294" y="2930"/>
                  </a:lnTo>
                  <a:lnTo>
                    <a:pt x="296" y="2930"/>
                  </a:lnTo>
                  <a:lnTo>
                    <a:pt x="298" y="2930"/>
                  </a:lnTo>
                  <a:lnTo>
                    <a:pt x="302" y="2930"/>
                  </a:lnTo>
                  <a:lnTo>
                    <a:pt x="304" y="2930"/>
                  </a:lnTo>
                  <a:lnTo>
                    <a:pt x="306" y="2928"/>
                  </a:lnTo>
                  <a:lnTo>
                    <a:pt x="302" y="2918"/>
                  </a:lnTo>
                  <a:lnTo>
                    <a:pt x="300" y="2916"/>
                  </a:lnTo>
                  <a:lnTo>
                    <a:pt x="298" y="2916"/>
                  </a:lnTo>
                  <a:lnTo>
                    <a:pt x="294" y="2918"/>
                  </a:lnTo>
                  <a:lnTo>
                    <a:pt x="290" y="2918"/>
                  </a:lnTo>
                  <a:lnTo>
                    <a:pt x="286" y="2918"/>
                  </a:lnTo>
                  <a:lnTo>
                    <a:pt x="284" y="2920"/>
                  </a:lnTo>
                  <a:lnTo>
                    <a:pt x="284" y="2922"/>
                  </a:lnTo>
                  <a:lnTo>
                    <a:pt x="288" y="2924"/>
                  </a:lnTo>
                  <a:lnTo>
                    <a:pt x="290" y="2924"/>
                  </a:lnTo>
                  <a:lnTo>
                    <a:pt x="292" y="2928"/>
                  </a:lnTo>
                  <a:close/>
                  <a:moveTo>
                    <a:pt x="294" y="2944"/>
                  </a:moveTo>
                  <a:lnTo>
                    <a:pt x="294" y="2944"/>
                  </a:lnTo>
                  <a:lnTo>
                    <a:pt x="296" y="2944"/>
                  </a:lnTo>
                  <a:lnTo>
                    <a:pt x="298" y="2942"/>
                  </a:lnTo>
                  <a:lnTo>
                    <a:pt x="300" y="2940"/>
                  </a:lnTo>
                  <a:lnTo>
                    <a:pt x="298" y="2940"/>
                  </a:lnTo>
                  <a:lnTo>
                    <a:pt x="292" y="2940"/>
                  </a:lnTo>
                  <a:lnTo>
                    <a:pt x="290" y="2940"/>
                  </a:lnTo>
                  <a:lnTo>
                    <a:pt x="290" y="2942"/>
                  </a:lnTo>
                  <a:lnTo>
                    <a:pt x="288" y="2944"/>
                  </a:lnTo>
                  <a:lnTo>
                    <a:pt x="290" y="2944"/>
                  </a:lnTo>
                  <a:lnTo>
                    <a:pt x="294" y="2944"/>
                  </a:lnTo>
                  <a:close/>
                  <a:moveTo>
                    <a:pt x="278" y="2914"/>
                  </a:moveTo>
                  <a:lnTo>
                    <a:pt x="278" y="2914"/>
                  </a:lnTo>
                  <a:lnTo>
                    <a:pt x="278" y="2916"/>
                  </a:lnTo>
                  <a:lnTo>
                    <a:pt x="282" y="2916"/>
                  </a:lnTo>
                  <a:lnTo>
                    <a:pt x="286" y="2914"/>
                  </a:lnTo>
                  <a:lnTo>
                    <a:pt x="292" y="2914"/>
                  </a:lnTo>
                  <a:lnTo>
                    <a:pt x="294" y="2914"/>
                  </a:lnTo>
                  <a:lnTo>
                    <a:pt x="294" y="2912"/>
                  </a:lnTo>
                  <a:lnTo>
                    <a:pt x="288" y="2908"/>
                  </a:lnTo>
                  <a:lnTo>
                    <a:pt x="286" y="2908"/>
                  </a:lnTo>
                  <a:lnTo>
                    <a:pt x="282" y="2908"/>
                  </a:lnTo>
                  <a:lnTo>
                    <a:pt x="278" y="2914"/>
                  </a:lnTo>
                  <a:close/>
                  <a:moveTo>
                    <a:pt x="276" y="2888"/>
                  </a:moveTo>
                  <a:lnTo>
                    <a:pt x="276" y="2888"/>
                  </a:lnTo>
                  <a:lnTo>
                    <a:pt x="280" y="2886"/>
                  </a:lnTo>
                  <a:lnTo>
                    <a:pt x="282" y="2884"/>
                  </a:lnTo>
                  <a:lnTo>
                    <a:pt x="282" y="2882"/>
                  </a:lnTo>
                  <a:lnTo>
                    <a:pt x="282" y="2880"/>
                  </a:lnTo>
                  <a:lnTo>
                    <a:pt x="278" y="2880"/>
                  </a:lnTo>
                  <a:lnTo>
                    <a:pt x="272" y="2884"/>
                  </a:lnTo>
                  <a:lnTo>
                    <a:pt x="270" y="2884"/>
                  </a:lnTo>
                  <a:lnTo>
                    <a:pt x="270" y="2886"/>
                  </a:lnTo>
                  <a:lnTo>
                    <a:pt x="272" y="2888"/>
                  </a:lnTo>
                  <a:lnTo>
                    <a:pt x="276" y="2888"/>
                  </a:lnTo>
                  <a:close/>
                  <a:moveTo>
                    <a:pt x="282" y="2902"/>
                  </a:moveTo>
                  <a:lnTo>
                    <a:pt x="282" y="2902"/>
                  </a:lnTo>
                  <a:lnTo>
                    <a:pt x="284" y="2902"/>
                  </a:lnTo>
                  <a:lnTo>
                    <a:pt x="290" y="2900"/>
                  </a:lnTo>
                  <a:lnTo>
                    <a:pt x="296" y="2898"/>
                  </a:lnTo>
                  <a:lnTo>
                    <a:pt x="296" y="2896"/>
                  </a:lnTo>
                  <a:lnTo>
                    <a:pt x="294" y="2894"/>
                  </a:lnTo>
                  <a:lnTo>
                    <a:pt x="292" y="2894"/>
                  </a:lnTo>
                  <a:lnTo>
                    <a:pt x="282" y="2894"/>
                  </a:lnTo>
                  <a:lnTo>
                    <a:pt x="276" y="2894"/>
                  </a:lnTo>
                  <a:lnTo>
                    <a:pt x="276" y="2896"/>
                  </a:lnTo>
                  <a:lnTo>
                    <a:pt x="278" y="2900"/>
                  </a:lnTo>
                  <a:lnTo>
                    <a:pt x="282" y="2902"/>
                  </a:lnTo>
                  <a:close/>
                  <a:moveTo>
                    <a:pt x="296" y="2950"/>
                  </a:moveTo>
                  <a:lnTo>
                    <a:pt x="296" y="2950"/>
                  </a:lnTo>
                  <a:lnTo>
                    <a:pt x="294" y="2948"/>
                  </a:lnTo>
                  <a:lnTo>
                    <a:pt x="290" y="2950"/>
                  </a:lnTo>
                  <a:lnTo>
                    <a:pt x="290" y="2952"/>
                  </a:lnTo>
                  <a:lnTo>
                    <a:pt x="290" y="2954"/>
                  </a:lnTo>
                  <a:lnTo>
                    <a:pt x="292" y="2956"/>
                  </a:lnTo>
                  <a:lnTo>
                    <a:pt x="294" y="2954"/>
                  </a:lnTo>
                  <a:lnTo>
                    <a:pt x="296" y="2952"/>
                  </a:lnTo>
                  <a:lnTo>
                    <a:pt x="296" y="2950"/>
                  </a:lnTo>
                  <a:close/>
                  <a:moveTo>
                    <a:pt x="302" y="2888"/>
                  </a:moveTo>
                  <a:lnTo>
                    <a:pt x="302" y="2888"/>
                  </a:lnTo>
                  <a:lnTo>
                    <a:pt x="300" y="2890"/>
                  </a:lnTo>
                  <a:lnTo>
                    <a:pt x="300" y="2892"/>
                  </a:lnTo>
                  <a:lnTo>
                    <a:pt x="302" y="2898"/>
                  </a:lnTo>
                  <a:lnTo>
                    <a:pt x="304" y="2900"/>
                  </a:lnTo>
                  <a:lnTo>
                    <a:pt x="308" y="2898"/>
                  </a:lnTo>
                  <a:lnTo>
                    <a:pt x="310" y="2896"/>
                  </a:lnTo>
                  <a:lnTo>
                    <a:pt x="308" y="2894"/>
                  </a:lnTo>
                  <a:lnTo>
                    <a:pt x="306" y="2890"/>
                  </a:lnTo>
                  <a:lnTo>
                    <a:pt x="302" y="2888"/>
                  </a:lnTo>
                  <a:close/>
                  <a:moveTo>
                    <a:pt x="304" y="2856"/>
                  </a:moveTo>
                  <a:lnTo>
                    <a:pt x="304" y="2856"/>
                  </a:lnTo>
                  <a:lnTo>
                    <a:pt x="304" y="2858"/>
                  </a:lnTo>
                  <a:lnTo>
                    <a:pt x="304" y="2862"/>
                  </a:lnTo>
                  <a:lnTo>
                    <a:pt x="306" y="2864"/>
                  </a:lnTo>
                  <a:lnTo>
                    <a:pt x="308" y="2864"/>
                  </a:lnTo>
                  <a:lnTo>
                    <a:pt x="310" y="2862"/>
                  </a:lnTo>
                  <a:lnTo>
                    <a:pt x="308" y="2860"/>
                  </a:lnTo>
                  <a:lnTo>
                    <a:pt x="306" y="2856"/>
                  </a:lnTo>
                  <a:lnTo>
                    <a:pt x="304" y="2856"/>
                  </a:lnTo>
                  <a:close/>
                  <a:moveTo>
                    <a:pt x="300" y="2968"/>
                  </a:moveTo>
                  <a:lnTo>
                    <a:pt x="300" y="2968"/>
                  </a:lnTo>
                  <a:lnTo>
                    <a:pt x="304" y="2964"/>
                  </a:lnTo>
                  <a:lnTo>
                    <a:pt x="304" y="2962"/>
                  </a:lnTo>
                  <a:lnTo>
                    <a:pt x="304" y="2960"/>
                  </a:lnTo>
                  <a:lnTo>
                    <a:pt x="300" y="2962"/>
                  </a:lnTo>
                  <a:lnTo>
                    <a:pt x="298" y="2964"/>
                  </a:lnTo>
                  <a:lnTo>
                    <a:pt x="296" y="2968"/>
                  </a:lnTo>
                  <a:lnTo>
                    <a:pt x="296" y="2970"/>
                  </a:lnTo>
                  <a:lnTo>
                    <a:pt x="300" y="2968"/>
                  </a:lnTo>
                  <a:close/>
                  <a:moveTo>
                    <a:pt x="290" y="2888"/>
                  </a:moveTo>
                  <a:lnTo>
                    <a:pt x="290" y="2888"/>
                  </a:lnTo>
                  <a:lnTo>
                    <a:pt x="294" y="2888"/>
                  </a:lnTo>
                  <a:lnTo>
                    <a:pt x="294" y="2886"/>
                  </a:lnTo>
                  <a:lnTo>
                    <a:pt x="292" y="2884"/>
                  </a:lnTo>
                  <a:lnTo>
                    <a:pt x="290" y="2884"/>
                  </a:lnTo>
                  <a:lnTo>
                    <a:pt x="282" y="2888"/>
                  </a:lnTo>
                  <a:lnTo>
                    <a:pt x="280" y="2888"/>
                  </a:lnTo>
                  <a:lnTo>
                    <a:pt x="282" y="2890"/>
                  </a:lnTo>
                  <a:lnTo>
                    <a:pt x="290" y="2888"/>
                  </a:lnTo>
                  <a:close/>
                  <a:moveTo>
                    <a:pt x="250" y="2970"/>
                  </a:moveTo>
                  <a:lnTo>
                    <a:pt x="250" y="2970"/>
                  </a:lnTo>
                  <a:lnTo>
                    <a:pt x="250" y="2972"/>
                  </a:lnTo>
                  <a:lnTo>
                    <a:pt x="248" y="2974"/>
                  </a:lnTo>
                  <a:lnTo>
                    <a:pt x="248" y="2978"/>
                  </a:lnTo>
                  <a:lnTo>
                    <a:pt x="252" y="2980"/>
                  </a:lnTo>
                  <a:lnTo>
                    <a:pt x="254" y="2980"/>
                  </a:lnTo>
                  <a:lnTo>
                    <a:pt x="260" y="2974"/>
                  </a:lnTo>
                  <a:lnTo>
                    <a:pt x="262" y="2972"/>
                  </a:lnTo>
                  <a:lnTo>
                    <a:pt x="262" y="2968"/>
                  </a:lnTo>
                  <a:lnTo>
                    <a:pt x="262" y="2964"/>
                  </a:lnTo>
                  <a:lnTo>
                    <a:pt x="260" y="2962"/>
                  </a:lnTo>
                  <a:lnTo>
                    <a:pt x="256" y="2962"/>
                  </a:lnTo>
                  <a:lnTo>
                    <a:pt x="250" y="2966"/>
                  </a:lnTo>
                  <a:lnTo>
                    <a:pt x="248" y="2966"/>
                  </a:lnTo>
                  <a:lnTo>
                    <a:pt x="250" y="2970"/>
                  </a:lnTo>
                  <a:close/>
                  <a:moveTo>
                    <a:pt x="540" y="3562"/>
                  </a:moveTo>
                  <a:lnTo>
                    <a:pt x="540" y="3562"/>
                  </a:lnTo>
                  <a:lnTo>
                    <a:pt x="544" y="3562"/>
                  </a:lnTo>
                  <a:lnTo>
                    <a:pt x="548" y="3562"/>
                  </a:lnTo>
                  <a:lnTo>
                    <a:pt x="554" y="3560"/>
                  </a:lnTo>
                  <a:lnTo>
                    <a:pt x="554" y="3558"/>
                  </a:lnTo>
                  <a:lnTo>
                    <a:pt x="552" y="3558"/>
                  </a:lnTo>
                  <a:lnTo>
                    <a:pt x="546" y="3558"/>
                  </a:lnTo>
                  <a:lnTo>
                    <a:pt x="542" y="3560"/>
                  </a:lnTo>
                  <a:lnTo>
                    <a:pt x="540" y="3562"/>
                  </a:lnTo>
                  <a:close/>
                  <a:moveTo>
                    <a:pt x="560" y="3548"/>
                  </a:moveTo>
                  <a:lnTo>
                    <a:pt x="560" y="3548"/>
                  </a:lnTo>
                  <a:lnTo>
                    <a:pt x="558" y="3550"/>
                  </a:lnTo>
                  <a:lnTo>
                    <a:pt x="556" y="3548"/>
                  </a:lnTo>
                  <a:lnTo>
                    <a:pt x="554" y="3550"/>
                  </a:lnTo>
                  <a:lnTo>
                    <a:pt x="552" y="3552"/>
                  </a:lnTo>
                  <a:lnTo>
                    <a:pt x="554" y="3554"/>
                  </a:lnTo>
                  <a:lnTo>
                    <a:pt x="560" y="3556"/>
                  </a:lnTo>
                  <a:lnTo>
                    <a:pt x="562" y="3556"/>
                  </a:lnTo>
                  <a:lnTo>
                    <a:pt x="564" y="3556"/>
                  </a:lnTo>
                  <a:lnTo>
                    <a:pt x="562" y="3548"/>
                  </a:lnTo>
                  <a:lnTo>
                    <a:pt x="560" y="3544"/>
                  </a:lnTo>
                  <a:lnTo>
                    <a:pt x="560" y="3546"/>
                  </a:lnTo>
                  <a:lnTo>
                    <a:pt x="560" y="3548"/>
                  </a:lnTo>
                  <a:close/>
                  <a:moveTo>
                    <a:pt x="556" y="3506"/>
                  </a:moveTo>
                  <a:lnTo>
                    <a:pt x="556" y="3506"/>
                  </a:lnTo>
                  <a:lnTo>
                    <a:pt x="530" y="3504"/>
                  </a:lnTo>
                  <a:lnTo>
                    <a:pt x="522" y="3504"/>
                  </a:lnTo>
                  <a:lnTo>
                    <a:pt x="522" y="3506"/>
                  </a:lnTo>
                  <a:lnTo>
                    <a:pt x="526" y="3508"/>
                  </a:lnTo>
                  <a:lnTo>
                    <a:pt x="528" y="3510"/>
                  </a:lnTo>
                  <a:lnTo>
                    <a:pt x="528" y="3512"/>
                  </a:lnTo>
                  <a:lnTo>
                    <a:pt x="528" y="3516"/>
                  </a:lnTo>
                  <a:lnTo>
                    <a:pt x="530" y="3522"/>
                  </a:lnTo>
                  <a:lnTo>
                    <a:pt x="532" y="3524"/>
                  </a:lnTo>
                  <a:lnTo>
                    <a:pt x="536" y="3524"/>
                  </a:lnTo>
                  <a:lnTo>
                    <a:pt x="546" y="3524"/>
                  </a:lnTo>
                  <a:lnTo>
                    <a:pt x="550" y="3524"/>
                  </a:lnTo>
                  <a:lnTo>
                    <a:pt x="550" y="3522"/>
                  </a:lnTo>
                  <a:lnTo>
                    <a:pt x="550" y="3520"/>
                  </a:lnTo>
                  <a:lnTo>
                    <a:pt x="554" y="3518"/>
                  </a:lnTo>
                  <a:lnTo>
                    <a:pt x="556" y="3520"/>
                  </a:lnTo>
                  <a:lnTo>
                    <a:pt x="558" y="3524"/>
                  </a:lnTo>
                  <a:lnTo>
                    <a:pt x="558" y="3526"/>
                  </a:lnTo>
                  <a:lnTo>
                    <a:pt x="562" y="3528"/>
                  </a:lnTo>
                  <a:lnTo>
                    <a:pt x="566" y="3526"/>
                  </a:lnTo>
                  <a:lnTo>
                    <a:pt x="568" y="3524"/>
                  </a:lnTo>
                  <a:lnTo>
                    <a:pt x="572" y="3514"/>
                  </a:lnTo>
                  <a:lnTo>
                    <a:pt x="572" y="3512"/>
                  </a:lnTo>
                  <a:lnTo>
                    <a:pt x="572" y="3508"/>
                  </a:lnTo>
                  <a:lnTo>
                    <a:pt x="568" y="3506"/>
                  </a:lnTo>
                  <a:lnTo>
                    <a:pt x="562" y="3506"/>
                  </a:lnTo>
                  <a:lnTo>
                    <a:pt x="556" y="3506"/>
                  </a:lnTo>
                  <a:close/>
                  <a:moveTo>
                    <a:pt x="522" y="3532"/>
                  </a:moveTo>
                  <a:lnTo>
                    <a:pt x="522" y="3532"/>
                  </a:lnTo>
                  <a:lnTo>
                    <a:pt x="516" y="3528"/>
                  </a:lnTo>
                  <a:lnTo>
                    <a:pt x="520" y="3528"/>
                  </a:lnTo>
                  <a:lnTo>
                    <a:pt x="524" y="3526"/>
                  </a:lnTo>
                  <a:lnTo>
                    <a:pt x="524" y="3524"/>
                  </a:lnTo>
                  <a:lnTo>
                    <a:pt x="518" y="3520"/>
                  </a:lnTo>
                  <a:lnTo>
                    <a:pt x="510" y="3520"/>
                  </a:lnTo>
                  <a:lnTo>
                    <a:pt x="506" y="3520"/>
                  </a:lnTo>
                  <a:lnTo>
                    <a:pt x="506" y="3518"/>
                  </a:lnTo>
                  <a:lnTo>
                    <a:pt x="514" y="3516"/>
                  </a:lnTo>
                  <a:lnTo>
                    <a:pt x="520" y="3514"/>
                  </a:lnTo>
                  <a:lnTo>
                    <a:pt x="520" y="3512"/>
                  </a:lnTo>
                  <a:lnTo>
                    <a:pt x="520" y="3510"/>
                  </a:lnTo>
                  <a:lnTo>
                    <a:pt x="518" y="3508"/>
                  </a:lnTo>
                  <a:lnTo>
                    <a:pt x="512" y="3506"/>
                  </a:lnTo>
                  <a:lnTo>
                    <a:pt x="504" y="3506"/>
                  </a:lnTo>
                  <a:lnTo>
                    <a:pt x="498" y="3508"/>
                  </a:lnTo>
                  <a:lnTo>
                    <a:pt x="490" y="3508"/>
                  </a:lnTo>
                  <a:lnTo>
                    <a:pt x="486" y="3508"/>
                  </a:lnTo>
                  <a:lnTo>
                    <a:pt x="478" y="3510"/>
                  </a:lnTo>
                  <a:lnTo>
                    <a:pt x="462" y="3514"/>
                  </a:lnTo>
                  <a:lnTo>
                    <a:pt x="454" y="3516"/>
                  </a:lnTo>
                  <a:lnTo>
                    <a:pt x="454" y="3518"/>
                  </a:lnTo>
                  <a:lnTo>
                    <a:pt x="464" y="3524"/>
                  </a:lnTo>
                  <a:lnTo>
                    <a:pt x="466" y="3526"/>
                  </a:lnTo>
                  <a:lnTo>
                    <a:pt x="462" y="3528"/>
                  </a:lnTo>
                  <a:lnTo>
                    <a:pt x="470" y="3532"/>
                  </a:lnTo>
                  <a:lnTo>
                    <a:pt x="476" y="3534"/>
                  </a:lnTo>
                  <a:lnTo>
                    <a:pt x="480" y="3536"/>
                  </a:lnTo>
                  <a:lnTo>
                    <a:pt x="486" y="3540"/>
                  </a:lnTo>
                  <a:lnTo>
                    <a:pt x="490" y="3540"/>
                  </a:lnTo>
                  <a:lnTo>
                    <a:pt x="490" y="3538"/>
                  </a:lnTo>
                  <a:lnTo>
                    <a:pt x="482" y="3530"/>
                  </a:lnTo>
                  <a:lnTo>
                    <a:pt x="480" y="3526"/>
                  </a:lnTo>
                  <a:lnTo>
                    <a:pt x="482" y="3524"/>
                  </a:lnTo>
                  <a:lnTo>
                    <a:pt x="486" y="3524"/>
                  </a:lnTo>
                  <a:lnTo>
                    <a:pt x="490" y="3524"/>
                  </a:lnTo>
                  <a:lnTo>
                    <a:pt x="494" y="3524"/>
                  </a:lnTo>
                  <a:lnTo>
                    <a:pt x="498" y="3524"/>
                  </a:lnTo>
                  <a:lnTo>
                    <a:pt x="500" y="3524"/>
                  </a:lnTo>
                  <a:lnTo>
                    <a:pt x="496" y="3532"/>
                  </a:lnTo>
                  <a:lnTo>
                    <a:pt x="496" y="3536"/>
                  </a:lnTo>
                  <a:lnTo>
                    <a:pt x="500" y="3540"/>
                  </a:lnTo>
                  <a:lnTo>
                    <a:pt x="502" y="3540"/>
                  </a:lnTo>
                  <a:lnTo>
                    <a:pt x="506" y="3538"/>
                  </a:lnTo>
                  <a:lnTo>
                    <a:pt x="510" y="3536"/>
                  </a:lnTo>
                  <a:lnTo>
                    <a:pt x="512" y="3538"/>
                  </a:lnTo>
                  <a:lnTo>
                    <a:pt x="514" y="3540"/>
                  </a:lnTo>
                  <a:lnTo>
                    <a:pt x="518" y="3540"/>
                  </a:lnTo>
                  <a:lnTo>
                    <a:pt x="522" y="3542"/>
                  </a:lnTo>
                  <a:lnTo>
                    <a:pt x="522" y="3544"/>
                  </a:lnTo>
                  <a:lnTo>
                    <a:pt x="524" y="3548"/>
                  </a:lnTo>
                  <a:lnTo>
                    <a:pt x="526" y="3548"/>
                  </a:lnTo>
                  <a:lnTo>
                    <a:pt x="528" y="3550"/>
                  </a:lnTo>
                  <a:lnTo>
                    <a:pt x="532" y="3554"/>
                  </a:lnTo>
                  <a:lnTo>
                    <a:pt x="534" y="3552"/>
                  </a:lnTo>
                  <a:lnTo>
                    <a:pt x="534" y="3548"/>
                  </a:lnTo>
                  <a:lnTo>
                    <a:pt x="534" y="3544"/>
                  </a:lnTo>
                  <a:lnTo>
                    <a:pt x="532" y="3542"/>
                  </a:lnTo>
                  <a:lnTo>
                    <a:pt x="532" y="3538"/>
                  </a:lnTo>
                  <a:lnTo>
                    <a:pt x="530" y="3536"/>
                  </a:lnTo>
                  <a:lnTo>
                    <a:pt x="522" y="3532"/>
                  </a:lnTo>
                  <a:close/>
                  <a:moveTo>
                    <a:pt x="476" y="3508"/>
                  </a:moveTo>
                  <a:lnTo>
                    <a:pt x="476" y="3508"/>
                  </a:lnTo>
                  <a:lnTo>
                    <a:pt x="484" y="3506"/>
                  </a:lnTo>
                  <a:lnTo>
                    <a:pt x="484" y="3504"/>
                  </a:lnTo>
                  <a:lnTo>
                    <a:pt x="472" y="3502"/>
                  </a:lnTo>
                  <a:lnTo>
                    <a:pt x="464" y="3502"/>
                  </a:lnTo>
                  <a:lnTo>
                    <a:pt x="458" y="3502"/>
                  </a:lnTo>
                  <a:lnTo>
                    <a:pt x="450" y="3506"/>
                  </a:lnTo>
                  <a:lnTo>
                    <a:pt x="448" y="3508"/>
                  </a:lnTo>
                  <a:lnTo>
                    <a:pt x="456" y="3510"/>
                  </a:lnTo>
                  <a:lnTo>
                    <a:pt x="462" y="3510"/>
                  </a:lnTo>
                  <a:lnTo>
                    <a:pt x="476" y="3508"/>
                  </a:lnTo>
                  <a:close/>
                  <a:moveTo>
                    <a:pt x="572" y="3528"/>
                  </a:moveTo>
                  <a:lnTo>
                    <a:pt x="572" y="3528"/>
                  </a:lnTo>
                  <a:lnTo>
                    <a:pt x="574" y="3530"/>
                  </a:lnTo>
                  <a:lnTo>
                    <a:pt x="578" y="3530"/>
                  </a:lnTo>
                  <a:lnTo>
                    <a:pt x="580" y="3528"/>
                  </a:lnTo>
                  <a:lnTo>
                    <a:pt x="582" y="3524"/>
                  </a:lnTo>
                  <a:lnTo>
                    <a:pt x="580" y="3522"/>
                  </a:lnTo>
                  <a:lnTo>
                    <a:pt x="578" y="3522"/>
                  </a:lnTo>
                  <a:lnTo>
                    <a:pt x="574" y="3524"/>
                  </a:lnTo>
                  <a:lnTo>
                    <a:pt x="572" y="3528"/>
                  </a:lnTo>
                  <a:close/>
                  <a:moveTo>
                    <a:pt x="636" y="3486"/>
                  </a:moveTo>
                  <a:lnTo>
                    <a:pt x="636" y="3486"/>
                  </a:lnTo>
                  <a:lnTo>
                    <a:pt x="628" y="3488"/>
                  </a:lnTo>
                  <a:lnTo>
                    <a:pt x="622" y="3486"/>
                  </a:lnTo>
                  <a:lnTo>
                    <a:pt x="616" y="3484"/>
                  </a:lnTo>
                  <a:lnTo>
                    <a:pt x="610" y="3482"/>
                  </a:lnTo>
                  <a:lnTo>
                    <a:pt x="602" y="3478"/>
                  </a:lnTo>
                  <a:lnTo>
                    <a:pt x="594" y="3470"/>
                  </a:lnTo>
                  <a:lnTo>
                    <a:pt x="584" y="3462"/>
                  </a:lnTo>
                  <a:lnTo>
                    <a:pt x="574" y="3456"/>
                  </a:lnTo>
                  <a:lnTo>
                    <a:pt x="562" y="3448"/>
                  </a:lnTo>
                  <a:lnTo>
                    <a:pt x="548" y="3436"/>
                  </a:lnTo>
                  <a:lnTo>
                    <a:pt x="538" y="3424"/>
                  </a:lnTo>
                  <a:lnTo>
                    <a:pt x="532" y="3414"/>
                  </a:lnTo>
                  <a:lnTo>
                    <a:pt x="530" y="3404"/>
                  </a:lnTo>
                  <a:lnTo>
                    <a:pt x="528" y="3404"/>
                  </a:lnTo>
                  <a:lnTo>
                    <a:pt x="522" y="3402"/>
                  </a:lnTo>
                  <a:lnTo>
                    <a:pt x="516" y="3402"/>
                  </a:lnTo>
                  <a:lnTo>
                    <a:pt x="514" y="3400"/>
                  </a:lnTo>
                  <a:lnTo>
                    <a:pt x="512" y="3396"/>
                  </a:lnTo>
                  <a:lnTo>
                    <a:pt x="516" y="3390"/>
                  </a:lnTo>
                  <a:lnTo>
                    <a:pt x="520" y="3386"/>
                  </a:lnTo>
                  <a:lnTo>
                    <a:pt x="522" y="3386"/>
                  </a:lnTo>
                  <a:lnTo>
                    <a:pt x="524" y="3390"/>
                  </a:lnTo>
                  <a:lnTo>
                    <a:pt x="524" y="3392"/>
                  </a:lnTo>
                  <a:lnTo>
                    <a:pt x="526" y="3394"/>
                  </a:lnTo>
                  <a:lnTo>
                    <a:pt x="528" y="3392"/>
                  </a:lnTo>
                  <a:lnTo>
                    <a:pt x="528" y="3388"/>
                  </a:lnTo>
                  <a:lnTo>
                    <a:pt x="524" y="3380"/>
                  </a:lnTo>
                  <a:lnTo>
                    <a:pt x="510" y="3364"/>
                  </a:lnTo>
                  <a:lnTo>
                    <a:pt x="510" y="3502"/>
                  </a:lnTo>
                  <a:lnTo>
                    <a:pt x="518" y="3498"/>
                  </a:lnTo>
                  <a:lnTo>
                    <a:pt x="520" y="3496"/>
                  </a:lnTo>
                  <a:lnTo>
                    <a:pt x="522" y="3496"/>
                  </a:lnTo>
                  <a:lnTo>
                    <a:pt x="530" y="3498"/>
                  </a:lnTo>
                  <a:lnTo>
                    <a:pt x="544" y="3500"/>
                  </a:lnTo>
                  <a:lnTo>
                    <a:pt x="560" y="3502"/>
                  </a:lnTo>
                  <a:lnTo>
                    <a:pt x="576" y="3504"/>
                  </a:lnTo>
                  <a:lnTo>
                    <a:pt x="584" y="3506"/>
                  </a:lnTo>
                  <a:lnTo>
                    <a:pt x="588" y="3508"/>
                  </a:lnTo>
                  <a:lnTo>
                    <a:pt x="596" y="3512"/>
                  </a:lnTo>
                  <a:lnTo>
                    <a:pt x="598" y="3510"/>
                  </a:lnTo>
                  <a:lnTo>
                    <a:pt x="602" y="3508"/>
                  </a:lnTo>
                  <a:lnTo>
                    <a:pt x="606" y="3506"/>
                  </a:lnTo>
                  <a:lnTo>
                    <a:pt x="614" y="3506"/>
                  </a:lnTo>
                  <a:lnTo>
                    <a:pt x="620" y="3502"/>
                  </a:lnTo>
                  <a:lnTo>
                    <a:pt x="624" y="3500"/>
                  </a:lnTo>
                  <a:lnTo>
                    <a:pt x="626" y="3502"/>
                  </a:lnTo>
                  <a:lnTo>
                    <a:pt x="630" y="3506"/>
                  </a:lnTo>
                  <a:lnTo>
                    <a:pt x="632" y="3504"/>
                  </a:lnTo>
                  <a:lnTo>
                    <a:pt x="634" y="3502"/>
                  </a:lnTo>
                  <a:lnTo>
                    <a:pt x="638" y="3502"/>
                  </a:lnTo>
                  <a:lnTo>
                    <a:pt x="640" y="3502"/>
                  </a:lnTo>
                  <a:lnTo>
                    <a:pt x="642" y="3502"/>
                  </a:lnTo>
                  <a:lnTo>
                    <a:pt x="646" y="3494"/>
                  </a:lnTo>
                  <a:lnTo>
                    <a:pt x="648" y="3488"/>
                  </a:lnTo>
                  <a:lnTo>
                    <a:pt x="648" y="3486"/>
                  </a:lnTo>
                  <a:lnTo>
                    <a:pt x="642" y="3486"/>
                  </a:lnTo>
                  <a:lnTo>
                    <a:pt x="636" y="3486"/>
                  </a:lnTo>
                  <a:close/>
                  <a:moveTo>
                    <a:pt x="436" y="3502"/>
                  </a:moveTo>
                  <a:lnTo>
                    <a:pt x="436" y="3502"/>
                  </a:lnTo>
                  <a:lnTo>
                    <a:pt x="428" y="3504"/>
                  </a:lnTo>
                  <a:lnTo>
                    <a:pt x="426" y="3506"/>
                  </a:lnTo>
                  <a:lnTo>
                    <a:pt x="420" y="3506"/>
                  </a:lnTo>
                  <a:lnTo>
                    <a:pt x="414" y="3506"/>
                  </a:lnTo>
                  <a:lnTo>
                    <a:pt x="414" y="3508"/>
                  </a:lnTo>
                  <a:lnTo>
                    <a:pt x="414" y="3510"/>
                  </a:lnTo>
                  <a:lnTo>
                    <a:pt x="416" y="3514"/>
                  </a:lnTo>
                  <a:lnTo>
                    <a:pt x="418" y="3514"/>
                  </a:lnTo>
                  <a:lnTo>
                    <a:pt x="428" y="3516"/>
                  </a:lnTo>
                  <a:lnTo>
                    <a:pt x="430" y="3516"/>
                  </a:lnTo>
                  <a:lnTo>
                    <a:pt x="432" y="3518"/>
                  </a:lnTo>
                  <a:lnTo>
                    <a:pt x="432" y="3520"/>
                  </a:lnTo>
                  <a:lnTo>
                    <a:pt x="432" y="3522"/>
                  </a:lnTo>
                  <a:lnTo>
                    <a:pt x="436" y="3522"/>
                  </a:lnTo>
                  <a:lnTo>
                    <a:pt x="442" y="3518"/>
                  </a:lnTo>
                  <a:lnTo>
                    <a:pt x="442" y="3516"/>
                  </a:lnTo>
                  <a:lnTo>
                    <a:pt x="442" y="3512"/>
                  </a:lnTo>
                  <a:lnTo>
                    <a:pt x="438" y="3512"/>
                  </a:lnTo>
                  <a:lnTo>
                    <a:pt x="432" y="3510"/>
                  </a:lnTo>
                  <a:lnTo>
                    <a:pt x="434" y="3508"/>
                  </a:lnTo>
                  <a:lnTo>
                    <a:pt x="438" y="3508"/>
                  </a:lnTo>
                  <a:lnTo>
                    <a:pt x="442" y="3506"/>
                  </a:lnTo>
                  <a:lnTo>
                    <a:pt x="444" y="3504"/>
                  </a:lnTo>
                  <a:lnTo>
                    <a:pt x="440" y="3504"/>
                  </a:lnTo>
                  <a:lnTo>
                    <a:pt x="436" y="3502"/>
                  </a:lnTo>
                  <a:close/>
                  <a:moveTo>
                    <a:pt x="290" y="2874"/>
                  </a:moveTo>
                  <a:lnTo>
                    <a:pt x="290" y="2874"/>
                  </a:lnTo>
                  <a:lnTo>
                    <a:pt x="292" y="2876"/>
                  </a:lnTo>
                  <a:lnTo>
                    <a:pt x="294" y="2874"/>
                  </a:lnTo>
                  <a:lnTo>
                    <a:pt x="294" y="2872"/>
                  </a:lnTo>
                  <a:lnTo>
                    <a:pt x="294" y="2870"/>
                  </a:lnTo>
                  <a:lnTo>
                    <a:pt x="290" y="2868"/>
                  </a:lnTo>
                  <a:lnTo>
                    <a:pt x="290" y="2874"/>
                  </a:lnTo>
                  <a:close/>
                  <a:moveTo>
                    <a:pt x="592" y="3524"/>
                  </a:moveTo>
                  <a:lnTo>
                    <a:pt x="592" y="3524"/>
                  </a:lnTo>
                  <a:lnTo>
                    <a:pt x="596" y="3524"/>
                  </a:lnTo>
                  <a:lnTo>
                    <a:pt x="598" y="3524"/>
                  </a:lnTo>
                  <a:lnTo>
                    <a:pt x="598" y="3522"/>
                  </a:lnTo>
                  <a:lnTo>
                    <a:pt x="596" y="3518"/>
                  </a:lnTo>
                  <a:lnTo>
                    <a:pt x="594" y="3518"/>
                  </a:lnTo>
                  <a:lnTo>
                    <a:pt x="590" y="3520"/>
                  </a:lnTo>
                  <a:lnTo>
                    <a:pt x="590" y="3522"/>
                  </a:lnTo>
                  <a:lnTo>
                    <a:pt x="592" y="3524"/>
                  </a:lnTo>
                  <a:close/>
                  <a:moveTo>
                    <a:pt x="310" y="3406"/>
                  </a:moveTo>
                  <a:lnTo>
                    <a:pt x="310" y="3406"/>
                  </a:lnTo>
                  <a:lnTo>
                    <a:pt x="314" y="3406"/>
                  </a:lnTo>
                  <a:lnTo>
                    <a:pt x="318" y="3406"/>
                  </a:lnTo>
                  <a:lnTo>
                    <a:pt x="322" y="3406"/>
                  </a:lnTo>
                  <a:lnTo>
                    <a:pt x="326" y="3408"/>
                  </a:lnTo>
                  <a:lnTo>
                    <a:pt x="328" y="3408"/>
                  </a:lnTo>
                  <a:lnTo>
                    <a:pt x="324" y="3402"/>
                  </a:lnTo>
                  <a:lnTo>
                    <a:pt x="318" y="3396"/>
                  </a:lnTo>
                  <a:lnTo>
                    <a:pt x="316" y="3394"/>
                  </a:lnTo>
                  <a:lnTo>
                    <a:pt x="314" y="3394"/>
                  </a:lnTo>
                  <a:lnTo>
                    <a:pt x="312" y="3394"/>
                  </a:lnTo>
                  <a:lnTo>
                    <a:pt x="310" y="3392"/>
                  </a:lnTo>
                  <a:lnTo>
                    <a:pt x="308" y="3390"/>
                  </a:lnTo>
                  <a:lnTo>
                    <a:pt x="306" y="3392"/>
                  </a:lnTo>
                  <a:lnTo>
                    <a:pt x="304" y="3390"/>
                  </a:lnTo>
                  <a:lnTo>
                    <a:pt x="294" y="3384"/>
                  </a:lnTo>
                  <a:lnTo>
                    <a:pt x="284" y="3382"/>
                  </a:lnTo>
                  <a:lnTo>
                    <a:pt x="280" y="3378"/>
                  </a:lnTo>
                  <a:lnTo>
                    <a:pt x="274" y="3374"/>
                  </a:lnTo>
                  <a:lnTo>
                    <a:pt x="268" y="3370"/>
                  </a:lnTo>
                  <a:lnTo>
                    <a:pt x="264" y="3368"/>
                  </a:lnTo>
                  <a:lnTo>
                    <a:pt x="262" y="3370"/>
                  </a:lnTo>
                  <a:lnTo>
                    <a:pt x="266" y="3374"/>
                  </a:lnTo>
                  <a:lnTo>
                    <a:pt x="270" y="3376"/>
                  </a:lnTo>
                  <a:lnTo>
                    <a:pt x="270" y="3380"/>
                  </a:lnTo>
                  <a:lnTo>
                    <a:pt x="268" y="3380"/>
                  </a:lnTo>
                  <a:lnTo>
                    <a:pt x="272" y="3382"/>
                  </a:lnTo>
                  <a:lnTo>
                    <a:pt x="276" y="3384"/>
                  </a:lnTo>
                  <a:lnTo>
                    <a:pt x="278" y="3388"/>
                  </a:lnTo>
                  <a:lnTo>
                    <a:pt x="282" y="3390"/>
                  </a:lnTo>
                  <a:lnTo>
                    <a:pt x="288" y="3392"/>
                  </a:lnTo>
                  <a:lnTo>
                    <a:pt x="294" y="3392"/>
                  </a:lnTo>
                  <a:lnTo>
                    <a:pt x="296" y="3394"/>
                  </a:lnTo>
                  <a:lnTo>
                    <a:pt x="300" y="3396"/>
                  </a:lnTo>
                  <a:lnTo>
                    <a:pt x="302" y="3398"/>
                  </a:lnTo>
                  <a:lnTo>
                    <a:pt x="304" y="3398"/>
                  </a:lnTo>
                  <a:lnTo>
                    <a:pt x="308" y="3398"/>
                  </a:lnTo>
                  <a:lnTo>
                    <a:pt x="310" y="3400"/>
                  </a:lnTo>
                  <a:lnTo>
                    <a:pt x="310" y="3402"/>
                  </a:lnTo>
                  <a:lnTo>
                    <a:pt x="310" y="3404"/>
                  </a:lnTo>
                  <a:lnTo>
                    <a:pt x="310" y="3406"/>
                  </a:lnTo>
                  <a:close/>
                  <a:moveTo>
                    <a:pt x="262" y="3306"/>
                  </a:moveTo>
                  <a:lnTo>
                    <a:pt x="262" y="3306"/>
                  </a:lnTo>
                  <a:lnTo>
                    <a:pt x="260" y="3302"/>
                  </a:lnTo>
                  <a:lnTo>
                    <a:pt x="258" y="3302"/>
                  </a:lnTo>
                  <a:lnTo>
                    <a:pt x="258" y="3304"/>
                  </a:lnTo>
                  <a:lnTo>
                    <a:pt x="258" y="3310"/>
                  </a:lnTo>
                  <a:lnTo>
                    <a:pt x="258" y="3314"/>
                  </a:lnTo>
                  <a:lnTo>
                    <a:pt x="254" y="3308"/>
                  </a:lnTo>
                  <a:lnTo>
                    <a:pt x="252" y="3308"/>
                  </a:lnTo>
                  <a:lnTo>
                    <a:pt x="250" y="3310"/>
                  </a:lnTo>
                  <a:lnTo>
                    <a:pt x="248" y="3314"/>
                  </a:lnTo>
                  <a:lnTo>
                    <a:pt x="250" y="3318"/>
                  </a:lnTo>
                  <a:lnTo>
                    <a:pt x="252" y="3320"/>
                  </a:lnTo>
                  <a:lnTo>
                    <a:pt x="252" y="3322"/>
                  </a:lnTo>
                  <a:lnTo>
                    <a:pt x="250" y="3324"/>
                  </a:lnTo>
                  <a:lnTo>
                    <a:pt x="252" y="3328"/>
                  </a:lnTo>
                  <a:lnTo>
                    <a:pt x="252" y="3332"/>
                  </a:lnTo>
                  <a:lnTo>
                    <a:pt x="254" y="3332"/>
                  </a:lnTo>
                  <a:lnTo>
                    <a:pt x="258" y="3324"/>
                  </a:lnTo>
                  <a:lnTo>
                    <a:pt x="260" y="3314"/>
                  </a:lnTo>
                  <a:lnTo>
                    <a:pt x="262" y="3310"/>
                  </a:lnTo>
                  <a:lnTo>
                    <a:pt x="262" y="3306"/>
                  </a:lnTo>
                  <a:close/>
                  <a:moveTo>
                    <a:pt x="284" y="3406"/>
                  </a:moveTo>
                  <a:lnTo>
                    <a:pt x="284" y="3406"/>
                  </a:lnTo>
                  <a:lnTo>
                    <a:pt x="286" y="3406"/>
                  </a:lnTo>
                  <a:lnTo>
                    <a:pt x="288" y="3404"/>
                  </a:lnTo>
                  <a:lnTo>
                    <a:pt x="290" y="3402"/>
                  </a:lnTo>
                  <a:lnTo>
                    <a:pt x="290" y="3400"/>
                  </a:lnTo>
                  <a:lnTo>
                    <a:pt x="286" y="3398"/>
                  </a:lnTo>
                  <a:lnTo>
                    <a:pt x="284" y="3400"/>
                  </a:lnTo>
                  <a:lnTo>
                    <a:pt x="284" y="3404"/>
                  </a:lnTo>
                  <a:lnTo>
                    <a:pt x="284" y="3406"/>
                  </a:lnTo>
                  <a:close/>
                  <a:moveTo>
                    <a:pt x="268" y="3336"/>
                  </a:moveTo>
                  <a:lnTo>
                    <a:pt x="268" y="3336"/>
                  </a:lnTo>
                  <a:lnTo>
                    <a:pt x="260" y="3336"/>
                  </a:lnTo>
                  <a:lnTo>
                    <a:pt x="258" y="3336"/>
                  </a:lnTo>
                  <a:lnTo>
                    <a:pt x="256" y="3338"/>
                  </a:lnTo>
                  <a:lnTo>
                    <a:pt x="258" y="3340"/>
                  </a:lnTo>
                  <a:lnTo>
                    <a:pt x="262" y="3342"/>
                  </a:lnTo>
                  <a:lnTo>
                    <a:pt x="264" y="3342"/>
                  </a:lnTo>
                  <a:lnTo>
                    <a:pt x="268" y="3340"/>
                  </a:lnTo>
                  <a:lnTo>
                    <a:pt x="268" y="3338"/>
                  </a:lnTo>
                  <a:lnTo>
                    <a:pt x="268" y="3336"/>
                  </a:lnTo>
                  <a:close/>
                  <a:moveTo>
                    <a:pt x="412" y="3500"/>
                  </a:moveTo>
                  <a:lnTo>
                    <a:pt x="412" y="3500"/>
                  </a:lnTo>
                  <a:lnTo>
                    <a:pt x="406" y="3498"/>
                  </a:lnTo>
                  <a:lnTo>
                    <a:pt x="402" y="3496"/>
                  </a:lnTo>
                  <a:lnTo>
                    <a:pt x="398" y="3498"/>
                  </a:lnTo>
                  <a:lnTo>
                    <a:pt x="396" y="3500"/>
                  </a:lnTo>
                  <a:lnTo>
                    <a:pt x="396" y="3502"/>
                  </a:lnTo>
                  <a:lnTo>
                    <a:pt x="398" y="3504"/>
                  </a:lnTo>
                  <a:lnTo>
                    <a:pt x="402" y="3502"/>
                  </a:lnTo>
                  <a:lnTo>
                    <a:pt x="406" y="3500"/>
                  </a:lnTo>
                  <a:lnTo>
                    <a:pt x="408" y="3502"/>
                  </a:lnTo>
                  <a:lnTo>
                    <a:pt x="410" y="3502"/>
                  </a:lnTo>
                  <a:lnTo>
                    <a:pt x="414" y="3504"/>
                  </a:lnTo>
                  <a:lnTo>
                    <a:pt x="414" y="3502"/>
                  </a:lnTo>
                  <a:lnTo>
                    <a:pt x="416" y="3500"/>
                  </a:lnTo>
                  <a:lnTo>
                    <a:pt x="414" y="3500"/>
                  </a:lnTo>
                  <a:lnTo>
                    <a:pt x="412" y="3500"/>
                  </a:lnTo>
                  <a:close/>
                  <a:moveTo>
                    <a:pt x="248" y="3284"/>
                  </a:moveTo>
                  <a:lnTo>
                    <a:pt x="248" y="3284"/>
                  </a:lnTo>
                  <a:lnTo>
                    <a:pt x="244" y="3282"/>
                  </a:lnTo>
                  <a:lnTo>
                    <a:pt x="244" y="3284"/>
                  </a:lnTo>
                  <a:lnTo>
                    <a:pt x="244" y="3292"/>
                  </a:lnTo>
                  <a:lnTo>
                    <a:pt x="240" y="3300"/>
                  </a:lnTo>
                  <a:lnTo>
                    <a:pt x="240" y="3302"/>
                  </a:lnTo>
                  <a:lnTo>
                    <a:pt x="244" y="3302"/>
                  </a:lnTo>
                  <a:lnTo>
                    <a:pt x="246" y="3300"/>
                  </a:lnTo>
                  <a:lnTo>
                    <a:pt x="246" y="3298"/>
                  </a:lnTo>
                  <a:lnTo>
                    <a:pt x="248" y="3294"/>
                  </a:lnTo>
                  <a:lnTo>
                    <a:pt x="248" y="3292"/>
                  </a:lnTo>
                  <a:lnTo>
                    <a:pt x="252" y="3288"/>
                  </a:lnTo>
                  <a:lnTo>
                    <a:pt x="248" y="3284"/>
                  </a:lnTo>
                  <a:close/>
                  <a:moveTo>
                    <a:pt x="376" y="3462"/>
                  </a:moveTo>
                  <a:lnTo>
                    <a:pt x="376" y="3462"/>
                  </a:lnTo>
                  <a:lnTo>
                    <a:pt x="376" y="3466"/>
                  </a:lnTo>
                  <a:lnTo>
                    <a:pt x="378" y="3468"/>
                  </a:lnTo>
                  <a:lnTo>
                    <a:pt x="380" y="3468"/>
                  </a:lnTo>
                  <a:lnTo>
                    <a:pt x="380" y="3464"/>
                  </a:lnTo>
                  <a:lnTo>
                    <a:pt x="380" y="3462"/>
                  </a:lnTo>
                  <a:lnTo>
                    <a:pt x="382" y="3462"/>
                  </a:lnTo>
                  <a:lnTo>
                    <a:pt x="384" y="3460"/>
                  </a:lnTo>
                  <a:lnTo>
                    <a:pt x="384" y="3456"/>
                  </a:lnTo>
                  <a:lnTo>
                    <a:pt x="386" y="3454"/>
                  </a:lnTo>
                  <a:lnTo>
                    <a:pt x="386" y="3452"/>
                  </a:lnTo>
                  <a:lnTo>
                    <a:pt x="386" y="3448"/>
                  </a:lnTo>
                  <a:lnTo>
                    <a:pt x="386" y="3444"/>
                  </a:lnTo>
                  <a:lnTo>
                    <a:pt x="386" y="3442"/>
                  </a:lnTo>
                  <a:lnTo>
                    <a:pt x="384" y="3440"/>
                  </a:lnTo>
                  <a:lnTo>
                    <a:pt x="378" y="3438"/>
                  </a:lnTo>
                  <a:lnTo>
                    <a:pt x="376" y="3438"/>
                  </a:lnTo>
                  <a:lnTo>
                    <a:pt x="374" y="3442"/>
                  </a:lnTo>
                  <a:lnTo>
                    <a:pt x="372" y="3444"/>
                  </a:lnTo>
                  <a:lnTo>
                    <a:pt x="370" y="3442"/>
                  </a:lnTo>
                  <a:lnTo>
                    <a:pt x="368" y="3442"/>
                  </a:lnTo>
                  <a:lnTo>
                    <a:pt x="364" y="3442"/>
                  </a:lnTo>
                  <a:lnTo>
                    <a:pt x="362" y="3444"/>
                  </a:lnTo>
                  <a:lnTo>
                    <a:pt x="362" y="3446"/>
                  </a:lnTo>
                  <a:lnTo>
                    <a:pt x="368" y="3452"/>
                  </a:lnTo>
                  <a:lnTo>
                    <a:pt x="374" y="3458"/>
                  </a:lnTo>
                  <a:lnTo>
                    <a:pt x="376" y="3460"/>
                  </a:lnTo>
                  <a:lnTo>
                    <a:pt x="376" y="3462"/>
                  </a:lnTo>
                  <a:close/>
                  <a:moveTo>
                    <a:pt x="360" y="3454"/>
                  </a:moveTo>
                  <a:lnTo>
                    <a:pt x="360" y="3454"/>
                  </a:lnTo>
                  <a:lnTo>
                    <a:pt x="358" y="3458"/>
                  </a:lnTo>
                  <a:lnTo>
                    <a:pt x="354" y="3458"/>
                  </a:lnTo>
                  <a:lnTo>
                    <a:pt x="352" y="3460"/>
                  </a:lnTo>
                  <a:lnTo>
                    <a:pt x="354" y="3462"/>
                  </a:lnTo>
                  <a:lnTo>
                    <a:pt x="356" y="3464"/>
                  </a:lnTo>
                  <a:lnTo>
                    <a:pt x="358" y="3464"/>
                  </a:lnTo>
                  <a:lnTo>
                    <a:pt x="364" y="3458"/>
                  </a:lnTo>
                  <a:lnTo>
                    <a:pt x="364" y="3456"/>
                  </a:lnTo>
                  <a:lnTo>
                    <a:pt x="364" y="3454"/>
                  </a:lnTo>
                  <a:lnTo>
                    <a:pt x="362" y="3452"/>
                  </a:lnTo>
                  <a:lnTo>
                    <a:pt x="360" y="3454"/>
                  </a:lnTo>
                  <a:close/>
                  <a:moveTo>
                    <a:pt x="390" y="3462"/>
                  </a:moveTo>
                  <a:lnTo>
                    <a:pt x="390" y="3462"/>
                  </a:lnTo>
                  <a:lnTo>
                    <a:pt x="394" y="3462"/>
                  </a:lnTo>
                  <a:lnTo>
                    <a:pt x="394" y="3460"/>
                  </a:lnTo>
                  <a:lnTo>
                    <a:pt x="396" y="3458"/>
                  </a:lnTo>
                  <a:lnTo>
                    <a:pt x="398" y="3460"/>
                  </a:lnTo>
                  <a:lnTo>
                    <a:pt x="402" y="3462"/>
                  </a:lnTo>
                  <a:lnTo>
                    <a:pt x="402" y="3464"/>
                  </a:lnTo>
                  <a:lnTo>
                    <a:pt x="402" y="3466"/>
                  </a:lnTo>
                  <a:lnTo>
                    <a:pt x="406" y="3468"/>
                  </a:lnTo>
                  <a:lnTo>
                    <a:pt x="410" y="3468"/>
                  </a:lnTo>
                  <a:lnTo>
                    <a:pt x="412" y="3466"/>
                  </a:lnTo>
                  <a:lnTo>
                    <a:pt x="412" y="3454"/>
                  </a:lnTo>
                  <a:lnTo>
                    <a:pt x="410" y="3450"/>
                  </a:lnTo>
                  <a:lnTo>
                    <a:pt x="408" y="3450"/>
                  </a:lnTo>
                  <a:lnTo>
                    <a:pt x="406" y="3450"/>
                  </a:lnTo>
                  <a:lnTo>
                    <a:pt x="402" y="3448"/>
                  </a:lnTo>
                  <a:lnTo>
                    <a:pt x="400" y="3444"/>
                  </a:lnTo>
                  <a:lnTo>
                    <a:pt x="394" y="3442"/>
                  </a:lnTo>
                  <a:lnTo>
                    <a:pt x="390" y="3444"/>
                  </a:lnTo>
                  <a:lnTo>
                    <a:pt x="388" y="3446"/>
                  </a:lnTo>
                  <a:lnTo>
                    <a:pt x="388" y="3448"/>
                  </a:lnTo>
                  <a:lnTo>
                    <a:pt x="390" y="3454"/>
                  </a:lnTo>
                  <a:lnTo>
                    <a:pt x="388" y="3456"/>
                  </a:lnTo>
                  <a:lnTo>
                    <a:pt x="388" y="3460"/>
                  </a:lnTo>
                  <a:lnTo>
                    <a:pt x="390" y="3462"/>
                  </a:lnTo>
                  <a:close/>
                  <a:moveTo>
                    <a:pt x="356" y="3450"/>
                  </a:moveTo>
                  <a:lnTo>
                    <a:pt x="356" y="3450"/>
                  </a:lnTo>
                  <a:lnTo>
                    <a:pt x="358" y="3450"/>
                  </a:lnTo>
                  <a:lnTo>
                    <a:pt x="360" y="3450"/>
                  </a:lnTo>
                  <a:lnTo>
                    <a:pt x="358" y="3444"/>
                  </a:lnTo>
                  <a:lnTo>
                    <a:pt x="358" y="3442"/>
                  </a:lnTo>
                  <a:lnTo>
                    <a:pt x="358" y="3440"/>
                  </a:lnTo>
                  <a:lnTo>
                    <a:pt x="362" y="3438"/>
                  </a:lnTo>
                  <a:lnTo>
                    <a:pt x="366" y="3436"/>
                  </a:lnTo>
                  <a:lnTo>
                    <a:pt x="366" y="3434"/>
                  </a:lnTo>
                  <a:lnTo>
                    <a:pt x="366" y="3432"/>
                  </a:lnTo>
                  <a:lnTo>
                    <a:pt x="362" y="3430"/>
                  </a:lnTo>
                  <a:lnTo>
                    <a:pt x="360" y="3430"/>
                  </a:lnTo>
                  <a:lnTo>
                    <a:pt x="358" y="3428"/>
                  </a:lnTo>
                  <a:lnTo>
                    <a:pt x="356" y="3426"/>
                  </a:lnTo>
                  <a:lnTo>
                    <a:pt x="354" y="3422"/>
                  </a:lnTo>
                  <a:lnTo>
                    <a:pt x="352" y="3420"/>
                  </a:lnTo>
                  <a:lnTo>
                    <a:pt x="348" y="3418"/>
                  </a:lnTo>
                  <a:lnTo>
                    <a:pt x="346" y="3420"/>
                  </a:lnTo>
                  <a:lnTo>
                    <a:pt x="344" y="3420"/>
                  </a:lnTo>
                  <a:lnTo>
                    <a:pt x="344" y="3418"/>
                  </a:lnTo>
                  <a:lnTo>
                    <a:pt x="342" y="3418"/>
                  </a:lnTo>
                  <a:lnTo>
                    <a:pt x="340" y="3420"/>
                  </a:lnTo>
                  <a:lnTo>
                    <a:pt x="338" y="3422"/>
                  </a:lnTo>
                  <a:lnTo>
                    <a:pt x="338" y="3418"/>
                  </a:lnTo>
                  <a:lnTo>
                    <a:pt x="336" y="3414"/>
                  </a:lnTo>
                  <a:lnTo>
                    <a:pt x="332" y="3410"/>
                  </a:lnTo>
                  <a:lnTo>
                    <a:pt x="328" y="3410"/>
                  </a:lnTo>
                  <a:lnTo>
                    <a:pt x="328" y="3412"/>
                  </a:lnTo>
                  <a:lnTo>
                    <a:pt x="328" y="3414"/>
                  </a:lnTo>
                  <a:lnTo>
                    <a:pt x="322" y="3414"/>
                  </a:lnTo>
                  <a:lnTo>
                    <a:pt x="320" y="3414"/>
                  </a:lnTo>
                  <a:lnTo>
                    <a:pt x="318" y="3414"/>
                  </a:lnTo>
                  <a:lnTo>
                    <a:pt x="320" y="3418"/>
                  </a:lnTo>
                  <a:lnTo>
                    <a:pt x="322" y="3422"/>
                  </a:lnTo>
                  <a:lnTo>
                    <a:pt x="320" y="3422"/>
                  </a:lnTo>
                  <a:lnTo>
                    <a:pt x="314" y="3420"/>
                  </a:lnTo>
                  <a:lnTo>
                    <a:pt x="310" y="3422"/>
                  </a:lnTo>
                  <a:lnTo>
                    <a:pt x="308" y="3424"/>
                  </a:lnTo>
                  <a:lnTo>
                    <a:pt x="308" y="3426"/>
                  </a:lnTo>
                  <a:lnTo>
                    <a:pt x="310" y="3428"/>
                  </a:lnTo>
                  <a:lnTo>
                    <a:pt x="312" y="3430"/>
                  </a:lnTo>
                  <a:lnTo>
                    <a:pt x="312" y="3432"/>
                  </a:lnTo>
                  <a:lnTo>
                    <a:pt x="316" y="3432"/>
                  </a:lnTo>
                  <a:lnTo>
                    <a:pt x="320" y="3430"/>
                  </a:lnTo>
                  <a:lnTo>
                    <a:pt x="322" y="3432"/>
                  </a:lnTo>
                  <a:lnTo>
                    <a:pt x="322" y="3434"/>
                  </a:lnTo>
                  <a:lnTo>
                    <a:pt x="322" y="3442"/>
                  </a:lnTo>
                  <a:lnTo>
                    <a:pt x="324" y="3444"/>
                  </a:lnTo>
                  <a:lnTo>
                    <a:pt x="328" y="3448"/>
                  </a:lnTo>
                  <a:lnTo>
                    <a:pt x="330" y="3448"/>
                  </a:lnTo>
                  <a:lnTo>
                    <a:pt x="332" y="3448"/>
                  </a:lnTo>
                  <a:lnTo>
                    <a:pt x="332" y="3442"/>
                  </a:lnTo>
                  <a:lnTo>
                    <a:pt x="332" y="3438"/>
                  </a:lnTo>
                  <a:lnTo>
                    <a:pt x="334" y="3438"/>
                  </a:lnTo>
                  <a:lnTo>
                    <a:pt x="336" y="3440"/>
                  </a:lnTo>
                  <a:lnTo>
                    <a:pt x="340" y="3438"/>
                  </a:lnTo>
                  <a:lnTo>
                    <a:pt x="342" y="3438"/>
                  </a:lnTo>
                  <a:lnTo>
                    <a:pt x="342" y="3442"/>
                  </a:lnTo>
                  <a:lnTo>
                    <a:pt x="340" y="3448"/>
                  </a:lnTo>
                  <a:lnTo>
                    <a:pt x="336" y="3450"/>
                  </a:lnTo>
                  <a:lnTo>
                    <a:pt x="334" y="3452"/>
                  </a:lnTo>
                  <a:lnTo>
                    <a:pt x="338" y="3454"/>
                  </a:lnTo>
                  <a:lnTo>
                    <a:pt x="342" y="3454"/>
                  </a:lnTo>
                  <a:lnTo>
                    <a:pt x="346" y="3454"/>
                  </a:lnTo>
                  <a:lnTo>
                    <a:pt x="348" y="3452"/>
                  </a:lnTo>
                  <a:lnTo>
                    <a:pt x="350" y="3452"/>
                  </a:lnTo>
                  <a:lnTo>
                    <a:pt x="352" y="3452"/>
                  </a:lnTo>
                  <a:lnTo>
                    <a:pt x="352" y="3450"/>
                  </a:lnTo>
                  <a:lnTo>
                    <a:pt x="354" y="3448"/>
                  </a:lnTo>
                  <a:lnTo>
                    <a:pt x="356" y="3450"/>
                  </a:lnTo>
                  <a:close/>
                  <a:moveTo>
                    <a:pt x="490" y="3366"/>
                  </a:moveTo>
                  <a:lnTo>
                    <a:pt x="490" y="3366"/>
                  </a:lnTo>
                  <a:lnTo>
                    <a:pt x="488" y="3366"/>
                  </a:lnTo>
                  <a:lnTo>
                    <a:pt x="486" y="3364"/>
                  </a:lnTo>
                  <a:lnTo>
                    <a:pt x="482" y="3360"/>
                  </a:lnTo>
                  <a:lnTo>
                    <a:pt x="480" y="3354"/>
                  </a:lnTo>
                  <a:lnTo>
                    <a:pt x="478" y="3352"/>
                  </a:lnTo>
                  <a:lnTo>
                    <a:pt x="476" y="3352"/>
                  </a:lnTo>
                  <a:lnTo>
                    <a:pt x="472" y="3356"/>
                  </a:lnTo>
                  <a:lnTo>
                    <a:pt x="468" y="3364"/>
                  </a:lnTo>
                  <a:lnTo>
                    <a:pt x="464" y="3370"/>
                  </a:lnTo>
                  <a:lnTo>
                    <a:pt x="460" y="3374"/>
                  </a:lnTo>
                  <a:lnTo>
                    <a:pt x="454" y="3374"/>
                  </a:lnTo>
                  <a:lnTo>
                    <a:pt x="450" y="3372"/>
                  </a:lnTo>
                  <a:lnTo>
                    <a:pt x="446" y="3368"/>
                  </a:lnTo>
                  <a:lnTo>
                    <a:pt x="440" y="3370"/>
                  </a:lnTo>
                  <a:lnTo>
                    <a:pt x="438" y="3370"/>
                  </a:lnTo>
                  <a:lnTo>
                    <a:pt x="440" y="3372"/>
                  </a:lnTo>
                  <a:lnTo>
                    <a:pt x="442" y="3374"/>
                  </a:lnTo>
                  <a:lnTo>
                    <a:pt x="444" y="3376"/>
                  </a:lnTo>
                  <a:lnTo>
                    <a:pt x="444" y="3378"/>
                  </a:lnTo>
                  <a:lnTo>
                    <a:pt x="448" y="3380"/>
                  </a:lnTo>
                  <a:lnTo>
                    <a:pt x="450" y="3382"/>
                  </a:lnTo>
                  <a:lnTo>
                    <a:pt x="448" y="3384"/>
                  </a:lnTo>
                  <a:lnTo>
                    <a:pt x="446" y="3388"/>
                  </a:lnTo>
                  <a:lnTo>
                    <a:pt x="444" y="3388"/>
                  </a:lnTo>
                  <a:lnTo>
                    <a:pt x="440" y="3384"/>
                  </a:lnTo>
                  <a:lnTo>
                    <a:pt x="438" y="3382"/>
                  </a:lnTo>
                  <a:lnTo>
                    <a:pt x="438" y="3384"/>
                  </a:lnTo>
                  <a:lnTo>
                    <a:pt x="436" y="3388"/>
                  </a:lnTo>
                  <a:lnTo>
                    <a:pt x="436" y="3398"/>
                  </a:lnTo>
                  <a:lnTo>
                    <a:pt x="440" y="3410"/>
                  </a:lnTo>
                  <a:lnTo>
                    <a:pt x="442" y="3412"/>
                  </a:lnTo>
                  <a:lnTo>
                    <a:pt x="448" y="3414"/>
                  </a:lnTo>
                  <a:lnTo>
                    <a:pt x="460" y="3410"/>
                  </a:lnTo>
                  <a:lnTo>
                    <a:pt x="474" y="3406"/>
                  </a:lnTo>
                  <a:lnTo>
                    <a:pt x="478" y="3406"/>
                  </a:lnTo>
                  <a:lnTo>
                    <a:pt x="480" y="3408"/>
                  </a:lnTo>
                  <a:lnTo>
                    <a:pt x="482" y="3414"/>
                  </a:lnTo>
                  <a:lnTo>
                    <a:pt x="478" y="3418"/>
                  </a:lnTo>
                  <a:lnTo>
                    <a:pt x="472" y="3422"/>
                  </a:lnTo>
                  <a:lnTo>
                    <a:pt x="466" y="3424"/>
                  </a:lnTo>
                  <a:lnTo>
                    <a:pt x="452" y="3430"/>
                  </a:lnTo>
                  <a:lnTo>
                    <a:pt x="448" y="3434"/>
                  </a:lnTo>
                  <a:lnTo>
                    <a:pt x="448" y="3438"/>
                  </a:lnTo>
                  <a:lnTo>
                    <a:pt x="452" y="3446"/>
                  </a:lnTo>
                  <a:lnTo>
                    <a:pt x="458" y="3452"/>
                  </a:lnTo>
                  <a:lnTo>
                    <a:pt x="464" y="3458"/>
                  </a:lnTo>
                  <a:lnTo>
                    <a:pt x="474" y="3462"/>
                  </a:lnTo>
                  <a:lnTo>
                    <a:pt x="488" y="3470"/>
                  </a:lnTo>
                  <a:lnTo>
                    <a:pt x="494" y="3472"/>
                  </a:lnTo>
                  <a:lnTo>
                    <a:pt x="496" y="3474"/>
                  </a:lnTo>
                  <a:lnTo>
                    <a:pt x="482" y="3472"/>
                  </a:lnTo>
                  <a:lnTo>
                    <a:pt x="476" y="3468"/>
                  </a:lnTo>
                  <a:lnTo>
                    <a:pt x="474" y="3468"/>
                  </a:lnTo>
                  <a:lnTo>
                    <a:pt x="472" y="3468"/>
                  </a:lnTo>
                  <a:lnTo>
                    <a:pt x="470" y="3470"/>
                  </a:lnTo>
                  <a:lnTo>
                    <a:pt x="468" y="3470"/>
                  </a:lnTo>
                  <a:lnTo>
                    <a:pt x="462" y="3466"/>
                  </a:lnTo>
                  <a:lnTo>
                    <a:pt x="456" y="3464"/>
                  </a:lnTo>
                  <a:lnTo>
                    <a:pt x="452" y="3464"/>
                  </a:lnTo>
                  <a:lnTo>
                    <a:pt x="450" y="3464"/>
                  </a:lnTo>
                  <a:lnTo>
                    <a:pt x="448" y="3466"/>
                  </a:lnTo>
                  <a:lnTo>
                    <a:pt x="448" y="3468"/>
                  </a:lnTo>
                  <a:lnTo>
                    <a:pt x="448" y="3472"/>
                  </a:lnTo>
                  <a:lnTo>
                    <a:pt x="450" y="3472"/>
                  </a:lnTo>
                  <a:lnTo>
                    <a:pt x="448" y="3472"/>
                  </a:lnTo>
                  <a:lnTo>
                    <a:pt x="442" y="3468"/>
                  </a:lnTo>
                  <a:lnTo>
                    <a:pt x="422" y="3454"/>
                  </a:lnTo>
                  <a:lnTo>
                    <a:pt x="416" y="3452"/>
                  </a:lnTo>
                  <a:lnTo>
                    <a:pt x="416" y="3454"/>
                  </a:lnTo>
                  <a:lnTo>
                    <a:pt x="418" y="3456"/>
                  </a:lnTo>
                  <a:lnTo>
                    <a:pt x="422" y="3462"/>
                  </a:lnTo>
                  <a:lnTo>
                    <a:pt x="428" y="3464"/>
                  </a:lnTo>
                  <a:lnTo>
                    <a:pt x="430" y="3466"/>
                  </a:lnTo>
                  <a:lnTo>
                    <a:pt x="426" y="3466"/>
                  </a:lnTo>
                  <a:lnTo>
                    <a:pt x="420" y="3466"/>
                  </a:lnTo>
                  <a:lnTo>
                    <a:pt x="418" y="3468"/>
                  </a:lnTo>
                  <a:lnTo>
                    <a:pt x="416" y="3472"/>
                  </a:lnTo>
                  <a:lnTo>
                    <a:pt x="414" y="3476"/>
                  </a:lnTo>
                  <a:lnTo>
                    <a:pt x="408" y="3474"/>
                  </a:lnTo>
                  <a:lnTo>
                    <a:pt x="398" y="3470"/>
                  </a:lnTo>
                  <a:lnTo>
                    <a:pt x="398" y="3472"/>
                  </a:lnTo>
                  <a:lnTo>
                    <a:pt x="396" y="3474"/>
                  </a:lnTo>
                  <a:lnTo>
                    <a:pt x="392" y="3472"/>
                  </a:lnTo>
                  <a:lnTo>
                    <a:pt x="380" y="3470"/>
                  </a:lnTo>
                  <a:lnTo>
                    <a:pt x="380" y="3472"/>
                  </a:lnTo>
                  <a:lnTo>
                    <a:pt x="382" y="3476"/>
                  </a:lnTo>
                  <a:lnTo>
                    <a:pt x="386" y="3478"/>
                  </a:lnTo>
                  <a:lnTo>
                    <a:pt x="386" y="3480"/>
                  </a:lnTo>
                  <a:lnTo>
                    <a:pt x="382" y="3480"/>
                  </a:lnTo>
                  <a:lnTo>
                    <a:pt x="376" y="3476"/>
                  </a:lnTo>
                  <a:lnTo>
                    <a:pt x="374" y="3474"/>
                  </a:lnTo>
                  <a:lnTo>
                    <a:pt x="372" y="3474"/>
                  </a:lnTo>
                  <a:lnTo>
                    <a:pt x="374" y="3476"/>
                  </a:lnTo>
                  <a:lnTo>
                    <a:pt x="374" y="3482"/>
                  </a:lnTo>
                  <a:lnTo>
                    <a:pt x="374" y="3484"/>
                  </a:lnTo>
                  <a:lnTo>
                    <a:pt x="374" y="3486"/>
                  </a:lnTo>
                  <a:lnTo>
                    <a:pt x="376" y="3486"/>
                  </a:lnTo>
                  <a:lnTo>
                    <a:pt x="380" y="3488"/>
                  </a:lnTo>
                  <a:lnTo>
                    <a:pt x="384" y="3486"/>
                  </a:lnTo>
                  <a:lnTo>
                    <a:pt x="390" y="3486"/>
                  </a:lnTo>
                  <a:lnTo>
                    <a:pt x="394" y="3488"/>
                  </a:lnTo>
                  <a:lnTo>
                    <a:pt x="396" y="3488"/>
                  </a:lnTo>
                  <a:lnTo>
                    <a:pt x="398" y="3484"/>
                  </a:lnTo>
                  <a:lnTo>
                    <a:pt x="400" y="3480"/>
                  </a:lnTo>
                  <a:lnTo>
                    <a:pt x="402" y="3480"/>
                  </a:lnTo>
                  <a:lnTo>
                    <a:pt x="404" y="3480"/>
                  </a:lnTo>
                  <a:lnTo>
                    <a:pt x="402" y="3484"/>
                  </a:lnTo>
                  <a:lnTo>
                    <a:pt x="402" y="3486"/>
                  </a:lnTo>
                  <a:lnTo>
                    <a:pt x="404" y="3488"/>
                  </a:lnTo>
                  <a:lnTo>
                    <a:pt x="408" y="3488"/>
                  </a:lnTo>
                  <a:lnTo>
                    <a:pt x="412" y="3486"/>
                  </a:lnTo>
                  <a:lnTo>
                    <a:pt x="416" y="3486"/>
                  </a:lnTo>
                  <a:lnTo>
                    <a:pt x="414" y="3488"/>
                  </a:lnTo>
                  <a:lnTo>
                    <a:pt x="412" y="3492"/>
                  </a:lnTo>
                  <a:lnTo>
                    <a:pt x="414" y="3494"/>
                  </a:lnTo>
                  <a:lnTo>
                    <a:pt x="416" y="3492"/>
                  </a:lnTo>
                  <a:lnTo>
                    <a:pt x="418" y="3494"/>
                  </a:lnTo>
                  <a:lnTo>
                    <a:pt x="422" y="3498"/>
                  </a:lnTo>
                  <a:lnTo>
                    <a:pt x="424" y="3498"/>
                  </a:lnTo>
                  <a:lnTo>
                    <a:pt x="428" y="3496"/>
                  </a:lnTo>
                  <a:lnTo>
                    <a:pt x="432" y="3496"/>
                  </a:lnTo>
                  <a:lnTo>
                    <a:pt x="438" y="3498"/>
                  </a:lnTo>
                  <a:lnTo>
                    <a:pt x="442" y="3498"/>
                  </a:lnTo>
                  <a:lnTo>
                    <a:pt x="446" y="3496"/>
                  </a:lnTo>
                  <a:lnTo>
                    <a:pt x="450" y="3496"/>
                  </a:lnTo>
                  <a:lnTo>
                    <a:pt x="452" y="3498"/>
                  </a:lnTo>
                  <a:lnTo>
                    <a:pt x="452" y="3500"/>
                  </a:lnTo>
                  <a:lnTo>
                    <a:pt x="456" y="3498"/>
                  </a:lnTo>
                  <a:lnTo>
                    <a:pt x="458" y="3496"/>
                  </a:lnTo>
                  <a:lnTo>
                    <a:pt x="462" y="3496"/>
                  </a:lnTo>
                  <a:lnTo>
                    <a:pt x="464" y="3496"/>
                  </a:lnTo>
                  <a:lnTo>
                    <a:pt x="466" y="3492"/>
                  </a:lnTo>
                  <a:lnTo>
                    <a:pt x="468" y="3494"/>
                  </a:lnTo>
                  <a:lnTo>
                    <a:pt x="470" y="3498"/>
                  </a:lnTo>
                  <a:lnTo>
                    <a:pt x="478" y="3500"/>
                  </a:lnTo>
                  <a:lnTo>
                    <a:pt x="496" y="3504"/>
                  </a:lnTo>
                  <a:lnTo>
                    <a:pt x="502" y="3504"/>
                  </a:lnTo>
                  <a:lnTo>
                    <a:pt x="504" y="3504"/>
                  </a:lnTo>
                  <a:lnTo>
                    <a:pt x="504" y="3502"/>
                  </a:lnTo>
                  <a:lnTo>
                    <a:pt x="504" y="3500"/>
                  </a:lnTo>
                  <a:lnTo>
                    <a:pt x="506" y="3500"/>
                  </a:lnTo>
                  <a:lnTo>
                    <a:pt x="510" y="3502"/>
                  </a:lnTo>
                  <a:lnTo>
                    <a:pt x="510" y="3364"/>
                  </a:lnTo>
                  <a:lnTo>
                    <a:pt x="508" y="3362"/>
                  </a:lnTo>
                  <a:lnTo>
                    <a:pt x="504" y="3360"/>
                  </a:lnTo>
                  <a:lnTo>
                    <a:pt x="500" y="3360"/>
                  </a:lnTo>
                  <a:lnTo>
                    <a:pt x="496" y="3364"/>
                  </a:lnTo>
                  <a:lnTo>
                    <a:pt x="490" y="3366"/>
                  </a:lnTo>
                  <a:close/>
                  <a:moveTo>
                    <a:pt x="298" y="2826"/>
                  </a:moveTo>
                  <a:lnTo>
                    <a:pt x="298" y="2826"/>
                  </a:lnTo>
                  <a:lnTo>
                    <a:pt x="304" y="2826"/>
                  </a:lnTo>
                  <a:lnTo>
                    <a:pt x="306" y="2824"/>
                  </a:lnTo>
                  <a:lnTo>
                    <a:pt x="306" y="2822"/>
                  </a:lnTo>
                  <a:lnTo>
                    <a:pt x="304" y="2820"/>
                  </a:lnTo>
                  <a:lnTo>
                    <a:pt x="302" y="2814"/>
                  </a:lnTo>
                  <a:lnTo>
                    <a:pt x="304" y="2812"/>
                  </a:lnTo>
                  <a:lnTo>
                    <a:pt x="308" y="2812"/>
                  </a:lnTo>
                  <a:lnTo>
                    <a:pt x="310" y="2812"/>
                  </a:lnTo>
                  <a:lnTo>
                    <a:pt x="312" y="2810"/>
                  </a:lnTo>
                  <a:lnTo>
                    <a:pt x="310" y="2806"/>
                  </a:lnTo>
                  <a:lnTo>
                    <a:pt x="308" y="2800"/>
                  </a:lnTo>
                  <a:lnTo>
                    <a:pt x="308" y="2798"/>
                  </a:lnTo>
                  <a:lnTo>
                    <a:pt x="310" y="2798"/>
                  </a:lnTo>
                  <a:lnTo>
                    <a:pt x="314" y="2798"/>
                  </a:lnTo>
                  <a:lnTo>
                    <a:pt x="314" y="2794"/>
                  </a:lnTo>
                  <a:lnTo>
                    <a:pt x="304" y="2784"/>
                  </a:lnTo>
                  <a:lnTo>
                    <a:pt x="302" y="2780"/>
                  </a:lnTo>
                  <a:lnTo>
                    <a:pt x="302" y="2778"/>
                  </a:lnTo>
                  <a:lnTo>
                    <a:pt x="306" y="2776"/>
                  </a:lnTo>
                  <a:lnTo>
                    <a:pt x="306" y="2774"/>
                  </a:lnTo>
                  <a:lnTo>
                    <a:pt x="306" y="2770"/>
                  </a:lnTo>
                  <a:lnTo>
                    <a:pt x="306" y="2768"/>
                  </a:lnTo>
                  <a:lnTo>
                    <a:pt x="316" y="2764"/>
                  </a:lnTo>
                  <a:lnTo>
                    <a:pt x="318" y="2764"/>
                  </a:lnTo>
                  <a:lnTo>
                    <a:pt x="320" y="2762"/>
                  </a:lnTo>
                  <a:lnTo>
                    <a:pt x="318" y="2758"/>
                  </a:lnTo>
                  <a:lnTo>
                    <a:pt x="312" y="2748"/>
                  </a:lnTo>
                  <a:lnTo>
                    <a:pt x="310" y="2740"/>
                  </a:lnTo>
                  <a:lnTo>
                    <a:pt x="308" y="2738"/>
                  </a:lnTo>
                  <a:lnTo>
                    <a:pt x="302" y="2738"/>
                  </a:lnTo>
                  <a:lnTo>
                    <a:pt x="298" y="2740"/>
                  </a:lnTo>
                  <a:lnTo>
                    <a:pt x="298" y="2738"/>
                  </a:lnTo>
                  <a:lnTo>
                    <a:pt x="298" y="2736"/>
                  </a:lnTo>
                  <a:lnTo>
                    <a:pt x="296" y="2736"/>
                  </a:lnTo>
                  <a:lnTo>
                    <a:pt x="292" y="2736"/>
                  </a:lnTo>
                  <a:lnTo>
                    <a:pt x="290" y="2736"/>
                  </a:lnTo>
                  <a:lnTo>
                    <a:pt x="290" y="2738"/>
                  </a:lnTo>
                  <a:lnTo>
                    <a:pt x="290" y="2744"/>
                  </a:lnTo>
                  <a:lnTo>
                    <a:pt x="290" y="2752"/>
                  </a:lnTo>
                  <a:lnTo>
                    <a:pt x="288" y="2756"/>
                  </a:lnTo>
                  <a:lnTo>
                    <a:pt x="286" y="2762"/>
                  </a:lnTo>
                  <a:lnTo>
                    <a:pt x="284" y="2770"/>
                  </a:lnTo>
                  <a:lnTo>
                    <a:pt x="284" y="2778"/>
                  </a:lnTo>
                  <a:lnTo>
                    <a:pt x="286" y="2782"/>
                  </a:lnTo>
                  <a:lnTo>
                    <a:pt x="286" y="2790"/>
                  </a:lnTo>
                  <a:lnTo>
                    <a:pt x="282" y="2802"/>
                  </a:lnTo>
                  <a:lnTo>
                    <a:pt x="278" y="2814"/>
                  </a:lnTo>
                  <a:lnTo>
                    <a:pt x="278" y="2818"/>
                  </a:lnTo>
                  <a:lnTo>
                    <a:pt x="280" y="2822"/>
                  </a:lnTo>
                  <a:lnTo>
                    <a:pt x="286" y="2824"/>
                  </a:lnTo>
                  <a:lnTo>
                    <a:pt x="298" y="2826"/>
                  </a:lnTo>
                  <a:close/>
                  <a:moveTo>
                    <a:pt x="316" y="2894"/>
                  </a:moveTo>
                  <a:lnTo>
                    <a:pt x="316" y="2894"/>
                  </a:lnTo>
                  <a:lnTo>
                    <a:pt x="316" y="2898"/>
                  </a:lnTo>
                  <a:lnTo>
                    <a:pt x="318" y="2902"/>
                  </a:lnTo>
                  <a:lnTo>
                    <a:pt x="318" y="2904"/>
                  </a:lnTo>
                  <a:lnTo>
                    <a:pt x="318" y="2906"/>
                  </a:lnTo>
                  <a:lnTo>
                    <a:pt x="320" y="2908"/>
                  </a:lnTo>
                  <a:lnTo>
                    <a:pt x="324" y="2910"/>
                  </a:lnTo>
                  <a:lnTo>
                    <a:pt x="330" y="2910"/>
                  </a:lnTo>
                  <a:lnTo>
                    <a:pt x="336" y="2902"/>
                  </a:lnTo>
                  <a:lnTo>
                    <a:pt x="338" y="2900"/>
                  </a:lnTo>
                  <a:lnTo>
                    <a:pt x="338" y="2898"/>
                  </a:lnTo>
                  <a:lnTo>
                    <a:pt x="338" y="2896"/>
                  </a:lnTo>
                  <a:lnTo>
                    <a:pt x="342" y="2894"/>
                  </a:lnTo>
                  <a:lnTo>
                    <a:pt x="344" y="2890"/>
                  </a:lnTo>
                  <a:lnTo>
                    <a:pt x="342" y="2886"/>
                  </a:lnTo>
                  <a:lnTo>
                    <a:pt x="338" y="2882"/>
                  </a:lnTo>
                  <a:lnTo>
                    <a:pt x="332" y="2880"/>
                  </a:lnTo>
                  <a:lnTo>
                    <a:pt x="330" y="2880"/>
                  </a:lnTo>
                  <a:lnTo>
                    <a:pt x="330" y="2882"/>
                  </a:lnTo>
                  <a:lnTo>
                    <a:pt x="328" y="2882"/>
                  </a:lnTo>
                  <a:lnTo>
                    <a:pt x="326" y="2882"/>
                  </a:lnTo>
                  <a:lnTo>
                    <a:pt x="324" y="2882"/>
                  </a:lnTo>
                  <a:lnTo>
                    <a:pt x="324" y="2884"/>
                  </a:lnTo>
                  <a:lnTo>
                    <a:pt x="322" y="2888"/>
                  </a:lnTo>
                  <a:lnTo>
                    <a:pt x="322" y="2892"/>
                  </a:lnTo>
                  <a:lnTo>
                    <a:pt x="320" y="2894"/>
                  </a:lnTo>
                  <a:lnTo>
                    <a:pt x="318" y="2894"/>
                  </a:lnTo>
                  <a:lnTo>
                    <a:pt x="316" y="2894"/>
                  </a:lnTo>
                  <a:close/>
                  <a:moveTo>
                    <a:pt x="258" y="2836"/>
                  </a:moveTo>
                  <a:lnTo>
                    <a:pt x="258" y="2836"/>
                  </a:lnTo>
                  <a:lnTo>
                    <a:pt x="262" y="2838"/>
                  </a:lnTo>
                  <a:lnTo>
                    <a:pt x="264" y="2838"/>
                  </a:lnTo>
                  <a:lnTo>
                    <a:pt x="266" y="2836"/>
                  </a:lnTo>
                  <a:lnTo>
                    <a:pt x="266" y="2834"/>
                  </a:lnTo>
                  <a:lnTo>
                    <a:pt x="262" y="2832"/>
                  </a:lnTo>
                  <a:lnTo>
                    <a:pt x="260" y="2832"/>
                  </a:lnTo>
                  <a:lnTo>
                    <a:pt x="258" y="2834"/>
                  </a:lnTo>
                  <a:lnTo>
                    <a:pt x="258" y="2836"/>
                  </a:lnTo>
                  <a:close/>
                  <a:moveTo>
                    <a:pt x="324" y="2852"/>
                  </a:moveTo>
                  <a:lnTo>
                    <a:pt x="324" y="2852"/>
                  </a:lnTo>
                  <a:lnTo>
                    <a:pt x="320" y="2856"/>
                  </a:lnTo>
                  <a:lnTo>
                    <a:pt x="322" y="2858"/>
                  </a:lnTo>
                  <a:lnTo>
                    <a:pt x="324" y="2860"/>
                  </a:lnTo>
                  <a:lnTo>
                    <a:pt x="326" y="2858"/>
                  </a:lnTo>
                  <a:lnTo>
                    <a:pt x="326" y="2854"/>
                  </a:lnTo>
                  <a:lnTo>
                    <a:pt x="326" y="2852"/>
                  </a:lnTo>
                  <a:lnTo>
                    <a:pt x="324" y="2850"/>
                  </a:lnTo>
                  <a:lnTo>
                    <a:pt x="324" y="2852"/>
                  </a:lnTo>
                  <a:close/>
                  <a:moveTo>
                    <a:pt x="266" y="2958"/>
                  </a:moveTo>
                  <a:lnTo>
                    <a:pt x="266" y="2958"/>
                  </a:lnTo>
                  <a:lnTo>
                    <a:pt x="270" y="2958"/>
                  </a:lnTo>
                  <a:lnTo>
                    <a:pt x="270" y="2954"/>
                  </a:lnTo>
                  <a:lnTo>
                    <a:pt x="270" y="2950"/>
                  </a:lnTo>
                  <a:lnTo>
                    <a:pt x="268" y="2950"/>
                  </a:lnTo>
                  <a:lnTo>
                    <a:pt x="266" y="2952"/>
                  </a:lnTo>
                  <a:lnTo>
                    <a:pt x="264" y="2954"/>
                  </a:lnTo>
                  <a:lnTo>
                    <a:pt x="264" y="2956"/>
                  </a:lnTo>
                  <a:lnTo>
                    <a:pt x="266" y="2958"/>
                  </a:lnTo>
                  <a:close/>
                  <a:moveTo>
                    <a:pt x="244" y="3242"/>
                  </a:moveTo>
                  <a:lnTo>
                    <a:pt x="244" y="3242"/>
                  </a:lnTo>
                  <a:lnTo>
                    <a:pt x="248" y="3238"/>
                  </a:lnTo>
                  <a:lnTo>
                    <a:pt x="248" y="3236"/>
                  </a:lnTo>
                  <a:lnTo>
                    <a:pt x="246" y="3236"/>
                  </a:lnTo>
                  <a:lnTo>
                    <a:pt x="240" y="3234"/>
                  </a:lnTo>
                  <a:lnTo>
                    <a:pt x="234" y="3234"/>
                  </a:lnTo>
                  <a:lnTo>
                    <a:pt x="234" y="3236"/>
                  </a:lnTo>
                  <a:lnTo>
                    <a:pt x="236" y="3240"/>
                  </a:lnTo>
                  <a:lnTo>
                    <a:pt x="236" y="3242"/>
                  </a:lnTo>
                  <a:lnTo>
                    <a:pt x="232" y="3248"/>
                  </a:lnTo>
                  <a:lnTo>
                    <a:pt x="234" y="3250"/>
                  </a:lnTo>
                  <a:lnTo>
                    <a:pt x="238" y="3252"/>
                  </a:lnTo>
                  <a:lnTo>
                    <a:pt x="242" y="3254"/>
                  </a:lnTo>
                  <a:lnTo>
                    <a:pt x="242" y="3250"/>
                  </a:lnTo>
                  <a:lnTo>
                    <a:pt x="242" y="3246"/>
                  </a:lnTo>
                  <a:lnTo>
                    <a:pt x="244" y="3242"/>
                  </a:lnTo>
                  <a:close/>
                  <a:moveTo>
                    <a:pt x="302" y="2848"/>
                  </a:moveTo>
                  <a:lnTo>
                    <a:pt x="302" y="2848"/>
                  </a:lnTo>
                  <a:lnTo>
                    <a:pt x="300" y="2846"/>
                  </a:lnTo>
                  <a:lnTo>
                    <a:pt x="298" y="2846"/>
                  </a:lnTo>
                  <a:lnTo>
                    <a:pt x="296" y="2846"/>
                  </a:lnTo>
                  <a:lnTo>
                    <a:pt x="292" y="2846"/>
                  </a:lnTo>
                  <a:lnTo>
                    <a:pt x="288" y="2846"/>
                  </a:lnTo>
                  <a:lnTo>
                    <a:pt x="286" y="2848"/>
                  </a:lnTo>
                  <a:lnTo>
                    <a:pt x="288" y="2850"/>
                  </a:lnTo>
                  <a:lnTo>
                    <a:pt x="292" y="2854"/>
                  </a:lnTo>
                  <a:lnTo>
                    <a:pt x="294" y="2854"/>
                  </a:lnTo>
                  <a:lnTo>
                    <a:pt x="296" y="2854"/>
                  </a:lnTo>
                  <a:lnTo>
                    <a:pt x="300" y="2852"/>
                  </a:lnTo>
                  <a:lnTo>
                    <a:pt x="302" y="2850"/>
                  </a:lnTo>
                  <a:lnTo>
                    <a:pt x="302" y="2848"/>
                  </a:lnTo>
                  <a:close/>
                  <a:moveTo>
                    <a:pt x="302" y="2912"/>
                  </a:moveTo>
                  <a:lnTo>
                    <a:pt x="302" y="2912"/>
                  </a:lnTo>
                  <a:lnTo>
                    <a:pt x="304" y="2910"/>
                  </a:lnTo>
                  <a:lnTo>
                    <a:pt x="302" y="2906"/>
                  </a:lnTo>
                  <a:lnTo>
                    <a:pt x="300" y="2904"/>
                  </a:lnTo>
                  <a:lnTo>
                    <a:pt x="298" y="2904"/>
                  </a:lnTo>
                  <a:lnTo>
                    <a:pt x="296" y="2906"/>
                  </a:lnTo>
                  <a:lnTo>
                    <a:pt x="298" y="2910"/>
                  </a:lnTo>
                  <a:lnTo>
                    <a:pt x="300" y="2912"/>
                  </a:lnTo>
                  <a:lnTo>
                    <a:pt x="302" y="2912"/>
                  </a:lnTo>
                  <a:close/>
                  <a:moveTo>
                    <a:pt x="306" y="2942"/>
                  </a:moveTo>
                  <a:lnTo>
                    <a:pt x="306" y="2942"/>
                  </a:lnTo>
                  <a:lnTo>
                    <a:pt x="304" y="2942"/>
                  </a:lnTo>
                  <a:lnTo>
                    <a:pt x="302" y="2948"/>
                  </a:lnTo>
                  <a:lnTo>
                    <a:pt x="302" y="2952"/>
                  </a:lnTo>
                  <a:lnTo>
                    <a:pt x="304" y="2958"/>
                  </a:lnTo>
                  <a:lnTo>
                    <a:pt x="306" y="2958"/>
                  </a:lnTo>
                  <a:lnTo>
                    <a:pt x="308" y="2958"/>
                  </a:lnTo>
                  <a:lnTo>
                    <a:pt x="308" y="2952"/>
                  </a:lnTo>
                  <a:lnTo>
                    <a:pt x="310" y="2944"/>
                  </a:lnTo>
                  <a:lnTo>
                    <a:pt x="308" y="2942"/>
                  </a:lnTo>
                  <a:lnTo>
                    <a:pt x="306" y="2942"/>
                  </a:lnTo>
                  <a:close/>
                  <a:moveTo>
                    <a:pt x="278" y="2958"/>
                  </a:moveTo>
                  <a:lnTo>
                    <a:pt x="278" y="2958"/>
                  </a:lnTo>
                  <a:lnTo>
                    <a:pt x="280" y="2956"/>
                  </a:lnTo>
                  <a:lnTo>
                    <a:pt x="284" y="2952"/>
                  </a:lnTo>
                  <a:lnTo>
                    <a:pt x="286" y="2950"/>
                  </a:lnTo>
                  <a:lnTo>
                    <a:pt x="284" y="2946"/>
                  </a:lnTo>
                  <a:lnTo>
                    <a:pt x="280" y="2942"/>
                  </a:lnTo>
                  <a:lnTo>
                    <a:pt x="276" y="2942"/>
                  </a:lnTo>
                  <a:lnTo>
                    <a:pt x="274" y="2944"/>
                  </a:lnTo>
                  <a:lnTo>
                    <a:pt x="272" y="2946"/>
                  </a:lnTo>
                  <a:lnTo>
                    <a:pt x="274" y="2950"/>
                  </a:lnTo>
                  <a:lnTo>
                    <a:pt x="274" y="2952"/>
                  </a:lnTo>
                  <a:lnTo>
                    <a:pt x="274" y="2956"/>
                  </a:lnTo>
                  <a:lnTo>
                    <a:pt x="274" y="2958"/>
                  </a:lnTo>
                  <a:lnTo>
                    <a:pt x="278" y="2958"/>
                  </a:lnTo>
                  <a:close/>
                  <a:moveTo>
                    <a:pt x="1872" y="956"/>
                  </a:moveTo>
                  <a:lnTo>
                    <a:pt x="1872" y="956"/>
                  </a:lnTo>
                  <a:lnTo>
                    <a:pt x="1868" y="926"/>
                  </a:lnTo>
                  <a:lnTo>
                    <a:pt x="1864" y="900"/>
                  </a:lnTo>
                  <a:lnTo>
                    <a:pt x="1862" y="888"/>
                  </a:lnTo>
                  <a:lnTo>
                    <a:pt x="1858" y="876"/>
                  </a:lnTo>
                  <a:lnTo>
                    <a:pt x="1852" y="868"/>
                  </a:lnTo>
                  <a:lnTo>
                    <a:pt x="1844" y="858"/>
                  </a:lnTo>
                  <a:lnTo>
                    <a:pt x="1836" y="852"/>
                  </a:lnTo>
                  <a:lnTo>
                    <a:pt x="1830" y="850"/>
                  </a:lnTo>
                  <a:lnTo>
                    <a:pt x="1824" y="850"/>
                  </a:lnTo>
                  <a:lnTo>
                    <a:pt x="1816" y="850"/>
                  </a:lnTo>
                  <a:lnTo>
                    <a:pt x="1810" y="852"/>
                  </a:lnTo>
                  <a:lnTo>
                    <a:pt x="1800" y="850"/>
                  </a:lnTo>
                  <a:lnTo>
                    <a:pt x="1788" y="846"/>
                  </a:lnTo>
                  <a:lnTo>
                    <a:pt x="1774" y="838"/>
                  </a:lnTo>
                  <a:lnTo>
                    <a:pt x="1760" y="828"/>
                  </a:lnTo>
                  <a:lnTo>
                    <a:pt x="1750" y="820"/>
                  </a:lnTo>
                  <a:lnTo>
                    <a:pt x="1744" y="814"/>
                  </a:lnTo>
                  <a:lnTo>
                    <a:pt x="1740" y="808"/>
                  </a:lnTo>
                  <a:lnTo>
                    <a:pt x="1734" y="796"/>
                  </a:lnTo>
                  <a:lnTo>
                    <a:pt x="1728" y="788"/>
                  </a:lnTo>
                  <a:lnTo>
                    <a:pt x="1718" y="780"/>
                  </a:lnTo>
                  <a:lnTo>
                    <a:pt x="1698" y="762"/>
                  </a:lnTo>
                  <a:lnTo>
                    <a:pt x="1688" y="754"/>
                  </a:lnTo>
                  <a:lnTo>
                    <a:pt x="1680" y="748"/>
                  </a:lnTo>
                  <a:lnTo>
                    <a:pt x="1670" y="742"/>
                  </a:lnTo>
                  <a:lnTo>
                    <a:pt x="1660" y="740"/>
                  </a:lnTo>
                  <a:lnTo>
                    <a:pt x="1646" y="740"/>
                  </a:lnTo>
                  <a:lnTo>
                    <a:pt x="1632" y="740"/>
                  </a:lnTo>
                  <a:lnTo>
                    <a:pt x="1618" y="742"/>
                  </a:lnTo>
                  <a:lnTo>
                    <a:pt x="1602" y="742"/>
                  </a:lnTo>
                  <a:lnTo>
                    <a:pt x="1590" y="742"/>
                  </a:lnTo>
                  <a:lnTo>
                    <a:pt x="1578" y="738"/>
                  </a:lnTo>
                  <a:lnTo>
                    <a:pt x="1556" y="732"/>
                  </a:lnTo>
                  <a:lnTo>
                    <a:pt x="1536" y="722"/>
                  </a:lnTo>
                  <a:lnTo>
                    <a:pt x="1530" y="722"/>
                  </a:lnTo>
                  <a:lnTo>
                    <a:pt x="1526" y="722"/>
                  </a:lnTo>
                  <a:lnTo>
                    <a:pt x="1516" y="724"/>
                  </a:lnTo>
                  <a:lnTo>
                    <a:pt x="1508" y="730"/>
                  </a:lnTo>
                  <a:lnTo>
                    <a:pt x="1500" y="738"/>
                  </a:lnTo>
                  <a:lnTo>
                    <a:pt x="1488" y="750"/>
                  </a:lnTo>
                  <a:lnTo>
                    <a:pt x="1482" y="754"/>
                  </a:lnTo>
                  <a:lnTo>
                    <a:pt x="1480" y="752"/>
                  </a:lnTo>
                  <a:lnTo>
                    <a:pt x="1478" y="748"/>
                  </a:lnTo>
                  <a:lnTo>
                    <a:pt x="1478" y="742"/>
                  </a:lnTo>
                  <a:lnTo>
                    <a:pt x="1482" y="728"/>
                  </a:lnTo>
                  <a:lnTo>
                    <a:pt x="1486" y="716"/>
                  </a:lnTo>
                  <a:lnTo>
                    <a:pt x="1488" y="712"/>
                  </a:lnTo>
                  <a:lnTo>
                    <a:pt x="1486" y="708"/>
                  </a:lnTo>
                  <a:lnTo>
                    <a:pt x="1482" y="702"/>
                  </a:lnTo>
                  <a:lnTo>
                    <a:pt x="1480" y="698"/>
                  </a:lnTo>
                  <a:lnTo>
                    <a:pt x="1478" y="688"/>
                  </a:lnTo>
                  <a:lnTo>
                    <a:pt x="1476" y="684"/>
                  </a:lnTo>
                  <a:lnTo>
                    <a:pt x="1470" y="680"/>
                  </a:lnTo>
                  <a:lnTo>
                    <a:pt x="1464" y="678"/>
                  </a:lnTo>
                  <a:lnTo>
                    <a:pt x="1454" y="674"/>
                  </a:lnTo>
                  <a:lnTo>
                    <a:pt x="1444" y="670"/>
                  </a:lnTo>
                  <a:lnTo>
                    <a:pt x="1438" y="668"/>
                  </a:lnTo>
                  <a:lnTo>
                    <a:pt x="1428" y="658"/>
                  </a:lnTo>
                  <a:lnTo>
                    <a:pt x="1420" y="652"/>
                  </a:lnTo>
                  <a:lnTo>
                    <a:pt x="1416" y="650"/>
                  </a:lnTo>
                  <a:lnTo>
                    <a:pt x="1410" y="650"/>
                  </a:lnTo>
                  <a:lnTo>
                    <a:pt x="1400" y="648"/>
                  </a:lnTo>
                  <a:lnTo>
                    <a:pt x="1392" y="644"/>
                  </a:lnTo>
                  <a:lnTo>
                    <a:pt x="1382" y="640"/>
                  </a:lnTo>
                  <a:lnTo>
                    <a:pt x="1362" y="638"/>
                  </a:lnTo>
                  <a:lnTo>
                    <a:pt x="1354" y="638"/>
                  </a:lnTo>
                  <a:lnTo>
                    <a:pt x="1348" y="640"/>
                  </a:lnTo>
                  <a:lnTo>
                    <a:pt x="1340" y="644"/>
                  </a:lnTo>
                  <a:lnTo>
                    <a:pt x="1332" y="654"/>
                  </a:lnTo>
                  <a:lnTo>
                    <a:pt x="1326" y="662"/>
                  </a:lnTo>
                  <a:lnTo>
                    <a:pt x="1318" y="676"/>
                  </a:lnTo>
                  <a:lnTo>
                    <a:pt x="1314" y="678"/>
                  </a:lnTo>
                  <a:lnTo>
                    <a:pt x="1312" y="674"/>
                  </a:lnTo>
                  <a:lnTo>
                    <a:pt x="1310" y="666"/>
                  </a:lnTo>
                  <a:lnTo>
                    <a:pt x="1314" y="658"/>
                  </a:lnTo>
                  <a:lnTo>
                    <a:pt x="1322" y="642"/>
                  </a:lnTo>
                  <a:lnTo>
                    <a:pt x="1326" y="634"/>
                  </a:lnTo>
                  <a:lnTo>
                    <a:pt x="1326" y="628"/>
                  </a:lnTo>
                  <a:lnTo>
                    <a:pt x="1326" y="626"/>
                  </a:lnTo>
                  <a:lnTo>
                    <a:pt x="1322" y="622"/>
                  </a:lnTo>
                  <a:lnTo>
                    <a:pt x="1314" y="618"/>
                  </a:lnTo>
                  <a:lnTo>
                    <a:pt x="1296" y="614"/>
                  </a:lnTo>
                  <a:lnTo>
                    <a:pt x="1288" y="614"/>
                  </a:lnTo>
                  <a:lnTo>
                    <a:pt x="1278" y="616"/>
                  </a:lnTo>
                  <a:lnTo>
                    <a:pt x="1256" y="612"/>
                  </a:lnTo>
                  <a:lnTo>
                    <a:pt x="1246" y="612"/>
                  </a:lnTo>
                  <a:lnTo>
                    <a:pt x="1240" y="614"/>
                  </a:lnTo>
                  <a:lnTo>
                    <a:pt x="1234" y="620"/>
                  </a:lnTo>
                  <a:lnTo>
                    <a:pt x="1230" y="626"/>
                  </a:lnTo>
                  <a:lnTo>
                    <a:pt x="1230" y="634"/>
                  </a:lnTo>
                  <a:lnTo>
                    <a:pt x="1228" y="642"/>
                  </a:lnTo>
                  <a:lnTo>
                    <a:pt x="1228" y="656"/>
                  </a:lnTo>
                  <a:lnTo>
                    <a:pt x="1226" y="652"/>
                  </a:lnTo>
                  <a:lnTo>
                    <a:pt x="1222" y="652"/>
                  </a:lnTo>
                  <a:lnTo>
                    <a:pt x="1216" y="658"/>
                  </a:lnTo>
                  <a:lnTo>
                    <a:pt x="1214" y="660"/>
                  </a:lnTo>
                  <a:lnTo>
                    <a:pt x="1212" y="660"/>
                  </a:lnTo>
                  <a:lnTo>
                    <a:pt x="1212" y="658"/>
                  </a:lnTo>
                  <a:lnTo>
                    <a:pt x="1214" y="650"/>
                  </a:lnTo>
                  <a:lnTo>
                    <a:pt x="1216" y="642"/>
                  </a:lnTo>
                  <a:lnTo>
                    <a:pt x="1214" y="638"/>
                  </a:lnTo>
                  <a:lnTo>
                    <a:pt x="1210" y="636"/>
                  </a:lnTo>
                  <a:lnTo>
                    <a:pt x="1206" y="638"/>
                  </a:lnTo>
                  <a:lnTo>
                    <a:pt x="1198" y="640"/>
                  </a:lnTo>
                  <a:lnTo>
                    <a:pt x="1198" y="636"/>
                  </a:lnTo>
                  <a:lnTo>
                    <a:pt x="1202" y="632"/>
                  </a:lnTo>
                  <a:lnTo>
                    <a:pt x="1202" y="628"/>
                  </a:lnTo>
                  <a:lnTo>
                    <a:pt x="1204" y="620"/>
                  </a:lnTo>
                  <a:lnTo>
                    <a:pt x="1204" y="616"/>
                  </a:lnTo>
                  <a:lnTo>
                    <a:pt x="1206" y="614"/>
                  </a:lnTo>
                  <a:lnTo>
                    <a:pt x="1210" y="610"/>
                  </a:lnTo>
                  <a:lnTo>
                    <a:pt x="1216" y="608"/>
                  </a:lnTo>
                  <a:lnTo>
                    <a:pt x="1224" y="604"/>
                  </a:lnTo>
                  <a:lnTo>
                    <a:pt x="1230" y="596"/>
                  </a:lnTo>
                  <a:lnTo>
                    <a:pt x="1240" y="582"/>
                  </a:lnTo>
                  <a:lnTo>
                    <a:pt x="1248" y="566"/>
                  </a:lnTo>
                  <a:lnTo>
                    <a:pt x="1254" y="560"/>
                  </a:lnTo>
                  <a:lnTo>
                    <a:pt x="1260" y="556"/>
                  </a:lnTo>
                  <a:lnTo>
                    <a:pt x="1264" y="554"/>
                  </a:lnTo>
                  <a:lnTo>
                    <a:pt x="1266" y="548"/>
                  </a:lnTo>
                  <a:lnTo>
                    <a:pt x="1266" y="542"/>
                  </a:lnTo>
                  <a:lnTo>
                    <a:pt x="1266" y="536"/>
                  </a:lnTo>
                  <a:lnTo>
                    <a:pt x="1264" y="528"/>
                  </a:lnTo>
                  <a:lnTo>
                    <a:pt x="1260" y="524"/>
                  </a:lnTo>
                  <a:lnTo>
                    <a:pt x="1256" y="520"/>
                  </a:lnTo>
                  <a:lnTo>
                    <a:pt x="1252" y="518"/>
                  </a:lnTo>
                  <a:lnTo>
                    <a:pt x="1244" y="518"/>
                  </a:lnTo>
                  <a:lnTo>
                    <a:pt x="1240" y="516"/>
                  </a:lnTo>
                  <a:lnTo>
                    <a:pt x="1238" y="514"/>
                  </a:lnTo>
                  <a:lnTo>
                    <a:pt x="1238" y="508"/>
                  </a:lnTo>
                  <a:lnTo>
                    <a:pt x="1236" y="504"/>
                  </a:lnTo>
                  <a:lnTo>
                    <a:pt x="1234" y="502"/>
                  </a:lnTo>
                  <a:lnTo>
                    <a:pt x="1234" y="500"/>
                  </a:lnTo>
                  <a:lnTo>
                    <a:pt x="1232" y="494"/>
                  </a:lnTo>
                  <a:lnTo>
                    <a:pt x="1232" y="490"/>
                  </a:lnTo>
                  <a:lnTo>
                    <a:pt x="1230" y="488"/>
                  </a:lnTo>
                  <a:lnTo>
                    <a:pt x="1228" y="484"/>
                  </a:lnTo>
                  <a:lnTo>
                    <a:pt x="1226" y="480"/>
                  </a:lnTo>
                  <a:lnTo>
                    <a:pt x="1226" y="476"/>
                  </a:lnTo>
                  <a:lnTo>
                    <a:pt x="1226" y="472"/>
                  </a:lnTo>
                  <a:lnTo>
                    <a:pt x="1222" y="466"/>
                  </a:lnTo>
                  <a:lnTo>
                    <a:pt x="1220" y="444"/>
                  </a:lnTo>
                  <a:lnTo>
                    <a:pt x="1218" y="422"/>
                  </a:lnTo>
                  <a:lnTo>
                    <a:pt x="1218" y="418"/>
                  </a:lnTo>
                  <a:lnTo>
                    <a:pt x="1216" y="416"/>
                  </a:lnTo>
                  <a:lnTo>
                    <a:pt x="1214" y="414"/>
                  </a:lnTo>
                  <a:lnTo>
                    <a:pt x="1212" y="410"/>
                  </a:lnTo>
                  <a:lnTo>
                    <a:pt x="1206" y="398"/>
                  </a:lnTo>
                  <a:lnTo>
                    <a:pt x="1202" y="392"/>
                  </a:lnTo>
                  <a:lnTo>
                    <a:pt x="1200" y="392"/>
                  </a:lnTo>
                  <a:lnTo>
                    <a:pt x="1198" y="394"/>
                  </a:lnTo>
                  <a:lnTo>
                    <a:pt x="1198" y="396"/>
                  </a:lnTo>
                  <a:lnTo>
                    <a:pt x="1196" y="402"/>
                  </a:lnTo>
                  <a:lnTo>
                    <a:pt x="1192" y="410"/>
                  </a:lnTo>
                  <a:lnTo>
                    <a:pt x="1192" y="406"/>
                  </a:lnTo>
                  <a:lnTo>
                    <a:pt x="1192" y="404"/>
                  </a:lnTo>
                  <a:lnTo>
                    <a:pt x="1192" y="400"/>
                  </a:lnTo>
                  <a:lnTo>
                    <a:pt x="1192" y="394"/>
                  </a:lnTo>
                  <a:lnTo>
                    <a:pt x="1188" y="380"/>
                  </a:lnTo>
                  <a:lnTo>
                    <a:pt x="1186" y="380"/>
                  </a:lnTo>
                  <a:lnTo>
                    <a:pt x="1184" y="382"/>
                  </a:lnTo>
                  <a:lnTo>
                    <a:pt x="1182" y="382"/>
                  </a:lnTo>
                  <a:lnTo>
                    <a:pt x="1180" y="380"/>
                  </a:lnTo>
                  <a:lnTo>
                    <a:pt x="1178" y="374"/>
                  </a:lnTo>
                  <a:lnTo>
                    <a:pt x="1174" y="372"/>
                  </a:lnTo>
                  <a:lnTo>
                    <a:pt x="1172" y="368"/>
                  </a:lnTo>
                  <a:lnTo>
                    <a:pt x="1166" y="364"/>
                  </a:lnTo>
                  <a:lnTo>
                    <a:pt x="1158" y="360"/>
                  </a:lnTo>
                  <a:lnTo>
                    <a:pt x="1154" y="356"/>
                  </a:lnTo>
                  <a:lnTo>
                    <a:pt x="1150" y="350"/>
                  </a:lnTo>
                  <a:lnTo>
                    <a:pt x="1148" y="346"/>
                  </a:lnTo>
                  <a:lnTo>
                    <a:pt x="1144" y="342"/>
                  </a:lnTo>
                  <a:lnTo>
                    <a:pt x="1136" y="338"/>
                  </a:lnTo>
                  <a:lnTo>
                    <a:pt x="1126" y="334"/>
                  </a:lnTo>
                  <a:lnTo>
                    <a:pt x="1114" y="330"/>
                  </a:lnTo>
                  <a:lnTo>
                    <a:pt x="1102" y="324"/>
                  </a:lnTo>
                  <a:lnTo>
                    <a:pt x="1072" y="316"/>
                  </a:lnTo>
                  <a:lnTo>
                    <a:pt x="1060" y="314"/>
                  </a:lnTo>
                  <a:lnTo>
                    <a:pt x="1056" y="314"/>
                  </a:lnTo>
                  <a:lnTo>
                    <a:pt x="1054" y="316"/>
                  </a:lnTo>
                  <a:lnTo>
                    <a:pt x="1048" y="316"/>
                  </a:lnTo>
                  <a:lnTo>
                    <a:pt x="1038" y="314"/>
                  </a:lnTo>
                  <a:lnTo>
                    <a:pt x="1026" y="314"/>
                  </a:lnTo>
                  <a:lnTo>
                    <a:pt x="1024" y="316"/>
                  </a:lnTo>
                  <a:lnTo>
                    <a:pt x="1022" y="318"/>
                  </a:lnTo>
                  <a:lnTo>
                    <a:pt x="1022" y="322"/>
                  </a:lnTo>
                  <a:lnTo>
                    <a:pt x="1018" y="322"/>
                  </a:lnTo>
                  <a:lnTo>
                    <a:pt x="1006" y="318"/>
                  </a:lnTo>
                  <a:lnTo>
                    <a:pt x="998" y="316"/>
                  </a:lnTo>
                  <a:lnTo>
                    <a:pt x="990" y="314"/>
                  </a:lnTo>
                  <a:lnTo>
                    <a:pt x="982" y="316"/>
                  </a:lnTo>
                  <a:lnTo>
                    <a:pt x="974" y="318"/>
                  </a:lnTo>
                  <a:lnTo>
                    <a:pt x="972" y="316"/>
                  </a:lnTo>
                  <a:lnTo>
                    <a:pt x="972" y="314"/>
                  </a:lnTo>
                  <a:lnTo>
                    <a:pt x="968" y="308"/>
                  </a:lnTo>
                  <a:lnTo>
                    <a:pt x="966" y="302"/>
                  </a:lnTo>
                  <a:lnTo>
                    <a:pt x="964" y="300"/>
                  </a:lnTo>
                  <a:lnTo>
                    <a:pt x="962" y="298"/>
                  </a:lnTo>
                  <a:lnTo>
                    <a:pt x="958" y="296"/>
                  </a:lnTo>
                  <a:lnTo>
                    <a:pt x="956" y="294"/>
                  </a:lnTo>
                  <a:lnTo>
                    <a:pt x="954" y="288"/>
                  </a:lnTo>
                  <a:lnTo>
                    <a:pt x="952" y="284"/>
                  </a:lnTo>
                  <a:lnTo>
                    <a:pt x="948" y="280"/>
                  </a:lnTo>
                  <a:lnTo>
                    <a:pt x="942" y="276"/>
                  </a:lnTo>
                  <a:lnTo>
                    <a:pt x="934" y="274"/>
                  </a:lnTo>
                  <a:lnTo>
                    <a:pt x="920" y="270"/>
                  </a:lnTo>
                  <a:lnTo>
                    <a:pt x="916" y="268"/>
                  </a:lnTo>
                  <a:lnTo>
                    <a:pt x="916" y="264"/>
                  </a:lnTo>
                  <a:lnTo>
                    <a:pt x="918" y="254"/>
                  </a:lnTo>
                  <a:lnTo>
                    <a:pt x="918" y="248"/>
                  </a:lnTo>
                  <a:lnTo>
                    <a:pt x="918" y="242"/>
                  </a:lnTo>
                  <a:lnTo>
                    <a:pt x="914" y="234"/>
                  </a:lnTo>
                  <a:lnTo>
                    <a:pt x="908" y="228"/>
                  </a:lnTo>
                  <a:lnTo>
                    <a:pt x="892" y="214"/>
                  </a:lnTo>
                  <a:lnTo>
                    <a:pt x="868" y="198"/>
                  </a:lnTo>
                  <a:lnTo>
                    <a:pt x="862" y="192"/>
                  </a:lnTo>
                  <a:lnTo>
                    <a:pt x="852" y="188"/>
                  </a:lnTo>
                  <a:lnTo>
                    <a:pt x="840" y="188"/>
                  </a:lnTo>
                  <a:lnTo>
                    <a:pt x="830" y="188"/>
                  </a:lnTo>
                  <a:lnTo>
                    <a:pt x="818" y="190"/>
                  </a:lnTo>
                  <a:lnTo>
                    <a:pt x="804" y="194"/>
                  </a:lnTo>
                  <a:lnTo>
                    <a:pt x="802" y="192"/>
                  </a:lnTo>
                  <a:lnTo>
                    <a:pt x="804" y="190"/>
                  </a:lnTo>
                  <a:lnTo>
                    <a:pt x="808" y="184"/>
                  </a:lnTo>
                  <a:lnTo>
                    <a:pt x="810" y="180"/>
                  </a:lnTo>
                  <a:lnTo>
                    <a:pt x="812" y="172"/>
                  </a:lnTo>
                  <a:lnTo>
                    <a:pt x="814" y="164"/>
                  </a:lnTo>
                  <a:lnTo>
                    <a:pt x="816" y="160"/>
                  </a:lnTo>
                  <a:lnTo>
                    <a:pt x="822" y="156"/>
                  </a:lnTo>
                  <a:lnTo>
                    <a:pt x="826" y="152"/>
                  </a:lnTo>
                  <a:lnTo>
                    <a:pt x="826" y="150"/>
                  </a:lnTo>
                  <a:lnTo>
                    <a:pt x="826" y="148"/>
                  </a:lnTo>
                  <a:lnTo>
                    <a:pt x="822" y="146"/>
                  </a:lnTo>
                  <a:lnTo>
                    <a:pt x="814" y="142"/>
                  </a:lnTo>
                  <a:lnTo>
                    <a:pt x="810" y="138"/>
                  </a:lnTo>
                  <a:lnTo>
                    <a:pt x="808" y="134"/>
                  </a:lnTo>
                  <a:lnTo>
                    <a:pt x="804" y="130"/>
                  </a:lnTo>
                  <a:lnTo>
                    <a:pt x="800" y="128"/>
                  </a:lnTo>
                  <a:lnTo>
                    <a:pt x="792" y="128"/>
                  </a:lnTo>
                  <a:lnTo>
                    <a:pt x="784" y="126"/>
                  </a:lnTo>
                  <a:lnTo>
                    <a:pt x="780" y="124"/>
                  </a:lnTo>
                  <a:lnTo>
                    <a:pt x="778" y="122"/>
                  </a:lnTo>
                  <a:lnTo>
                    <a:pt x="772" y="116"/>
                  </a:lnTo>
                  <a:lnTo>
                    <a:pt x="766" y="112"/>
                  </a:lnTo>
                  <a:lnTo>
                    <a:pt x="752" y="104"/>
                  </a:lnTo>
                  <a:lnTo>
                    <a:pt x="746" y="100"/>
                  </a:lnTo>
                  <a:lnTo>
                    <a:pt x="744" y="98"/>
                  </a:lnTo>
                  <a:lnTo>
                    <a:pt x="748" y="94"/>
                  </a:lnTo>
                  <a:lnTo>
                    <a:pt x="756" y="92"/>
                  </a:lnTo>
                  <a:lnTo>
                    <a:pt x="772" y="88"/>
                  </a:lnTo>
                  <a:lnTo>
                    <a:pt x="782" y="84"/>
                  </a:lnTo>
                  <a:lnTo>
                    <a:pt x="782" y="82"/>
                  </a:lnTo>
                  <a:lnTo>
                    <a:pt x="778" y="80"/>
                  </a:lnTo>
                  <a:lnTo>
                    <a:pt x="762" y="78"/>
                  </a:lnTo>
                  <a:lnTo>
                    <a:pt x="744" y="78"/>
                  </a:lnTo>
                  <a:lnTo>
                    <a:pt x="736" y="80"/>
                  </a:lnTo>
                  <a:lnTo>
                    <a:pt x="726" y="82"/>
                  </a:lnTo>
                  <a:lnTo>
                    <a:pt x="706" y="84"/>
                  </a:lnTo>
                  <a:lnTo>
                    <a:pt x="696" y="84"/>
                  </a:lnTo>
                  <a:lnTo>
                    <a:pt x="688" y="86"/>
                  </a:lnTo>
                  <a:lnTo>
                    <a:pt x="684" y="88"/>
                  </a:lnTo>
                  <a:lnTo>
                    <a:pt x="682" y="92"/>
                  </a:lnTo>
                  <a:lnTo>
                    <a:pt x="680" y="98"/>
                  </a:lnTo>
                  <a:lnTo>
                    <a:pt x="678" y="100"/>
                  </a:lnTo>
                  <a:lnTo>
                    <a:pt x="674" y="104"/>
                  </a:lnTo>
                  <a:lnTo>
                    <a:pt x="662" y="110"/>
                  </a:lnTo>
                  <a:lnTo>
                    <a:pt x="654" y="112"/>
                  </a:lnTo>
                  <a:lnTo>
                    <a:pt x="646" y="112"/>
                  </a:lnTo>
                  <a:lnTo>
                    <a:pt x="638" y="112"/>
                  </a:lnTo>
                  <a:lnTo>
                    <a:pt x="630" y="108"/>
                  </a:lnTo>
                  <a:lnTo>
                    <a:pt x="622" y="102"/>
                  </a:lnTo>
                  <a:lnTo>
                    <a:pt x="616" y="94"/>
                  </a:lnTo>
                  <a:lnTo>
                    <a:pt x="612" y="88"/>
                  </a:lnTo>
                  <a:lnTo>
                    <a:pt x="608" y="86"/>
                  </a:lnTo>
                  <a:lnTo>
                    <a:pt x="602" y="84"/>
                  </a:lnTo>
                  <a:lnTo>
                    <a:pt x="594" y="84"/>
                  </a:lnTo>
                  <a:lnTo>
                    <a:pt x="580" y="86"/>
                  </a:lnTo>
                  <a:lnTo>
                    <a:pt x="564" y="90"/>
                  </a:lnTo>
                  <a:lnTo>
                    <a:pt x="548" y="94"/>
                  </a:lnTo>
                  <a:lnTo>
                    <a:pt x="536" y="94"/>
                  </a:lnTo>
                  <a:lnTo>
                    <a:pt x="530" y="92"/>
                  </a:lnTo>
                  <a:lnTo>
                    <a:pt x="526" y="90"/>
                  </a:lnTo>
                  <a:lnTo>
                    <a:pt x="524" y="84"/>
                  </a:lnTo>
                  <a:lnTo>
                    <a:pt x="522" y="78"/>
                  </a:lnTo>
                  <a:lnTo>
                    <a:pt x="520" y="64"/>
                  </a:lnTo>
                  <a:lnTo>
                    <a:pt x="516" y="56"/>
                  </a:lnTo>
                  <a:lnTo>
                    <a:pt x="508" y="50"/>
                  </a:lnTo>
                  <a:lnTo>
                    <a:pt x="500" y="46"/>
                  </a:lnTo>
                  <a:lnTo>
                    <a:pt x="490" y="44"/>
                  </a:lnTo>
                  <a:lnTo>
                    <a:pt x="482" y="40"/>
                  </a:lnTo>
                  <a:lnTo>
                    <a:pt x="474" y="32"/>
                  </a:lnTo>
                  <a:lnTo>
                    <a:pt x="468" y="22"/>
                  </a:lnTo>
                  <a:lnTo>
                    <a:pt x="464" y="12"/>
                  </a:lnTo>
                  <a:lnTo>
                    <a:pt x="458" y="8"/>
                  </a:lnTo>
                  <a:lnTo>
                    <a:pt x="454" y="8"/>
                  </a:lnTo>
                  <a:lnTo>
                    <a:pt x="450" y="10"/>
                  </a:lnTo>
                  <a:lnTo>
                    <a:pt x="446" y="16"/>
                  </a:lnTo>
                  <a:lnTo>
                    <a:pt x="444" y="22"/>
                  </a:lnTo>
                  <a:lnTo>
                    <a:pt x="444" y="28"/>
                  </a:lnTo>
                  <a:lnTo>
                    <a:pt x="444" y="34"/>
                  </a:lnTo>
                  <a:lnTo>
                    <a:pt x="448" y="40"/>
                  </a:lnTo>
                  <a:lnTo>
                    <a:pt x="452" y="48"/>
                  </a:lnTo>
                  <a:lnTo>
                    <a:pt x="452" y="50"/>
                  </a:lnTo>
                  <a:lnTo>
                    <a:pt x="448" y="52"/>
                  </a:lnTo>
                  <a:lnTo>
                    <a:pt x="430" y="56"/>
                  </a:lnTo>
                  <a:lnTo>
                    <a:pt x="420" y="60"/>
                  </a:lnTo>
                  <a:lnTo>
                    <a:pt x="410" y="64"/>
                  </a:lnTo>
                  <a:lnTo>
                    <a:pt x="402" y="70"/>
                  </a:lnTo>
                  <a:lnTo>
                    <a:pt x="398" y="74"/>
                  </a:lnTo>
                  <a:lnTo>
                    <a:pt x="392" y="80"/>
                  </a:lnTo>
                  <a:lnTo>
                    <a:pt x="390" y="78"/>
                  </a:lnTo>
                  <a:lnTo>
                    <a:pt x="388" y="72"/>
                  </a:lnTo>
                  <a:lnTo>
                    <a:pt x="386" y="64"/>
                  </a:lnTo>
                  <a:lnTo>
                    <a:pt x="380" y="56"/>
                  </a:lnTo>
                  <a:lnTo>
                    <a:pt x="376" y="52"/>
                  </a:lnTo>
                  <a:lnTo>
                    <a:pt x="376" y="48"/>
                  </a:lnTo>
                  <a:lnTo>
                    <a:pt x="378" y="44"/>
                  </a:lnTo>
                  <a:lnTo>
                    <a:pt x="382" y="40"/>
                  </a:lnTo>
                  <a:lnTo>
                    <a:pt x="392" y="32"/>
                  </a:lnTo>
                  <a:lnTo>
                    <a:pt x="402" y="26"/>
                  </a:lnTo>
                  <a:lnTo>
                    <a:pt x="406" y="24"/>
                  </a:lnTo>
                  <a:lnTo>
                    <a:pt x="410" y="20"/>
                  </a:lnTo>
                  <a:lnTo>
                    <a:pt x="410" y="14"/>
                  </a:lnTo>
                  <a:lnTo>
                    <a:pt x="410" y="10"/>
                  </a:lnTo>
                  <a:lnTo>
                    <a:pt x="408" y="6"/>
                  </a:lnTo>
                  <a:lnTo>
                    <a:pt x="404" y="2"/>
                  </a:lnTo>
                  <a:lnTo>
                    <a:pt x="398" y="0"/>
                  </a:lnTo>
                  <a:lnTo>
                    <a:pt x="390" y="0"/>
                  </a:lnTo>
                  <a:lnTo>
                    <a:pt x="378" y="4"/>
                  </a:lnTo>
                  <a:lnTo>
                    <a:pt x="374" y="6"/>
                  </a:lnTo>
                  <a:lnTo>
                    <a:pt x="370" y="10"/>
                  </a:lnTo>
                  <a:lnTo>
                    <a:pt x="362" y="20"/>
                  </a:lnTo>
                  <a:lnTo>
                    <a:pt x="354" y="26"/>
                  </a:lnTo>
                  <a:lnTo>
                    <a:pt x="344" y="36"/>
                  </a:lnTo>
                  <a:lnTo>
                    <a:pt x="328" y="46"/>
                  </a:lnTo>
                  <a:lnTo>
                    <a:pt x="316" y="50"/>
                  </a:lnTo>
                  <a:lnTo>
                    <a:pt x="306" y="52"/>
                  </a:lnTo>
                  <a:lnTo>
                    <a:pt x="298" y="52"/>
                  </a:lnTo>
                  <a:lnTo>
                    <a:pt x="294" y="50"/>
                  </a:lnTo>
                  <a:lnTo>
                    <a:pt x="290" y="50"/>
                  </a:lnTo>
                  <a:lnTo>
                    <a:pt x="286" y="52"/>
                  </a:lnTo>
                  <a:lnTo>
                    <a:pt x="284" y="58"/>
                  </a:lnTo>
                  <a:lnTo>
                    <a:pt x="280" y="66"/>
                  </a:lnTo>
                  <a:lnTo>
                    <a:pt x="276" y="68"/>
                  </a:lnTo>
                  <a:lnTo>
                    <a:pt x="270" y="68"/>
                  </a:lnTo>
                  <a:lnTo>
                    <a:pt x="266" y="66"/>
                  </a:lnTo>
                  <a:lnTo>
                    <a:pt x="256" y="62"/>
                  </a:lnTo>
                  <a:lnTo>
                    <a:pt x="252" y="64"/>
                  </a:lnTo>
                  <a:lnTo>
                    <a:pt x="250" y="68"/>
                  </a:lnTo>
                  <a:lnTo>
                    <a:pt x="248" y="72"/>
                  </a:lnTo>
                  <a:lnTo>
                    <a:pt x="244" y="78"/>
                  </a:lnTo>
                  <a:lnTo>
                    <a:pt x="238" y="86"/>
                  </a:lnTo>
                  <a:lnTo>
                    <a:pt x="234" y="92"/>
                  </a:lnTo>
                  <a:lnTo>
                    <a:pt x="232" y="100"/>
                  </a:lnTo>
                  <a:lnTo>
                    <a:pt x="230" y="110"/>
                  </a:lnTo>
                  <a:lnTo>
                    <a:pt x="230" y="122"/>
                  </a:lnTo>
                  <a:lnTo>
                    <a:pt x="230" y="134"/>
                  </a:lnTo>
                  <a:lnTo>
                    <a:pt x="226" y="142"/>
                  </a:lnTo>
                  <a:lnTo>
                    <a:pt x="224" y="144"/>
                  </a:lnTo>
                  <a:lnTo>
                    <a:pt x="220" y="146"/>
                  </a:lnTo>
                  <a:lnTo>
                    <a:pt x="214" y="146"/>
                  </a:lnTo>
                  <a:lnTo>
                    <a:pt x="210" y="148"/>
                  </a:lnTo>
                  <a:lnTo>
                    <a:pt x="208" y="150"/>
                  </a:lnTo>
                  <a:lnTo>
                    <a:pt x="206" y="158"/>
                  </a:lnTo>
                  <a:lnTo>
                    <a:pt x="202" y="166"/>
                  </a:lnTo>
                  <a:lnTo>
                    <a:pt x="198" y="170"/>
                  </a:lnTo>
                  <a:lnTo>
                    <a:pt x="180" y="202"/>
                  </a:lnTo>
                  <a:lnTo>
                    <a:pt x="182" y="212"/>
                  </a:lnTo>
                  <a:lnTo>
                    <a:pt x="182" y="214"/>
                  </a:lnTo>
                  <a:lnTo>
                    <a:pt x="180" y="214"/>
                  </a:lnTo>
                  <a:lnTo>
                    <a:pt x="176" y="210"/>
                  </a:lnTo>
                  <a:lnTo>
                    <a:pt x="144" y="264"/>
                  </a:lnTo>
                  <a:lnTo>
                    <a:pt x="146" y="274"/>
                  </a:lnTo>
                  <a:lnTo>
                    <a:pt x="148" y="278"/>
                  </a:lnTo>
                  <a:lnTo>
                    <a:pt x="152" y="280"/>
                  </a:lnTo>
                  <a:lnTo>
                    <a:pt x="156" y="284"/>
                  </a:lnTo>
                  <a:lnTo>
                    <a:pt x="158" y="286"/>
                  </a:lnTo>
                  <a:lnTo>
                    <a:pt x="158" y="290"/>
                  </a:lnTo>
                  <a:lnTo>
                    <a:pt x="156" y="296"/>
                  </a:lnTo>
                  <a:lnTo>
                    <a:pt x="154" y="304"/>
                  </a:lnTo>
                  <a:lnTo>
                    <a:pt x="154" y="310"/>
                  </a:lnTo>
                  <a:lnTo>
                    <a:pt x="156" y="314"/>
                  </a:lnTo>
                  <a:lnTo>
                    <a:pt x="162" y="320"/>
                  </a:lnTo>
                  <a:lnTo>
                    <a:pt x="162" y="324"/>
                  </a:lnTo>
                  <a:lnTo>
                    <a:pt x="160" y="328"/>
                  </a:lnTo>
                  <a:lnTo>
                    <a:pt x="158" y="330"/>
                  </a:lnTo>
                  <a:lnTo>
                    <a:pt x="154" y="334"/>
                  </a:lnTo>
                  <a:lnTo>
                    <a:pt x="152" y="338"/>
                  </a:lnTo>
                  <a:lnTo>
                    <a:pt x="150" y="348"/>
                  </a:lnTo>
                  <a:lnTo>
                    <a:pt x="152" y="360"/>
                  </a:lnTo>
                  <a:lnTo>
                    <a:pt x="154" y="374"/>
                  </a:lnTo>
                  <a:lnTo>
                    <a:pt x="154" y="386"/>
                  </a:lnTo>
                  <a:lnTo>
                    <a:pt x="152" y="406"/>
                  </a:lnTo>
                  <a:lnTo>
                    <a:pt x="152" y="418"/>
                  </a:lnTo>
                  <a:lnTo>
                    <a:pt x="152" y="422"/>
                  </a:lnTo>
                  <a:lnTo>
                    <a:pt x="156" y="424"/>
                  </a:lnTo>
                  <a:lnTo>
                    <a:pt x="158" y="428"/>
                  </a:lnTo>
                  <a:lnTo>
                    <a:pt x="158" y="434"/>
                  </a:lnTo>
                  <a:lnTo>
                    <a:pt x="158" y="444"/>
                  </a:lnTo>
                  <a:lnTo>
                    <a:pt x="154" y="454"/>
                  </a:lnTo>
                  <a:lnTo>
                    <a:pt x="150" y="464"/>
                  </a:lnTo>
                  <a:lnTo>
                    <a:pt x="144" y="472"/>
                  </a:lnTo>
                  <a:lnTo>
                    <a:pt x="138" y="478"/>
                  </a:lnTo>
                  <a:lnTo>
                    <a:pt x="132" y="480"/>
                  </a:lnTo>
                  <a:lnTo>
                    <a:pt x="118" y="482"/>
                  </a:lnTo>
                  <a:lnTo>
                    <a:pt x="110" y="486"/>
                  </a:lnTo>
                  <a:lnTo>
                    <a:pt x="106" y="490"/>
                  </a:lnTo>
                  <a:lnTo>
                    <a:pt x="104" y="494"/>
                  </a:lnTo>
                  <a:lnTo>
                    <a:pt x="104" y="498"/>
                  </a:lnTo>
                  <a:lnTo>
                    <a:pt x="104" y="504"/>
                  </a:lnTo>
                  <a:lnTo>
                    <a:pt x="104" y="510"/>
                  </a:lnTo>
                  <a:lnTo>
                    <a:pt x="102" y="512"/>
                  </a:lnTo>
                  <a:lnTo>
                    <a:pt x="96" y="516"/>
                  </a:lnTo>
                  <a:lnTo>
                    <a:pt x="92" y="518"/>
                  </a:lnTo>
                  <a:lnTo>
                    <a:pt x="92" y="520"/>
                  </a:lnTo>
                  <a:lnTo>
                    <a:pt x="94" y="526"/>
                  </a:lnTo>
                  <a:lnTo>
                    <a:pt x="98" y="536"/>
                  </a:lnTo>
                  <a:lnTo>
                    <a:pt x="98" y="540"/>
                  </a:lnTo>
                  <a:lnTo>
                    <a:pt x="98" y="542"/>
                  </a:lnTo>
                  <a:lnTo>
                    <a:pt x="92" y="548"/>
                  </a:lnTo>
                  <a:lnTo>
                    <a:pt x="84" y="552"/>
                  </a:lnTo>
                  <a:lnTo>
                    <a:pt x="74" y="554"/>
                  </a:lnTo>
                  <a:lnTo>
                    <a:pt x="64" y="558"/>
                  </a:lnTo>
                  <a:lnTo>
                    <a:pt x="56" y="562"/>
                  </a:lnTo>
                  <a:lnTo>
                    <a:pt x="50" y="570"/>
                  </a:lnTo>
                  <a:lnTo>
                    <a:pt x="50" y="574"/>
                  </a:lnTo>
                  <a:lnTo>
                    <a:pt x="50" y="578"/>
                  </a:lnTo>
                  <a:lnTo>
                    <a:pt x="50" y="592"/>
                  </a:lnTo>
                  <a:lnTo>
                    <a:pt x="48" y="600"/>
                  </a:lnTo>
                  <a:lnTo>
                    <a:pt x="46" y="606"/>
                  </a:lnTo>
                  <a:lnTo>
                    <a:pt x="42" y="610"/>
                  </a:lnTo>
                  <a:lnTo>
                    <a:pt x="36" y="618"/>
                  </a:lnTo>
                  <a:lnTo>
                    <a:pt x="34" y="624"/>
                  </a:lnTo>
                  <a:lnTo>
                    <a:pt x="34" y="632"/>
                  </a:lnTo>
                  <a:lnTo>
                    <a:pt x="34" y="642"/>
                  </a:lnTo>
                  <a:lnTo>
                    <a:pt x="30" y="646"/>
                  </a:lnTo>
                  <a:lnTo>
                    <a:pt x="28" y="648"/>
                  </a:lnTo>
                  <a:lnTo>
                    <a:pt x="22" y="650"/>
                  </a:lnTo>
                  <a:lnTo>
                    <a:pt x="18" y="652"/>
                  </a:lnTo>
                  <a:lnTo>
                    <a:pt x="16" y="654"/>
                  </a:lnTo>
                  <a:lnTo>
                    <a:pt x="14" y="660"/>
                  </a:lnTo>
                  <a:lnTo>
                    <a:pt x="16" y="670"/>
                  </a:lnTo>
                  <a:lnTo>
                    <a:pt x="18" y="688"/>
                  </a:lnTo>
                  <a:lnTo>
                    <a:pt x="20" y="698"/>
                  </a:lnTo>
                  <a:lnTo>
                    <a:pt x="18" y="706"/>
                  </a:lnTo>
                  <a:lnTo>
                    <a:pt x="18" y="710"/>
                  </a:lnTo>
                  <a:lnTo>
                    <a:pt x="16" y="714"/>
                  </a:lnTo>
                  <a:lnTo>
                    <a:pt x="18" y="716"/>
                  </a:lnTo>
                  <a:lnTo>
                    <a:pt x="28" y="728"/>
                  </a:lnTo>
                  <a:lnTo>
                    <a:pt x="34" y="734"/>
                  </a:lnTo>
                  <a:lnTo>
                    <a:pt x="42" y="736"/>
                  </a:lnTo>
                  <a:lnTo>
                    <a:pt x="46" y="736"/>
                  </a:lnTo>
                  <a:lnTo>
                    <a:pt x="50" y="732"/>
                  </a:lnTo>
                  <a:lnTo>
                    <a:pt x="54" y="726"/>
                  </a:lnTo>
                  <a:lnTo>
                    <a:pt x="56" y="726"/>
                  </a:lnTo>
                  <a:lnTo>
                    <a:pt x="56" y="730"/>
                  </a:lnTo>
                  <a:lnTo>
                    <a:pt x="56" y="744"/>
                  </a:lnTo>
                  <a:lnTo>
                    <a:pt x="54" y="756"/>
                  </a:lnTo>
                  <a:lnTo>
                    <a:pt x="52" y="760"/>
                  </a:lnTo>
                  <a:lnTo>
                    <a:pt x="48" y="766"/>
                  </a:lnTo>
                  <a:lnTo>
                    <a:pt x="44" y="768"/>
                  </a:lnTo>
                  <a:lnTo>
                    <a:pt x="38" y="770"/>
                  </a:lnTo>
                  <a:lnTo>
                    <a:pt x="22" y="786"/>
                  </a:lnTo>
                  <a:lnTo>
                    <a:pt x="12" y="800"/>
                  </a:lnTo>
                  <a:lnTo>
                    <a:pt x="6" y="812"/>
                  </a:lnTo>
                  <a:lnTo>
                    <a:pt x="2" y="824"/>
                  </a:lnTo>
                  <a:lnTo>
                    <a:pt x="0" y="836"/>
                  </a:lnTo>
                  <a:lnTo>
                    <a:pt x="0" y="844"/>
                  </a:lnTo>
                  <a:lnTo>
                    <a:pt x="2" y="860"/>
                  </a:lnTo>
                  <a:lnTo>
                    <a:pt x="4" y="866"/>
                  </a:lnTo>
                  <a:lnTo>
                    <a:pt x="8" y="870"/>
                  </a:lnTo>
                  <a:lnTo>
                    <a:pt x="16" y="876"/>
                  </a:lnTo>
                  <a:lnTo>
                    <a:pt x="18" y="878"/>
                  </a:lnTo>
                  <a:lnTo>
                    <a:pt x="18" y="882"/>
                  </a:lnTo>
                  <a:lnTo>
                    <a:pt x="18" y="884"/>
                  </a:lnTo>
                  <a:lnTo>
                    <a:pt x="12" y="888"/>
                  </a:lnTo>
                  <a:lnTo>
                    <a:pt x="8" y="892"/>
                  </a:lnTo>
                  <a:lnTo>
                    <a:pt x="6" y="896"/>
                  </a:lnTo>
                  <a:lnTo>
                    <a:pt x="6" y="900"/>
                  </a:lnTo>
                  <a:lnTo>
                    <a:pt x="6" y="902"/>
                  </a:lnTo>
                  <a:lnTo>
                    <a:pt x="12" y="908"/>
                  </a:lnTo>
                  <a:lnTo>
                    <a:pt x="22" y="914"/>
                  </a:lnTo>
                  <a:lnTo>
                    <a:pt x="44" y="926"/>
                  </a:lnTo>
                  <a:lnTo>
                    <a:pt x="54" y="934"/>
                  </a:lnTo>
                  <a:lnTo>
                    <a:pt x="56" y="938"/>
                  </a:lnTo>
                  <a:lnTo>
                    <a:pt x="58" y="944"/>
                  </a:lnTo>
                  <a:lnTo>
                    <a:pt x="62" y="960"/>
                  </a:lnTo>
                  <a:lnTo>
                    <a:pt x="68" y="972"/>
                  </a:lnTo>
                  <a:lnTo>
                    <a:pt x="74" y="980"/>
                  </a:lnTo>
                  <a:lnTo>
                    <a:pt x="80" y="988"/>
                  </a:lnTo>
                  <a:lnTo>
                    <a:pt x="92" y="1004"/>
                  </a:lnTo>
                  <a:lnTo>
                    <a:pt x="96" y="1014"/>
                  </a:lnTo>
                  <a:lnTo>
                    <a:pt x="100" y="1026"/>
                  </a:lnTo>
                  <a:lnTo>
                    <a:pt x="104" y="1040"/>
                  </a:lnTo>
                  <a:lnTo>
                    <a:pt x="108" y="1056"/>
                  </a:lnTo>
                  <a:lnTo>
                    <a:pt x="122" y="1086"/>
                  </a:lnTo>
                  <a:lnTo>
                    <a:pt x="136" y="1114"/>
                  </a:lnTo>
                  <a:lnTo>
                    <a:pt x="142" y="1128"/>
                  </a:lnTo>
                  <a:lnTo>
                    <a:pt x="146" y="1142"/>
                  </a:lnTo>
                  <a:lnTo>
                    <a:pt x="148" y="1152"/>
                  </a:lnTo>
                  <a:lnTo>
                    <a:pt x="152" y="1160"/>
                  </a:lnTo>
                  <a:lnTo>
                    <a:pt x="158" y="1172"/>
                  </a:lnTo>
                  <a:lnTo>
                    <a:pt x="162" y="1180"/>
                  </a:lnTo>
                  <a:lnTo>
                    <a:pt x="164" y="1186"/>
                  </a:lnTo>
                  <a:lnTo>
                    <a:pt x="164" y="1194"/>
                  </a:lnTo>
                  <a:lnTo>
                    <a:pt x="166" y="1202"/>
                  </a:lnTo>
                  <a:lnTo>
                    <a:pt x="172" y="1210"/>
                  </a:lnTo>
                  <a:lnTo>
                    <a:pt x="184" y="1228"/>
                  </a:lnTo>
                  <a:lnTo>
                    <a:pt x="192" y="1238"/>
                  </a:lnTo>
                  <a:lnTo>
                    <a:pt x="198" y="1248"/>
                  </a:lnTo>
                  <a:lnTo>
                    <a:pt x="200" y="1260"/>
                  </a:lnTo>
                  <a:lnTo>
                    <a:pt x="200" y="1274"/>
                  </a:lnTo>
                  <a:lnTo>
                    <a:pt x="200" y="1286"/>
                  </a:lnTo>
                  <a:lnTo>
                    <a:pt x="204" y="1298"/>
                  </a:lnTo>
                  <a:lnTo>
                    <a:pt x="208" y="1308"/>
                  </a:lnTo>
                  <a:lnTo>
                    <a:pt x="214" y="1316"/>
                  </a:lnTo>
                  <a:lnTo>
                    <a:pt x="228" y="1330"/>
                  </a:lnTo>
                  <a:lnTo>
                    <a:pt x="234" y="1338"/>
                  </a:lnTo>
                  <a:lnTo>
                    <a:pt x="238" y="1344"/>
                  </a:lnTo>
                  <a:lnTo>
                    <a:pt x="246" y="1356"/>
                  </a:lnTo>
                  <a:lnTo>
                    <a:pt x="256" y="1368"/>
                  </a:lnTo>
                  <a:lnTo>
                    <a:pt x="278" y="1384"/>
                  </a:lnTo>
                  <a:lnTo>
                    <a:pt x="318" y="1406"/>
                  </a:lnTo>
                  <a:lnTo>
                    <a:pt x="358" y="1428"/>
                  </a:lnTo>
                  <a:lnTo>
                    <a:pt x="380" y="1442"/>
                  </a:lnTo>
                  <a:lnTo>
                    <a:pt x="388" y="1448"/>
                  </a:lnTo>
                  <a:lnTo>
                    <a:pt x="392" y="1454"/>
                  </a:lnTo>
                  <a:lnTo>
                    <a:pt x="396" y="1460"/>
                  </a:lnTo>
                  <a:lnTo>
                    <a:pt x="398" y="1468"/>
                  </a:lnTo>
                  <a:lnTo>
                    <a:pt x="400" y="1474"/>
                  </a:lnTo>
                  <a:lnTo>
                    <a:pt x="404" y="1480"/>
                  </a:lnTo>
                  <a:lnTo>
                    <a:pt x="408" y="1486"/>
                  </a:lnTo>
                  <a:lnTo>
                    <a:pt x="414" y="1490"/>
                  </a:lnTo>
                  <a:lnTo>
                    <a:pt x="426" y="1496"/>
                  </a:lnTo>
                  <a:lnTo>
                    <a:pt x="434" y="1500"/>
                  </a:lnTo>
                  <a:lnTo>
                    <a:pt x="440" y="1506"/>
                  </a:lnTo>
                  <a:lnTo>
                    <a:pt x="438" y="1532"/>
                  </a:lnTo>
                  <a:lnTo>
                    <a:pt x="440" y="1542"/>
                  </a:lnTo>
                  <a:lnTo>
                    <a:pt x="442" y="1546"/>
                  </a:lnTo>
                  <a:lnTo>
                    <a:pt x="442" y="1552"/>
                  </a:lnTo>
                  <a:lnTo>
                    <a:pt x="444" y="1564"/>
                  </a:lnTo>
                  <a:lnTo>
                    <a:pt x="446" y="1574"/>
                  </a:lnTo>
                  <a:lnTo>
                    <a:pt x="448" y="1586"/>
                  </a:lnTo>
                  <a:lnTo>
                    <a:pt x="448" y="1594"/>
                  </a:lnTo>
                  <a:lnTo>
                    <a:pt x="448" y="1604"/>
                  </a:lnTo>
                  <a:lnTo>
                    <a:pt x="446" y="1614"/>
                  </a:lnTo>
                  <a:lnTo>
                    <a:pt x="446" y="1624"/>
                  </a:lnTo>
                  <a:lnTo>
                    <a:pt x="450" y="1640"/>
                  </a:lnTo>
                  <a:lnTo>
                    <a:pt x="452" y="1658"/>
                  </a:lnTo>
                  <a:lnTo>
                    <a:pt x="452" y="1670"/>
                  </a:lnTo>
                  <a:lnTo>
                    <a:pt x="448" y="1686"/>
                  </a:lnTo>
                  <a:lnTo>
                    <a:pt x="444" y="1716"/>
                  </a:lnTo>
                  <a:lnTo>
                    <a:pt x="442" y="1732"/>
                  </a:lnTo>
                  <a:lnTo>
                    <a:pt x="440" y="1742"/>
                  </a:lnTo>
                  <a:lnTo>
                    <a:pt x="440" y="1744"/>
                  </a:lnTo>
                  <a:lnTo>
                    <a:pt x="438" y="1744"/>
                  </a:lnTo>
                  <a:lnTo>
                    <a:pt x="436" y="1744"/>
                  </a:lnTo>
                  <a:lnTo>
                    <a:pt x="434" y="1746"/>
                  </a:lnTo>
                  <a:lnTo>
                    <a:pt x="430" y="1752"/>
                  </a:lnTo>
                  <a:lnTo>
                    <a:pt x="430" y="1760"/>
                  </a:lnTo>
                  <a:lnTo>
                    <a:pt x="430" y="1762"/>
                  </a:lnTo>
                  <a:lnTo>
                    <a:pt x="434" y="1764"/>
                  </a:lnTo>
                  <a:lnTo>
                    <a:pt x="436" y="1768"/>
                  </a:lnTo>
                  <a:lnTo>
                    <a:pt x="436" y="1772"/>
                  </a:lnTo>
                  <a:lnTo>
                    <a:pt x="434" y="1788"/>
                  </a:lnTo>
                  <a:lnTo>
                    <a:pt x="430" y="1808"/>
                  </a:lnTo>
                  <a:lnTo>
                    <a:pt x="432" y="1820"/>
                  </a:lnTo>
                  <a:lnTo>
                    <a:pt x="434" y="1834"/>
                  </a:lnTo>
                  <a:lnTo>
                    <a:pt x="436" y="1846"/>
                  </a:lnTo>
                  <a:lnTo>
                    <a:pt x="436" y="1856"/>
                  </a:lnTo>
                  <a:lnTo>
                    <a:pt x="434" y="1864"/>
                  </a:lnTo>
                  <a:lnTo>
                    <a:pt x="432" y="1870"/>
                  </a:lnTo>
                  <a:lnTo>
                    <a:pt x="428" y="1882"/>
                  </a:lnTo>
                  <a:lnTo>
                    <a:pt x="428" y="1888"/>
                  </a:lnTo>
                  <a:lnTo>
                    <a:pt x="430" y="1894"/>
                  </a:lnTo>
                  <a:lnTo>
                    <a:pt x="432" y="1900"/>
                  </a:lnTo>
                  <a:lnTo>
                    <a:pt x="430" y="1908"/>
                  </a:lnTo>
                  <a:lnTo>
                    <a:pt x="424" y="1928"/>
                  </a:lnTo>
                  <a:lnTo>
                    <a:pt x="418" y="1946"/>
                  </a:lnTo>
                  <a:lnTo>
                    <a:pt x="416" y="1956"/>
                  </a:lnTo>
                  <a:lnTo>
                    <a:pt x="416" y="1964"/>
                  </a:lnTo>
                  <a:lnTo>
                    <a:pt x="416" y="1974"/>
                  </a:lnTo>
                  <a:lnTo>
                    <a:pt x="414" y="1978"/>
                  </a:lnTo>
                  <a:lnTo>
                    <a:pt x="410" y="1986"/>
                  </a:lnTo>
                  <a:lnTo>
                    <a:pt x="408" y="2004"/>
                  </a:lnTo>
                  <a:lnTo>
                    <a:pt x="408" y="2016"/>
                  </a:lnTo>
                  <a:lnTo>
                    <a:pt x="404" y="2024"/>
                  </a:lnTo>
                  <a:lnTo>
                    <a:pt x="400" y="2030"/>
                  </a:lnTo>
                  <a:lnTo>
                    <a:pt x="398" y="2036"/>
                  </a:lnTo>
                  <a:lnTo>
                    <a:pt x="394" y="2040"/>
                  </a:lnTo>
                  <a:lnTo>
                    <a:pt x="392" y="2044"/>
                  </a:lnTo>
                  <a:lnTo>
                    <a:pt x="392" y="2048"/>
                  </a:lnTo>
                  <a:lnTo>
                    <a:pt x="394" y="2056"/>
                  </a:lnTo>
                  <a:lnTo>
                    <a:pt x="400" y="2072"/>
                  </a:lnTo>
                  <a:lnTo>
                    <a:pt x="402" y="2086"/>
                  </a:lnTo>
                  <a:lnTo>
                    <a:pt x="402" y="2098"/>
                  </a:lnTo>
                  <a:lnTo>
                    <a:pt x="400" y="2104"/>
                  </a:lnTo>
                  <a:lnTo>
                    <a:pt x="398" y="2108"/>
                  </a:lnTo>
                  <a:lnTo>
                    <a:pt x="390" y="2116"/>
                  </a:lnTo>
                  <a:lnTo>
                    <a:pt x="386" y="2124"/>
                  </a:lnTo>
                  <a:lnTo>
                    <a:pt x="384" y="2130"/>
                  </a:lnTo>
                  <a:lnTo>
                    <a:pt x="384" y="2138"/>
                  </a:lnTo>
                  <a:lnTo>
                    <a:pt x="388" y="2162"/>
                  </a:lnTo>
                  <a:lnTo>
                    <a:pt x="392" y="2186"/>
                  </a:lnTo>
                  <a:lnTo>
                    <a:pt x="392" y="2200"/>
                  </a:lnTo>
                  <a:lnTo>
                    <a:pt x="392" y="2212"/>
                  </a:lnTo>
                  <a:lnTo>
                    <a:pt x="396" y="2224"/>
                  </a:lnTo>
                  <a:lnTo>
                    <a:pt x="398" y="2230"/>
                  </a:lnTo>
                  <a:lnTo>
                    <a:pt x="398" y="2236"/>
                  </a:lnTo>
                  <a:lnTo>
                    <a:pt x="392" y="2248"/>
                  </a:lnTo>
                  <a:lnTo>
                    <a:pt x="386" y="2262"/>
                  </a:lnTo>
                  <a:lnTo>
                    <a:pt x="386" y="2270"/>
                  </a:lnTo>
                  <a:lnTo>
                    <a:pt x="386" y="2280"/>
                  </a:lnTo>
                  <a:lnTo>
                    <a:pt x="388" y="2288"/>
                  </a:lnTo>
                  <a:lnTo>
                    <a:pt x="388" y="2292"/>
                  </a:lnTo>
                  <a:lnTo>
                    <a:pt x="386" y="2294"/>
                  </a:lnTo>
                  <a:lnTo>
                    <a:pt x="384" y="2298"/>
                  </a:lnTo>
                  <a:lnTo>
                    <a:pt x="380" y="2300"/>
                  </a:lnTo>
                  <a:lnTo>
                    <a:pt x="378" y="2306"/>
                  </a:lnTo>
                  <a:lnTo>
                    <a:pt x="376" y="2314"/>
                  </a:lnTo>
                  <a:lnTo>
                    <a:pt x="374" y="2328"/>
                  </a:lnTo>
                  <a:lnTo>
                    <a:pt x="372" y="2342"/>
                  </a:lnTo>
                  <a:lnTo>
                    <a:pt x="370" y="2354"/>
                  </a:lnTo>
                  <a:lnTo>
                    <a:pt x="362" y="2376"/>
                  </a:lnTo>
                  <a:lnTo>
                    <a:pt x="354" y="2390"/>
                  </a:lnTo>
                  <a:lnTo>
                    <a:pt x="350" y="2402"/>
                  </a:lnTo>
                  <a:lnTo>
                    <a:pt x="348" y="2412"/>
                  </a:lnTo>
                  <a:lnTo>
                    <a:pt x="344" y="2414"/>
                  </a:lnTo>
                  <a:lnTo>
                    <a:pt x="342" y="2420"/>
                  </a:lnTo>
                  <a:lnTo>
                    <a:pt x="338" y="2434"/>
                  </a:lnTo>
                  <a:lnTo>
                    <a:pt x="336" y="2446"/>
                  </a:lnTo>
                  <a:lnTo>
                    <a:pt x="334" y="2452"/>
                  </a:lnTo>
                  <a:lnTo>
                    <a:pt x="334" y="2454"/>
                  </a:lnTo>
                  <a:lnTo>
                    <a:pt x="332" y="2454"/>
                  </a:lnTo>
                  <a:lnTo>
                    <a:pt x="330" y="2452"/>
                  </a:lnTo>
                  <a:lnTo>
                    <a:pt x="328" y="2462"/>
                  </a:lnTo>
                  <a:lnTo>
                    <a:pt x="326" y="2474"/>
                  </a:lnTo>
                  <a:lnTo>
                    <a:pt x="324" y="2480"/>
                  </a:lnTo>
                  <a:lnTo>
                    <a:pt x="320" y="2482"/>
                  </a:lnTo>
                  <a:lnTo>
                    <a:pt x="318" y="2482"/>
                  </a:lnTo>
                  <a:lnTo>
                    <a:pt x="310" y="2480"/>
                  </a:lnTo>
                  <a:lnTo>
                    <a:pt x="308" y="2482"/>
                  </a:lnTo>
                  <a:lnTo>
                    <a:pt x="306" y="2486"/>
                  </a:lnTo>
                  <a:lnTo>
                    <a:pt x="306" y="2498"/>
                  </a:lnTo>
                  <a:lnTo>
                    <a:pt x="306" y="2506"/>
                  </a:lnTo>
                  <a:lnTo>
                    <a:pt x="310" y="2514"/>
                  </a:lnTo>
                  <a:lnTo>
                    <a:pt x="314" y="2522"/>
                  </a:lnTo>
                  <a:lnTo>
                    <a:pt x="314" y="2530"/>
                  </a:lnTo>
                  <a:lnTo>
                    <a:pt x="314" y="2540"/>
                  </a:lnTo>
                  <a:lnTo>
                    <a:pt x="312" y="2552"/>
                  </a:lnTo>
                  <a:lnTo>
                    <a:pt x="314" y="2560"/>
                  </a:lnTo>
                  <a:lnTo>
                    <a:pt x="318" y="2572"/>
                  </a:lnTo>
                  <a:lnTo>
                    <a:pt x="320" y="2576"/>
                  </a:lnTo>
                  <a:lnTo>
                    <a:pt x="322" y="2584"/>
                  </a:lnTo>
                  <a:lnTo>
                    <a:pt x="324" y="2594"/>
                  </a:lnTo>
                  <a:lnTo>
                    <a:pt x="322" y="2606"/>
                  </a:lnTo>
                  <a:lnTo>
                    <a:pt x="320" y="2618"/>
                  </a:lnTo>
                  <a:lnTo>
                    <a:pt x="316" y="2624"/>
                  </a:lnTo>
                  <a:lnTo>
                    <a:pt x="314" y="2626"/>
                  </a:lnTo>
                  <a:lnTo>
                    <a:pt x="310" y="2626"/>
                  </a:lnTo>
                  <a:lnTo>
                    <a:pt x="308" y="2626"/>
                  </a:lnTo>
                  <a:lnTo>
                    <a:pt x="306" y="2628"/>
                  </a:lnTo>
                  <a:lnTo>
                    <a:pt x="304" y="2632"/>
                  </a:lnTo>
                  <a:lnTo>
                    <a:pt x="304" y="2642"/>
                  </a:lnTo>
                  <a:lnTo>
                    <a:pt x="302" y="2658"/>
                  </a:lnTo>
                  <a:lnTo>
                    <a:pt x="298" y="2670"/>
                  </a:lnTo>
                  <a:lnTo>
                    <a:pt x="294" y="2686"/>
                  </a:lnTo>
                  <a:lnTo>
                    <a:pt x="292" y="2692"/>
                  </a:lnTo>
                  <a:lnTo>
                    <a:pt x="292" y="2696"/>
                  </a:lnTo>
                  <a:lnTo>
                    <a:pt x="294" y="2704"/>
                  </a:lnTo>
                  <a:lnTo>
                    <a:pt x="298" y="2712"/>
                  </a:lnTo>
                  <a:lnTo>
                    <a:pt x="302" y="2722"/>
                  </a:lnTo>
                  <a:lnTo>
                    <a:pt x="308" y="2728"/>
                  </a:lnTo>
                  <a:lnTo>
                    <a:pt x="312" y="2732"/>
                  </a:lnTo>
                  <a:lnTo>
                    <a:pt x="316" y="2734"/>
                  </a:lnTo>
                  <a:lnTo>
                    <a:pt x="320" y="2734"/>
                  </a:lnTo>
                  <a:lnTo>
                    <a:pt x="324" y="2732"/>
                  </a:lnTo>
                  <a:lnTo>
                    <a:pt x="328" y="2728"/>
                  </a:lnTo>
                  <a:lnTo>
                    <a:pt x="330" y="2724"/>
                  </a:lnTo>
                  <a:lnTo>
                    <a:pt x="334" y="2716"/>
                  </a:lnTo>
                  <a:lnTo>
                    <a:pt x="336" y="2716"/>
                  </a:lnTo>
                  <a:lnTo>
                    <a:pt x="338" y="2718"/>
                  </a:lnTo>
                  <a:lnTo>
                    <a:pt x="342" y="2722"/>
                  </a:lnTo>
                  <a:lnTo>
                    <a:pt x="346" y="2726"/>
                  </a:lnTo>
                  <a:lnTo>
                    <a:pt x="348" y="2728"/>
                  </a:lnTo>
                  <a:lnTo>
                    <a:pt x="350" y="2730"/>
                  </a:lnTo>
                  <a:lnTo>
                    <a:pt x="350" y="2732"/>
                  </a:lnTo>
                  <a:lnTo>
                    <a:pt x="344" y="2738"/>
                  </a:lnTo>
                  <a:lnTo>
                    <a:pt x="340" y="2744"/>
                  </a:lnTo>
                  <a:lnTo>
                    <a:pt x="340" y="2746"/>
                  </a:lnTo>
                  <a:lnTo>
                    <a:pt x="344" y="2746"/>
                  </a:lnTo>
                  <a:lnTo>
                    <a:pt x="350" y="2748"/>
                  </a:lnTo>
                  <a:lnTo>
                    <a:pt x="354" y="2752"/>
                  </a:lnTo>
                  <a:lnTo>
                    <a:pt x="356" y="2754"/>
                  </a:lnTo>
                  <a:lnTo>
                    <a:pt x="356" y="2760"/>
                  </a:lnTo>
                  <a:lnTo>
                    <a:pt x="356" y="2766"/>
                  </a:lnTo>
                  <a:lnTo>
                    <a:pt x="354" y="2766"/>
                  </a:lnTo>
                  <a:lnTo>
                    <a:pt x="352" y="2764"/>
                  </a:lnTo>
                  <a:lnTo>
                    <a:pt x="348" y="2758"/>
                  </a:lnTo>
                  <a:lnTo>
                    <a:pt x="344" y="2758"/>
                  </a:lnTo>
                  <a:lnTo>
                    <a:pt x="342" y="2760"/>
                  </a:lnTo>
                  <a:lnTo>
                    <a:pt x="342" y="2766"/>
                  </a:lnTo>
                  <a:lnTo>
                    <a:pt x="342" y="2774"/>
                  </a:lnTo>
                  <a:lnTo>
                    <a:pt x="342" y="2778"/>
                  </a:lnTo>
                  <a:lnTo>
                    <a:pt x="340" y="2782"/>
                  </a:lnTo>
                  <a:lnTo>
                    <a:pt x="342" y="2792"/>
                  </a:lnTo>
                  <a:lnTo>
                    <a:pt x="342" y="2798"/>
                  </a:lnTo>
                  <a:lnTo>
                    <a:pt x="342" y="2804"/>
                  </a:lnTo>
                  <a:lnTo>
                    <a:pt x="336" y="2812"/>
                  </a:lnTo>
                  <a:lnTo>
                    <a:pt x="330" y="2820"/>
                  </a:lnTo>
                  <a:lnTo>
                    <a:pt x="330" y="2824"/>
                  </a:lnTo>
                  <a:lnTo>
                    <a:pt x="330" y="2830"/>
                  </a:lnTo>
                  <a:lnTo>
                    <a:pt x="334" y="2840"/>
                  </a:lnTo>
                  <a:lnTo>
                    <a:pt x="332" y="2852"/>
                  </a:lnTo>
                  <a:lnTo>
                    <a:pt x="330" y="2860"/>
                  </a:lnTo>
                  <a:lnTo>
                    <a:pt x="326" y="2864"/>
                  </a:lnTo>
                  <a:lnTo>
                    <a:pt x="324" y="2866"/>
                  </a:lnTo>
                  <a:lnTo>
                    <a:pt x="324" y="2870"/>
                  </a:lnTo>
                  <a:lnTo>
                    <a:pt x="330" y="2872"/>
                  </a:lnTo>
                  <a:lnTo>
                    <a:pt x="336" y="2874"/>
                  </a:lnTo>
                  <a:lnTo>
                    <a:pt x="344" y="2878"/>
                  </a:lnTo>
                  <a:lnTo>
                    <a:pt x="346" y="2882"/>
                  </a:lnTo>
                  <a:lnTo>
                    <a:pt x="348" y="2890"/>
                  </a:lnTo>
                  <a:lnTo>
                    <a:pt x="346" y="2896"/>
                  </a:lnTo>
                  <a:lnTo>
                    <a:pt x="342" y="2904"/>
                  </a:lnTo>
                  <a:lnTo>
                    <a:pt x="338" y="2908"/>
                  </a:lnTo>
                  <a:lnTo>
                    <a:pt x="332" y="2912"/>
                  </a:lnTo>
                  <a:lnTo>
                    <a:pt x="326" y="2916"/>
                  </a:lnTo>
                  <a:lnTo>
                    <a:pt x="320" y="2918"/>
                  </a:lnTo>
                  <a:lnTo>
                    <a:pt x="318" y="2922"/>
                  </a:lnTo>
                  <a:lnTo>
                    <a:pt x="320" y="2926"/>
                  </a:lnTo>
                  <a:lnTo>
                    <a:pt x="322" y="2930"/>
                  </a:lnTo>
                  <a:lnTo>
                    <a:pt x="322" y="2932"/>
                  </a:lnTo>
                  <a:lnTo>
                    <a:pt x="320" y="2936"/>
                  </a:lnTo>
                  <a:lnTo>
                    <a:pt x="316" y="2940"/>
                  </a:lnTo>
                  <a:lnTo>
                    <a:pt x="312" y="2946"/>
                  </a:lnTo>
                  <a:lnTo>
                    <a:pt x="312" y="2954"/>
                  </a:lnTo>
                  <a:lnTo>
                    <a:pt x="312" y="2956"/>
                  </a:lnTo>
                  <a:lnTo>
                    <a:pt x="312" y="2962"/>
                  </a:lnTo>
                  <a:lnTo>
                    <a:pt x="310" y="2974"/>
                  </a:lnTo>
                  <a:lnTo>
                    <a:pt x="308" y="2986"/>
                  </a:lnTo>
                  <a:lnTo>
                    <a:pt x="308" y="2994"/>
                  </a:lnTo>
                  <a:lnTo>
                    <a:pt x="306" y="3000"/>
                  </a:lnTo>
                  <a:lnTo>
                    <a:pt x="300" y="3006"/>
                  </a:lnTo>
                  <a:lnTo>
                    <a:pt x="298" y="3006"/>
                  </a:lnTo>
                  <a:lnTo>
                    <a:pt x="296" y="3006"/>
                  </a:lnTo>
                  <a:lnTo>
                    <a:pt x="298" y="2998"/>
                  </a:lnTo>
                  <a:lnTo>
                    <a:pt x="300" y="2988"/>
                  </a:lnTo>
                  <a:lnTo>
                    <a:pt x="300" y="2984"/>
                  </a:lnTo>
                  <a:lnTo>
                    <a:pt x="296" y="2980"/>
                  </a:lnTo>
                  <a:lnTo>
                    <a:pt x="292" y="2978"/>
                  </a:lnTo>
                  <a:lnTo>
                    <a:pt x="290" y="2974"/>
                  </a:lnTo>
                  <a:lnTo>
                    <a:pt x="290" y="2968"/>
                  </a:lnTo>
                  <a:lnTo>
                    <a:pt x="290" y="2964"/>
                  </a:lnTo>
                  <a:lnTo>
                    <a:pt x="288" y="2962"/>
                  </a:lnTo>
                  <a:lnTo>
                    <a:pt x="282" y="2962"/>
                  </a:lnTo>
                  <a:lnTo>
                    <a:pt x="276" y="2962"/>
                  </a:lnTo>
                  <a:lnTo>
                    <a:pt x="274" y="2964"/>
                  </a:lnTo>
                  <a:lnTo>
                    <a:pt x="274" y="2966"/>
                  </a:lnTo>
                  <a:lnTo>
                    <a:pt x="270" y="2964"/>
                  </a:lnTo>
                  <a:lnTo>
                    <a:pt x="268" y="2964"/>
                  </a:lnTo>
                  <a:lnTo>
                    <a:pt x="266" y="2964"/>
                  </a:lnTo>
                  <a:lnTo>
                    <a:pt x="266" y="2968"/>
                  </a:lnTo>
                  <a:lnTo>
                    <a:pt x="266" y="2972"/>
                  </a:lnTo>
                  <a:lnTo>
                    <a:pt x="264" y="2976"/>
                  </a:lnTo>
                  <a:lnTo>
                    <a:pt x="260" y="2980"/>
                  </a:lnTo>
                  <a:lnTo>
                    <a:pt x="254" y="2986"/>
                  </a:lnTo>
                  <a:lnTo>
                    <a:pt x="238" y="2994"/>
                  </a:lnTo>
                  <a:lnTo>
                    <a:pt x="228" y="3004"/>
                  </a:lnTo>
                  <a:lnTo>
                    <a:pt x="226" y="3008"/>
                  </a:lnTo>
                  <a:lnTo>
                    <a:pt x="224" y="3012"/>
                  </a:lnTo>
                  <a:lnTo>
                    <a:pt x="224" y="3016"/>
                  </a:lnTo>
                  <a:lnTo>
                    <a:pt x="226" y="3020"/>
                  </a:lnTo>
                  <a:lnTo>
                    <a:pt x="232" y="3026"/>
                  </a:lnTo>
                  <a:lnTo>
                    <a:pt x="236" y="3026"/>
                  </a:lnTo>
                  <a:lnTo>
                    <a:pt x="236" y="3024"/>
                  </a:lnTo>
                  <a:lnTo>
                    <a:pt x="238" y="3016"/>
                  </a:lnTo>
                  <a:lnTo>
                    <a:pt x="238" y="3010"/>
                  </a:lnTo>
                  <a:lnTo>
                    <a:pt x="242" y="3006"/>
                  </a:lnTo>
                  <a:lnTo>
                    <a:pt x="244" y="3006"/>
                  </a:lnTo>
                  <a:lnTo>
                    <a:pt x="248" y="3006"/>
                  </a:lnTo>
                  <a:lnTo>
                    <a:pt x="252" y="3012"/>
                  </a:lnTo>
                  <a:lnTo>
                    <a:pt x="256" y="3018"/>
                  </a:lnTo>
                  <a:lnTo>
                    <a:pt x="264" y="3022"/>
                  </a:lnTo>
                  <a:lnTo>
                    <a:pt x="272" y="3024"/>
                  </a:lnTo>
                  <a:lnTo>
                    <a:pt x="274" y="3022"/>
                  </a:lnTo>
                  <a:lnTo>
                    <a:pt x="274" y="3020"/>
                  </a:lnTo>
                  <a:lnTo>
                    <a:pt x="276" y="3016"/>
                  </a:lnTo>
                  <a:lnTo>
                    <a:pt x="278" y="3016"/>
                  </a:lnTo>
                  <a:lnTo>
                    <a:pt x="282" y="3018"/>
                  </a:lnTo>
                  <a:lnTo>
                    <a:pt x="286" y="3024"/>
                  </a:lnTo>
                  <a:lnTo>
                    <a:pt x="290" y="3026"/>
                  </a:lnTo>
                  <a:lnTo>
                    <a:pt x="292" y="3028"/>
                  </a:lnTo>
                  <a:lnTo>
                    <a:pt x="296" y="3030"/>
                  </a:lnTo>
                  <a:lnTo>
                    <a:pt x="296" y="3036"/>
                  </a:lnTo>
                  <a:lnTo>
                    <a:pt x="294" y="3040"/>
                  </a:lnTo>
                  <a:lnTo>
                    <a:pt x="292" y="3040"/>
                  </a:lnTo>
                  <a:lnTo>
                    <a:pt x="286" y="3042"/>
                  </a:lnTo>
                  <a:lnTo>
                    <a:pt x="280" y="3042"/>
                  </a:lnTo>
                  <a:lnTo>
                    <a:pt x="278" y="3044"/>
                  </a:lnTo>
                  <a:lnTo>
                    <a:pt x="276" y="3048"/>
                  </a:lnTo>
                  <a:lnTo>
                    <a:pt x="274" y="3054"/>
                  </a:lnTo>
                  <a:lnTo>
                    <a:pt x="274" y="3056"/>
                  </a:lnTo>
                  <a:lnTo>
                    <a:pt x="280" y="3062"/>
                  </a:lnTo>
                  <a:lnTo>
                    <a:pt x="284" y="3064"/>
                  </a:lnTo>
                  <a:lnTo>
                    <a:pt x="282" y="3064"/>
                  </a:lnTo>
                  <a:lnTo>
                    <a:pt x="272" y="3062"/>
                  </a:lnTo>
                  <a:lnTo>
                    <a:pt x="270" y="3062"/>
                  </a:lnTo>
                  <a:lnTo>
                    <a:pt x="268" y="3066"/>
                  </a:lnTo>
                  <a:lnTo>
                    <a:pt x="266" y="3072"/>
                  </a:lnTo>
                  <a:lnTo>
                    <a:pt x="268" y="3074"/>
                  </a:lnTo>
                  <a:lnTo>
                    <a:pt x="272" y="3074"/>
                  </a:lnTo>
                  <a:lnTo>
                    <a:pt x="282" y="3074"/>
                  </a:lnTo>
                  <a:lnTo>
                    <a:pt x="290" y="3074"/>
                  </a:lnTo>
                  <a:lnTo>
                    <a:pt x="296" y="3076"/>
                  </a:lnTo>
                  <a:lnTo>
                    <a:pt x="300" y="3078"/>
                  </a:lnTo>
                  <a:lnTo>
                    <a:pt x="302" y="3078"/>
                  </a:lnTo>
                  <a:lnTo>
                    <a:pt x="302" y="3074"/>
                  </a:lnTo>
                  <a:lnTo>
                    <a:pt x="304" y="3072"/>
                  </a:lnTo>
                  <a:lnTo>
                    <a:pt x="306" y="3072"/>
                  </a:lnTo>
                  <a:lnTo>
                    <a:pt x="310" y="3076"/>
                  </a:lnTo>
                  <a:lnTo>
                    <a:pt x="312" y="3080"/>
                  </a:lnTo>
                  <a:lnTo>
                    <a:pt x="312" y="3082"/>
                  </a:lnTo>
                  <a:lnTo>
                    <a:pt x="310" y="3084"/>
                  </a:lnTo>
                  <a:lnTo>
                    <a:pt x="308" y="3086"/>
                  </a:lnTo>
                  <a:lnTo>
                    <a:pt x="310" y="3088"/>
                  </a:lnTo>
                  <a:lnTo>
                    <a:pt x="314" y="3096"/>
                  </a:lnTo>
                  <a:lnTo>
                    <a:pt x="318" y="3100"/>
                  </a:lnTo>
                  <a:lnTo>
                    <a:pt x="318" y="3102"/>
                  </a:lnTo>
                  <a:lnTo>
                    <a:pt x="314" y="3100"/>
                  </a:lnTo>
                  <a:lnTo>
                    <a:pt x="300" y="3090"/>
                  </a:lnTo>
                  <a:lnTo>
                    <a:pt x="294" y="3088"/>
                  </a:lnTo>
                  <a:lnTo>
                    <a:pt x="286" y="3088"/>
                  </a:lnTo>
                  <a:lnTo>
                    <a:pt x="272" y="3086"/>
                  </a:lnTo>
                  <a:lnTo>
                    <a:pt x="268" y="3088"/>
                  </a:lnTo>
                  <a:lnTo>
                    <a:pt x="266" y="3088"/>
                  </a:lnTo>
                  <a:lnTo>
                    <a:pt x="268" y="3090"/>
                  </a:lnTo>
                  <a:lnTo>
                    <a:pt x="270" y="3092"/>
                  </a:lnTo>
                  <a:lnTo>
                    <a:pt x="272" y="3092"/>
                  </a:lnTo>
                  <a:lnTo>
                    <a:pt x="274" y="3092"/>
                  </a:lnTo>
                  <a:lnTo>
                    <a:pt x="276" y="3096"/>
                  </a:lnTo>
                  <a:lnTo>
                    <a:pt x="278" y="3100"/>
                  </a:lnTo>
                  <a:lnTo>
                    <a:pt x="282" y="3104"/>
                  </a:lnTo>
                  <a:lnTo>
                    <a:pt x="292" y="3110"/>
                  </a:lnTo>
                  <a:lnTo>
                    <a:pt x="294" y="3112"/>
                  </a:lnTo>
                  <a:lnTo>
                    <a:pt x="294" y="3114"/>
                  </a:lnTo>
                  <a:lnTo>
                    <a:pt x="294" y="3116"/>
                  </a:lnTo>
                  <a:lnTo>
                    <a:pt x="294" y="3120"/>
                  </a:lnTo>
                  <a:lnTo>
                    <a:pt x="292" y="3120"/>
                  </a:lnTo>
                  <a:lnTo>
                    <a:pt x="288" y="3118"/>
                  </a:lnTo>
                  <a:lnTo>
                    <a:pt x="284" y="3116"/>
                  </a:lnTo>
                  <a:lnTo>
                    <a:pt x="280" y="3116"/>
                  </a:lnTo>
                  <a:lnTo>
                    <a:pt x="280" y="3120"/>
                  </a:lnTo>
                  <a:lnTo>
                    <a:pt x="276" y="3132"/>
                  </a:lnTo>
                  <a:lnTo>
                    <a:pt x="276" y="3138"/>
                  </a:lnTo>
                  <a:lnTo>
                    <a:pt x="276" y="3148"/>
                  </a:lnTo>
                  <a:lnTo>
                    <a:pt x="278" y="3168"/>
                  </a:lnTo>
                  <a:lnTo>
                    <a:pt x="280" y="3174"/>
                  </a:lnTo>
                  <a:lnTo>
                    <a:pt x="282" y="3178"/>
                  </a:lnTo>
                  <a:lnTo>
                    <a:pt x="284" y="3178"/>
                  </a:lnTo>
                  <a:lnTo>
                    <a:pt x="284" y="3176"/>
                  </a:lnTo>
                  <a:lnTo>
                    <a:pt x="286" y="3168"/>
                  </a:lnTo>
                  <a:lnTo>
                    <a:pt x="288" y="3160"/>
                  </a:lnTo>
                  <a:lnTo>
                    <a:pt x="290" y="3156"/>
                  </a:lnTo>
                  <a:lnTo>
                    <a:pt x="292" y="3154"/>
                  </a:lnTo>
                  <a:lnTo>
                    <a:pt x="292" y="3158"/>
                  </a:lnTo>
                  <a:lnTo>
                    <a:pt x="292" y="3164"/>
                  </a:lnTo>
                  <a:lnTo>
                    <a:pt x="292" y="3170"/>
                  </a:lnTo>
                  <a:lnTo>
                    <a:pt x="294" y="3176"/>
                  </a:lnTo>
                  <a:lnTo>
                    <a:pt x="298" y="3182"/>
                  </a:lnTo>
                  <a:lnTo>
                    <a:pt x="300" y="3184"/>
                  </a:lnTo>
                  <a:lnTo>
                    <a:pt x="296" y="3182"/>
                  </a:lnTo>
                  <a:lnTo>
                    <a:pt x="290" y="3180"/>
                  </a:lnTo>
                  <a:lnTo>
                    <a:pt x="284" y="3182"/>
                  </a:lnTo>
                  <a:lnTo>
                    <a:pt x="280" y="3184"/>
                  </a:lnTo>
                  <a:lnTo>
                    <a:pt x="280" y="3186"/>
                  </a:lnTo>
                  <a:lnTo>
                    <a:pt x="282" y="3188"/>
                  </a:lnTo>
                  <a:lnTo>
                    <a:pt x="282" y="3190"/>
                  </a:lnTo>
                  <a:lnTo>
                    <a:pt x="280" y="3192"/>
                  </a:lnTo>
                  <a:lnTo>
                    <a:pt x="280" y="3194"/>
                  </a:lnTo>
                  <a:lnTo>
                    <a:pt x="284" y="3198"/>
                  </a:lnTo>
                  <a:lnTo>
                    <a:pt x="296" y="3206"/>
                  </a:lnTo>
                  <a:lnTo>
                    <a:pt x="294" y="3206"/>
                  </a:lnTo>
                  <a:lnTo>
                    <a:pt x="288" y="3206"/>
                  </a:lnTo>
                  <a:lnTo>
                    <a:pt x="280" y="3204"/>
                  </a:lnTo>
                  <a:lnTo>
                    <a:pt x="278" y="3204"/>
                  </a:lnTo>
                  <a:lnTo>
                    <a:pt x="280" y="3206"/>
                  </a:lnTo>
                  <a:lnTo>
                    <a:pt x="288" y="3216"/>
                  </a:lnTo>
                  <a:lnTo>
                    <a:pt x="290" y="3220"/>
                  </a:lnTo>
                  <a:lnTo>
                    <a:pt x="280" y="3214"/>
                  </a:lnTo>
                  <a:lnTo>
                    <a:pt x="274" y="3212"/>
                  </a:lnTo>
                  <a:lnTo>
                    <a:pt x="268" y="3212"/>
                  </a:lnTo>
                  <a:lnTo>
                    <a:pt x="264" y="3214"/>
                  </a:lnTo>
                  <a:lnTo>
                    <a:pt x="264" y="3216"/>
                  </a:lnTo>
                  <a:lnTo>
                    <a:pt x="268" y="3218"/>
                  </a:lnTo>
                  <a:lnTo>
                    <a:pt x="272" y="3220"/>
                  </a:lnTo>
                  <a:lnTo>
                    <a:pt x="274" y="3224"/>
                  </a:lnTo>
                  <a:lnTo>
                    <a:pt x="274" y="3226"/>
                  </a:lnTo>
                  <a:lnTo>
                    <a:pt x="278" y="3228"/>
                  </a:lnTo>
                  <a:lnTo>
                    <a:pt x="282" y="3230"/>
                  </a:lnTo>
                  <a:lnTo>
                    <a:pt x="284" y="3230"/>
                  </a:lnTo>
                  <a:lnTo>
                    <a:pt x="288" y="3230"/>
                  </a:lnTo>
                  <a:lnTo>
                    <a:pt x="292" y="3234"/>
                  </a:lnTo>
                  <a:lnTo>
                    <a:pt x="296" y="3236"/>
                  </a:lnTo>
                  <a:lnTo>
                    <a:pt x="296" y="3238"/>
                  </a:lnTo>
                  <a:lnTo>
                    <a:pt x="288" y="3236"/>
                  </a:lnTo>
                  <a:lnTo>
                    <a:pt x="284" y="3236"/>
                  </a:lnTo>
                  <a:lnTo>
                    <a:pt x="284" y="3238"/>
                  </a:lnTo>
                  <a:lnTo>
                    <a:pt x="288" y="3248"/>
                  </a:lnTo>
                  <a:lnTo>
                    <a:pt x="290" y="3252"/>
                  </a:lnTo>
                  <a:lnTo>
                    <a:pt x="294" y="3252"/>
                  </a:lnTo>
                  <a:lnTo>
                    <a:pt x="298" y="3250"/>
                  </a:lnTo>
                  <a:lnTo>
                    <a:pt x="302" y="3240"/>
                  </a:lnTo>
                  <a:lnTo>
                    <a:pt x="306" y="3234"/>
                  </a:lnTo>
                  <a:lnTo>
                    <a:pt x="308" y="3232"/>
                  </a:lnTo>
                  <a:lnTo>
                    <a:pt x="308" y="3234"/>
                  </a:lnTo>
                  <a:lnTo>
                    <a:pt x="306" y="3242"/>
                  </a:lnTo>
                  <a:lnTo>
                    <a:pt x="300" y="3256"/>
                  </a:lnTo>
                  <a:lnTo>
                    <a:pt x="296" y="3258"/>
                  </a:lnTo>
                  <a:lnTo>
                    <a:pt x="292" y="3258"/>
                  </a:lnTo>
                  <a:lnTo>
                    <a:pt x="288" y="3258"/>
                  </a:lnTo>
                  <a:lnTo>
                    <a:pt x="286" y="3258"/>
                  </a:lnTo>
                  <a:lnTo>
                    <a:pt x="284" y="3260"/>
                  </a:lnTo>
                  <a:lnTo>
                    <a:pt x="284" y="3264"/>
                  </a:lnTo>
                  <a:lnTo>
                    <a:pt x="286" y="3266"/>
                  </a:lnTo>
                  <a:lnTo>
                    <a:pt x="288" y="3268"/>
                  </a:lnTo>
                  <a:lnTo>
                    <a:pt x="288" y="3272"/>
                  </a:lnTo>
                  <a:lnTo>
                    <a:pt x="288" y="3276"/>
                  </a:lnTo>
                  <a:lnTo>
                    <a:pt x="290" y="3276"/>
                  </a:lnTo>
                  <a:lnTo>
                    <a:pt x="292" y="3276"/>
                  </a:lnTo>
                  <a:lnTo>
                    <a:pt x="296" y="3276"/>
                  </a:lnTo>
                  <a:lnTo>
                    <a:pt x="302" y="3278"/>
                  </a:lnTo>
                  <a:lnTo>
                    <a:pt x="306" y="3286"/>
                  </a:lnTo>
                  <a:lnTo>
                    <a:pt x="308" y="3294"/>
                  </a:lnTo>
                  <a:lnTo>
                    <a:pt x="308" y="3298"/>
                  </a:lnTo>
                  <a:lnTo>
                    <a:pt x="306" y="3298"/>
                  </a:lnTo>
                  <a:lnTo>
                    <a:pt x="302" y="3294"/>
                  </a:lnTo>
                  <a:lnTo>
                    <a:pt x="298" y="3288"/>
                  </a:lnTo>
                  <a:lnTo>
                    <a:pt x="296" y="3288"/>
                  </a:lnTo>
                  <a:lnTo>
                    <a:pt x="296" y="3290"/>
                  </a:lnTo>
                  <a:lnTo>
                    <a:pt x="296" y="3294"/>
                  </a:lnTo>
                  <a:lnTo>
                    <a:pt x="298" y="3298"/>
                  </a:lnTo>
                  <a:lnTo>
                    <a:pt x="298" y="3302"/>
                  </a:lnTo>
                  <a:lnTo>
                    <a:pt x="298" y="3304"/>
                  </a:lnTo>
                  <a:lnTo>
                    <a:pt x="300" y="3308"/>
                  </a:lnTo>
                  <a:lnTo>
                    <a:pt x="302" y="3310"/>
                  </a:lnTo>
                  <a:lnTo>
                    <a:pt x="306" y="3308"/>
                  </a:lnTo>
                  <a:lnTo>
                    <a:pt x="308" y="3306"/>
                  </a:lnTo>
                  <a:lnTo>
                    <a:pt x="310" y="3308"/>
                  </a:lnTo>
                  <a:lnTo>
                    <a:pt x="312" y="3310"/>
                  </a:lnTo>
                  <a:lnTo>
                    <a:pt x="314" y="3318"/>
                  </a:lnTo>
                  <a:lnTo>
                    <a:pt x="310" y="3316"/>
                  </a:lnTo>
                  <a:lnTo>
                    <a:pt x="308" y="3316"/>
                  </a:lnTo>
                  <a:lnTo>
                    <a:pt x="308" y="3318"/>
                  </a:lnTo>
                  <a:lnTo>
                    <a:pt x="312" y="3326"/>
                  </a:lnTo>
                  <a:lnTo>
                    <a:pt x="318" y="3332"/>
                  </a:lnTo>
                  <a:lnTo>
                    <a:pt x="322" y="3332"/>
                  </a:lnTo>
                  <a:lnTo>
                    <a:pt x="324" y="3332"/>
                  </a:lnTo>
                  <a:lnTo>
                    <a:pt x="326" y="3322"/>
                  </a:lnTo>
                  <a:lnTo>
                    <a:pt x="330" y="3318"/>
                  </a:lnTo>
                  <a:lnTo>
                    <a:pt x="332" y="3316"/>
                  </a:lnTo>
                  <a:lnTo>
                    <a:pt x="334" y="3314"/>
                  </a:lnTo>
                  <a:lnTo>
                    <a:pt x="334" y="3312"/>
                  </a:lnTo>
                  <a:lnTo>
                    <a:pt x="334" y="3310"/>
                  </a:lnTo>
                  <a:lnTo>
                    <a:pt x="342" y="3312"/>
                  </a:lnTo>
                  <a:lnTo>
                    <a:pt x="348" y="3312"/>
                  </a:lnTo>
                  <a:lnTo>
                    <a:pt x="350" y="3312"/>
                  </a:lnTo>
                  <a:lnTo>
                    <a:pt x="350" y="3310"/>
                  </a:lnTo>
                  <a:lnTo>
                    <a:pt x="344" y="3304"/>
                  </a:lnTo>
                  <a:lnTo>
                    <a:pt x="334" y="3300"/>
                  </a:lnTo>
                  <a:lnTo>
                    <a:pt x="326" y="3294"/>
                  </a:lnTo>
                  <a:lnTo>
                    <a:pt x="324" y="3292"/>
                  </a:lnTo>
                  <a:lnTo>
                    <a:pt x="328" y="3290"/>
                  </a:lnTo>
                  <a:lnTo>
                    <a:pt x="336" y="3294"/>
                  </a:lnTo>
                  <a:lnTo>
                    <a:pt x="350" y="3302"/>
                  </a:lnTo>
                  <a:lnTo>
                    <a:pt x="354" y="3308"/>
                  </a:lnTo>
                  <a:lnTo>
                    <a:pt x="354" y="3314"/>
                  </a:lnTo>
                  <a:lnTo>
                    <a:pt x="352" y="3320"/>
                  </a:lnTo>
                  <a:lnTo>
                    <a:pt x="350" y="3322"/>
                  </a:lnTo>
                  <a:lnTo>
                    <a:pt x="348" y="3324"/>
                  </a:lnTo>
                  <a:lnTo>
                    <a:pt x="350" y="3330"/>
                  </a:lnTo>
                  <a:lnTo>
                    <a:pt x="352" y="3332"/>
                  </a:lnTo>
                  <a:lnTo>
                    <a:pt x="348" y="3328"/>
                  </a:lnTo>
                  <a:lnTo>
                    <a:pt x="342" y="3322"/>
                  </a:lnTo>
                  <a:lnTo>
                    <a:pt x="340" y="3322"/>
                  </a:lnTo>
                  <a:lnTo>
                    <a:pt x="338" y="3326"/>
                  </a:lnTo>
                  <a:lnTo>
                    <a:pt x="334" y="3336"/>
                  </a:lnTo>
                  <a:lnTo>
                    <a:pt x="332" y="3334"/>
                  </a:lnTo>
                  <a:lnTo>
                    <a:pt x="332" y="3330"/>
                  </a:lnTo>
                  <a:lnTo>
                    <a:pt x="330" y="3332"/>
                  </a:lnTo>
                  <a:lnTo>
                    <a:pt x="324" y="3338"/>
                  </a:lnTo>
                  <a:lnTo>
                    <a:pt x="322" y="3340"/>
                  </a:lnTo>
                  <a:lnTo>
                    <a:pt x="320" y="3340"/>
                  </a:lnTo>
                  <a:lnTo>
                    <a:pt x="316" y="3336"/>
                  </a:lnTo>
                  <a:lnTo>
                    <a:pt x="310" y="3330"/>
                  </a:lnTo>
                  <a:lnTo>
                    <a:pt x="306" y="3328"/>
                  </a:lnTo>
                  <a:lnTo>
                    <a:pt x="304" y="3328"/>
                  </a:lnTo>
                  <a:lnTo>
                    <a:pt x="306" y="3332"/>
                  </a:lnTo>
                  <a:lnTo>
                    <a:pt x="310" y="3336"/>
                  </a:lnTo>
                  <a:lnTo>
                    <a:pt x="310" y="3340"/>
                  </a:lnTo>
                  <a:lnTo>
                    <a:pt x="308" y="3344"/>
                  </a:lnTo>
                  <a:lnTo>
                    <a:pt x="306" y="3350"/>
                  </a:lnTo>
                  <a:lnTo>
                    <a:pt x="308" y="3350"/>
                  </a:lnTo>
                  <a:lnTo>
                    <a:pt x="312" y="3352"/>
                  </a:lnTo>
                  <a:lnTo>
                    <a:pt x="310" y="3356"/>
                  </a:lnTo>
                  <a:lnTo>
                    <a:pt x="306" y="3364"/>
                  </a:lnTo>
                  <a:lnTo>
                    <a:pt x="306" y="3368"/>
                  </a:lnTo>
                  <a:lnTo>
                    <a:pt x="306" y="3370"/>
                  </a:lnTo>
                  <a:lnTo>
                    <a:pt x="308" y="3370"/>
                  </a:lnTo>
                  <a:lnTo>
                    <a:pt x="314" y="3366"/>
                  </a:lnTo>
                  <a:lnTo>
                    <a:pt x="316" y="3364"/>
                  </a:lnTo>
                  <a:lnTo>
                    <a:pt x="320" y="3364"/>
                  </a:lnTo>
                  <a:lnTo>
                    <a:pt x="322" y="3366"/>
                  </a:lnTo>
                  <a:lnTo>
                    <a:pt x="324" y="3372"/>
                  </a:lnTo>
                  <a:lnTo>
                    <a:pt x="322" y="3374"/>
                  </a:lnTo>
                  <a:lnTo>
                    <a:pt x="320" y="3374"/>
                  </a:lnTo>
                  <a:lnTo>
                    <a:pt x="316" y="3374"/>
                  </a:lnTo>
                  <a:lnTo>
                    <a:pt x="322" y="3380"/>
                  </a:lnTo>
                  <a:lnTo>
                    <a:pt x="322" y="3382"/>
                  </a:lnTo>
                  <a:lnTo>
                    <a:pt x="318" y="3384"/>
                  </a:lnTo>
                  <a:lnTo>
                    <a:pt x="316" y="3386"/>
                  </a:lnTo>
                  <a:lnTo>
                    <a:pt x="320" y="3388"/>
                  </a:lnTo>
                  <a:lnTo>
                    <a:pt x="328" y="3390"/>
                  </a:lnTo>
                  <a:lnTo>
                    <a:pt x="332" y="3388"/>
                  </a:lnTo>
                  <a:lnTo>
                    <a:pt x="334" y="3384"/>
                  </a:lnTo>
                  <a:lnTo>
                    <a:pt x="334" y="3378"/>
                  </a:lnTo>
                  <a:lnTo>
                    <a:pt x="334" y="3376"/>
                  </a:lnTo>
                  <a:lnTo>
                    <a:pt x="336" y="3374"/>
                  </a:lnTo>
                  <a:lnTo>
                    <a:pt x="340" y="3370"/>
                  </a:lnTo>
                  <a:lnTo>
                    <a:pt x="344" y="3368"/>
                  </a:lnTo>
                  <a:lnTo>
                    <a:pt x="346" y="3366"/>
                  </a:lnTo>
                  <a:lnTo>
                    <a:pt x="346" y="3364"/>
                  </a:lnTo>
                  <a:lnTo>
                    <a:pt x="344" y="3362"/>
                  </a:lnTo>
                  <a:lnTo>
                    <a:pt x="340" y="3360"/>
                  </a:lnTo>
                  <a:lnTo>
                    <a:pt x="340" y="3358"/>
                  </a:lnTo>
                  <a:lnTo>
                    <a:pt x="344" y="3358"/>
                  </a:lnTo>
                  <a:lnTo>
                    <a:pt x="352" y="3358"/>
                  </a:lnTo>
                  <a:lnTo>
                    <a:pt x="354" y="3362"/>
                  </a:lnTo>
                  <a:lnTo>
                    <a:pt x="356" y="3362"/>
                  </a:lnTo>
                  <a:lnTo>
                    <a:pt x="360" y="3360"/>
                  </a:lnTo>
                  <a:lnTo>
                    <a:pt x="364" y="3358"/>
                  </a:lnTo>
                  <a:lnTo>
                    <a:pt x="368" y="3356"/>
                  </a:lnTo>
                  <a:lnTo>
                    <a:pt x="382" y="3356"/>
                  </a:lnTo>
                  <a:lnTo>
                    <a:pt x="392" y="3358"/>
                  </a:lnTo>
                  <a:lnTo>
                    <a:pt x="394" y="3360"/>
                  </a:lnTo>
                  <a:lnTo>
                    <a:pt x="396" y="3362"/>
                  </a:lnTo>
                  <a:lnTo>
                    <a:pt x="392" y="3366"/>
                  </a:lnTo>
                  <a:lnTo>
                    <a:pt x="386" y="3368"/>
                  </a:lnTo>
                  <a:lnTo>
                    <a:pt x="380" y="3366"/>
                  </a:lnTo>
                  <a:lnTo>
                    <a:pt x="372" y="3364"/>
                  </a:lnTo>
                  <a:lnTo>
                    <a:pt x="368" y="3364"/>
                  </a:lnTo>
                  <a:lnTo>
                    <a:pt x="366" y="3366"/>
                  </a:lnTo>
                  <a:lnTo>
                    <a:pt x="362" y="3370"/>
                  </a:lnTo>
                  <a:lnTo>
                    <a:pt x="358" y="3376"/>
                  </a:lnTo>
                  <a:lnTo>
                    <a:pt x="356" y="3376"/>
                  </a:lnTo>
                  <a:lnTo>
                    <a:pt x="354" y="3376"/>
                  </a:lnTo>
                  <a:lnTo>
                    <a:pt x="348" y="3372"/>
                  </a:lnTo>
                  <a:lnTo>
                    <a:pt x="342" y="3374"/>
                  </a:lnTo>
                  <a:lnTo>
                    <a:pt x="338" y="3378"/>
                  </a:lnTo>
                  <a:lnTo>
                    <a:pt x="338" y="3384"/>
                  </a:lnTo>
                  <a:lnTo>
                    <a:pt x="340" y="3388"/>
                  </a:lnTo>
                  <a:lnTo>
                    <a:pt x="338" y="3390"/>
                  </a:lnTo>
                  <a:lnTo>
                    <a:pt x="338" y="3392"/>
                  </a:lnTo>
                  <a:lnTo>
                    <a:pt x="340" y="3396"/>
                  </a:lnTo>
                  <a:lnTo>
                    <a:pt x="342" y="3398"/>
                  </a:lnTo>
                  <a:lnTo>
                    <a:pt x="340" y="3398"/>
                  </a:lnTo>
                  <a:lnTo>
                    <a:pt x="334" y="3396"/>
                  </a:lnTo>
                  <a:lnTo>
                    <a:pt x="326" y="3396"/>
                  </a:lnTo>
                  <a:lnTo>
                    <a:pt x="324" y="3396"/>
                  </a:lnTo>
                  <a:lnTo>
                    <a:pt x="324" y="3398"/>
                  </a:lnTo>
                  <a:lnTo>
                    <a:pt x="326" y="3402"/>
                  </a:lnTo>
                  <a:lnTo>
                    <a:pt x="342" y="3412"/>
                  </a:lnTo>
                  <a:lnTo>
                    <a:pt x="354" y="3418"/>
                  </a:lnTo>
                  <a:lnTo>
                    <a:pt x="356" y="3418"/>
                  </a:lnTo>
                  <a:lnTo>
                    <a:pt x="354" y="3412"/>
                  </a:lnTo>
                  <a:lnTo>
                    <a:pt x="352" y="3406"/>
                  </a:lnTo>
                  <a:lnTo>
                    <a:pt x="352" y="3402"/>
                  </a:lnTo>
                  <a:lnTo>
                    <a:pt x="358" y="3400"/>
                  </a:lnTo>
                  <a:lnTo>
                    <a:pt x="362" y="3398"/>
                  </a:lnTo>
                  <a:lnTo>
                    <a:pt x="364" y="3396"/>
                  </a:lnTo>
                  <a:lnTo>
                    <a:pt x="364" y="3394"/>
                  </a:lnTo>
                  <a:lnTo>
                    <a:pt x="360" y="3390"/>
                  </a:lnTo>
                  <a:lnTo>
                    <a:pt x="356" y="3388"/>
                  </a:lnTo>
                  <a:lnTo>
                    <a:pt x="362" y="3390"/>
                  </a:lnTo>
                  <a:lnTo>
                    <a:pt x="370" y="3392"/>
                  </a:lnTo>
                  <a:lnTo>
                    <a:pt x="374" y="3390"/>
                  </a:lnTo>
                  <a:lnTo>
                    <a:pt x="378" y="3386"/>
                  </a:lnTo>
                  <a:lnTo>
                    <a:pt x="384" y="3382"/>
                  </a:lnTo>
                  <a:lnTo>
                    <a:pt x="392" y="3378"/>
                  </a:lnTo>
                  <a:lnTo>
                    <a:pt x="396" y="3374"/>
                  </a:lnTo>
                  <a:lnTo>
                    <a:pt x="402" y="3372"/>
                  </a:lnTo>
                  <a:lnTo>
                    <a:pt x="406" y="3374"/>
                  </a:lnTo>
                  <a:lnTo>
                    <a:pt x="408" y="3376"/>
                  </a:lnTo>
                  <a:lnTo>
                    <a:pt x="408" y="3378"/>
                  </a:lnTo>
                  <a:lnTo>
                    <a:pt x="406" y="3384"/>
                  </a:lnTo>
                  <a:lnTo>
                    <a:pt x="398" y="3392"/>
                  </a:lnTo>
                  <a:lnTo>
                    <a:pt x="390" y="3396"/>
                  </a:lnTo>
                  <a:lnTo>
                    <a:pt x="384" y="3400"/>
                  </a:lnTo>
                  <a:lnTo>
                    <a:pt x="384" y="3402"/>
                  </a:lnTo>
                  <a:lnTo>
                    <a:pt x="382" y="3404"/>
                  </a:lnTo>
                  <a:lnTo>
                    <a:pt x="380" y="3402"/>
                  </a:lnTo>
                  <a:lnTo>
                    <a:pt x="376" y="3400"/>
                  </a:lnTo>
                  <a:lnTo>
                    <a:pt x="374" y="3402"/>
                  </a:lnTo>
                  <a:lnTo>
                    <a:pt x="374" y="3404"/>
                  </a:lnTo>
                  <a:lnTo>
                    <a:pt x="370" y="3402"/>
                  </a:lnTo>
                  <a:lnTo>
                    <a:pt x="362" y="3404"/>
                  </a:lnTo>
                  <a:lnTo>
                    <a:pt x="358" y="3406"/>
                  </a:lnTo>
                  <a:lnTo>
                    <a:pt x="356" y="3408"/>
                  </a:lnTo>
                  <a:lnTo>
                    <a:pt x="360" y="3414"/>
                  </a:lnTo>
                  <a:lnTo>
                    <a:pt x="366" y="3420"/>
                  </a:lnTo>
                  <a:lnTo>
                    <a:pt x="372" y="3426"/>
                  </a:lnTo>
                  <a:lnTo>
                    <a:pt x="378" y="3430"/>
                  </a:lnTo>
                  <a:lnTo>
                    <a:pt x="382" y="3432"/>
                  </a:lnTo>
                  <a:lnTo>
                    <a:pt x="386" y="3434"/>
                  </a:lnTo>
                  <a:lnTo>
                    <a:pt x="392" y="3438"/>
                  </a:lnTo>
                  <a:lnTo>
                    <a:pt x="402" y="3438"/>
                  </a:lnTo>
                  <a:lnTo>
                    <a:pt x="410" y="3436"/>
                  </a:lnTo>
                  <a:lnTo>
                    <a:pt x="414" y="3434"/>
                  </a:lnTo>
                  <a:lnTo>
                    <a:pt x="416" y="3426"/>
                  </a:lnTo>
                  <a:lnTo>
                    <a:pt x="416" y="3412"/>
                  </a:lnTo>
                  <a:lnTo>
                    <a:pt x="418" y="3400"/>
                  </a:lnTo>
                  <a:lnTo>
                    <a:pt x="420" y="3394"/>
                  </a:lnTo>
                  <a:lnTo>
                    <a:pt x="422" y="3388"/>
                  </a:lnTo>
                  <a:lnTo>
                    <a:pt x="424" y="3378"/>
                  </a:lnTo>
                  <a:lnTo>
                    <a:pt x="424" y="3372"/>
                  </a:lnTo>
                  <a:lnTo>
                    <a:pt x="426" y="3368"/>
                  </a:lnTo>
                  <a:lnTo>
                    <a:pt x="428" y="3366"/>
                  </a:lnTo>
                  <a:lnTo>
                    <a:pt x="432" y="3366"/>
                  </a:lnTo>
                  <a:lnTo>
                    <a:pt x="440" y="3364"/>
                  </a:lnTo>
                  <a:lnTo>
                    <a:pt x="444" y="3362"/>
                  </a:lnTo>
                  <a:lnTo>
                    <a:pt x="450" y="3358"/>
                  </a:lnTo>
                  <a:lnTo>
                    <a:pt x="454" y="3354"/>
                  </a:lnTo>
                  <a:lnTo>
                    <a:pt x="458" y="3354"/>
                  </a:lnTo>
                  <a:lnTo>
                    <a:pt x="462" y="3354"/>
                  </a:lnTo>
                  <a:lnTo>
                    <a:pt x="466" y="3356"/>
                  </a:lnTo>
                  <a:lnTo>
                    <a:pt x="470" y="3350"/>
                  </a:lnTo>
                  <a:lnTo>
                    <a:pt x="476" y="3342"/>
                  </a:lnTo>
                  <a:lnTo>
                    <a:pt x="480" y="3340"/>
                  </a:lnTo>
                  <a:lnTo>
                    <a:pt x="486" y="3340"/>
                  </a:lnTo>
                  <a:lnTo>
                    <a:pt x="496" y="3342"/>
                  </a:lnTo>
                  <a:lnTo>
                    <a:pt x="510" y="3344"/>
                  </a:lnTo>
                  <a:lnTo>
                    <a:pt x="518" y="3348"/>
                  </a:lnTo>
                  <a:lnTo>
                    <a:pt x="520" y="3346"/>
                  </a:lnTo>
                  <a:lnTo>
                    <a:pt x="518" y="3342"/>
                  </a:lnTo>
                  <a:lnTo>
                    <a:pt x="510" y="3328"/>
                  </a:lnTo>
                  <a:lnTo>
                    <a:pt x="500" y="3308"/>
                  </a:lnTo>
                  <a:lnTo>
                    <a:pt x="496" y="3296"/>
                  </a:lnTo>
                  <a:lnTo>
                    <a:pt x="492" y="3282"/>
                  </a:lnTo>
                  <a:lnTo>
                    <a:pt x="490" y="3266"/>
                  </a:lnTo>
                  <a:lnTo>
                    <a:pt x="490" y="3256"/>
                  </a:lnTo>
                  <a:lnTo>
                    <a:pt x="490" y="3246"/>
                  </a:lnTo>
                  <a:lnTo>
                    <a:pt x="494" y="3238"/>
                  </a:lnTo>
                  <a:lnTo>
                    <a:pt x="498" y="3228"/>
                  </a:lnTo>
                  <a:lnTo>
                    <a:pt x="506" y="3222"/>
                  </a:lnTo>
                  <a:lnTo>
                    <a:pt x="518" y="3216"/>
                  </a:lnTo>
                  <a:lnTo>
                    <a:pt x="528" y="3212"/>
                  </a:lnTo>
                  <a:lnTo>
                    <a:pt x="536" y="3208"/>
                  </a:lnTo>
                  <a:lnTo>
                    <a:pt x="542" y="3202"/>
                  </a:lnTo>
                  <a:lnTo>
                    <a:pt x="546" y="3196"/>
                  </a:lnTo>
                  <a:lnTo>
                    <a:pt x="550" y="3180"/>
                  </a:lnTo>
                  <a:lnTo>
                    <a:pt x="552" y="3156"/>
                  </a:lnTo>
                  <a:lnTo>
                    <a:pt x="556" y="3144"/>
                  </a:lnTo>
                  <a:lnTo>
                    <a:pt x="564" y="3134"/>
                  </a:lnTo>
                  <a:lnTo>
                    <a:pt x="572" y="3126"/>
                  </a:lnTo>
                  <a:lnTo>
                    <a:pt x="580" y="3122"/>
                  </a:lnTo>
                  <a:lnTo>
                    <a:pt x="596" y="3112"/>
                  </a:lnTo>
                  <a:lnTo>
                    <a:pt x="602" y="3108"/>
                  </a:lnTo>
                  <a:lnTo>
                    <a:pt x="604" y="3104"/>
                  </a:lnTo>
                  <a:lnTo>
                    <a:pt x="606" y="3100"/>
                  </a:lnTo>
                  <a:lnTo>
                    <a:pt x="610" y="3096"/>
                  </a:lnTo>
                  <a:lnTo>
                    <a:pt x="616" y="3092"/>
                  </a:lnTo>
                  <a:lnTo>
                    <a:pt x="622" y="3086"/>
                  </a:lnTo>
                  <a:lnTo>
                    <a:pt x="624" y="3082"/>
                  </a:lnTo>
                  <a:lnTo>
                    <a:pt x="622" y="3078"/>
                  </a:lnTo>
                  <a:lnTo>
                    <a:pt x="620" y="3074"/>
                  </a:lnTo>
                  <a:lnTo>
                    <a:pt x="620" y="3072"/>
                  </a:lnTo>
                  <a:lnTo>
                    <a:pt x="624" y="3066"/>
                  </a:lnTo>
                  <a:lnTo>
                    <a:pt x="626" y="3060"/>
                  </a:lnTo>
                  <a:lnTo>
                    <a:pt x="626" y="3054"/>
                  </a:lnTo>
                  <a:lnTo>
                    <a:pt x="626" y="3044"/>
                  </a:lnTo>
                  <a:lnTo>
                    <a:pt x="624" y="3038"/>
                  </a:lnTo>
                  <a:lnTo>
                    <a:pt x="620" y="3036"/>
                  </a:lnTo>
                  <a:lnTo>
                    <a:pt x="608" y="3036"/>
                  </a:lnTo>
                  <a:lnTo>
                    <a:pt x="600" y="3034"/>
                  </a:lnTo>
                  <a:lnTo>
                    <a:pt x="590" y="3032"/>
                  </a:lnTo>
                  <a:lnTo>
                    <a:pt x="580" y="3026"/>
                  </a:lnTo>
                  <a:lnTo>
                    <a:pt x="570" y="3016"/>
                  </a:lnTo>
                  <a:lnTo>
                    <a:pt x="554" y="2996"/>
                  </a:lnTo>
                  <a:lnTo>
                    <a:pt x="550" y="2988"/>
                  </a:lnTo>
                  <a:lnTo>
                    <a:pt x="550" y="2982"/>
                  </a:lnTo>
                  <a:lnTo>
                    <a:pt x="550" y="2976"/>
                  </a:lnTo>
                  <a:lnTo>
                    <a:pt x="554" y="2968"/>
                  </a:lnTo>
                  <a:lnTo>
                    <a:pt x="564" y="2948"/>
                  </a:lnTo>
                  <a:lnTo>
                    <a:pt x="570" y="2938"/>
                  </a:lnTo>
                  <a:lnTo>
                    <a:pt x="576" y="2930"/>
                  </a:lnTo>
                  <a:lnTo>
                    <a:pt x="580" y="2928"/>
                  </a:lnTo>
                  <a:lnTo>
                    <a:pt x="584" y="2926"/>
                  </a:lnTo>
                  <a:lnTo>
                    <a:pt x="592" y="2926"/>
                  </a:lnTo>
                  <a:lnTo>
                    <a:pt x="594" y="2924"/>
                  </a:lnTo>
                  <a:lnTo>
                    <a:pt x="598" y="2922"/>
                  </a:lnTo>
                  <a:lnTo>
                    <a:pt x="602" y="2918"/>
                  </a:lnTo>
                  <a:lnTo>
                    <a:pt x="608" y="2916"/>
                  </a:lnTo>
                  <a:lnTo>
                    <a:pt x="622" y="2916"/>
                  </a:lnTo>
                  <a:lnTo>
                    <a:pt x="628" y="2916"/>
                  </a:lnTo>
                  <a:lnTo>
                    <a:pt x="632" y="2914"/>
                  </a:lnTo>
                  <a:lnTo>
                    <a:pt x="634" y="2912"/>
                  </a:lnTo>
                  <a:lnTo>
                    <a:pt x="630" y="2908"/>
                  </a:lnTo>
                  <a:lnTo>
                    <a:pt x="628" y="2902"/>
                  </a:lnTo>
                  <a:lnTo>
                    <a:pt x="630" y="2898"/>
                  </a:lnTo>
                  <a:lnTo>
                    <a:pt x="638" y="2890"/>
                  </a:lnTo>
                  <a:lnTo>
                    <a:pt x="642" y="2886"/>
                  </a:lnTo>
                  <a:lnTo>
                    <a:pt x="646" y="2878"/>
                  </a:lnTo>
                  <a:lnTo>
                    <a:pt x="648" y="2868"/>
                  </a:lnTo>
                  <a:lnTo>
                    <a:pt x="644" y="2856"/>
                  </a:lnTo>
                  <a:lnTo>
                    <a:pt x="644" y="2850"/>
                  </a:lnTo>
                  <a:lnTo>
                    <a:pt x="644" y="2844"/>
                  </a:lnTo>
                  <a:lnTo>
                    <a:pt x="646" y="2836"/>
                  </a:lnTo>
                  <a:lnTo>
                    <a:pt x="648" y="2830"/>
                  </a:lnTo>
                  <a:lnTo>
                    <a:pt x="652" y="2822"/>
                  </a:lnTo>
                  <a:lnTo>
                    <a:pt x="660" y="2816"/>
                  </a:lnTo>
                  <a:lnTo>
                    <a:pt x="668" y="2810"/>
                  </a:lnTo>
                  <a:lnTo>
                    <a:pt x="678" y="2806"/>
                  </a:lnTo>
                  <a:lnTo>
                    <a:pt x="684" y="2802"/>
                  </a:lnTo>
                  <a:lnTo>
                    <a:pt x="682" y="2800"/>
                  </a:lnTo>
                  <a:lnTo>
                    <a:pt x="674" y="2798"/>
                  </a:lnTo>
                  <a:lnTo>
                    <a:pt x="662" y="2794"/>
                  </a:lnTo>
                  <a:lnTo>
                    <a:pt x="658" y="2790"/>
                  </a:lnTo>
                  <a:lnTo>
                    <a:pt x="658" y="2786"/>
                  </a:lnTo>
                  <a:lnTo>
                    <a:pt x="660" y="2782"/>
                  </a:lnTo>
                  <a:lnTo>
                    <a:pt x="664" y="2780"/>
                  </a:lnTo>
                  <a:lnTo>
                    <a:pt x="670" y="2780"/>
                  </a:lnTo>
                  <a:lnTo>
                    <a:pt x="676" y="2780"/>
                  </a:lnTo>
                  <a:lnTo>
                    <a:pt x="682" y="2782"/>
                  </a:lnTo>
                  <a:lnTo>
                    <a:pt x="686" y="2788"/>
                  </a:lnTo>
                  <a:lnTo>
                    <a:pt x="690" y="2792"/>
                  </a:lnTo>
                  <a:lnTo>
                    <a:pt x="692" y="2796"/>
                  </a:lnTo>
                  <a:lnTo>
                    <a:pt x="696" y="2798"/>
                  </a:lnTo>
                  <a:lnTo>
                    <a:pt x="700" y="2798"/>
                  </a:lnTo>
                  <a:lnTo>
                    <a:pt x="704" y="2796"/>
                  </a:lnTo>
                  <a:lnTo>
                    <a:pt x="708" y="2792"/>
                  </a:lnTo>
                  <a:lnTo>
                    <a:pt x="712" y="2786"/>
                  </a:lnTo>
                  <a:lnTo>
                    <a:pt x="714" y="2778"/>
                  </a:lnTo>
                  <a:lnTo>
                    <a:pt x="716" y="2770"/>
                  </a:lnTo>
                  <a:lnTo>
                    <a:pt x="714" y="2762"/>
                  </a:lnTo>
                  <a:lnTo>
                    <a:pt x="708" y="2754"/>
                  </a:lnTo>
                  <a:lnTo>
                    <a:pt x="706" y="2752"/>
                  </a:lnTo>
                  <a:lnTo>
                    <a:pt x="702" y="2752"/>
                  </a:lnTo>
                  <a:lnTo>
                    <a:pt x="678" y="2758"/>
                  </a:lnTo>
                  <a:lnTo>
                    <a:pt x="670" y="2760"/>
                  </a:lnTo>
                  <a:lnTo>
                    <a:pt x="662" y="2758"/>
                  </a:lnTo>
                  <a:lnTo>
                    <a:pt x="658" y="2756"/>
                  </a:lnTo>
                  <a:lnTo>
                    <a:pt x="656" y="2750"/>
                  </a:lnTo>
                  <a:lnTo>
                    <a:pt x="654" y="2744"/>
                  </a:lnTo>
                  <a:lnTo>
                    <a:pt x="656" y="2734"/>
                  </a:lnTo>
                  <a:lnTo>
                    <a:pt x="656" y="2726"/>
                  </a:lnTo>
                  <a:lnTo>
                    <a:pt x="654" y="2716"/>
                  </a:lnTo>
                  <a:lnTo>
                    <a:pt x="650" y="2700"/>
                  </a:lnTo>
                  <a:lnTo>
                    <a:pt x="648" y="2694"/>
                  </a:lnTo>
                  <a:lnTo>
                    <a:pt x="646" y="2690"/>
                  </a:lnTo>
                  <a:lnTo>
                    <a:pt x="648" y="2684"/>
                  </a:lnTo>
                  <a:lnTo>
                    <a:pt x="654" y="2682"/>
                  </a:lnTo>
                  <a:lnTo>
                    <a:pt x="662" y="2680"/>
                  </a:lnTo>
                  <a:lnTo>
                    <a:pt x="668" y="2682"/>
                  </a:lnTo>
                  <a:lnTo>
                    <a:pt x="684" y="2688"/>
                  </a:lnTo>
                  <a:lnTo>
                    <a:pt x="700" y="2696"/>
                  </a:lnTo>
                  <a:lnTo>
                    <a:pt x="708" y="2698"/>
                  </a:lnTo>
                  <a:lnTo>
                    <a:pt x="714" y="2700"/>
                  </a:lnTo>
                  <a:lnTo>
                    <a:pt x="724" y="2700"/>
                  </a:lnTo>
                  <a:lnTo>
                    <a:pt x="728" y="2700"/>
                  </a:lnTo>
                  <a:lnTo>
                    <a:pt x="734" y="2700"/>
                  </a:lnTo>
                  <a:lnTo>
                    <a:pt x="748" y="2694"/>
                  </a:lnTo>
                  <a:lnTo>
                    <a:pt x="762" y="2684"/>
                  </a:lnTo>
                  <a:lnTo>
                    <a:pt x="768" y="2680"/>
                  </a:lnTo>
                  <a:lnTo>
                    <a:pt x="770" y="2676"/>
                  </a:lnTo>
                  <a:lnTo>
                    <a:pt x="770" y="2672"/>
                  </a:lnTo>
                  <a:lnTo>
                    <a:pt x="770" y="2670"/>
                  </a:lnTo>
                  <a:lnTo>
                    <a:pt x="764" y="2664"/>
                  </a:lnTo>
                  <a:lnTo>
                    <a:pt x="762" y="2660"/>
                  </a:lnTo>
                  <a:lnTo>
                    <a:pt x="760" y="2658"/>
                  </a:lnTo>
                  <a:lnTo>
                    <a:pt x="758" y="2650"/>
                  </a:lnTo>
                  <a:lnTo>
                    <a:pt x="762" y="2642"/>
                  </a:lnTo>
                  <a:lnTo>
                    <a:pt x="770" y="2632"/>
                  </a:lnTo>
                  <a:lnTo>
                    <a:pt x="776" y="2622"/>
                  </a:lnTo>
                  <a:lnTo>
                    <a:pt x="778" y="2612"/>
                  </a:lnTo>
                  <a:lnTo>
                    <a:pt x="776" y="2602"/>
                  </a:lnTo>
                  <a:lnTo>
                    <a:pt x="772" y="2598"/>
                  </a:lnTo>
                  <a:lnTo>
                    <a:pt x="770" y="2596"/>
                  </a:lnTo>
                  <a:lnTo>
                    <a:pt x="766" y="2592"/>
                  </a:lnTo>
                  <a:lnTo>
                    <a:pt x="762" y="2588"/>
                  </a:lnTo>
                  <a:lnTo>
                    <a:pt x="760" y="2578"/>
                  </a:lnTo>
                  <a:lnTo>
                    <a:pt x="760" y="2574"/>
                  </a:lnTo>
                  <a:lnTo>
                    <a:pt x="762" y="2572"/>
                  </a:lnTo>
                  <a:lnTo>
                    <a:pt x="768" y="2572"/>
                  </a:lnTo>
                  <a:lnTo>
                    <a:pt x="774" y="2576"/>
                  </a:lnTo>
                  <a:lnTo>
                    <a:pt x="784" y="2582"/>
                  </a:lnTo>
                  <a:lnTo>
                    <a:pt x="792" y="2582"/>
                  </a:lnTo>
                  <a:lnTo>
                    <a:pt x="824" y="2578"/>
                  </a:lnTo>
                  <a:lnTo>
                    <a:pt x="856" y="2574"/>
                  </a:lnTo>
                  <a:lnTo>
                    <a:pt x="890" y="2566"/>
                  </a:lnTo>
                  <a:lnTo>
                    <a:pt x="920" y="2556"/>
                  </a:lnTo>
                  <a:lnTo>
                    <a:pt x="934" y="2550"/>
                  </a:lnTo>
                  <a:lnTo>
                    <a:pt x="944" y="2544"/>
                  </a:lnTo>
                  <a:lnTo>
                    <a:pt x="952" y="2538"/>
                  </a:lnTo>
                  <a:lnTo>
                    <a:pt x="956" y="2534"/>
                  </a:lnTo>
                  <a:lnTo>
                    <a:pt x="958" y="2528"/>
                  </a:lnTo>
                  <a:lnTo>
                    <a:pt x="960" y="2524"/>
                  </a:lnTo>
                  <a:lnTo>
                    <a:pt x="962" y="2516"/>
                  </a:lnTo>
                  <a:lnTo>
                    <a:pt x="966" y="2510"/>
                  </a:lnTo>
                  <a:lnTo>
                    <a:pt x="970" y="2504"/>
                  </a:lnTo>
                  <a:lnTo>
                    <a:pt x="980" y="2492"/>
                  </a:lnTo>
                  <a:lnTo>
                    <a:pt x="986" y="2478"/>
                  </a:lnTo>
                  <a:lnTo>
                    <a:pt x="990" y="2464"/>
                  </a:lnTo>
                  <a:lnTo>
                    <a:pt x="990" y="2444"/>
                  </a:lnTo>
                  <a:lnTo>
                    <a:pt x="990" y="2436"/>
                  </a:lnTo>
                  <a:lnTo>
                    <a:pt x="990" y="2432"/>
                  </a:lnTo>
                  <a:lnTo>
                    <a:pt x="986" y="2432"/>
                  </a:lnTo>
                  <a:lnTo>
                    <a:pt x="984" y="2432"/>
                  </a:lnTo>
                  <a:lnTo>
                    <a:pt x="980" y="2432"/>
                  </a:lnTo>
                  <a:lnTo>
                    <a:pt x="976" y="2432"/>
                  </a:lnTo>
                  <a:lnTo>
                    <a:pt x="970" y="2428"/>
                  </a:lnTo>
                  <a:lnTo>
                    <a:pt x="964" y="2420"/>
                  </a:lnTo>
                  <a:lnTo>
                    <a:pt x="962" y="2410"/>
                  </a:lnTo>
                  <a:lnTo>
                    <a:pt x="962" y="2404"/>
                  </a:lnTo>
                  <a:lnTo>
                    <a:pt x="964" y="2400"/>
                  </a:lnTo>
                  <a:lnTo>
                    <a:pt x="968" y="2396"/>
                  </a:lnTo>
                  <a:lnTo>
                    <a:pt x="970" y="2392"/>
                  </a:lnTo>
                  <a:lnTo>
                    <a:pt x="970" y="2388"/>
                  </a:lnTo>
                  <a:lnTo>
                    <a:pt x="968" y="2380"/>
                  </a:lnTo>
                  <a:lnTo>
                    <a:pt x="962" y="2368"/>
                  </a:lnTo>
                  <a:lnTo>
                    <a:pt x="954" y="2360"/>
                  </a:lnTo>
                  <a:lnTo>
                    <a:pt x="946" y="2354"/>
                  </a:lnTo>
                  <a:lnTo>
                    <a:pt x="928" y="2344"/>
                  </a:lnTo>
                  <a:lnTo>
                    <a:pt x="922" y="2338"/>
                  </a:lnTo>
                  <a:lnTo>
                    <a:pt x="918" y="2332"/>
                  </a:lnTo>
                  <a:lnTo>
                    <a:pt x="918" y="2330"/>
                  </a:lnTo>
                  <a:lnTo>
                    <a:pt x="920" y="2326"/>
                  </a:lnTo>
                  <a:lnTo>
                    <a:pt x="926" y="2316"/>
                  </a:lnTo>
                  <a:lnTo>
                    <a:pt x="928" y="2320"/>
                  </a:lnTo>
                  <a:lnTo>
                    <a:pt x="934" y="2326"/>
                  </a:lnTo>
                  <a:lnTo>
                    <a:pt x="946" y="2332"/>
                  </a:lnTo>
                  <a:lnTo>
                    <a:pt x="952" y="2334"/>
                  </a:lnTo>
                  <a:lnTo>
                    <a:pt x="958" y="2334"/>
                  </a:lnTo>
                  <a:lnTo>
                    <a:pt x="966" y="2336"/>
                  </a:lnTo>
                  <a:lnTo>
                    <a:pt x="976" y="2338"/>
                  </a:lnTo>
                  <a:lnTo>
                    <a:pt x="992" y="2348"/>
                  </a:lnTo>
                  <a:lnTo>
                    <a:pt x="1002" y="2352"/>
                  </a:lnTo>
                  <a:lnTo>
                    <a:pt x="1010" y="2356"/>
                  </a:lnTo>
                  <a:lnTo>
                    <a:pt x="1018" y="2358"/>
                  </a:lnTo>
                  <a:lnTo>
                    <a:pt x="1026" y="2356"/>
                  </a:lnTo>
                  <a:lnTo>
                    <a:pt x="1032" y="2354"/>
                  </a:lnTo>
                  <a:lnTo>
                    <a:pt x="1038" y="2352"/>
                  </a:lnTo>
                  <a:lnTo>
                    <a:pt x="1050" y="2356"/>
                  </a:lnTo>
                  <a:lnTo>
                    <a:pt x="1056" y="2358"/>
                  </a:lnTo>
                  <a:lnTo>
                    <a:pt x="1062" y="2358"/>
                  </a:lnTo>
                  <a:lnTo>
                    <a:pt x="1068" y="2358"/>
                  </a:lnTo>
                  <a:lnTo>
                    <a:pt x="1076" y="2354"/>
                  </a:lnTo>
                  <a:lnTo>
                    <a:pt x="1090" y="2344"/>
                  </a:lnTo>
                  <a:lnTo>
                    <a:pt x="1100" y="2334"/>
                  </a:lnTo>
                  <a:lnTo>
                    <a:pt x="1110" y="2320"/>
                  </a:lnTo>
                  <a:lnTo>
                    <a:pt x="1122" y="2300"/>
                  </a:lnTo>
                  <a:lnTo>
                    <a:pt x="1120" y="2294"/>
                  </a:lnTo>
                  <a:lnTo>
                    <a:pt x="1124" y="2288"/>
                  </a:lnTo>
                  <a:lnTo>
                    <a:pt x="1130" y="2282"/>
                  </a:lnTo>
                  <a:lnTo>
                    <a:pt x="1140" y="2276"/>
                  </a:lnTo>
                  <a:lnTo>
                    <a:pt x="1150" y="2270"/>
                  </a:lnTo>
                  <a:lnTo>
                    <a:pt x="1154" y="2264"/>
                  </a:lnTo>
                  <a:lnTo>
                    <a:pt x="1158" y="2256"/>
                  </a:lnTo>
                  <a:lnTo>
                    <a:pt x="1166" y="2232"/>
                  </a:lnTo>
                  <a:lnTo>
                    <a:pt x="1170" y="2224"/>
                  </a:lnTo>
                  <a:lnTo>
                    <a:pt x="1174" y="2218"/>
                  </a:lnTo>
                  <a:lnTo>
                    <a:pt x="1188" y="2204"/>
                  </a:lnTo>
                  <a:lnTo>
                    <a:pt x="1210" y="2184"/>
                  </a:lnTo>
                  <a:lnTo>
                    <a:pt x="1220" y="2174"/>
                  </a:lnTo>
                  <a:lnTo>
                    <a:pt x="1228" y="2164"/>
                  </a:lnTo>
                  <a:lnTo>
                    <a:pt x="1240" y="2140"/>
                  </a:lnTo>
                  <a:lnTo>
                    <a:pt x="1254" y="2110"/>
                  </a:lnTo>
                  <a:lnTo>
                    <a:pt x="1270" y="2074"/>
                  </a:lnTo>
                  <a:lnTo>
                    <a:pt x="1278" y="2058"/>
                  </a:lnTo>
                  <a:lnTo>
                    <a:pt x="1284" y="2048"/>
                  </a:lnTo>
                  <a:lnTo>
                    <a:pt x="1290" y="2042"/>
                  </a:lnTo>
                  <a:lnTo>
                    <a:pt x="1294" y="2038"/>
                  </a:lnTo>
                  <a:lnTo>
                    <a:pt x="1304" y="2030"/>
                  </a:lnTo>
                  <a:lnTo>
                    <a:pt x="1308" y="2022"/>
                  </a:lnTo>
                  <a:lnTo>
                    <a:pt x="1314" y="2012"/>
                  </a:lnTo>
                  <a:lnTo>
                    <a:pt x="1320" y="1998"/>
                  </a:lnTo>
                  <a:lnTo>
                    <a:pt x="1322" y="1984"/>
                  </a:lnTo>
                  <a:lnTo>
                    <a:pt x="1322" y="1970"/>
                  </a:lnTo>
                  <a:lnTo>
                    <a:pt x="1322" y="1956"/>
                  </a:lnTo>
                  <a:lnTo>
                    <a:pt x="1322" y="1926"/>
                  </a:lnTo>
                  <a:lnTo>
                    <a:pt x="1320" y="1910"/>
                  </a:lnTo>
                  <a:lnTo>
                    <a:pt x="1322" y="1894"/>
                  </a:lnTo>
                  <a:lnTo>
                    <a:pt x="1324" y="1878"/>
                  </a:lnTo>
                  <a:lnTo>
                    <a:pt x="1332" y="1862"/>
                  </a:lnTo>
                  <a:lnTo>
                    <a:pt x="1340" y="1848"/>
                  </a:lnTo>
                  <a:lnTo>
                    <a:pt x="1352" y="1836"/>
                  </a:lnTo>
                  <a:lnTo>
                    <a:pt x="1364" y="1824"/>
                  </a:lnTo>
                  <a:lnTo>
                    <a:pt x="1376" y="1816"/>
                  </a:lnTo>
                  <a:lnTo>
                    <a:pt x="1388" y="1808"/>
                  </a:lnTo>
                  <a:lnTo>
                    <a:pt x="1398" y="1802"/>
                  </a:lnTo>
                  <a:lnTo>
                    <a:pt x="1422" y="1792"/>
                  </a:lnTo>
                  <a:lnTo>
                    <a:pt x="1438" y="1782"/>
                  </a:lnTo>
                  <a:lnTo>
                    <a:pt x="1452" y="1772"/>
                  </a:lnTo>
                  <a:lnTo>
                    <a:pt x="1462" y="1764"/>
                  </a:lnTo>
                  <a:lnTo>
                    <a:pt x="1476" y="1750"/>
                  </a:lnTo>
                  <a:lnTo>
                    <a:pt x="1482" y="1744"/>
                  </a:lnTo>
                  <a:lnTo>
                    <a:pt x="1490" y="1740"/>
                  </a:lnTo>
                  <a:lnTo>
                    <a:pt x="1498" y="1738"/>
                  </a:lnTo>
                  <a:lnTo>
                    <a:pt x="1502" y="1738"/>
                  </a:lnTo>
                  <a:lnTo>
                    <a:pt x="1506" y="1740"/>
                  </a:lnTo>
                  <a:lnTo>
                    <a:pt x="1508" y="1742"/>
                  </a:lnTo>
                  <a:lnTo>
                    <a:pt x="1514" y="1742"/>
                  </a:lnTo>
                  <a:lnTo>
                    <a:pt x="1520" y="1742"/>
                  </a:lnTo>
                  <a:lnTo>
                    <a:pt x="1530" y="1740"/>
                  </a:lnTo>
                  <a:lnTo>
                    <a:pt x="1544" y="1738"/>
                  </a:lnTo>
                  <a:lnTo>
                    <a:pt x="1556" y="1738"/>
                  </a:lnTo>
                  <a:lnTo>
                    <a:pt x="1576" y="1738"/>
                  </a:lnTo>
                  <a:lnTo>
                    <a:pt x="1584" y="1738"/>
                  </a:lnTo>
                  <a:lnTo>
                    <a:pt x="1588" y="1736"/>
                  </a:lnTo>
                  <a:lnTo>
                    <a:pt x="1592" y="1734"/>
                  </a:lnTo>
                  <a:lnTo>
                    <a:pt x="1590" y="1728"/>
                  </a:lnTo>
                  <a:lnTo>
                    <a:pt x="1590" y="1724"/>
                  </a:lnTo>
                  <a:lnTo>
                    <a:pt x="1590" y="1722"/>
                  </a:lnTo>
                  <a:lnTo>
                    <a:pt x="1594" y="1716"/>
                  </a:lnTo>
                  <a:lnTo>
                    <a:pt x="1608" y="1702"/>
                  </a:lnTo>
                  <a:lnTo>
                    <a:pt x="1616" y="1696"/>
                  </a:lnTo>
                  <a:lnTo>
                    <a:pt x="1622" y="1690"/>
                  </a:lnTo>
                  <a:lnTo>
                    <a:pt x="1626" y="1682"/>
                  </a:lnTo>
                  <a:lnTo>
                    <a:pt x="1626" y="1676"/>
                  </a:lnTo>
                  <a:lnTo>
                    <a:pt x="1624" y="1672"/>
                  </a:lnTo>
                  <a:lnTo>
                    <a:pt x="1622" y="1662"/>
                  </a:lnTo>
                  <a:lnTo>
                    <a:pt x="1624" y="1654"/>
                  </a:lnTo>
                  <a:lnTo>
                    <a:pt x="1628" y="1644"/>
                  </a:lnTo>
                  <a:lnTo>
                    <a:pt x="1634" y="1634"/>
                  </a:lnTo>
                  <a:lnTo>
                    <a:pt x="1650" y="1610"/>
                  </a:lnTo>
                  <a:lnTo>
                    <a:pt x="1668" y="1580"/>
                  </a:lnTo>
                  <a:lnTo>
                    <a:pt x="1674" y="1564"/>
                  </a:lnTo>
                  <a:lnTo>
                    <a:pt x="1678" y="1550"/>
                  </a:lnTo>
                  <a:lnTo>
                    <a:pt x="1678" y="1536"/>
                  </a:lnTo>
                  <a:lnTo>
                    <a:pt x="1678" y="1524"/>
                  </a:lnTo>
                  <a:lnTo>
                    <a:pt x="1678" y="1514"/>
                  </a:lnTo>
                  <a:lnTo>
                    <a:pt x="1680" y="1506"/>
                  </a:lnTo>
                  <a:lnTo>
                    <a:pt x="1682" y="1498"/>
                  </a:lnTo>
                  <a:lnTo>
                    <a:pt x="1688" y="1494"/>
                  </a:lnTo>
                  <a:lnTo>
                    <a:pt x="1694" y="1488"/>
                  </a:lnTo>
                  <a:lnTo>
                    <a:pt x="1698" y="1480"/>
                  </a:lnTo>
                  <a:lnTo>
                    <a:pt x="1698" y="1470"/>
                  </a:lnTo>
                  <a:lnTo>
                    <a:pt x="1700" y="1460"/>
                  </a:lnTo>
                  <a:lnTo>
                    <a:pt x="1700" y="1434"/>
                  </a:lnTo>
                  <a:lnTo>
                    <a:pt x="1702" y="1418"/>
                  </a:lnTo>
                  <a:lnTo>
                    <a:pt x="1704" y="1404"/>
                  </a:lnTo>
                  <a:lnTo>
                    <a:pt x="1708" y="1390"/>
                  </a:lnTo>
                  <a:lnTo>
                    <a:pt x="1708" y="1378"/>
                  </a:lnTo>
                  <a:lnTo>
                    <a:pt x="1708" y="1368"/>
                  </a:lnTo>
                  <a:lnTo>
                    <a:pt x="1706" y="1360"/>
                  </a:lnTo>
                  <a:lnTo>
                    <a:pt x="1702" y="1342"/>
                  </a:lnTo>
                  <a:lnTo>
                    <a:pt x="1702" y="1334"/>
                  </a:lnTo>
                  <a:lnTo>
                    <a:pt x="1702" y="1324"/>
                  </a:lnTo>
                  <a:lnTo>
                    <a:pt x="1706" y="1252"/>
                  </a:lnTo>
                  <a:lnTo>
                    <a:pt x="1708" y="1234"/>
                  </a:lnTo>
                  <a:lnTo>
                    <a:pt x="1710" y="1224"/>
                  </a:lnTo>
                  <a:lnTo>
                    <a:pt x="1712" y="1220"/>
                  </a:lnTo>
                  <a:lnTo>
                    <a:pt x="1714" y="1220"/>
                  </a:lnTo>
                  <a:lnTo>
                    <a:pt x="1718" y="1222"/>
                  </a:lnTo>
                  <a:lnTo>
                    <a:pt x="1720" y="1226"/>
                  </a:lnTo>
                  <a:lnTo>
                    <a:pt x="1726" y="1234"/>
                  </a:lnTo>
                  <a:lnTo>
                    <a:pt x="1730" y="1238"/>
                  </a:lnTo>
                  <a:lnTo>
                    <a:pt x="1736" y="1238"/>
                  </a:lnTo>
                  <a:lnTo>
                    <a:pt x="1740" y="1234"/>
                  </a:lnTo>
                  <a:lnTo>
                    <a:pt x="1746" y="1224"/>
                  </a:lnTo>
                  <a:lnTo>
                    <a:pt x="1752" y="1212"/>
                  </a:lnTo>
                  <a:lnTo>
                    <a:pt x="1766" y="1176"/>
                  </a:lnTo>
                  <a:lnTo>
                    <a:pt x="1774" y="1158"/>
                  </a:lnTo>
                  <a:lnTo>
                    <a:pt x="1780" y="1146"/>
                  </a:lnTo>
                  <a:lnTo>
                    <a:pt x="1788" y="1136"/>
                  </a:lnTo>
                  <a:lnTo>
                    <a:pt x="1794" y="1128"/>
                  </a:lnTo>
                  <a:lnTo>
                    <a:pt x="1810" y="1112"/>
                  </a:lnTo>
                  <a:lnTo>
                    <a:pt x="1820" y="1100"/>
                  </a:lnTo>
                  <a:lnTo>
                    <a:pt x="1830" y="1082"/>
                  </a:lnTo>
                  <a:lnTo>
                    <a:pt x="1852" y="1044"/>
                  </a:lnTo>
                  <a:lnTo>
                    <a:pt x="1860" y="1030"/>
                  </a:lnTo>
                  <a:lnTo>
                    <a:pt x="1866" y="1016"/>
                  </a:lnTo>
                  <a:lnTo>
                    <a:pt x="1872" y="1002"/>
                  </a:lnTo>
                  <a:lnTo>
                    <a:pt x="1874" y="988"/>
                  </a:lnTo>
                  <a:lnTo>
                    <a:pt x="1874" y="972"/>
                  </a:lnTo>
                  <a:lnTo>
                    <a:pt x="1872" y="956"/>
                  </a:lnTo>
                  <a:close/>
                  <a:moveTo>
                    <a:pt x="1128" y="2234"/>
                  </a:moveTo>
                  <a:lnTo>
                    <a:pt x="1128" y="2234"/>
                  </a:lnTo>
                  <a:lnTo>
                    <a:pt x="1132" y="2242"/>
                  </a:lnTo>
                  <a:lnTo>
                    <a:pt x="1128" y="2234"/>
                  </a:lnTo>
                  <a:close/>
                  <a:moveTo>
                    <a:pt x="698" y="3490"/>
                  </a:moveTo>
                  <a:lnTo>
                    <a:pt x="698" y="3490"/>
                  </a:lnTo>
                  <a:lnTo>
                    <a:pt x="692" y="3492"/>
                  </a:lnTo>
                  <a:lnTo>
                    <a:pt x="688" y="3490"/>
                  </a:lnTo>
                  <a:lnTo>
                    <a:pt x="684" y="3490"/>
                  </a:lnTo>
                  <a:lnTo>
                    <a:pt x="678" y="3492"/>
                  </a:lnTo>
                  <a:lnTo>
                    <a:pt x="670" y="3496"/>
                  </a:lnTo>
                  <a:lnTo>
                    <a:pt x="666" y="3498"/>
                  </a:lnTo>
                  <a:lnTo>
                    <a:pt x="670" y="3500"/>
                  </a:lnTo>
                  <a:lnTo>
                    <a:pt x="672" y="3500"/>
                  </a:lnTo>
                  <a:lnTo>
                    <a:pt x="678" y="3498"/>
                  </a:lnTo>
                  <a:lnTo>
                    <a:pt x="682" y="3494"/>
                  </a:lnTo>
                  <a:lnTo>
                    <a:pt x="684" y="3496"/>
                  </a:lnTo>
                  <a:lnTo>
                    <a:pt x="686" y="3498"/>
                  </a:lnTo>
                  <a:lnTo>
                    <a:pt x="690" y="3496"/>
                  </a:lnTo>
                  <a:lnTo>
                    <a:pt x="694" y="3496"/>
                  </a:lnTo>
                  <a:lnTo>
                    <a:pt x="696" y="3496"/>
                  </a:lnTo>
                  <a:lnTo>
                    <a:pt x="700" y="3496"/>
                  </a:lnTo>
                  <a:lnTo>
                    <a:pt x="702" y="3494"/>
                  </a:lnTo>
                  <a:lnTo>
                    <a:pt x="704" y="3492"/>
                  </a:lnTo>
                  <a:lnTo>
                    <a:pt x="702" y="3490"/>
                  </a:lnTo>
                  <a:lnTo>
                    <a:pt x="698" y="3490"/>
                  </a:lnTo>
                  <a:close/>
                  <a:moveTo>
                    <a:pt x="294" y="3084"/>
                  </a:moveTo>
                  <a:lnTo>
                    <a:pt x="294" y="3084"/>
                  </a:lnTo>
                  <a:lnTo>
                    <a:pt x="298" y="3086"/>
                  </a:lnTo>
                  <a:lnTo>
                    <a:pt x="300" y="3084"/>
                  </a:lnTo>
                  <a:lnTo>
                    <a:pt x="300" y="3082"/>
                  </a:lnTo>
                  <a:lnTo>
                    <a:pt x="298" y="3080"/>
                  </a:lnTo>
                  <a:lnTo>
                    <a:pt x="292" y="3078"/>
                  </a:lnTo>
                  <a:lnTo>
                    <a:pt x="286" y="3078"/>
                  </a:lnTo>
                  <a:lnTo>
                    <a:pt x="282" y="3078"/>
                  </a:lnTo>
                  <a:lnTo>
                    <a:pt x="276" y="3080"/>
                  </a:lnTo>
                  <a:lnTo>
                    <a:pt x="274" y="3082"/>
                  </a:lnTo>
                  <a:lnTo>
                    <a:pt x="274" y="3084"/>
                  </a:lnTo>
                  <a:lnTo>
                    <a:pt x="280" y="3084"/>
                  </a:lnTo>
                  <a:lnTo>
                    <a:pt x="288" y="3084"/>
                  </a:lnTo>
                  <a:lnTo>
                    <a:pt x="294" y="3084"/>
                  </a:lnTo>
                  <a:close/>
                  <a:moveTo>
                    <a:pt x="338" y="3318"/>
                  </a:moveTo>
                  <a:lnTo>
                    <a:pt x="338" y="3318"/>
                  </a:lnTo>
                  <a:lnTo>
                    <a:pt x="330" y="3322"/>
                  </a:lnTo>
                  <a:lnTo>
                    <a:pt x="328" y="3324"/>
                  </a:lnTo>
                  <a:lnTo>
                    <a:pt x="330" y="3326"/>
                  </a:lnTo>
                  <a:lnTo>
                    <a:pt x="334" y="3326"/>
                  </a:lnTo>
                  <a:lnTo>
                    <a:pt x="338" y="3322"/>
                  </a:lnTo>
                  <a:lnTo>
                    <a:pt x="338" y="3318"/>
                  </a:lnTo>
                  <a:close/>
                  <a:moveTo>
                    <a:pt x="292" y="3034"/>
                  </a:moveTo>
                  <a:lnTo>
                    <a:pt x="292" y="3034"/>
                  </a:lnTo>
                  <a:lnTo>
                    <a:pt x="290" y="3032"/>
                  </a:lnTo>
                  <a:lnTo>
                    <a:pt x="288" y="3030"/>
                  </a:lnTo>
                  <a:lnTo>
                    <a:pt x="284" y="3030"/>
                  </a:lnTo>
                  <a:lnTo>
                    <a:pt x="282" y="3034"/>
                  </a:lnTo>
                  <a:lnTo>
                    <a:pt x="284" y="3036"/>
                  </a:lnTo>
                  <a:lnTo>
                    <a:pt x="286" y="3038"/>
                  </a:lnTo>
                  <a:lnTo>
                    <a:pt x="290" y="3036"/>
                  </a:lnTo>
                  <a:lnTo>
                    <a:pt x="292" y="3034"/>
                  </a:lnTo>
                  <a:close/>
                  <a:moveTo>
                    <a:pt x="420" y="3442"/>
                  </a:moveTo>
                  <a:lnTo>
                    <a:pt x="420" y="3442"/>
                  </a:lnTo>
                  <a:lnTo>
                    <a:pt x="420" y="3446"/>
                  </a:lnTo>
                  <a:lnTo>
                    <a:pt x="424" y="3452"/>
                  </a:lnTo>
                  <a:lnTo>
                    <a:pt x="440" y="3462"/>
                  </a:lnTo>
                  <a:lnTo>
                    <a:pt x="444" y="3464"/>
                  </a:lnTo>
                  <a:lnTo>
                    <a:pt x="444" y="3462"/>
                  </a:lnTo>
                  <a:lnTo>
                    <a:pt x="442" y="3458"/>
                  </a:lnTo>
                  <a:lnTo>
                    <a:pt x="438" y="3454"/>
                  </a:lnTo>
                  <a:lnTo>
                    <a:pt x="430" y="3446"/>
                  </a:lnTo>
                  <a:lnTo>
                    <a:pt x="434" y="3448"/>
                  </a:lnTo>
                  <a:lnTo>
                    <a:pt x="438" y="3450"/>
                  </a:lnTo>
                  <a:lnTo>
                    <a:pt x="442" y="3450"/>
                  </a:lnTo>
                  <a:lnTo>
                    <a:pt x="442" y="3448"/>
                  </a:lnTo>
                  <a:lnTo>
                    <a:pt x="440" y="3444"/>
                  </a:lnTo>
                  <a:lnTo>
                    <a:pt x="436" y="3438"/>
                  </a:lnTo>
                  <a:lnTo>
                    <a:pt x="434" y="3432"/>
                  </a:lnTo>
                  <a:lnTo>
                    <a:pt x="434" y="3420"/>
                  </a:lnTo>
                  <a:lnTo>
                    <a:pt x="434" y="3418"/>
                  </a:lnTo>
                  <a:lnTo>
                    <a:pt x="434" y="3420"/>
                  </a:lnTo>
                  <a:lnTo>
                    <a:pt x="430" y="3422"/>
                  </a:lnTo>
                  <a:lnTo>
                    <a:pt x="426" y="3428"/>
                  </a:lnTo>
                  <a:lnTo>
                    <a:pt x="426" y="3432"/>
                  </a:lnTo>
                  <a:lnTo>
                    <a:pt x="426" y="3436"/>
                  </a:lnTo>
                  <a:lnTo>
                    <a:pt x="424" y="3436"/>
                  </a:lnTo>
                  <a:lnTo>
                    <a:pt x="422" y="3436"/>
                  </a:lnTo>
                  <a:lnTo>
                    <a:pt x="420" y="3442"/>
                  </a:lnTo>
                  <a:close/>
                  <a:moveTo>
                    <a:pt x="272" y="3186"/>
                  </a:moveTo>
                  <a:lnTo>
                    <a:pt x="272" y="3186"/>
                  </a:lnTo>
                  <a:lnTo>
                    <a:pt x="270" y="3186"/>
                  </a:lnTo>
                  <a:lnTo>
                    <a:pt x="272" y="3180"/>
                  </a:lnTo>
                  <a:lnTo>
                    <a:pt x="274" y="3174"/>
                  </a:lnTo>
                  <a:lnTo>
                    <a:pt x="274" y="3168"/>
                  </a:lnTo>
                  <a:lnTo>
                    <a:pt x="274" y="3150"/>
                  </a:lnTo>
                  <a:lnTo>
                    <a:pt x="272" y="3136"/>
                  </a:lnTo>
                  <a:lnTo>
                    <a:pt x="272" y="3132"/>
                  </a:lnTo>
                  <a:lnTo>
                    <a:pt x="270" y="3132"/>
                  </a:lnTo>
                  <a:lnTo>
                    <a:pt x="266" y="3132"/>
                  </a:lnTo>
                  <a:lnTo>
                    <a:pt x="264" y="3130"/>
                  </a:lnTo>
                  <a:lnTo>
                    <a:pt x="262" y="3130"/>
                  </a:lnTo>
                  <a:lnTo>
                    <a:pt x="258" y="3132"/>
                  </a:lnTo>
                  <a:lnTo>
                    <a:pt x="252" y="3136"/>
                  </a:lnTo>
                  <a:lnTo>
                    <a:pt x="250" y="3138"/>
                  </a:lnTo>
                  <a:lnTo>
                    <a:pt x="252" y="3140"/>
                  </a:lnTo>
                  <a:lnTo>
                    <a:pt x="254" y="3142"/>
                  </a:lnTo>
                  <a:lnTo>
                    <a:pt x="254" y="3144"/>
                  </a:lnTo>
                  <a:lnTo>
                    <a:pt x="254" y="3146"/>
                  </a:lnTo>
                  <a:lnTo>
                    <a:pt x="256" y="3148"/>
                  </a:lnTo>
                  <a:lnTo>
                    <a:pt x="258" y="3150"/>
                  </a:lnTo>
                  <a:lnTo>
                    <a:pt x="260" y="3154"/>
                  </a:lnTo>
                  <a:lnTo>
                    <a:pt x="258" y="3164"/>
                  </a:lnTo>
                  <a:lnTo>
                    <a:pt x="256" y="3166"/>
                  </a:lnTo>
                  <a:lnTo>
                    <a:pt x="252" y="3164"/>
                  </a:lnTo>
                  <a:lnTo>
                    <a:pt x="250" y="3162"/>
                  </a:lnTo>
                  <a:lnTo>
                    <a:pt x="246" y="3162"/>
                  </a:lnTo>
                  <a:lnTo>
                    <a:pt x="244" y="3164"/>
                  </a:lnTo>
                  <a:lnTo>
                    <a:pt x="242" y="3162"/>
                  </a:lnTo>
                  <a:lnTo>
                    <a:pt x="238" y="3162"/>
                  </a:lnTo>
                  <a:lnTo>
                    <a:pt x="236" y="3164"/>
                  </a:lnTo>
                  <a:lnTo>
                    <a:pt x="234" y="3168"/>
                  </a:lnTo>
                  <a:lnTo>
                    <a:pt x="236" y="3172"/>
                  </a:lnTo>
                  <a:lnTo>
                    <a:pt x="238" y="3178"/>
                  </a:lnTo>
                  <a:lnTo>
                    <a:pt x="242" y="3184"/>
                  </a:lnTo>
                  <a:lnTo>
                    <a:pt x="244" y="3190"/>
                  </a:lnTo>
                  <a:lnTo>
                    <a:pt x="246" y="3194"/>
                  </a:lnTo>
                  <a:lnTo>
                    <a:pt x="248" y="3200"/>
                  </a:lnTo>
                  <a:lnTo>
                    <a:pt x="250" y="3200"/>
                  </a:lnTo>
                  <a:lnTo>
                    <a:pt x="252" y="3200"/>
                  </a:lnTo>
                  <a:lnTo>
                    <a:pt x="254" y="3196"/>
                  </a:lnTo>
                  <a:lnTo>
                    <a:pt x="254" y="3190"/>
                  </a:lnTo>
                  <a:lnTo>
                    <a:pt x="252" y="3184"/>
                  </a:lnTo>
                  <a:lnTo>
                    <a:pt x="250" y="3180"/>
                  </a:lnTo>
                  <a:lnTo>
                    <a:pt x="252" y="3178"/>
                  </a:lnTo>
                  <a:lnTo>
                    <a:pt x="254" y="3178"/>
                  </a:lnTo>
                  <a:lnTo>
                    <a:pt x="258" y="3182"/>
                  </a:lnTo>
                  <a:lnTo>
                    <a:pt x="262" y="3184"/>
                  </a:lnTo>
                  <a:lnTo>
                    <a:pt x="262" y="3186"/>
                  </a:lnTo>
                  <a:lnTo>
                    <a:pt x="260" y="3186"/>
                  </a:lnTo>
                  <a:lnTo>
                    <a:pt x="258" y="3190"/>
                  </a:lnTo>
                  <a:lnTo>
                    <a:pt x="258" y="3192"/>
                  </a:lnTo>
                  <a:lnTo>
                    <a:pt x="258" y="3194"/>
                  </a:lnTo>
                  <a:lnTo>
                    <a:pt x="258" y="3198"/>
                  </a:lnTo>
                  <a:lnTo>
                    <a:pt x="258" y="3202"/>
                  </a:lnTo>
                  <a:lnTo>
                    <a:pt x="258" y="3206"/>
                  </a:lnTo>
                  <a:lnTo>
                    <a:pt x="260" y="3208"/>
                  </a:lnTo>
                  <a:lnTo>
                    <a:pt x="266" y="3208"/>
                  </a:lnTo>
                  <a:lnTo>
                    <a:pt x="270" y="3208"/>
                  </a:lnTo>
                  <a:lnTo>
                    <a:pt x="272" y="3206"/>
                  </a:lnTo>
                  <a:lnTo>
                    <a:pt x="274" y="3200"/>
                  </a:lnTo>
                  <a:lnTo>
                    <a:pt x="274" y="3194"/>
                  </a:lnTo>
                  <a:lnTo>
                    <a:pt x="276" y="3192"/>
                  </a:lnTo>
                  <a:lnTo>
                    <a:pt x="276" y="3190"/>
                  </a:lnTo>
                  <a:lnTo>
                    <a:pt x="276" y="3188"/>
                  </a:lnTo>
                  <a:lnTo>
                    <a:pt x="276" y="3186"/>
                  </a:lnTo>
                  <a:lnTo>
                    <a:pt x="272" y="318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48" name="Freeform 6151">
              <a:extLst>
                <a:ext uri="{FF2B5EF4-FFF2-40B4-BE49-F238E27FC236}">
                  <a16:creationId xmlns:a16="http://schemas.microsoft.com/office/drawing/2014/main" id="{E2257219-CD01-4575-87A0-ABBE765635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182" y="3952882"/>
              <a:ext cx="1708155" cy="1525582"/>
            </a:xfrm>
            <a:custGeom>
              <a:avLst/>
              <a:gdLst>
                <a:gd name="T0" fmla="*/ 441960 w 2690"/>
                <a:gd name="T1" fmla="*/ 349032 h 2404"/>
                <a:gd name="T2" fmla="*/ 1037590 w 2690"/>
                <a:gd name="T3" fmla="*/ 357917 h 2404"/>
                <a:gd name="T4" fmla="*/ 979170 w 2690"/>
                <a:gd name="T5" fmla="*/ 750102 h 2404"/>
                <a:gd name="T6" fmla="*/ 911860 w 2690"/>
                <a:gd name="T7" fmla="*/ 630796 h 2404"/>
                <a:gd name="T8" fmla="*/ 789940 w 2690"/>
                <a:gd name="T9" fmla="*/ 445492 h 2404"/>
                <a:gd name="T10" fmla="*/ 726440 w 2690"/>
                <a:gd name="T11" fmla="*/ 403608 h 2404"/>
                <a:gd name="T12" fmla="*/ 579120 w 2690"/>
                <a:gd name="T13" fmla="*/ 472145 h 2404"/>
                <a:gd name="T14" fmla="*/ 584200 w 2690"/>
                <a:gd name="T15" fmla="*/ 383301 h 2404"/>
                <a:gd name="T16" fmla="*/ 478790 w 2690"/>
                <a:gd name="T17" fmla="*/ 352840 h 2404"/>
                <a:gd name="T18" fmla="*/ 388620 w 2690"/>
                <a:gd name="T19" fmla="*/ 458184 h 2404"/>
                <a:gd name="T20" fmla="*/ 262890 w 2690"/>
                <a:gd name="T21" fmla="*/ 533067 h 2404"/>
                <a:gd name="T22" fmla="*/ 69850 w 2690"/>
                <a:gd name="T23" fmla="*/ 656181 h 2404"/>
                <a:gd name="T24" fmla="*/ 5080 w 2690"/>
                <a:gd name="T25" fmla="*/ 802139 h 2404"/>
                <a:gd name="T26" fmla="*/ 60960 w 2690"/>
                <a:gd name="T27" fmla="*/ 1055981 h 2404"/>
                <a:gd name="T28" fmla="*/ 218440 w 2690"/>
                <a:gd name="T29" fmla="*/ 1077558 h 2404"/>
                <a:gd name="T30" fmla="*/ 490220 w 2690"/>
                <a:gd name="T31" fmla="*/ 1012828 h 2404"/>
                <a:gd name="T32" fmla="*/ 628650 w 2690"/>
                <a:gd name="T33" fmla="*/ 1040751 h 2404"/>
                <a:gd name="T34" fmla="*/ 647700 w 2690"/>
                <a:gd name="T35" fmla="*/ 1137210 h 2404"/>
                <a:gd name="T36" fmla="*/ 810260 w 2690"/>
                <a:gd name="T37" fmla="*/ 1215901 h 2404"/>
                <a:gd name="T38" fmla="*/ 938530 w 2690"/>
                <a:gd name="T39" fmla="*/ 1189248 h 2404"/>
                <a:gd name="T40" fmla="*/ 1033780 w 2690"/>
                <a:gd name="T41" fmla="*/ 896061 h 2404"/>
                <a:gd name="T42" fmla="*/ 1059180 w 2690"/>
                <a:gd name="T43" fmla="*/ 154843 h 2404"/>
                <a:gd name="T44" fmla="*/ 788670 w 2690"/>
                <a:gd name="T45" fmla="*/ 1289515 h 2404"/>
                <a:gd name="T46" fmla="*/ 810260 w 2690"/>
                <a:gd name="T47" fmla="*/ 1344091 h 2404"/>
                <a:gd name="T48" fmla="*/ 881380 w 2690"/>
                <a:gd name="T49" fmla="*/ 1394860 h 2404"/>
                <a:gd name="T50" fmla="*/ 623570 w 2690"/>
                <a:gd name="T51" fmla="*/ 1148633 h 2404"/>
                <a:gd name="T52" fmla="*/ 1405890 w 2690"/>
                <a:gd name="T53" fmla="*/ 516568 h 2404"/>
                <a:gd name="T54" fmla="*/ 1370330 w 2690"/>
                <a:gd name="T55" fmla="*/ 696795 h 2404"/>
                <a:gd name="T56" fmla="*/ 1367790 w 2690"/>
                <a:gd name="T57" fmla="*/ 455646 h 2404"/>
                <a:gd name="T58" fmla="*/ 1125220 w 2690"/>
                <a:gd name="T59" fmla="*/ 244957 h 2404"/>
                <a:gd name="T60" fmla="*/ 1106170 w 2690"/>
                <a:gd name="T61" fmla="*/ 201804 h 2404"/>
                <a:gd name="T62" fmla="*/ 1162050 w 2690"/>
                <a:gd name="T63" fmla="*/ 242419 h 2404"/>
                <a:gd name="T64" fmla="*/ 1210310 w 2690"/>
                <a:gd name="T65" fmla="*/ 365532 h 2404"/>
                <a:gd name="T66" fmla="*/ 1394460 w 2690"/>
                <a:gd name="T67" fmla="*/ 512760 h 2404"/>
                <a:gd name="T68" fmla="*/ 1545590 w 2690"/>
                <a:gd name="T69" fmla="*/ 1325053 h 2404"/>
                <a:gd name="T70" fmla="*/ 1426210 w 2690"/>
                <a:gd name="T71" fmla="*/ 1426590 h 2404"/>
                <a:gd name="T72" fmla="*/ 1432560 w 2690"/>
                <a:gd name="T73" fmla="*/ 1525588 h 2404"/>
                <a:gd name="T74" fmla="*/ 1534160 w 2690"/>
                <a:gd name="T75" fmla="*/ 1393590 h 2404"/>
                <a:gd name="T76" fmla="*/ 1692910 w 2690"/>
                <a:gd name="T77" fmla="*/ 521644 h 2404"/>
                <a:gd name="T78" fmla="*/ 1576070 w 2690"/>
                <a:gd name="T79" fmla="*/ 1165133 h 2404"/>
                <a:gd name="T80" fmla="*/ 1564640 w 2690"/>
                <a:gd name="T81" fmla="*/ 1161325 h 2404"/>
                <a:gd name="T82" fmla="*/ 1588770 w 2690"/>
                <a:gd name="T83" fmla="*/ 1345360 h 2404"/>
                <a:gd name="T84" fmla="*/ 1651000 w 2690"/>
                <a:gd name="T85" fmla="*/ 1208286 h 2404"/>
                <a:gd name="T86" fmla="*/ 1428750 w 2690"/>
                <a:gd name="T87" fmla="*/ 587643 h 2404"/>
                <a:gd name="T88" fmla="*/ 966470 w 2690"/>
                <a:gd name="T89" fmla="*/ 312225 h 2404"/>
                <a:gd name="T90" fmla="*/ 867410 w 2690"/>
                <a:gd name="T91" fmla="*/ 159920 h 2404"/>
                <a:gd name="T92" fmla="*/ 584200 w 2690"/>
                <a:gd name="T93" fmla="*/ 49499 h 2404"/>
                <a:gd name="T94" fmla="*/ 539750 w 2690"/>
                <a:gd name="T95" fmla="*/ 182766 h 2404"/>
                <a:gd name="T96" fmla="*/ 631190 w 2690"/>
                <a:gd name="T97" fmla="*/ 243688 h 2404"/>
                <a:gd name="T98" fmla="*/ 673100 w 2690"/>
                <a:gd name="T99" fmla="*/ 510222 h 2404"/>
                <a:gd name="T100" fmla="*/ 769620 w 2690"/>
                <a:gd name="T101" fmla="*/ 279226 h 2404"/>
                <a:gd name="T102" fmla="*/ 889000 w 2690"/>
                <a:gd name="T103" fmla="*/ 312225 h 2404"/>
                <a:gd name="T104" fmla="*/ 885190 w 2690"/>
                <a:gd name="T105" fmla="*/ 244957 h 2404"/>
                <a:gd name="T106" fmla="*/ 774700 w 2690"/>
                <a:gd name="T107" fmla="*/ 107883 h 2404"/>
                <a:gd name="T108" fmla="*/ 922020 w 2690"/>
                <a:gd name="T109" fmla="*/ 187843 h 2404"/>
                <a:gd name="T110" fmla="*/ 971550 w 2690"/>
                <a:gd name="T111" fmla="*/ 153574 h 2404"/>
                <a:gd name="T112" fmla="*/ 1008380 w 2690"/>
                <a:gd name="T113" fmla="*/ 128190 h 2404"/>
                <a:gd name="T114" fmla="*/ 952500 w 2690"/>
                <a:gd name="T115" fmla="*/ 81229 h 2404"/>
                <a:gd name="T116" fmla="*/ 487680 w 2690"/>
                <a:gd name="T117" fmla="*/ 92652 h 2404"/>
                <a:gd name="T118" fmla="*/ 637540 w 2690"/>
                <a:gd name="T119" fmla="*/ 180228 h 2404"/>
                <a:gd name="T120" fmla="*/ 613410 w 2690"/>
                <a:gd name="T121" fmla="*/ 60922 h 2404"/>
                <a:gd name="T122" fmla="*/ 499110 w 2690"/>
                <a:gd name="T123" fmla="*/ 11423 h 2404"/>
                <a:gd name="T124" fmla="*/ 1026160 w 2690"/>
                <a:gd name="T125" fmla="*/ 776755 h 24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90"/>
                <a:gd name="T190" fmla="*/ 0 h 2404"/>
                <a:gd name="T191" fmla="*/ 2690 w 2690"/>
                <a:gd name="T192" fmla="*/ 2404 h 24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90" h="2404">
                  <a:moveTo>
                    <a:pt x="692" y="12"/>
                  </a:moveTo>
                  <a:lnTo>
                    <a:pt x="692" y="12"/>
                  </a:lnTo>
                  <a:lnTo>
                    <a:pt x="698" y="14"/>
                  </a:lnTo>
                  <a:lnTo>
                    <a:pt x="702" y="18"/>
                  </a:lnTo>
                  <a:lnTo>
                    <a:pt x="708" y="20"/>
                  </a:lnTo>
                  <a:lnTo>
                    <a:pt x="714" y="20"/>
                  </a:lnTo>
                  <a:lnTo>
                    <a:pt x="716" y="20"/>
                  </a:lnTo>
                  <a:lnTo>
                    <a:pt x="714" y="18"/>
                  </a:lnTo>
                  <a:lnTo>
                    <a:pt x="712" y="16"/>
                  </a:lnTo>
                  <a:lnTo>
                    <a:pt x="710" y="12"/>
                  </a:lnTo>
                  <a:lnTo>
                    <a:pt x="708" y="12"/>
                  </a:lnTo>
                  <a:lnTo>
                    <a:pt x="710" y="12"/>
                  </a:lnTo>
                  <a:lnTo>
                    <a:pt x="714" y="12"/>
                  </a:lnTo>
                  <a:lnTo>
                    <a:pt x="718" y="16"/>
                  </a:lnTo>
                  <a:lnTo>
                    <a:pt x="722" y="18"/>
                  </a:lnTo>
                  <a:lnTo>
                    <a:pt x="728" y="18"/>
                  </a:lnTo>
                  <a:lnTo>
                    <a:pt x="730" y="16"/>
                  </a:lnTo>
                  <a:lnTo>
                    <a:pt x="730" y="12"/>
                  </a:lnTo>
                  <a:lnTo>
                    <a:pt x="724" y="6"/>
                  </a:lnTo>
                  <a:lnTo>
                    <a:pt x="714" y="2"/>
                  </a:lnTo>
                  <a:lnTo>
                    <a:pt x="708" y="0"/>
                  </a:lnTo>
                  <a:lnTo>
                    <a:pt x="702" y="2"/>
                  </a:lnTo>
                  <a:lnTo>
                    <a:pt x="694" y="4"/>
                  </a:lnTo>
                  <a:lnTo>
                    <a:pt x="688" y="8"/>
                  </a:lnTo>
                  <a:lnTo>
                    <a:pt x="688" y="10"/>
                  </a:lnTo>
                  <a:lnTo>
                    <a:pt x="692" y="12"/>
                  </a:lnTo>
                  <a:close/>
                  <a:moveTo>
                    <a:pt x="742" y="352"/>
                  </a:moveTo>
                  <a:lnTo>
                    <a:pt x="742" y="352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2" y="358"/>
                  </a:lnTo>
                  <a:lnTo>
                    <a:pt x="728" y="366"/>
                  </a:lnTo>
                  <a:lnTo>
                    <a:pt x="724" y="382"/>
                  </a:lnTo>
                  <a:lnTo>
                    <a:pt x="724" y="386"/>
                  </a:lnTo>
                  <a:lnTo>
                    <a:pt x="724" y="388"/>
                  </a:lnTo>
                  <a:lnTo>
                    <a:pt x="726" y="388"/>
                  </a:lnTo>
                  <a:lnTo>
                    <a:pt x="736" y="382"/>
                  </a:lnTo>
                  <a:lnTo>
                    <a:pt x="742" y="374"/>
                  </a:lnTo>
                  <a:lnTo>
                    <a:pt x="744" y="364"/>
                  </a:lnTo>
                  <a:lnTo>
                    <a:pt x="742" y="352"/>
                  </a:lnTo>
                  <a:close/>
                  <a:moveTo>
                    <a:pt x="696" y="550"/>
                  </a:moveTo>
                  <a:lnTo>
                    <a:pt x="696" y="550"/>
                  </a:lnTo>
                  <a:lnTo>
                    <a:pt x="692" y="548"/>
                  </a:lnTo>
                  <a:lnTo>
                    <a:pt x="690" y="548"/>
                  </a:lnTo>
                  <a:lnTo>
                    <a:pt x="690" y="552"/>
                  </a:lnTo>
                  <a:lnTo>
                    <a:pt x="692" y="556"/>
                  </a:lnTo>
                  <a:lnTo>
                    <a:pt x="700" y="566"/>
                  </a:lnTo>
                  <a:lnTo>
                    <a:pt x="710" y="578"/>
                  </a:lnTo>
                  <a:lnTo>
                    <a:pt x="714" y="580"/>
                  </a:lnTo>
                  <a:lnTo>
                    <a:pt x="718" y="578"/>
                  </a:lnTo>
                  <a:lnTo>
                    <a:pt x="724" y="576"/>
                  </a:lnTo>
                  <a:lnTo>
                    <a:pt x="728" y="574"/>
                  </a:lnTo>
                  <a:lnTo>
                    <a:pt x="734" y="568"/>
                  </a:lnTo>
                  <a:lnTo>
                    <a:pt x="736" y="564"/>
                  </a:lnTo>
                  <a:lnTo>
                    <a:pt x="738" y="558"/>
                  </a:lnTo>
                  <a:lnTo>
                    <a:pt x="736" y="552"/>
                  </a:lnTo>
                  <a:lnTo>
                    <a:pt x="730" y="546"/>
                  </a:lnTo>
                  <a:lnTo>
                    <a:pt x="728" y="544"/>
                  </a:lnTo>
                  <a:lnTo>
                    <a:pt x="724" y="546"/>
                  </a:lnTo>
                  <a:lnTo>
                    <a:pt x="722" y="548"/>
                  </a:lnTo>
                  <a:lnTo>
                    <a:pt x="718" y="552"/>
                  </a:lnTo>
                  <a:lnTo>
                    <a:pt x="712" y="554"/>
                  </a:lnTo>
                  <a:lnTo>
                    <a:pt x="706" y="554"/>
                  </a:lnTo>
                  <a:lnTo>
                    <a:pt x="696" y="550"/>
                  </a:lnTo>
                  <a:close/>
                  <a:moveTo>
                    <a:pt x="936" y="688"/>
                  </a:moveTo>
                  <a:lnTo>
                    <a:pt x="936" y="688"/>
                  </a:lnTo>
                  <a:lnTo>
                    <a:pt x="938" y="696"/>
                  </a:lnTo>
                  <a:lnTo>
                    <a:pt x="940" y="696"/>
                  </a:lnTo>
                  <a:lnTo>
                    <a:pt x="942" y="696"/>
                  </a:lnTo>
                  <a:lnTo>
                    <a:pt x="946" y="692"/>
                  </a:lnTo>
                  <a:lnTo>
                    <a:pt x="950" y="684"/>
                  </a:lnTo>
                  <a:lnTo>
                    <a:pt x="950" y="680"/>
                  </a:lnTo>
                  <a:lnTo>
                    <a:pt x="950" y="678"/>
                  </a:lnTo>
                  <a:lnTo>
                    <a:pt x="946" y="676"/>
                  </a:lnTo>
                  <a:lnTo>
                    <a:pt x="942" y="676"/>
                  </a:lnTo>
                  <a:lnTo>
                    <a:pt x="940" y="676"/>
                  </a:lnTo>
                  <a:lnTo>
                    <a:pt x="936" y="680"/>
                  </a:lnTo>
                  <a:lnTo>
                    <a:pt x="934" y="684"/>
                  </a:lnTo>
                  <a:lnTo>
                    <a:pt x="936" y="688"/>
                  </a:lnTo>
                  <a:close/>
                  <a:moveTo>
                    <a:pt x="1610" y="556"/>
                  </a:moveTo>
                  <a:lnTo>
                    <a:pt x="1610" y="556"/>
                  </a:lnTo>
                  <a:lnTo>
                    <a:pt x="1616" y="560"/>
                  </a:lnTo>
                  <a:lnTo>
                    <a:pt x="1624" y="562"/>
                  </a:lnTo>
                  <a:lnTo>
                    <a:pt x="1632" y="564"/>
                  </a:lnTo>
                  <a:lnTo>
                    <a:pt x="1634" y="564"/>
                  </a:lnTo>
                  <a:lnTo>
                    <a:pt x="1634" y="562"/>
                  </a:lnTo>
                  <a:lnTo>
                    <a:pt x="1628" y="558"/>
                  </a:lnTo>
                  <a:lnTo>
                    <a:pt x="1618" y="552"/>
                  </a:lnTo>
                  <a:lnTo>
                    <a:pt x="1610" y="550"/>
                  </a:lnTo>
                  <a:lnTo>
                    <a:pt x="1610" y="552"/>
                  </a:lnTo>
                  <a:lnTo>
                    <a:pt x="1610" y="556"/>
                  </a:lnTo>
                  <a:close/>
                  <a:moveTo>
                    <a:pt x="1402" y="2052"/>
                  </a:moveTo>
                  <a:lnTo>
                    <a:pt x="1402" y="2052"/>
                  </a:lnTo>
                  <a:lnTo>
                    <a:pt x="1404" y="2054"/>
                  </a:lnTo>
                  <a:lnTo>
                    <a:pt x="1410" y="2056"/>
                  </a:lnTo>
                  <a:lnTo>
                    <a:pt x="1416" y="2056"/>
                  </a:lnTo>
                  <a:lnTo>
                    <a:pt x="1420" y="2054"/>
                  </a:lnTo>
                  <a:lnTo>
                    <a:pt x="1420" y="2052"/>
                  </a:lnTo>
                  <a:lnTo>
                    <a:pt x="1418" y="2048"/>
                  </a:lnTo>
                  <a:lnTo>
                    <a:pt x="1412" y="2048"/>
                  </a:lnTo>
                  <a:lnTo>
                    <a:pt x="1404" y="2048"/>
                  </a:lnTo>
                  <a:lnTo>
                    <a:pt x="1402" y="2050"/>
                  </a:lnTo>
                  <a:lnTo>
                    <a:pt x="1402" y="2052"/>
                  </a:lnTo>
                  <a:close/>
                  <a:moveTo>
                    <a:pt x="1610" y="1344"/>
                  </a:moveTo>
                  <a:lnTo>
                    <a:pt x="1610" y="1344"/>
                  </a:lnTo>
                  <a:lnTo>
                    <a:pt x="1612" y="1338"/>
                  </a:lnTo>
                  <a:lnTo>
                    <a:pt x="1614" y="1334"/>
                  </a:lnTo>
                  <a:lnTo>
                    <a:pt x="1612" y="1324"/>
                  </a:lnTo>
                  <a:lnTo>
                    <a:pt x="1610" y="1312"/>
                  </a:lnTo>
                  <a:lnTo>
                    <a:pt x="1608" y="1304"/>
                  </a:lnTo>
                  <a:lnTo>
                    <a:pt x="1610" y="1294"/>
                  </a:lnTo>
                  <a:lnTo>
                    <a:pt x="1610" y="1280"/>
                  </a:lnTo>
                  <a:lnTo>
                    <a:pt x="1608" y="1276"/>
                  </a:lnTo>
                  <a:lnTo>
                    <a:pt x="1606" y="1276"/>
                  </a:lnTo>
                  <a:lnTo>
                    <a:pt x="1604" y="1274"/>
                  </a:lnTo>
                  <a:lnTo>
                    <a:pt x="1600" y="1270"/>
                  </a:lnTo>
                  <a:lnTo>
                    <a:pt x="1598" y="1266"/>
                  </a:lnTo>
                  <a:lnTo>
                    <a:pt x="1596" y="1256"/>
                  </a:lnTo>
                  <a:lnTo>
                    <a:pt x="1594" y="1246"/>
                  </a:lnTo>
                  <a:lnTo>
                    <a:pt x="1590" y="1238"/>
                  </a:lnTo>
                  <a:lnTo>
                    <a:pt x="1582" y="1226"/>
                  </a:lnTo>
                  <a:lnTo>
                    <a:pt x="1570" y="1214"/>
                  </a:lnTo>
                  <a:lnTo>
                    <a:pt x="1560" y="1198"/>
                  </a:lnTo>
                  <a:lnTo>
                    <a:pt x="1550" y="1184"/>
                  </a:lnTo>
                  <a:lnTo>
                    <a:pt x="1548" y="1182"/>
                  </a:lnTo>
                  <a:lnTo>
                    <a:pt x="1546" y="1182"/>
                  </a:lnTo>
                  <a:lnTo>
                    <a:pt x="1542" y="1182"/>
                  </a:lnTo>
                  <a:lnTo>
                    <a:pt x="1538" y="1180"/>
                  </a:lnTo>
                  <a:lnTo>
                    <a:pt x="1534" y="1176"/>
                  </a:lnTo>
                  <a:lnTo>
                    <a:pt x="1526" y="1166"/>
                  </a:lnTo>
                  <a:lnTo>
                    <a:pt x="1518" y="1156"/>
                  </a:lnTo>
                  <a:lnTo>
                    <a:pt x="1514" y="1146"/>
                  </a:lnTo>
                  <a:lnTo>
                    <a:pt x="1514" y="1136"/>
                  </a:lnTo>
                  <a:lnTo>
                    <a:pt x="1514" y="1126"/>
                  </a:lnTo>
                  <a:lnTo>
                    <a:pt x="1514" y="1110"/>
                  </a:lnTo>
                  <a:lnTo>
                    <a:pt x="1514" y="1104"/>
                  </a:lnTo>
                  <a:lnTo>
                    <a:pt x="1510" y="1098"/>
                  </a:lnTo>
                  <a:lnTo>
                    <a:pt x="1508" y="1096"/>
                  </a:lnTo>
                  <a:lnTo>
                    <a:pt x="1506" y="1096"/>
                  </a:lnTo>
                  <a:lnTo>
                    <a:pt x="1502" y="1102"/>
                  </a:lnTo>
                  <a:lnTo>
                    <a:pt x="1502" y="1104"/>
                  </a:lnTo>
                  <a:lnTo>
                    <a:pt x="1498" y="1104"/>
                  </a:lnTo>
                  <a:lnTo>
                    <a:pt x="1494" y="1102"/>
                  </a:lnTo>
                  <a:lnTo>
                    <a:pt x="1490" y="1096"/>
                  </a:lnTo>
                  <a:lnTo>
                    <a:pt x="1484" y="1090"/>
                  </a:lnTo>
                  <a:lnTo>
                    <a:pt x="1480" y="1090"/>
                  </a:lnTo>
                  <a:lnTo>
                    <a:pt x="1480" y="1092"/>
                  </a:lnTo>
                  <a:lnTo>
                    <a:pt x="1480" y="1098"/>
                  </a:lnTo>
                  <a:lnTo>
                    <a:pt x="1478" y="1102"/>
                  </a:lnTo>
                  <a:lnTo>
                    <a:pt x="1478" y="1106"/>
                  </a:lnTo>
                  <a:lnTo>
                    <a:pt x="1474" y="1104"/>
                  </a:lnTo>
                  <a:lnTo>
                    <a:pt x="1470" y="1100"/>
                  </a:lnTo>
                  <a:lnTo>
                    <a:pt x="1464" y="1092"/>
                  </a:lnTo>
                  <a:lnTo>
                    <a:pt x="1462" y="1086"/>
                  </a:lnTo>
                  <a:lnTo>
                    <a:pt x="1462" y="1080"/>
                  </a:lnTo>
                  <a:lnTo>
                    <a:pt x="1462" y="1076"/>
                  </a:lnTo>
                  <a:lnTo>
                    <a:pt x="1464" y="1066"/>
                  </a:lnTo>
                  <a:lnTo>
                    <a:pt x="1462" y="1060"/>
                  </a:lnTo>
                  <a:lnTo>
                    <a:pt x="1462" y="1054"/>
                  </a:lnTo>
                  <a:lnTo>
                    <a:pt x="1458" y="1046"/>
                  </a:lnTo>
                  <a:lnTo>
                    <a:pt x="1452" y="1038"/>
                  </a:lnTo>
                  <a:lnTo>
                    <a:pt x="1440" y="1022"/>
                  </a:lnTo>
                  <a:lnTo>
                    <a:pt x="1430" y="1012"/>
                  </a:lnTo>
                  <a:lnTo>
                    <a:pt x="1428" y="1008"/>
                  </a:lnTo>
                  <a:lnTo>
                    <a:pt x="1432" y="1008"/>
                  </a:lnTo>
                  <a:lnTo>
                    <a:pt x="1436" y="1008"/>
                  </a:lnTo>
                  <a:lnTo>
                    <a:pt x="1438" y="1006"/>
                  </a:lnTo>
                  <a:lnTo>
                    <a:pt x="1440" y="1002"/>
                  </a:lnTo>
                  <a:lnTo>
                    <a:pt x="1438" y="998"/>
                  </a:lnTo>
                  <a:lnTo>
                    <a:pt x="1436" y="994"/>
                  </a:lnTo>
                  <a:lnTo>
                    <a:pt x="1430" y="988"/>
                  </a:lnTo>
                  <a:lnTo>
                    <a:pt x="1422" y="984"/>
                  </a:lnTo>
                  <a:lnTo>
                    <a:pt x="1410" y="978"/>
                  </a:lnTo>
                  <a:lnTo>
                    <a:pt x="1398" y="974"/>
                  </a:lnTo>
                  <a:lnTo>
                    <a:pt x="1392" y="968"/>
                  </a:lnTo>
                  <a:lnTo>
                    <a:pt x="1388" y="964"/>
                  </a:lnTo>
                  <a:lnTo>
                    <a:pt x="1386" y="960"/>
                  </a:lnTo>
                  <a:lnTo>
                    <a:pt x="1384" y="956"/>
                  </a:lnTo>
                  <a:lnTo>
                    <a:pt x="1380" y="952"/>
                  </a:lnTo>
                  <a:lnTo>
                    <a:pt x="1374" y="950"/>
                  </a:lnTo>
                  <a:lnTo>
                    <a:pt x="1364" y="946"/>
                  </a:lnTo>
                  <a:lnTo>
                    <a:pt x="1354" y="942"/>
                  </a:lnTo>
                  <a:lnTo>
                    <a:pt x="1346" y="938"/>
                  </a:lnTo>
                  <a:lnTo>
                    <a:pt x="1340" y="934"/>
                  </a:lnTo>
                  <a:lnTo>
                    <a:pt x="1338" y="928"/>
                  </a:lnTo>
                  <a:lnTo>
                    <a:pt x="1334" y="916"/>
                  </a:lnTo>
                  <a:lnTo>
                    <a:pt x="1332" y="908"/>
                  </a:lnTo>
                  <a:lnTo>
                    <a:pt x="1328" y="902"/>
                  </a:lnTo>
                  <a:lnTo>
                    <a:pt x="1324" y="896"/>
                  </a:lnTo>
                  <a:lnTo>
                    <a:pt x="1324" y="886"/>
                  </a:lnTo>
                  <a:lnTo>
                    <a:pt x="1322" y="864"/>
                  </a:lnTo>
                  <a:lnTo>
                    <a:pt x="1322" y="852"/>
                  </a:lnTo>
                  <a:lnTo>
                    <a:pt x="1320" y="840"/>
                  </a:lnTo>
                  <a:lnTo>
                    <a:pt x="1316" y="828"/>
                  </a:lnTo>
                  <a:lnTo>
                    <a:pt x="1308" y="818"/>
                  </a:lnTo>
                  <a:lnTo>
                    <a:pt x="1304" y="812"/>
                  </a:lnTo>
                  <a:lnTo>
                    <a:pt x="1302" y="806"/>
                  </a:lnTo>
                  <a:lnTo>
                    <a:pt x="1298" y="794"/>
                  </a:lnTo>
                  <a:lnTo>
                    <a:pt x="1296" y="780"/>
                  </a:lnTo>
                  <a:lnTo>
                    <a:pt x="1296" y="764"/>
                  </a:lnTo>
                  <a:lnTo>
                    <a:pt x="1296" y="750"/>
                  </a:lnTo>
                  <a:lnTo>
                    <a:pt x="1294" y="736"/>
                  </a:lnTo>
                  <a:lnTo>
                    <a:pt x="1290" y="726"/>
                  </a:lnTo>
                  <a:lnTo>
                    <a:pt x="1286" y="722"/>
                  </a:lnTo>
                  <a:lnTo>
                    <a:pt x="1282" y="718"/>
                  </a:lnTo>
                  <a:lnTo>
                    <a:pt x="1274" y="712"/>
                  </a:lnTo>
                  <a:lnTo>
                    <a:pt x="1268" y="704"/>
                  </a:lnTo>
                  <a:lnTo>
                    <a:pt x="1262" y="692"/>
                  </a:lnTo>
                  <a:lnTo>
                    <a:pt x="1258" y="690"/>
                  </a:lnTo>
                  <a:lnTo>
                    <a:pt x="1256" y="688"/>
                  </a:lnTo>
                  <a:lnTo>
                    <a:pt x="1254" y="690"/>
                  </a:lnTo>
                  <a:lnTo>
                    <a:pt x="1250" y="698"/>
                  </a:lnTo>
                  <a:lnTo>
                    <a:pt x="1244" y="702"/>
                  </a:lnTo>
                  <a:lnTo>
                    <a:pt x="1240" y="704"/>
                  </a:lnTo>
                  <a:lnTo>
                    <a:pt x="1236" y="702"/>
                  </a:lnTo>
                  <a:lnTo>
                    <a:pt x="1232" y="696"/>
                  </a:lnTo>
                  <a:lnTo>
                    <a:pt x="1228" y="690"/>
                  </a:lnTo>
                  <a:lnTo>
                    <a:pt x="1226" y="682"/>
                  </a:lnTo>
                  <a:lnTo>
                    <a:pt x="1224" y="664"/>
                  </a:lnTo>
                  <a:lnTo>
                    <a:pt x="1224" y="650"/>
                  </a:lnTo>
                  <a:lnTo>
                    <a:pt x="1224" y="634"/>
                  </a:lnTo>
                  <a:lnTo>
                    <a:pt x="1220" y="620"/>
                  </a:lnTo>
                  <a:lnTo>
                    <a:pt x="1216" y="614"/>
                  </a:lnTo>
                  <a:lnTo>
                    <a:pt x="1212" y="606"/>
                  </a:lnTo>
                  <a:lnTo>
                    <a:pt x="1208" y="600"/>
                  </a:lnTo>
                  <a:lnTo>
                    <a:pt x="1206" y="596"/>
                  </a:lnTo>
                  <a:lnTo>
                    <a:pt x="1206" y="588"/>
                  </a:lnTo>
                  <a:lnTo>
                    <a:pt x="1208" y="584"/>
                  </a:lnTo>
                  <a:lnTo>
                    <a:pt x="1206" y="582"/>
                  </a:lnTo>
                  <a:lnTo>
                    <a:pt x="1204" y="578"/>
                  </a:lnTo>
                  <a:lnTo>
                    <a:pt x="1200" y="576"/>
                  </a:lnTo>
                  <a:lnTo>
                    <a:pt x="1196" y="572"/>
                  </a:lnTo>
                  <a:lnTo>
                    <a:pt x="1194" y="562"/>
                  </a:lnTo>
                  <a:lnTo>
                    <a:pt x="1192" y="548"/>
                  </a:lnTo>
                  <a:lnTo>
                    <a:pt x="1190" y="534"/>
                  </a:lnTo>
                  <a:lnTo>
                    <a:pt x="1188" y="526"/>
                  </a:lnTo>
                  <a:lnTo>
                    <a:pt x="1184" y="522"/>
                  </a:lnTo>
                  <a:lnTo>
                    <a:pt x="1180" y="520"/>
                  </a:lnTo>
                  <a:lnTo>
                    <a:pt x="1176" y="520"/>
                  </a:lnTo>
                  <a:lnTo>
                    <a:pt x="1172" y="522"/>
                  </a:lnTo>
                  <a:lnTo>
                    <a:pt x="1170" y="526"/>
                  </a:lnTo>
                  <a:lnTo>
                    <a:pt x="1166" y="532"/>
                  </a:lnTo>
                  <a:lnTo>
                    <a:pt x="1166" y="538"/>
                  </a:lnTo>
                  <a:lnTo>
                    <a:pt x="1164" y="552"/>
                  </a:lnTo>
                  <a:lnTo>
                    <a:pt x="1162" y="564"/>
                  </a:lnTo>
                  <a:lnTo>
                    <a:pt x="1150" y="594"/>
                  </a:lnTo>
                  <a:lnTo>
                    <a:pt x="1146" y="602"/>
                  </a:lnTo>
                  <a:lnTo>
                    <a:pt x="1146" y="608"/>
                  </a:lnTo>
                  <a:lnTo>
                    <a:pt x="1146" y="612"/>
                  </a:lnTo>
                  <a:lnTo>
                    <a:pt x="1150" y="614"/>
                  </a:lnTo>
                  <a:lnTo>
                    <a:pt x="1152" y="616"/>
                  </a:lnTo>
                  <a:lnTo>
                    <a:pt x="1152" y="618"/>
                  </a:lnTo>
                  <a:lnTo>
                    <a:pt x="1150" y="622"/>
                  </a:lnTo>
                  <a:lnTo>
                    <a:pt x="1144" y="630"/>
                  </a:lnTo>
                  <a:lnTo>
                    <a:pt x="1144" y="636"/>
                  </a:lnTo>
                  <a:lnTo>
                    <a:pt x="1144" y="646"/>
                  </a:lnTo>
                  <a:lnTo>
                    <a:pt x="1138" y="658"/>
                  </a:lnTo>
                  <a:lnTo>
                    <a:pt x="1136" y="668"/>
                  </a:lnTo>
                  <a:lnTo>
                    <a:pt x="1136" y="676"/>
                  </a:lnTo>
                  <a:lnTo>
                    <a:pt x="1140" y="700"/>
                  </a:lnTo>
                  <a:lnTo>
                    <a:pt x="1144" y="724"/>
                  </a:lnTo>
                  <a:lnTo>
                    <a:pt x="1144" y="736"/>
                  </a:lnTo>
                  <a:lnTo>
                    <a:pt x="1142" y="748"/>
                  </a:lnTo>
                  <a:lnTo>
                    <a:pt x="1136" y="768"/>
                  </a:lnTo>
                  <a:lnTo>
                    <a:pt x="1136" y="780"/>
                  </a:lnTo>
                  <a:lnTo>
                    <a:pt x="1136" y="792"/>
                  </a:lnTo>
                  <a:lnTo>
                    <a:pt x="1130" y="806"/>
                  </a:lnTo>
                  <a:lnTo>
                    <a:pt x="1124" y="816"/>
                  </a:lnTo>
                  <a:lnTo>
                    <a:pt x="1120" y="826"/>
                  </a:lnTo>
                  <a:lnTo>
                    <a:pt x="1116" y="840"/>
                  </a:lnTo>
                  <a:lnTo>
                    <a:pt x="1114" y="850"/>
                  </a:lnTo>
                  <a:lnTo>
                    <a:pt x="1110" y="856"/>
                  </a:lnTo>
                  <a:lnTo>
                    <a:pt x="1102" y="862"/>
                  </a:lnTo>
                  <a:lnTo>
                    <a:pt x="1096" y="866"/>
                  </a:lnTo>
                  <a:lnTo>
                    <a:pt x="1088" y="866"/>
                  </a:lnTo>
                  <a:lnTo>
                    <a:pt x="1078" y="864"/>
                  </a:lnTo>
                  <a:lnTo>
                    <a:pt x="1068" y="860"/>
                  </a:lnTo>
                  <a:lnTo>
                    <a:pt x="1060" y="854"/>
                  </a:lnTo>
                  <a:lnTo>
                    <a:pt x="1052" y="848"/>
                  </a:lnTo>
                  <a:lnTo>
                    <a:pt x="1046" y="842"/>
                  </a:lnTo>
                  <a:lnTo>
                    <a:pt x="1044" y="836"/>
                  </a:lnTo>
                  <a:lnTo>
                    <a:pt x="1040" y="830"/>
                  </a:lnTo>
                  <a:lnTo>
                    <a:pt x="1036" y="826"/>
                  </a:lnTo>
                  <a:lnTo>
                    <a:pt x="1028" y="824"/>
                  </a:lnTo>
                  <a:lnTo>
                    <a:pt x="1022" y="822"/>
                  </a:lnTo>
                  <a:lnTo>
                    <a:pt x="1014" y="818"/>
                  </a:lnTo>
                  <a:lnTo>
                    <a:pt x="1004" y="812"/>
                  </a:lnTo>
                  <a:lnTo>
                    <a:pt x="990" y="800"/>
                  </a:lnTo>
                  <a:lnTo>
                    <a:pt x="978" y="788"/>
                  </a:lnTo>
                  <a:lnTo>
                    <a:pt x="968" y="782"/>
                  </a:lnTo>
                  <a:lnTo>
                    <a:pt x="962" y="780"/>
                  </a:lnTo>
                  <a:lnTo>
                    <a:pt x="956" y="778"/>
                  </a:lnTo>
                  <a:lnTo>
                    <a:pt x="948" y="776"/>
                  </a:lnTo>
                  <a:lnTo>
                    <a:pt x="942" y="772"/>
                  </a:lnTo>
                  <a:lnTo>
                    <a:pt x="934" y="764"/>
                  </a:lnTo>
                  <a:lnTo>
                    <a:pt x="922" y="752"/>
                  </a:lnTo>
                  <a:lnTo>
                    <a:pt x="912" y="744"/>
                  </a:lnTo>
                  <a:lnTo>
                    <a:pt x="898" y="732"/>
                  </a:lnTo>
                  <a:lnTo>
                    <a:pt x="896" y="728"/>
                  </a:lnTo>
                  <a:lnTo>
                    <a:pt x="896" y="722"/>
                  </a:lnTo>
                  <a:lnTo>
                    <a:pt x="900" y="712"/>
                  </a:lnTo>
                  <a:lnTo>
                    <a:pt x="908" y="700"/>
                  </a:lnTo>
                  <a:lnTo>
                    <a:pt x="916" y="684"/>
                  </a:lnTo>
                  <a:lnTo>
                    <a:pt x="920" y="674"/>
                  </a:lnTo>
                  <a:lnTo>
                    <a:pt x="920" y="670"/>
                  </a:lnTo>
                  <a:lnTo>
                    <a:pt x="918" y="670"/>
                  </a:lnTo>
                  <a:lnTo>
                    <a:pt x="916" y="668"/>
                  </a:lnTo>
                  <a:lnTo>
                    <a:pt x="914" y="666"/>
                  </a:lnTo>
                  <a:lnTo>
                    <a:pt x="914" y="662"/>
                  </a:lnTo>
                  <a:lnTo>
                    <a:pt x="918" y="652"/>
                  </a:lnTo>
                  <a:lnTo>
                    <a:pt x="924" y="644"/>
                  </a:lnTo>
                  <a:lnTo>
                    <a:pt x="928" y="640"/>
                  </a:lnTo>
                  <a:lnTo>
                    <a:pt x="930" y="642"/>
                  </a:lnTo>
                  <a:lnTo>
                    <a:pt x="934" y="646"/>
                  </a:lnTo>
                  <a:lnTo>
                    <a:pt x="936" y="648"/>
                  </a:lnTo>
                  <a:lnTo>
                    <a:pt x="936" y="650"/>
                  </a:lnTo>
                  <a:lnTo>
                    <a:pt x="938" y="646"/>
                  </a:lnTo>
                  <a:lnTo>
                    <a:pt x="940" y="638"/>
                  </a:lnTo>
                  <a:lnTo>
                    <a:pt x="942" y="626"/>
                  </a:lnTo>
                  <a:lnTo>
                    <a:pt x="946" y="618"/>
                  </a:lnTo>
                  <a:lnTo>
                    <a:pt x="950" y="612"/>
                  </a:lnTo>
                  <a:lnTo>
                    <a:pt x="956" y="606"/>
                  </a:lnTo>
                  <a:lnTo>
                    <a:pt x="958" y="604"/>
                  </a:lnTo>
                  <a:lnTo>
                    <a:pt x="960" y="602"/>
                  </a:lnTo>
                  <a:lnTo>
                    <a:pt x="960" y="598"/>
                  </a:lnTo>
                  <a:lnTo>
                    <a:pt x="956" y="596"/>
                  </a:lnTo>
                  <a:lnTo>
                    <a:pt x="950" y="590"/>
                  </a:lnTo>
                  <a:lnTo>
                    <a:pt x="946" y="586"/>
                  </a:lnTo>
                  <a:lnTo>
                    <a:pt x="942" y="580"/>
                  </a:lnTo>
                  <a:lnTo>
                    <a:pt x="942" y="578"/>
                  </a:lnTo>
                  <a:lnTo>
                    <a:pt x="940" y="578"/>
                  </a:lnTo>
                  <a:lnTo>
                    <a:pt x="934" y="582"/>
                  </a:lnTo>
                  <a:lnTo>
                    <a:pt x="930" y="584"/>
                  </a:lnTo>
                  <a:lnTo>
                    <a:pt x="928" y="588"/>
                  </a:lnTo>
                  <a:lnTo>
                    <a:pt x="928" y="594"/>
                  </a:lnTo>
                  <a:lnTo>
                    <a:pt x="930" y="598"/>
                  </a:lnTo>
                  <a:lnTo>
                    <a:pt x="928" y="600"/>
                  </a:lnTo>
                  <a:lnTo>
                    <a:pt x="926" y="602"/>
                  </a:lnTo>
                  <a:lnTo>
                    <a:pt x="922" y="604"/>
                  </a:lnTo>
                  <a:lnTo>
                    <a:pt x="920" y="604"/>
                  </a:lnTo>
                  <a:lnTo>
                    <a:pt x="918" y="598"/>
                  </a:lnTo>
                  <a:lnTo>
                    <a:pt x="918" y="592"/>
                  </a:lnTo>
                  <a:lnTo>
                    <a:pt x="918" y="590"/>
                  </a:lnTo>
                  <a:lnTo>
                    <a:pt x="916" y="590"/>
                  </a:lnTo>
                  <a:lnTo>
                    <a:pt x="914" y="588"/>
                  </a:lnTo>
                  <a:lnTo>
                    <a:pt x="914" y="586"/>
                  </a:lnTo>
                  <a:lnTo>
                    <a:pt x="914" y="578"/>
                  </a:lnTo>
                  <a:lnTo>
                    <a:pt x="914" y="574"/>
                  </a:lnTo>
                  <a:lnTo>
                    <a:pt x="912" y="574"/>
                  </a:lnTo>
                  <a:lnTo>
                    <a:pt x="906" y="576"/>
                  </a:lnTo>
                  <a:lnTo>
                    <a:pt x="898" y="584"/>
                  </a:lnTo>
                  <a:lnTo>
                    <a:pt x="888" y="590"/>
                  </a:lnTo>
                  <a:lnTo>
                    <a:pt x="882" y="594"/>
                  </a:lnTo>
                  <a:lnTo>
                    <a:pt x="878" y="594"/>
                  </a:lnTo>
                  <a:lnTo>
                    <a:pt x="874" y="592"/>
                  </a:lnTo>
                  <a:lnTo>
                    <a:pt x="870" y="586"/>
                  </a:lnTo>
                  <a:lnTo>
                    <a:pt x="866" y="584"/>
                  </a:lnTo>
                  <a:lnTo>
                    <a:pt x="860" y="584"/>
                  </a:lnTo>
                  <a:lnTo>
                    <a:pt x="854" y="586"/>
                  </a:lnTo>
                  <a:lnTo>
                    <a:pt x="848" y="586"/>
                  </a:lnTo>
                  <a:lnTo>
                    <a:pt x="844" y="584"/>
                  </a:lnTo>
                  <a:lnTo>
                    <a:pt x="842" y="580"/>
                  </a:lnTo>
                  <a:lnTo>
                    <a:pt x="834" y="572"/>
                  </a:lnTo>
                  <a:lnTo>
                    <a:pt x="830" y="570"/>
                  </a:lnTo>
                  <a:lnTo>
                    <a:pt x="822" y="570"/>
                  </a:lnTo>
                  <a:lnTo>
                    <a:pt x="814" y="570"/>
                  </a:lnTo>
                  <a:lnTo>
                    <a:pt x="808" y="568"/>
                  </a:lnTo>
                  <a:lnTo>
                    <a:pt x="804" y="564"/>
                  </a:lnTo>
                  <a:lnTo>
                    <a:pt x="802" y="560"/>
                  </a:lnTo>
                  <a:lnTo>
                    <a:pt x="798" y="554"/>
                  </a:lnTo>
                  <a:lnTo>
                    <a:pt x="796" y="554"/>
                  </a:lnTo>
                  <a:lnTo>
                    <a:pt x="792" y="554"/>
                  </a:lnTo>
                  <a:lnTo>
                    <a:pt x="788" y="554"/>
                  </a:lnTo>
                  <a:lnTo>
                    <a:pt x="784" y="554"/>
                  </a:lnTo>
                  <a:lnTo>
                    <a:pt x="782" y="550"/>
                  </a:lnTo>
                  <a:lnTo>
                    <a:pt x="776" y="546"/>
                  </a:lnTo>
                  <a:lnTo>
                    <a:pt x="774" y="544"/>
                  </a:lnTo>
                  <a:lnTo>
                    <a:pt x="768" y="542"/>
                  </a:lnTo>
                  <a:lnTo>
                    <a:pt x="758" y="542"/>
                  </a:lnTo>
                  <a:lnTo>
                    <a:pt x="752" y="544"/>
                  </a:lnTo>
                  <a:lnTo>
                    <a:pt x="750" y="546"/>
                  </a:lnTo>
                  <a:lnTo>
                    <a:pt x="750" y="548"/>
                  </a:lnTo>
                  <a:lnTo>
                    <a:pt x="754" y="556"/>
                  </a:lnTo>
                  <a:lnTo>
                    <a:pt x="756" y="558"/>
                  </a:lnTo>
                  <a:lnTo>
                    <a:pt x="762" y="560"/>
                  </a:lnTo>
                  <a:lnTo>
                    <a:pt x="774" y="560"/>
                  </a:lnTo>
                  <a:lnTo>
                    <a:pt x="778" y="560"/>
                  </a:lnTo>
                  <a:lnTo>
                    <a:pt x="782" y="564"/>
                  </a:lnTo>
                  <a:lnTo>
                    <a:pt x="784" y="570"/>
                  </a:lnTo>
                  <a:lnTo>
                    <a:pt x="782" y="580"/>
                  </a:lnTo>
                  <a:lnTo>
                    <a:pt x="778" y="594"/>
                  </a:lnTo>
                  <a:lnTo>
                    <a:pt x="778" y="596"/>
                  </a:lnTo>
                  <a:lnTo>
                    <a:pt x="776" y="596"/>
                  </a:lnTo>
                  <a:lnTo>
                    <a:pt x="768" y="594"/>
                  </a:lnTo>
                  <a:lnTo>
                    <a:pt x="760" y="594"/>
                  </a:lnTo>
                  <a:lnTo>
                    <a:pt x="750" y="596"/>
                  </a:lnTo>
                  <a:lnTo>
                    <a:pt x="742" y="596"/>
                  </a:lnTo>
                  <a:lnTo>
                    <a:pt x="736" y="596"/>
                  </a:lnTo>
                  <a:lnTo>
                    <a:pt x="728" y="592"/>
                  </a:lnTo>
                  <a:lnTo>
                    <a:pt x="726" y="592"/>
                  </a:lnTo>
                  <a:lnTo>
                    <a:pt x="720" y="594"/>
                  </a:lnTo>
                  <a:lnTo>
                    <a:pt x="700" y="608"/>
                  </a:lnTo>
                  <a:lnTo>
                    <a:pt x="688" y="620"/>
                  </a:lnTo>
                  <a:lnTo>
                    <a:pt x="680" y="628"/>
                  </a:lnTo>
                  <a:lnTo>
                    <a:pt x="678" y="634"/>
                  </a:lnTo>
                  <a:lnTo>
                    <a:pt x="676" y="638"/>
                  </a:lnTo>
                  <a:lnTo>
                    <a:pt x="676" y="644"/>
                  </a:lnTo>
                  <a:lnTo>
                    <a:pt x="674" y="652"/>
                  </a:lnTo>
                  <a:lnTo>
                    <a:pt x="670" y="662"/>
                  </a:lnTo>
                  <a:lnTo>
                    <a:pt x="662" y="674"/>
                  </a:lnTo>
                  <a:lnTo>
                    <a:pt x="654" y="688"/>
                  </a:lnTo>
                  <a:lnTo>
                    <a:pt x="650" y="698"/>
                  </a:lnTo>
                  <a:lnTo>
                    <a:pt x="652" y="706"/>
                  </a:lnTo>
                  <a:lnTo>
                    <a:pt x="654" y="710"/>
                  </a:lnTo>
                  <a:lnTo>
                    <a:pt x="662" y="716"/>
                  </a:lnTo>
                  <a:lnTo>
                    <a:pt x="662" y="720"/>
                  </a:lnTo>
                  <a:lnTo>
                    <a:pt x="658" y="724"/>
                  </a:lnTo>
                  <a:lnTo>
                    <a:pt x="652" y="728"/>
                  </a:lnTo>
                  <a:lnTo>
                    <a:pt x="648" y="730"/>
                  </a:lnTo>
                  <a:lnTo>
                    <a:pt x="644" y="730"/>
                  </a:lnTo>
                  <a:lnTo>
                    <a:pt x="640" y="728"/>
                  </a:lnTo>
                  <a:lnTo>
                    <a:pt x="630" y="722"/>
                  </a:lnTo>
                  <a:lnTo>
                    <a:pt x="626" y="722"/>
                  </a:lnTo>
                  <a:lnTo>
                    <a:pt x="618" y="722"/>
                  </a:lnTo>
                  <a:lnTo>
                    <a:pt x="612" y="722"/>
                  </a:lnTo>
                  <a:lnTo>
                    <a:pt x="608" y="718"/>
                  </a:lnTo>
                  <a:lnTo>
                    <a:pt x="596" y="712"/>
                  </a:lnTo>
                  <a:lnTo>
                    <a:pt x="574" y="688"/>
                  </a:lnTo>
                  <a:lnTo>
                    <a:pt x="562" y="676"/>
                  </a:lnTo>
                  <a:lnTo>
                    <a:pt x="554" y="670"/>
                  </a:lnTo>
                  <a:lnTo>
                    <a:pt x="550" y="668"/>
                  </a:lnTo>
                  <a:lnTo>
                    <a:pt x="548" y="668"/>
                  </a:lnTo>
                  <a:lnTo>
                    <a:pt x="546" y="670"/>
                  </a:lnTo>
                  <a:lnTo>
                    <a:pt x="544" y="674"/>
                  </a:lnTo>
                  <a:lnTo>
                    <a:pt x="542" y="682"/>
                  </a:lnTo>
                  <a:lnTo>
                    <a:pt x="540" y="684"/>
                  </a:lnTo>
                  <a:lnTo>
                    <a:pt x="536" y="684"/>
                  </a:lnTo>
                  <a:lnTo>
                    <a:pt x="532" y="682"/>
                  </a:lnTo>
                  <a:lnTo>
                    <a:pt x="526" y="678"/>
                  </a:lnTo>
                  <a:lnTo>
                    <a:pt x="522" y="678"/>
                  </a:lnTo>
                  <a:lnTo>
                    <a:pt x="518" y="682"/>
                  </a:lnTo>
                  <a:lnTo>
                    <a:pt x="516" y="690"/>
                  </a:lnTo>
                  <a:lnTo>
                    <a:pt x="516" y="698"/>
                  </a:lnTo>
                  <a:lnTo>
                    <a:pt x="514" y="700"/>
                  </a:lnTo>
                  <a:lnTo>
                    <a:pt x="510" y="700"/>
                  </a:lnTo>
                  <a:lnTo>
                    <a:pt x="508" y="698"/>
                  </a:lnTo>
                  <a:lnTo>
                    <a:pt x="502" y="696"/>
                  </a:lnTo>
                  <a:lnTo>
                    <a:pt x="498" y="698"/>
                  </a:lnTo>
                  <a:lnTo>
                    <a:pt x="490" y="704"/>
                  </a:lnTo>
                  <a:lnTo>
                    <a:pt x="482" y="718"/>
                  </a:lnTo>
                  <a:lnTo>
                    <a:pt x="474" y="732"/>
                  </a:lnTo>
                  <a:lnTo>
                    <a:pt x="468" y="742"/>
                  </a:lnTo>
                  <a:lnTo>
                    <a:pt x="458" y="752"/>
                  </a:lnTo>
                  <a:lnTo>
                    <a:pt x="454" y="756"/>
                  </a:lnTo>
                  <a:lnTo>
                    <a:pt x="452" y="762"/>
                  </a:lnTo>
                  <a:lnTo>
                    <a:pt x="450" y="768"/>
                  </a:lnTo>
                  <a:lnTo>
                    <a:pt x="448" y="780"/>
                  </a:lnTo>
                  <a:lnTo>
                    <a:pt x="448" y="794"/>
                  </a:lnTo>
                  <a:lnTo>
                    <a:pt x="446" y="798"/>
                  </a:lnTo>
                  <a:lnTo>
                    <a:pt x="444" y="800"/>
                  </a:lnTo>
                  <a:lnTo>
                    <a:pt x="440" y="798"/>
                  </a:lnTo>
                  <a:lnTo>
                    <a:pt x="434" y="794"/>
                  </a:lnTo>
                  <a:lnTo>
                    <a:pt x="428" y="792"/>
                  </a:lnTo>
                  <a:lnTo>
                    <a:pt x="426" y="792"/>
                  </a:lnTo>
                  <a:lnTo>
                    <a:pt x="422" y="794"/>
                  </a:lnTo>
                  <a:lnTo>
                    <a:pt x="420" y="798"/>
                  </a:lnTo>
                  <a:lnTo>
                    <a:pt x="418" y="804"/>
                  </a:lnTo>
                  <a:lnTo>
                    <a:pt x="416" y="824"/>
                  </a:lnTo>
                  <a:lnTo>
                    <a:pt x="414" y="840"/>
                  </a:lnTo>
                  <a:lnTo>
                    <a:pt x="414" y="842"/>
                  </a:lnTo>
                  <a:lnTo>
                    <a:pt x="412" y="842"/>
                  </a:lnTo>
                  <a:lnTo>
                    <a:pt x="408" y="828"/>
                  </a:lnTo>
                  <a:lnTo>
                    <a:pt x="402" y="818"/>
                  </a:lnTo>
                  <a:lnTo>
                    <a:pt x="400" y="812"/>
                  </a:lnTo>
                  <a:lnTo>
                    <a:pt x="396" y="810"/>
                  </a:lnTo>
                  <a:lnTo>
                    <a:pt x="392" y="810"/>
                  </a:lnTo>
                  <a:lnTo>
                    <a:pt x="386" y="812"/>
                  </a:lnTo>
                  <a:lnTo>
                    <a:pt x="382" y="816"/>
                  </a:lnTo>
                  <a:lnTo>
                    <a:pt x="376" y="822"/>
                  </a:lnTo>
                  <a:lnTo>
                    <a:pt x="366" y="840"/>
                  </a:lnTo>
                  <a:lnTo>
                    <a:pt x="360" y="852"/>
                  </a:lnTo>
                  <a:lnTo>
                    <a:pt x="360" y="864"/>
                  </a:lnTo>
                  <a:lnTo>
                    <a:pt x="362" y="872"/>
                  </a:lnTo>
                  <a:lnTo>
                    <a:pt x="362" y="880"/>
                  </a:lnTo>
                  <a:lnTo>
                    <a:pt x="362" y="886"/>
                  </a:lnTo>
                  <a:lnTo>
                    <a:pt x="358" y="894"/>
                  </a:lnTo>
                  <a:lnTo>
                    <a:pt x="350" y="902"/>
                  </a:lnTo>
                  <a:lnTo>
                    <a:pt x="344" y="908"/>
                  </a:lnTo>
                  <a:lnTo>
                    <a:pt x="338" y="916"/>
                  </a:lnTo>
                  <a:lnTo>
                    <a:pt x="334" y="930"/>
                  </a:lnTo>
                  <a:lnTo>
                    <a:pt x="330" y="940"/>
                  </a:lnTo>
                  <a:lnTo>
                    <a:pt x="324" y="948"/>
                  </a:lnTo>
                  <a:lnTo>
                    <a:pt x="316" y="958"/>
                  </a:lnTo>
                  <a:lnTo>
                    <a:pt x="304" y="968"/>
                  </a:lnTo>
                  <a:lnTo>
                    <a:pt x="290" y="976"/>
                  </a:lnTo>
                  <a:lnTo>
                    <a:pt x="276" y="980"/>
                  </a:lnTo>
                  <a:lnTo>
                    <a:pt x="266" y="982"/>
                  </a:lnTo>
                  <a:lnTo>
                    <a:pt x="256" y="980"/>
                  </a:lnTo>
                  <a:lnTo>
                    <a:pt x="240" y="980"/>
                  </a:lnTo>
                  <a:lnTo>
                    <a:pt x="234" y="982"/>
                  </a:lnTo>
                  <a:lnTo>
                    <a:pt x="232" y="986"/>
                  </a:lnTo>
                  <a:lnTo>
                    <a:pt x="228" y="990"/>
                  </a:lnTo>
                  <a:lnTo>
                    <a:pt x="224" y="994"/>
                  </a:lnTo>
                  <a:lnTo>
                    <a:pt x="212" y="998"/>
                  </a:lnTo>
                  <a:lnTo>
                    <a:pt x="198" y="1002"/>
                  </a:lnTo>
                  <a:lnTo>
                    <a:pt x="180" y="1012"/>
                  </a:lnTo>
                  <a:lnTo>
                    <a:pt x="170" y="1016"/>
                  </a:lnTo>
                  <a:lnTo>
                    <a:pt x="162" y="1016"/>
                  </a:lnTo>
                  <a:lnTo>
                    <a:pt x="150" y="1012"/>
                  </a:lnTo>
                  <a:lnTo>
                    <a:pt x="142" y="1012"/>
                  </a:lnTo>
                  <a:lnTo>
                    <a:pt x="134" y="1014"/>
                  </a:lnTo>
                  <a:lnTo>
                    <a:pt x="124" y="1020"/>
                  </a:lnTo>
                  <a:lnTo>
                    <a:pt x="110" y="1034"/>
                  </a:lnTo>
                  <a:lnTo>
                    <a:pt x="98" y="1048"/>
                  </a:lnTo>
                  <a:lnTo>
                    <a:pt x="86" y="1058"/>
                  </a:lnTo>
                  <a:lnTo>
                    <a:pt x="78" y="1062"/>
                  </a:lnTo>
                  <a:lnTo>
                    <a:pt x="72" y="1066"/>
                  </a:lnTo>
                  <a:lnTo>
                    <a:pt x="66" y="1068"/>
                  </a:lnTo>
                  <a:lnTo>
                    <a:pt x="60" y="1074"/>
                  </a:lnTo>
                  <a:lnTo>
                    <a:pt x="54" y="1082"/>
                  </a:lnTo>
                  <a:lnTo>
                    <a:pt x="50" y="1094"/>
                  </a:lnTo>
                  <a:lnTo>
                    <a:pt x="44" y="1104"/>
                  </a:lnTo>
                  <a:lnTo>
                    <a:pt x="42" y="1106"/>
                  </a:lnTo>
                  <a:lnTo>
                    <a:pt x="42" y="1104"/>
                  </a:lnTo>
                  <a:lnTo>
                    <a:pt x="40" y="1100"/>
                  </a:lnTo>
                  <a:lnTo>
                    <a:pt x="38" y="1092"/>
                  </a:lnTo>
                  <a:lnTo>
                    <a:pt x="38" y="1084"/>
                  </a:lnTo>
                  <a:lnTo>
                    <a:pt x="36" y="1078"/>
                  </a:lnTo>
                  <a:lnTo>
                    <a:pt x="34" y="1078"/>
                  </a:lnTo>
                  <a:lnTo>
                    <a:pt x="30" y="1078"/>
                  </a:lnTo>
                  <a:lnTo>
                    <a:pt x="24" y="1088"/>
                  </a:lnTo>
                  <a:lnTo>
                    <a:pt x="18" y="1100"/>
                  </a:lnTo>
                  <a:lnTo>
                    <a:pt x="16" y="1110"/>
                  </a:lnTo>
                  <a:lnTo>
                    <a:pt x="18" y="1118"/>
                  </a:lnTo>
                  <a:lnTo>
                    <a:pt x="20" y="1126"/>
                  </a:lnTo>
                  <a:lnTo>
                    <a:pt x="22" y="1134"/>
                  </a:lnTo>
                  <a:lnTo>
                    <a:pt x="22" y="1144"/>
                  </a:lnTo>
                  <a:lnTo>
                    <a:pt x="20" y="1154"/>
                  </a:lnTo>
                  <a:lnTo>
                    <a:pt x="12" y="1170"/>
                  </a:lnTo>
                  <a:lnTo>
                    <a:pt x="8" y="1180"/>
                  </a:lnTo>
                  <a:lnTo>
                    <a:pt x="4" y="1188"/>
                  </a:lnTo>
                  <a:lnTo>
                    <a:pt x="4" y="1196"/>
                  </a:lnTo>
                  <a:lnTo>
                    <a:pt x="4" y="1204"/>
                  </a:lnTo>
                  <a:lnTo>
                    <a:pt x="8" y="1220"/>
                  </a:lnTo>
                  <a:lnTo>
                    <a:pt x="16" y="1236"/>
                  </a:lnTo>
                  <a:lnTo>
                    <a:pt x="34" y="1266"/>
                  </a:lnTo>
                  <a:lnTo>
                    <a:pt x="40" y="1280"/>
                  </a:lnTo>
                  <a:lnTo>
                    <a:pt x="40" y="1288"/>
                  </a:lnTo>
                  <a:lnTo>
                    <a:pt x="42" y="1294"/>
                  </a:lnTo>
                  <a:lnTo>
                    <a:pt x="40" y="1304"/>
                  </a:lnTo>
                  <a:lnTo>
                    <a:pt x="38" y="1304"/>
                  </a:lnTo>
                  <a:lnTo>
                    <a:pt x="36" y="1304"/>
                  </a:lnTo>
                  <a:lnTo>
                    <a:pt x="32" y="1298"/>
                  </a:lnTo>
                  <a:lnTo>
                    <a:pt x="26" y="1288"/>
                  </a:lnTo>
                  <a:lnTo>
                    <a:pt x="14" y="1268"/>
                  </a:lnTo>
                  <a:lnTo>
                    <a:pt x="10" y="1264"/>
                  </a:lnTo>
                  <a:lnTo>
                    <a:pt x="8" y="1264"/>
                  </a:lnTo>
                  <a:lnTo>
                    <a:pt x="6" y="1270"/>
                  </a:lnTo>
                  <a:lnTo>
                    <a:pt x="8" y="1276"/>
                  </a:lnTo>
                  <a:lnTo>
                    <a:pt x="14" y="1290"/>
                  </a:lnTo>
                  <a:lnTo>
                    <a:pt x="20" y="1304"/>
                  </a:lnTo>
                  <a:lnTo>
                    <a:pt x="22" y="1310"/>
                  </a:lnTo>
                  <a:lnTo>
                    <a:pt x="22" y="1316"/>
                  </a:lnTo>
                  <a:lnTo>
                    <a:pt x="20" y="1316"/>
                  </a:lnTo>
                  <a:lnTo>
                    <a:pt x="16" y="1312"/>
                  </a:lnTo>
                  <a:lnTo>
                    <a:pt x="10" y="1298"/>
                  </a:lnTo>
                  <a:lnTo>
                    <a:pt x="6" y="1292"/>
                  </a:lnTo>
                  <a:lnTo>
                    <a:pt x="2" y="1288"/>
                  </a:lnTo>
                  <a:lnTo>
                    <a:pt x="0" y="1290"/>
                  </a:lnTo>
                  <a:lnTo>
                    <a:pt x="0" y="1298"/>
                  </a:lnTo>
                  <a:lnTo>
                    <a:pt x="0" y="1306"/>
                  </a:lnTo>
                  <a:lnTo>
                    <a:pt x="4" y="1316"/>
                  </a:lnTo>
                  <a:lnTo>
                    <a:pt x="18" y="1334"/>
                  </a:lnTo>
                  <a:lnTo>
                    <a:pt x="30" y="1354"/>
                  </a:lnTo>
                  <a:lnTo>
                    <a:pt x="34" y="1364"/>
                  </a:lnTo>
                  <a:lnTo>
                    <a:pt x="36" y="1374"/>
                  </a:lnTo>
                  <a:lnTo>
                    <a:pt x="36" y="1390"/>
                  </a:lnTo>
                  <a:lnTo>
                    <a:pt x="40" y="1402"/>
                  </a:lnTo>
                  <a:lnTo>
                    <a:pt x="48" y="1414"/>
                  </a:lnTo>
                  <a:lnTo>
                    <a:pt x="60" y="1438"/>
                  </a:lnTo>
                  <a:lnTo>
                    <a:pt x="66" y="1452"/>
                  </a:lnTo>
                  <a:lnTo>
                    <a:pt x="68" y="1462"/>
                  </a:lnTo>
                  <a:lnTo>
                    <a:pt x="68" y="1482"/>
                  </a:lnTo>
                  <a:lnTo>
                    <a:pt x="70" y="1494"/>
                  </a:lnTo>
                  <a:lnTo>
                    <a:pt x="72" y="1510"/>
                  </a:lnTo>
                  <a:lnTo>
                    <a:pt x="76" y="1530"/>
                  </a:lnTo>
                  <a:lnTo>
                    <a:pt x="86" y="1556"/>
                  </a:lnTo>
                  <a:lnTo>
                    <a:pt x="96" y="1580"/>
                  </a:lnTo>
                  <a:lnTo>
                    <a:pt x="100" y="1598"/>
                  </a:lnTo>
                  <a:lnTo>
                    <a:pt x="102" y="1610"/>
                  </a:lnTo>
                  <a:lnTo>
                    <a:pt x="100" y="1620"/>
                  </a:lnTo>
                  <a:lnTo>
                    <a:pt x="96" y="1632"/>
                  </a:lnTo>
                  <a:lnTo>
                    <a:pt x="94" y="1638"/>
                  </a:lnTo>
                  <a:lnTo>
                    <a:pt x="94" y="1646"/>
                  </a:lnTo>
                  <a:lnTo>
                    <a:pt x="96" y="1656"/>
                  </a:lnTo>
                  <a:lnTo>
                    <a:pt x="96" y="1664"/>
                  </a:lnTo>
                  <a:lnTo>
                    <a:pt x="94" y="1672"/>
                  </a:lnTo>
                  <a:lnTo>
                    <a:pt x="92" y="1678"/>
                  </a:lnTo>
                  <a:lnTo>
                    <a:pt x="88" y="1682"/>
                  </a:lnTo>
                  <a:lnTo>
                    <a:pt x="84" y="1684"/>
                  </a:lnTo>
                  <a:lnTo>
                    <a:pt x="80" y="1684"/>
                  </a:lnTo>
                  <a:lnTo>
                    <a:pt x="74" y="1684"/>
                  </a:lnTo>
                  <a:lnTo>
                    <a:pt x="70" y="1684"/>
                  </a:lnTo>
                  <a:lnTo>
                    <a:pt x="68" y="1688"/>
                  </a:lnTo>
                  <a:lnTo>
                    <a:pt x="66" y="1694"/>
                  </a:lnTo>
                  <a:lnTo>
                    <a:pt x="66" y="1702"/>
                  </a:lnTo>
                  <a:lnTo>
                    <a:pt x="68" y="1710"/>
                  </a:lnTo>
                  <a:lnTo>
                    <a:pt x="70" y="1716"/>
                  </a:lnTo>
                  <a:lnTo>
                    <a:pt x="76" y="1722"/>
                  </a:lnTo>
                  <a:lnTo>
                    <a:pt x="82" y="1722"/>
                  </a:lnTo>
                  <a:lnTo>
                    <a:pt x="88" y="1722"/>
                  </a:lnTo>
                  <a:lnTo>
                    <a:pt x="92" y="1726"/>
                  </a:lnTo>
                  <a:lnTo>
                    <a:pt x="104" y="1738"/>
                  </a:lnTo>
                  <a:lnTo>
                    <a:pt x="114" y="1746"/>
                  </a:lnTo>
                  <a:lnTo>
                    <a:pt x="124" y="1754"/>
                  </a:lnTo>
                  <a:lnTo>
                    <a:pt x="138" y="1760"/>
                  </a:lnTo>
                  <a:lnTo>
                    <a:pt x="156" y="1762"/>
                  </a:lnTo>
                  <a:lnTo>
                    <a:pt x="174" y="1764"/>
                  </a:lnTo>
                  <a:lnTo>
                    <a:pt x="188" y="1760"/>
                  </a:lnTo>
                  <a:lnTo>
                    <a:pt x="200" y="1756"/>
                  </a:lnTo>
                  <a:lnTo>
                    <a:pt x="208" y="1750"/>
                  </a:lnTo>
                  <a:lnTo>
                    <a:pt x="222" y="1736"/>
                  </a:lnTo>
                  <a:lnTo>
                    <a:pt x="230" y="1732"/>
                  </a:lnTo>
                  <a:lnTo>
                    <a:pt x="238" y="1730"/>
                  </a:lnTo>
                  <a:lnTo>
                    <a:pt x="246" y="1728"/>
                  </a:lnTo>
                  <a:lnTo>
                    <a:pt x="252" y="1724"/>
                  </a:lnTo>
                  <a:lnTo>
                    <a:pt x="254" y="1720"/>
                  </a:lnTo>
                  <a:lnTo>
                    <a:pt x="258" y="1714"/>
                  </a:lnTo>
                  <a:lnTo>
                    <a:pt x="260" y="1708"/>
                  </a:lnTo>
                  <a:lnTo>
                    <a:pt x="264" y="1704"/>
                  </a:lnTo>
                  <a:lnTo>
                    <a:pt x="270" y="1702"/>
                  </a:lnTo>
                  <a:lnTo>
                    <a:pt x="278" y="1700"/>
                  </a:lnTo>
                  <a:lnTo>
                    <a:pt x="290" y="1700"/>
                  </a:lnTo>
                  <a:lnTo>
                    <a:pt x="300" y="1700"/>
                  </a:lnTo>
                  <a:lnTo>
                    <a:pt x="316" y="1696"/>
                  </a:lnTo>
                  <a:lnTo>
                    <a:pt x="322" y="1694"/>
                  </a:lnTo>
                  <a:lnTo>
                    <a:pt x="328" y="1694"/>
                  </a:lnTo>
                  <a:lnTo>
                    <a:pt x="336" y="1694"/>
                  </a:lnTo>
                  <a:lnTo>
                    <a:pt x="344" y="1698"/>
                  </a:lnTo>
                  <a:lnTo>
                    <a:pt x="354" y="1702"/>
                  </a:lnTo>
                  <a:lnTo>
                    <a:pt x="360" y="1704"/>
                  </a:lnTo>
                  <a:lnTo>
                    <a:pt x="364" y="1704"/>
                  </a:lnTo>
                  <a:lnTo>
                    <a:pt x="368" y="1702"/>
                  </a:lnTo>
                  <a:lnTo>
                    <a:pt x="372" y="1698"/>
                  </a:lnTo>
                  <a:lnTo>
                    <a:pt x="378" y="1698"/>
                  </a:lnTo>
                  <a:lnTo>
                    <a:pt x="386" y="1698"/>
                  </a:lnTo>
                  <a:lnTo>
                    <a:pt x="398" y="1702"/>
                  </a:lnTo>
                  <a:lnTo>
                    <a:pt x="406" y="1702"/>
                  </a:lnTo>
                  <a:lnTo>
                    <a:pt x="410" y="1702"/>
                  </a:lnTo>
                  <a:lnTo>
                    <a:pt x="416" y="1702"/>
                  </a:lnTo>
                  <a:lnTo>
                    <a:pt x="420" y="1698"/>
                  </a:lnTo>
                  <a:lnTo>
                    <a:pt x="426" y="1690"/>
                  </a:lnTo>
                  <a:lnTo>
                    <a:pt x="430" y="1678"/>
                  </a:lnTo>
                  <a:lnTo>
                    <a:pt x="434" y="1668"/>
                  </a:lnTo>
                  <a:lnTo>
                    <a:pt x="438" y="1656"/>
                  </a:lnTo>
                  <a:lnTo>
                    <a:pt x="446" y="1650"/>
                  </a:lnTo>
                  <a:lnTo>
                    <a:pt x="450" y="1646"/>
                  </a:lnTo>
                  <a:lnTo>
                    <a:pt x="454" y="1646"/>
                  </a:lnTo>
                  <a:lnTo>
                    <a:pt x="464" y="1644"/>
                  </a:lnTo>
                  <a:lnTo>
                    <a:pt x="472" y="1640"/>
                  </a:lnTo>
                  <a:lnTo>
                    <a:pt x="484" y="1628"/>
                  </a:lnTo>
                  <a:lnTo>
                    <a:pt x="492" y="1622"/>
                  </a:lnTo>
                  <a:lnTo>
                    <a:pt x="502" y="1616"/>
                  </a:lnTo>
                  <a:lnTo>
                    <a:pt x="514" y="1614"/>
                  </a:lnTo>
                  <a:lnTo>
                    <a:pt x="530" y="1614"/>
                  </a:lnTo>
                  <a:lnTo>
                    <a:pt x="544" y="1614"/>
                  </a:lnTo>
                  <a:lnTo>
                    <a:pt x="556" y="1614"/>
                  </a:lnTo>
                  <a:lnTo>
                    <a:pt x="578" y="1610"/>
                  </a:lnTo>
                  <a:lnTo>
                    <a:pt x="596" y="1602"/>
                  </a:lnTo>
                  <a:lnTo>
                    <a:pt x="614" y="1594"/>
                  </a:lnTo>
                  <a:lnTo>
                    <a:pt x="630" y="1586"/>
                  </a:lnTo>
                  <a:lnTo>
                    <a:pt x="644" y="1580"/>
                  </a:lnTo>
                  <a:lnTo>
                    <a:pt x="660" y="1574"/>
                  </a:lnTo>
                  <a:lnTo>
                    <a:pt x="668" y="1574"/>
                  </a:lnTo>
                  <a:lnTo>
                    <a:pt x="676" y="1574"/>
                  </a:lnTo>
                  <a:lnTo>
                    <a:pt x="696" y="1578"/>
                  </a:lnTo>
                  <a:lnTo>
                    <a:pt x="706" y="1576"/>
                  </a:lnTo>
                  <a:lnTo>
                    <a:pt x="712" y="1574"/>
                  </a:lnTo>
                  <a:lnTo>
                    <a:pt x="716" y="1572"/>
                  </a:lnTo>
                  <a:lnTo>
                    <a:pt x="718" y="1570"/>
                  </a:lnTo>
                  <a:lnTo>
                    <a:pt x="724" y="1572"/>
                  </a:lnTo>
                  <a:lnTo>
                    <a:pt x="752" y="1586"/>
                  </a:lnTo>
                  <a:lnTo>
                    <a:pt x="772" y="1596"/>
                  </a:lnTo>
                  <a:lnTo>
                    <a:pt x="786" y="1602"/>
                  </a:lnTo>
                  <a:lnTo>
                    <a:pt x="798" y="1606"/>
                  </a:lnTo>
                  <a:lnTo>
                    <a:pt x="806" y="1606"/>
                  </a:lnTo>
                  <a:lnTo>
                    <a:pt x="822" y="1608"/>
                  </a:lnTo>
                  <a:lnTo>
                    <a:pt x="828" y="1612"/>
                  </a:lnTo>
                  <a:lnTo>
                    <a:pt x="838" y="1618"/>
                  </a:lnTo>
                  <a:lnTo>
                    <a:pt x="846" y="1626"/>
                  </a:lnTo>
                  <a:lnTo>
                    <a:pt x="848" y="1632"/>
                  </a:lnTo>
                  <a:lnTo>
                    <a:pt x="848" y="1636"/>
                  </a:lnTo>
                  <a:lnTo>
                    <a:pt x="846" y="1642"/>
                  </a:lnTo>
                  <a:lnTo>
                    <a:pt x="844" y="1646"/>
                  </a:lnTo>
                  <a:lnTo>
                    <a:pt x="844" y="1650"/>
                  </a:lnTo>
                  <a:lnTo>
                    <a:pt x="848" y="1656"/>
                  </a:lnTo>
                  <a:lnTo>
                    <a:pt x="860" y="1662"/>
                  </a:lnTo>
                  <a:lnTo>
                    <a:pt x="866" y="1666"/>
                  </a:lnTo>
                  <a:lnTo>
                    <a:pt x="870" y="1672"/>
                  </a:lnTo>
                  <a:lnTo>
                    <a:pt x="876" y="1682"/>
                  </a:lnTo>
                  <a:lnTo>
                    <a:pt x="880" y="1694"/>
                  </a:lnTo>
                  <a:lnTo>
                    <a:pt x="882" y="1708"/>
                  </a:lnTo>
                  <a:lnTo>
                    <a:pt x="884" y="1722"/>
                  </a:lnTo>
                  <a:lnTo>
                    <a:pt x="886" y="1732"/>
                  </a:lnTo>
                  <a:lnTo>
                    <a:pt x="892" y="1742"/>
                  </a:lnTo>
                  <a:lnTo>
                    <a:pt x="894" y="1746"/>
                  </a:lnTo>
                  <a:lnTo>
                    <a:pt x="900" y="1748"/>
                  </a:lnTo>
                  <a:lnTo>
                    <a:pt x="914" y="1756"/>
                  </a:lnTo>
                  <a:lnTo>
                    <a:pt x="914" y="1758"/>
                  </a:lnTo>
                  <a:lnTo>
                    <a:pt x="914" y="1756"/>
                  </a:lnTo>
                  <a:lnTo>
                    <a:pt x="914" y="1750"/>
                  </a:lnTo>
                  <a:lnTo>
                    <a:pt x="916" y="1742"/>
                  </a:lnTo>
                  <a:lnTo>
                    <a:pt x="920" y="1730"/>
                  </a:lnTo>
                  <a:lnTo>
                    <a:pt x="932" y="1716"/>
                  </a:lnTo>
                  <a:lnTo>
                    <a:pt x="944" y="1702"/>
                  </a:lnTo>
                  <a:lnTo>
                    <a:pt x="952" y="1694"/>
                  </a:lnTo>
                  <a:lnTo>
                    <a:pt x="958" y="1690"/>
                  </a:lnTo>
                  <a:lnTo>
                    <a:pt x="962" y="1690"/>
                  </a:lnTo>
                  <a:lnTo>
                    <a:pt x="964" y="1690"/>
                  </a:lnTo>
                  <a:lnTo>
                    <a:pt x="966" y="1680"/>
                  </a:lnTo>
                  <a:lnTo>
                    <a:pt x="968" y="1672"/>
                  </a:lnTo>
                  <a:lnTo>
                    <a:pt x="972" y="1666"/>
                  </a:lnTo>
                  <a:lnTo>
                    <a:pt x="980" y="1658"/>
                  </a:lnTo>
                  <a:lnTo>
                    <a:pt x="986" y="1650"/>
                  </a:lnTo>
                  <a:lnTo>
                    <a:pt x="988" y="1646"/>
                  </a:lnTo>
                  <a:lnTo>
                    <a:pt x="990" y="1640"/>
                  </a:lnTo>
                  <a:lnTo>
                    <a:pt x="990" y="1632"/>
                  </a:lnTo>
                  <a:lnTo>
                    <a:pt x="990" y="1630"/>
                  </a:lnTo>
                  <a:lnTo>
                    <a:pt x="990" y="1632"/>
                  </a:lnTo>
                  <a:lnTo>
                    <a:pt x="998" y="1646"/>
                  </a:lnTo>
                  <a:lnTo>
                    <a:pt x="998" y="1654"/>
                  </a:lnTo>
                  <a:lnTo>
                    <a:pt x="996" y="1664"/>
                  </a:lnTo>
                  <a:lnTo>
                    <a:pt x="988" y="1686"/>
                  </a:lnTo>
                  <a:lnTo>
                    <a:pt x="980" y="1710"/>
                  </a:lnTo>
                  <a:lnTo>
                    <a:pt x="978" y="1718"/>
                  </a:lnTo>
                  <a:lnTo>
                    <a:pt x="978" y="1726"/>
                  </a:lnTo>
                  <a:lnTo>
                    <a:pt x="980" y="1736"/>
                  </a:lnTo>
                  <a:lnTo>
                    <a:pt x="980" y="1746"/>
                  </a:lnTo>
                  <a:lnTo>
                    <a:pt x="976" y="1750"/>
                  </a:lnTo>
                  <a:lnTo>
                    <a:pt x="972" y="1752"/>
                  </a:lnTo>
                  <a:lnTo>
                    <a:pt x="968" y="1752"/>
                  </a:lnTo>
                  <a:lnTo>
                    <a:pt x="964" y="1754"/>
                  </a:lnTo>
                  <a:lnTo>
                    <a:pt x="960" y="1756"/>
                  </a:lnTo>
                  <a:lnTo>
                    <a:pt x="956" y="1758"/>
                  </a:lnTo>
                  <a:lnTo>
                    <a:pt x="954" y="1762"/>
                  </a:lnTo>
                  <a:lnTo>
                    <a:pt x="954" y="1766"/>
                  </a:lnTo>
                  <a:lnTo>
                    <a:pt x="958" y="1770"/>
                  </a:lnTo>
                  <a:lnTo>
                    <a:pt x="962" y="1770"/>
                  </a:lnTo>
                  <a:lnTo>
                    <a:pt x="972" y="1770"/>
                  </a:lnTo>
                  <a:lnTo>
                    <a:pt x="978" y="1770"/>
                  </a:lnTo>
                  <a:lnTo>
                    <a:pt x="982" y="1766"/>
                  </a:lnTo>
                  <a:lnTo>
                    <a:pt x="990" y="1758"/>
                  </a:lnTo>
                  <a:lnTo>
                    <a:pt x="994" y="1750"/>
                  </a:lnTo>
                  <a:lnTo>
                    <a:pt x="996" y="1740"/>
                  </a:lnTo>
                  <a:lnTo>
                    <a:pt x="1000" y="1730"/>
                  </a:lnTo>
                  <a:lnTo>
                    <a:pt x="1002" y="1726"/>
                  </a:lnTo>
                  <a:lnTo>
                    <a:pt x="1004" y="1726"/>
                  </a:lnTo>
                  <a:lnTo>
                    <a:pt x="1006" y="1726"/>
                  </a:lnTo>
                  <a:lnTo>
                    <a:pt x="1012" y="1734"/>
                  </a:lnTo>
                  <a:lnTo>
                    <a:pt x="1016" y="1744"/>
                  </a:lnTo>
                  <a:lnTo>
                    <a:pt x="1018" y="1754"/>
                  </a:lnTo>
                  <a:lnTo>
                    <a:pt x="1016" y="1762"/>
                  </a:lnTo>
                  <a:lnTo>
                    <a:pt x="1014" y="1770"/>
                  </a:lnTo>
                  <a:lnTo>
                    <a:pt x="1006" y="1784"/>
                  </a:lnTo>
                  <a:lnTo>
                    <a:pt x="1004" y="1788"/>
                  </a:lnTo>
                  <a:lnTo>
                    <a:pt x="1006" y="1792"/>
                  </a:lnTo>
                  <a:lnTo>
                    <a:pt x="1008" y="1794"/>
                  </a:lnTo>
                  <a:lnTo>
                    <a:pt x="1012" y="1794"/>
                  </a:lnTo>
                  <a:lnTo>
                    <a:pt x="1020" y="1792"/>
                  </a:lnTo>
                  <a:lnTo>
                    <a:pt x="1030" y="1792"/>
                  </a:lnTo>
                  <a:lnTo>
                    <a:pt x="1036" y="1792"/>
                  </a:lnTo>
                  <a:lnTo>
                    <a:pt x="1042" y="1794"/>
                  </a:lnTo>
                  <a:lnTo>
                    <a:pt x="1048" y="1800"/>
                  </a:lnTo>
                  <a:lnTo>
                    <a:pt x="1054" y="1806"/>
                  </a:lnTo>
                  <a:lnTo>
                    <a:pt x="1060" y="1814"/>
                  </a:lnTo>
                  <a:lnTo>
                    <a:pt x="1066" y="1824"/>
                  </a:lnTo>
                  <a:lnTo>
                    <a:pt x="1070" y="1832"/>
                  </a:lnTo>
                  <a:lnTo>
                    <a:pt x="1072" y="1842"/>
                  </a:lnTo>
                  <a:lnTo>
                    <a:pt x="1072" y="1850"/>
                  </a:lnTo>
                  <a:lnTo>
                    <a:pt x="1070" y="1858"/>
                  </a:lnTo>
                  <a:lnTo>
                    <a:pt x="1068" y="1866"/>
                  </a:lnTo>
                  <a:lnTo>
                    <a:pt x="1068" y="1874"/>
                  </a:lnTo>
                  <a:lnTo>
                    <a:pt x="1074" y="1886"/>
                  </a:lnTo>
                  <a:lnTo>
                    <a:pt x="1080" y="1896"/>
                  </a:lnTo>
                  <a:lnTo>
                    <a:pt x="1088" y="1904"/>
                  </a:lnTo>
                  <a:lnTo>
                    <a:pt x="1098" y="1914"/>
                  </a:lnTo>
                  <a:lnTo>
                    <a:pt x="1106" y="1920"/>
                  </a:lnTo>
                  <a:lnTo>
                    <a:pt x="1114" y="1924"/>
                  </a:lnTo>
                  <a:lnTo>
                    <a:pt x="1120" y="1926"/>
                  </a:lnTo>
                  <a:lnTo>
                    <a:pt x="1126" y="1930"/>
                  </a:lnTo>
                  <a:lnTo>
                    <a:pt x="1134" y="1938"/>
                  </a:lnTo>
                  <a:lnTo>
                    <a:pt x="1138" y="1944"/>
                  </a:lnTo>
                  <a:lnTo>
                    <a:pt x="1142" y="1944"/>
                  </a:lnTo>
                  <a:lnTo>
                    <a:pt x="1146" y="1942"/>
                  </a:lnTo>
                  <a:lnTo>
                    <a:pt x="1152" y="1936"/>
                  </a:lnTo>
                  <a:lnTo>
                    <a:pt x="1156" y="1936"/>
                  </a:lnTo>
                  <a:lnTo>
                    <a:pt x="1160" y="1936"/>
                  </a:lnTo>
                  <a:lnTo>
                    <a:pt x="1176" y="1942"/>
                  </a:lnTo>
                  <a:lnTo>
                    <a:pt x="1198" y="1956"/>
                  </a:lnTo>
                  <a:lnTo>
                    <a:pt x="1210" y="1962"/>
                  </a:lnTo>
                  <a:lnTo>
                    <a:pt x="1218" y="1964"/>
                  </a:lnTo>
                  <a:lnTo>
                    <a:pt x="1224" y="1964"/>
                  </a:lnTo>
                  <a:lnTo>
                    <a:pt x="1230" y="1960"/>
                  </a:lnTo>
                  <a:lnTo>
                    <a:pt x="1238" y="1952"/>
                  </a:lnTo>
                  <a:lnTo>
                    <a:pt x="1244" y="1946"/>
                  </a:lnTo>
                  <a:lnTo>
                    <a:pt x="1252" y="1940"/>
                  </a:lnTo>
                  <a:lnTo>
                    <a:pt x="1260" y="1936"/>
                  </a:lnTo>
                  <a:lnTo>
                    <a:pt x="1264" y="1930"/>
                  </a:lnTo>
                  <a:lnTo>
                    <a:pt x="1270" y="1920"/>
                  </a:lnTo>
                  <a:lnTo>
                    <a:pt x="1270" y="1918"/>
                  </a:lnTo>
                  <a:lnTo>
                    <a:pt x="1272" y="1916"/>
                  </a:lnTo>
                  <a:lnTo>
                    <a:pt x="1276" y="1916"/>
                  </a:lnTo>
                  <a:lnTo>
                    <a:pt x="1282" y="1918"/>
                  </a:lnTo>
                  <a:lnTo>
                    <a:pt x="1286" y="1924"/>
                  </a:lnTo>
                  <a:lnTo>
                    <a:pt x="1288" y="1928"/>
                  </a:lnTo>
                  <a:lnTo>
                    <a:pt x="1284" y="1930"/>
                  </a:lnTo>
                  <a:lnTo>
                    <a:pt x="1280" y="1934"/>
                  </a:lnTo>
                  <a:lnTo>
                    <a:pt x="1274" y="1940"/>
                  </a:lnTo>
                  <a:lnTo>
                    <a:pt x="1274" y="1944"/>
                  </a:lnTo>
                  <a:lnTo>
                    <a:pt x="1278" y="1946"/>
                  </a:lnTo>
                  <a:lnTo>
                    <a:pt x="1282" y="1948"/>
                  </a:lnTo>
                  <a:lnTo>
                    <a:pt x="1288" y="1948"/>
                  </a:lnTo>
                  <a:lnTo>
                    <a:pt x="1290" y="1944"/>
                  </a:lnTo>
                  <a:lnTo>
                    <a:pt x="1292" y="1942"/>
                  </a:lnTo>
                  <a:lnTo>
                    <a:pt x="1296" y="1936"/>
                  </a:lnTo>
                  <a:lnTo>
                    <a:pt x="1296" y="1942"/>
                  </a:lnTo>
                  <a:lnTo>
                    <a:pt x="1298" y="1948"/>
                  </a:lnTo>
                  <a:lnTo>
                    <a:pt x="1300" y="1952"/>
                  </a:lnTo>
                  <a:lnTo>
                    <a:pt x="1306" y="1956"/>
                  </a:lnTo>
                  <a:lnTo>
                    <a:pt x="1316" y="1964"/>
                  </a:lnTo>
                  <a:lnTo>
                    <a:pt x="1324" y="1970"/>
                  </a:lnTo>
                  <a:lnTo>
                    <a:pt x="1334" y="1982"/>
                  </a:lnTo>
                  <a:lnTo>
                    <a:pt x="1338" y="1988"/>
                  </a:lnTo>
                  <a:lnTo>
                    <a:pt x="1340" y="1988"/>
                  </a:lnTo>
                  <a:lnTo>
                    <a:pt x="1340" y="1980"/>
                  </a:lnTo>
                  <a:lnTo>
                    <a:pt x="1340" y="1974"/>
                  </a:lnTo>
                  <a:lnTo>
                    <a:pt x="1340" y="1968"/>
                  </a:lnTo>
                  <a:lnTo>
                    <a:pt x="1342" y="1962"/>
                  </a:lnTo>
                  <a:lnTo>
                    <a:pt x="1346" y="1960"/>
                  </a:lnTo>
                  <a:lnTo>
                    <a:pt x="1354" y="1956"/>
                  </a:lnTo>
                  <a:lnTo>
                    <a:pt x="1362" y="1950"/>
                  </a:lnTo>
                  <a:lnTo>
                    <a:pt x="1386" y="1930"/>
                  </a:lnTo>
                  <a:lnTo>
                    <a:pt x="1398" y="1920"/>
                  </a:lnTo>
                  <a:lnTo>
                    <a:pt x="1412" y="1912"/>
                  </a:lnTo>
                  <a:lnTo>
                    <a:pt x="1428" y="1908"/>
                  </a:lnTo>
                  <a:lnTo>
                    <a:pt x="1434" y="1908"/>
                  </a:lnTo>
                  <a:lnTo>
                    <a:pt x="1442" y="1908"/>
                  </a:lnTo>
                  <a:lnTo>
                    <a:pt x="1456" y="1910"/>
                  </a:lnTo>
                  <a:lnTo>
                    <a:pt x="1466" y="1906"/>
                  </a:lnTo>
                  <a:lnTo>
                    <a:pt x="1474" y="1902"/>
                  </a:lnTo>
                  <a:lnTo>
                    <a:pt x="1478" y="1896"/>
                  </a:lnTo>
                  <a:lnTo>
                    <a:pt x="1482" y="1890"/>
                  </a:lnTo>
                  <a:lnTo>
                    <a:pt x="1482" y="1884"/>
                  </a:lnTo>
                  <a:lnTo>
                    <a:pt x="1482" y="1878"/>
                  </a:lnTo>
                  <a:lnTo>
                    <a:pt x="1478" y="1874"/>
                  </a:lnTo>
                  <a:lnTo>
                    <a:pt x="1476" y="1870"/>
                  </a:lnTo>
                  <a:lnTo>
                    <a:pt x="1476" y="1866"/>
                  </a:lnTo>
                  <a:lnTo>
                    <a:pt x="1480" y="1856"/>
                  </a:lnTo>
                  <a:lnTo>
                    <a:pt x="1486" y="1842"/>
                  </a:lnTo>
                  <a:lnTo>
                    <a:pt x="1488" y="1836"/>
                  </a:lnTo>
                  <a:lnTo>
                    <a:pt x="1488" y="1828"/>
                  </a:lnTo>
                  <a:lnTo>
                    <a:pt x="1490" y="1812"/>
                  </a:lnTo>
                  <a:lnTo>
                    <a:pt x="1494" y="1794"/>
                  </a:lnTo>
                  <a:lnTo>
                    <a:pt x="1502" y="1776"/>
                  </a:lnTo>
                  <a:lnTo>
                    <a:pt x="1506" y="1770"/>
                  </a:lnTo>
                  <a:lnTo>
                    <a:pt x="1510" y="1766"/>
                  </a:lnTo>
                  <a:lnTo>
                    <a:pt x="1514" y="1760"/>
                  </a:lnTo>
                  <a:lnTo>
                    <a:pt x="1518" y="1750"/>
                  </a:lnTo>
                  <a:lnTo>
                    <a:pt x="1526" y="1718"/>
                  </a:lnTo>
                  <a:lnTo>
                    <a:pt x="1530" y="1700"/>
                  </a:lnTo>
                  <a:lnTo>
                    <a:pt x="1538" y="1680"/>
                  </a:lnTo>
                  <a:lnTo>
                    <a:pt x="1548" y="1662"/>
                  </a:lnTo>
                  <a:lnTo>
                    <a:pt x="1554" y="1654"/>
                  </a:lnTo>
                  <a:lnTo>
                    <a:pt x="1562" y="1646"/>
                  </a:lnTo>
                  <a:lnTo>
                    <a:pt x="1574" y="1634"/>
                  </a:lnTo>
                  <a:lnTo>
                    <a:pt x="1582" y="1626"/>
                  </a:lnTo>
                  <a:lnTo>
                    <a:pt x="1586" y="1618"/>
                  </a:lnTo>
                  <a:lnTo>
                    <a:pt x="1588" y="1612"/>
                  </a:lnTo>
                  <a:lnTo>
                    <a:pt x="1588" y="1604"/>
                  </a:lnTo>
                  <a:lnTo>
                    <a:pt x="1590" y="1598"/>
                  </a:lnTo>
                  <a:lnTo>
                    <a:pt x="1594" y="1590"/>
                  </a:lnTo>
                  <a:lnTo>
                    <a:pt x="1598" y="1576"/>
                  </a:lnTo>
                  <a:lnTo>
                    <a:pt x="1602" y="1566"/>
                  </a:lnTo>
                  <a:lnTo>
                    <a:pt x="1602" y="1556"/>
                  </a:lnTo>
                  <a:lnTo>
                    <a:pt x="1602" y="1546"/>
                  </a:lnTo>
                  <a:lnTo>
                    <a:pt x="1602" y="1532"/>
                  </a:lnTo>
                  <a:lnTo>
                    <a:pt x="1604" y="1524"/>
                  </a:lnTo>
                  <a:lnTo>
                    <a:pt x="1606" y="1516"/>
                  </a:lnTo>
                  <a:lnTo>
                    <a:pt x="1612" y="1504"/>
                  </a:lnTo>
                  <a:lnTo>
                    <a:pt x="1614" y="1494"/>
                  </a:lnTo>
                  <a:lnTo>
                    <a:pt x="1616" y="1476"/>
                  </a:lnTo>
                  <a:lnTo>
                    <a:pt x="1618" y="1458"/>
                  </a:lnTo>
                  <a:lnTo>
                    <a:pt x="1620" y="1448"/>
                  </a:lnTo>
                  <a:lnTo>
                    <a:pt x="1626" y="1438"/>
                  </a:lnTo>
                  <a:lnTo>
                    <a:pt x="1628" y="1432"/>
                  </a:lnTo>
                  <a:lnTo>
                    <a:pt x="1630" y="1426"/>
                  </a:lnTo>
                  <a:lnTo>
                    <a:pt x="1628" y="1412"/>
                  </a:lnTo>
                  <a:lnTo>
                    <a:pt x="1626" y="1398"/>
                  </a:lnTo>
                  <a:lnTo>
                    <a:pt x="1622" y="1384"/>
                  </a:lnTo>
                  <a:lnTo>
                    <a:pt x="1612" y="1358"/>
                  </a:lnTo>
                  <a:lnTo>
                    <a:pt x="1610" y="1350"/>
                  </a:lnTo>
                  <a:lnTo>
                    <a:pt x="1610" y="1344"/>
                  </a:lnTo>
                  <a:close/>
                  <a:moveTo>
                    <a:pt x="1412" y="2026"/>
                  </a:moveTo>
                  <a:lnTo>
                    <a:pt x="1412" y="2026"/>
                  </a:lnTo>
                  <a:lnTo>
                    <a:pt x="1408" y="2024"/>
                  </a:lnTo>
                  <a:lnTo>
                    <a:pt x="1406" y="2020"/>
                  </a:lnTo>
                  <a:lnTo>
                    <a:pt x="1404" y="2016"/>
                  </a:lnTo>
                  <a:lnTo>
                    <a:pt x="1402" y="2014"/>
                  </a:lnTo>
                  <a:lnTo>
                    <a:pt x="1400" y="2014"/>
                  </a:lnTo>
                  <a:lnTo>
                    <a:pt x="1396" y="2018"/>
                  </a:lnTo>
                  <a:lnTo>
                    <a:pt x="1392" y="2022"/>
                  </a:lnTo>
                  <a:lnTo>
                    <a:pt x="1392" y="2024"/>
                  </a:lnTo>
                  <a:lnTo>
                    <a:pt x="1394" y="2024"/>
                  </a:lnTo>
                  <a:lnTo>
                    <a:pt x="1396" y="2026"/>
                  </a:lnTo>
                  <a:lnTo>
                    <a:pt x="1398" y="2028"/>
                  </a:lnTo>
                  <a:lnTo>
                    <a:pt x="1400" y="2038"/>
                  </a:lnTo>
                  <a:lnTo>
                    <a:pt x="1402" y="2040"/>
                  </a:lnTo>
                  <a:lnTo>
                    <a:pt x="1404" y="2042"/>
                  </a:lnTo>
                  <a:lnTo>
                    <a:pt x="1410" y="2044"/>
                  </a:lnTo>
                  <a:lnTo>
                    <a:pt x="1414" y="2042"/>
                  </a:lnTo>
                  <a:lnTo>
                    <a:pt x="1414" y="2040"/>
                  </a:lnTo>
                  <a:lnTo>
                    <a:pt x="1414" y="2036"/>
                  </a:lnTo>
                  <a:lnTo>
                    <a:pt x="1412" y="2034"/>
                  </a:lnTo>
                  <a:lnTo>
                    <a:pt x="1412" y="2032"/>
                  </a:lnTo>
                  <a:lnTo>
                    <a:pt x="1414" y="2030"/>
                  </a:lnTo>
                  <a:lnTo>
                    <a:pt x="1416" y="2028"/>
                  </a:lnTo>
                  <a:lnTo>
                    <a:pt x="1412" y="2026"/>
                  </a:lnTo>
                  <a:close/>
                  <a:moveTo>
                    <a:pt x="1708" y="300"/>
                  </a:moveTo>
                  <a:lnTo>
                    <a:pt x="1708" y="300"/>
                  </a:lnTo>
                  <a:lnTo>
                    <a:pt x="1704" y="298"/>
                  </a:lnTo>
                  <a:lnTo>
                    <a:pt x="1700" y="294"/>
                  </a:lnTo>
                  <a:lnTo>
                    <a:pt x="1694" y="284"/>
                  </a:lnTo>
                  <a:lnTo>
                    <a:pt x="1688" y="274"/>
                  </a:lnTo>
                  <a:lnTo>
                    <a:pt x="1686" y="272"/>
                  </a:lnTo>
                  <a:lnTo>
                    <a:pt x="1682" y="268"/>
                  </a:lnTo>
                  <a:lnTo>
                    <a:pt x="1678" y="266"/>
                  </a:lnTo>
                  <a:lnTo>
                    <a:pt x="1676" y="262"/>
                  </a:lnTo>
                  <a:lnTo>
                    <a:pt x="1672" y="252"/>
                  </a:lnTo>
                  <a:lnTo>
                    <a:pt x="1668" y="244"/>
                  </a:lnTo>
                  <a:lnTo>
                    <a:pt x="1668" y="242"/>
                  </a:lnTo>
                  <a:lnTo>
                    <a:pt x="1664" y="244"/>
                  </a:lnTo>
                  <a:lnTo>
                    <a:pt x="1662" y="248"/>
                  </a:lnTo>
                  <a:lnTo>
                    <a:pt x="1662" y="250"/>
                  </a:lnTo>
                  <a:lnTo>
                    <a:pt x="1666" y="256"/>
                  </a:lnTo>
                  <a:lnTo>
                    <a:pt x="1670" y="264"/>
                  </a:lnTo>
                  <a:lnTo>
                    <a:pt x="1672" y="268"/>
                  </a:lnTo>
                  <a:lnTo>
                    <a:pt x="1672" y="276"/>
                  </a:lnTo>
                  <a:lnTo>
                    <a:pt x="1672" y="282"/>
                  </a:lnTo>
                  <a:lnTo>
                    <a:pt x="1672" y="288"/>
                  </a:lnTo>
                  <a:lnTo>
                    <a:pt x="1680" y="298"/>
                  </a:lnTo>
                  <a:lnTo>
                    <a:pt x="1688" y="306"/>
                  </a:lnTo>
                  <a:lnTo>
                    <a:pt x="1690" y="310"/>
                  </a:lnTo>
                  <a:lnTo>
                    <a:pt x="1692" y="316"/>
                  </a:lnTo>
                  <a:lnTo>
                    <a:pt x="1694" y="324"/>
                  </a:lnTo>
                  <a:lnTo>
                    <a:pt x="1700" y="330"/>
                  </a:lnTo>
                  <a:lnTo>
                    <a:pt x="1708" y="332"/>
                  </a:lnTo>
                  <a:lnTo>
                    <a:pt x="1716" y="330"/>
                  </a:lnTo>
                  <a:lnTo>
                    <a:pt x="1720" y="328"/>
                  </a:lnTo>
                  <a:lnTo>
                    <a:pt x="1722" y="326"/>
                  </a:lnTo>
                  <a:lnTo>
                    <a:pt x="1722" y="322"/>
                  </a:lnTo>
                  <a:lnTo>
                    <a:pt x="1720" y="316"/>
                  </a:lnTo>
                  <a:lnTo>
                    <a:pt x="1716" y="306"/>
                  </a:lnTo>
                  <a:lnTo>
                    <a:pt x="1712" y="304"/>
                  </a:lnTo>
                  <a:lnTo>
                    <a:pt x="1708" y="300"/>
                  </a:lnTo>
                  <a:close/>
                  <a:moveTo>
                    <a:pt x="1712" y="342"/>
                  </a:moveTo>
                  <a:lnTo>
                    <a:pt x="1712" y="342"/>
                  </a:lnTo>
                  <a:lnTo>
                    <a:pt x="1712" y="346"/>
                  </a:lnTo>
                  <a:lnTo>
                    <a:pt x="1716" y="346"/>
                  </a:lnTo>
                  <a:lnTo>
                    <a:pt x="1718" y="346"/>
                  </a:lnTo>
                  <a:lnTo>
                    <a:pt x="1720" y="344"/>
                  </a:lnTo>
                  <a:lnTo>
                    <a:pt x="1718" y="340"/>
                  </a:lnTo>
                  <a:lnTo>
                    <a:pt x="1716" y="338"/>
                  </a:lnTo>
                  <a:lnTo>
                    <a:pt x="1712" y="340"/>
                  </a:lnTo>
                  <a:lnTo>
                    <a:pt x="1712" y="342"/>
                  </a:lnTo>
                  <a:close/>
                  <a:moveTo>
                    <a:pt x="1238" y="2006"/>
                  </a:moveTo>
                  <a:lnTo>
                    <a:pt x="1238" y="2006"/>
                  </a:lnTo>
                  <a:lnTo>
                    <a:pt x="1236" y="2012"/>
                  </a:lnTo>
                  <a:lnTo>
                    <a:pt x="1234" y="2024"/>
                  </a:lnTo>
                  <a:lnTo>
                    <a:pt x="1236" y="2032"/>
                  </a:lnTo>
                  <a:lnTo>
                    <a:pt x="1240" y="2034"/>
                  </a:lnTo>
                  <a:lnTo>
                    <a:pt x="1242" y="2032"/>
                  </a:lnTo>
                  <a:lnTo>
                    <a:pt x="1244" y="2028"/>
                  </a:lnTo>
                  <a:lnTo>
                    <a:pt x="1246" y="2024"/>
                  </a:lnTo>
                  <a:lnTo>
                    <a:pt x="1246" y="2014"/>
                  </a:lnTo>
                  <a:lnTo>
                    <a:pt x="1242" y="2006"/>
                  </a:lnTo>
                  <a:lnTo>
                    <a:pt x="1240" y="2004"/>
                  </a:lnTo>
                  <a:lnTo>
                    <a:pt x="1238" y="2006"/>
                  </a:lnTo>
                  <a:close/>
                  <a:moveTo>
                    <a:pt x="1414" y="2116"/>
                  </a:moveTo>
                  <a:lnTo>
                    <a:pt x="1414" y="2116"/>
                  </a:lnTo>
                  <a:lnTo>
                    <a:pt x="1414" y="2106"/>
                  </a:lnTo>
                  <a:lnTo>
                    <a:pt x="1414" y="2096"/>
                  </a:lnTo>
                  <a:lnTo>
                    <a:pt x="1414" y="2088"/>
                  </a:lnTo>
                  <a:lnTo>
                    <a:pt x="1412" y="2082"/>
                  </a:lnTo>
                  <a:lnTo>
                    <a:pt x="1408" y="2076"/>
                  </a:lnTo>
                  <a:lnTo>
                    <a:pt x="1406" y="2072"/>
                  </a:lnTo>
                  <a:lnTo>
                    <a:pt x="1402" y="2072"/>
                  </a:lnTo>
                  <a:lnTo>
                    <a:pt x="1400" y="2074"/>
                  </a:lnTo>
                  <a:lnTo>
                    <a:pt x="1398" y="2078"/>
                  </a:lnTo>
                  <a:lnTo>
                    <a:pt x="1396" y="2078"/>
                  </a:lnTo>
                  <a:lnTo>
                    <a:pt x="1392" y="2076"/>
                  </a:lnTo>
                  <a:lnTo>
                    <a:pt x="1388" y="2076"/>
                  </a:lnTo>
                  <a:lnTo>
                    <a:pt x="1386" y="2078"/>
                  </a:lnTo>
                  <a:lnTo>
                    <a:pt x="1382" y="2080"/>
                  </a:lnTo>
                  <a:lnTo>
                    <a:pt x="1380" y="2082"/>
                  </a:lnTo>
                  <a:lnTo>
                    <a:pt x="1378" y="2082"/>
                  </a:lnTo>
                  <a:lnTo>
                    <a:pt x="1370" y="2082"/>
                  </a:lnTo>
                  <a:lnTo>
                    <a:pt x="1352" y="2088"/>
                  </a:lnTo>
                  <a:lnTo>
                    <a:pt x="1340" y="2092"/>
                  </a:lnTo>
                  <a:lnTo>
                    <a:pt x="1332" y="2094"/>
                  </a:lnTo>
                  <a:lnTo>
                    <a:pt x="1324" y="2092"/>
                  </a:lnTo>
                  <a:lnTo>
                    <a:pt x="1320" y="2088"/>
                  </a:lnTo>
                  <a:lnTo>
                    <a:pt x="1310" y="2080"/>
                  </a:lnTo>
                  <a:lnTo>
                    <a:pt x="1304" y="2076"/>
                  </a:lnTo>
                  <a:lnTo>
                    <a:pt x="1296" y="2076"/>
                  </a:lnTo>
                  <a:lnTo>
                    <a:pt x="1288" y="2074"/>
                  </a:lnTo>
                  <a:lnTo>
                    <a:pt x="1282" y="2072"/>
                  </a:lnTo>
                  <a:lnTo>
                    <a:pt x="1274" y="2066"/>
                  </a:lnTo>
                  <a:lnTo>
                    <a:pt x="1272" y="2064"/>
                  </a:lnTo>
                  <a:lnTo>
                    <a:pt x="1270" y="2064"/>
                  </a:lnTo>
                  <a:lnTo>
                    <a:pt x="1266" y="2078"/>
                  </a:lnTo>
                  <a:lnTo>
                    <a:pt x="1264" y="2086"/>
                  </a:lnTo>
                  <a:lnTo>
                    <a:pt x="1266" y="2094"/>
                  </a:lnTo>
                  <a:lnTo>
                    <a:pt x="1276" y="2118"/>
                  </a:lnTo>
                  <a:lnTo>
                    <a:pt x="1280" y="2130"/>
                  </a:lnTo>
                  <a:lnTo>
                    <a:pt x="1284" y="2134"/>
                  </a:lnTo>
                  <a:lnTo>
                    <a:pt x="1288" y="2136"/>
                  </a:lnTo>
                  <a:lnTo>
                    <a:pt x="1288" y="2144"/>
                  </a:lnTo>
                  <a:lnTo>
                    <a:pt x="1288" y="2158"/>
                  </a:lnTo>
                  <a:lnTo>
                    <a:pt x="1292" y="2174"/>
                  </a:lnTo>
                  <a:lnTo>
                    <a:pt x="1296" y="2186"/>
                  </a:lnTo>
                  <a:lnTo>
                    <a:pt x="1300" y="2192"/>
                  </a:lnTo>
                  <a:lnTo>
                    <a:pt x="1304" y="2198"/>
                  </a:lnTo>
                  <a:lnTo>
                    <a:pt x="1310" y="2202"/>
                  </a:lnTo>
                  <a:lnTo>
                    <a:pt x="1312" y="2206"/>
                  </a:lnTo>
                  <a:lnTo>
                    <a:pt x="1318" y="2216"/>
                  </a:lnTo>
                  <a:lnTo>
                    <a:pt x="1322" y="2224"/>
                  </a:lnTo>
                  <a:lnTo>
                    <a:pt x="1324" y="2226"/>
                  </a:lnTo>
                  <a:lnTo>
                    <a:pt x="1328" y="2226"/>
                  </a:lnTo>
                  <a:lnTo>
                    <a:pt x="1332" y="2226"/>
                  </a:lnTo>
                  <a:lnTo>
                    <a:pt x="1338" y="2226"/>
                  </a:lnTo>
                  <a:lnTo>
                    <a:pt x="1352" y="2230"/>
                  </a:lnTo>
                  <a:lnTo>
                    <a:pt x="1356" y="2232"/>
                  </a:lnTo>
                  <a:lnTo>
                    <a:pt x="1358" y="2230"/>
                  </a:lnTo>
                  <a:lnTo>
                    <a:pt x="1360" y="2226"/>
                  </a:lnTo>
                  <a:lnTo>
                    <a:pt x="1362" y="2220"/>
                  </a:lnTo>
                  <a:lnTo>
                    <a:pt x="1366" y="2214"/>
                  </a:lnTo>
                  <a:lnTo>
                    <a:pt x="1370" y="2212"/>
                  </a:lnTo>
                  <a:lnTo>
                    <a:pt x="1372" y="2208"/>
                  </a:lnTo>
                  <a:lnTo>
                    <a:pt x="1374" y="2200"/>
                  </a:lnTo>
                  <a:lnTo>
                    <a:pt x="1376" y="2194"/>
                  </a:lnTo>
                  <a:lnTo>
                    <a:pt x="1378" y="2194"/>
                  </a:lnTo>
                  <a:lnTo>
                    <a:pt x="1378" y="2196"/>
                  </a:lnTo>
                  <a:lnTo>
                    <a:pt x="1380" y="2198"/>
                  </a:lnTo>
                  <a:lnTo>
                    <a:pt x="1382" y="2198"/>
                  </a:lnTo>
                  <a:lnTo>
                    <a:pt x="1382" y="2194"/>
                  </a:lnTo>
                  <a:lnTo>
                    <a:pt x="1384" y="2190"/>
                  </a:lnTo>
                  <a:lnTo>
                    <a:pt x="1386" y="2188"/>
                  </a:lnTo>
                  <a:lnTo>
                    <a:pt x="1388" y="2188"/>
                  </a:lnTo>
                  <a:lnTo>
                    <a:pt x="1392" y="2192"/>
                  </a:lnTo>
                  <a:lnTo>
                    <a:pt x="1394" y="2194"/>
                  </a:lnTo>
                  <a:lnTo>
                    <a:pt x="1394" y="2196"/>
                  </a:lnTo>
                  <a:lnTo>
                    <a:pt x="1392" y="2196"/>
                  </a:lnTo>
                  <a:lnTo>
                    <a:pt x="1388" y="2198"/>
                  </a:lnTo>
                  <a:lnTo>
                    <a:pt x="1388" y="2202"/>
                  </a:lnTo>
                  <a:lnTo>
                    <a:pt x="1390" y="2206"/>
                  </a:lnTo>
                  <a:lnTo>
                    <a:pt x="1398" y="2210"/>
                  </a:lnTo>
                  <a:lnTo>
                    <a:pt x="1402" y="2208"/>
                  </a:lnTo>
                  <a:lnTo>
                    <a:pt x="1404" y="2206"/>
                  </a:lnTo>
                  <a:lnTo>
                    <a:pt x="1402" y="2194"/>
                  </a:lnTo>
                  <a:lnTo>
                    <a:pt x="1400" y="2180"/>
                  </a:lnTo>
                  <a:lnTo>
                    <a:pt x="1400" y="2174"/>
                  </a:lnTo>
                  <a:lnTo>
                    <a:pt x="1402" y="2170"/>
                  </a:lnTo>
                  <a:lnTo>
                    <a:pt x="1404" y="2168"/>
                  </a:lnTo>
                  <a:lnTo>
                    <a:pt x="1404" y="2166"/>
                  </a:lnTo>
                  <a:lnTo>
                    <a:pt x="1402" y="2160"/>
                  </a:lnTo>
                  <a:lnTo>
                    <a:pt x="1402" y="2152"/>
                  </a:lnTo>
                  <a:lnTo>
                    <a:pt x="1402" y="2150"/>
                  </a:lnTo>
                  <a:lnTo>
                    <a:pt x="1404" y="2146"/>
                  </a:lnTo>
                  <a:lnTo>
                    <a:pt x="1408" y="2144"/>
                  </a:lnTo>
                  <a:lnTo>
                    <a:pt x="1410" y="2144"/>
                  </a:lnTo>
                  <a:lnTo>
                    <a:pt x="1410" y="2150"/>
                  </a:lnTo>
                  <a:lnTo>
                    <a:pt x="1412" y="2154"/>
                  </a:lnTo>
                  <a:lnTo>
                    <a:pt x="1414" y="2152"/>
                  </a:lnTo>
                  <a:lnTo>
                    <a:pt x="1416" y="2148"/>
                  </a:lnTo>
                  <a:lnTo>
                    <a:pt x="1416" y="2146"/>
                  </a:lnTo>
                  <a:lnTo>
                    <a:pt x="1414" y="2140"/>
                  </a:lnTo>
                  <a:lnTo>
                    <a:pt x="1412" y="2132"/>
                  </a:lnTo>
                  <a:lnTo>
                    <a:pt x="1412" y="2124"/>
                  </a:lnTo>
                  <a:lnTo>
                    <a:pt x="1414" y="2116"/>
                  </a:lnTo>
                  <a:close/>
                  <a:moveTo>
                    <a:pt x="984" y="1792"/>
                  </a:moveTo>
                  <a:lnTo>
                    <a:pt x="984" y="1792"/>
                  </a:lnTo>
                  <a:lnTo>
                    <a:pt x="980" y="1788"/>
                  </a:lnTo>
                  <a:lnTo>
                    <a:pt x="974" y="1788"/>
                  </a:lnTo>
                  <a:lnTo>
                    <a:pt x="966" y="1788"/>
                  </a:lnTo>
                  <a:lnTo>
                    <a:pt x="958" y="1792"/>
                  </a:lnTo>
                  <a:lnTo>
                    <a:pt x="950" y="1794"/>
                  </a:lnTo>
                  <a:lnTo>
                    <a:pt x="944" y="1798"/>
                  </a:lnTo>
                  <a:lnTo>
                    <a:pt x="942" y="1804"/>
                  </a:lnTo>
                  <a:lnTo>
                    <a:pt x="940" y="1808"/>
                  </a:lnTo>
                  <a:lnTo>
                    <a:pt x="942" y="1810"/>
                  </a:lnTo>
                  <a:lnTo>
                    <a:pt x="948" y="1812"/>
                  </a:lnTo>
                  <a:lnTo>
                    <a:pt x="960" y="1814"/>
                  </a:lnTo>
                  <a:lnTo>
                    <a:pt x="974" y="1812"/>
                  </a:lnTo>
                  <a:lnTo>
                    <a:pt x="982" y="1810"/>
                  </a:lnTo>
                  <a:lnTo>
                    <a:pt x="990" y="1808"/>
                  </a:lnTo>
                  <a:lnTo>
                    <a:pt x="998" y="1808"/>
                  </a:lnTo>
                  <a:lnTo>
                    <a:pt x="1004" y="1806"/>
                  </a:lnTo>
                  <a:lnTo>
                    <a:pt x="1004" y="1804"/>
                  </a:lnTo>
                  <a:lnTo>
                    <a:pt x="1002" y="1800"/>
                  </a:lnTo>
                  <a:lnTo>
                    <a:pt x="1000" y="1798"/>
                  </a:lnTo>
                  <a:lnTo>
                    <a:pt x="994" y="1798"/>
                  </a:lnTo>
                  <a:lnTo>
                    <a:pt x="990" y="1796"/>
                  </a:lnTo>
                  <a:lnTo>
                    <a:pt x="984" y="1792"/>
                  </a:lnTo>
                  <a:close/>
                  <a:moveTo>
                    <a:pt x="2204" y="1064"/>
                  </a:moveTo>
                  <a:lnTo>
                    <a:pt x="2204" y="1064"/>
                  </a:lnTo>
                  <a:lnTo>
                    <a:pt x="2206" y="1066"/>
                  </a:lnTo>
                  <a:lnTo>
                    <a:pt x="2208" y="1066"/>
                  </a:lnTo>
                  <a:lnTo>
                    <a:pt x="2212" y="1066"/>
                  </a:lnTo>
                  <a:lnTo>
                    <a:pt x="2214" y="1060"/>
                  </a:lnTo>
                  <a:lnTo>
                    <a:pt x="2214" y="1058"/>
                  </a:lnTo>
                  <a:lnTo>
                    <a:pt x="2212" y="1054"/>
                  </a:lnTo>
                  <a:lnTo>
                    <a:pt x="2210" y="1050"/>
                  </a:lnTo>
                  <a:lnTo>
                    <a:pt x="2208" y="1048"/>
                  </a:lnTo>
                  <a:lnTo>
                    <a:pt x="2206" y="1048"/>
                  </a:lnTo>
                  <a:lnTo>
                    <a:pt x="2204" y="1050"/>
                  </a:lnTo>
                  <a:lnTo>
                    <a:pt x="2202" y="1054"/>
                  </a:lnTo>
                  <a:lnTo>
                    <a:pt x="2204" y="1064"/>
                  </a:lnTo>
                  <a:close/>
                  <a:moveTo>
                    <a:pt x="2218" y="862"/>
                  </a:moveTo>
                  <a:lnTo>
                    <a:pt x="2218" y="862"/>
                  </a:lnTo>
                  <a:lnTo>
                    <a:pt x="2216" y="866"/>
                  </a:lnTo>
                  <a:lnTo>
                    <a:pt x="2218" y="870"/>
                  </a:lnTo>
                  <a:lnTo>
                    <a:pt x="2222" y="872"/>
                  </a:lnTo>
                  <a:lnTo>
                    <a:pt x="2228" y="874"/>
                  </a:lnTo>
                  <a:lnTo>
                    <a:pt x="2230" y="872"/>
                  </a:lnTo>
                  <a:lnTo>
                    <a:pt x="2230" y="870"/>
                  </a:lnTo>
                  <a:lnTo>
                    <a:pt x="2228" y="864"/>
                  </a:lnTo>
                  <a:lnTo>
                    <a:pt x="2222" y="860"/>
                  </a:lnTo>
                  <a:lnTo>
                    <a:pt x="2220" y="860"/>
                  </a:lnTo>
                  <a:lnTo>
                    <a:pt x="2218" y="862"/>
                  </a:lnTo>
                  <a:close/>
                  <a:moveTo>
                    <a:pt x="2220" y="824"/>
                  </a:moveTo>
                  <a:lnTo>
                    <a:pt x="2220" y="824"/>
                  </a:lnTo>
                  <a:lnTo>
                    <a:pt x="2222" y="824"/>
                  </a:lnTo>
                  <a:lnTo>
                    <a:pt x="2222" y="822"/>
                  </a:lnTo>
                  <a:lnTo>
                    <a:pt x="2216" y="814"/>
                  </a:lnTo>
                  <a:lnTo>
                    <a:pt x="2216" y="812"/>
                  </a:lnTo>
                  <a:lnTo>
                    <a:pt x="2214" y="814"/>
                  </a:lnTo>
                  <a:lnTo>
                    <a:pt x="2212" y="816"/>
                  </a:lnTo>
                  <a:lnTo>
                    <a:pt x="2214" y="822"/>
                  </a:lnTo>
                  <a:lnTo>
                    <a:pt x="2216" y="822"/>
                  </a:lnTo>
                  <a:lnTo>
                    <a:pt x="2220" y="824"/>
                  </a:lnTo>
                  <a:close/>
                  <a:moveTo>
                    <a:pt x="2124" y="1064"/>
                  </a:moveTo>
                  <a:lnTo>
                    <a:pt x="2124" y="1064"/>
                  </a:lnTo>
                  <a:lnTo>
                    <a:pt x="2118" y="1060"/>
                  </a:lnTo>
                  <a:lnTo>
                    <a:pt x="2116" y="1060"/>
                  </a:lnTo>
                  <a:lnTo>
                    <a:pt x="2114" y="1062"/>
                  </a:lnTo>
                  <a:lnTo>
                    <a:pt x="2096" y="1042"/>
                  </a:lnTo>
                  <a:lnTo>
                    <a:pt x="2094" y="1038"/>
                  </a:lnTo>
                  <a:lnTo>
                    <a:pt x="2090" y="1032"/>
                  </a:lnTo>
                  <a:lnTo>
                    <a:pt x="2076" y="1018"/>
                  </a:lnTo>
                  <a:lnTo>
                    <a:pt x="2060" y="1008"/>
                  </a:lnTo>
                  <a:lnTo>
                    <a:pt x="2050" y="1000"/>
                  </a:lnTo>
                  <a:lnTo>
                    <a:pt x="2050" y="1004"/>
                  </a:lnTo>
                  <a:lnTo>
                    <a:pt x="2044" y="998"/>
                  </a:lnTo>
                  <a:lnTo>
                    <a:pt x="2040" y="994"/>
                  </a:lnTo>
                  <a:lnTo>
                    <a:pt x="2036" y="992"/>
                  </a:lnTo>
                  <a:lnTo>
                    <a:pt x="2040" y="1000"/>
                  </a:lnTo>
                  <a:lnTo>
                    <a:pt x="2050" y="1020"/>
                  </a:lnTo>
                  <a:lnTo>
                    <a:pt x="2052" y="1024"/>
                  </a:lnTo>
                  <a:lnTo>
                    <a:pt x="2052" y="1026"/>
                  </a:lnTo>
                  <a:lnTo>
                    <a:pt x="2064" y="1036"/>
                  </a:lnTo>
                  <a:lnTo>
                    <a:pt x="2070" y="1042"/>
                  </a:lnTo>
                  <a:lnTo>
                    <a:pt x="2076" y="1056"/>
                  </a:lnTo>
                  <a:lnTo>
                    <a:pt x="2076" y="1054"/>
                  </a:lnTo>
                  <a:lnTo>
                    <a:pt x="2078" y="1058"/>
                  </a:lnTo>
                  <a:lnTo>
                    <a:pt x="2082" y="1058"/>
                  </a:lnTo>
                  <a:lnTo>
                    <a:pt x="2088" y="1064"/>
                  </a:lnTo>
                  <a:lnTo>
                    <a:pt x="2094" y="1070"/>
                  </a:lnTo>
                  <a:lnTo>
                    <a:pt x="2102" y="1074"/>
                  </a:lnTo>
                  <a:lnTo>
                    <a:pt x="2110" y="1080"/>
                  </a:lnTo>
                  <a:lnTo>
                    <a:pt x="2116" y="1086"/>
                  </a:lnTo>
                  <a:lnTo>
                    <a:pt x="2136" y="1098"/>
                  </a:lnTo>
                  <a:lnTo>
                    <a:pt x="2136" y="1102"/>
                  </a:lnTo>
                  <a:lnTo>
                    <a:pt x="2136" y="1104"/>
                  </a:lnTo>
                  <a:lnTo>
                    <a:pt x="2154" y="1100"/>
                  </a:lnTo>
                  <a:lnTo>
                    <a:pt x="2158" y="1098"/>
                  </a:lnTo>
                  <a:lnTo>
                    <a:pt x="2158" y="1096"/>
                  </a:lnTo>
                  <a:lnTo>
                    <a:pt x="2148" y="1086"/>
                  </a:lnTo>
                  <a:lnTo>
                    <a:pt x="2124" y="1064"/>
                  </a:lnTo>
                  <a:close/>
                  <a:moveTo>
                    <a:pt x="2172" y="1036"/>
                  </a:moveTo>
                  <a:lnTo>
                    <a:pt x="2172" y="1036"/>
                  </a:lnTo>
                  <a:lnTo>
                    <a:pt x="2178" y="1038"/>
                  </a:lnTo>
                  <a:lnTo>
                    <a:pt x="2182" y="1040"/>
                  </a:lnTo>
                  <a:lnTo>
                    <a:pt x="2184" y="1038"/>
                  </a:lnTo>
                  <a:lnTo>
                    <a:pt x="2186" y="1036"/>
                  </a:lnTo>
                  <a:lnTo>
                    <a:pt x="2186" y="1030"/>
                  </a:lnTo>
                  <a:lnTo>
                    <a:pt x="2182" y="1024"/>
                  </a:lnTo>
                  <a:lnTo>
                    <a:pt x="2176" y="1018"/>
                  </a:lnTo>
                  <a:lnTo>
                    <a:pt x="2172" y="1016"/>
                  </a:lnTo>
                  <a:lnTo>
                    <a:pt x="2168" y="1018"/>
                  </a:lnTo>
                  <a:lnTo>
                    <a:pt x="2168" y="1020"/>
                  </a:lnTo>
                  <a:lnTo>
                    <a:pt x="2170" y="1020"/>
                  </a:lnTo>
                  <a:lnTo>
                    <a:pt x="2172" y="1022"/>
                  </a:lnTo>
                  <a:lnTo>
                    <a:pt x="2172" y="1024"/>
                  </a:lnTo>
                  <a:lnTo>
                    <a:pt x="2170" y="1028"/>
                  </a:lnTo>
                  <a:lnTo>
                    <a:pt x="2168" y="1032"/>
                  </a:lnTo>
                  <a:lnTo>
                    <a:pt x="2170" y="1034"/>
                  </a:lnTo>
                  <a:lnTo>
                    <a:pt x="2172" y="1036"/>
                  </a:lnTo>
                  <a:close/>
                  <a:moveTo>
                    <a:pt x="2152" y="752"/>
                  </a:moveTo>
                  <a:lnTo>
                    <a:pt x="2152" y="752"/>
                  </a:lnTo>
                  <a:lnTo>
                    <a:pt x="2154" y="760"/>
                  </a:lnTo>
                  <a:lnTo>
                    <a:pt x="2156" y="764"/>
                  </a:lnTo>
                  <a:lnTo>
                    <a:pt x="2160" y="766"/>
                  </a:lnTo>
                  <a:lnTo>
                    <a:pt x="2168" y="764"/>
                  </a:lnTo>
                  <a:lnTo>
                    <a:pt x="2172" y="762"/>
                  </a:lnTo>
                  <a:lnTo>
                    <a:pt x="2174" y="760"/>
                  </a:lnTo>
                  <a:lnTo>
                    <a:pt x="2176" y="758"/>
                  </a:lnTo>
                  <a:lnTo>
                    <a:pt x="2176" y="754"/>
                  </a:lnTo>
                  <a:lnTo>
                    <a:pt x="2174" y="746"/>
                  </a:lnTo>
                  <a:lnTo>
                    <a:pt x="2170" y="736"/>
                  </a:lnTo>
                  <a:lnTo>
                    <a:pt x="2168" y="732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2" y="736"/>
                  </a:lnTo>
                  <a:lnTo>
                    <a:pt x="2158" y="730"/>
                  </a:lnTo>
                  <a:lnTo>
                    <a:pt x="2156" y="724"/>
                  </a:lnTo>
                  <a:lnTo>
                    <a:pt x="2154" y="718"/>
                  </a:lnTo>
                  <a:lnTo>
                    <a:pt x="2152" y="716"/>
                  </a:lnTo>
                  <a:lnTo>
                    <a:pt x="2148" y="716"/>
                  </a:lnTo>
                  <a:lnTo>
                    <a:pt x="2146" y="718"/>
                  </a:lnTo>
                  <a:lnTo>
                    <a:pt x="2146" y="722"/>
                  </a:lnTo>
                  <a:lnTo>
                    <a:pt x="2148" y="726"/>
                  </a:lnTo>
                  <a:lnTo>
                    <a:pt x="2152" y="736"/>
                  </a:lnTo>
                  <a:lnTo>
                    <a:pt x="2152" y="742"/>
                  </a:lnTo>
                  <a:lnTo>
                    <a:pt x="2152" y="746"/>
                  </a:lnTo>
                  <a:lnTo>
                    <a:pt x="2152" y="752"/>
                  </a:lnTo>
                  <a:close/>
                  <a:moveTo>
                    <a:pt x="2196" y="758"/>
                  </a:moveTo>
                  <a:lnTo>
                    <a:pt x="2196" y="758"/>
                  </a:lnTo>
                  <a:lnTo>
                    <a:pt x="2202" y="754"/>
                  </a:lnTo>
                  <a:lnTo>
                    <a:pt x="2206" y="750"/>
                  </a:lnTo>
                  <a:lnTo>
                    <a:pt x="2208" y="748"/>
                  </a:lnTo>
                  <a:lnTo>
                    <a:pt x="2206" y="746"/>
                  </a:lnTo>
                  <a:lnTo>
                    <a:pt x="2202" y="746"/>
                  </a:lnTo>
                  <a:lnTo>
                    <a:pt x="2198" y="748"/>
                  </a:lnTo>
                  <a:lnTo>
                    <a:pt x="2194" y="752"/>
                  </a:lnTo>
                  <a:lnTo>
                    <a:pt x="2194" y="754"/>
                  </a:lnTo>
                  <a:lnTo>
                    <a:pt x="2196" y="758"/>
                  </a:lnTo>
                  <a:close/>
                  <a:moveTo>
                    <a:pt x="2206" y="798"/>
                  </a:moveTo>
                  <a:lnTo>
                    <a:pt x="2206" y="798"/>
                  </a:lnTo>
                  <a:lnTo>
                    <a:pt x="2210" y="800"/>
                  </a:lnTo>
                  <a:lnTo>
                    <a:pt x="2214" y="800"/>
                  </a:lnTo>
                  <a:lnTo>
                    <a:pt x="2216" y="798"/>
                  </a:lnTo>
                  <a:lnTo>
                    <a:pt x="2216" y="792"/>
                  </a:lnTo>
                  <a:lnTo>
                    <a:pt x="2216" y="790"/>
                  </a:lnTo>
                  <a:lnTo>
                    <a:pt x="2214" y="788"/>
                  </a:lnTo>
                  <a:lnTo>
                    <a:pt x="2208" y="790"/>
                  </a:lnTo>
                  <a:lnTo>
                    <a:pt x="2204" y="794"/>
                  </a:lnTo>
                  <a:lnTo>
                    <a:pt x="2204" y="796"/>
                  </a:lnTo>
                  <a:lnTo>
                    <a:pt x="2206" y="798"/>
                  </a:lnTo>
                  <a:close/>
                  <a:moveTo>
                    <a:pt x="1762" y="382"/>
                  </a:moveTo>
                  <a:lnTo>
                    <a:pt x="1762" y="382"/>
                  </a:lnTo>
                  <a:lnTo>
                    <a:pt x="1762" y="386"/>
                  </a:lnTo>
                  <a:lnTo>
                    <a:pt x="1764" y="392"/>
                  </a:lnTo>
                  <a:lnTo>
                    <a:pt x="1768" y="394"/>
                  </a:lnTo>
                  <a:lnTo>
                    <a:pt x="1770" y="394"/>
                  </a:lnTo>
                  <a:lnTo>
                    <a:pt x="1772" y="392"/>
                  </a:lnTo>
                  <a:lnTo>
                    <a:pt x="1774" y="390"/>
                  </a:lnTo>
                  <a:lnTo>
                    <a:pt x="1772" y="386"/>
                  </a:lnTo>
                  <a:lnTo>
                    <a:pt x="1770" y="382"/>
                  </a:lnTo>
                  <a:lnTo>
                    <a:pt x="1766" y="378"/>
                  </a:lnTo>
                  <a:lnTo>
                    <a:pt x="1764" y="380"/>
                  </a:lnTo>
                  <a:lnTo>
                    <a:pt x="1762" y="382"/>
                  </a:lnTo>
                  <a:close/>
                  <a:moveTo>
                    <a:pt x="1786" y="386"/>
                  </a:moveTo>
                  <a:lnTo>
                    <a:pt x="1786" y="386"/>
                  </a:lnTo>
                  <a:lnTo>
                    <a:pt x="1784" y="386"/>
                  </a:lnTo>
                  <a:lnTo>
                    <a:pt x="1780" y="388"/>
                  </a:lnTo>
                  <a:lnTo>
                    <a:pt x="1776" y="396"/>
                  </a:lnTo>
                  <a:lnTo>
                    <a:pt x="1776" y="402"/>
                  </a:lnTo>
                  <a:lnTo>
                    <a:pt x="1778" y="404"/>
                  </a:lnTo>
                  <a:lnTo>
                    <a:pt x="1780" y="404"/>
                  </a:lnTo>
                  <a:lnTo>
                    <a:pt x="1784" y="402"/>
                  </a:lnTo>
                  <a:lnTo>
                    <a:pt x="1788" y="404"/>
                  </a:lnTo>
                  <a:lnTo>
                    <a:pt x="1790" y="410"/>
                  </a:lnTo>
                  <a:lnTo>
                    <a:pt x="1794" y="414"/>
                  </a:lnTo>
                  <a:lnTo>
                    <a:pt x="1796" y="416"/>
                  </a:lnTo>
                  <a:lnTo>
                    <a:pt x="1800" y="412"/>
                  </a:lnTo>
                  <a:lnTo>
                    <a:pt x="1798" y="408"/>
                  </a:lnTo>
                  <a:lnTo>
                    <a:pt x="1794" y="402"/>
                  </a:lnTo>
                  <a:lnTo>
                    <a:pt x="1790" y="396"/>
                  </a:lnTo>
                  <a:lnTo>
                    <a:pt x="1790" y="392"/>
                  </a:lnTo>
                  <a:lnTo>
                    <a:pt x="1790" y="390"/>
                  </a:lnTo>
                  <a:lnTo>
                    <a:pt x="1786" y="386"/>
                  </a:lnTo>
                  <a:close/>
                  <a:moveTo>
                    <a:pt x="1754" y="340"/>
                  </a:moveTo>
                  <a:lnTo>
                    <a:pt x="1754" y="340"/>
                  </a:lnTo>
                  <a:lnTo>
                    <a:pt x="1758" y="346"/>
                  </a:lnTo>
                  <a:lnTo>
                    <a:pt x="1766" y="354"/>
                  </a:lnTo>
                  <a:lnTo>
                    <a:pt x="1776" y="360"/>
                  </a:lnTo>
                  <a:lnTo>
                    <a:pt x="1780" y="360"/>
                  </a:lnTo>
                  <a:lnTo>
                    <a:pt x="1784" y="360"/>
                  </a:lnTo>
                  <a:lnTo>
                    <a:pt x="1788" y="358"/>
                  </a:lnTo>
                  <a:lnTo>
                    <a:pt x="1784" y="356"/>
                  </a:lnTo>
                  <a:lnTo>
                    <a:pt x="1776" y="352"/>
                  </a:lnTo>
                  <a:lnTo>
                    <a:pt x="1774" y="348"/>
                  </a:lnTo>
                  <a:lnTo>
                    <a:pt x="1772" y="344"/>
                  </a:lnTo>
                  <a:lnTo>
                    <a:pt x="1768" y="336"/>
                  </a:lnTo>
                  <a:lnTo>
                    <a:pt x="1764" y="332"/>
                  </a:lnTo>
                  <a:lnTo>
                    <a:pt x="1746" y="320"/>
                  </a:lnTo>
                  <a:lnTo>
                    <a:pt x="1742" y="318"/>
                  </a:lnTo>
                  <a:lnTo>
                    <a:pt x="1740" y="320"/>
                  </a:lnTo>
                  <a:lnTo>
                    <a:pt x="1742" y="328"/>
                  </a:lnTo>
                  <a:lnTo>
                    <a:pt x="1744" y="332"/>
                  </a:lnTo>
                  <a:lnTo>
                    <a:pt x="1748" y="334"/>
                  </a:lnTo>
                  <a:lnTo>
                    <a:pt x="1752" y="336"/>
                  </a:lnTo>
                  <a:lnTo>
                    <a:pt x="1754" y="340"/>
                  </a:lnTo>
                  <a:close/>
                  <a:moveTo>
                    <a:pt x="1744" y="368"/>
                  </a:moveTo>
                  <a:lnTo>
                    <a:pt x="1744" y="368"/>
                  </a:lnTo>
                  <a:lnTo>
                    <a:pt x="1744" y="374"/>
                  </a:lnTo>
                  <a:lnTo>
                    <a:pt x="1748" y="378"/>
                  </a:lnTo>
                  <a:lnTo>
                    <a:pt x="1752" y="382"/>
                  </a:lnTo>
                  <a:lnTo>
                    <a:pt x="1754" y="380"/>
                  </a:lnTo>
                  <a:lnTo>
                    <a:pt x="1756" y="380"/>
                  </a:lnTo>
                  <a:lnTo>
                    <a:pt x="1758" y="376"/>
                  </a:lnTo>
                  <a:lnTo>
                    <a:pt x="1758" y="374"/>
                  </a:lnTo>
                  <a:lnTo>
                    <a:pt x="1752" y="368"/>
                  </a:lnTo>
                  <a:lnTo>
                    <a:pt x="1746" y="366"/>
                  </a:lnTo>
                  <a:lnTo>
                    <a:pt x="1744" y="366"/>
                  </a:lnTo>
                  <a:lnTo>
                    <a:pt x="1744" y="368"/>
                  </a:lnTo>
                  <a:close/>
                  <a:moveTo>
                    <a:pt x="1802" y="416"/>
                  </a:moveTo>
                  <a:lnTo>
                    <a:pt x="1802" y="416"/>
                  </a:lnTo>
                  <a:lnTo>
                    <a:pt x="1800" y="420"/>
                  </a:lnTo>
                  <a:lnTo>
                    <a:pt x="1800" y="424"/>
                  </a:lnTo>
                  <a:lnTo>
                    <a:pt x="1804" y="426"/>
                  </a:lnTo>
                  <a:lnTo>
                    <a:pt x="1810" y="424"/>
                  </a:lnTo>
                  <a:lnTo>
                    <a:pt x="1810" y="422"/>
                  </a:lnTo>
                  <a:lnTo>
                    <a:pt x="1812" y="420"/>
                  </a:lnTo>
                  <a:lnTo>
                    <a:pt x="1810" y="416"/>
                  </a:lnTo>
                  <a:lnTo>
                    <a:pt x="1806" y="414"/>
                  </a:lnTo>
                  <a:lnTo>
                    <a:pt x="1804" y="414"/>
                  </a:lnTo>
                  <a:lnTo>
                    <a:pt x="1802" y="416"/>
                  </a:lnTo>
                  <a:close/>
                  <a:moveTo>
                    <a:pt x="1858" y="386"/>
                  </a:moveTo>
                  <a:lnTo>
                    <a:pt x="1858" y="386"/>
                  </a:lnTo>
                  <a:lnTo>
                    <a:pt x="1848" y="382"/>
                  </a:lnTo>
                  <a:lnTo>
                    <a:pt x="1844" y="378"/>
                  </a:lnTo>
                  <a:lnTo>
                    <a:pt x="1840" y="374"/>
                  </a:lnTo>
                  <a:lnTo>
                    <a:pt x="1832" y="368"/>
                  </a:lnTo>
                  <a:lnTo>
                    <a:pt x="1828" y="366"/>
                  </a:lnTo>
                  <a:lnTo>
                    <a:pt x="1826" y="368"/>
                  </a:lnTo>
                  <a:lnTo>
                    <a:pt x="1828" y="378"/>
                  </a:lnTo>
                  <a:lnTo>
                    <a:pt x="1830" y="382"/>
                  </a:lnTo>
                  <a:lnTo>
                    <a:pt x="1834" y="386"/>
                  </a:lnTo>
                  <a:lnTo>
                    <a:pt x="1848" y="394"/>
                  </a:lnTo>
                  <a:lnTo>
                    <a:pt x="1864" y="404"/>
                  </a:lnTo>
                  <a:lnTo>
                    <a:pt x="1878" y="414"/>
                  </a:lnTo>
                  <a:lnTo>
                    <a:pt x="1880" y="416"/>
                  </a:lnTo>
                  <a:lnTo>
                    <a:pt x="1882" y="416"/>
                  </a:lnTo>
                  <a:lnTo>
                    <a:pt x="1878" y="408"/>
                  </a:lnTo>
                  <a:lnTo>
                    <a:pt x="1870" y="396"/>
                  </a:lnTo>
                  <a:lnTo>
                    <a:pt x="1864" y="390"/>
                  </a:lnTo>
                  <a:lnTo>
                    <a:pt x="1858" y="386"/>
                  </a:lnTo>
                  <a:close/>
                  <a:moveTo>
                    <a:pt x="1882" y="456"/>
                  </a:moveTo>
                  <a:lnTo>
                    <a:pt x="1882" y="456"/>
                  </a:lnTo>
                  <a:lnTo>
                    <a:pt x="1876" y="450"/>
                  </a:lnTo>
                  <a:lnTo>
                    <a:pt x="1872" y="450"/>
                  </a:lnTo>
                  <a:lnTo>
                    <a:pt x="1870" y="454"/>
                  </a:lnTo>
                  <a:lnTo>
                    <a:pt x="1870" y="462"/>
                  </a:lnTo>
                  <a:lnTo>
                    <a:pt x="1870" y="468"/>
                  </a:lnTo>
                  <a:lnTo>
                    <a:pt x="1876" y="474"/>
                  </a:lnTo>
                  <a:lnTo>
                    <a:pt x="1882" y="478"/>
                  </a:lnTo>
                  <a:lnTo>
                    <a:pt x="1892" y="478"/>
                  </a:lnTo>
                  <a:lnTo>
                    <a:pt x="1900" y="476"/>
                  </a:lnTo>
                  <a:lnTo>
                    <a:pt x="1900" y="478"/>
                  </a:lnTo>
                  <a:lnTo>
                    <a:pt x="1902" y="480"/>
                  </a:lnTo>
                  <a:lnTo>
                    <a:pt x="1912" y="482"/>
                  </a:lnTo>
                  <a:lnTo>
                    <a:pt x="1916" y="482"/>
                  </a:lnTo>
                  <a:lnTo>
                    <a:pt x="1920" y="482"/>
                  </a:lnTo>
                  <a:lnTo>
                    <a:pt x="1920" y="480"/>
                  </a:lnTo>
                  <a:lnTo>
                    <a:pt x="1918" y="476"/>
                  </a:lnTo>
                  <a:lnTo>
                    <a:pt x="1914" y="468"/>
                  </a:lnTo>
                  <a:lnTo>
                    <a:pt x="1906" y="460"/>
                  </a:lnTo>
                  <a:lnTo>
                    <a:pt x="1902" y="458"/>
                  </a:lnTo>
                  <a:lnTo>
                    <a:pt x="1900" y="456"/>
                  </a:lnTo>
                  <a:lnTo>
                    <a:pt x="1892" y="456"/>
                  </a:lnTo>
                  <a:lnTo>
                    <a:pt x="1886" y="458"/>
                  </a:lnTo>
                  <a:lnTo>
                    <a:pt x="1884" y="456"/>
                  </a:lnTo>
                  <a:lnTo>
                    <a:pt x="1882" y="456"/>
                  </a:lnTo>
                  <a:close/>
                  <a:moveTo>
                    <a:pt x="1884" y="560"/>
                  </a:moveTo>
                  <a:lnTo>
                    <a:pt x="1884" y="560"/>
                  </a:lnTo>
                  <a:lnTo>
                    <a:pt x="1886" y="564"/>
                  </a:lnTo>
                  <a:lnTo>
                    <a:pt x="1894" y="570"/>
                  </a:lnTo>
                  <a:lnTo>
                    <a:pt x="1902" y="576"/>
                  </a:lnTo>
                  <a:lnTo>
                    <a:pt x="1906" y="576"/>
                  </a:lnTo>
                  <a:lnTo>
                    <a:pt x="1910" y="576"/>
                  </a:lnTo>
                  <a:lnTo>
                    <a:pt x="1910" y="574"/>
                  </a:lnTo>
                  <a:lnTo>
                    <a:pt x="1908" y="570"/>
                  </a:lnTo>
                  <a:lnTo>
                    <a:pt x="1900" y="562"/>
                  </a:lnTo>
                  <a:lnTo>
                    <a:pt x="1890" y="558"/>
                  </a:lnTo>
                  <a:lnTo>
                    <a:pt x="1886" y="558"/>
                  </a:lnTo>
                  <a:lnTo>
                    <a:pt x="1884" y="560"/>
                  </a:lnTo>
                  <a:close/>
                  <a:moveTo>
                    <a:pt x="1966" y="508"/>
                  </a:moveTo>
                  <a:lnTo>
                    <a:pt x="1966" y="508"/>
                  </a:lnTo>
                  <a:lnTo>
                    <a:pt x="1958" y="506"/>
                  </a:lnTo>
                  <a:lnTo>
                    <a:pt x="1950" y="502"/>
                  </a:lnTo>
                  <a:lnTo>
                    <a:pt x="1942" y="498"/>
                  </a:lnTo>
                  <a:lnTo>
                    <a:pt x="1938" y="498"/>
                  </a:lnTo>
                  <a:lnTo>
                    <a:pt x="1936" y="500"/>
                  </a:lnTo>
                  <a:lnTo>
                    <a:pt x="1934" y="500"/>
                  </a:lnTo>
                  <a:lnTo>
                    <a:pt x="1934" y="502"/>
                  </a:lnTo>
                  <a:lnTo>
                    <a:pt x="1938" y="504"/>
                  </a:lnTo>
                  <a:lnTo>
                    <a:pt x="1942" y="506"/>
                  </a:lnTo>
                  <a:lnTo>
                    <a:pt x="1944" y="510"/>
                  </a:lnTo>
                  <a:lnTo>
                    <a:pt x="1944" y="512"/>
                  </a:lnTo>
                  <a:lnTo>
                    <a:pt x="1946" y="516"/>
                  </a:lnTo>
                  <a:lnTo>
                    <a:pt x="1948" y="518"/>
                  </a:lnTo>
                  <a:lnTo>
                    <a:pt x="1956" y="524"/>
                  </a:lnTo>
                  <a:lnTo>
                    <a:pt x="1966" y="528"/>
                  </a:lnTo>
                  <a:lnTo>
                    <a:pt x="1974" y="528"/>
                  </a:lnTo>
                  <a:lnTo>
                    <a:pt x="1976" y="528"/>
                  </a:lnTo>
                  <a:lnTo>
                    <a:pt x="1978" y="526"/>
                  </a:lnTo>
                  <a:lnTo>
                    <a:pt x="1976" y="518"/>
                  </a:lnTo>
                  <a:lnTo>
                    <a:pt x="1972" y="512"/>
                  </a:lnTo>
                  <a:lnTo>
                    <a:pt x="1968" y="510"/>
                  </a:lnTo>
                  <a:lnTo>
                    <a:pt x="1966" y="508"/>
                  </a:lnTo>
                  <a:close/>
                  <a:moveTo>
                    <a:pt x="2174" y="784"/>
                  </a:moveTo>
                  <a:lnTo>
                    <a:pt x="2174" y="784"/>
                  </a:lnTo>
                  <a:lnTo>
                    <a:pt x="2174" y="788"/>
                  </a:lnTo>
                  <a:lnTo>
                    <a:pt x="2180" y="792"/>
                  </a:lnTo>
                  <a:lnTo>
                    <a:pt x="2182" y="794"/>
                  </a:lnTo>
                  <a:lnTo>
                    <a:pt x="2184" y="798"/>
                  </a:lnTo>
                  <a:lnTo>
                    <a:pt x="2186" y="804"/>
                  </a:lnTo>
                  <a:lnTo>
                    <a:pt x="2188" y="808"/>
                  </a:lnTo>
                  <a:lnTo>
                    <a:pt x="2192" y="808"/>
                  </a:lnTo>
                  <a:lnTo>
                    <a:pt x="2196" y="808"/>
                  </a:lnTo>
                  <a:lnTo>
                    <a:pt x="2198" y="806"/>
                  </a:lnTo>
                  <a:lnTo>
                    <a:pt x="2198" y="800"/>
                  </a:lnTo>
                  <a:lnTo>
                    <a:pt x="2196" y="794"/>
                  </a:lnTo>
                  <a:lnTo>
                    <a:pt x="2190" y="788"/>
                  </a:lnTo>
                  <a:lnTo>
                    <a:pt x="2186" y="784"/>
                  </a:lnTo>
                  <a:lnTo>
                    <a:pt x="2180" y="780"/>
                  </a:lnTo>
                  <a:lnTo>
                    <a:pt x="2176" y="780"/>
                  </a:lnTo>
                  <a:lnTo>
                    <a:pt x="2174" y="784"/>
                  </a:lnTo>
                  <a:close/>
                  <a:moveTo>
                    <a:pt x="1938" y="458"/>
                  </a:moveTo>
                  <a:lnTo>
                    <a:pt x="1938" y="458"/>
                  </a:lnTo>
                  <a:lnTo>
                    <a:pt x="1938" y="454"/>
                  </a:lnTo>
                  <a:lnTo>
                    <a:pt x="1938" y="448"/>
                  </a:lnTo>
                  <a:lnTo>
                    <a:pt x="1936" y="444"/>
                  </a:lnTo>
                  <a:lnTo>
                    <a:pt x="1930" y="438"/>
                  </a:lnTo>
                  <a:lnTo>
                    <a:pt x="1928" y="434"/>
                  </a:lnTo>
                  <a:lnTo>
                    <a:pt x="1926" y="428"/>
                  </a:lnTo>
                  <a:lnTo>
                    <a:pt x="1922" y="420"/>
                  </a:lnTo>
                  <a:lnTo>
                    <a:pt x="1920" y="410"/>
                  </a:lnTo>
                  <a:lnTo>
                    <a:pt x="1916" y="408"/>
                  </a:lnTo>
                  <a:lnTo>
                    <a:pt x="1910" y="406"/>
                  </a:lnTo>
                  <a:lnTo>
                    <a:pt x="1908" y="404"/>
                  </a:lnTo>
                  <a:lnTo>
                    <a:pt x="1906" y="406"/>
                  </a:lnTo>
                  <a:lnTo>
                    <a:pt x="1906" y="412"/>
                  </a:lnTo>
                  <a:lnTo>
                    <a:pt x="1912" y="422"/>
                  </a:lnTo>
                  <a:lnTo>
                    <a:pt x="1916" y="440"/>
                  </a:lnTo>
                  <a:lnTo>
                    <a:pt x="1918" y="446"/>
                  </a:lnTo>
                  <a:lnTo>
                    <a:pt x="1920" y="448"/>
                  </a:lnTo>
                  <a:lnTo>
                    <a:pt x="1926" y="452"/>
                  </a:lnTo>
                  <a:lnTo>
                    <a:pt x="1930" y="460"/>
                  </a:lnTo>
                  <a:lnTo>
                    <a:pt x="1936" y="466"/>
                  </a:lnTo>
                  <a:lnTo>
                    <a:pt x="1940" y="470"/>
                  </a:lnTo>
                  <a:lnTo>
                    <a:pt x="1942" y="468"/>
                  </a:lnTo>
                  <a:lnTo>
                    <a:pt x="1938" y="458"/>
                  </a:lnTo>
                  <a:close/>
                  <a:moveTo>
                    <a:pt x="2456" y="2102"/>
                  </a:moveTo>
                  <a:lnTo>
                    <a:pt x="2456" y="2102"/>
                  </a:lnTo>
                  <a:lnTo>
                    <a:pt x="2460" y="2096"/>
                  </a:lnTo>
                  <a:lnTo>
                    <a:pt x="2460" y="2090"/>
                  </a:lnTo>
                  <a:lnTo>
                    <a:pt x="2458" y="2084"/>
                  </a:lnTo>
                  <a:lnTo>
                    <a:pt x="2456" y="2082"/>
                  </a:lnTo>
                  <a:lnTo>
                    <a:pt x="2450" y="2082"/>
                  </a:lnTo>
                  <a:lnTo>
                    <a:pt x="2442" y="2084"/>
                  </a:lnTo>
                  <a:lnTo>
                    <a:pt x="2434" y="2088"/>
                  </a:lnTo>
                  <a:lnTo>
                    <a:pt x="2426" y="2094"/>
                  </a:lnTo>
                  <a:lnTo>
                    <a:pt x="2418" y="2100"/>
                  </a:lnTo>
                  <a:lnTo>
                    <a:pt x="2412" y="2100"/>
                  </a:lnTo>
                  <a:lnTo>
                    <a:pt x="2410" y="2098"/>
                  </a:lnTo>
                  <a:lnTo>
                    <a:pt x="2410" y="2094"/>
                  </a:lnTo>
                  <a:lnTo>
                    <a:pt x="2410" y="2080"/>
                  </a:lnTo>
                  <a:lnTo>
                    <a:pt x="2410" y="2076"/>
                  </a:lnTo>
                  <a:lnTo>
                    <a:pt x="2408" y="2074"/>
                  </a:lnTo>
                  <a:lnTo>
                    <a:pt x="2400" y="2072"/>
                  </a:lnTo>
                  <a:lnTo>
                    <a:pt x="2398" y="2070"/>
                  </a:lnTo>
                  <a:lnTo>
                    <a:pt x="2398" y="2068"/>
                  </a:lnTo>
                  <a:lnTo>
                    <a:pt x="2404" y="2064"/>
                  </a:lnTo>
                  <a:lnTo>
                    <a:pt x="2408" y="2062"/>
                  </a:lnTo>
                  <a:lnTo>
                    <a:pt x="2408" y="2058"/>
                  </a:lnTo>
                  <a:lnTo>
                    <a:pt x="2408" y="2056"/>
                  </a:lnTo>
                  <a:lnTo>
                    <a:pt x="2404" y="2054"/>
                  </a:lnTo>
                  <a:lnTo>
                    <a:pt x="2400" y="2054"/>
                  </a:lnTo>
                  <a:lnTo>
                    <a:pt x="2396" y="2056"/>
                  </a:lnTo>
                  <a:lnTo>
                    <a:pt x="2388" y="2060"/>
                  </a:lnTo>
                  <a:lnTo>
                    <a:pt x="2380" y="2068"/>
                  </a:lnTo>
                  <a:lnTo>
                    <a:pt x="2376" y="2074"/>
                  </a:lnTo>
                  <a:lnTo>
                    <a:pt x="2374" y="2080"/>
                  </a:lnTo>
                  <a:lnTo>
                    <a:pt x="2374" y="2096"/>
                  </a:lnTo>
                  <a:lnTo>
                    <a:pt x="2372" y="2104"/>
                  </a:lnTo>
                  <a:lnTo>
                    <a:pt x="2370" y="2110"/>
                  </a:lnTo>
                  <a:lnTo>
                    <a:pt x="2366" y="2116"/>
                  </a:lnTo>
                  <a:lnTo>
                    <a:pt x="2358" y="2120"/>
                  </a:lnTo>
                  <a:lnTo>
                    <a:pt x="2352" y="2126"/>
                  </a:lnTo>
                  <a:lnTo>
                    <a:pt x="2346" y="2134"/>
                  </a:lnTo>
                  <a:lnTo>
                    <a:pt x="2336" y="2156"/>
                  </a:lnTo>
                  <a:lnTo>
                    <a:pt x="2324" y="2180"/>
                  </a:lnTo>
                  <a:lnTo>
                    <a:pt x="2318" y="2190"/>
                  </a:lnTo>
                  <a:lnTo>
                    <a:pt x="2310" y="2196"/>
                  </a:lnTo>
                  <a:lnTo>
                    <a:pt x="2298" y="2206"/>
                  </a:lnTo>
                  <a:lnTo>
                    <a:pt x="2286" y="2218"/>
                  </a:lnTo>
                  <a:lnTo>
                    <a:pt x="2274" y="2228"/>
                  </a:lnTo>
                  <a:lnTo>
                    <a:pt x="2270" y="2230"/>
                  </a:lnTo>
                  <a:lnTo>
                    <a:pt x="2264" y="2232"/>
                  </a:lnTo>
                  <a:lnTo>
                    <a:pt x="2260" y="2234"/>
                  </a:lnTo>
                  <a:lnTo>
                    <a:pt x="2256" y="2236"/>
                  </a:lnTo>
                  <a:lnTo>
                    <a:pt x="2250" y="2242"/>
                  </a:lnTo>
                  <a:lnTo>
                    <a:pt x="2246" y="2248"/>
                  </a:lnTo>
                  <a:lnTo>
                    <a:pt x="2242" y="2250"/>
                  </a:lnTo>
                  <a:lnTo>
                    <a:pt x="2236" y="2250"/>
                  </a:lnTo>
                  <a:lnTo>
                    <a:pt x="2228" y="2250"/>
                  </a:lnTo>
                  <a:lnTo>
                    <a:pt x="2222" y="2254"/>
                  </a:lnTo>
                  <a:lnTo>
                    <a:pt x="2216" y="2260"/>
                  </a:lnTo>
                  <a:lnTo>
                    <a:pt x="2210" y="2266"/>
                  </a:lnTo>
                  <a:lnTo>
                    <a:pt x="2200" y="2282"/>
                  </a:lnTo>
                  <a:lnTo>
                    <a:pt x="2186" y="2298"/>
                  </a:lnTo>
                  <a:lnTo>
                    <a:pt x="2174" y="2310"/>
                  </a:lnTo>
                  <a:lnTo>
                    <a:pt x="2162" y="2322"/>
                  </a:lnTo>
                  <a:lnTo>
                    <a:pt x="2160" y="2328"/>
                  </a:lnTo>
                  <a:lnTo>
                    <a:pt x="2156" y="2334"/>
                  </a:lnTo>
                  <a:lnTo>
                    <a:pt x="2156" y="2338"/>
                  </a:lnTo>
                  <a:lnTo>
                    <a:pt x="2158" y="2344"/>
                  </a:lnTo>
                  <a:lnTo>
                    <a:pt x="2160" y="2348"/>
                  </a:lnTo>
                  <a:lnTo>
                    <a:pt x="2158" y="2352"/>
                  </a:lnTo>
                  <a:lnTo>
                    <a:pt x="2152" y="2356"/>
                  </a:lnTo>
                  <a:lnTo>
                    <a:pt x="2146" y="2360"/>
                  </a:lnTo>
                  <a:lnTo>
                    <a:pt x="2146" y="2362"/>
                  </a:lnTo>
                  <a:lnTo>
                    <a:pt x="2146" y="2368"/>
                  </a:lnTo>
                  <a:lnTo>
                    <a:pt x="2152" y="2376"/>
                  </a:lnTo>
                  <a:lnTo>
                    <a:pt x="2162" y="2382"/>
                  </a:lnTo>
                  <a:lnTo>
                    <a:pt x="2168" y="2384"/>
                  </a:lnTo>
                  <a:lnTo>
                    <a:pt x="2172" y="2384"/>
                  </a:lnTo>
                  <a:lnTo>
                    <a:pt x="2178" y="2382"/>
                  </a:lnTo>
                  <a:lnTo>
                    <a:pt x="2184" y="2378"/>
                  </a:lnTo>
                  <a:lnTo>
                    <a:pt x="2190" y="2376"/>
                  </a:lnTo>
                  <a:lnTo>
                    <a:pt x="2192" y="2374"/>
                  </a:lnTo>
                  <a:lnTo>
                    <a:pt x="2194" y="2376"/>
                  </a:lnTo>
                  <a:lnTo>
                    <a:pt x="2196" y="2378"/>
                  </a:lnTo>
                  <a:lnTo>
                    <a:pt x="2200" y="2384"/>
                  </a:lnTo>
                  <a:lnTo>
                    <a:pt x="2202" y="2386"/>
                  </a:lnTo>
                  <a:lnTo>
                    <a:pt x="2208" y="2386"/>
                  </a:lnTo>
                  <a:lnTo>
                    <a:pt x="2212" y="2386"/>
                  </a:lnTo>
                  <a:lnTo>
                    <a:pt x="2216" y="2388"/>
                  </a:lnTo>
                  <a:lnTo>
                    <a:pt x="2218" y="2392"/>
                  </a:lnTo>
                  <a:lnTo>
                    <a:pt x="2218" y="2396"/>
                  </a:lnTo>
                  <a:lnTo>
                    <a:pt x="2220" y="2398"/>
                  </a:lnTo>
                  <a:lnTo>
                    <a:pt x="2224" y="2402"/>
                  </a:lnTo>
                  <a:lnTo>
                    <a:pt x="2232" y="2402"/>
                  </a:lnTo>
                  <a:lnTo>
                    <a:pt x="2248" y="2404"/>
                  </a:lnTo>
                  <a:lnTo>
                    <a:pt x="2256" y="2404"/>
                  </a:lnTo>
                  <a:lnTo>
                    <a:pt x="2262" y="2404"/>
                  </a:lnTo>
                  <a:lnTo>
                    <a:pt x="2268" y="2402"/>
                  </a:lnTo>
                  <a:lnTo>
                    <a:pt x="2276" y="2398"/>
                  </a:lnTo>
                  <a:lnTo>
                    <a:pt x="2282" y="2390"/>
                  </a:lnTo>
                  <a:lnTo>
                    <a:pt x="2288" y="2380"/>
                  </a:lnTo>
                  <a:lnTo>
                    <a:pt x="2296" y="2372"/>
                  </a:lnTo>
                  <a:lnTo>
                    <a:pt x="2302" y="2366"/>
                  </a:lnTo>
                  <a:lnTo>
                    <a:pt x="2308" y="2362"/>
                  </a:lnTo>
                  <a:lnTo>
                    <a:pt x="2314" y="2360"/>
                  </a:lnTo>
                  <a:lnTo>
                    <a:pt x="2320" y="2358"/>
                  </a:lnTo>
                  <a:lnTo>
                    <a:pt x="2320" y="2356"/>
                  </a:lnTo>
                  <a:lnTo>
                    <a:pt x="2318" y="2352"/>
                  </a:lnTo>
                  <a:lnTo>
                    <a:pt x="2318" y="2346"/>
                  </a:lnTo>
                  <a:lnTo>
                    <a:pt x="2318" y="2340"/>
                  </a:lnTo>
                  <a:lnTo>
                    <a:pt x="2324" y="2328"/>
                  </a:lnTo>
                  <a:lnTo>
                    <a:pt x="2332" y="2312"/>
                  </a:lnTo>
                  <a:lnTo>
                    <a:pt x="2336" y="2300"/>
                  </a:lnTo>
                  <a:lnTo>
                    <a:pt x="2336" y="2288"/>
                  </a:lnTo>
                  <a:lnTo>
                    <a:pt x="2340" y="2276"/>
                  </a:lnTo>
                  <a:lnTo>
                    <a:pt x="2346" y="2266"/>
                  </a:lnTo>
                  <a:lnTo>
                    <a:pt x="2354" y="2258"/>
                  </a:lnTo>
                  <a:lnTo>
                    <a:pt x="2364" y="2252"/>
                  </a:lnTo>
                  <a:lnTo>
                    <a:pt x="2376" y="2248"/>
                  </a:lnTo>
                  <a:lnTo>
                    <a:pt x="2386" y="2246"/>
                  </a:lnTo>
                  <a:lnTo>
                    <a:pt x="2394" y="2244"/>
                  </a:lnTo>
                  <a:lnTo>
                    <a:pt x="2400" y="2246"/>
                  </a:lnTo>
                  <a:lnTo>
                    <a:pt x="2406" y="2246"/>
                  </a:lnTo>
                  <a:lnTo>
                    <a:pt x="2410" y="2246"/>
                  </a:lnTo>
                  <a:lnTo>
                    <a:pt x="2414" y="2244"/>
                  </a:lnTo>
                  <a:lnTo>
                    <a:pt x="2416" y="2242"/>
                  </a:lnTo>
                  <a:lnTo>
                    <a:pt x="2418" y="2238"/>
                  </a:lnTo>
                  <a:lnTo>
                    <a:pt x="2418" y="2236"/>
                  </a:lnTo>
                  <a:lnTo>
                    <a:pt x="2416" y="2232"/>
                  </a:lnTo>
                  <a:lnTo>
                    <a:pt x="2410" y="2230"/>
                  </a:lnTo>
                  <a:lnTo>
                    <a:pt x="2404" y="2228"/>
                  </a:lnTo>
                  <a:lnTo>
                    <a:pt x="2402" y="2224"/>
                  </a:lnTo>
                  <a:lnTo>
                    <a:pt x="2400" y="2218"/>
                  </a:lnTo>
                  <a:lnTo>
                    <a:pt x="2400" y="2214"/>
                  </a:lnTo>
                  <a:lnTo>
                    <a:pt x="2400" y="2208"/>
                  </a:lnTo>
                  <a:lnTo>
                    <a:pt x="2402" y="2204"/>
                  </a:lnTo>
                  <a:lnTo>
                    <a:pt x="2406" y="2200"/>
                  </a:lnTo>
                  <a:lnTo>
                    <a:pt x="2410" y="2198"/>
                  </a:lnTo>
                  <a:lnTo>
                    <a:pt x="2416" y="2196"/>
                  </a:lnTo>
                  <a:lnTo>
                    <a:pt x="2420" y="2192"/>
                  </a:lnTo>
                  <a:lnTo>
                    <a:pt x="2430" y="2178"/>
                  </a:lnTo>
                  <a:lnTo>
                    <a:pt x="2440" y="2160"/>
                  </a:lnTo>
                  <a:lnTo>
                    <a:pt x="2454" y="2138"/>
                  </a:lnTo>
                  <a:lnTo>
                    <a:pt x="2460" y="2130"/>
                  </a:lnTo>
                  <a:lnTo>
                    <a:pt x="2462" y="2124"/>
                  </a:lnTo>
                  <a:lnTo>
                    <a:pt x="2462" y="2120"/>
                  </a:lnTo>
                  <a:lnTo>
                    <a:pt x="2460" y="2118"/>
                  </a:lnTo>
                  <a:lnTo>
                    <a:pt x="2456" y="2116"/>
                  </a:lnTo>
                  <a:lnTo>
                    <a:pt x="2454" y="2114"/>
                  </a:lnTo>
                  <a:lnTo>
                    <a:pt x="2454" y="2110"/>
                  </a:lnTo>
                  <a:lnTo>
                    <a:pt x="2456" y="2102"/>
                  </a:lnTo>
                  <a:close/>
                  <a:moveTo>
                    <a:pt x="2684" y="808"/>
                  </a:moveTo>
                  <a:lnTo>
                    <a:pt x="2684" y="808"/>
                  </a:lnTo>
                  <a:lnTo>
                    <a:pt x="2680" y="812"/>
                  </a:lnTo>
                  <a:lnTo>
                    <a:pt x="2678" y="810"/>
                  </a:lnTo>
                  <a:lnTo>
                    <a:pt x="2682" y="802"/>
                  </a:lnTo>
                  <a:lnTo>
                    <a:pt x="2688" y="794"/>
                  </a:lnTo>
                  <a:lnTo>
                    <a:pt x="2690" y="792"/>
                  </a:lnTo>
                  <a:lnTo>
                    <a:pt x="2690" y="790"/>
                  </a:lnTo>
                  <a:lnTo>
                    <a:pt x="2688" y="788"/>
                  </a:lnTo>
                  <a:lnTo>
                    <a:pt x="2684" y="790"/>
                  </a:lnTo>
                  <a:lnTo>
                    <a:pt x="2676" y="794"/>
                  </a:lnTo>
                  <a:lnTo>
                    <a:pt x="2664" y="800"/>
                  </a:lnTo>
                  <a:lnTo>
                    <a:pt x="2658" y="804"/>
                  </a:lnTo>
                  <a:lnTo>
                    <a:pt x="2652" y="806"/>
                  </a:lnTo>
                  <a:lnTo>
                    <a:pt x="2648" y="806"/>
                  </a:lnTo>
                  <a:lnTo>
                    <a:pt x="2646" y="812"/>
                  </a:lnTo>
                  <a:lnTo>
                    <a:pt x="2644" y="814"/>
                  </a:lnTo>
                  <a:lnTo>
                    <a:pt x="2642" y="816"/>
                  </a:lnTo>
                  <a:lnTo>
                    <a:pt x="2636" y="814"/>
                  </a:lnTo>
                  <a:lnTo>
                    <a:pt x="2634" y="814"/>
                  </a:lnTo>
                  <a:lnTo>
                    <a:pt x="2634" y="816"/>
                  </a:lnTo>
                  <a:lnTo>
                    <a:pt x="2636" y="826"/>
                  </a:lnTo>
                  <a:lnTo>
                    <a:pt x="2640" y="832"/>
                  </a:lnTo>
                  <a:lnTo>
                    <a:pt x="2642" y="832"/>
                  </a:lnTo>
                  <a:lnTo>
                    <a:pt x="2656" y="822"/>
                  </a:lnTo>
                  <a:lnTo>
                    <a:pt x="2660" y="820"/>
                  </a:lnTo>
                  <a:lnTo>
                    <a:pt x="2662" y="820"/>
                  </a:lnTo>
                  <a:lnTo>
                    <a:pt x="2664" y="820"/>
                  </a:lnTo>
                  <a:lnTo>
                    <a:pt x="2666" y="822"/>
                  </a:lnTo>
                  <a:lnTo>
                    <a:pt x="2666" y="824"/>
                  </a:lnTo>
                  <a:lnTo>
                    <a:pt x="2668" y="824"/>
                  </a:lnTo>
                  <a:lnTo>
                    <a:pt x="2670" y="824"/>
                  </a:lnTo>
                  <a:lnTo>
                    <a:pt x="2678" y="820"/>
                  </a:lnTo>
                  <a:lnTo>
                    <a:pt x="2684" y="820"/>
                  </a:lnTo>
                  <a:lnTo>
                    <a:pt x="2690" y="820"/>
                  </a:lnTo>
                  <a:lnTo>
                    <a:pt x="2688" y="816"/>
                  </a:lnTo>
                  <a:lnTo>
                    <a:pt x="2688" y="810"/>
                  </a:lnTo>
                  <a:lnTo>
                    <a:pt x="2688" y="806"/>
                  </a:lnTo>
                  <a:lnTo>
                    <a:pt x="2684" y="808"/>
                  </a:lnTo>
                  <a:close/>
                  <a:moveTo>
                    <a:pt x="2600" y="1904"/>
                  </a:moveTo>
                  <a:lnTo>
                    <a:pt x="2600" y="1904"/>
                  </a:lnTo>
                  <a:lnTo>
                    <a:pt x="2596" y="1910"/>
                  </a:lnTo>
                  <a:lnTo>
                    <a:pt x="2592" y="1916"/>
                  </a:lnTo>
                  <a:lnTo>
                    <a:pt x="2586" y="1918"/>
                  </a:lnTo>
                  <a:lnTo>
                    <a:pt x="2580" y="1918"/>
                  </a:lnTo>
                  <a:lnTo>
                    <a:pt x="2574" y="1918"/>
                  </a:lnTo>
                  <a:lnTo>
                    <a:pt x="2566" y="1914"/>
                  </a:lnTo>
                  <a:lnTo>
                    <a:pt x="2548" y="1906"/>
                  </a:lnTo>
                  <a:lnTo>
                    <a:pt x="2540" y="1900"/>
                  </a:lnTo>
                  <a:lnTo>
                    <a:pt x="2534" y="1892"/>
                  </a:lnTo>
                  <a:lnTo>
                    <a:pt x="2530" y="1884"/>
                  </a:lnTo>
                  <a:lnTo>
                    <a:pt x="2528" y="1876"/>
                  </a:lnTo>
                  <a:lnTo>
                    <a:pt x="2522" y="1856"/>
                  </a:lnTo>
                  <a:lnTo>
                    <a:pt x="2518" y="1848"/>
                  </a:lnTo>
                  <a:lnTo>
                    <a:pt x="2514" y="1840"/>
                  </a:lnTo>
                  <a:lnTo>
                    <a:pt x="2508" y="1834"/>
                  </a:lnTo>
                  <a:lnTo>
                    <a:pt x="2504" y="1832"/>
                  </a:lnTo>
                  <a:lnTo>
                    <a:pt x="2504" y="1834"/>
                  </a:lnTo>
                  <a:lnTo>
                    <a:pt x="2504" y="1838"/>
                  </a:lnTo>
                  <a:lnTo>
                    <a:pt x="2506" y="1850"/>
                  </a:lnTo>
                  <a:lnTo>
                    <a:pt x="2512" y="1868"/>
                  </a:lnTo>
                  <a:lnTo>
                    <a:pt x="2514" y="1874"/>
                  </a:lnTo>
                  <a:lnTo>
                    <a:pt x="2512" y="1876"/>
                  </a:lnTo>
                  <a:lnTo>
                    <a:pt x="2506" y="1874"/>
                  </a:lnTo>
                  <a:lnTo>
                    <a:pt x="2498" y="1868"/>
                  </a:lnTo>
                  <a:lnTo>
                    <a:pt x="2490" y="1862"/>
                  </a:lnTo>
                  <a:lnTo>
                    <a:pt x="2484" y="1854"/>
                  </a:lnTo>
                  <a:lnTo>
                    <a:pt x="2482" y="1844"/>
                  </a:lnTo>
                  <a:lnTo>
                    <a:pt x="2482" y="1836"/>
                  </a:lnTo>
                  <a:lnTo>
                    <a:pt x="2482" y="1830"/>
                  </a:lnTo>
                  <a:lnTo>
                    <a:pt x="2482" y="1826"/>
                  </a:lnTo>
                  <a:lnTo>
                    <a:pt x="2478" y="1818"/>
                  </a:lnTo>
                  <a:lnTo>
                    <a:pt x="2474" y="1810"/>
                  </a:lnTo>
                  <a:lnTo>
                    <a:pt x="2472" y="1806"/>
                  </a:lnTo>
                  <a:lnTo>
                    <a:pt x="2472" y="1802"/>
                  </a:lnTo>
                  <a:lnTo>
                    <a:pt x="2472" y="1792"/>
                  </a:lnTo>
                  <a:lnTo>
                    <a:pt x="2470" y="1786"/>
                  </a:lnTo>
                  <a:lnTo>
                    <a:pt x="2466" y="1780"/>
                  </a:lnTo>
                  <a:lnTo>
                    <a:pt x="2462" y="1770"/>
                  </a:lnTo>
                  <a:lnTo>
                    <a:pt x="2454" y="1762"/>
                  </a:lnTo>
                  <a:lnTo>
                    <a:pt x="2448" y="1758"/>
                  </a:lnTo>
                  <a:lnTo>
                    <a:pt x="2440" y="1754"/>
                  </a:lnTo>
                  <a:lnTo>
                    <a:pt x="2428" y="1752"/>
                  </a:lnTo>
                  <a:lnTo>
                    <a:pt x="2424" y="1750"/>
                  </a:lnTo>
                  <a:lnTo>
                    <a:pt x="2422" y="1748"/>
                  </a:lnTo>
                  <a:lnTo>
                    <a:pt x="2418" y="1738"/>
                  </a:lnTo>
                  <a:lnTo>
                    <a:pt x="2412" y="1730"/>
                  </a:lnTo>
                  <a:lnTo>
                    <a:pt x="2408" y="1726"/>
                  </a:lnTo>
                  <a:lnTo>
                    <a:pt x="2402" y="1726"/>
                  </a:lnTo>
                  <a:lnTo>
                    <a:pt x="2394" y="1726"/>
                  </a:lnTo>
                  <a:lnTo>
                    <a:pt x="2394" y="1728"/>
                  </a:lnTo>
                  <a:lnTo>
                    <a:pt x="2394" y="1730"/>
                  </a:lnTo>
                  <a:lnTo>
                    <a:pt x="2400" y="1736"/>
                  </a:lnTo>
                  <a:lnTo>
                    <a:pt x="2410" y="1748"/>
                  </a:lnTo>
                  <a:lnTo>
                    <a:pt x="2414" y="1754"/>
                  </a:lnTo>
                  <a:lnTo>
                    <a:pt x="2416" y="1758"/>
                  </a:lnTo>
                  <a:lnTo>
                    <a:pt x="2416" y="1762"/>
                  </a:lnTo>
                  <a:lnTo>
                    <a:pt x="2416" y="1764"/>
                  </a:lnTo>
                  <a:lnTo>
                    <a:pt x="2414" y="1768"/>
                  </a:lnTo>
                  <a:lnTo>
                    <a:pt x="2420" y="1776"/>
                  </a:lnTo>
                  <a:lnTo>
                    <a:pt x="2426" y="1784"/>
                  </a:lnTo>
                  <a:lnTo>
                    <a:pt x="2430" y="1794"/>
                  </a:lnTo>
                  <a:lnTo>
                    <a:pt x="2440" y="1814"/>
                  </a:lnTo>
                  <a:lnTo>
                    <a:pt x="2444" y="1822"/>
                  </a:lnTo>
                  <a:lnTo>
                    <a:pt x="2448" y="1828"/>
                  </a:lnTo>
                  <a:lnTo>
                    <a:pt x="2452" y="1830"/>
                  </a:lnTo>
                  <a:lnTo>
                    <a:pt x="2454" y="1826"/>
                  </a:lnTo>
                  <a:lnTo>
                    <a:pt x="2456" y="1822"/>
                  </a:lnTo>
                  <a:lnTo>
                    <a:pt x="2460" y="1822"/>
                  </a:lnTo>
                  <a:lnTo>
                    <a:pt x="2464" y="1830"/>
                  </a:lnTo>
                  <a:lnTo>
                    <a:pt x="2466" y="1840"/>
                  </a:lnTo>
                  <a:lnTo>
                    <a:pt x="2466" y="1842"/>
                  </a:lnTo>
                  <a:lnTo>
                    <a:pt x="2464" y="1842"/>
                  </a:lnTo>
                  <a:lnTo>
                    <a:pt x="2458" y="1838"/>
                  </a:lnTo>
                  <a:lnTo>
                    <a:pt x="2458" y="1842"/>
                  </a:lnTo>
                  <a:lnTo>
                    <a:pt x="2474" y="1878"/>
                  </a:lnTo>
                  <a:lnTo>
                    <a:pt x="2480" y="1892"/>
                  </a:lnTo>
                  <a:lnTo>
                    <a:pt x="2482" y="1902"/>
                  </a:lnTo>
                  <a:lnTo>
                    <a:pt x="2482" y="1910"/>
                  </a:lnTo>
                  <a:lnTo>
                    <a:pt x="2482" y="1916"/>
                  </a:lnTo>
                  <a:lnTo>
                    <a:pt x="2478" y="1928"/>
                  </a:lnTo>
                  <a:lnTo>
                    <a:pt x="2476" y="1936"/>
                  </a:lnTo>
                  <a:lnTo>
                    <a:pt x="2476" y="1946"/>
                  </a:lnTo>
                  <a:lnTo>
                    <a:pt x="2476" y="1954"/>
                  </a:lnTo>
                  <a:lnTo>
                    <a:pt x="2472" y="1962"/>
                  </a:lnTo>
                  <a:lnTo>
                    <a:pt x="2466" y="1968"/>
                  </a:lnTo>
                  <a:lnTo>
                    <a:pt x="2460" y="1972"/>
                  </a:lnTo>
                  <a:lnTo>
                    <a:pt x="2446" y="1980"/>
                  </a:lnTo>
                  <a:lnTo>
                    <a:pt x="2442" y="1984"/>
                  </a:lnTo>
                  <a:lnTo>
                    <a:pt x="2440" y="1988"/>
                  </a:lnTo>
                  <a:lnTo>
                    <a:pt x="2440" y="1994"/>
                  </a:lnTo>
                  <a:lnTo>
                    <a:pt x="2444" y="2000"/>
                  </a:lnTo>
                  <a:lnTo>
                    <a:pt x="2456" y="2010"/>
                  </a:lnTo>
                  <a:lnTo>
                    <a:pt x="2474" y="2020"/>
                  </a:lnTo>
                  <a:lnTo>
                    <a:pt x="2488" y="2028"/>
                  </a:lnTo>
                  <a:lnTo>
                    <a:pt x="2494" y="2032"/>
                  </a:lnTo>
                  <a:lnTo>
                    <a:pt x="2496" y="2040"/>
                  </a:lnTo>
                  <a:lnTo>
                    <a:pt x="2498" y="2048"/>
                  </a:lnTo>
                  <a:lnTo>
                    <a:pt x="2496" y="2058"/>
                  </a:lnTo>
                  <a:lnTo>
                    <a:pt x="2492" y="2076"/>
                  </a:lnTo>
                  <a:lnTo>
                    <a:pt x="2488" y="2082"/>
                  </a:lnTo>
                  <a:lnTo>
                    <a:pt x="2484" y="2088"/>
                  </a:lnTo>
                  <a:lnTo>
                    <a:pt x="2478" y="2092"/>
                  </a:lnTo>
                  <a:lnTo>
                    <a:pt x="2474" y="2098"/>
                  </a:lnTo>
                  <a:lnTo>
                    <a:pt x="2474" y="2100"/>
                  </a:lnTo>
                  <a:lnTo>
                    <a:pt x="2476" y="2100"/>
                  </a:lnTo>
                  <a:lnTo>
                    <a:pt x="2488" y="2106"/>
                  </a:lnTo>
                  <a:lnTo>
                    <a:pt x="2492" y="2108"/>
                  </a:lnTo>
                  <a:lnTo>
                    <a:pt x="2494" y="2110"/>
                  </a:lnTo>
                  <a:lnTo>
                    <a:pt x="2498" y="2116"/>
                  </a:lnTo>
                  <a:lnTo>
                    <a:pt x="2498" y="2120"/>
                  </a:lnTo>
                  <a:lnTo>
                    <a:pt x="2502" y="2120"/>
                  </a:lnTo>
                  <a:lnTo>
                    <a:pt x="2506" y="2118"/>
                  </a:lnTo>
                  <a:lnTo>
                    <a:pt x="2512" y="2114"/>
                  </a:lnTo>
                  <a:lnTo>
                    <a:pt x="2520" y="2108"/>
                  </a:lnTo>
                  <a:lnTo>
                    <a:pt x="2530" y="2094"/>
                  </a:lnTo>
                  <a:lnTo>
                    <a:pt x="2552" y="2062"/>
                  </a:lnTo>
                  <a:lnTo>
                    <a:pt x="2560" y="2044"/>
                  </a:lnTo>
                  <a:lnTo>
                    <a:pt x="2568" y="2028"/>
                  </a:lnTo>
                  <a:lnTo>
                    <a:pt x="2570" y="2016"/>
                  </a:lnTo>
                  <a:lnTo>
                    <a:pt x="2570" y="2010"/>
                  </a:lnTo>
                  <a:lnTo>
                    <a:pt x="2568" y="2006"/>
                  </a:lnTo>
                  <a:lnTo>
                    <a:pt x="2566" y="2002"/>
                  </a:lnTo>
                  <a:lnTo>
                    <a:pt x="2568" y="1998"/>
                  </a:lnTo>
                  <a:lnTo>
                    <a:pt x="2570" y="1992"/>
                  </a:lnTo>
                  <a:lnTo>
                    <a:pt x="2574" y="1986"/>
                  </a:lnTo>
                  <a:lnTo>
                    <a:pt x="2580" y="1982"/>
                  </a:lnTo>
                  <a:lnTo>
                    <a:pt x="2586" y="1980"/>
                  </a:lnTo>
                  <a:lnTo>
                    <a:pt x="2594" y="1982"/>
                  </a:lnTo>
                  <a:lnTo>
                    <a:pt x="2602" y="1986"/>
                  </a:lnTo>
                  <a:lnTo>
                    <a:pt x="2608" y="1990"/>
                  </a:lnTo>
                  <a:lnTo>
                    <a:pt x="2610" y="1990"/>
                  </a:lnTo>
                  <a:lnTo>
                    <a:pt x="2612" y="1988"/>
                  </a:lnTo>
                  <a:lnTo>
                    <a:pt x="2612" y="1984"/>
                  </a:lnTo>
                  <a:lnTo>
                    <a:pt x="2610" y="1978"/>
                  </a:lnTo>
                  <a:lnTo>
                    <a:pt x="2608" y="1970"/>
                  </a:lnTo>
                  <a:lnTo>
                    <a:pt x="2608" y="1964"/>
                  </a:lnTo>
                  <a:lnTo>
                    <a:pt x="2610" y="1958"/>
                  </a:lnTo>
                  <a:lnTo>
                    <a:pt x="2612" y="1956"/>
                  </a:lnTo>
                  <a:lnTo>
                    <a:pt x="2614" y="1954"/>
                  </a:lnTo>
                  <a:lnTo>
                    <a:pt x="2620" y="1952"/>
                  </a:lnTo>
                  <a:lnTo>
                    <a:pt x="2624" y="1948"/>
                  </a:lnTo>
                  <a:lnTo>
                    <a:pt x="2626" y="1942"/>
                  </a:lnTo>
                  <a:lnTo>
                    <a:pt x="2626" y="1934"/>
                  </a:lnTo>
                  <a:lnTo>
                    <a:pt x="2628" y="1920"/>
                  </a:lnTo>
                  <a:lnTo>
                    <a:pt x="2628" y="1912"/>
                  </a:lnTo>
                  <a:lnTo>
                    <a:pt x="2630" y="1908"/>
                  </a:lnTo>
                  <a:lnTo>
                    <a:pt x="2632" y="1904"/>
                  </a:lnTo>
                  <a:lnTo>
                    <a:pt x="2630" y="1900"/>
                  </a:lnTo>
                  <a:lnTo>
                    <a:pt x="2626" y="1896"/>
                  </a:lnTo>
                  <a:lnTo>
                    <a:pt x="2620" y="1894"/>
                  </a:lnTo>
                  <a:lnTo>
                    <a:pt x="2614" y="1894"/>
                  </a:lnTo>
                  <a:lnTo>
                    <a:pt x="2608" y="1896"/>
                  </a:lnTo>
                  <a:lnTo>
                    <a:pt x="2604" y="1900"/>
                  </a:lnTo>
                  <a:lnTo>
                    <a:pt x="2600" y="1904"/>
                  </a:lnTo>
                  <a:close/>
                  <a:moveTo>
                    <a:pt x="2636" y="868"/>
                  </a:moveTo>
                  <a:lnTo>
                    <a:pt x="2636" y="868"/>
                  </a:lnTo>
                  <a:lnTo>
                    <a:pt x="2636" y="864"/>
                  </a:lnTo>
                  <a:lnTo>
                    <a:pt x="2634" y="860"/>
                  </a:lnTo>
                  <a:lnTo>
                    <a:pt x="2630" y="856"/>
                  </a:lnTo>
                  <a:lnTo>
                    <a:pt x="2626" y="854"/>
                  </a:lnTo>
                  <a:lnTo>
                    <a:pt x="2616" y="850"/>
                  </a:lnTo>
                  <a:lnTo>
                    <a:pt x="2606" y="852"/>
                  </a:lnTo>
                  <a:lnTo>
                    <a:pt x="2596" y="858"/>
                  </a:lnTo>
                  <a:lnTo>
                    <a:pt x="2588" y="864"/>
                  </a:lnTo>
                  <a:lnTo>
                    <a:pt x="2582" y="870"/>
                  </a:lnTo>
                  <a:lnTo>
                    <a:pt x="2580" y="876"/>
                  </a:lnTo>
                  <a:lnTo>
                    <a:pt x="2580" y="880"/>
                  </a:lnTo>
                  <a:lnTo>
                    <a:pt x="2580" y="882"/>
                  </a:lnTo>
                  <a:lnTo>
                    <a:pt x="2582" y="886"/>
                  </a:lnTo>
                  <a:lnTo>
                    <a:pt x="2586" y="888"/>
                  </a:lnTo>
                  <a:lnTo>
                    <a:pt x="2600" y="892"/>
                  </a:lnTo>
                  <a:lnTo>
                    <a:pt x="2610" y="896"/>
                  </a:lnTo>
                  <a:lnTo>
                    <a:pt x="2616" y="894"/>
                  </a:lnTo>
                  <a:lnTo>
                    <a:pt x="2620" y="890"/>
                  </a:lnTo>
                  <a:lnTo>
                    <a:pt x="2624" y="888"/>
                  </a:lnTo>
                  <a:lnTo>
                    <a:pt x="2626" y="886"/>
                  </a:lnTo>
                  <a:lnTo>
                    <a:pt x="2630" y="888"/>
                  </a:lnTo>
                  <a:lnTo>
                    <a:pt x="2636" y="890"/>
                  </a:lnTo>
                  <a:lnTo>
                    <a:pt x="2638" y="890"/>
                  </a:lnTo>
                  <a:lnTo>
                    <a:pt x="2640" y="888"/>
                  </a:lnTo>
                  <a:lnTo>
                    <a:pt x="2642" y="886"/>
                  </a:lnTo>
                  <a:lnTo>
                    <a:pt x="2640" y="882"/>
                  </a:lnTo>
                  <a:lnTo>
                    <a:pt x="2636" y="876"/>
                  </a:lnTo>
                  <a:lnTo>
                    <a:pt x="2636" y="872"/>
                  </a:lnTo>
                  <a:lnTo>
                    <a:pt x="2636" y="868"/>
                  </a:lnTo>
                  <a:close/>
                  <a:moveTo>
                    <a:pt x="2260" y="930"/>
                  </a:moveTo>
                  <a:lnTo>
                    <a:pt x="2260" y="930"/>
                  </a:lnTo>
                  <a:lnTo>
                    <a:pt x="2260" y="928"/>
                  </a:lnTo>
                  <a:lnTo>
                    <a:pt x="2262" y="924"/>
                  </a:lnTo>
                  <a:lnTo>
                    <a:pt x="2258" y="918"/>
                  </a:lnTo>
                  <a:lnTo>
                    <a:pt x="2254" y="912"/>
                  </a:lnTo>
                  <a:lnTo>
                    <a:pt x="2252" y="912"/>
                  </a:lnTo>
                  <a:lnTo>
                    <a:pt x="2248" y="914"/>
                  </a:lnTo>
                  <a:lnTo>
                    <a:pt x="2248" y="918"/>
                  </a:lnTo>
                  <a:lnTo>
                    <a:pt x="2248" y="920"/>
                  </a:lnTo>
                  <a:lnTo>
                    <a:pt x="2250" y="926"/>
                  </a:lnTo>
                  <a:lnTo>
                    <a:pt x="2256" y="930"/>
                  </a:lnTo>
                  <a:lnTo>
                    <a:pt x="2258" y="930"/>
                  </a:lnTo>
                  <a:lnTo>
                    <a:pt x="2260" y="930"/>
                  </a:lnTo>
                  <a:close/>
                  <a:moveTo>
                    <a:pt x="2258" y="948"/>
                  </a:moveTo>
                  <a:lnTo>
                    <a:pt x="2258" y="948"/>
                  </a:lnTo>
                  <a:lnTo>
                    <a:pt x="2256" y="950"/>
                  </a:lnTo>
                  <a:lnTo>
                    <a:pt x="2256" y="954"/>
                  </a:lnTo>
                  <a:lnTo>
                    <a:pt x="2258" y="960"/>
                  </a:lnTo>
                  <a:lnTo>
                    <a:pt x="2262" y="964"/>
                  </a:lnTo>
                  <a:lnTo>
                    <a:pt x="2266" y="966"/>
                  </a:lnTo>
                  <a:lnTo>
                    <a:pt x="2268" y="964"/>
                  </a:lnTo>
                  <a:lnTo>
                    <a:pt x="2268" y="962"/>
                  </a:lnTo>
                  <a:lnTo>
                    <a:pt x="2266" y="954"/>
                  </a:lnTo>
                  <a:lnTo>
                    <a:pt x="2262" y="948"/>
                  </a:lnTo>
                  <a:lnTo>
                    <a:pt x="2260" y="948"/>
                  </a:lnTo>
                  <a:lnTo>
                    <a:pt x="2258" y="948"/>
                  </a:lnTo>
                  <a:close/>
                  <a:moveTo>
                    <a:pt x="1490" y="460"/>
                  </a:moveTo>
                  <a:lnTo>
                    <a:pt x="1490" y="460"/>
                  </a:lnTo>
                  <a:lnTo>
                    <a:pt x="1492" y="462"/>
                  </a:lnTo>
                  <a:lnTo>
                    <a:pt x="1494" y="464"/>
                  </a:lnTo>
                  <a:lnTo>
                    <a:pt x="1496" y="462"/>
                  </a:lnTo>
                  <a:lnTo>
                    <a:pt x="1496" y="460"/>
                  </a:lnTo>
                  <a:lnTo>
                    <a:pt x="1496" y="454"/>
                  </a:lnTo>
                  <a:lnTo>
                    <a:pt x="1494" y="448"/>
                  </a:lnTo>
                  <a:lnTo>
                    <a:pt x="1490" y="446"/>
                  </a:lnTo>
                  <a:lnTo>
                    <a:pt x="1486" y="448"/>
                  </a:lnTo>
                  <a:lnTo>
                    <a:pt x="1486" y="452"/>
                  </a:lnTo>
                  <a:lnTo>
                    <a:pt x="1490" y="460"/>
                  </a:lnTo>
                  <a:close/>
                  <a:moveTo>
                    <a:pt x="1532" y="492"/>
                  </a:moveTo>
                  <a:lnTo>
                    <a:pt x="1532" y="492"/>
                  </a:lnTo>
                  <a:lnTo>
                    <a:pt x="1534" y="486"/>
                  </a:lnTo>
                  <a:lnTo>
                    <a:pt x="1534" y="482"/>
                  </a:lnTo>
                  <a:lnTo>
                    <a:pt x="1532" y="482"/>
                  </a:lnTo>
                  <a:lnTo>
                    <a:pt x="1530" y="482"/>
                  </a:lnTo>
                  <a:lnTo>
                    <a:pt x="1528" y="484"/>
                  </a:lnTo>
                  <a:lnTo>
                    <a:pt x="1526" y="484"/>
                  </a:lnTo>
                  <a:lnTo>
                    <a:pt x="1522" y="480"/>
                  </a:lnTo>
                  <a:lnTo>
                    <a:pt x="1518" y="478"/>
                  </a:lnTo>
                  <a:lnTo>
                    <a:pt x="1516" y="478"/>
                  </a:lnTo>
                  <a:lnTo>
                    <a:pt x="1518" y="486"/>
                  </a:lnTo>
                  <a:lnTo>
                    <a:pt x="1522" y="492"/>
                  </a:lnTo>
                  <a:lnTo>
                    <a:pt x="1528" y="496"/>
                  </a:lnTo>
                  <a:lnTo>
                    <a:pt x="1532" y="496"/>
                  </a:lnTo>
                  <a:lnTo>
                    <a:pt x="1532" y="492"/>
                  </a:lnTo>
                  <a:close/>
                  <a:moveTo>
                    <a:pt x="1520" y="466"/>
                  </a:moveTo>
                  <a:lnTo>
                    <a:pt x="1520" y="466"/>
                  </a:lnTo>
                  <a:lnTo>
                    <a:pt x="1516" y="458"/>
                  </a:lnTo>
                  <a:lnTo>
                    <a:pt x="1512" y="454"/>
                  </a:lnTo>
                  <a:lnTo>
                    <a:pt x="1508" y="454"/>
                  </a:lnTo>
                  <a:lnTo>
                    <a:pt x="1506" y="454"/>
                  </a:lnTo>
                  <a:lnTo>
                    <a:pt x="1504" y="456"/>
                  </a:lnTo>
                  <a:lnTo>
                    <a:pt x="1502" y="460"/>
                  </a:lnTo>
                  <a:lnTo>
                    <a:pt x="1500" y="468"/>
                  </a:lnTo>
                  <a:lnTo>
                    <a:pt x="1500" y="470"/>
                  </a:lnTo>
                  <a:lnTo>
                    <a:pt x="1504" y="470"/>
                  </a:lnTo>
                  <a:lnTo>
                    <a:pt x="1514" y="472"/>
                  </a:lnTo>
                  <a:lnTo>
                    <a:pt x="1518" y="470"/>
                  </a:lnTo>
                  <a:lnTo>
                    <a:pt x="1520" y="466"/>
                  </a:lnTo>
                  <a:close/>
                  <a:moveTo>
                    <a:pt x="1400" y="268"/>
                  </a:moveTo>
                  <a:lnTo>
                    <a:pt x="1400" y="268"/>
                  </a:lnTo>
                  <a:lnTo>
                    <a:pt x="1394" y="264"/>
                  </a:lnTo>
                  <a:lnTo>
                    <a:pt x="1392" y="264"/>
                  </a:lnTo>
                  <a:lnTo>
                    <a:pt x="1390" y="266"/>
                  </a:lnTo>
                  <a:lnTo>
                    <a:pt x="1392" y="272"/>
                  </a:lnTo>
                  <a:lnTo>
                    <a:pt x="1396" y="280"/>
                  </a:lnTo>
                  <a:lnTo>
                    <a:pt x="1398" y="282"/>
                  </a:lnTo>
                  <a:lnTo>
                    <a:pt x="1400" y="284"/>
                  </a:lnTo>
                  <a:lnTo>
                    <a:pt x="1402" y="282"/>
                  </a:lnTo>
                  <a:lnTo>
                    <a:pt x="1404" y="280"/>
                  </a:lnTo>
                  <a:lnTo>
                    <a:pt x="1404" y="274"/>
                  </a:lnTo>
                  <a:lnTo>
                    <a:pt x="1402" y="272"/>
                  </a:lnTo>
                  <a:lnTo>
                    <a:pt x="1400" y="268"/>
                  </a:lnTo>
                  <a:close/>
                  <a:moveTo>
                    <a:pt x="1360" y="254"/>
                  </a:moveTo>
                  <a:lnTo>
                    <a:pt x="1360" y="254"/>
                  </a:lnTo>
                  <a:lnTo>
                    <a:pt x="1360" y="256"/>
                  </a:lnTo>
                  <a:lnTo>
                    <a:pt x="1360" y="260"/>
                  </a:lnTo>
                  <a:lnTo>
                    <a:pt x="1362" y="264"/>
                  </a:lnTo>
                  <a:lnTo>
                    <a:pt x="1368" y="266"/>
                  </a:lnTo>
                  <a:lnTo>
                    <a:pt x="1372" y="264"/>
                  </a:lnTo>
                  <a:lnTo>
                    <a:pt x="1372" y="262"/>
                  </a:lnTo>
                  <a:lnTo>
                    <a:pt x="1372" y="260"/>
                  </a:lnTo>
                  <a:lnTo>
                    <a:pt x="1370" y="254"/>
                  </a:lnTo>
                  <a:lnTo>
                    <a:pt x="1366" y="252"/>
                  </a:lnTo>
                  <a:lnTo>
                    <a:pt x="1364" y="252"/>
                  </a:lnTo>
                  <a:lnTo>
                    <a:pt x="1360" y="254"/>
                  </a:lnTo>
                  <a:close/>
                  <a:moveTo>
                    <a:pt x="1320" y="218"/>
                  </a:moveTo>
                  <a:lnTo>
                    <a:pt x="1320" y="218"/>
                  </a:lnTo>
                  <a:lnTo>
                    <a:pt x="1318" y="216"/>
                  </a:lnTo>
                  <a:lnTo>
                    <a:pt x="1316" y="218"/>
                  </a:lnTo>
                  <a:lnTo>
                    <a:pt x="1314" y="220"/>
                  </a:lnTo>
                  <a:lnTo>
                    <a:pt x="1314" y="226"/>
                  </a:lnTo>
                  <a:lnTo>
                    <a:pt x="1316" y="232"/>
                  </a:lnTo>
                  <a:lnTo>
                    <a:pt x="1318" y="232"/>
                  </a:lnTo>
                  <a:lnTo>
                    <a:pt x="1320" y="232"/>
                  </a:lnTo>
                  <a:lnTo>
                    <a:pt x="1324" y="228"/>
                  </a:lnTo>
                  <a:lnTo>
                    <a:pt x="1324" y="224"/>
                  </a:lnTo>
                  <a:lnTo>
                    <a:pt x="1324" y="220"/>
                  </a:lnTo>
                  <a:lnTo>
                    <a:pt x="1320" y="218"/>
                  </a:lnTo>
                  <a:close/>
                  <a:moveTo>
                    <a:pt x="1360" y="106"/>
                  </a:moveTo>
                  <a:lnTo>
                    <a:pt x="1360" y="106"/>
                  </a:lnTo>
                  <a:lnTo>
                    <a:pt x="1370" y="106"/>
                  </a:lnTo>
                  <a:lnTo>
                    <a:pt x="1376" y="102"/>
                  </a:lnTo>
                  <a:lnTo>
                    <a:pt x="1376" y="100"/>
                  </a:lnTo>
                  <a:lnTo>
                    <a:pt x="1376" y="98"/>
                  </a:lnTo>
                  <a:lnTo>
                    <a:pt x="1374" y="98"/>
                  </a:lnTo>
                  <a:lnTo>
                    <a:pt x="1370" y="96"/>
                  </a:lnTo>
                  <a:lnTo>
                    <a:pt x="1362" y="94"/>
                  </a:lnTo>
                  <a:lnTo>
                    <a:pt x="1352" y="94"/>
                  </a:lnTo>
                  <a:lnTo>
                    <a:pt x="1344" y="96"/>
                  </a:lnTo>
                  <a:lnTo>
                    <a:pt x="1342" y="100"/>
                  </a:lnTo>
                  <a:lnTo>
                    <a:pt x="1340" y="102"/>
                  </a:lnTo>
                  <a:lnTo>
                    <a:pt x="1340" y="108"/>
                  </a:lnTo>
                  <a:lnTo>
                    <a:pt x="1344" y="108"/>
                  </a:lnTo>
                  <a:lnTo>
                    <a:pt x="1352" y="108"/>
                  </a:lnTo>
                  <a:lnTo>
                    <a:pt x="1360" y="106"/>
                  </a:lnTo>
                  <a:close/>
                  <a:moveTo>
                    <a:pt x="918" y="88"/>
                  </a:moveTo>
                  <a:lnTo>
                    <a:pt x="918" y="88"/>
                  </a:lnTo>
                  <a:lnTo>
                    <a:pt x="922" y="90"/>
                  </a:lnTo>
                  <a:lnTo>
                    <a:pt x="926" y="92"/>
                  </a:lnTo>
                  <a:lnTo>
                    <a:pt x="948" y="88"/>
                  </a:lnTo>
                  <a:lnTo>
                    <a:pt x="958" y="84"/>
                  </a:lnTo>
                  <a:lnTo>
                    <a:pt x="954" y="82"/>
                  </a:lnTo>
                  <a:lnTo>
                    <a:pt x="920" y="78"/>
                  </a:lnTo>
                  <a:lnTo>
                    <a:pt x="906" y="76"/>
                  </a:lnTo>
                  <a:lnTo>
                    <a:pt x="902" y="78"/>
                  </a:lnTo>
                  <a:lnTo>
                    <a:pt x="908" y="80"/>
                  </a:lnTo>
                  <a:lnTo>
                    <a:pt x="918" y="88"/>
                  </a:lnTo>
                  <a:close/>
                  <a:moveTo>
                    <a:pt x="910" y="44"/>
                  </a:moveTo>
                  <a:lnTo>
                    <a:pt x="910" y="44"/>
                  </a:lnTo>
                  <a:lnTo>
                    <a:pt x="912" y="46"/>
                  </a:lnTo>
                  <a:lnTo>
                    <a:pt x="914" y="48"/>
                  </a:lnTo>
                  <a:lnTo>
                    <a:pt x="914" y="54"/>
                  </a:lnTo>
                  <a:lnTo>
                    <a:pt x="916" y="56"/>
                  </a:lnTo>
                  <a:lnTo>
                    <a:pt x="918" y="56"/>
                  </a:lnTo>
                  <a:lnTo>
                    <a:pt x="922" y="58"/>
                  </a:lnTo>
                  <a:lnTo>
                    <a:pt x="930" y="56"/>
                  </a:lnTo>
                  <a:lnTo>
                    <a:pt x="936" y="54"/>
                  </a:lnTo>
                  <a:lnTo>
                    <a:pt x="938" y="52"/>
                  </a:lnTo>
                  <a:lnTo>
                    <a:pt x="936" y="50"/>
                  </a:lnTo>
                  <a:lnTo>
                    <a:pt x="928" y="46"/>
                  </a:lnTo>
                  <a:lnTo>
                    <a:pt x="924" y="44"/>
                  </a:lnTo>
                  <a:lnTo>
                    <a:pt x="920" y="38"/>
                  </a:lnTo>
                  <a:lnTo>
                    <a:pt x="916" y="34"/>
                  </a:lnTo>
                  <a:lnTo>
                    <a:pt x="906" y="30"/>
                  </a:lnTo>
                  <a:lnTo>
                    <a:pt x="896" y="30"/>
                  </a:lnTo>
                  <a:lnTo>
                    <a:pt x="894" y="30"/>
                  </a:lnTo>
                  <a:lnTo>
                    <a:pt x="896" y="32"/>
                  </a:lnTo>
                  <a:lnTo>
                    <a:pt x="902" y="38"/>
                  </a:lnTo>
                  <a:lnTo>
                    <a:pt x="910" y="44"/>
                  </a:lnTo>
                  <a:close/>
                  <a:moveTo>
                    <a:pt x="868" y="284"/>
                  </a:moveTo>
                  <a:lnTo>
                    <a:pt x="868" y="284"/>
                  </a:lnTo>
                  <a:lnTo>
                    <a:pt x="866" y="272"/>
                  </a:lnTo>
                  <a:lnTo>
                    <a:pt x="862" y="266"/>
                  </a:lnTo>
                  <a:lnTo>
                    <a:pt x="860" y="264"/>
                  </a:lnTo>
                  <a:lnTo>
                    <a:pt x="858" y="264"/>
                  </a:lnTo>
                  <a:lnTo>
                    <a:pt x="856" y="270"/>
                  </a:lnTo>
                  <a:lnTo>
                    <a:pt x="852" y="276"/>
                  </a:lnTo>
                  <a:lnTo>
                    <a:pt x="850" y="276"/>
                  </a:lnTo>
                  <a:lnTo>
                    <a:pt x="848" y="276"/>
                  </a:lnTo>
                  <a:lnTo>
                    <a:pt x="846" y="278"/>
                  </a:lnTo>
                  <a:lnTo>
                    <a:pt x="848" y="280"/>
                  </a:lnTo>
                  <a:lnTo>
                    <a:pt x="848" y="282"/>
                  </a:lnTo>
                  <a:lnTo>
                    <a:pt x="850" y="284"/>
                  </a:lnTo>
                  <a:lnTo>
                    <a:pt x="850" y="288"/>
                  </a:lnTo>
                  <a:lnTo>
                    <a:pt x="850" y="296"/>
                  </a:lnTo>
                  <a:lnTo>
                    <a:pt x="852" y="300"/>
                  </a:lnTo>
                  <a:lnTo>
                    <a:pt x="860" y="308"/>
                  </a:lnTo>
                  <a:lnTo>
                    <a:pt x="864" y="310"/>
                  </a:lnTo>
                  <a:lnTo>
                    <a:pt x="866" y="306"/>
                  </a:lnTo>
                  <a:lnTo>
                    <a:pt x="868" y="298"/>
                  </a:lnTo>
                  <a:lnTo>
                    <a:pt x="868" y="284"/>
                  </a:lnTo>
                  <a:close/>
                  <a:moveTo>
                    <a:pt x="852" y="306"/>
                  </a:moveTo>
                  <a:lnTo>
                    <a:pt x="852" y="306"/>
                  </a:lnTo>
                  <a:lnTo>
                    <a:pt x="848" y="302"/>
                  </a:lnTo>
                  <a:lnTo>
                    <a:pt x="846" y="298"/>
                  </a:lnTo>
                  <a:lnTo>
                    <a:pt x="844" y="296"/>
                  </a:lnTo>
                  <a:lnTo>
                    <a:pt x="844" y="302"/>
                  </a:lnTo>
                  <a:lnTo>
                    <a:pt x="846" y="304"/>
                  </a:lnTo>
                  <a:lnTo>
                    <a:pt x="852" y="310"/>
                  </a:lnTo>
                  <a:lnTo>
                    <a:pt x="858" y="318"/>
                  </a:lnTo>
                  <a:lnTo>
                    <a:pt x="858" y="314"/>
                  </a:lnTo>
                  <a:lnTo>
                    <a:pt x="856" y="310"/>
                  </a:lnTo>
                  <a:lnTo>
                    <a:pt x="852" y="306"/>
                  </a:lnTo>
                  <a:close/>
                  <a:moveTo>
                    <a:pt x="1028" y="396"/>
                  </a:moveTo>
                  <a:lnTo>
                    <a:pt x="1028" y="396"/>
                  </a:lnTo>
                  <a:lnTo>
                    <a:pt x="1032" y="394"/>
                  </a:lnTo>
                  <a:lnTo>
                    <a:pt x="1032" y="392"/>
                  </a:lnTo>
                  <a:lnTo>
                    <a:pt x="1036" y="380"/>
                  </a:lnTo>
                  <a:lnTo>
                    <a:pt x="1040" y="372"/>
                  </a:lnTo>
                  <a:lnTo>
                    <a:pt x="1040" y="370"/>
                  </a:lnTo>
                  <a:lnTo>
                    <a:pt x="1036" y="368"/>
                  </a:lnTo>
                  <a:lnTo>
                    <a:pt x="1034" y="366"/>
                  </a:lnTo>
                  <a:lnTo>
                    <a:pt x="1032" y="364"/>
                  </a:lnTo>
                  <a:lnTo>
                    <a:pt x="1032" y="362"/>
                  </a:lnTo>
                  <a:lnTo>
                    <a:pt x="1028" y="360"/>
                  </a:lnTo>
                  <a:lnTo>
                    <a:pt x="1024" y="358"/>
                  </a:lnTo>
                  <a:lnTo>
                    <a:pt x="1018" y="360"/>
                  </a:lnTo>
                  <a:lnTo>
                    <a:pt x="1008" y="366"/>
                  </a:lnTo>
                  <a:lnTo>
                    <a:pt x="998" y="374"/>
                  </a:lnTo>
                  <a:lnTo>
                    <a:pt x="994" y="378"/>
                  </a:lnTo>
                  <a:lnTo>
                    <a:pt x="994" y="384"/>
                  </a:lnTo>
                  <a:lnTo>
                    <a:pt x="992" y="388"/>
                  </a:lnTo>
                  <a:lnTo>
                    <a:pt x="988" y="396"/>
                  </a:lnTo>
                  <a:lnTo>
                    <a:pt x="984" y="402"/>
                  </a:lnTo>
                  <a:lnTo>
                    <a:pt x="984" y="408"/>
                  </a:lnTo>
                  <a:lnTo>
                    <a:pt x="984" y="410"/>
                  </a:lnTo>
                  <a:lnTo>
                    <a:pt x="984" y="412"/>
                  </a:lnTo>
                  <a:lnTo>
                    <a:pt x="988" y="410"/>
                  </a:lnTo>
                  <a:lnTo>
                    <a:pt x="996" y="408"/>
                  </a:lnTo>
                  <a:lnTo>
                    <a:pt x="1000" y="408"/>
                  </a:lnTo>
                  <a:lnTo>
                    <a:pt x="1006" y="410"/>
                  </a:lnTo>
                  <a:lnTo>
                    <a:pt x="1012" y="410"/>
                  </a:lnTo>
                  <a:lnTo>
                    <a:pt x="1016" y="410"/>
                  </a:lnTo>
                  <a:lnTo>
                    <a:pt x="1020" y="406"/>
                  </a:lnTo>
                  <a:lnTo>
                    <a:pt x="1024" y="400"/>
                  </a:lnTo>
                  <a:lnTo>
                    <a:pt x="1028" y="396"/>
                  </a:lnTo>
                  <a:close/>
                  <a:moveTo>
                    <a:pt x="1032" y="410"/>
                  </a:moveTo>
                  <a:lnTo>
                    <a:pt x="1032" y="410"/>
                  </a:lnTo>
                  <a:lnTo>
                    <a:pt x="1036" y="410"/>
                  </a:lnTo>
                  <a:lnTo>
                    <a:pt x="1036" y="406"/>
                  </a:lnTo>
                  <a:lnTo>
                    <a:pt x="1034" y="402"/>
                  </a:lnTo>
                  <a:lnTo>
                    <a:pt x="1032" y="400"/>
                  </a:lnTo>
                  <a:lnTo>
                    <a:pt x="1032" y="398"/>
                  </a:lnTo>
                  <a:lnTo>
                    <a:pt x="1030" y="398"/>
                  </a:lnTo>
                  <a:lnTo>
                    <a:pt x="1026" y="400"/>
                  </a:lnTo>
                  <a:lnTo>
                    <a:pt x="1024" y="404"/>
                  </a:lnTo>
                  <a:lnTo>
                    <a:pt x="1024" y="408"/>
                  </a:lnTo>
                  <a:lnTo>
                    <a:pt x="1024" y="410"/>
                  </a:lnTo>
                  <a:lnTo>
                    <a:pt x="1032" y="410"/>
                  </a:lnTo>
                  <a:close/>
                  <a:moveTo>
                    <a:pt x="1044" y="820"/>
                  </a:moveTo>
                  <a:lnTo>
                    <a:pt x="1044" y="820"/>
                  </a:lnTo>
                  <a:lnTo>
                    <a:pt x="1046" y="820"/>
                  </a:lnTo>
                  <a:lnTo>
                    <a:pt x="1050" y="820"/>
                  </a:lnTo>
                  <a:lnTo>
                    <a:pt x="1054" y="816"/>
                  </a:lnTo>
                  <a:lnTo>
                    <a:pt x="1056" y="812"/>
                  </a:lnTo>
                  <a:lnTo>
                    <a:pt x="1060" y="812"/>
                  </a:lnTo>
                  <a:lnTo>
                    <a:pt x="1064" y="810"/>
                  </a:lnTo>
                  <a:lnTo>
                    <a:pt x="1068" y="808"/>
                  </a:lnTo>
                  <a:lnTo>
                    <a:pt x="1068" y="806"/>
                  </a:lnTo>
                  <a:lnTo>
                    <a:pt x="1066" y="804"/>
                  </a:lnTo>
                  <a:lnTo>
                    <a:pt x="1064" y="802"/>
                  </a:lnTo>
                  <a:lnTo>
                    <a:pt x="1060" y="804"/>
                  </a:lnTo>
                  <a:lnTo>
                    <a:pt x="1052" y="808"/>
                  </a:lnTo>
                  <a:lnTo>
                    <a:pt x="1046" y="814"/>
                  </a:lnTo>
                  <a:lnTo>
                    <a:pt x="1044" y="818"/>
                  </a:lnTo>
                  <a:lnTo>
                    <a:pt x="1044" y="820"/>
                  </a:lnTo>
                  <a:close/>
                  <a:moveTo>
                    <a:pt x="844" y="336"/>
                  </a:moveTo>
                  <a:lnTo>
                    <a:pt x="844" y="336"/>
                  </a:lnTo>
                  <a:lnTo>
                    <a:pt x="852" y="332"/>
                  </a:lnTo>
                  <a:lnTo>
                    <a:pt x="856" y="326"/>
                  </a:lnTo>
                  <a:lnTo>
                    <a:pt x="854" y="320"/>
                  </a:lnTo>
                  <a:lnTo>
                    <a:pt x="850" y="312"/>
                  </a:lnTo>
                  <a:lnTo>
                    <a:pt x="846" y="306"/>
                  </a:lnTo>
                  <a:lnTo>
                    <a:pt x="842" y="306"/>
                  </a:lnTo>
                  <a:lnTo>
                    <a:pt x="840" y="310"/>
                  </a:lnTo>
                  <a:lnTo>
                    <a:pt x="840" y="316"/>
                  </a:lnTo>
                  <a:lnTo>
                    <a:pt x="840" y="330"/>
                  </a:lnTo>
                  <a:lnTo>
                    <a:pt x="842" y="336"/>
                  </a:lnTo>
                  <a:lnTo>
                    <a:pt x="844" y="336"/>
                  </a:lnTo>
                  <a:close/>
                  <a:moveTo>
                    <a:pt x="794" y="292"/>
                  </a:moveTo>
                  <a:lnTo>
                    <a:pt x="794" y="292"/>
                  </a:lnTo>
                  <a:lnTo>
                    <a:pt x="800" y="276"/>
                  </a:lnTo>
                  <a:lnTo>
                    <a:pt x="804" y="264"/>
                  </a:lnTo>
                  <a:lnTo>
                    <a:pt x="806" y="256"/>
                  </a:lnTo>
                  <a:lnTo>
                    <a:pt x="804" y="256"/>
                  </a:lnTo>
                  <a:lnTo>
                    <a:pt x="798" y="264"/>
                  </a:lnTo>
                  <a:lnTo>
                    <a:pt x="794" y="278"/>
                  </a:lnTo>
                  <a:lnTo>
                    <a:pt x="794" y="292"/>
                  </a:lnTo>
                  <a:close/>
                  <a:moveTo>
                    <a:pt x="1118" y="446"/>
                  </a:moveTo>
                  <a:lnTo>
                    <a:pt x="1118" y="446"/>
                  </a:lnTo>
                  <a:lnTo>
                    <a:pt x="1122" y="448"/>
                  </a:lnTo>
                  <a:lnTo>
                    <a:pt x="1128" y="450"/>
                  </a:lnTo>
                  <a:lnTo>
                    <a:pt x="1142" y="448"/>
                  </a:lnTo>
                  <a:lnTo>
                    <a:pt x="1158" y="448"/>
                  </a:lnTo>
                  <a:lnTo>
                    <a:pt x="1166" y="450"/>
                  </a:lnTo>
                  <a:lnTo>
                    <a:pt x="1172" y="452"/>
                  </a:lnTo>
                  <a:lnTo>
                    <a:pt x="1180" y="454"/>
                  </a:lnTo>
                  <a:lnTo>
                    <a:pt x="1186" y="454"/>
                  </a:lnTo>
                  <a:lnTo>
                    <a:pt x="1190" y="452"/>
                  </a:lnTo>
                  <a:lnTo>
                    <a:pt x="1194" y="450"/>
                  </a:lnTo>
                  <a:lnTo>
                    <a:pt x="1204" y="442"/>
                  </a:lnTo>
                  <a:lnTo>
                    <a:pt x="1208" y="440"/>
                  </a:lnTo>
                  <a:lnTo>
                    <a:pt x="1212" y="440"/>
                  </a:lnTo>
                  <a:lnTo>
                    <a:pt x="1216" y="440"/>
                  </a:lnTo>
                  <a:lnTo>
                    <a:pt x="1218" y="438"/>
                  </a:lnTo>
                  <a:lnTo>
                    <a:pt x="1218" y="434"/>
                  </a:lnTo>
                  <a:lnTo>
                    <a:pt x="1218" y="430"/>
                  </a:lnTo>
                  <a:lnTo>
                    <a:pt x="1214" y="420"/>
                  </a:lnTo>
                  <a:lnTo>
                    <a:pt x="1206" y="414"/>
                  </a:lnTo>
                  <a:lnTo>
                    <a:pt x="1200" y="410"/>
                  </a:lnTo>
                  <a:lnTo>
                    <a:pt x="1198" y="406"/>
                  </a:lnTo>
                  <a:lnTo>
                    <a:pt x="1200" y="406"/>
                  </a:lnTo>
                  <a:lnTo>
                    <a:pt x="1206" y="404"/>
                  </a:lnTo>
                  <a:lnTo>
                    <a:pt x="1218" y="402"/>
                  </a:lnTo>
                  <a:lnTo>
                    <a:pt x="1222" y="398"/>
                  </a:lnTo>
                  <a:lnTo>
                    <a:pt x="1222" y="394"/>
                  </a:lnTo>
                  <a:lnTo>
                    <a:pt x="1222" y="392"/>
                  </a:lnTo>
                  <a:lnTo>
                    <a:pt x="1224" y="390"/>
                  </a:lnTo>
                  <a:lnTo>
                    <a:pt x="1230" y="388"/>
                  </a:lnTo>
                  <a:lnTo>
                    <a:pt x="1232" y="388"/>
                  </a:lnTo>
                  <a:lnTo>
                    <a:pt x="1232" y="384"/>
                  </a:lnTo>
                  <a:lnTo>
                    <a:pt x="1232" y="376"/>
                  </a:lnTo>
                  <a:lnTo>
                    <a:pt x="1228" y="364"/>
                  </a:lnTo>
                  <a:lnTo>
                    <a:pt x="1234" y="372"/>
                  </a:lnTo>
                  <a:lnTo>
                    <a:pt x="1240" y="376"/>
                  </a:lnTo>
                  <a:lnTo>
                    <a:pt x="1246" y="378"/>
                  </a:lnTo>
                  <a:lnTo>
                    <a:pt x="1256" y="376"/>
                  </a:lnTo>
                  <a:lnTo>
                    <a:pt x="1268" y="372"/>
                  </a:lnTo>
                  <a:lnTo>
                    <a:pt x="1272" y="374"/>
                  </a:lnTo>
                  <a:lnTo>
                    <a:pt x="1272" y="376"/>
                  </a:lnTo>
                  <a:lnTo>
                    <a:pt x="1274" y="378"/>
                  </a:lnTo>
                  <a:lnTo>
                    <a:pt x="1278" y="382"/>
                  </a:lnTo>
                  <a:lnTo>
                    <a:pt x="1284" y="384"/>
                  </a:lnTo>
                  <a:lnTo>
                    <a:pt x="1296" y="386"/>
                  </a:lnTo>
                  <a:lnTo>
                    <a:pt x="1308" y="388"/>
                  </a:lnTo>
                  <a:lnTo>
                    <a:pt x="1316" y="392"/>
                  </a:lnTo>
                  <a:lnTo>
                    <a:pt x="1324" y="398"/>
                  </a:lnTo>
                  <a:lnTo>
                    <a:pt x="1330" y="406"/>
                  </a:lnTo>
                  <a:lnTo>
                    <a:pt x="1340" y="426"/>
                  </a:lnTo>
                  <a:lnTo>
                    <a:pt x="1348" y="438"/>
                  </a:lnTo>
                  <a:lnTo>
                    <a:pt x="1358" y="450"/>
                  </a:lnTo>
                  <a:lnTo>
                    <a:pt x="1374" y="472"/>
                  </a:lnTo>
                  <a:lnTo>
                    <a:pt x="1380" y="480"/>
                  </a:lnTo>
                  <a:lnTo>
                    <a:pt x="1384" y="486"/>
                  </a:lnTo>
                  <a:lnTo>
                    <a:pt x="1392" y="488"/>
                  </a:lnTo>
                  <a:lnTo>
                    <a:pt x="1400" y="492"/>
                  </a:lnTo>
                  <a:lnTo>
                    <a:pt x="1432" y="498"/>
                  </a:lnTo>
                  <a:lnTo>
                    <a:pt x="1450" y="502"/>
                  </a:lnTo>
                  <a:lnTo>
                    <a:pt x="1462" y="506"/>
                  </a:lnTo>
                  <a:lnTo>
                    <a:pt x="1470" y="510"/>
                  </a:lnTo>
                  <a:lnTo>
                    <a:pt x="1476" y="512"/>
                  </a:lnTo>
                  <a:lnTo>
                    <a:pt x="1482" y="518"/>
                  </a:lnTo>
                  <a:lnTo>
                    <a:pt x="1488" y="520"/>
                  </a:lnTo>
                  <a:lnTo>
                    <a:pt x="1492" y="520"/>
                  </a:lnTo>
                  <a:lnTo>
                    <a:pt x="1500" y="520"/>
                  </a:lnTo>
                  <a:lnTo>
                    <a:pt x="1506" y="518"/>
                  </a:lnTo>
                  <a:lnTo>
                    <a:pt x="1512" y="514"/>
                  </a:lnTo>
                  <a:lnTo>
                    <a:pt x="1514" y="510"/>
                  </a:lnTo>
                  <a:lnTo>
                    <a:pt x="1514" y="506"/>
                  </a:lnTo>
                  <a:lnTo>
                    <a:pt x="1512" y="502"/>
                  </a:lnTo>
                  <a:lnTo>
                    <a:pt x="1508" y="498"/>
                  </a:lnTo>
                  <a:lnTo>
                    <a:pt x="1498" y="494"/>
                  </a:lnTo>
                  <a:lnTo>
                    <a:pt x="1482" y="490"/>
                  </a:lnTo>
                  <a:lnTo>
                    <a:pt x="1474" y="484"/>
                  </a:lnTo>
                  <a:lnTo>
                    <a:pt x="1472" y="482"/>
                  </a:lnTo>
                  <a:lnTo>
                    <a:pt x="1472" y="480"/>
                  </a:lnTo>
                  <a:lnTo>
                    <a:pt x="1474" y="476"/>
                  </a:lnTo>
                  <a:lnTo>
                    <a:pt x="1478" y="472"/>
                  </a:lnTo>
                  <a:lnTo>
                    <a:pt x="1478" y="470"/>
                  </a:lnTo>
                  <a:lnTo>
                    <a:pt x="1476" y="468"/>
                  </a:lnTo>
                  <a:lnTo>
                    <a:pt x="1464" y="466"/>
                  </a:lnTo>
                  <a:lnTo>
                    <a:pt x="1454" y="464"/>
                  </a:lnTo>
                  <a:lnTo>
                    <a:pt x="1450" y="462"/>
                  </a:lnTo>
                  <a:lnTo>
                    <a:pt x="1448" y="458"/>
                  </a:lnTo>
                  <a:lnTo>
                    <a:pt x="1448" y="454"/>
                  </a:lnTo>
                  <a:lnTo>
                    <a:pt x="1450" y="448"/>
                  </a:lnTo>
                  <a:lnTo>
                    <a:pt x="1454" y="442"/>
                  </a:lnTo>
                  <a:lnTo>
                    <a:pt x="1454" y="438"/>
                  </a:lnTo>
                  <a:lnTo>
                    <a:pt x="1448" y="438"/>
                  </a:lnTo>
                  <a:lnTo>
                    <a:pt x="1436" y="440"/>
                  </a:lnTo>
                  <a:lnTo>
                    <a:pt x="1432" y="440"/>
                  </a:lnTo>
                  <a:lnTo>
                    <a:pt x="1428" y="440"/>
                  </a:lnTo>
                  <a:lnTo>
                    <a:pt x="1422" y="436"/>
                  </a:lnTo>
                  <a:lnTo>
                    <a:pt x="1416" y="428"/>
                  </a:lnTo>
                  <a:lnTo>
                    <a:pt x="1412" y="420"/>
                  </a:lnTo>
                  <a:lnTo>
                    <a:pt x="1408" y="400"/>
                  </a:lnTo>
                  <a:lnTo>
                    <a:pt x="1404" y="394"/>
                  </a:lnTo>
                  <a:lnTo>
                    <a:pt x="1400" y="390"/>
                  </a:lnTo>
                  <a:lnTo>
                    <a:pt x="1394" y="386"/>
                  </a:lnTo>
                  <a:lnTo>
                    <a:pt x="1386" y="378"/>
                  </a:lnTo>
                  <a:lnTo>
                    <a:pt x="1370" y="360"/>
                  </a:lnTo>
                  <a:lnTo>
                    <a:pt x="1364" y="350"/>
                  </a:lnTo>
                  <a:lnTo>
                    <a:pt x="1358" y="340"/>
                  </a:lnTo>
                  <a:lnTo>
                    <a:pt x="1356" y="334"/>
                  </a:lnTo>
                  <a:lnTo>
                    <a:pt x="1356" y="332"/>
                  </a:lnTo>
                  <a:lnTo>
                    <a:pt x="1358" y="330"/>
                  </a:lnTo>
                  <a:lnTo>
                    <a:pt x="1362" y="328"/>
                  </a:lnTo>
                  <a:lnTo>
                    <a:pt x="1366" y="326"/>
                  </a:lnTo>
                  <a:lnTo>
                    <a:pt x="1376" y="328"/>
                  </a:lnTo>
                  <a:lnTo>
                    <a:pt x="1388" y="328"/>
                  </a:lnTo>
                  <a:lnTo>
                    <a:pt x="1392" y="326"/>
                  </a:lnTo>
                  <a:lnTo>
                    <a:pt x="1394" y="324"/>
                  </a:lnTo>
                  <a:lnTo>
                    <a:pt x="1396" y="320"/>
                  </a:lnTo>
                  <a:lnTo>
                    <a:pt x="1396" y="314"/>
                  </a:lnTo>
                  <a:lnTo>
                    <a:pt x="1390" y="302"/>
                  </a:lnTo>
                  <a:lnTo>
                    <a:pt x="1386" y="296"/>
                  </a:lnTo>
                  <a:lnTo>
                    <a:pt x="1380" y="292"/>
                  </a:lnTo>
                  <a:lnTo>
                    <a:pt x="1374" y="290"/>
                  </a:lnTo>
                  <a:lnTo>
                    <a:pt x="1370" y="290"/>
                  </a:lnTo>
                  <a:lnTo>
                    <a:pt x="1364" y="290"/>
                  </a:lnTo>
                  <a:lnTo>
                    <a:pt x="1360" y="290"/>
                  </a:lnTo>
                  <a:lnTo>
                    <a:pt x="1354" y="284"/>
                  </a:lnTo>
                  <a:lnTo>
                    <a:pt x="1344" y="276"/>
                  </a:lnTo>
                  <a:lnTo>
                    <a:pt x="1338" y="272"/>
                  </a:lnTo>
                  <a:lnTo>
                    <a:pt x="1328" y="270"/>
                  </a:lnTo>
                  <a:lnTo>
                    <a:pt x="1312" y="264"/>
                  </a:lnTo>
                  <a:lnTo>
                    <a:pt x="1310" y="262"/>
                  </a:lnTo>
                  <a:lnTo>
                    <a:pt x="1308" y="260"/>
                  </a:lnTo>
                  <a:lnTo>
                    <a:pt x="1310" y="256"/>
                  </a:lnTo>
                  <a:lnTo>
                    <a:pt x="1312" y="246"/>
                  </a:lnTo>
                  <a:lnTo>
                    <a:pt x="1312" y="238"/>
                  </a:lnTo>
                  <a:lnTo>
                    <a:pt x="1306" y="230"/>
                  </a:lnTo>
                  <a:lnTo>
                    <a:pt x="1298" y="220"/>
                  </a:lnTo>
                  <a:lnTo>
                    <a:pt x="1288" y="210"/>
                  </a:lnTo>
                  <a:lnTo>
                    <a:pt x="1278" y="200"/>
                  </a:lnTo>
                  <a:lnTo>
                    <a:pt x="1266" y="192"/>
                  </a:lnTo>
                  <a:lnTo>
                    <a:pt x="1256" y="188"/>
                  </a:lnTo>
                  <a:lnTo>
                    <a:pt x="1248" y="186"/>
                  </a:lnTo>
                  <a:lnTo>
                    <a:pt x="1242" y="186"/>
                  </a:lnTo>
                  <a:lnTo>
                    <a:pt x="1238" y="184"/>
                  </a:lnTo>
                  <a:lnTo>
                    <a:pt x="1230" y="178"/>
                  </a:lnTo>
                  <a:lnTo>
                    <a:pt x="1220" y="170"/>
                  </a:lnTo>
                  <a:lnTo>
                    <a:pt x="1214" y="166"/>
                  </a:lnTo>
                  <a:lnTo>
                    <a:pt x="1202" y="162"/>
                  </a:lnTo>
                  <a:lnTo>
                    <a:pt x="1190" y="158"/>
                  </a:lnTo>
                  <a:lnTo>
                    <a:pt x="1174" y="152"/>
                  </a:lnTo>
                  <a:lnTo>
                    <a:pt x="1140" y="134"/>
                  </a:lnTo>
                  <a:lnTo>
                    <a:pt x="1106" y="120"/>
                  </a:lnTo>
                  <a:lnTo>
                    <a:pt x="1092" y="116"/>
                  </a:lnTo>
                  <a:lnTo>
                    <a:pt x="1078" y="116"/>
                  </a:lnTo>
                  <a:lnTo>
                    <a:pt x="1080" y="404"/>
                  </a:lnTo>
                  <a:lnTo>
                    <a:pt x="1094" y="414"/>
                  </a:lnTo>
                  <a:lnTo>
                    <a:pt x="1104" y="426"/>
                  </a:lnTo>
                  <a:lnTo>
                    <a:pt x="1118" y="446"/>
                  </a:lnTo>
                  <a:close/>
                  <a:moveTo>
                    <a:pt x="784" y="288"/>
                  </a:moveTo>
                  <a:lnTo>
                    <a:pt x="784" y="288"/>
                  </a:lnTo>
                  <a:lnTo>
                    <a:pt x="786" y="290"/>
                  </a:lnTo>
                  <a:lnTo>
                    <a:pt x="788" y="288"/>
                  </a:lnTo>
                  <a:lnTo>
                    <a:pt x="790" y="286"/>
                  </a:lnTo>
                  <a:lnTo>
                    <a:pt x="790" y="282"/>
                  </a:lnTo>
                  <a:lnTo>
                    <a:pt x="788" y="278"/>
                  </a:lnTo>
                  <a:lnTo>
                    <a:pt x="784" y="274"/>
                  </a:lnTo>
                  <a:lnTo>
                    <a:pt x="782" y="276"/>
                  </a:lnTo>
                  <a:lnTo>
                    <a:pt x="784" y="288"/>
                  </a:lnTo>
                  <a:close/>
                  <a:moveTo>
                    <a:pt x="1474" y="80"/>
                  </a:moveTo>
                  <a:lnTo>
                    <a:pt x="1474" y="80"/>
                  </a:lnTo>
                  <a:lnTo>
                    <a:pt x="1476" y="80"/>
                  </a:lnTo>
                  <a:lnTo>
                    <a:pt x="1476" y="78"/>
                  </a:lnTo>
                  <a:lnTo>
                    <a:pt x="1474" y="72"/>
                  </a:lnTo>
                  <a:lnTo>
                    <a:pt x="1468" y="68"/>
                  </a:lnTo>
                  <a:lnTo>
                    <a:pt x="1466" y="68"/>
                  </a:lnTo>
                  <a:lnTo>
                    <a:pt x="1464" y="68"/>
                  </a:lnTo>
                  <a:lnTo>
                    <a:pt x="1464" y="72"/>
                  </a:lnTo>
                  <a:lnTo>
                    <a:pt x="1464" y="76"/>
                  </a:lnTo>
                  <a:lnTo>
                    <a:pt x="1468" y="78"/>
                  </a:lnTo>
                  <a:lnTo>
                    <a:pt x="1474" y="80"/>
                  </a:lnTo>
                  <a:close/>
                  <a:moveTo>
                    <a:pt x="1436" y="292"/>
                  </a:moveTo>
                  <a:lnTo>
                    <a:pt x="1436" y="292"/>
                  </a:lnTo>
                  <a:lnTo>
                    <a:pt x="1442" y="296"/>
                  </a:lnTo>
                  <a:lnTo>
                    <a:pt x="1446" y="298"/>
                  </a:lnTo>
                  <a:lnTo>
                    <a:pt x="1448" y="298"/>
                  </a:lnTo>
                  <a:lnTo>
                    <a:pt x="1450" y="298"/>
                  </a:lnTo>
                  <a:lnTo>
                    <a:pt x="1452" y="296"/>
                  </a:lnTo>
                  <a:lnTo>
                    <a:pt x="1454" y="296"/>
                  </a:lnTo>
                  <a:lnTo>
                    <a:pt x="1458" y="298"/>
                  </a:lnTo>
                  <a:lnTo>
                    <a:pt x="1462" y="302"/>
                  </a:lnTo>
                  <a:lnTo>
                    <a:pt x="1468" y="306"/>
                  </a:lnTo>
                  <a:lnTo>
                    <a:pt x="1478" y="308"/>
                  </a:lnTo>
                  <a:lnTo>
                    <a:pt x="1490" y="306"/>
                  </a:lnTo>
                  <a:lnTo>
                    <a:pt x="1502" y="302"/>
                  </a:lnTo>
                  <a:lnTo>
                    <a:pt x="1514" y="298"/>
                  </a:lnTo>
                  <a:lnTo>
                    <a:pt x="1524" y="292"/>
                  </a:lnTo>
                  <a:lnTo>
                    <a:pt x="1534" y="284"/>
                  </a:lnTo>
                  <a:lnTo>
                    <a:pt x="1538" y="278"/>
                  </a:lnTo>
                  <a:lnTo>
                    <a:pt x="1542" y="272"/>
                  </a:lnTo>
                  <a:lnTo>
                    <a:pt x="1544" y="270"/>
                  </a:lnTo>
                  <a:lnTo>
                    <a:pt x="1548" y="270"/>
                  </a:lnTo>
                  <a:lnTo>
                    <a:pt x="1550" y="270"/>
                  </a:lnTo>
                  <a:lnTo>
                    <a:pt x="1556" y="272"/>
                  </a:lnTo>
                  <a:lnTo>
                    <a:pt x="1560" y="270"/>
                  </a:lnTo>
                  <a:lnTo>
                    <a:pt x="1566" y="268"/>
                  </a:lnTo>
                  <a:lnTo>
                    <a:pt x="1568" y="264"/>
                  </a:lnTo>
                  <a:lnTo>
                    <a:pt x="1570" y="260"/>
                  </a:lnTo>
                  <a:lnTo>
                    <a:pt x="1566" y="252"/>
                  </a:lnTo>
                  <a:lnTo>
                    <a:pt x="1564" y="246"/>
                  </a:lnTo>
                  <a:lnTo>
                    <a:pt x="1564" y="244"/>
                  </a:lnTo>
                  <a:lnTo>
                    <a:pt x="1566" y="242"/>
                  </a:lnTo>
                  <a:lnTo>
                    <a:pt x="1572" y="240"/>
                  </a:lnTo>
                  <a:lnTo>
                    <a:pt x="1574" y="238"/>
                  </a:lnTo>
                  <a:lnTo>
                    <a:pt x="1580" y="228"/>
                  </a:lnTo>
                  <a:lnTo>
                    <a:pt x="1580" y="216"/>
                  </a:lnTo>
                  <a:lnTo>
                    <a:pt x="1578" y="212"/>
                  </a:lnTo>
                  <a:lnTo>
                    <a:pt x="1576" y="208"/>
                  </a:lnTo>
                  <a:lnTo>
                    <a:pt x="1572" y="202"/>
                  </a:lnTo>
                  <a:lnTo>
                    <a:pt x="1566" y="202"/>
                  </a:lnTo>
                  <a:lnTo>
                    <a:pt x="1548" y="202"/>
                  </a:lnTo>
                  <a:lnTo>
                    <a:pt x="1546" y="204"/>
                  </a:lnTo>
                  <a:lnTo>
                    <a:pt x="1544" y="206"/>
                  </a:lnTo>
                  <a:lnTo>
                    <a:pt x="1542" y="210"/>
                  </a:lnTo>
                  <a:lnTo>
                    <a:pt x="1546" y="224"/>
                  </a:lnTo>
                  <a:lnTo>
                    <a:pt x="1550" y="236"/>
                  </a:lnTo>
                  <a:lnTo>
                    <a:pt x="1548" y="240"/>
                  </a:lnTo>
                  <a:lnTo>
                    <a:pt x="1542" y="240"/>
                  </a:lnTo>
                  <a:lnTo>
                    <a:pt x="1536" y="238"/>
                  </a:lnTo>
                  <a:lnTo>
                    <a:pt x="1530" y="242"/>
                  </a:lnTo>
                  <a:lnTo>
                    <a:pt x="1526" y="248"/>
                  </a:lnTo>
                  <a:lnTo>
                    <a:pt x="1522" y="254"/>
                  </a:lnTo>
                  <a:lnTo>
                    <a:pt x="1518" y="262"/>
                  </a:lnTo>
                  <a:lnTo>
                    <a:pt x="1514" y="266"/>
                  </a:lnTo>
                  <a:lnTo>
                    <a:pt x="1510" y="268"/>
                  </a:lnTo>
                  <a:lnTo>
                    <a:pt x="1504" y="266"/>
                  </a:lnTo>
                  <a:lnTo>
                    <a:pt x="1500" y="264"/>
                  </a:lnTo>
                  <a:lnTo>
                    <a:pt x="1498" y="264"/>
                  </a:lnTo>
                  <a:lnTo>
                    <a:pt x="1494" y="268"/>
                  </a:lnTo>
                  <a:lnTo>
                    <a:pt x="1490" y="270"/>
                  </a:lnTo>
                  <a:lnTo>
                    <a:pt x="1488" y="264"/>
                  </a:lnTo>
                  <a:lnTo>
                    <a:pt x="1486" y="256"/>
                  </a:lnTo>
                  <a:lnTo>
                    <a:pt x="1488" y="250"/>
                  </a:lnTo>
                  <a:lnTo>
                    <a:pt x="1490" y="248"/>
                  </a:lnTo>
                  <a:lnTo>
                    <a:pt x="1490" y="244"/>
                  </a:lnTo>
                  <a:lnTo>
                    <a:pt x="1488" y="242"/>
                  </a:lnTo>
                  <a:lnTo>
                    <a:pt x="1484" y="244"/>
                  </a:lnTo>
                  <a:lnTo>
                    <a:pt x="1480" y="250"/>
                  </a:lnTo>
                  <a:lnTo>
                    <a:pt x="1480" y="262"/>
                  </a:lnTo>
                  <a:lnTo>
                    <a:pt x="1478" y="266"/>
                  </a:lnTo>
                  <a:lnTo>
                    <a:pt x="1476" y="268"/>
                  </a:lnTo>
                  <a:lnTo>
                    <a:pt x="1470" y="270"/>
                  </a:lnTo>
                  <a:lnTo>
                    <a:pt x="1460" y="268"/>
                  </a:lnTo>
                  <a:lnTo>
                    <a:pt x="1448" y="266"/>
                  </a:lnTo>
                  <a:lnTo>
                    <a:pt x="1434" y="266"/>
                  </a:lnTo>
                  <a:lnTo>
                    <a:pt x="1424" y="264"/>
                  </a:lnTo>
                  <a:lnTo>
                    <a:pt x="1416" y="266"/>
                  </a:lnTo>
                  <a:lnTo>
                    <a:pt x="1414" y="268"/>
                  </a:lnTo>
                  <a:lnTo>
                    <a:pt x="1414" y="270"/>
                  </a:lnTo>
                  <a:lnTo>
                    <a:pt x="1416" y="278"/>
                  </a:lnTo>
                  <a:lnTo>
                    <a:pt x="1420" y="280"/>
                  </a:lnTo>
                  <a:lnTo>
                    <a:pt x="1428" y="284"/>
                  </a:lnTo>
                  <a:lnTo>
                    <a:pt x="1436" y="292"/>
                  </a:lnTo>
                  <a:close/>
                  <a:moveTo>
                    <a:pt x="1546" y="156"/>
                  </a:moveTo>
                  <a:lnTo>
                    <a:pt x="1546" y="156"/>
                  </a:lnTo>
                  <a:lnTo>
                    <a:pt x="1552" y="162"/>
                  </a:lnTo>
                  <a:lnTo>
                    <a:pt x="1562" y="170"/>
                  </a:lnTo>
                  <a:lnTo>
                    <a:pt x="1572" y="178"/>
                  </a:lnTo>
                  <a:lnTo>
                    <a:pt x="1582" y="190"/>
                  </a:lnTo>
                  <a:lnTo>
                    <a:pt x="1586" y="196"/>
                  </a:lnTo>
                  <a:lnTo>
                    <a:pt x="1588" y="202"/>
                  </a:lnTo>
                  <a:lnTo>
                    <a:pt x="1590" y="210"/>
                  </a:lnTo>
                  <a:lnTo>
                    <a:pt x="1590" y="220"/>
                  </a:lnTo>
                  <a:lnTo>
                    <a:pt x="1592" y="224"/>
                  </a:lnTo>
                  <a:lnTo>
                    <a:pt x="1594" y="232"/>
                  </a:lnTo>
                  <a:lnTo>
                    <a:pt x="1598" y="236"/>
                  </a:lnTo>
                  <a:lnTo>
                    <a:pt x="1602" y="234"/>
                  </a:lnTo>
                  <a:lnTo>
                    <a:pt x="1604" y="230"/>
                  </a:lnTo>
                  <a:lnTo>
                    <a:pt x="1608" y="222"/>
                  </a:lnTo>
                  <a:lnTo>
                    <a:pt x="1608" y="214"/>
                  </a:lnTo>
                  <a:lnTo>
                    <a:pt x="1608" y="206"/>
                  </a:lnTo>
                  <a:lnTo>
                    <a:pt x="1604" y="196"/>
                  </a:lnTo>
                  <a:lnTo>
                    <a:pt x="1596" y="190"/>
                  </a:lnTo>
                  <a:lnTo>
                    <a:pt x="1582" y="178"/>
                  </a:lnTo>
                  <a:lnTo>
                    <a:pt x="1574" y="168"/>
                  </a:lnTo>
                  <a:lnTo>
                    <a:pt x="1566" y="160"/>
                  </a:lnTo>
                  <a:lnTo>
                    <a:pt x="1556" y="154"/>
                  </a:lnTo>
                  <a:lnTo>
                    <a:pt x="1538" y="142"/>
                  </a:lnTo>
                  <a:lnTo>
                    <a:pt x="1526" y="132"/>
                  </a:lnTo>
                  <a:lnTo>
                    <a:pt x="1518" y="126"/>
                  </a:lnTo>
                  <a:lnTo>
                    <a:pt x="1516" y="126"/>
                  </a:lnTo>
                  <a:lnTo>
                    <a:pt x="1514" y="128"/>
                  </a:lnTo>
                  <a:lnTo>
                    <a:pt x="1510" y="132"/>
                  </a:lnTo>
                  <a:lnTo>
                    <a:pt x="1508" y="134"/>
                  </a:lnTo>
                  <a:lnTo>
                    <a:pt x="1510" y="136"/>
                  </a:lnTo>
                  <a:lnTo>
                    <a:pt x="1516" y="138"/>
                  </a:lnTo>
                  <a:lnTo>
                    <a:pt x="1530" y="144"/>
                  </a:lnTo>
                  <a:lnTo>
                    <a:pt x="1538" y="150"/>
                  </a:lnTo>
                  <a:lnTo>
                    <a:pt x="1546" y="156"/>
                  </a:lnTo>
                  <a:close/>
                  <a:moveTo>
                    <a:pt x="1500" y="128"/>
                  </a:moveTo>
                  <a:lnTo>
                    <a:pt x="1500" y="128"/>
                  </a:lnTo>
                  <a:lnTo>
                    <a:pt x="1502" y="126"/>
                  </a:lnTo>
                  <a:lnTo>
                    <a:pt x="1502" y="122"/>
                  </a:lnTo>
                  <a:lnTo>
                    <a:pt x="1496" y="116"/>
                  </a:lnTo>
                  <a:lnTo>
                    <a:pt x="1492" y="114"/>
                  </a:lnTo>
                  <a:lnTo>
                    <a:pt x="1490" y="114"/>
                  </a:lnTo>
                  <a:lnTo>
                    <a:pt x="1486" y="114"/>
                  </a:lnTo>
                  <a:lnTo>
                    <a:pt x="1484" y="118"/>
                  </a:lnTo>
                  <a:lnTo>
                    <a:pt x="1484" y="120"/>
                  </a:lnTo>
                  <a:lnTo>
                    <a:pt x="1484" y="124"/>
                  </a:lnTo>
                  <a:lnTo>
                    <a:pt x="1488" y="128"/>
                  </a:lnTo>
                  <a:lnTo>
                    <a:pt x="1494" y="130"/>
                  </a:lnTo>
                  <a:lnTo>
                    <a:pt x="1498" y="130"/>
                  </a:lnTo>
                  <a:lnTo>
                    <a:pt x="1500" y="128"/>
                  </a:lnTo>
                  <a:close/>
                  <a:moveTo>
                    <a:pt x="726" y="46"/>
                  </a:moveTo>
                  <a:lnTo>
                    <a:pt x="726" y="46"/>
                  </a:lnTo>
                  <a:lnTo>
                    <a:pt x="726" y="50"/>
                  </a:lnTo>
                  <a:lnTo>
                    <a:pt x="724" y="54"/>
                  </a:lnTo>
                  <a:lnTo>
                    <a:pt x="716" y="62"/>
                  </a:lnTo>
                  <a:lnTo>
                    <a:pt x="714" y="66"/>
                  </a:lnTo>
                  <a:lnTo>
                    <a:pt x="716" y="70"/>
                  </a:lnTo>
                  <a:lnTo>
                    <a:pt x="718" y="72"/>
                  </a:lnTo>
                  <a:lnTo>
                    <a:pt x="726" y="72"/>
                  </a:lnTo>
                  <a:lnTo>
                    <a:pt x="738" y="72"/>
                  </a:lnTo>
                  <a:lnTo>
                    <a:pt x="742" y="74"/>
                  </a:lnTo>
                  <a:lnTo>
                    <a:pt x="746" y="78"/>
                  </a:lnTo>
                  <a:lnTo>
                    <a:pt x="752" y="88"/>
                  </a:lnTo>
                  <a:lnTo>
                    <a:pt x="758" y="104"/>
                  </a:lnTo>
                  <a:lnTo>
                    <a:pt x="762" y="106"/>
                  </a:lnTo>
                  <a:lnTo>
                    <a:pt x="764" y="108"/>
                  </a:lnTo>
                  <a:lnTo>
                    <a:pt x="774" y="110"/>
                  </a:lnTo>
                  <a:lnTo>
                    <a:pt x="786" y="110"/>
                  </a:lnTo>
                  <a:lnTo>
                    <a:pt x="798" y="110"/>
                  </a:lnTo>
                  <a:lnTo>
                    <a:pt x="810" y="108"/>
                  </a:lnTo>
                  <a:lnTo>
                    <a:pt x="820" y="108"/>
                  </a:lnTo>
                  <a:lnTo>
                    <a:pt x="828" y="110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20"/>
                  </a:lnTo>
                  <a:lnTo>
                    <a:pt x="826" y="122"/>
                  </a:lnTo>
                  <a:lnTo>
                    <a:pt x="822" y="122"/>
                  </a:lnTo>
                  <a:lnTo>
                    <a:pt x="816" y="120"/>
                  </a:lnTo>
                  <a:lnTo>
                    <a:pt x="808" y="120"/>
                  </a:lnTo>
                  <a:lnTo>
                    <a:pt x="802" y="118"/>
                  </a:lnTo>
                  <a:lnTo>
                    <a:pt x="798" y="120"/>
                  </a:lnTo>
                  <a:lnTo>
                    <a:pt x="794" y="124"/>
                  </a:lnTo>
                  <a:lnTo>
                    <a:pt x="790" y="130"/>
                  </a:lnTo>
                  <a:lnTo>
                    <a:pt x="784" y="134"/>
                  </a:lnTo>
                  <a:lnTo>
                    <a:pt x="778" y="134"/>
                  </a:lnTo>
                  <a:lnTo>
                    <a:pt x="772" y="132"/>
                  </a:lnTo>
                  <a:lnTo>
                    <a:pt x="766" y="130"/>
                  </a:lnTo>
                  <a:lnTo>
                    <a:pt x="760" y="130"/>
                  </a:lnTo>
                  <a:lnTo>
                    <a:pt x="756" y="132"/>
                  </a:lnTo>
                  <a:lnTo>
                    <a:pt x="756" y="138"/>
                  </a:lnTo>
                  <a:lnTo>
                    <a:pt x="756" y="142"/>
                  </a:lnTo>
                  <a:lnTo>
                    <a:pt x="760" y="144"/>
                  </a:lnTo>
                  <a:lnTo>
                    <a:pt x="768" y="146"/>
                  </a:lnTo>
                  <a:lnTo>
                    <a:pt x="780" y="156"/>
                  </a:lnTo>
                  <a:lnTo>
                    <a:pt x="786" y="164"/>
                  </a:lnTo>
                  <a:lnTo>
                    <a:pt x="790" y="170"/>
                  </a:lnTo>
                  <a:lnTo>
                    <a:pt x="790" y="174"/>
                  </a:lnTo>
                  <a:lnTo>
                    <a:pt x="788" y="176"/>
                  </a:lnTo>
                  <a:lnTo>
                    <a:pt x="784" y="180"/>
                  </a:lnTo>
                  <a:lnTo>
                    <a:pt x="784" y="184"/>
                  </a:lnTo>
                  <a:lnTo>
                    <a:pt x="784" y="188"/>
                  </a:lnTo>
                  <a:lnTo>
                    <a:pt x="788" y="194"/>
                  </a:lnTo>
                  <a:lnTo>
                    <a:pt x="792" y="196"/>
                  </a:lnTo>
                  <a:lnTo>
                    <a:pt x="796" y="198"/>
                  </a:lnTo>
                  <a:lnTo>
                    <a:pt x="802" y="198"/>
                  </a:lnTo>
                  <a:lnTo>
                    <a:pt x="806" y="196"/>
                  </a:lnTo>
                  <a:lnTo>
                    <a:pt x="810" y="192"/>
                  </a:lnTo>
                  <a:lnTo>
                    <a:pt x="814" y="186"/>
                  </a:lnTo>
                  <a:lnTo>
                    <a:pt x="816" y="178"/>
                  </a:lnTo>
                  <a:lnTo>
                    <a:pt x="822" y="158"/>
                  </a:lnTo>
                  <a:lnTo>
                    <a:pt x="826" y="150"/>
                  </a:lnTo>
                  <a:lnTo>
                    <a:pt x="828" y="150"/>
                  </a:lnTo>
                  <a:lnTo>
                    <a:pt x="828" y="154"/>
                  </a:lnTo>
                  <a:lnTo>
                    <a:pt x="824" y="168"/>
                  </a:lnTo>
                  <a:lnTo>
                    <a:pt x="824" y="174"/>
                  </a:lnTo>
                  <a:lnTo>
                    <a:pt x="824" y="178"/>
                  </a:lnTo>
                  <a:lnTo>
                    <a:pt x="828" y="180"/>
                  </a:lnTo>
                  <a:lnTo>
                    <a:pt x="832" y="184"/>
                  </a:lnTo>
                  <a:lnTo>
                    <a:pt x="844" y="188"/>
                  </a:lnTo>
                  <a:lnTo>
                    <a:pt x="852" y="192"/>
                  </a:lnTo>
                  <a:lnTo>
                    <a:pt x="860" y="198"/>
                  </a:lnTo>
                  <a:lnTo>
                    <a:pt x="870" y="206"/>
                  </a:lnTo>
                  <a:lnTo>
                    <a:pt x="878" y="212"/>
                  </a:lnTo>
                  <a:lnTo>
                    <a:pt x="886" y="214"/>
                  </a:lnTo>
                  <a:lnTo>
                    <a:pt x="892" y="216"/>
                  </a:lnTo>
                  <a:lnTo>
                    <a:pt x="906" y="218"/>
                  </a:lnTo>
                  <a:lnTo>
                    <a:pt x="916" y="220"/>
                  </a:lnTo>
                  <a:lnTo>
                    <a:pt x="926" y="226"/>
                  </a:lnTo>
                  <a:lnTo>
                    <a:pt x="940" y="232"/>
                  </a:lnTo>
                  <a:lnTo>
                    <a:pt x="954" y="238"/>
                  </a:lnTo>
                  <a:lnTo>
                    <a:pt x="966" y="242"/>
                  </a:lnTo>
                  <a:lnTo>
                    <a:pt x="980" y="252"/>
                  </a:lnTo>
                  <a:lnTo>
                    <a:pt x="988" y="258"/>
                  </a:lnTo>
                  <a:lnTo>
                    <a:pt x="994" y="266"/>
                  </a:lnTo>
                  <a:lnTo>
                    <a:pt x="1004" y="284"/>
                  </a:lnTo>
                  <a:lnTo>
                    <a:pt x="1014" y="302"/>
                  </a:lnTo>
                  <a:lnTo>
                    <a:pt x="1024" y="318"/>
                  </a:lnTo>
                  <a:lnTo>
                    <a:pt x="1028" y="324"/>
                  </a:lnTo>
                  <a:lnTo>
                    <a:pt x="1030" y="328"/>
                  </a:lnTo>
                  <a:lnTo>
                    <a:pt x="1028" y="330"/>
                  </a:lnTo>
                  <a:lnTo>
                    <a:pt x="1026" y="332"/>
                  </a:lnTo>
                  <a:lnTo>
                    <a:pt x="1022" y="336"/>
                  </a:lnTo>
                  <a:lnTo>
                    <a:pt x="1020" y="338"/>
                  </a:lnTo>
                  <a:lnTo>
                    <a:pt x="1020" y="344"/>
                  </a:lnTo>
                  <a:lnTo>
                    <a:pt x="1024" y="350"/>
                  </a:lnTo>
                  <a:lnTo>
                    <a:pt x="1028" y="354"/>
                  </a:lnTo>
                  <a:lnTo>
                    <a:pt x="1036" y="360"/>
                  </a:lnTo>
                  <a:lnTo>
                    <a:pt x="1040" y="364"/>
                  </a:lnTo>
                  <a:lnTo>
                    <a:pt x="1044" y="368"/>
                  </a:lnTo>
                  <a:lnTo>
                    <a:pt x="1044" y="372"/>
                  </a:lnTo>
                  <a:lnTo>
                    <a:pt x="1040" y="380"/>
                  </a:lnTo>
                  <a:lnTo>
                    <a:pt x="1036" y="394"/>
                  </a:lnTo>
                  <a:lnTo>
                    <a:pt x="1036" y="396"/>
                  </a:lnTo>
                  <a:lnTo>
                    <a:pt x="1038" y="398"/>
                  </a:lnTo>
                  <a:lnTo>
                    <a:pt x="1044" y="396"/>
                  </a:lnTo>
                  <a:lnTo>
                    <a:pt x="1046" y="396"/>
                  </a:lnTo>
                  <a:lnTo>
                    <a:pt x="1050" y="396"/>
                  </a:lnTo>
                  <a:lnTo>
                    <a:pt x="1052" y="398"/>
                  </a:lnTo>
                  <a:lnTo>
                    <a:pt x="1054" y="398"/>
                  </a:lnTo>
                  <a:lnTo>
                    <a:pt x="1060" y="398"/>
                  </a:lnTo>
                  <a:lnTo>
                    <a:pt x="1068" y="398"/>
                  </a:lnTo>
                  <a:lnTo>
                    <a:pt x="1074" y="400"/>
                  </a:lnTo>
                  <a:lnTo>
                    <a:pt x="1080" y="404"/>
                  </a:lnTo>
                  <a:lnTo>
                    <a:pt x="1078" y="116"/>
                  </a:lnTo>
                  <a:lnTo>
                    <a:pt x="1070" y="114"/>
                  </a:lnTo>
                  <a:lnTo>
                    <a:pt x="1060" y="110"/>
                  </a:lnTo>
                  <a:lnTo>
                    <a:pt x="1038" y="100"/>
                  </a:lnTo>
                  <a:lnTo>
                    <a:pt x="1002" y="76"/>
                  </a:lnTo>
                  <a:lnTo>
                    <a:pt x="996" y="72"/>
                  </a:lnTo>
                  <a:lnTo>
                    <a:pt x="988" y="72"/>
                  </a:lnTo>
                  <a:lnTo>
                    <a:pt x="982" y="74"/>
                  </a:lnTo>
                  <a:lnTo>
                    <a:pt x="976" y="76"/>
                  </a:lnTo>
                  <a:lnTo>
                    <a:pt x="970" y="80"/>
                  </a:lnTo>
                  <a:lnTo>
                    <a:pt x="966" y="84"/>
                  </a:lnTo>
                  <a:lnTo>
                    <a:pt x="964" y="88"/>
                  </a:lnTo>
                  <a:lnTo>
                    <a:pt x="964" y="92"/>
                  </a:lnTo>
                  <a:lnTo>
                    <a:pt x="966" y="96"/>
                  </a:lnTo>
                  <a:lnTo>
                    <a:pt x="964" y="100"/>
                  </a:lnTo>
                  <a:lnTo>
                    <a:pt x="956" y="106"/>
                  </a:lnTo>
                  <a:lnTo>
                    <a:pt x="946" y="110"/>
                  </a:lnTo>
                  <a:lnTo>
                    <a:pt x="942" y="110"/>
                  </a:lnTo>
                  <a:lnTo>
                    <a:pt x="938" y="108"/>
                  </a:lnTo>
                  <a:lnTo>
                    <a:pt x="936" y="108"/>
                  </a:lnTo>
                  <a:lnTo>
                    <a:pt x="934" y="110"/>
                  </a:lnTo>
                  <a:lnTo>
                    <a:pt x="928" y="116"/>
                  </a:lnTo>
                  <a:lnTo>
                    <a:pt x="914" y="138"/>
                  </a:lnTo>
                  <a:lnTo>
                    <a:pt x="906" y="148"/>
                  </a:lnTo>
                  <a:lnTo>
                    <a:pt x="898" y="158"/>
                  </a:lnTo>
                  <a:lnTo>
                    <a:pt x="890" y="164"/>
                  </a:lnTo>
                  <a:lnTo>
                    <a:pt x="886" y="164"/>
                  </a:lnTo>
                  <a:lnTo>
                    <a:pt x="882" y="164"/>
                  </a:lnTo>
                  <a:lnTo>
                    <a:pt x="876" y="160"/>
                  </a:lnTo>
                  <a:lnTo>
                    <a:pt x="872" y="156"/>
                  </a:lnTo>
                  <a:lnTo>
                    <a:pt x="870" y="150"/>
                  </a:lnTo>
                  <a:lnTo>
                    <a:pt x="868" y="144"/>
                  </a:lnTo>
                  <a:lnTo>
                    <a:pt x="864" y="132"/>
                  </a:lnTo>
                  <a:lnTo>
                    <a:pt x="862" y="126"/>
                  </a:lnTo>
                  <a:lnTo>
                    <a:pt x="860" y="120"/>
                  </a:lnTo>
                  <a:lnTo>
                    <a:pt x="856" y="118"/>
                  </a:lnTo>
                  <a:lnTo>
                    <a:pt x="854" y="118"/>
                  </a:lnTo>
                  <a:lnTo>
                    <a:pt x="852" y="124"/>
                  </a:lnTo>
                  <a:lnTo>
                    <a:pt x="852" y="126"/>
                  </a:lnTo>
                  <a:lnTo>
                    <a:pt x="846" y="114"/>
                  </a:lnTo>
                  <a:lnTo>
                    <a:pt x="842" y="102"/>
                  </a:lnTo>
                  <a:lnTo>
                    <a:pt x="842" y="94"/>
                  </a:lnTo>
                  <a:lnTo>
                    <a:pt x="842" y="86"/>
                  </a:lnTo>
                  <a:lnTo>
                    <a:pt x="844" y="80"/>
                  </a:lnTo>
                  <a:lnTo>
                    <a:pt x="846" y="66"/>
                  </a:lnTo>
                  <a:lnTo>
                    <a:pt x="846" y="58"/>
                  </a:lnTo>
                  <a:lnTo>
                    <a:pt x="844" y="48"/>
                  </a:lnTo>
                  <a:lnTo>
                    <a:pt x="840" y="40"/>
                  </a:lnTo>
                  <a:lnTo>
                    <a:pt x="838" y="36"/>
                  </a:lnTo>
                  <a:lnTo>
                    <a:pt x="834" y="36"/>
                  </a:lnTo>
                  <a:lnTo>
                    <a:pt x="830" y="36"/>
                  </a:lnTo>
                  <a:lnTo>
                    <a:pt x="826" y="36"/>
                  </a:lnTo>
                  <a:lnTo>
                    <a:pt x="818" y="36"/>
                  </a:lnTo>
                  <a:lnTo>
                    <a:pt x="810" y="32"/>
                  </a:lnTo>
                  <a:lnTo>
                    <a:pt x="798" y="26"/>
                  </a:lnTo>
                  <a:lnTo>
                    <a:pt x="786" y="18"/>
                  </a:lnTo>
                  <a:lnTo>
                    <a:pt x="776" y="16"/>
                  </a:lnTo>
                  <a:lnTo>
                    <a:pt x="770" y="16"/>
                  </a:lnTo>
                  <a:lnTo>
                    <a:pt x="764" y="20"/>
                  </a:lnTo>
                  <a:lnTo>
                    <a:pt x="756" y="28"/>
                  </a:lnTo>
                  <a:lnTo>
                    <a:pt x="752" y="32"/>
                  </a:lnTo>
                  <a:lnTo>
                    <a:pt x="748" y="34"/>
                  </a:lnTo>
                  <a:lnTo>
                    <a:pt x="740" y="36"/>
                  </a:lnTo>
                  <a:lnTo>
                    <a:pt x="732" y="38"/>
                  </a:lnTo>
                  <a:lnTo>
                    <a:pt x="728" y="40"/>
                  </a:lnTo>
                  <a:lnTo>
                    <a:pt x="726" y="42"/>
                  </a:lnTo>
                  <a:lnTo>
                    <a:pt x="726" y="46"/>
                  </a:lnTo>
                  <a:close/>
                  <a:moveTo>
                    <a:pt x="1600" y="438"/>
                  </a:moveTo>
                  <a:lnTo>
                    <a:pt x="1600" y="438"/>
                  </a:lnTo>
                  <a:lnTo>
                    <a:pt x="1594" y="436"/>
                  </a:lnTo>
                  <a:lnTo>
                    <a:pt x="1588" y="434"/>
                  </a:lnTo>
                  <a:lnTo>
                    <a:pt x="1586" y="436"/>
                  </a:lnTo>
                  <a:lnTo>
                    <a:pt x="1588" y="438"/>
                  </a:lnTo>
                  <a:lnTo>
                    <a:pt x="1590" y="442"/>
                  </a:lnTo>
                  <a:lnTo>
                    <a:pt x="1590" y="444"/>
                  </a:lnTo>
                  <a:lnTo>
                    <a:pt x="1592" y="446"/>
                  </a:lnTo>
                  <a:lnTo>
                    <a:pt x="1596" y="448"/>
                  </a:lnTo>
                  <a:lnTo>
                    <a:pt x="1600" y="448"/>
                  </a:lnTo>
                  <a:lnTo>
                    <a:pt x="1604" y="446"/>
                  </a:lnTo>
                  <a:lnTo>
                    <a:pt x="1604" y="444"/>
                  </a:lnTo>
                  <a:lnTo>
                    <a:pt x="1600" y="438"/>
                  </a:lnTo>
                  <a:close/>
                  <a:moveTo>
                    <a:pt x="1606" y="1248"/>
                  </a:moveTo>
                  <a:lnTo>
                    <a:pt x="1606" y="1248"/>
                  </a:lnTo>
                  <a:lnTo>
                    <a:pt x="1606" y="1252"/>
                  </a:lnTo>
                  <a:lnTo>
                    <a:pt x="1604" y="1260"/>
                  </a:lnTo>
                  <a:lnTo>
                    <a:pt x="1604" y="1268"/>
                  </a:lnTo>
                  <a:lnTo>
                    <a:pt x="1604" y="1272"/>
                  </a:lnTo>
                  <a:lnTo>
                    <a:pt x="1606" y="1274"/>
                  </a:lnTo>
                  <a:lnTo>
                    <a:pt x="1608" y="1274"/>
                  </a:lnTo>
                  <a:lnTo>
                    <a:pt x="1610" y="1270"/>
                  </a:lnTo>
                  <a:lnTo>
                    <a:pt x="1610" y="1260"/>
                  </a:lnTo>
                  <a:lnTo>
                    <a:pt x="1614" y="1250"/>
                  </a:lnTo>
                  <a:lnTo>
                    <a:pt x="1620" y="1240"/>
                  </a:lnTo>
                  <a:lnTo>
                    <a:pt x="1620" y="1236"/>
                  </a:lnTo>
                  <a:lnTo>
                    <a:pt x="1618" y="1232"/>
                  </a:lnTo>
                  <a:lnTo>
                    <a:pt x="1618" y="1228"/>
                  </a:lnTo>
                  <a:lnTo>
                    <a:pt x="1616" y="1224"/>
                  </a:lnTo>
                  <a:lnTo>
                    <a:pt x="1616" y="1220"/>
                  </a:lnTo>
                  <a:lnTo>
                    <a:pt x="1614" y="1220"/>
                  </a:lnTo>
                  <a:lnTo>
                    <a:pt x="1612" y="1224"/>
                  </a:lnTo>
                  <a:lnTo>
                    <a:pt x="1612" y="1230"/>
                  </a:lnTo>
                  <a:lnTo>
                    <a:pt x="1612" y="1234"/>
                  </a:lnTo>
                  <a:lnTo>
                    <a:pt x="1612" y="1236"/>
                  </a:lnTo>
                  <a:lnTo>
                    <a:pt x="1608" y="1240"/>
                  </a:lnTo>
                  <a:lnTo>
                    <a:pt x="1606" y="1244"/>
                  </a:lnTo>
                  <a:lnTo>
                    <a:pt x="1604" y="1246"/>
                  </a:lnTo>
                  <a:lnTo>
                    <a:pt x="1606" y="1248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51" name="Freeform 6153">
              <a:extLst>
                <a:ext uri="{FF2B5EF4-FFF2-40B4-BE49-F238E27FC236}">
                  <a16:creationId xmlns:a16="http://schemas.microsoft.com/office/drawing/2014/main" id="{16273352-B768-46BB-A580-42E5F11561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0913" y="2755900"/>
              <a:ext cx="1762125" cy="2303463"/>
            </a:xfrm>
            <a:custGeom>
              <a:avLst/>
              <a:gdLst>
                <a:gd name="T0" fmla="*/ 1666909 w 2776"/>
                <a:gd name="T1" fmla="*/ 1643154 h 3628"/>
                <a:gd name="T2" fmla="*/ 1572963 w 2776"/>
                <a:gd name="T3" fmla="*/ 1734581 h 3628"/>
                <a:gd name="T4" fmla="*/ 1567885 w 2776"/>
                <a:gd name="T5" fmla="*/ 1859024 h 3628"/>
                <a:gd name="T6" fmla="*/ 1595815 w 2776"/>
                <a:gd name="T7" fmla="*/ 1991086 h 3628"/>
                <a:gd name="T8" fmla="*/ 1712613 w 2776"/>
                <a:gd name="T9" fmla="*/ 1728232 h 3628"/>
                <a:gd name="T10" fmla="*/ 1736734 w 2776"/>
                <a:gd name="T11" fmla="*/ 1666011 h 3628"/>
                <a:gd name="T12" fmla="*/ 1698648 w 2776"/>
                <a:gd name="T13" fmla="*/ 844434 h 3628"/>
                <a:gd name="T14" fmla="*/ 1576772 w 2776"/>
                <a:gd name="T15" fmla="*/ 868560 h 3628"/>
                <a:gd name="T16" fmla="*/ 1533607 w 2776"/>
                <a:gd name="T17" fmla="*/ 784752 h 3628"/>
                <a:gd name="T18" fmla="*/ 1484095 w 2776"/>
                <a:gd name="T19" fmla="*/ 730150 h 3628"/>
                <a:gd name="T20" fmla="*/ 1434583 w 2776"/>
                <a:gd name="T21" fmla="*/ 633643 h 3628"/>
                <a:gd name="T22" fmla="*/ 1401575 w 2776"/>
                <a:gd name="T23" fmla="*/ 539676 h 3628"/>
                <a:gd name="T24" fmla="*/ 1353332 w 2776"/>
                <a:gd name="T25" fmla="*/ 454597 h 3628"/>
                <a:gd name="T26" fmla="*/ 1301281 w 2776"/>
                <a:gd name="T27" fmla="*/ 313647 h 3628"/>
                <a:gd name="T28" fmla="*/ 1263195 w 2776"/>
                <a:gd name="T29" fmla="*/ 199363 h 3628"/>
                <a:gd name="T30" fmla="*/ 1197179 w 2776"/>
                <a:gd name="T31" fmla="*/ 219680 h 3628"/>
                <a:gd name="T32" fmla="*/ 1090537 w 2776"/>
                <a:gd name="T33" fmla="*/ 195553 h 3628"/>
                <a:gd name="T34" fmla="*/ 983895 w 2776"/>
                <a:gd name="T35" fmla="*/ 156189 h 3628"/>
                <a:gd name="T36" fmla="*/ 873445 w 2776"/>
                <a:gd name="T37" fmla="*/ 208251 h 3628"/>
                <a:gd name="T38" fmla="*/ 743952 w 2776"/>
                <a:gd name="T39" fmla="*/ 142220 h 3628"/>
                <a:gd name="T40" fmla="*/ 731256 w 2776"/>
                <a:gd name="T41" fmla="*/ 69840 h 3628"/>
                <a:gd name="T42" fmla="*/ 712213 w 2776"/>
                <a:gd name="T43" fmla="*/ 20317 h 3628"/>
                <a:gd name="T44" fmla="*/ 633502 w 2776"/>
                <a:gd name="T45" fmla="*/ 8889 h 3628"/>
                <a:gd name="T46" fmla="*/ 534477 w 2776"/>
                <a:gd name="T47" fmla="*/ 17778 h 3628"/>
                <a:gd name="T48" fmla="*/ 424027 w 2776"/>
                <a:gd name="T49" fmla="*/ 54602 h 3628"/>
                <a:gd name="T50" fmla="*/ 344046 w 2776"/>
                <a:gd name="T51" fmla="*/ 72380 h 3628"/>
                <a:gd name="T52" fmla="*/ 210744 w 2776"/>
                <a:gd name="T53" fmla="*/ 162538 h 3628"/>
                <a:gd name="T54" fmla="*/ 124415 w 2776"/>
                <a:gd name="T55" fmla="*/ 312377 h 3628"/>
                <a:gd name="T56" fmla="*/ 38086 w 2776"/>
                <a:gd name="T57" fmla="*/ 453328 h 3628"/>
                <a:gd name="T58" fmla="*/ 15235 w 2776"/>
                <a:gd name="T59" fmla="*/ 537136 h 3628"/>
                <a:gd name="T60" fmla="*/ 38086 w 2776"/>
                <a:gd name="T61" fmla="*/ 626024 h 3628"/>
                <a:gd name="T62" fmla="*/ 25391 w 2776"/>
                <a:gd name="T63" fmla="*/ 775863 h 3628"/>
                <a:gd name="T64" fmla="*/ 34278 w 2776"/>
                <a:gd name="T65" fmla="*/ 802530 h 3628"/>
                <a:gd name="T66" fmla="*/ 34278 w 2776"/>
                <a:gd name="T67" fmla="*/ 825386 h 3628"/>
                <a:gd name="T68" fmla="*/ 54590 w 2776"/>
                <a:gd name="T69" fmla="*/ 848243 h 3628"/>
                <a:gd name="T70" fmla="*/ 71094 w 2776"/>
                <a:gd name="T71" fmla="*/ 863481 h 3628"/>
                <a:gd name="T72" fmla="*/ 106642 w 2776"/>
                <a:gd name="T73" fmla="*/ 909195 h 3628"/>
                <a:gd name="T74" fmla="*/ 115528 w 2776"/>
                <a:gd name="T75" fmla="*/ 940941 h 3628"/>
                <a:gd name="T76" fmla="*/ 171388 w 2776"/>
                <a:gd name="T77" fmla="*/ 996813 h 3628"/>
                <a:gd name="T78" fmla="*/ 319925 w 2776"/>
                <a:gd name="T79" fmla="*/ 1036177 h 3628"/>
                <a:gd name="T80" fmla="*/ 411332 w 2776"/>
                <a:gd name="T81" fmla="*/ 1038717 h 3628"/>
                <a:gd name="T82" fmla="*/ 535747 w 2776"/>
                <a:gd name="T83" fmla="*/ 993003 h 3628"/>
                <a:gd name="T84" fmla="*/ 632232 w 2776"/>
                <a:gd name="T85" fmla="*/ 1052685 h 3628"/>
                <a:gd name="T86" fmla="*/ 690631 w 2776"/>
                <a:gd name="T87" fmla="*/ 1069193 h 3628"/>
                <a:gd name="T88" fmla="*/ 686822 w 2776"/>
                <a:gd name="T89" fmla="*/ 1158081 h 3628"/>
                <a:gd name="T90" fmla="*/ 700787 w 2776"/>
                <a:gd name="T91" fmla="*/ 1193636 h 3628"/>
                <a:gd name="T92" fmla="*/ 690631 w 2776"/>
                <a:gd name="T93" fmla="*/ 1262206 h 3628"/>
                <a:gd name="T94" fmla="*/ 766804 w 2776"/>
                <a:gd name="T95" fmla="*/ 1376491 h 3628"/>
                <a:gd name="T96" fmla="*/ 797273 w 2776"/>
                <a:gd name="T97" fmla="*/ 1521251 h 3628"/>
                <a:gd name="T98" fmla="*/ 746491 w 2776"/>
                <a:gd name="T99" fmla="*/ 1737121 h 3628"/>
                <a:gd name="T100" fmla="*/ 846785 w 2776"/>
                <a:gd name="T101" fmla="*/ 2073625 h 3628"/>
                <a:gd name="T102" fmla="*/ 903914 w 2776"/>
                <a:gd name="T103" fmla="*/ 2242511 h 3628"/>
                <a:gd name="T104" fmla="*/ 934383 w 2776"/>
                <a:gd name="T105" fmla="*/ 2289495 h 3628"/>
                <a:gd name="T106" fmla="*/ 1009286 w 2776"/>
                <a:gd name="T107" fmla="*/ 2284416 h 3628"/>
                <a:gd name="T108" fmla="*/ 1104502 w 2776"/>
                <a:gd name="T109" fmla="*/ 2269178 h 3628"/>
                <a:gd name="T110" fmla="*/ 1280968 w 2776"/>
                <a:gd name="T111" fmla="*/ 2079974 h 3628"/>
                <a:gd name="T112" fmla="*/ 1354602 w 2776"/>
                <a:gd name="T113" fmla="*/ 1940293 h 3628"/>
                <a:gd name="T114" fmla="*/ 1338098 w 2776"/>
                <a:gd name="T115" fmla="*/ 1812041 h 3628"/>
                <a:gd name="T116" fmla="*/ 1482826 w 2776"/>
                <a:gd name="T117" fmla="*/ 1673630 h 3628"/>
                <a:gd name="T118" fmla="*/ 1475208 w 2776"/>
                <a:gd name="T119" fmla="*/ 1513632 h 3628"/>
                <a:gd name="T120" fmla="*/ 1448548 w 2776"/>
                <a:gd name="T121" fmla="*/ 1400617 h 3628"/>
                <a:gd name="T122" fmla="*/ 1491712 w 2776"/>
                <a:gd name="T123" fmla="*/ 1268555 h 3628"/>
                <a:gd name="T124" fmla="*/ 1679605 w 2776"/>
                <a:gd name="T125" fmla="*/ 1045066 h 3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76"/>
                <a:gd name="T190" fmla="*/ 0 h 3628"/>
                <a:gd name="T191" fmla="*/ 2776 w 2776"/>
                <a:gd name="T192" fmla="*/ 3628 h 3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76" h="3628">
                  <a:moveTo>
                    <a:pt x="2710" y="2504"/>
                  </a:moveTo>
                  <a:lnTo>
                    <a:pt x="2710" y="2504"/>
                  </a:lnTo>
                  <a:lnTo>
                    <a:pt x="2706" y="2498"/>
                  </a:lnTo>
                  <a:lnTo>
                    <a:pt x="2702" y="2492"/>
                  </a:lnTo>
                  <a:lnTo>
                    <a:pt x="2698" y="2476"/>
                  </a:lnTo>
                  <a:lnTo>
                    <a:pt x="2696" y="2470"/>
                  </a:lnTo>
                  <a:lnTo>
                    <a:pt x="2692" y="2466"/>
                  </a:lnTo>
                  <a:lnTo>
                    <a:pt x="2690" y="2468"/>
                  </a:lnTo>
                  <a:lnTo>
                    <a:pt x="2684" y="2472"/>
                  </a:lnTo>
                  <a:lnTo>
                    <a:pt x="2680" y="2480"/>
                  </a:lnTo>
                  <a:lnTo>
                    <a:pt x="2678" y="2486"/>
                  </a:lnTo>
                  <a:lnTo>
                    <a:pt x="2676" y="2508"/>
                  </a:lnTo>
                  <a:lnTo>
                    <a:pt x="2674" y="2518"/>
                  </a:lnTo>
                  <a:lnTo>
                    <a:pt x="2672" y="2526"/>
                  </a:lnTo>
                  <a:lnTo>
                    <a:pt x="2668" y="2532"/>
                  </a:lnTo>
                  <a:lnTo>
                    <a:pt x="2664" y="2536"/>
                  </a:lnTo>
                  <a:lnTo>
                    <a:pt x="2656" y="2542"/>
                  </a:lnTo>
                  <a:lnTo>
                    <a:pt x="2648" y="2544"/>
                  </a:lnTo>
                  <a:lnTo>
                    <a:pt x="2634" y="2546"/>
                  </a:lnTo>
                  <a:lnTo>
                    <a:pt x="2632" y="2548"/>
                  </a:lnTo>
                  <a:lnTo>
                    <a:pt x="2632" y="2554"/>
                  </a:lnTo>
                  <a:lnTo>
                    <a:pt x="2638" y="2566"/>
                  </a:lnTo>
                  <a:lnTo>
                    <a:pt x="2636" y="2572"/>
                  </a:lnTo>
                  <a:lnTo>
                    <a:pt x="2636" y="2576"/>
                  </a:lnTo>
                  <a:lnTo>
                    <a:pt x="2626" y="2588"/>
                  </a:lnTo>
                  <a:lnTo>
                    <a:pt x="2606" y="2608"/>
                  </a:lnTo>
                  <a:lnTo>
                    <a:pt x="2596" y="2618"/>
                  </a:lnTo>
                  <a:lnTo>
                    <a:pt x="2588" y="2628"/>
                  </a:lnTo>
                  <a:lnTo>
                    <a:pt x="2578" y="2640"/>
                  </a:lnTo>
                  <a:lnTo>
                    <a:pt x="2572" y="2646"/>
                  </a:lnTo>
                  <a:lnTo>
                    <a:pt x="2564" y="2650"/>
                  </a:lnTo>
                  <a:lnTo>
                    <a:pt x="2554" y="2652"/>
                  </a:lnTo>
                  <a:lnTo>
                    <a:pt x="2538" y="2656"/>
                  </a:lnTo>
                  <a:lnTo>
                    <a:pt x="2530" y="2658"/>
                  </a:lnTo>
                  <a:lnTo>
                    <a:pt x="2526" y="2660"/>
                  </a:lnTo>
                  <a:lnTo>
                    <a:pt x="2522" y="2664"/>
                  </a:lnTo>
                  <a:lnTo>
                    <a:pt x="2520" y="2668"/>
                  </a:lnTo>
                  <a:lnTo>
                    <a:pt x="2516" y="2670"/>
                  </a:lnTo>
                  <a:lnTo>
                    <a:pt x="2512" y="2670"/>
                  </a:lnTo>
                  <a:lnTo>
                    <a:pt x="2506" y="2670"/>
                  </a:lnTo>
                  <a:lnTo>
                    <a:pt x="2500" y="2670"/>
                  </a:lnTo>
                  <a:lnTo>
                    <a:pt x="2496" y="2670"/>
                  </a:lnTo>
                  <a:lnTo>
                    <a:pt x="2496" y="2672"/>
                  </a:lnTo>
                  <a:lnTo>
                    <a:pt x="2496" y="2676"/>
                  </a:lnTo>
                  <a:lnTo>
                    <a:pt x="2494" y="2690"/>
                  </a:lnTo>
                  <a:lnTo>
                    <a:pt x="2492" y="2700"/>
                  </a:lnTo>
                  <a:lnTo>
                    <a:pt x="2486" y="2712"/>
                  </a:lnTo>
                  <a:lnTo>
                    <a:pt x="2480" y="2724"/>
                  </a:lnTo>
                  <a:lnTo>
                    <a:pt x="2478" y="2732"/>
                  </a:lnTo>
                  <a:lnTo>
                    <a:pt x="2478" y="2738"/>
                  </a:lnTo>
                  <a:lnTo>
                    <a:pt x="2478" y="2742"/>
                  </a:lnTo>
                  <a:lnTo>
                    <a:pt x="2482" y="2750"/>
                  </a:lnTo>
                  <a:lnTo>
                    <a:pt x="2482" y="2754"/>
                  </a:lnTo>
                  <a:lnTo>
                    <a:pt x="2482" y="2762"/>
                  </a:lnTo>
                  <a:lnTo>
                    <a:pt x="2480" y="2772"/>
                  </a:lnTo>
                  <a:lnTo>
                    <a:pt x="2480" y="2778"/>
                  </a:lnTo>
                  <a:lnTo>
                    <a:pt x="2484" y="2790"/>
                  </a:lnTo>
                  <a:lnTo>
                    <a:pt x="2488" y="2798"/>
                  </a:lnTo>
                  <a:lnTo>
                    <a:pt x="2488" y="2802"/>
                  </a:lnTo>
                  <a:lnTo>
                    <a:pt x="2488" y="2806"/>
                  </a:lnTo>
                  <a:lnTo>
                    <a:pt x="2488" y="2814"/>
                  </a:lnTo>
                  <a:lnTo>
                    <a:pt x="2490" y="2820"/>
                  </a:lnTo>
                  <a:lnTo>
                    <a:pt x="2494" y="2832"/>
                  </a:lnTo>
                  <a:lnTo>
                    <a:pt x="2498" y="2848"/>
                  </a:lnTo>
                  <a:lnTo>
                    <a:pt x="2498" y="2860"/>
                  </a:lnTo>
                  <a:lnTo>
                    <a:pt x="2496" y="2868"/>
                  </a:lnTo>
                  <a:lnTo>
                    <a:pt x="2492" y="2876"/>
                  </a:lnTo>
                  <a:lnTo>
                    <a:pt x="2488" y="2884"/>
                  </a:lnTo>
                  <a:lnTo>
                    <a:pt x="2480" y="2900"/>
                  </a:lnTo>
                  <a:lnTo>
                    <a:pt x="2476" y="2908"/>
                  </a:lnTo>
                  <a:lnTo>
                    <a:pt x="2474" y="2916"/>
                  </a:lnTo>
                  <a:lnTo>
                    <a:pt x="2472" y="2924"/>
                  </a:lnTo>
                  <a:lnTo>
                    <a:pt x="2470" y="2928"/>
                  </a:lnTo>
                  <a:lnTo>
                    <a:pt x="2466" y="2928"/>
                  </a:lnTo>
                  <a:lnTo>
                    <a:pt x="2464" y="2928"/>
                  </a:lnTo>
                  <a:lnTo>
                    <a:pt x="2462" y="2930"/>
                  </a:lnTo>
                  <a:lnTo>
                    <a:pt x="2458" y="2934"/>
                  </a:lnTo>
                  <a:lnTo>
                    <a:pt x="2454" y="2942"/>
                  </a:lnTo>
                  <a:lnTo>
                    <a:pt x="2450" y="2954"/>
                  </a:lnTo>
                  <a:lnTo>
                    <a:pt x="2448" y="2968"/>
                  </a:lnTo>
                  <a:lnTo>
                    <a:pt x="2446" y="2980"/>
                  </a:lnTo>
                  <a:lnTo>
                    <a:pt x="2448" y="2990"/>
                  </a:lnTo>
                  <a:lnTo>
                    <a:pt x="2448" y="2998"/>
                  </a:lnTo>
                  <a:lnTo>
                    <a:pt x="2456" y="3012"/>
                  </a:lnTo>
                  <a:lnTo>
                    <a:pt x="2464" y="3026"/>
                  </a:lnTo>
                  <a:lnTo>
                    <a:pt x="2466" y="3034"/>
                  </a:lnTo>
                  <a:lnTo>
                    <a:pt x="2466" y="3040"/>
                  </a:lnTo>
                  <a:lnTo>
                    <a:pt x="2466" y="3054"/>
                  </a:lnTo>
                  <a:lnTo>
                    <a:pt x="2464" y="3062"/>
                  </a:lnTo>
                  <a:lnTo>
                    <a:pt x="2466" y="3072"/>
                  </a:lnTo>
                  <a:lnTo>
                    <a:pt x="2468" y="3084"/>
                  </a:lnTo>
                  <a:lnTo>
                    <a:pt x="2474" y="3100"/>
                  </a:lnTo>
                  <a:lnTo>
                    <a:pt x="2480" y="3114"/>
                  </a:lnTo>
                  <a:lnTo>
                    <a:pt x="2486" y="3122"/>
                  </a:lnTo>
                  <a:lnTo>
                    <a:pt x="2492" y="3126"/>
                  </a:lnTo>
                  <a:lnTo>
                    <a:pt x="2498" y="3130"/>
                  </a:lnTo>
                  <a:lnTo>
                    <a:pt x="2510" y="3134"/>
                  </a:lnTo>
                  <a:lnTo>
                    <a:pt x="2514" y="3136"/>
                  </a:lnTo>
                  <a:lnTo>
                    <a:pt x="2520" y="3142"/>
                  </a:lnTo>
                  <a:lnTo>
                    <a:pt x="2522" y="3144"/>
                  </a:lnTo>
                  <a:lnTo>
                    <a:pt x="2526" y="3146"/>
                  </a:lnTo>
                  <a:lnTo>
                    <a:pt x="2534" y="3146"/>
                  </a:lnTo>
                  <a:lnTo>
                    <a:pt x="2544" y="3144"/>
                  </a:lnTo>
                  <a:lnTo>
                    <a:pt x="2554" y="3140"/>
                  </a:lnTo>
                  <a:lnTo>
                    <a:pt x="2574" y="3128"/>
                  </a:lnTo>
                  <a:lnTo>
                    <a:pt x="2584" y="3124"/>
                  </a:lnTo>
                  <a:lnTo>
                    <a:pt x="2594" y="3122"/>
                  </a:lnTo>
                  <a:lnTo>
                    <a:pt x="2598" y="3120"/>
                  </a:lnTo>
                  <a:lnTo>
                    <a:pt x="2602" y="3116"/>
                  </a:lnTo>
                  <a:lnTo>
                    <a:pt x="2610" y="3096"/>
                  </a:lnTo>
                  <a:lnTo>
                    <a:pt x="2620" y="3068"/>
                  </a:lnTo>
                  <a:lnTo>
                    <a:pt x="2628" y="3034"/>
                  </a:lnTo>
                  <a:lnTo>
                    <a:pt x="2648" y="2952"/>
                  </a:lnTo>
                  <a:lnTo>
                    <a:pt x="2668" y="2870"/>
                  </a:lnTo>
                  <a:lnTo>
                    <a:pt x="2682" y="2822"/>
                  </a:lnTo>
                  <a:lnTo>
                    <a:pt x="2694" y="2792"/>
                  </a:lnTo>
                  <a:lnTo>
                    <a:pt x="2696" y="2780"/>
                  </a:lnTo>
                  <a:lnTo>
                    <a:pt x="2700" y="2768"/>
                  </a:lnTo>
                  <a:lnTo>
                    <a:pt x="2700" y="2756"/>
                  </a:lnTo>
                  <a:lnTo>
                    <a:pt x="2698" y="2742"/>
                  </a:lnTo>
                  <a:lnTo>
                    <a:pt x="2698" y="2730"/>
                  </a:lnTo>
                  <a:lnTo>
                    <a:pt x="2698" y="2722"/>
                  </a:lnTo>
                  <a:lnTo>
                    <a:pt x="2700" y="2718"/>
                  </a:lnTo>
                  <a:lnTo>
                    <a:pt x="2704" y="2714"/>
                  </a:lnTo>
                  <a:lnTo>
                    <a:pt x="2710" y="2710"/>
                  </a:lnTo>
                  <a:lnTo>
                    <a:pt x="2712" y="2706"/>
                  </a:lnTo>
                  <a:lnTo>
                    <a:pt x="2710" y="2700"/>
                  </a:lnTo>
                  <a:lnTo>
                    <a:pt x="2710" y="2690"/>
                  </a:lnTo>
                  <a:lnTo>
                    <a:pt x="2712" y="2684"/>
                  </a:lnTo>
                  <a:lnTo>
                    <a:pt x="2712" y="2674"/>
                  </a:lnTo>
                  <a:lnTo>
                    <a:pt x="2712" y="2670"/>
                  </a:lnTo>
                  <a:lnTo>
                    <a:pt x="2710" y="2662"/>
                  </a:lnTo>
                  <a:lnTo>
                    <a:pt x="2706" y="2654"/>
                  </a:lnTo>
                  <a:lnTo>
                    <a:pt x="2706" y="2648"/>
                  </a:lnTo>
                  <a:lnTo>
                    <a:pt x="2706" y="2642"/>
                  </a:lnTo>
                  <a:lnTo>
                    <a:pt x="2708" y="2638"/>
                  </a:lnTo>
                  <a:lnTo>
                    <a:pt x="2710" y="2636"/>
                  </a:lnTo>
                  <a:lnTo>
                    <a:pt x="2714" y="2640"/>
                  </a:lnTo>
                  <a:lnTo>
                    <a:pt x="2718" y="2646"/>
                  </a:lnTo>
                  <a:lnTo>
                    <a:pt x="2722" y="2658"/>
                  </a:lnTo>
                  <a:lnTo>
                    <a:pt x="2724" y="2662"/>
                  </a:lnTo>
                  <a:lnTo>
                    <a:pt x="2728" y="2662"/>
                  </a:lnTo>
                  <a:lnTo>
                    <a:pt x="2732" y="2658"/>
                  </a:lnTo>
                  <a:lnTo>
                    <a:pt x="2734" y="2652"/>
                  </a:lnTo>
                  <a:lnTo>
                    <a:pt x="2736" y="2644"/>
                  </a:lnTo>
                  <a:lnTo>
                    <a:pt x="2738" y="2634"/>
                  </a:lnTo>
                  <a:lnTo>
                    <a:pt x="2736" y="2624"/>
                  </a:lnTo>
                  <a:lnTo>
                    <a:pt x="2734" y="2614"/>
                  </a:lnTo>
                  <a:lnTo>
                    <a:pt x="2732" y="2604"/>
                  </a:lnTo>
                  <a:lnTo>
                    <a:pt x="2730" y="2590"/>
                  </a:lnTo>
                  <a:lnTo>
                    <a:pt x="2724" y="2556"/>
                  </a:lnTo>
                  <a:lnTo>
                    <a:pt x="2720" y="2522"/>
                  </a:lnTo>
                  <a:lnTo>
                    <a:pt x="2716" y="2510"/>
                  </a:lnTo>
                  <a:lnTo>
                    <a:pt x="2710" y="2504"/>
                  </a:lnTo>
                  <a:close/>
                  <a:moveTo>
                    <a:pt x="2770" y="1364"/>
                  </a:moveTo>
                  <a:lnTo>
                    <a:pt x="2770" y="1364"/>
                  </a:lnTo>
                  <a:lnTo>
                    <a:pt x="2764" y="1352"/>
                  </a:lnTo>
                  <a:lnTo>
                    <a:pt x="2762" y="1342"/>
                  </a:lnTo>
                  <a:lnTo>
                    <a:pt x="2764" y="1332"/>
                  </a:lnTo>
                  <a:lnTo>
                    <a:pt x="2766" y="1322"/>
                  </a:lnTo>
                  <a:lnTo>
                    <a:pt x="2770" y="1316"/>
                  </a:lnTo>
                  <a:lnTo>
                    <a:pt x="2770" y="1308"/>
                  </a:lnTo>
                  <a:lnTo>
                    <a:pt x="2768" y="1304"/>
                  </a:lnTo>
                  <a:lnTo>
                    <a:pt x="2762" y="1300"/>
                  </a:lnTo>
                  <a:lnTo>
                    <a:pt x="2752" y="1300"/>
                  </a:lnTo>
                  <a:lnTo>
                    <a:pt x="2746" y="1302"/>
                  </a:lnTo>
                  <a:lnTo>
                    <a:pt x="2730" y="1314"/>
                  </a:lnTo>
                  <a:lnTo>
                    <a:pt x="2720" y="1320"/>
                  </a:lnTo>
                  <a:lnTo>
                    <a:pt x="2708" y="1326"/>
                  </a:lnTo>
                  <a:lnTo>
                    <a:pt x="2694" y="1330"/>
                  </a:lnTo>
                  <a:lnTo>
                    <a:pt x="2676" y="1330"/>
                  </a:lnTo>
                  <a:lnTo>
                    <a:pt x="2660" y="1332"/>
                  </a:lnTo>
                  <a:lnTo>
                    <a:pt x="2650" y="1332"/>
                  </a:lnTo>
                  <a:lnTo>
                    <a:pt x="2646" y="1334"/>
                  </a:lnTo>
                  <a:lnTo>
                    <a:pt x="2646" y="1336"/>
                  </a:lnTo>
                  <a:lnTo>
                    <a:pt x="2646" y="1338"/>
                  </a:lnTo>
                  <a:lnTo>
                    <a:pt x="2644" y="1340"/>
                  </a:lnTo>
                  <a:lnTo>
                    <a:pt x="2640" y="1340"/>
                  </a:lnTo>
                  <a:lnTo>
                    <a:pt x="2630" y="1340"/>
                  </a:lnTo>
                  <a:lnTo>
                    <a:pt x="2618" y="1340"/>
                  </a:lnTo>
                  <a:lnTo>
                    <a:pt x="2608" y="1342"/>
                  </a:lnTo>
                  <a:lnTo>
                    <a:pt x="2602" y="1346"/>
                  </a:lnTo>
                  <a:lnTo>
                    <a:pt x="2596" y="1352"/>
                  </a:lnTo>
                  <a:lnTo>
                    <a:pt x="2590" y="1356"/>
                  </a:lnTo>
                  <a:lnTo>
                    <a:pt x="2584" y="1360"/>
                  </a:lnTo>
                  <a:lnTo>
                    <a:pt x="2574" y="1360"/>
                  </a:lnTo>
                  <a:lnTo>
                    <a:pt x="2564" y="1358"/>
                  </a:lnTo>
                  <a:lnTo>
                    <a:pt x="2552" y="1356"/>
                  </a:lnTo>
                  <a:lnTo>
                    <a:pt x="2542" y="1356"/>
                  </a:lnTo>
                  <a:lnTo>
                    <a:pt x="2534" y="1360"/>
                  </a:lnTo>
                  <a:lnTo>
                    <a:pt x="2528" y="1366"/>
                  </a:lnTo>
                  <a:lnTo>
                    <a:pt x="2520" y="1370"/>
                  </a:lnTo>
                  <a:lnTo>
                    <a:pt x="2512" y="1374"/>
                  </a:lnTo>
                  <a:lnTo>
                    <a:pt x="2504" y="1376"/>
                  </a:lnTo>
                  <a:lnTo>
                    <a:pt x="2494" y="1374"/>
                  </a:lnTo>
                  <a:lnTo>
                    <a:pt x="2484" y="1368"/>
                  </a:lnTo>
                  <a:lnTo>
                    <a:pt x="2476" y="1362"/>
                  </a:lnTo>
                  <a:lnTo>
                    <a:pt x="2470" y="1356"/>
                  </a:lnTo>
                  <a:lnTo>
                    <a:pt x="2466" y="1350"/>
                  </a:lnTo>
                  <a:lnTo>
                    <a:pt x="2458" y="1334"/>
                  </a:lnTo>
                  <a:lnTo>
                    <a:pt x="2454" y="1328"/>
                  </a:lnTo>
                  <a:lnTo>
                    <a:pt x="2448" y="1320"/>
                  </a:lnTo>
                  <a:lnTo>
                    <a:pt x="2444" y="1318"/>
                  </a:lnTo>
                  <a:lnTo>
                    <a:pt x="2438" y="1316"/>
                  </a:lnTo>
                  <a:lnTo>
                    <a:pt x="2428" y="1316"/>
                  </a:lnTo>
                  <a:lnTo>
                    <a:pt x="2426" y="1316"/>
                  </a:lnTo>
                  <a:lnTo>
                    <a:pt x="2428" y="1314"/>
                  </a:lnTo>
                  <a:lnTo>
                    <a:pt x="2444" y="1302"/>
                  </a:lnTo>
                  <a:lnTo>
                    <a:pt x="2450" y="1298"/>
                  </a:lnTo>
                  <a:lnTo>
                    <a:pt x="2452" y="1294"/>
                  </a:lnTo>
                  <a:lnTo>
                    <a:pt x="2452" y="1288"/>
                  </a:lnTo>
                  <a:lnTo>
                    <a:pt x="2452" y="1284"/>
                  </a:lnTo>
                  <a:lnTo>
                    <a:pt x="2448" y="1272"/>
                  </a:lnTo>
                  <a:lnTo>
                    <a:pt x="2440" y="1260"/>
                  </a:lnTo>
                  <a:lnTo>
                    <a:pt x="2436" y="1256"/>
                  </a:lnTo>
                  <a:lnTo>
                    <a:pt x="2432" y="1254"/>
                  </a:lnTo>
                  <a:lnTo>
                    <a:pt x="2426" y="1252"/>
                  </a:lnTo>
                  <a:lnTo>
                    <a:pt x="2422" y="1244"/>
                  </a:lnTo>
                  <a:lnTo>
                    <a:pt x="2418" y="1238"/>
                  </a:lnTo>
                  <a:lnTo>
                    <a:pt x="2416" y="1236"/>
                  </a:lnTo>
                  <a:lnTo>
                    <a:pt x="2414" y="1232"/>
                  </a:lnTo>
                  <a:lnTo>
                    <a:pt x="2410" y="1224"/>
                  </a:lnTo>
                  <a:lnTo>
                    <a:pt x="2404" y="1214"/>
                  </a:lnTo>
                  <a:lnTo>
                    <a:pt x="2402" y="1214"/>
                  </a:lnTo>
                  <a:lnTo>
                    <a:pt x="2402" y="1216"/>
                  </a:lnTo>
                  <a:lnTo>
                    <a:pt x="2396" y="1208"/>
                  </a:lnTo>
                  <a:lnTo>
                    <a:pt x="2394" y="1204"/>
                  </a:lnTo>
                  <a:lnTo>
                    <a:pt x="2392" y="1202"/>
                  </a:lnTo>
                  <a:lnTo>
                    <a:pt x="2388" y="1202"/>
                  </a:lnTo>
                  <a:lnTo>
                    <a:pt x="2384" y="1202"/>
                  </a:lnTo>
                  <a:lnTo>
                    <a:pt x="2382" y="1198"/>
                  </a:lnTo>
                  <a:lnTo>
                    <a:pt x="2378" y="1192"/>
                  </a:lnTo>
                  <a:lnTo>
                    <a:pt x="2372" y="1182"/>
                  </a:lnTo>
                  <a:lnTo>
                    <a:pt x="2366" y="1172"/>
                  </a:lnTo>
                  <a:lnTo>
                    <a:pt x="2362" y="1166"/>
                  </a:lnTo>
                  <a:lnTo>
                    <a:pt x="2358" y="1164"/>
                  </a:lnTo>
                  <a:lnTo>
                    <a:pt x="2356" y="1164"/>
                  </a:lnTo>
                  <a:lnTo>
                    <a:pt x="2354" y="1166"/>
                  </a:lnTo>
                  <a:lnTo>
                    <a:pt x="2352" y="1166"/>
                  </a:lnTo>
                  <a:lnTo>
                    <a:pt x="2348" y="1162"/>
                  </a:lnTo>
                  <a:lnTo>
                    <a:pt x="2344" y="1156"/>
                  </a:lnTo>
                  <a:lnTo>
                    <a:pt x="2340" y="1150"/>
                  </a:lnTo>
                  <a:lnTo>
                    <a:pt x="2338" y="1150"/>
                  </a:lnTo>
                  <a:lnTo>
                    <a:pt x="2334" y="1150"/>
                  </a:lnTo>
                  <a:lnTo>
                    <a:pt x="2332" y="1152"/>
                  </a:lnTo>
                  <a:lnTo>
                    <a:pt x="2330" y="1152"/>
                  </a:lnTo>
                  <a:lnTo>
                    <a:pt x="2326" y="1150"/>
                  </a:lnTo>
                  <a:lnTo>
                    <a:pt x="2322" y="1144"/>
                  </a:lnTo>
                  <a:lnTo>
                    <a:pt x="2316" y="1132"/>
                  </a:lnTo>
                  <a:lnTo>
                    <a:pt x="2312" y="1124"/>
                  </a:lnTo>
                  <a:lnTo>
                    <a:pt x="2310" y="1122"/>
                  </a:lnTo>
                  <a:lnTo>
                    <a:pt x="2308" y="1124"/>
                  </a:lnTo>
                  <a:lnTo>
                    <a:pt x="2308" y="1128"/>
                  </a:lnTo>
                  <a:lnTo>
                    <a:pt x="2308" y="1140"/>
                  </a:lnTo>
                  <a:lnTo>
                    <a:pt x="2308" y="1144"/>
                  </a:lnTo>
                  <a:lnTo>
                    <a:pt x="2306" y="1146"/>
                  </a:lnTo>
                  <a:lnTo>
                    <a:pt x="2304" y="1142"/>
                  </a:lnTo>
                  <a:lnTo>
                    <a:pt x="2300" y="1136"/>
                  </a:lnTo>
                  <a:lnTo>
                    <a:pt x="2298" y="1126"/>
                  </a:lnTo>
                  <a:lnTo>
                    <a:pt x="2290" y="1110"/>
                  </a:lnTo>
                  <a:lnTo>
                    <a:pt x="2286" y="1100"/>
                  </a:lnTo>
                  <a:lnTo>
                    <a:pt x="2284" y="1086"/>
                  </a:lnTo>
                  <a:lnTo>
                    <a:pt x="2280" y="1058"/>
                  </a:lnTo>
                  <a:lnTo>
                    <a:pt x="2276" y="1042"/>
                  </a:lnTo>
                  <a:lnTo>
                    <a:pt x="2272" y="1026"/>
                  </a:lnTo>
                  <a:lnTo>
                    <a:pt x="2268" y="1012"/>
                  </a:lnTo>
                  <a:lnTo>
                    <a:pt x="2260" y="998"/>
                  </a:lnTo>
                  <a:lnTo>
                    <a:pt x="2252" y="988"/>
                  </a:lnTo>
                  <a:lnTo>
                    <a:pt x="2248" y="984"/>
                  </a:lnTo>
                  <a:lnTo>
                    <a:pt x="2244" y="986"/>
                  </a:lnTo>
                  <a:lnTo>
                    <a:pt x="2242" y="986"/>
                  </a:lnTo>
                  <a:lnTo>
                    <a:pt x="2240" y="984"/>
                  </a:lnTo>
                  <a:lnTo>
                    <a:pt x="2236" y="976"/>
                  </a:lnTo>
                  <a:lnTo>
                    <a:pt x="2230" y="968"/>
                  </a:lnTo>
                  <a:lnTo>
                    <a:pt x="2226" y="966"/>
                  </a:lnTo>
                  <a:lnTo>
                    <a:pt x="2222" y="966"/>
                  </a:lnTo>
                  <a:lnTo>
                    <a:pt x="2220" y="966"/>
                  </a:lnTo>
                  <a:lnTo>
                    <a:pt x="2218" y="964"/>
                  </a:lnTo>
                  <a:lnTo>
                    <a:pt x="2212" y="956"/>
                  </a:lnTo>
                  <a:lnTo>
                    <a:pt x="2208" y="944"/>
                  </a:lnTo>
                  <a:lnTo>
                    <a:pt x="2206" y="928"/>
                  </a:lnTo>
                  <a:lnTo>
                    <a:pt x="2202" y="900"/>
                  </a:lnTo>
                  <a:lnTo>
                    <a:pt x="2200" y="890"/>
                  </a:lnTo>
                  <a:lnTo>
                    <a:pt x="2202" y="884"/>
                  </a:lnTo>
                  <a:lnTo>
                    <a:pt x="2204" y="876"/>
                  </a:lnTo>
                  <a:lnTo>
                    <a:pt x="2204" y="870"/>
                  </a:lnTo>
                  <a:lnTo>
                    <a:pt x="2200" y="858"/>
                  </a:lnTo>
                  <a:lnTo>
                    <a:pt x="2198" y="850"/>
                  </a:lnTo>
                  <a:lnTo>
                    <a:pt x="2200" y="848"/>
                  </a:lnTo>
                  <a:lnTo>
                    <a:pt x="2204" y="850"/>
                  </a:lnTo>
                  <a:lnTo>
                    <a:pt x="2208" y="850"/>
                  </a:lnTo>
                  <a:lnTo>
                    <a:pt x="2210" y="848"/>
                  </a:lnTo>
                  <a:lnTo>
                    <a:pt x="2204" y="842"/>
                  </a:lnTo>
                  <a:lnTo>
                    <a:pt x="2198" y="826"/>
                  </a:lnTo>
                  <a:lnTo>
                    <a:pt x="2194" y="816"/>
                  </a:lnTo>
                  <a:lnTo>
                    <a:pt x="2192" y="802"/>
                  </a:lnTo>
                  <a:lnTo>
                    <a:pt x="2190" y="794"/>
                  </a:lnTo>
                  <a:lnTo>
                    <a:pt x="2188" y="790"/>
                  </a:lnTo>
                  <a:lnTo>
                    <a:pt x="2184" y="786"/>
                  </a:lnTo>
                  <a:lnTo>
                    <a:pt x="2176" y="784"/>
                  </a:lnTo>
                  <a:lnTo>
                    <a:pt x="2174" y="782"/>
                  </a:lnTo>
                  <a:lnTo>
                    <a:pt x="2170" y="780"/>
                  </a:lnTo>
                  <a:lnTo>
                    <a:pt x="2166" y="772"/>
                  </a:lnTo>
                  <a:lnTo>
                    <a:pt x="2162" y="766"/>
                  </a:lnTo>
                  <a:lnTo>
                    <a:pt x="2160" y="764"/>
                  </a:lnTo>
                  <a:lnTo>
                    <a:pt x="2154" y="764"/>
                  </a:lnTo>
                  <a:lnTo>
                    <a:pt x="2150" y="762"/>
                  </a:lnTo>
                  <a:lnTo>
                    <a:pt x="2146" y="758"/>
                  </a:lnTo>
                  <a:lnTo>
                    <a:pt x="2138" y="746"/>
                  </a:lnTo>
                  <a:lnTo>
                    <a:pt x="2134" y="752"/>
                  </a:lnTo>
                  <a:lnTo>
                    <a:pt x="2138" y="746"/>
                  </a:lnTo>
                  <a:lnTo>
                    <a:pt x="2134" y="732"/>
                  </a:lnTo>
                  <a:lnTo>
                    <a:pt x="2132" y="716"/>
                  </a:lnTo>
                  <a:lnTo>
                    <a:pt x="2132" y="710"/>
                  </a:lnTo>
                  <a:lnTo>
                    <a:pt x="2134" y="706"/>
                  </a:lnTo>
                  <a:lnTo>
                    <a:pt x="2136" y="702"/>
                  </a:lnTo>
                  <a:lnTo>
                    <a:pt x="2142" y="702"/>
                  </a:lnTo>
                  <a:lnTo>
                    <a:pt x="2144" y="702"/>
                  </a:lnTo>
                  <a:lnTo>
                    <a:pt x="2138" y="698"/>
                  </a:lnTo>
                  <a:lnTo>
                    <a:pt x="2134" y="692"/>
                  </a:lnTo>
                  <a:lnTo>
                    <a:pt x="2128" y="684"/>
                  </a:lnTo>
                  <a:lnTo>
                    <a:pt x="2120" y="674"/>
                  </a:lnTo>
                  <a:lnTo>
                    <a:pt x="2116" y="662"/>
                  </a:lnTo>
                  <a:lnTo>
                    <a:pt x="2108" y="642"/>
                  </a:lnTo>
                  <a:lnTo>
                    <a:pt x="2098" y="624"/>
                  </a:lnTo>
                  <a:lnTo>
                    <a:pt x="2082" y="594"/>
                  </a:lnTo>
                  <a:lnTo>
                    <a:pt x="2072" y="572"/>
                  </a:lnTo>
                  <a:lnTo>
                    <a:pt x="2070" y="564"/>
                  </a:lnTo>
                  <a:lnTo>
                    <a:pt x="2070" y="556"/>
                  </a:lnTo>
                  <a:lnTo>
                    <a:pt x="2070" y="550"/>
                  </a:lnTo>
                  <a:lnTo>
                    <a:pt x="2070" y="544"/>
                  </a:lnTo>
                  <a:lnTo>
                    <a:pt x="2064" y="534"/>
                  </a:lnTo>
                  <a:lnTo>
                    <a:pt x="2058" y="526"/>
                  </a:lnTo>
                  <a:lnTo>
                    <a:pt x="2056" y="520"/>
                  </a:lnTo>
                  <a:lnTo>
                    <a:pt x="2056" y="512"/>
                  </a:lnTo>
                  <a:lnTo>
                    <a:pt x="2054" y="504"/>
                  </a:lnTo>
                  <a:lnTo>
                    <a:pt x="2050" y="494"/>
                  </a:lnTo>
                  <a:lnTo>
                    <a:pt x="2036" y="474"/>
                  </a:lnTo>
                  <a:lnTo>
                    <a:pt x="2022" y="452"/>
                  </a:lnTo>
                  <a:lnTo>
                    <a:pt x="2018" y="442"/>
                  </a:lnTo>
                  <a:lnTo>
                    <a:pt x="2016" y="434"/>
                  </a:lnTo>
                  <a:lnTo>
                    <a:pt x="2016" y="426"/>
                  </a:lnTo>
                  <a:lnTo>
                    <a:pt x="2014" y="422"/>
                  </a:lnTo>
                  <a:lnTo>
                    <a:pt x="2010" y="416"/>
                  </a:lnTo>
                  <a:lnTo>
                    <a:pt x="2008" y="412"/>
                  </a:lnTo>
                  <a:lnTo>
                    <a:pt x="2008" y="408"/>
                  </a:lnTo>
                  <a:lnTo>
                    <a:pt x="2010" y="402"/>
                  </a:lnTo>
                  <a:lnTo>
                    <a:pt x="2014" y="394"/>
                  </a:lnTo>
                  <a:lnTo>
                    <a:pt x="2000" y="332"/>
                  </a:lnTo>
                  <a:lnTo>
                    <a:pt x="1998" y="332"/>
                  </a:lnTo>
                  <a:lnTo>
                    <a:pt x="1996" y="328"/>
                  </a:lnTo>
                  <a:lnTo>
                    <a:pt x="1992" y="326"/>
                  </a:lnTo>
                  <a:lnTo>
                    <a:pt x="1990" y="326"/>
                  </a:lnTo>
                  <a:lnTo>
                    <a:pt x="1986" y="326"/>
                  </a:lnTo>
                  <a:lnTo>
                    <a:pt x="1984" y="324"/>
                  </a:lnTo>
                  <a:lnTo>
                    <a:pt x="1984" y="322"/>
                  </a:lnTo>
                  <a:lnTo>
                    <a:pt x="1984" y="320"/>
                  </a:lnTo>
                  <a:lnTo>
                    <a:pt x="1986" y="318"/>
                  </a:lnTo>
                  <a:lnTo>
                    <a:pt x="1988" y="316"/>
                  </a:lnTo>
                  <a:lnTo>
                    <a:pt x="1990" y="314"/>
                  </a:lnTo>
                  <a:lnTo>
                    <a:pt x="1992" y="316"/>
                  </a:lnTo>
                  <a:lnTo>
                    <a:pt x="1998" y="320"/>
                  </a:lnTo>
                  <a:lnTo>
                    <a:pt x="1996" y="316"/>
                  </a:lnTo>
                  <a:lnTo>
                    <a:pt x="1990" y="310"/>
                  </a:lnTo>
                  <a:lnTo>
                    <a:pt x="1988" y="308"/>
                  </a:lnTo>
                  <a:lnTo>
                    <a:pt x="1986" y="308"/>
                  </a:lnTo>
                  <a:lnTo>
                    <a:pt x="1980" y="312"/>
                  </a:lnTo>
                  <a:lnTo>
                    <a:pt x="1976" y="314"/>
                  </a:lnTo>
                  <a:lnTo>
                    <a:pt x="1974" y="314"/>
                  </a:lnTo>
                  <a:lnTo>
                    <a:pt x="1966" y="310"/>
                  </a:lnTo>
                  <a:lnTo>
                    <a:pt x="1958" y="306"/>
                  </a:lnTo>
                  <a:lnTo>
                    <a:pt x="1954" y="306"/>
                  </a:lnTo>
                  <a:lnTo>
                    <a:pt x="1948" y="308"/>
                  </a:lnTo>
                  <a:lnTo>
                    <a:pt x="1938" y="312"/>
                  </a:lnTo>
                  <a:lnTo>
                    <a:pt x="1932" y="312"/>
                  </a:lnTo>
                  <a:lnTo>
                    <a:pt x="1928" y="312"/>
                  </a:lnTo>
                  <a:lnTo>
                    <a:pt x="1922" y="318"/>
                  </a:lnTo>
                  <a:lnTo>
                    <a:pt x="1920" y="320"/>
                  </a:lnTo>
                  <a:lnTo>
                    <a:pt x="1916" y="322"/>
                  </a:lnTo>
                  <a:lnTo>
                    <a:pt x="1908" y="326"/>
                  </a:lnTo>
                  <a:lnTo>
                    <a:pt x="1892" y="340"/>
                  </a:lnTo>
                  <a:lnTo>
                    <a:pt x="1886" y="346"/>
                  </a:lnTo>
                  <a:lnTo>
                    <a:pt x="1880" y="346"/>
                  </a:lnTo>
                  <a:lnTo>
                    <a:pt x="1874" y="346"/>
                  </a:lnTo>
                  <a:lnTo>
                    <a:pt x="1866" y="344"/>
                  </a:lnTo>
                  <a:lnTo>
                    <a:pt x="1854" y="336"/>
                  </a:lnTo>
                  <a:lnTo>
                    <a:pt x="1848" y="334"/>
                  </a:lnTo>
                  <a:lnTo>
                    <a:pt x="1844" y="334"/>
                  </a:lnTo>
                  <a:lnTo>
                    <a:pt x="1836" y="332"/>
                  </a:lnTo>
                  <a:lnTo>
                    <a:pt x="1830" y="330"/>
                  </a:lnTo>
                  <a:lnTo>
                    <a:pt x="1826" y="326"/>
                  </a:lnTo>
                  <a:lnTo>
                    <a:pt x="1822" y="326"/>
                  </a:lnTo>
                  <a:lnTo>
                    <a:pt x="1818" y="326"/>
                  </a:lnTo>
                  <a:lnTo>
                    <a:pt x="1812" y="326"/>
                  </a:lnTo>
                  <a:lnTo>
                    <a:pt x="1812" y="324"/>
                  </a:lnTo>
                  <a:lnTo>
                    <a:pt x="1808" y="322"/>
                  </a:lnTo>
                  <a:lnTo>
                    <a:pt x="1804" y="318"/>
                  </a:lnTo>
                  <a:lnTo>
                    <a:pt x="1794" y="314"/>
                  </a:lnTo>
                  <a:lnTo>
                    <a:pt x="1778" y="310"/>
                  </a:lnTo>
                  <a:lnTo>
                    <a:pt x="1762" y="308"/>
                  </a:lnTo>
                  <a:lnTo>
                    <a:pt x="1750" y="306"/>
                  </a:lnTo>
                  <a:lnTo>
                    <a:pt x="1734" y="308"/>
                  </a:lnTo>
                  <a:lnTo>
                    <a:pt x="1724" y="310"/>
                  </a:lnTo>
                  <a:lnTo>
                    <a:pt x="1718" y="310"/>
                  </a:lnTo>
                  <a:lnTo>
                    <a:pt x="1718" y="308"/>
                  </a:lnTo>
                  <a:lnTo>
                    <a:pt x="1716" y="302"/>
                  </a:lnTo>
                  <a:lnTo>
                    <a:pt x="1714" y="292"/>
                  </a:lnTo>
                  <a:lnTo>
                    <a:pt x="1710" y="288"/>
                  </a:lnTo>
                  <a:lnTo>
                    <a:pt x="1706" y="286"/>
                  </a:lnTo>
                  <a:lnTo>
                    <a:pt x="1700" y="284"/>
                  </a:lnTo>
                  <a:lnTo>
                    <a:pt x="1692" y="284"/>
                  </a:lnTo>
                  <a:lnTo>
                    <a:pt x="1678" y="284"/>
                  </a:lnTo>
                  <a:lnTo>
                    <a:pt x="1672" y="282"/>
                  </a:lnTo>
                  <a:lnTo>
                    <a:pt x="1666" y="280"/>
                  </a:lnTo>
                  <a:lnTo>
                    <a:pt x="1654" y="278"/>
                  </a:lnTo>
                  <a:lnTo>
                    <a:pt x="1648" y="276"/>
                  </a:lnTo>
                  <a:lnTo>
                    <a:pt x="1644" y="274"/>
                  </a:lnTo>
                  <a:lnTo>
                    <a:pt x="1640" y="266"/>
                  </a:lnTo>
                  <a:lnTo>
                    <a:pt x="1638" y="262"/>
                  </a:lnTo>
                  <a:lnTo>
                    <a:pt x="1632" y="256"/>
                  </a:lnTo>
                  <a:lnTo>
                    <a:pt x="1624" y="250"/>
                  </a:lnTo>
                  <a:lnTo>
                    <a:pt x="1612" y="242"/>
                  </a:lnTo>
                  <a:lnTo>
                    <a:pt x="1596" y="236"/>
                  </a:lnTo>
                  <a:lnTo>
                    <a:pt x="1584" y="236"/>
                  </a:lnTo>
                  <a:lnTo>
                    <a:pt x="1574" y="238"/>
                  </a:lnTo>
                  <a:lnTo>
                    <a:pt x="1568" y="242"/>
                  </a:lnTo>
                  <a:lnTo>
                    <a:pt x="1564" y="244"/>
                  </a:lnTo>
                  <a:lnTo>
                    <a:pt x="1560" y="246"/>
                  </a:lnTo>
                  <a:lnTo>
                    <a:pt x="1550" y="246"/>
                  </a:lnTo>
                  <a:lnTo>
                    <a:pt x="1544" y="248"/>
                  </a:lnTo>
                  <a:lnTo>
                    <a:pt x="1536" y="252"/>
                  </a:lnTo>
                  <a:lnTo>
                    <a:pt x="1528" y="260"/>
                  </a:lnTo>
                  <a:lnTo>
                    <a:pt x="1516" y="274"/>
                  </a:lnTo>
                  <a:lnTo>
                    <a:pt x="1510" y="284"/>
                  </a:lnTo>
                  <a:lnTo>
                    <a:pt x="1508" y="292"/>
                  </a:lnTo>
                  <a:lnTo>
                    <a:pt x="1508" y="302"/>
                  </a:lnTo>
                  <a:lnTo>
                    <a:pt x="1510" y="314"/>
                  </a:lnTo>
                  <a:lnTo>
                    <a:pt x="1512" y="324"/>
                  </a:lnTo>
                  <a:lnTo>
                    <a:pt x="1514" y="334"/>
                  </a:lnTo>
                  <a:lnTo>
                    <a:pt x="1512" y="344"/>
                  </a:lnTo>
                  <a:lnTo>
                    <a:pt x="1506" y="354"/>
                  </a:lnTo>
                  <a:lnTo>
                    <a:pt x="1498" y="362"/>
                  </a:lnTo>
                  <a:lnTo>
                    <a:pt x="1492" y="368"/>
                  </a:lnTo>
                  <a:lnTo>
                    <a:pt x="1484" y="374"/>
                  </a:lnTo>
                  <a:lnTo>
                    <a:pt x="1478" y="376"/>
                  </a:lnTo>
                  <a:lnTo>
                    <a:pt x="1470" y="376"/>
                  </a:lnTo>
                  <a:lnTo>
                    <a:pt x="1464" y="374"/>
                  </a:lnTo>
                  <a:lnTo>
                    <a:pt x="1458" y="368"/>
                  </a:lnTo>
                  <a:lnTo>
                    <a:pt x="1452" y="362"/>
                  </a:lnTo>
                  <a:lnTo>
                    <a:pt x="1446" y="356"/>
                  </a:lnTo>
                  <a:lnTo>
                    <a:pt x="1438" y="350"/>
                  </a:lnTo>
                  <a:lnTo>
                    <a:pt x="1418" y="338"/>
                  </a:lnTo>
                  <a:lnTo>
                    <a:pt x="1398" y="330"/>
                  </a:lnTo>
                  <a:lnTo>
                    <a:pt x="1376" y="328"/>
                  </a:lnTo>
                  <a:lnTo>
                    <a:pt x="1358" y="326"/>
                  </a:lnTo>
                  <a:lnTo>
                    <a:pt x="1350" y="324"/>
                  </a:lnTo>
                  <a:lnTo>
                    <a:pt x="1344" y="320"/>
                  </a:lnTo>
                  <a:lnTo>
                    <a:pt x="1338" y="316"/>
                  </a:lnTo>
                  <a:lnTo>
                    <a:pt x="1334" y="310"/>
                  </a:lnTo>
                  <a:lnTo>
                    <a:pt x="1330" y="300"/>
                  </a:lnTo>
                  <a:lnTo>
                    <a:pt x="1326" y="288"/>
                  </a:lnTo>
                  <a:lnTo>
                    <a:pt x="1324" y="276"/>
                  </a:lnTo>
                  <a:lnTo>
                    <a:pt x="1320" y="268"/>
                  </a:lnTo>
                  <a:lnTo>
                    <a:pt x="1314" y="262"/>
                  </a:lnTo>
                  <a:lnTo>
                    <a:pt x="1306" y="260"/>
                  </a:lnTo>
                  <a:lnTo>
                    <a:pt x="1294" y="258"/>
                  </a:lnTo>
                  <a:lnTo>
                    <a:pt x="1288" y="256"/>
                  </a:lnTo>
                  <a:lnTo>
                    <a:pt x="1284" y="254"/>
                  </a:lnTo>
                  <a:lnTo>
                    <a:pt x="1272" y="248"/>
                  </a:lnTo>
                  <a:lnTo>
                    <a:pt x="1256" y="242"/>
                  </a:lnTo>
                  <a:lnTo>
                    <a:pt x="1238" y="240"/>
                  </a:lnTo>
                  <a:lnTo>
                    <a:pt x="1230" y="240"/>
                  </a:lnTo>
                  <a:lnTo>
                    <a:pt x="1224" y="240"/>
                  </a:lnTo>
                  <a:lnTo>
                    <a:pt x="1216" y="242"/>
                  </a:lnTo>
                  <a:lnTo>
                    <a:pt x="1210" y="242"/>
                  </a:lnTo>
                  <a:lnTo>
                    <a:pt x="1196" y="236"/>
                  </a:lnTo>
                  <a:lnTo>
                    <a:pt x="1182" y="230"/>
                  </a:lnTo>
                  <a:lnTo>
                    <a:pt x="1172" y="224"/>
                  </a:lnTo>
                  <a:lnTo>
                    <a:pt x="1160" y="218"/>
                  </a:lnTo>
                  <a:lnTo>
                    <a:pt x="1156" y="214"/>
                  </a:lnTo>
                  <a:lnTo>
                    <a:pt x="1154" y="206"/>
                  </a:lnTo>
                  <a:lnTo>
                    <a:pt x="1152" y="198"/>
                  </a:lnTo>
                  <a:lnTo>
                    <a:pt x="1150" y="198"/>
                  </a:lnTo>
                  <a:lnTo>
                    <a:pt x="1148" y="198"/>
                  </a:lnTo>
                  <a:lnTo>
                    <a:pt x="1144" y="200"/>
                  </a:lnTo>
                  <a:lnTo>
                    <a:pt x="1142" y="200"/>
                  </a:lnTo>
                  <a:lnTo>
                    <a:pt x="1140" y="198"/>
                  </a:lnTo>
                  <a:lnTo>
                    <a:pt x="1132" y="196"/>
                  </a:lnTo>
                  <a:lnTo>
                    <a:pt x="1124" y="194"/>
                  </a:lnTo>
                  <a:lnTo>
                    <a:pt x="1118" y="194"/>
                  </a:lnTo>
                  <a:lnTo>
                    <a:pt x="1114" y="190"/>
                  </a:lnTo>
                  <a:lnTo>
                    <a:pt x="1110" y="184"/>
                  </a:lnTo>
                  <a:lnTo>
                    <a:pt x="1108" y="176"/>
                  </a:lnTo>
                  <a:lnTo>
                    <a:pt x="1110" y="170"/>
                  </a:lnTo>
                  <a:lnTo>
                    <a:pt x="1116" y="162"/>
                  </a:lnTo>
                  <a:lnTo>
                    <a:pt x="1134" y="144"/>
                  </a:lnTo>
                  <a:lnTo>
                    <a:pt x="1142" y="134"/>
                  </a:lnTo>
                  <a:lnTo>
                    <a:pt x="1150" y="124"/>
                  </a:lnTo>
                  <a:lnTo>
                    <a:pt x="1154" y="116"/>
                  </a:lnTo>
                  <a:lnTo>
                    <a:pt x="1154" y="114"/>
                  </a:lnTo>
                  <a:lnTo>
                    <a:pt x="1152" y="110"/>
                  </a:lnTo>
                  <a:lnTo>
                    <a:pt x="1150" y="106"/>
                  </a:lnTo>
                  <a:lnTo>
                    <a:pt x="1148" y="102"/>
                  </a:lnTo>
                  <a:lnTo>
                    <a:pt x="1148" y="96"/>
                  </a:lnTo>
                  <a:lnTo>
                    <a:pt x="1148" y="92"/>
                  </a:lnTo>
                  <a:lnTo>
                    <a:pt x="1146" y="90"/>
                  </a:lnTo>
                  <a:lnTo>
                    <a:pt x="1142" y="86"/>
                  </a:lnTo>
                  <a:lnTo>
                    <a:pt x="1136" y="82"/>
                  </a:lnTo>
                  <a:lnTo>
                    <a:pt x="1132" y="78"/>
                  </a:lnTo>
                  <a:lnTo>
                    <a:pt x="1128" y="74"/>
                  </a:lnTo>
                  <a:lnTo>
                    <a:pt x="1124" y="64"/>
                  </a:lnTo>
                  <a:lnTo>
                    <a:pt x="1124" y="60"/>
                  </a:lnTo>
                  <a:lnTo>
                    <a:pt x="1124" y="56"/>
                  </a:lnTo>
                  <a:lnTo>
                    <a:pt x="1126" y="52"/>
                  </a:lnTo>
                  <a:lnTo>
                    <a:pt x="1130" y="50"/>
                  </a:lnTo>
                  <a:lnTo>
                    <a:pt x="1140" y="42"/>
                  </a:lnTo>
                  <a:lnTo>
                    <a:pt x="1148" y="34"/>
                  </a:lnTo>
                  <a:lnTo>
                    <a:pt x="1152" y="26"/>
                  </a:lnTo>
                  <a:lnTo>
                    <a:pt x="1152" y="20"/>
                  </a:lnTo>
                  <a:lnTo>
                    <a:pt x="1152" y="16"/>
                  </a:lnTo>
                  <a:lnTo>
                    <a:pt x="1148" y="14"/>
                  </a:lnTo>
                  <a:lnTo>
                    <a:pt x="1146" y="16"/>
                  </a:lnTo>
                  <a:lnTo>
                    <a:pt x="1136" y="22"/>
                  </a:lnTo>
                  <a:lnTo>
                    <a:pt x="1128" y="30"/>
                  </a:lnTo>
                  <a:lnTo>
                    <a:pt x="1124" y="32"/>
                  </a:lnTo>
                  <a:lnTo>
                    <a:pt x="1122" y="32"/>
                  </a:lnTo>
                  <a:lnTo>
                    <a:pt x="1120" y="30"/>
                  </a:lnTo>
                  <a:lnTo>
                    <a:pt x="1118" y="26"/>
                  </a:lnTo>
                  <a:lnTo>
                    <a:pt x="1118" y="18"/>
                  </a:lnTo>
                  <a:lnTo>
                    <a:pt x="1116" y="10"/>
                  </a:lnTo>
                  <a:lnTo>
                    <a:pt x="1112" y="6"/>
                  </a:lnTo>
                  <a:lnTo>
                    <a:pt x="1108" y="4"/>
                  </a:lnTo>
                  <a:lnTo>
                    <a:pt x="1096" y="0"/>
                  </a:lnTo>
                  <a:lnTo>
                    <a:pt x="1088" y="2"/>
                  </a:lnTo>
                  <a:lnTo>
                    <a:pt x="1080" y="4"/>
                  </a:lnTo>
                  <a:lnTo>
                    <a:pt x="1074" y="6"/>
                  </a:lnTo>
                  <a:lnTo>
                    <a:pt x="1064" y="16"/>
                  </a:lnTo>
                  <a:lnTo>
                    <a:pt x="1058" y="22"/>
                  </a:lnTo>
                  <a:lnTo>
                    <a:pt x="1052" y="22"/>
                  </a:lnTo>
                  <a:lnTo>
                    <a:pt x="1040" y="22"/>
                  </a:lnTo>
                  <a:lnTo>
                    <a:pt x="1034" y="22"/>
                  </a:lnTo>
                  <a:lnTo>
                    <a:pt x="1026" y="24"/>
                  </a:lnTo>
                  <a:lnTo>
                    <a:pt x="1022" y="28"/>
                  </a:lnTo>
                  <a:lnTo>
                    <a:pt x="1018" y="24"/>
                  </a:lnTo>
                  <a:lnTo>
                    <a:pt x="1014" y="20"/>
                  </a:lnTo>
                  <a:lnTo>
                    <a:pt x="1006" y="14"/>
                  </a:lnTo>
                  <a:lnTo>
                    <a:pt x="1002" y="12"/>
                  </a:lnTo>
                  <a:lnTo>
                    <a:pt x="998" y="14"/>
                  </a:lnTo>
                  <a:lnTo>
                    <a:pt x="994" y="18"/>
                  </a:lnTo>
                  <a:lnTo>
                    <a:pt x="992" y="20"/>
                  </a:lnTo>
                  <a:lnTo>
                    <a:pt x="988" y="22"/>
                  </a:lnTo>
                  <a:lnTo>
                    <a:pt x="984" y="22"/>
                  </a:lnTo>
                  <a:lnTo>
                    <a:pt x="978" y="20"/>
                  </a:lnTo>
                  <a:lnTo>
                    <a:pt x="966" y="16"/>
                  </a:lnTo>
                  <a:lnTo>
                    <a:pt x="962" y="16"/>
                  </a:lnTo>
                  <a:lnTo>
                    <a:pt x="960" y="18"/>
                  </a:lnTo>
                  <a:lnTo>
                    <a:pt x="954" y="22"/>
                  </a:lnTo>
                  <a:lnTo>
                    <a:pt x="942" y="26"/>
                  </a:lnTo>
                  <a:lnTo>
                    <a:pt x="936" y="28"/>
                  </a:lnTo>
                  <a:lnTo>
                    <a:pt x="930" y="30"/>
                  </a:lnTo>
                  <a:lnTo>
                    <a:pt x="924" y="36"/>
                  </a:lnTo>
                  <a:lnTo>
                    <a:pt x="920" y="38"/>
                  </a:lnTo>
                  <a:lnTo>
                    <a:pt x="918" y="38"/>
                  </a:lnTo>
                  <a:lnTo>
                    <a:pt x="914" y="36"/>
                  </a:lnTo>
                  <a:lnTo>
                    <a:pt x="910" y="32"/>
                  </a:lnTo>
                  <a:lnTo>
                    <a:pt x="906" y="28"/>
                  </a:lnTo>
                  <a:lnTo>
                    <a:pt x="900" y="26"/>
                  </a:lnTo>
                  <a:lnTo>
                    <a:pt x="886" y="22"/>
                  </a:lnTo>
                  <a:lnTo>
                    <a:pt x="870" y="24"/>
                  </a:lnTo>
                  <a:lnTo>
                    <a:pt x="854" y="26"/>
                  </a:lnTo>
                  <a:lnTo>
                    <a:pt x="848" y="28"/>
                  </a:lnTo>
                  <a:lnTo>
                    <a:pt x="842" y="28"/>
                  </a:lnTo>
                  <a:lnTo>
                    <a:pt x="832" y="28"/>
                  </a:lnTo>
                  <a:lnTo>
                    <a:pt x="822" y="28"/>
                  </a:lnTo>
                  <a:lnTo>
                    <a:pt x="820" y="30"/>
                  </a:lnTo>
                  <a:lnTo>
                    <a:pt x="816" y="32"/>
                  </a:lnTo>
                  <a:lnTo>
                    <a:pt x="812" y="38"/>
                  </a:lnTo>
                  <a:lnTo>
                    <a:pt x="804" y="40"/>
                  </a:lnTo>
                  <a:lnTo>
                    <a:pt x="776" y="42"/>
                  </a:lnTo>
                  <a:lnTo>
                    <a:pt x="754" y="46"/>
                  </a:lnTo>
                  <a:lnTo>
                    <a:pt x="732" y="52"/>
                  </a:lnTo>
                  <a:lnTo>
                    <a:pt x="724" y="58"/>
                  </a:lnTo>
                  <a:lnTo>
                    <a:pt x="716" y="64"/>
                  </a:lnTo>
                  <a:lnTo>
                    <a:pt x="710" y="70"/>
                  </a:lnTo>
                  <a:lnTo>
                    <a:pt x="706" y="76"/>
                  </a:lnTo>
                  <a:lnTo>
                    <a:pt x="704" y="82"/>
                  </a:lnTo>
                  <a:lnTo>
                    <a:pt x="700" y="86"/>
                  </a:lnTo>
                  <a:lnTo>
                    <a:pt x="698" y="86"/>
                  </a:lnTo>
                  <a:lnTo>
                    <a:pt x="696" y="84"/>
                  </a:lnTo>
                  <a:lnTo>
                    <a:pt x="690" y="80"/>
                  </a:lnTo>
                  <a:lnTo>
                    <a:pt x="686" y="82"/>
                  </a:lnTo>
                  <a:lnTo>
                    <a:pt x="682" y="84"/>
                  </a:lnTo>
                  <a:lnTo>
                    <a:pt x="680" y="86"/>
                  </a:lnTo>
                  <a:lnTo>
                    <a:pt x="676" y="88"/>
                  </a:lnTo>
                  <a:lnTo>
                    <a:pt x="670" y="86"/>
                  </a:lnTo>
                  <a:lnTo>
                    <a:pt x="668" y="86"/>
                  </a:lnTo>
                  <a:lnTo>
                    <a:pt x="664" y="88"/>
                  </a:lnTo>
                  <a:lnTo>
                    <a:pt x="662" y="90"/>
                  </a:lnTo>
                  <a:lnTo>
                    <a:pt x="656" y="96"/>
                  </a:lnTo>
                  <a:lnTo>
                    <a:pt x="650" y="104"/>
                  </a:lnTo>
                  <a:lnTo>
                    <a:pt x="640" y="114"/>
                  </a:lnTo>
                  <a:lnTo>
                    <a:pt x="634" y="118"/>
                  </a:lnTo>
                  <a:lnTo>
                    <a:pt x="628" y="120"/>
                  </a:lnTo>
                  <a:lnTo>
                    <a:pt x="622" y="120"/>
                  </a:lnTo>
                  <a:lnTo>
                    <a:pt x="616" y="120"/>
                  </a:lnTo>
                  <a:lnTo>
                    <a:pt x="600" y="120"/>
                  </a:lnTo>
                  <a:lnTo>
                    <a:pt x="596" y="118"/>
                  </a:lnTo>
                  <a:lnTo>
                    <a:pt x="592" y="116"/>
                  </a:lnTo>
                  <a:lnTo>
                    <a:pt x="588" y="112"/>
                  </a:lnTo>
                  <a:lnTo>
                    <a:pt x="586" y="108"/>
                  </a:lnTo>
                  <a:lnTo>
                    <a:pt x="586" y="104"/>
                  </a:lnTo>
                  <a:lnTo>
                    <a:pt x="584" y="104"/>
                  </a:lnTo>
                  <a:lnTo>
                    <a:pt x="580" y="108"/>
                  </a:lnTo>
                  <a:lnTo>
                    <a:pt x="578" y="110"/>
                  </a:lnTo>
                  <a:lnTo>
                    <a:pt x="574" y="112"/>
                  </a:lnTo>
                  <a:lnTo>
                    <a:pt x="570" y="114"/>
                  </a:lnTo>
                  <a:lnTo>
                    <a:pt x="562" y="112"/>
                  </a:lnTo>
                  <a:lnTo>
                    <a:pt x="558" y="110"/>
                  </a:lnTo>
                  <a:lnTo>
                    <a:pt x="552" y="110"/>
                  </a:lnTo>
                  <a:lnTo>
                    <a:pt x="542" y="114"/>
                  </a:lnTo>
                  <a:lnTo>
                    <a:pt x="536" y="116"/>
                  </a:lnTo>
                  <a:lnTo>
                    <a:pt x="530" y="118"/>
                  </a:lnTo>
                  <a:lnTo>
                    <a:pt x="520" y="116"/>
                  </a:lnTo>
                  <a:lnTo>
                    <a:pt x="510" y="112"/>
                  </a:lnTo>
                  <a:lnTo>
                    <a:pt x="502" y="108"/>
                  </a:lnTo>
                  <a:lnTo>
                    <a:pt x="498" y="102"/>
                  </a:lnTo>
                  <a:lnTo>
                    <a:pt x="494" y="98"/>
                  </a:lnTo>
                  <a:lnTo>
                    <a:pt x="492" y="94"/>
                  </a:lnTo>
                  <a:lnTo>
                    <a:pt x="464" y="96"/>
                  </a:lnTo>
                  <a:lnTo>
                    <a:pt x="454" y="122"/>
                  </a:lnTo>
                  <a:lnTo>
                    <a:pt x="444" y="152"/>
                  </a:lnTo>
                  <a:lnTo>
                    <a:pt x="436" y="166"/>
                  </a:lnTo>
                  <a:lnTo>
                    <a:pt x="426" y="180"/>
                  </a:lnTo>
                  <a:lnTo>
                    <a:pt x="414" y="190"/>
                  </a:lnTo>
                  <a:lnTo>
                    <a:pt x="400" y="200"/>
                  </a:lnTo>
                  <a:lnTo>
                    <a:pt x="380" y="206"/>
                  </a:lnTo>
                  <a:lnTo>
                    <a:pt x="368" y="212"/>
                  </a:lnTo>
                  <a:lnTo>
                    <a:pt x="360" y="218"/>
                  </a:lnTo>
                  <a:lnTo>
                    <a:pt x="356" y="222"/>
                  </a:lnTo>
                  <a:lnTo>
                    <a:pt x="352" y="232"/>
                  </a:lnTo>
                  <a:lnTo>
                    <a:pt x="348" y="238"/>
                  </a:lnTo>
                  <a:lnTo>
                    <a:pt x="342" y="244"/>
                  </a:lnTo>
                  <a:lnTo>
                    <a:pt x="334" y="252"/>
                  </a:lnTo>
                  <a:lnTo>
                    <a:pt x="332" y="256"/>
                  </a:lnTo>
                  <a:lnTo>
                    <a:pt x="330" y="260"/>
                  </a:lnTo>
                  <a:lnTo>
                    <a:pt x="330" y="264"/>
                  </a:lnTo>
                  <a:lnTo>
                    <a:pt x="330" y="270"/>
                  </a:lnTo>
                  <a:lnTo>
                    <a:pt x="330" y="274"/>
                  </a:lnTo>
                  <a:lnTo>
                    <a:pt x="326" y="282"/>
                  </a:lnTo>
                  <a:lnTo>
                    <a:pt x="320" y="292"/>
                  </a:lnTo>
                  <a:lnTo>
                    <a:pt x="312" y="306"/>
                  </a:lnTo>
                  <a:lnTo>
                    <a:pt x="308" y="320"/>
                  </a:lnTo>
                  <a:lnTo>
                    <a:pt x="308" y="336"/>
                  </a:lnTo>
                  <a:lnTo>
                    <a:pt x="310" y="350"/>
                  </a:lnTo>
                  <a:lnTo>
                    <a:pt x="314" y="376"/>
                  </a:lnTo>
                  <a:lnTo>
                    <a:pt x="314" y="388"/>
                  </a:lnTo>
                  <a:lnTo>
                    <a:pt x="310" y="398"/>
                  </a:lnTo>
                  <a:lnTo>
                    <a:pt x="298" y="420"/>
                  </a:lnTo>
                  <a:lnTo>
                    <a:pt x="288" y="434"/>
                  </a:lnTo>
                  <a:lnTo>
                    <a:pt x="282" y="442"/>
                  </a:lnTo>
                  <a:lnTo>
                    <a:pt x="276" y="446"/>
                  </a:lnTo>
                  <a:lnTo>
                    <a:pt x="264" y="452"/>
                  </a:lnTo>
                  <a:lnTo>
                    <a:pt x="258" y="456"/>
                  </a:lnTo>
                  <a:lnTo>
                    <a:pt x="250" y="466"/>
                  </a:lnTo>
                  <a:lnTo>
                    <a:pt x="240" y="478"/>
                  </a:lnTo>
                  <a:lnTo>
                    <a:pt x="228" y="484"/>
                  </a:lnTo>
                  <a:lnTo>
                    <a:pt x="218" y="488"/>
                  </a:lnTo>
                  <a:lnTo>
                    <a:pt x="206" y="490"/>
                  </a:lnTo>
                  <a:lnTo>
                    <a:pt x="196" y="492"/>
                  </a:lnTo>
                  <a:lnTo>
                    <a:pt x="188" y="496"/>
                  </a:lnTo>
                  <a:lnTo>
                    <a:pt x="180" y="500"/>
                  </a:lnTo>
                  <a:lnTo>
                    <a:pt x="174" y="510"/>
                  </a:lnTo>
                  <a:lnTo>
                    <a:pt x="164" y="538"/>
                  </a:lnTo>
                  <a:lnTo>
                    <a:pt x="156" y="556"/>
                  </a:lnTo>
                  <a:lnTo>
                    <a:pt x="148" y="566"/>
                  </a:lnTo>
                  <a:lnTo>
                    <a:pt x="140" y="572"/>
                  </a:lnTo>
                  <a:lnTo>
                    <a:pt x="134" y="574"/>
                  </a:lnTo>
                  <a:lnTo>
                    <a:pt x="128" y="578"/>
                  </a:lnTo>
                  <a:lnTo>
                    <a:pt x="124" y="584"/>
                  </a:lnTo>
                  <a:lnTo>
                    <a:pt x="120" y="596"/>
                  </a:lnTo>
                  <a:lnTo>
                    <a:pt x="116" y="610"/>
                  </a:lnTo>
                  <a:lnTo>
                    <a:pt x="114" y="614"/>
                  </a:lnTo>
                  <a:lnTo>
                    <a:pt x="110" y="620"/>
                  </a:lnTo>
                  <a:lnTo>
                    <a:pt x="108" y="640"/>
                  </a:lnTo>
                  <a:lnTo>
                    <a:pt x="104" y="660"/>
                  </a:lnTo>
                  <a:lnTo>
                    <a:pt x="102" y="666"/>
                  </a:lnTo>
                  <a:lnTo>
                    <a:pt x="98" y="670"/>
                  </a:lnTo>
                  <a:lnTo>
                    <a:pt x="90" y="678"/>
                  </a:lnTo>
                  <a:lnTo>
                    <a:pt x="78" y="692"/>
                  </a:lnTo>
                  <a:lnTo>
                    <a:pt x="64" y="706"/>
                  </a:lnTo>
                  <a:lnTo>
                    <a:pt x="58" y="712"/>
                  </a:lnTo>
                  <a:lnTo>
                    <a:pt x="58" y="714"/>
                  </a:lnTo>
                  <a:lnTo>
                    <a:pt x="60" y="714"/>
                  </a:lnTo>
                  <a:lnTo>
                    <a:pt x="64" y="714"/>
                  </a:lnTo>
                  <a:lnTo>
                    <a:pt x="66" y="714"/>
                  </a:lnTo>
                  <a:lnTo>
                    <a:pt x="66" y="716"/>
                  </a:lnTo>
                  <a:lnTo>
                    <a:pt x="60" y="726"/>
                  </a:lnTo>
                  <a:lnTo>
                    <a:pt x="54" y="740"/>
                  </a:lnTo>
                  <a:lnTo>
                    <a:pt x="52" y="750"/>
                  </a:lnTo>
                  <a:lnTo>
                    <a:pt x="50" y="762"/>
                  </a:lnTo>
                  <a:lnTo>
                    <a:pt x="48" y="772"/>
                  </a:lnTo>
                  <a:lnTo>
                    <a:pt x="46" y="778"/>
                  </a:lnTo>
                  <a:lnTo>
                    <a:pt x="42" y="782"/>
                  </a:lnTo>
                  <a:lnTo>
                    <a:pt x="36" y="786"/>
                  </a:lnTo>
                  <a:lnTo>
                    <a:pt x="32" y="788"/>
                  </a:lnTo>
                  <a:lnTo>
                    <a:pt x="28" y="794"/>
                  </a:lnTo>
                  <a:lnTo>
                    <a:pt x="24" y="800"/>
                  </a:lnTo>
                  <a:lnTo>
                    <a:pt x="20" y="812"/>
                  </a:lnTo>
                  <a:lnTo>
                    <a:pt x="16" y="834"/>
                  </a:lnTo>
                  <a:lnTo>
                    <a:pt x="14" y="850"/>
                  </a:lnTo>
                  <a:lnTo>
                    <a:pt x="16" y="858"/>
                  </a:lnTo>
                  <a:lnTo>
                    <a:pt x="16" y="860"/>
                  </a:lnTo>
                  <a:lnTo>
                    <a:pt x="18" y="860"/>
                  </a:lnTo>
                  <a:lnTo>
                    <a:pt x="20" y="860"/>
                  </a:lnTo>
                  <a:lnTo>
                    <a:pt x="22" y="858"/>
                  </a:lnTo>
                  <a:lnTo>
                    <a:pt x="22" y="852"/>
                  </a:lnTo>
                  <a:lnTo>
                    <a:pt x="24" y="846"/>
                  </a:lnTo>
                  <a:lnTo>
                    <a:pt x="24" y="844"/>
                  </a:lnTo>
                  <a:lnTo>
                    <a:pt x="26" y="844"/>
                  </a:lnTo>
                  <a:lnTo>
                    <a:pt x="30" y="846"/>
                  </a:lnTo>
                  <a:lnTo>
                    <a:pt x="30" y="850"/>
                  </a:lnTo>
                  <a:lnTo>
                    <a:pt x="32" y="860"/>
                  </a:lnTo>
                  <a:lnTo>
                    <a:pt x="34" y="868"/>
                  </a:lnTo>
                  <a:lnTo>
                    <a:pt x="36" y="868"/>
                  </a:lnTo>
                  <a:lnTo>
                    <a:pt x="38" y="868"/>
                  </a:lnTo>
                  <a:lnTo>
                    <a:pt x="42" y="868"/>
                  </a:lnTo>
                  <a:lnTo>
                    <a:pt x="44" y="868"/>
                  </a:lnTo>
                  <a:lnTo>
                    <a:pt x="48" y="878"/>
                  </a:lnTo>
                  <a:lnTo>
                    <a:pt x="50" y="890"/>
                  </a:lnTo>
                  <a:lnTo>
                    <a:pt x="50" y="902"/>
                  </a:lnTo>
                  <a:lnTo>
                    <a:pt x="50" y="910"/>
                  </a:lnTo>
                  <a:lnTo>
                    <a:pt x="46" y="918"/>
                  </a:lnTo>
                  <a:lnTo>
                    <a:pt x="42" y="926"/>
                  </a:lnTo>
                  <a:lnTo>
                    <a:pt x="38" y="930"/>
                  </a:lnTo>
                  <a:lnTo>
                    <a:pt x="40" y="932"/>
                  </a:lnTo>
                  <a:lnTo>
                    <a:pt x="42" y="936"/>
                  </a:lnTo>
                  <a:lnTo>
                    <a:pt x="46" y="940"/>
                  </a:lnTo>
                  <a:lnTo>
                    <a:pt x="50" y="948"/>
                  </a:lnTo>
                  <a:lnTo>
                    <a:pt x="54" y="958"/>
                  </a:lnTo>
                  <a:lnTo>
                    <a:pt x="58" y="972"/>
                  </a:lnTo>
                  <a:lnTo>
                    <a:pt x="60" y="986"/>
                  </a:lnTo>
                  <a:lnTo>
                    <a:pt x="60" y="1002"/>
                  </a:lnTo>
                  <a:lnTo>
                    <a:pt x="58" y="1016"/>
                  </a:lnTo>
                  <a:lnTo>
                    <a:pt x="54" y="1030"/>
                  </a:lnTo>
                  <a:lnTo>
                    <a:pt x="42" y="1066"/>
                  </a:lnTo>
                  <a:lnTo>
                    <a:pt x="40" y="1076"/>
                  </a:lnTo>
                  <a:lnTo>
                    <a:pt x="40" y="1086"/>
                  </a:lnTo>
                  <a:lnTo>
                    <a:pt x="40" y="1102"/>
                  </a:lnTo>
                  <a:lnTo>
                    <a:pt x="34" y="1122"/>
                  </a:lnTo>
                  <a:lnTo>
                    <a:pt x="28" y="1132"/>
                  </a:lnTo>
                  <a:lnTo>
                    <a:pt x="22" y="1142"/>
                  </a:lnTo>
                  <a:lnTo>
                    <a:pt x="16" y="1150"/>
                  </a:lnTo>
                  <a:lnTo>
                    <a:pt x="6" y="1156"/>
                  </a:lnTo>
                  <a:lnTo>
                    <a:pt x="2" y="1160"/>
                  </a:lnTo>
                  <a:lnTo>
                    <a:pt x="0" y="1162"/>
                  </a:lnTo>
                  <a:lnTo>
                    <a:pt x="2" y="1164"/>
                  </a:lnTo>
                  <a:lnTo>
                    <a:pt x="10" y="1164"/>
                  </a:lnTo>
                  <a:lnTo>
                    <a:pt x="14" y="1164"/>
                  </a:lnTo>
                  <a:lnTo>
                    <a:pt x="16" y="1168"/>
                  </a:lnTo>
                  <a:lnTo>
                    <a:pt x="22" y="1184"/>
                  </a:lnTo>
                  <a:lnTo>
                    <a:pt x="30" y="1202"/>
                  </a:lnTo>
                  <a:lnTo>
                    <a:pt x="34" y="1210"/>
                  </a:lnTo>
                  <a:lnTo>
                    <a:pt x="38" y="1218"/>
                  </a:lnTo>
                  <a:lnTo>
                    <a:pt x="40" y="1222"/>
                  </a:lnTo>
                  <a:lnTo>
                    <a:pt x="44" y="1224"/>
                  </a:lnTo>
                  <a:lnTo>
                    <a:pt x="46" y="1226"/>
                  </a:lnTo>
                  <a:lnTo>
                    <a:pt x="52" y="1226"/>
                  </a:lnTo>
                  <a:lnTo>
                    <a:pt x="64" y="1224"/>
                  </a:lnTo>
                  <a:lnTo>
                    <a:pt x="80" y="1224"/>
                  </a:lnTo>
                  <a:lnTo>
                    <a:pt x="62" y="1228"/>
                  </a:lnTo>
                  <a:lnTo>
                    <a:pt x="50" y="1232"/>
                  </a:lnTo>
                  <a:lnTo>
                    <a:pt x="40" y="1232"/>
                  </a:lnTo>
                  <a:lnTo>
                    <a:pt x="38" y="1232"/>
                  </a:lnTo>
                  <a:lnTo>
                    <a:pt x="36" y="1228"/>
                  </a:lnTo>
                  <a:lnTo>
                    <a:pt x="34" y="1226"/>
                  </a:lnTo>
                  <a:lnTo>
                    <a:pt x="32" y="1224"/>
                  </a:lnTo>
                  <a:lnTo>
                    <a:pt x="28" y="1228"/>
                  </a:lnTo>
                  <a:lnTo>
                    <a:pt x="26" y="1234"/>
                  </a:lnTo>
                  <a:lnTo>
                    <a:pt x="28" y="1242"/>
                  </a:lnTo>
                  <a:lnTo>
                    <a:pt x="30" y="1252"/>
                  </a:lnTo>
                  <a:lnTo>
                    <a:pt x="30" y="1260"/>
                  </a:lnTo>
                  <a:lnTo>
                    <a:pt x="30" y="1264"/>
                  </a:lnTo>
                  <a:lnTo>
                    <a:pt x="32" y="1264"/>
                  </a:lnTo>
                  <a:lnTo>
                    <a:pt x="34" y="1264"/>
                  </a:lnTo>
                  <a:lnTo>
                    <a:pt x="40" y="1262"/>
                  </a:lnTo>
                  <a:lnTo>
                    <a:pt x="44" y="1264"/>
                  </a:lnTo>
                  <a:lnTo>
                    <a:pt x="48" y="1266"/>
                  </a:lnTo>
                  <a:lnTo>
                    <a:pt x="54" y="1264"/>
                  </a:lnTo>
                  <a:lnTo>
                    <a:pt x="60" y="1264"/>
                  </a:lnTo>
                  <a:lnTo>
                    <a:pt x="64" y="1264"/>
                  </a:lnTo>
                  <a:lnTo>
                    <a:pt x="70" y="1268"/>
                  </a:lnTo>
                  <a:lnTo>
                    <a:pt x="76" y="1268"/>
                  </a:lnTo>
                  <a:lnTo>
                    <a:pt x="64" y="1270"/>
                  </a:lnTo>
                  <a:lnTo>
                    <a:pt x="54" y="1270"/>
                  </a:lnTo>
                  <a:lnTo>
                    <a:pt x="44" y="1268"/>
                  </a:lnTo>
                  <a:lnTo>
                    <a:pt x="38" y="1266"/>
                  </a:lnTo>
                  <a:lnTo>
                    <a:pt x="36" y="1268"/>
                  </a:lnTo>
                  <a:lnTo>
                    <a:pt x="32" y="1270"/>
                  </a:lnTo>
                  <a:lnTo>
                    <a:pt x="30" y="1274"/>
                  </a:lnTo>
                  <a:lnTo>
                    <a:pt x="30" y="1276"/>
                  </a:lnTo>
                  <a:lnTo>
                    <a:pt x="34" y="1278"/>
                  </a:lnTo>
                  <a:lnTo>
                    <a:pt x="38" y="1282"/>
                  </a:lnTo>
                  <a:lnTo>
                    <a:pt x="40" y="1286"/>
                  </a:lnTo>
                  <a:lnTo>
                    <a:pt x="42" y="1286"/>
                  </a:lnTo>
                  <a:lnTo>
                    <a:pt x="48" y="1284"/>
                  </a:lnTo>
                  <a:lnTo>
                    <a:pt x="52" y="1284"/>
                  </a:lnTo>
                  <a:lnTo>
                    <a:pt x="50" y="1290"/>
                  </a:lnTo>
                  <a:lnTo>
                    <a:pt x="46" y="1296"/>
                  </a:lnTo>
                  <a:lnTo>
                    <a:pt x="48" y="1298"/>
                  </a:lnTo>
                  <a:lnTo>
                    <a:pt x="48" y="1300"/>
                  </a:lnTo>
                  <a:lnTo>
                    <a:pt x="54" y="1300"/>
                  </a:lnTo>
                  <a:lnTo>
                    <a:pt x="60" y="1300"/>
                  </a:lnTo>
                  <a:lnTo>
                    <a:pt x="64" y="1298"/>
                  </a:lnTo>
                  <a:lnTo>
                    <a:pt x="64" y="1300"/>
                  </a:lnTo>
                  <a:lnTo>
                    <a:pt x="64" y="1306"/>
                  </a:lnTo>
                  <a:lnTo>
                    <a:pt x="64" y="1312"/>
                  </a:lnTo>
                  <a:lnTo>
                    <a:pt x="66" y="1312"/>
                  </a:lnTo>
                  <a:lnTo>
                    <a:pt x="70" y="1310"/>
                  </a:lnTo>
                  <a:lnTo>
                    <a:pt x="78" y="1304"/>
                  </a:lnTo>
                  <a:lnTo>
                    <a:pt x="86" y="1300"/>
                  </a:lnTo>
                  <a:lnTo>
                    <a:pt x="88" y="1300"/>
                  </a:lnTo>
                  <a:lnTo>
                    <a:pt x="88" y="1302"/>
                  </a:lnTo>
                  <a:lnTo>
                    <a:pt x="82" y="1304"/>
                  </a:lnTo>
                  <a:lnTo>
                    <a:pt x="80" y="1306"/>
                  </a:lnTo>
                  <a:lnTo>
                    <a:pt x="78" y="1308"/>
                  </a:lnTo>
                  <a:lnTo>
                    <a:pt x="80" y="1312"/>
                  </a:lnTo>
                  <a:lnTo>
                    <a:pt x="82" y="1318"/>
                  </a:lnTo>
                  <a:lnTo>
                    <a:pt x="84" y="1320"/>
                  </a:lnTo>
                  <a:lnTo>
                    <a:pt x="82" y="1324"/>
                  </a:lnTo>
                  <a:lnTo>
                    <a:pt x="80" y="1328"/>
                  </a:lnTo>
                  <a:lnTo>
                    <a:pt x="82" y="1328"/>
                  </a:lnTo>
                  <a:lnTo>
                    <a:pt x="84" y="1328"/>
                  </a:lnTo>
                  <a:lnTo>
                    <a:pt x="86" y="1332"/>
                  </a:lnTo>
                  <a:lnTo>
                    <a:pt x="86" y="1336"/>
                  </a:lnTo>
                  <a:lnTo>
                    <a:pt x="88" y="1336"/>
                  </a:lnTo>
                  <a:lnTo>
                    <a:pt x="90" y="1338"/>
                  </a:lnTo>
                  <a:lnTo>
                    <a:pt x="90" y="1342"/>
                  </a:lnTo>
                  <a:lnTo>
                    <a:pt x="92" y="1346"/>
                  </a:lnTo>
                  <a:lnTo>
                    <a:pt x="94" y="1344"/>
                  </a:lnTo>
                  <a:lnTo>
                    <a:pt x="100" y="1336"/>
                  </a:lnTo>
                  <a:lnTo>
                    <a:pt x="98" y="1344"/>
                  </a:lnTo>
                  <a:lnTo>
                    <a:pt x="100" y="1348"/>
                  </a:lnTo>
                  <a:lnTo>
                    <a:pt x="98" y="1352"/>
                  </a:lnTo>
                  <a:lnTo>
                    <a:pt x="100" y="1356"/>
                  </a:lnTo>
                  <a:lnTo>
                    <a:pt x="102" y="1356"/>
                  </a:lnTo>
                  <a:lnTo>
                    <a:pt x="104" y="1352"/>
                  </a:lnTo>
                  <a:lnTo>
                    <a:pt x="108" y="1346"/>
                  </a:lnTo>
                  <a:lnTo>
                    <a:pt x="110" y="1344"/>
                  </a:lnTo>
                  <a:lnTo>
                    <a:pt x="114" y="1344"/>
                  </a:lnTo>
                  <a:lnTo>
                    <a:pt x="116" y="1344"/>
                  </a:lnTo>
                  <a:lnTo>
                    <a:pt x="112" y="1346"/>
                  </a:lnTo>
                  <a:lnTo>
                    <a:pt x="110" y="1350"/>
                  </a:lnTo>
                  <a:lnTo>
                    <a:pt x="110" y="1354"/>
                  </a:lnTo>
                  <a:lnTo>
                    <a:pt x="110" y="1358"/>
                  </a:lnTo>
                  <a:lnTo>
                    <a:pt x="112" y="1360"/>
                  </a:lnTo>
                  <a:lnTo>
                    <a:pt x="114" y="1360"/>
                  </a:lnTo>
                  <a:lnTo>
                    <a:pt x="118" y="1356"/>
                  </a:lnTo>
                  <a:lnTo>
                    <a:pt x="118" y="1354"/>
                  </a:lnTo>
                  <a:lnTo>
                    <a:pt x="118" y="1362"/>
                  </a:lnTo>
                  <a:lnTo>
                    <a:pt x="118" y="1372"/>
                  </a:lnTo>
                  <a:lnTo>
                    <a:pt x="120" y="1378"/>
                  </a:lnTo>
                  <a:lnTo>
                    <a:pt x="124" y="1384"/>
                  </a:lnTo>
                  <a:lnTo>
                    <a:pt x="128" y="1386"/>
                  </a:lnTo>
                  <a:lnTo>
                    <a:pt x="134" y="1388"/>
                  </a:lnTo>
                  <a:lnTo>
                    <a:pt x="140" y="1392"/>
                  </a:lnTo>
                  <a:lnTo>
                    <a:pt x="146" y="1398"/>
                  </a:lnTo>
                  <a:lnTo>
                    <a:pt x="154" y="1402"/>
                  </a:lnTo>
                  <a:lnTo>
                    <a:pt x="158" y="1404"/>
                  </a:lnTo>
                  <a:lnTo>
                    <a:pt x="158" y="1406"/>
                  </a:lnTo>
                  <a:lnTo>
                    <a:pt x="158" y="1408"/>
                  </a:lnTo>
                  <a:lnTo>
                    <a:pt x="156" y="1414"/>
                  </a:lnTo>
                  <a:lnTo>
                    <a:pt x="154" y="1418"/>
                  </a:lnTo>
                  <a:lnTo>
                    <a:pt x="156" y="1420"/>
                  </a:lnTo>
                  <a:lnTo>
                    <a:pt x="162" y="1424"/>
                  </a:lnTo>
                  <a:lnTo>
                    <a:pt x="166" y="1426"/>
                  </a:lnTo>
                  <a:lnTo>
                    <a:pt x="166" y="1430"/>
                  </a:lnTo>
                  <a:lnTo>
                    <a:pt x="168" y="1432"/>
                  </a:lnTo>
                  <a:lnTo>
                    <a:pt x="170" y="1434"/>
                  </a:lnTo>
                  <a:lnTo>
                    <a:pt x="172" y="1436"/>
                  </a:lnTo>
                  <a:lnTo>
                    <a:pt x="170" y="1438"/>
                  </a:lnTo>
                  <a:lnTo>
                    <a:pt x="170" y="1440"/>
                  </a:lnTo>
                  <a:lnTo>
                    <a:pt x="170" y="1442"/>
                  </a:lnTo>
                  <a:lnTo>
                    <a:pt x="176" y="1448"/>
                  </a:lnTo>
                  <a:lnTo>
                    <a:pt x="176" y="1450"/>
                  </a:lnTo>
                  <a:lnTo>
                    <a:pt x="174" y="1450"/>
                  </a:lnTo>
                  <a:lnTo>
                    <a:pt x="172" y="1452"/>
                  </a:lnTo>
                  <a:lnTo>
                    <a:pt x="170" y="1454"/>
                  </a:lnTo>
                  <a:lnTo>
                    <a:pt x="172" y="1458"/>
                  </a:lnTo>
                  <a:lnTo>
                    <a:pt x="174" y="1462"/>
                  </a:lnTo>
                  <a:lnTo>
                    <a:pt x="176" y="1462"/>
                  </a:lnTo>
                  <a:lnTo>
                    <a:pt x="180" y="1462"/>
                  </a:lnTo>
                  <a:lnTo>
                    <a:pt x="186" y="1464"/>
                  </a:lnTo>
                  <a:lnTo>
                    <a:pt x="182" y="1468"/>
                  </a:lnTo>
                  <a:lnTo>
                    <a:pt x="178" y="1470"/>
                  </a:lnTo>
                  <a:lnTo>
                    <a:pt x="172" y="1470"/>
                  </a:lnTo>
                  <a:lnTo>
                    <a:pt x="170" y="1468"/>
                  </a:lnTo>
                  <a:lnTo>
                    <a:pt x="170" y="1472"/>
                  </a:lnTo>
                  <a:lnTo>
                    <a:pt x="174" y="1480"/>
                  </a:lnTo>
                  <a:lnTo>
                    <a:pt x="178" y="1482"/>
                  </a:lnTo>
                  <a:lnTo>
                    <a:pt x="182" y="1482"/>
                  </a:lnTo>
                  <a:lnTo>
                    <a:pt x="184" y="1486"/>
                  </a:lnTo>
                  <a:lnTo>
                    <a:pt x="186" y="1492"/>
                  </a:lnTo>
                  <a:lnTo>
                    <a:pt x="184" y="1494"/>
                  </a:lnTo>
                  <a:lnTo>
                    <a:pt x="182" y="1496"/>
                  </a:lnTo>
                  <a:lnTo>
                    <a:pt x="182" y="1498"/>
                  </a:lnTo>
                  <a:lnTo>
                    <a:pt x="186" y="1502"/>
                  </a:lnTo>
                  <a:lnTo>
                    <a:pt x="192" y="1504"/>
                  </a:lnTo>
                  <a:lnTo>
                    <a:pt x="196" y="1506"/>
                  </a:lnTo>
                  <a:lnTo>
                    <a:pt x="202" y="1510"/>
                  </a:lnTo>
                  <a:lnTo>
                    <a:pt x="204" y="1512"/>
                  </a:lnTo>
                  <a:lnTo>
                    <a:pt x="204" y="1514"/>
                  </a:lnTo>
                  <a:lnTo>
                    <a:pt x="202" y="1518"/>
                  </a:lnTo>
                  <a:lnTo>
                    <a:pt x="200" y="1520"/>
                  </a:lnTo>
                  <a:lnTo>
                    <a:pt x="202" y="1520"/>
                  </a:lnTo>
                  <a:lnTo>
                    <a:pt x="208" y="1524"/>
                  </a:lnTo>
                  <a:lnTo>
                    <a:pt x="228" y="1534"/>
                  </a:lnTo>
                  <a:lnTo>
                    <a:pt x="236" y="1538"/>
                  </a:lnTo>
                  <a:lnTo>
                    <a:pt x="242" y="1546"/>
                  </a:lnTo>
                  <a:lnTo>
                    <a:pt x="246" y="1552"/>
                  </a:lnTo>
                  <a:lnTo>
                    <a:pt x="250" y="1556"/>
                  </a:lnTo>
                  <a:lnTo>
                    <a:pt x="260" y="1562"/>
                  </a:lnTo>
                  <a:lnTo>
                    <a:pt x="268" y="1566"/>
                  </a:lnTo>
                  <a:lnTo>
                    <a:pt x="270" y="1570"/>
                  </a:lnTo>
                  <a:lnTo>
                    <a:pt x="272" y="1574"/>
                  </a:lnTo>
                  <a:lnTo>
                    <a:pt x="272" y="1576"/>
                  </a:lnTo>
                  <a:lnTo>
                    <a:pt x="274" y="1578"/>
                  </a:lnTo>
                  <a:lnTo>
                    <a:pt x="282" y="1582"/>
                  </a:lnTo>
                  <a:lnTo>
                    <a:pt x="294" y="1590"/>
                  </a:lnTo>
                  <a:lnTo>
                    <a:pt x="302" y="1596"/>
                  </a:lnTo>
                  <a:lnTo>
                    <a:pt x="310" y="1606"/>
                  </a:lnTo>
                  <a:lnTo>
                    <a:pt x="328" y="1626"/>
                  </a:lnTo>
                  <a:lnTo>
                    <a:pt x="346" y="1644"/>
                  </a:lnTo>
                  <a:lnTo>
                    <a:pt x="364" y="1654"/>
                  </a:lnTo>
                  <a:lnTo>
                    <a:pt x="380" y="1660"/>
                  </a:lnTo>
                  <a:lnTo>
                    <a:pt x="388" y="1664"/>
                  </a:lnTo>
                  <a:lnTo>
                    <a:pt x="392" y="1668"/>
                  </a:lnTo>
                  <a:lnTo>
                    <a:pt x="396" y="1670"/>
                  </a:lnTo>
                  <a:lnTo>
                    <a:pt x="402" y="1672"/>
                  </a:lnTo>
                  <a:lnTo>
                    <a:pt x="408" y="1670"/>
                  </a:lnTo>
                  <a:lnTo>
                    <a:pt x="412" y="1666"/>
                  </a:lnTo>
                  <a:lnTo>
                    <a:pt x="422" y="1658"/>
                  </a:lnTo>
                  <a:lnTo>
                    <a:pt x="436" y="1648"/>
                  </a:lnTo>
                  <a:lnTo>
                    <a:pt x="448" y="1642"/>
                  </a:lnTo>
                  <a:lnTo>
                    <a:pt x="462" y="1638"/>
                  </a:lnTo>
                  <a:lnTo>
                    <a:pt x="488" y="1634"/>
                  </a:lnTo>
                  <a:lnTo>
                    <a:pt x="504" y="1632"/>
                  </a:lnTo>
                  <a:lnTo>
                    <a:pt x="516" y="1632"/>
                  </a:lnTo>
                  <a:lnTo>
                    <a:pt x="530" y="1630"/>
                  </a:lnTo>
                  <a:lnTo>
                    <a:pt x="540" y="1628"/>
                  </a:lnTo>
                  <a:lnTo>
                    <a:pt x="554" y="1630"/>
                  </a:lnTo>
                  <a:lnTo>
                    <a:pt x="566" y="1630"/>
                  </a:lnTo>
                  <a:lnTo>
                    <a:pt x="572" y="1630"/>
                  </a:lnTo>
                  <a:lnTo>
                    <a:pt x="576" y="1630"/>
                  </a:lnTo>
                  <a:lnTo>
                    <a:pt x="580" y="1630"/>
                  </a:lnTo>
                  <a:lnTo>
                    <a:pt x="590" y="1632"/>
                  </a:lnTo>
                  <a:lnTo>
                    <a:pt x="592" y="1632"/>
                  </a:lnTo>
                  <a:lnTo>
                    <a:pt x="590" y="1632"/>
                  </a:lnTo>
                  <a:lnTo>
                    <a:pt x="582" y="1634"/>
                  </a:lnTo>
                  <a:lnTo>
                    <a:pt x="578" y="1634"/>
                  </a:lnTo>
                  <a:lnTo>
                    <a:pt x="576" y="1636"/>
                  </a:lnTo>
                  <a:lnTo>
                    <a:pt x="578" y="1636"/>
                  </a:lnTo>
                  <a:lnTo>
                    <a:pt x="594" y="1640"/>
                  </a:lnTo>
                  <a:lnTo>
                    <a:pt x="606" y="1644"/>
                  </a:lnTo>
                  <a:lnTo>
                    <a:pt x="618" y="1650"/>
                  </a:lnTo>
                  <a:lnTo>
                    <a:pt x="622" y="1652"/>
                  </a:lnTo>
                  <a:lnTo>
                    <a:pt x="626" y="1652"/>
                  </a:lnTo>
                  <a:lnTo>
                    <a:pt x="636" y="1644"/>
                  </a:lnTo>
                  <a:lnTo>
                    <a:pt x="648" y="1636"/>
                  </a:lnTo>
                  <a:lnTo>
                    <a:pt x="656" y="1632"/>
                  </a:lnTo>
                  <a:lnTo>
                    <a:pt x="664" y="1630"/>
                  </a:lnTo>
                  <a:lnTo>
                    <a:pt x="674" y="1628"/>
                  </a:lnTo>
                  <a:lnTo>
                    <a:pt x="680" y="1624"/>
                  </a:lnTo>
                  <a:lnTo>
                    <a:pt x="690" y="1614"/>
                  </a:lnTo>
                  <a:lnTo>
                    <a:pt x="698" y="1610"/>
                  </a:lnTo>
                  <a:lnTo>
                    <a:pt x="706" y="1606"/>
                  </a:lnTo>
                  <a:lnTo>
                    <a:pt x="716" y="1602"/>
                  </a:lnTo>
                  <a:lnTo>
                    <a:pt x="730" y="1600"/>
                  </a:lnTo>
                  <a:lnTo>
                    <a:pt x="742" y="1598"/>
                  </a:lnTo>
                  <a:lnTo>
                    <a:pt x="746" y="1596"/>
                  </a:lnTo>
                  <a:lnTo>
                    <a:pt x="746" y="1594"/>
                  </a:lnTo>
                  <a:lnTo>
                    <a:pt x="748" y="1590"/>
                  </a:lnTo>
                  <a:lnTo>
                    <a:pt x="754" y="1586"/>
                  </a:lnTo>
                  <a:lnTo>
                    <a:pt x="760" y="1582"/>
                  </a:lnTo>
                  <a:lnTo>
                    <a:pt x="774" y="1578"/>
                  </a:lnTo>
                  <a:lnTo>
                    <a:pt x="796" y="1574"/>
                  </a:lnTo>
                  <a:lnTo>
                    <a:pt x="814" y="1572"/>
                  </a:lnTo>
                  <a:lnTo>
                    <a:pt x="832" y="1572"/>
                  </a:lnTo>
                  <a:lnTo>
                    <a:pt x="838" y="1570"/>
                  </a:lnTo>
                  <a:lnTo>
                    <a:pt x="840" y="1568"/>
                  </a:lnTo>
                  <a:lnTo>
                    <a:pt x="844" y="1564"/>
                  </a:lnTo>
                  <a:lnTo>
                    <a:pt x="846" y="1566"/>
                  </a:lnTo>
                  <a:lnTo>
                    <a:pt x="850" y="1570"/>
                  </a:lnTo>
                  <a:lnTo>
                    <a:pt x="860" y="1570"/>
                  </a:lnTo>
                  <a:lnTo>
                    <a:pt x="874" y="1570"/>
                  </a:lnTo>
                  <a:lnTo>
                    <a:pt x="884" y="1574"/>
                  </a:lnTo>
                  <a:lnTo>
                    <a:pt x="890" y="1578"/>
                  </a:lnTo>
                  <a:lnTo>
                    <a:pt x="896" y="1584"/>
                  </a:lnTo>
                  <a:lnTo>
                    <a:pt x="908" y="1600"/>
                  </a:lnTo>
                  <a:lnTo>
                    <a:pt x="916" y="1616"/>
                  </a:lnTo>
                  <a:lnTo>
                    <a:pt x="924" y="1642"/>
                  </a:lnTo>
                  <a:lnTo>
                    <a:pt x="930" y="1654"/>
                  </a:lnTo>
                  <a:lnTo>
                    <a:pt x="936" y="1664"/>
                  </a:lnTo>
                  <a:lnTo>
                    <a:pt x="944" y="1670"/>
                  </a:lnTo>
                  <a:lnTo>
                    <a:pt x="948" y="1672"/>
                  </a:lnTo>
                  <a:lnTo>
                    <a:pt x="954" y="1672"/>
                  </a:lnTo>
                  <a:lnTo>
                    <a:pt x="970" y="1672"/>
                  </a:lnTo>
                  <a:lnTo>
                    <a:pt x="976" y="1672"/>
                  </a:lnTo>
                  <a:lnTo>
                    <a:pt x="984" y="1670"/>
                  </a:lnTo>
                  <a:lnTo>
                    <a:pt x="990" y="1668"/>
                  </a:lnTo>
                  <a:lnTo>
                    <a:pt x="992" y="1664"/>
                  </a:lnTo>
                  <a:lnTo>
                    <a:pt x="992" y="1662"/>
                  </a:lnTo>
                  <a:lnTo>
                    <a:pt x="992" y="1658"/>
                  </a:lnTo>
                  <a:lnTo>
                    <a:pt x="992" y="1656"/>
                  </a:lnTo>
                  <a:lnTo>
                    <a:pt x="996" y="1658"/>
                  </a:lnTo>
                  <a:lnTo>
                    <a:pt x="1002" y="1660"/>
                  </a:lnTo>
                  <a:lnTo>
                    <a:pt x="1008" y="1662"/>
                  </a:lnTo>
                  <a:lnTo>
                    <a:pt x="1018" y="1662"/>
                  </a:lnTo>
                  <a:lnTo>
                    <a:pt x="1028" y="1662"/>
                  </a:lnTo>
                  <a:lnTo>
                    <a:pt x="1036" y="1660"/>
                  </a:lnTo>
                  <a:lnTo>
                    <a:pt x="1040" y="1656"/>
                  </a:lnTo>
                  <a:lnTo>
                    <a:pt x="1042" y="1654"/>
                  </a:lnTo>
                  <a:lnTo>
                    <a:pt x="1042" y="1650"/>
                  </a:lnTo>
                  <a:lnTo>
                    <a:pt x="1036" y="1640"/>
                  </a:lnTo>
                  <a:lnTo>
                    <a:pt x="1048" y="1650"/>
                  </a:lnTo>
                  <a:lnTo>
                    <a:pt x="1048" y="1658"/>
                  </a:lnTo>
                  <a:lnTo>
                    <a:pt x="1050" y="1662"/>
                  </a:lnTo>
                  <a:lnTo>
                    <a:pt x="1052" y="1662"/>
                  </a:lnTo>
                  <a:lnTo>
                    <a:pt x="1056" y="1662"/>
                  </a:lnTo>
                  <a:lnTo>
                    <a:pt x="1060" y="1660"/>
                  </a:lnTo>
                  <a:lnTo>
                    <a:pt x="1062" y="1662"/>
                  </a:lnTo>
                  <a:lnTo>
                    <a:pt x="1064" y="1666"/>
                  </a:lnTo>
                  <a:lnTo>
                    <a:pt x="1066" y="1682"/>
                  </a:lnTo>
                  <a:lnTo>
                    <a:pt x="1070" y="1684"/>
                  </a:lnTo>
                  <a:lnTo>
                    <a:pt x="1076" y="1688"/>
                  </a:lnTo>
                  <a:lnTo>
                    <a:pt x="1082" y="1690"/>
                  </a:lnTo>
                  <a:lnTo>
                    <a:pt x="1084" y="1690"/>
                  </a:lnTo>
                  <a:lnTo>
                    <a:pt x="1086" y="1686"/>
                  </a:lnTo>
                  <a:lnTo>
                    <a:pt x="1088" y="1684"/>
                  </a:lnTo>
                  <a:lnTo>
                    <a:pt x="1090" y="1684"/>
                  </a:lnTo>
                  <a:lnTo>
                    <a:pt x="1094" y="1684"/>
                  </a:lnTo>
                  <a:lnTo>
                    <a:pt x="1096" y="1688"/>
                  </a:lnTo>
                  <a:lnTo>
                    <a:pt x="1096" y="1690"/>
                  </a:lnTo>
                  <a:lnTo>
                    <a:pt x="1094" y="1694"/>
                  </a:lnTo>
                  <a:lnTo>
                    <a:pt x="1090" y="1698"/>
                  </a:lnTo>
                  <a:lnTo>
                    <a:pt x="1090" y="1700"/>
                  </a:lnTo>
                  <a:lnTo>
                    <a:pt x="1092" y="1704"/>
                  </a:lnTo>
                  <a:lnTo>
                    <a:pt x="1096" y="1708"/>
                  </a:lnTo>
                  <a:lnTo>
                    <a:pt x="1094" y="1708"/>
                  </a:lnTo>
                  <a:lnTo>
                    <a:pt x="1094" y="1712"/>
                  </a:lnTo>
                  <a:lnTo>
                    <a:pt x="1100" y="1718"/>
                  </a:lnTo>
                  <a:lnTo>
                    <a:pt x="1102" y="1724"/>
                  </a:lnTo>
                  <a:lnTo>
                    <a:pt x="1104" y="1730"/>
                  </a:lnTo>
                  <a:lnTo>
                    <a:pt x="1104" y="1742"/>
                  </a:lnTo>
                  <a:lnTo>
                    <a:pt x="1100" y="1756"/>
                  </a:lnTo>
                  <a:lnTo>
                    <a:pt x="1100" y="1770"/>
                  </a:lnTo>
                  <a:lnTo>
                    <a:pt x="1100" y="1782"/>
                  </a:lnTo>
                  <a:lnTo>
                    <a:pt x="1098" y="1790"/>
                  </a:lnTo>
                  <a:lnTo>
                    <a:pt x="1094" y="1798"/>
                  </a:lnTo>
                  <a:lnTo>
                    <a:pt x="1090" y="1804"/>
                  </a:lnTo>
                  <a:lnTo>
                    <a:pt x="1084" y="1814"/>
                  </a:lnTo>
                  <a:lnTo>
                    <a:pt x="1082" y="1820"/>
                  </a:lnTo>
                  <a:lnTo>
                    <a:pt x="1082" y="1824"/>
                  </a:lnTo>
                  <a:lnTo>
                    <a:pt x="1082" y="1828"/>
                  </a:lnTo>
                  <a:lnTo>
                    <a:pt x="1084" y="1828"/>
                  </a:lnTo>
                  <a:lnTo>
                    <a:pt x="1088" y="1828"/>
                  </a:lnTo>
                  <a:lnTo>
                    <a:pt x="1092" y="1828"/>
                  </a:lnTo>
                  <a:lnTo>
                    <a:pt x="1090" y="1834"/>
                  </a:lnTo>
                  <a:lnTo>
                    <a:pt x="1090" y="1838"/>
                  </a:lnTo>
                  <a:lnTo>
                    <a:pt x="1092" y="1844"/>
                  </a:lnTo>
                  <a:lnTo>
                    <a:pt x="1094" y="1848"/>
                  </a:lnTo>
                  <a:lnTo>
                    <a:pt x="1092" y="1852"/>
                  </a:lnTo>
                  <a:lnTo>
                    <a:pt x="1090" y="1852"/>
                  </a:lnTo>
                  <a:lnTo>
                    <a:pt x="1088" y="1850"/>
                  </a:lnTo>
                  <a:lnTo>
                    <a:pt x="1086" y="1848"/>
                  </a:lnTo>
                  <a:lnTo>
                    <a:pt x="1082" y="1852"/>
                  </a:lnTo>
                  <a:lnTo>
                    <a:pt x="1082" y="1854"/>
                  </a:lnTo>
                  <a:lnTo>
                    <a:pt x="1082" y="1858"/>
                  </a:lnTo>
                  <a:lnTo>
                    <a:pt x="1086" y="1864"/>
                  </a:lnTo>
                  <a:lnTo>
                    <a:pt x="1094" y="1868"/>
                  </a:lnTo>
                  <a:lnTo>
                    <a:pt x="1106" y="1872"/>
                  </a:lnTo>
                  <a:lnTo>
                    <a:pt x="1110" y="1872"/>
                  </a:lnTo>
                  <a:lnTo>
                    <a:pt x="1110" y="1874"/>
                  </a:lnTo>
                  <a:lnTo>
                    <a:pt x="1110" y="1876"/>
                  </a:lnTo>
                  <a:lnTo>
                    <a:pt x="1106" y="1878"/>
                  </a:lnTo>
                  <a:lnTo>
                    <a:pt x="1104" y="1880"/>
                  </a:lnTo>
                  <a:lnTo>
                    <a:pt x="1098" y="1880"/>
                  </a:lnTo>
                  <a:lnTo>
                    <a:pt x="1094" y="1878"/>
                  </a:lnTo>
                  <a:lnTo>
                    <a:pt x="1090" y="1874"/>
                  </a:lnTo>
                  <a:lnTo>
                    <a:pt x="1084" y="1868"/>
                  </a:lnTo>
                  <a:lnTo>
                    <a:pt x="1082" y="1866"/>
                  </a:lnTo>
                  <a:lnTo>
                    <a:pt x="1080" y="1866"/>
                  </a:lnTo>
                  <a:lnTo>
                    <a:pt x="1080" y="1872"/>
                  </a:lnTo>
                  <a:lnTo>
                    <a:pt x="1080" y="1882"/>
                  </a:lnTo>
                  <a:lnTo>
                    <a:pt x="1078" y="1898"/>
                  </a:lnTo>
                  <a:lnTo>
                    <a:pt x="1074" y="1910"/>
                  </a:lnTo>
                  <a:lnTo>
                    <a:pt x="1072" y="1914"/>
                  </a:lnTo>
                  <a:lnTo>
                    <a:pt x="1068" y="1918"/>
                  </a:lnTo>
                  <a:lnTo>
                    <a:pt x="1066" y="1918"/>
                  </a:lnTo>
                  <a:lnTo>
                    <a:pt x="1062" y="1914"/>
                  </a:lnTo>
                  <a:lnTo>
                    <a:pt x="1056" y="1910"/>
                  </a:lnTo>
                  <a:lnTo>
                    <a:pt x="1056" y="1912"/>
                  </a:lnTo>
                  <a:lnTo>
                    <a:pt x="1058" y="1922"/>
                  </a:lnTo>
                  <a:lnTo>
                    <a:pt x="1064" y="1936"/>
                  </a:lnTo>
                  <a:lnTo>
                    <a:pt x="1076" y="1964"/>
                  </a:lnTo>
                  <a:lnTo>
                    <a:pt x="1080" y="1974"/>
                  </a:lnTo>
                  <a:lnTo>
                    <a:pt x="1084" y="1982"/>
                  </a:lnTo>
                  <a:lnTo>
                    <a:pt x="1088" y="1988"/>
                  </a:lnTo>
                  <a:lnTo>
                    <a:pt x="1094" y="1996"/>
                  </a:lnTo>
                  <a:lnTo>
                    <a:pt x="1100" y="2006"/>
                  </a:lnTo>
                  <a:lnTo>
                    <a:pt x="1110" y="2018"/>
                  </a:lnTo>
                  <a:lnTo>
                    <a:pt x="1132" y="2042"/>
                  </a:lnTo>
                  <a:lnTo>
                    <a:pt x="1140" y="2052"/>
                  </a:lnTo>
                  <a:lnTo>
                    <a:pt x="1142" y="2058"/>
                  </a:lnTo>
                  <a:lnTo>
                    <a:pt x="1150" y="2070"/>
                  </a:lnTo>
                  <a:lnTo>
                    <a:pt x="1172" y="2092"/>
                  </a:lnTo>
                  <a:lnTo>
                    <a:pt x="1178" y="2100"/>
                  </a:lnTo>
                  <a:lnTo>
                    <a:pt x="1180" y="2110"/>
                  </a:lnTo>
                  <a:lnTo>
                    <a:pt x="1184" y="2118"/>
                  </a:lnTo>
                  <a:lnTo>
                    <a:pt x="1190" y="2128"/>
                  </a:lnTo>
                  <a:lnTo>
                    <a:pt x="1194" y="2136"/>
                  </a:lnTo>
                  <a:lnTo>
                    <a:pt x="1196" y="2142"/>
                  </a:lnTo>
                  <a:lnTo>
                    <a:pt x="1194" y="2148"/>
                  </a:lnTo>
                  <a:lnTo>
                    <a:pt x="1194" y="2156"/>
                  </a:lnTo>
                  <a:lnTo>
                    <a:pt x="1194" y="2158"/>
                  </a:lnTo>
                  <a:lnTo>
                    <a:pt x="1196" y="2160"/>
                  </a:lnTo>
                  <a:lnTo>
                    <a:pt x="1198" y="2164"/>
                  </a:lnTo>
                  <a:lnTo>
                    <a:pt x="1200" y="2168"/>
                  </a:lnTo>
                  <a:lnTo>
                    <a:pt x="1204" y="2170"/>
                  </a:lnTo>
                  <a:lnTo>
                    <a:pt x="1208" y="2168"/>
                  </a:lnTo>
                  <a:lnTo>
                    <a:pt x="1216" y="2164"/>
                  </a:lnTo>
                  <a:lnTo>
                    <a:pt x="1222" y="2162"/>
                  </a:lnTo>
                  <a:lnTo>
                    <a:pt x="1226" y="2162"/>
                  </a:lnTo>
                  <a:lnTo>
                    <a:pt x="1234" y="2162"/>
                  </a:lnTo>
                  <a:lnTo>
                    <a:pt x="1226" y="2168"/>
                  </a:lnTo>
                  <a:lnTo>
                    <a:pt x="1220" y="2172"/>
                  </a:lnTo>
                  <a:lnTo>
                    <a:pt x="1208" y="2174"/>
                  </a:lnTo>
                  <a:lnTo>
                    <a:pt x="1202" y="2176"/>
                  </a:lnTo>
                  <a:lnTo>
                    <a:pt x="1200" y="2178"/>
                  </a:lnTo>
                  <a:lnTo>
                    <a:pt x="1202" y="2182"/>
                  </a:lnTo>
                  <a:lnTo>
                    <a:pt x="1212" y="2202"/>
                  </a:lnTo>
                  <a:lnTo>
                    <a:pt x="1226" y="2240"/>
                  </a:lnTo>
                  <a:lnTo>
                    <a:pt x="1232" y="2260"/>
                  </a:lnTo>
                  <a:lnTo>
                    <a:pt x="1238" y="2278"/>
                  </a:lnTo>
                  <a:lnTo>
                    <a:pt x="1238" y="2294"/>
                  </a:lnTo>
                  <a:lnTo>
                    <a:pt x="1236" y="2300"/>
                  </a:lnTo>
                  <a:lnTo>
                    <a:pt x="1234" y="2306"/>
                  </a:lnTo>
                  <a:lnTo>
                    <a:pt x="1230" y="2314"/>
                  </a:lnTo>
                  <a:lnTo>
                    <a:pt x="1230" y="2324"/>
                  </a:lnTo>
                  <a:lnTo>
                    <a:pt x="1230" y="2336"/>
                  </a:lnTo>
                  <a:lnTo>
                    <a:pt x="1234" y="2346"/>
                  </a:lnTo>
                  <a:lnTo>
                    <a:pt x="1246" y="2372"/>
                  </a:lnTo>
                  <a:lnTo>
                    <a:pt x="1256" y="2396"/>
                  </a:lnTo>
                  <a:lnTo>
                    <a:pt x="1260" y="2408"/>
                  </a:lnTo>
                  <a:lnTo>
                    <a:pt x="1262" y="2422"/>
                  </a:lnTo>
                  <a:lnTo>
                    <a:pt x="1262" y="2436"/>
                  </a:lnTo>
                  <a:lnTo>
                    <a:pt x="1262" y="2450"/>
                  </a:lnTo>
                  <a:lnTo>
                    <a:pt x="1258" y="2464"/>
                  </a:lnTo>
                  <a:lnTo>
                    <a:pt x="1254" y="2476"/>
                  </a:lnTo>
                  <a:lnTo>
                    <a:pt x="1246" y="2486"/>
                  </a:lnTo>
                  <a:lnTo>
                    <a:pt x="1238" y="2494"/>
                  </a:lnTo>
                  <a:lnTo>
                    <a:pt x="1230" y="2502"/>
                  </a:lnTo>
                  <a:lnTo>
                    <a:pt x="1222" y="2510"/>
                  </a:lnTo>
                  <a:lnTo>
                    <a:pt x="1218" y="2518"/>
                  </a:lnTo>
                  <a:lnTo>
                    <a:pt x="1212" y="2528"/>
                  </a:lnTo>
                  <a:lnTo>
                    <a:pt x="1206" y="2548"/>
                  </a:lnTo>
                  <a:lnTo>
                    <a:pt x="1202" y="2570"/>
                  </a:lnTo>
                  <a:lnTo>
                    <a:pt x="1196" y="2610"/>
                  </a:lnTo>
                  <a:lnTo>
                    <a:pt x="1192" y="2626"/>
                  </a:lnTo>
                  <a:lnTo>
                    <a:pt x="1188" y="2640"/>
                  </a:lnTo>
                  <a:lnTo>
                    <a:pt x="1182" y="2652"/>
                  </a:lnTo>
                  <a:lnTo>
                    <a:pt x="1178" y="2662"/>
                  </a:lnTo>
                  <a:lnTo>
                    <a:pt x="1176" y="2670"/>
                  </a:lnTo>
                  <a:lnTo>
                    <a:pt x="1176" y="2680"/>
                  </a:lnTo>
                  <a:lnTo>
                    <a:pt x="1178" y="2700"/>
                  </a:lnTo>
                  <a:lnTo>
                    <a:pt x="1178" y="2712"/>
                  </a:lnTo>
                  <a:lnTo>
                    <a:pt x="1178" y="2726"/>
                  </a:lnTo>
                  <a:lnTo>
                    <a:pt x="1176" y="2736"/>
                  </a:lnTo>
                  <a:lnTo>
                    <a:pt x="1176" y="2746"/>
                  </a:lnTo>
                  <a:lnTo>
                    <a:pt x="1180" y="2764"/>
                  </a:lnTo>
                  <a:lnTo>
                    <a:pt x="1188" y="2784"/>
                  </a:lnTo>
                  <a:lnTo>
                    <a:pt x="1200" y="2804"/>
                  </a:lnTo>
                  <a:lnTo>
                    <a:pt x="1222" y="2850"/>
                  </a:lnTo>
                  <a:lnTo>
                    <a:pt x="1234" y="2876"/>
                  </a:lnTo>
                  <a:lnTo>
                    <a:pt x="1242" y="2904"/>
                  </a:lnTo>
                  <a:lnTo>
                    <a:pt x="1250" y="2930"/>
                  </a:lnTo>
                  <a:lnTo>
                    <a:pt x="1260" y="2946"/>
                  </a:lnTo>
                  <a:lnTo>
                    <a:pt x="1268" y="2958"/>
                  </a:lnTo>
                  <a:lnTo>
                    <a:pt x="1276" y="2966"/>
                  </a:lnTo>
                  <a:lnTo>
                    <a:pt x="1284" y="2976"/>
                  </a:lnTo>
                  <a:lnTo>
                    <a:pt x="1288" y="2990"/>
                  </a:lnTo>
                  <a:lnTo>
                    <a:pt x="1288" y="3008"/>
                  </a:lnTo>
                  <a:lnTo>
                    <a:pt x="1286" y="3038"/>
                  </a:lnTo>
                  <a:lnTo>
                    <a:pt x="1284" y="3052"/>
                  </a:lnTo>
                  <a:lnTo>
                    <a:pt x="1286" y="3070"/>
                  </a:lnTo>
                  <a:lnTo>
                    <a:pt x="1294" y="3112"/>
                  </a:lnTo>
                  <a:lnTo>
                    <a:pt x="1304" y="3156"/>
                  </a:lnTo>
                  <a:lnTo>
                    <a:pt x="1308" y="3178"/>
                  </a:lnTo>
                  <a:lnTo>
                    <a:pt x="1310" y="3200"/>
                  </a:lnTo>
                  <a:lnTo>
                    <a:pt x="1312" y="3220"/>
                  </a:lnTo>
                  <a:lnTo>
                    <a:pt x="1318" y="3238"/>
                  </a:lnTo>
                  <a:lnTo>
                    <a:pt x="1326" y="3254"/>
                  </a:lnTo>
                  <a:lnTo>
                    <a:pt x="1334" y="3266"/>
                  </a:lnTo>
                  <a:lnTo>
                    <a:pt x="1342" y="3278"/>
                  </a:lnTo>
                  <a:lnTo>
                    <a:pt x="1352" y="3286"/>
                  </a:lnTo>
                  <a:lnTo>
                    <a:pt x="1366" y="3302"/>
                  </a:lnTo>
                  <a:lnTo>
                    <a:pt x="1376" y="3316"/>
                  </a:lnTo>
                  <a:lnTo>
                    <a:pt x="1384" y="3330"/>
                  </a:lnTo>
                  <a:lnTo>
                    <a:pt x="1388" y="3344"/>
                  </a:lnTo>
                  <a:lnTo>
                    <a:pt x="1392" y="3358"/>
                  </a:lnTo>
                  <a:lnTo>
                    <a:pt x="1396" y="3374"/>
                  </a:lnTo>
                  <a:lnTo>
                    <a:pt x="1402" y="3392"/>
                  </a:lnTo>
                  <a:lnTo>
                    <a:pt x="1410" y="3414"/>
                  </a:lnTo>
                  <a:lnTo>
                    <a:pt x="1424" y="3436"/>
                  </a:lnTo>
                  <a:lnTo>
                    <a:pt x="1436" y="3458"/>
                  </a:lnTo>
                  <a:lnTo>
                    <a:pt x="1444" y="3474"/>
                  </a:lnTo>
                  <a:lnTo>
                    <a:pt x="1446" y="3490"/>
                  </a:lnTo>
                  <a:lnTo>
                    <a:pt x="1446" y="3502"/>
                  </a:lnTo>
                  <a:lnTo>
                    <a:pt x="1442" y="3510"/>
                  </a:lnTo>
                  <a:lnTo>
                    <a:pt x="1438" y="3516"/>
                  </a:lnTo>
                  <a:lnTo>
                    <a:pt x="1434" y="3518"/>
                  </a:lnTo>
                  <a:lnTo>
                    <a:pt x="1432" y="3518"/>
                  </a:lnTo>
                  <a:lnTo>
                    <a:pt x="1430" y="3516"/>
                  </a:lnTo>
                  <a:lnTo>
                    <a:pt x="1426" y="3518"/>
                  </a:lnTo>
                  <a:lnTo>
                    <a:pt x="1424" y="3518"/>
                  </a:lnTo>
                  <a:lnTo>
                    <a:pt x="1424" y="3522"/>
                  </a:lnTo>
                  <a:lnTo>
                    <a:pt x="1424" y="3526"/>
                  </a:lnTo>
                  <a:lnTo>
                    <a:pt x="1424" y="3532"/>
                  </a:lnTo>
                  <a:lnTo>
                    <a:pt x="1428" y="3538"/>
                  </a:lnTo>
                  <a:lnTo>
                    <a:pt x="1432" y="3546"/>
                  </a:lnTo>
                  <a:lnTo>
                    <a:pt x="1442" y="3558"/>
                  </a:lnTo>
                  <a:lnTo>
                    <a:pt x="1446" y="3568"/>
                  </a:lnTo>
                  <a:lnTo>
                    <a:pt x="1448" y="3574"/>
                  </a:lnTo>
                  <a:lnTo>
                    <a:pt x="1444" y="3580"/>
                  </a:lnTo>
                  <a:lnTo>
                    <a:pt x="1442" y="3582"/>
                  </a:lnTo>
                  <a:lnTo>
                    <a:pt x="1442" y="3588"/>
                  </a:lnTo>
                  <a:lnTo>
                    <a:pt x="1442" y="3596"/>
                  </a:lnTo>
                  <a:lnTo>
                    <a:pt x="1446" y="3602"/>
                  </a:lnTo>
                  <a:lnTo>
                    <a:pt x="1448" y="3602"/>
                  </a:lnTo>
                  <a:lnTo>
                    <a:pt x="1448" y="3598"/>
                  </a:lnTo>
                  <a:lnTo>
                    <a:pt x="1450" y="3594"/>
                  </a:lnTo>
                  <a:lnTo>
                    <a:pt x="1452" y="3590"/>
                  </a:lnTo>
                  <a:lnTo>
                    <a:pt x="1454" y="3588"/>
                  </a:lnTo>
                  <a:lnTo>
                    <a:pt x="1458" y="3588"/>
                  </a:lnTo>
                  <a:lnTo>
                    <a:pt x="1460" y="3588"/>
                  </a:lnTo>
                  <a:lnTo>
                    <a:pt x="1462" y="3590"/>
                  </a:lnTo>
                  <a:lnTo>
                    <a:pt x="1464" y="3592"/>
                  </a:lnTo>
                  <a:lnTo>
                    <a:pt x="1464" y="3596"/>
                  </a:lnTo>
                  <a:lnTo>
                    <a:pt x="1464" y="3602"/>
                  </a:lnTo>
                  <a:lnTo>
                    <a:pt x="1466" y="3604"/>
                  </a:lnTo>
                  <a:lnTo>
                    <a:pt x="1470" y="3606"/>
                  </a:lnTo>
                  <a:lnTo>
                    <a:pt x="1472" y="3606"/>
                  </a:lnTo>
                  <a:lnTo>
                    <a:pt x="1478" y="3606"/>
                  </a:lnTo>
                  <a:lnTo>
                    <a:pt x="1480" y="3608"/>
                  </a:lnTo>
                  <a:lnTo>
                    <a:pt x="1482" y="3612"/>
                  </a:lnTo>
                  <a:lnTo>
                    <a:pt x="1484" y="3618"/>
                  </a:lnTo>
                  <a:lnTo>
                    <a:pt x="1486" y="3620"/>
                  </a:lnTo>
                  <a:lnTo>
                    <a:pt x="1490" y="3620"/>
                  </a:lnTo>
                  <a:lnTo>
                    <a:pt x="1494" y="3624"/>
                  </a:lnTo>
                  <a:lnTo>
                    <a:pt x="1496" y="3628"/>
                  </a:lnTo>
                  <a:lnTo>
                    <a:pt x="1500" y="3626"/>
                  </a:lnTo>
                  <a:lnTo>
                    <a:pt x="1506" y="3626"/>
                  </a:lnTo>
                  <a:lnTo>
                    <a:pt x="1510" y="3626"/>
                  </a:lnTo>
                  <a:lnTo>
                    <a:pt x="1514" y="3628"/>
                  </a:lnTo>
                  <a:lnTo>
                    <a:pt x="1516" y="3626"/>
                  </a:lnTo>
                  <a:lnTo>
                    <a:pt x="1520" y="3620"/>
                  </a:lnTo>
                  <a:lnTo>
                    <a:pt x="1526" y="3612"/>
                  </a:lnTo>
                  <a:lnTo>
                    <a:pt x="1532" y="3610"/>
                  </a:lnTo>
                  <a:lnTo>
                    <a:pt x="1540" y="3608"/>
                  </a:lnTo>
                  <a:lnTo>
                    <a:pt x="1552" y="3606"/>
                  </a:lnTo>
                  <a:lnTo>
                    <a:pt x="1558" y="3608"/>
                  </a:lnTo>
                  <a:lnTo>
                    <a:pt x="1564" y="3608"/>
                  </a:lnTo>
                  <a:lnTo>
                    <a:pt x="1576" y="3604"/>
                  </a:lnTo>
                  <a:lnTo>
                    <a:pt x="1584" y="3602"/>
                  </a:lnTo>
                  <a:lnTo>
                    <a:pt x="1590" y="3598"/>
                  </a:lnTo>
                  <a:lnTo>
                    <a:pt x="1594" y="3592"/>
                  </a:lnTo>
                  <a:lnTo>
                    <a:pt x="1600" y="3586"/>
                  </a:lnTo>
                  <a:lnTo>
                    <a:pt x="1602" y="3586"/>
                  </a:lnTo>
                  <a:lnTo>
                    <a:pt x="1608" y="3584"/>
                  </a:lnTo>
                  <a:lnTo>
                    <a:pt x="1620" y="3584"/>
                  </a:lnTo>
                  <a:lnTo>
                    <a:pt x="1632" y="3588"/>
                  </a:lnTo>
                  <a:lnTo>
                    <a:pt x="1642" y="3590"/>
                  </a:lnTo>
                  <a:lnTo>
                    <a:pt x="1648" y="3590"/>
                  </a:lnTo>
                  <a:lnTo>
                    <a:pt x="1652" y="3586"/>
                  </a:lnTo>
                  <a:lnTo>
                    <a:pt x="1656" y="3586"/>
                  </a:lnTo>
                  <a:lnTo>
                    <a:pt x="1664" y="3586"/>
                  </a:lnTo>
                  <a:lnTo>
                    <a:pt x="1678" y="3592"/>
                  </a:lnTo>
                  <a:lnTo>
                    <a:pt x="1686" y="3594"/>
                  </a:lnTo>
                  <a:lnTo>
                    <a:pt x="1694" y="3594"/>
                  </a:lnTo>
                  <a:lnTo>
                    <a:pt x="1702" y="3594"/>
                  </a:lnTo>
                  <a:lnTo>
                    <a:pt x="1706" y="3590"/>
                  </a:lnTo>
                  <a:lnTo>
                    <a:pt x="1712" y="3584"/>
                  </a:lnTo>
                  <a:lnTo>
                    <a:pt x="1718" y="3582"/>
                  </a:lnTo>
                  <a:lnTo>
                    <a:pt x="1724" y="3584"/>
                  </a:lnTo>
                  <a:lnTo>
                    <a:pt x="1730" y="3584"/>
                  </a:lnTo>
                  <a:lnTo>
                    <a:pt x="1738" y="3586"/>
                  </a:lnTo>
                  <a:lnTo>
                    <a:pt x="1740" y="3584"/>
                  </a:lnTo>
                  <a:lnTo>
                    <a:pt x="1740" y="3580"/>
                  </a:lnTo>
                  <a:lnTo>
                    <a:pt x="1740" y="3574"/>
                  </a:lnTo>
                  <a:lnTo>
                    <a:pt x="1742" y="3572"/>
                  </a:lnTo>
                  <a:lnTo>
                    <a:pt x="1748" y="3572"/>
                  </a:lnTo>
                  <a:lnTo>
                    <a:pt x="1756" y="3572"/>
                  </a:lnTo>
                  <a:lnTo>
                    <a:pt x="1764" y="3572"/>
                  </a:lnTo>
                  <a:lnTo>
                    <a:pt x="1774" y="3570"/>
                  </a:lnTo>
                  <a:lnTo>
                    <a:pt x="1782" y="3568"/>
                  </a:lnTo>
                  <a:lnTo>
                    <a:pt x="1792" y="3562"/>
                  </a:lnTo>
                  <a:lnTo>
                    <a:pt x="1810" y="3550"/>
                  </a:lnTo>
                  <a:lnTo>
                    <a:pt x="1832" y="3532"/>
                  </a:lnTo>
                  <a:lnTo>
                    <a:pt x="1858" y="3506"/>
                  </a:lnTo>
                  <a:lnTo>
                    <a:pt x="1870" y="3490"/>
                  </a:lnTo>
                  <a:lnTo>
                    <a:pt x="1884" y="3472"/>
                  </a:lnTo>
                  <a:lnTo>
                    <a:pt x="1892" y="3462"/>
                  </a:lnTo>
                  <a:lnTo>
                    <a:pt x="1898" y="3456"/>
                  </a:lnTo>
                  <a:lnTo>
                    <a:pt x="1912" y="3442"/>
                  </a:lnTo>
                  <a:lnTo>
                    <a:pt x="1920" y="3432"/>
                  </a:lnTo>
                  <a:lnTo>
                    <a:pt x="1930" y="3418"/>
                  </a:lnTo>
                  <a:lnTo>
                    <a:pt x="1940" y="3398"/>
                  </a:lnTo>
                  <a:lnTo>
                    <a:pt x="1952" y="3372"/>
                  </a:lnTo>
                  <a:lnTo>
                    <a:pt x="1968" y="3344"/>
                  </a:lnTo>
                  <a:lnTo>
                    <a:pt x="1980" y="3324"/>
                  </a:lnTo>
                  <a:lnTo>
                    <a:pt x="1992" y="3314"/>
                  </a:lnTo>
                  <a:lnTo>
                    <a:pt x="2002" y="3304"/>
                  </a:lnTo>
                  <a:lnTo>
                    <a:pt x="2010" y="3294"/>
                  </a:lnTo>
                  <a:lnTo>
                    <a:pt x="2018" y="3276"/>
                  </a:lnTo>
                  <a:lnTo>
                    <a:pt x="2026" y="3250"/>
                  </a:lnTo>
                  <a:lnTo>
                    <a:pt x="2030" y="3210"/>
                  </a:lnTo>
                  <a:lnTo>
                    <a:pt x="2034" y="3182"/>
                  </a:lnTo>
                  <a:lnTo>
                    <a:pt x="2032" y="3176"/>
                  </a:lnTo>
                  <a:lnTo>
                    <a:pt x="2030" y="3176"/>
                  </a:lnTo>
                  <a:lnTo>
                    <a:pt x="2026" y="3176"/>
                  </a:lnTo>
                  <a:lnTo>
                    <a:pt x="2024" y="3176"/>
                  </a:lnTo>
                  <a:lnTo>
                    <a:pt x="2022" y="3170"/>
                  </a:lnTo>
                  <a:lnTo>
                    <a:pt x="2020" y="3164"/>
                  </a:lnTo>
                  <a:lnTo>
                    <a:pt x="2024" y="3156"/>
                  </a:lnTo>
                  <a:lnTo>
                    <a:pt x="2028" y="3148"/>
                  </a:lnTo>
                  <a:lnTo>
                    <a:pt x="2036" y="3140"/>
                  </a:lnTo>
                  <a:lnTo>
                    <a:pt x="2046" y="3132"/>
                  </a:lnTo>
                  <a:lnTo>
                    <a:pt x="2056" y="3126"/>
                  </a:lnTo>
                  <a:lnTo>
                    <a:pt x="2070" y="3118"/>
                  </a:lnTo>
                  <a:lnTo>
                    <a:pt x="2084" y="3114"/>
                  </a:lnTo>
                  <a:lnTo>
                    <a:pt x="2096" y="3108"/>
                  </a:lnTo>
                  <a:lnTo>
                    <a:pt x="2108" y="3100"/>
                  </a:lnTo>
                  <a:lnTo>
                    <a:pt x="2118" y="3094"/>
                  </a:lnTo>
                  <a:lnTo>
                    <a:pt x="2126" y="3086"/>
                  </a:lnTo>
                  <a:lnTo>
                    <a:pt x="2132" y="3078"/>
                  </a:lnTo>
                  <a:lnTo>
                    <a:pt x="2136" y="3070"/>
                  </a:lnTo>
                  <a:lnTo>
                    <a:pt x="2136" y="3062"/>
                  </a:lnTo>
                  <a:lnTo>
                    <a:pt x="2134" y="3056"/>
                  </a:lnTo>
                  <a:lnTo>
                    <a:pt x="2130" y="3050"/>
                  </a:lnTo>
                  <a:lnTo>
                    <a:pt x="2130" y="3044"/>
                  </a:lnTo>
                  <a:lnTo>
                    <a:pt x="2132" y="3034"/>
                  </a:lnTo>
                  <a:lnTo>
                    <a:pt x="2136" y="3016"/>
                  </a:lnTo>
                  <a:lnTo>
                    <a:pt x="2138" y="3006"/>
                  </a:lnTo>
                  <a:lnTo>
                    <a:pt x="2138" y="2990"/>
                  </a:lnTo>
                  <a:lnTo>
                    <a:pt x="2136" y="2972"/>
                  </a:lnTo>
                  <a:lnTo>
                    <a:pt x="2136" y="2970"/>
                  </a:lnTo>
                  <a:lnTo>
                    <a:pt x="2134" y="2972"/>
                  </a:lnTo>
                  <a:lnTo>
                    <a:pt x="2132" y="2974"/>
                  </a:lnTo>
                  <a:lnTo>
                    <a:pt x="2130" y="2974"/>
                  </a:lnTo>
                  <a:lnTo>
                    <a:pt x="2128" y="2972"/>
                  </a:lnTo>
                  <a:lnTo>
                    <a:pt x="2126" y="2962"/>
                  </a:lnTo>
                  <a:lnTo>
                    <a:pt x="2120" y="2934"/>
                  </a:lnTo>
                  <a:lnTo>
                    <a:pt x="2120" y="2920"/>
                  </a:lnTo>
                  <a:lnTo>
                    <a:pt x="2118" y="2910"/>
                  </a:lnTo>
                  <a:lnTo>
                    <a:pt x="2108" y="2896"/>
                  </a:lnTo>
                  <a:lnTo>
                    <a:pt x="2104" y="2890"/>
                  </a:lnTo>
                  <a:lnTo>
                    <a:pt x="2102" y="2886"/>
                  </a:lnTo>
                  <a:lnTo>
                    <a:pt x="2102" y="2878"/>
                  </a:lnTo>
                  <a:lnTo>
                    <a:pt x="2104" y="2870"/>
                  </a:lnTo>
                  <a:lnTo>
                    <a:pt x="2104" y="2860"/>
                  </a:lnTo>
                  <a:lnTo>
                    <a:pt x="2104" y="2854"/>
                  </a:lnTo>
                  <a:lnTo>
                    <a:pt x="2108" y="2854"/>
                  </a:lnTo>
                  <a:lnTo>
                    <a:pt x="2114" y="2852"/>
                  </a:lnTo>
                  <a:lnTo>
                    <a:pt x="2120" y="2848"/>
                  </a:lnTo>
                  <a:lnTo>
                    <a:pt x="2126" y="2842"/>
                  </a:lnTo>
                  <a:lnTo>
                    <a:pt x="2136" y="2832"/>
                  </a:lnTo>
                  <a:lnTo>
                    <a:pt x="2144" y="2822"/>
                  </a:lnTo>
                  <a:lnTo>
                    <a:pt x="2150" y="2816"/>
                  </a:lnTo>
                  <a:lnTo>
                    <a:pt x="2160" y="2812"/>
                  </a:lnTo>
                  <a:lnTo>
                    <a:pt x="2166" y="2808"/>
                  </a:lnTo>
                  <a:lnTo>
                    <a:pt x="2170" y="2804"/>
                  </a:lnTo>
                  <a:lnTo>
                    <a:pt x="2178" y="2794"/>
                  </a:lnTo>
                  <a:lnTo>
                    <a:pt x="2186" y="2780"/>
                  </a:lnTo>
                  <a:lnTo>
                    <a:pt x="2196" y="2764"/>
                  </a:lnTo>
                  <a:lnTo>
                    <a:pt x="2206" y="2750"/>
                  </a:lnTo>
                  <a:lnTo>
                    <a:pt x="2216" y="2740"/>
                  </a:lnTo>
                  <a:lnTo>
                    <a:pt x="2226" y="2734"/>
                  </a:lnTo>
                  <a:lnTo>
                    <a:pt x="2236" y="2728"/>
                  </a:lnTo>
                  <a:lnTo>
                    <a:pt x="2246" y="2724"/>
                  </a:lnTo>
                  <a:lnTo>
                    <a:pt x="2266" y="2718"/>
                  </a:lnTo>
                  <a:lnTo>
                    <a:pt x="2276" y="2714"/>
                  </a:lnTo>
                  <a:lnTo>
                    <a:pt x="2284" y="2708"/>
                  </a:lnTo>
                  <a:lnTo>
                    <a:pt x="2294" y="2700"/>
                  </a:lnTo>
                  <a:lnTo>
                    <a:pt x="2302" y="2690"/>
                  </a:lnTo>
                  <a:lnTo>
                    <a:pt x="2320" y="2666"/>
                  </a:lnTo>
                  <a:lnTo>
                    <a:pt x="2336" y="2636"/>
                  </a:lnTo>
                  <a:lnTo>
                    <a:pt x="2344" y="2622"/>
                  </a:lnTo>
                  <a:lnTo>
                    <a:pt x="2344" y="2620"/>
                  </a:lnTo>
                  <a:lnTo>
                    <a:pt x="2344" y="2616"/>
                  </a:lnTo>
                  <a:lnTo>
                    <a:pt x="2348" y="2606"/>
                  </a:lnTo>
                  <a:lnTo>
                    <a:pt x="2350" y="2598"/>
                  </a:lnTo>
                  <a:lnTo>
                    <a:pt x="2352" y="2594"/>
                  </a:lnTo>
                  <a:lnTo>
                    <a:pt x="2350" y="2590"/>
                  </a:lnTo>
                  <a:lnTo>
                    <a:pt x="2348" y="2586"/>
                  </a:lnTo>
                  <a:lnTo>
                    <a:pt x="2344" y="2582"/>
                  </a:lnTo>
                  <a:lnTo>
                    <a:pt x="2340" y="2576"/>
                  </a:lnTo>
                  <a:lnTo>
                    <a:pt x="2338" y="2566"/>
                  </a:lnTo>
                  <a:lnTo>
                    <a:pt x="2338" y="2552"/>
                  </a:lnTo>
                  <a:lnTo>
                    <a:pt x="2338" y="2500"/>
                  </a:lnTo>
                  <a:lnTo>
                    <a:pt x="2338" y="2478"/>
                  </a:lnTo>
                  <a:lnTo>
                    <a:pt x="2334" y="2454"/>
                  </a:lnTo>
                  <a:lnTo>
                    <a:pt x="2334" y="2440"/>
                  </a:lnTo>
                  <a:lnTo>
                    <a:pt x="2334" y="2432"/>
                  </a:lnTo>
                  <a:lnTo>
                    <a:pt x="2338" y="2426"/>
                  </a:lnTo>
                  <a:lnTo>
                    <a:pt x="2342" y="2424"/>
                  </a:lnTo>
                  <a:lnTo>
                    <a:pt x="2344" y="2420"/>
                  </a:lnTo>
                  <a:lnTo>
                    <a:pt x="2344" y="2414"/>
                  </a:lnTo>
                  <a:lnTo>
                    <a:pt x="2340" y="2406"/>
                  </a:lnTo>
                  <a:lnTo>
                    <a:pt x="2334" y="2394"/>
                  </a:lnTo>
                  <a:lnTo>
                    <a:pt x="2324" y="2384"/>
                  </a:lnTo>
                  <a:lnTo>
                    <a:pt x="2318" y="2380"/>
                  </a:lnTo>
                  <a:lnTo>
                    <a:pt x="2312" y="2376"/>
                  </a:lnTo>
                  <a:lnTo>
                    <a:pt x="2308" y="2368"/>
                  </a:lnTo>
                  <a:lnTo>
                    <a:pt x="2304" y="2358"/>
                  </a:lnTo>
                  <a:lnTo>
                    <a:pt x="2302" y="2348"/>
                  </a:lnTo>
                  <a:lnTo>
                    <a:pt x="2300" y="2334"/>
                  </a:lnTo>
                  <a:lnTo>
                    <a:pt x="2292" y="2310"/>
                  </a:lnTo>
                  <a:lnTo>
                    <a:pt x="2288" y="2298"/>
                  </a:lnTo>
                  <a:lnTo>
                    <a:pt x="2288" y="2290"/>
                  </a:lnTo>
                  <a:lnTo>
                    <a:pt x="2288" y="2286"/>
                  </a:lnTo>
                  <a:lnTo>
                    <a:pt x="2290" y="2280"/>
                  </a:lnTo>
                  <a:lnTo>
                    <a:pt x="2292" y="2278"/>
                  </a:lnTo>
                  <a:lnTo>
                    <a:pt x="2294" y="2274"/>
                  </a:lnTo>
                  <a:lnTo>
                    <a:pt x="2294" y="2268"/>
                  </a:lnTo>
                  <a:lnTo>
                    <a:pt x="2292" y="2258"/>
                  </a:lnTo>
                  <a:lnTo>
                    <a:pt x="2288" y="2248"/>
                  </a:lnTo>
                  <a:lnTo>
                    <a:pt x="2288" y="2240"/>
                  </a:lnTo>
                  <a:lnTo>
                    <a:pt x="2290" y="2236"/>
                  </a:lnTo>
                  <a:lnTo>
                    <a:pt x="2292" y="2232"/>
                  </a:lnTo>
                  <a:lnTo>
                    <a:pt x="2294" y="2230"/>
                  </a:lnTo>
                  <a:lnTo>
                    <a:pt x="2296" y="2228"/>
                  </a:lnTo>
                  <a:lnTo>
                    <a:pt x="2296" y="2226"/>
                  </a:lnTo>
                  <a:lnTo>
                    <a:pt x="2294" y="2220"/>
                  </a:lnTo>
                  <a:lnTo>
                    <a:pt x="2282" y="2206"/>
                  </a:lnTo>
                  <a:lnTo>
                    <a:pt x="2272" y="2192"/>
                  </a:lnTo>
                  <a:lnTo>
                    <a:pt x="2268" y="2184"/>
                  </a:lnTo>
                  <a:lnTo>
                    <a:pt x="2266" y="2174"/>
                  </a:lnTo>
                  <a:lnTo>
                    <a:pt x="2268" y="2164"/>
                  </a:lnTo>
                  <a:lnTo>
                    <a:pt x="2272" y="2150"/>
                  </a:lnTo>
                  <a:lnTo>
                    <a:pt x="2276" y="2138"/>
                  </a:lnTo>
                  <a:lnTo>
                    <a:pt x="2278" y="2130"/>
                  </a:lnTo>
                  <a:lnTo>
                    <a:pt x="2282" y="2122"/>
                  </a:lnTo>
                  <a:lnTo>
                    <a:pt x="2288" y="2108"/>
                  </a:lnTo>
                  <a:lnTo>
                    <a:pt x="2304" y="2084"/>
                  </a:lnTo>
                  <a:lnTo>
                    <a:pt x="2308" y="2074"/>
                  </a:lnTo>
                  <a:lnTo>
                    <a:pt x="2310" y="2058"/>
                  </a:lnTo>
                  <a:lnTo>
                    <a:pt x="2312" y="2052"/>
                  </a:lnTo>
                  <a:lnTo>
                    <a:pt x="2314" y="2048"/>
                  </a:lnTo>
                  <a:lnTo>
                    <a:pt x="2320" y="2046"/>
                  </a:lnTo>
                  <a:lnTo>
                    <a:pt x="2322" y="2044"/>
                  </a:lnTo>
                  <a:lnTo>
                    <a:pt x="2324" y="2042"/>
                  </a:lnTo>
                  <a:lnTo>
                    <a:pt x="2324" y="2036"/>
                  </a:lnTo>
                  <a:lnTo>
                    <a:pt x="2322" y="2026"/>
                  </a:lnTo>
                  <a:lnTo>
                    <a:pt x="2324" y="2016"/>
                  </a:lnTo>
                  <a:lnTo>
                    <a:pt x="2326" y="2008"/>
                  </a:lnTo>
                  <a:lnTo>
                    <a:pt x="2332" y="2004"/>
                  </a:lnTo>
                  <a:lnTo>
                    <a:pt x="2338" y="2002"/>
                  </a:lnTo>
                  <a:lnTo>
                    <a:pt x="2350" y="1998"/>
                  </a:lnTo>
                  <a:lnTo>
                    <a:pt x="2354" y="1994"/>
                  </a:lnTo>
                  <a:lnTo>
                    <a:pt x="2354" y="1988"/>
                  </a:lnTo>
                  <a:lnTo>
                    <a:pt x="2352" y="1980"/>
                  </a:lnTo>
                  <a:lnTo>
                    <a:pt x="2356" y="1980"/>
                  </a:lnTo>
                  <a:lnTo>
                    <a:pt x="2360" y="1980"/>
                  </a:lnTo>
                  <a:lnTo>
                    <a:pt x="2366" y="1978"/>
                  </a:lnTo>
                  <a:lnTo>
                    <a:pt x="2372" y="1972"/>
                  </a:lnTo>
                  <a:lnTo>
                    <a:pt x="2380" y="1962"/>
                  </a:lnTo>
                  <a:lnTo>
                    <a:pt x="2388" y="1950"/>
                  </a:lnTo>
                  <a:lnTo>
                    <a:pt x="2390" y="1944"/>
                  </a:lnTo>
                  <a:lnTo>
                    <a:pt x="2394" y="1932"/>
                  </a:lnTo>
                  <a:lnTo>
                    <a:pt x="2396" y="1926"/>
                  </a:lnTo>
                  <a:lnTo>
                    <a:pt x="2400" y="1918"/>
                  </a:lnTo>
                  <a:lnTo>
                    <a:pt x="2408" y="1908"/>
                  </a:lnTo>
                  <a:lnTo>
                    <a:pt x="2422" y="1892"/>
                  </a:lnTo>
                  <a:lnTo>
                    <a:pt x="2450" y="1860"/>
                  </a:lnTo>
                  <a:lnTo>
                    <a:pt x="2470" y="1836"/>
                  </a:lnTo>
                  <a:lnTo>
                    <a:pt x="2494" y="1812"/>
                  </a:lnTo>
                  <a:lnTo>
                    <a:pt x="2532" y="1780"/>
                  </a:lnTo>
                  <a:lnTo>
                    <a:pt x="2556" y="1760"/>
                  </a:lnTo>
                  <a:lnTo>
                    <a:pt x="2580" y="1736"/>
                  </a:lnTo>
                  <a:lnTo>
                    <a:pt x="2604" y="1710"/>
                  </a:lnTo>
                  <a:lnTo>
                    <a:pt x="2626" y="1680"/>
                  </a:lnTo>
                  <a:lnTo>
                    <a:pt x="2646" y="1646"/>
                  </a:lnTo>
                  <a:lnTo>
                    <a:pt x="2666" y="1610"/>
                  </a:lnTo>
                  <a:lnTo>
                    <a:pt x="2686" y="1570"/>
                  </a:lnTo>
                  <a:lnTo>
                    <a:pt x="2702" y="1526"/>
                  </a:lnTo>
                  <a:lnTo>
                    <a:pt x="2712" y="1502"/>
                  </a:lnTo>
                  <a:lnTo>
                    <a:pt x="2722" y="1482"/>
                  </a:lnTo>
                  <a:lnTo>
                    <a:pt x="2738" y="1452"/>
                  </a:lnTo>
                  <a:lnTo>
                    <a:pt x="2750" y="1426"/>
                  </a:lnTo>
                  <a:lnTo>
                    <a:pt x="2752" y="1416"/>
                  </a:lnTo>
                  <a:lnTo>
                    <a:pt x="2754" y="1404"/>
                  </a:lnTo>
                  <a:lnTo>
                    <a:pt x="2758" y="1388"/>
                  </a:lnTo>
                  <a:lnTo>
                    <a:pt x="2762" y="1378"/>
                  </a:lnTo>
                  <a:lnTo>
                    <a:pt x="2768" y="1376"/>
                  </a:lnTo>
                  <a:lnTo>
                    <a:pt x="2772" y="1376"/>
                  </a:lnTo>
                  <a:lnTo>
                    <a:pt x="2776" y="1376"/>
                  </a:lnTo>
                  <a:lnTo>
                    <a:pt x="2770" y="136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52" name="Freeform 6155">
              <a:extLst>
                <a:ext uri="{FF2B5EF4-FFF2-40B4-BE49-F238E27FC236}">
                  <a16:creationId xmlns:a16="http://schemas.microsoft.com/office/drawing/2014/main" id="{DD02F821-650C-4E63-88CC-7B3036321C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697" y="954107"/>
              <a:ext cx="1798643" cy="2608252"/>
            </a:xfrm>
            <a:custGeom>
              <a:avLst/>
              <a:gdLst>
                <a:gd name="T0" fmla="*/ 794599 w 2834"/>
                <a:gd name="T1" fmla="*/ 115556 h 4108"/>
                <a:gd name="T2" fmla="*/ 750173 w 2834"/>
                <a:gd name="T3" fmla="*/ 64762 h 4108"/>
                <a:gd name="T4" fmla="*/ 742557 w 2834"/>
                <a:gd name="T5" fmla="*/ 528256 h 4108"/>
                <a:gd name="T6" fmla="*/ 842833 w 2834"/>
                <a:gd name="T7" fmla="*/ 165080 h 4108"/>
                <a:gd name="T8" fmla="*/ 708285 w 2834"/>
                <a:gd name="T9" fmla="*/ 563811 h 4108"/>
                <a:gd name="T10" fmla="*/ 635933 w 2834"/>
                <a:gd name="T11" fmla="*/ 595557 h 4108"/>
                <a:gd name="T12" fmla="*/ 684167 w 2834"/>
                <a:gd name="T13" fmla="*/ 565081 h 4108"/>
                <a:gd name="T14" fmla="*/ 836487 w 2834"/>
                <a:gd name="T15" fmla="*/ 25397 h 4108"/>
                <a:gd name="T16" fmla="*/ 91392 w 2834"/>
                <a:gd name="T17" fmla="*/ 1043813 h 4108"/>
                <a:gd name="T18" fmla="*/ 44426 w 2834"/>
                <a:gd name="T19" fmla="*/ 1184766 h 4108"/>
                <a:gd name="T20" fmla="*/ 107893 w 2834"/>
                <a:gd name="T21" fmla="*/ 1048892 h 4108"/>
                <a:gd name="T22" fmla="*/ 119317 w 2834"/>
                <a:gd name="T23" fmla="*/ 1116194 h 4108"/>
                <a:gd name="T24" fmla="*/ 171359 w 2834"/>
                <a:gd name="T25" fmla="*/ 1036194 h 4108"/>
                <a:gd name="T26" fmla="*/ 129471 w 2834"/>
                <a:gd name="T27" fmla="*/ 1116194 h 4108"/>
                <a:gd name="T28" fmla="*/ 148511 w 2834"/>
                <a:gd name="T29" fmla="*/ 1240639 h 4108"/>
                <a:gd name="T30" fmla="*/ 200554 w 2834"/>
                <a:gd name="T31" fmla="*/ 1323179 h 4108"/>
                <a:gd name="T32" fmla="*/ 397299 w 2834"/>
                <a:gd name="T33" fmla="*/ 877463 h 4108"/>
                <a:gd name="T34" fmla="*/ 224671 w 2834"/>
                <a:gd name="T35" fmla="*/ 943495 h 4108"/>
                <a:gd name="T36" fmla="*/ 331294 w 2834"/>
                <a:gd name="T37" fmla="*/ 721272 h 4108"/>
                <a:gd name="T38" fmla="*/ 114239 w 2834"/>
                <a:gd name="T39" fmla="*/ 665399 h 4108"/>
                <a:gd name="T40" fmla="*/ 151050 w 2834"/>
                <a:gd name="T41" fmla="*/ 1219051 h 4108"/>
                <a:gd name="T42" fmla="*/ 576275 w 2834"/>
                <a:gd name="T43" fmla="*/ 1158099 h 4108"/>
                <a:gd name="T44" fmla="*/ 580083 w 2834"/>
                <a:gd name="T45" fmla="*/ 1159369 h 4108"/>
                <a:gd name="T46" fmla="*/ 694322 w 2834"/>
                <a:gd name="T47" fmla="*/ 1079368 h 4108"/>
                <a:gd name="T48" fmla="*/ 401107 w 2834"/>
                <a:gd name="T49" fmla="*/ 961273 h 4108"/>
                <a:gd name="T50" fmla="*/ 840295 w 2834"/>
                <a:gd name="T51" fmla="*/ 1010797 h 4108"/>
                <a:gd name="T52" fmla="*/ 605469 w 2834"/>
                <a:gd name="T53" fmla="*/ 1771434 h 4108"/>
                <a:gd name="T54" fmla="*/ 799676 w 2834"/>
                <a:gd name="T55" fmla="*/ 1789212 h 4108"/>
                <a:gd name="T56" fmla="*/ 858065 w 2834"/>
                <a:gd name="T57" fmla="*/ 1842545 h 4108"/>
                <a:gd name="T58" fmla="*/ 1586659 w 2834"/>
                <a:gd name="T59" fmla="*/ 2201912 h 4108"/>
                <a:gd name="T60" fmla="*/ 1488921 w 2834"/>
                <a:gd name="T61" fmla="*/ 2069848 h 4108"/>
                <a:gd name="T62" fmla="*/ 1391183 w 2834"/>
                <a:gd name="T63" fmla="*/ 620954 h 4108"/>
                <a:gd name="T64" fmla="*/ 1212208 w 2834"/>
                <a:gd name="T65" fmla="*/ 568891 h 4108"/>
                <a:gd name="T66" fmla="*/ 974843 w 2834"/>
                <a:gd name="T67" fmla="*/ 468573 h 4108"/>
                <a:gd name="T68" fmla="*/ 856796 w 2834"/>
                <a:gd name="T69" fmla="*/ 514287 h 4108"/>
                <a:gd name="T70" fmla="*/ 732402 w 2834"/>
                <a:gd name="T71" fmla="*/ 544764 h 4108"/>
                <a:gd name="T72" fmla="*/ 657512 w 2834"/>
                <a:gd name="T73" fmla="*/ 642542 h 4108"/>
                <a:gd name="T74" fmla="*/ 562312 w 2834"/>
                <a:gd name="T75" fmla="*/ 758098 h 4108"/>
                <a:gd name="T76" fmla="*/ 446803 w 2834"/>
                <a:gd name="T77" fmla="*/ 830479 h 4108"/>
                <a:gd name="T78" fmla="*/ 396030 w 2834"/>
                <a:gd name="T79" fmla="*/ 911749 h 4108"/>
                <a:gd name="T80" fmla="*/ 482344 w 2834"/>
                <a:gd name="T81" fmla="*/ 1027305 h 4108"/>
                <a:gd name="T82" fmla="*/ 679090 w 2834"/>
                <a:gd name="T83" fmla="*/ 1102226 h 4108"/>
                <a:gd name="T84" fmla="*/ 728594 w 2834"/>
                <a:gd name="T85" fmla="*/ 845717 h 4108"/>
                <a:gd name="T86" fmla="*/ 818716 w 2834"/>
                <a:gd name="T87" fmla="*/ 825399 h 4108"/>
                <a:gd name="T88" fmla="*/ 984998 w 2834"/>
                <a:gd name="T89" fmla="*/ 975241 h 4108"/>
                <a:gd name="T90" fmla="*/ 748903 w 2834"/>
                <a:gd name="T91" fmla="*/ 1168258 h 4108"/>
                <a:gd name="T92" fmla="*/ 514078 w 2834"/>
                <a:gd name="T93" fmla="*/ 1158099 h 4108"/>
                <a:gd name="T94" fmla="*/ 486152 w 2834"/>
                <a:gd name="T95" fmla="*/ 1146670 h 4108"/>
                <a:gd name="T96" fmla="*/ 392222 w 2834"/>
                <a:gd name="T97" fmla="*/ 1235559 h 4108"/>
                <a:gd name="T98" fmla="*/ 185322 w 2834"/>
                <a:gd name="T99" fmla="*/ 1389211 h 4108"/>
                <a:gd name="T100" fmla="*/ 171359 w 2834"/>
                <a:gd name="T101" fmla="*/ 1584767 h 4108"/>
                <a:gd name="T102" fmla="*/ 180244 w 2834"/>
                <a:gd name="T103" fmla="*/ 1823498 h 4108"/>
                <a:gd name="T104" fmla="*/ 542003 w 2834"/>
                <a:gd name="T105" fmla="*/ 1610164 h 4108"/>
                <a:gd name="T106" fmla="*/ 628317 w 2834"/>
                <a:gd name="T107" fmla="*/ 1615243 h 4108"/>
                <a:gd name="T108" fmla="*/ 786983 w 2834"/>
                <a:gd name="T109" fmla="*/ 1730799 h 4108"/>
                <a:gd name="T110" fmla="*/ 884721 w 2834"/>
                <a:gd name="T111" fmla="*/ 1789212 h 4108"/>
                <a:gd name="T112" fmla="*/ 972305 w 2834"/>
                <a:gd name="T113" fmla="*/ 1674926 h 4108"/>
                <a:gd name="T114" fmla="*/ 1124624 w 2834"/>
                <a:gd name="T115" fmla="*/ 1530163 h 4108"/>
                <a:gd name="T116" fmla="*/ 1213477 w 2834"/>
                <a:gd name="T117" fmla="*/ 1530163 h 4108"/>
                <a:gd name="T118" fmla="*/ 976113 w 2834"/>
                <a:gd name="T119" fmla="*/ 1692704 h 4108"/>
                <a:gd name="T120" fmla="*/ 1042118 w 2834"/>
                <a:gd name="T121" fmla="*/ 1838736 h 4108"/>
                <a:gd name="T122" fmla="*/ 1153819 w 2834"/>
                <a:gd name="T123" fmla="*/ 2114292 h 4108"/>
                <a:gd name="T124" fmla="*/ 1426724 w 2834"/>
                <a:gd name="T125" fmla="*/ 2595564 h 4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4"/>
                <a:gd name="T190" fmla="*/ 0 h 4108"/>
                <a:gd name="T191" fmla="*/ 2834 w 2834"/>
                <a:gd name="T192" fmla="*/ 4108 h 410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4" h="4108">
                  <a:moveTo>
                    <a:pt x="1216" y="808"/>
                  </a:moveTo>
                  <a:lnTo>
                    <a:pt x="1216" y="808"/>
                  </a:lnTo>
                  <a:lnTo>
                    <a:pt x="1216" y="806"/>
                  </a:lnTo>
                  <a:lnTo>
                    <a:pt x="1212" y="804"/>
                  </a:lnTo>
                  <a:lnTo>
                    <a:pt x="1208" y="804"/>
                  </a:lnTo>
                  <a:lnTo>
                    <a:pt x="1206" y="804"/>
                  </a:lnTo>
                  <a:lnTo>
                    <a:pt x="1206" y="806"/>
                  </a:lnTo>
                  <a:lnTo>
                    <a:pt x="1210" y="808"/>
                  </a:lnTo>
                  <a:lnTo>
                    <a:pt x="1214" y="808"/>
                  </a:lnTo>
                  <a:lnTo>
                    <a:pt x="1216" y="808"/>
                  </a:lnTo>
                  <a:close/>
                  <a:moveTo>
                    <a:pt x="1202" y="798"/>
                  </a:moveTo>
                  <a:lnTo>
                    <a:pt x="1202" y="798"/>
                  </a:lnTo>
                  <a:lnTo>
                    <a:pt x="1198" y="798"/>
                  </a:lnTo>
                  <a:lnTo>
                    <a:pt x="1194" y="802"/>
                  </a:lnTo>
                  <a:lnTo>
                    <a:pt x="1194" y="806"/>
                  </a:lnTo>
                  <a:lnTo>
                    <a:pt x="1196" y="806"/>
                  </a:lnTo>
                  <a:lnTo>
                    <a:pt x="1200" y="806"/>
                  </a:lnTo>
                  <a:lnTo>
                    <a:pt x="1202" y="802"/>
                  </a:lnTo>
                  <a:lnTo>
                    <a:pt x="1202" y="800"/>
                  </a:lnTo>
                  <a:lnTo>
                    <a:pt x="1202" y="798"/>
                  </a:lnTo>
                  <a:close/>
                  <a:moveTo>
                    <a:pt x="1082" y="898"/>
                  </a:moveTo>
                  <a:lnTo>
                    <a:pt x="1082" y="898"/>
                  </a:lnTo>
                  <a:lnTo>
                    <a:pt x="1078" y="896"/>
                  </a:lnTo>
                  <a:lnTo>
                    <a:pt x="1074" y="900"/>
                  </a:lnTo>
                  <a:lnTo>
                    <a:pt x="1072" y="902"/>
                  </a:lnTo>
                  <a:lnTo>
                    <a:pt x="1072" y="906"/>
                  </a:lnTo>
                  <a:lnTo>
                    <a:pt x="1072" y="910"/>
                  </a:lnTo>
                  <a:lnTo>
                    <a:pt x="1066" y="914"/>
                  </a:lnTo>
                  <a:lnTo>
                    <a:pt x="1062" y="916"/>
                  </a:lnTo>
                  <a:lnTo>
                    <a:pt x="1064" y="914"/>
                  </a:lnTo>
                  <a:lnTo>
                    <a:pt x="1066" y="910"/>
                  </a:lnTo>
                  <a:lnTo>
                    <a:pt x="1064" y="908"/>
                  </a:lnTo>
                  <a:lnTo>
                    <a:pt x="1062" y="908"/>
                  </a:lnTo>
                  <a:lnTo>
                    <a:pt x="1060" y="908"/>
                  </a:lnTo>
                  <a:lnTo>
                    <a:pt x="1060" y="906"/>
                  </a:lnTo>
                  <a:lnTo>
                    <a:pt x="1062" y="902"/>
                  </a:lnTo>
                  <a:lnTo>
                    <a:pt x="1066" y="896"/>
                  </a:lnTo>
                  <a:lnTo>
                    <a:pt x="1066" y="894"/>
                  </a:lnTo>
                  <a:lnTo>
                    <a:pt x="1064" y="892"/>
                  </a:lnTo>
                  <a:lnTo>
                    <a:pt x="1058" y="892"/>
                  </a:lnTo>
                  <a:lnTo>
                    <a:pt x="1054" y="896"/>
                  </a:lnTo>
                  <a:lnTo>
                    <a:pt x="1048" y="900"/>
                  </a:lnTo>
                  <a:lnTo>
                    <a:pt x="1046" y="906"/>
                  </a:lnTo>
                  <a:lnTo>
                    <a:pt x="1046" y="912"/>
                  </a:lnTo>
                  <a:lnTo>
                    <a:pt x="1046" y="916"/>
                  </a:lnTo>
                  <a:lnTo>
                    <a:pt x="1046" y="918"/>
                  </a:lnTo>
                  <a:lnTo>
                    <a:pt x="1042" y="920"/>
                  </a:lnTo>
                  <a:lnTo>
                    <a:pt x="1036" y="922"/>
                  </a:lnTo>
                  <a:lnTo>
                    <a:pt x="1036" y="924"/>
                  </a:lnTo>
                  <a:lnTo>
                    <a:pt x="1036" y="928"/>
                  </a:lnTo>
                  <a:lnTo>
                    <a:pt x="1032" y="938"/>
                  </a:lnTo>
                  <a:lnTo>
                    <a:pt x="1030" y="942"/>
                  </a:lnTo>
                  <a:lnTo>
                    <a:pt x="1034" y="940"/>
                  </a:lnTo>
                  <a:lnTo>
                    <a:pt x="1040" y="938"/>
                  </a:lnTo>
                  <a:lnTo>
                    <a:pt x="1044" y="938"/>
                  </a:lnTo>
                  <a:lnTo>
                    <a:pt x="1048" y="940"/>
                  </a:lnTo>
                  <a:lnTo>
                    <a:pt x="1050" y="940"/>
                  </a:lnTo>
                  <a:lnTo>
                    <a:pt x="1052" y="940"/>
                  </a:lnTo>
                  <a:lnTo>
                    <a:pt x="1054" y="936"/>
                  </a:lnTo>
                  <a:lnTo>
                    <a:pt x="1056" y="934"/>
                  </a:lnTo>
                  <a:lnTo>
                    <a:pt x="1058" y="932"/>
                  </a:lnTo>
                  <a:lnTo>
                    <a:pt x="1060" y="934"/>
                  </a:lnTo>
                  <a:lnTo>
                    <a:pt x="1062" y="936"/>
                  </a:lnTo>
                  <a:lnTo>
                    <a:pt x="1064" y="936"/>
                  </a:lnTo>
                  <a:lnTo>
                    <a:pt x="1068" y="930"/>
                  </a:lnTo>
                  <a:lnTo>
                    <a:pt x="1070" y="926"/>
                  </a:lnTo>
                  <a:lnTo>
                    <a:pt x="1072" y="924"/>
                  </a:lnTo>
                  <a:lnTo>
                    <a:pt x="1076" y="920"/>
                  </a:lnTo>
                  <a:lnTo>
                    <a:pt x="1084" y="920"/>
                  </a:lnTo>
                  <a:lnTo>
                    <a:pt x="1088" y="918"/>
                  </a:lnTo>
                  <a:lnTo>
                    <a:pt x="1090" y="916"/>
                  </a:lnTo>
                  <a:lnTo>
                    <a:pt x="1090" y="914"/>
                  </a:lnTo>
                  <a:lnTo>
                    <a:pt x="1090" y="910"/>
                  </a:lnTo>
                  <a:lnTo>
                    <a:pt x="1086" y="904"/>
                  </a:lnTo>
                  <a:lnTo>
                    <a:pt x="1082" y="898"/>
                  </a:lnTo>
                  <a:close/>
                  <a:moveTo>
                    <a:pt x="1190" y="808"/>
                  </a:moveTo>
                  <a:lnTo>
                    <a:pt x="1190" y="808"/>
                  </a:lnTo>
                  <a:lnTo>
                    <a:pt x="1188" y="808"/>
                  </a:lnTo>
                  <a:lnTo>
                    <a:pt x="1186" y="808"/>
                  </a:lnTo>
                  <a:lnTo>
                    <a:pt x="1184" y="808"/>
                  </a:lnTo>
                  <a:lnTo>
                    <a:pt x="1182" y="808"/>
                  </a:lnTo>
                  <a:lnTo>
                    <a:pt x="1180" y="808"/>
                  </a:lnTo>
                  <a:lnTo>
                    <a:pt x="1178" y="810"/>
                  </a:lnTo>
                  <a:lnTo>
                    <a:pt x="1176" y="814"/>
                  </a:lnTo>
                  <a:lnTo>
                    <a:pt x="1178" y="814"/>
                  </a:lnTo>
                  <a:lnTo>
                    <a:pt x="1178" y="816"/>
                  </a:lnTo>
                  <a:lnTo>
                    <a:pt x="1184" y="814"/>
                  </a:lnTo>
                  <a:lnTo>
                    <a:pt x="1188" y="810"/>
                  </a:lnTo>
                  <a:lnTo>
                    <a:pt x="1190" y="808"/>
                  </a:lnTo>
                  <a:close/>
                  <a:moveTo>
                    <a:pt x="1400" y="746"/>
                  </a:moveTo>
                  <a:lnTo>
                    <a:pt x="1400" y="746"/>
                  </a:lnTo>
                  <a:lnTo>
                    <a:pt x="1394" y="744"/>
                  </a:lnTo>
                  <a:lnTo>
                    <a:pt x="1390" y="744"/>
                  </a:lnTo>
                  <a:lnTo>
                    <a:pt x="1388" y="744"/>
                  </a:lnTo>
                  <a:lnTo>
                    <a:pt x="1390" y="748"/>
                  </a:lnTo>
                  <a:lnTo>
                    <a:pt x="1394" y="750"/>
                  </a:lnTo>
                  <a:lnTo>
                    <a:pt x="1398" y="750"/>
                  </a:lnTo>
                  <a:lnTo>
                    <a:pt x="1400" y="748"/>
                  </a:lnTo>
                  <a:lnTo>
                    <a:pt x="1400" y="746"/>
                  </a:lnTo>
                  <a:close/>
                  <a:moveTo>
                    <a:pt x="1252" y="182"/>
                  </a:moveTo>
                  <a:lnTo>
                    <a:pt x="1252" y="182"/>
                  </a:lnTo>
                  <a:lnTo>
                    <a:pt x="1256" y="186"/>
                  </a:lnTo>
                  <a:lnTo>
                    <a:pt x="1256" y="188"/>
                  </a:lnTo>
                  <a:lnTo>
                    <a:pt x="1258" y="190"/>
                  </a:lnTo>
                  <a:lnTo>
                    <a:pt x="1258" y="192"/>
                  </a:lnTo>
                  <a:lnTo>
                    <a:pt x="1262" y="192"/>
                  </a:lnTo>
                  <a:lnTo>
                    <a:pt x="1272" y="190"/>
                  </a:lnTo>
                  <a:lnTo>
                    <a:pt x="1290" y="186"/>
                  </a:lnTo>
                  <a:lnTo>
                    <a:pt x="1306" y="186"/>
                  </a:lnTo>
                  <a:lnTo>
                    <a:pt x="1312" y="184"/>
                  </a:lnTo>
                  <a:lnTo>
                    <a:pt x="1316" y="182"/>
                  </a:lnTo>
                  <a:lnTo>
                    <a:pt x="1318" y="178"/>
                  </a:lnTo>
                  <a:lnTo>
                    <a:pt x="1318" y="172"/>
                  </a:lnTo>
                  <a:lnTo>
                    <a:pt x="1316" y="166"/>
                  </a:lnTo>
                  <a:lnTo>
                    <a:pt x="1312" y="162"/>
                  </a:lnTo>
                  <a:lnTo>
                    <a:pt x="1306" y="160"/>
                  </a:lnTo>
                  <a:lnTo>
                    <a:pt x="1300" y="158"/>
                  </a:lnTo>
                  <a:lnTo>
                    <a:pt x="1284" y="158"/>
                  </a:lnTo>
                  <a:lnTo>
                    <a:pt x="1266" y="162"/>
                  </a:lnTo>
                  <a:lnTo>
                    <a:pt x="1250" y="166"/>
                  </a:lnTo>
                  <a:lnTo>
                    <a:pt x="1238" y="168"/>
                  </a:lnTo>
                  <a:lnTo>
                    <a:pt x="1238" y="170"/>
                  </a:lnTo>
                  <a:lnTo>
                    <a:pt x="1238" y="174"/>
                  </a:lnTo>
                  <a:lnTo>
                    <a:pt x="1252" y="182"/>
                  </a:lnTo>
                  <a:close/>
                  <a:moveTo>
                    <a:pt x="1236" y="808"/>
                  </a:moveTo>
                  <a:lnTo>
                    <a:pt x="1236" y="808"/>
                  </a:lnTo>
                  <a:lnTo>
                    <a:pt x="1238" y="806"/>
                  </a:lnTo>
                  <a:lnTo>
                    <a:pt x="1236" y="804"/>
                  </a:lnTo>
                  <a:lnTo>
                    <a:pt x="1228" y="802"/>
                  </a:lnTo>
                  <a:lnTo>
                    <a:pt x="1224" y="798"/>
                  </a:lnTo>
                  <a:lnTo>
                    <a:pt x="1220" y="796"/>
                  </a:lnTo>
                  <a:lnTo>
                    <a:pt x="1216" y="794"/>
                  </a:lnTo>
                  <a:lnTo>
                    <a:pt x="1216" y="798"/>
                  </a:lnTo>
                  <a:lnTo>
                    <a:pt x="1216" y="802"/>
                  </a:lnTo>
                  <a:lnTo>
                    <a:pt x="1220" y="806"/>
                  </a:lnTo>
                  <a:lnTo>
                    <a:pt x="1228" y="810"/>
                  </a:lnTo>
                  <a:lnTo>
                    <a:pt x="1236" y="808"/>
                  </a:lnTo>
                  <a:close/>
                  <a:moveTo>
                    <a:pt x="902" y="108"/>
                  </a:moveTo>
                  <a:lnTo>
                    <a:pt x="902" y="108"/>
                  </a:lnTo>
                  <a:lnTo>
                    <a:pt x="902" y="114"/>
                  </a:lnTo>
                  <a:lnTo>
                    <a:pt x="904" y="120"/>
                  </a:lnTo>
                  <a:lnTo>
                    <a:pt x="906" y="124"/>
                  </a:lnTo>
                  <a:lnTo>
                    <a:pt x="910" y="126"/>
                  </a:lnTo>
                  <a:lnTo>
                    <a:pt x="912" y="128"/>
                  </a:lnTo>
                  <a:lnTo>
                    <a:pt x="910" y="128"/>
                  </a:lnTo>
                  <a:lnTo>
                    <a:pt x="900" y="130"/>
                  </a:lnTo>
                  <a:lnTo>
                    <a:pt x="886" y="130"/>
                  </a:lnTo>
                  <a:lnTo>
                    <a:pt x="884" y="132"/>
                  </a:lnTo>
                  <a:lnTo>
                    <a:pt x="886" y="136"/>
                  </a:lnTo>
                  <a:lnTo>
                    <a:pt x="898" y="148"/>
                  </a:lnTo>
                  <a:lnTo>
                    <a:pt x="922" y="172"/>
                  </a:lnTo>
                  <a:lnTo>
                    <a:pt x="936" y="184"/>
                  </a:lnTo>
                  <a:lnTo>
                    <a:pt x="948" y="192"/>
                  </a:lnTo>
                  <a:lnTo>
                    <a:pt x="960" y="194"/>
                  </a:lnTo>
                  <a:lnTo>
                    <a:pt x="970" y="192"/>
                  </a:lnTo>
                  <a:lnTo>
                    <a:pt x="980" y="188"/>
                  </a:lnTo>
                  <a:lnTo>
                    <a:pt x="990" y="182"/>
                  </a:lnTo>
                  <a:lnTo>
                    <a:pt x="1018" y="164"/>
                  </a:lnTo>
                  <a:lnTo>
                    <a:pt x="1038" y="152"/>
                  </a:lnTo>
                  <a:lnTo>
                    <a:pt x="1040" y="152"/>
                  </a:lnTo>
                  <a:lnTo>
                    <a:pt x="1042" y="154"/>
                  </a:lnTo>
                  <a:lnTo>
                    <a:pt x="1042" y="158"/>
                  </a:lnTo>
                  <a:lnTo>
                    <a:pt x="1048" y="160"/>
                  </a:lnTo>
                  <a:lnTo>
                    <a:pt x="1056" y="164"/>
                  </a:lnTo>
                  <a:lnTo>
                    <a:pt x="1072" y="166"/>
                  </a:lnTo>
                  <a:lnTo>
                    <a:pt x="1088" y="168"/>
                  </a:lnTo>
                  <a:lnTo>
                    <a:pt x="1096" y="170"/>
                  </a:lnTo>
                  <a:lnTo>
                    <a:pt x="1094" y="172"/>
                  </a:lnTo>
                  <a:lnTo>
                    <a:pt x="1088" y="176"/>
                  </a:lnTo>
                  <a:lnTo>
                    <a:pt x="1058" y="186"/>
                  </a:lnTo>
                  <a:lnTo>
                    <a:pt x="1014" y="198"/>
                  </a:lnTo>
                  <a:lnTo>
                    <a:pt x="994" y="206"/>
                  </a:lnTo>
                  <a:lnTo>
                    <a:pt x="980" y="210"/>
                  </a:lnTo>
                  <a:lnTo>
                    <a:pt x="972" y="216"/>
                  </a:lnTo>
                  <a:lnTo>
                    <a:pt x="970" y="218"/>
                  </a:lnTo>
                  <a:lnTo>
                    <a:pt x="970" y="220"/>
                  </a:lnTo>
                  <a:lnTo>
                    <a:pt x="976" y="222"/>
                  </a:lnTo>
                  <a:lnTo>
                    <a:pt x="988" y="224"/>
                  </a:lnTo>
                  <a:lnTo>
                    <a:pt x="1008" y="224"/>
                  </a:lnTo>
                  <a:lnTo>
                    <a:pt x="1034" y="222"/>
                  </a:lnTo>
                  <a:lnTo>
                    <a:pt x="1058" y="220"/>
                  </a:lnTo>
                  <a:lnTo>
                    <a:pt x="1072" y="220"/>
                  </a:lnTo>
                  <a:lnTo>
                    <a:pt x="1074" y="222"/>
                  </a:lnTo>
                  <a:lnTo>
                    <a:pt x="1076" y="222"/>
                  </a:lnTo>
                  <a:lnTo>
                    <a:pt x="1072" y="226"/>
                  </a:lnTo>
                  <a:lnTo>
                    <a:pt x="1064" y="232"/>
                  </a:lnTo>
                  <a:lnTo>
                    <a:pt x="1050" y="236"/>
                  </a:lnTo>
                  <a:lnTo>
                    <a:pt x="1036" y="242"/>
                  </a:lnTo>
                  <a:lnTo>
                    <a:pt x="1018" y="244"/>
                  </a:lnTo>
                  <a:lnTo>
                    <a:pt x="994" y="250"/>
                  </a:lnTo>
                  <a:lnTo>
                    <a:pt x="988" y="252"/>
                  </a:lnTo>
                  <a:lnTo>
                    <a:pt x="984" y="256"/>
                  </a:lnTo>
                  <a:lnTo>
                    <a:pt x="986" y="260"/>
                  </a:lnTo>
                  <a:lnTo>
                    <a:pt x="990" y="264"/>
                  </a:lnTo>
                  <a:lnTo>
                    <a:pt x="1014" y="274"/>
                  </a:lnTo>
                  <a:lnTo>
                    <a:pt x="1028" y="280"/>
                  </a:lnTo>
                  <a:lnTo>
                    <a:pt x="1036" y="286"/>
                  </a:lnTo>
                  <a:lnTo>
                    <a:pt x="1048" y="296"/>
                  </a:lnTo>
                  <a:lnTo>
                    <a:pt x="1052" y="302"/>
                  </a:lnTo>
                  <a:lnTo>
                    <a:pt x="1060" y="308"/>
                  </a:lnTo>
                  <a:lnTo>
                    <a:pt x="1072" y="312"/>
                  </a:lnTo>
                  <a:lnTo>
                    <a:pt x="1090" y="318"/>
                  </a:lnTo>
                  <a:lnTo>
                    <a:pt x="1098" y="320"/>
                  </a:lnTo>
                  <a:lnTo>
                    <a:pt x="1104" y="320"/>
                  </a:lnTo>
                  <a:lnTo>
                    <a:pt x="1110" y="318"/>
                  </a:lnTo>
                  <a:lnTo>
                    <a:pt x="1114" y="316"/>
                  </a:lnTo>
                  <a:lnTo>
                    <a:pt x="1116" y="312"/>
                  </a:lnTo>
                  <a:lnTo>
                    <a:pt x="1116" y="306"/>
                  </a:lnTo>
                  <a:lnTo>
                    <a:pt x="1118" y="294"/>
                  </a:lnTo>
                  <a:lnTo>
                    <a:pt x="1120" y="282"/>
                  </a:lnTo>
                  <a:lnTo>
                    <a:pt x="1124" y="268"/>
                  </a:lnTo>
                  <a:lnTo>
                    <a:pt x="1128" y="262"/>
                  </a:lnTo>
                  <a:lnTo>
                    <a:pt x="1132" y="256"/>
                  </a:lnTo>
                  <a:lnTo>
                    <a:pt x="1138" y="252"/>
                  </a:lnTo>
                  <a:lnTo>
                    <a:pt x="1146" y="248"/>
                  </a:lnTo>
                  <a:lnTo>
                    <a:pt x="1160" y="242"/>
                  </a:lnTo>
                  <a:lnTo>
                    <a:pt x="1166" y="236"/>
                  </a:lnTo>
                  <a:lnTo>
                    <a:pt x="1166" y="230"/>
                  </a:lnTo>
                  <a:lnTo>
                    <a:pt x="1164" y="224"/>
                  </a:lnTo>
                  <a:lnTo>
                    <a:pt x="1162" y="218"/>
                  </a:lnTo>
                  <a:lnTo>
                    <a:pt x="1162" y="214"/>
                  </a:lnTo>
                  <a:lnTo>
                    <a:pt x="1162" y="212"/>
                  </a:lnTo>
                  <a:lnTo>
                    <a:pt x="1166" y="208"/>
                  </a:lnTo>
                  <a:lnTo>
                    <a:pt x="1176" y="204"/>
                  </a:lnTo>
                  <a:lnTo>
                    <a:pt x="1182" y="202"/>
                  </a:lnTo>
                  <a:lnTo>
                    <a:pt x="1188" y="200"/>
                  </a:lnTo>
                  <a:lnTo>
                    <a:pt x="1190" y="196"/>
                  </a:lnTo>
                  <a:lnTo>
                    <a:pt x="1192" y="192"/>
                  </a:lnTo>
                  <a:lnTo>
                    <a:pt x="1194" y="186"/>
                  </a:lnTo>
                  <a:lnTo>
                    <a:pt x="1194" y="178"/>
                  </a:lnTo>
                  <a:lnTo>
                    <a:pt x="1196" y="170"/>
                  </a:lnTo>
                  <a:lnTo>
                    <a:pt x="1198" y="166"/>
                  </a:lnTo>
                  <a:lnTo>
                    <a:pt x="1202" y="164"/>
                  </a:lnTo>
                  <a:lnTo>
                    <a:pt x="1206" y="160"/>
                  </a:lnTo>
                  <a:lnTo>
                    <a:pt x="1212" y="158"/>
                  </a:lnTo>
                  <a:lnTo>
                    <a:pt x="1234" y="156"/>
                  </a:lnTo>
                  <a:lnTo>
                    <a:pt x="1272" y="152"/>
                  </a:lnTo>
                  <a:lnTo>
                    <a:pt x="1284" y="148"/>
                  </a:lnTo>
                  <a:lnTo>
                    <a:pt x="1290" y="146"/>
                  </a:lnTo>
                  <a:lnTo>
                    <a:pt x="1290" y="144"/>
                  </a:lnTo>
                  <a:lnTo>
                    <a:pt x="1290" y="142"/>
                  </a:lnTo>
                  <a:lnTo>
                    <a:pt x="1284" y="138"/>
                  </a:lnTo>
                  <a:lnTo>
                    <a:pt x="1274" y="136"/>
                  </a:lnTo>
                  <a:lnTo>
                    <a:pt x="1260" y="130"/>
                  </a:lnTo>
                  <a:lnTo>
                    <a:pt x="1244" y="126"/>
                  </a:lnTo>
                  <a:lnTo>
                    <a:pt x="1236" y="124"/>
                  </a:lnTo>
                  <a:lnTo>
                    <a:pt x="1226" y="118"/>
                  </a:lnTo>
                  <a:lnTo>
                    <a:pt x="1224" y="116"/>
                  </a:lnTo>
                  <a:lnTo>
                    <a:pt x="1220" y="114"/>
                  </a:lnTo>
                  <a:lnTo>
                    <a:pt x="1202" y="114"/>
                  </a:lnTo>
                  <a:lnTo>
                    <a:pt x="1190" y="112"/>
                  </a:lnTo>
                  <a:lnTo>
                    <a:pt x="1186" y="110"/>
                  </a:lnTo>
                  <a:lnTo>
                    <a:pt x="1184" y="106"/>
                  </a:lnTo>
                  <a:lnTo>
                    <a:pt x="1182" y="102"/>
                  </a:lnTo>
                  <a:lnTo>
                    <a:pt x="1182" y="96"/>
                  </a:lnTo>
                  <a:lnTo>
                    <a:pt x="1182" y="90"/>
                  </a:lnTo>
                  <a:lnTo>
                    <a:pt x="1178" y="84"/>
                  </a:lnTo>
                  <a:lnTo>
                    <a:pt x="1170" y="78"/>
                  </a:lnTo>
                  <a:lnTo>
                    <a:pt x="1162" y="74"/>
                  </a:lnTo>
                  <a:lnTo>
                    <a:pt x="1156" y="76"/>
                  </a:lnTo>
                  <a:lnTo>
                    <a:pt x="1152" y="82"/>
                  </a:lnTo>
                  <a:lnTo>
                    <a:pt x="1148" y="88"/>
                  </a:lnTo>
                  <a:lnTo>
                    <a:pt x="1144" y="96"/>
                  </a:lnTo>
                  <a:lnTo>
                    <a:pt x="1144" y="98"/>
                  </a:lnTo>
                  <a:lnTo>
                    <a:pt x="1142" y="94"/>
                  </a:lnTo>
                  <a:lnTo>
                    <a:pt x="1140" y="84"/>
                  </a:lnTo>
                  <a:lnTo>
                    <a:pt x="1140" y="78"/>
                  </a:lnTo>
                  <a:lnTo>
                    <a:pt x="1142" y="74"/>
                  </a:lnTo>
                  <a:lnTo>
                    <a:pt x="1144" y="70"/>
                  </a:lnTo>
                  <a:lnTo>
                    <a:pt x="1150" y="66"/>
                  </a:lnTo>
                  <a:lnTo>
                    <a:pt x="1152" y="64"/>
                  </a:lnTo>
                  <a:lnTo>
                    <a:pt x="1132" y="54"/>
                  </a:lnTo>
                  <a:lnTo>
                    <a:pt x="1124" y="50"/>
                  </a:lnTo>
                  <a:lnTo>
                    <a:pt x="1108" y="50"/>
                  </a:lnTo>
                  <a:lnTo>
                    <a:pt x="1100" y="50"/>
                  </a:lnTo>
                  <a:lnTo>
                    <a:pt x="1092" y="48"/>
                  </a:lnTo>
                  <a:lnTo>
                    <a:pt x="1084" y="42"/>
                  </a:lnTo>
                  <a:lnTo>
                    <a:pt x="1080" y="40"/>
                  </a:lnTo>
                  <a:lnTo>
                    <a:pt x="1076" y="40"/>
                  </a:lnTo>
                  <a:lnTo>
                    <a:pt x="1070" y="40"/>
                  </a:lnTo>
                  <a:lnTo>
                    <a:pt x="1062" y="44"/>
                  </a:lnTo>
                  <a:lnTo>
                    <a:pt x="1058" y="48"/>
                  </a:lnTo>
                  <a:lnTo>
                    <a:pt x="1056" y="54"/>
                  </a:lnTo>
                  <a:lnTo>
                    <a:pt x="1054" y="58"/>
                  </a:lnTo>
                  <a:lnTo>
                    <a:pt x="1056" y="66"/>
                  </a:lnTo>
                  <a:lnTo>
                    <a:pt x="1060" y="80"/>
                  </a:lnTo>
                  <a:lnTo>
                    <a:pt x="1068" y="94"/>
                  </a:lnTo>
                  <a:lnTo>
                    <a:pt x="1084" y="120"/>
                  </a:lnTo>
                  <a:lnTo>
                    <a:pt x="1086" y="130"/>
                  </a:lnTo>
                  <a:lnTo>
                    <a:pt x="1086" y="132"/>
                  </a:lnTo>
                  <a:lnTo>
                    <a:pt x="1084" y="132"/>
                  </a:lnTo>
                  <a:lnTo>
                    <a:pt x="1080" y="132"/>
                  </a:lnTo>
                  <a:lnTo>
                    <a:pt x="1076" y="130"/>
                  </a:lnTo>
                  <a:lnTo>
                    <a:pt x="1068" y="122"/>
                  </a:lnTo>
                  <a:lnTo>
                    <a:pt x="1048" y="96"/>
                  </a:lnTo>
                  <a:lnTo>
                    <a:pt x="1036" y="82"/>
                  </a:lnTo>
                  <a:lnTo>
                    <a:pt x="1026" y="72"/>
                  </a:lnTo>
                  <a:lnTo>
                    <a:pt x="1020" y="68"/>
                  </a:lnTo>
                  <a:lnTo>
                    <a:pt x="1014" y="66"/>
                  </a:lnTo>
                  <a:lnTo>
                    <a:pt x="1008" y="64"/>
                  </a:lnTo>
                  <a:lnTo>
                    <a:pt x="1004" y="66"/>
                  </a:lnTo>
                  <a:lnTo>
                    <a:pt x="998" y="68"/>
                  </a:lnTo>
                  <a:lnTo>
                    <a:pt x="994" y="70"/>
                  </a:lnTo>
                  <a:lnTo>
                    <a:pt x="990" y="78"/>
                  </a:lnTo>
                  <a:lnTo>
                    <a:pt x="988" y="88"/>
                  </a:lnTo>
                  <a:lnTo>
                    <a:pt x="986" y="96"/>
                  </a:lnTo>
                  <a:lnTo>
                    <a:pt x="986" y="108"/>
                  </a:lnTo>
                  <a:lnTo>
                    <a:pt x="984" y="106"/>
                  </a:lnTo>
                  <a:lnTo>
                    <a:pt x="980" y="100"/>
                  </a:lnTo>
                  <a:lnTo>
                    <a:pt x="974" y="90"/>
                  </a:lnTo>
                  <a:lnTo>
                    <a:pt x="968" y="84"/>
                  </a:lnTo>
                  <a:lnTo>
                    <a:pt x="960" y="80"/>
                  </a:lnTo>
                  <a:lnTo>
                    <a:pt x="954" y="78"/>
                  </a:lnTo>
                  <a:lnTo>
                    <a:pt x="950" y="76"/>
                  </a:lnTo>
                  <a:lnTo>
                    <a:pt x="948" y="76"/>
                  </a:lnTo>
                  <a:lnTo>
                    <a:pt x="960" y="72"/>
                  </a:lnTo>
                  <a:lnTo>
                    <a:pt x="972" y="70"/>
                  </a:lnTo>
                  <a:lnTo>
                    <a:pt x="978" y="66"/>
                  </a:lnTo>
                  <a:lnTo>
                    <a:pt x="984" y="62"/>
                  </a:lnTo>
                  <a:lnTo>
                    <a:pt x="984" y="60"/>
                  </a:lnTo>
                  <a:lnTo>
                    <a:pt x="982" y="56"/>
                  </a:lnTo>
                  <a:lnTo>
                    <a:pt x="978" y="56"/>
                  </a:lnTo>
                  <a:lnTo>
                    <a:pt x="970" y="56"/>
                  </a:lnTo>
                  <a:lnTo>
                    <a:pt x="958" y="60"/>
                  </a:lnTo>
                  <a:lnTo>
                    <a:pt x="946" y="62"/>
                  </a:lnTo>
                  <a:lnTo>
                    <a:pt x="938" y="62"/>
                  </a:lnTo>
                  <a:lnTo>
                    <a:pt x="934" y="62"/>
                  </a:lnTo>
                  <a:lnTo>
                    <a:pt x="930" y="58"/>
                  </a:lnTo>
                  <a:lnTo>
                    <a:pt x="928" y="56"/>
                  </a:lnTo>
                  <a:lnTo>
                    <a:pt x="926" y="56"/>
                  </a:lnTo>
                  <a:lnTo>
                    <a:pt x="922" y="58"/>
                  </a:lnTo>
                  <a:lnTo>
                    <a:pt x="916" y="60"/>
                  </a:lnTo>
                  <a:lnTo>
                    <a:pt x="908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900" y="60"/>
                  </a:lnTo>
                  <a:lnTo>
                    <a:pt x="896" y="58"/>
                  </a:lnTo>
                  <a:lnTo>
                    <a:pt x="892" y="58"/>
                  </a:lnTo>
                  <a:lnTo>
                    <a:pt x="884" y="60"/>
                  </a:lnTo>
                  <a:lnTo>
                    <a:pt x="874" y="64"/>
                  </a:lnTo>
                  <a:lnTo>
                    <a:pt x="862" y="72"/>
                  </a:lnTo>
                  <a:lnTo>
                    <a:pt x="856" y="78"/>
                  </a:lnTo>
                  <a:lnTo>
                    <a:pt x="854" y="82"/>
                  </a:lnTo>
                  <a:lnTo>
                    <a:pt x="854" y="88"/>
                  </a:lnTo>
                  <a:lnTo>
                    <a:pt x="858" y="92"/>
                  </a:lnTo>
                  <a:lnTo>
                    <a:pt x="862" y="98"/>
                  </a:lnTo>
                  <a:lnTo>
                    <a:pt x="872" y="112"/>
                  </a:lnTo>
                  <a:lnTo>
                    <a:pt x="878" y="116"/>
                  </a:lnTo>
                  <a:lnTo>
                    <a:pt x="884" y="118"/>
                  </a:lnTo>
                  <a:lnTo>
                    <a:pt x="890" y="114"/>
                  </a:lnTo>
                  <a:lnTo>
                    <a:pt x="894" y="110"/>
                  </a:lnTo>
                  <a:lnTo>
                    <a:pt x="902" y="104"/>
                  </a:lnTo>
                  <a:lnTo>
                    <a:pt x="902" y="108"/>
                  </a:lnTo>
                  <a:close/>
                  <a:moveTo>
                    <a:pt x="1272" y="818"/>
                  </a:moveTo>
                  <a:lnTo>
                    <a:pt x="1272" y="818"/>
                  </a:lnTo>
                  <a:lnTo>
                    <a:pt x="1272" y="816"/>
                  </a:lnTo>
                  <a:lnTo>
                    <a:pt x="1270" y="814"/>
                  </a:lnTo>
                  <a:lnTo>
                    <a:pt x="1266" y="812"/>
                  </a:lnTo>
                  <a:lnTo>
                    <a:pt x="1264" y="814"/>
                  </a:lnTo>
                  <a:lnTo>
                    <a:pt x="1264" y="818"/>
                  </a:lnTo>
                  <a:lnTo>
                    <a:pt x="1264" y="820"/>
                  </a:lnTo>
                  <a:lnTo>
                    <a:pt x="1272" y="818"/>
                  </a:lnTo>
                  <a:close/>
                  <a:moveTo>
                    <a:pt x="1168" y="848"/>
                  </a:moveTo>
                  <a:lnTo>
                    <a:pt x="1168" y="848"/>
                  </a:lnTo>
                  <a:lnTo>
                    <a:pt x="1176" y="848"/>
                  </a:lnTo>
                  <a:lnTo>
                    <a:pt x="1180" y="848"/>
                  </a:lnTo>
                  <a:lnTo>
                    <a:pt x="1182" y="844"/>
                  </a:lnTo>
                  <a:lnTo>
                    <a:pt x="1184" y="840"/>
                  </a:lnTo>
                  <a:lnTo>
                    <a:pt x="1190" y="836"/>
                  </a:lnTo>
                  <a:lnTo>
                    <a:pt x="1192" y="834"/>
                  </a:lnTo>
                  <a:lnTo>
                    <a:pt x="1192" y="832"/>
                  </a:lnTo>
                  <a:lnTo>
                    <a:pt x="1192" y="830"/>
                  </a:lnTo>
                  <a:lnTo>
                    <a:pt x="1188" y="828"/>
                  </a:lnTo>
                  <a:lnTo>
                    <a:pt x="1182" y="826"/>
                  </a:lnTo>
                  <a:lnTo>
                    <a:pt x="1180" y="826"/>
                  </a:lnTo>
                  <a:lnTo>
                    <a:pt x="1180" y="828"/>
                  </a:lnTo>
                  <a:lnTo>
                    <a:pt x="1176" y="830"/>
                  </a:lnTo>
                  <a:lnTo>
                    <a:pt x="1174" y="830"/>
                  </a:lnTo>
                  <a:lnTo>
                    <a:pt x="1172" y="832"/>
                  </a:lnTo>
                  <a:lnTo>
                    <a:pt x="1170" y="832"/>
                  </a:lnTo>
                  <a:lnTo>
                    <a:pt x="1166" y="832"/>
                  </a:lnTo>
                  <a:lnTo>
                    <a:pt x="1164" y="832"/>
                  </a:lnTo>
                  <a:lnTo>
                    <a:pt x="1162" y="834"/>
                  </a:lnTo>
                  <a:lnTo>
                    <a:pt x="1162" y="838"/>
                  </a:lnTo>
                  <a:lnTo>
                    <a:pt x="1160" y="842"/>
                  </a:lnTo>
                  <a:lnTo>
                    <a:pt x="1156" y="842"/>
                  </a:lnTo>
                  <a:lnTo>
                    <a:pt x="1154" y="842"/>
                  </a:lnTo>
                  <a:lnTo>
                    <a:pt x="1152" y="844"/>
                  </a:lnTo>
                  <a:lnTo>
                    <a:pt x="1152" y="846"/>
                  </a:lnTo>
                  <a:lnTo>
                    <a:pt x="1154" y="848"/>
                  </a:lnTo>
                  <a:lnTo>
                    <a:pt x="1168" y="848"/>
                  </a:lnTo>
                  <a:close/>
                  <a:moveTo>
                    <a:pt x="1214" y="822"/>
                  </a:moveTo>
                  <a:lnTo>
                    <a:pt x="1214" y="822"/>
                  </a:lnTo>
                  <a:lnTo>
                    <a:pt x="1218" y="816"/>
                  </a:lnTo>
                  <a:lnTo>
                    <a:pt x="1218" y="814"/>
                  </a:lnTo>
                  <a:lnTo>
                    <a:pt x="1216" y="814"/>
                  </a:lnTo>
                  <a:lnTo>
                    <a:pt x="1212" y="812"/>
                  </a:lnTo>
                  <a:lnTo>
                    <a:pt x="1208" y="814"/>
                  </a:lnTo>
                  <a:lnTo>
                    <a:pt x="1206" y="814"/>
                  </a:lnTo>
                  <a:lnTo>
                    <a:pt x="1202" y="812"/>
                  </a:lnTo>
                  <a:lnTo>
                    <a:pt x="1198" y="810"/>
                  </a:lnTo>
                  <a:lnTo>
                    <a:pt x="1196" y="812"/>
                  </a:lnTo>
                  <a:lnTo>
                    <a:pt x="1192" y="814"/>
                  </a:lnTo>
                  <a:lnTo>
                    <a:pt x="1190" y="814"/>
                  </a:lnTo>
                  <a:lnTo>
                    <a:pt x="1188" y="814"/>
                  </a:lnTo>
                  <a:lnTo>
                    <a:pt x="1188" y="816"/>
                  </a:lnTo>
                  <a:lnTo>
                    <a:pt x="1184" y="820"/>
                  </a:lnTo>
                  <a:lnTo>
                    <a:pt x="1182" y="822"/>
                  </a:lnTo>
                  <a:lnTo>
                    <a:pt x="1184" y="824"/>
                  </a:lnTo>
                  <a:lnTo>
                    <a:pt x="1190" y="824"/>
                  </a:lnTo>
                  <a:lnTo>
                    <a:pt x="1196" y="828"/>
                  </a:lnTo>
                  <a:lnTo>
                    <a:pt x="1200" y="830"/>
                  </a:lnTo>
                  <a:lnTo>
                    <a:pt x="1204" y="830"/>
                  </a:lnTo>
                  <a:lnTo>
                    <a:pt x="1214" y="822"/>
                  </a:lnTo>
                  <a:close/>
                  <a:moveTo>
                    <a:pt x="1352" y="792"/>
                  </a:moveTo>
                  <a:lnTo>
                    <a:pt x="1352" y="792"/>
                  </a:lnTo>
                  <a:lnTo>
                    <a:pt x="1348" y="790"/>
                  </a:lnTo>
                  <a:lnTo>
                    <a:pt x="1344" y="788"/>
                  </a:lnTo>
                  <a:lnTo>
                    <a:pt x="1338" y="788"/>
                  </a:lnTo>
                  <a:lnTo>
                    <a:pt x="1330" y="790"/>
                  </a:lnTo>
                  <a:lnTo>
                    <a:pt x="1328" y="792"/>
                  </a:lnTo>
                  <a:lnTo>
                    <a:pt x="1330" y="794"/>
                  </a:lnTo>
                  <a:lnTo>
                    <a:pt x="1340" y="798"/>
                  </a:lnTo>
                  <a:lnTo>
                    <a:pt x="1350" y="796"/>
                  </a:lnTo>
                  <a:lnTo>
                    <a:pt x="1352" y="796"/>
                  </a:lnTo>
                  <a:lnTo>
                    <a:pt x="1352" y="792"/>
                  </a:lnTo>
                  <a:close/>
                  <a:moveTo>
                    <a:pt x="1326" y="780"/>
                  </a:moveTo>
                  <a:lnTo>
                    <a:pt x="1326" y="780"/>
                  </a:lnTo>
                  <a:lnTo>
                    <a:pt x="1330" y="778"/>
                  </a:lnTo>
                  <a:lnTo>
                    <a:pt x="1334" y="776"/>
                  </a:lnTo>
                  <a:lnTo>
                    <a:pt x="1338" y="776"/>
                  </a:lnTo>
                  <a:lnTo>
                    <a:pt x="1342" y="776"/>
                  </a:lnTo>
                  <a:lnTo>
                    <a:pt x="1346" y="778"/>
                  </a:lnTo>
                  <a:lnTo>
                    <a:pt x="1350" y="776"/>
                  </a:lnTo>
                  <a:lnTo>
                    <a:pt x="1364" y="766"/>
                  </a:lnTo>
                  <a:lnTo>
                    <a:pt x="1372" y="760"/>
                  </a:lnTo>
                  <a:lnTo>
                    <a:pt x="1372" y="758"/>
                  </a:lnTo>
                  <a:lnTo>
                    <a:pt x="1372" y="756"/>
                  </a:lnTo>
                  <a:lnTo>
                    <a:pt x="1368" y="756"/>
                  </a:lnTo>
                  <a:lnTo>
                    <a:pt x="1362" y="756"/>
                  </a:lnTo>
                  <a:lnTo>
                    <a:pt x="1356" y="758"/>
                  </a:lnTo>
                  <a:lnTo>
                    <a:pt x="1358" y="760"/>
                  </a:lnTo>
                  <a:lnTo>
                    <a:pt x="1358" y="762"/>
                  </a:lnTo>
                  <a:lnTo>
                    <a:pt x="1356" y="764"/>
                  </a:lnTo>
                  <a:lnTo>
                    <a:pt x="1350" y="762"/>
                  </a:lnTo>
                  <a:lnTo>
                    <a:pt x="1348" y="762"/>
                  </a:lnTo>
                  <a:lnTo>
                    <a:pt x="1346" y="762"/>
                  </a:lnTo>
                  <a:lnTo>
                    <a:pt x="1342" y="766"/>
                  </a:lnTo>
                  <a:lnTo>
                    <a:pt x="1342" y="770"/>
                  </a:lnTo>
                  <a:lnTo>
                    <a:pt x="1340" y="768"/>
                  </a:lnTo>
                  <a:lnTo>
                    <a:pt x="1338" y="766"/>
                  </a:lnTo>
                  <a:lnTo>
                    <a:pt x="1332" y="766"/>
                  </a:lnTo>
                  <a:lnTo>
                    <a:pt x="1318" y="770"/>
                  </a:lnTo>
                  <a:lnTo>
                    <a:pt x="1314" y="774"/>
                  </a:lnTo>
                  <a:lnTo>
                    <a:pt x="1318" y="776"/>
                  </a:lnTo>
                  <a:lnTo>
                    <a:pt x="1320" y="776"/>
                  </a:lnTo>
                  <a:lnTo>
                    <a:pt x="1322" y="778"/>
                  </a:lnTo>
                  <a:lnTo>
                    <a:pt x="1320" y="780"/>
                  </a:lnTo>
                  <a:lnTo>
                    <a:pt x="1326" y="780"/>
                  </a:lnTo>
                  <a:close/>
                  <a:moveTo>
                    <a:pt x="1414" y="220"/>
                  </a:moveTo>
                  <a:lnTo>
                    <a:pt x="1414" y="220"/>
                  </a:lnTo>
                  <a:lnTo>
                    <a:pt x="1408" y="216"/>
                  </a:lnTo>
                  <a:lnTo>
                    <a:pt x="1402" y="216"/>
                  </a:lnTo>
                  <a:lnTo>
                    <a:pt x="1392" y="218"/>
                  </a:lnTo>
                  <a:lnTo>
                    <a:pt x="1388" y="220"/>
                  </a:lnTo>
                  <a:lnTo>
                    <a:pt x="1382" y="220"/>
                  </a:lnTo>
                  <a:lnTo>
                    <a:pt x="1374" y="218"/>
                  </a:lnTo>
                  <a:lnTo>
                    <a:pt x="1364" y="214"/>
                  </a:lnTo>
                  <a:lnTo>
                    <a:pt x="1356" y="208"/>
                  </a:lnTo>
                  <a:lnTo>
                    <a:pt x="1354" y="204"/>
                  </a:lnTo>
                  <a:lnTo>
                    <a:pt x="1356" y="200"/>
                  </a:lnTo>
                  <a:lnTo>
                    <a:pt x="1360" y="198"/>
                  </a:lnTo>
                  <a:lnTo>
                    <a:pt x="1370" y="194"/>
                  </a:lnTo>
                  <a:lnTo>
                    <a:pt x="1370" y="192"/>
                  </a:lnTo>
                  <a:lnTo>
                    <a:pt x="1366" y="190"/>
                  </a:lnTo>
                  <a:lnTo>
                    <a:pt x="1354" y="188"/>
                  </a:lnTo>
                  <a:lnTo>
                    <a:pt x="1336" y="188"/>
                  </a:lnTo>
                  <a:lnTo>
                    <a:pt x="1316" y="188"/>
                  </a:lnTo>
                  <a:lnTo>
                    <a:pt x="1296" y="190"/>
                  </a:lnTo>
                  <a:lnTo>
                    <a:pt x="1280" y="194"/>
                  </a:lnTo>
                  <a:lnTo>
                    <a:pt x="1274" y="196"/>
                  </a:lnTo>
                  <a:lnTo>
                    <a:pt x="1270" y="198"/>
                  </a:lnTo>
                  <a:lnTo>
                    <a:pt x="1270" y="202"/>
                  </a:lnTo>
                  <a:lnTo>
                    <a:pt x="1272" y="204"/>
                  </a:lnTo>
                  <a:lnTo>
                    <a:pt x="1276" y="208"/>
                  </a:lnTo>
                  <a:lnTo>
                    <a:pt x="1286" y="212"/>
                  </a:lnTo>
                  <a:lnTo>
                    <a:pt x="1292" y="214"/>
                  </a:lnTo>
                  <a:lnTo>
                    <a:pt x="1292" y="216"/>
                  </a:lnTo>
                  <a:lnTo>
                    <a:pt x="1292" y="218"/>
                  </a:lnTo>
                  <a:lnTo>
                    <a:pt x="1286" y="224"/>
                  </a:lnTo>
                  <a:lnTo>
                    <a:pt x="1272" y="236"/>
                  </a:lnTo>
                  <a:lnTo>
                    <a:pt x="1264" y="242"/>
                  </a:lnTo>
                  <a:lnTo>
                    <a:pt x="1262" y="246"/>
                  </a:lnTo>
                  <a:lnTo>
                    <a:pt x="1264" y="248"/>
                  </a:lnTo>
                  <a:lnTo>
                    <a:pt x="1270" y="250"/>
                  </a:lnTo>
                  <a:lnTo>
                    <a:pt x="1288" y="250"/>
                  </a:lnTo>
                  <a:lnTo>
                    <a:pt x="1314" y="246"/>
                  </a:lnTo>
                  <a:lnTo>
                    <a:pt x="1324" y="248"/>
                  </a:lnTo>
                  <a:lnTo>
                    <a:pt x="1328" y="248"/>
                  </a:lnTo>
                  <a:lnTo>
                    <a:pt x="1328" y="250"/>
                  </a:lnTo>
                  <a:lnTo>
                    <a:pt x="1328" y="256"/>
                  </a:lnTo>
                  <a:lnTo>
                    <a:pt x="1328" y="260"/>
                  </a:lnTo>
                  <a:lnTo>
                    <a:pt x="1326" y="264"/>
                  </a:lnTo>
                  <a:lnTo>
                    <a:pt x="1326" y="266"/>
                  </a:lnTo>
                  <a:lnTo>
                    <a:pt x="1328" y="266"/>
                  </a:lnTo>
                  <a:lnTo>
                    <a:pt x="1336" y="266"/>
                  </a:lnTo>
                  <a:lnTo>
                    <a:pt x="1350" y="260"/>
                  </a:lnTo>
                  <a:lnTo>
                    <a:pt x="1376" y="250"/>
                  </a:lnTo>
                  <a:lnTo>
                    <a:pt x="1402" y="238"/>
                  </a:lnTo>
                  <a:lnTo>
                    <a:pt x="1412" y="234"/>
                  </a:lnTo>
                  <a:lnTo>
                    <a:pt x="1418" y="228"/>
                  </a:lnTo>
                  <a:lnTo>
                    <a:pt x="1420" y="226"/>
                  </a:lnTo>
                  <a:lnTo>
                    <a:pt x="1420" y="224"/>
                  </a:lnTo>
                  <a:lnTo>
                    <a:pt x="1418" y="222"/>
                  </a:lnTo>
                  <a:lnTo>
                    <a:pt x="1414" y="220"/>
                  </a:lnTo>
                  <a:close/>
                  <a:moveTo>
                    <a:pt x="1370" y="792"/>
                  </a:moveTo>
                  <a:lnTo>
                    <a:pt x="1370" y="792"/>
                  </a:lnTo>
                  <a:lnTo>
                    <a:pt x="1378" y="782"/>
                  </a:lnTo>
                  <a:lnTo>
                    <a:pt x="1380" y="776"/>
                  </a:lnTo>
                  <a:lnTo>
                    <a:pt x="1378" y="774"/>
                  </a:lnTo>
                  <a:lnTo>
                    <a:pt x="1376" y="772"/>
                  </a:lnTo>
                  <a:lnTo>
                    <a:pt x="1372" y="770"/>
                  </a:lnTo>
                  <a:lnTo>
                    <a:pt x="1370" y="774"/>
                  </a:lnTo>
                  <a:lnTo>
                    <a:pt x="1362" y="776"/>
                  </a:lnTo>
                  <a:lnTo>
                    <a:pt x="1354" y="780"/>
                  </a:lnTo>
                  <a:lnTo>
                    <a:pt x="1350" y="784"/>
                  </a:lnTo>
                  <a:lnTo>
                    <a:pt x="1350" y="786"/>
                  </a:lnTo>
                  <a:lnTo>
                    <a:pt x="1350" y="788"/>
                  </a:lnTo>
                  <a:lnTo>
                    <a:pt x="1356" y="792"/>
                  </a:lnTo>
                  <a:lnTo>
                    <a:pt x="1364" y="794"/>
                  </a:lnTo>
                  <a:lnTo>
                    <a:pt x="1366" y="794"/>
                  </a:lnTo>
                  <a:lnTo>
                    <a:pt x="1370" y="792"/>
                  </a:lnTo>
                  <a:close/>
                  <a:moveTo>
                    <a:pt x="1388" y="762"/>
                  </a:moveTo>
                  <a:lnTo>
                    <a:pt x="1388" y="762"/>
                  </a:lnTo>
                  <a:lnTo>
                    <a:pt x="1384" y="762"/>
                  </a:lnTo>
                  <a:lnTo>
                    <a:pt x="1380" y="764"/>
                  </a:lnTo>
                  <a:lnTo>
                    <a:pt x="1380" y="766"/>
                  </a:lnTo>
                  <a:lnTo>
                    <a:pt x="1380" y="770"/>
                  </a:lnTo>
                  <a:lnTo>
                    <a:pt x="1384" y="776"/>
                  </a:lnTo>
                  <a:lnTo>
                    <a:pt x="1386" y="778"/>
                  </a:lnTo>
                  <a:lnTo>
                    <a:pt x="1388" y="778"/>
                  </a:lnTo>
                  <a:lnTo>
                    <a:pt x="1394" y="776"/>
                  </a:lnTo>
                  <a:lnTo>
                    <a:pt x="1396" y="772"/>
                  </a:lnTo>
                  <a:lnTo>
                    <a:pt x="1396" y="770"/>
                  </a:lnTo>
                  <a:lnTo>
                    <a:pt x="1396" y="766"/>
                  </a:lnTo>
                  <a:lnTo>
                    <a:pt x="1392" y="764"/>
                  </a:lnTo>
                  <a:lnTo>
                    <a:pt x="1388" y="762"/>
                  </a:lnTo>
                  <a:close/>
                  <a:moveTo>
                    <a:pt x="1264" y="804"/>
                  </a:moveTo>
                  <a:lnTo>
                    <a:pt x="1264" y="804"/>
                  </a:lnTo>
                  <a:lnTo>
                    <a:pt x="1264" y="800"/>
                  </a:lnTo>
                  <a:lnTo>
                    <a:pt x="1262" y="798"/>
                  </a:lnTo>
                  <a:lnTo>
                    <a:pt x="1258" y="798"/>
                  </a:lnTo>
                  <a:lnTo>
                    <a:pt x="1252" y="802"/>
                  </a:lnTo>
                  <a:lnTo>
                    <a:pt x="1248" y="804"/>
                  </a:lnTo>
                  <a:lnTo>
                    <a:pt x="1248" y="808"/>
                  </a:lnTo>
                  <a:lnTo>
                    <a:pt x="1250" y="810"/>
                  </a:lnTo>
                  <a:lnTo>
                    <a:pt x="1254" y="812"/>
                  </a:lnTo>
                  <a:lnTo>
                    <a:pt x="1260" y="814"/>
                  </a:lnTo>
                  <a:lnTo>
                    <a:pt x="1262" y="812"/>
                  </a:lnTo>
                  <a:lnTo>
                    <a:pt x="1264" y="804"/>
                  </a:lnTo>
                  <a:close/>
                  <a:moveTo>
                    <a:pt x="1102" y="904"/>
                  </a:moveTo>
                  <a:lnTo>
                    <a:pt x="1102" y="904"/>
                  </a:lnTo>
                  <a:lnTo>
                    <a:pt x="1102" y="908"/>
                  </a:lnTo>
                  <a:lnTo>
                    <a:pt x="1104" y="908"/>
                  </a:lnTo>
                  <a:lnTo>
                    <a:pt x="1112" y="908"/>
                  </a:lnTo>
                  <a:lnTo>
                    <a:pt x="1114" y="906"/>
                  </a:lnTo>
                  <a:lnTo>
                    <a:pt x="1112" y="902"/>
                  </a:lnTo>
                  <a:lnTo>
                    <a:pt x="1106" y="902"/>
                  </a:lnTo>
                  <a:lnTo>
                    <a:pt x="1104" y="902"/>
                  </a:lnTo>
                  <a:lnTo>
                    <a:pt x="1102" y="904"/>
                  </a:lnTo>
                  <a:close/>
                  <a:moveTo>
                    <a:pt x="1116" y="898"/>
                  </a:moveTo>
                  <a:lnTo>
                    <a:pt x="1116" y="898"/>
                  </a:lnTo>
                  <a:lnTo>
                    <a:pt x="1120" y="900"/>
                  </a:lnTo>
                  <a:lnTo>
                    <a:pt x="1122" y="898"/>
                  </a:lnTo>
                  <a:lnTo>
                    <a:pt x="1124" y="896"/>
                  </a:lnTo>
                  <a:lnTo>
                    <a:pt x="1124" y="894"/>
                  </a:lnTo>
                  <a:lnTo>
                    <a:pt x="1120" y="892"/>
                  </a:lnTo>
                  <a:lnTo>
                    <a:pt x="1116" y="894"/>
                  </a:lnTo>
                  <a:lnTo>
                    <a:pt x="1114" y="896"/>
                  </a:lnTo>
                  <a:lnTo>
                    <a:pt x="1116" y="898"/>
                  </a:lnTo>
                  <a:close/>
                  <a:moveTo>
                    <a:pt x="1150" y="850"/>
                  </a:moveTo>
                  <a:lnTo>
                    <a:pt x="1150" y="850"/>
                  </a:lnTo>
                  <a:lnTo>
                    <a:pt x="1148" y="850"/>
                  </a:lnTo>
                  <a:lnTo>
                    <a:pt x="1148" y="848"/>
                  </a:lnTo>
                  <a:lnTo>
                    <a:pt x="1146" y="846"/>
                  </a:lnTo>
                  <a:lnTo>
                    <a:pt x="1144" y="846"/>
                  </a:lnTo>
                  <a:lnTo>
                    <a:pt x="1142" y="848"/>
                  </a:lnTo>
                  <a:lnTo>
                    <a:pt x="1140" y="846"/>
                  </a:lnTo>
                  <a:lnTo>
                    <a:pt x="1138" y="844"/>
                  </a:lnTo>
                  <a:lnTo>
                    <a:pt x="1136" y="846"/>
                  </a:lnTo>
                  <a:lnTo>
                    <a:pt x="1136" y="848"/>
                  </a:lnTo>
                  <a:lnTo>
                    <a:pt x="1132" y="848"/>
                  </a:lnTo>
                  <a:lnTo>
                    <a:pt x="1130" y="846"/>
                  </a:lnTo>
                  <a:lnTo>
                    <a:pt x="1130" y="850"/>
                  </a:lnTo>
                  <a:lnTo>
                    <a:pt x="1130" y="852"/>
                  </a:lnTo>
                  <a:lnTo>
                    <a:pt x="1128" y="850"/>
                  </a:lnTo>
                  <a:lnTo>
                    <a:pt x="1124" y="850"/>
                  </a:lnTo>
                  <a:lnTo>
                    <a:pt x="1120" y="850"/>
                  </a:lnTo>
                  <a:lnTo>
                    <a:pt x="1118" y="854"/>
                  </a:lnTo>
                  <a:lnTo>
                    <a:pt x="1120" y="856"/>
                  </a:lnTo>
                  <a:lnTo>
                    <a:pt x="1124" y="856"/>
                  </a:lnTo>
                  <a:lnTo>
                    <a:pt x="1124" y="858"/>
                  </a:lnTo>
                  <a:lnTo>
                    <a:pt x="1120" y="860"/>
                  </a:lnTo>
                  <a:lnTo>
                    <a:pt x="1114" y="860"/>
                  </a:lnTo>
                  <a:lnTo>
                    <a:pt x="1108" y="860"/>
                  </a:lnTo>
                  <a:lnTo>
                    <a:pt x="1108" y="862"/>
                  </a:lnTo>
                  <a:lnTo>
                    <a:pt x="1110" y="862"/>
                  </a:lnTo>
                  <a:lnTo>
                    <a:pt x="1110" y="864"/>
                  </a:lnTo>
                  <a:lnTo>
                    <a:pt x="1108" y="866"/>
                  </a:lnTo>
                  <a:lnTo>
                    <a:pt x="1106" y="866"/>
                  </a:lnTo>
                  <a:lnTo>
                    <a:pt x="1108" y="868"/>
                  </a:lnTo>
                  <a:lnTo>
                    <a:pt x="1110" y="870"/>
                  </a:lnTo>
                  <a:lnTo>
                    <a:pt x="1108" y="870"/>
                  </a:lnTo>
                  <a:lnTo>
                    <a:pt x="1108" y="872"/>
                  </a:lnTo>
                  <a:lnTo>
                    <a:pt x="1108" y="874"/>
                  </a:lnTo>
                  <a:lnTo>
                    <a:pt x="1108" y="876"/>
                  </a:lnTo>
                  <a:lnTo>
                    <a:pt x="1108" y="878"/>
                  </a:lnTo>
                  <a:lnTo>
                    <a:pt x="1106" y="880"/>
                  </a:lnTo>
                  <a:lnTo>
                    <a:pt x="1104" y="882"/>
                  </a:lnTo>
                  <a:lnTo>
                    <a:pt x="1108" y="884"/>
                  </a:lnTo>
                  <a:lnTo>
                    <a:pt x="1114" y="884"/>
                  </a:lnTo>
                  <a:lnTo>
                    <a:pt x="1114" y="886"/>
                  </a:lnTo>
                  <a:lnTo>
                    <a:pt x="1114" y="888"/>
                  </a:lnTo>
                  <a:lnTo>
                    <a:pt x="1116" y="888"/>
                  </a:lnTo>
                  <a:lnTo>
                    <a:pt x="1120" y="884"/>
                  </a:lnTo>
                  <a:lnTo>
                    <a:pt x="1122" y="880"/>
                  </a:lnTo>
                  <a:lnTo>
                    <a:pt x="1126" y="876"/>
                  </a:lnTo>
                  <a:lnTo>
                    <a:pt x="1130" y="874"/>
                  </a:lnTo>
                  <a:lnTo>
                    <a:pt x="1132" y="876"/>
                  </a:lnTo>
                  <a:lnTo>
                    <a:pt x="1132" y="878"/>
                  </a:lnTo>
                  <a:lnTo>
                    <a:pt x="1134" y="878"/>
                  </a:lnTo>
                  <a:lnTo>
                    <a:pt x="1142" y="878"/>
                  </a:lnTo>
                  <a:lnTo>
                    <a:pt x="1146" y="876"/>
                  </a:lnTo>
                  <a:lnTo>
                    <a:pt x="1148" y="874"/>
                  </a:lnTo>
                  <a:lnTo>
                    <a:pt x="1146" y="870"/>
                  </a:lnTo>
                  <a:lnTo>
                    <a:pt x="1146" y="866"/>
                  </a:lnTo>
                  <a:lnTo>
                    <a:pt x="1148" y="864"/>
                  </a:lnTo>
                  <a:lnTo>
                    <a:pt x="1150" y="862"/>
                  </a:lnTo>
                  <a:lnTo>
                    <a:pt x="1150" y="860"/>
                  </a:lnTo>
                  <a:lnTo>
                    <a:pt x="1152" y="852"/>
                  </a:lnTo>
                  <a:lnTo>
                    <a:pt x="1152" y="850"/>
                  </a:lnTo>
                  <a:lnTo>
                    <a:pt x="1150" y="850"/>
                  </a:lnTo>
                  <a:close/>
                  <a:moveTo>
                    <a:pt x="1254" y="830"/>
                  </a:moveTo>
                  <a:lnTo>
                    <a:pt x="1254" y="830"/>
                  </a:lnTo>
                  <a:lnTo>
                    <a:pt x="1260" y="826"/>
                  </a:lnTo>
                  <a:lnTo>
                    <a:pt x="1262" y="824"/>
                  </a:lnTo>
                  <a:lnTo>
                    <a:pt x="1260" y="820"/>
                  </a:lnTo>
                  <a:lnTo>
                    <a:pt x="1258" y="822"/>
                  </a:lnTo>
                  <a:lnTo>
                    <a:pt x="1256" y="826"/>
                  </a:lnTo>
                  <a:lnTo>
                    <a:pt x="1254" y="830"/>
                  </a:lnTo>
                  <a:close/>
                  <a:moveTo>
                    <a:pt x="1226" y="818"/>
                  </a:moveTo>
                  <a:lnTo>
                    <a:pt x="1226" y="818"/>
                  </a:lnTo>
                  <a:lnTo>
                    <a:pt x="1222" y="818"/>
                  </a:lnTo>
                  <a:lnTo>
                    <a:pt x="1218" y="820"/>
                  </a:lnTo>
                  <a:lnTo>
                    <a:pt x="1214" y="826"/>
                  </a:lnTo>
                  <a:lnTo>
                    <a:pt x="1216" y="826"/>
                  </a:lnTo>
                  <a:lnTo>
                    <a:pt x="1220" y="824"/>
                  </a:lnTo>
                  <a:lnTo>
                    <a:pt x="1224" y="822"/>
                  </a:lnTo>
                  <a:lnTo>
                    <a:pt x="1226" y="818"/>
                  </a:lnTo>
                  <a:close/>
                  <a:moveTo>
                    <a:pt x="1074" y="928"/>
                  </a:moveTo>
                  <a:lnTo>
                    <a:pt x="1074" y="928"/>
                  </a:lnTo>
                  <a:lnTo>
                    <a:pt x="1074" y="930"/>
                  </a:lnTo>
                  <a:lnTo>
                    <a:pt x="1074" y="932"/>
                  </a:lnTo>
                  <a:lnTo>
                    <a:pt x="1078" y="932"/>
                  </a:lnTo>
                  <a:lnTo>
                    <a:pt x="1082" y="930"/>
                  </a:lnTo>
                  <a:lnTo>
                    <a:pt x="1084" y="926"/>
                  </a:lnTo>
                  <a:lnTo>
                    <a:pt x="1084" y="924"/>
                  </a:lnTo>
                  <a:lnTo>
                    <a:pt x="1080" y="924"/>
                  </a:lnTo>
                  <a:lnTo>
                    <a:pt x="1076" y="924"/>
                  </a:lnTo>
                  <a:lnTo>
                    <a:pt x="1074" y="928"/>
                  </a:lnTo>
                  <a:close/>
                  <a:moveTo>
                    <a:pt x="772" y="1274"/>
                  </a:moveTo>
                  <a:lnTo>
                    <a:pt x="772" y="1274"/>
                  </a:lnTo>
                  <a:lnTo>
                    <a:pt x="784" y="1270"/>
                  </a:lnTo>
                  <a:lnTo>
                    <a:pt x="788" y="1270"/>
                  </a:lnTo>
                  <a:lnTo>
                    <a:pt x="790" y="1268"/>
                  </a:lnTo>
                  <a:lnTo>
                    <a:pt x="790" y="1266"/>
                  </a:lnTo>
                  <a:lnTo>
                    <a:pt x="788" y="1264"/>
                  </a:lnTo>
                  <a:lnTo>
                    <a:pt x="786" y="1264"/>
                  </a:lnTo>
                  <a:lnTo>
                    <a:pt x="784" y="1262"/>
                  </a:lnTo>
                  <a:lnTo>
                    <a:pt x="784" y="1260"/>
                  </a:lnTo>
                  <a:lnTo>
                    <a:pt x="778" y="1262"/>
                  </a:lnTo>
                  <a:lnTo>
                    <a:pt x="768" y="1266"/>
                  </a:lnTo>
                  <a:lnTo>
                    <a:pt x="760" y="1268"/>
                  </a:lnTo>
                  <a:lnTo>
                    <a:pt x="758" y="1270"/>
                  </a:lnTo>
                  <a:lnTo>
                    <a:pt x="756" y="1274"/>
                  </a:lnTo>
                  <a:lnTo>
                    <a:pt x="758" y="1276"/>
                  </a:lnTo>
                  <a:lnTo>
                    <a:pt x="760" y="1276"/>
                  </a:lnTo>
                  <a:lnTo>
                    <a:pt x="772" y="1274"/>
                  </a:lnTo>
                  <a:close/>
                  <a:moveTo>
                    <a:pt x="776" y="1258"/>
                  </a:moveTo>
                  <a:lnTo>
                    <a:pt x="776" y="1258"/>
                  </a:lnTo>
                  <a:lnTo>
                    <a:pt x="780" y="1256"/>
                  </a:lnTo>
                  <a:lnTo>
                    <a:pt x="778" y="1252"/>
                  </a:lnTo>
                  <a:lnTo>
                    <a:pt x="776" y="1250"/>
                  </a:lnTo>
                  <a:lnTo>
                    <a:pt x="774" y="1252"/>
                  </a:lnTo>
                  <a:lnTo>
                    <a:pt x="772" y="1254"/>
                  </a:lnTo>
                  <a:lnTo>
                    <a:pt x="764" y="1256"/>
                  </a:lnTo>
                  <a:lnTo>
                    <a:pt x="760" y="1258"/>
                  </a:lnTo>
                  <a:lnTo>
                    <a:pt x="758" y="1258"/>
                  </a:lnTo>
                  <a:lnTo>
                    <a:pt x="758" y="1260"/>
                  </a:lnTo>
                  <a:lnTo>
                    <a:pt x="764" y="1260"/>
                  </a:lnTo>
                  <a:lnTo>
                    <a:pt x="776" y="1258"/>
                  </a:lnTo>
                  <a:close/>
                  <a:moveTo>
                    <a:pt x="892" y="180"/>
                  </a:moveTo>
                  <a:lnTo>
                    <a:pt x="892" y="180"/>
                  </a:lnTo>
                  <a:lnTo>
                    <a:pt x="904" y="186"/>
                  </a:lnTo>
                  <a:lnTo>
                    <a:pt x="912" y="188"/>
                  </a:lnTo>
                  <a:lnTo>
                    <a:pt x="912" y="186"/>
                  </a:lnTo>
                  <a:lnTo>
                    <a:pt x="910" y="182"/>
                  </a:lnTo>
                  <a:lnTo>
                    <a:pt x="906" y="176"/>
                  </a:lnTo>
                  <a:lnTo>
                    <a:pt x="900" y="170"/>
                  </a:lnTo>
                  <a:lnTo>
                    <a:pt x="894" y="164"/>
                  </a:lnTo>
                  <a:lnTo>
                    <a:pt x="888" y="164"/>
                  </a:lnTo>
                  <a:lnTo>
                    <a:pt x="882" y="162"/>
                  </a:lnTo>
                  <a:lnTo>
                    <a:pt x="878" y="158"/>
                  </a:lnTo>
                  <a:lnTo>
                    <a:pt x="870" y="144"/>
                  </a:lnTo>
                  <a:lnTo>
                    <a:pt x="866" y="138"/>
                  </a:lnTo>
                  <a:lnTo>
                    <a:pt x="860" y="134"/>
                  </a:lnTo>
                  <a:lnTo>
                    <a:pt x="856" y="132"/>
                  </a:lnTo>
                  <a:lnTo>
                    <a:pt x="850" y="132"/>
                  </a:lnTo>
                  <a:lnTo>
                    <a:pt x="846" y="136"/>
                  </a:lnTo>
                  <a:lnTo>
                    <a:pt x="846" y="142"/>
                  </a:lnTo>
                  <a:lnTo>
                    <a:pt x="860" y="164"/>
                  </a:lnTo>
                  <a:lnTo>
                    <a:pt x="866" y="174"/>
                  </a:lnTo>
                  <a:lnTo>
                    <a:pt x="868" y="174"/>
                  </a:lnTo>
                  <a:lnTo>
                    <a:pt x="870" y="174"/>
                  </a:lnTo>
                  <a:lnTo>
                    <a:pt x="872" y="172"/>
                  </a:lnTo>
                  <a:lnTo>
                    <a:pt x="876" y="172"/>
                  </a:lnTo>
                  <a:lnTo>
                    <a:pt x="884" y="174"/>
                  </a:lnTo>
                  <a:lnTo>
                    <a:pt x="892" y="180"/>
                  </a:lnTo>
                  <a:close/>
                  <a:moveTo>
                    <a:pt x="1006" y="948"/>
                  </a:moveTo>
                  <a:lnTo>
                    <a:pt x="1006" y="948"/>
                  </a:lnTo>
                  <a:lnTo>
                    <a:pt x="1016" y="944"/>
                  </a:lnTo>
                  <a:lnTo>
                    <a:pt x="1026" y="934"/>
                  </a:lnTo>
                  <a:lnTo>
                    <a:pt x="1030" y="932"/>
                  </a:lnTo>
                  <a:lnTo>
                    <a:pt x="1030" y="930"/>
                  </a:lnTo>
                  <a:lnTo>
                    <a:pt x="1026" y="930"/>
                  </a:lnTo>
                  <a:lnTo>
                    <a:pt x="1018" y="930"/>
                  </a:lnTo>
                  <a:lnTo>
                    <a:pt x="1008" y="932"/>
                  </a:lnTo>
                  <a:lnTo>
                    <a:pt x="1004" y="934"/>
                  </a:lnTo>
                  <a:lnTo>
                    <a:pt x="1006" y="936"/>
                  </a:lnTo>
                  <a:lnTo>
                    <a:pt x="1006" y="938"/>
                  </a:lnTo>
                  <a:lnTo>
                    <a:pt x="1002" y="938"/>
                  </a:lnTo>
                  <a:lnTo>
                    <a:pt x="998" y="938"/>
                  </a:lnTo>
                  <a:lnTo>
                    <a:pt x="998" y="940"/>
                  </a:lnTo>
                  <a:lnTo>
                    <a:pt x="1000" y="942"/>
                  </a:lnTo>
                  <a:lnTo>
                    <a:pt x="998" y="946"/>
                  </a:lnTo>
                  <a:lnTo>
                    <a:pt x="996" y="948"/>
                  </a:lnTo>
                  <a:lnTo>
                    <a:pt x="1000" y="948"/>
                  </a:lnTo>
                  <a:lnTo>
                    <a:pt x="1006" y="948"/>
                  </a:lnTo>
                  <a:close/>
                  <a:moveTo>
                    <a:pt x="1028" y="900"/>
                  </a:moveTo>
                  <a:lnTo>
                    <a:pt x="1028" y="900"/>
                  </a:lnTo>
                  <a:lnTo>
                    <a:pt x="1024" y="900"/>
                  </a:lnTo>
                  <a:lnTo>
                    <a:pt x="1022" y="902"/>
                  </a:lnTo>
                  <a:lnTo>
                    <a:pt x="1022" y="904"/>
                  </a:lnTo>
                  <a:lnTo>
                    <a:pt x="1018" y="906"/>
                  </a:lnTo>
                  <a:lnTo>
                    <a:pt x="1016" y="904"/>
                  </a:lnTo>
                  <a:lnTo>
                    <a:pt x="1014" y="902"/>
                  </a:lnTo>
                  <a:lnTo>
                    <a:pt x="1012" y="902"/>
                  </a:lnTo>
                  <a:lnTo>
                    <a:pt x="1010" y="904"/>
                  </a:lnTo>
                  <a:lnTo>
                    <a:pt x="1008" y="904"/>
                  </a:lnTo>
                  <a:lnTo>
                    <a:pt x="1006" y="904"/>
                  </a:lnTo>
                  <a:lnTo>
                    <a:pt x="1004" y="906"/>
                  </a:lnTo>
                  <a:lnTo>
                    <a:pt x="1004" y="910"/>
                  </a:lnTo>
                  <a:lnTo>
                    <a:pt x="1002" y="912"/>
                  </a:lnTo>
                  <a:lnTo>
                    <a:pt x="1002" y="914"/>
                  </a:lnTo>
                  <a:lnTo>
                    <a:pt x="1004" y="916"/>
                  </a:lnTo>
                  <a:lnTo>
                    <a:pt x="1008" y="918"/>
                  </a:lnTo>
                  <a:lnTo>
                    <a:pt x="1012" y="916"/>
                  </a:lnTo>
                  <a:lnTo>
                    <a:pt x="1016" y="914"/>
                  </a:lnTo>
                  <a:lnTo>
                    <a:pt x="1026" y="910"/>
                  </a:lnTo>
                  <a:lnTo>
                    <a:pt x="1030" y="910"/>
                  </a:lnTo>
                  <a:lnTo>
                    <a:pt x="1026" y="914"/>
                  </a:lnTo>
                  <a:lnTo>
                    <a:pt x="1020" y="918"/>
                  </a:lnTo>
                  <a:lnTo>
                    <a:pt x="1020" y="920"/>
                  </a:lnTo>
                  <a:lnTo>
                    <a:pt x="1030" y="918"/>
                  </a:lnTo>
                  <a:lnTo>
                    <a:pt x="1040" y="916"/>
                  </a:lnTo>
                  <a:lnTo>
                    <a:pt x="1042" y="914"/>
                  </a:lnTo>
                  <a:lnTo>
                    <a:pt x="1042" y="912"/>
                  </a:lnTo>
                  <a:lnTo>
                    <a:pt x="1042" y="910"/>
                  </a:lnTo>
                  <a:lnTo>
                    <a:pt x="1040" y="906"/>
                  </a:lnTo>
                  <a:lnTo>
                    <a:pt x="1040" y="904"/>
                  </a:lnTo>
                  <a:lnTo>
                    <a:pt x="1042" y="902"/>
                  </a:lnTo>
                  <a:lnTo>
                    <a:pt x="1042" y="900"/>
                  </a:lnTo>
                  <a:lnTo>
                    <a:pt x="1038" y="896"/>
                  </a:lnTo>
                  <a:lnTo>
                    <a:pt x="1034" y="890"/>
                  </a:lnTo>
                  <a:lnTo>
                    <a:pt x="1032" y="890"/>
                  </a:lnTo>
                  <a:lnTo>
                    <a:pt x="1030" y="890"/>
                  </a:lnTo>
                  <a:lnTo>
                    <a:pt x="1028" y="890"/>
                  </a:lnTo>
                  <a:lnTo>
                    <a:pt x="1028" y="892"/>
                  </a:lnTo>
                  <a:lnTo>
                    <a:pt x="1030" y="896"/>
                  </a:lnTo>
                  <a:lnTo>
                    <a:pt x="1032" y="900"/>
                  </a:lnTo>
                  <a:lnTo>
                    <a:pt x="1028" y="900"/>
                  </a:lnTo>
                  <a:close/>
                  <a:moveTo>
                    <a:pt x="996" y="942"/>
                  </a:moveTo>
                  <a:lnTo>
                    <a:pt x="996" y="942"/>
                  </a:lnTo>
                  <a:lnTo>
                    <a:pt x="996" y="940"/>
                  </a:lnTo>
                  <a:lnTo>
                    <a:pt x="994" y="938"/>
                  </a:lnTo>
                  <a:lnTo>
                    <a:pt x="990" y="938"/>
                  </a:lnTo>
                  <a:lnTo>
                    <a:pt x="988" y="938"/>
                  </a:lnTo>
                  <a:lnTo>
                    <a:pt x="990" y="940"/>
                  </a:lnTo>
                  <a:lnTo>
                    <a:pt x="992" y="942"/>
                  </a:lnTo>
                  <a:lnTo>
                    <a:pt x="994" y="942"/>
                  </a:lnTo>
                  <a:lnTo>
                    <a:pt x="996" y="942"/>
                  </a:lnTo>
                  <a:close/>
                  <a:moveTo>
                    <a:pt x="942" y="966"/>
                  </a:moveTo>
                  <a:lnTo>
                    <a:pt x="942" y="966"/>
                  </a:lnTo>
                  <a:lnTo>
                    <a:pt x="940" y="974"/>
                  </a:lnTo>
                  <a:lnTo>
                    <a:pt x="946" y="970"/>
                  </a:lnTo>
                  <a:lnTo>
                    <a:pt x="948" y="968"/>
                  </a:lnTo>
                  <a:lnTo>
                    <a:pt x="950" y="964"/>
                  </a:lnTo>
                  <a:lnTo>
                    <a:pt x="950" y="958"/>
                  </a:lnTo>
                  <a:lnTo>
                    <a:pt x="950" y="956"/>
                  </a:lnTo>
                  <a:lnTo>
                    <a:pt x="948" y="956"/>
                  </a:lnTo>
                  <a:lnTo>
                    <a:pt x="942" y="966"/>
                  </a:lnTo>
                  <a:close/>
                  <a:moveTo>
                    <a:pt x="970" y="956"/>
                  </a:moveTo>
                  <a:lnTo>
                    <a:pt x="970" y="956"/>
                  </a:lnTo>
                  <a:lnTo>
                    <a:pt x="972" y="956"/>
                  </a:lnTo>
                  <a:lnTo>
                    <a:pt x="974" y="956"/>
                  </a:lnTo>
                  <a:lnTo>
                    <a:pt x="976" y="956"/>
                  </a:lnTo>
                  <a:lnTo>
                    <a:pt x="978" y="954"/>
                  </a:lnTo>
                  <a:lnTo>
                    <a:pt x="982" y="952"/>
                  </a:lnTo>
                  <a:lnTo>
                    <a:pt x="984" y="950"/>
                  </a:lnTo>
                  <a:lnTo>
                    <a:pt x="988" y="946"/>
                  </a:lnTo>
                  <a:lnTo>
                    <a:pt x="992" y="946"/>
                  </a:lnTo>
                  <a:lnTo>
                    <a:pt x="990" y="944"/>
                  </a:lnTo>
                  <a:lnTo>
                    <a:pt x="980" y="942"/>
                  </a:lnTo>
                  <a:lnTo>
                    <a:pt x="976" y="940"/>
                  </a:lnTo>
                  <a:lnTo>
                    <a:pt x="972" y="942"/>
                  </a:lnTo>
                  <a:lnTo>
                    <a:pt x="970" y="944"/>
                  </a:lnTo>
                  <a:lnTo>
                    <a:pt x="966" y="948"/>
                  </a:lnTo>
                  <a:lnTo>
                    <a:pt x="966" y="952"/>
                  </a:lnTo>
                  <a:lnTo>
                    <a:pt x="966" y="954"/>
                  </a:lnTo>
                  <a:lnTo>
                    <a:pt x="964" y="956"/>
                  </a:lnTo>
                  <a:lnTo>
                    <a:pt x="966" y="958"/>
                  </a:lnTo>
                  <a:lnTo>
                    <a:pt x="968" y="958"/>
                  </a:lnTo>
                  <a:lnTo>
                    <a:pt x="970" y="956"/>
                  </a:lnTo>
                  <a:close/>
                  <a:moveTo>
                    <a:pt x="958" y="954"/>
                  </a:moveTo>
                  <a:lnTo>
                    <a:pt x="958" y="954"/>
                  </a:lnTo>
                  <a:lnTo>
                    <a:pt x="958" y="956"/>
                  </a:lnTo>
                  <a:lnTo>
                    <a:pt x="956" y="956"/>
                  </a:lnTo>
                  <a:lnTo>
                    <a:pt x="954" y="956"/>
                  </a:lnTo>
                  <a:lnTo>
                    <a:pt x="954" y="960"/>
                  </a:lnTo>
                  <a:lnTo>
                    <a:pt x="956" y="962"/>
                  </a:lnTo>
                  <a:lnTo>
                    <a:pt x="962" y="958"/>
                  </a:lnTo>
                  <a:lnTo>
                    <a:pt x="964" y="954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4"/>
                  </a:lnTo>
                  <a:close/>
                  <a:moveTo>
                    <a:pt x="1028" y="966"/>
                  </a:moveTo>
                  <a:lnTo>
                    <a:pt x="1028" y="966"/>
                  </a:lnTo>
                  <a:lnTo>
                    <a:pt x="1032" y="966"/>
                  </a:lnTo>
                  <a:lnTo>
                    <a:pt x="1034" y="964"/>
                  </a:lnTo>
                  <a:lnTo>
                    <a:pt x="1030" y="962"/>
                  </a:lnTo>
                  <a:lnTo>
                    <a:pt x="1028" y="962"/>
                  </a:lnTo>
                  <a:lnTo>
                    <a:pt x="1026" y="964"/>
                  </a:lnTo>
                  <a:lnTo>
                    <a:pt x="1026" y="966"/>
                  </a:lnTo>
                  <a:lnTo>
                    <a:pt x="1028" y="966"/>
                  </a:lnTo>
                  <a:close/>
                  <a:moveTo>
                    <a:pt x="1078" y="890"/>
                  </a:moveTo>
                  <a:lnTo>
                    <a:pt x="1078" y="890"/>
                  </a:lnTo>
                  <a:lnTo>
                    <a:pt x="1080" y="892"/>
                  </a:lnTo>
                  <a:lnTo>
                    <a:pt x="1082" y="894"/>
                  </a:lnTo>
                  <a:lnTo>
                    <a:pt x="1088" y="896"/>
                  </a:lnTo>
                  <a:lnTo>
                    <a:pt x="1092" y="896"/>
                  </a:lnTo>
                  <a:lnTo>
                    <a:pt x="1092" y="894"/>
                  </a:lnTo>
                  <a:lnTo>
                    <a:pt x="1088" y="892"/>
                  </a:lnTo>
                  <a:lnTo>
                    <a:pt x="1082" y="890"/>
                  </a:lnTo>
                  <a:lnTo>
                    <a:pt x="1078" y="890"/>
                  </a:lnTo>
                  <a:close/>
                  <a:moveTo>
                    <a:pt x="1054" y="890"/>
                  </a:moveTo>
                  <a:lnTo>
                    <a:pt x="1054" y="890"/>
                  </a:lnTo>
                  <a:lnTo>
                    <a:pt x="1060" y="890"/>
                  </a:lnTo>
                  <a:lnTo>
                    <a:pt x="1062" y="888"/>
                  </a:lnTo>
                  <a:lnTo>
                    <a:pt x="1068" y="878"/>
                  </a:lnTo>
                  <a:lnTo>
                    <a:pt x="1072" y="872"/>
                  </a:lnTo>
                  <a:lnTo>
                    <a:pt x="1074" y="868"/>
                  </a:lnTo>
                  <a:lnTo>
                    <a:pt x="1072" y="868"/>
                  </a:lnTo>
                  <a:lnTo>
                    <a:pt x="1066" y="870"/>
                  </a:lnTo>
                  <a:lnTo>
                    <a:pt x="1054" y="878"/>
                  </a:lnTo>
                  <a:lnTo>
                    <a:pt x="1050" y="882"/>
                  </a:lnTo>
                  <a:lnTo>
                    <a:pt x="1046" y="890"/>
                  </a:lnTo>
                  <a:lnTo>
                    <a:pt x="1044" y="894"/>
                  </a:lnTo>
                  <a:lnTo>
                    <a:pt x="1044" y="896"/>
                  </a:lnTo>
                  <a:lnTo>
                    <a:pt x="1046" y="898"/>
                  </a:lnTo>
                  <a:lnTo>
                    <a:pt x="1048" y="898"/>
                  </a:lnTo>
                  <a:lnTo>
                    <a:pt x="1048" y="894"/>
                  </a:lnTo>
                  <a:lnTo>
                    <a:pt x="1050" y="892"/>
                  </a:lnTo>
                  <a:lnTo>
                    <a:pt x="1054" y="890"/>
                  </a:lnTo>
                  <a:close/>
                  <a:moveTo>
                    <a:pt x="752" y="1276"/>
                  </a:moveTo>
                  <a:lnTo>
                    <a:pt x="752" y="1276"/>
                  </a:lnTo>
                  <a:lnTo>
                    <a:pt x="750" y="1274"/>
                  </a:lnTo>
                  <a:lnTo>
                    <a:pt x="742" y="1274"/>
                  </a:lnTo>
                  <a:lnTo>
                    <a:pt x="738" y="1276"/>
                  </a:lnTo>
                  <a:lnTo>
                    <a:pt x="736" y="1278"/>
                  </a:lnTo>
                  <a:lnTo>
                    <a:pt x="742" y="1282"/>
                  </a:lnTo>
                  <a:lnTo>
                    <a:pt x="748" y="1282"/>
                  </a:lnTo>
                  <a:lnTo>
                    <a:pt x="750" y="1278"/>
                  </a:lnTo>
                  <a:lnTo>
                    <a:pt x="752" y="1276"/>
                  </a:lnTo>
                  <a:close/>
                  <a:moveTo>
                    <a:pt x="1156" y="42"/>
                  </a:moveTo>
                  <a:lnTo>
                    <a:pt x="1156" y="42"/>
                  </a:lnTo>
                  <a:lnTo>
                    <a:pt x="1164" y="44"/>
                  </a:lnTo>
                  <a:lnTo>
                    <a:pt x="1166" y="46"/>
                  </a:lnTo>
                  <a:lnTo>
                    <a:pt x="1164" y="48"/>
                  </a:lnTo>
                  <a:lnTo>
                    <a:pt x="1162" y="48"/>
                  </a:lnTo>
                  <a:lnTo>
                    <a:pt x="1160" y="50"/>
                  </a:lnTo>
                  <a:lnTo>
                    <a:pt x="1162" y="52"/>
                  </a:lnTo>
                  <a:lnTo>
                    <a:pt x="1166" y="56"/>
                  </a:lnTo>
                  <a:lnTo>
                    <a:pt x="1176" y="62"/>
                  </a:lnTo>
                  <a:lnTo>
                    <a:pt x="1186" y="66"/>
                  </a:lnTo>
                  <a:lnTo>
                    <a:pt x="1194" y="68"/>
                  </a:lnTo>
                  <a:lnTo>
                    <a:pt x="1204" y="68"/>
                  </a:lnTo>
                  <a:lnTo>
                    <a:pt x="1214" y="66"/>
                  </a:lnTo>
                  <a:lnTo>
                    <a:pt x="1238" y="62"/>
                  </a:lnTo>
                  <a:lnTo>
                    <a:pt x="1252" y="60"/>
                  </a:lnTo>
                  <a:lnTo>
                    <a:pt x="1270" y="58"/>
                  </a:lnTo>
                  <a:lnTo>
                    <a:pt x="1296" y="58"/>
                  </a:lnTo>
                  <a:lnTo>
                    <a:pt x="1298" y="60"/>
                  </a:lnTo>
                  <a:lnTo>
                    <a:pt x="1294" y="62"/>
                  </a:lnTo>
                  <a:lnTo>
                    <a:pt x="1274" y="66"/>
                  </a:lnTo>
                  <a:lnTo>
                    <a:pt x="1236" y="74"/>
                  </a:lnTo>
                  <a:lnTo>
                    <a:pt x="1220" y="78"/>
                  </a:lnTo>
                  <a:lnTo>
                    <a:pt x="1216" y="80"/>
                  </a:lnTo>
                  <a:lnTo>
                    <a:pt x="1216" y="82"/>
                  </a:lnTo>
                  <a:lnTo>
                    <a:pt x="1216" y="84"/>
                  </a:lnTo>
                  <a:lnTo>
                    <a:pt x="1220" y="86"/>
                  </a:lnTo>
                  <a:lnTo>
                    <a:pt x="1232" y="88"/>
                  </a:lnTo>
                  <a:lnTo>
                    <a:pt x="1270" y="92"/>
                  </a:lnTo>
                  <a:lnTo>
                    <a:pt x="1308" y="94"/>
                  </a:lnTo>
                  <a:lnTo>
                    <a:pt x="1324" y="96"/>
                  </a:lnTo>
                  <a:lnTo>
                    <a:pt x="1336" y="100"/>
                  </a:lnTo>
                  <a:lnTo>
                    <a:pt x="1360" y="110"/>
                  </a:lnTo>
                  <a:lnTo>
                    <a:pt x="1370" y="114"/>
                  </a:lnTo>
                  <a:lnTo>
                    <a:pt x="1380" y="114"/>
                  </a:lnTo>
                  <a:lnTo>
                    <a:pt x="1390" y="112"/>
                  </a:lnTo>
                  <a:lnTo>
                    <a:pt x="1402" y="106"/>
                  </a:lnTo>
                  <a:lnTo>
                    <a:pt x="1412" y="98"/>
                  </a:lnTo>
                  <a:lnTo>
                    <a:pt x="1420" y="96"/>
                  </a:lnTo>
                  <a:lnTo>
                    <a:pt x="1424" y="94"/>
                  </a:lnTo>
                  <a:lnTo>
                    <a:pt x="1430" y="96"/>
                  </a:lnTo>
                  <a:lnTo>
                    <a:pt x="1438" y="98"/>
                  </a:lnTo>
                  <a:lnTo>
                    <a:pt x="1446" y="98"/>
                  </a:lnTo>
                  <a:lnTo>
                    <a:pt x="1456" y="96"/>
                  </a:lnTo>
                  <a:lnTo>
                    <a:pt x="1464" y="92"/>
                  </a:lnTo>
                  <a:lnTo>
                    <a:pt x="1468" y="88"/>
                  </a:lnTo>
                  <a:lnTo>
                    <a:pt x="1468" y="84"/>
                  </a:lnTo>
                  <a:lnTo>
                    <a:pt x="1468" y="80"/>
                  </a:lnTo>
                  <a:lnTo>
                    <a:pt x="1470" y="76"/>
                  </a:lnTo>
                  <a:lnTo>
                    <a:pt x="1476" y="72"/>
                  </a:lnTo>
                  <a:lnTo>
                    <a:pt x="1488" y="66"/>
                  </a:lnTo>
                  <a:lnTo>
                    <a:pt x="1506" y="58"/>
                  </a:lnTo>
                  <a:lnTo>
                    <a:pt x="1516" y="54"/>
                  </a:lnTo>
                  <a:lnTo>
                    <a:pt x="1522" y="48"/>
                  </a:lnTo>
                  <a:lnTo>
                    <a:pt x="1520" y="42"/>
                  </a:lnTo>
                  <a:lnTo>
                    <a:pt x="1516" y="38"/>
                  </a:lnTo>
                  <a:lnTo>
                    <a:pt x="1510" y="34"/>
                  </a:lnTo>
                  <a:lnTo>
                    <a:pt x="1502" y="30"/>
                  </a:lnTo>
                  <a:lnTo>
                    <a:pt x="1492" y="28"/>
                  </a:lnTo>
                  <a:lnTo>
                    <a:pt x="1484" y="28"/>
                  </a:lnTo>
                  <a:lnTo>
                    <a:pt x="1468" y="28"/>
                  </a:lnTo>
                  <a:lnTo>
                    <a:pt x="1450" y="24"/>
                  </a:lnTo>
                  <a:lnTo>
                    <a:pt x="1430" y="18"/>
                  </a:lnTo>
                  <a:lnTo>
                    <a:pt x="1406" y="14"/>
                  </a:lnTo>
                  <a:lnTo>
                    <a:pt x="1394" y="12"/>
                  </a:lnTo>
                  <a:lnTo>
                    <a:pt x="1388" y="14"/>
                  </a:lnTo>
                  <a:lnTo>
                    <a:pt x="1384" y="16"/>
                  </a:lnTo>
                  <a:lnTo>
                    <a:pt x="1382" y="20"/>
                  </a:lnTo>
                  <a:lnTo>
                    <a:pt x="1378" y="28"/>
                  </a:lnTo>
                  <a:lnTo>
                    <a:pt x="1374" y="30"/>
                  </a:lnTo>
                  <a:lnTo>
                    <a:pt x="1366" y="30"/>
                  </a:lnTo>
                  <a:lnTo>
                    <a:pt x="1360" y="28"/>
                  </a:lnTo>
                  <a:lnTo>
                    <a:pt x="1358" y="24"/>
                  </a:lnTo>
                  <a:lnTo>
                    <a:pt x="1358" y="20"/>
                  </a:lnTo>
                  <a:lnTo>
                    <a:pt x="1360" y="16"/>
                  </a:lnTo>
                  <a:lnTo>
                    <a:pt x="1362" y="10"/>
                  </a:lnTo>
                  <a:lnTo>
                    <a:pt x="1362" y="6"/>
                  </a:lnTo>
                  <a:lnTo>
                    <a:pt x="1360" y="4"/>
                  </a:lnTo>
                  <a:lnTo>
                    <a:pt x="1350" y="0"/>
                  </a:lnTo>
                  <a:lnTo>
                    <a:pt x="1344" y="0"/>
                  </a:lnTo>
                  <a:lnTo>
                    <a:pt x="1340" y="2"/>
                  </a:lnTo>
                  <a:lnTo>
                    <a:pt x="1334" y="4"/>
                  </a:lnTo>
                  <a:lnTo>
                    <a:pt x="1332" y="8"/>
                  </a:lnTo>
                  <a:lnTo>
                    <a:pt x="1328" y="14"/>
                  </a:lnTo>
                  <a:lnTo>
                    <a:pt x="1326" y="22"/>
                  </a:lnTo>
                  <a:lnTo>
                    <a:pt x="1324" y="36"/>
                  </a:lnTo>
                  <a:lnTo>
                    <a:pt x="1322" y="40"/>
                  </a:lnTo>
                  <a:lnTo>
                    <a:pt x="1320" y="40"/>
                  </a:lnTo>
                  <a:lnTo>
                    <a:pt x="1318" y="40"/>
                  </a:lnTo>
                  <a:lnTo>
                    <a:pt x="1314" y="36"/>
                  </a:lnTo>
                  <a:lnTo>
                    <a:pt x="1306" y="24"/>
                  </a:lnTo>
                  <a:lnTo>
                    <a:pt x="1300" y="20"/>
                  </a:lnTo>
                  <a:lnTo>
                    <a:pt x="1296" y="18"/>
                  </a:lnTo>
                  <a:lnTo>
                    <a:pt x="1292" y="18"/>
                  </a:lnTo>
                  <a:lnTo>
                    <a:pt x="1286" y="18"/>
                  </a:lnTo>
                  <a:lnTo>
                    <a:pt x="1278" y="20"/>
                  </a:lnTo>
                  <a:lnTo>
                    <a:pt x="1268" y="18"/>
                  </a:lnTo>
                  <a:lnTo>
                    <a:pt x="1252" y="16"/>
                  </a:lnTo>
                  <a:lnTo>
                    <a:pt x="1232" y="8"/>
                  </a:lnTo>
                  <a:lnTo>
                    <a:pt x="1216" y="2"/>
                  </a:lnTo>
                  <a:lnTo>
                    <a:pt x="1208" y="2"/>
                  </a:lnTo>
                  <a:lnTo>
                    <a:pt x="1208" y="4"/>
                  </a:lnTo>
                  <a:lnTo>
                    <a:pt x="1212" y="10"/>
                  </a:lnTo>
                  <a:lnTo>
                    <a:pt x="1216" y="16"/>
                  </a:lnTo>
                  <a:lnTo>
                    <a:pt x="1216" y="20"/>
                  </a:lnTo>
                  <a:lnTo>
                    <a:pt x="1216" y="22"/>
                  </a:lnTo>
                  <a:lnTo>
                    <a:pt x="1212" y="22"/>
                  </a:lnTo>
                  <a:lnTo>
                    <a:pt x="1200" y="16"/>
                  </a:lnTo>
                  <a:lnTo>
                    <a:pt x="1188" y="12"/>
                  </a:lnTo>
                  <a:lnTo>
                    <a:pt x="1182" y="12"/>
                  </a:lnTo>
                  <a:lnTo>
                    <a:pt x="1184" y="14"/>
                  </a:lnTo>
                  <a:lnTo>
                    <a:pt x="1188" y="18"/>
                  </a:lnTo>
                  <a:lnTo>
                    <a:pt x="1192" y="24"/>
                  </a:lnTo>
                  <a:lnTo>
                    <a:pt x="1194" y="28"/>
                  </a:lnTo>
                  <a:lnTo>
                    <a:pt x="1194" y="30"/>
                  </a:lnTo>
                  <a:lnTo>
                    <a:pt x="1190" y="30"/>
                  </a:lnTo>
                  <a:lnTo>
                    <a:pt x="1180" y="28"/>
                  </a:lnTo>
                  <a:lnTo>
                    <a:pt x="1166" y="26"/>
                  </a:lnTo>
                  <a:lnTo>
                    <a:pt x="1154" y="24"/>
                  </a:lnTo>
                  <a:lnTo>
                    <a:pt x="1148" y="24"/>
                  </a:lnTo>
                  <a:lnTo>
                    <a:pt x="1142" y="26"/>
                  </a:lnTo>
                  <a:lnTo>
                    <a:pt x="1142" y="30"/>
                  </a:lnTo>
                  <a:lnTo>
                    <a:pt x="1144" y="34"/>
                  </a:lnTo>
                  <a:lnTo>
                    <a:pt x="1148" y="38"/>
                  </a:lnTo>
                  <a:lnTo>
                    <a:pt x="1156" y="42"/>
                  </a:lnTo>
                  <a:close/>
                  <a:moveTo>
                    <a:pt x="388" y="1446"/>
                  </a:moveTo>
                  <a:lnTo>
                    <a:pt x="388" y="1446"/>
                  </a:lnTo>
                  <a:lnTo>
                    <a:pt x="384" y="1448"/>
                  </a:lnTo>
                  <a:lnTo>
                    <a:pt x="384" y="1450"/>
                  </a:lnTo>
                  <a:lnTo>
                    <a:pt x="384" y="1452"/>
                  </a:lnTo>
                  <a:lnTo>
                    <a:pt x="386" y="1456"/>
                  </a:lnTo>
                  <a:lnTo>
                    <a:pt x="388" y="1454"/>
                  </a:lnTo>
                  <a:lnTo>
                    <a:pt x="390" y="1452"/>
                  </a:lnTo>
                  <a:lnTo>
                    <a:pt x="390" y="1448"/>
                  </a:lnTo>
                  <a:lnTo>
                    <a:pt x="388" y="1446"/>
                  </a:lnTo>
                  <a:close/>
                  <a:moveTo>
                    <a:pt x="164" y="1358"/>
                  </a:moveTo>
                  <a:lnTo>
                    <a:pt x="164" y="1358"/>
                  </a:lnTo>
                  <a:lnTo>
                    <a:pt x="166" y="1356"/>
                  </a:lnTo>
                  <a:lnTo>
                    <a:pt x="168" y="1358"/>
                  </a:lnTo>
                  <a:lnTo>
                    <a:pt x="170" y="1356"/>
                  </a:lnTo>
                  <a:lnTo>
                    <a:pt x="172" y="1354"/>
                  </a:lnTo>
                  <a:lnTo>
                    <a:pt x="170" y="1354"/>
                  </a:lnTo>
                  <a:lnTo>
                    <a:pt x="168" y="1350"/>
                  </a:lnTo>
                  <a:lnTo>
                    <a:pt x="164" y="1346"/>
                  </a:lnTo>
                  <a:lnTo>
                    <a:pt x="164" y="1348"/>
                  </a:lnTo>
                  <a:lnTo>
                    <a:pt x="164" y="1350"/>
                  </a:lnTo>
                  <a:lnTo>
                    <a:pt x="164" y="1352"/>
                  </a:lnTo>
                  <a:lnTo>
                    <a:pt x="164" y="1354"/>
                  </a:lnTo>
                  <a:lnTo>
                    <a:pt x="164" y="1358"/>
                  </a:lnTo>
                  <a:close/>
                  <a:moveTo>
                    <a:pt x="148" y="1644"/>
                  </a:moveTo>
                  <a:lnTo>
                    <a:pt x="148" y="1644"/>
                  </a:lnTo>
                  <a:lnTo>
                    <a:pt x="150" y="1642"/>
                  </a:lnTo>
                  <a:lnTo>
                    <a:pt x="150" y="1640"/>
                  </a:lnTo>
                  <a:lnTo>
                    <a:pt x="152" y="1636"/>
                  </a:lnTo>
                  <a:lnTo>
                    <a:pt x="156" y="1634"/>
                  </a:lnTo>
                  <a:lnTo>
                    <a:pt x="160" y="1634"/>
                  </a:lnTo>
                  <a:lnTo>
                    <a:pt x="162" y="1634"/>
                  </a:lnTo>
                  <a:lnTo>
                    <a:pt x="162" y="1632"/>
                  </a:lnTo>
                  <a:lnTo>
                    <a:pt x="162" y="1630"/>
                  </a:lnTo>
                  <a:lnTo>
                    <a:pt x="164" y="1630"/>
                  </a:lnTo>
                  <a:lnTo>
                    <a:pt x="166" y="1628"/>
                  </a:lnTo>
                  <a:lnTo>
                    <a:pt x="166" y="1626"/>
                  </a:lnTo>
                  <a:lnTo>
                    <a:pt x="164" y="1624"/>
                  </a:lnTo>
                  <a:lnTo>
                    <a:pt x="166" y="1622"/>
                  </a:lnTo>
                  <a:lnTo>
                    <a:pt x="164" y="1620"/>
                  </a:lnTo>
                  <a:lnTo>
                    <a:pt x="166" y="1618"/>
                  </a:lnTo>
                  <a:lnTo>
                    <a:pt x="168" y="1618"/>
                  </a:lnTo>
                  <a:lnTo>
                    <a:pt x="170" y="1618"/>
                  </a:lnTo>
                  <a:lnTo>
                    <a:pt x="174" y="1616"/>
                  </a:lnTo>
                  <a:lnTo>
                    <a:pt x="176" y="1614"/>
                  </a:lnTo>
                  <a:lnTo>
                    <a:pt x="172" y="1614"/>
                  </a:lnTo>
                  <a:lnTo>
                    <a:pt x="168" y="1614"/>
                  </a:lnTo>
                  <a:lnTo>
                    <a:pt x="172" y="1610"/>
                  </a:lnTo>
                  <a:lnTo>
                    <a:pt x="174" y="1606"/>
                  </a:lnTo>
                  <a:lnTo>
                    <a:pt x="174" y="1600"/>
                  </a:lnTo>
                  <a:lnTo>
                    <a:pt x="172" y="1598"/>
                  </a:lnTo>
                  <a:lnTo>
                    <a:pt x="170" y="1598"/>
                  </a:lnTo>
                  <a:lnTo>
                    <a:pt x="164" y="1602"/>
                  </a:lnTo>
                  <a:lnTo>
                    <a:pt x="158" y="1606"/>
                  </a:lnTo>
                  <a:lnTo>
                    <a:pt x="150" y="1610"/>
                  </a:lnTo>
                  <a:lnTo>
                    <a:pt x="148" y="1612"/>
                  </a:lnTo>
                  <a:lnTo>
                    <a:pt x="148" y="1614"/>
                  </a:lnTo>
                  <a:lnTo>
                    <a:pt x="148" y="1616"/>
                  </a:lnTo>
                  <a:lnTo>
                    <a:pt x="148" y="1620"/>
                  </a:lnTo>
                  <a:lnTo>
                    <a:pt x="146" y="1620"/>
                  </a:lnTo>
                  <a:lnTo>
                    <a:pt x="144" y="1618"/>
                  </a:lnTo>
                  <a:lnTo>
                    <a:pt x="142" y="1616"/>
                  </a:lnTo>
                  <a:lnTo>
                    <a:pt x="140" y="1616"/>
                  </a:lnTo>
                  <a:lnTo>
                    <a:pt x="136" y="1622"/>
                  </a:lnTo>
                  <a:lnTo>
                    <a:pt x="136" y="1624"/>
                  </a:lnTo>
                  <a:lnTo>
                    <a:pt x="138" y="1628"/>
                  </a:lnTo>
                  <a:lnTo>
                    <a:pt x="140" y="1630"/>
                  </a:lnTo>
                  <a:lnTo>
                    <a:pt x="138" y="1632"/>
                  </a:lnTo>
                  <a:lnTo>
                    <a:pt x="144" y="1636"/>
                  </a:lnTo>
                  <a:lnTo>
                    <a:pt x="146" y="1636"/>
                  </a:lnTo>
                  <a:lnTo>
                    <a:pt x="142" y="1638"/>
                  </a:lnTo>
                  <a:lnTo>
                    <a:pt x="138" y="1642"/>
                  </a:lnTo>
                  <a:lnTo>
                    <a:pt x="136" y="1644"/>
                  </a:lnTo>
                  <a:lnTo>
                    <a:pt x="138" y="1646"/>
                  </a:lnTo>
                  <a:lnTo>
                    <a:pt x="140" y="1648"/>
                  </a:lnTo>
                  <a:lnTo>
                    <a:pt x="142" y="1648"/>
                  </a:lnTo>
                  <a:lnTo>
                    <a:pt x="144" y="1644"/>
                  </a:lnTo>
                  <a:lnTo>
                    <a:pt x="148" y="1644"/>
                  </a:lnTo>
                  <a:close/>
                  <a:moveTo>
                    <a:pt x="84" y="2020"/>
                  </a:moveTo>
                  <a:lnTo>
                    <a:pt x="84" y="2020"/>
                  </a:lnTo>
                  <a:lnTo>
                    <a:pt x="88" y="2008"/>
                  </a:lnTo>
                  <a:lnTo>
                    <a:pt x="90" y="2008"/>
                  </a:lnTo>
                  <a:lnTo>
                    <a:pt x="92" y="2012"/>
                  </a:lnTo>
                  <a:lnTo>
                    <a:pt x="94" y="2014"/>
                  </a:lnTo>
                  <a:lnTo>
                    <a:pt x="96" y="2014"/>
                  </a:lnTo>
                  <a:lnTo>
                    <a:pt x="106" y="2008"/>
                  </a:lnTo>
                  <a:lnTo>
                    <a:pt x="120" y="2000"/>
                  </a:lnTo>
                  <a:lnTo>
                    <a:pt x="126" y="1996"/>
                  </a:lnTo>
                  <a:lnTo>
                    <a:pt x="132" y="1994"/>
                  </a:lnTo>
                  <a:lnTo>
                    <a:pt x="142" y="1992"/>
                  </a:lnTo>
                  <a:lnTo>
                    <a:pt x="148" y="1990"/>
                  </a:lnTo>
                  <a:lnTo>
                    <a:pt x="152" y="1990"/>
                  </a:lnTo>
                  <a:lnTo>
                    <a:pt x="160" y="1990"/>
                  </a:lnTo>
                  <a:lnTo>
                    <a:pt x="166" y="1992"/>
                  </a:lnTo>
                  <a:lnTo>
                    <a:pt x="168" y="1988"/>
                  </a:lnTo>
                  <a:lnTo>
                    <a:pt x="168" y="1980"/>
                  </a:lnTo>
                  <a:lnTo>
                    <a:pt x="168" y="1974"/>
                  </a:lnTo>
                  <a:lnTo>
                    <a:pt x="172" y="1966"/>
                  </a:lnTo>
                  <a:lnTo>
                    <a:pt x="176" y="1958"/>
                  </a:lnTo>
                  <a:lnTo>
                    <a:pt x="178" y="1950"/>
                  </a:lnTo>
                  <a:lnTo>
                    <a:pt x="180" y="1934"/>
                  </a:lnTo>
                  <a:lnTo>
                    <a:pt x="178" y="1920"/>
                  </a:lnTo>
                  <a:lnTo>
                    <a:pt x="174" y="1906"/>
                  </a:lnTo>
                  <a:lnTo>
                    <a:pt x="168" y="1888"/>
                  </a:lnTo>
                  <a:lnTo>
                    <a:pt x="166" y="1884"/>
                  </a:lnTo>
                  <a:lnTo>
                    <a:pt x="170" y="1884"/>
                  </a:lnTo>
                  <a:lnTo>
                    <a:pt x="172" y="1882"/>
                  </a:lnTo>
                  <a:lnTo>
                    <a:pt x="172" y="1880"/>
                  </a:lnTo>
                  <a:lnTo>
                    <a:pt x="168" y="1874"/>
                  </a:lnTo>
                  <a:lnTo>
                    <a:pt x="172" y="1874"/>
                  </a:lnTo>
                  <a:lnTo>
                    <a:pt x="176" y="1876"/>
                  </a:lnTo>
                  <a:lnTo>
                    <a:pt x="178" y="1878"/>
                  </a:lnTo>
                  <a:lnTo>
                    <a:pt x="180" y="1878"/>
                  </a:lnTo>
                  <a:lnTo>
                    <a:pt x="186" y="1870"/>
                  </a:lnTo>
                  <a:lnTo>
                    <a:pt x="190" y="1866"/>
                  </a:lnTo>
                  <a:lnTo>
                    <a:pt x="194" y="1866"/>
                  </a:lnTo>
                  <a:lnTo>
                    <a:pt x="196" y="1864"/>
                  </a:lnTo>
                  <a:lnTo>
                    <a:pt x="198" y="1862"/>
                  </a:lnTo>
                  <a:lnTo>
                    <a:pt x="196" y="1858"/>
                  </a:lnTo>
                  <a:lnTo>
                    <a:pt x="194" y="1858"/>
                  </a:lnTo>
                  <a:lnTo>
                    <a:pt x="192" y="1858"/>
                  </a:lnTo>
                  <a:lnTo>
                    <a:pt x="194" y="1854"/>
                  </a:lnTo>
                  <a:lnTo>
                    <a:pt x="196" y="1850"/>
                  </a:lnTo>
                  <a:lnTo>
                    <a:pt x="196" y="1848"/>
                  </a:lnTo>
                  <a:lnTo>
                    <a:pt x="196" y="1850"/>
                  </a:lnTo>
                  <a:lnTo>
                    <a:pt x="200" y="1858"/>
                  </a:lnTo>
                  <a:lnTo>
                    <a:pt x="202" y="1858"/>
                  </a:lnTo>
                  <a:lnTo>
                    <a:pt x="204" y="1856"/>
                  </a:lnTo>
                  <a:lnTo>
                    <a:pt x="204" y="1850"/>
                  </a:lnTo>
                  <a:lnTo>
                    <a:pt x="202" y="1844"/>
                  </a:lnTo>
                  <a:lnTo>
                    <a:pt x="198" y="1840"/>
                  </a:lnTo>
                  <a:lnTo>
                    <a:pt x="196" y="1838"/>
                  </a:lnTo>
                  <a:lnTo>
                    <a:pt x="194" y="1838"/>
                  </a:lnTo>
                  <a:lnTo>
                    <a:pt x="186" y="1840"/>
                  </a:lnTo>
                  <a:lnTo>
                    <a:pt x="184" y="1840"/>
                  </a:lnTo>
                  <a:lnTo>
                    <a:pt x="186" y="1838"/>
                  </a:lnTo>
                  <a:lnTo>
                    <a:pt x="192" y="1834"/>
                  </a:lnTo>
                  <a:lnTo>
                    <a:pt x="194" y="1832"/>
                  </a:lnTo>
                  <a:lnTo>
                    <a:pt x="192" y="1828"/>
                  </a:lnTo>
                  <a:lnTo>
                    <a:pt x="190" y="1828"/>
                  </a:lnTo>
                  <a:lnTo>
                    <a:pt x="186" y="1826"/>
                  </a:lnTo>
                  <a:lnTo>
                    <a:pt x="182" y="1820"/>
                  </a:lnTo>
                  <a:lnTo>
                    <a:pt x="176" y="1808"/>
                  </a:lnTo>
                  <a:lnTo>
                    <a:pt x="174" y="1806"/>
                  </a:lnTo>
                  <a:lnTo>
                    <a:pt x="172" y="1804"/>
                  </a:lnTo>
                  <a:lnTo>
                    <a:pt x="164" y="1806"/>
                  </a:lnTo>
                  <a:lnTo>
                    <a:pt x="156" y="1808"/>
                  </a:lnTo>
                  <a:lnTo>
                    <a:pt x="148" y="1808"/>
                  </a:lnTo>
                  <a:lnTo>
                    <a:pt x="142" y="1810"/>
                  </a:lnTo>
                  <a:lnTo>
                    <a:pt x="140" y="1812"/>
                  </a:lnTo>
                  <a:lnTo>
                    <a:pt x="138" y="1814"/>
                  </a:lnTo>
                  <a:lnTo>
                    <a:pt x="130" y="1816"/>
                  </a:lnTo>
                  <a:lnTo>
                    <a:pt x="126" y="1818"/>
                  </a:lnTo>
                  <a:lnTo>
                    <a:pt x="124" y="1822"/>
                  </a:lnTo>
                  <a:lnTo>
                    <a:pt x="122" y="1828"/>
                  </a:lnTo>
                  <a:lnTo>
                    <a:pt x="120" y="1834"/>
                  </a:lnTo>
                  <a:lnTo>
                    <a:pt x="116" y="1836"/>
                  </a:lnTo>
                  <a:lnTo>
                    <a:pt x="112" y="1836"/>
                  </a:lnTo>
                  <a:lnTo>
                    <a:pt x="116" y="1836"/>
                  </a:lnTo>
                  <a:lnTo>
                    <a:pt x="120" y="1832"/>
                  </a:lnTo>
                  <a:lnTo>
                    <a:pt x="122" y="1826"/>
                  </a:lnTo>
                  <a:lnTo>
                    <a:pt x="124" y="1818"/>
                  </a:lnTo>
                  <a:lnTo>
                    <a:pt x="128" y="1816"/>
                  </a:lnTo>
                  <a:lnTo>
                    <a:pt x="132" y="1814"/>
                  </a:lnTo>
                  <a:lnTo>
                    <a:pt x="132" y="1810"/>
                  </a:lnTo>
                  <a:lnTo>
                    <a:pt x="134" y="1808"/>
                  </a:lnTo>
                  <a:lnTo>
                    <a:pt x="138" y="1806"/>
                  </a:lnTo>
                  <a:lnTo>
                    <a:pt x="140" y="1804"/>
                  </a:lnTo>
                  <a:lnTo>
                    <a:pt x="134" y="1798"/>
                  </a:lnTo>
                  <a:lnTo>
                    <a:pt x="130" y="1796"/>
                  </a:lnTo>
                  <a:lnTo>
                    <a:pt x="126" y="1796"/>
                  </a:lnTo>
                  <a:lnTo>
                    <a:pt x="124" y="1798"/>
                  </a:lnTo>
                  <a:lnTo>
                    <a:pt x="122" y="1800"/>
                  </a:lnTo>
                  <a:lnTo>
                    <a:pt x="118" y="1804"/>
                  </a:lnTo>
                  <a:lnTo>
                    <a:pt x="116" y="1804"/>
                  </a:lnTo>
                  <a:lnTo>
                    <a:pt x="112" y="1804"/>
                  </a:lnTo>
                  <a:lnTo>
                    <a:pt x="104" y="1806"/>
                  </a:lnTo>
                  <a:lnTo>
                    <a:pt x="94" y="1810"/>
                  </a:lnTo>
                  <a:lnTo>
                    <a:pt x="86" y="1816"/>
                  </a:lnTo>
                  <a:lnTo>
                    <a:pt x="84" y="1820"/>
                  </a:lnTo>
                  <a:lnTo>
                    <a:pt x="84" y="1824"/>
                  </a:lnTo>
                  <a:lnTo>
                    <a:pt x="84" y="1828"/>
                  </a:lnTo>
                  <a:lnTo>
                    <a:pt x="82" y="1830"/>
                  </a:lnTo>
                  <a:lnTo>
                    <a:pt x="76" y="1834"/>
                  </a:lnTo>
                  <a:lnTo>
                    <a:pt x="70" y="1836"/>
                  </a:lnTo>
                  <a:lnTo>
                    <a:pt x="68" y="1838"/>
                  </a:lnTo>
                  <a:lnTo>
                    <a:pt x="68" y="1840"/>
                  </a:lnTo>
                  <a:lnTo>
                    <a:pt x="70" y="1842"/>
                  </a:lnTo>
                  <a:lnTo>
                    <a:pt x="76" y="1842"/>
                  </a:lnTo>
                  <a:lnTo>
                    <a:pt x="86" y="1842"/>
                  </a:lnTo>
                  <a:lnTo>
                    <a:pt x="94" y="1844"/>
                  </a:lnTo>
                  <a:lnTo>
                    <a:pt x="94" y="1846"/>
                  </a:lnTo>
                  <a:lnTo>
                    <a:pt x="90" y="1848"/>
                  </a:lnTo>
                  <a:lnTo>
                    <a:pt x="82" y="1856"/>
                  </a:lnTo>
                  <a:lnTo>
                    <a:pt x="78" y="1862"/>
                  </a:lnTo>
                  <a:lnTo>
                    <a:pt x="74" y="1866"/>
                  </a:lnTo>
                  <a:lnTo>
                    <a:pt x="70" y="1866"/>
                  </a:lnTo>
                  <a:lnTo>
                    <a:pt x="62" y="1864"/>
                  </a:lnTo>
                  <a:lnTo>
                    <a:pt x="58" y="1866"/>
                  </a:lnTo>
                  <a:lnTo>
                    <a:pt x="54" y="1866"/>
                  </a:lnTo>
                  <a:lnTo>
                    <a:pt x="48" y="1864"/>
                  </a:lnTo>
                  <a:lnTo>
                    <a:pt x="40" y="1860"/>
                  </a:lnTo>
                  <a:lnTo>
                    <a:pt x="30" y="1860"/>
                  </a:lnTo>
                  <a:lnTo>
                    <a:pt x="22" y="1862"/>
                  </a:lnTo>
                  <a:lnTo>
                    <a:pt x="14" y="1868"/>
                  </a:lnTo>
                  <a:lnTo>
                    <a:pt x="14" y="1870"/>
                  </a:lnTo>
                  <a:lnTo>
                    <a:pt x="18" y="1870"/>
                  </a:lnTo>
                  <a:lnTo>
                    <a:pt x="20" y="1870"/>
                  </a:lnTo>
                  <a:lnTo>
                    <a:pt x="20" y="1872"/>
                  </a:lnTo>
                  <a:lnTo>
                    <a:pt x="20" y="1874"/>
                  </a:lnTo>
                  <a:lnTo>
                    <a:pt x="18" y="1878"/>
                  </a:lnTo>
                  <a:lnTo>
                    <a:pt x="16" y="1884"/>
                  </a:lnTo>
                  <a:lnTo>
                    <a:pt x="18" y="1886"/>
                  </a:lnTo>
                  <a:lnTo>
                    <a:pt x="22" y="1888"/>
                  </a:lnTo>
                  <a:lnTo>
                    <a:pt x="28" y="1888"/>
                  </a:lnTo>
                  <a:lnTo>
                    <a:pt x="38" y="1888"/>
                  </a:lnTo>
                  <a:lnTo>
                    <a:pt x="38" y="1890"/>
                  </a:lnTo>
                  <a:lnTo>
                    <a:pt x="34" y="1892"/>
                  </a:lnTo>
                  <a:lnTo>
                    <a:pt x="24" y="1898"/>
                  </a:lnTo>
                  <a:lnTo>
                    <a:pt x="22" y="1900"/>
                  </a:lnTo>
                  <a:lnTo>
                    <a:pt x="20" y="1904"/>
                  </a:lnTo>
                  <a:lnTo>
                    <a:pt x="16" y="1908"/>
                  </a:lnTo>
                  <a:lnTo>
                    <a:pt x="14" y="1912"/>
                  </a:lnTo>
                  <a:lnTo>
                    <a:pt x="16" y="1914"/>
                  </a:lnTo>
                  <a:lnTo>
                    <a:pt x="24" y="1922"/>
                  </a:lnTo>
                  <a:lnTo>
                    <a:pt x="36" y="1928"/>
                  </a:lnTo>
                  <a:lnTo>
                    <a:pt x="40" y="1928"/>
                  </a:lnTo>
                  <a:lnTo>
                    <a:pt x="44" y="1928"/>
                  </a:lnTo>
                  <a:lnTo>
                    <a:pt x="52" y="1926"/>
                  </a:lnTo>
                  <a:lnTo>
                    <a:pt x="58" y="1928"/>
                  </a:lnTo>
                  <a:lnTo>
                    <a:pt x="60" y="1928"/>
                  </a:lnTo>
                  <a:lnTo>
                    <a:pt x="60" y="1930"/>
                  </a:lnTo>
                  <a:lnTo>
                    <a:pt x="50" y="1934"/>
                  </a:lnTo>
                  <a:lnTo>
                    <a:pt x="44" y="1936"/>
                  </a:lnTo>
                  <a:lnTo>
                    <a:pt x="42" y="1938"/>
                  </a:lnTo>
                  <a:lnTo>
                    <a:pt x="42" y="1940"/>
                  </a:lnTo>
                  <a:lnTo>
                    <a:pt x="42" y="1944"/>
                  </a:lnTo>
                  <a:lnTo>
                    <a:pt x="42" y="1948"/>
                  </a:lnTo>
                  <a:lnTo>
                    <a:pt x="40" y="1952"/>
                  </a:lnTo>
                  <a:lnTo>
                    <a:pt x="36" y="1956"/>
                  </a:lnTo>
                  <a:lnTo>
                    <a:pt x="28" y="1962"/>
                  </a:lnTo>
                  <a:lnTo>
                    <a:pt x="22" y="1966"/>
                  </a:lnTo>
                  <a:lnTo>
                    <a:pt x="22" y="1968"/>
                  </a:lnTo>
                  <a:lnTo>
                    <a:pt x="26" y="1968"/>
                  </a:lnTo>
                  <a:lnTo>
                    <a:pt x="30" y="1968"/>
                  </a:lnTo>
                  <a:lnTo>
                    <a:pt x="58" y="1960"/>
                  </a:lnTo>
                  <a:lnTo>
                    <a:pt x="64" y="1960"/>
                  </a:lnTo>
                  <a:lnTo>
                    <a:pt x="66" y="1960"/>
                  </a:lnTo>
                  <a:lnTo>
                    <a:pt x="66" y="1962"/>
                  </a:lnTo>
                  <a:lnTo>
                    <a:pt x="66" y="1964"/>
                  </a:lnTo>
                  <a:lnTo>
                    <a:pt x="62" y="1966"/>
                  </a:lnTo>
                  <a:lnTo>
                    <a:pt x="50" y="1968"/>
                  </a:lnTo>
                  <a:lnTo>
                    <a:pt x="36" y="1970"/>
                  </a:lnTo>
                  <a:lnTo>
                    <a:pt x="28" y="1974"/>
                  </a:lnTo>
                  <a:lnTo>
                    <a:pt x="24" y="1978"/>
                  </a:lnTo>
                  <a:lnTo>
                    <a:pt x="26" y="1982"/>
                  </a:lnTo>
                  <a:lnTo>
                    <a:pt x="28" y="1984"/>
                  </a:lnTo>
                  <a:lnTo>
                    <a:pt x="26" y="1986"/>
                  </a:lnTo>
                  <a:lnTo>
                    <a:pt x="22" y="1984"/>
                  </a:lnTo>
                  <a:lnTo>
                    <a:pt x="14" y="1984"/>
                  </a:lnTo>
                  <a:lnTo>
                    <a:pt x="10" y="1986"/>
                  </a:lnTo>
                  <a:lnTo>
                    <a:pt x="4" y="1988"/>
                  </a:lnTo>
                  <a:lnTo>
                    <a:pt x="0" y="1994"/>
                  </a:lnTo>
                  <a:lnTo>
                    <a:pt x="0" y="1996"/>
                  </a:lnTo>
                  <a:lnTo>
                    <a:pt x="2" y="1996"/>
                  </a:lnTo>
                  <a:lnTo>
                    <a:pt x="6" y="1996"/>
                  </a:lnTo>
                  <a:lnTo>
                    <a:pt x="10" y="1996"/>
                  </a:lnTo>
                  <a:lnTo>
                    <a:pt x="14" y="1996"/>
                  </a:lnTo>
                  <a:lnTo>
                    <a:pt x="14" y="2000"/>
                  </a:lnTo>
                  <a:lnTo>
                    <a:pt x="10" y="2004"/>
                  </a:lnTo>
                  <a:lnTo>
                    <a:pt x="6" y="2010"/>
                  </a:lnTo>
                  <a:lnTo>
                    <a:pt x="4" y="2012"/>
                  </a:lnTo>
                  <a:lnTo>
                    <a:pt x="8" y="2014"/>
                  </a:lnTo>
                  <a:lnTo>
                    <a:pt x="12" y="2016"/>
                  </a:lnTo>
                  <a:lnTo>
                    <a:pt x="18" y="2018"/>
                  </a:lnTo>
                  <a:lnTo>
                    <a:pt x="20" y="2020"/>
                  </a:lnTo>
                  <a:lnTo>
                    <a:pt x="16" y="2024"/>
                  </a:lnTo>
                  <a:lnTo>
                    <a:pt x="14" y="2026"/>
                  </a:lnTo>
                  <a:lnTo>
                    <a:pt x="16" y="2026"/>
                  </a:lnTo>
                  <a:lnTo>
                    <a:pt x="28" y="2022"/>
                  </a:lnTo>
                  <a:lnTo>
                    <a:pt x="36" y="2020"/>
                  </a:lnTo>
                  <a:lnTo>
                    <a:pt x="36" y="2022"/>
                  </a:lnTo>
                  <a:lnTo>
                    <a:pt x="30" y="2026"/>
                  </a:lnTo>
                  <a:lnTo>
                    <a:pt x="28" y="2030"/>
                  </a:lnTo>
                  <a:lnTo>
                    <a:pt x="28" y="2032"/>
                  </a:lnTo>
                  <a:lnTo>
                    <a:pt x="30" y="2034"/>
                  </a:lnTo>
                  <a:lnTo>
                    <a:pt x="38" y="2034"/>
                  </a:lnTo>
                  <a:lnTo>
                    <a:pt x="48" y="2032"/>
                  </a:lnTo>
                  <a:lnTo>
                    <a:pt x="70" y="2028"/>
                  </a:lnTo>
                  <a:lnTo>
                    <a:pt x="78" y="2024"/>
                  </a:lnTo>
                  <a:lnTo>
                    <a:pt x="84" y="2020"/>
                  </a:lnTo>
                  <a:close/>
                  <a:moveTo>
                    <a:pt x="154" y="1672"/>
                  </a:moveTo>
                  <a:lnTo>
                    <a:pt x="154" y="1672"/>
                  </a:lnTo>
                  <a:lnTo>
                    <a:pt x="156" y="1672"/>
                  </a:lnTo>
                  <a:lnTo>
                    <a:pt x="158" y="1670"/>
                  </a:lnTo>
                  <a:lnTo>
                    <a:pt x="162" y="1672"/>
                  </a:lnTo>
                  <a:lnTo>
                    <a:pt x="162" y="1674"/>
                  </a:lnTo>
                  <a:lnTo>
                    <a:pt x="162" y="1676"/>
                  </a:lnTo>
                  <a:lnTo>
                    <a:pt x="162" y="1678"/>
                  </a:lnTo>
                  <a:lnTo>
                    <a:pt x="164" y="1682"/>
                  </a:lnTo>
                  <a:lnTo>
                    <a:pt x="168" y="1684"/>
                  </a:lnTo>
                  <a:lnTo>
                    <a:pt x="170" y="1684"/>
                  </a:lnTo>
                  <a:lnTo>
                    <a:pt x="174" y="1682"/>
                  </a:lnTo>
                  <a:lnTo>
                    <a:pt x="180" y="1682"/>
                  </a:lnTo>
                  <a:lnTo>
                    <a:pt x="182" y="1684"/>
                  </a:lnTo>
                  <a:lnTo>
                    <a:pt x="182" y="1688"/>
                  </a:lnTo>
                  <a:lnTo>
                    <a:pt x="180" y="1692"/>
                  </a:lnTo>
                  <a:lnTo>
                    <a:pt x="180" y="1694"/>
                  </a:lnTo>
                  <a:lnTo>
                    <a:pt x="182" y="1692"/>
                  </a:lnTo>
                  <a:lnTo>
                    <a:pt x="186" y="1688"/>
                  </a:lnTo>
                  <a:lnTo>
                    <a:pt x="192" y="1678"/>
                  </a:lnTo>
                  <a:lnTo>
                    <a:pt x="192" y="1676"/>
                  </a:lnTo>
                  <a:lnTo>
                    <a:pt x="190" y="1676"/>
                  </a:lnTo>
                  <a:lnTo>
                    <a:pt x="184" y="1678"/>
                  </a:lnTo>
                  <a:lnTo>
                    <a:pt x="180" y="1676"/>
                  </a:lnTo>
                  <a:lnTo>
                    <a:pt x="178" y="1674"/>
                  </a:lnTo>
                  <a:lnTo>
                    <a:pt x="176" y="1672"/>
                  </a:lnTo>
                  <a:lnTo>
                    <a:pt x="174" y="1662"/>
                  </a:lnTo>
                  <a:lnTo>
                    <a:pt x="172" y="1654"/>
                  </a:lnTo>
                  <a:lnTo>
                    <a:pt x="170" y="1652"/>
                  </a:lnTo>
                  <a:lnTo>
                    <a:pt x="168" y="1650"/>
                  </a:lnTo>
                  <a:lnTo>
                    <a:pt x="166" y="1650"/>
                  </a:lnTo>
                  <a:lnTo>
                    <a:pt x="166" y="1652"/>
                  </a:lnTo>
                  <a:lnTo>
                    <a:pt x="166" y="1656"/>
                  </a:lnTo>
                  <a:lnTo>
                    <a:pt x="166" y="1662"/>
                  </a:lnTo>
                  <a:lnTo>
                    <a:pt x="166" y="1664"/>
                  </a:lnTo>
                  <a:lnTo>
                    <a:pt x="162" y="1664"/>
                  </a:lnTo>
                  <a:lnTo>
                    <a:pt x="160" y="1660"/>
                  </a:lnTo>
                  <a:lnTo>
                    <a:pt x="158" y="1658"/>
                  </a:lnTo>
                  <a:lnTo>
                    <a:pt x="154" y="1656"/>
                  </a:lnTo>
                  <a:lnTo>
                    <a:pt x="154" y="1658"/>
                  </a:lnTo>
                  <a:lnTo>
                    <a:pt x="154" y="1660"/>
                  </a:lnTo>
                  <a:lnTo>
                    <a:pt x="156" y="1664"/>
                  </a:lnTo>
                  <a:lnTo>
                    <a:pt x="154" y="1666"/>
                  </a:lnTo>
                  <a:lnTo>
                    <a:pt x="150" y="1666"/>
                  </a:lnTo>
                  <a:lnTo>
                    <a:pt x="150" y="1668"/>
                  </a:lnTo>
                  <a:lnTo>
                    <a:pt x="154" y="1672"/>
                  </a:lnTo>
                  <a:close/>
                  <a:moveTo>
                    <a:pt x="146" y="1346"/>
                  </a:moveTo>
                  <a:lnTo>
                    <a:pt x="146" y="1346"/>
                  </a:lnTo>
                  <a:lnTo>
                    <a:pt x="142" y="1346"/>
                  </a:lnTo>
                  <a:lnTo>
                    <a:pt x="144" y="1352"/>
                  </a:lnTo>
                  <a:lnTo>
                    <a:pt x="148" y="1358"/>
                  </a:lnTo>
                  <a:lnTo>
                    <a:pt x="154" y="1362"/>
                  </a:lnTo>
                  <a:lnTo>
                    <a:pt x="158" y="1364"/>
                  </a:lnTo>
                  <a:lnTo>
                    <a:pt x="160" y="1364"/>
                  </a:lnTo>
                  <a:lnTo>
                    <a:pt x="162" y="1362"/>
                  </a:lnTo>
                  <a:lnTo>
                    <a:pt x="160" y="1360"/>
                  </a:lnTo>
                  <a:lnTo>
                    <a:pt x="158" y="1358"/>
                  </a:lnTo>
                  <a:lnTo>
                    <a:pt x="160" y="1358"/>
                  </a:lnTo>
                  <a:lnTo>
                    <a:pt x="160" y="1356"/>
                  </a:lnTo>
                  <a:lnTo>
                    <a:pt x="158" y="1356"/>
                  </a:lnTo>
                  <a:lnTo>
                    <a:pt x="154" y="1354"/>
                  </a:lnTo>
                  <a:lnTo>
                    <a:pt x="154" y="1352"/>
                  </a:lnTo>
                  <a:lnTo>
                    <a:pt x="154" y="1350"/>
                  </a:lnTo>
                  <a:lnTo>
                    <a:pt x="152" y="1350"/>
                  </a:lnTo>
                  <a:lnTo>
                    <a:pt x="148" y="1350"/>
                  </a:lnTo>
                  <a:lnTo>
                    <a:pt x="148" y="1348"/>
                  </a:lnTo>
                  <a:lnTo>
                    <a:pt x="148" y="1346"/>
                  </a:lnTo>
                  <a:lnTo>
                    <a:pt x="146" y="1346"/>
                  </a:lnTo>
                  <a:close/>
                  <a:moveTo>
                    <a:pt x="166" y="1740"/>
                  </a:moveTo>
                  <a:lnTo>
                    <a:pt x="166" y="1740"/>
                  </a:lnTo>
                  <a:lnTo>
                    <a:pt x="166" y="1742"/>
                  </a:lnTo>
                  <a:lnTo>
                    <a:pt x="168" y="1742"/>
                  </a:lnTo>
                  <a:lnTo>
                    <a:pt x="174" y="1740"/>
                  </a:lnTo>
                  <a:lnTo>
                    <a:pt x="188" y="1736"/>
                  </a:lnTo>
                  <a:lnTo>
                    <a:pt x="194" y="1734"/>
                  </a:lnTo>
                  <a:lnTo>
                    <a:pt x="192" y="1732"/>
                  </a:lnTo>
                  <a:lnTo>
                    <a:pt x="190" y="1728"/>
                  </a:lnTo>
                  <a:lnTo>
                    <a:pt x="184" y="1724"/>
                  </a:lnTo>
                  <a:lnTo>
                    <a:pt x="178" y="1722"/>
                  </a:lnTo>
                  <a:lnTo>
                    <a:pt x="176" y="1718"/>
                  </a:lnTo>
                  <a:lnTo>
                    <a:pt x="174" y="1718"/>
                  </a:lnTo>
                  <a:lnTo>
                    <a:pt x="170" y="1720"/>
                  </a:lnTo>
                  <a:lnTo>
                    <a:pt x="168" y="1722"/>
                  </a:lnTo>
                  <a:lnTo>
                    <a:pt x="166" y="1724"/>
                  </a:lnTo>
                  <a:lnTo>
                    <a:pt x="174" y="1728"/>
                  </a:lnTo>
                  <a:lnTo>
                    <a:pt x="176" y="1730"/>
                  </a:lnTo>
                  <a:lnTo>
                    <a:pt x="174" y="1730"/>
                  </a:lnTo>
                  <a:lnTo>
                    <a:pt x="172" y="1732"/>
                  </a:lnTo>
                  <a:lnTo>
                    <a:pt x="172" y="1734"/>
                  </a:lnTo>
                  <a:lnTo>
                    <a:pt x="172" y="1736"/>
                  </a:lnTo>
                  <a:lnTo>
                    <a:pt x="170" y="1736"/>
                  </a:lnTo>
                  <a:lnTo>
                    <a:pt x="168" y="1738"/>
                  </a:lnTo>
                  <a:lnTo>
                    <a:pt x="166" y="1740"/>
                  </a:lnTo>
                  <a:close/>
                  <a:moveTo>
                    <a:pt x="362" y="2084"/>
                  </a:moveTo>
                  <a:lnTo>
                    <a:pt x="362" y="2084"/>
                  </a:lnTo>
                  <a:lnTo>
                    <a:pt x="370" y="2088"/>
                  </a:lnTo>
                  <a:lnTo>
                    <a:pt x="376" y="2088"/>
                  </a:lnTo>
                  <a:lnTo>
                    <a:pt x="380" y="2086"/>
                  </a:lnTo>
                  <a:lnTo>
                    <a:pt x="378" y="2082"/>
                  </a:lnTo>
                  <a:lnTo>
                    <a:pt x="376" y="2080"/>
                  </a:lnTo>
                  <a:lnTo>
                    <a:pt x="372" y="2078"/>
                  </a:lnTo>
                  <a:lnTo>
                    <a:pt x="366" y="2080"/>
                  </a:lnTo>
                  <a:lnTo>
                    <a:pt x="362" y="2084"/>
                  </a:lnTo>
                  <a:close/>
                  <a:moveTo>
                    <a:pt x="174" y="1354"/>
                  </a:moveTo>
                  <a:lnTo>
                    <a:pt x="174" y="1354"/>
                  </a:lnTo>
                  <a:lnTo>
                    <a:pt x="176" y="1352"/>
                  </a:lnTo>
                  <a:lnTo>
                    <a:pt x="176" y="1350"/>
                  </a:lnTo>
                  <a:lnTo>
                    <a:pt x="174" y="1348"/>
                  </a:lnTo>
                  <a:lnTo>
                    <a:pt x="174" y="1350"/>
                  </a:lnTo>
                  <a:lnTo>
                    <a:pt x="172" y="1350"/>
                  </a:lnTo>
                  <a:lnTo>
                    <a:pt x="172" y="1352"/>
                  </a:lnTo>
                  <a:lnTo>
                    <a:pt x="174" y="1354"/>
                  </a:lnTo>
                  <a:close/>
                  <a:moveTo>
                    <a:pt x="168" y="1784"/>
                  </a:moveTo>
                  <a:lnTo>
                    <a:pt x="168" y="1784"/>
                  </a:lnTo>
                  <a:lnTo>
                    <a:pt x="170" y="1784"/>
                  </a:lnTo>
                  <a:lnTo>
                    <a:pt x="176" y="1780"/>
                  </a:lnTo>
                  <a:lnTo>
                    <a:pt x="178" y="1776"/>
                  </a:lnTo>
                  <a:lnTo>
                    <a:pt x="178" y="1772"/>
                  </a:lnTo>
                  <a:lnTo>
                    <a:pt x="176" y="1768"/>
                  </a:lnTo>
                  <a:lnTo>
                    <a:pt x="176" y="1764"/>
                  </a:lnTo>
                  <a:lnTo>
                    <a:pt x="176" y="1762"/>
                  </a:lnTo>
                  <a:lnTo>
                    <a:pt x="174" y="1762"/>
                  </a:lnTo>
                  <a:lnTo>
                    <a:pt x="172" y="1764"/>
                  </a:lnTo>
                  <a:lnTo>
                    <a:pt x="170" y="1766"/>
                  </a:lnTo>
                  <a:lnTo>
                    <a:pt x="168" y="1766"/>
                  </a:lnTo>
                  <a:lnTo>
                    <a:pt x="166" y="1764"/>
                  </a:lnTo>
                  <a:lnTo>
                    <a:pt x="166" y="1766"/>
                  </a:lnTo>
                  <a:lnTo>
                    <a:pt x="162" y="1768"/>
                  </a:lnTo>
                  <a:lnTo>
                    <a:pt x="158" y="1772"/>
                  </a:lnTo>
                  <a:lnTo>
                    <a:pt x="158" y="1774"/>
                  </a:lnTo>
                  <a:lnTo>
                    <a:pt x="160" y="1776"/>
                  </a:lnTo>
                  <a:lnTo>
                    <a:pt x="162" y="1776"/>
                  </a:lnTo>
                  <a:lnTo>
                    <a:pt x="166" y="1774"/>
                  </a:lnTo>
                  <a:lnTo>
                    <a:pt x="168" y="1774"/>
                  </a:lnTo>
                  <a:lnTo>
                    <a:pt x="170" y="1776"/>
                  </a:lnTo>
                  <a:lnTo>
                    <a:pt x="170" y="1778"/>
                  </a:lnTo>
                  <a:lnTo>
                    <a:pt x="168" y="1780"/>
                  </a:lnTo>
                  <a:lnTo>
                    <a:pt x="166" y="1782"/>
                  </a:lnTo>
                  <a:lnTo>
                    <a:pt x="168" y="1784"/>
                  </a:lnTo>
                  <a:close/>
                  <a:moveTo>
                    <a:pt x="190" y="1748"/>
                  </a:moveTo>
                  <a:lnTo>
                    <a:pt x="190" y="1748"/>
                  </a:lnTo>
                  <a:lnTo>
                    <a:pt x="186" y="1752"/>
                  </a:lnTo>
                  <a:lnTo>
                    <a:pt x="182" y="1756"/>
                  </a:lnTo>
                  <a:lnTo>
                    <a:pt x="178" y="1762"/>
                  </a:lnTo>
                  <a:lnTo>
                    <a:pt x="178" y="1768"/>
                  </a:lnTo>
                  <a:lnTo>
                    <a:pt x="180" y="1768"/>
                  </a:lnTo>
                  <a:lnTo>
                    <a:pt x="182" y="1766"/>
                  </a:lnTo>
                  <a:lnTo>
                    <a:pt x="188" y="1758"/>
                  </a:lnTo>
                  <a:lnTo>
                    <a:pt x="192" y="1750"/>
                  </a:lnTo>
                  <a:lnTo>
                    <a:pt x="192" y="1748"/>
                  </a:lnTo>
                  <a:lnTo>
                    <a:pt x="190" y="1748"/>
                  </a:lnTo>
                  <a:close/>
                  <a:moveTo>
                    <a:pt x="700" y="1324"/>
                  </a:moveTo>
                  <a:lnTo>
                    <a:pt x="700" y="1324"/>
                  </a:lnTo>
                  <a:lnTo>
                    <a:pt x="698" y="1322"/>
                  </a:lnTo>
                  <a:lnTo>
                    <a:pt x="694" y="1322"/>
                  </a:lnTo>
                  <a:lnTo>
                    <a:pt x="690" y="1324"/>
                  </a:lnTo>
                  <a:lnTo>
                    <a:pt x="690" y="1326"/>
                  </a:lnTo>
                  <a:lnTo>
                    <a:pt x="692" y="1326"/>
                  </a:lnTo>
                  <a:lnTo>
                    <a:pt x="696" y="1326"/>
                  </a:lnTo>
                  <a:lnTo>
                    <a:pt x="700" y="1326"/>
                  </a:lnTo>
                  <a:lnTo>
                    <a:pt x="700" y="1324"/>
                  </a:lnTo>
                  <a:close/>
                  <a:moveTo>
                    <a:pt x="494" y="1970"/>
                  </a:moveTo>
                  <a:lnTo>
                    <a:pt x="494" y="1970"/>
                  </a:lnTo>
                  <a:lnTo>
                    <a:pt x="492" y="1962"/>
                  </a:lnTo>
                  <a:lnTo>
                    <a:pt x="486" y="1954"/>
                  </a:lnTo>
                  <a:lnTo>
                    <a:pt x="478" y="1948"/>
                  </a:lnTo>
                  <a:lnTo>
                    <a:pt x="470" y="1944"/>
                  </a:lnTo>
                  <a:lnTo>
                    <a:pt x="460" y="1942"/>
                  </a:lnTo>
                  <a:lnTo>
                    <a:pt x="452" y="1942"/>
                  </a:lnTo>
                  <a:lnTo>
                    <a:pt x="446" y="1944"/>
                  </a:lnTo>
                  <a:lnTo>
                    <a:pt x="442" y="1948"/>
                  </a:lnTo>
                  <a:lnTo>
                    <a:pt x="438" y="1954"/>
                  </a:lnTo>
                  <a:lnTo>
                    <a:pt x="434" y="1954"/>
                  </a:lnTo>
                  <a:lnTo>
                    <a:pt x="432" y="1952"/>
                  </a:lnTo>
                  <a:lnTo>
                    <a:pt x="428" y="1950"/>
                  </a:lnTo>
                  <a:lnTo>
                    <a:pt x="424" y="1948"/>
                  </a:lnTo>
                  <a:lnTo>
                    <a:pt x="424" y="1946"/>
                  </a:lnTo>
                  <a:lnTo>
                    <a:pt x="428" y="1942"/>
                  </a:lnTo>
                  <a:lnTo>
                    <a:pt x="434" y="1938"/>
                  </a:lnTo>
                  <a:lnTo>
                    <a:pt x="436" y="1936"/>
                  </a:lnTo>
                  <a:lnTo>
                    <a:pt x="438" y="1932"/>
                  </a:lnTo>
                  <a:lnTo>
                    <a:pt x="434" y="1924"/>
                  </a:lnTo>
                  <a:lnTo>
                    <a:pt x="428" y="1914"/>
                  </a:lnTo>
                  <a:lnTo>
                    <a:pt x="418" y="1906"/>
                  </a:lnTo>
                  <a:lnTo>
                    <a:pt x="410" y="1902"/>
                  </a:lnTo>
                  <a:lnTo>
                    <a:pt x="408" y="1898"/>
                  </a:lnTo>
                  <a:lnTo>
                    <a:pt x="410" y="1898"/>
                  </a:lnTo>
                  <a:lnTo>
                    <a:pt x="418" y="1902"/>
                  </a:lnTo>
                  <a:lnTo>
                    <a:pt x="424" y="1906"/>
                  </a:lnTo>
                  <a:lnTo>
                    <a:pt x="428" y="1906"/>
                  </a:lnTo>
                  <a:lnTo>
                    <a:pt x="430" y="1904"/>
                  </a:lnTo>
                  <a:lnTo>
                    <a:pt x="428" y="1902"/>
                  </a:lnTo>
                  <a:lnTo>
                    <a:pt x="422" y="1894"/>
                  </a:lnTo>
                  <a:lnTo>
                    <a:pt x="418" y="1888"/>
                  </a:lnTo>
                  <a:lnTo>
                    <a:pt x="416" y="1884"/>
                  </a:lnTo>
                  <a:lnTo>
                    <a:pt x="416" y="1876"/>
                  </a:lnTo>
                  <a:lnTo>
                    <a:pt x="416" y="1872"/>
                  </a:lnTo>
                  <a:lnTo>
                    <a:pt x="416" y="1870"/>
                  </a:lnTo>
                  <a:lnTo>
                    <a:pt x="412" y="1868"/>
                  </a:lnTo>
                  <a:lnTo>
                    <a:pt x="408" y="1866"/>
                  </a:lnTo>
                  <a:lnTo>
                    <a:pt x="406" y="1864"/>
                  </a:lnTo>
                  <a:lnTo>
                    <a:pt x="404" y="1858"/>
                  </a:lnTo>
                  <a:lnTo>
                    <a:pt x="400" y="1852"/>
                  </a:lnTo>
                  <a:lnTo>
                    <a:pt x="396" y="1850"/>
                  </a:lnTo>
                  <a:lnTo>
                    <a:pt x="390" y="1848"/>
                  </a:lnTo>
                  <a:lnTo>
                    <a:pt x="380" y="1844"/>
                  </a:lnTo>
                  <a:lnTo>
                    <a:pt x="376" y="1842"/>
                  </a:lnTo>
                  <a:lnTo>
                    <a:pt x="372" y="1836"/>
                  </a:lnTo>
                  <a:lnTo>
                    <a:pt x="366" y="1822"/>
                  </a:lnTo>
                  <a:lnTo>
                    <a:pt x="360" y="1806"/>
                  </a:lnTo>
                  <a:lnTo>
                    <a:pt x="358" y="1794"/>
                  </a:lnTo>
                  <a:lnTo>
                    <a:pt x="356" y="1786"/>
                  </a:lnTo>
                  <a:lnTo>
                    <a:pt x="354" y="1782"/>
                  </a:lnTo>
                  <a:lnTo>
                    <a:pt x="352" y="1780"/>
                  </a:lnTo>
                  <a:lnTo>
                    <a:pt x="346" y="1774"/>
                  </a:lnTo>
                  <a:lnTo>
                    <a:pt x="342" y="1768"/>
                  </a:lnTo>
                  <a:lnTo>
                    <a:pt x="336" y="1762"/>
                  </a:lnTo>
                  <a:lnTo>
                    <a:pt x="322" y="1756"/>
                  </a:lnTo>
                  <a:lnTo>
                    <a:pt x="314" y="1754"/>
                  </a:lnTo>
                  <a:lnTo>
                    <a:pt x="310" y="1754"/>
                  </a:lnTo>
                  <a:lnTo>
                    <a:pt x="308" y="1754"/>
                  </a:lnTo>
                  <a:lnTo>
                    <a:pt x="306" y="1756"/>
                  </a:lnTo>
                  <a:lnTo>
                    <a:pt x="302" y="1758"/>
                  </a:lnTo>
                  <a:lnTo>
                    <a:pt x="298" y="1760"/>
                  </a:lnTo>
                  <a:lnTo>
                    <a:pt x="290" y="1758"/>
                  </a:lnTo>
                  <a:lnTo>
                    <a:pt x="286" y="1758"/>
                  </a:lnTo>
                  <a:lnTo>
                    <a:pt x="288" y="1756"/>
                  </a:lnTo>
                  <a:lnTo>
                    <a:pt x="294" y="1754"/>
                  </a:lnTo>
                  <a:lnTo>
                    <a:pt x="300" y="1748"/>
                  </a:lnTo>
                  <a:lnTo>
                    <a:pt x="302" y="1746"/>
                  </a:lnTo>
                  <a:lnTo>
                    <a:pt x="304" y="1746"/>
                  </a:lnTo>
                  <a:lnTo>
                    <a:pt x="308" y="1746"/>
                  </a:lnTo>
                  <a:lnTo>
                    <a:pt x="316" y="1742"/>
                  </a:lnTo>
                  <a:lnTo>
                    <a:pt x="318" y="1742"/>
                  </a:lnTo>
                  <a:lnTo>
                    <a:pt x="318" y="1740"/>
                  </a:lnTo>
                  <a:lnTo>
                    <a:pt x="316" y="1738"/>
                  </a:lnTo>
                  <a:lnTo>
                    <a:pt x="310" y="1736"/>
                  </a:lnTo>
                  <a:lnTo>
                    <a:pt x="308" y="1734"/>
                  </a:lnTo>
                  <a:lnTo>
                    <a:pt x="308" y="1730"/>
                  </a:lnTo>
                  <a:lnTo>
                    <a:pt x="304" y="1728"/>
                  </a:lnTo>
                  <a:lnTo>
                    <a:pt x="304" y="1726"/>
                  </a:lnTo>
                  <a:lnTo>
                    <a:pt x="306" y="1728"/>
                  </a:lnTo>
                  <a:lnTo>
                    <a:pt x="312" y="1728"/>
                  </a:lnTo>
                  <a:lnTo>
                    <a:pt x="314" y="1728"/>
                  </a:lnTo>
                  <a:lnTo>
                    <a:pt x="318" y="1726"/>
                  </a:lnTo>
                  <a:lnTo>
                    <a:pt x="326" y="1716"/>
                  </a:lnTo>
                  <a:lnTo>
                    <a:pt x="334" y="1696"/>
                  </a:lnTo>
                  <a:lnTo>
                    <a:pt x="342" y="1678"/>
                  </a:lnTo>
                  <a:lnTo>
                    <a:pt x="348" y="1668"/>
                  </a:lnTo>
                  <a:lnTo>
                    <a:pt x="350" y="1664"/>
                  </a:lnTo>
                  <a:lnTo>
                    <a:pt x="348" y="1656"/>
                  </a:lnTo>
                  <a:lnTo>
                    <a:pt x="346" y="1652"/>
                  </a:lnTo>
                  <a:lnTo>
                    <a:pt x="342" y="1650"/>
                  </a:lnTo>
                  <a:lnTo>
                    <a:pt x="332" y="1650"/>
                  </a:lnTo>
                  <a:lnTo>
                    <a:pt x="320" y="1650"/>
                  </a:lnTo>
                  <a:lnTo>
                    <a:pt x="302" y="1650"/>
                  </a:lnTo>
                  <a:lnTo>
                    <a:pt x="286" y="1650"/>
                  </a:lnTo>
                  <a:lnTo>
                    <a:pt x="274" y="1652"/>
                  </a:lnTo>
                  <a:lnTo>
                    <a:pt x="268" y="1656"/>
                  </a:lnTo>
                  <a:lnTo>
                    <a:pt x="262" y="1658"/>
                  </a:lnTo>
                  <a:lnTo>
                    <a:pt x="258" y="1658"/>
                  </a:lnTo>
                  <a:lnTo>
                    <a:pt x="258" y="1654"/>
                  </a:lnTo>
                  <a:lnTo>
                    <a:pt x="268" y="1644"/>
                  </a:lnTo>
                  <a:lnTo>
                    <a:pt x="270" y="1642"/>
                  </a:lnTo>
                  <a:lnTo>
                    <a:pt x="268" y="1642"/>
                  </a:lnTo>
                  <a:lnTo>
                    <a:pt x="264" y="1642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70" y="1632"/>
                  </a:lnTo>
                  <a:lnTo>
                    <a:pt x="284" y="1620"/>
                  </a:lnTo>
                  <a:lnTo>
                    <a:pt x="296" y="1608"/>
                  </a:lnTo>
                  <a:lnTo>
                    <a:pt x="300" y="1604"/>
                  </a:lnTo>
                  <a:lnTo>
                    <a:pt x="300" y="1600"/>
                  </a:lnTo>
                  <a:lnTo>
                    <a:pt x="298" y="1598"/>
                  </a:lnTo>
                  <a:lnTo>
                    <a:pt x="298" y="1596"/>
                  </a:lnTo>
                  <a:lnTo>
                    <a:pt x="300" y="1592"/>
                  </a:lnTo>
                  <a:lnTo>
                    <a:pt x="300" y="1590"/>
                  </a:lnTo>
                  <a:lnTo>
                    <a:pt x="292" y="1588"/>
                  </a:lnTo>
                  <a:lnTo>
                    <a:pt x="286" y="1588"/>
                  </a:lnTo>
                  <a:lnTo>
                    <a:pt x="284" y="1590"/>
                  </a:lnTo>
                  <a:lnTo>
                    <a:pt x="284" y="1592"/>
                  </a:lnTo>
                  <a:lnTo>
                    <a:pt x="280" y="1592"/>
                  </a:lnTo>
                  <a:lnTo>
                    <a:pt x="272" y="1592"/>
                  </a:lnTo>
                  <a:lnTo>
                    <a:pt x="262" y="1594"/>
                  </a:lnTo>
                  <a:lnTo>
                    <a:pt x="254" y="1596"/>
                  </a:lnTo>
                  <a:lnTo>
                    <a:pt x="246" y="1596"/>
                  </a:lnTo>
                  <a:lnTo>
                    <a:pt x="242" y="1594"/>
                  </a:lnTo>
                  <a:lnTo>
                    <a:pt x="238" y="1596"/>
                  </a:lnTo>
                  <a:lnTo>
                    <a:pt x="236" y="1596"/>
                  </a:lnTo>
                  <a:lnTo>
                    <a:pt x="232" y="1594"/>
                  </a:lnTo>
                  <a:lnTo>
                    <a:pt x="226" y="1592"/>
                  </a:lnTo>
                  <a:lnTo>
                    <a:pt x="222" y="1590"/>
                  </a:lnTo>
                  <a:lnTo>
                    <a:pt x="218" y="1594"/>
                  </a:lnTo>
                  <a:lnTo>
                    <a:pt x="218" y="1600"/>
                  </a:lnTo>
                  <a:lnTo>
                    <a:pt x="218" y="1602"/>
                  </a:lnTo>
                  <a:lnTo>
                    <a:pt x="218" y="1604"/>
                  </a:lnTo>
                  <a:lnTo>
                    <a:pt x="214" y="1606"/>
                  </a:lnTo>
                  <a:lnTo>
                    <a:pt x="212" y="1606"/>
                  </a:lnTo>
                  <a:lnTo>
                    <a:pt x="216" y="1612"/>
                  </a:lnTo>
                  <a:lnTo>
                    <a:pt x="218" y="1616"/>
                  </a:lnTo>
                  <a:lnTo>
                    <a:pt x="212" y="1616"/>
                  </a:lnTo>
                  <a:lnTo>
                    <a:pt x="206" y="1614"/>
                  </a:lnTo>
                  <a:lnTo>
                    <a:pt x="206" y="1618"/>
                  </a:lnTo>
                  <a:lnTo>
                    <a:pt x="210" y="1622"/>
                  </a:lnTo>
                  <a:lnTo>
                    <a:pt x="210" y="1624"/>
                  </a:lnTo>
                  <a:lnTo>
                    <a:pt x="210" y="1626"/>
                  </a:lnTo>
                  <a:lnTo>
                    <a:pt x="208" y="1626"/>
                  </a:lnTo>
                  <a:lnTo>
                    <a:pt x="204" y="1626"/>
                  </a:lnTo>
                  <a:lnTo>
                    <a:pt x="202" y="1626"/>
                  </a:lnTo>
                  <a:lnTo>
                    <a:pt x="204" y="1628"/>
                  </a:lnTo>
                  <a:lnTo>
                    <a:pt x="206" y="1632"/>
                  </a:lnTo>
                  <a:lnTo>
                    <a:pt x="206" y="1636"/>
                  </a:lnTo>
                  <a:lnTo>
                    <a:pt x="206" y="1638"/>
                  </a:lnTo>
                  <a:lnTo>
                    <a:pt x="202" y="1638"/>
                  </a:lnTo>
                  <a:lnTo>
                    <a:pt x="190" y="1638"/>
                  </a:lnTo>
                  <a:lnTo>
                    <a:pt x="188" y="1640"/>
                  </a:lnTo>
                  <a:lnTo>
                    <a:pt x="188" y="1646"/>
                  </a:lnTo>
                  <a:lnTo>
                    <a:pt x="190" y="1650"/>
                  </a:lnTo>
                  <a:lnTo>
                    <a:pt x="190" y="1654"/>
                  </a:lnTo>
                  <a:lnTo>
                    <a:pt x="188" y="1660"/>
                  </a:lnTo>
                  <a:lnTo>
                    <a:pt x="188" y="1668"/>
                  </a:lnTo>
                  <a:lnTo>
                    <a:pt x="188" y="1672"/>
                  </a:lnTo>
                  <a:lnTo>
                    <a:pt x="190" y="1674"/>
                  </a:lnTo>
                  <a:lnTo>
                    <a:pt x="194" y="1674"/>
                  </a:lnTo>
                  <a:lnTo>
                    <a:pt x="196" y="1676"/>
                  </a:lnTo>
                  <a:lnTo>
                    <a:pt x="194" y="1682"/>
                  </a:lnTo>
                  <a:lnTo>
                    <a:pt x="192" y="1686"/>
                  </a:lnTo>
                  <a:lnTo>
                    <a:pt x="190" y="1690"/>
                  </a:lnTo>
                  <a:lnTo>
                    <a:pt x="188" y="1690"/>
                  </a:lnTo>
                  <a:lnTo>
                    <a:pt x="190" y="1692"/>
                  </a:lnTo>
                  <a:lnTo>
                    <a:pt x="190" y="1694"/>
                  </a:lnTo>
                  <a:lnTo>
                    <a:pt x="190" y="1696"/>
                  </a:lnTo>
                  <a:lnTo>
                    <a:pt x="186" y="1698"/>
                  </a:lnTo>
                  <a:lnTo>
                    <a:pt x="184" y="1700"/>
                  </a:lnTo>
                  <a:lnTo>
                    <a:pt x="188" y="1702"/>
                  </a:lnTo>
                  <a:lnTo>
                    <a:pt x="188" y="1704"/>
                  </a:lnTo>
                  <a:lnTo>
                    <a:pt x="186" y="1706"/>
                  </a:lnTo>
                  <a:lnTo>
                    <a:pt x="182" y="1708"/>
                  </a:lnTo>
                  <a:lnTo>
                    <a:pt x="178" y="1708"/>
                  </a:lnTo>
                  <a:lnTo>
                    <a:pt x="174" y="1708"/>
                  </a:lnTo>
                  <a:lnTo>
                    <a:pt x="172" y="1710"/>
                  </a:lnTo>
                  <a:lnTo>
                    <a:pt x="172" y="1712"/>
                  </a:lnTo>
                  <a:lnTo>
                    <a:pt x="174" y="1714"/>
                  </a:lnTo>
                  <a:lnTo>
                    <a:pt x="182" y="1714"/>
                  </a:lnTo>
                  <a:lnTo>
                    <a:pt x="190" y="1712"/>
                  </a:lnTo>
                  <a:lnTo>
                    <a:pt x="192" y="1714"/>
                  </a:lnTo>
                  <a:lnTo>
                    <a:pt x="184" y="1716"/>
                  </a:lnTo>
                  <a:lnTo>
                    <a:pt x="180" y="1718"/>
                  </a:lnTo>
                  <a:lnTo>
                    <a:pt x="180" y="1720"/>
                  </a:lnTo>
                  <a:lnTo>
                    <a:pt x="184" y="1722"/>
                  </a:lnTo>
                  <a:lnTo>
                    <a:pt x="188" y="1722"/>
                  </a:lnTo>
                  <a:lnTo>
                    <a:pt x="190" y="1722"/>
                  </a:lnTo>
                  <a:lnTo>
                    <a:pt x="192" y="1724"/>
                  </a:lnTo>
                  <a:lnTo>
                    <a:pt x="196" y="1724"/>
                  </a:lnTo>
                  <a:lnTo>
                    <a:pt x="200" y="1720"/>
                  </a:lnTo>
                  <a:lnTo>
                    <a:pt x="208" y="1714"/>
                  </a:lnTo>
                  <a:lnTo>
                    <a:pt x="206" y="1720"/>
                  </a:lnTo>
                  <a:lnTo>
                    <a:pt x="202" y="1726"/>
                  </a:lnTo>
                  <a:lnTo>
                    <a:pt x="202" y="1730"/>
                  </a:lnTo>
                  <a:lnTo>
                    <a:pt x="202" y="1734"/>
                  </a:lnTo>
                  <a:lnTo>
                    <a:pt x="198" y="1738"/>
                  </a:lnTo>
                  <a:lnTo>
                    <a:pt x="196" y="1740"/>
                  </a:lnTo>
                  <a:lnTo>
                    <a:pt x="196" y="1744"/>
                  </a:lnTo>
                  <a:lnTo>
                    <a:pt x="198" y="1748"/>
                  </a:lnTo>
                  <a:lnTo>
                    <a:pt x="194" y="1754"/>
                  </a:lnTo>
                  <a:lnTo>
                    <a:pt x="192" y="1758"/>
                  </a:lnTo>
                  <a:lnTo>
                    <a:pt x="192" y="1762"/>
                  </a:lnTo>
                  <a:lnTo>
                    <a:pt x="194" y="1764"/>
                  </a:lnTo>
                  <a:lnTo>
                    <a:pt x="194" y="1768"/>
                  </a:lnTo>
                  <a:lnTo>
                    <a:pt x="194" y="1772"/>
                  </a:lnTo>
                  <a:lnTo>
                    <a:pt x="194" y="1774"/>
                  </a:lnTo>
                  <a:lnTo>
                    <a:pt x="200" y="1770"/>
                  </a:lnTo>
                  <a:lnTo>
                    <a:pt x="198" y="1774"/>
                  </a:lnTo>
                  <a:lnTo>
                    <a:pt x="194" y="1784"/>
                  </a:lnTo>
                  <a:lnTo>
                    <a:pt x="188" y="1794"/>
                  </a:lnTo>
                  <a:lnTo>
                    <a:pt x="188" y="1800"/>
                  </a:lnTo>
                  <a:lnTo>
                    <a:pt x="192" y="1802"/>
                  </a:lnTo>
                  <a:lnTo>
                    <a:pt x="194" y="1802"/>
                  </a:lnTo>
                  <a:lnTo>
                    <a:pt x="196" y="1800"/>
                  </a:lnTo>
                  <a:lnTo>
                    <a:pt x="198" y="1792"/>
                  </a:lnTo>
                  <a:lnTo>
                    <a:pt x="202" y="1780"/>
                  </a:lnTo>
                  <a:lnTo>
                    <a:pt x="204" y="1776"/>
                  </a:lnTo>
                  <a:lnTo>
                    <a:pt x="206" y="1772"/>
                  </a:lnTo>
                  <a:lnTo>
                    <a:pt x="208" y="1770"/>
                  </a:lnTo>
                  <a:lnTo>
                    <a:pt x="208" y="1768"/>
                  </a:lnTo>
                  <a:lnTo>
                    <a:pt x="204" y="1764"/>
                  </a:lnTo>
                  <a:lnTo>
                    <a:pt x="202" y="1760"/>
                  </a:lnTo>
                  <a:lnTo>
                    <a:pt x="204" y="1758"/>
                  </a:lnTo>
                  <a:lnTo>
                    <a:pt x="206" y="1756"/>
                  </a:lnTo>
                  <a:lnTo>
                    <a:pt x="210" y="1754"/>
                  </a:lnTo>
                  <a:lnTo>
                    <a:pt x="208" y="1756"/>
                  </a:lnTo>
                  <a:lnTo>
                    <a:pt x="208" y="1762"/>
                  </a:lnTo>
                  <a:lnTo>
                    <a:pt x="208" y="1764"/>
                  </a:lnTo>
                  <a:lnTo>
                    <a:pt x="210" y="1766"/>
                  </a:lnTo>
                  <a:lnTo>
                    <a:pt x="214" y="1766"/>
                  </a:lnTo>
                  <a:lnTo>
                    <a:pt x="216" y="1764"/>
                  </a:lnTo>
                  <a:lnTo>
                    <a:pt x="216" y="1762"/>
                  </a:lnTo>
                  <a:lnTo>
                    <a:pt x="220" y="1764"/>
                  </a:lnTo>
                  <a:lnTo>
                    <a:pt x="222" y="1764"/>
                  </a:lnTo>
                  <a:lnTo>
                    <a:pt x="224" y="1758"/>
                  </a:lnTo>
                  <a:lnTo>
                    <a:pt x="224" y="1756"/>
                  </a:lnTo>
                  <a:lnTo>
                    <a:pt x="228" y="1756"/>
                  </a:lnTo>
                  <a:lnTo>
                    <a:pt x="232" y="1758"/>
                  </a:lnTo>
                  <a:lnTo>
                    <a:pt x="238" y="1762"/>
                  </a:lnTo>
                  <a:lnTo>
                    <a:pt x="230" y="1764"/>
                  </a:lnTo>
                  <a:lnTo>
                    <a:pt x="224" y="1766"/>
                  </a:lnTo>
                  <a:lnTo>
                    <a:pt x="224" y="1768"/>
                  </a:lnTo>
                  <a:lnTo>
                    <a:pt x="224" y="1772"/>
                  </a:lnTo>
                  <a:lnTo>
                    <a:pt x="230" y="1780"/>
                  </a:lnTo>
                  <a:lnTo>
                    <a:pt x="234" y="1786"/>
                  </a:lnTo>
                  <a:lnTo>
                    <a:pt x="234" y="1790"/>
                  </a:lnTo>
                  <a:lnTo>
                    <a:pt x="234" y="1794"/>
                  </a:lnTo>
                  <a:lnTo>
                    <a:pt x="230" y="1798"/>
                  </a:lnTo>
                  <a:lnTo>
                    <a:pt x="224" y="1806"/>
                  </a:lnTo>
                  <a:lnTo>
                    <a:pt x="222" y="1810"/>
                  </a:lnTo>
                  <a:lnTo>
                    <a:pt x="220" y="1816"/>
                  </a:lnTo>
                  <a:lnTo>
                    <a:pt x="222" y="1822"/>
                  </a:lnTo>
                  <a:lnTo>
                    <a:pt x="220" y="1822"/>
                  </a:lnTo>
                  <a:lnTo>
                    <a:pt x="216" y="1818"/>
                  </a:lnTo>
                  <a:lnTo>
                    <a:pt x="214" y="1820"/>
                  </a:lnTo>
                  <a:lnTo>
                    <a:pt x="214" y="1822"/>
                  </a:lnTo>
                  <a:lnTo>
                    <a:pt x="214" y="1826"/>
                  </a:lnTo>
                  <a:lnTo>
                    <a:pt x="220" y="1834"/>
                  </a:lnTo>
                  <a:lnTo>
                    <a:pt x="224" y="1840"/>
                  </a:lnTo>
                  <a:lnTo>
                    <a:pt x="224" y="1838"/>
                  </a:lnTo>
                  <a:lnTo>
                    <a:pt x="224" y="1836"/>
                  </a:lnTo>
                  <a:lnTo>
                    <a:pt x="222" y="1830"/>
                  </a:lnTo>
                  <a:lnTo>
                    <a:pt x="224" y="1828"/>
                  </a:lnTo>
                  <a:lnTo>
                    <a:pt x="228" y="1828"/>
                  </a:lnTo>
                  <a:lnTo>
                    <a:pt x="234" y="1832"/>
                  </a:lnTo>
                  <a:lnTo>
                    <a:pt x="240" y="1838"/>
                  </a:lnTo>
                  <a:lnTo>
                    <a:pt x="244" y="1840"/>
                  </a:lnTo>
                  <a:lnTo>
                    <a:pt x="246" y="1838"/>
                  </a:lnTo>
                  <a:lnTo>
                    <a:pt x="246" y="1834"/>
                  </a:lnTo>
                  <a:lnTo>
                    <a:pt x="246" y="1828"/>
                  </a:lnTo>
                  <a:lnTo>
                    <a:pt x="246" y="1826"/>
                  </a:lnTo>
                  <a:lnTo>
                    <a:pt x="246" y="1828"/>
                  </a:lnTo>
                  <a:lnTo>
                    <a:pt x="252" y="1830"/>
                  </a:lnTo>
                  <a:lnTo>
                    <a:pt x="260" y="1834"/>
                  </a:lnTo>
                  <a:lnTo>
                    <a:pt x="264" y="1834"/>
                  </a:lnTo>
                  <a:lnTo>
                    <a:pt x="266" y="1830"/>
                  </a:lnTo>
                  <a:lnTo>
                    <a:pt x="270" y="1826"/>
                  </a:lnTo>
                  <a:lnTo>
                    <a:pt x="274" y="1826"/>
                  </a:lnTo>
                  <a:lnTo>
                    <a:pt x="276" y="1828"/>
                  </a:lnTo>
                  <a:lnTo>
                    <a:pt x="278" y="1824"/>
                  </a:lnTo>
                  <a:lnTo>
                    <a:pt x="282" y="1822"/>
                  </a:lnTo>
                  <a:lnTo>
                    <a:pt x="286" y="1820"/>
                  </a:lnTo>
                  <a:lnTo>
                    <a:pt x="292" y="1820"/>
                  </a:lnTo>
                  <a:lnTo>
                    <a:pt x="292" y="1822"/>
                  </a:lnTo>
                  <a:lnTo>
                    <a:pt x="288" y="1826"/>
                  </a:lnTo>
                  <a:lnTo>
                    <a:pt x="280" y="1838"/>
                  </a:lnTo>
                  <a:lnTo>
                    <a:pt x="276" y="1844"/>
                  </a:lnTo>
                  <a:lnTo>
                    <a:pt x="276" y="1850"/>
                  </a:lnTo>
                  <a:lnTo>
                    <a:pt x="276" y="1854"/>
                  </a:lnTo>
                  <a:lnTo>
                    <a:pt x="278" y="1858"/>
                  </a:lnTo>
                  <a:lnTo>
                    <a:pt x="286" y="1866"/>
                  </a:lnTo>
                  <a:lnTo>
                    <a:pt x="292" y="1872"/>
                  </a:lnTo>
                  <a:lnTo>
                    <a:pt x="294" y="1876"/>
                  </a:lnTo>
                  <a:lnTo>
                    <a:pt x="296" y="1874"/>
                  </a:lnTo>
                  <a:lnTo>
                    <a:pt x="300" y="1872"/>
                  </a:lnTo>
                  <a:lnTo>
                    <a:pt x="302" y="1870"/>
                  </a:lnTo>
                  <a:lnTo>
                    <a:pt x="304" y="1870"/>
                  </a:lnTo>
                  <a:lnTo>
                    <a:pt x="308" y="1870"/>
                  </a:lnTo>
                  <a:lnTo>
                    <a:pt x="308" y="1872"/>
                  </a:lnTo>
                  <a:lnTo>
                    <a:pt x="308" y="1874"/>
                  </a:lnTo>
                  <a:lnTo>
                    <a:pt x="306" y="1878"/>
                  </a:lnTo>
                  <a:lnTo>
                    <a:pt x="306" y="1880"/>
                  </a:lnTo>
                  <a:lnTo>
                    <a:pt x="306" y="1882"/>
                  </a:lnTo>
                  <a:lnTo>
                    <a:pt x="308" y="1882"/>
                  </a:lnTo>
                  <a:lnTo>
                    <a:pt x="306" y="1884"/>
                  </a:lnTo>
                  <a:lnTo>
                    <a:pt x="300" y="1888"/>
                  </a:lnTo>
                  <a:lnTo>
                    <a:pt x="298" y="1890"/>
                  </a:lnTo>
                  <a:lnTo>
                    <a:pt x="298" y="1892"/>
                  </a:lnTo>
                  <a:lnTo>
                    <a:pt x="298" y="1894"/>
                  </a:lnTo>
                  <a:lnTo>
                    <a:pt x="302" y="1896"/>
                  </a:lnTo>
                  <a:lnTo>
                    <a:pt x="304" y="1898"/>
                  </a:lnTo>
                  <a:lnTo>
                    <a:pt x="302" y="1900"/>
                  </a:lnTo>
                  <a:lnTo>
                    <a:pt x="300" y="1902"/>
                  </a:lnTo>
                  <a:lnTo>
                    <a:pt x="300" y="1906"/>
                  </a:lnTo>
                  <a:lnTo>
                    <a:pt x="300" y="1910"/>
                  </a:lnTo>
                  <a:lnTo>
                    <a:pt x="302" y="1916"/>
                  </a:lnTo>
                  <a:lnTo>
                    <a:pt x="308" y="1924"/>
                  </a:lnTo>
                  <a:lnTo>
                    <a:pt x="304" y="1922"/>
                  </a:lnTo>
                  <a:lnTo>
                    <a:pt x="300" y="1918"/>
                  </a:lnTo>
                  <a:lnTo>
                    <a:pt x="296" y="1916"/>
                  </a:lnTo>
                  <a:lnTo>
                    <a:pt x="294" y="1918"/>
                  </a:lnTo>
                  <a:lnTo>
                    <a:pt x="296" y="1922"/>
                  </a:lnTo>
                  <a:lnTo>
                    <a:pt x="298" y="1926"/>
                  </a:lnTo>
                  <a:lnTo>
                    <a:pt x="294" y="1924"/>
                  </a:lnTo>
                  <a:lnTo>
                    <a:pt x="290" y="1922"/>
                  </a:lnTo>
                  <a:lnTo>
                    <a:pt x="286" y="1922"/>
                  </a:lnTo>
                  <a:lnTo>
                    <a:pt x="282" y="1922"/>
                  </a:lnTo>
                  <a:lnTo>
                    <a:pt x="276" y="1924"/>
                  </a:lnTo>
                  <a:lnTo>
                    <a:pt x="272" y="1924"/>
                  </a:lnTo>
                  <a:lnTo>
                    <a:pt x="270" y="1922"/>
                  </a:lnTo>
                  <a:lnTo>
                    <a:pt x="266" y="1924"/>
                  </a:lnTo>
                  <a:lnTo>
                    <a:pt x="264" y="1926"/>
                  </a:lnTo>
                  <a:lnTo>
                    <a:pt x="260" y="1926"/>
                  </a:lnTo>
                  <a:lnTo>
                    <a:pt x="256" y="1928"/>
                  </a:lnTo>
                  <a:lnTo>
                    <a:pt x="252" y="1932"/>
                  </a:lnTo>
                  <a:lnTo>
                    <a:pt x="246" y="1940"/>
                  </a:lnTo>
                  <a:lnTo>
                    <a:pt x="240" y="1944"/>
                  </a:lnTo>
                  <a:lnTo>
                    <a:pt x="236" y="1946"/>
                  </a:lnTo>
                  <a:lnTo>
                    <a:pt x="232" y="1950"/>
                  </a:lnTo>
                  <a:lnTo>
                    <a:pt x="230" y="1956"/>
                  </a:lnTo>
                  <a:lnTo>
                    <a:pt x="234" y="1954"/>
                  </a:lnTo>
                  <a:lnTo>
                    <a:pt x="238" y="1954"/>
                  </a:lnTo>
                  <a:lnTo>
                    <a:pt x="240" y="1954"/>
                  </a:lnTo>
                  <a:lnTo>
                    <a:pt x="244" y="1952"/>
                  </a:lnTo>
                  <a:lnTo>
                    <a:pt x="252" y="1948"/>
                  </a:lnTo>
                  <a:lnTo>
                    <a:pt x="256" y="1946"/>
                  </a:lnTo>
                  <a:lnTo>
                    <a:pt x="258" y="1946"/>
                  </a:lnTo>
                  <a:lnTo>
                    <a:pt x="256" y="1948"/>
                  </a:lnTo>
                  <a:lnTo>
                    <a:pt x="256" y="1954"/>
                  </a:lnTo>
                  <a:lnTo>
                    <a:pt x="258" y="1954"/>
                  </a:lnTo>
                  <a:lnTo>
                    <a:pt x="260" y="1956"/>
                  </a:lnTo>
                  <a:lnTo>
                    <a:pt x="258" y="1960"/>
                  </a:lnTo>
                  <a:lnTo>
                    <a:pt x="256" y="1964"/>
                  </a:lnTo>
                  <a:lnTo>
                    <a:pt x="256" y="1968"/>
                  </a:lnTo>
                  <a:lnTo>
                    <a:pt x="258" y="1974"/>
                  </a:lnTo>
                  <a:lnTo>
                    <a:pt x="258" y="1978"/>
                  </a:lnTo>
                  <a:lnTo>
                    <a:pt x="256" y="1982"/>
                  </a:lnTo>
                  <a:lnTo>
                    <a:pt x="252" y="1986"/>
                  </a:lnTo>
                  <a:lnTo>
                    <a:pt x="246" y="1990"/>
                  </a:lnTo>
                  <a:lnTo>
                    <a:pt x="232" y="1998"/>
                  </a:lnTo>
                  <a:lnTo>
                    <a:pt x="222" y="2000"/>
                  </a:lnTo>
                  <a:lnTo>
                    <a:pt x="216" y="2000"/>
                  </a:lnTo>
                  <a:lnTo>
                    <a:pt x="210" y="2006"/>
                  </a:lnTo>
                  <a:lnTo>
                    <a:pt x="208" y="2008"/>
                  </a:lnTo>
                  <a:lnTo>
                    <a:pt x="208" y="2010"/>
                  </a:lnTo>
                  <a:lnTo>
                    <a:pt x="212" y="2012"/>
                  </a:lnTo>
                  <a:lnTo>
                    <a:pt x="216" y="2012"/>
                  </a:lnTo>
                  <a:lnTo>
                    <a:pt x="216" y="2014"/>
                  </a:lnTo>
                  <a:lnTo>
                    <a:pt x="214" y="2016"/>
                  </a:lnTo>
                  <a:lnTo>
                    <a:pt x="214" y="2020"/>
                  </a:lnTo>
                  <a:lnTo>
                    <a:pt x="216" y="2024"/>
                  </a:lnTo>
                  <a:lnTo>
                    <a:pt x="224" y="2024"/>
                  </a:lnTo>
                  <a:lnTo>
                    <a:pt x="232" y="2022"/>
                  </a:lnTo>
                  <a:lnTo>
                    <a:pt x="240" y="2018"/>
                  </a:lnTo>
                  <a:lnTo>
                    <a:pt x="246" y="2018"/>
                  </a:lnTo>
                  <a:lnTo>
                    <a:pt x="250" y="2022"/>
                  </a:lnTo>
                  <a:lnTo>
                    <a:pt x="250" y="2026"/>
                  </a:lnTo>
                  <a:lnTo>
                    <a:pt x="248" y="2028"/>
                  </a:lnTo>
                  <a:lnTo>
                    <a:pt x="250" y="2030"/>
                  </a:lnTo>
                  <a:lnTo>
                    <a:pt x="256" y="2028"/>
                  </a:lnTo>
                  <a:lnTo>
                    <a:pt x="260" y="2028"/>
                  </a:lnTo>
                  <a:lnTo>
                    <a:pt x="264" y="2028"/>
                  </a:lnTo>
                  <a:lnTo>
                    <a:pt x="270" y="2030"/>
                  </a:lnTo>
                  <a:lnTo>
                    <a:pt x="274" y="2034"/>
                  </a:lnTo>
                  <a:lnTo>
                    <a:pt x="280" y="2038"/>
                  </a:lnTo>
                  <a:lnTo>
                    <a:pt x="284" y="2040"/>
                  </a:lnTo>
                  <a:lnTo>
                    <a:pt x="288" y="2040"/>
                  </a:lnTo>
                  <a:lnTo>
                    <a:pt x="292" y="2038"/>
                  </a:lnTo>
                  <a:lnTo>
                    <a:pt x="298" y="2032"/>
                  </a:lnTo>
                  <a:lnTo>
                    <a:pt x="302" y="2030"/>
                  </a:lnTo>
                  <a:lnTo>
                    <a:pt x="304" y="2028"/>
                  </a:lnTo>
                  <a:lnTo>
                    <a:pt x="310" y="2026"/>
                  </a:lnTo>
                  <a:lnTo>
                    <a:pt x="314" y="2024"/>
                  </a:lnTo>
                  <a:lnTo>
                    <a:pt x="320" y="2020"/>
                  </a:lnTo>
                  <a:lnTo>
                    <a:pt x="326" y="2016"/>
                  </a:lnTo>
                  <a:lnTo>
                    <a:pt x="322" y="2022"/>
                  </a:lnTo>
                  <a:lnTo>
                    <a:pt x="318" y="2026"/>
                  </a:lnTo>
                  <a:lnTo>
                    <a:pt x="312" y="2032"/>
                  </a:lnTo>
                  <a:lnTo>
                    <a:pt x="306" y="2036"/>
                  </a:lnTo>
                  <a:lnTo>
                    <a:pt x="304" y="2044"/>
                  </a:lnTo>
                  <a:lnTo>
                    <a:pt x="302" y="2048"/>
                  </a:lnTo>
                  <a:lnTo>
                    <a:pt x="294" y="2050"/>
                  </a:lnTo>
                  <a:lnTo>
                    <a:pt x="284" y="2050"/>
                  </a:lnTo>
                  <a:lnTo>
                    <a:pt x="280" y="2050"/>
                  </a:lnTo>
                  <a:lnTo>
                    <a:pt x="274" y="2048"/>
                  </a:lnTo>
                  <a:lnTo>
                    <a:pt x="262" y="2048"/>
                  </a:lnTo>
                  <a:lnTo>
                    <a:pt x="256" y="2048"/>
                  </a:lnTo>
                  <a:lnTo>
                    <a:pt x="252" y="2050"/>
                  </a:lnTo>
                  <a:lnTo>
                    <a:pt x="252" y="2052"/>
                  </a:lnTo>
                  <a:lnTo>
                    <a:pt x="252" y="2054"/>
                  </a:lnTo>
                  <a:lnTo>
                    <a:pt x="252" y="2058"/>
                  </a:lnTo>
                  <a:lnTo>
                    <a:pt x="250" y="2058"/>
                  </a:lnTo>
                  <a:lnTo>
                    <a:pt x="246" y="2060"/>
                  </a:lnTo>
                  <a:lnTo>
                    <a:pt x="242" y="2060"/>
                  </a:lnTo>
                  <a:lnTo>
                    <a:pt x="238" y="2062"/>
                  </a:lnTo>
                  <a:lnTo>
                    <a:pt x="238" y="2066"/>
                  </a:lnTo>
                  <a:lnTo>
                    <a:pt x="238" y="2070"/>
                  </a:lnTo>
                  <a:lnTo>
                    <a:pt x="238" y="2074"/>
                  </a:lnTo>
                  <a:lnTo>
                    <a:pt x="236" y="2076"/>
                  </a:lnTo>
                  <a:lnTo>
                    <a:pt x="232" y="2078"/>
                  </a:lnTo>
                  <a:lnTo>
                    <a:pt x="230" y="2082"/>
                  </a:lnTo>
                  <a:lnTo>
                    <a:pt x="230" y="2084"/>
                  </a:lnTo>
                  <a:lnTo>
                    <a:pt x="226" y="2086"/>
                  </a:lnTo>
                  <a:lnTo>
                    <a:pt x="220" y="2092"/>
                  </a:lnTo>
                  <a:lnTo>
                    <a:pt x="214" y="2100"/>
                  </a:lnTo>
                  <a:lnTo>
                    <a:pt x="210" y="2106"/>
                  </a:lnTo>
                  <a:lnTo>
                    <a:pt x="206" y="2106"/>
                  </a:lnTo>
                  <a:lnTo>
                    <a:pt x="202" y="2108"/>
                  </a:lnTo>
                  <a:lnTo>
                    <a:pt x="198" y="2108"/>
                  </a:lnTo>
                  <a:lnTo>
                    <a:pt x="194" y="2108"/>
                  </a:lnTo>
                  <a:lnTo>
                    <a:pt x="192" y="2112"/>
                  </a:lnTo>
                  <a:lnTo>
                    <a:pt x="192" y="2114"/>
                  </a:lnTo>
                  <a:lnTo>
                    <a:pt x="192" y="2118"/>
                  </a:lnTo>
                  <a:lnTo>
                    <a:pt x="194" y="2118"/>
                  </a:lnTo>
                  <a:lnTo>
                    <a:pt x="196" y="2118"/>
                  </a:lnTo>
                  <a:lnTo>
                    <a:pt x="200" y="2116"/>
                  </a:lnTo>
                  <a:lnTo>
                    <a:pt x="202" y="2116"/>
                  </a:lnTo>
                  <a:lnTo>
                    <a:pt x="206" y="2118"/>
                  </a:lnTo>
                  <a:lnTo>
                    <a:pt x="210" y="2122"/>
                  </a:lnTo>
                  <a:lnTo>
                    <a:pt x="212" y="2122"/>
                  </a:lnTo>
                  <a:lnTo>
                    <a:pt x="214" y="2122"/>
                  </a:lnTo>
                  <a:lnTo>
                    <a:pt x="216" y="2120"/>
                  </a:lnTo>
                  <a:lnTo>
                    <a:pt x="216" y="2118"/>
                  </a:lnTo>
                  <a:lnTo>
                    <a:pt x="218" y="2116"/>
                  </a:lnTo>
                  <a:lnTo>
                    <a:pt x="222" y="2112"/>
                  </a:lnTo>
                  <a:lnTo>
                    <a:pt x="226" y="2110"/>
                  </a:lnTo>
                  <a:lnTo>
                    <a:pt x="230" y="2106"/>
                  </a:lnTo>
                  <a:lnTo>
                    <a:pt x="234" y="2102"/>
                  </a:lnTo>
                  <a:lnTo>
                    <a:pt x="244" y="2100"/>
                  </a:lnTo>
                  <a:lnTo>
                    <a:pt x="252" y="2100"/>
                  </a:lnTo>
                  <a:lnTo>
                    <a:pt x="258" y="2102"/>
                  </a:lnTo>
                  <a:lnTo>
                    <a:pt x="270" y="2108"/>
                  </a:lnTo>
                  <a:lnTo>
                    <a:pt x="274" y="2110"/>
                  </a:lnTo>
                  <a:lnTo>
                    <a:pt x="276" y="2108"/>
                  </a:lnTo>
                  <a:lnTo>
                    <a:pt x="280" y="2098"/>
                  </a:lnTo>
                  <a:lnTo>
                    <a:pt x="282" y="2088"/>
                  </a:lnTo>
                  <a:lnTo>
                    <a:pt x="284" y="2086"/>
                  </a:lnTo>
                  <a:lnTo>
                    <a:pt x="286" y="2084"/>
                  </a:lnTo>
                  <a:lnTo>
                    <a:pt x="288" y="2086"/>
                  </a:lnTo>
                  <a:lnTo>
                    <a:pt x="290" y="2084"/>
                  </a:lnTo>
                  <a:lnTo>
                    <a:pt x="298" y="2080"/>
                  </a:lnTo>
                  <a:lnTo>
                    <a:pt x="302" y="2078"/>
                  </a:lnTo>
                  <a:lnTo>
                    <a:pt x="306" y="2078"/>
                  </a:lnTo>
                  <a:lnTo>
                    <a:pt x="312" y="2080"/>
                  </a:lnTo>
                  <a:lnTo>
                    <a:pt x="316" y="2084"/>
                  </a:lnTo>
                  <a:lnTo>
                    <a:pt x="322" y="2088"/>
                  </a:lnTo>
                  <a:lnTo>
                    <a:pt x="324" y="2088"/>
                  </a:lnTo>
                  <a:lnTo>
                    <a:pt x="328" y="2086"/>
                  </a:lnTo>
                  <a:lnTo>
                    <a:pt x="330" y="2086"/>
                  </a:lnTo>
                  <a:lnTo>
                    <a:pt x="334" y="2086"/>
                  </a:lnTo>
                  <a:lnTo>
                    <a:pt x="342" y="2086"/>
                  </a:lnTo>
                  <a:lnTo>
                    <a:pt x="344" y="2084"/>
                  </a:lnTo>
                  <a:lnTo>
                    <a:pt x="346" y="2082"/>
                  </a:lnTo>
                  <a:lnTo>
                    <a:pt x="356" y="2078"/>
                  </a:lnTo>
                  <a:lnTo>
                    <a:pt x="366" y="2076"/>
                  </a:lnTo>
                  <a:lnTo>
                    <a:pt x="368" y="2074"/>
                  </a:lnTo>
                  <a:lnTo>
                    <a:pt x="368" y="2072"/>
                  </a:lnTo>
                  <a:lnTo>
                    <a:pt x="374" y="2074"/>
                  </a:lnTo>
                  <a:lnTo>
                    <a:pt x="380" y="2076"/>
                  </a:lnTo>
                  <a:lnTo>
                    <a:pt x="382" y="2076"/>
                  </a:lnTo>
                  <a:lnTo>
                    <a:pt x="384" y="2074"/>
                  </a:lnTo>
                  <a:lnTo>
                    <a:pt x="386" y="2076"/>
                  </a:lnTo>
                  <a:lnTo>
                    <a:pt x="388" y="2078"/>
                  </a:lnTo>
                  <a:lnTo>
                    <a:pt x="392" y="2078"/>
                  </a:lnTo>
                  <a:lnTo>
                    <a:pt x="400" y="2074"/>
                  </a:lnTo>
                  <a:lnTo>
                    <a:pt x="410" y="2072"/>
                  </a:lnTo>
                  <a:lnTo>
                    <a:pt x="416" y="2074"/>
                  </a:lnTo>
                  <a:lnTo>
                    <a:pt x="422" y="2074"/>
                  </a:lnTo>
                  <a:lnTo>
                    <a:pt x="428" y="2076"/>
                  </a:lnTo>
                  <a:lnTo>
                    <a:pt x="432" y="2076"/>
                  </a:lnTo>
                  <a:lnTo>
                    <a:pt x="440" y="2074"/>
                  </a:lnTo>
                  <a:lnTo>
                    <a:pt x="448" y="2070"/>
                  </a:lnTo>
                  <a:lnTo>
                    <a:pt x="456" y="2068"/>
                  </a:lnTo>
                  <a:lnTo>
                    <a:pt x="460" y="2068"/>
                  </a:lnTo>
                  <a:lnTo>
                    <a:pt x="462" y="2064"/>
                  </a:lnTo>
                  <a:lnTo>
                    <a:pt x="464" y="2060"/>
                  </a:lnTo>
                  <a:lnTo>
                    <a:pt x="470" y="2056"/>
                  </a:lnTo>
                  <a:lnTo>
                    <a:pt x="478" y="2052"/>
                  </a:lnTo>
                  <a:lnTo>
                    <a:pt x="480" y="2048"/>
                  </a:lnTo>
                  <a:lnTo>
                    <a:pt x="480" y="2044"/>
                  </a:lnTo>
                  <a:lnTo>
                    <a:pt x="480" y="2040"/>
                  </a:lnTo>
                  <a:lnTo>
                    <a:pt x="480" y="2038"/>
                  </a:lnTo>
                  <a:lnTo>
                    <a:pt x="478" y="2038"/>
                  </a:lnTo>
                  <a:lnTo>
                    <a:pt x="472" y="2038"/>
                  </a:lnTo>
                  <a:lnTo>
                    <a:pt x="462" y="2040"/>
                  </a:lnTo>
                  <a:lnTo>
                    <a:pt x="456" y="2040"/>
                  </a:lnTo>
                  <a:lnTo>
                    <a:pt x="450" y="2038"/>
                  </a:lnTo>
                  <a:lnTo>
                    <a:pt x="448" y="2036"/>
                  </a:lnTo>
                  <a:lnTo>
                    <a:pt x="450" y="2036"/>
                  </a:lnTo>
                  <a:lnTo>
                    <a:pt x="446" y="2034"/>
                  </a:lnTo>
                  <a:lnTo>
                    <a:pt x="444" y="2032"/>
                  </a:lnTo>
                  <a:lnTo>
                    <a:pt x="448" y="2030"/>
                  </a:lnTo>
                  <a:lnTo>
                    <a:pt x="456" y="2030"/>
                  </a:lnTo>
                  <a:lnTo>
                    <a:pt x="458" y="2028"/>
                  </a:lnTo>
                  <a:lnTo>
                    <a:pt x="460" y="2026"/>
                  </a:lnTo>
                  <a:lnTo>
                    <a:pt x="460" y="2020"/>
                  </a:lnTo>
                  <a:lnTo>
                    <a:pt x="458" y="2020"/>
                  </a:lnTo>
                  <a:lnTo>
                    <a:pt x="456" y="2020"/>
                  </a:lnTo>
                  <a:lnTo>
                    <a:pt x="458" y="2016"/>
                  </a:lnTo>
                  <a:lnTo>
                    <a:pt x="462" y="2014"/>
                  </a:lnTo>
                  <a:lnTo>
                    <a:pt x="464" y="2014"/>
                  </a:lnTo>
                  <a:lnTo>
                    <a:pt x="472" y="2014"/>
                  </a:lnTo>
                  <a:lnTo>
                    <a:pt x="476" y="2014"/>
                  </a:lnTo>
                  <a:lnTo>
                    <a:pt x="476" y="2012"/>
                  </a:lnTo>
                  <a:lnTo>
                    <a:pt x="474" y="2010"/>
                  </a:lnTo>
                  <a:lnTo>
                    <a:pt x="474" y="2008"/>
                  </a:lnTo>
                  <a:lnTo>
                    <a:pt x="474" y="2006"/>
                  </a:lnTo>
                  <a:lnTo>
                    <a:pt x="482" y="2000"/>
                  </a:lnTo>
                  <a:lnTo>
                    <a:pt x="486" y="1996"/>
                  </a:lnTo>
                  <a:lnTo>
                    <a:pt x="490" y="1990"/>
                  </a:lnTo>
                  <a:lnTo>
                    <a:pt x="494" y="1982"/>
                  </a:lnTo>
                  <a:lnTo>
                    <a:pt x="494" y="1970"/>
                  </a:lnTo>
                  <a:close/>
                  <a:moveTo>
                    <a:pt x="662" y="1344"/>
                  </a:moveTo>
                  <a:lnTo>
                    <a:pt x="662" y="1344"/>
                  </a:lnTo>
                  <a:lnTo>
                    <a:pt x="660" y="1344"/>
                  </a:lnTo>
                  <a:lnTo>
                    <a:pt x="656" y="1346"/>
                  </a:lnTo>
                  <a:lnTo>
                    <a:pt x="656" y="1350"/>
                  </a:lnTo>
                  <a:lnTo>
                    <a:pt x="656" y="1354"/>
                  </a:lnTo>
                  <a:lnTo>
                    <a:pt x="660" y="1354"/>
                  </a:lnTo>
                  <a:lnTo>
                    <a:pt x="662" y="1352"/>
                  </a:lnTo>
                  <a:lnTo>
                    <a:pt x="664" y="1348"/>
                  </a:lnTo>
                  <a:lnTo>
                    <a:pt x="664" y="1346"/>
                  </a:lnTo>
                  <a:lnTo>
                    <a:pt x="662" y="1344"/>
                  </a:lnTo>
                  <a:close/>
                  <a:moveTo>
                    <a:pt x="652" y="1354"/>
                  </a:moveTo>
                  <a:lnTo>
                    <a:pt x="652" y="1354"/>
                  </a:lnTo>
                  <a:lnTo>
                    <a:pt x="650" y="1352"/>
                  </a:lnTo>
                  <a:lnTo>
                    <a:pt x="648" y="1352"/>
                  </a:lnTo>
                  <a:lnTo>
                    <a:pt x="646" y="1352"/>
                  </a:lnTo>
                  <a:lnTo>
                    <a:pt x="644" y="1356"/>
                  </a:lnTo>
                  <a:lnTo>
                    <a:pt x="646" y="1358"/>
                  </a:lnTo>
                  <a:lnTo>
                    <a:pt x="648" y="1358"/>
                  </a:lnTo>
                  <a:lnTo>
                    <a:pt x="652" y="1356"/>
                  </a:lnTo>
                  <a:lnTo>
                    <a:pt x="652" y="1354"/>
                  </a:lnTo>
                  <a:close/>
                  <a:moveTo>
                    <a:pt x="150" y="1398"/>
                  </a:moveTo>
                  <a:lnTo>
                    <a:pt x="150" y="1398"/>
                  </a:lnTo>
                  <a:lnTo>
                    <a:pt x="148" y="1396"/>
                  </a:lnTo>
                  <a:lnTo>
                    <a:pt x="146" y="1394"/>
                  </a:lnTo>
                  <a:lnTo>
                    <a:pt x="146" y="1396"/>
                  </a:lnTo>
                  <a:lnTo>
                    <a:pt x="144" y="1398"/>
                  </a:lnTo>
                  <a:lnTo>
                    <a:pt x="146" y="1402"/>
                  </a:lnTo>
                  <a:lnTo>
                    <a:pt x="152" y="1410"/>
                  </a:lnTo>
                  <a:lnTo>
                    <a:pt x="154" y="1412"/>
                  </a:lnTo>
                  <a:lnTo>
                    <a:pt x="156" y="1412"/>
                  </a:lnTo>
                  <a:lnTo>
                    <a:pt x="158" y="1412"/>
                  </a:lnTo>
                  <a:lnTo>
                    <a:pt x="156" y="1410"/>
                  </a:lnTo>
                  <a:lnTo>
                    <a:pt x="154" y="1404"/>
                  </a:lnTo>
                  <a:lnTo>
                    <a:pt x="154" y="1400"/>
                  </a:lnTo>
                  <a:lnTo>
                    <a:pt x="150" y="1398"/>
                  </a:lnTo>
                  <a:close/>
                  <a:moveTo>
                    <a:pt x="732" y="1304"/>
                  </a:moveTo>
                  <a:lnTo>
                    <a:pt x="732" y="1304"/>
                  </a:lnTo>
                  <a:lnTo>
                    <a:pt x="734" y="1302"/>
                  </a:lnTo>
                  <a:lnTo>
                    <a:pt x="732" y="1300"/>
                  </a:lnTo>
                  <a:lnTo>
                    <a:pt x="730" y="1298"/>
                  </a:lnTo>
                  <a:lnTo>
                    <a:pt x="728" y="1300"/>
                  </a:lnTo>
                  <a:lnTo>
                    <a:pt x="726" y="1302"/>
                  </a:lnTo>
                  <a:lnTo>
                    <a:pt x="724" y="1302"/>
                  </a:lnTo>
                  <a:lnTo>
                    <a:pt x="722" y="1300"/>
                  </a:lnTo>
                  <a:lnTo>
                    <a:pt x="720" y="1302"/>
                  </a:lnTo>
                  <a:lnTo>
                    <a:pt x="720" y="1304"/>
                  </a:lnTo>
                  <a:lnTo>
                    <a:pt x="724" y="1306"/>
                  </a:lnTo>
                  <a:lnTo>
                    <a:pt x="732" y="1304"/>
                  </a:lnTo>
                  <a:close/>
                  <a:moveTo>
                    <a:pt x="618" y="1384"/>
                  </a:moveTo>
                  <a:lnTo>
                    <a:pt x="618" y="1384"/>
                  </a:lnTo>
                  <a:lnTo>
                    <a:pt x="622" y="1384"/>
                  </a:lnTo>
                  <a:lnTo>
                    <a:pt x="626" y="1382"/>
                  </a:lnTo>
                  <a:lnTo>
                    <a:pt x="628" y="1380"/>
                  </a:lnTo>
                  <a:lnTo>
                    <a:pt x="628" y="1378"/>
                  </a:lnTo>
                  <a:lnTo>
                    <a:pt x="622" y="1378"/>
                  </a:lnTo>
                  <a:lnTo>
                    <a:pt x="618" y="1378"/>
                  </a:lnTo>
                  <a:lnTo>
                    <a:pt x="616" y="1380"/>
                  </a:lnTo>
                  <a:lnTo>
                    <a:pt x="618" y="1384"/>
                  </a:lnTo>
                  <a:close/>
                  <a:moveTo>
                    <a:pt x="620" y="1456"/>
                  </a:moveTo>
                  <a:lnTo>
                    <a:pt x="620" y="1456"/>
                  </a:lnTo>
                  <a:lnTo>
                    <a:pt x="616" y="1454"/>
                  </a:lnTo>
                  <a:lnTo>
                    <a:pt x="618" y="1456"/>
                  </a:lnTo>
                  <a:lnTo>
                    <a:pt x="622" y="1462"/>
                  </a:lnTo>
                  <a:lnTo>
                    <a:pt x="624" y="1462"/>
                  </a:lnTo>
                  <a:lnTo>
                    <a:pt x="626" y="1464"/>
                  </a:lnTo>
                  <a:lnTo>
                    <a:pt x="624" y="1462"/>
                  </a:lnTo>
                  <a:lnTo>
                    <a:pt x="622" y="1458"/>
                  </a:lnTo>
                  <a:lnTo>
                    <a:pt x="620" y="1456"/>
                  </a:lnTo>
                  <a:close/>
                  <a:moveTo>
                    <a:pt x="630" y="1474"/>
                  </a:moveTo>
                  <a:lnTo>
                    <a:pt x="630" y="1474"/>
                  </a:lnTo>
                  <a:lnTo>
                    <a:pt x="626" y="1468"/>
                  </a:lnTo>
                  <a:lnTo>
                    <a:pt x="622" y="1466"/>
                  </a:lnTo>
                  <a:lnTo>
                    <a:pt x="622" y="1468"/>
                  </a:lnTo>
                  <a:lnTo>
                    <a:pt x="626" y="1474"/>
                  </a:lnTo>
                  <a:lnTo>
                    <a:pt x="628" y="1476"/>
                  </a:lnTo>
                  <a:lnTo>
                    <a:pt x="630" y="1474"/>
                  </a:lnTo>
                  <a:close/>
                  <a:moveTo>
                    <a:pt x="624" y="1490"/>
                  </a:moveTo>
                  <a:lnTo>
                    <a:pt x="624" y="1490"/>
                  </a:lnTo>
                  <a:lnTo>
                    <a:pt x="626" y="1490"/>
                  </a:lnTo>
                  <a:lnTo>
                    <a:pt x="626" y="1486"/>
                  </a:lnTo>
                  <a:lnTo>
                    <a:pt x="624" y="1476"/>
                  </a:lnTo>
                  <a:lnTo>
                    <a:pt x="622" y="1474"/>
                  </a:lnTo>
                  <a:lnTo>
                    <a:pt x="622" y="1476"/>
                  </a:lnTo>
                  <a:lnTo>
                    <a:pt x="622" y="1480"/>
                  </a:lnTo>
                  <a:lnTo>
                    <a:pt x="622" y="1486"/>
                  </a:lnTo>
                  <a:lnTo>
                    <a:pt x="622" y="1490"/>
                  </a:lnTo>
                  <a:lnTo>
                    <a:pt x="624" y="1490"/>
                  </a:lnTo>
                  <a:close/>
                  <a:moveTo>
                    <a:pt x="302" y="1578"/>
                  </a:moveTo>
                  <a:lnTo>
                    <a:pt x="302" y="1578"/>
                  </a:lnTo>
                  <a:lnTo>
                    <a:pt x="300" y="1580"/>
                  </a:lnTo>
                  <a:lnTo>
                    <a:pt x="300" y="1582"/>
                  </a:lnTo>
                  <a:lnTo>
                    <a:pt x="302" y="1582"/>
                  </a:lnTo>
                  <a:lnTo>
                    <a:pt x="304" y="1584"/>
                  </a:lnTo>
                  <a:lnTo>
                    <a:pt x="306" y="1582"/>
                  </a:lnTo>
                  <a:lnTo>
                    <a:pt x="306" y="1580"/>
                  </a:lnTo>
                  <a:lnTo>
                    <a:pt x="304" y="1578"/>
                  </a:lnTo>
                  <a:lnTo>
                    <a:pt x="302" y="1578"/>
                  </a:lnTo>
                  <a:close/>
                  <a:moveTo>
                    <a:pt x="160" y="1386"/>
                  </a:moveTo>
                  <a:lnTo>
                    <a:pt x="160" y="1386"/>
                  </a:lnTo>
                  <a:lnTo>
                    <a:pt x="158" y="1382"/>
                  </a:lnTo>
                  <a:lnTo>
                    <a:pt x="154" y="1378"/>
                  </a:lnTo>
                  <a:lnTo>
                    <a:pt x="150" y="1378"/>
                  </a:lnTo>
                  <a:lnTo>
                    <a:pt x="148" y="1378"/>
                  </a:lnTo>
                  <a:lnTo>
                    <a:pt x="148" y="1380"/>
                  </a:lnTo>
                  <a:lnTo>
                    <a:pt x="148" y="1382"/>
                  </a:lnTo>
                  <a:lnTo>
                    <a:pt x="152" y="1384"/>
                  </a:lnTo>
                  <a:lnTo>
                    <a:pt x="156" y="1386"/>
                  </a:lnTo>
                  <a:lnTo>
                    <a:pt x="160" y="1386"/>
                  </a:lnTo>
                  <a:close/>
                  <a:moveTo>
                    <a:pt x="320" y="1546"/>
                  </a:moveTo>
                  <a:lnTo>
                    <a:pt x="320" y="1546"/>
                  </a:lnTo>
                  <a:lnTo>
                    <a:pt x="318" y="1546"/>
                  </a:lnTo>
                  <a:lnTo>
                    <a:pt x="316" y="1546"/>
                  </a:lnTo>
                  <a:lnTo>
                    <a:pt x="314" y="1548"/>
                  </a:lnTo>
                  <a:lnTo>
                    <a:pt x="312" y="1552"/>
                  </a:lnTo>
                  <a:lnTo>
                    <a:pt x="314" y="1552"/>
                  </a:lnTo>
                  <a:lnTo>
                    <a:pt x="318" y="1552"/>
                  </a:lnTo>
                  <a:lnTo>
                    <a:pt x="318" y="1550"/>
                  </a:lnTo>
                  <a:lnTo>
                    <a:pt x="320" y="1548"/>
                  </a:lnTo>
                  <a:lnTo>
                    <a:pt x="322" y="1546"/>
                  </a:lnTo>
                  <a:lnTo>
                    <a:pt x="320" y="1546"/>
                  </a:lnTo>
                  <a:close/>
                  <a:moveTo>
                    <a:pt x="354" y="1486"/>
                  </a:moveTo>
                  <a:lnTo>
                    <a:pt x="354" y="1486"/>
                  </a:lnTo>
                  <a:lnTo>
                    <a:pt x="356" y="1488"/>
                  </a:lnTo>
                  <a:lnTo>
                    <a:pt x="356" y="1490"/>
                  </a:lnTo>
                  <a:lnTo>
                    <a:pt x="358" y="1488"/>
                  </a:lnTo>
                  <a:lnTo>
                    <a:pt x="362" y="1490"/>
                  </a:lnTo>
                  <a:lnTo>
                    <a:pt x="364" y="1492"/>
                  </a:lnTo>
                  <a:lnTo>
                    <a:pt x="364" y="1490"/>
                  </a:lnTo>
                  <a:lnTo>
                    <a:pt x="366" y="1488"/>
                  </a:lnTo>
                  <a:lnTo>
                    <a:pt x="370" y="1490"/>
                  </a:lnTo>
                  <a:lnTo>
                    <a:pt x="372" y="1492"/>
                  </a:lnTo>
                  <a:lnTo>
                    <a:pt x="372" y="1494"/>
                  </a:lnTo>
                  <a:lnTo>
                    <a:pt x="370" y="1500"/>
                  </a:lnTo>
                  <a:lnTo>
                    <a:pt x="368" y="1506"/>
                  </a:lnTo>
                  <a:lnTo>
                    <a:pt x="368" y="1508"/>
                  </a:lnTo>
                  <a:lnTo>
                    <a:pt x="370" y="1512"/>
                  </a:lnTo>
                  <a:lnTo>
                    <a:pt x="372" y="1512"/>
                  </a:lnTo>
                  <a:lnTo>
                    <a:pt x="372" y="1510"/>
                  </a:lnTo>
                  <a:lnTo>
                    <a:pt x="374" y="1502"/>
                  </a:lnTo>
                  <a:lnTo>
                    <a:pt x="376" y="1496"/>
                  </a:lnTo>
                  <a:lnTo>
                    <a:pt x="374" y="1490"/>
                  </a:lnTo>
                  <a:lnTo>
                    <a:pt x="374" y="1488"/>
                  </a:lnTo>
                  <a:lnTo>
                    <a:pt x="376" y="1484"/>
                  </a:lnTo>
                  <a:lnTo>
                    <a:pt x="380" y="1476"/>
                  </a:lnTo>
                  <a:lnTo>
                    <a:pt x="380" y="1472"/>
                  </a:lnTo>
                  <a:lnTo>
                    <a:pt x="378" y="1474"/>
                  </a:lnTo>
                  <a:lnTo>
                    <a:pt x="376" y="1476"/>
                  </a:lnTo>
                  <a:lnTo>
                    <a:pt x="376" y="1474"/>
                  </a:lnTo>
                  <a:lnTo>
                    <a:pt x="376" y="1472"/>
                  </a:lnTo>
                  <a:lnTo>
                    <a:pt x="374" y="1470"/>
                  </a:lnTo>
                  <a:lnTo>
                    <a:pt x="372" y="1470"/>
                  </a:lnTo>
                  <a:lnTo>
                    <a:pt x="372" y="1472"/>
                  </a:lnTo>
                  <a:lnTo>
                    <a:pt x="370" y="1474"/>
                  </a:lnTo>
                  <a:lnTo>
                    <a:pt x="370" y="1472"/>
                  </a:lnTo>
                  <a:lnTo>
                    <a:pt x="370" y="1462"/>
                  </a:lnTo>
                  <a:lnTo>
                    <a:pt x="370" y="1460"/>
                  </a:lnTo>
                  <a:lnTo>
                    <a:pt x="368" y="1460"/>
                  </a:lnTo>
                  <a:lnTo>
                    <a:pt x="364" y="1464"/>
                  </a:lnTo>
                  <a:lnTo>
                    <a:pt x="358" y="1468"/>
                  </a:lnTo>
                  <a:lnTo>
                    <a:pt x="358" y="1470"/>
                  </a:lnTo>
                  <a:lnTo>
                    <a:pt x="364" y="1474"/>
                  </a:lnTo>
                  <a:lnTo>
                    <a:pt x="368" y="1476"/>
                  </a:lnTo>
                  <a:lnTo>
                    <a:pt x="368" y="1480"/>
                  </a:lnTo>
                  <a:lnTo>
                    <a:pt x="366" y="1482"/>
                  </a:lnTo>
                  <a:lnTo>
                    <a:pt x="360" y="1482"/>
                  </a:lnTo>
                  <a:lnTo>
                    <a:pt x="356" y="1482"/>
                  </a:lnTo>
                  <a:lnTo>
                    <a:pt x="356" y="1484"/>
                  </a:lnTo>
                  <a:lnTo>
                    <a:pt x="354" y="1486"/>
                  </a:lnTo>
                  <a:close/>
                  <a:moveTo>
                    <a:pt x="312" y="1560"/>
                  </a:moveTo>
                  <a:lnTo>
                    <a:pt x="312" y="1560"/>
                  </a:lnTo>
                  <a:lnTo>
                    <a:pt x="312" y="1562"/>
                  </a:lnTo>
                  <a:lnTo>
                    <a:pt x="314" y="1562"/>
                  </a:lnTo>
                  <a:lnTo>
                    <a:pt x="318" y="1560"/>
                  </a:lnTo>
                  <a:lnTo>
                    <a:pt x="316" y="1558"/>
                  </a:lnTo>
                  <a:lnTo>
                    <a:pt x="314" y="1556"/>
                  </a:lnTo>
                  <a:lnTo>
                    <a:pt x="312" y="1560"/>
                  </a:lnTo>
                  <a:close/>
                  <a:moveTo>
                    <a:pt x="744" y="1294"/>
                  </a:moveTo>
                  <a:lnTo>
                    <a:pt x="744" y="1294"/>
                  </a:lnTo>
                  <a:lnTo>
                    <a:pt x="746" y="1296"/>
                  </a:lnTo>
                  <a:lnTo>
                    <a:pt x="748" y="1296"/>
                  </a:lnTo>
                  <a:lnTo>
                    <a:pt x="750" y="1294"/>
                  </a:lnTo>
                  <a:lnTo>
                    <a:pt x="752" y="1292"/>
                  </a:lnTo>
                  <a:lnTo>
                    <a:pt x="748" y="1288"/>
                  </a:lnTo>
                  <a:lnTo>
                    <a:pt x="746" y="1288"/>
                  </a:lnTo>
                  <a:lnTo>
                    <a:pt x="744" y="1290"/>
                  </a:lnTo>
                  <a:lnTo>
                    <a:pt x="744" y="1294"/>
                  </a:lnTo>
                  <a:close/>
                  <a:moveTo>
                    <a:pt x="380" y="1462"/>
                  </a:moveTo>
                  <a:lnTo>
                    <a:pt x="380" y="1462"/>
                  </a:lnTo>
                  <a:lnTo>
                    <a:pt x="382" y="1460"/>
                  </a:lnTo>
                  <a:lnTo>
                    <a:pt x="382" y="1456"/>
                  </a:lnTo>
                  <a:lnTo>
                    <a:pt x="382" y="1454"/>
                  </a:lnTo>
                  <a:lnTo>
                    <a:pt x="380" y="1454"/>
                  </a:lnTo>
                  <a:lnTo>
                    <a:pt x="378" y="1454"/>
                  </a:lnTo>
                  <a:lnTo>
                    <a:pt x="378" y="1456"/>
                  </a:lnTo>
                  <a:lnTo>
                    <a:pt x="376" y="1460"/>
                  </a:lnTo>
                  <a:lnTo>
                    <a:pt x="374" y="1462"/>
                  </a:lnTo>
                  <a:lnTo>
                    <a:pt x="376" y="1468"/>
                  </a:lnTo>
                  <a:lnTo>
                    <a:pt x="378" y="1468"/>
                  </a:lnTo>
                  <a:lnTo>
                    <a:pt x="378" y="1466"/>
                  </a:lnTo>
                  <a:lnTo>
                    <a:pt x="380" y="1464"/>
                  </a:lnTo>
                  <a:lnTo>
                    <a:pt x="380" y="1462"/>
                  </a:lnTo>
                  <a:close/>
                  <a:moveTo>
                    <a:pt x="134" y="1090"/>
                  </a:moveTo>
                  <a:lnTo>
                    <a:pt x="134" y="1090"/>
                  </a:lnTo>
                  <a:lnTo>
                    <a:pt x="148" y="1086"/>
                  </a:lnTo>
                  <a:lnTo>
                    <a:pt x="158" y="1086"/>
                  </a:lnTo>
                  <a:lnTo>
                    <a:pt x="190" y="1088"/>
                  </a:lnTo>
                  <a:lnTo>
                    <a:pt x="200" y="1088"/>
                  </a:lnTo>
                  <a:lnTo>
                    <a:pt x="202" y="1090"/>
                  </a:lnTo>
                  <a:lnTo>
                    <a:pt x="202" y="1092"/>
                  </a:lnTo>
                  <a:lnTo>
                    <a:pt x="198" y="1094"/>
                  </a:lnTo>
                  <a:lnTo>
                    <a:pt x="186" y="1100"/>
                  </a:lnTo>
                  <a:lnTo>
                    <a:pt x="182" y="1104"/>
                  </a:lnTo>
                  <a:lnTo>
                    <a:pt x="180" y="1108"/>
                  </a:lnTo>
                  <a:lnTo>
                    <a:pt x="182" y="1110"/>
                  </a:lnTo>
                  <a:lnTo>
                    <a:pt x="186" y="1112"/>
                  </a:lnTo>
                  <a:lnTo>
                    <a:pt x="196" y="1112"/>
                  </a:lnTo>
                  <a:lnTo>
                    <a:pt x="204" y="1114"/>
                  </a:lnTo>
                  <a:lnTo>
                    <a:pt x="198" y="1118"/>
                  </a:lnTo>
                  <a:lnTo>
                    <a:pt x="190" y="1120"/>
                  </a:lnTo>
                  <a:lnTo>
                    <a:pt x="182" y="1120"/>
                  </a:lnTo>
                  <a:lnTo>
                    <a:pt x="174" y="1118"/>
                  </a:lnTo>
                  <a:lnTo>
                    <a:pt x="166" y="1116"/>
                  </a:lnTo>
                  <a:lnTo>
                    <a:pt x="162" y="1116"/>
                  </a:lnTo>
                  <a:lnTo>
                    <a:pt x="156" y="1120"/>
                  </a:lnTo>
                  <a:lnTo>
                    <a:pt x="150" y="1122"/>
                  </a:lnTo>
                  <a:lnTo>
                    <a:pt x="144" y="1124"/>
                  </a:lnTo>
                  <a:lnTo>
                    <a:pt x="132" y="1124"/>
                  </a:lnTo>
                  <a:lnTo>
                    <a:pt x="122" y="1126"/>
                  </a:lnTo>
                  <a:lnTo>
                    <a:pt x="120" y="1130"/>
                  </a:lnTo>
                  <a:lnTo>
                    <a:pt x="120" y="1132"/>
                  </a:lnTo>
                  <a:lnTo>
                    <a:pt x="122" y="1136"/>
                  </a:lnTo>
                  <a:lnTo>
                    <a:pt x="124" y="1138"/>
                  </a:lnTo>
                  <a:lnTo>
                    <a:pt x="134" y="1136"/>
                  </a:lnTo>
                  <a:lnTo>
                    <a:pt x="152" y="1134"/>
                  </a:lnTo>
                  <a:lnTo>
                    <a:pt x="162" y="1134"/>
                  </a:lnTo>
                  <a:lnTo>
                    <a:pt x="174" y="1136"/>
                  </a:lnTo>
                  <a:lnTo>
                    <a:pt x="180" y="1138"/>
                  </a:lnTo>
                  <a:lnTo>
                    <a:pt x="184" y="1140"/>
                  </a:lnTo>
                  <a:lnTo>
                    <a:pt x="186" y="1142"/>
                  </a:lnTo>
                  <a:lnTo>
                    <a:pt x="186" y="1146"/>
                  </a:lnTo>
                  <a:lnTo>
                    <a:pt x="186" y="1152"/>
                  </a:lnTo>
                  <a:lnTo>
                    <a:pt x="188" y="1154"/>
                  </a:lnTo>
                  <a:lnTo>
                    <a:pt x="190" y="1156"/>
                  </a:lnTo>
                  <a:lnTo>
                    <a:pt x="198" y="1160"/>
                  </a:lnTo>
                  <a:lnTo>
                    <a:pt x="202" y="1166"/>
                  </a:lnTo>
                  <a:lnTo>
                    <a:pt x="202" y="1174"/>
                  </a:lnTo>
                  <a:lnTo>
                    <a:pt x="198" y="1184"/>
                  </a:lnTo>
                  <a:lnTo>
                    <a:pt x="196" y="1186"/>
                  </a:lnTo>
                  <a:lnTo>
                    <a:pt x="190" y="1186"/>
                  </a:lnTo>
                  <a:lnTo>
                    <a:pt x="180" y="1184"/>
                  </a:lnTo>
                  <a:lnTo>
                    <a:pt x="172" y="1184"/>
                  </a:lnTo>
                  <a:lnTo>
                    <a:pt x="170" y="1186"/>
                  </a:lnTo>
                  <a:lnTo>
                    <a:pt x="170" y="1190"/>
                  </a:lnTo>
                  <a:lnTo>
                    <a:pt x="172" y="1196"/>
                  </a:lnTo>
                  <a:lnTo>
                    <a:pt x="174" y="1198"/>
                  </a:lnTo>
                  <a:lnTo>
                    <a:pt x="176" y="1200"/>
                  </a:lnTo>
                  <a:lnTo>
                    <a:pt x="182" y="1202"/>
                  </a:lnTo>
                  <a:lnTo>
                    <a:pt x="196" y="1202"/>
                  </a:lnTo>
                  <a:lnTo>
                    <a:pt x="220" y="1200"/>
                  </a:lnTo>
                  <a:lnTo>
                    <a:pt x="232" y="1200"/>
                  </a:lnTo>
                  <a:lnTo>
                    <a:pt x="242" y="1202"/>
                  </a:lnTo>
                  <a:lnTo>
                    <a:pt x="252" y="1206"/>
                  </a:lnTo>
                  <a:lnTo>
                    <a:pt x="260" y="1208"/>
                  </a:lnTo>
                  <a:lnTo>
                    <a:pt x="274" y="1216"/>
                  </a:lnTo>
                  <a:lnTo>
                    <a:pt x="282" y="1218"/>
                  </a:lnTo>
                  <a:lnTo>
                    <a:pt x="292" y="1220"/>
                  </a:lnTo>
                  <a:lnTo>
                    <a:pt x="300" y="1220"/>
                  </a:lnTo>
                  <a:lnTo>
                    <a:pt x="308" y="1224"/>
                  </a:lnTo>
                  <a:lnTo>
                    <a:pt x="318" y="1228"/>
                  </a:lnTo>
                  <a:lnTo>
                    <a:pt x="322" y="1230"/>
                  </a:lnTo>
                  <a:lnTo>
                    <a:pt x="328" y="1232"/>
                  </a:lnTo>
                  <a:lnTo>
                    <a:pt x="336" y="1232"/>
                  </a:lnTo>
                  <a:lnTo>
                    <a:pt x="346" y="1230"/>
                  </a:lnTo>
                  <a:lnTo>
                    <a:pt x="356" y="1226"/>
                  </a:lnTo>
                  <a:lnTo>
                    <a:pt x="362" y="1222"/>
                  </a:lnTo>
                  <a:lnTo>
                    <a:pt x="368" y="1214"/>
                  </a:lnTo>
                  <a:lnTo>
                    <a:pt x="370" y="1210"/>
                  </a:lnTo>
                  <a:lnTo>
                    <a:pt x="374" y="1206"/>
                  </a:lnTo>
                  <a:lnTo>
                    <a:pt x="380" y="1206"/>
                  </a:lnTo>
                  <a:lnTo>
                    <a:pt x="388" y="1206"/>
                  </a:lnTo>
                  <a:lnTo>
                    <a:pt x="396" y="1204"/>
                  </a:lnTo>
                  <a:lnTo>
                    <a:pt x="404" y="1204"/>
                  </a:lnTo>
                  <a:lnTo>
                    <a:pt x="418" y="1198"/>
                  </a:lnTo>
                  <a:lnTo>
                    <a:pt x="452" y="1176"/>
                  </a:lnTo>
                  <a:lnTo>
                    <a:pt x="462" y="1172"/>
                  </a:lnTo>
                  <a:lnTo>
                    <a:pt x="470" y="1170"/>
                  </a:lnTo>
                  <a:lnTo>
                    <a:pt x="484" y="1168"/>
                  </a:lnTo>
                  <a:lnTo>
                    <a:pt x="488" y="1166"/>
                  </a:lnTo>
                  <a:lnTo>
                    <a:pt x="494" y="1164"/>
                  </a:lnTo>
                  <a:lnTo>
                    <a:pt x="500" y="1160"/>
                  </a:lnTo>
                  <a:lnTo>
                    <a:pt x="504" y="1154"/>
                  </a:lnTo>
                  <a:lnTo>
                    <a:pt x="514" y="1142"/>
                  </a:lnTo>
                  <a:lnTo>
                    <a:pt x="522" y="1136"/>
                  </a:lnTo>
                  <a:lnTo>
                    <a:pt x="528" y="1134"/>
                  </a:lnTo>
                  <a:lnTo>
                    <a:pt x="534" y="1126"/>
                  </a:lnTo>
                  <a:lnTo>
                    <a:pt x="540" y="1112"/>
                  </a:lnTo>
                  <a:lnTo>
                    <a:pt x="542" y="1104"/>
                  </a:lnTo>
                  <a:lnTo>
                    <a:pt x="542" y="1098"/>
                  </a:lnTo>
                  <a:lnTo>
                    <a:pt x="542" y="1090"/>
                  </a:lnTo>
                  <a:lnTo>
                    <a:pt x="538" y="1086"/>
                  </a:lnTo>
                  <a:lnTo>
                    <a:pt x="532" y="1082"/>
                  </a:lnTo>
                  <a:lnTo>
                    <a:pt x="526" y="1080"/>
                  </a:lnTo>
                  <a:lnTo>
                    <a:pt x="518" y="1078"/>
                  </a:lnTo>
                  <a:lnTo>
                    <a:pt x="514" y="1076"/>
                  </a:lnTo>
                  <a:lnTo>
                    <a:pt x="510" y="1072"/>
                  </a:lnTo>
                  <a:lnTo>
                    <a:pt x="506" y="1068"/>
                  </a:lnTo>
                  <a:lnTo>
                    <a:pt x="502" y="1066"/>
                  </a:lnTo>
                  <a:lnTo>
                    <a:pt x="496" y="1068"/>
                  </a:lnTo>
                  <a:lnTo>
                    <a:pt x="494" y="1066"/>
                  </a:lnTo>
                  <a:lnTo>
                    <a:pt x="492" y="1064"/>
                  </a:lnTo>
                  <a:lnTo>
                    <a:pt x="496" y="1058"/>
                  </a:lnTo>
                  <a:lnTo>
                    <a:pt x="500" y="1052"/>
                  </a:lnTo>
                  <a:lnTo>
                    <a:pt x="500" y="1048"/>
                  </a:lnTo>
                  <a:lnTo>
                    <a:pt x="496" y="1046"/>
                  </a:lnTo>
                  <a:lnTo>
                    <a:pt x="492" y="1046"/>
                  </a:lnTo>
                  <a:lnTo>
                    <a:pt x="486" y="1044"/>
                  </a:lnTo>
                  <a:lnTo>
                    <a:pt x="484" y="1044"/>
                  </a:lnTo>
                  <a:lnTo>
                    <a:pt x="484" y="1040"/>
                  </a:lnTo>
                  <a:lnTo>
                    <a:pt x="488" y="1036"/>
                  </a:lnTo>
                  <a:lnTo>
                    <a:pt x="500" y="1028"/>
                  </a:lnTo>
                  <a:lnTo>
                    <a:pt x="500" y="1024"/>
                  </a:lnTo>
                  <a:lnTo>
                    <a:pt x="500" y="1022"/>
                  </a:lnTo>
                  <a:lnTo>
                    <a:pt x="494" y="1022"/>
                  </a:lnTo>
                  <a:lnTo>
                    <a:pt x="484" y="1026"/>
                  </a:lnTo>
                  <a:lnTo>
                    <a:pt x="474" y="1032"/>
                  </a:lnTo>
                  <a:lnTo>
                    <a:pt x="466" y="1036"/>
                  </a:lnTo>
                  <a:lnTo>
                    <a:pt x="462" y="1036"/>
                  </a:lnTo>
                  <a:lnTo>
                    <a:pt x="460" y="1034"/>
                  </a:lnTo>
                  <a:lnTo>
                    <a:pt x="456" y="1028"/>
                  </a:lnTo>
                  <a:lnTo>
                    <a:pt x="450" y="1020"/>
                  </a:lnTo>
                  <a:lnTo>
                    <a:pt x="446" y="1016"/>
                  </a:lnTo>
                  <a:lnTo>
                    <a:pt x="442" y="1012"/>
                  </a:lnTo>
                  <a:lnTo>
                    <a:pt x="436" y="1012"/>
                  </a:lnTo>
                  <a:lnTo>
                    <a:pt x="430" y="1012"/>
                  </a:lnTo>
                  <a:lnTo>
                    <a:pt x="424" y="1014"/>
                  </a:lnTo>
                  <a:lnTo>
                    <a:pt x="420" y="1018"/>
                  </a:lnTo>
                  <a:lnTo>
                    <a:pt x="418" y="1022"/>
                  </a:lnTo>
                  <a:lnTo>
                    <a:pt x="420" y="1026"/>
                  </a:lnTo>
                  <a:lnTo>
                    <a:pt x="424" y="1034"/>
                  </a:lnTo>
                  <a:lnTo>
                    <a:pt x="424" y="1038"/>
                  </a:lnTo>
                  <a:lnTo>
                    <a:pt x="424" y="1040"/>
                  </a:lnTo>
                  <a:lnTo>
                    <a:pt x="420" y="1042"/>
                  </a:lnTo>
                  <a:lnTo>
                    <a:pt x="418" y="1042"/>
                  </a:lnTo>
                  <a:lnTo>
                    <a:pt x="406" y="1038"/>
                  </a:lnTo>
                  <a:lnTo>
                    <a:pt x="402" y="1036"/>
                  </a:lnTo>
                  <a:lnTo>
                    <a:pt x="396" y="1038"/>
                  </a:lnTo>
                  <a:lnTo>
                    <a:pt x="390" y="1046"/>
                  </a:lnTo>
                  <a:lnTo>
                    <a:pt x="386" y="1050"/>
                  </a:lnTo>
                  <a:lnTo>
                    <a:pt x="382" y="1052"/>
                  </a:lnTo>
                  <a:lnTo>
                    <a:pt x="378" y="1052"/>
                  </a:lnTo>
                  <a:lnTo>
                    <a:pt x="374" y="1048"/>
                  </a:lnTo>
                  <a:lnTo>
                    <a:pt x="362" y="1038"/>
                  </a:lnTo>
                  <a:lnTo>
                    <a:pt x="358" y="1038"/>
                  </a:lnTo>
                  <a:lnTo>
                    <a:pt x="356" y="1038"/>
                  </a:lnTo>
                  <a:lnTo>
                    <a:pt x="354" y="1038"/>
                  </a:lnTo>
                  <a:lnTo>
                    <a:pt x="352" y="1042"/>
                  </a:lnTo>
                  <a:lnTo>
                    <a:pt x="352" y="1052"/>
                  </a:lnTo>
                  <a:lnTo>
                    <a:pt x="352" y="1056"/>
                  </a:lnTo>
                  <a:lnTo>
                    <a:pt x="350" y="1058"/>
                  </a:lnTo>
                  <a:lnTo>
                    <a:pt x="350" y="1060"/>
                  </a:lnTo>
                  <a:lnTo>
                    <a:pt x="346" y="1058"/>
                  </a:lnTo>
                  <a:lnTo>
                    <a:pt x="342" y="1052"/>
                  </a:lnTo>
                  <a:lnTo>
                    <a:pt x="338" y="1042"/>
                  </a:lnTo>
                  <a:lnTo>
                    <a:pt x="336" y="1038"/>
                  </a:lnTo>
                  <a:lnTo>
                    <a:pt x="330" y="1036"/>
                  </a:lnTo>
                  <a:lnTo>
                    <a:pt x="326" y="1036"/>
                  </a:lnTo>
                  <a:lnTo>
                    <a:pt x="320" y="1038"/>
                  </a:lnTo>
                  <a:lnTo>
                    <a:pt x="314" y="1042"/>
                  </a:lnTo>
                  <a:lnTo>
                    <a:pt x="308" y="1048"/>
                  </a:lnTo>
                  <a:lnTo>
                    <a:pt x="306" y="1054"/>
                  </a:lnTo>
                  <a:lnTo>
                    <a:pt x="306" y="1060"/>
                  </a:lnTo>
                  <a:lnTo>
                    <a:pt x="304" y="1070"/>
                  </a:lnTo>
                  <a:lnTo>
                    <a:pt x="304" y="1072"/>
                  </a:lnTo>
                  <a:lnTo>
                    <a:pt x="302" y="1072"/>
                  </a:lnTo>
                  <a:lnTo>
                    <a:pt x="294" y="1066"/>
                  </a:lnTo>
                  <a:lnTo>
                    <a:pt x="286" y="1052"/>
                  </a:lnTo>
                  <a:lnTo>
                    <a:pt x="280" y="1044"/>
                  </a:lnTo>
                  <a:lnTo>
                    <a:pt x="276" y="1042"/>
                  </a:lnTo>
                  <a:lnTo>
                    <a:pt x="272" y="1040"/>
                  </a:lnTo>
                  <a:lnTo>
                    <a:pt x="268" y="1042"/>
                  </a:lnTo>
                  <a:lnTo>
                    <a:pt x="266" y="1046"/>
                  </a:lnTo>
                  <a:lnTo>
                    <a:pt x="266" y="1052"/>
                  </a:lnTo>
                  <a:lnTo>
                    <a:pt x="266" y="1056"/>
                  </a:lnTo>
                  <a:lnTo>
                    <a:pt x="268" y="1062"/>
                  </a:lnTo>
                  <a:lnTo>
                    <a:pt x="270" y="1074"/>
                  </a:lnTo>
                  <a:lnTo>
                    <a:pt x="270" y="1078"/>
                  </a:lnTo>
                  <a:lnTo>
                    <a:pt x="270" y="1080"/>
                  </a:lnTo>
                  <a:lnTo>
                    <a:pt x="266" y="1082"/>
                  </a:lnTo>
                  <a:lnTo>
                    <a:pt x="264" y="1082"/>
                  </a:lnTo>
                  <a:lnTo>
                    <a:pt x="260" y="1080"/>
                  </a:lnTo>
                  <a:lnTo>
                    <a:pt x="256" y="1074"/>
                  </a:lnTo>
                  <a:lnTo>
                    <a:pt x="252" y="1070"/>
                  </a:lnTo>
                  <a:lnTo>
                    <a:pt x="248" y="1072"/>
                  </a:lnTo>
                  <a:lnTo>
                    <a:pt x="246" y="1076"/>
                  </a:lnTo>
                  <a:lnTo>
                    <a:pt x="242" y="1082"/>
                  </a:lnTo>
                  <a:lnTo>
                    <a:pt x="240" y="1088"/>
                  </a:lnTo>
                  <a:lnTo>
                    <a:pt x="236" y="1090"/>
                  </a:lnTo>
                  <a:lnTo>
                    <a:pt x="234" y="1092"/>
                  </a:lnTo>
                  <a:lnTo>
                    <a:pt x="232" y="1090"/>
                  </a:lnTo>
                  <a:lnTo>
                    <a:pt x="228" y="1084"/>
                  </a:lnTo>
                  <a:lnTo>
                    <a:pt x="226" y="1076"/>
                  </a:lnTo>
                  <a:lnTo>
                    <a:pt x="226" y="1070"/>
                  </a:lnTo>
                  <a:lnTo>
                    <a:pt x="228" y="1060"/>
                  </a:lnTo>
                  <a:lnTo>
                    <a:pt x="228" y="1058"/>
                  </a:lnTo>
                  <a:lnTo>
                    <a:pt x="228" y="1054"/>
                  </a:lnTo>
                  <a:lnTo>
                    <a:pt x="224" y="1050"/>
                  </a:lnTo>
                  <a:lnTo>
                    <a:pt x="216" y="1046"/>
                  </a:lnTo>
                  <a:lnTo>
                    <a:pt x="204" y="1036"/>
                  </a:lnTo>
                  <a:lnTo>
                    <a:pt x="200" y="1030"/>
                  </a:lnTo>
                  <a:lnTo>
                    <a:pt x="194" y="1026"/>
                  </a:lnTo>
                  <a:lnTo>
                    <a:pt x="184" y="1020"/>
                  </a:lnTo>
                  <a:lnTo>
                    <a:pt x="174" y="1018"/>
                  </a:lnTo>
                  <a:lnTo>
                    <a:pt x="168" y="1018"/>
                  </a:lnTo>
                  <a:lnTo>
                    <a:pt x="162" y="1018"/>
                  </a:lnTo>
                  <a:lnTo>
                    <a:pt x="158" y="1020"/>
                  </a:lnTo>
                  <a:lnTo>
                    <a:pt x="154" y="1024"/>
                  </a:lnTo>
                  <a:lnTo>
                    <a:pt x="152" y="1026"/>
                  </a:lnTo>
                  <a:lnTo>
                    <a:pt x="152" y="1030"/>
                  </a:lnTo>
                  <a:lnTo>
                    <a:pt x="154" y="1032"/>
                  </a:lnTo>
                  <a:lnTo>
                    <a:pt x="162" y="1038"/>
                  </a:lnTo>
                  <a:lnTo>
                    <a:pt x="170" y="1042"/>
                  </a:lnTo>
                  <a:lnTo>
                    <a:pt x="180" y="1048"/>
                  </a:lnTo>
                  <a:lnTo>
                    <a:pt x="186" y="1054"/>
                  </a:lnTo>
                  <a:lnTo>
                    <a:pt x="188" y="1058"/>
                  </a:lnTo>
                  <a:lnTo>
                    <a:pt x="186" y="1058"/>
                  </a:lnTo>
                  <a:lnTo>
                    <a:pt x="178" y="1056"/>
                  </a:lnTo>
                  <a:lnTo>
                    <a:pt x="166" y="1048"/>
                  </a:lnTo>
                  <a:lnTo>
                    <a:pt x="154" y="1040"/>
                  </a:lnTo>
                  <a:lnTo>
                    <a:pt x="148" y="1038"/>
                  </a:lnTo>
                  <a:lnTo>
                    <a:pt x="144" y="1036"/>
                  </a:lnTo>
                  <a:lnTo>
                    <a:pt x="140" y="1038"/>
                  </a:lnTo>
                  <a:lnTo>
                    <a:pt x="136" y="1040"/>
                  </a:lnTo>
                  <a:lnTo>
                    <a:pt x="130" y="1048"/>
                  </a:lnTo>
                  <a:lnTo>
                    <a:pt x="128" y="1058"/>
                  </a:lnTo>
                  <a:lnTo>
                    <a:pt x="128" y="1064"/>
                  </a:lnTo>
                  <a:lnTo>
                    <a:pt x="126" y="1066"/>
                  </a:lnTo>
                  <a:lnTo>
                    <a:pt x="122" y="1068"/>
                  </a:lnTo>
                  <a:lnTo>
                    <a:pt x="118" y="1068"/>
                  </a:lnTo>
                  <a:lnTo>
                    <a:pt x="116" y="1070"/>
                  </a:lnTo>
                  <a:lnTo>
                    <a:pt x="116" y="1074"/>
                  </a:lnTo>
                  <a:lnTo>
                    <a:pt x="114" y="1080"/>
                  </a:lnTo>
                  <a:lnTo>
                    <a:pt x="112" y="1080"/>
                  </a:lnTo>
                  <a:lnTo>
                    <a:pt x="106" y="1078"/>
                  </a:lnTo>
                  <a:lnTo>
                    <a:pt x="102" y="1078"/>
                  </a:lnTo>
                  <a:lnTo>
                    <a:pt x="98" y="1080"/>
                  </a:lnTo>
                  <a:lnTo>
                    <a:pt x="96" y="1082"/>
                  </a:lnTo>
                  <a:lnTo>
                    <a:pt x="96" y="1084"/>
                  </a:lnTo>
                  <a:lnTo>
                    <a:pt x="100" y="1086"/>
                  </a:lnTo>
                  <a:lnTo>
                    <a:pt x="104" y="1090"/>
                  </a:lnTo>
                  <a:lnTo>
                    <a:pt x="118" y="1092"/>
                  </a:lnTo>
                  <a:lnTo>
                    <a:pt x="126" y="1092"/>
                  </a:lnTo>
                  <a:lnTo>
                    <a:pt x="134" y="1090"/>
                  </a:lnTo>
                  <a:close/>
                  <a:moveTo>
                    <a:pt x="306" y="1550"/>
                  </a:moveTo>
                  <a:lnTo>
                    <a:pt x="306" y="1550"/>
                  </a:lnTo>
                  <a:lnTo>
                    <a:pt x="304" y="1546"/>
                  </a:lnTo>
                  <a:lnTo>
                    <a:pt x="302" y="1544"/>
                  </a:lnTo>
                  <a:lnTo>
                    <a:pt x="300" y="1544"/>
                  </a:lnTo>
                  <a:lnTo>
                    <a:pt x="300" y="1546"/>
                  </a:lnTo>
                  <a:lnTo>
                    <a:pt x="302" y="1548"/>
                  </a:lnTo>
                  <a:lnTo>
                    <a:pt x="306" y="1550"/>
                  </a:lnTo>
                  <a:close/>
                  <a:moveTo>
                    <a:pt x="294" y="1582"/>
                  </a:moveTo>
                  <a:lnTo>
                    <a:pt x="294" y="1582"/>
                  </a:lnTo>
                  <a:lnTo>
                    <a:pt x="296" y="1580"/>
                  </a:lnTo>
                  <a:lnTo>
                    <a:pt x="294" y="1576"/>
                  </a:lnTo>
                  <a:lnTo>
                    <a:pt x="290" y="1572"/>
                  </a:lnTo>
                  <a:lnTo>
                    <a:pt x="288" y="1572"/>
                  </a:lnTo>
                  <a:lnTo>
                    <a:pt x="286" y="1574"/>
                  </a:lnTo>
                  <a:lnTo>
                    <a:pt x="286" y="1576"/>
                  </a:lnTo>
                  <a:lnTo>
                    <a:pt x="290" y="1580"/>
                  </a:lnTo>
                  <a:lnTo>
                    <a:pt x="294" y="1582"/>
                  </a:lnTo>
                  <a:close/>
                  <a:moveTo>
                    <a:pt x="134" y="1350"/>
                  </a:moveTo>
                  <a:lnTo>
                    <a:pt x="134" y="1350"/>
                  </a:lnTo>
                  <a:lnTo>
                    <a:pt x="134" y="1354"/>
                  </a:lnTo>
                  <a:lnTo>
                    <a:pt x="134" y="1356"/>
                  </a:lnTo>
                  <a:lnTo>
                    <a:pt x="138" y="1360"/>
                  </a:lnTo>
                  <a:lnTo>
                    <a:pt x="140" y="1362"/>
                  </a:lnTo>
                  <a:lnTo>
                    <a:pt x="144" y="1364"/>
                  </a:lnTo>
                  <a:lnTo>
                    <a:pt x="150" y="1372"/>
                  </a:lnTo>
                  <a:lnTo>
                    <a:pt x="154" y="1374"/>
                  </a:lnTo>
                  <a:lnTo>
                    <a:pt x="154" y="1370"/>
                  </a:lnTo>
                  <a:lnTo>
                    <a:pt x="152" y="1364"/>
                  </a:lnTo>
                  <a:lnTo>
                    <a:pt x="148" y="1360"/>
                  </a:lnTo>
                  <a:lnTo>
                    <a:pt x="146" y="1358"/>
                  </a:lnTo>
                  <a:lnTo>
                    <a:pt x="144" y="1358"/>
                  </a:lnTo>
                  <a:lnTo>
                    <a:pt x="142" y="1354"/>
                  </a:lnTo>
                  <a:lnTo>
                    <a:pt x="140" y="1350"/>
                  </a:lnTo>
                  <a:lnTo>
                    <a:pt x="136" y="1348"/>
                  </a:lnTo>
                  <a:lnTo>
                    <a:pt x="134" y="1348"/>
                  </a:lnTo>
                  <a:lnTo>
                    <a:pt x="134" y="1350"/>
                  </a:lnTo>
                  <a:close/>
                  <a:moveTo>
                    <a:pt x="138" y="1658"/>
                  </a:moveTo>
                  <a:lnTo>
                    <a:pt x="138" y="1658"/>
                  </a:lnTo>
                  <a:lnTo>
                    <a:pt x="140" y="1652"/>
                  </a:lnTo>
                  <a:lnTo>
                    <a:pt x="138" y="1650"/>
                  </a:lnTo>
                  <a:lnTo>
                    <a:pt x="136" y="1650"/>
                  </a:lnTo>
                  <a:lnTo>
                    <a:pt x="132" y="1652"/>
                  </a:lnTo>
                  <a:lnTo>
                    <a:pt x="128" y="1652"/>
                  </a:lnTo>
                  <a:lnTo>
                    <a:pt x="124" y="1652"/>
                  </a:lnTo>
                  <a:lnTo>
                    <a:pt x="122" y="1654"/>
                  </a:lnTo>
                  <a:lnTo>
                    <a:pt x="120" y="1656"/>
                  </a:lnTo>
                  <a:lnTo>
                    <a:pt x="122" y="1656"/>
                  </a:lnTo>
                  <a:lnTo>
                    <a:pt x="126" y="1660"/>
                  </a:lnTo>
                  <a:lnTo>
                    <a:pt x="134" y="1660"/>
                  </a:lnTo>
                  <a:lnTo>
                    <a:pt x="136" y="1660"/>
                  </a:lnTo>
                  <a:lnTo>
                    <a:pt x="138" y="1658"/>
                  </a:lnTo>
                  <a:close/>
                  <a:moveTo>
                    <a:pt x="124" y="1360"/>
                  </a:moveTo>
                  <a:lnTo>
                    <a:pt x="124" y="1360"/>
                  </a:lnTo>
                  <a:lnTo>
                    <a:pt x="122" y="1360"/>
                  </a:lnTo>
                  <a:lnTo>
                    <a:pt x="124" y="1362"/>
                  </a:lnTo>
                  <a:lnTo>
                    <a:pt x="132" y="1368"/>
                  </a:lnTo>
                  <a:lnTo>
                    <a:pt x="134" y="1370"/>
                  </a:lnTo>
                  <a:lnTo>
                    <a:pt x="138" y="1368"/>
                  </a:lnTo>
                  <a:lnTo>
                    <a:pt x="138" y="1366"/>
                  </a:lnTo>
                  <a:lnTo>
                    <a:pt x="136" y="1362"/>
                  </a:lnTo>
                  <a:lnTo>
                    <a:pt x="132" y="1358"/>
                  </a:lnTo>
                  <a:lnTo>
                    <a:pt x="130" y="1358"/>
                  </a:lnTo>
                  <a:lnTo>
                    <a:pt x="124" y="1360"/>
                  </a:lnTo>
                  <a:close/>
                  <a:moveTo>
                    <a:pt x="162" y="1352"/>
                  </a:moveTo>
                  <a:lnTo>
                    <a:pt x="162" y="1352"/>
                  </a:lnTo>
                  <a:lnTo>
                    <a:pt x="162" y="1348"/>
                  </a:lnTo>
                  <a:lnTo>
                    <a:pt x="160" y="1344"/>
                  </a:lnTo>
                  <a:lnTo>
                    <a:pt x="160" y="1350"/>
                  </a:lnTo>
                  <a:lnTo>
                    <a:pt x="160" y="1352"/>
                  </a:lnTo>
                  <a:lnTo>
                    <a:pt x="162" y="1352"/>
                  </a:lnTo>
                  <a:close/>
                  <a:moveTo>
                    <a:pt x="128" y="1670"/>
                  </a:moveTo>
                  <a:lnTo>
                    <a:pt x="128" y="1670"/>
                  </a:lnTo>
                  <a:lnTo>
                    <a:pt x="126" y="1670"/>
                  </a:lnTo>
                  <a:lnTo>
                    <a:pt x="124" y="1672"/>
                  </a:lnTo>
                  <a:lnTo>
                    <a:pt x="122" y="1678"/>
                  </a:lnTo>
                  <a:lnTo>
                    <a:pt x="124" y="1686"/>
                  </a:lnTo>
                  <a:lnTo>
                    <a:pt x="126" y="1688"/>
                  </a:lnTo>
                  <a:lnTo>
                    <a:pt x="128" y="1688"/>
                  </a:lnTo>
                  <a:lnTo>
                    <a:pt x="130" y="1688"/>
                  </a:lnTo>
                  <a:lnTo>
                    <a:pt x="130" y="1684"/>
                  </a:lnTo>
                  <a:lnTo>
                    <a:pt x="128" y="1682"/>
                  </a:lnTo>
                  <a:lnTo>
                    <a:pt x="128" y="1680"/>
                  </a:lnTo>
                  <a:lnTo>
                    <a:pt x="130" y="1678"/>
                  </a:lnTo>
                  <a:lnTo>
                    <a:pt x="132" y="1674"/>
                  </a:lnTo>
                  <a:lnTo>
                    <a:pt x="130" y="1672"/>
                  </a:lnTo>
                  <a:lnTo>
                    <a:pt x="128" y="1670"/>
                  </a:lnTo>
                  <a:close/>
                  <a:moveTo>
                    <a:pt x="238" y="1920"/>
                  </a:moveTo>
                  <a:lnTo>
                    <a:pt x="238" y="1920"/>
                  </a:lnTo>
                  <a:lnTo>
                    <a:pt x="236" y="1924"/>
                  </a:lnTo>
                  <a:lnTo>
                    <a:pt x="238" y="1926"/>
                  </a:lnTo>
                  <a:lnTo>
                    <a:pt x="240" y="1930"/>
                  </a:lnTo>
                  <a:lnTo>
                    <a:pt x="246" y="1930"/>
                  </a:lnTo>
                  <a:lnTo>
                    <a:pt x="248" y="1930"/>
                  </a:lnTo>
                  <a:lnTo>
                    <a:pt x="252" y="1926"/>
                  </a:lnTo>
                  <a:lnTo>
                    <a:pt x="252" y="1924"/>
                  </a:lnTo>
                  <a:lnTo>
                    <a:pt x="254" y="1920"/>
                  </a:lnTo>
                  <a:lnTo>
                    <a:pt x="252" y="1918"/>
                  </a:lnTo>
                  <a:lnTo>
                    <a:pt x="250" y="1916"/>
                  </a:lnTo>
                  <a:lnTo>
                    <a:pt x="248" y="1914"/>
                  </a:lnTo>
                  <a:lnTo>
                    <a:pt x="244" y="1916"/>
                  </a:lnTo>
                  <a:lnTo>
                    <a:pt x="240" y="1916"/>
                  </a:lnTo>
                  <a:lnTo>
                    <a:pt x="238" y="1920"/>
                  </a:lnTo>
                  <a:close/>
                  <a:moveTo>
                    <a:pt x="232" y="1878"/>
                  </a:moveTo>
                  <a:lnTo>
                    <a:pt x="232" y="1878"/>
                  </a:lnTo>
                  <a:lnTo>
                    <a:pt x="236" y="1878"/>
                  </a:lnTo>
                  <a:lnTo>
                    <a:pt x="240" y="1876"/>
                  </a:lnTo>
                  <a:lnTo>
                    <a:pt x="246" y="1870"/>
                  </a:lnTo>
                  <a:lnTo>
                    <a:pt x="248" y="1862"/>
                  </a:lnTo>
                  <a:lnTo>
                    <a:pt x="246" y="1858"/>
                  </a:lnTo>
                  <a:lnTo>
                    <a:pt x="244" y="1856"/>
                  </a:lnTo>
                  <a:lnTo>
                    <a:pt x="240" y="1858"/>
                  </a:lnTo>
                  <a:lnTo>
                    <a:pt x="234" y="1866"/>
                  </a:lnTo>
                  <a:lnTo>
                    <a:pt x="230" y="1874"/>
                  </a:lnTo>
                  <a:lnTo>
                    <a:pt x="230" y="1876"/>
                  </a:lnTo>
                  <a:lnTo>
                    <a:pt x="232" y="1878"/>
                  </a:lnTo>
                  <a:close/>
                  <a:moveTo>
                    <a:pt x="290" y="1568"/>
                  </a:moveTo>
                  <a:lnTo>
                    <a:pt x="290" y="1568"/>
                  </a:lnTo>
                  <a:lnTo>
                    <a:pt x="294" y="1572"/>
                  </a:lnTo>
                  <a:lnTo>
                    <a:pt x="298" y="1572"/>
                  </a:lnTo>
                  <a:lnTo>
                    <a:pt x="302" y="1572"/>
                  </a:lnTo>
                  <a:lnTo>
                    <a:pt x="304" y="1572"/>
                  </a:lnTo>
                  <a:lnTo>
                    <a:pt x="306" y="1574"/>
                  </a:lnTo>
                  <a:lnTo>
                    <a:pt x="310" y="1574"/>
                  </a:lnTo>
                  <a:lnTo>
                    <a:pt x="312" y="1572"/>
                  </a:lnTo>
                  <a:lnTo>
                    <a:pt x="312" y="1570"/>
                  </a:lnTo>
                  <a:lnTo>
                    <a:pt x="310" y="1568"/>
                  </a:lnTo>
                  <a:lnTo>
                    <a:pt x="310" y="1570"/>
                  </a:lnTo>
                  <a:lnTo>
                    <a:pt x="308" y="1570"/>
                  </a:lnTo>
                  <a:lnTo>
                    <a:pt x="308" y="1568"/>
                  </a:lnTo>
                  <a:lnTo>
                    <a:pt x="304" y="1566"/>
                  </a:lnTo>
                  <a:lnTo>
                    <a:pt x="302" y="1566"/>
                  </a:lnTo>
                  <a:lnTo>
                    <a:pt x="300" y="1566"/>
                  </a:lnTo>
                  <a:lnTo>
                    <a:pt x="300" y="1564"/>
                  </a:lnTo>
                  <a:lnTo>
                    <a:pt x="302" y="1560"/>
                  </a:lnTo>
                  <a:lnTo>
                    <a:pt x="300" y="1560"/>
                  </a:lnTo>
                  <a:lnTo>
                    <a:pt x="296" y="1556"/>
                  </a:lnTo>
                  <a:lnTo>
                    <a:pt x="292" y="1556"/>
                  </a:lnTo>
                  <a:lnTo>
                    <a:pt x="290" y="1560"/>
                  </a:lnTo>
                  <a:lnTo>
                    <a:pt x="288" y="1564"/>
                  </a:lnTo>
                  <a:lnTo>
                    <a:pt x="290" y="1568"/>
                  </a:lnTo>
                  <a:close/>
                  <a:moveTo>
                    <a:pt x="208" y="1778"/>
                  </a:moveTo>
                  <a:lnTo>
                    <a:pt x="208" y="1778"/>
                  </a:lnTo>
                  <a:lnTo>
                    <a:pt x="206" y="1784"/>
                  </a:lnTo>
                  <a:lnTo>
                    <a:pt x="206" y="1788"/>
                  </a:lnTo>
                  <a:lnTo>
                    <a:pt x="210" y="1792"/>
                  </a:lnTo>
                  <a:lnTo>
                    <a:pt x="214" y="1792"/>
                  </a:lnTo>
                  <a:lnTo>
                    <a:pt x="216" y="1792"/>
                  </a:lnTo>
                  <a:lnTo>
                    <a:pt x="218" y="1788"/>
                  </a:lnTo>
                  <a:lnTo>
                    <a:pt x="216" y="1782"/>
                  </a:lnTo>
                  <a:lnTo>
                    <a:pt x="212" y="1776"/>
                  </a:lnTo>
                  <a:lnTo>
                    <a:pt x="210" y="1776"/>
                  </a:lnTo>
                  <a:lnTo>
                    <a:pt x="208" y="1778"/>
                  </a:lnTo>
                  <a:close/>
                  <a:moveTo>
                    <a:pt x="618" y="1434"/>
                  </a:moveTo>
                  <a:lnTo>
                    <a:pt x="618" y="1434"/>
                  </a:lnTo>
                  <a:lnTo>
                    <a:pt x="620" y="1434"/>
                  </a:lnTo>
                  <a:lnTo>
                    <a:pt x="622" y="1430"/>
                  </a:lnTo>
                  <a:lnTo>
                    <a:pt x="622" y="1428"/>
                  </a:lnTo>
                  <a:lnTo>
                    <a:pt x="620" y="1426"/>
                  </a:lnTo>
                  <a:lnTo>
                    <a:pt x="616" y="1430"/>
                  </a:lnTo>
                  <a:lnTo>
                    <a:pt x="616" y="1432"/>
                  </a:lnTo>
                  <a:lnTo>
                    <a:pt x="618" y="1434"/>
                  </a:lnTo>
                  <a:close/>
                  <a:moveTo>
                    <a:pt x="882" y="1770"/>
                  </a:moveTo>
                  <a:lnTo>
                    <a:pt x="882" y="1770"/>
                  </a:lnTo>
                  <a:lnTo>
                    <a:pt x="876" y="1774"/>
                  </a:lnTo>
                  <a:lnTo>
                    <a:pt x="870" y="1774"/>
                  </a:lnTo>
                  <a:lnTo>
                    <a:pt x="866" y="1772"/>
                  </a:lnTo>
                  <a:lnTo>
                    <a:pt x="860" y="1774"/>
                  </a:lnTo>
                  <a:lnTo>
                    <a:pt x="860" y="1776"/>
                  </a:lnTo>
                  <a:lnTo>
                    <a:pt x="864" y="1778"/>
                  </a:lnTo>
                  <a:lnTo>
                    <a:pt x="870" y="1782"/>
                  </a:lnTo>
                  <a:lnTo>
                    <a:pt x="870" y="1784"/>
                  </a:lnTo>
                  <a:lnTo>
                    <a:pt x="870" y="1786"/>
                  </a:lnTo>
                  <a:lnTo>
                    <a:pt x="870" y="1788"/>
                  </a:lnTo>
                  <a:lnTo>
                    <a:pt x="872" y="1790"/>
                  </a:lnTo>
                  <a:lnTo>
                    <a:pt x="874" y="1792"/>
                  </a:lnTo>
                  <a:lnTo>
                    <a:pt x="872" y="1796"/>
                  </a:lnTo>
                  <a:lnTo>
                    <a:pt x="870" y="1798"/>
                  </a:lnTo>
                  <a:lnTo>
                    <a:pt x="872" y="1800"/>
                  </a:lnTo>
                  <a:lnTo>
                    <a:pt x="874" y="1800"/>
                  </a:lnTo>
                  <a:lnTo>
                    <a:pt x="876" y="1804"/>
                  </a:lnTo>
                  <a:lnTo>
                    <a:pt x="876" y="1806"/>
                  </a:lnTo>
                  <a:lnTo>
                    <a:pt x="878" y="1806"/>
                  </a:lnTo>
                  <a:lnTo>
                    <a:pt x="882" y="1806"/>
                  </a:lnTo>
                  <a:lnTo>
                    <a:pt x="886" y="1806"/>
                  </a:lnTo>
                  <a:lnTo>
                    <a:pt x="888" y="1808"/>
                  </a:lnTo>
                  <a:lnTo>
                    <a:pt x="892" y="1806"/>
                  </a:lnTo>
                  <a:lnTo>
                    <a:pt x="894" y="1808"/>
                  </a:lnTo>
                  <a:lnTo>
                    <a:pt x="896" y="1810"/>
                  </a:lnTo>
                  <a:lnTo>
                    <a:pt x="896" y="1814"/>
                  </a:lnTo>
                  <a:lnTo>
                    <a:pt x="894" y="1814"/>
                  </a:lnTo>
                  <a:lnTo>
                    <a:pt x="892" y="1814"/>
                  </a:lnTo>
                  <a:lnTo>
                    <a:pt x="890" y="1816"/>
                  </a:lnTo>
                  <a:lnTo>
                    <a:pt x="892" y="1816"/>
                  </a:lnTo>
                  <a:lnTo>
                    <a:pt x="894" y="1818"/>
                  </a:lnTo>
                  <a:lnTo>
                    <a:pt x="898" y="1820"/>
                  </a:lnTo>
                  <a:lnTo>
                    <a:pt x="898" y="1822"/>
                  </a:lnTo>
                  <a:lnTo>
                    <a:pt x="896" y="1824"/>
                  </a:lnTo>
                  <a:lnTo>
                    <a:pt x="896" y="1826"/>
                  </a:lnTo>
                  <a:lnTo>
                    <a:pt x="900" y="1832"/>
                  </a:lnTo>
                  <a:lnTo>
                    <a:pt x="902" y="1836"/>
                  </a:lnTo>
                  <a:lnTo>
                    <a:pt x="904" y="1840"/>
                  </a:lnTo>
                  <a:lnTo>
                    <a:pt x="904" y="1844"/>
                  </a:lnTo>
                  <a:lnTo>
                    <a:pt x="906" y="1846"/>
                  </a:lnTo>
                  <a:lnTo>
                    <a:pt x="906" y="1848"/>
                  </a:lnTo>
                  <a:lnTo>
                    <a:pt x="908" y="1848"/>
                  </a:lnTo>
                  <a:lnTo>
                    <a:pt x="908" y="1844"/>
                  </a:lnTo>
                  <a:lnTo>
                    <a:pt x="908" y="1838"/>
                  </a:lnTo>
                  <a:lnTo>
                    <a:pt x="910" y="1834"/>
                  </a:lnTo>
                  <a:lnTo>
                    <a:pt x="912" y="1832"/>
                  </a:lnTo>
                  <a:lnTo>
                    <a:pt x="912" y="1828"/>
                  </a:lnTo>
                  <a:lnTo>
                    <a:pt x="908" y="1824"/>
                  </a:lnTo>
                  <a:lnTo>
                    <a:pt x="902" y="1822"/>
                  </a:lnTo>
                  <a:lnTo>
                    <a:pt x="904" y="1822"/>
                  </a:lnTo>
                  <a:lnTo>
                    <a:pt x="906" y="1820"/>
                  </a:lnTo>
                  <a:lnTo>
                    <a:pt x="910" y="1820"/>
                  </a:lnTo>
                  <a:lnTo>
                    <a:pt x="912" y="1818"/>
                  </a:lnTo>
                  <a:lnTo>
                    <a:pt x="912" y="1816"/>
                  </a:lnTo>
                  <a:lnTo>
                    <a:pt x="912" y="1812"/>
                  </a:lnTo>
                  <a:lnTo>
                    <a:pt x="912" y="1810"/>
                  </a:lnTo>
                  <a:lnTo>
                    <a:pt x="912" y="1808"/>
                  </a:lnTo>
                  <a:lnTo>
                    <a:pt x="918" y="1804"/>
                  </a:lnTo>
                  <a:lnTo>
                    <a:pt x="924" y="1802"/>
                  </a:lnTo>
                  <a:lnTo>
                    <a:pt x="926" y="1800"/>
                  </a:lnTo>
                  <a:lnTo>
                    <a:pt x="924" y="1798"/>
                  </a:lnTo>
                  <a:lnTo>
                    <a:pt x="918" y="1794"/>
                  </a:lnTo>
                  <a:lnTo>
                    <a:pt x="914" y="1790"/>
                  </a:lnTo>
                  <a:lnTo>
                    <a:pt x="914" y="1788"/>
                  </a:lnTo>
                  <a:lnTo>
                    <a:pt x="916" y="1784"/>
                  </a:lnTo>
                  <a:lnTo>
                    <a:pt x="922" y="1782"/>
                  </a:lnTo>
                  <a:lnTo>
                    <a:pt x="926" y="1782"/>
                  </a:lnTo>
                  <a:lnTo>
                    <a:pt x="928" y="1778"/>
                  </a:lnTo>
                  <a:lnTo>
                    <a:pt x="928" y="1772"/>
                  </a:lnTo>
                  <a:lnTo>
                    <a:pt x="928" y="1764"/>
                  </a:lnTo>
                  <a:lnTo>
                    <a:pt x="930" y="1758"/>
                  </a:lnTo>
                  <a:lnTo>
                    <a:pt x="932" y="1754"/>
                  </a:lnTo>
                  <a:lnTo>
                    <a:pt x="930" y="1752"/>
                  </a:lnTo>
                  <a:lnTo>
                    <a:pt x="920" y="1750"/>
                  </a:lnTo>
                  <a:lnTo>
                    <a:pt x="914" y="1750"/>
                  </a:lnTo>
                  <a:lnTo>
                    <a:pt x="908" y="1752"/>
                  </a:lnTo>
                  <a:lnTo>
                    <a:pt x="904" y="1756"/>
                  </a:lnTo>
                  <a:lnTo>
                    <a:pt x="902" y="1760"/>
                  </a:lnTo>
                  <a:lnTo>
                    <a:pt x="904" y="1762"/>
                  </a:lnTo>
                  <a:lnTo>
                    <a:pt x="904" y="1764"/>
                  </a:lnTo>
                  <a:lnTo>
                    <a:pt x="900" y="1772"/>
                  </a:lnTo>
                  <a:lnTo>
                    <a:pt x="898" y="1776"/>
                  </a:lnTo>
                  <a:lnTo>
                    <a:pt x="896" y="1774"/>
                  </a:lnTo>
                  <a:lnTo>
                    <a:pt x="896" y="1770"/>
                  </a:lnTo>
                  <a:lnTo>
                    <a:pt x="898" y="1762"/>
                  </a:lnTo>
                  <a:lnTo>
                    <a:pt x="896" y="1760"/>
                  </a:lnTo>
                  <a:lnTo>
                    <a:pt x="894" y="1760"/>
                  </a:lnTo>
                  <a:lnTo>
                    <a:pt x="890" y="1760"/>
                  </a:lnTo>
                  <a:lnTo>
                    <a:pt x="884" y="1758"/>
                  </a:lnTo>
                  <a:lnTo>
                    <a:pt x="880" y="1758"/>
                  </a:lnTo>
                  <a:lnTo>
                    <a:pt x="876" y="1758"/>
                  </a:lnTo>
                  <a:lnTo>
                    <a:pt x="878" y="1760"/>
                  </a:lnTo>
                  <a:lnTo>
                    <a:pt x="882" y="1762"/>
                  </a:lnTo>
                  <a:lnTo>
                    <a:pt x="886" y="1764"/>
                  </a:lnTo>
                  <a:lnTo>
                    <a:pt x="884" y="1768"/>
                  </a:lnTo>
                  <a:lnTo>
                    <a:pt x="882" y="1770"/>
                  </a:lnTo>
                  <a:close/>
                  <a:moveTo>
                    <a:pt x="850" y="1762"/>
                  </a:moveTo>
                  <a:lnTo>
                    <a:pt x="850" y="1762"/>
                  </a:lnTo>
                  <a:lnTo>
                    <a:pt x="848" y="1760"/>
                  </a:lnTo>
                  <a:lnTo>
                    <a:pt x="846" y="1764"/>
                  </a:lnTo>
                  <a:lnTo>
                    <a:pt x="848" y="1768"/>
                  </a:lnTo>
                  <a:lnTo>
                    <a:pt x="848" y="1772"/>
                  </a:lnTo>
                  <a:lnTo>
                    <a:pt x="850" y="1772"/>
                  </a:lnTo>
                  <a:lnTo>
                    <a:pt x="850" y="1770"/>
                  </a:lnTo>
                  <a:lnTo>
                    <a:pt x="852" y="1766"/>
                  </a:lnTo>
                  <a:lnTo>
                    <a:pt x="850" y="1762"/>
                  </a:lnTo>
                  <a:close/>
                  <a:moveTo>
                    <a:pt x="834" y="1814"/>
                  </a:moveTo>
                  <a:lnTo>
                    <a:pt x="834" y="1814"/>
                  </a:lnTo>
                  <a:lnTo>
                    <a:pt x="846" y="1816"/>
                  </a:lnTo>
                  <a:lnTo>
                    <a:pt x="852" y="1814"/>
                  </a:lnTo>
                  <a:lnTo>
                    <a:pt x="856" y="1812"/>
                  </a:lnTo>
                  <a:lnTo>
                    <a:pt x="858" y="1808"/>
                  </a:lnTo>
                  <a:lnTo>
                    <a:pt x="858" y="1806"/>
                  </a:lnTo>
                  <a:lnTo>
                    <a:pt x="858" y="1800"/>
                  </a:lnTo>
                  <a:lnTo>
                    <a:pt x="856" y="1794"/>
                  </a:lnTo>
                  <a:lnTo>
                    <a:pt x="856" y="1790"/>
                  </a:lnTo>
                  <a:lnTo>
                    <a:pt x="856" y="1788"/>
                  </a:lnTo>
                  <a:lnTo>
                    <a:pt x="852" y="1784"/>
                  </a:lnTo>
                  <a:lnTo>
                    <a:pt x="850" y="1782"/>
                  </a:lnTo>
                  <a:lnTo>
                    <a:pt x="850" y="1784"/>
                  </a:lnTo>
                  <a:lnTo>
                    <a:pt x="848" y="1786"/>
                  </a:lnTo>
                  <a:lnTo>
                    <a:pt x="840" y="1782"/>
                  </a:lnTo>
                  <a:lnTo>
                    <a:pt x="836" y="1782"/>
                  </a:lnTo>
                  <a:lnTo>
                    <a:pt x="830" y="1784"/>
                  </a:lnTo>
                  <a:lnTo>
                    <a:pt x="824" y="1786"/>
                  </a:lnTo>
                  <a:lnTo>
                    <a:pt x="818" y="1786"/>
                  </a:lnTo>
                  <a:lnTo>
                    <a:pt x="816" y="1786"/>
                  </a:lnTo>
                  <a:lnTo>
                    <a:pt x="814" y="1788"/>
                  </a:lnTo>
                  <a:lnTo>
                    <a:pt x="814" y="1790"/>
                  </a:lnTo>
                  <a:lnTo>
                    <a:pt x="816" y="1792"/>
                  </a:lnTo>
                  <a:lnTo>
                    <a:pt x="820" y="1798"/>
                  </a:lnTo>
                  <a:lnTo>
                    <a:pt x="824" y="1806"/>
                  </a:lnTo>
                  <a:lnTo>
                    <a:pt x="824" y="1810"/>
                  </a:lnTo>
                  <a:lnTo>
                    <a:pt x="826" y="1808"/>
                  </a:lnTo>
                  <a:lnTo>
                    <a:pt x="828" y="1808"/>
                  </a:lnTo>
                  <a:lnTo>
                    <a:pt x="830" y="1808"/>
                  </a:lnTo>
                  <a:lnTo>
                    <a:pt x="830" y="1810"/>
                  </a:lnTo>
                  <a:lnTo>
                    <a:pt x="830" y="1812"/>
                  </a:lnTo>
                  <a:lnTo>
                    <a:pt x="830" y="1814"/>
                  </a:lnTo>
                  <a:lnTo>
                    <a:pt x="834" y="1814"/>
                  </a:lnTo>
                  <a:close/>
                  <a:moveTo>
                    <a:pt x="898" y="1832"/>
                  </a:moveTo>
                  <a:lnTo>
                    <a:pt x="898" y="1832"/>
                  </a:lnTo>
                  <a:lnTo>
                    <a:pt x="894" y="1826"/>
                  </a:lnTo>
                  <a:lnTo>
                    <a:pt x="892" y="1826"/>
                  </a:lnTo>
                  <a:lnTo>
                    <a:pt x="890" y="1828"/>
                  </a:lnTo>
                  <a:lnTo>
                    <a:pt x="890" y="1830"/>
                  </a:lnTo>
                  <a:lnTo>
                    <a:pt x="888" y="1830"/>
                  </a:lnTo>
                  <a:lnTo>
                    <a:pt x="878" y="1824"/>
                  </a:lnTo>
                  <a:lnTo>
                    <a:pt x="872" y="1822"/>
                  </a:lnTo>
                  <a:lnTo>
                    <a:pt x="868" y="1822"/>
                  </a:lnTo>
                  <a:lnTo>
                    <a:pt x="866" y="1826"/>
                  </a:lnTo>
                  <a:lnTo>
                    <a:pt x="866" y="1830"/>
                  </a:lnTo>
                  <a:lnTo>
                    <a:pt x="870" y="1834"/>
                  </a:lnTo>
                  <a:lnTo>
                    <a:pt x="876" y="1838"/>
                  </a:lnTo>
                  <a:lnTo>
                    <a:pt x="886" y="1840"/>
                  </a:lnTo>
                  <a:lnTo>
                    <a:pt x="894" y="1842"/>
                  </a:lnTo>
                  <a:lnTo>
                    <a:pt x="898" y="1842"/>
                  </a:lnTo>
                  <a:lnTo>
                    <a:pt x="900" y="1840"/>
                  </a:lnTo>
                  <a:lnTo>
                    <a:pt x="898" y="1832"/>
                  </a:lnTo>
                  <a:close/>
                  <a:moveTo>
                    <a:pt x="914" y="1822"/>
                  </a:moveTo>
                  <a:lnTo>
                    <a:pt x="914" y="1822"/>
                  </a:lnTo>
                  <a:lnTo>
                    <a:pt x="912" y="1824"/>
                  </a:lnTo>
                  <a:lnTo>
                    <a:pt x="914" y="1826"/>
                  </a:lnTo>
                  <a:lnTo>
                    <a:pt x="918" y="1824"/>
                  </a:lnTo>
                  <a:lnTo>
                    <a:pt x="924" y="1820"/>
                  </a:lnTo>
                  <a:lnTo>
                    <a:pt x="926" y="1820"/>
                  </a:lnTo>
                  <a:lnTo>
                    <a:pt x="926" y="1818"/>
                  </a:lnTo>
                  <a:lnTo>
                    <a:pt x="922" y="1816"/>
                  </a:lnTo>
                  <a:lnTo>
                    <a:pt x="918" y="1816"/>
                  </a:lnTo>
                  <a:lnTo>
                    <a:pt x="914" y="1822"/>
                  </a:lnTo>
                  <a:close/>
                  <a:moveTo>
                    <a:pt x="868" y="1848"/>
                  </a:moveTo>
                  <a:lnTo>
                    <a:pt x="868" y="1848"/>
                  </a:lnTo>
                  <a:lnTo>
                    <a:pt x="866" y="1850"/>
                  </a:lnTo>
                  <a:lnTo>
                    <a:pt x="868" y="1852"/>
                  </a:lnTo>
                  <a:lnTo>
                    <a:pt x="872" y="1854"/>
                  </a:lnTo>
                  <a:lnTo>
                    <a:pt x="876" y="1854"/>
                  </a:lnTo>
                  <a:lnTo>
                    <a:pt x="880" y="1854"/>
                  </a:lnTo>
                  <a:lnTo>
                    <a:pt x="878" y="1852"/>
                  </a:lnTo>
                  <a:lnTo>
                    <a:pt x="876" y="1848"/>
                  </a:lnTo>
                  <a:lnTo>
                    <a:pt x="872" y="1848"/>
                  </a:lnTo>
                  <a:lnTo>
                    <a:pt x="868" y="1848"/>
                  </a:lnTo>
                  <a:close/>
                  <a:moveTo>
                    <a:pt x="1030" y="1820"/>
                  </a:moveTo>
                  <a:lnTo>
                    <a:pt x="1030" y="1820"/>
                  </a:lnTo>
                  <a:lnTo>
                    <a:pt x="1032" y="1818"/>
                  </a:lnTo>
                  <a:lnTo>
                    <a:pt x="1034" y="1814"/>
                  </a:lnTo>
                  <a:lnTo>
                    <a:pt x="1032" y="1810"/>
                  </a:lnTo>
                  <a:lnTo>
                    <a:pt x="1030" y="1808"/>
                  </a:lnTo>
                  <a:lnTo>
                    <a:pt x="1022" y="1802"/>
                  </a:lnTo>
                  <a:lnTo>
                    <a:pt x="1018" y="1800"/>
                  </a:lnTo>
                  <a:lnTo>
                    <a:pt x="1016" y="1802"/>
                  </a:lnTo>
                  <a:lnTo>
                    <a:pt x="1014" y="1806"/>
                  </a:lnTo>
                  <a:lnTo>
                    <a:pt x="1016" y="1812"/>
                  </a:lnTo>
                  <a:lnTo>
                    <a:pt x="1022" y="1818"/>
                  </a:lnTo>
                  <a:lnTo>
                    <a:pt x="1026" y="1820"/>
                  </a:lnTo>
                  <a:lnTo>
                    <a:pt x="1030" y="1820"/>
                  </a:lnTo>
                  <a:close/>
                  <a:moveTo>
                    <a:pt x="952" y="1846"/>
                  </a:moveTo>
                  <a:lnTo>
                    <a:pt x="952" y="1846"/>
                  </a:lnTo>
                  <a:lnTo>
                    <a:pt x="952" y="1848"/>
                  </a:lnTo>
                  <a:lnTo>
                    <a:pt x="954" y="1850"/>
                  </a:lnTo>
                  <a:lnTo>
                    <a:pt x="954" y="1854"/>
                  </a:lnTo>
                  <a:lnTo>
                    <a:pt x="954" y="1856"/>
                  </a:lnTo>
                  <a:lnTo>
                    <a:pt x="952" y="1858"/>
                  </a:lnTo>
                  <a:lnTo>
                    <a:pt x="952" y="1860"/>
                  </a:lnTo>
                  <a:lnTo>
                    <a:pt x="960" y="1866"/>
                  </a:lnTo>
                  <a:lnTo>
                    <a:pt x="962" y="1866"/>
                  </a:lnTo>
                  <a:lnTo>
                    <a:pt x="964" y="1866"/>
                  </a:lnTo>
                  <a:lnTo>
                    <a:pt x="964" y="1864"/>
                  </a:lnTo>
                  <a:lnTo>
                    <a:pt x="964" y="1862"/>
                  </a:lnTo>
                  <a:lnTo>
                    <a:pt x="966" y="1860"/>
                  </a:lnTo>
                  <a:lnTo>
                    <a:pt x="968" y="1858"/>
                  </a:lnTo>
                  <a:lnTo>
                    <a:pt x="972" y="1862"/>
                  </a:lnTo>
                  <a:lnTo>
                    <a:pt x="976" y="1864"/>
                  </a:lnTo>
                  <a:lnTo>
                    <a:pt x="976" y="1862"/>
                  </a:lnTo>
                  <a:lnTo>
                    <a:pt x="976" y="1860"/>
                  </a:lnTo>
                  <a:lnTo>
                    <a:pt x="972" y="1858"/>
                  </a:lnTo>
                  <a:lnTo>
                    <a:pt x="972" y="1856"/>
                  </a:lnTo>
                  <a:lnTo>
                    <a:pt x="972" y="1854"/>
                  </a:lnTo>
                  <a:lnTo>
                    <a:pt x="974" y="1850"/>
                  </a:lnTo>
                  <a:lnTo>
                    <a:pt x="974" y="1846"/>
                  </a:lnTo>
                  <a:lnTo>
                    <a:pt x="972" y="1846"/>
                  </a:lnTo>
                  <a:lnTo>
                    <a:pt x="970" y="1844"/>
                  </a:lnTo>
                  <a:lnTo>
                    <a:pt x="966" y="1842"/>
                  </a:lnTo>
                  <a:lnTo>
                    <a:pt x="964" y="1840"/>
                  </a:lnTo>
                  <a:lnTo>
                    <a:pt x="960" y="1838"/>
                  </a:lnTo>
                  <a:lnTo>
                    <a:pt x="956" y="1840"/>
                  </a:lnTo>
                  <a:lnTo>
                    <a:pt x="954" y="1842"/>
                  </a:lnTo>
                  <a:lnTo>
                    <a:pt x="958" y="1844"/>
                  </a:lnTo>
                  <a:lnTo>
                    <a:pt x="964" y="1846"/>
                  </a:lnTo>
                  <a:lnTo>
                    <a:pt x="966" y="1848"/>
                  </a:lnTo>
                  <a:lnTo>
                    <a:pt x="964" y="1850"/>
                  </a:lnTo>
                  <a:lnTo>
                    <a:pt x="960" y="1850"/>
                  </a:lnTo>
                  <a:lnTo>
                    <a:pt x="952" y="1846"/>
                  </a:lnTo>
                  <a:close/>
                  <a:moveTo>
                    <a:pt x="862" y="1678"/>
                  </a:moveTo>
                  <a:lnTo>
                    <a:pt x="862" y="1678"/>
                  </a:lnTo>
                  <a:lnTo>
                    <a:pt x="864" y="1678"/>
                  </a:lnTo>
                  <a:lnTo>
                    <a:pt x="868" y="1678"/>
                  </a:lnTo>
                  <a:lnTo>
                    <a:pt x="872" y="1674"/>
                  </a:lnTo>
                  <a:lnTo>
                    <a:pt x="872" y="1672"/>
                  </a:lnTo>
                  <a:lnTo>
                    <a:pt x="868" y="1672"/>
                  </a:lnTo>
                  <a:lnTo>
                    <a:pt x="864" y="1674"/>
                  </a:lnTo>
                  <a:lnTo>
                    <a:pt x="862" y="1678"/>
                  </a:lnTo>
                  <a:close/>
                  <a:moveTo>
                    <a:pt x="860" y="1816"/>
                  </a:moveTo>
                  <a:lnTo>
                    <a:pt x="860" y="1816"/>
                  </a:lnTo>
                  <a:lnTo>
                    <a:pt x="860" y="1814"/>
                  </a:lnTo>
                  <a:lnTo>
                    <a:pt x="860" y="1812"/>
                  </a:lnTo>
                  <a:lnTo>
                    <a:pt x="858" y="1814"/>
                  </a:lnTo>
                  <a:lnTo>
                    <a:pt x="856" y="1818"/>
                  </a:lnTo>
                  <a:lnTo>
                    <a:pt x="850" y="1826"/>
                  </a:lnTo>
                  <a:lnTo>
                    <a:pt x="848" y="1830"/>
                  </a:lnTo>
                  <a:lnTo>
                    <a:pt x="848" y="1834"/>
                  </a:lnTo>
                  <a:lnTo>
                    <a:pt x="850" y="1836"/>
                  </a:lnTo>
                  <a:lnTo>
                    <a:pt x="852" y="1836"/>
                  </a:lnTo>
                  <a:lnTo>
                    <a:pt x="854" y="1830"/>
                  </a:lnTo>
                  <a:lnTo>
                    <a:pt x="860" y="1816"/>
                  </a:lnTo>
                  <a:close/>
                  <a:moveTo>
                    <a:pt x="1100" y="2508"/>
                  </a:moveTo>
                  <a:lnTo>
                    <a:pt x="1100" y="2508"/>
                  </a:lnTo>
                  <a:lnTo>
                    <a:pt x="1102" y="2508"/>
                  </a:lnTo>
                  <a:lnTo>
                    <a:pt x="1100" y="2506"/>
                  </a:lnTo>
                  <a:lnTo>
                    <a:pt x="1094" y="2504"/>
                  </a:lnTo>
                  <a:lnTo>
                    <a:pt x="1086" y="2504"/>
                  </a:lnTo>
                  <a:lnTo>
                    <a:pt x="1084" y="2504"/>
                  </a:lnTo>
                  <a:lnTo>
                    <a:pt x="1084" y="2506"/>
                  </a:lnTo>
                  <a:lnTo>
                    <a:pt x="1086" y="2508"/>
                  </a:lnTo>
                  <a:lnTo>
                    <a:pt x="1092" y="2510"/>
                  </a:lnTo>
                  <a:lnTo>
                    <a:pt x="1096" y="2510"/>
                  </a:lnTo>
                  <a:lnTo>
                    <a:pt x="1100" y="2508"/>
                  </a:lnTo>
                  <a:close/>
                  <a:moveTo>
                    <a:pt x="1092" y="2518"/>
                  </a:moveTo>
                  <a:lnTo>
                    <a:pt x="1092" y="2518"/>
                  </a:lnTo>
                  <a:lnTo>
                    <a:pt x="1108" y="2520"/>
                  </a:lnTo>
                  <a:lnTo>
                    <a:pt x="1110" y="2518"/>
                  </a:lnTo>
                  <a:lnTo>
                    <a:pt x="1108" y="2516"/>
                  </a:lnTo>
                  <a:lnTo>
                    <a:pt x="1100" y="2514"/>
                  </a:lnTo>
                  <a:lnTo>
                    <a:pt x="1086" y="2514"/>
                  </a:lnTo>
                  <a:lnTo>
                    <a:pt x="1084" y="2514"/>
                  </a:lnTo>
                  <a:lnTo>
                    <a:pt x="1082" y="2516"/>
                  </a:lnTo>
                  <a:lnTo>
                    <a:pt x="1092" y="2518"/>
                  </a:lnTo>
                  <a:close/>
                  <a:moveTo>
                    <a:pt x="1108" y="1672"/>
                  </a:moveTo>
                  <a:lnTo>
                    <a:pt x="1108" y="1672"/>
                  </a:lnTo>
                  <a:lnTo>
                    <a:pt x="1106" y="1672"/>
                  </a:lnTo>
                  <a:lnTo>
                    <a:pt x="1104" y="1674"/>
                  </a:lnTo>
                  <a:lnTo>
                    <a:pt x="1102" y="1682"/>
                  </a:lnTo>
                  <a:lnTo>
                    <a:pt x="1100" y="1692"/>
                  </a:lnTo>
                  <a:lnTo>
                    <a:pt x="1094" y="1700"/>
                  </a:lnTo>
                  <a:lnTo>
                    <a:pt x="1090" y="1710"/>
                  </a:lnTo>
                  <a:lnTo>
                    <a:pt x="1086" y="1722"/>
                  </a:lnTo>
                  <a:lnTo>
                    <a:pt x="1084" y="1734"/>
                  </a:lnTo>
                  <a:lnTo>
                    <a:pt x="1084" y="1740"/>
                  </a:lnTo>
                  <a:lnTo>
                    <a:pt x="1086" y="1744"/>
                  </a:lnTo>
                  <a:lnTo>
                    <a:pt x="1090" y="1734"/>
                  </a:lnTo>
                  <a:lnTo>
                    <a:pt x="1100" y="1708"/>
                  </a:lnTo>
                  <a:lnTo>
                    <a:pt x="1108" y="1684"/>
                  </a:lnTo>
                  <a:lnTo>
                    <a:pt x="1110" y="1676"/>
                  </a:lnTo>
                  <a:lnTo>
                    <a:pt x="1110" y="1674"/>
                  </a:lnTo>
                  <a:lnTo>
                    <a:pt x="1108" y="1672"/>
                  </a:lnTo>
                  <a:close/>
                  <a:moveTo>
                    <a:pt x="1804" y="2938"/>
                  </a:moveTo>
                  <a:lnTo>
                    <a:pt x="1804" y="2938"/>
                  </a:lnTo>
                  <a:lnTo>
                    <a:pt x="1810" y="2932"/>
                  </a:lnTo>
                  <a:lnTo>
                    <a:pt x="1812" y="2928"/>
                  </a:lnTo>
                  <a:lnTo>
                    <a:pt x="1808" y="2930"/>
                  </a:lnTo>
                  <a:lnTo>
                    <a:pt x="1800" y="2934"/>
                  </a:lnTo>
                  <a:lnTo>
                    <a:pt x="1790" y="2940"/>
                  </a:lnTo>
                  <a:lnTo>
                    <a:pt x="1776" y="2946"/>
                  </a:lnTo>
                  <a:lnTo>
                    <a:pt x="1768" y="2946"/>
                  </a:lnTo>
                  <a:lnTo>
                    <a:pt x="1760" y="2944"/>
                  </a:lnTo>
                  <a:lnTo>
                    <a:pt x="1754" y="2944"/>
                  </a:lnTo>
                  <a:lnTo>
                    <a:pt x="1750" y="2944"/>
                  </a:lnTo>
                  <a:lnTo>
                    <a:pt x="1748" y="2946"/>
                  </a:lnTo>
                  <a:lnTo>
                    <a:pt x="1748" y="2948"/>
                  </a:lnTo>
                  <a:lnTo>
                    <a:pt x="1748" y="2954"/>
                  </a:lnTo>
                  <a:lnTo>
                    <a:pt x="1746" y="2954"/>
                  </a:lnTo>
                  <a:lnTo>
                    <a:pt x="1742" y="2954"/>
                  </a:lnTo>
                  <a:lnTo>
                    <a:pt x="1736" y="2954"/>
                  </a:lnTo>
                  <a:lnTo>
                    <a:pt x="1732" y="2958"/>
                  </a:lnTo>
                  <a:lnTo>
                    <a:pt x="1730" y="2960"/>
                  </a:lnTo>
                  <a:lnTo>
                    <a:pt x="1726" y="2960"/>
                  </a:lnTo>
                  <a:lnTo>
                    <a:pt x="1722" y="2960"/>
                  </a:lnTo>
                  <a:lnTo>
                    <a:pt x="1722" y="2962"/>
                  </a:lnTo>
                  <a:lnTo>
                    <a:pt x="1726" y="2974"/>
                  </a:lnTo>
                  <a:lnTo>
                    <a:pt x="1728" y="2978"/>
                  </a:lnTo>
                  <a:lnTo>
                    <a:pt x="1732" y="2980"/>
                  </a:lnTo>
                  <a:lnTo>
                    <a:pt x="1736" y="2982"/>
                  </a:lnTo>
                  <a:lnTo>
                    <a:pt x="1742" y="2982"/>
                  </a:lnTo>
                  <a:lnTo>
                    <a:pt x="1748" y="2982"/>
                  </a:lnTo>
                  <a:lnTo>
                    <a:pt x="1750" y="2984"/>
                  </a:lnTo>
                  <a:lnTo>
                    <a:pt x="1752" y="2986"/>
                  </a:lnTo>
                  <a:lnTo>
                    <a:pt x="1754" y="2984"/>
                  </a:lnTo>
                  <a:lnTo>
                    <a:pt x="1754" y="2982"/>
                  </a:lnTo>
                  <a:lnTo>
                    <a:pt x="1756" y="2980"/>
                  </a:lnTo>
                  <a:lnTo>
                    <a:pt x="1764" y="2978"/>
                  </a:lnTo>
                  <a:lnTo>
                    <a:pt x="1770" y="2976"/>
                  </a:lnTo>
                  <a:lnTo>
                    <a:pt x="1774" y="2974"/>
                  </a:lnTo>
                  <a:lnTo>
                    <a:pt x="1776" y="2970"/>
                  </a:lnTo>
                  <a:lnTo>
                    <a:pt x="1780" y="2966"/>
                  </a:lnTo>
                  <a:lnTo>
                    <a:pt x="1782" y="2964"/>
                  </a:lnTo>
                  <a:lnTo>
                    <a:pt x="1790" y="2964"/>
                  </a:lnTo>
                  <a:lnTo>
                    <a:pt x="1794" y="2964"/>
                  </a:lnTo>
                  <a:lnTo>
                    <a:pt x="1796" y="2962"/>
                  </a:lnTo>
                  <a:lnTo>
                    <a:pt x="1794" y="2960"/>
                  </a:lnTo>
                  <a:lnTo>
                    <a:pt x="1790" y="2954"/>
                  </a:lnTo>
                  <a:lnTo>
                    <a:pt x="1790" y="2950"/>
                  </a:lnTo>
                  <a:lnTo>
                    <a:pt x="1796" y="2944"/>
                  </a:lnTo>
                  <a:lnTo>
                    <a:pt x="1804" y="2938"/>
                  </a:lnTo>
                  <a:close/>
                  <a:moveTo>
                    <a:pt x="1538" y="2902"/>
                  </a:moveTo>
                  <a:lnTo>
                    <a:pt x="1538" y="2902"/>
                  </a:lnTo>
                  <a:lnTo>
                    <a:pt x="1540" y="2906"/>
                  </a:lnTo>
                  <a:lnTo>
                    <a:pt x="1538" y="2910"/>
                  </a:lnTo>
                  <a:lnTo>
                    <a:pt x="1538" y="2914"/>
                  </a:lnTo>
                  <a:lnTo>
                    <a:pt x="1542" y="2918"/>
                  </a:lnTo>
                  <a:lnTo>
                    <a:pt x="1544" y="2918"/>
                  </a:lnTo>
                  <a:lnTo>
                    <a:pt x="1548" y="2914"/>
                  </a:lnTo>
                  <a:lnTo>
                    <a:pt x="1554" y="2904"/>
                  </a:lnTo>
                  <a:lnTo>
                    <a:pt x="1558" y="2894"/>
                  </a:lnTo>
                  <a:lnTo>
                    <a:pt x="1560" y="2888"/>
                  </a:lnTo>
                  <a:lnTo>
                    <a:pt x="1560" y="2886"/>
                  </a:lnTo>
                  <a:lnTo>
                    <a:pt x="1558" y="2886"/>
                  </a:lnTo>
                  <a:lnTo>
                    <a:pt x="1554" y="2886"/>
                  </a:lnTo>
                  <a:lnTo>
                    <a:pt x="1546" y="2892"/>
                  </a:lnTo>
                  <a:lnTo>
                    <a:pt x="1540" y="2898"/>
                  </a:lnTo>
                  <a:lnTo>
                    <a:pt x="1538" y="2900"/>
                  </a:lnTo>
                  <a:lnTo>
                    <a:pt x="1538" y="2902"/>
                  </a:lnTo>
                  <a:close/>
                  <a:moveTo>
                    <a:pt x="644" y="1508"/>
                  </a:moveTo>
                  <a:lnTo>
                    <a:pt x="644" y="1508"/>
                  </a:lnTo>
                  <a:lnTo>
                    <a:pt x="646" y="1510"/>
                  </a:lnTo>
                  <a:lnTo>
                    <a:pt x="648" y="1508"/>
                  </a:lnTo>
                  <a:lnTo>
                    <a:pt x="650" y="1500"/>
                  </a:lnTo>
                  <a:lnTo>
                    <a:pt x="650" y="1498"/>
                  </a:lnTo>
                  <a:lnTo>
                    <a:pt x="646" y="1498"/>
                  </a:lnTo>
                  <a:lnTo>
                    <a:pt x="640" y="1500"/>
                  </a:lnTo>
                  <a:lnTo>
                    <a:pt x="636" y="1504"/>
                  </a:lnTo>
                  <a:lnTo>
                    <a:pt x="634" y="1510"/>
                  </a:lnTo>
                  <a:lnTo>
                    <a:pt x="636" y="1514"/>
                  </a:lnTo>
                  <a:lnTo>
                    <a:pt x="638" y="1516"/>
                  </a:lnTo>
                  <a:lnTo>
                    <a:pt x="642" y="1518"/>
                  </a:lnTo>
                  <a:lnTo>
                    <a:pt x="644" y="1516"/>
                  </a:lnTo>
                  <a:lnTo>
                    <a:pt x="644" y="1514"/>
                  </a:lnTo>
                  <a:lnTo>
                    <a:pt x="642" y="1508"/>
                  </a:lnTo>
                  <a:lnTo>
                    <a:pt x="640" y="1506"/>
                  </a:lnTo>
                  <a:lnTo>
                    <a:pt x="644" y="1508"/>
                  </a:lnTo>
                  <a:close/>
                  <a:moveTo>
                    <a:pt x="632" y="1558"/>
                  </a:moveTo>
                  <a:lnTo>
                    <a:pt x="632" y="1558"/>
                  </a:lnTo>
                  <a:lnTo>
                    <a:pt x="634" y="1556"/>
                  </a:lnTo>
                  <a:lnTo>
                    <a:pt x="634" y="1554"/>
                  </a:lnTo>
                  <a:lnTo>
                    <a:pt x="634" y="1548"/>
                  </a:lnTo>
                  <a:lnTo>
                    <a:pt x="630" y="1544"/>
                  </a:lnTo>
                  <a:lnTo>
                    <a:pt x="630" y="1546"/>
                  </a:lnTo>
                  <a:lnTo>
                    <a:pt x="630" y="1554"/>
                  </a:lnTo>
                  <a:lnTo>
                    <a:pt x="630" y="1558"/>
                  </a:lnTo>
                  <a:lnTo>
                    <a:pt x="632" y="1558"/>
                  </a:lnTo>
                  <a:close/>
                  <a:moveTo>
                    <a:pt x="628" y="1528"/>
                  </a:moveTo>
                  <a:lnTo>
                    <a:pt x="628" y="1528"/>
                  </a:lnTo>
                  <a:lnTo>
                    <a:pt x="630" y="1528"/>
                  </a:lnTo>
                  <a:lnTo>
                    <a:pt x="630" y="1526"/>
                  </a:lnTo>
                  <a:lnTo>
                    <a:pt x="632" y="1522"/>
                  </a:lnTo>
                  <a:lnTo>
                    <a:pt x="632" y="1520"/>
                  </a:lnTo>
                  <a:lnTo>
                    <a:pt x="634" y="1520"/>
                  </a:lnTo>
                  <a:lnTo>
                    <a:pt x="634" y="1522"/>
                  </a:lnTo>
                  <a:lnTo>
                    <a:pt x="636" y="1522"/>
                  </a:lnTo>
                  <a:lnTo>
                    <a:pt x="638" y="1522"/>
                  </a:lnTo>
                  <a:lnTo>
                    <a:pt x="638" y="1520"/>
                  </a:lnTo>
                  <a:lnTo>
                    <a:pt x="636" y="1518"/>
                  </a:lnTo>
                  <a:lnTo>
                    <a:pt x="632" y="1514"/>
                  </a:lnTo>
                  <a:lnTo>
                    <a:pt x="628" y="1512"/>
                  </a:lnTo>
                  <a:lnTo>
                    <a:pt x="628" y="1516"/>
                  </a:lnTo>
                  <a:lnTo>
                    <a:pt x="628" y="1528"/>
                  </a:lnTo>
                  <a:close/>
                  <a:moveTo>
                    <a:pt x="1186" y="1636"/>
                  </a:moveTo>
                  <a:lnTo>
                    <a:pt x="1186" y="1636"/>
                  </a:lnTo>
                  <a:lnTo>
                    <a:pt x="1180" y="1640"/>
                  </a:lnTo>
                  <a:lnTo>
                    <a:pt x="1176" y="1638"/>
                  </a:lnTo>
                  <a:lnTo>
                    <a:pt x="1174" y="1638"/>
                  </a:lnTo>
                  <a:lnTo>
                    <a:pt x="1164" y="1646"/>
                  </a:lnTo>
                  <a:lnTo>
                    <a:pt x="1156" y="1656"/>
                  </a:lnTo>
                  <a:lnTo>
                    <a:pt x="1150" y="1666"/>
                  </a:lnTo>
                  <a:lnTo>
                    <a:pt x="1150" y="1676"/>
                  </a:lnTo>
                  <a:lnTo>
                    <a:pt x="1154" y="1682"/>
                  </a:lnTo>
                  <a:lnTo>
                    <a:pt x="1154" y="1686"/>
                  </a:lnTo>
                  <a:lnTo>
                    <a:pt x="1154" y="1690"/>
                  </a:lnTo>
                  <a:lnTo>
                    <a:pt x="1154" y="1696"/>
                  </a:lnTo>
                  <a:lnTo>
                    <a:pt x="1154" y="1700"/>
                  </a:lnTo>
                  <a:lnTo>
                    <a:pt x="1158" y="1700"/>
                  </a:lnTo>
                  <a:lnTo>
                    <a:pt x="1162" y="1696"/>
                  </a:lnTo>
                  <a:lnTo>
                    <a:pt x="1166" y="1690"/>
                  </a:lnTo>
                  <a:lnTo>
                    <a:pt x="1170" y="1682"/>
                  </a:lnTo>
                  <a:lnTo>
                    <a:pt x="1178" y="1674"/>
                  </a:lnTo>
                  <a:lnTo>
                    <a:pt x="1182" y="1670"/>
                  </a:lnTo>
                  <a:lnTo>
                    <a:pt x="1184" y="1666"/>
                  </a:lnTo>
                  <a:lnTo>
                    <a:pt x="1182" y="1662"/>
                  </a:lnTo>
                  <a:lnTo>
                    <a:pt x="1180" y="1658"/>
                  </a:lnTo>
                  <a:lnTo>
                    <a:pt x="1180" y="1656"/>
                  </a:lnTo>
                  <a:lnTo>
                    <a:pt x="1182" y="1652"/>
                  </a:lnTo>
                  <a:lnTo>
                    <a:pt x="1186" y="1646"/>
                  </a:lnTo>
                  <a:lnTo>
                    <a:pt x="1194" y="1638"/>
                  </a:lnTo>
                  <a:lnTo>
                    <a:pt x="1198" y="1632"/>
                  </a:lnTo>
                  <a:lnTo>
                    <a:pt x="1196" y="1630"/>
                  </a:lnTo>
                  <a:lnTo>
                    <a:pt x="1194" y="1632"/>
                  </a:lnTo>
                  <a:lnTo>
                    <a:pt x="1186" y="1636"/>
                  </a:lnTo>
                  <a:close/>
                  <a:moveTo>
                    <a:pt x="1058" y="962"/>
                  </a:moveTo>
                  <a:lnTo>
                    <a:pt x="1058" y="962"/>
                  </a:lnTo>
                  <a:lnTo>
                    <a:pt x="1050" y="960"/>
                  </a:lnTo>
                  <a:lnTo>
                    <a:pt x="1048" y="962"/>
                  </a:lnTo>
                  <a:lnTo>
                    <a:pt x="1046" y="964"/>
                  </a:lnTo>
                  <a:lnTo>
                    <a:pt x="1048" y="964"/>
                  </a:lnTo>
                  <a:lnTo>
                    <a:pt x="1054" y="964"/>
                  </a:lnTo>
                  <a:lnTo>
                    <a:pt x="1058" y="962"/>
                  </a:lnTo>
                  <a:close/>
                  <a:moveTo>
                    <a:pt x="1366" y="1568"/>
                  </a:moveTo>
                  <a:lnTo>
                    <a:pt x="1366" y="1568"/>
                  </a:lnTo>
                  <a:lnTo>
                    <a:pt x="1364" y="1566"/>
                  </a:lnTo>
                  <a:lnTo>
                    <a:pt x="1360" y="1564"/>
                  </a:lnTo>
                  <a:lnTo>
                    <a:pt x="1356" y="1564"/>
                  </a:lnTo>
                  <a:lnTo>
                    <a:pt x="1354" y="1566"/>
                  </a:lnTo>
                  <a:lnTo>
                    <a:pt x="1356" y="1568"/>
                  </a:lnTo>
                  <a:lnTo>
                    <a:pt x="1360" y="1570"/>
                  </a:lnTo>
                  <a:lnTo>
                    <a:pt x="1364" y="1570"/>
                  </a:lnTo>
                  <a:lnTo>
                    <a:pt x="1366" y="1568"/>
                  </a:lnTo>
                  <a:close/>
                  <a:moveTo>
                    <a:pt x="1332" y="1588"/>
                  </a:moveTo>
                  <a:lnTo>
                    <a:pt x="1332" y="1588"/>
                  </a:lnTo>
                  <a:lnTo>
                    <a:pt x="1336" y="1586"/>
                  </a:lnTo>
                  <a:lnTo>
                    <a:pt x="1338" y="1584"/>
                  </a:lnTo>
                  <a:lnTo>
                    <a:pt x="1338" y="1582"/>
                  </a:lnTo>
                  <a:lnTo>
                    <a:pt x="1342" y="1580"/>
                  </a:lnTo>
                  <a:lnTo>
                    <a:pt x="1344" y="1582"/>
                  </a:lnTo>
                  <a:lnTo>
                    <a:pt x="1346" y="1580"/>
                  </a:lnTo>
                  <a:lnTo>
                    <a:pt x="1346" y="1578"/>
                  </a:lnTo>
                  <a:lnTo>
                    <a:pt x="1348" y="1578"/>
                  </a:lnTo>
                  <a:lnTo>
                    <a:pt x="1350" y="1578"/>
                  </a:lnTo>
                  <a:lnTo>
                    <a:pt x="1352" y="1576"/>
                  </a:lnTo>
                  <a:lnTo>
                    <a:pt x="1350" y="1574"/>
                  </a:lnTo>
                  <a:lnTo>
                    <a:pt x="1346" y="1570"/>
                  </a:lnTo>
                  <a:lnTo>
                    <a:pt x="1336" y="1562"/>
                  </a:lnTo>
                  <a:lnTo>
                    <a:pt x="1334" y="1562"/>
                  </a:lnTo>
                  <a:lnTo>
                    <a:pt x="1330" y="1566"/>
                  </a:lnTo>
                  <a:lnTo>
                    <a:pt x="1326" y="1568"/>
                  </a:lnTo>
                  <a:lnTo>
                    <a:pt x="1320" y="1570"/>
                  </a:lnTo>
                  <a:lnTo>
                    <a:pt x="1316" y="1570"/>
                  </a:lnTo>
                  <a:lnTo>
                    <a:pt x="1312" y="1570"/>
                  </a:lnTo>
                  <a:lnTo>
                    <a:pt x="1310" y="1572"/>
                  </a:lnTo>
                  <a:lnTo>
                    <a:pt x="1312" y="1574"/>
                  </a:lnTo>
                  <a:lnTo>
                    <a:pt x="1322" y="1574"/>
                  </a:lnTo>
                  <a:lnTo>
                    <a:pt x="1324" y="1574"/>
                  </a:lnTo>
                  <a:lnTo>
                    <a:pt x="1326" y="1576"/>
                  </a:lnTo>
                  <a:lnTo>
                    <a:pt x="1326" y="1580"/>
                  </a:lnTo>
                  <a:lnTo>
                    <a:pt x="1328" y="1584"/>
                  </a:lnTo>
                  <a:lnTo>
                    <a:pt x="1330" y="1586"/>
                  </a:lnTo>
                  <a:lnTo>
                    <a:pt x="1332" y="1588"/>
                  </a:lnTo>
                  <a:close/>
                  <a:moveTo>
                    <a:pt x="1306" y="1608"/>
                  </a:moveTo>
                  <a:lnTo>
                    <a:pt x="1306" y="1608"/>
                  </a:lnTo>
                  <a:lnTo>
                    <a:pt x="1304" y="1610"/>
                  </a:lnTo>
                  <a:lnTo>
                    <a:pt x="1302" y="1612"/>
                  </a:lnTo>
                  <a:lnTo>
                    <a:pt x="1304" y="1616"/>
                  </a:lnTo>
                  <a:lnTo>
                    <a:pt x="1310" y="1618"/>
                  </a:lnTo>
                  <a:lnTo>
                    <a:pt x="1316" y="1622"/>
                  </a:lnTo>
                  <a:lnTo>
                    <a:pt x="1316" y="1624"/>
                  </a:lnTo>
                  <a:lnTo>
                    <a:pt x="1312" y="1628"/>
                  </a:lnTo>
                  <a:lnTo>
                    <a:pt x="1308" y="1630"/>
                  </a:lnTo>
                  <a:lnTo>
                    <a:pt x="1308" y="1634"/>
                  </a:lnTo>
                  <a:lnTo>
                    <a:pt x="1308" y="1636"/>
                  </a:lnTo>
                  <a:lnTo>
                    <a:pt x="1314" y="1636"/>
                  </a:lnTo>
                  <a:lnTo>
                    <a:pt x="1316" y="1634"/>
                  </a:lnTo>
                  <a:lnTo>
                    <a:pt x="1318" y="1630"/>
                  </a:lnTo>
                  <a:lnTo>
                    <a:pt x="1322" y="1620"/>
                  </a:lnTo>
                  <a:lnTo>
                    <a:pt x="1326" y="1618"/>
                  </a:lnTo>
                  <a:lnTo>
                    <a:pt x="1328" y="1616"/>
                  </a:lnTo>
                  <a:lnTo>
                    <a:pt x="1330" y="1616"/>
                  </a:lnTo>
                  <a:lnTo>
                    <a:pt x="1334" y="1618"/>
                  </a:lnTo>
                  <a:lnTo>
                    <a:pt x="1340" y="1614"/>
                  </a:lnTo>
                  <a:lnTo>
                    <a:pt x="1348" y="1610"/>
                  </a:lnTo>
                  <a:lnTo>
                    <a:pt x="1352" y="1604"/>
                  </a:lnTo>
                  <a:lnTo>
                    <a:pt x="1356" y="1602"/>
                  </a:lnTo>
                  <a:lnTo>
                    <a:pt x="1358" y="1602"/>
                  </a:lnTo>
                  <a:lnTo>
                    <a:pt x="1358" y="1604"/>
                  </a:lnTo>
                  <a:lnTo>
                    <a:pt x="1362" y="1604"/>
                  </a:lnTo>
                  <a:lnTo>
                    <a:pt x="1364" y="1602"/>
                  </a:lnTo>
                  <a:lnTo>
                    <a:pt x="1362" y="1602"/>
                  </a:lnTo>
                  <a:lnTo>
                    <a:pt x="1354" y="1596"/>
                  </a:lnTo>
                  <a:lnTo>
                    <a:pt x="1348" y="1594"/>
                  </a:lnTo>
                  <a:lnTo>
                    <a:pt x="1342" y="1594"/>
                  </a:lnTo>
                  <a:lnTo>
                    <a:pt x="1338" y="1594"/>
                  </a:lnTo>
                  <a:lnTo>
                    <a:pt x="1334" y="1592"/>
                  </a:lnTo>
                  <a:lnTo>
                    <a:pt x="1330" y="1590"/>
                  </a:lnTo>
                  <a:lnTo>
                    <a:pt x="1324" y="1592"/>
                  </a:lnTo>
                  <a:lnTo>
                    <a:pt x="1318" y="1594"/>
                  </a:lnTo>
                  <a:lnTo>
                    <a:pt x="1314" y="1600"/>
                  </a:lnTo>
                  <a:lnTo>
                    <a:pt x="1312" y="1602"/>
                  </a:lnTo>
                  <a:lnTo>
                    <a:pt x="1310" y="1602"/>
                  </a:lnTo>
                  <a:lnTo>
                    <a:pt x="1308" y="1598"/>
                  </a:lnTo>
                  <a:lnTo>
                    <a:pt x="1304" y="1598"/>
                  </a:lnTo>
                  <a:lnTo>
                    <a:pt x="1304" y="1600"/>
                  </a:lnTo>
                  <a:lnTo>
                    <a:pt x="1306" y="1604"/>
                  </a:lnTo>
                  <a:lnTo>
                    <a:pt x="1308" y="1606"/>
                  </a:lnTo>
                  <a:lnTo>
                    <a:pt x="1308" y="1608"/>
                  </a:lnTo>
                  <a:lnTo>
                    <a:pt x="1306" y="1608"/>
                  </a:lnTo>
                  <a:close/>
                  <a:moveTo>
                    <a:pt x="1364" y="1596"/>
                  </a:moveTo>
                  <a:lnTo>
                    <a:pt x="1364" y="1596"/>
                  </a:lnTo>
                  <a:lnTo>
                    <a:pt x="1364" y="1592"/>
                  </a:lnTo>
                  <a:lnTo>
                    <a:pt x="1360" y="1590"/>
                  </a:lnTo>
                  <a:lnTo>
                    <a:pt x="1356" y="1588"/>
                  </a:lnTo>
                  <a:lnTo>
                    <a:pt x="1354" y="1588"/>
                  </a:lnTo>
                  <a:lnTo>
                    <a:pt x="1354" y="1592"/>
                  </a:lnTo>
                  <a:lnTo>
                    <a:pt x="1356" y="1596"/>
                  </a:lnTo>
                  <a:lnTo>
                    <a:pt x="1360" y="1598"/>
                  </a:lnTo>
                  <a:lnTo>
                    <a:pt x="1364" y="1596"/>
                  </a:lnTo>
                  <a:close/>
                  <a:moveTo>
                    <a:pt x="1102" y="2532"/>
                  </a:moveTo>
                  <a:lnTo>
                    <a:pt x="1102" y="2532"/>
                  </a:lnTo>
                  <a:lnTo>
                    <a:pt x="1110" y="2530"/>
                  </a:lnTo>
                  <a:lnTo>
                    <a:pt x="1112" y="2530"/>
                  </a:lnTo>
                  <a:lnTo>
                    <a:pt x="1110" y="2528"/>
                  </a:lnTo>
                  <a:lnTo>
                    <a:pt x="1098" y="2526"/>
                  </a:lnTo>
                  <a:lnTo>
                    <a:pt x="1092" y="2528"/>
                  </a:lnTo>
                  <a:lnTo>
                    <a:pt x="1094" y="2530"/>
                  </a:lnTo>
                  <a:lnTo>
                    <a:pt x="1096" y="2532"/>
                  </a:lnTo>
                  <a:lnTo>
                    <a:pt x="1102" y="2532"/>
                  </a:lnTo>
                  <a:close/>
                  <a:moveTo>
                    <a:pt x="470" y="2754"/>
                  </a:moveTo>
                  <a:lnTo>
                    <a:pt x="470" y="2754"/>
                  </a:lnTo>
                  <a:lnTo>
                    <a:pt x="472" y="2756"/>
                  </a:lnTo>
                  <a:lnTo>
                    <a:pt x="476" y="2756"/>
                  </a:lnTo>
                  <a:lnTo>
                    <a:pt x="482" y="2752"/>
                  </a:lnTo>
                  <a:lnTo>
                    <a:pt x="486" y="2746"/>
                  </a:lnTo>
                  <a:lnTo>
                    <a:pt x="486" y="2744"/>
                  </a:lnTo>
                  <a:lnTo>
                    <a:pt x="484" y="2740"/>
                  </a:lnTo>
                  <a:lnTo>
                    <a:pt x="482" y="2740"/>
                  </a:lnTo>
                  <a:lnTo>
                    <a:pt x="480" y="2740"/>
                  </a:lnTo>
                  <a:lnTo>
                    <a:pt x="474" y="2744"/>
                  </a:lnTo>
                  <a:lnTo>
                    <a:pt x="470" y="2750"/>
                  </a:lnTo>
                  <a:lnTo>
                    <a:pt x="470" y="2752"/>
                  </a:lnTo>
                  <a:lnTo>
                    <a:pt x="470" y="2754"/>
                  </a:lnTo>
                  <a:close/>
                  <a:moveTo>
                    <a:pt x="808" y="2632"/>
                  </a:moveTo>
                  <a:lnTo>
                    <a:pt x="808" y="2632"/>
                  </a:lnTo>
                  <a:lnTo>
                    <a:pt x="804" y="2628"/>
                  </a:lnTo>
                  <a:lnTo>
                    <a:pt x="802" y="2626"/>
                  </a:lnTo>
                  <a:lnTo>
                    <a:pt x="798" y="2624"/>
                  </a:lnTo>
                  <a:lnTo>
                    <a:pt x="794" y="2626"/>
                  </a:lnTo>
                  <a:lnTo>
                    <a:pt x="790" y="2628"/>
                  </a:lnTo>
                  <a:lnTo>
                    <a:pt x="776" y="2638"/>
                  </a:lnTo>
                  <a:lnTo>
                    <a:pt x="768" y="2644"/>
                  </a:lnTo>
                  <a:lnTo>
                    <a:pt x="762" y="2646"/>
                  </a:lnTo>
                  <a:lnTo>
                    <a:pt x="758" y="2644"/>
                  </a:lnTo>
                  <a:lnTo>
                    <a:pt x="756" y="2642"/>
                  </a:lnTo>
                  <a:lnTo>
                    <a:pt x="752" y="2640"/>
                  </a:lnTo>
                  <a:lnTo>
                    <a:pt x="750" y="2650"/>
                  </a:lnTo>
                  <a:lnTo>
                    <a:pt x="752" y="2654"/>
                  </a:lnTo>
                  <a:lnTo>
                    <a:pt x="752" y="2658"/>
                  </a:lnTo>
                  <a:lnTo>
                    <a:pt x="756" y="2664"/>
                  </a:lnTo>
                  <a:lnTo>
                    <a:pt x="760" y="2672"/>
                  </a:lnTo>
                  <a:lnTo>
                    <a:pt x="762" y="2678"/>
                  </a:lnTo>
                  <a:lnTo>
                    <a:pt x="762" y="2686"/>
                  </a:lnTo>
                  <a:lnTo>
                    <a:pt x="762" y="2694"/>
                  </a:lnTo>
                  <a:lnTo>
                    <a:pt x="764" y="2698"/>
                  </a:lnTo>
                  <a:lnTo>
                    <a:pt x="764" y="2702"/>
                  </a:lnTo>
                  <a:lnTo>
                    <a:pt x="762" y="2714"/>
                  </a:lnTo>
                  <a:lnTo>
                    <a:pt x="760" y="2728"/>
                  </a:lnTo>
                  <a:lnTo>
                    <a:pt x="764" y="2742"/>
                  </a:lnTo>
                  <a:lnTo>
                    <a:pt x="766" y="2746"/>
                  </a:lnTo>
                  <a:lnTo>
                    <a:pt x="770" y="2750"/>
                  </a:lnTo>
                  <a:lnTo>
                    <a:pt x="774" y="2752"/>
                  </a:lnTo>
                  <a:lnTo>
                    <a:pt x="778" y="2752"/>
                  </a:lnTo>
                  <a:lnTo>
                    <a:pt x="782" y="2752"/>
                  </a:lnTo>
                  <a:lnTo>
                    <a:pt x="784" y="2748"/>
                  </a:lnTo>
                  <a:lnTo>
                    <a:pt x="788" y="2742"/>
                  </a:lnTo>
                  <a:lnTo>
                    <a:pt x="790" y="2738"/>
                  </a:lnTo>
                  <a:lnTo>
                    <a:pt x="792" y="2736"/>
                  </a:lnTo>
                  <a:lnTo>
                    <a:pt x="796" y="2738"/>
                  </a:lnTo>
                  <a:lnTo>
                    <a:pt x="802" y="2740"/>
                  </a:lnTo>
                  <a:lnTo>
                    <a:pt x="806" y="2740"/>
                  </a:lnTo>
                  <a:lnTo>
                    <a:pt x="808" y="2736"/>
                  </a:lnTo>
                  <a:lnTo>
                    <a:pt x="810" y="2726"/>
                  </a:lnTo>
                  <a:lnTo>
                    <a:pt x="814" y="2708"/>
                  </a:lnTo>
                  <a:lnTo>
                    <a:pt x="816" y="2698"/>
                  </a:lnTo>
                  <a:lnTo>
                    <a:pt x="814" y="2690"/>
                  </a:lnTo>
                  <a:lnTo>
                    <a:pt x="812" y="2682"/>
                  </a:lnTo>
                  <a:lnTo>
                    <a:pt x="810" y="2678"/>
                  </a:lnTo>
                  <a:lnTo>
                    <a:pt x="814" y="2672"/>
                  </a:lnTo>
                  <a:lnTo>
                    <a:pt x="818" y="2668"/>
                  </a:lnTo>
                  <a:lnTo>
                    <a:pt x="818" y="2662"/>
                  </a:lnTo>
                  <a:lnTo>
                    <a:pt x="818" y="2652"/>
                  </a:lnTo>
                  <a:lnTo>
                    <a:pt x="814" y="2642"/>
                  </a:lnTo>
                  <a:lnTo>
                    <a:pt x="808" y="2632"/>
                  </a:lnTo>
                  <a:close/>
                  <a:moveTo>
                    <a:pt x="576" y="2694"/>
                  </a:moveTo>
                  <a:lnTo>
                    <a:pt x="576" y="2694"/>
                  </a:lnTo>
                  <a:lnTo>
                    <a:pt x="578" y="2696"/>
                  </a:lnTo>
                  <a:lnTo>
                    <a:pt x="580" y="2696"/>
                  </a:lnTo>
                  <a:lnTo>
                    <a:pt x="584" y="2696"/>
                  </a:lnTo>
                  <a:lnTo>
                    <a:pt x="588" y="2698"/>
                  </a:lnTo>
                  <a:lnTo>
                    <a:pt x="592" y="2702"/>
                  </a:lnTo>
                  <a:lnTo>
                    <a:pt x="594" y="2700"/>
                  </a:lnTo>
                  <a:lnTo>
                    <a:pt x="596" y="2698"/>
                  </a:lnTo>
                  <a:lnTo>
                    <a:pt x="594" y="2692"/>
                  </a:lnTo>
                  <a:lnTo>
                    <a:pt x="594" y="2690"/>
                  </a:lnTo>
                  <a:lnTo>
                    <a:pt x="590" y="2688"/>
                  </a:lnTo>
                  <a:lnTo>
                    <a:pt x="584" y="2686"/>
                  </a:lnTo>
                  <a:lnTo>
                    <a:pt x="578" y="2688"/>
                  </a:lnTo>
                  <a:lnTo>
                    <a:pt x="576" y="2690"/>
                  </a:lnTo>
                  <a:lnTo>
                    <a:pt x="576" y="2694"/>
                  </a:lnTo>
                  <a:close/>
                  <a:moveTo>
                    <a:pt x="1022" y="2792"/>
                  </a:moveTo>
                  <a:lnTo>
                    <a:pt x="1022" y="2792"/>
                  </a:lnTo>
                  <a:lnTo>
                    <a:pt x="1016" y="2792"/>
                  </a:lnTo>
                  <a:lnTo>
                    <a:pt x="1010" y="2794"/>
                  </a:lnTo>
                  <a:lnTo>
                    <a:pt x="998" y="2800"/>
                  </a:lnTo>
                  <a:lnTo>
                    <a:pt x="990" y="2802"/>
                  </a:lnTo>
                  <a:lnTo>
                    <a:pt x="982" y="2802"/>
                  </a:lnTo>
                  <a:lnTo>
                    <a:pt x="974" y="2800"/>
                  </a:lnTo>
                  <a:lnTo>
                    <a:pt x="966" y="2796"/>
                  </a:lnTo>
                  <a:lnTo>
                    <a:pt x="960" y="2790"/>
                  </a:lnTo>
                  <a:lnTo>
                    <a:pt x="954" y="2790"/>
                  </a:lnTo>
                  <a:lnTo>
                    <a:pt x="950" y="2792"/>
                  </a:lnTo>
                  <a:lnTo>
                    <a:pt x="948" y="2794"/>
                  </a:lnTo>
                  <a:lnTo>
                    <a:pt x="944" y="2800"/>
                  </a:lnTo>
                  <a:lnTo>
                    <a:pt x="942" y="2800"/>
                  </a:lnTo>
                  <a:lnTo>
                    <a:pt x="938" y="2794"/>
                  </a:lnTo>
                  <a:lnTo>
                    <a:pt x="936" y="2794"/>
                  </a:lnTo>
                  <a:lnTo>
                    <a:pt x="934" y="2792"/>
                  </a:lnTo>
                  <a:lnTo>
                    <a:pt x="930" y="2796"/>
                  </a:lnTo>
                  <a:lnTo>
                    <a:pt x="926" y="2802"/>
                  </a:lnTo>
                  <a:lnTo>
                    <a:pt x="924" y="2814"/>
                  </a:lnTo>
                  <a:lnTo>
                    <a:pt x="926" y="2820"/>
                  </a:lnTo>
                  <a:lnTo>
                    <a:pt x="930" y="2822"/>
                  </a:lnTo>
                  <a:lnTo>
                    <a:pt x="944" y="2828"/>
                  </a:lnTo>
                  <a:lnTo>
                    <a:pt x="954" y="2832"/>
                  </a:lnTo>
                  <a:lnTo>
                    <a:pt x="966" y="2840"/>
                  </a:lnTo>
                  <a:lnTo>
                    <a:pt x="976" y="2848"/>
                  </a:lnTo>
                  <a:lnTo>
                    <a:pt x="982" y="2850"/>
                  </a:lnTo>
                  <a:lnTo>
                    <a:pt x="986" y="2850"/>
                  </a:lnTo>
                  <a:lnTo>
                    <a:pt x="994" y="2852"/>
                  </a:lnTo>
                  <a:lnTo>
                    <a:pt x="1000" y="2858"/>
                  </a:lnTo>
                  <a:lnTo>
                    <a:pt x="1008" y="2864"/>
                  </a:lnTo>
                  <a:lnTo>
                    <a:pt x="1016" y="2870"/>
                  </a:lnTo>
                  <a:lnTo>
                    <a:pt x="1030" y="2874"/>
                  </a:lnTo>
                  <a:lnTo>
                    <a:pt x="1032" y="2874"/>
                  </a:lnTo>
                  <a:lnTo>
                    <a:pt x="1032" y="2870"/>
                  </a:lnTo>
                  <a:lnTo>
                    <a:pt x="1034" y="2862"/>
                  </a:lnTo>
                  <a:lnTo>
                    <a:pt x="1036" y="2852"/>
                  </a:lnTo>
                  <a:lnTo>
                    <a:pt x="1036" y="2844"/>
                  </a:lnTo>
                  <a:lnTo>
                    <a:pt x="1034" y="2840"/>
                  </a:lnTo>
                  <a:lnTo>
                    <a:pt x="1032" y="2838"/>
                  </a:lnTo>
                  <a:lnTo>
                    <a:pt x="1030" y="2834"/>
                  </a:lnTo>
                  <a:lnTo>
                    <a:pt x="1030" y="2828"/>
                  </a:lnTo>
                  <a:lnTo>
                    <a:pt x="1036" y="2814"/>
                  </a:lnTo>
                  <a:lnTo>
                    <a:pt x="1050" y="2788"/>
                  </a:lnTo>
                  <a:lnTo>
                    <a:pt x="1052" y="2786"/>
                  </a:lnTo>
                  <a:lnTo>
                    <a:pt x="1050" y="2784"/>
                  </a:lnTo>
                  <a:lnTo>
                    <a:pt x="1042" y="2788"/>
                  </a:lnTo>
                  <a:lnTo>
                    <a:pt x="1032" y="2792"/>
                  </a:lnTo>
                  <a:lnTo>
                    <a:pt x="1026" y="2792"/>
                  </a:lnTo>
                  <a:lnTo>
                    <a:pt x="1022" y="2792"/>
                  </a:lnTo>
                  <a:close/>
                  <a:moveTo>
                    <a:pt x="802" y="2526"/>
                  </a:moveTo>
                  <a:lnTo>
                    <a:pt x="802" y="2526"/>
                  </a:lnTo>
                  <a:lnTo>
                    <a:pt x="800" y="2524"/>
                  </a:lnTo>
                  <a:lnTo>
                    <a:pt x="800" y="2526"/>
                  </a:lnTo>
                  <a:lnTo>
                    <a:pt x="798" y="2534"/>
                  </a:lnTo>
                  <a:lnTo>
                    <a:pt x="798" y="2540"/>
                  </a:lnTo>
                  <a:lnTo>
                    <a:pt x="798" y="2542"/>
                  </a:lnTo>
                  <a:lnTo>
                    <a:pt x="794" y="2542"/>
                  </a:lnTo>
                  <a:lnTo>
                    <a:pt x="790" y="2542"/>
                  </a:lnTo>
                  <a:lnTo>
                    <a:pt x="788" y="2542"/>
                  </a:lnTo>
                  <a:lnTo>
                    <a:pt x="782" y="2546"/>
                  </a:lnTo>
                  <a:lnTo>
                    <a:pt x="778" y="2548"/>
                  </a:lnTo>
                  <a:lnTo>
                    <a:pt x="774" y="2550"/>
                  </a:lnTo>
                  <a:lnTo>
                    <a:pt x="772" y="2550"/>
                  </a:lnTo>
                  <a:lnTo>
                    <a:pt x="772" y="2554"/>
                  </a:lnTo>
                  <a:lnTo>
                    <a:pt x="770" y="2568"/>
                  </a:lnTo>
                  <a:lnTo>
                    <a:pt x="770" y="2580"/>
                  </a:lnTo>
                  <a:lnTo>
                    <a:pt x="770" y="2584"/>
                  </a:lnTo>
                  <a:lnTo>
                    <a:pt x="772" y="2586"/>
                  </a:lnTo>
                  <a:lnTo>
                    <a:pt x="776" y="2586"/>
                  </a:lnTo>
                  <a:lnTo>
                    <a:pt x="776" y="2588"/>
                  </a:lnTo>
                  <a:lnTo>
                    <a:pt x="774" y="2592"/>
                  </a:lnTo>
                  <a:lnTo>
                    <a:pt x="772" y="2594"/>
                  </a:lnTo>
                  <a:lnTo>
                    <a:pt x="772" y="2596"/>
                  </a:lnTo>
                  <a:lnTo>
                    <a:pt x="778" y="2596"/>
                  </a:lnTo>
                  <a:lnTo>
                    <a:pt x="780" y="2598"/>
                  </a:lnTo>
                  <a:lnTo>
                    <a:pt x="778" y="2602"/>
                  </a:lnTo>
                  <a:lnTo>
                    <a:pt x="776" y="2604"/>
                  </a:lnTo>
                  <a:lnTo>
                    <a:pt x="776" y="2606"/>
                  </a:lnTo>
                  <a:lnTo>
                    <a:pt x="778" y="2608"/>
                  </a:lnTo>
                  <a:lnTo>
                    <a:pt x="786" y="2612"/>
                  </a:lnTo>
                  <a:lnTo>
                    <a:pt x="788" y="2614"/>
                  </a:lnTo>
                  <a:lnTo>
                    <a:pt x="790" y="2616"/>
                  </a:lnTo>
                  <a:lnTo>
                    <a:pt x="792" y="2616"/>
                  </a:lnTo>
                  <a:lnTo>
                    <a:pt x="794" y="2616"/>
                  </a:lnTo>
                  <a:lnTo>
                    <a:pt x="794" y="2612"/>
                  </a:lnTo>
                  <a:lnTo>
                    <a:pt x="794" y="2610"/>
                  </a:lnTo>
                  <a:lnTo>
                    <a:pt x="796" y="2606"/>
                  </a:lnTo>
                  <a:lnTo>
                    <a:pt x="800" y="2604"/>
                  </a:lnTo>
                  <a:lnTo>
                    <a:pt x="800" y="2600"/>
                  </a:lnTo>
                  <a:lnTo>
                    <a:pt x="802" y="2588"/>
                  </a:lnTo>
                  <a:lnTo>
                    <a:pt x="802" y="2582"/>
                  </a:lnTo>
                  <a:lnTo>
                    <a:pt x="804" y="2578"/>
                  </a:lnTo>
                  <a:lnTo>
                    <a:pt x="808" y="2574"/>
                  </a:lnTo>
                  <a:lnTo>
                    <a:pt x="808" y="2562"/>
                  </a:lnTo>
                  <a:lnTo>
                    <a:pt x="806" y="2552"/>
                  </a:lnTo>
                  <a:lnTo>
                    <a:pt x="804" y="2546"/>
                  </a:lnTo>
                  <a:lnTo>
                    <a:pt x="804" y="2544"/>
                  </a:lnTo>
                  <a:lnTo>
                    <a:pt x="804" y="2540"/>
                  </a:lnTo>
                  <a:lnTo>
                    <a:pt x="804" y="2530"/>
                  </a:lnTo>
                  <a:lnTo>
                    <a:pt x="804" y="2528"/>
                  </a:lnTo>
                  <a:lnTo>
                    <a:pt x="802" y="2526"/>
                  </a:lnTo>
                  <a:close/>
                  <a:moveTo>
                    <a:pt x="550" y="2700"/>
                  </a:moveTo>
                  <a:lnTo>
                    <a:pt x="550" y="2700"/>
                  </a:lnTo>
                  <a:lnTo>
                    <a:pt x="548" y="2696"/>
                  </a:lnTo>
                  <a:lnTo>
                    <a:pt x="544" y="2696"/>
                  </a:lnTo>
                  <a:lnTo>
                    <a:pt x="538" y="2698"/>
                  </a:lnTo>
                  <a:lnTo>
                    <a:pt x="532" y="2702"/>
                  </a:lnTo>
                  <a:lnTo>
                    <a:pt x="520" y="2712"/>
                  </a:lnTo>
                  <a:lnTo>
                    <a:pt x="518" y="2716"/>
                  </a:lnTo>
                  <a:lnTo>
                    <a:pt x="520" y="2718"/>
                  </a:lnTo>
                  <a:lnTo>
                    <a:pt x="520" y="2720"/>
                  </a:lnTo>
                  <a:lnTo>
                    <a:pt x="526" y="2718"/>
                  </a:lnTo>
                  <a:lnTo>
                    <a:pt x="530" y="2718"/>
                  </a:lnTo>
                  <a:lnTo>
                    <a:pt x="532" y="2720"/>
                  </a:lnTo>
                  <a:lnTo>
                    <a:pt x="536" y="2726"/>
                  </a:lnTo>
                  <a:lnTo>
                    <a:pt x="542" y="2730"/>
                  </a:lnTo>
                  <a:lnTo>
                    <a:pt x="546" y="2732"/>
                  </a:lnTo>
                  <a:lnTo>
                    <a:pt x="548" y="2732"/>
                  </a:lnTo>
                  <a:lnTo>
                    <a:pt x="554" y="2726"/>
                  </a:lnTo>
                  <a:lnTo>
                    <a:pt x="562" y="2708"/>
                  </a:lnTo>
                  <a:lnTo>
                    <a:pt x="564" y="2706"/>
                  </a:lnTo>
                  <a:lnTo>
                    <a:pt x="564" y="2704"/>
                  </a:lnTo>
                  <a:lnTo>
                    <a:pt x="558" y="2704"/>
                  </a:lnTo>
                  <a:lnTo>
                    <a:pt x="552" y="2706"/>
                  </a:lnTo>
                  <a:lnTo>
                    <a:pt x="550" y="2704"/>
                  </a:lnTo>
                  <a:lnTo>
                    <a:pt x="550" y="2700"/>
                  </a:lnTo>
                  <a:close/>
                  <a:moveTo>
                    <a:pt x="1254" y="2806"/>
                  </a:moveTo>
                  <a:lnTo>
                    <a:pt x="1254" y="2806"/>
                  </a:lnTo>
                  <a:lnTo>
                    <a:pt x="1252" y="2810"/>
                  </a:lnTo>
                  <a:lnTo>
                    <a:pt x="1254" y="2814"/>
                  </a:lnTo>
                  <a:lnTo>
                    <a:pt x="1260" y="2818"/>
                  </a:lnTo>
                  <a:lnTo>
                    <a:pt x="1264" y="2820"/>
                  </a:lnTo>
                  <a:lnTo>
                    <a:pt x="1266" y="2818"/>
                  </a:lnTo>
                  <a:lnTo>
                    <a:pt x="1266" y="2816"/>
                  </a:lnTo>
                  <a:lnTo>
                    <a:pt x="1264" y="2812"/>
                  </a:lnTo>
                  <a:lnTo>
                    <a:pt x="1258" y="2808"/>
                  </a:lnTo>
                  <a:lnTo>
                    <a:pt x="1254" y="2806"/>
                  </a:lnTo>
                  <a:close/>
                  <a:moveTo>
                    <a:pt x="1410" y="2874"/>
                  </a:moveTo>
                  <a:lnTo>
                    <a:pt x="1410" y="2874"/>
                  </a:lnTo>
                  <a:lnTo>
                    <a:pt x="1412" y="2870"/>
                  </a:lnTo>
                  <a:lnTo>
                    <a:pt x="1410" y="2868"/>
                  </a:lnTo>
                  <a:lnTo>
                    <a:pt x="1408" y="2868"/>
                  </a:lnTo>
                  <a:lnTo>
                    <a:pt x="1402" y="2870"/>
                  </a:lnTo>
                  <a:lnTo>
                    <a:pt x="1402" y="2872"/>
                  </a:lnTo>
                  <a:lnTo>
                    <a:pt x="1400" y="2874"/>
                  </a:lnTo>
                  <a:lnTo>
                    <a:pt x="1402" y="2876"/>
                  </a:lnTo>
                  <a:lnTo>
                    <a:pt x="1406" y="2876"/>
                  </a:lnTo>
                  <a:lnTo>
                    <a:pt x="1410" y="2874"/>
                  </a:lnTo>
                  <a:close/>
                  <a:moveTo>
                    <a:pt x="1214" y="2706"/>
                  </a:moveTo>
                  <a:lnTo>
                    <a:pt x="1214" y="2706"/>
                  </a:lnTo>
                  <a:lnTo>
                    <a:pt x="1214" y="2712"/>
                  </a:lnTo>
                  <a:lnTo>
                    <a:pt x="1218" y="2718"/>
                  </a:lnTo>
                  <a:lnTo>
                    <a:pt x="1224" y="2722"/>
                  </a:lnTo>
                  <a:lnTo>
                    <a:pt x="1230" y="2726"/>
                  </a:lnTo>
                  <a:lnTo>
                    <a:pt x="1232" y="2726"/>
                  </a:lnTo>
                  <a:lnTo>
                    <a:pt x="1230" y="2724"/>
                  </a:lnTo>
                  <a:lnTo>
                    <a:pt x="1228" y="2720"/>
                  </a:lnTo>
                  <a:lnTo>
                    <a:pt x="1224" y="2714"/>
                  </a:lnTo>
                  <a:lnTo>
                    <a:pt x="1222" y="2708"/>
                  </a:lnTo>
                  <a:lnTo>
                    <a:pt x="1222" y="2704"/>
                  </a:lnTo>
                  <a:lnTo>
                    <a:pt x="1218" y="2702"/>
                  </a:lnTo>
                  <a:lnTo>
                    <a:pt x="1216" y="2702"/>
                  </a:lnTo>
                  <a:lnTo>
                    <a:pt x="1214" y="2706"/>
                  </a:lnTo>
                  <a:close/>
                  <a:moveTo>
                    <a:pt x="1468" y="2954"/>
                  </a:moveTo>
                  <a:lnTo>
                    <a:pt x="1468" y="2954"/>
                  </a:lnTo>
                  <a:lnTo>
                    <a:pt x="1464" y="2956"/>
                  </a:lnTo>
                  <a:lnTo>
                    <a:pt x="1462" y="2956"/>
                  </a:lnTo>
                  <a:lnTo>
                    <a:pt x="1460" y="2952"/>
                  </a:lnTo>
                  <a:lnTo>
                    <a:pt x="1460" y="2948"/>
                  </a:lnTo>
                  <a:lnTo>
                    <a:pt x="1456" y="2946"/>
                  </a:lnTo>
                  <a:lnTo>
                    <a:pt x="1452" y="2946"/>
                  </a:lnTo>
                  <a:lnTo>
                    <a:pt x="1446" y="2948"/>
                  </a:lnTo>
                  <a:lnTo>
                    <a:pt x="1442" y="2946"/>
                  </a:lnTo>
                  <a:lnTo>
                    <a:pt x="1434" y="2944"/>
                  </a:lnTo>
                  <a:lnTo>
                    <a:pt x="1424" y="2942"/>
                  </a:lnTo>
                  <a:lnTo>
                    <a:pt x="1418" y="2942"/>
                  </a:lnTo>
                  <a:lnTo>
                    <a:pt x="1410" y="2944"/>
                  </a:lnTo>
                  <a:lnTo>
                    <a:pt x="1406" y="2944"/>
                  </a:lnTo>
                  <a:lnTo>
                    <a:pt x="1402" y="2942"/>
                  </a:lnTo>
                  <a:lnTo>
                    <a:pt x="1398" y="2938"/>
                  </a:lnTo>
                  <a:lnTo>
                    <a:pt x="1396" y="2934"/>
                  </a:lnTo>
                  <a:lnTo>
                    <a:pt x="1394" y="2932"/>
                  </a:lnTo>
                  <a:lnTo>
                    <a:pt x="1392" y="2934"/>
                  </a:lnTo>
                  <a:lnTo>
                    <a:pt x="1390" y="2934"/>
                  </a:lnTo>
                  <a:lnTo>
                    <a:pt x="1386" y="2934"/>
                  </a:lnTo>
                  <a:lnTo>
                    <a:pt x="1382" y="2932"/>
                  </a:lnTo>
                  <a:lnTo>
                    <a:pt x="1380" y="2928"/>
                  </a:lnTo>
                  <a:lnTo>
                    <a:pt x="1378" y="2928"/>
                  </a:lnTo>
                  <a:lnTo>
                    <a:pt x="1378" y="2930"/>
                  </a:lnTo>
                  <a:lnTo>
                    <a:pt x="1376" y="2934"/>
                  </a:lnTo>
                  <a:lnTo>
                    <a:pt x="1374" y="2936"/>
                  </a:lnTo>
                  <a:lnTo>
                    <a:pt x="1372" y="2938"/>
                  </a:lnTo>
                  <a:lnTo>
                    <a:pt x="1372" y="2946"/>
                  </a:lnTo>
                  <a:lnTo>
                    <a:pt x="1372" y="2950"/>
                  </a:lnTo>
                  <a:lnTo>
                    <a:pt x="1376" y="2952"/>
                  </a:lnTo>
                  <a:lnTo>
                    <a:pt x="1388" y="2952"/>
                  </a:lnTo>
                  <a:lnTo>
                    <a:pt x="1402" y="2954"/>
                  </a:lnTo>
                  <a:lnTo>
                    <a:pt x="1410" y="2958"/>
                  </a:lnTo>
                  <a:lnTo>
                    <a:pt x="1418" y="2962"/>
                  </a:lnTo>
                  <a:lnTo>
                    <a:pt x="1422" y="2964"/>
                  </a:lnTo>
                  <a:lnTo>
                    <a:pt x="1428" y="2966"/>
                  </a:lnTo>
                  <a:lnTo>
                    <a:pt x="1440" y="2966"/>
                  </a:lnTo>
                  <a:lnTo>
                    <a:pt x="1452" y="2964"/>
                  </a:lnTo>
                  <a:lnTo>
                    <a:pt x="1468" y="2964"/>
                  </a:lnTo>
                  <a:lnTo>
                    <a:pt x="1476" y="2962"/>
                  </a:lnTo>
                  <a:lnTo>
                    <a:pt x="1480" y="2960"/>
                  </a:lnTo>
                  <a:lnTo>
                    <a:pt x="1482" y="2958"/>
                  </a:lnTo>
                  <a:lnTo>
                    <a:pt x="1484" y="2954"/>
                  </a:lnTo>
                  <a:lnTo>
                    <a:pt x="1482" y="2952"/>
                  </a:lnTo>
                  <a:lnTo>
                    <a:pt x="1478" y="2950"/>
                  </a:lnTo>
                  <a:lnTo>
                    <a:pt x="1474" y="2950"/>
                  </a:lnTo>
                  <a:lnTo>
                    <a:pt x="1468" y="2954"/>
                  </a:lnTo>
                  <a:close/>
                  <a:moveTo>
                    <a:pt x="1518" y="2942"/>
                  </a:moveTo>
                  <a:lnTo>
                    <a:pt x="1518" y="2942"/>
                  </a:lnTo>
                  <a:lnTo>
                    <a:pt x="1520" y="2940"/>
                  </a:lnTo>
                  <a:lnTo>
                    <a:pt x="1520" y="2938"/>
                  </a:lnTo>
                  <a:lnTo>
                    <a:pt x="1518" y="2926"/>
                  </a:lnTo>
                  <a:lnTo>
                    <a:pt x="1516" y="2924"/>
                  </a:lnTo>
                  <a:lnTo>
                    <a:pt x="1516" y="2926"/>
                  </a:lnTo>
                  <a:lnTo>
                    <a:pt x="1514" y="2932"/>
                  </a:lnTo>
                  <a:lnTo>
                    <a:pt x="1514" y="2938"/>
                  </a:lnTo>
                  <a:lnTo>
                    <a:pt x="1516" y="2940"/>
                  </a:lnTo>
                  <a:lnTo>
                    <a:pt x="1518" y="2942"/>
                  </a:lnTo>
                  <a:close/>
                  <a:moveTo>
                    <a:pt x="1252" y="2768"/>
                  </a:moveTo>
                  <a:lnTo>
                    <a:pt x="1252" y="2768"/>
                  </a:lnTo>
                  <a:lnTo>
                    <a:pt x="1254" y="2768"/>
                  </a:lnTo>
                  <a:lnTo>
                    <a:pt x="1256" y="2766"/>
                  </a:lnTo>
                  <a:lnTo>
                    <a:pt x="1256" y="2764"/>
                  </a:lnTo>
                  <a:lnTo>
                    <a:pt x="1254" y="2760"/>
                  </a:lnTo>
                  <a:lnTo>
                    <a:pt x="1254" y="2758"/>
                  </a:lnTo>
                  <a:lnTo>
                    <a:pt x="1252" y="2758"/>
                  </a:lnTo>
                  <a:lnTo>
                    <a:pt x="1250" y="2762"/>
                  </a:lnTo>
                  <a:lnTo>
                    <a:pt x="1248" y="2766"/>
                  </a:lnTo>
                  <a:lnTo>
                    <a:pt x="1250" y="2768"/>
                  </a:lnTo>
                  <a:lnTo>
                    <a:pt x="1252" y="2768"/>
                  </a:lnTo>
                  <a:close/>
                  <a:moveTo>
                    <a:pt x="1256" y="2790"/>
                  </a:moveTo>
                  <a:lnTo>
                    <a:pt x="1256" y="2790"/>
                  </a:lnTo>
                  <a:lnTo>
                    <a:pt x="1254" y="2786"/>
                  </a:lnTo>
                  <a:lnTo>
                    <a:pt x="1252" y="2782"/>
                  </a:lnTo>
                  <a:lnTo>
                    <a:pt x="1252" y="2780"/>
                  </a:lnTo>
                  <a:lnTo>
                    <a:pt x="1250" y="2780"/>
                  </a:lnTo>
                  <a:lnTo>
                    <a:pt x="1248" y="2782"/>
                  </a:lnTo>
                  <a:lnTo>
                    <a:pt x="1244" y="2782"/>
                  </a:lnTo>
                  <a:lnTo>
                    <a:pt x="1242" y="2784"/>
                  </a:lnTo>
                  <a:lnTo>
                    <a:pt x="1242" y="2790"/>
                  </a:lnTo>
                  <a:lnTo>
                    <a:pt x="1244" y="2794"/>
                  </a:lnTo>
                  <a:lnTo>
                    <a:pt x="1246" y="2794"/>
                  </a:lnTo>
                  <a:lnTo>
                    <a:pt x="1250" y="2794"/>
                  </a:lnTo>
                  <a:lnTo>
                    <a:pt x="1256" y="2796"/>
                  </a:lnTo>
                  <a:lnTo>
                    <a:pt x="1260" y="2798"/>
                  </a:lnTo>
                  <a:lnTo>
                    <a:pt x="1260" y="2794"/>
                  </a:lnTo>
                  <a:lnTo>
                    <a:pt x="1256" y="2790"/>
                  </a:lnTo>
                  <a:close/>
                  <a:moveTo>
                    <a:pt x="1348" y="2902"/>
                  </a:moveTo>
                  <a:lnTo>
                    <a:pt x="1348" y="2902"/>
                  </a:lnTo>
                  <a:lnTo>
                    <a:pt x="1352" y="2904"/>
                  </a:lnTo>
                  <a:lnTo>
                    <a:pt x="1352" y="2902"/>
                  </a:lnTo>
                  <a:lnTo>
                    <a:pt x="1352" y="2898"/>
                  </a:lnTo>
                  <a:lnTo>
                    <a:pt x="1350" y="2892"/>
                  </a:lnTo>
                  <a:lnTo>
                    <a:pt x="1346" y="2890"/>
                  </a:lnTo>
                  <a:lnTo>
                    <a:pt x="1344" y="2892"/>
                  </a:lnTo>
                  <a:lnTo>
                    <a:pt x="1346" y="2896"/>
                  </a:lnTo>
                  <a:lnTo>
                    <a:pt x="1348" y="2902"/>
                  </a:lnTo>
                  <a:close/>
                  <a:moveTo>
                    <a:pt x="1448" y="2860"/>
                  </a:moveTo>
                  <a:lnTo>
                    <a:pt x="1448" y="2860"/>
                  </a:lnTo>
                  <a:lnTo>
                    <a:pt x="1450" y="2860"/>
                  </a:lnTo>
                  <a:lnTo>
                    <a:pt x="1452" y="2860"/>
                  </a:lnTo>
                  <a:lnTo>
                    <a:pt x="1454" y="2854"/>
                  </a:lnTo>
                  <a:lnTo>
                    <a:pt x="1452" y="2848"/>
                  </a:lnTo>
                  <a:lnTo>
                    <a:pt x="1452" y="2846"/>
                  </a:lnTo>
                  <a:lnTo>
                    <a:pt x="1448" y="2846"/>
                  </a:lnTo>
                  <a:lnTo>
                    <a:pt x="1446" y="2850"/>
                  </a:lnTo>
                  <a:lnTo>
                    <a:pt x="1444" y="2852"/>
                  </a:lnTo>
                  <a:lnTo>
                    <a:pt x="1446" y="2856"/>
                  </a:lnTo>
                  <a:lnTo>
                    <a:pt x="1448" y="2860"/>
                  </a:lnTo>
                  <a:close/>
                  <a:moveTo>
                    <a:pt x="1440" y="2848"/>
                  </a:moveTo>
                  <a:lnTo>
                    <a:pt x="1440" y="2848"/>
                  </a:lnTo>
                  <a:lnTo>
                    <a:pt x="1438" y="2848"/>
                  </a:lnTo>
                  <a:lnTo>
                    <a:pt x="1434" y="2850"/>
                  </a:lnTo>
                  <a:lnTo>
                    <a:pt x="1434" y="2854"/>
                  </a:lnTo>
                  <a:lnTo>
                    <a:pt x="1436" y="2856"/>
                  </a:lnTo>
                  <a:lnTo>
                    <a:pt x="1438" y="2856"/>
                  </a:lnTo>
                  <a:lnTo>
                    <a:pt x="1440" y="2854"/>
                  </a:lnTo>
                  <a:lnTo>
                    <a:pt x="1440" y="2850"/>
                  </a:lnTo>
                  <a:lnTo>
                    <a:pt x="1440" y="2848"/>
                  </a:lnTo>
                  <a:close/>
                  <a:moveTo>
                    <a:pt x="2822" y="3608"/>
                  </a:moveTo>
                  <a:lnTo>
                    <a:pt x="2822" y="3608"/>
                  </a:lnTo>
                  <a:lnTo>
                    <a:pt x="2818" y="3606"/>
                  </a:lnTo>
                  <a:lnTo>
                    <a:pt x="2814" y="3598"/>
                  </a:lnTo>
                  <a:lnTo>
                    <a:pt x="2802" y="3578"/>
                  </a:lnTo>
                  <a:lnTo>
                    <a:pt x="2798" y="3570"/>
                  </a:lnTo>
                  <a:lnTo>
                    <a:pt x="2792" y="3562"/>
                  </a:lnTo>
                  <a:lnTo>
                    <a:pt x="2786" y="3558"/>
                  </a:lnTo>
                  <a:lnTo>
                    <a:pt x="2782" y="3556"/>
                  </a:lnTo>
                  <a:lnTo>
                    <a:pt x="2780" y="3558"/>
                  </a:lnTo>
                  <a:lnTo>
                    <a:pt x="2776" y="3558"/>
                  </a:lnTo>
                  <a:lnTo>
                    <a:pt x="2774" y="3558"/>
                  </a:lnTo>
                  <a:lnTo>
                    <a:pt x="2768" y="3554"/>
                  </a:lnTo>
                  <a:lnTo>
                    <a:pt x="2762" y="3550"/>
                  </a:lnTo>
                  <a:lnTo>
                    <a:pt x="2756" y="3548"/>
                  </a:lnTo>
                  <a:lnTo>
                    <a:pt x="2746" y="3546"/>
                  </a:lnTo>
                  <a:lnTo>
                    <a:pt x="2738" y="3544"/>
                  </a:lnTo>
                  <a:lnTo>
                    <a:pt x="2728" y="3540"/>
                  </a:lnTo>
                  <a:lnTo>
                    <a:pt x="2720" y="3532"/>
                  </a:lnTo>
                  <a:lnTo>
                    <a:pt x="2712" y="3524"/>
                  </a:lnTo>
                  <a:lnTo>
                    <a:pt x="2706" y="3516"/>
                  </a:lnTo>
                  <a:lnTo>
                    <a:pt x="2700" y="3506"/>
                  </a:lnTo>
                  <a:lnTo>
                    <a:pt x="2696" y="3496"/>
                  </a:lnTo>
                  <a:lnTo>
                    <a:pt x="2694" y="3488"/>
                  </a:lnTo>
                  <a:lnTo>
                    <a:pt x="2694" y="3464"/>
                  </a:lnTo>
                  <a:lnTo>
                    <a:pt x="2694" y="3458"/>
                  </a:lnTo>
                  <a:lnTo>
                    <a:pt x="2692" y="3454"/>
                  </a:lnTo>
                  <a:lnTo>
                    <a:pt x="2692" y="3448"/>
                  </a:lnTo>
                  <a:lnTo>
                    <a:pt x="2694" y="3442"/>
                  </a:lnTo>
                  <a:lnTo>
                    <a:pt x="2696" y="3438"/>
                  </a:lnTo>
                  <a:lnTo>
                    <a:pt x="2696" y="3434"/>
                  </a:lnTo>
                  <a:lnTo>
                    <a:pt x="2696" y="3430"/>
                  </a:lnTo>
                  <a:lnTo>
                    <a:pt x="2698" y="3422"/>
                  </a:lnTo>
                  <a:lnTo>
                    <a:pt x="2700" y="3418"/>
                  </a:lnTo>
                  <a:lnTo>
                    <a:pt x="2698" y="3416"/>
                  </a:lnTo>
                  <a:lnTo>
                    <a:pt x="2696" y="3414"/>
                  </a:lnTo>
                  <a:lnTo>
                    <a:pt x="2694" y="3416"/>
                  </a:lnTo>
                  <a:lnTo>
                    <a:pt x="2692" y="3416"/>
                  </a:lnTo>
                  <a:lnTo>
                    <a:pt x="2692" y="3420"/>
                  </a:lnTo>
                  <a:lnTo>
                    <a:pt x="2694" y="3424"/>
                  </a:lnTo>
                  <a:lnTo>
                    <a:pt x="2692" y="3424"/>
                  </a:lnTo>
                  <a:lnTo>
                    <a:pt x="2688" y="3422"/>
                  </a:lnTo>
                  <a:lnTo>
                    <a:pt x="2686" y="3422"/>
                  </a:lnTo>
                  <a:lnTo>
                    <a:pt x="2684" y="3432"/>
                  </a:lnTo>
                  <a:lnTo>
                    <a:pt x="2680" y="3444"/>
                  </a:lnTo>
                  <a:lnTo>
                    <a:pt x="2678" y="3444"/>
                  </a:lnTo>
                  <a:lnTo>
                    <a:pt x="2676" y="3444"/>
                  </a:lnTo>
                  <a:lnTo>
                    <a:pt x="2674" y="3444"/>
                  </a:lnTo>
                  <a:lnTo>
                    <a:pt x="2670" y="3452"/>
                  </a:lnTo>
                  <a:lnTo>
                    <a:pt x="2666" y="3458"/>
                  </a:lnTo>
                  <a:lnTo>
                    <a:pt x="2660" y="3462"/>
                  </a:lnTo>
                  <a:lnTo>
                    <a:pt x="2654" y="3468"/>
                  </a:lnTo>
                  <a:lnTo>
                    <a:pt x="2646" y="3476"/>
                  </a:lnTo>
                  <a:lnTo>
                    <a:pt x="2638" y="3488"/>
                  </a:lnTo>
                  <a:lnTo>
                    <a:pt x="2628" y="3496"/>
                  </a:lnTo>
                  <a:lnTo>
                    <a:pt x="2614" y="3508"/>
                  </a:lnTo>
                  <a:lnTo>
                    <a:pt x="2616" y="3510"/>
                  </a:lnTo>
                  <a:lnTo>
                    <a:pt x="2618" y="3512"/>
                  </a:lnTo>
                  <a:lnTo>
                    <a:pt x="2618" y="3516"/>
                  </a:lnTo>
                  <a:lnTo>
                    <a:pt x="2614" y="3524"/>
                  </a:lnTo>
                  <a:lnTo>
                    <a:pt x="2606" y="3530"/>
                  </a:lnTo>
                  <a:lnTo>
                    <a:pt x="2598" y="3532"/>
                  </a:lnTo>
                  <a:lnTo>
                    <a:pt x="2588" y="3534"/>
                  </a:lnTo>
                  <a:lnTo>
                    <a:pt x="2578" y="3532"/>
                  </a:lnTo>
                  <a:lnTo>
                    <a:pt x="2558" y="3528"/>
                  </a:lnTo>
                  <a:lnTo>
                    <a:pt x="2546" y="3528"/>
                  </a:lnTo>
                  <a:lnTo>
                    <a:pt x="2538" y="3532"/>
                  </a:lnTo>
                  <a:lnTo>
                    <a:pt x="2522" y="3538"/>
                  </a:lnTo>
                  <a:lnTo>
                    <a:pt x="2514" y="3538"/>
                  </a:lnTo>
                  <a:lnTo>
                    <a:pt x="2512" y="3538"/>
                  </a:lnTo>
                  <a:lnTo>
                    <a:pt x="2510" y="3536"/>
                  </a:lnTo>
                  <a:lnTo>
                    <a:pt x="2510" y="3528"/>
                  </a:lnTo>
                  <a:lnTo>
                    <a:pt x="2510" y="3522"/>
                  </a:lnTo>
                  <a:lnTo>
                    <a:pt x="2506" y="3522"/>
                  </a:lnTo>
                  <a:lnTo>
                    <a:pt x="2502" y="3522"/>
                  </a:lnTo>
                  <a:lnTo>
                    <a:pt x="2496" y="3522"/>
                  </a:lnTo>
                  <a:lnTo>
                    <a:pt x="2492" y="3520"/>
                  </a:lnTo>
                  <a:lnTo>
                    <a:pt x="2490" y="3518"/>
                  </a:lnTo>
                  <a:lnTo>
                    <a:pt x="2492" y="3514"/>
                  </a:lnTo>
                  <a:lnTo>
                    <a:pt x="2496" y="3510"/>
                  </a:lnTo>
                  <a:lnTo>
                    <a:pt x="2496" y="3506"/>
                  </a:lnTo>
                  <a:lnTo>
                    <a:pt x="2492" y="3508"/>
                  </a:lnTo>
                  <a:lnTo>
                    <a:pt x="2490" y="3508"/>
                  </a:lnTo>
                  <a:lnTo>
                    <a:pt x="2488" y="3508"/>
                  </a:lnTo>
                  <a:lnTo>
                    <a:pt x="2486" y="3506"/>
                  </a:lnTo>
                  <a:lnTo>
                    <a:pt x="2488" y="3504"/>
                  </a:lnTo>
                  <a:lnTo>
                    <a:pt x="2490" y="3504"/>
                  </a:lnTo>
                  <a:lnTo>
                    <a:pt x="2494" y="3504"/>
                  </a:lnTo>
                  <a:lnTo>
                    <a:pt x="2496" y="3502"/>
                  </a:lnTo>
                  <a:lnTo>
                    <a:pt x="2498" y="3496"/>
                  </a:lnTo>
                  <a:lnTo>
                    <a:pt x="2502" y="3480"/>
                  </a:lnTo>
                  <a:lnTo>
                    <a:pt x="2502" y="3474"/>
                  </a:lnTo>
                  <a:lnTo>
                    <a:pt x="2500" y="3468"/>
                  </a:lnTo>
                  <a:lnTo>
                    <a:pt x="2496" y="3462"/>
                  </a:lnTo>
                  <a:lnTo>
                    <a:pt x="2496" y="3458"/>
                  </a:lnTo>
                  <a:lnTo>
                    <a:pt x="2498" y="3454"/>
                  </a:lnTo>
                  <a:lnTo>
                    <a:pt x="2500" y="3448"/>
                  </a:lnTo>
                  <a:lnTo>
                    <a:pt x="2498" y="3440"/>
                  </a:lnTo>
                  <a:lnTo>
                    <a:pt x="2494" y="3434"/>
                  </a:lnTo>
                  <a:lnTo>
                    <a:pt x="2490" y="3428"/>
                  </a:lnTo>
                  <a:lnTo>
                    <a:pt x="2486" y="3426"/>
                  </a:lnTo>
                  <a:lnTo>
                    <a:pt x="2484" y="3426"/>
                  </a:lnTo>
                  <a:lnTo>
                    <a:pt x="2480" y="3430"/>
                  </a:lnTo>
                  <a:lnTo>
                    <a:pt x="2476" y="3444"/>
                  </a:lnTo>
                  <a:lnTo>
                    <a:pt x="2470" y="3456"/>
                  </a:lnTo>
                  <a:lnTo>
                    <a:pt x="2470" y="3466"/>
                  </a:lnTo>
                  <a:lnTo>
                    <a:pt x="2468" y="3498"/>
                  </a:lnTo>
                  <a:lnTo>
                    <a:pt x="2464" y="3486"/>
                  </a:lnTo>
                  <a:lnTo>
                    <a:pt x="2460" y="3478"/>
                  </a:lnTo>
                  <a:lnTo>
                    <a:pt x="2458" y="3468"/>
                  </a:lnTo>
                  <a:lnTo>
                    <a:pt x="2452" y="3462"/>
                  </a:lnTo>
                  <a:lnTo>
                    <a:pt x="2448" y="3456"/>
                  </a:lnTo>
                  <a:lnTo>
                    <a:pt x="2448" y="3454"/>
                  </a:lnTo>
                  <a:lnTo>
                    <a:pt x="2448" y="3450"/>
                  </a:lnTo>
                  <a:lnTo>
                    <a:pt x="2444" y="3444"/>
                  </a:lnTo>
                  <a:lnTo>
                    <a:pt x="2442" y="3438"/>
                  </a:lnTo>
                  <a:lnTo>
                    <a:pt x="2442" y="3434"/>
                  </a:lnTo>
                  <a:lnTo>
                    <a:pt x="2442" y="3428"/>
                  </a:lnTo>
                  <a:lnTo>
                    <a:pt x="2444" y="3420"/>
                  </a:lnTo>
                  <a:lnTo>
                    <a:pt x="2442" y="3414"/>
                  </a:lnTo>
                  <a:lnTo>
                    <a:pt x="2440" y="3408"/>
                  </a:lnTo>
                  <a:lnTo>
                    <a:pt x="2438" y="3402"/>
                  </a:lnTo>
                  <a:lnTo>
                    <a:pt x="2438" y="3400"/>
                  </a:lnTo>
                  <a:lnTo>
                    <a:pt x="2442" y="3400"/>
                  </a:lnTo>
                  <a:lnTo>
                    <a:pt x="2444" y="3404"/>
                  </a:lnTo>
                  <a:lnTo>
                    <a:pt x="2448" y="3404"/>
                  </a:lnTo>
                  <a:lnTo>
                    <a:pt x="2448" y="3406"/>
                  </a:lnTo>
                  <a:lnTo>
                    <a:pt x="2446" y="3408"/>
                  </a:lnTo>
                  <a:lnTo>
                    <a:pt x="2444" y="3410"/>
                  </a:lnTo>
                  <a:lnTo>
                    <a:pt x="2448" y="3410"/>
                  </a:lnTo>
                  <a:lnTo>
                    <a:pt x="2450" y="3412"/>
                  </a:lnTo>
                  <a:lnTo>
                    <a:pt x="2448" y="3414"/>
                  </a:lnTo>
                  <a:lnTo>
                    <a:pt x="2450" y="3416"/>
                  </a:lnTo>
                  <a:lnTo>
                    <a:pt x="2454" y="3420"/>
                  </a:lnTo>
                  <a:lnTo>
                    <a:pt x="2456" y="3422"/>
                  </a:lnTo>
                  <a:lnTo>
                    <a:pt x="2458" y="3422"/>
                  </a:lnTo>
                  <a:lnTo>
                    <a:pt x="2460" y="3422"/>
                  </a:lnTo>
                  <a:lnTo>
                    <a:pt x="2460" y="3420"/>
                  </a:lnTo>
                  <a:lnTo>
                    <a:pt x="2460" y="3418"/>
                  </a:lnTo>
                  <a:lnTo>
                    <a:pt x="2462" y="3416"/>
                  </a:lnTo>
                  <a:lnTo>
                    <a:pt x="2464" y="3412"/>
                  </a:lnTo>
                  <a:lnTo>
                    <a:pt x="2466" y="3406"/>
                  </a:lnTo>
                  <a:lnTo>
                    <a:pt x="2466" y="3402"/>
                  </a:lnTo>
                  <a:lnTo>
                    <a:pt x="2468" y="3400"/>
                  </a:lnTo>
                  <a:lnTo>
                    <a:pt x="2468" y="3402"/>
                  </a:lnTo>
                  <a:lnTo>
                    <a:pt x="2474" y="3404"/>
                  </a:lnTo>
                  <a:lnTo>
                    <a:pt x="2476" y="3404"/>
                  </a:lnTo>
                  <a:lnTo>
                    <a:pt x="2476" y="3402"/>
                  </a:lnTo>
                  <a:lnTo>
                    <a:pt x="2478" y="3402"/>
                  </a:lnTo>
                  <a:lnTo>
                    <a:pt x="2480" y="3400"/>
                  </a:lnTo>
                  <a:lnTo>
                    <a:pt x="2480" y="3398"/>
                  </a:lnTo>
                  <a:lnTo>
                    <a:pt x="2482" y="3396"/>
                  </a:lnTo>
                  <a:lnTo>
                    <a:pt x="2482" y="3394"/>
                  </a:lnTo>
                  <a:lnTo>
                    <a:pt x="2482" y="3392"/>
                  </a:lnTo>
                  <a:lnTo>
                    <a:pt x="2482" y="3388"/>
                  </a:lnTo>
                  <a:lnTo>
                    <a:pt x="2480" y="3386"/>
                  </a:lnTo>
                  <a:lnTo>
                    <a:pt x="2482" y="3384"/>
                  </a:lnTo>
                  <a:lnTo>
                    <a:pt x="2480" y="3384"/>
                  </a:lnTo>
                  <a:lnTo>
                    <a:pt x="2478" y="3384"/>
                  </a:lnTo>
                  <a:lnTo>
                    <a:pt x="2478" y="3386"/>
                  </a:lnTo>
                  <a:lnTo>
                    <a:pt x="2476" y="3388"/>
                  </a:lnTo>
                  <a:lnTo>
                    <a:pt x="2472" y="3388"/>
                  </a:lnTo>
                  <a:lnTo>
                    <a:pt x="2470" y="3388"/>
                  </a:lnTo>
                  <a:lnTo>
                    <a:pt x="2468" y="3382"/>
                  </a:lnTo>
                  <a:lnTo>
                    <a:pt x="2466" y="3378"/>
                  </a:lnTo>
                  <a:lnTo>
                    <a:pt x="2468" y="3374"/>
                  </a:lnTo>
                  <a:lnTo>
                    <a:pt x="2468" y="3372"/>
                  </a:lnTo>
                  <a:lnTo>
                    <a:pt x="2466" y="3370"/>
                  </a:lnTo>
                  <a:lnTo>
                    <a:pt x="2464" y="3370"/>
                  </a:lnTo>
                  <a:lnTo>
                    <a:pt x="2464" y="3374"/>
                  </a:lnTo>
                  <a:lnTo>
                    <a:pt x="2462" y="3378"/>
                  </a:lnTo>
                  <a:lnTo>
                    <a:pt x="2462" y="3380"/>
                  </a:lnTo>
                  <a:lnTo>
                    <a:pt x="2460" y="3380"/>
                  </a:lnTo>
                  <a:lnTo>
                    <a:pt x="2456" y="3380"/>
                  </a:lnTo>
                  <a:lnTo>
                    <a:pt x="2452" y="3382"/>
                  </a:lnTo>
                  <a:lnTo>
                    <a:pt x="2450" y="3384"/>
                  </a:lnTo>
                  <a:lnTo>
                    <a:pt x="2446" y="3384"/>
                  </a:lnTo>
                  <a:lnTo>
                    <a:pt x="2444" y="3384"/>
                  </a:lnTo>
                  <a:lnTo>
                    <a:pt x="2444" y="3388"/>
                  </a:lnTo>
                  <a:lnTo>
                    <a:pt x="2442" y="3394"/>
                  </a:lnTo>
                  <a:lnTo>
                    <a:pt x="2434" y="3388"/>
                  </a:lnTo>
                  <a:lnTo>
                    <a:pt x="2422" y="3378"/>
                  </a:lnTo>
                  <a:lnTo>
                    <a:pt x="2414" y="3368"/>
                  </a:lnTo>
                  <a:lnTo>
                    <a:pt x="2410" y="3364"/>
                  </a:lnTo>
                  <a:lnTo>
                    <a:pt x="2410" y="3358"/>
                  </a:lnTo>
                  <a:lnTo>
                    <a:pt x="2410" y="3354"/>
                  </a:lnTo>
                  <a:lnTo>
                    <a:pt x="2408" y="3352"/>
                  </a:lnTo>
                  <a:lnTo>
                    <a:pt x="2402" y="3350"/>
                  </a:lnTo>
                  <a:lnTo>
                    <a:pt x="2394" y="3350"/>
                  </a:lnTo>
                  <a:lnTo>
                    <a:pt x="2392" y="3348"/>
                  </a:lnTo>
                  <a:lnTo>
                    <a:pt x="2392" y="3344"/>
                  </a:lnTo>
                  <a:lnTo>
                    <a:pt x="2390" y="3338"/>
                  </a:lnTo>
                  <a:lnTo>
                    <a:pt x="2386" y="3330"/>
                  </a:lnTo>
                  <a:lnTo>
                    <a:pt x="2382" y="3320"/>
                  </a:lnTo>
                  <a:lnTo>
                    <a:pt x="2376" y="3302"/>
                  </a:lnTo>
                  <a:lnTo>
                    <a:pt x="2370" y="3290"/>
                  </a:lnTo>
                  <a:lnTo>
                    <a:pt x="2366" y="3284"/>
                  </a:lnTo>
                  <a:lnTo>
                    <a:pt x="2364" y="3280"/>
                  </a:lnTo>
                  <a:lnTo>
                    <a:pt x="2362" y="3270"/>
                  </a:lnTo>
                  <a:lnTo>
                    <a:pt x="2360" y="3266"/>
                  </a:lnTo>
                  <a:lnTo>
                    <a:pt x="2358" y="3264"/>
                  </a:lnTo>
                  <a:lnTo>
                    <a:pt x="2352" y="3262"/>
                  </a:lnTo>
                  <a:lnTo>
                    <a:pt x="2346" y="3260"/>
                  </a:lnTo>
                  <a:lnTo>
                    <a:pt x="2346" y="3258"/>
                  </a:lnTo>
                  <a:lnTo>
                    <a:pt x="2346" y="3254"/>
                  </a:lnTo>
                  <a:lnTo>
                    <a:pt x="2350" y="3250"/>
                  </a:lnTo>
                  <a:lnTo>
                    <a:pt x="2354" y="3248"/>
                  </a:lnTo>
                  <a:lnTo>
                    <a:pt x="2360" y="3250"/>
                  </a:lnTo>
                  <a:lnTo>
                    <a:pt x="2362" y="3248"/>
                  </a:lnTo>
                  <a:lnTo>
                    <a:pt x="2362" y="3246"/>
                  </a:lnTo>
                  <a:lnTo>
                    <a:pt x="2354" y="3228"/>
                  </a:lnTo>
                  <a:lnTo>
                    <a:pt x="2354" y="3224"/>
                  </a:lnTo>
                  <a:lnTo>
                    <a:pt x="2356" y="3224"/>
                  </a:lnTo>
                  <a:lnTo>
                    <a:pt x="2364" y="3226"/>
                  </a:lnTo>
                  <a:lnTo>
                    <a:pt x="2372" y="3230"/>
                  </a:lnTo>
                  <a:lnTo>
                    <a:pt x="2376" y="3232"/>
                  </a:lnTo>
                  <a:lnTo>
                    <a:pt x="2378" y="3230"/>
                  </a:lnTo>
                  <a:lnTo>
                    <a:pt x="2384" y="3226"/>
                  </a:lnTo>
                  <a:lnTo>
                    <a:pt x="2390" y="3226"/>
                  </a:lnTo>
                  <a:lnTo>
                    <a:pt x="2392" y="3224"/>
                  </a:lnTo>
                  <a:lnTo>
                    <a:pt x="2394" y="3216"/>
                  </a:lnTo>
                  <a:lnTo>
                    <a:pt x="2396" y="3212"/>
                  </a:lnTo>
                  <a:lnTo>
                    <a:pt x="2398" y="3212"/>
                  </a:lnTo>
                  <a:lnTo>
                    <a:pt x="2406" y="3218"/>
                  </a:lnTo>
                  <a:lnTo>
                    <a:pt x="2412" y="3222"/>
                  </a:lnTo>
                  <a:lnTo>
                    <a:pt x="2416" y="3224"/>
                  </a:lnTo>
                  <a:lnTo>
                    <a:pt x="2424" y="3224"/>
                  </a:lnTo>
                  <a:lnTo>
                    <a:pt x="2430" y="3222"/>
                  </a:lnTo>
                  <a:lnTo>
                    <a:pt x="2436" y="3218"/>
                  </a:lnTo>
                  <a:lnTo>
                    <a:pt x="2438" y="3218"/>
                  </a:lnTo>
                  <a:lnTo>
                    <a:pt x="2440" y="3220"/>
                  </a:lnTo>
                  <a:lnTo>
                    <a:pt x="2442" y="3222"/>
                  </a:lnTo>
                  <a:lnTo>
                    <a:pt x="2444" y="3232"/>
                  </a:lnTo>
                  <a:lnTo>
                    <a:pt x="2448" y="3238"/>
                  </a:lnTo>
                  <a:lnTo>
                    <a:pt x="2452" y="3244"/>
                  </a:lnTo>
                  <a:lnTo>
                    <a:pt x="2452" y="3220"/>
                  </a:lnTo>
                  <a:lnTo>
                    <a:pt x="2414" y="3146"/>
                  </a:lnTo>
                  <a:lnTo>
                    <a:pt x="2378" y="3050"/>
                  </a:lnTo>
                  <a:lnTo>
                    <a:pt x="2372" y="3006"/>
                  </a:lnTo>
                  <a:lnTo>
                    <a:pt x="2378" y="2910"/>
                  </a:lnTo>
                  <a:lnTo>
                    <a:pt x="2378" y="2868"/>
                  </a:lnTo>
                  <a:lnTo>
                    <a:pt x="2392" y="2778"/>
                  </a:lnTo>
                  <a:lnTo>
                    <a:pt x="2386" y="2780"/>
                  </a:lnTo>
                  <a:lnTo>
                    <a:pt x="2382" y="2780"/>
                  </a:lnTo>
                  <a:lnTo>
                    <a:pt x="2380" y="2778"/>
                  </a:lnTo>
                  <a:lnTo>
                    <a:pt x="2380" y="2776"/>
                  </a:lnTo>
                  <a:lnTo>
                    <a:pt x="2378" y="2770"/>
                  </a:lnTo>
                  <a:lnTo>
                    <a:pt x="2376" y="2768"/>
                  </a:lnTo>
                  <a:lnTo>
                    <a:pt x="2374" y="2768"/>
                  </a:lnTo>
                  <a:lnTo>
                    <a:pt x="2376" y="2768"/>
                  </a:lnTo>
                  <a:lnTo>
                    <a:pt x="2378" y="2770"/>
                  </a:lnTo>
                  <a:lnTo>
                    <a:pt x="2380" y="2776"/>
                  </a:lnTo>
                  <a:lnTo>
                    <a:pt x="2380" y="2778"/>
                  </a:lnTo>
                  <a:lnTo>
                    <a:pt x="2382" y="2780"/>
                  </a:lnTo>
                  <a:lnTo>
                    <a:pt x="2386" y="2780"/>
                  </a:lnTo>
                  <a:lnTo>
                    <a:pt x="2392" y="2778"/>
                  </a:lnTo>
                  <a:lnTo>
                    <a:pt x="2390" y="2764"/>
                  </a:lnTo>
                  <a:lnTo>
                    <a:pt x="2394" y="2746"/>
                  </a:lnTo>
                  <a:lnTo>
                    <a:pt x="2390" y="2726"/>
                  </a:lnTo>
                  <a:lnTo>
                    <a:pt x="2386" y="2674"/>
                  </a:lnTo>
                  <a:lnTo>
                    <a:pt x="2384" y="2658"/>
                  </a:lnTo>
                  <a:lnTo>
                    <a:pt x="2386" y="2626"/>
                  </a:lnTo>
                  <a:lnTo>
                    <a:pt x="2360" y="2586"/>
                  </a:lnTo>
                  <a:lnTo>
                    <a:pt x="2336" y="2534"/>
                  </a:lnTo>
                  <a:lnTo>
                    <a:pt x="2284" y="2470"/>
                  </a:lnTo>
                  <a:lnTo>
                    <a:pt x="2274" y="2434"/>
                  </a:lnTo>
                  <a:lnTo>
                    <a:pt x="2302" y="2390"/>
                  </a:lnTo>
                  <a:lnTo>
                    <a:pt x="2334" y="2368"/>
                  </a:lnTo>
                  <a:lnTo>
                    <a:pt x="2352" y="2336"/>
                  </a:lnTo>
                  <a:lnTo>
                    <a:pt x="2346" y="2304"/>
                  </a:lnTo>
                  <a:lnTo>
                    <a:pt x="2318" y="2270"/>
                  </a:lnTo>
                  <a:lnTo>
                    <a:pt x="2280" y="2246"/>
                  </a:lnTo>
                  <a:lnTo>
                    <a:pt x="2264" y="2186"/>
                  </a:lnTo>
                  <a:lnTo>
                    <a:pt x="2274" y="2140"/>
                  </a:lnTo>
                  <a:lnTo>
                    <a:pt x="2288" y="2090"/>
                  </a:lnTo>
                  <a:lnTo>
                    <a:pt x="2290" y="2086"/>
                  </a:lnTo>
                  <a:lnTo>
                    <a:pt x="2296" y="2086"/>
                  </a:lnTo>
                  <a:lnTo>
                    <a:pt x="2308" y="2088"/>
                  </a:lnTo>
                  <a:lnTo>
                    <a:pt x="2328" y="2096"/>
                  </a:lnTo>
                  <a:lnTo>
                    <a:pt x="2370" y="2082"/>
                  </a:lnTo>
                  <a:lnTo>
                    <a:pt x="2376" y="2058"/>
                  </a:lnTo>
                  <a:lnTo>
                    <a:pt x="2440" y="2024"/>
                  </a:lnTo>
                  <a:lnTo>
                    <a:pt x="2384" y="1780"/>
                  </a:lnTo>
                  <a:lnTo>
                    <a:pt x="2264" y="1588"/>
                  </a:lnTo>
                  <a:lnTo>
                    <a:pt x="2204" y="1444"/>
                  </a:lnTo>
                  <a:lnTo>
                    <a:pt x="2204" y="1264"/>
                  </a:lnTo>
                  <a:lnTo>
                    <a:pt x="2212" y="1228"/>
                  </a:lnTo>
                  <a:lnTo>
                    <a:pt x="2224" y="1194"/>
                  </a:lnTo>
                  <a:lnTo>
                    <a:pt x="2232" y="1174"/>
                  </a:lnTo>
                  <a:lnTo>
                    <a:pt x="2240" y="1156"/>
                  </a:lnTo>
                  <a:lnTo>
                    <a:pt x="2248" y="1138"/>
                  </a:lnTo>
                  <a:lnTo>
                    <a:pt x="2258" y="1112"/>
                  </a:lnTo>
                  <a:lnTo>
                    <a:pt x="2282" y="1046"/>
                  </a:lnTo>
                  <a:lnTo>
                    <a:pt x="2276" y="1048"/>
                  </a:lnTo>
                  <a:lnTo>
                    <a:pt x="2274" y="1046"/>
                  </a:lnTo>
                  <a:lnTo>
                    <a:pt x="2270" y="1038"/>
                  </a:lnTo>
                  <a:lnTo>
                    <a:pt x="2266" y="1032"/>
                  </a:lnTo>
                  <a:lnTo>
                    <a:pt x="2262" y="1026"/>
                  </a:lnTo>
                  <a:lnTo>
                    <a:pt x="2256" y="1018"/>
                  </a:lnTo>
                  <a:lnTo>
                    <a:pt x="2246" y="1014"/>
                  </a:lnTo>
                  <a:lnTo>
                    <a:pt x="2236" y="1006"/>
                  </a:lnTo>
                  <a:lnTo>
                    <a:pt x="2234" y="1004"/>
                  </a:lnTo>
                  <a:lnTo>
                    <a:pt x="2232" y="1000"/>
                  </a:lnTo>
                  <a:lnTo>
                    <a:pt x="2234" y="998"/>
                  </a:lnTo>
                  <a:lnTo>
                    <a:pt x="2234" y="994"/>
                  </a:lnTo>
                  <a:lnTo>
                    <a:pt x="2242" y="988"/>
                  </a:lnTo>
                  <a:lnTo>
                    <a:pt x="2250" y="982"/>
                  </a:lnTo>
                  <a:lnTo>
                    <a:pt x="2262" y="978"/>
                  </a:lnTo>
                  <a:lnTo>
                    <a:pt x="2274" y="974"/>
                  </a:lnTo>
                  <a:lnTo>
                    <a:pt x="2286" y="974"/>
                  </a:lnTo>
                  <a:lnTo>
                    <a:pt x="2292" y="974"/>
                  </a:lnTo>
                  <a:lnTo>
                    <a:pt x="2296" y="972"/>
                  </a:lnTo>
                  <a:lnTo>
                    <a:pt x="2298" y="968"/>
                  </a:lnTo>
                  <a:lnTo>
                    <a:pt x="2300" y="966"/>
                  </a:lnTo>
                  <a:lnTo>
                    <a:pt x="2298" y="956"/>
                  </a:lnTo>
                  <a:lnTo>
                    <a:pt x="2294" y="946"/>
                  </a:lnTo>
                  <a:lnTo>
                    <a:pt x="2284" y="936"/>
                  </a:lnTo>
                  <a:lnTo>
                    <a:pt x="2272" y="928"/>
                  </a:lnTo>
                  <a:lnTo>
                    <a:pt x="2258" y="922"/>
                  </a:lnTo>
                  <a:lnTo>
                    <a:pt x="2250" y="922"/>
                  </a:lnTo>
                  <a:lnTo>
                    <a:pt x="2242" y="920"/>
                  </a:lnTo>
                  <a:lnTo>
                    <a:pt x="2224" y="920"/>
                  </a:lnTo>
                  <a:lnTo>
                    <a:pt x="2208" y="918"/>
                  </a:lnTo>
                  <a:lnTo>
                    <a:pt x="2182" y="912"/>
                  </a:lnTo>
                  <a:lnTo>
                    <a:pt x="2174" y="912"/>
                  </a:lnTo>
                  <a:lnTo>
                    <a:pt x="2172" y="912"/>
                  </a:lnTo>
                  <a:lnTo>
                    <a:pt x="2172" y="914"/>
                  </a:lnTo>
                  <a:lnTo>
                    <a:pt x="2174" y="918"/>
                  </a:lnTo>
                  <a:lnTo>
                    <a:pt x="2186" y="928"/>
                  </a:lnTo>
                  <a:lnTo>
                    <a:pt x="2192" y="934"/>
                  </a:lnTo>
                  <a:lnTo>
                    <a:pt x="2196" y="942"/>
                  </a:lnTo>
                  <a:lnTo>
                    <a:pt x="2198" y="948"/>
                  </a:lnTo>
                  <a:lnTo>
                    <a:pt x="2200" y="954"/>
                  </a:lnTo>
                  <a:lnTo>
                    <a:pt x="2196" y="966"/>
                  </a:lnTo>
                  <a:lnTo>
                    <a:pt x="2192" y="978"/>
                  </a:lnTo>
                  <a:lnTo>
                    <a:pt x="2188" y="990"/>
                  </a:lnTo>
                  <a:lnTo>
                    <a:pt x="2186" y="1000"/>
                  </a:lnTo>
                  <a:lnTo>
                    <a:pt x="2186" y="1006"/>
                  </a:lnTo>
                  <a:lnTo>
                    <a:pt x="2188" y="1012"/>
                  </a:lnTo>
                  <a:lnTo>
                    <a:pt x="2194" y="1016"/>
                  </a:lnTo>
                  <a:lnTo>
                    <a:pt x="2200" y="1022"/>
                  </a:lnTo>
                  <a:lnTo>
                    <a:pt x="2212" y="1032"/>
                  </a:lnTo>
                  <a:lnTo>
                    <a:pt x="2216" y="1036"/>
                  </a:lnTo>
                  <a:lnTo>
                    <a:pt x="2218" y="1040"/>
                  </a:lnTo>
                  <a:lnTo>
                    <a:pt x="2216" y="1046"/>
                  </a:lnTo>
                  <a:lnTo>
                    <a:pt x="2214" y="1054"/>
                  </a:lnTo>
                  <a:lnTo>
                    <a:pt x="2208" y="1062"/>
                  </a:lnTo>
                  <a:lnTo>
                    <a:pt x="2204" y="1072"/>
                  </a:lnTo>
                  <a:lnTo>
                    <a:pt x="2200" y="1084"/>
                  </a:lnTo>
                  <a:lnTo>
                    <a:pt x="2202" y="1098"/>
                  </a:lnTo>
                  <a:lnTo>
                    <a:pt x="2202" y="1106"/>
                  </a:lnTo>
                  <a:lnTo>
                    <a:pt x="2200" y="1104"/>
                  </a:lnTo>
                  <a:lnTo>
                    <a:pt x="2192" y="1096"/>
                  </a:lnTo>
                  <a:lnTo>
                    <a:pt x="2180" y="1084"/>
                  </a:lnTo>
                  <a:lnTo>
                    <a:pt x="2166" y="1072"/>
                  </a:lnTo>
                  <a:lnTo>
                    <a:pt x="2156" y="1068"/>
                  </a:lnTo>
                  <a:lnTo>
                    <a:pt x="2148" y="1066"/>
                  </a:lnTo>
                  <a:lnTo>
                    <a:pt x="2136" y="1064"/>
                  </a:lnTo>
                  <a:lnTo>
                    <a:pt x="2126" y="1066"/>
                  </a:lnTo>
                  <a:lnTo>
                    <a:pt x="2114" y="1070"/>
                  </a:lnTo>
                  <a:lnTo>
                    <a:pt x="2102" y="1076"/>
                  </a:lnTo>
                  <a:lnTo>
                    <a:pt x="2078" y="1092"/>
                  </a:lnTo>
                  <a:lnTo>
                    <a:pt x="2056" y="1104"/>
                  </a:lnTo>
                  <a:lnTo>
                    <a:pt x="2040" y="1114"/>
                  </a:lnTo>
                  <a:lnTo>
                    <a:pt x="2028" y="1122"/>
                  </a:lnTo>
                  <a:lnTo>
                    <a:pt x="2022" y="1130"/>
                  </a:lnTo>
                  <a:lnTo>
                    <a:pt x="2020" y="1134"/>
                  </a:lnTo>
                  <a:lnTo>
                    <a:pt x="2022" y="1140"/>
                  </a:lnTo>
                  <a:lnTo>
                    <a:pt x="2026" y="1150"/>
                  </a:lnTo>
                  <a:lnTo>
                    <a:pt x="2040" y="1166"/>
                  </a:lnTo>
                  <a:lnTo>
                    <a:pt x="2052" y="1180"/>
                  </a:lnTo>
                  <a:lnTo>
                    <a:pt x="2054" y="1186"/>
                  </a:lnTo>
                  <a:lnTo>
                    <a:pt x="2054" y="1192"/>
                  </a:lnTo>
                  <a:lnTo>
                    <a:pt x="2054" y="1196"/>
                  </a:lnTo>
                  <a:lnTo>
                    <a:pt x="2050" y="1198"/>
                  </a:lnTo>
                  <a:lnTo>
                    <a:pt x="2046" y="1200"/>
                  </a:lnTo>
                  <a:lnTo>
                    <a:pt x="2040" y="1202"/>
                  </a:lnTo>
                  <a:lnTo>
                    <a:pt x="2026" y="1202"/>
                  </a:lnTo>
                  <a:lnTo>
                    <a:pt x="2006" y="1198"/>
                  </a:lnTo>
                  <a:lnTo>
                    <a:pt x="1984" y="1190"/>
                  </a:lnTo>
                  <a:lnTo>
                    <a:pt x="1958" y="1180"/>
                  </a:lnTo>
                  <a:lnTo>
                    <a:pt x="1934" y="1170"/>
                  </a:lnTo>
                  <a:lnTo>
                    <a:pt x="1916" y="1164"/>
                  </a:lnTo>
                  <a:lnTo>
                    <a:pt x="1900" y="1162"/>
                  </a:lnTo>
                  <a:lnTo>
                    <a:pt x="1892" y="1164"/>
                  </a:lnTo>
                  <a:lnTo>
                    <a:pt x="1888" y="1166"/>
                  </a:lnTo>
                  <a:lnTo>
                    <a:pt x="1886" y="1170"/>
                  </a:lnTo>
                  <a:lnTo>
                    <a:pt x="1886" y="1176"/>
                  </a:lnTo>
                  <a:lnTo>
                    <a:pt x="1892" y="1186"/>
                  </a:lnTo>
                  <a:lnTo>
                    <a:pt x="1900" y="1196"/>
                  </a:lnTo>
                  <a:lnTo>
                    <a:pt x="1912" y="1206"/>
                  </a:lnTo>
                  <a:lnTo>
                    <a:pt x="1924" y="1214"/>
                  </a:lnTo>
                  <a:lnTo>
                    <a:pt x="1946" y="1222"/>
                  </a:lnTo>
                  <a:lnTo>
                    <a:pt x="1954" y="1226"/>
                  </a:lnTo>
                  <a:lnTo>
                    <a:pt x="1956" y="1228"/>
                  </a:lnTo>
                  <a:lnTo>
                    <a:pt x="1956" y="1232"/>
                  </a:lnTo>
                  <a:lnTo>
                    <a:pt x="1952" y="1238"/>
                  </a:lnTo>
                  <a:lnTo>
                    <a:pt x="1940" y="1246"/>
                  </a:lnTo>
                  <a:lnTo>
                    <a:pt x="1926" y="1252"/>
                  </a:lnTo>
                  <a:lnTo>
                    <a:pt x="1920" y="1252"/>
                  </a:lnTo>
                  <a:lnTo>
                    <a:pt x="1916" y="1252"/>
                  </a:lnTo>
                  <a:lnTo>
                    <a:pt x="1908" y="1248"/>
                  </a:lnTo>
                  <a:lnTo>
                    <a:pt x="1902" y="1240"/>
                  </a:lnTo>
                  <a:lnTo>
                    <a:pt x="1894" y="1232"/>
                  </a:lnTo>
                  <a:lnTo>
                    <a:pt x="1886" y="1224"/>
                  </a:lnTo>
                  <a:lnTo>
                    <a:pt x="1874" y="1216"/>
                  </a:lnTo>
                  <a:lnTo>
                    <a:pt x="1868" y="1212"/>
                  </a:lnTo>
                  <a:lnTo>
                    <a:pt x="1858" y="1210"/>
                  </a:lnTo>
                  <a:lnTo>
                    <a:pt x="1844" y="1206"/>
                  </a:lnTo>
                  <a:lnTo>
                    <a:pt x="1836" y="1202"/>
                  </a:lnTo>
                  <a:lnTo>
                    <a:pt x="1832" y="1196"/>
                  </a:lnTo>
                  <a:lnTo>
                    <a:pt x="1832" y="1188"/>
                  </a:lnTo>
                  <a:lnTo>
                    <a:pt x="1832" y="1182"/>
                  </a:lnTo>
                  <a:lnTo>
                    <a:pt x="1830" y="1174"/>
                  </a:lnTo>
                  <a:lnTo>
                    <a:pt x="1826" y="1164"/>
                  </a:lnTo>
                  <a:lnTo>
                    <a:pt x="1818" y="1156"/>
                  </a:lnTo>
                  <a:lnTo>
                    <a:pt x="1814" y="1152"/>
                  </a:lnTo>
                  <a:lnTo>
                    <a:pt x="1812" y="1148"/>
                  </a:lnTo>
                  <a:lnTo>
                    <a:pt x="1812" y="1144"/>
                  </a:lnTo>
                  <a:lnTo>
                    <a:pt x="1812" y="1140"/>
                  </a:lnTo>
                  <a:lnTo>
                    <a:pt x="1816" y="1134"/>
                  </a:lnTo>
                  <a:lnTo>
                    <a:pt x="1822" y="1128"/>
                  </a:lnTo>
                  <a:lnTo>
                    <a:pt x="1826" y="1122"/>
                  </a:lnTo>
                  <a:lnTo>
                    <a:pt x="1830" y="1114"/>
                  </a:lnTo>
                  <a:lnTo>
                    <a:pt x="1828" y="1110"/>
                  </a:lnTo>
                  <a:lnTo>
                    <a:pt x="1826" y="1106"/>
                  </a:lnTo>
                  <a:lnTo>
                    <a:pt x="1822" y="1100"/>
                  </a:lnTo>
                  <a:lnTo>
                    <a:pt x="1816" y="1096"/>
                  </a:lnTo>
                  <a:lnTo>
                    <a:pt x="1800" y="1084"/>
                  </a:lnTo>
                  <a:lnTo>
                    <a:pt x="1784" y="1076"/>
                  </a:lnTo>
                  <a:lnTo>
                    <a:pt x="1758" y="1060"/>
                  </a:lnTo>
                  <a:lnTo>
                    <a:pt x="1746" y="1054"/>
                  </a:lnTo>
                  <a:lnTo>
                    <a:pt x="1738" y="1046"/>
                  </a:lnTo>
                  <a:lnTo>
                    <a:pt x="1730" y="1036"/>
                  </a:lnTo>
                  <a:lnTo>
                    <a:pt x="1726" y="1026"/>
                  </a:lnTo>
                  <a:lnTo>
                    <a:pt x="1724" y="1018"/>
                  </a:lnTo>
                  <a:lnTo>
                    <a:pt x="1726" y="1016"/>
                  </a:lnTo>
                  <a:lnTo>
                    <a:pt x="1736" y="1026"/>
                  </a:lnTo>
                  <a:lnTo>
                    <a:pt x="1746" y="1036"/>
                  </a:lnTo>
                  <a:lnTo>
                    <a:pt x="1762" y="1044"/>
                  </a:lnTo>
                  <a:lnTo>
                    <a:pt x="1782" y="1054"/>
                  </a:lnTo>
                  <a:lnTo>
                    <a:pt x="1808" y="1060"/>
                  </a:lnTo>
                  <a:lnTo>
                    <a:pt x="1836" y="1066"/>
                  </a:lnTo>
                  <a:lnTo>
                    <a:pt x="1864" y="1074"/>
                  </a:lnTo>
                  <a:lnTo>
                    <a:pt x="1920" y="1092"/>
                  </a:lnTo>
                  <a:lnTo>
                    <a:pt x="1948" y="1098"/>
                  </a:lnTo>
                  <a:lnTo>
                    <a:pt x="1962" y="1100"/>
                  </a:lnTo>
                  <a:lnTo>
                    <a:pt x="1976" y="1100"/>
                  </a:lnTo>
                  <a:lnTo>
                    <a:pt x="1990" y="1098"/>
                  </a:lnTo>
                  <a:lnTo>
                    <a:pt x="2002" y="1096"/>
                  </a:lnTo>
                  <a:lnTo>
                    <a:pt x="2016" y="1092"/>
                  </a:lnTo>
                  <a:lnTo>
                    <a:pt x="2030" y="1084"/>
                  </a:lnTo>
                  <a:lnTo>
                    <a:pt x="2052" y="1070"/>
                  </a:lnTo>
                  <a:lnTo>
                    <a:pt x="2072" y="1056"/>
                  </a:lnTo>
                  <a:lnTo>
                    <a:pt x="2084" y="1042"/>
                  </a:lnTo>
                  <a:lnTo>
                    <a:pt x="2090" y="1036"/>
                  </a:lnTo>
                  <a:lnTo>
                    <a:pt x="2092" y="1030"/>
                  </a:lnTo>
                  <a:lnTo>
                    <a:pt x="2094" y="1022"/>
                  </a:lnTo>
                  <a:lnTo>
                    <a:pt x="2092" y="1016"/>
                  </a:lnTo>
                  <a:lnTo>
                    <a:pt x="2090" y="1010"/>
                  </a:lnTo>
                  <a:lnTo>
                    <a:pt x="2086" y="1002"/>
                  </a:lnTo>
                  <a:lnTo>
                    <a:pt x="2080" y="994"/>
                  </a:lnTo>
                  <a:lnTo>
                    <a:pt x="2072" y="988"/>
                  </a:lnTo>
                  <a:lnTo>
                    <a:pt x="2050" y="970"/>
                  </a:lnTo>
                  <a:lnTo>
                    <a:pt x="2010" y="946"/>
                  </a:lnTo>
                  <a:lnTo>
                    <a:pt x="1982" y="934"/>
                  </a:lnTo>
                  <a:lnTo>
                    <a:pt x="1954" y="920"/>
                  </a:lnTo>
                  <a:lnTo>
                    <a:pt x="1910" y="896"/>
                  </a:lnTo>
                  <a:lnTo>
                    <a:pt x="1884" y="882"/>
                  </a:lnTo>
                  <a:lnTo>
                    <a:pt x="1868" y="874"/>
                  </a:lnTo>
                  <a:lnTo>
                    <a:pt x="1854" y="870"/>
                  </a:lnTo>
                  <a:lnTo>
                    <a:pt x="1844" y="870"/>
                  </a:lnTo>
                  <a:lnTo>
                    <a:pt x="1834" y="872"/>
                  </a:lnTo>
                  <a:lnTo>
                    <a:pt x="1822" y="872"/>
                  </a:lnTo>
                  <a:lnTo>
                    <a:pt x="1808" y="870"/>
                  </a:lnTo>
                  <a:lnTo>
                    <a:pt x="1786" y="866"/>
                  </a:lnTo>
                  <a:lnTo>
                    <a:pt x="1768" y="858"/>
                  </a:lnTo>
                  <a:lnTo>
                    <a:pt x="1758" y="852"/>
                  </a:lnTo>
                  <a:lnTo>
                    <a:pt x="1756" y="850"/>
                  </a:lnTo>
                  <a:lnTo>
                    <a:pt x="1756" y="846"/>
                  </a:lnTo>
                  <a:lnTo>
                    <a:pt x="1758" y="844"/>
                  </a:lnTo>
                  <a:lnTo>
                    <a:pt x="1758" y="840"/>
                  </a:lnTo>
                  <a:lnTo>
                    <a:pt x="1752" y="834"/>
                  </a:lnTo>
                  <a:lnTo>
                    <a:pt x="1740" y="828"/>
                  </a:lnTo>
                  <a:lnTo>
                    <a:pt x="1726" y="824"/>
                  </a:lnTo>
                  <a:lnTo>
                    <a:pt x="1718" y="824"/>
                  </a:lnTo>
                  <a:lnTo>
                    <a:pt x="1712" y="826"/>
                  </a:lnTo>
                  <a:lnTo>
                    <a:pt x="1710" y="830"/>
                  </a:lnTo>
                  <a:lnTo>
                    <a:pt x="1706" y="834"/>
                  </a:lnTo>
                  <a:lnTo>
                    <a:pt x="1698" y="838"/>
                  </a:lnTo>
                  <a:lnTo>
                    <a:pt x="1686" y="838"/>
                  </a:lnTo>
                  <a:lnTo>
                    <a:pt x="1666" y="834"/>
                  </a:lnTo>
                  <a:lnTo>
                    <a:pt x="1658" y="832"/>
                  </a:lnTo>
                  <a:lnTo>
                    <a:pt x="1652" y="832"/>
                  </a:lnTo>
                  <a:lnTo>
                    <a:pt x="1648" y="832"/>
                  </a:lnTo>
                  <a:lnTo>
                    <a:pt x="1644" y="828"/>
                  </a:lnTo>
                  <a:lnTo>
                    <a:pt x="1640" y="828"/>
                  </a:lnTo>
                  <a:lnTo>
                    <a:pt x="1638" y="830"/>
                  </a:lnTo>
                  <a:lnTo>
                    <a:pt x="1636" y="834"/>
                  </a:lnTo>
                  <a:lnTo>
                    <a:pt x="1630" y="836"/>
                  </a:lnTo>
                  <a:lnTo>
                    <a:pt x="1620" y="838"/>
                  </a:lnTo>
                  <a:lnTo>
                    <a:pt x="1618" y="838"/>
                  </a:lnTo>
                  <a:lnTo>
                    <a:pt x="1618" y="834"/>
                  </a:lnTo>
                  <a:lnTo>
                    <a:pt x="1622" y="830"/>
                  </a:lnTo>
                  <a:lnTo>
                    <a:pt x="1622" y="826"/>
                  </a:lnTo>
                  <a:lnTo>
                    <a:pt x="1620" y="822"/>
                  </a:lnTo>
                  <a:lnTo>
                    <a:pt x="1618" y="820"/>
                  </a:lnTo>
                  <a:lnTo>
                    <a:pt x="1614" y="818"/>
                  </a:lnTo>
                  <a:lnTo>
                    <a:pt x="1608" y="818"/>
                  </a:lnTo>
                  <a:lnTo>
                    <a:pt x="1598" y="816"/>
                  </a:lnTo>
                  <a:lnTo>
                    <a:pt x="1590" y="814"/>
                  </a:lnTo>
                  <a:lnTo>
                    <a:pt x="1586" y="812"/>
                  </a:lnTo>
                  <a:lnTo>
                    <a:pt x="1580" y="810"/>
                  </a:lnTo>
                  <a:lnTo>
                    <a:pt x="1576" y="810"/>
                  </a:lnTo>
                  <a:lnTo>
                    <a:pt x="1580" y="808"/>
                  </a:lnTo>
                  <a:lnTo>
                    <a:pt x="1592" y="808"/>
                  </a:lnTo>
                  <a:lnTo>
                    <a:pt x="1612" y="812"/>
                  </a:lnTo>
                  <a:lnTo>
                    <a:pt x="1624" y="812"/>
                  </a:lnTo>
                  <a:lnTo>
                    <a:pt x="1634" y="812"/>
                  </a:lnTo>
                  <a:lnTo>
                    <a:pt x="1640" y="810"/>
                  </a:lnTo>
                  <a:lnTo>
                    <a:pt x="1646" y="808"/>
                  </a:lnTo>
                  <a:lnTo>
                    <a:pt x="1654" y="800"/>
                  </a:lnTo>
                  <a:lnTo>
                    <a:pt x="1658" y="800"/>
                  </a:lnTo>
                  <a:lnTo>
                    <a:pt x="1662" y="800"/>
                  </a:lnTo>
                  <a:lnTo>
                    <a:pt x="1668" y="800"/>
                  </a:lnTo>
                  <a:lnTo>
                    <a:pt x="1672" y="798"/>
                  </a:lnTo>
                  <a:lnTo>
                    <a:pt x="1674" y="796"/>
                  </a:lnTo>
                  <a:lnTo>
                    <a:pt x="1676" y="794"/>
                  </a:lnTo>
                  <a:lnTo>
                    <a:pt x="1676" y="790"/>
                  </a:lnTo>
                  <a:lnTo>
                    <a:pt x="1674" y="788"/>
                  </a:lnTo>
                  <a:lnTo>
                    <a:pt x="1672" y="786"/>
                  </a:lnTo>
                  <a:lnTo>
                    <a:pt x="1668" y="786"/>
                  </a:lnTo>
                  <a:lnTo>
                    <a:pt x="1660" y="786"/>
                  </a:lnTo>
                  <a:lnTo>
                    <a:pt x="1658" y="782"/>
                  </a:lnTo>
                  <a:lnTo>
                    <a:pt x="1656" y="780"/>
                  </a:lnTo>
                  <a:lnTo>
                    <a:pt x="1650" y="778"/>
                  </a:lnTo>
                  <a:lnTo>
                    <a:pt x="1648" y="776"/>
                  </a:lnTo>
                  <a:lnTo>
                    <a:pt x="1644" y="774"/>
                  </a:lnTo>
                  <a:lnTo>
                    <a:pt x="1640" y="770"/>
                  </a:lnTo>
                  <a:lnTo>
                    <a:pt x="1636" y="766"/>
                  </a:lnTo>
                  <a:lnTo>
                    <a:pt x="1634" y="766"/>
                  </a:lnTo>
                  <a:lnTo>
                    <a:pt x="1630" y="768"/>
                  </a:lnTo>
                  <a:lnTo>
                    <a:pt x="1624" y="768"/>
                  </a:lnTo>
                  <a:lnTo>
                    <a:pt x="1624" y="766"/>
                  </a:lnTo>
                  <a:lnTo>
                    <a:pt x="1620" y="764"/>
                  </a:lnTo>
                  <a:lnTo>
                    <a:pt x="1614" y="766"/>
                  </a:lnTo>
                  <a:lnTo>
                    <a:pt x="1606" y="768"/>
                  </a:lnTo>
                  <a:lnTo>
                    <a:pt x="1606" y="764"/>
                  </a:lnTo>
                  <a:lnTo>
                    <a:pt x="1606" y="762"/>
                  </a:lnTo>
                  <a:lnTo>
                    <a:pt x="1606" y="760"/>
                  </a:lnTo>
                  <a:lnTo>
                    <a:pt x="1602" y="758"/>
                  </a:lnTo>
                  <a:lnTo>
                    <a:pt x="1596" y="756"/>
                  </a:lnTo>
                  <a:lnTo>
                    <a:pt x="1588" y="754"/>
                  </a:lnTo>
                  <a:lnTo>
                    <a:pt x="1582" y="754"/>
                  </a:lnTo>
                  <a:lnTo>
                    <a:pt x="1578" y="758"/>
                  </a:lnTo>
                  <a:lnTo>
                    <a:pt x="1574" y="760"/>
                  </a:lnTo>
                  <a:lnTo>
                    <a:pt x="1572" y="766"/>
                  </a:lnTo>
                  <a:lnTo>
                    <a:pt x="1570" y="770"/>
                  </a:lnTo>
                  <a:lnTo>
                    <a:pt x="1570" y="780"/>
                  </a:lnTo>
                  <a:lnTo>
                    <a:pt x="1572" y="786"/>
                  </a:lnTo>
                  <a:lnTo>
                    <a:pt x="1568" y="786"/>
                  </a:lnTo>
                  <a:lnTo>
                    <a:pt x="1564" y="782"/>
                  </a:lnTo>
                  <a:lnTo>
                    <a:pt x="1560" y="782"/>
                  </a:lnTo>
                  <a:lnTo>
                    <a:pt x="1558" y="782"/>
                  </a:lnTo>
                  <a:lnTo>
                    <a:pt x="1550" y="784"/>
                  </a:lnTo>
                  <a:lnTo>
                    <a:pt x="1548" y="784"/>
                  </a:lnTo>
                  <a:lnTo>
                    <a:pt x="1548" y="782"/>
                  </a:lnTo>
                  <a:lnTo>
                    <a:pt x="1554" y="778"/>
                  </a:lnTo>
                  <a:lnTo>
                    <a:pt x="1560" y="772"/>
                  </a:lnTo>
                  <a:lnTo>
                    <a:pt x="1564" y="768"/>
                  </a:lnTo>
                  <a:lnTo>
                    <a:pt x="1564" y="766"/>
                  </a:lnTo>
                  <a:lnTo>
                    <a:pt x="1562" y="766"/>
                  </a:lnTo>
                  <a:lnTo>
                    <a:pt x="1556" y="766"/>
                  </a:lnTo>
                  <a:lnTo>
                    <a:pt x="1554" y="766"/>
                  </a:lnTo>
                  <a:lnTo>
                    <a:pt x="1554" y="762"/>
                  </a:lnTo>
                  <a:lnTo>
                    <a:pt x="1558" y="758"/>
                  </a:lnTo>
                  <a:lnTo>
                    <a:pt x="1564" y="756"/>
                  </a:lnTo>
                  <a:lnTo>
                    <a:pt x="1572" y="752"/>
                  </a:lnTo>
                  <a:lnTo>
                    <a:pt x="1574" y="750"/>
                  </a:lnTo>
                  <a:lnTo>
                    <a:pt x="1574" y="748"/>
                  </a:lnTo>
                  <a:lnTo>
                    <a:pt x="1572" y="746"/>
                  </a:lnTo>
                  <a:lnTo>
                    <a:pt x="1570" y="746"/>
                  </a:lnTo>
                  <a:lnTo>
                    <a:pt x="1566" y="746"/>
                  </a:lnTo>
                  <a:lnTo>
                    <a:pt x="1562" y="746"/>
                  </a:lnTo>
                  <a:lnTo>
                    <a:pt x="1560" y="746"/>
                  </a:lnTo>
                  <a:lnTo>
                    <a:pt x="1560" y="742"/>
                  </a:lnTo>
                  <a:lnTo>
                    <a:pt x="1560" y="740"/>
                  </a:lnTo>
                  <a:lnTo>
                    <a:pt x="1558" y="740"/>
                  </a:lnTo>
                  <a:lnTo>
                    <a:pt x="1554" y="740"/>
                  </a:lnTo>
                  <a:lnTo>
                    <a:pt x="1548" y="742"/>
                  </a:lnTo>
                  <a:lnTo>
                    <a:pt x="1544" y="742"/>
                  </a:lnTo>
                  <a:lnTo>
                    <a:pt x="1540" y="740"/>
                  </a:lnTo>
                  <a:lnTo>
                    <a:pt x="1538" y="738"/>
                  </a:lnTo>
                  <a:lnTo>
                    <a:pt x="1536" y="738"/>
                  </a:lnTo>
                  <a:lnTo>
                    <a:pt x="1534" y="740"/>
                  </a:lnTo>
                  <a:lnTo>
                    <a:pt x="1532" y="744"/>
                  </a:lnTo>
                  <a:lnTo>
                    <a:pt x="1530" y="744"/>
                  </a:lnTo>
                  <a:lnTo>
                    <a:pt x="1528" y="744"/>
                  </a:lnTo>
                  <a:lnTo>
                    <a:pt x="1524" y="742"/>
                  </a:lnTo>
                  <a:lnTo>
                    <a:pt x="1522" y="744"/>
                  </a:lnTo>
                  <a:lnTo>
                    <a:pt x="1518" y="746"/>
                  </a:lnTo>
                  <a:lnTo>
                    <a:pt x="1518" y="750"/>
                  </a:lnTo>
                  <a:lnTo>
                    <a:pt x="1518" y="752"/>
                  </a:lnTo>
                  <a:lnTo>
                    <a:pt x="1520" y="752"/>
                  </a:lnTo>
                  <a:lnTo>
                    <a:pt x="1524" y="754"/>
                  </a:lnTo>
                  <a:lnTo>
                    <a:pt x="1530" y="754"/>
                  </a:lnTo>
                  <a:lnTo>
                    <a:pt x="1528" y="756"/>
                  </a:lnTo>
                  <a:lnTo>
                    <a:pt x="1522" y="760"/>
                  </a:lnTo>
                  <a:lnTo>
                    <a:pt x="1522" y="762"/>
                  </a:lnTo>
                  <a:lnTo>
                    <a:pt x="1520" y="764"/>
                  </a:lnTo>
                  <a:lnTo>
                    <a:pt x="1516" y="766"/>
                  </a:lnTo>
                  <a:lnTo>
                    <a:pt x="1516" y="768"/>
                  </a:lnTo>
                  <a:lnTo>
                    <a:pt x="1514" y="772"/>
                  </a:lnTo>
                  <a:lnTo>
                    <a:pt x="1512" y="772"/>
                  </a:lnTo>
                  <a:lnTo>
                    <a:pt x="1510" y="774"/>
                  </a:lnTo>
                  <a:lnTo>
                    <a:pt x="1510" y="780"/>
                  </a:lnTo>
                  <a:lnTo>
                    <a:pt x="1510" y="782"/>
                  </a:lnTo>
                  <a:lnTo>
                    <a:pt x="1510" y="784"/>
                  </a:lnTo>
                  <a:lnTo>
                    <a:pt x="1504" y="786"/>
                  </a:lnTo>
                  <a:lnTo>
                    <a:pt x="1496" y="790"/>
                  </a:lnTo>
                  <a:lnTo>
                    <a:pt x="1492" y="792"/>
                  </a:lnTo>
                  <a:lnTo>
                    <a:pt x="1490" y="790"/>
                  </a:lnTo>
                  <a:lnTo>
                    <a:pt x="1492" y="784"/>
                  </a:lnTo>
                  <a:lnTo>
                    <a:pt x="1494" y="776"/>
                  </a:lnTo>
                  <a:lnTo>
                    <a:pt x="1496" y="770"/>
                  </a:lnTo>
                  <a:lnTo>
                    <a:pt x="1496" y="766"/>
                  </a:lnTo>
                  <a:lnTo>
                    <a:pt x="1498" y="760"/>
                  </a:lnTo>
                  <a:lnTo>
                    <a:pt x="1500" y="754"/>
                  </a:lnTo>
                  <a:lnTo>
                    <a:pt x="1498" y="750"/>
                  </a:lnTo>
                  <a:lnTo>
                    <a:pt x="1494" y="750"/>
                  </a:lnTo>
                  <a:lnTo>
                    <a:pt x="1490" y="752"/>
                  </a:lnTo>
                  <a:lnTo>
                    <a:pt x="1480" y="762"/>
                  </a:lnTo>
                  <a:lnTo>
                    <a:pt x="1456" y="784"/>
                  </a:lnTo>
                  <a:lnTo>
                    <a:pt x="1450" y="790"/>
                  </a:lnTo>
                  <a:lnTo>
                    <a:pt x="1450" y="794"/>
                  </a:lnTo>
                  <a:lnTo>
                    <a:pt x="1450" y="798"/>
                  </a:lnTo>
                  <a:lnTo>
                    <a:pt x="1446" y="804"/>
                  </a:lnTo>
                  <a:lnTo>
                    <a:pt x="1440" y="810"/>
                  </a:lnTo>
                  <a:lnTo>
                    <a:pt x="1436" y="810"/>
                  </a:lnTo>
                  <a:lnTo>
                    <a:pt x="1434" y="810"/>
                  </a:lnTo>
                  <a:lnTo>
                    <a:pt x="1432" y="810"/>
                  </a:lnTo>
                  <a:lnTo>
                    <a:pt x="1428" y="812"/>
                  </a:lnTo>
                  <a:lnTo>
                    <a:pt x="1426" y="812"/>
                  </a:lnTo>
                  <a:lnTo>
                    <a:pt x="1428" y="808"/>
                  </a:lnTo>
                  <a:lnTo>
                    <a:pt x="1432" y="802"/>
                  </a:lnTo>
                  <a:lnTo>
                    <a:pt x="1436" y="798"/>
                  </a:lnTo>
                  <a:lnTo>
                    <a:pt x="1436" y="794"/>
                  </a:lnTo>
                  <a:lnTo>
                    <a:pt x="1436" y="792"/>
                  </a:lnTo>
                  <a:lnTo>
                    <a:pt x="1438" y="790"/>
                  </a:lnTo>
                  <a:lnTo>
                    <a:pt x="1442" y="784"/>
                  </a:lnTo>
                  <a:lnTo>
                    <a:pt x="1440" y="782"/>
                  </a:lnTo>
                  <a:lnTo>
                    <a:pt x="1440" y="778"/>
                  </a:lnTo>
                  <a:lnTo>
                    <a:pt x="1448" y="770"/>
                  </a:lnTo>
                  <a:lnTo>
                    <a:pt x="1466" y="756"/>
                  </a:lnTo>
                  <a:lnTo>
                    <a:pt x="1466" y="754"/>
                  </a:lnTo>
                  <a:lnTo>
                    <a:pt x="1458" y="754"/>
                  </a:lnTo>
                  <a:lnTo>
                    <a:pt x="1454" y="752"/>
                  </a:lnTo>
                  <a:lnTo>
                    <a:pt x="1450" y="752"/>
                  </a:lnTo>
                  <a:lnTo>
                    <a:pt x="1446" y="748"/>
                  </a:lnTo>
                  <a:lnTo>
                    <a:pt x="1446" y="746"/>
                  </a:lnTo>
                  <a:lnTo>
                    <a:pt x="1444" y="752"/>
                  </a:lnTo>
                  <a:lnTo>
                    <a:pt x="1442" y="758"/>
                  </a:lnTo>
                  <a:lnTo>
                    <a:pt x="1442" y="760"/>
                  </a:lnTo>
                  <a:lnTo>
                    <a:pt x="1440" y="758"/>
                  </a:lnTo>
                  <a:lnTo>
                    <a:pt x="1438" y="754"/>
                  </a:lnTo>
                  <a:lnTo>
                    <a:pt x="1434" y="750"/>
                  </a:lnTo>
                  <a:lnTo>
                    <a:pt x="1430" y="748"/>
                  </a:lnTo>
                  <a:lnTo>
                    <a:pt x="1426" y="750"/>
                  </a:lnTo>
                  <a:lnTo>
                    <a:pt x="1424" y="750"/>
                  </a:lnTo>
                  <a:lnTo>
                    <a:pt x="1420" y="748"/>
                  </a:lnTo>
                  <a:lnTo>
                    <a:pt x="1418" y="746"/>
                  </a:lnTo>
                  <a:lnTo>
                    <a:pt x="1414" y="746"/>
                  </a:lnTo>
                  <a:lnTo>
                    <a:pt x="1412" y="748"/>
                  </a:lnTo>
                  <a:lnTo>
                    <a:pt x="1414" y="752"/>
                  </a:lnTo>
                  <a:lnTo>
                    <a:pt x="1416" y="754"/>
                  </a:lnTo>
                  <a:lnTo>
                    <a:pt x="1416" y="758"/>
                  </a:lnTo>
                  <a:lnTo>
                    <a:pt x="1414" y="760"/>
                  </a:lnTo>
                  <a:lnTo>
                    <a:pt x="1408" y="758"/>
                  </a:lnTo>
                  <a:lnTo>
                    <a:pt x="1402" y="754"/>
                  </a:lnTo>
                  <a:lnTo>
                    <a:pt x="1400" y="756"/>
                  </a:lnTo>
                  <a:lnTo>
                    <a:pt x="1402" y="760"/>
                  </a:lnTo>
                  <a:lnTo>
                    <a:pt x="1410" y="764"/>
                  </a:lnTo>
                  <a:lnTo>
                    <a:pt x="1418" y="768"/>
                  </a:lnTo>
                  <a:lnTo>
                    <a:pt x="1422" y="770"/>
                  </a:lnTo>
                  <a:lnTo>
                    <a:pt x="1418" y="772"/>
                  </a:lnTo>
                  <a:lnTo>
                    <a:pt x="1410" y="770"/>
                  </a:lnTo>
                  <a:lnTo>
                    <a:pt x="1404" y="768"/>
                  </a:lnTo>
                  <a:lnTo>
                    <a:pt x="1402" y="768"/>
                  </a:lnTo>
                  <a:lnTo>
                    <a:pt x="1402" y="770"/>
                  </a:lnTo>
                  <a:lnTo>
                    <a:pt x="1400" y="774"/>
                  </a:lnTo>
                  <a:lnTo>
                    <a:pt x="1396" y="778"/>
                  </a:lnTo>
                  <a:lnTo>
                    <a:pt x="1388" y="782"/>
                  </a:lnTo>
                  <a:lnTo>
                    <a:pt x="1376" y="790"/>
                  </a:lnTo>
                  <a:lnTo>
                    <a:pt x="1372" y="792"/>
                  </a:lnTo>
                  <a:lnTo>
                    <a:pt x="1372" y="794"/>
                  </a:lnTo>
                  <a:lnTo>
                    <a:pt x="1366" y="798"/>
                  </a:lnTo>
                  <a:lnTo>
                    <a:pt x="1362" y="800"/>
                  </a:lnTo>
                  <a:lnTo>
                    <a:pt x="1360" y="802"/>
                  </a:lnTo>
                  <a:lnTo>
                    <a:pt x="1360" y="804"/>
                  </a:lnTo>
                  <a:lnTo>
                    <a:pt x="1362" y="808"/>
                  </a:lnTo>
                  <a:lnTo>
                    <a:pt x="1360" y="810"/>
                  </a:lnTo>
                  <a:lnTo>
                    <a:pt x="1358" y="810"/>
                  </a:lnTo>
                  <a:lnTo>
                    <a:pt x="1358" y="812"/>
                  </a:lnTo>
                  <a:lnTo>
                    <a:pt x="1362" y="816"/>
                  </a:lnTo>
                  <a:lnTo>
                    <a:pt x="1368" y="818"/>
                  </a:lnTo>
                  <a:lnTo>
                    <a:pt x="1370" y="818"/>
                  </a:lnTo>
                  <a:lnTo>
                    <a:pt x="1368" y="818"/>
                  </a:lnTo>
                  <a:lnTo>
                    <a:pt x="1362" y="818"/>
                  </a:lnTo>
                  <a:lnTo>
                    <a:pt x="1356" y="818"/>
                  </a:lnTo>
                  <a:lnTo>
                    <a:pt x="1350" y="816"/>
                  </a:lnTo>
                  <a:lnTo>
                    <a:pt x="1350" y="814"/>
                  </a:lnTo>
                  <a:lnTo>
                    <a:pt x="1350" y="810"/>
                  </a:lnTo>
                  <a:lnTo>
                    <a:pt x="1350" y="806"/>
                  </a:lnTo>
                  <a:lnTo>
                    <a:pt x="1350" y="804"/>
                  </a:lnTo>
                  <a:lnTo>
                    <a:pt x="1342" y="802"/>
                  </a:lnTo>
                  <a:lnTo>
                    <a:pt x="1334" y="800"/>
                  </a:lnTo>
                  <a:lnTo>
                    <a:pt x="1326" y="800"/>
                  </a:lnTo>
                  <a:lnTo>
                    <a:pt x="1324" y="798"/>
                  </a:lnTo>
                  <a:lnTo>
                    <a:pt x="1322" y="798"/>
                  </a:lnTo>
                  <a:lnTo>
                    <a:pt x="1320" y="796"/>
                  </a:lnTo>
                  <a:lnTo>
                    <a:pt x="1318" y="798"/>
                  </a:lnTo>
                  <a:lnTo>
                    <a:pt x="1312" y="796"/>
                  </a:lnTo>
                  <a:lnTo>
                    <a:pt x="1308" y="794"/>
                  </a:lnTo>
                  <a:lnTo>
                    <a:pt x="1306" y="794"/>
                  </a:lnTo>
                  <a:lnTo>
                    <a:pt x="1306" y="796"/>
                  </a:lnTo>
                  <a:lnTo>
                    <a:pt x="1304" y="802"/>
                  </a:lnTo>
                  <a:lnTo>
                    <a:pt x="1302" y="808"/>
                  </a:lnTo>
                  <a:lnTo>
                    <a:pt x="1300" y="802"/>
                  </a:lnTo>
                  <a:lnTo>
                    <a:pt x="1298" y="800"/>
                  </a:lnTo>
                  <a:lnTo>
                    <a:pt x="1294" y="796"/>
                  </a:lnTo>
                  <a:lnTo>
                    <a:pt x="1290" y="796"/>
                  </a:lnTo>
                  <a:lnTo>
                    <a:pt x="1284" y="798"/>
                  </a:lnTo>
                  <a:lnTo>
                    <a:pt x="1278" y="802"/>
                  </a:lnTo>
                  <a:lnTo>
                    <a:pt x="1280" y="804"/>
                  </a:lnTo>
                  <a:lnTo>
                    <a:pt x="1286" y="806"/>
                  </a:lnTo>
                  <a:lnTo>
                    <a:pt x="1288" y="808"/>
                  </a:lnTo>
                  <a:lnTo>
                    <a:pt x="1290" y="810"/>
                  </a:lnTo>
                  <a:lnTo>
                    <a:pt x="1294" y="812"/>
                  </a:lnTo>
                  <a:lnTo>
                    <a:pt x="1298" y="812"/>
                  </a:lnTo>
                  <a:lnTo>
                    <a:pt x="1302" y="814"/>
                  </a:lnTo>
                  <a:lnTo>
                    <a:pt x="1304" y="816"/>
                  </a:lnTo>
                  <a:lnTo>
                    <a:pt x="1308" y="816"/>
                  </a:lnTo>
                  <a:lnTo>
                    <a:pt x="1310" y="818"/>
                  </a:lnTo>
                  <a:lnTo>
                    <a:pt x="1308" y="820"/>
                  </a:lnTo>
                  <a:lnTo>
                    <a:pt x="1306" y="822"/>
                  </a:lnTo>
                  <a:lnTo>
                    <a:pt x="1306" y="824"/>
                  </a:lnTo>
                  <a:lnTo>
                    <a:pt x="1312" y="832"/>
                  </a:lnTo>
                  <a:lnTo>
                    <a:pt x="1314" y="836"/>
                  </a:lnTo>
                  <a:lnTo>
                    <a:pt x="1312" y="836"/>
                  </a:lnTo>
                  <a:lnTo>
                    <a:pt x="1296" y="824"/>
                  </a:lnTo>
                  <a:lnTo>
                    <a:pt x="1286" y="818"/>
                  </a:lnTo>
                  <a:lnTo>
                    <a:pt x="1280" y="816"/>
                  </a:lnTo>
                  <a:lnTo>
                    <a:pt x="1278" y="818"/>
                  </a:lnTo>
                  <a:lnTo>
                    <a:pt x="1278" y="822"/>
                  </a:lnTo>
                  <a:lnTo>
                    <a:pt x="1280" y="822"/>
                  </a:lnTo>
                  <a:lnTo>
                    <a:pt x="1280" y="824"/>
                  </a:lnTo>
                  <a:lnTo>
                    <a:pt x="1276" y="826"/>
                  </a:lnTo>
                  <a:lnTo>
                    <a:pt x="1274" y="826"/>
                  </a:lnTo>
                  <a:lnTo>
                    <a:pt x="1272" y="826"/>
                  </a:lnTo>
                  <a:lnTo>
                    <a:pt x="1272" y="824"/>
                  </a:lnTo>
                  <a:lnTo>
                    <a:pt x="1274" y="822"/>
                  </a:lnTo>
                  <a:lnTo>
                    <a:pt x="1272" y="822"/>
                  </a:lnTo>
                  <a:lnTo>
                    <a:pt x="1266" y="824"/>
                  </a:lnTo>
                  <a:lnTo>
                    <a:pt x="1252" y="834"/>
                  </a:lnTo>
                  <a:lnTo>
                    <a:pt x="1252" y="836"/>
                  </a:lnTo>
                  <a:lnTo>
                    <a:pt x="1250" y="838"/>
                  </a:lnTo>
                  <a:lnTo>
                    <a:pt x="1248" y="846"/>
                  </a:lnTo>
                  <a:lnTo>
                    <a:pt x="1246" y="850"/>
                  </a:lnTo>
                  <a:lnTo>
                    <a:pt x="1244" y="856"/>
                  </a:lnTo>
                  <a:lnTo>
                    <a:pt x="1238" y="862"/>
                  </a:lnTo>
                  <a:lnTo>
                    <a:pt x="1228" y="868"/>
                  </a:lnTo>
                  <a:lnTo>
                    <a:pt x="1238" y="856"/>
                  </a:lnTo>
                  <a:lnTo>
                    <a:pt x="1242" y="844"/>
                  </a:lnTo>
                  <a:lnTo>
                    <a:pt x="1244" y="832"/>
                  </a:lnTo>
                  <a:lnTo>
                    <a:pt x="1244" y="824"/>
                  </a:lnTo>
                  <a:lnTo>
                    <a:pt x="1242" y="820"/>
                  </a:lnTo>
                  <a:lnTo>
                    <a:pt x="1240" y="822"/>
                  </a:lnTo>
                  <a:lnTo>
                    <a:pt x="1238" y="824"/>
                  </a:lnTo>
                  <a:lnTo>
                    <a:pt x="1236" y="826"/>
                  </a:lnTo>
                  <a:lnTo>
                    <a:pt x="1236" y="824"/>
                  </a:lnTo>
                  <a:lnTo>
                    <a:pt x="1232" y="822"/>
                  </a:lnTo>
                  <a:lnTo>
                    <a:pt x="1230" y="822"/>
                  </a:lnTo>
                  <a:lnTo>
                    <a:pt x="1224" y="834"/>
                  </a:lnTo>
                  <a:lnTo>
                    <a:pt x="1222" y="840"/>
                  </a:lnTo>
                  <a:lnTo>
                    <a:pt x="1222" y="842"/>
                  </a:lnTo>
                  <a:lnTo>
                    <a:pt x="1222" y="844"/>
                  </a:lnTo>
                  <a:lnTo>
                    <a:pt x="1220" y="846"/>
                  </a:lnTo>
                  <a:lnTo>
                    <a:pt x="1216" y="848"/>
                  </a:lnTo>
                  <a:lnTo>
                    <a:pt x="1214" y="848"/>
                  </a:lnTo>
                  <a:lnTo>
                    <a:pt x="1214" y="846"/>
                  </a:lnTo>
                  <a:lnTo>
                    <a:pt x="1216" y="840"/>
                  </a:lnTo>
                  <a:lnTo>
                    <a:pt x="1218" y="836"/>
                  </a:lnTo>
                  <a:lnTo>
                    <a:pt x="1216" y="832"/>
                  </a:lnTo>
                  <a:lnTo>
                    <a:pt x="1214" y="830"/>
                  </a:lnTo>
                  <a:lnTo>
                    <a:pt x="1212" y="830"/>
                  </a:lnTo>
                  <a:lnTo>
                    <a:pt x="1204" y="832"/>
                  </a:lnTo>
                  <a:lnTo>
                    <a:pt x="1198" y="836"/>
                  </a:lnTo>
                  <a:lnTo>
                    <a:pt x="1186" y="844"/>
                  </a:lnTo>
                  <a:lnTo>
                    <a:pt x="1184" y="846"/>
                  </a:lnTo>
                  <a:lnTo>
                    <a:pt x="1188" y="848"/>
                  </a:lnTo>
                  <a:lnTo>
                    <a:pt x="1188" y="850"/>
                  </a:lnTo>
                  <a:lnTo>
                    <a:pt x="1188" y="854"/>
                  </a:lnTo>
                  <a:lnTo>
                    <a:pt x="1188" y="856"/>
                  </a:lnTo>
                  <a:lnTo>
                    <a:pt x="1190" y="858"/>
                  </a:lnTo>
                  <a:lnTo>
                    <a:pt x="1196" y="860"/>
                  </a:lnTo>
                  <a:lnTo>
                    <a:pt x="1200" y="862"/>
                  </a:lnTo>
                  <a:lnTo>
                    <a:pt x="1204" y="864"/>
                  </a:lnTo>
                  <a:lnTo>
                    <a:pt x="1208" y="868"/>
                  </a:lnTo>
                  <a:lnTo>
                    <a:pt x="1210" y="876"/>
                  </a:lnTo>
                  <a:lnTo>
                    <a:pt x="1200" y="872"/>
                  </a:lnTo>
                  <a:lnTo>
                    <a:pt x="1198" y="870"/>
                  </a:lnTo>
                  <a:lnTo>
                    <a:pt x="1200" y="868"/>
                  </a:lnTo>
                  <a:lnTo>
                    <a:pt x="1202" y="868"/>
                  </a:lnTo>
                  <a:lnTo>
                    <a:pt x="1196" y="864"/>
                  </a:lnTo>
                  <a:lnTo>
                    <a:pt x="1190" y="862"/>
                  </a:lnTo>
                  <a:lnTo>
                    <a:pt x="1186" y="860"/>
                  </a:lnTo>
                  <a:lnTo>
                    <a:pt x="1182" y="854"/>
                  </a:lnTo>
                  <a:lnTo>
                    <a:pt x="1180" y="852"/>
                  </a:lnTo>
                  <a:lnTo>
                    <a:pt x="1174" y="852"/>
                  </a:lnTo>
                  <a:lnTo>
                    <a:pt x="1166" y="854"/>
                  </a:lnTo>
                  <a:lnTo>
                    <a:pt x="1166" y="856"/>
                  </a:lnTo>
                  <a:lnTo>
                    <a:pt x="1174" y="862"/>
                  </a:lnTo>
                  <a:lnTo>
                    <a:pt x="1178" y="866"/>
                  </a:lnTo>
                  <a:lnTo>
                    <a:pt x="1176" y="868"/>
                  </a:lnTo>
                  <a:lnTo>
                    <a:pt x="1172" y="868"/>
                  </a:lnTo>
                  <a:lnTo>
                    <a:pt x="1168" y="862"/>
                  </a:lnTo>
                  <a:lnTo>
                    <a:pt x="1158" y="854"/>
                  </a:lnTo>
                  <a:lnTo>
                    <a:pt x="1154" y="854"/>
                  </a:lnTo>
                  <a:lnTo>
                    <a:pt x="1154" y="858"/>
                  </a:lnTo>
                  <a:lnTo>
                    <a:pt x="1154" y="860"/>
                  </a:lnTo>
                  <a:lnTo>
                    <a:pt x="1154" y="862"/>
                  </a:lnTo>
                  <a:lnTo>
                    <a:pt x="1152" y="864"/>
                  </a:lnTo>
                  <a:lnTo>
                    <a:pt x="1150" y="868"/>
                  </a:lnTo>
                  <a:lnTo>
                    <a:pt x="1150" y="872"/>
                  </a:lnTo>
                  <a:lnTo>
                    <a:pt x="1152" y="876"/>
                  </a:lnTo>
                  <a:lnTo>
                    <a:pt x="1152" y="878"/>
                  </a:lnTo>
                  <a:lnTo>
                    <a:pt x="1146" y="880"/>
                  </a:lnTo>
                  <a:lnTo>
                    <a:pt x="1138" y="884"/>
                  </a:lnTo>
                  <a:lnTo>
                    <a:pt x="1134" y="886"/>
                  </a:lnTo>
                  <a:lnTo>
                    <a:pt x="1130" y="888"/>
                  </a:lnTo>
                  <a:lnTo>
                    <a:pt x="1128" y="892"/>
                  </a:lnTo>
                  <a:lnTo>
                    <a:pt x="1128" y="894"/>
                  </a:lnTo>
                  <a:lnTo>
                    <a:pt x="1134" y="896"/>
                  </a:lnTo>
                  <a:lnTo>
                    <a:pt x="1138" y="898"/>
                  </a:lnTo>
                  <a:lnTo>
                    <a:pt x="1132" y="900"/>
                  </a:lnTo>
                  <a:lnTo>
                    <a:pt x="1122" y="902"/>
                  </a:lnTo>
                  <a:lnTo>
                    <a:pt x="1120" y="906"/>
                  </a:lnTo>
                  <a:lnTo>
                    <a:pt x="1118" y="908"/>
                  </a:lnTo>
                  <a:lnTo>
                    <a:pt x="1114" y="912"/>
                  </a:lnTo>
                  <a:lnTo>
                    <a:pt x="1108" y="912"/>
                  </a:lnTo>
                  <a:lnTo>
                    <a:pt x="1102" y="912"/>
                  </a:lnTo>
                  <a:lnTo>
                    <a:pt x="1096" y="916"/>
                  </a:lnTo>
                  <a:lnTo>
                    <a:pt x="1090" y="924"/>
                  </a:lnTo>
                  <a:lnTo>
                    <a:pt x="1088" y="928"/>
                  </a:lnTo>
                  <a:lnTo>
                    <a:pt x="1088" y="930"/>
                  </a:lnTo>
                  <a:lnTo>
                    <a:pt x="1092" y="930"/>
                  </a:lnTo>
                  <a:lnTo>
                    <a:pt x="1096" y="928"/>
                  </a:lnTo>
                  <a:lnTo>
                    <a:pt x="1106" y="926"/>
                  </a:lnTo>
                  <a:lnTo>
                    <a:pt x="1108" y="926"/>
                  </a:lnTo>
                  <a:lnTo>
                    <a:pt x="1108" y="930"/>
                  </a:lnTo>
                  <a:lnTo>
                    <a:pt x="1112" y="930"/>
                  </a:lnTo>
                  <a:lnTo>
                    <a:pt x="1124" y="924"/>
                  </a:lnTo>
                  <a:lnTo>
                    <a:pt x="1128" y="924"/>
                  </a:lnTo>
                  <a:lnTo>
                    <a:pt x="1130" y="924"/>
                  </a:lnTo>
                  <a:lnTo>
                    <a:pt x="1128" y="928"/>
                  </a:lnTo>
                  <a:lnTo>
                    <a:pt x="1120" y="932"/>
                  </a:lnTo>
                  <a:lnTo>
                    <a:pt x="1110" y="936"/>
                  </a:lnTo>
                  <a:lnTo>
                    <a:pt x="1102" y="936"/>
                  </a:lnTo>
                  <a:lnTo>
                    <a:pt x="1100" y="936"/>
                  </a:lnTo>
                  <a:lnTo>
                    <a:pt x="1096" y="934"/>
                  </a:lnTo>
                  <a:lnTo>
                    <a:pt x="1088" y="934"/>
                  </a:lnTo>
                  <a:lnTo>
                    <a:pt x="1078" y="936"/>
                  </a:lnTo>
                  <a:lnTo>
                    <a:pt x="1072" y="938"/>
                  </a:lnTo>
                  <a:lnTo>
                    <a:pt x="1070" y="940"/>
                  </a:lnTo>
                  <a:lnTo>
                    <a:pt x="1074" y="942"/>
                  </a:lnTo>
                  <a:lnTo>
                    <a:pt x="1076" y="944"/>
                  </a:lnTo>
                  <a:lnTo>
                    <a:pt x="1076" y="946"/>
                  </a:lnTo>
                  <a:lnTo>
                    <a:pt x="1080" y="948"/>
                  </a:lnTo>
                  <a:lnTo>
                    <a:pt x="1086" y="948"/>
                  </a:lnTo>
                  <a:lnTo>
                    <a:pt x="1084" y="952"/>
                  </a:lnTo>
                  <a:lnTo>
                    <a:pt x="1080" y="958"/>
                  </a:lnTo>
                  <a:lnTo>
                    <a:pt x="1078" y="960"/>
                  </a:lnTo>
                  <a:lnTo>
                    <a:pt x="1076" y="964"/>
                  </a:lnTo>
                  <a:lnTo>
                    <a:pt x="1076" y="968"/>
                  </a:lnTo>
                  <a:lnTo>
                    <a:pt x="1074" y="966"/>
                  </a:lnTo>
                  <a:lnTo>
                    <a:pt x="1070" y="960"/>
                  </a:lnTo>
                  <a:lnTo>
                    <a:pt x="1070" y="954"/>
                  </a:lnTo>
                  <a:lnTo>
                    <a:pt x="1070" y="948"/>
                  </a:lnTo>
                  <a:lnTo>
                    <a:pt x="1068" y="944"/>
                  </a:lnTo>
                  <a:lnTo>
                    <a:pt x="1066" y="944"/>
                  </a:lnTo>
                  <a:lnTo>
                    <a:pt x="1064" y="948"/>
                  </a:lnTo>
                  <a:lnTo>
                    <a:pt x="1060" y="954"/>
                  </a:lnTo>
                  <a:lnTo>
                    <a:pt x="1058" y="954"/>
                  </a:lnTo>
                  <a:lnTo>
                    <a:pt x="1056" y="954"/>
                  </a:lnTo>
                  <a:lnTo>
                    <a:pt x="1056" y="952"/>
                  </a:lnTo>
                  <a:lnTo>
                    <a:pt x="1052" y="950"/>
                  </a:lnTo>
                  <a:lnTo>
                    <a:pt x="1046" y="952"/>
                  </a:lnTo>
                  <a:lnTo>
                    <a:pt x="1042" y="956"/>
                  </a:lnTo>
                  <a:lnTo>
                    <a:pt x="1040" y="956"/>
                  </a:lnTo>
                  <a:lnTo>
                    <a:pt x="1040" y="958"/>
                  </a:lnTo>
                  <a:lnTo>
                    <a:pt x="1042" y="960"/>
                  </a:lnTo>
                  <a:lnTo>
                    <a:pt x="1044" y="960"/>
                  </a:lnTo>
                  <a:lnTo>
                    <a:pt x="1048" y="958"/>
                  </a:lnTo>
                  <a:lnTo>
                    <a:pt x="1054" y="958"/>
                  </a:lnTo>
                  <a:lnTo>
                    <a:pt x="1062" y="960"/>
                  </a:lnTo>
                  <a:lnTo>
                    <a:pt x="1064" y="962"/>
                  </a:lnTo>
                  <a:lnTo>
                    <a:pt x="1064" y="964"/>
                  </a:lnTo>
                  <a:lnTo>
                    <a:pt x="1060" y="966"/>
                  </a:lnTo>
                  <a:lnTo>
                    <a:pt x="1050" y="966"/>
                  </a:lnTo>
                  <a:lnTo>
                    <a:pt x="1032" y="970"/>
                  </a:lnTo>
                  <a:lnTo>
                    <a:pt x="1020" y="974"/>
                  </a:lnTo>
                  <a:lnTo>
                    <a:pt x="1018" y="976"/>
                  </a:lnTo>
                  <a:lnTo>
                    <a:pt x="1020" y="978"/>
                  </a:lnTo>
                  <a:lnTo>
                    <a:pt x="1022" y="980"/>
                  </a:lnTo>
                  <a:lnTo>
                    <a:pt x="1018" y="984"/>
                  </a:lnTo>
                  <a:lnTo>
                    <a:pt x="1016" y="986"/>
                  </a:lnTo>
                  <a:lnTo>
                    <a:pt x="1020" y="988"/>
                  </a:lnTo>
                  <a:lnTo>
                    <a:pt x="1026" y="988"/>
                  </a:lnTo>
                  <a:lnTo>
                    <a:pt x="1030" y="986"/>
                  </a:lnTo>
                  <a:lnTo>
                    <a:pt x="1036" y="980"/>
                  </a:lnTo>
                  <a:lnTo>
                    <a:pt x="1042" y="976"/>
                  </a:lnTo>
                  <a:lnTo>
                    <a:pt x="1046" y="976"/>
                  </a:lnTo>
                  <a:lnTo>
                    <a:pt x="1052" y="976"/>
                  </a:lnTo>
                  <a:lnTo>
                    <a:pt x="1060" y="980"/>
                  </a:lnTo>
                  <a:lnTo>
                    <a:pt x="1058" y="980"/>
                  </a:lnTo>
                  <a:lnTo>
                    <a:pt x="1050" y="980"/>
                  </a:lnTo>
                  <a:lnTo>
                    <a:pt x="1040" y="982"/>
                  </a:lnTo>
                  <a:lnTo>
                    <a:pt x="1034" y="986"/>
                  </a:lnTo>
                  <a:lnTo>
                    <a:pt x="1034" y="988"/>
                  </a:lnTo>
                  <a:lnTo>
                    <a:pt x="1036" y="990"/>
                  </a:lnTo>
                  <a:lnTo>
                    <a:pt x="1034" y="990"/>
                  </a:lnTo>
                  <a:lnTo>
                    <a:pt x="1026" y="992"/>
                  </a:lnTo>
                  <a:lnTo>
                    <a:pt x="1016" y="996"/>
                  </a:lnTo>
                  <a:lnTo>
                    <a:pt x="1016" y="998"/>
                  </a:lnTo>
                  <a:lnTo>
                    <a:pt x="1020" y="1002"/>
                  </a:lnTo>
                  <a:lnTo>
                    <a:pt x="1022" y="1002"/>
                  </a:lnTo>
                  <a:lnTo>
                    <a:pt x="1022" y="1004"/>
                  </a:lnTo>
                  <a:lnTo>
                    <a:pt x="1020" y="1006"/>
                  </a:lnTo>
                  <a:lnTo>
                    <a:pt x="1016" y="1004"/>
                  </a:lnTo>
                  <a:lnTo>
                    <a:pt x="1014" y="1002"/>
                  </a:lnTo>
                  <a:lnTo>
                    <a:pt x="1010" y="1004"/>
                  </a:lnTo>
                  <a:lnTo>
                    <a:pt x="1004" y="1012"/>
                  </a:lnTo>
                  <a:lnTo>
                    <a:pt x="1008" y="1014"/>
                  </a:lnTo>
                  <a:lnTo>
                    <a:pt x="1012" y="1014"/>
                  </a:lnTo>
                  <a:lnTo>
                    <a:pt x="1016" y="1012"/>
                  </a:lnTo>
                  <a:lnTo>
                    <a:pt x="1024" y="1012"/>
                  </a:lnTo>
                  <a:lnTo>
                    <a:pt x="1036" y="1012"/>
                  </a:lnTo>
                  <a:lnTo>
                    <a:pt x="1050" y="1016"/>
                  </a:lnTo>
                  <a:lnTo>
                    <a:pt x="1048" y="1016"/>
                  </a:lnTo>
                  <a:lnTo>
                    <a:pt x="1046" y="1018"/>
                  </a:lnTo>
                  <a:lnTo>
                    <a:pt x="1046" y="1022"/>
                  </a:lnTo>
                  <a:lnTo>
                    <a:pt x="1046" y="1024"/>
                  </a:lnTo>
                  <a:lnTo>
                    <a:pt x="1044" y="1022"/>
                  </a:lnTo>
                  <a:lnTo>
                    <a:pt x="1038" y="1018"/>
                  </a:lnTo>
                  <a:lnTo>
                    <a:pt x="1034" y="1016"/>
                  </a:lnTo>
                  <a:lnTo>
                    <a:pt x="1028" y="1016"/>
                  </a:lnTo>
                  <a:lnTo>
                    <a:pt x="1020" y="1016"/>
                  </a:lnTo>
                  <a:lnTo>
                    <a:pt x="1014" y="1018"/>
                  </a:lnTo>
                  <a:lnTo>
                    <a:pt x="1008" y="1020"/>
                  </a:lnTo>
                  <a:lnTo>
                    <a:pt x="1002" y="1020"/>
                  </a:lnTo>
                  <a:lnTo>
                    <a:pt x="998" y="1020"/>
                  </a:lnTo>
                  <a:lnTo>
                    <a:pt x="996" y="1020"/>
                  </a:lnTo>
                  <a:lnTo>
                    <a:pt x="994" y="1022"/>
                  </a:lnTo>
                  <a:lnTo>
                    <a:pt x="990" y="1022"/>
                  </a:lnTo>
                  <a:lnTo>
                    <a:pt x="988" y="1024"/>
                  </a:lnTo>
                  <a:lnTo>
                    <a:pt x="988" y="1026"/>
                  </a:lnTo>
                  <a:lnTo>
                    <a:pt x="988" y="1028"/>
                  </a:lnTo>
                  <a:lnTo>
                    <a:pt x="988" y="1030"/>
                  </a:lnTo>
                  <a:lnTo>
                    <a:pt x="986" y="1032"/>
                  </a:lnTo>
                  <a:lnTo>
                    <a:pt x="982" y="1034"/>
                  </a:lnTo>
                  <a:lnTo>
                    <a:pt x="976" y="1034"/>
                  </a:lnTo>
                  <a:lnTo>
                    <a:pt x="968" y="1036"/>
                  </a:lnTo>
                  <a:lnTo>
                    <a:pt x="970" y="1038"/>
                  </a:lnTo>
                  <a:lnTo>
                    <a:pt x="974" y="1042"/>
                  </a:lnTo>
                  <a:lnTo>
                    <a:pt x="974" y="1044"/>
                  </a:lnTo>
                  <a:lnTo>
                    <a:pt x="972" y="1046"/>
                  </a:lnTo>
                  <a:lnTo>
                    <a:pt x="966" y="1050"/>
                  </a:lnTo>
                  <a:lnTo>
                    <a:pt x="964" y="1050"/>
                  </a:lnTo>
                  <a:lnTo>
                    <a:pt x="962" y="1050"/>
                  </a:lnTo>
                  <a:lnTo>
                    <a:pt x="956" y="1052"/>
                  </a:lnTo>
                  <a:lnTo>
                    <a:pt x="954" y="1056"/>
                  </a:lnTo>
                  <a:lnTo>
                    <a:pt x="956" y="1058"/>
                  </a:lnTo>
                  <a:lnTo>
                    <a:pt x="958" y="1058"/>
                  </a:lnTo>
                  <a:lnTo>
                    <a:pt x="958" y="1060"/>
                  </a:lnTo>
                  <a:lnTo>
                    <a:pt x="954" y="1062"/>
                  </a:lnTo>
                  <a:lnTo>
                    <a:pt x="954" y="1064"/>
                  </a:lnTo>
                  <a:lnTo>
                    <a:pt x="956" y="1066"/>
                  </a:lnTo>
                  <a:lnTo>
                    <a:pt x="954" y="1064"/>
                  </a:lnTo>
                  <a:lnTo>
                    <a:pt x="950" y="1064"/>
                  </a:lnTo>
                  <a:lnTo>
                    <a:pt x="946" y="1064"/>
                  </a:lnTo>
                  <a:lnTo>
                    <a:pt x="946" y="1066"/>
                  </a:lnTo>
                  <a:lnTo>
                    <a:pt x="948" y="1068"/>
                  </a:lnTo>
                  <a:lnTo>
                    <a:pt x="950" y="1070"/>
                  </a:lnTo>
                  <a:lnTo>
                    <a:pt x="950" y="1072"/>
                  </a:lnTo>
                  <a:lnTo>
                    <a:pt x="948" y="1076"/>
                  </a:lnTo>
                  <a:lnTo>
                    <a:pt x="948" y="1080"/>
                  </a:lnTo>
                  <a:lnTo>
                    <a:pt x="954" y="1080"/>
                  </a:lnTo>
                  <a:lnTo>
                    <a:pt x="958" y="1080"/>
                  </a:lnTo>
                  <a:lnTo>
                    <a:pt x="954" y="1082"/>
                  </a:lnTo>
                  <a:lnTo>
                    <a:pt x="948" y="1084"/>
                  </a:lnTo>
                  <a:lnTo>
                    <a:pt x="946" y="1086"/>
                  </a:lnTo>
                  <a:lnTo>
                    <a:pt x="954" y="1086"/>
                  </a:lnTo>
                  <a:lnTo>
                    <a:pt x="964" y="1084"/>
                  </a:lnTo>
                  <a:lnTo>
                    <a:pt x="988" y="1078"/>
                  </a:lnTo>
                  <a:lnTo>
                    <a:pt x="994" y="1078"/>
                  </a:lnTo>
                  <a:lnTo>
                    <a:pt x="990" y="1080"/>
                  </a:lnTo>
                  <a:lnTo>
                    <a:pt x="982" y="1084"/>
                  </a:lnTo>
                  <a:lnTo>
                    <a:pt x="972" y="1086"/>
                  </a:lnTo>
                  <a:lnTo>
                    <a:pt x="954" y="1090"/>
                  </a:lnTo>
                  <a:lnTo>
                    <a:pt x="946" y="1092"/>
                  </a:lnTo>
                  <a:lnTo>
                    <a:pt x="936" y="1094"/>
                  </a:lnTo>
                  <a:lnTo>
                    <a:pt x="932" y="1096"/>
                  </a:lnTo>
                  <a:lnTo>
                    <a:pt x="936" y="1096"/>
                  </a:lnTo>
                  <a:lnTo>
                    <a:pt x="942" y="1098"/>
                  </a:lnTo>
                  <a:lnTo>
                    <a:pt x="944" y="1098"/>
                  </a:lnTo>
                  <a:lnTo>
                    <a:pt x="946" y="1100"/>
                  </a:lnTo>
                  <a:lnTo>
                    <a:pt x="944" y="1104"/>
                  </a:lnTo>
                  <a:lnTo>
                    <a:pt x="940" y="1106"/>
                  </a:lnTo>
                  <a:lnTo>
                    <a:pt x="934" y="1108"/>
                  </a:lnTo>
                  <a:lnTo>
                    <a:pt x="932" y="1114"/>
                  </a:lnTo>
                  <a:lnTo>
                    <a:pt x="930" y="1118"/>
                  </a:lnTo>
                  <a:lnTo>
                    <a:pt x="928" y="1120"/>
                  </a:lnTo>
                  <a:lnTo>
                    <a:pt x="924" y="1122"/>
                  </a:lnTo>
                  <a:lnTo>
                    <a:pt x="920" y="1122"/>
                  </a:lnTo>
                  <a:lnTo>
                    <a:pt x="920" y="1128"/>
                  </a:lnTo>
                  <a:lnTo>
                    <a:pt x="922" y="1132"/>
                  </a:lnTo>
                  <a:lnTo>
                    <a:pt x="924" y="1134"/>
                  </a:lnTo>
                  <a:lnTo>
                    <a:pt x="926" y="1134"/>
                  </a:lnTo>
                  <a:lnTo>
                    <a:pt x="928" y="1138"/>
                  </a:lnTo>
                  <a:lnTo>
                    <a:pt x="928" y="1140"/>
                  </a:lnTo>
                  <a:lnTo>
                    <a:pt x="928" y="1142"/>
                  </a:lnTo>
                  <a:lnTo>
                    <a:pt x="922" y="1146"/>
                  </a:lnTo>
                  <a:lnTo>
                    <a:pt x="918" y="1150"/>
                  </a:lnTo>
                  <a:lnTo>
                    <a:pt x="918" y="1152"/>
                  </a:lnTo>
                  <a:lnTo>
                    <a:pt x="920" y="1152"/>
                  </a:lnTo>
                  <a:lnTo>
                    <a:pt x="922" y="1156"/>
                  </a:lnTo>
                  <a:lnTo>
                    <a:pt x="922" y="1160"/>
                  </a:lnTo>
                  <a:lnTo>
                    <a:pt x="918" y="1164"/>
                  </a:lnTo>
                  <a:lnTo>
                    <a:pt x="910" y="1166"/>
                  </a:lnTo>
                  <a:lnTo>
                    <a:pt x="904" y="1168"/>
                  </a:lnTo>
                  <a:lnTo>
                    <a:pt x="900" y="1168"/>
                  </a:lnTo>
                  <a:lnTo>
                    <a:pt x="898" y="1170"/>
                  </a:lnTo>
                  <a:lnTo>
                    <a:pt x="892" y="1172"/>
                  </a:lnTo>
                  <a:lnTo>
                    <a:pt x="888" y="1174"/>
                  </a:lnTo>
                  <a:lnTo>
                    <a:pt x="884" y="1174"/>
                  </a:lnTo>
                  <a:lnTo>
                    <a:pt x="880" y="1176"/>
                  </a:lnTo>
                  <a:lnTo>
                    <a:pt x="876" y="1176"/>
                  </a:lnTo>
                  <a:lnTo>
                    <a:pt x="866" y="1176"/>
                  </a:lnTo>
                  <a:lnTo>
                    <a:pt x="862" y="1176"/>
                  </a:lnTo>
                  <a:lnTo>
                    <a:pt x="860" y="1178"/>
                  </a:lnTo>
                  <a:lnTo>
                    <a:pt x="860" y="1180"/>
                  </a:lnTo>
                  <a:lnTo>
                    <a:pt x="864" y="1180"/>
                  </a:lnTo>
                  <a:lnTo>
                    <a:pt x="868" y="1180"/>
                  </a:lnTo>
                  <a:lnTo>
                    <a:pt x="876" y="1180"/>
                  </a:lnTo>
                  <a:lnTo>
                    <a:pt x="878" y="1182"/>
                  </a:lnTo>
                  <a:lnTo>
                    <a:pt x="880" y="1184"/>
                  </a:lnTo>
                  <a:lnTo>
                    <a:pt x="878" y="1186"/>
                  </a:lnTo>
                  <a:lnTo>
                    <a:pt x="878" y="1188"/>
                  </a:lnTo>
                  <a:lnTo>
                    <a:pt x="886" y="1184"/>
                  </a:lnTo>
                  <a:lnTo>
                    <a:pt x="892" y="1182"/>
                  </a:lnTo>
                  <a:lnTo>
                    <a:pt x="892" y="1184"/>
                  </a:lnTo>
                  <a:lnTo>
                    <a:pt x="890" y="1186"/>
                  </a:lnTo>
                  <a:lnTo>
                    <a:pt x="886" y="1190"/>
                  </a:lnTo>
                  <a:lnTo>
                    <a:pt x="884" y="1190"/>
                  </a:lnTo>
                  <a:lnTo>
                    <a:pt x="882" y="1192"/>
                  </a:lnTo>
                  <a:lnTo>
                    <a:pt x="886" y="1194"/>
                  </a:lnTo>
                  <a:lnTo>
                    <a:pt x="890" y="1196"/>
                  </a:lnTo>
                  <a:lnTo>
                    <a:pt x="890" y="1198"/>
                  </a:lnTo>
                  <a:lnTo>
                    <a:pt x="890" y="1200"/>
                  </a:lnTo>
                  <a:lnTo>
                    <a:pt x="886" y="1204"/>
                  </a:lnTo>
                  <a:lnTo>
                    <a:pt x="886" y="1206"/>
                  </a:lnTo>
                  <a:lnTo>
                    <a:pt x="884" y="1208"/>
                  </a:lnTo>
                  <a:lnTo>
                    <a:pt x="878" y="1208"/>
                  </a:lnTo>
                  <a:lnTo>
                    <a:pt x="874" y="1208"/>
                  </a:lnTo>
                  <a:lnTo>
                    <a:pt x="872" y="1208"/>
                  </a:lnTo>
                  <a:lnTo>
                    <a:pt x="870" y="1204"/>
                  </a:lnTo>
                  <a:lnTo>
                    <a:pt x="868" y="1198"/>
                  </a:lnTo>
                  <a:lnTo>
                    <a:pt x="866" y="1198"/>
                  </a:lnTo>
                  <a:lnTo>
                    <a:pt x="864" y="1198"/>
                  </a:lnTo>
                  <a:lnTo>
                    <a:pt x="862" y="1198"/>
                  </a:lnTo>
                  <a:lnTo>
                    <a:pt x="862" y="1200"/>
                  </a:lnTo>
                  <a:lnTo>
                    <a:pt x="862" y="1202"/>
                  </a:lnTo>
                  <a:lnTo>
                    <a:pt x="860" y="1204"/>
                  </a:lnTo>
                  <a:lnTo>
                    <a:pt x="852" y="1204"/>
                  </a:lnTo>
                  <a:lnTo>
                    <a:pt x="848" y="1208"/>
                  </a:lnTo>
                  <a:lnTo>
                    <a:pt x="846" y="1210"/>
                  </a:lnTo>
                  <a:lnTo>
                    <a:pt x="846" y="1214"/>
                  </a:lnTo>
                  <a:lnTo>
                    <a:pt x="846" y="1216"/>
                  </a:lnTo>
                  <a:lnTo>
                    <a:pt x="844" y="1218"/>
                  </a:lnTo>
                  <a:lnTo>
                    <a:pt x="840" y="1220"/>
                  </a:lnTo>
                  <a:lnTo>
                    <a:pt x="834" y="1222"/>
                  </a:lnTo>
                  <a:lnTo>
                    <a:pt x="832" y="1224"/>
                  </a:lnTo>
                  <a:lnTo>
                    <a:pt x="830" y="1228"/>
                  </a:lnTo>
                  <a:lnTo>
                    <a:pt x="828" y="1234"/>
                  </a:lnTo>
                  <a:lnTo>
                    <a:pt x="824" y="1240"/>
                  </a:lnTo>
                  <a:lnTo>
                    <a:pt x="818" y="1246"/>
                  </a:lnTo>
                  <a:lnTo>
                    <a:pt x="812" y="1250"/>
                  </a:lnTo>
                  <a:lnTo>
                    <a:pt x="808" y="1252"/>
                  </a:lnTo>
                  <a:lnTo>
                    <a:pt x="806" y="1256"/>
                  </a:lnTo>
                  <a:lnTo>
                    <a:pt x="806" y="1258"/>
                  </a:lnTo>
                  <a:lnTo>
                    <a:pt x="806" y="1260"/>
                  </a:lnTo>
                  <a:lnTo>
                    <a:pt x="810" y="1260"/>
                  </a:lnTo>
                  <a:lnTo>
                    <a:pt x="816" y="1258"/>
                  </a:lnTo>
                  <a:lnTo>
                    <a:pt x="818" y="1258"/>
                  </a:lnTo>
                  <a:lnTo>
                    <a:pt x="818" y="1262"/>
                  </a:lnTo>
                  <a:lnTo>
                    <a:pt x="820" y="1262"/>
                  </a:lnTo>
                  <a:lnTo>
                    <a:pt x="822" y="1264"/>
                  </a:lnTo>
                  <a:lnTo>
                    <a:pt x="822" y="1268"/>
                  </a:lnTo>
                  <a:lnTo>
                    <a:pt x="824" y="1270"/>
                  </a:lnTo>
                  <a:lnTo>
                    <a:pt x="826" y="1270"/>
                  </a:lnTo>
                  <a:lnTo>
                    <a:pt x="834" y="1270"/>
                  </a:lnTo>
                  <a:lnTo>
                    <a:pt x="848" y="1264"/>
                  </a:lnTo>
                  <a:lnTo>
                    <a:pt x="862" y="1254"/>
                  </a:lnTo>
                  <a:lnTo>
                    <a:pt x="868" y="1250"/>
                  </a:lnTo>
                  <a:lnTo>
                    <a:pt x="868" y="1246"/>
                  </a:lnTo>
                  <a:lnTo>
                    <a:pt x="864" y="1244"/>
                  </a:lnTo>
                  <a:lnTo>
                    <a:pt x="858" y="1244"/>
                  </a:lnTo>
                  <a:lnTo>
                    <a:pt x="862" y="1242"/>
                  </a:lnTo>
                  <a:lnTo>
                    <a:pt x="870" y="1238"/>
                  </a:lnTo>
                  <a:lnTo>
                    <a:pt x="874" y="1236"/>
                  </a:lnTo>
                  <a:lnTo>
                    <a:pt x="876" y="1234"/>
                  </a:lnTo>
                  <a:lnTo>
                    <a:pt x="880" y="1236"/>
                  </a:lnTo>
                  <a:lnTo>
                    <a:pt x="884" y="1236"/>
                  </a:lnTo>
                  <a:lnTo>
                    <a:pt x="884" y="1238"/>
                  </a:lnTo>
                  <a:lnTo>
                    <a:pt x="878" y="1240"/>
                  </a:lnTo>
                  <a:lnTo>
                    <a:pt x="874" y="1242"/>
                  </a:lnTo>
                  <a:lnTo>
                    <a:pt x="872" y="1244"/>
                  </a:lnTo>
                  <a:lnTo>
                    <a:pt x="874" y="1246"/>
                  </a:lnTo>
                  <a:lnTo>
                    <a:pt x="880" y="1248"/>
                  </a:lnTo>
                  <a:lnTo>
                    <a:pt x="884" y="1250"/>
                  </a:lnTo>
                  <a:lnTo>
                    <a:pt x="880" y="1254"/>
                  </a:lnTo>
                  <a:lnTo>
                    <a:pt x="860" y="1262"/>
                  </a:lnTo>
                  <a:lnTo>
                    <a:pt x="854" y="1266"/>
                  </a:lnTo>
                  <a:lnTo>
                    <a:pt x="858" y="1268"/>
                  </a:lnTo>
                  <a:lnTo>
                    <a:pt x="856" y="1268"/>
                  </a:lnTo>
                  <a:lnTo>
                    <a:pt x="856" y="1270"/>
                  </a:lnTo>
                  <a:lnTo>
                    <a:pt x="856" y="1272"/>
                  </a:lnTo>
                  <a:lnTo>
                    <a:pt x="858" y="1272"/>
                  </a:lnTo>
                  <a:lnTo>
                    <a:pt x="862" y="1274"/>
                  </a:lnTo>
                  <a:lnTo>
                    <a:pt x="860" y="1276"/>
                  </a:lnTo>
                  <a:lnTo>
                    <a:pt x="856" y="1276"/>
                  </a:lnTo>
                  <a:lnTo>
                    <a:pt x="852" y="1276"/>
                  </a:lnTo>
                  <a:lnTo>
                    <a:pt x="844" y="1276"/>
                  </a:lnTo>
                  <a:lnTo>
                    <a:pt x="836" y="1276"/>
                  </a:lnTo>
                  <a:lnTo>
                    <a:pt x="830" y="1276"/>
                  </a:lnTo>
                  <a:lnTo>
                    <a:pt x="826" y="1280"/>
                  </a:lnTo>
                  <a:lnTo>
                    <a:pt x="822" y="1282"/>
                  </a:lnTo>
                  <a:lnTo>
                    <a:pt x="822" y="1276"/>
                  </a:lnTo>
                  <a:lnTo>
                    <a:pt x="818" y="1268"/>
                  </a:lnTo>
                  <a:lnTo>
                    <a:pt x="814" y="1262"/>
                  </a:lnTo>
                  <a:lnTo>
                    <a:pt x="810" y="1262"/>
                  </a:lnTo>
                  <a:lnTo>
                    <a:pt x="806" y="1266"/>
                  </a:lnTo>
                  <a:lnTo>
                    <a:pt x="798" y="1268"/>
                  </a:lnTo>
                  <a:lnTo>
                    <a:pt x="796" y="1268"/>
                  </a:lnTo>
                  <a:lnTo>
                    <a:pt x="794" y="1270"/>
                  </a:lnTo>
                  <a:lnTo>
                    <a:pt x="792" y="1274"/>
                  </a:lnTo>
                  <a:lnTo>
                    <a:pt x="792" y="1276"/>
                  </a:lnTo>
                  <a:lnTo>
                    <a:pt x="790" y="1274"/>
                  </a:lnTo>
                  <a:lnTo>
                    <a:pt x="784" y="1274"/>
                  </a:lnTo>
                  <a:lnTo>
                    <a:pt x="778" y="1274"/>
                  </a:lnTo>
                  <a:lnTo>
                    <a:pt x="762" y="1280"/>
                  </a:lnTo>
                  <a:lnTo>
                    <a:pt x="760" y="1282"/>
                  </a:lnTo>
                  <a:lnTo>
                    <a:pt x="760" y="1284"/>
                  </a:lnTo>
                  <a:lnTo>
                    <a:pt x="766" y="1288"/>
                  </a:lnTo>
                  <a:lnTo>
                    <a:pt x="768" y="1290"/>
                  </a:lnTo>
                  <a:lnTo>
                    <a:pt x="768" y="1292"/>
                  </a:lnTo>
                  <a:lnTo>
                    <a:pt x="766" y="1294"/>
                  </a:lnTo>
                  <a:lnTo>
                    <a:pt x="760" y="1294"/>
                  </a:lnTo>
                  <a:lnTo>
                    <a:pt x="754" y="1296"/>
                  </a:lnTo>
                  <a:lnTo>
                    <a:pt x="752" y="1298"/>
                  </a:lnTo>
                  <a:lnTo>
                    <a:pt x="752" y="1300"/>
                  </a:lnTo>
                  <a:lnTo>
                    <a:pt x="756" y="1302"/>
                  </a:lnTo>
                  <a:lnTo>
                    <a:pt x="746" y="1300"/>
                  </a:lnTo>
                  <a:lnTo>
                    <a:pt x="738" y="1298"/>
                  </a:lnTo>
                  <a:lnTo>
                    <a:pt x="742" y="1300"/>
                  </a:lnTo>
                  <a:lnTo>
                    <a:pt x="744" y="1304"/>
                  </a:lnTo>
                  <a:lnTo>
                    <a:pt x="744" y="1306"/>
                  </a:lnTo>
                  <a:lnTo>
                    <a:pt x="740" y="1308"/>
                  </a:lnTo>
                  <a:lnTo>
                    <a:pt x="728" y="1308"/>
                  </a:lnTo>
                  <a:lnTo>
                    <a:pt x="716" y="1308"/>
                  </a:lnTo>
                  <a:lnTo>
                    <a:pt x="708" y="1306"/>
                  </a:lnTo>
                  <a:lnTo>
                    <a:pt x="704" y="1308"/>
                  </a:lnTo>
                  <a:lnTo>
                    <a:pt x="702" y="1310"/>
                  </a:lnTo>
                  <a:lnTo>
                    <a:pt x="702" y="1316"/>
                  </a:lnTo>
                  <a:lnTo>
                    <a:pt x="704" y="1318"/>
                  </a:lnTo>
                  <a:lnTo>
                    <a:pt x="708" y="1320"/>
                  </a:lnTo>
                  <a:lnTo>
                    <a:pt x="712" y="1320"/>
                  </a:lnTo>
                  <a:lnTo>
                    <a:pt x="718" y="1320"/>
                  </a:lnTo>
                  <a:lnTo>
                    <a:pt x="726" y="1318"/>
                  </a:lnTo>
                  <a:lnTo>
                    <a:pt x="724" y="1320"/>
                  </a:lnTo>
                  <a:lnTo>
                    <a:pt x="720" y="1324"/>
                  </a:lnTo>
                  <a:lnTo>
                    <a:pt x="720" y="1328"/>
                  </a:lnTo>
                  <a:lnTo>
                    <a:pt x="722" y="1332"/>
                  </a:lnTo>
                  <a:lnTo>
                    <a:pt x="724" y="1334"/>
                  </a:lnTo>
                  <a:lnTo>
                    <a:pt x="718" y="1332"/>
                  </a:lnTo>
                  <a:lnTo>
                    <a:pt x="704" y="1328"/>
                  </a:lnTo>
                  <a:lnTo>
                    <a:pt x="696" y="1328"/>
                  </a:lnTo>
                  <a:lnTo>
                    <a:pt x="686" y="1330"/>
                  </a:lnTo>
                  <a:lnTo>
                    <a:pt x="678" y="1334"/>
                  </a:lnTo>
                  <a:lnTo>
                    <a:pt x="676" y="1336"/>
                  </a:lnTo>
                  <a:lnTo>
                    <a:pt x="678" y="1336"/>
                  </a:lnTo>
                  <a:lnTo>
                    <a:pt x="682" y="1338"/>
                  </a:lnTo>
                  <a:lnTo>
                    <a:pt x="694" y="1340"/>
                  </a:lnTo>
                  <a:lnTo>
                    <a:pt x="698" y="1342"/>
                  </a:lnTo>
                  <a:lnTo>
                    <a:pt x="702" y="1344"/>
                  </a:lnTo>
                  <a:lnTo>
                    <a:pt x="704" y="1348"/>
                  </a:lnTo>
                  <a:lnTo>
                    <a:pt x="700" y="1346"/>
                  </a:lnTo>
                  <a:lnTo>
                    <a:pt x="696" y="1344"/>
                  </a:lnTo>
                  <a:lnTo>
                    <a:pt x="692" y="1344"/>
                  </a:lnTo>
                  <a:lnTo>
                    <a:pt x="684" y="1344"/>
                  </a:lnTo>
                  <a:lnTo>
                    <a:pt x="676" y="1346"/>
                  </a:lnTo>
                  <a:lnTo>
                    <a:pt x="668" y="1350"/>
                  </a:lnTo>
                  <a:lnTo>
                    <a:pt x="664" y="1354"/>
                  </a:lnTo>
                  <a:lnTo>
                    <a:pt x="662" y="1356"/>
                  </a:lnTo>
                  <a:lnTo>
                    <a:pt x="662" y="1358"/>
                  </a:lnTo>
                  <a:lnTo>
                    <a:pt x="664" y="1358"/>
                  </a:lnTo>
                  <a:lnTo>
                    <a:pt x="658" y="1358"/>
                  </a:lnTo>
                  <a:lnTo>
                    <a:pt x="654" y="1358"/>
                  </a:lnTo>
                  <a:lnTo>
                    <a:pt x="652" y="1358"/>
                  </a:lnTo>
                  <a:lnTo>
                    <a:pt x="652" y="1360"/>
                  </a:lnTo>
                  <a:lnTo>
                    <a:pt x="654" y="1362"/>
                  </a:lnTo>
                  <a:lnTo>
                    <a:pt x="652" y="1364"/>
                  </a:lnTo>
                  <a:lnTo>
                    <a:pt x="646" y="1362"/>
                  </a:lnTo>
                  <a:lnTo>
                    <a:pt x="628" y="1360"/>
                  </a:lnTo>
                  <a:lnTo>
                    <a:pt x="628" y="1362"/>
                  </a:lnTo>
                  <a:lnTo>
                    <a:pt x="632" y="1366"/>
                  </a:lnTo>
                  <a:lnTo>
                    <a:pt x="632" y="1368"/>
                  </a:lnTo>
                  <a:lnTo>
                    <a:pt x="626" y="1370"/>
                  </a:lnTo>
                  <a:lnTo>
                    <a:pt x="622" y="1370"/>
                  </a:lnTo>
                  <a:lnTo>
                    <a:pt x="624" y="1372"/>
                  </a:lnTo>
                  <a:lnTo>
                    <a:pt x="628" y="1374"/>
                  </a:lnTo>
                  <a:lnTo>
                    <a:pt x="632" y="1376"/>
                  </a:lnTo>
                  <a:lnTo>
                    <a:pt x="644" y="1376"/>
                  </a:lnTo>
                  <a:lnTo>
                    <a:pt x="660" y="1378"/>
                  </a:lnTo>
                  <a:lnTo>
                    <a:pt x="666" y="1378"/>
                  </a:lnTo>
                  <a:lnTo>
                    <a:pt x="674" y="1382"/>
                  </a:lnTo>
                  <a:lnTo>
                    <a:pt x="682" y="1386"/>
                  </a:lnTo>
                  <a:lnTo>
                    <a:pt x="680" y="1386"/>
                  </a:lnTo>
                  <a:lnTo>
                    <a:pt x="672" y="1384"/>
                  </a:lnTo>
                  <a:lnTo>
                    <a:pt x="668" y="1384"/>
                  </a:lnTo>
                  <a:lnTo>
                    <a:pt x="664" y="1386"/>
                  </a:lnTo>
                  <a:lnTo>
                    <a:pt x="662" y="1386"/>
                  </a:lnTo>
                  <a:lnTo>
                    <a:pt x="660" y="1386"/>
                  </a:lnTo>
                  <a:lnTo>
                    <a:pt x="654" y="1382"/>
                  </a:lnTo>
                  <a:lnTo>
                    <a:pt x="648" y="1380"/>
                  </a:lnTo>
                  <a:lnTo>
                    <a:pt x="644" y="1378"/>
                  </a:lnTo>
                  <a:lnTo>
                    <a:pt x="638" y="1380"/>
                  </a:lnTo>
                  <a:lnTo>
                    <a:pt x="630" y="1384"/>
                  </a:lnTo>
                  <a:lnTo>
                    <a:pt x="624" y="1390"/>
                  </a:lnTo>
                  <a:lnTo>
                    <a:pt x="622" y="1394"/>
                  </a:lnTo>
                  <a:lnTo>
                    <a:pt x="624" y="1396"/>
                  </a:lnTo>
                  <a:lnTo>
                    <a:pt x="626" y="1398"/>
                  </a:lnTo>
                  <a:lnTo>
                    <a:pt x="632" y="1404"/>
                  </a:lnTo>
                  <a:lnTo>
                    <a:pt x="628" y="1406"/>
                  </a:lnTo>
                  <a:lnTo>
                    <a:pt x="622" y="1410"/>
                  </a:lnTo>
                  <a:lnTo>
                    <a:pt x="622" y="1412"/>
                  </a:lnTo>
                  <a:lnTo>
                    <a:pt x="624" y="1412"/>
                  </a:lnTo>
                  <a:lnTo>
                    <a:pt x="628" y="1416"/>
                  </a:lnTo>
                  <a:lnTo>
                    <a:pt x="626" y="1418"/>
                  </a:lnTo>
                  <a:lnTo>
                    <a:pt x="626" y="1420"/>
                  </a:lnTo>
                  <a:lnTo>
                    <a:pt x="624" y="1424"/>
                  </a:lnTo>
                  <a:lnTo>
                    <a:pt x="626" y="1426"/>
                  </a:lnTo>
                  <a:lnTo>
                    <a:pt x="628" y="1428"/>
                  </a:lnTo>
                  <a:lnTo>
                    <a:pt x="632" y="1430"/>
                  </a:lnTo>
                  <a:lnTo>
                    <a:pt x="636" y="1430"/>
                  </a:lnTo>
                  <a:lnTo>
                    <a:pt x="642" y="1430"/>
                  </a:lnTo>
                  <a:lnTo>
                    <a:pt x="648" y="1428"/>
                  </a:lnTo>
                  <a:lnTo>
                    <a:pt x="654" y="1424"/>
                  </a:lnTo>
                  <a:lnTo>
                    <a:pt x="660" y="1424"/>
                  </a:lnTo>
                  <a:lnTo>
                    <a:pt x="670" y="1426"/>
                  </a:lnTo>
                  <a:lnTo>
                    <a:pt x="678" y="1428"/>
                  </a:lnTo>
                  <a:lnTo>
                    <a:pt x="680" y="1426"/>
                  </a:lnTo>
                  <a:lnTo>
                    <a:pt x="684" y="1422"/>
                  </a:lnTo>
                  <a:lnTo>
                    <a:pt x="686" y="1420"/>
                  </a:lnTo>
                  <a:lnTo>
                    <a:pt x="688" y="1418"/>
                  </a:lnTo>
                  <a:lnTo>
                    <a:pt x="692" y="1420"/>
                  </a:lnTo>
                  <a:lnTo>
                    <a:pt x="700" y="1424"/>
                  </a:lnTo>
                  <a:lnTo>
                    <a:pt x="704" y="1426"/>
                  </a:lnTo>
                  <a:lnTo>
                    <a:pt x="710" y="1426"/>
                  </a:lnTo>
                  <a:lnTo>
                    <a:pt x="720" y="1424"/>
                  </a:lnTo>
                  <a:lnTo>
                    <a:pt x="726" y="1424"/>
                  </a:lnTo>
                  <a:lnTo>
                    <a:pt x="726" y="1426"/>
                  </a:lnTo>
                  <a:lnTo>
                    <a:pt x="724" y="1426"/>
                  </a:lnTo>
                  <a:lnTo>
                    <a:pt x="716" y="1430"/>
                  </a:lnTo>
                  <a:lnTo>
                    <a:pt x="710" y="1432"/>
                  </a:lnTo>
                  <a:lnTo>
                    <a:pt x="708" y="1434"/>
                  </a:lnTo>
                  <a:lnTo>
                    <a:pt x="708" y="1436"/>
                  </a:lnTo>
                  <a:lnTo>
                    <a:pt x="708" y="1438"/>
                  </a:lnTo>
                  <a:lnTo>
                    <a:pt x="708" y="1440"/>
                  </a:lnTo>
                  <a:lnTo>
                    <a:pt x="700" y="1434"/>
                  </a:lnTo>
                  <a:lnTo>
                    <a:pt x="694" y="1428"/>
                  </a:lnTo>
                  <a:lnTo>
                    <a:pt x="690" y="1428"/>
                  </a:lnTo>
                  <a:lnTo>
                    <a:pt x="688" y="1428"/>
                  </a:lnTo>
                  <a:lnTo>
                    <a:pt x="686" y="1430"/>
                  </a:lnTo>
                  <a:lnTo>
                    <a:pt x="682" y="1434"/>
                  </a:lnTo>
                  <a:lnTo>
                    <a:pt x="680" y="1434"/>
                  </a:lnTo>
                  <a:lnTo>
                    <a:pt x="676" y="1432"/>
                  </a:lnTo>
                  <a:lnTo>
                    <a:pt x="672" y="1430"/>
                  </a:lnTo>
                  <a:lnTo>
                    <a:pt x="666" y="1430"/>
                  </a:lnTo>
                  <a:lnTo>
                    <a:pt x="656" y="1432"/>
                  </a:lnTo>
                  <a:lnTo>
                    <a:pt x="646" y="1436"/>
                  </a:lnTo>
                  <a:lnTo>
                    <a:pt x="640" y="1436"/>
                  </a:lnTo>
                  <a:lnTo>
                    <a:pt x="636" y="1436"/>
                  </a:lnTo>
                  <a:lnTo>
                    <a:pt x="626" y="1434"/>
                  </a:lnTo>
                  <a:lnTo>
                    <a:pt x="624" y="1436"/>
                  </a:lnTo>
                  <a:lnTo>
                    <a:pt x="626" y="1442"/>
                  </a:lnTo>
                  <a:lnTo>
                    <a:pt x="626" y="1446"/>
                  </a:lnTo>
                  <a:lnTo>
                    <a:pt x="626" y="1448"/>
                  </a:lnTo>
                  <a:lnTo>
                    <a:pt x="632" y="1448"/>
                  </a:lnTo>
                  <a:lnTo>
                    <a:pt x="636" y="1448"/>
                  </a:lnTo>
                  <a:lnTo>
                    <a:pt x="636" y="1450"/>
                  </a:lnTo>
                  <a:lnTo>
                    <a:pt x="638" y="1454"/>
                  </a:lnTo>
                  <a:lnTo>
                    <a:pt x="636" y="1456"/>
                  </a:lnTo>
                  <a:lnTo>
                    <a:pt x="630" y="1454"/>
                  </a:lnTo>
                  <a:lnTo>
                    <a:pt x="626" y="1454"/>
                  </a:lnTo>
                  <a:lnTo>
                    <a:pt x="624" y="1454"/>
                  </a:lnTo>
                  <a:lnTo>
                    <a:pt x="626" y="1458"/>
                  </a:lnTo>
                  <a:lnTo>
                    <a:pt x="628" y="1460"/>
                  </a:lnTo>
                  <a:lnTo>
                    <a:pt x="630" y="1462"/>
                  </a:lnTo>
                  <a:lnTo>
                    <a:pt x="634" y="1462"/>
                  </a:lnTo>
                  <a:lnTo>
                    <a:pt x="638" y="1462"/>
                  </a:lnTo>
                  <a:lnTo>
                    <a:pt x="640" y="1464"/>
                  </a:lnTo>
                  <a:lnTo>
                    <a:pt x="638" y="1468"/>
                  </a:lnTo>
                  <a:lnTo>
                    <a:pt x="638" y="1472"/>
                  </a:lnTo>
                  <a:lnTo>
                    <a:pt x="636" y="1476"/>
                  </a:lnTo>
                  <a:lnTo>
                    <a:pt x="630" y="1478"/>
                  </a:lnTo>
                  <a:lnTo>
                    <a:pt x="626" y="1480"/>
                  </a:lnTo>
                  <a:lnTo>
                    <a:pt x="626" y="1482"/>
                  </a:lnTo>
                  <a:lnTo>
                    <a:pt x="636" y="1490"/>
                  </a:lnTo>
                  <a:lnTo>
                    <a:pt x="638" y="1492"/>
                  </a:lnTo>
                  <a:lnTo>
                    <a:pt x="642" y="1490"/>
                  </a:lnTo>
                  <a:lnTo>
                    <a:pt x="646" y="1488"/>
                  </a:lnTo>
                  <a:lnTo>
                    <a:pt x="648" y="1490"/>
                  </a:lnTo>
                  <a:lnTo>
                    <a:pt x="650" y="1494"/>
                  </a:lnTo>
                  <a:lnTo>
                    <a:pt x="652" y="1492"/>
                  </a:lnTo>
                  <a:lnTo>
                    <a:pt x="654" y="1492"/>
                  </a:lnTo>
                  <a:lnTo>
                    <a:pt x="654" y="1496"/>
                  </a:lnTo>
                  <a:lnTo>
                    <a:pt x="654" y="1500"/>
                  </a:lnTo>
                  <a:lnTo>
                    <a:pt x="654" y="1502"/>
                  </a:lnTo>
                  <a:lnTo>
                    <a:pt x="656" y="1502"/>
                  </a:lnTo>
                  <a:lnTo>
                    <a:pt x="658" y="1502"/>
                  </a:lnTo>
                  <a:lnTo>
                    <a:pt x="658" y="1500"/>
                  </a:lnTo>
                  <a:lnTo>
                    <a:pt x="660" y="1494"/>
                  </a:lnTo>
                  <a:lnTo>
                    <a:pt x="662" y="1488"/>
                  </a:lnTo>
                  <a:lnTo>
                    <a:pt x="662" y="1486"/>
                  </a:lnTo>
                  <a:lnTo>
                    <a:pt x="666" y="1486"/>
                  </a:lnTo>
                  <a:lnTo>
                    <a:pt x="668" y="1486"/>
                  </a:lnTo>
                  <a:lnTo>
                    <a:pt x="670" y="1488"/>
                  </a:lnTo>
                  <a:lnTo>
                    <a:pt x="666" y="1496"/>
                  </a:lnTo>
                  <a:lnTo>
                    <a:pt x="660" y="1504"/>
                  </a:lnTo>
                  <a:lnTo>
                    <a:pt x="654" y="1508"/>
                  </a:lnTo>
                  <a:lnTo>
                    <a:pt x="652" y="1510"/>
                  </a:lnTo>
                  <a:lnTo>
                    <a:pt x="650" y="1512"/>
                  </a:lnTo>
                  <a:lnTo>
                    <a:pt x="654" y="1514"/>
                  </a:lnTo>
                  <a:lnTo>
                    <a:pt x="658" y="1518"/>
                  </a:lnTo>
                  <a:lnTo>
                    <a:pt x="658" y="1520"/>
                  </a:lnTo>
                  <a:lnTo>
                    <a:pt x="656" y="1522"/>
                  </a:lnTo>
                  <a:lnTo>
                    <a:pt x="650" y="1524"/>
                  </a:lnTo>
                  <a:lnTo>
                    <a:pt x="648" y="1522"/>
                  </a:lnTo>
                  <a:lnTo>
                    <a:pt x="644" y="1522"/>
                  </a:lnTo>
                  <a:lnTo>
                    <a:pt x="636" y="1526"/>
                  </a:lnTo>
                  <a:lnTo>
                    <a:pt x="632" y="1530"/>
                  </a:lnTo>
                  <a:lnTo>
                    <a:pt x="632" y="1536"/>
                  </a:lnTo>
                  <a:lnTo>
                    <a:pt x="632" y="1540"/>
                  </a:lnTo>
                  <a:lnTo>
                    <a:pt x="634" y="1544"/>
                  </a:lnTo>
                  <a:lnTo>
                    <a:pt x="640" y="1548"/>
                  </a:lnTo>
                  <a:lnTo>
                    <a:pt x="644" y="1548"/>
                  </a:lnTo>
                  <a:lnTo>
                    <a:pt x="646" y="1548"/>
                  </a:lnTo>
                  <a:lnTo>
                    <a:pt x="646" y="1546"/>
                  </a:lnTo>
                  <a:lnTo>
                    <a:pt x="648" y="1546"/>
                  </a:lnTo>
                  <a:lnTo>
                    <a:pt x="650" y="1546"/>
                  </a:lnTo>
                  <a:lnTo>
                    <a:pt x="654" y="1548"/>
                  </a:lnTo>
                  <a:lnTo>
                    <a:pt x="656" y="1544"/>
                  </a:lnTo>
                  <a:lnTo>
                    <a:pt x="658" y="1542"/>
                  </a:lnTo>
                  <a:lnTo>
                    <a:pt x="660" y="1540"/>
                  </a:lnTo>
                  <a:lnTo>
                    <a:pt x="664" y="1542"/>
                  </a:lnTo>
                  <a:lnTo>
                    <a:pt x="666" y="1544"/>
                  </a:lnTo>
                  <a:lnTo>
                    <a:pt x="664" y="1548"/>
                  </a:lnTo>
                  <a:lnTo>
                    <a:pt x="662" y="1548"/>
                  </a:lnTo>
                  <a:lnTo>
                    <a:pt x="660" y="1550"/>
                  </a:lnTo>
                  <a:lnTo>
                    <a:pt x="660" y="1552"/>
                  </a:lnTo>
                  <a:lnTo>
                    <a:pt x="662" y="1554"/>
                  </a:lnTo>
                  <a:lnTo>
                    <a:pt x="664" y="1556"/>
                  </a:lnTo>
                  <a:lnTo>
                    <a:pt x="662" y="1558"/>
                  </a:lnTo>
                  <a:lnTo>
                    <a:pt x="660" y="1560"/>
                  </a:lnTo>
                  <a:lnTo>
                    <a:pt x="660" y="1562"/>
                  </a:lnTo>
                  <a:lnTo>
                    <a:pt x="662" y="1564"/>
                  </a:lnTo>
                  <a:lnTo>
                    <a:pt x="662" y="1568"/>
                  </a:lnTo>
                  <a:lnTo>
                    <a:pt x="658" y="1570"/>
                  </a:lnTo>
                  <a:lnTo>
                    <a:pt x="654" y="1572"/>
                  </a:lnTo>
                  <a:lnTo>
                    <a:pt x="652" y="1570"/>
                  </a:lnTo>
                  <a:lnTo>
                    <a:pt x="648" y="1568"/>
                  </a:lnTo>
                  <a:lnTo>
                    <a:pt x="646" y="1566"/>
                  </a:lnTo>
                  <a:lnTo>
                    <a:pt x="644" y="1576"/>
                  </a:lnTo>
                  <a:lnTo>
                    <a:pt x="642" y="1586"/>
                  </a:lnTo>
                  <a:lnTo>
                    <a:pt x="646" y="1592"/>
                  </a:lnTo>
                  <a:lnTo>
                    <a:pt x="652" y="1598"/>
                  </a:lnTo>
                  <a:lnTo>
                    <a:pt x="658" y="1600"/>
                  </a:lnTo>
                  <a:lnTo>
                    <a:pt x="662" y="1600"/>
                  </a:lnTo>
                  <a:lnTo>
                    <a:pt x="664" y="1604"/>
                  </a:lnTo>
                  <a:lnTo>
                    <a:pt x="668" y="1608"/>
                  </a:lnTo>
                  <a:lnTo>
                    <a:pt x="674" y="1612"/>
                  </a:lnTo>
                  <a:lnTo>
                    <a:pt x="688" y="1616"/>
                  </a:lnTo>
                  <a:lnTo>
                    <a:pt x="690" y="1618"/>
                  </a:lnTo>
                  <a:lnTo>
                    <a:pt x="688" y="1620"/>
                  </a:lnTo>
                  <a:lnTo>
                    <a:pt x="688" y="1624"/>
                  </a:lnTo>
                  <a:lnTo>
                    <a:pt x="690" y="1626"/>
                  </a:lnTo>
                  <a:lnTo>
                    <a:pt x="692" y="1628"/>
                  </a:lnTo>
                  <a:lnTo>
                    <a:pt x="694" y="1628"/>
                  </a:lnTo>
                  <a:lnTo>
                    <a:pt x="696" y="1626"/>
                  </a:lnTo>
                  <a:lnTo>
                    <a:pt x="700" y="1626"/>
                  </a:lnTo>
                  <a:lnTo>
                    <a:pt x="704" y="1630"/>
                  </a:lnTo>
                  <a:lnTo>
                    <a:pt x="706" y="1632"/>
                  </a:lnTo>
                  <a:lnTo>
                    <a:pt x="710" y="1630"/>
                  </a:lnTo>
                  <a:lnTo>
                    <a:pt x="720" y="1628"/>
                  </a:lnTo>
                  <a:lnTo>
                    <a:pt x="734" y="1628"/>
                  </a:lnTo>
                  <a:lnTo>
                    <a:pt x="746" y="1626"/>
                  </a:lnTo>
                  <a:lnTo>
                    <a:pt x="752" y="1624"/>
                  </a:lnTo>
                  <a:lnTo>
                    <a:pt x="756" y="1620"/>
                  </a:lnTo>
                  <a:lnTo>
                    <a:pt x="760" y="1618"/>
                  </a:lnTo>
                  <a:lnTo>
                    <a:pt x="766" y="1614"/>
                  </a:lnTo>
                  <a:lnTo>
                    <a:pt x="774" y="1608"/>
                  </a:lnTo>
                  <a:lnTo>
                    <a:pt x="780" y="1600"/>
                  </a:lnTo>
                  <a:lnTo>
                    <a:pt x="782" y="1596"/>
                  </a:lnTo>
                  <a:lnTo>
                    <a:pt x="784" y="1594"/>
                  </a:lnTo>
                  <a:lnTo>
                    <a:pt x="790" y="1592"/>
                  </a:lnTo>
                  <a:lnTo>
                    <a:pt x="792" y="1592"/>
                  </a:lnTo>
                  <a:lnTo>
                    <a:pt x="794" y="1588"/>
                  </a:lnTo>
                  <a:lnTo>
                    <a:pt x="794" y="1586"/>
                  </a:lnTo>
                  <a:lnTo>
                    <a:pt x="796" y="1586"/>
                  </a:lnTo>
                  <a:lnTo>
                    <a:pt x="800" y="1584"/>
                  </a:lnTo>
                  <a:lnTo>
                    <a:pt x="804" y="1582"/>
                  </a:lnTo>
                  <a:lnTo>
                    <a:pt x="800" y="1578"/>
                  </a:lnTo>
                  <a:lnTo>
                    <a:pt x="798" y="1576"/>
                  </a:lnTo>
                  <a:lnTo>
                    <a:pt x="802" y="1574"/>
                  </a:lnTo>
                  <a:lnTo>
                    <a:pt x="810" y="1572"/>
                  </a:lnTo>
                  <a:lnTo>
                    <a:pt x="812" y="1570"/>
                  </a:lnTo>
                  <a:lnTo>
                    <a:pt x="812" y="1566"/>
                  </a:lnTo>
                  <a:lnTo>
                    <a:pt x="812" y="1562"/>
                  </a:lnTo>
                  <a:lnTo>
                    <a:pt x="816" y="1564"/>
                  </a:lnTo>
                  <a:lnTo>
                    <a:pt x="820" y="1568"/>
                  </a:lnTo>
                  <a:lnTo>
                    <a:pt x="822" y="1570"/>
                  </a:lnTo>
                  <a:lnTo>
                    <a:pt x="824" y="1568"/>
                  </a:lnTo>
                  <a:lnTo>
                    <a:pt x="828" y="1566"/>
                  </a:lnTo>
                  <a:lnTo>
                    <a:pt x="834" y="1566"/>
                  </a:lnTo>
                  <a:lnTo>
                    <a:pt x="838" y="1564"/>
                  </a:lnTo>
                  <a:lnTo>
                    <a:pt x="838" y="1558"/>
                  </a:lnTo>
                  <a:lnTo>
                    <a:pt x="838" y="1554"/>
                  </a:lnTo>
                  <a:lnTo>
                    <a:pt x="840" y="1552"/>
                  </a:lnTo>
                  <a:lnTo>
                    <a:pt x="844" y="1550"/>
                  </a:lnTo>
                  <a:lnTo>
                    <a:pt x="846" y="1548"/>
                  </a:lnTo>
                  <a:lnTo>
                    <a:pt x="842" y="1540"/>
                  </a:lnTo>
                  <a:lnTo>
                    <a:pt x="840" y="1536"/>
                  </a:lnTo>
                  <a:lnTo>
                    <a:pt x="838" y="1532"/>
                  </a:lnTo>
                  <a:lnTo>
                    <a:pt x="840" y="1528"/>
                  </a:lnTo>
                  <a:lnTo>
                    <a:pt x="844" y="1532"/>
                  </a:lnTo>
                  <a:lnTo>
                    <a:pt x="846" y="1534"/>
                  </a:lnTo>
                  <a:lnTo>
                    <a:pt x="848" y="1534"/>
                  </a:lnTo>
                  <a:lnTo>
                    <a:pt x="850" y="1530"/>
                  </a:lnTo>
                  <a:lnTo>
                    <a:pt x="850" y="1528"/>
                  </a:lnTo>
                  <a:lnTo>
                    <a:pt x="852" y="1530"/>
                  </a:lnTo>
                  <a:lnTo>
                    <a:pt x="852" y="1536"/>
                  </a:lnTo>
                  <a:lnTo>
                    <a:pt x="850" y="1538"/>
                  </a:lnTo>
                  <a:lnTo>
                    <a:pt x="850" y="1540"/>
                  </a:lnTo>
                  <a:lnTo>
                    <a:pt x="852" y="1542"/>
                  </a:lnTo>
                  <a:lnTo>
                    <a:pt x="854" y="1548"/>
                  </a:lnTo>
                  <a:lnTo>
                    <a:pt x="854" y="1552"/>
                  </a:lnTo>
                  <a:lnTo>
                    <a:pt x="856" y="1554"/>
                  </a:lnTo>
                  <a:lnTo>
                    <a:pt x="862" y="1556"/>
                  </a:lnTo>
                  <a:lnTo>
                    <a:pt x="866" y="1556"/>
                  </a:lnTo>
                  <a:lnTo>
                    <a:pt x="866" y="1558"/>
                  </a:lnTo>
                  <a:lnTo>
                    <a:pt x="868" y="1558"/>
                  </a:lnTo>
                  <a:lnTo>
                    <a:pt x="876" y="1560"/>
                  </a:lnTo>
                  <a:lnTo>
                    <a:pt x="874" y="1564"/>
                  </a:lnTo>
                  <a:lnTo>
                    <a:pt x="872" y="1566"/>
                  </a:lnTo>
                  <a:lnTo>
                    <a:pt x="872" y="1570"/>
                  </a:lnTo>
                  <a:lnTo>
                    <a:pt x="874" y="1576"/>
                  </a:lnTo>
                  <a:lnTo>
                    <a:pt x="876" y="1584"/>
                  </a:lnTo>
                  <a:lnTo>
                    <a:pt x="876" y="1594"/>
                  </a:lnTo>
                  <a:lnTo>
                    <a:pt x="876" y="1602"/>
                  </a:lnTo>
                  <a:lnTo>
                    <a:pt x="876" y="1608"/>
                  </a:lnTo>
                  <a:lnTo>
                    <a:pt x="878" y="1612"/>
                  </a:lnTo>
                  <a:lnTo>
                    <a:pt x="882" y="1616"/>
                  </a:lnTo>
                  <a:lnTo>
                    <a:pt x="886" y="1616"/>
                  </a:lnTo>
                  <a:lnTo>
                    <a:pt x="890" y="1614"/>
                  </a:lnTo>
                  <a:lnTo>
                    <a:pt x="896" y="1610"/>
                  </a:lnTo>
                  <a:lnTo>
                    <a:pt x="898" y="1612"/>
                  </a:lnTo>
                  <a:lnTo>
                    <a:pt x="900" y="1614"/>
                  </a:lnTo>
                  <a:lnTo>
                    <a:pt x="902" y="1618"/>
                  </a:lnTo>
                  <a:lnTo>
                    <a:pt x="902" y="1622"/>
                  </a:lnTo>
                  <a:lnTo>
                    <a:pt x="900" y="1628"/>
                  </a:lnTo>
                  <a:lnTo>
                    <a:pt x="896" y="1638"/>
                  </a:lnTo>
                  <a:lnTo>
                    <a:pt x="898" y="1644"/>
                  </a:lnTo>
                  <a:lnTo>
                    <a:pt x="900" y="1652"/>
                  </a:lnTo>
                  <a:lnTo>
                    <a:pt x="906" y="1672"/>
                  </a:lnTo>
                  <a:lnTo>
                    <a:pt x="916" y="1694"/>
                  </a:lnTo>
                  <a:lnTo>
                    <a:pt x="928" y="1710"/>
                  </a:lnTo>
                  <a:lnTo>
                    <a:pt x="932" y="1716"/>
                  </a:lnTo>
                  <a:lnTo>
                    <a:pt x="936" y="1716"/>
                  </a:lnTo>
                  <a:lnTo>
                    <a:pt x="942" y="1716"/>
                  </a:lnTo>
                  <a:lnTo>
                    <a:pt x="944" y="1718"/>
                  </a:lnTo>
                  <a:lnTo>
                    <a:pt x="944" y="1720"/>
                  </a:lnTo>
                  <a:lnTo>
                    <a:pt x="942" y="1726"/>
                  </a:lnTo>
                  <a:lnTo>
                    <a:pt x="934" y="1728"/>
                  </a:lnTo>
                  <a:lnTo>
                    <a:pt x="932" y="1730"/>
                  </a:lnTo>
                  <a:lnTo>
                    <a:pt x="934" y="1732"/>
                  </a:lnTo>
                  <a:lnTo>
                    <a:pt x="936" y="1738"/>
                  </a:lnTo>
                  <a:lnTo>
                    <a:pt x="938" y="1742"/>
                  </a:lnTo>
                  <a:lnTo>
                    <a:pt x="932" y="1740"/>
                  </a:lnTo>
                  <a:lnTo>
                    <a:pt x="926" y="1740"/>
                  </a:lnTo>
                  <a:lnTo>
                    <a:pt x="934" y="1752"/>
                  </a:lnTo>
                  <a:lnTo>
                    <a:pt x="940" y="1760"/>
                  </a:lnTo>
                  <a:lnTo>
                    <a:pt x="944" y="1768"/>
                  </a:lnTo>
                  <a:lnTo>
                    <a:pt x="946" y="1778"/>
                  </a:lnTo>
                  <a:lnTo>
                    <a:pt x="946" y="1782"/>
                  </a:lnTo>
                  <a:lnTo>
                    <a:pt x="944" y="1786"/>
                  </a:lnTo>
                  <a:lnTo>
                    <a:pt x="940" y="1792"/>
                  </a:lnTo>
                  <a:lnTo>
                    <a:pt x="942" y="1796"/>
                  </a:lnTo>
                  <a:lnTo>
                    <a:pt x="946" y="1798"/>
                  </a:lnTo>
                  <a:lnTo>
                    <a:pt x="954" y="1798"/>
                  </a:lnTo>
                  <a:lnTo>
                    <a:pt x="972" y="1796"/>
                  </a:lnTo>
                  <a:lnTo>
                    <a:pt x="982" y="1794"/>
                  </a:lnTo>
                  <a:lnTo>
                    <a:pt x="990" y="1794"/>
                  </a:lnTo>
                  <a:lnTo>
                    <a:pt x="996" y="1794"/>
                  </a:lnTo>
                  <a:lnTo>
                    <a:pt x="998" y="1788"/>
                  </a:lnTo>
                  <a:lnTo>
                    <a:pt x="1000" y="1774"/>
                  </a:lnTo>
                  <a:lnTo>
                    <a:pt x="1000" y="1768"/>
                  </a:lnTo>
                  <a:lnTo>
                    <a:pt x="1002" y="1760"/>
                  </a:lnTo>
                  <a:lnTo>
                    <a:pt x="1004" y="1756"/>
                  </a:lnTo>
                  <a:lnTo>
                    <a:pt x="1010" y="1756"/>
                  </a:lnTo>
                  <a:lnTo>
                    <a:pt x="1018" y="1756"/>
                  </a:lnTo>
                  <a:lnTo>
                    <a:pt x="1018" y="1754"/>
                  </a:lnTo>
                  <a:lnTo>
                    <a:pt x="1018" y="1752"/>
                  </a:lnTo>
                  <a:lnTo>
                    <a:pt x="1020" y="1750"/>
                  </a:lnTo>
                  <a:lnTo>
                    <a:pt x="1024" y="1748"/>
                  </a:lnTo>
                  <a:lnTo>
                    <a:pt x="1034" y="1746"/>
                  </a:lnTo>
                  <a:lnTo>
                    <a:pt x="1042" y="1746"/>
                  </a:lnTo>
                  <a:lnTo>
                    <a:pt x="1050" y="1746"/>
                  </a:lnTo>
                  <a:lnTo>
                    <a:pt x="1058" y="1750"/>
                  </a:lnTo>
                  <a:lnTo>
                    <a:pt x="1062" y="1750"/>
                  </a:lnTo>
                  <a:lnTo>
                    <a:pt x="1064" y="1750"/>
                  </a:lnTo>
                  <a:lnTo>
                    <a:pt x="1070" y="1736"/>
                  </a:lnTo>
                  <a:lnTo>
                    <a:pt x="1076" y="1720"/>
                  </a:lnTo>
                  <a:lnTo>
                    <a:pt x="1082" y="1708"/>
                  </a:lnTo>
                  <a:lnTo>
                    <a:pt x="1086" y="1700"/>
                  </a:lnTo>
                  <a:lnTo>
                    <a:pt x="1088" y="1692"/>
                  </a:lnTo>
                  <a:lnTo>
                    <a:pt x="1088" y="1684"/>
                  </a:lnTo>
                  <a:lnTo>
                    <a:pt x="1090" y="1676"/>
                  </a:lnTo>
                  <a:lnTo>
                    <a:pt x="1092" y="1666"/>
                  </a:lnTo>
                  <a:lnTo>
                    <a:pt x="1092" y="1658"/>
                  </a:lnTo>
                  <a:lnTo>
                    <a:pt x="1090" y="1654"/>
                  </a:lnTo>
                  <a:lnTo>
                    <a:pt x="1092" y="1650"/>
                  </a:lnTo>
                  <a:lnTo>
                    <a:pt x="1094" y="1644"/>
                  </a:lnTo>
                  <a:lnTo>
                    <a:pt x="1098" y="1638"/>
                  </a:lnTo>
                  <a:lnTo>
                    <a:pt x="1098" y="1634"/>
                  </a:lnTo>
                  <a:lnTo>
                    <a:pt x="1098" y="1632"/>
                  </a:lnTo>
                  <a:lnTo>
                    <a:pt x="1096" y="1626"/>
                  </a:lnTo>
                  <a:lnTo>
                    <a:pt x="1098" y="1622"/>
                  </a:lnTo>
                  <a:lnTo>
                    <a:pt x="1100" y="1618"/>
                  </a:lnTo>
                  <a:lnTo>
                    <a:pt x="1098" y="1610"/>
                  </a:lnTo>
                  <a:lnTo>
                    <a:pt x="1096" y="1606"/>
                  </a:lnTo>
                  <a:lnTo>
                    <a:pt x="1096" y="1604"/>
                  </a:lnTo>
                  <a:lnTo>
                    <a:pt x="1098" y="1604"/>
                  </a:lnTo>
                  <a:lnTo>
                    <a:pt x="1100" y="1602"/>
                  </a:lnTo>
                  <a:lnTo>
                    <a:pt x="1102" y="1600"/>
                  </a:lnTo>
                  <a:lnTo>
                    <a:pt x="1100" y="1598"/>
                  </a:lnTo>
                  <a:lnTo>
                    <a:pt x="1100" y="1596"/>
                  </a:lnTo>
                  <a:lnTo>
                    <a:pt x="1102" y="1592"/>
                  </a:lnTo>
                  <a:lnTo>
                    <a:pt x="1112" y="1588"/>
                  </a:lnTo>
                  <a:lnTo>
                    <a:pt x="1124" y="1582"/>
                  </a:lnTo>
                  <a:lnTo>
                    <a:pt x="1130" y="1578"/>
                  </a:lnTo>
                  <a:lnTo>
                    <a:pt x="1132" y="1574"/>
                  </a:lnTo>
                  <a:lnTo>
                    <a:pt x="1134" y="1570"/>
                  </a:lnTo>
                  <a:lnTo>
                    <a:pt x="1134" y="1568"/>
                  </a:lnTo>
                  <a:lnTo>
                    <a:pt x="1138" y="1572"/>
                  </a:lnTo>
                  <a:lnTo>
                    <a:pt x="1142" y="1576"/>
                  </a:lnTo>
                  <a:lnTo>
                    <a:pt x="1144" y="1574"/>
                  </a:lnTo>
                  <a:lnTo>
                    <a:pt x="1146" y="1572"/>
                  </a:lnTo>
                  <a:lnTo>
                    <a:pt x="1152" y="1566"/>
                  </a:lnTo>
                  <a:lnTo>
                    <a:pt x="1158" y="1562"/>
                  </a:lnTo>
                  <a:lnTo>
                    <a:pt x="1164" y="1560"/>
                  </a:lnTo>
                  <a:lnTo>
                    <a:pt x="1164" y="1558"/>
                  </a:lnTo>
                  <a:lnTo>
                    <a:pt x="1164" y="1556"/>
                  </a:lnTo>
                  <a:lnTo>
                    <a:pt x="1166" y="1554"/>
                  </a:lnTo>
                  <a:lnTo>
                    <a:pt x="1170" y="1552"/>
                  </a:lnTo>
                  <a:lnTo>
                    <a:pt x="1172" y="1550"/>
                  </a:lnTo>
                  <a:lnTo>
                    <a:pt x="1172" y="1548"/>
                  </a:lnTo>
                  <a:lnTo>
                    <a:pt x="1172" y="1546"/>
                  </a:lnTo>
                  <a:lnTo>
                    <a:pt x="1170" y="1542"/>
                  </a:lnTo>
                  <a:lnTo>
                    <a:pt x="1168" y="1540"/>
                  </a:lnTo>
                  <a:lnTo>
                    <a:pt x="1164" y="1540"/>
                  </a:lnTo>
                  <a:lnTo>
                    <a:pt x="1152" y="1546"/>
                  </a:lnTo>
                  <a:lnTo>
                    <a:pt x="1144" y="1550"/>
                  </a:lnTo>
                  <a:lnTo>
                    <a:pt x="1136" y="1550"/>
                  </a:lnTo>
                  <a:lnTo>
                    <a:pt x="1128" y="1550"/>
                  </a:lnTo>
                  <a:lnTo>
                    <a:pt x="1122" y="1546"/>
                  </a:lnTo>
                  <a:lnTo>
                    <a:pt x="1112" y="1540"/>
                  </a:lnTo>
                  <a:lnTo>
                    <a:pt x="1104" y="1538"/>
                  </a:lnTo>
                  <a:lnTo>
                    <a:pt x="1094" y="1538"/>
                  </a:lnTo>
                  <a:lnTo>
                    <a:pt x="1086" y="1538"/>
                  </a:lnTo>
                  <a:lnTo>
                    <a:pt x="1076" y="1538"/>
                  </a:lnTo>
                  <a:lnTo>
                    <a:pt x="1084" y="1534"/>
                  </a:lnTo>
                  <a:lnTo>
                    <a:pt x="1092" y="1530"/>
                  </a:lnTo>
                  <a:lnTo>
                    <a:pt x="1098" y="1530"/>
                  </a:lnTo>
                  <a:lnTo>
                    <a:pt x="1110" y="1530"/>
                  </a:lnTo>
                  <a:lnTo>
                    <a:pt x="1118" y="1534"/>
                  </a:lnTo>
                  <a:lnTo>
                    <a:pt x="1122" y="1534"/>
                  </a:lnTo>
                  <a:lnTo>
                    <a:pt x="1124" y="1532"/>
                  </a:lnTo>
                  <a:lnTo>
                    <a:pt x="1126" y="1532"/>
                  </a:lnTo>
                  <a:lnTo>
                    <a:pt x="1128" y="1532"/>
                  </a:lnTo>
                  <a:lnTo>
                    <a:pt x="1134" y="1538"/>
                  </a:lnTo>
                  <a:lnTo>
                    <a:pt x="1142" y="1544"/>
                  </a:lnTo>
                  <a:lnTo>
                    <a:pt x="1146" y="1544"/>
                  </a:lnTo>
                  <a:lnTo>
                    <a:pt x="1150" y="1542"/>
                  </a:lnTo>
                  <a:lnTo>
                    <a:pt x="1178" y="1528"/>
                  </a:lnTo>
                  <a:lnTo>
                    <a:pt x="1190" y="1518"/>
                  </a:lnTo>
                  <a:lnTo>
                    <a:pt x="1192" y="1516"/>
                  </a:lnTo>
                  <a:lnTo>
                    <a:pt x="1192" y="1512"/>
                  </a:lnTo>
                  <a:lnTo>
                    <a:pt x="1184" y="1500"/>
                  </a:lnTo>
                  <a:lnTo>
                    <a:pt x="1178" y="1496"/>
                  </a:lnTo>
                  <a:lnTo>
                    <a:pt x="1172" y="1496"/>
                  </a:lnTo>
                  <a:lnTo>
                    <a:pt x="1168" y="1496"/>
                  </a:lnTo>
                  <a:lnTo>
                    <a:pt x="1168" y="1494"/>
                  </a:lnTo>
                  <a:lnTo>
                    <a:pt x="1168" y="1490"/>
                  </a:lnTo>
                  <a:lnTo>
                    <a:pt x="1170" y="1484"/>
                  </a:lnTo>
                  <a:lnTo>
                    <a:pt x="1168" y="1482"/>
                  </a:lnTo>
                  <a:lnTo>
                    <a:pt x="1164" y="1480"/>
                  </a:lnTo>
                  <a:lnTo>
                    <a:pt x="1158" y="1476"/>
                  </a:lnTo>
                  <a:lnTo>
                    <a:pt x="1154" y="1472"/>
                  </a:lnTo>
                  <a:lnTo>
                    <a:pt x="1148" y="1468"/>
                  </a:lnTo>
                  <a:lnTo>
                    <a:pt x="1144" y="1466"/>
                  </a:lnTo>
                  <a:lnTo>
                    <a:pt x="1138" y="1468"/>
                  </a:lnTo>
                  <a:lnTo>
                    <a:pt x="1132" y="1468"/>
                  </a:lnTo>
                  <a:lnTo>
                    <a:pt x="1132" y="1466"/>
                  </a:lnTo>
                  <a:lnTo>
                    <a:pt x="1132" y="1462"/>
                  </a:lnTo>
                  <a:lnTo>
                    <a:pt x="1130" y="1462"/>
                  </a:lnTo>
                  <a:lnTo>
                    <a:pt x="1126" y="1460"/>
                  </a:lnTo>
                  <a:lnTo>
                    <a:pt x="1124" y="1460"/>
                  </a:lnTo>
                  <a:lnTo>
                    <a:pt x="1122" y="1458"/>
                  </a:lnTo>
                  <a:lnTo>
                    <a:pt x="1118" y="1450"/>
                  </a:lnTo>
                  <a:lnTo>
                    <a:pt x="1116" y="1440"/>
                  </a:lnTo>
                  <a:lnTo>
                    <a:pt x="1116" y="1428"/>
                  </a:lnTo>
                  <a:lnTo>
                    <a:pt x="1116" y="1416"/>
                  </a:lnTo>
                  <a:lnTo>
                    <a:pt x="1116" y="1406"/>
                  </a:lnTo>
                  <a:lnTo>
                    <a:pt x="1120" y="1398"/>
                  </a:lnTo>
                  <a:lnTo>
                    <a:pt x="1120" y="1396"/>
                  </a:lnTo>
                  <a:lnTo>
                    <a:pt x="1124" y="1396"/>
                  </a:lnTo>
                  <a:lnTo>
                    <a:pt x="1126" y="1394"/>
                  </a:lnTo>
                  <a:lnTo>
                    <a:pt x="1128" y="1392"/>
                  </a:lnTo>
                  <a:lnTo>
                    <a:pt x="1126" y="1386"/>
                  </a:lnTo>
                  <a:lnTo>
                    <a:pt x="1126" y="1374"/>
                  </a:lnTo>
                  <a:lnTo>
                    <a:pt x="1126" y="1368"/>
                  </a:lnTo>
                  <a:lnTo>
                    <a:pt x="1128" y="1360"/>
                  </a:lnTo>
                  <a:lnTo>
                    <a:pt x="1132" y="1356"/>
                  </a:lnTo>
                  <a:lnTo>
                    <a:pt x="1132" y="1352"/>
                  </a:lnTo>
                  <a:lnTo>
                    <a:pt x="1130" y="1352"/>
                  </a:lnTo>
                  <a:lnTo>
                    <a:pt x="1128" y="1350"/>
                  </a:lnTo>
                  <a:lnTo>
                    <a:pt x="1124" y="1350"/>
                  </a:lnTo>
                  <a:lnTo>
                    <a:pt x="1122" y="1348"/>
                  </a:lnTo>
                  <a:lnTo>
                    <a:pt x="1122" y="1342"/>
                  </a:lnTo>
                  <a:lnTo>
                    <a:pt x="1122" y="1336"/>
                  </a:lnTo>
                  <a:lnTo>
                    <a:pt x="1124" y="1338"/>
                  </a:lnTo>
                  <a:lnTo>
                    <a:pt x="1130" y="1340"/>
                  </a:lnTo>
                  <a:lnTo>
                    <a:pt x="1136" y="1340"/>
                  </a:lnTo>
                  <a:lnTo>
                    <a:pt x="1142" y="1338"/>
                  </a:lnTo>
                  <a:lnTo>
                    <a:pt x="1148" y="1334"/>
                  </a:lnTo>
                  <a:lnTo>
                    <a:pt x="1148" y="1332"/>
                  </a:lnTo>
                  <a:lnTo>
                    <a:pt x="1148" y="1330"/>
                  </a:lnTo>
                  <a:lnTo>
                    <a:pt x="1146" y="1326"/>
                  </a:lnTo>
                  <a:lnTo>
                    <a:pt x="1144" y="1324"/>
                  </a:lnTo>
                  <a:lnTo>
                    <a:pt x="1142" y="1322"/>
                  </a:lnTo>
                  <a:lnTo>
                    <a:pt x="1144" y="1322"/>
                  </a:lnTo>
                  <a:lnTo>
                    <a:pt x="1152" y="1320"/>
                  </a:lnTo>
                  <a:lnTo>
                    <a:pt x="1160" y="1318"/>
                  </a:lnTo>
                  <a:lnTo>
                    <a:pt x="1166" y="1312"/>
                  </a:lnTo>
                  <a:lnTo>
                    <a:pt x="1170" y="1308"/>
                  </a:lnTo>
                  <a:lnTo>
                    <a:pt x="1172" y="1302"/>
                  </a:lnTo>
                  <a:lnTo>
                    <a:pt x="1178" y="1294"/>
                  </a:lnTo>
                  <a:lnTo>
                    <a:pt x="1180" y="1292"/>
                  </a:lnTo>
                  <a:lnTo>
                    <a:pt x="1186" y="1292"/>
                  </a:lnTo>
                  <a:lnTo>
                    <a:pt x="1190" y="1294"/>
                  </a:lnTo>
                  <a:lnTo>
                    <a:pt x="1194" y="1292"/>
                  </a:lnTo>
                  <a:lnTo>
                    <a:pt x="1196" y="1286"/>
                  </a:lnTo>
                  <a:lnTo>
                    <a:pt x="1200" y="1278"/>
                  </a:lnTo>
                  <a:lnTo>
                    <a:pt x="1204" y="1274"/>
                  </a:lnTo>
                  <a:lnTo>
                    <a:pt x="1208" y="1274"/>
                  </a:lnTo>
                  <a:lnTo>
                    <a:pt x="1214" y="1274"/>
                  </a:lnTo>
                  <a:lnTo>
                    <a:pt x="1218" y="1274"/>
                  </a:lnTo>
                  <a:lnTo>
                    <a:pt x="1222" y="1268"/>
                  </a:lnTo>
                  <a:lnTo>
                    <a:pt x="1226" y="1264"/>
                  </a:lnTo>
                  <a:lnTo>
                    <a:pt x="1228" y="1264"/>
                  </a:lnTo>
                  <a:lnTo>
                    <a:pt x="1232" y="1264"/>
                  </a:lnTo>
                  <a:lnTo>
                    <a:pt x="1236" y="1264"/>
                  </a:lnTo>
                  <a:lnTo>
                    <a:pt x="1238" y="1264"/>
                  </a:lnTo>
                  <a:lnTo>
                    <a:pt x="1240" y="1260"/>
                  </a:lnTo>
                  <a:lnTo>
                    <a:pt x="1244" y="1254"/>
                  </a:lnTo>
                  <a:lnTo>
                    <a:pt x="1246" y="1254"/>
                  </a:lnTo>
                  <a:lnTo>
                    <a:pt x="1250" y="1254"/>
                  </a:lnTo>
                  <a:lnTo>
                    <a:pt x="1254" y="1252"/>
                  </a:lnTo>
                  <a:lnTo>
                    <a:pt x="1258" y="1250"/>
                  </a:lnTo>
                  <a:lnTo>
                    <a:pt x="1262" y="1240"/>
                  </a:lnTo>
                  <a:lnTo>
                    <a:pt x="1268" y="1226"/>
                  </a:lnTo>
                  <a:lnTo>
                    <a:pt x="1274" y="1220"/>
                  </a:lnTo>
                  <a:lnTo>
                    <a:pt x="1284" y="1214"/>
                  </a:lnTo>
                  <a:lnTo>
                    <a:pt x="1290" y="1208"/>
                  </a:lnTo>
                  <a:lnTo>
                    <a:pt x="1292" y="1206"/>
                  </a:lnTo>
                  <a:lnTo>
                    <a:pt x="1292" y="1204"/>
                  </a:lnTo>
                  <a:lnTo>
                    <a:pt x="1290" y="1202"/>
                  </a:lnTo>
                  <a:lnTo>
                    <a:pt x="1284" y="1198"/>
                  </a:lnTo>
                  <a:lnTo>
                    <a:pt x="1280" y="1194"/>
                  </a:lnTo>
                  <a:lnTo>
                    <a:pt x="1276" y="1190"/>
                  </a:lnTo>
                  <a:lnTo>
                    <a:pt x="1276" y="1184"/>
                  </a:lnTo>
                  <a:lnTo>
                    <a:pt x="1276" y="1180"/>
                  </a:lnTo>
                  <a:lnTo>
                    <a:pt x="1282" y="1174"/>
                  </a:lnTo>
                  <a:lnTo>
                    <a:pt x="1288" y="1168"/>
                  </a:lnTo>
                  <a:lnTo>
                    <a:pt x="1290" y="1164"/>
                  </a:lnTo>
                  <a:lnTo>
                    <a:pt x="1292" y="1156"/>
                  </a:lnTo>
                  <a:lnTo>
                    <a:pt x="1292" y="1150"/>
                  </a:lnTo>
                  <a:lnTo>
                    <a:pt x="1294" y="1146"/>
                  </a:lnTo>
                  <a:lnTo>
                    <a:pt x="1298" y="1144"/>
                  </a:lnTo>
                  <a:lnTo>
                    <a:pt x="1300" y="1144"/>
                  </a:lnTo>
                  <a:lnTo>
                    <a:pt x="1306" y="1142"/>
                  </a:lnTo>
                  <a:lnTo>
                    <a:pt x="1310" y="1140"/>
                  </a:lnTo>
                  <a:lnTo>
                    <a:pt x="1310" y="1138"/>
                  </a:lnTo>
                  <a:lnTo>
                    <a:pt x="1314" y="1132"/>
                  </a:lnTo>
                  <a:lnTo>
                    <a:pt x="1320" y="1126"/>
                  </a:lnTo>
                  <a:lnTo>
                    <a:pt x="1338" y="1114"/>
                  </a:lnTo>
                  <a:lnTo>
                    <a:pt x="1340" y="1112"/>
                  </a:lnTo>
                  <a:lnTo>
                    <a:pt x="1344" y="1112"/>
                  </a:lnTo>
                  <a:lnTo>
                    <a:pt x="1346" y="1116"/>
                  </a:lnTo>
                  <a:lnTo>
                    <a:pt x="1348" y="1118"/>
                  </a:lnTo>
                  <a:lnTo>
                    <a:pt x="1350" y="1120"/>
                  </a:lnTo>
                  <a:lnTo>
                    <a:pt x="1354" y="1120"/>
                  </a:lnTo>
                  <a:lnTo>
                    <a:pt x="1358" y="1118"/>
                  </a:lnTo>
                  <a:lnTo>
                    <a:pt x="1364" y="1116"/>
                  </a:lnTo>
                  <a:lnTo>
                    <a:pt x="1368" y="1116"/>
                  </a:lnTo>
                  <a:lnTo>
                    <a:pt x="1378" y="1116"/>
                  </a:lnTo>
                  <a:lnTo>
                    <a:pt x="1386" y="1116"/>
                  </a:lnTo>
                  <a:lnTo>
                    <a:pt x="1392" y="1116"/>
                  </a:lnTo>
                  <a:lnTo>
                    <a:pt x="1396" y="1114"/>
                  </a:lnTo>
                  <a:lnTo>
                    <a:pt x="1408" y="1116"/>
                  </a:lnTo>
                  <a:lnTo>
                    <a:pt x="1414" y="1120"/>
                  </a:lnTo>
                  <a:lnTo>
                    <a:pt x="1418" y="1124"/>
                  </a:lnTo>
                  <a:lnTo>
                    <a:pt x="1428" y="1126"/>
                  </a:lnTo>
                  <a:lnTo>
                    <a:pt x="1438" y="1130"/>
                  </a:lnTo>
                  <a:lnTo>
                    <a:pt x="1440" y="1134"/>
                  </a:lnTo>
                  <a:lnTo>
                    <a:pt x="1442" y="1136"/>
                  </a:lnTo>
                  <a:lnTo>
                    <a:pt x="1442" y="1144"/>
                  </a:lnTo>
                  <a:lnTo>
                    <a:pt x="1440" y="1154"/>
                  </a:lnTo>
                  <a:lnTo>
                    <a:pt x="1440" y="1162"/>
                  </a:lnTo>
                  <a:lnTo>
                    <a:pt x="1442" y="1166"/>
                  </a:lnTo>
                  <a:lnTo>
                    <a:pt x="1446" y="1168"/>
                  </a:lnTo>
                  <a:lnTo>
                    <a:pt x="1444" y="1174"/>
                  </a:lnTo>
                  <a:lnTo>
                    <a:pt x="1442" y="1176"/>
                  </a:lnTo>
                  <a:lnTo>
                    <a:pt x="1440" y="1176"/>
                  </a:lnTo>
                  <a:lnTo>
                    <a:pt x="1434" y="1176"/>
                  </a:lnTo>
                  <a:lnTo>
                    <a:pt x="1422" y="1178"/>
                  </a:lnTo>
                  <a:lnTo>
                    <a:pt x="1416" y="1180"/>
                  </a:lnTo>
                  <a:lnTo>
                    <a:pt x="1412" y="1184"/>
                  </a:lnTo>
                  <a:lnTo>
                    <a:pt x="1406" y="1196"/>
                  </a:lnTo>
                  <a:lnTo>
                    <a:pt x="1398" y="1208"/>
                  </a:lnTo>
                  <a:lnTo>
                    <a:pt x="1390" y="1216"/>
                  </a:lnTo>
                  <a:lnTo>
                    <a:pt x="1382" y="1222"/>
                  </a:lnTo>
                  <a:lnTo>
                    <a:pt x="1372" y="1228"/>
                  </a:lnTo>
                  <a:lnTo>
                    <a:pt x="1368" y="1232"/>
                  </a:lnTo>
                  <a:lnTo>
                    <a:pt x="1366" y="1236"/>
                  </a:lnTo>
                  <a:lnTo>
                    <a:pt x="1366" y="1238"/>
                  </a:lnTo>
                  <a:lnTo>
                    <a:pt x="1366" y="1242"/>
                  </a:lnTo>
                  <a:lnTo>
                    <a:pt x="1358" y="1244"/>
                  </a:lnTo>
                  <a:lnTo>
                    <a:pt x="1354" y="1246"/>
                  </a:lnTo>
                  <a:lnTo>
                    <a:pt x="1350" y="1248"/>
                  </a:lnTo>
                  <a:lnTo>
                    <a:pt x="1346" y="1254"/>
                  </a:lnTo>
                  <a:lnTo>
                    <a:pt x="1344" y="1258"/>
                  </a:lnTo>
                  <a:lnTo>
                    <a:pt x="1342" y="1260"/>
                  </a:lnTo>
                  <a:lnTo>
                    <a:pt x="1338" y="1260"/>
                  </a:lnTo>
                  <a:lnTo>
                    <a:pt x="1334" y="1260"/>
                  </a:lnTo>
                  <a:lnTo>
                    <a:pt x="1332" y="1260"/>
                  </a:lnTo>
                  <a:lnTo>
                    <a:pt x="1328" y="1264"/>
                  </a:lnTo>
                  <a:lnTo>
                    <a:pt x="1326" y="1268"/>
                  </a:lnTo>
                  <a:lnTo>
                    <a:pt x="1324" y="1270"/>
                  </a:lnTo>
                  <a:lnTo>
                    <a:pt x="1322" y="1270"/>
                  </a:lnTo>
                  <a:lnTo>
                    <a:pt x="1320" y="1272"/>
                  </a:lnTo>
                  <a:lnTo>
                    <a:pt x="1318" y="1272"/>
                  </a:lnTo>
                  <a:lnTo>
                    <a:pt x="1318" y="1278"/>
                  </a:lnTo>
                  <a:lnTo>
                    <a:pt x="1318" y="1286"/>
                  </a:lnTo>
                  <a:lnTo>
                    <a:pt x="1318" y="1288"/>
                  </a:lnTo>
                  <a:lnTo>
                    <a:pt x="1314" y="1292"/>
                  </a:lnTo>
                  <a:lnTo>
                    <a:pt x="1310" y="1294"/>
                  </a:lnTo>
                  <a:lnTo>
                    <a:pt x="1308" y="1294"/>
                  </a:lnTo>
                  <a:lnTo>
                    <a:pt x="1300" y="1292"/>
                  </a:lnTo>
                  <a:lnTo>
                    <a:pt x="1294" y="1290"/>
                  </a:lnTo>
                  <a:lnTo>
                    <a:pt x="1292" y="1292"/>
                  </a:lnTo>
                  <a:lnTo>
                    <a:pt x="1290" y="1296"/>
                  </a:lnTo>
                  <a:lnTo>
                    <a:pt x="1290" y="1300"/>
                  </a:lnTo>
                  <a:lnTo>
                    <a:pt x="1286" y="1304"/>
                  </a:lnTo>
                  <a:lnTo>
                    <a:pt x="1278" y="1314"/>
                  </a:lnTo>
                  <a:lnTo>
                    <a:pt x="1276" y="1322"/>
                  </a:lnTo>
                  <a:lnTo>
                    <a:pt x="1274" y="1328"/>
                  </a:lnTo>
                  <a:lnTo>
                    <a:pt x="1274" y="1338"/>
                  </a:lnTo>
                  <a:lnTo>
                    <a:pt x="1278" y="1346"/>
                  </a:lnTo>
                  <a:lnTo>
                    <a:pt x="1282" y="1354"/>
                  </a:lnTo>
                  <a:lnTo>
                    <a:pt x="1282" y="1360"/>
                  </a:lnTo>
                  <a:lnTo>
                    <a:pt x="1282" y="1364"/>
                  </a:lnTo>
                  <a:lnTo>
                    <a:pt x="1280" y="1366"/>
                  </a:lnTo>
                  <a:lnTo>
                    <a:pt x="1278" y="1368"/>
                  </a:lnTo>
                  <a:lnTo>
                    <a:pt x="1278" y="1372"/>
                  </a:lnTo>
                  <a:lnTo>
                    <a:pt x="1280" y="1378"/>
                  </a:lnTo>
                  <a:lnTo>
                    <a:pt x="1288" y="1388"/>
                  </a:lnTo>
                  <a:lnTo>
                    <a:pt x="1292" y="1394"/>
                  </a:lnTo>
                  <a:lnTo>
                    <a:pt x="1294" y="1396"/>
                  </a:lnTo>
                  <a:lnTo>
                    <a:pt x="1294" y="1398"/>
                  </a:lnTo>
                  <a:lnTo>
                    <a:pt x="1292" y="1400"/>
                  </a:lnTo>
                  <a:lnTo>
                    <a:pt x="1288" y="1402"/>
                  </a:lnTo>
                  <a:lnTo>
                    <a:pt x="1286" y="1404"/>
                  </a:lnTo>
                  <a:lnTo>
                    <a:pt x="1286" y="1406"/>
                  </a:lnTo>
                  <a:lnTo>
                    <a:pt x="1288" y="1416"/>
                  </a:lnTo>
                  <a:lnTo>
                    <a:pt x="1288" y="1424"/>
                  </a:lnTo>
                  <a:lnTo>
                    <a:pt x="1282" y="1444"/>
                  </a:lnTo>
                  <a:lnTo>
                    <a:pt x="1280" y="1456"/>
                  </a:lnTo>
                  <a:lnTo>
                    <a:pt x="1280" y="1462"/>
                  </a:lnTo>
                  <a:lnTo>
                    <a:pt x="1282" y="1464"/>
                  </a:lnTo>
                  <a:lnTo>
                    <a:pt x="1286" y="1466"/>
                  </a:lnTo>
                  <a:lnTo>
                    <a:pt x="1298" y="1470"/>
                  </a:lnTo>
                  <a:lnTo>
                    <a:pt x="1322" y="1476"/>
                  </a:lnTo>
                  <a:lnTo>
                    <a:pt x="1328" y="1478"/>
                  </a:lnTo>
                  <a:lnTo>
                    <a:pt x="1330" y="1480"/>
                  </a:lnTo>
                  <a:lnTo>
                    <a:pt x="1328" y="1484"/>
                  </a:lnTo>
                  <a:lnTo>
                    <a:pt x="1328" y="1492"/>
                  </a:lnTo>
                  <a:lnTo>
                    <a:pt x="1328" y="1500"/>
                  </a:lnTo>
                  <a:lnTo>
                    <a:pt x="1330" y="1504"/>
                  </a:lnTo>
                  <a:lnTo>
                    <a:pt x="1334" y="1504"/>
                  </a:lnTo>
                  <a:lnTo>
                    <a:pt x="1336" y="1504"/>
                  </a:lnTo>
                  <a:lnTo>
                    <a:pt x="1340" y="1500"/>
                  </a:lnTo>
                  <a:lnTo>
                    <a:pt x="1346" y="1494"/>
                  </a:lnTo>
                  <a:lnTo>
                    <a:pt x="1352" y="1494"/>
                  </a:lnTo>
                  <a:lnTo>
                    <a:pt x="1354" y="1496"/>
                  </a:lnTo>
                  <a:lnTo>
                    <a:pt x="1354" y="1498"/>
                  </a:lnTo>
                  <a:lnTo>
                    <a:pt x="1354" y="1500"/>
                  </a:lnTo>
                  <a:lnTo>
                    <a:pt x="1352" y="1506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52" y="1514"/>
                  </a:lnTo>
                  <a:lnTo>
                    <a:pt x="1366" y="1508"/>
                  </a:lnTo>
                  <a:lnTo>
                    <a:pt x="1376" y="1504"/>
                  </a:lnTo>
                  <a:lnTo>
                    <a:pt x="1390" y="1504"/>
                  </a:lnTo>
                  <a:lnTo>
                    <a:pt x="1408" y="1500"/>
                  </a:lnTo>
                  <a:lnTo>
                    <a:pt x="1436" y="1488"/>
                  </a:lnTo>
                  <a:lnTo>
                    <a:pt x="1448" y="1484"/>
                  </a:lnTo>
                  <a:lnTo>
                    <a:pt x="1454" y="1484"/>
                  </a:lnTo>
                  <a:lnTo>
                    <a:pt x="1458" y="1484"/>
                  </a:lnTo>
                  <a:lnTo>
                    <a:pt x="1462" y="1484"/>
                  </a:lnTo>
                  <a:lnTo>
                    <a:pt x="1466" y="1486"/>
                  </a:lnTo>
                  <a:lnTo>
                    <a:pt x="1470" y="1482"/>
                  </a:lnTo>
                  <a:lnTo>
                    <a:pt x="1476" y="1476"/>
                  </a:lnTo>
                  <a:lnTo>
                    <a:pt x="1478" y="1476"/>
                  </a:lnTo>
                  <a:lnTo>
                    <a:pt x="1484" y="1478"/>
                  </a:lnTo>
                  <a:lnTo>
                    <a:pt x="1490" y="1476"/>
                  </a:lnTo>
                  <a:lnTo>
                    <a:pt x="1498" y="1474"/>
                  </a:lnTo>
                  <a:lnTo>
                    <a:pt x="1506" y="1472"/>
                  </a:lnTo>
                  <a:lnTo>
                    <a:pt x="1512" y="1470"/>
                  </a:lnTo>
                  <a:lnTo>
                    <a:pt x="1522" y="1470"/>
                  </a:lnTo>
                  <a:lnTo>
                    <a:pt x="1532" y="1470"/>
                  </a:lnTo>
                  <a:lnTo>
                    <a:pt x="1538" y="1470"/>
                  </a:lnTo>
                  <a:lnTo>
                    <a:pt x="1546" y="1466"/>
                  </a:lnTo>
                  <a:lnTo>
                    <a:pt x="1550" y="1468"/>
                  </a:lnTo>
                  <a:lnTo>
                    <a:pt x="1556" y="1468"/>
                  </a:lnTo>
                  <a:lnTo>
                    <a:pt x="1566" y="1462"/>
                  </a:lnTo>
                  <a:lnTo>
                    <a:pt x="1574" y="1456"/>
                  </a:lnTo>
                  <a:lnTo>
                    <a:pt x="1578" y="1454"/>
                  </a:lnTo>
                  <a:lnTo>
                    <a:pt x="1580" y="1456"/>
                  </a:lnTo>
                  <a:lnTo>
                    <a:pt x="1582" y="1458"/>
                  </a:lnTo>
                  <a:lnTo>
                    <a:pt x="1578" y="1458"/>
                  </a:lnTo>
                  <a:lnTo>
                    <a:pt x="1576" y="1462"/>
                  </a:lnTo>
                  <a:lnTo>
                    <a:pt x="1578" y="1466"/>
                  </a:lnTo>
                  <a:lnTo>
                    <a:pt x="1580" y="1470"/>
                  </a:lnTo>
                  <a:lnTo>
                    <a:pt x="1578" y="1472"/>
                  </a:lnTo>
                  <a:lnTo>
                    <a:pt x="1572" y="1470"/>
                  </a:lnTo>
                  <a:lnTo>
                    <a:pt x="1568" y="1468"/>
                  </a:lnTo>
                  <a:lnTo>
                    <a:pt x="1572" y="1474"/>
                  </a:lnTo>
                  <a:lnTo>
                    <a:pt x="1578" y="1480"/>
                  </a:lnTo>
                  <a:lnTo>
                    <a:pt x="1582" y="1480"/>
                  </a:lnTo>
                  <a:lnTo>
                    <a:pt x="1584" y="1482"/>
                  </a:lnTo>
                  <a:lnTo>
                    <a:pt x="1588" y="1486"/>
                  </a:lnTo>
                  <a:lnTo>
                    <a:pt x="1592" y="1490"/>
                  </a:lnTo>
                  <a:lnTo>
                    <a:pt x="1596" y="1490"/>
                  </a:lnTo>
                  <a:lnTo>
                    <a:pt x="1608" y="1490"/>
                  </a:lnTo>
                  <a:lnTo>
                    <a:pt x="1618" y="1490"/>
                  </a:lnTo>
                  <a:lnTo>
                    <a:pt x="1622" y="1492"/>
                  </a:lnTo>
                  <a:lnTo>
                    <a:pt x="1626" y="1494"/>
                  </a:lnTo>
                  <a:lnTo>
                    <a:pt x="1628" y="1498"/>
                  </a:lnTo>
                  <a:lnTo>
                    <a:pt x="1632" y="1500"/>
                  </a:lnTo>
                  <a:lnTo>
                    <a:pt x="1638" y="1502"/>
                  </a:lnTo>
                  <a:lnTo>
                    <a:pt x="1642" y="1504"/>
                  </a:lnTo>
                  <a:lnTo>
                    <a:pt x="1642" y="1508"/>
                  </a:lnTo>
                  <a:lnTo>
                    <a:pt x="1638" y="1510"/>
                  </a:lnTo>
                  <a:lnTo>
                    <a:pt x="1634" y="1510"/>
                  </a:lnTo>
                  <a:lnTo>
                    <a:pt x="1610" y="1504"/>
                  </a:lnTo>
                  <a:lnTo>
                    <a:pt x="1602" y="1502"/>
                  </a:lnTo>
                  <a:lnTo>
                    <a:pt x="1596" y="1504"/>
                  </a:lnTo>
                  <a:lnTo>
                    <a:pt x="1594" y="1506"/>
                  </a:lnTo>
                  <a:lnTo>
                    <a:pt x="1592" y="1510"/>
                  </a:lnTo>
                  <a:lnTo>
                    <a:pt x="1590" y="1512"/>
                  </a:lnTo>
                  <a:lnTo>
                    <a:pt x="1588" y="1516"/>
                  </a:lnTo>
                  <a:lnTo>
                    <a:pt x="1584" y="1516"/>
                  </a:lnTo>
                  <a:lnTo>
                    <a:pt x="1578" y="1514"/>
                  </a:lnTo>
                  <a:lnTo>
                    <a:pt x="1574" y="1512"/>
                  </a:lnTo>
                  <a:lnTo>
                    <a:pt x="1570" y="1514"/>
                  </a:lnTo>
                  <a:lnTo>
                    <a:pt x="1568" y="1516"/>
                  </a:lnTo>
                  <a:lnTo>
                    <a:pt x="1568" y="1518"/>
                  </a:lnTo>
                  <a:lnTo>
                    <a:pt x="1568" y="1522"/>
                  </a:lnTo>
                  <a:lnTo>
                    <a:pt x="1568" y="1524"/>
                  </a:lnTo>
                  <a:lnTo>
                    <a:pt x="1564" y="1524"/>
                  </a:lnTo>
                  <a:lnTo>
                    <a:pt x="1560" y="1520"/>
                  </a:lnTo>
                  <a:lnTo>
                    <a:pt x="1556" y="1518"/>
                  </a:lnTo>
                  <a:lnTo>
                    <a:pt x="1552" y="1516"/>
                  </a:lnTo>
                  <a:lnTo>
                    <a:pt x="1552" y="1518"/>
                  </a:lnTo>
                  <a:lnTo>
                    <a:pt x="1552" y="1520"/>
                  </a:lnTo>
                  <a:lnTo>
                    <a:pt x="1554" y="1530"/>
                  </a:lnTo>
                  <a:lnTo>
                    <a:pt x="1554" y="1534"/>
                  </a:lnTo>
                  <a:lnTo>
                    <a:pt x="1552" y="1536"/>
                  </a:lnTo>
                  <a:lnTo>
                    <a:pt x="1540" y="1540"/>
                  </a:lnTo>
                  <a:lnTo>
                    <a:pt x="1530" y="1542"/>
                  </a:lnTo>
                  <a:lnTo>
                    <a:pt x="1518" y="1540"/>
                  </a:lnTo>
                  <a:lnTo>
                    <a:pt x="1508" y="1536"/>
                  </a:lnTo>
                  <a:lnTo>
                    <a:pt x="1498" y="1532"/>
                  </a:lnTo>
                  <a:lnTo>
                    <a:pt x="1488" y="1530"/>
                  </a:lnTo>
                  <a:lnTo>
                    <a:pt x="1476" y="1528"/>
                  </a:lnTo>
                  <a:lnTo>
                    <a:pt x="1460" y="1526"/>
                  </a:lnTo>
                  <a:lnTo>
                    <a:pt x="1454" y="1524"/>
                  </a:lnTo>
                  <a:lnTo>
                    <a:pt x="1450" y="1524"/>
                  </a:lnTo>
                  <a:lnTo>
                    <a:pt x="1448" y="1526"/>
                  </a:lnTo>
                  <a:lnTo>
                    <a:pt x="1448" y="1528"/>
                  </a:lnTo>
                  <a:lnTo>
                    <a:pt x="1446" y="1532"/>
                  </a:lnTo>
                  <a:lnTo>
                    <a:pt x="1442" y="1534"/>
                  </a:lnTo>
                  <a:lnTo>
                    <a:pt x="1436" y="1534"/>
                  </a:lnTo>
                  <a:lnTo>
                    <a:pt x="1422" y="1534"/>
                  </a:lnTo>
                  <a:lnTo>
                    <a:pt x="1408" y="1534"/>
                  </a:lnTo>
                  <a:lnTo>
                    <a:pt x="1398" y="1538"/>
                  </a:lnTo>
                  <a:lnTo>
                    <a:pt x="1394" y="1542"/>
                  </a:lnTo>
                  <a:lnTo>
                    <a:pt x="1392" y="1544"/>
                  </a:lnTo>
                  <a:lnTo>
                    <a:pt x="1390" y="1548"/>
                  </a:lnTo>
                  <a:lnTo>
                    <a:pt x="1388" y="1550"/>
                  </a:lnTo>
                  <a:lnTo>
                    <a:pt x="1380" y="1552"/>
                  </a:lnTo>
                  <a:lnTo>
                    <a:pt x="1374" y="1554"/>
                  </a:lnTo>
                  <a:lnTo>
                    <a:pt x="1372" y="1558"/>
                  </a:lnTo>
                  <a:lnTo>
                    <a:pt x="1370" y="1562"/>
                  </a:lnTo>
                  <a:lnTo>
                    <a:pt x="1368" y="1572"/>
                  </a:lnTo>
                  <a:lnTo>
                    <a:pt x="1368" y="1580"/>
                  </a:lnTo>
                  <a:lnTo>
                    <a:pt x="1370" y="1588"/>
                  </a:lnTo>
                  <a:lnTo>
                    <a:pt x="1372" y="1594"/>
                  </a:lnTo>
                  <a:lnTo>
                    <a:pt x="1378" y="1604"/>
                  </a:lnTo>
                  <a:lnTo>
                    <a:pt x="1382" y="1610"/>
                  </a:lnTo>
                  <a:lnTo>
                    <a:pt x="1386" y="1614"/>
                  </a:lnTo>
                  <a:lnTo>
                    <a:pt x="1390" y="1614"/>
                  </a:lnTo>
                  <a:lnTo>
                    <a:pt x="1396" y="1614"/>
                  </a:lnTo>
                  <a:lnTo>
                    <a:pt x="1402" y="1610"/>
                  </a:lnTo>
                  <a:lnTo>
                    <a:pt x="1410" y="1606"/>
                  </a:lnTo>
                  <a:lnTo>
                    <a:pt x="1410" y="1608"/>
                  </a:lnTo>
                  <a:lnTo>
                    <a:pt x="1410" y="1610"/>
                  </a:lnTo>
                  <a:lnTo>
                    <a:pt x="1402" y="1640"/>
                  </a:lnTo>
                  <a:lnTo>
                    <a:pt x="1402" y="1646"/>
                  </a:lnTo>
                  <a:lnTo>
                    <a:pt x="1404" y="1654"/>
                  </a:lnTo>
                  <a:lnTo>
                    <a:pt x="1406" y="1668"/>
                  </a:lnTo>
                  <a:lnTo>
                    <a:pt x="1408" y="1676"/>
                  </a:lnTo>
                  <a:lnTo>
                    <a:pt x="1406" y="1682"/>
                  </a:lnTo>
                  <a:lnTo>
                    <a:pt x="1402" y="1686"/>
                  </a:lnTo>
                  <a:lnTo>
                    <a:pt x="1392" y="1692"/>
                  </a:lnTo>
                  <a:lnTo>
                    <a:pt x="1380" y="1694"/>
                  </a:lnTo>
                  <a:lnTo>
                    <a:pt x="1370" y="1694"/>
                  </a:lnTo>
                  <a:lnTo>
                    <a:pt x="1364" y="1690"/>
                  </a:lnTo>
                  <a:lnTo>
                    <a:pt x="1360" y="1684"/>
                  </a:lnTo>
                  <a:lnTo>
                    <a:pt x="1354" y="1672"/>
                  </a:lnTo>
                  <a:lnTo>
                    <a:pt x="1348" y="1666"/>
                  </a:lnTo>
                  <a:lnTo>
                    <a:pt x="1342" y="1662"/>
                  </a:lnTo>
                  <a:lnTo>
                    <a:pt x="1336" y="1660"/>
                  </a:lnTo>
                  <a:lnTo>
                    <a:pt x="1334" y="1656"/>
                  </a:lnTo>
                  <a:lnTo>
                    <a:pt x="1332" y="1652"/>
                  </a:lnTo>
                  <a:lnTo>
                    <a:pt x="1332" y="1650"/>
                  </a:lnTo>
                  <a:lnTo>
                    <a:pt x="1332" y="1648"/>
                  </a:lnTo>
                  <a:lnTo>
                    <a:pt x="1324" y="1648"/>
                  </a:lnTo>
                  <a:lnTo>
                    <a:pt x="1302" y="1656"/>
                  </a:lnTo>
                  <a:lnTo>
                    <a:pt x="1294" y="1660"/>
                  </a:lnTo>
                  <a:lnTo>
                    <a:pt x="1292" y="1664"/>
                  </a:lnTo>
                  <a:lnTo>
                    <a:pt x="1286" y="1674"/>
                  </a:lnTo>
                  <a:lnTo>
                    <a:pt x="1284" y="1678"/>
                  </a:lnTo>
                  <a:lnTo>
                    <a:pt x="1286" y="1684"/>
                  </a:lnTo>
                  <a:lnTo>
                    <a:pt x="1286" y="1688"/>
                  </a:lnTo>
                  <a:lnTo>
                    <a:pt x="1286" y="1690"/>
                  </a:lnTo>
                  <a:lnTo>
                    <a:pt x="1280" y="1694"/>
                  </a:lnTo>
                  <a:lnTo>
                    <a:pt x="1274" y="1700"/>
                  </a:lnTo>
                  <a:lnTo>
                    <a:pt x="1272" y="1704"/>
                  </a:lnTo>
                  <a:lnTo>
                    <a:pt x="1270" y="1710"/>
                  </a:lnTo>
                  <a:lnTo>
                    <a:pt x="1266" y="1720"/>
                  </a:lnTo>
                  <a:lnTo>
                    <a:pt x="1266" y="1732"/>
                  </a:lnTo>
                  <a:lnTo>
                    <a:pt x="1268" y="1752"/>
                  </a:lnTo>
                  <a:lnTo>
                    <a:pt x="1268" y="1766"/>
                  </a:lnTo>
                  <a:lnTo>
                    <a:pt x="1270" y="1772"/>
                  </a:lnTo>
                  <a:lnTo>
                    <a:pt x="1274" y="1776"/>
                  </a:lnTo>
                  <a:lnTo>
                    <a:pt x="1278" y="1782"/>
                  </a:lnTo>
                  <a:lnTo>
                    <a:pt x="1280" y="1790"/>
                  </a:lnTo>
                  <a:lnTo>
                    <a:pt x="1280" y="1804"/>
                  </a:lnTo>
                  <a:lnTo>
                    <a:pt x="1278" y="1806"/>
                  </a:lnTo>
                  <a:lnTo>
                    <a:pt x="1276" y="1808"/>
                  </a:lnTo>
                  <a:lnTo>
                    <a:pt x="1276" y="1816"/>
                  </a:lnTo>
                  <a:lnTo>
                    <a:pt x="1278" y="1818"/>
                  </a:lnTo>
                  <a:lnTo>
                    <a:pt x="1276" y="1822"/>
                  </a:lnTo>
                  <a:lnTo>
                    <a:pt x="1270" y="1824"/>
                  </a:lnTo>
                  <a:lnTo>
                    <a:pt x="1264" y="1826"/>
                  </a:lnTo>
                  <a:lnTo>
                    <a:pt x="1258" y="1824"/>
                  </a:lnTo>
                  <a:lnTo>
                    <a:pt x="1256" y="1824"/>
                  </a:lnTo>
                  <a:lnTo>
                    <a:pt x="1256" y="1822"/>
                  </a:lnTo>
                  <a:lnTo>
                    <a:pt x="1258" y="1816"/>
                  </a:lnTo>
                  <a:lnTo>
                    <a:pt x="1268" y="1804"/>
                  </a:lnTo>
                  <a:lnTo>
                    <a:pt x="1270" y="1800"/>
                  </a:lnTo>
                  <a:lnTo>
                    <a:pt x="1268" y="1800"/>
                  </a:lnTo>
                  <a:lnTo>
                    <a:pt x="1256" y="1814"/>
                  </a:lnTo>
                  <a:lnTo>
                    <a:pt x="1248" y="1820"/>
                  </a:lnTo>
                  <a:lnTo>
                    <a:pt x="1246" y="1822"/>
                  </a:lnTo>
                  <a:lnTo>
                    <a:pt x="1240" y="1820"/>
                  </a:lnTo>
                  <a:lnTo>
                    <a:pt x="1232" y="1820"/>
                  </a:lnTo>
                  <a:lnTo>
                    <a:pt x="1226" y="1822"/>
                  </a:lnTo>
                  <a:lnTo>
                    <a:pt x="1224" y="1824"/>
                  </a:lnTo>
                  <a:lnTo>
                    <a:pt x="1224" y="1830"/>
                  </a:lnTo>
                  <a:lnTo>
                    <a:pt x="1224" y="1836"/>
                  </a:lnTo>
                  <a:lnTo>
                    <a:pt x="1224" y="1840"/>
                  </a:lnTo>
                  <a:lnTo>
                    <a:pt x="1220" y="1846"/>
                  </a:lnTo>
                  <a:lnTo>
                    <a:pt x="1214" y="1852"/>
                  </a:lnTo>
                  <a:lnTo>
                    <a:pt x="1202" y="1858"/>
                  </a:lnTo>
                  <a:lnTo>
                    <a:pt x="1188" y="1860"/>
                  </a:lnTo>
                  <a:lnTo>
                    <a:pt x="1182" y="1858"/>
                  </a:lnTo>
                  <a:lnTo>
                    <a:pt x="1176" y="1856"/>
                  </a:lnTo>
                  <a:lnTo>
                    <a:pt x="1172" y="1854"/>
                  </a:lnTo>
                  <a:lnTo>
                    <a:pt x="1170" y="1848"/>
                  </a:lnTo>
                  <a:lnTo>
                    <a:pt x="1166" y="1836"/>
                  </a:lnTo>
                  <a:lnTo>
                    <a:pt x="1172" y="1840"/>
                  </a:lnTo>
                  <a:lnTo>
                    <a:pt x="1180" y="1844"/>
                  </a:lnTo>
                  <a:lnTo>
                    <a:pt x="1184" y="1844"/>
                  </a:lnTo>
                  <a:lnTo>
                    <a:pt x="1184" y="1842"/>
                  </a:lnTo>
                  <a:lnTo>
                    <a:pt x="1180" y="1840"/>
                  </a:lnTo>
                  <a:lnTo>
                    <a:pt x="1168" y="1832"/>
                  </a:lnTo>
                  <a:lnTo>
                    <a:pt x="1160" y="1828"/>
                  </a:lnTo>
                  <a:lnTo>
                    <a:pt x="1152" y="1828"/>
                  </a:lnTo>
                  <a:lnTo>
                    <a:pt x="1136" y="1832"/>
                  </a:lnTo>
                  <a:lnTo>
                    <a:pt x="1118" y="1836"/>
                  </a:lnTo>
                  <a:lnTo>
                    <a:pt x="1112" y="1838"/>
                  </a:lnTo>
                  <a:lnTo>
                    <a:pt x="1110" y="1840"/>
                  </a:lnTo>
                  <a:lnTo>
                    <a:pt x="1098" y="1844"/>
                  </a:lnTo>
                  <a:lnTo>
                    <a:pt x="1090" y="1848"/>
                  </a:lnTo>
                  <a:lnTo>
                    <a:pt x="1086" y="1850"/>
                  </a:lnTo>
                  <a:lnTo>
                    <a:pt x="1082" y="1856"/>
                  </a:lnTo>
                  <a:lnTo>
                    <a:pt x="1080" y="1858"/>
                  </a:lnTo>
                  <a:lnTo>
                    <a:pt x="1074" y="1862"/>
                  </a:lnTo>
                  <a:lnTo>
                    <a:pt x="1066" y="1864"/>
                  </a:lnTo>
                  <a:lnTo>
                    <a:pt x="1054" y="1868"/>
                  </a:lnTo>
                  <a:lnTo>
                    <a:pt x="1034" y="1874"/>
                  </a:lnTo>
                  <a:lnTo>
                    <a:pt x="1020" y="1880"/>
                  </a:lnTo>
                  <a:lnTo>
                    <a:pt x="1008" y="1884"/>
                  </a:lnTo>
                  <a:lnTo>
                    <a:pt x="1002" y="1884"/>
                  </a:lnTo>
                  <a:lnTo>
                    <a:pt x="996" y="1884"/>
                  </a:lnTo>
                  <a:lnTo>
                    <a:pt x="992" y="1882"/>
                  </a:lnTo>
                  <a:lnTo>
                    <a:pt x="986" y="1878"/>
                  </a:lnTo>
                  <a:lnTo>
                    <a:pt x="980" y="1870"/>
                  </a:lnTo>
                  <a:lnTo>
                    <a:pt x="978" y="1870"/>
                  </a:lnTo>
                  <a:lnTo>
                    <a:pt x="980" y="1874"/>
                  </a:lnTo>
                  <a:lnTo>
                    <a:pt x="984" y="1884"/>
                  </a:lnTo>
                  <a:lnTo>
                    <a:pt x="984" y="1886"/>
                  </a:lnTo>
                  <a:lnTo>
                    <a:pt x="984" y="1888"/>
                  </a:lnTo>
                  <a:lnTo>
                    <a:pt x="982" y="1888"/>
                  </a:lnTo>
                  <a:lnTo>
                    <a:pt x="982" y="1890"/>
                  </a:lnTo>
                  <a:lnTo>
                    <a:pt x="984" y="1890"/>
                  </a:lnTo>
                  <a:lnTo>
                    <a:pt x="988" y="1890"/>
                  </a:lnTo>
                  <a:lnTo>
                    <a:pt x="992" y="1888"/>
                  </a:lnTo>
                  <a:lnTo>
                    <a:pt x="996" y="1890"/>
                  </a:lnTo>
                  <a:lnTo>
                    <a:pt x="998" y="1892"/>
                  </a:lnTo>
                  <a:lnTo>
                    <a:pt x="1002" y="1892"/>
                  </a:lnTo>
                  <a:lnTo>
                    <a:pt x="1004" y="1890"/>
                  </a:lnTo>
                  <a:lnTo>
                    <a:pt x="1008" y="1890"/>
                  </a:lnTo>
                  <a:lnTo>
                    <a:pt x="1010" y="1894"/>
                  </a:lnTo>
                  <a:lnTo>
                    <a:pt x="1010" y="1900"/>
                  </a:lnTo>
                  <a:lnTo>
                    <a:pt x="1010" y="1902"/>
                  </a:lnTo>
                  <a:lnTo>
                    <a:pt x="1008" y="1902"/>
                  </a:lnTo>
                  <a:lnTo>
                    <a:pt x="1004" y="1900"/>
                  </a:lnTo>
                  <a:lnTo>
                    <a:pt x="998" y="1898"/>
                  </a:lnTo>
                  <a:lnTo>
                    <a:pt x="996" y="1898"/>
                  </a:lnTo>
                  <a:lnTo>
                    <a:pt x="986" y="1896"/>
                  </a:lnTo>
                  <a:lnTo>
                    <a:pt x="980" y="1892"/>
                  </a:lnTo>
                  <a:lnTo>
                    <a:pt x="980" y="1890"/>
                  </a:lnTo>
                  <a:lnTo>
                    <a:pt x="980" y="1886"/>
                  </a:lnTo>
                  <a:lnTo>
                    <a:pt x="980" y="1884"/>
                  </a:lnTo>
                  <a:lnTo>
                    <a:pt x="978" y="1882"/>
                  </a:lnTo>
                  <a:lnTo>
                    <a:pt x="976" y="1878"/>
                  </a:lnTo>
                  <a:lnTo>
                    <a:pt x="976" y="1872"/>
                  </a:lnTo>
                  <a:lnTo>
                    <a:pt x="976" y="1870"/>
                  </a:lnTo>
                  <a:lnTo>
                    <a:pt x="974" y="1870"/>
                  </a:lnTo>
                  <a:lnTo>
                    <a:pt x="970" y="1872"/>
                  </a:lnTo>
                  <a:lnTo>
                    <a:pt x="962" y="1872"/>
                  </a:lnTo>
                  <a:lnTo>
                    <a:pt x="958" y="1870"/>
                  </a:lnTo>
                  <a:lnTo>
                    <a:pt x="954" y="1868"/>
                  </a:lnTo>
                  <a:lnTo>
                    <a:pt x="950" y="1860"/>
                  </a:lnTo>
                  <a:lnTo>
                    <a:pt x="948" y="1856"/>
                  </a:lnTo>
                  <a:lnTo>
                    <a:pt x="946" y="1854"/>
                  </a:lnTo>
                  <a:lnTo>
                    <a:pt x="944" y="1854"/>
                  </a:lnTo>
                  <a:lnTo>
                    <a:pt x="938" y="1854"/>
                  </a:lnTo>
                  <a:lnTo>
                    <a:pt x="932" y="1852"/>
                  </a:lnTo>
                  <a:lnTo>
                    <a:pt x="930" y="1850"/>
                  </a:lnTo>
                  <a:lnTo>
                    <a:pt x="926" y="1850"/>
                  </a:lnTo>
                  <a:lnTo>
                    <a:pt x="924" y="1854"/>
                  </a:lnTo>
                  <a:lnTo>
                    <a:pt x="920" y="1862"/>
                  </a:lnTo>
                  <a:lnTo>
                    <a:pt x="912" y="1868"/>
                  </a:lnTo>
                  <a:lnTo>
                    <a:pt x="908" y="1870"/>
                  </a:lnTo>
                  <a:lnTo>
                    <a:pt x="900" y="1870"/>
                  </a:lnTo>
                  <a:lnTo>
                    <a:pt x="894" y="1872"/>
                  </a:lnTo>
                  <a:lnTo>
                    <a:pt x="890" y="1874"/>
                  </a:lnTo>
                  <a:lnTo>
                    <a:pt x="886" y="1880"/>
                  </a:lnTo>
                  <a:lnTo>
                    <a:pt x="884" y="1884"/>
                  </a:lnTo>
                  <a:lnTo>
                    <a:pt x="882" y="1884"/>
                  </a:lnTo>
                  <a:lnTo>
                    <a:pt x="878" y="1882"/>
                  </a:lnTo>
                  <a:lnTo>
                    <a:pt x="874" y="1880"/>
                  </a:lnTo>
                  <a:lnTo>
                    <a:pt x="870" y="1880"/>
                  </a:lnTo>
                  <a:lnTo>
                    <a:pt x="864" y="1882"/>
                  </a:lnTo>
                  <a:lnTo>
                    <a:pt x="860" y="1882"/>
                  </a:lnTo>
                  <a:lnTo>
                    <a:pt x="858" y="1882"/>
                  </a:lnTo>
                  <a:lnTo>
                    <a:pt x="856" y="1880"/>
                  </a:lnTo>
                  <a:lnTo>
                    <a:pt x="856" y="1878"/>
                  </a:lnTo>
                  <a:lnTo>
                    <a:pt x="858" y="1876"/>
                  </a:lnTo>
                  <a:lnTo>
                    <a:pt x="864" y="1872"/>
                  </a:lnTo>
                  <a:lnTo>
                    <a:pt x="870" y="1870"/>
                  </a:lnTo>
                  <a:lnTo>
                    <a:pt x="870" y="1868"/>
                  </a:lnTo>
                  <a:lnTo>
                    <a:pt x="870" y="1864"/>
                  </a:lnTo>
                  <a:lnTo>
                    <a:pt x="870" y="1862"/>
                  </a:lnTo>
                  <a:lnTo>
                    <a:pt x="870" y="1858"/>
                  </a:lnTo>
                  <a:lnTo>
                    <a:pt x="870" y="1856"/>
                  </a:lnTo>
                  <a:lnTo>
                    <a:pt x="862" y="1858"/>
                  </a:lnTo>
                  <a:lnTo>
                    <a:pt x="856" y="1860"/>
                  </a:lnTo>
                  <a:lnTo>
                    <a:pt x="852" y="1860"/>
                  </a:lnTo>
                  <a:lnTo>
                    <a:pt x="848" y="1860"/>
                  </a:lnTo>
                  <a:lnTo>
                    <a:pt x="846" y="1858"/>
                  </a:lnTo>
                  <a:lnTo>
                    <a:pt x="842" y="1854"/>
                  </a:lnTo>
                  <a:lnTo>
                    <a:pt x="840" y="1854"/>
                  </a:lnTo>
                  <a:lnTo>
                    <a:pt x="838" y="1854"/>
                  </a:lnTo>
                  <a:lnTo>
                    <a:pt x="834" y="1856"/>
                  </a:lnTo>
                  <a:lnTo>
                    <a:pt x="832" y="1854"/>
                  </a:lnTo>
                  <a:lnTo>
                    <a:pt x="830" y="1852"/>
                  </a:lnTo>
                  <a:lnTo>
                    <a:pt x="826" y="1850"/>
                  </a:lnTo>
                  <a:lnTo>
                    <a:pt x="822" y="1850"/>
                  </a:lnTo>
                  <a:lnTo>
                    <a:pt x="824" y="1848"/>
                  </a:lnTo>
                  <a:lnTo>
                    <a:pt x="826" y="1844"/>
                  </a:lnTo>
                  <a:lnTo>
                    <a:pt x="828" y="1842"/>
                  </a:lnTo>
                  <a:lnTo>
                    <a:pt x="826" y="1838"/>
                  </a:lnTo>
                  <a:lnTo>
                    <a:pt x="824" y="1834"/>
                  </a:lnTo>
                  <a:lnTo>
                    <a:pt x="822" y="1832"/>
                  </a:lnTo>
                  <a:lnTo>
                    <a:pt x="820" y="1834"/>
                  </a:lnTo>
                  <a:lnTo>
                    <a:pt x="816" y="1832"/>
                  </a:lnTo>
                  <a:lnTo>
                    <a:pt x="812" y="1830"/>
                  </a:lnTo>
                  <a:lnTo>
                    <a:pt x="808" y="1830"/>
                  </a:lnTo>
                  <a:lnTo>
                    <a:pt x="806" y="1832"/>
                  </a:lnTo>
                  <a:lnTo>
                    <a:pt x="802" y="1830"/>
                  </a:lnTo>
                  <a:lnTo>
                    <a:pt x="808" y="1826"/>
                  </a:lnTo>
                  <a:lnTo>
                    <a:pt x="810" y="1824"/>
                  </a:lnTo>
                  <a:lnTo>
                    <a:pt x="810" y="1826"/>
                  </a:lnTo>
                  <a:lnTo>
                    <a:pt x="812" y="1828"/>
                  </a:lnTo>
                  <a:lnTo>
                    <a:pt x="816" y="1828"/>
                  </a:lnTo>
                  <a:lnTo>
                    <a:pt x="818" y="1826"/>
                  </a:lnTo>
                  <a:lnTo>
                    <a:pt x="820" y="1826"/>
                  </a:lnTo>
                  <a:lnTo>
                    <a:pt x="824" y="1828"/>
                  </a:lnTo>
                  <a:lnTo>
                    <a:pt x="826" y="1826"/>
                  </a:lnTo>
                  <a:lnTo>
                    <a:pt x="828" y="1824"/>
                  </a:lnTo>
                  <a:lnTo>
                    <a:pt x="828" y="1822"/>
                  </a:lnTo>
                  <a:lnTo>
                    <a:pt x="822" y="1818"/>
                  </a:lnTo>
                  <a:lnTo>
                    <a:pt x="816" y="1814"/>
                  </a:lnTo>
                  <a:lnTo>
                    <a:pt x="812" y="1816"/>
                  </a:lnTo>
                  <a:lnTo>
                    <a:pt x="810" y="1818"/>
                  </a:lnTo>
                  <a:lnTo>
                    <a:pt x="806" y="1814"/>
                  </a:lnTo>
                  <a:lnTo>
                    <a:pt x="806" y="1812"/>
                  </a:lnTo>
                  <a:lnTo>
                    <a:pt x="806" y="1810"/>
                  </a:lnTo>
                  <a:lnTo>
                    <a:pt x="810" y="1808"/>
                  </a:lnTo>
                  <a:lnTo>
                    <a:pt x="812" y="1804"/>
                  </a:lnTo>
                  <a:lnTo>
                    <a:pt x="814" y="1804"/>
                  </a:lnTo>
                  <a:lnTo>
                    <a:pt x="812" y="1802"/>
                  </a:lnTo>
                  <a:lnTo>
                    <a:pt x="810" y="1798"/>
                  </a:lnTo>
                  <a:lnTo>
                    <a:pt x="810" y="1794"/>
                  </a:lnTo>
                  <a:lnTo>
                    <a:pt x="810" y="1792"/>
                  </a:lnTo>
                  <a:lnTo>
                    <a:pt x="808" y="1790"/>
                  </a:lnTo>
                  <a:lnTo>
                    <a:pt x="808" y="1788"/>
                  </a:lnTo>
                  <a:lnTo>
                    <a:pt x="808" y="1786"/>
                  </a:lnTo>
                  <a:lnTo>
                    <a:pt x="814" y="1784"/>
                  </a:lnTo>
                  <a:lnTo>
                    <a:pt x="818" y="1782"/>
                  </a:lnTo>
                  <a:lnTo>
                    <a:pt x="818" y="1780"/>
                  </a:lnTo>
                  <a:lnTo>
                    <a:pt x="818" y="1778"/>
                  </a:lnTo>
                  <a:lnTo>
                    <a:pt x="818" y="1776"/>
                  </a:lnTo>
                  <a:lnTo>
                    <a:pt x="822" y="1776"/>
                  </a:lnTo>
                  <a:lnTo>
                    <a:pt x="826" y="1774"/>
                  </a:lnTo>
                  <a:lnTo>
                    <a:pt x="826" y="1772"/>
                  </a:lnTo>
                  <a:lnTo>
                    <a:pt x="824" y="1768"/>
                  </a:lnTo>
                  <a:lnTo>
                    <a:pt x="820" y="1764"/>
                  </a:lnTo>
                  <a:lnTo>
                    <a:pt x="824" y="1766"/>
                  </a:lnTo>
                  <a:lnTo>
                    <a:pt x="828" y="1768"/>
                  </a:lnTo>
                  <a:lnTo>
                    <a:pt x="832" y="1768"/>
                  </a:lnTo>
                  <a:lnTo>
                    <a:pt x="834" y="1766"/>
                  </a:lnTo>
                  <a:lnTo>
                    <a:pt x="834" y="1764"/>
                  </a:lnTo>
                  <a:lnTo>
                    <a:pt x="834" y="1760"/>
                  </a:lnTo>
                  <a:lnTo>
                    <a:pt x="834" y="1750"/>
                  </a:lnTo>
                  <a:lnTo>
                    <a:pt x="836" y="1742"/>
                  </a:lnTo>
                  <a:lnTo>
                    <a:pt x="836" y="1740"/>
                  </a:lnTo>
                  <a:lnTo>
                    <a:pt x="840" y="1738"/>
                  </a:lnTo>
                  <a:lnTo>
                    <a:pt x="844" y="1738"/>
                  </a:lnTo>
                  <a:lnTo>
                    <a:pt x="844" y="1742"/>
                  </a:lnTo>
                  <a:lnTo>
                    <a:pt x="842" y="1744"/>
                  </a:lnTo>
                  <a:lnTo>
                    <a:pt x="842" y="1746"/>
                  </a:lnTo>
                  <a:lnTo>
                    <a:pt x="844" y="1748"/>
                  </a:lnTo>
                  <a:lnTo>
                    <a:pt x="848" y="1750"/>
                  </a:lnTo>
                  <a:lnTo>
                    <a:pt x="848" y="1748"/>
                  </a:lnTo>
                  <a:lnTo>
                    <a:pt x="850" y="1746"/>
                  </a:lnTo>
                  <a:lnTo>
                    <a:pt x="852" y="1746"/>
                  </a:lnTo>
                  <a:lnTo>
                    <a:pt x="854" y="1748"/>
                  </a:lnTo>
                  <a:lnTo>
                    <a:pt x="856" y="1746"/>
                  </a:lnTo>
                  <a:lnTo>
                    <a:pt x="858" y="1744"/>
                  </a:lnTo>
                  <a:lnTo>
                    <a:pt x="864" y="1732"/>
                  </a:lnTo>
                  <a:lnTo>
                    <a:pt x="864" y="1730"/>
                  </a:lnTo>
                  <a:lnTo>
                    <a:pt x="864" y="1728"/>
                  </a:lnTo>
                  <a:lnTo>
                    <a:pt x="858" y="1726"/>
                  </a:lnTo>
                  <a:lnTo>
                    <a:pt x="844" y="1724"/>
                  </a:lnTo>
                  <a:lnTo>
                    <a:pt x="840" y="1722"/>
                  </a:lnTo>
                  <a:lnTo>
                    <a:pt x="838" y="1722"/>
                  </a:lnTo>
                  <a:lnTo>
                    <a:pt x="840" y="1718"/>
                  </a:lnTo>
                  <a:lnTo>
                    <a:pt x="842" y="1714"/>
                  </a:lnTo>
                  <a:lnTo>
                    <a:pt x="840" y="1710"/>
                  </a:lnTo>
                  <a:lnTo>
                    <a:pt x="838" y="1706"/>
                  </a:lnTo>
                  <a:lnTo>
                    <a:pt x="838" y="1700"/>
                  </a:lnTo>
                  <a:lnTo>
                    <a:pt x="840" y="1690"/>
                  </a:lnTo>
                  <a:lnTo>
                    <a:pt x="842" y="1686"/>
                  </a:lnTo>
                  <a:lnTo>
                    <a:pt x="844" y="1684"/>
                  </a:lnTo>
                  <a:lnTo>
                    <a:pt x="846" y="1680"/>
                  </a:lnTo>
                  <a:lnTo>
                    <a:pt x="848" y="1676"/>
                  </a:lnTo>
                  <a:lnTo>
                    <a:pt x="848" y="1670"/>
                  </a:lnTo>
                  <a:lnTo>
                    <a:pt x="846" y="1662"/>
                  </a:lnTo>
                  <a:lnTo>
                    <a:pt x="844" y="1658"/>
                  </a:lnTo>
                  <a:lnTo>
                    <a:pt x="844" y="1656"/>
                  </a:lnTo>
                  <a:lnTo>
                    <a:pt x="846" y="1652"/>
                  </a:lnTo>
                  <a:lnTo>
                    <a:pt x="850" y="1648"/>
                  </a:lnTo>
                  <a:lnTo>
                    <a:pt x="850" y="1646"/>
                  </a:lnTo>
                  <a:lnTo>
                    <a:pt x="846" y="1646"/>
                  </a:lnTo>
                  <a:lnTo>
                    <a:pt x="844" y="1650"/>
                  </a:lnTo>
                  <a:lnTo>
                    <a:pt x="838" y="1654"/>
                  </a:lnTo>
                  <a:lnTo>
                    <a:pt x="830" y="1656"/>
                  </a:lnTo>
                  <a:lnTo>
                    <a:pt x="824" y="1658"/>
                  </a:lnTo>
                  <a:lnTo>
                    <a:pt x="822" y="1660"/>
                  </a:lnTo>
                  <a:lnTo>
                    <a:pt x="814" y="1672"/>
                  </a:lnTo>
                  <a:lnTo>
                    <a:pt x="810" y="1676"/>
                  </a:lnTo>
                  <a:lnTo>
                    <a:pt x="804" y="1680"/>
                  </a:lnTo>
                  <a:lnTo>
                    <a:pt x="796" y="1684"/>
                  </a:lnTo>
                  <a:lnTo>
                    <a:pt x="786" y="1686"/>
                  </a:lnTo>
                  <a:lnTo>
                    <a:pt x="776" y="1686"/>
                  </a:lnTo>
                  <a:lnTo>
                    <a:pt x="768" y="1690"/>
                  </a:lnTo>
                  <a:lnTo>
                    <a:pt x="762" y="1694"/>
                  </a:lnTo>
                  <a:lnTo>
                    <a:pt x="758" y="1700"/>
                  </a:lnTo>
                  <a:lnTo>
                    <a:pt x="754" y="1708"/>
                  </a:lnTo>
                  <a:lnTo>
                    <a:pt x="752" y="1718"/>
                  </a:lnTo>
                  <a:lnTo>
                    <a:pt x="748" y="1736"/>
                  </a:lnTo>
                  <a:lnTo>
                    <a:pt x="748" y="1752"/>
                  </a:lnTo>
                  <a:lnTo>
                    <a:pt x="750" y="1762"/>
                  </a:lnTo>
                  <a:lnTo>
                    <a:pt x="752" y="1770"/>
                  </a:lnTo>
                  <a:lnTo>
                    <a:pt x="750" y="1778"/>
                  </a:lnTo>
                  <a:lnTo>
                    <a:pt x="746" y="1784"/>
                  </a:lnTo>
                  <a:lnTo>
                    <a:pt x="748" y="1786"/>
                  </a:lnTo>
                  <a:lnTo>
                    <a:pt x="750" y="1786"/>
                  </a:lnTo>
                  <a:lnTo>
                    <a:pt x="754" y="1790"/>
                  </a:lnTo>
                  <a:lnTo>
                    <a:pt x="758" y="1792"/>
                  </a:lnTo>
                  <a:lnTo>
                    <a:pt x="758" y="1790"/>
                  </a:lnTo>
                  <a:lnTo>
                    <a:pt x="758" y="1788"/>
                  </a:lnTo>
                  <a:lnTo>
                    <a:pt x="762" y="1790"/>
                  </a:lnTo>
                  <a:lnTo>
                    <a:pt x="764" y="1792"/>
                  </a:lnTo>
                  <a:lnTo>
                    <a:pt x="768" y="1792"/>
                  </a:lnTo>
                  <a:lnTo>
                    <a:pt x="772" y="1796"/>
                  </a:lnTo>
                  <a:lnTo>
                    <a:pt x="772" y="1804"/>
                  </a:lnTo>
                  <a:lnTo>
                    <a:pt x="770" y="1810"/>
                  </a:lnTo>
                  <a:lnTo>
                    <a:pt x="768" y="1808"/>
                  </a:lnTo>
                  <a:lnTo>
                    <a:pt x="766" y="1806"/>
                  </a:lnTo>
                  <a:lnTo>
                    <a:pt x="764" y="1806"/>
                  </a:lnTo>
                  <a:lnTo>
                    <a:pt x="764" y="1810"/>
                  </a:lnTo>
                  <a:lnTo>
                    <a:pt x="764" y="1814"/>
                  </a:lnTo>
                  <a:lnTo>
                    <a:pt x="768" y="1812"/>
                  </a:lnTo>
                  <a:lnTo>
                    <a:pt x="770" y="1812"/>
                  </a:lnTo>
                  <a:lnTo>
                    <a:pt x="770" y="1814"/>
                  </a:lnTo>
                  <a:lnTo>
                    <a:pt x="770" y="1826"/>
                  </a:lnTo>
                  <a:lnTo>
                    <a:pt x="770" y="1830"/>
                  </a:lnTo>
                  <a:lnTo>
                    <a:pt x="774" y="1836"/>
                  </a:lnTo>
                  <a:lnTo>
                    <a:pt x="784" y="1848"/>
                  </a:lnTo>
                  <a:lnTo>
                    <a:pt x="786" y="1850"/>
                  </a:lnTo>
                  <a:lnTo>
                    <a:pt x="786" y="1852"/>
                  </a:lnTo>
                  <a:lnTo>
                    <a:pt x="782" y="1854"/>
                  </a:lnTo>
                  <a:lnTo>
                    <a:pt x="774" y="1856"/>
                  </a:lnTo>
                  <a:lnTo>
                    <a:pt x="772" y="1858"/>
                  </a:lnTo>
                  <a:lnTo>
                    <a:pt x="770" y="1860"/>
                  </a:lnTo>
                  <a:lnTo>
                    <a:pt x="770" y="1864"/>
                  </a:lnTo>
                  <a:lnTo>
                    <a:pt x="776" y="1864"/>
                  </a:lnTo>
                  <a:lnTo>
                    <a:pt x="780" y="1862"/>
                  </a:lnTo>
                  <a:lnTo>
                    <a:pt x="780" y="1864"/>
                  </a:lnTo>
                  <a:lnTo>
                    <a:pt x="778" y="1866"/>
                  </a:lnTo>
                  <a:lnTo>
                    <a:pt x="778" y="1870"/>
                  </a:lnTo>
                  <a:lnTo>
                    <a:pt x="778" y="1872"/>
                  </a:lnTo>
                  <a:lnTo>
                    <a:pt x="782" y="1874"/>
                  </a:lnTo>
                  <a:lnTo>
                    <a:pt x="786" y="1876"/>
                  </a:lnTo>
                  <a:lnTo>
                    <a:pt x="784" y="1878"/>
                  </a:lnTo>
                  <a:lnTo>
                    <a:pt x="780" y="1880"/>
                  </a:lnTo>
                  <a:lnTo>
                    <a:pt x="780" y="1882"/>
                  </a:lnTo>
                  <a:lnTo>
                    <a:pt x="782" y="1886"/>
                  </a:lnTo>
                  <a:lnTo>
                    <a:pt x="790" y="1886"/>
                  </a:lnTo>
                  <a:lnTo>
                    <a:pt x="798" y="1890"/>
                  </a:lnTo>
                  <a:lnTo>
                    <a:pt x="804" y="1894"/>
                  </a:lnTo>
                  <a:lnTo>
                    <a:pt x="804" y="1898"/>
                  </a:lnTo>
                  <a:lnTo>
                    <a:pt x="800" y="1896"/>
                  </a:lnTo>
                  <a:lnTo>
                    <a:pt x="794" y="1892"/>
                  </a:lnTo>
                  <a:lnTo>
                    <a:pt x="786" y="1890"/>
                  </a:lnTo>
                  <a:lnTo>
                    <a:pt x="780" y="1890"/>
                  </a:lnTo>
                  <a:lnTo>
                    <a:pt x="772" y="1888"/>
                  </a:lnTo>
                  <a:lnTo>
                    <a:pt x="770" y="1888"/>
                  </a:lnTo>
                  <a:lnTo>
                    <a:pt x="768" y="1890"/>
                  </a:lnTo>
                  <a:lnTo>
                    <a:pt x="768" y="1900"/>
                  </a:lnTo>
                  <a:lnTo>
                    <a:pt x="770" y="1910"/>
                  </a:lnTo>
                  <a:lnTo>
                    <a:pt x="768" y="1916"/>
                  </a:lnTo>
                  <a:lnTo>
                    <a:pt x="766" y="1918"/>
                  </a:lnTo>
                  <a:lnTo>
                    <a:pt x="764" y="1920"/>
                  </a:lnTo>
                  <a:lnTo>
                    <a:pt x="764" y="1918"/>
                  </a:lnTo>
                  <a:lnTo>
                    <a:pt x="764" y="1914"/>
                  </a:lnTo>
                  <a:lnTo>
                    <a:pt x="764" y="1908"/>
                  </a:lnTo>
                  <a:lnTo>
                    <a:pt x="764" y="1906"/>
                  </a:lnTo>
                  <a:lnTo>
                    <a:pt x="762" y="1904"/>
                  </a:lnTo>
                  <a:lnTo>
                    <a:pt x="758" y="1904"/>
                  </a:lnTo>
                  <a:lnTo>
                    <a:pt x="756" y="1906"/>
                  </a:lnTo>
                  <a:lnTo>
                    <a:pt x="756" y="1912"/>
                  </a:lnTo>
                  <a:lnTo>
                    <a:pt x="754" y="1916"/>
                  </a:lnTo>
                  <a:lnTo>
                    <a:pt x="750" y="1914"/>
                  </a:lnTo>
                  <a:lnTo>
                    <a:pt x="748" y="1912"/>
                  </a:lnTo>
                  <a:lnTo>
                    <a:pt x="748" y="1910"/>
                  </a:lnTo>
                  <a:lnTo>
                    <a:pt x="750" y="1904"/>
                  </a:lnTo>
                  <a:lnTo>
                    <a:pt x="748" y="1902"/>
                  </a:lnTo>
                  <a:lnTo>
                    <a:pt x="746" y="1900"/>
                  </a:lnTo>
                  <a:lnTo>
                    <a:pt x="742" y="1898"/>
                  </a:lnTo>
                  <a:lnTo>
                    <a:pt x="734" y="1898"/>
                  </a:lnTo>
                  <a:lnTo>
                    <a:pt x="720" y="1898"/>
                  </a:lnTo>
                  <a:lnTo>
                    <a:pt x="714" y="1900"/>
                  </a:lnTo>
                  <a:lnTo>
                    <a:pt x="710" y="1906"/>
                  </a:lnTo>
                  <a:lnTo>
                    <a:pt x="708" y="1914"/>
                  </a:lnTo>
                  <a:lnTo>
                    <a:pt x="706" y="1916"/>
                  </a:lnTo>
                  <a:lnTo>
                    <a:pt x="706" y="1920"/>
                  </a:lnTo>
                  <a:lnTo>
                    <a:pt x="710" y="1922"/>
                  </a:lnTo>
                  <a:lnTo>
                    <a:pt x="714" y="1922"/>
                  </a:lnTo>
                  <a:lnTo>
                    <a:pt x="714" y="1924"/>
                  </a:lnTo>
                  <a:lnTo>
                    <a:pt x="712" y="1926"/>
                  </a:lnTo>
                  <a:lnTo>
                    <a:pt x="708" y="1926"/>
                  </a:lnTo>
                  <a:lnTo>
                    <a:pt x="706" y="1926"/>
                  </a:lnTo>
                  <a:lnTo>
                    <a:pt x="700" y="1918"/>
                  </a:lnTo>
                  <a:lnTo>
                    <a:pt x="696" y="1914"/>
                  </a:lnTo>
                  <a:lnTo>
                    <a:pt x="688" y="1914"/>
                  </a:lnTo>
                  <a:lnTo>
                    <a:pt x="664" y="1918"/>
                  </a:lnTo>
                  <a:lnTo>
                    <a:pt x="654" y="1920"/>
                  </a:lnTo>
                  <a:lnTo>
                    <a:pt x="646" y="1924"/>
                  </a:lnTo>
                  <a:lnTo>
                    <a:pt x="640" y="1926"/>
                  </a:lnTo>
                  <a:lnTo>
                    <a:pt x="636" y="1930"/>
                  </a:lnTo>
                  <a:lnTo>
                    <a:pt x="634" y="1934"/>
                  </a:lnTo>
                  <a:lnTo>
                    <a:pt x="634" y="1938"/>
                  </a:lnTo>
                  <a:lnTo>
                    <a:pt x="634" y="1940"/>
                  </a:lnTo>
                  <a:lnTo>
                    <a:pt x="636" y="1940"/>
                  </a:lnTo>
                  <a:lnTo>
                    <a:pt x="638" y="1940"/>
                  </a:lnTo>
                  <a:lnTo>
                    <a:pt x="640" y="1942"/>
                  </a:lnTo>
                  <a:lnTo>
                    <a:pt x="640" y="1946"/>
                  </a:lnTo>
                  <a:lnTo>
                    <a:pt x="640" y="1950"/>
                  </a:lnTo>
                  <a:lnTo>
                    <a:pt x="642" y="1950"/>
                  </a:lnTo>
                  <a:lnTo>
                    <a:pt x="644" y="1952"/>
                  </a:lnTo>
                  <a:lnTo>
                    <a:pt x="646" y="1952"/>
                  </a:lnTo>
                  <a:lnTo>
                    <a:pt x="646" y="1954"/>
                  </a:lnTo>
                  <a:lnTo>
                    <a:pt x="646" y="1958"/>
                  </a:lnTo>
                  <a:lnTo>
                    <a:pt x="646" y="1962"/>
                  </a:lnTo>
                  <a:lnTo>
                    <a:pt x="648" y="1964"/>
                  </a:lnTo>
                  <a:lnTo>
                    <a:pt x="650" y="1966"/>
                  </a:lnTo>
                  <a:lnTo>
                    <a:pt x="654" y="1968"/>
                  </a:lnTo>
                  <a:lnTo>
                    <a:pt x="656" y="1972"/>
                  </a:lnTo>
                  <a:lnTo>
                    <a:pt x="654" y="1976"/>
                  </a:lnTo>
                  <a:lnTo>
                    <a:pt x="652" y="1980"/>
                  </a:lnTo>
                  <a:lnTo>
                    <a:pt x="648" y="1984"/>
                  </a:lnTo>
                  <a:lnTo>
                    <a:pt x="644" y="1986"/>
                  </a:lnTo>
                  <a:lnTo>
                    <a:pt x="638" y="1988"/>
                  </a:lnTo>
                  <a:lnTo>
                    <a:pt x="634" y="1986"/>
                  </a:lnTo>
                  <a:lnTo>
                    <a:pt x="628" y="1980"/>
                  </a:lnTo>
                  <a:lnTo>
                    <a:pt x="624" y="1974"/>
                  </a:lnTo>
                  <a:lnTo>
                    <a:pt x="624" y="1970"/>
                  </a:lnTo>
                  <a:lnTo>
                    <a:pt x="624" y="1968"/>
                  </a:lnTo>
                  <a:lnTo>
                    <a:pt x="626" y="1966"/>
                  </a:lnTo>
                  <a:lnTo>
                    <a:pt x="630" y="1964"/>
                  </a:lnTo>
                  <a:lnTo>
                    <a:pt x="634" y="1960"/>
                  </a:lnTo>
                  <a:lnTo>
                    <a:pt x="632" y="1958"/>
                  </a:lnTo>
                  <a:lnTo>
                    <a:pt x="628" y="1956"/>
                  </a:lnTo>
                  <a:lnTo>
                    <a:pt x="626" y="1952"/>
                  </a:lnTo>
                  <a:lnTo>
                    <a:pt x="626" y="1946"/>
                  </a:lnTo>
                  <a:lnTo>
                    <a:pt x="630" y="1942"/>
                  </a:lnTo>
                  <a:lnTo>
                    <a:pt x="630" y="1940"/>
                  </a:lnTo>
                  <a:lnTo>
                    <a:pt x="628" y="1940"/>
                  </a:lnTo>
                  <a:lnTo>
                    <a:pt x="618" y="1946"/>
                  </a:lnTo>
                  <a:lnTo>
                    <a:pt x="614" y="1944"/>
                  </a:lnTo>
                  <a:lnTo>
                    <a:pt x="612" y="1946"/>
                  </a:lnTo>
                  <a:lnTo>
                    <a:pt x="610" y="1954"/>
                  </a:lnTo>
                  <a:lnTo>
                    <a:pt x="606" y="1968"/>
                  </a:lnTo>
                  <a:lnTo>
                    <a:pt x="604" y="1978"/>
                  </a:lnTo>
                  <a:lnTo>
                    <a:pt x="600" y="1986"/>
                  </a:lnTo>
                  <a:lnTo>
                    <a:pt x="592" y="2000"/>
                  </a:lnTo>
                  <a:lnTo>
                    <a:pt x="588" y="2004"/>
                  </a:lnTo>
                  <a:lnTo>
                    <a:pt x="586" y="2004"/>
                  </a:lnTo>
                  <a:lnTo>
                    <a:pt x="586" y="2008"/>
                  </a:lnTo>
                  <a:lnTo>
                    <a:pt x="586" y="2010"/>
                  </a:lnTo>
                  <a:lnTo>
                    <a:pt x="584" y="2012"/>
                  </a:lnTo>
                  <a:lnTo>
                    <a:pt x="578" y="2014"/>
                  </a:lnTo>
                  <a:lnTo>
                    <a:pt x="572" y="2016"/>
                  </a:lnTo>
                  <a:lnTo>
                    <a:pt x="570" y="2018"/>
                  </a:lnTo>
                  <a:lnTo>
                    <a:pt x="572" y="2020"/>
                  </a:lnTo>
                  <a:lnTo>
                    <a:pt x="578" y="2024"/>
                  </a:lnTo>
                  <a:lnTo>
                    <a:pt x="586" y="2024"/>
                  </a:lnTo>
                  <a:lnTo>
                    <a:pt x="590" y="2026"/>
                  </a:lnTo>
                  <a:lnTo>
                    <a:pt x="584" y="2030"/>
                  </a:lnTo>
                  <a:lnTo>
                    <a:pt x="570" y="2026"/>
                  </a:lnTo>
                  <a:lnTo>
                    <a:pt x="564" y="2026"/>
                  </a:lnTo>
                  <a:lnTo>
                    <a:pt x="562" y="2028"/>
                  </a:lnTo>
                  <a:lnTo>
                    <a:pt x="562" y="2030"/>
                  </a:lnTo>
                  <a:lnTo>
                    <a:pt x="562" y="2032"/>
                  </a:lnTo>
                  <a:lnTo>
                    <a:pt x="568" y="2034"/>
                  </a:lnTo>
                  <a:lnTo>
                    <a:pt x="574" y="2036"/>
                  </a:lnTo>
                  <a:lnTo>
                    <a:pt x="580" y="2036"/>
                  </a:lnTo>
                  <a:lnTo>
                    <a:pt x="586" y="2036"/>
                  </a:lnTo>
                  <a:lnTo>
                    <a:pt x="588" y="2036"/>
                  </a:lnTo>
                  <a:lnTo>
                    <a:pt x="588" y="2038"/>
                  </a:lnTo>
                  <a:lnTo>
                    <a:pt x="588" y="2040"/>
                  </a:lnTo>
                  <a:lnTo>
                    <a:pt x="580" y="2042"/>
                  </a:lnTo>
                  <a:lnTo>
                    <a:pt x="576" y="2042"/>
                  </a:lnTo>
                  <a:lnTo>
                    <a:pt x="572" y="2042"/>
                  </a:lnTo>
                  <a:lnTo>
                    <a:pt x="566" y="2038"/>
                  </a:lnTo>
                  <a:lnTo>
                    <a:pt x="564" y="2038"/>
                  </a:lnTo>
                  <a:lnTo>
                    <a:pt x="558" y="2040"/>
                  </a:lnTo>
                  <a:lnTo>
                    <a:pt x="550" y="2044"/>
                  </a:lnTo>
                  <a:lnTo>
                    <a:pt x="540" y="2048"/>
                  </a:lnTo>
                  <a:lnTo>
                    <a:pt x="532" y="2054"/>
                  </a:lnTo>
                  <a:lnTo>
                    <a:pt x="524" y="2058"/>
                  </a:lnTo>
                  <a:lnTo>
                    <a:pt x="504" y="2060"/>
                  </a:lnTo>
                  <a:lnTo>
                    <a:pt x="492" y="2064"/>
                  </a:lnTo>
                  <a:lnTo>
                    <a:pt x="488" y="2068"/>
                  </a:lnTo>
                  <a:lnTo>
                    <a:pt x="486" y="2070"/>
                  </a:lnTo>
                  <a:lnTo>
                    <a:pt x="484" y="2074"/>
                  </a:lnTo>
                  <a:lnTo>
                    <a:pt x="484" y="2078"/>
                  </a:lnTo>
                  <a:lnTo>
                    <a:pt x="486" y="2086"/>
                  </a:lnTo>
                  <a:lnTo>
                    <a:pt x="484" y="2090"/>
                  </a:lnTo>
                  <a:lnTo>
                    <a:pt x="484" y="2094"/>
                  </a:lnTo>
                  <a:lnTo>
                    <a:pt x="486" y="2098"/>
                  </a:lnTo>
                  <a:lnTo>
                    <a:pt x="486" y="2100"/>
                  </a:lnTo>
                  <a:lnTo>
                    <a:pt x="484" y="2100"/>
                  </a:lnTo>
                  <a:lnTo>
                    <a:pt x="484" y="2102"/>
                  </a:lnTo>
                  <a:lnTo>
                    <a:pt x="486" y="2106"/>
                  </a:lnTo>
                  <a:lnTo>
                    <a:pt x="488" y="2108"/>
                  </a:lnTo>
                  <a:lnTo>
                    <a:pt x="486" y="2110"/>
                  </a:lnTo>
                  <a:lnTo>
                    <a:pt x="482" y="2112"/>
                  </a:lnTo>
                  <a:lnTo>
                    <a:pt x="480" y="2114"/>
                  </a:lnTo>
                  <a:lnTo>
                    <a:pt x="478" y="2118"/>
                  </a:lnTo>
                  <a:lnTo>
                    <a:pt x="472" y="2120"/>
                  </a:lnTo>
                  <a:lnTo>
                    <a:pt x="444" y="2132"/>
                  </a:lnTo>
                  <a:lnTo>
                    <a:pt x="434" y="2136"/>
                  </a:lnTo>
                  <a:lnTo>
                    <a:pt x="428" y="2140"/>
                  </a:lnTo>
                  <a:lnTo>
                    <a:pt x="426" y="2144"/>
                  </a:lnTo>
                  <a:lnTo>
                    <a:pt x="426" y="2146"/>
                  </a:lnTo>
                  <a:lnTo>
                    <a:pt x="426" y="2150"/>
                  </a:lnTo>
                  <a:lnTo>
                    <a:pt x="428" y="2152"/>
                  </a:lnTo>
                  <a:lnTo>
                    <a:pt x="432" y="2154"/>
                  </a:lnTo>
                  <a:lnTo>
                    <a:pt x="434" y="2154"/>
                  </a:lnTo>
                  <a:lnTo>
                    <a:pt x="432" y="2156"/>
                  </a:lnTo>
                  <a:lnTo>
                    <a:pt x="420" y="2162"/>
                  </a:lnTo>
                  <a:lnTo>
                    <a:pt x="416" y="2164"/>
                  </a:lnTo>
                  <a:lnTo>
                    <a:pt x="412" y="2164"/>
                  </a:lnTo>
                  <a:lnTo>
                    <a:pt x="402" y="2162"/>
                  </a:lnTo>
                  <a:lnTo>
                    <a:pt x="392" y="2158"/>
                  </a:lnTo>
                  <a:lnTo>
                    <a:pt x="384" y="2158"/>
                  </a:lnTo>
                  <a:lnTo>
                    <a:pt x="376" y="2160"/>
                  </a:lnTo>
                  <a:lnTo>
                    <a:pt x="374" y="2160"/>
                  </a:lnTo>
                  <a:lnTo>
                    <a:pt x="372" y="2156"/>
                  </a:lnTo>
                  <a:lnTo>
                    <a:pt x="372" y="2148"/>
                  </a:lnTo>
                  <a:lnTo>
                    <a:pt x="370" y="2142"/>
                  </a:lnTo>
                  <a:lnTo>
                    <a:pt x="368" y="2140"/>
                  </a:lnTo>
                  <a:lnTo>
                    <a:pt x="364" y="2140"/>
                  </a:lnTo>
                  <a:lnTo>
                    <a:pt x="356" y="2140"/>
                  </a:lnTo>
                  <a:lnTo>
                    <a:pt x="348" y="2140"/>
                  </a:lnTo>
                  <a:lnTo>
                    <a:pt x="346" y="2138"/>
                  </a:lnTo>
                  <a:lnTo>
                    <a:pt x="346" y="2142"/>
                  </a:lnTo>
                  <a:lnTo>
                    <a:pt x="348" y="2148"/>
                  </a:lnTo>
                  <a:lnTo>
                    <a:pt x="348" y="2152"/>
                  </a:lnTo>
                  <a:lnTo>
                    <a:pt x="348" y="2156"/>
                  </a:lnTo>
                  <a:lnTo>
                    <a:pt x="352" y="2160"/>
                  </a:lnTo>
                  <a:lnTo>
                    <a:pt x="356" y="2164"/>
                  </a:lnTo>
                  <a:lnTo>
                    <a:pt x="358" y="2172"/>
                  </a:lnTo>
                  <a:lnTo>
                    <a:pt x="360" y="2180"/>
                  </a:lnTo>
                  <a:lnTo>
                    <a:pt x="360" y="2188"/>
                  </a:lnTo>
                  <a:lnTo>
                    <a:pt x="360" y="2192"/>
                  </a:lnTo>
                  <a:lnTo>
                    <a:pt x="360" y="2194"/>
                  </a:lnTo>
                  <a:lnTo>
                    <a:pt x="362" y="2200"/>
                  </a:lnTo>
                  <a:lnTo>
                    <a:pt x="364" y="2202"/>
                  </a:lnTo>
                  <a:lnTo>
                    <a:pt x="358" y="2204"/>
                  </a:lnTo>
                  <a:lnTo>
                    <a:pt x="352" y="2204"/>
                  </a:lnTo>
                  <a:lnTo>
                    <a:pt x="350" y="2202"/>
                  </a:lnTo>
                  <a:lnTo>
                    <a:pt x="348" y="2198"/>
                  </a:lnTo>
                  <a:lnTo>
                    <a:pt x="346" y="2198"/>
                  </a:lnTo>
                  <a:lnTo>
                    <a:pt x="344" y="2198"/>
                  </a:lnTo>
                  <a:lnTo>
                    <a:pt x="344" y="2200"/>
                  </a:lnTo>
                  <a:lnTo>
                    <a:pt x="342" y="2202"/>
                  </a:lnTo>
                  <a:lnTo>
                    <a:pt x="338" y="2202"/>
                  </a:lnTo>
                  <a:lnTo>
                    <a:pt x="334" y="2202"/>
                  </a:lnTo>
                  <a:lnTo>
                    <a:pt x="332" y="2200"/>
                  </a:lnTo>
                  <a:lnTo>
                    <a:pt x="330" y="2198"/>
                  </a:lnTo>
                  <a:lnTo>
                    <a:pt x="326" y="2200"/>
                  </a:lnTo>
                  <a:lnTo>
                    <a:pt x="318" y="2206"/>
                  </a:lnTo>
                  <a:lnTo>
                    <a:pt x="314" y="2208"/>
                  </a:lnTo>
                  <a:lnTo>
                    <a:pt x="310" y="2206"/>
                  </a:lnTo>
                  <a:lnTo>
                    <a:pt x="302" y="2192"/>
                  </a:lnTo>
                  <a:lnTo>
                    <a:pt x="298" y="2186"/>
                  </a:lnTo>
                  <a:lnTo>
                    <a:pt x="296" y="2186"/>
                  </a:lnTo>
                  <a:lnTo>
                    <a:pt x="292" y="2188"/>
                  </a:lnTo>
                  <a:lnTo>
                    <a:pt x="286" y="2190"/>
                  </a:lnTo>
                  <a:lnTo>
                    <a:pt x="282" y="2190"/>
                  </a:lnTo>
                  <a:lnTo>
                    <a:pt x="280" y="2190"/>
                  </a:lnTo>
                  <a:lnTo>
                    <a:pt x="278" y="2194"/>
                  </a:lnTo>
                  <a:lnTo>
                    <a:pt x="278" y="2198"/>
                  </a:lnTo>
                  <a:lnTo>
                    <a:pt x="276" y="2200"/>
                  </a:lnTo>
                  <a:lnTo>
                    <a:pt x="270" y="2200"/>
                  </a:lnTo>
                  <a:lnTo>
                    <a:pt x="264" y="2198"/>
                  </a:lnTo>
                  <a:lnTo>
                    <a:pt x="260" y="2196"/>
                  </a:lnTo>
                  <a:lnTo>
                    <a:pt x="258" y="2198"/>
                  </a:lnTo>
                  <a:lnTo>
                    <a:pt x="250" y="2200"/>
                  </a:lnTo>
                  <a:lnTo>
                    <a:pt x="240" y="2202"/>
                  </a:lnTo>
                  <a:lnTo>
                    <a:pt x="234" y="2206"/>
                  </a:lnTo>
                  <a:lnTo>
                    <a:pt x="230" y="2212"/>
                  </a:lnTo>
                  <a:lnTo>
                    <a:pt x="230" y="2216"/>
                  </a:lnTo>
                  <a:lnTo>
                    <a:pt x="232" y="2218"/>
                  </a:lnTo>
                  <a:lnTo>
                    <a:pt x="236" y="2218"/>
                  </a:lnTo>
                  <a:lnTo>
                    <a:pt x="240" y="2218"/>
                  </a:lnTo>
                  <a:lnTo>
                    <a:pt x="244" y="2218"/>
                  </a:lnTo>
                  <a:lnTo>
                    <a:pt x="246" y="2220"/>
                  </a:lnTo>
                  <a:lnTo>
                    <a:pt x="242" y="2220"/>
                  </a:lnTo>
                  <a:lnTo>
                    <a:pt x="238" y="2222"/>
                  </a:lnTo>
                  <a:lnTo>
                    <a:pt x="238" y="2224"/>
                  </a:lnTo>
                  <a:lnTo>
                    <a:pt x="236" y="2226"/>
                  </a:lnTo>
                  <a:lnTo>
                    <a:pt x="238" y="2228"/>
                  </a:lnTo>
                  <a:lnTo>
                    <a:pt x="242" y="2228"/>
                  </a:lnTo>
                  <a:lnTo>
                    <a:pt x="246" y="2228"/>
                  </a:lnTo>
                  <a:lnTo>
                    <a:pt x="250" y="2230"/>
                  </a:lnTo>
                  <a:lnTo>
                    <a:pt x="246" y="2232"/>
                  </a:lnTo>
                  <a:lnTo>
                    <a:pt x="240" y="2234"/>
                  </a:lnTo>
                  <a:lnTo>
                    <a:pt x="234" y="2234"/>
                  </a:lnTo>
                  <a:lnTo>
                    <a:pt x="234" y="2236"/>
                  </a:lnTo>
                  <a:lnTo>
                    <a:pt x="236" y="2238"/>
                  </a:lnTo>
                  <a:lnTo>
                    <a:pt x="242" y="2244"/>
                  </a:lnTo>
                  <a:lnTo>
                    <a:pt x="244" y="2248"/>
                  </a:lnTo>
                  <a:lnTo>
                    <a:pt x="248" y="2250"/>
                  </a:lnTo>
                  <a:lnTo>
                    <a:pt x="252" y="2250"/>
                  </a:lnTo>
                  <a:lnTo>
                    <a:pt x="258" y="2248"/>
                  </a:lnTo>
                  <a:lnTo>
                    <a:pt x="264" y="2248"/>
                  </a:lnTo>
                  <a:lnTo>
                    <a:pt x="280" y="2254"/>
                  </a:lnTo>
                  <a:lnTo>
                    <a:pt x="286" y="2258"/>
                  </a:lnTo>
                  <a:lnTo>
                    <a:pt x="292" y="2260"/>
                  </a:lnTo>
                  <a:lnTo>
                    <a:pt x="296" y="2262"/>
                  </a:lnTo>
                  <a:lnTo>
                    <a:pt x="302" y="2262"/>
                  </a:lnTo>
                  <a:lnTo>
                    <a:pt x="306" y="2262"/>
                  </a:lnTo>
                  <a:lnTo>
                    <a:pt x="306" y="2266"/>
                  </a:lnTo>
                  <a:lnTo>
                    <a:pt x="306" y="2268"/>
                  </a:lnTo>
                  <a:lnTo>
                    <a:pt x="314" y="2268"/>
                  </a:lnTo>
                  <a:lnTo>
                    <a:pt x="318" y="2268"/>
                  </a:lnTo>
                  <a:lnTo>
                    <a:pt x="322" y="2268"/>
                  </a:lnTo>
                  <a:lnTo>
                    <a:pt x="324" y="2270"/>
                  </a:lnTo>
                  <a:lnTo>
                    <a:pt x="322" y="2272"/>
                  </a:lnTo>
                  <a:lnTo>
                    <a:pt x="320" y="2276"/>
                  </a:lnTo>
                  <a:lnTo>
                    <a:pt x="320" y="2280"/>
                  </a:lnTo>
                  <a:lnTo>
                    <a:pt x="322" y="2282"/>
                  </a:lnTo>
                  <a:lnTo>
                    <a:pt x="330" y="2282"/>
                  </a:lnTo>
                  <a:lnTo>
                    <a:pt x="334" y="2282"/>
                  </a:lnTo>
                  <a:lnTo>
                    <a:pt x="334" y="2286"/>
                  </a:lnTo>
                  <a:lnTo>
                    <a:pt x="332" y="2290"/>
                  </a:lnTo>
                  <a:lnTo>
                    <a:pt x="334" y="2290"/>
                  </a:lnTo>
                  <a:lnTo>
                    <a:pt x="336" y="2292"/>
                  </a:lnTo>
                  <a:lnTo>
                    <a:pt x="340" y="2292"/>
                  </a:lnTo>
                  <a:lnTo>
                    <a:pt x="342" y="2294"/>
                  </a:lnTo>
                  <a:lnTo>
                    <a:pt x="342" y="2298"/>
                  </a:lnTo>
                  <a:lnTo>
                    <a:pt x="338" y="2300"/>
                  </a:lnTo>
                  <a:lnTo>
                    <a:pt x="336" y="2302"/>
                  </a:lnTo>
                  <a:lnTo>
                    <a:pt x="336" y="2306"/>
                  </a:lnTo>
                  <a:lnTo>
                    <a:pt x="340" y="2314"/>
                  </a:lnTo>
                  <a:lnTo>
                    <a:pt x="348" y="2324"/>
                  </a:lnTo>
                  <a:lnTo>
                    <a:pt x="358" y="2332"/>
                  </a:lnTo>
                  <a:lnTo>
                    <a:pt x="368" y="2336"/>
                  </a:lnTo>
                  <a:lnTo>
                    <a:pt x="374" y="2338"/>
                  </a:lnTo>
                  <a:lnTo>
                    <a:pt x="376" y="2338"/>
                  </a:lnTo>
                  <a:lnTo>
                    <a:pt x="374" y="2342"/>
                  </a:lnTo>
                  <a:lnTo>
                    <a:pt x="374" y="2346"/>
                  </a:lnTo>
                  <a:lnTo>
                    <a:pt x="376" y="2348"/>
                  </a:lnTo>
                  <a:lnTo>
                    <a:pt x="378" y="2352"/>
                  </a:lnTo>
                  <a:lnTo>
                    <a:pt x="378" y="2360"/>
                  </a:lnTo>
                  <a:lnTo>
                    <a:pt x="376" y="2364"/>
                  </a:lnTo>
                  <a:lnTo>
                    <a:pt x="374" y="2366"/>
                  </a:lnTo>
                  <a:lnTo>
                    <a:pt x="370" y="2368"/>
                  </a:lnTo>
                  <a:lnTo>
                    <a:pt x="370" y="2370"/>
                  </a:lnTo>
                  <a:lnTo>
                    <a:pt x="378" y="2376"/>
                  </a:lnTo>
                  <a:lnTo>
                    <a:pt x="388" y="2382"/>
                  </a:lnTo>
                  <a:lnTo>
                    <a:pt x="392" y="2388"/>
                  </a:lnTo>
                  <a:lnTo>
                    <a:pt x="394" y="2396"/>
                  </a:lnTo>
                  <a:lnTo>
                    <a:pt x="394" y="2402"/>
                  </a:lnTo>
                  <a:lnTo>
                    <a:pt x="394" y="2404"/>
                  </a:lnTo>
                  <a:lnTo>
                    <a:pt x="392" y="2398"/>
                  </a:lnTo>
                  <a:lnTo>
                    <a:pt x="388" y="2388"/>
                  </a:lnTo>
                  <a:lnTo>
                    <a:pt x="384" y="2384"/>
                  </a:lnTo>
                  <a:lnTo>
                    <a:pt x="380" y="2382"/>
                  </a:lnTo>
                  <a:lnTo>
                    <a:pt x="378" y="2390"/>
                  </a:lnTo>
                  <a:lnTo>
                    <a:pt x="372" y="2410"/>
                  </a:lnTo>
                  <a:lnTo>
                    <a:pt x="370" y="2426"/>
                  </a:lnTo>
                  <a:lnTo>
                    <a:pt x="372" y="2428"/>
                  </a:lnTo>
                  <a:lnTo>
                    <a:pt x="374" y="2426"/>
                  </a:lnTo>
                  <a:lnTo>
                    <a:pt x="376" y="2426"/>
                  </a:lnTo>
                  <a:lnTo>
                    <a:pt x="378" y="2426"/>
                  </a:lnTo>
                  <a:lnTo>
                    <a:pt x="378" y="2430"/>
                  </a:lnTo>
                  <a:lnTo>
                    <a:pt x="376" y="2432"/>
                  </a:lnTo>
                  <a:lnTo>
                    <a:pt x="374" y="2432"/>
                  </a:lnTo>
                  <a:lnTo>
                    <a:pt x="372" y="2436"/>
                  </a:lnTo>
                  <a:lnTo>
                    <a:pt x="370" y="2460"/>
                  </a:lnTo>
                  <a:lnTo>
                    <a:pt x="366" y="2480"/>
                  </a:lnTo>
                  <a:lnTo>
                    <a:pt x="362" y="2492"/>
                  </a:lnTo>
                  <a:lnTo>
                    <a:pt x="358" y="2500"/>
                  </a:lnTo>
                  <a:lnTo>
                    <a:pt x="352" y="2502"/>
                  </a:lnTo>
                  <a:lnTo>
                    <a:pt x="342" y="2506"/>
                  </a:lnTo>
                  <a:lnTo>
                    <a:pt x="334" y="2506"/>
                  </a:lnTo>
                  <a:lnTo>
                    <a:pt x="326" y="2504"/>
                  </a:lnTo>
                  <a:lnTo>
                    <a:pt x="314" y="2500"/>
                  </a:lnTo>
                  <a:lnTo>
                    <a:pt x="308" y="2500"/>
                  </a:lnTo>
                  <a:lnTo>
                    <a:pt x="300" y="2502"/>
                  </a:lnTo>
                  <a:lnTo>
                    <a:pt x="286" y="2498"/>
                  </a:lnTo>
                  <a:lnTo>
                    <a:pt x="278" y="2496"/>
                  </a:lnTo>
                  <a:lnTo>
                    <a:pt x="270" y="2496"/>
                  </a:lnTo>
                  <a:lnTo>
                    <a:pt x="252" y="2498"/>
                  </a:lnTo>
                  <a:lnTo>
                    <a:pt x="232" y="2498"/>
                  </a:lnTo>
                  <a:lnTo>
                    <a:pt x="220" y="2498"/>
                  </a:lnTo>
                  <a:lnTo>
                    <a:pt x="206" y="2494"/>
                  </a:lnTo>
                  <a:lnTo>
                    <a:pt x="192" y="2490"/>
                  </a:lnTo>
                  <a:lnTo>
                    <a:pt x="182" y="2490"/>
                  </a:lnTo>
                  <a:lnTo>
                    <a:pt x="172" y="2492"/>
                  </a:lnTo>
                  <a:lnTo>
                    <a:pt x="154" y="2492"/>
                  </a:lnTo>
                  <a:lnTo>
                    <a:pt x="142" y="2492"/>
                  </a:lnTo>
                  <a:lnTo>
                    <a:pt x="134" y="2490"/>
                  </a:lnTo>
                  <a:lnTo>
                    <a:pt x="120" y="2486"/>
                  </a:lnTo>
                  <a:lnTo>
                    <a:pt x="110" y="2482"/>
                  </a:lnTo>
                  <a:lnTo>
                    <a:pt x="104" y="2484"/>
                  </a:lnTo>
                  <a:lnTo>
                    <a:pt x="98" y="2486"/>
                  </a:lnTo>
                  <a:lnTo>
                    <a:pt x="92" y="2490"/>
                  </a:lnTo>
                  <a:lnTo>
                    <a:pt x="88" y="2492"/>
                  </a:lnTo>
                  <a:lnTo>
                    <a:pt x="86" y="2500"/>
                  </a:lnTo>
                  <a:lnTo>
                    <a:pt x="86" y="2504"/>
                  </a:lnTo>
                  <a:lnTo>
                    <a:pt x="82" y="2506"/>
                  </a:lnTo>
                  <a:lnTo>
                    <a:pt x="78" y="2506"/>
                  </a:lnTo>
                  <a:lnTo>
                    <a:pt x="72" y="2506"/>
                  </a:lnTo>
                  <a:lnTo>
                    <a:pt x="66" y="2508"/>
                  </a:lnTo>
                  <a:lnTo>
                    <a:pt x="54" y="2516"/>
                  </a:lnTo>
                  <a:lnTo>
                    <a:pt x="50" y="2520"/>
                  </a:lnTo>
                  <a:lnTo>
                    <a:pt x="48" y="2524"/>
                  </a:lnTo>
                  <a:lnTo>
                    <a:pt x="48" y="2528"/>
                  </a:lnTo>
                  <a:lnTo>
                    <a:pt x="50" y="2530"/>
                  </a:lnTo>
                  <a:lnTo>
                    <a:pt x="54" y="2534"/>
                  </a:lnTo>
                  <a:lnTo>
                    <a:pt x="56" y="2540"/>
                  </a:lnTo>
                  <a:lnTo>
                    <a:pt x="58" y="2546"/>
                  </a:lnTo>
                  <a:lnTo>
                    <a:pt x="60" y="2552"/>
                  </a:lnTo>
                  <a:lnTo>
                    <a:pt x="64" y="2560"/>
                  </a:lnTo>
                  <a:lnTo>
                    <a:pt x="64" y="2570"/>
                  </a:lnTo>
                  <a:lnTo>
                    <a:pt x="64" y="2578"/>
                  </a:lnTo>
                  <a:lnTo>
                    <a:pt x="66" y="2588"/>
                  </a:lnTo>
                  <a:lnTo>
                    <a:pt x="64" y="2594"/>
                  </a:lnTo>
                  <a:lnTo>
                    <a:pt x="66" y="2596"/>
                  </a:lnTo>
                  <a:lnTo>
                    <a:pt x="68" y="2600"/>
                  </a:lnTo>
                  <a:lnTo>
                    <a:pt x="66" y="2602"/>
                  </a:lnTo>
                  <a:lnTo>
                    <a:pt x="66" y="2606"/>
                  </a:lnTo>
                  <a:lnTo>
                    <a:pt x="66" y="2612"/>
                  </a:lnTo>
                  <a:lnTo>
                    <a:pt x="74" y="2628"/>
                  </a:lnTo>
                  <a:lnTo>
                    <a:pt x="74" y="2632"/>
                  </a:lnTo>
                  <a:lnTo>
                    <a:pt x="74" y="2640"/>
                  </a:lnTo>
                  <a:lnTo>
                    <a:pt x="70" y="2654"/>
                  </a:lnTo>
                  <a:lnTo>
                    <a:pt x="66" y="2670"/>
                  </a:lnTo>
                  <a:lnTo>
                    <a:pt x="64" y="2680"/>
                  </a:lnTo>
                  <a:lnTo>
                    <a:pt x="66" y="2684"/>
                  </a:lnTo>
                  <a:lnTo>
                    <a:pt x="64" y="2688"/>
                  </a:lnTo>
                  <a:lnTo>
                    <a:pt x="60" y="2694"/>
                  </a:lnTo>
                  <a:lnTo>
                    <a:pt x="56" y="2708"/>
                  </a:lnTo>
                  <a:lnTo>
                    <a:pt x="54" y="2716"/>
                  </a:lnTo>
                  <a:lnTo>
                    <a:pt x="50" y="2720"/>
                  </a:lnTo>
                  <a:lnTo>
                    <a:pt x="46" y="2724"/>
                  </a:lnTo>
                  <a:lnTo>
                    <a:pt x="44" y="2726"/>
                  </a:lnTo>
                  <a:lnTo>
                    <a:pt x="44" y="2730"/>
                  </a:lnTo>
                  <a:lnTo>
                    <a:pt x="44" y="2734"/>
                  </a:lnTo>
                  <a:lnTo>
                    <a:pt x="44" y="2740"/>
                  </a:lnTo>
                  <a:lnTo>
                    <a:pt x="40" y="2750"/>
                  </a:lnTo>
                  <a:lnTo>
                    <a:pt x="38" y="2756"/>
                  </a:lnTo>
                  <a:lnTo>
                    <a:pt x="38" y="2760"/>
                  </a:lnTo>
                  <a:lnTo>
                    <a:pt x="40" y="2762"/>
                  </a:lnTo>
                  <a:lnTo>
                    <a:pt x="44" y="2764"/>
                  </a:lnTo>
                  <a:lnTo>
                    <a:pt x="52" y="2764"/>
                  </a:lnTo>
                  <a:lnTo>
                    <a:pt x="50" y="2766"/>
                  </a:lnTo>
                  <a:lnTo>
                    <a:pt x="50" y="2770"/>
                  </a:lnTo>
                  <a:lnTo>
                    <a:pt x="50" y="2772"/>
                  </a:lnTo>
                  <a:lnTo>
                    <a:pt x="50" y="2776"/>
                  </a:lnTo>
                  <a:lnTo>
                    <a:pt x="50" y="2778"/>
                  </a:lnTo>
                  <a:lnTo>
                    <a:pt x="52" y="2778"/>
                  </a:lnTo>
                  <a:lnTo>
                    <a:pt x="58" y="2776"/>
                  </a:lnTo>
                  <a:lnTo>
                    <a:pt x="64" y="2778"/>
                  </a:lnTo>
                  <a:lnTo>
                    <a:pt x="66" y="2780"/>
                  </a:lnTo>
                  <a:lnTo>
                    <a:pt x="66" y="2782"/>
                  </a:lnTo>
                  <a:lnTo>
                    <a:pt x="68" y="2788"/>
                  </a:lnTo>
                  <a:lnTo>
                    <a:pt x="66" y="2794"/>
                  </a:lnTo>
                  <a:lnTo>
                    <a:pt x="64" y="2804"/>
                  </a:lnTo>
                  <a:lnTo>
                    <a:pt x="66" y="2810"/>
                  </a:lnTo>
                  <a:lnTo>
                    <a:pt x="66" y="2820"/>
                  </a:lnTo>
                  <a:lnTo>
                    <a:pt x="62" y="2842"/>
                  </a:lnTo>
                  <a:lnTo>
                    <a:pt x="60" y="2856"/>
                  </a:lnTo>
                  <a:lnTo>
                    <a:pt x="62" y="2856"/>
                  </a:lnTo>
                  <a:lnTo>
                    <a:pt x="64" y="2856"/>
                  </a:lnTo>
                  <a:lnTo>
                    <a:pt x="68" y="2852"/>
                  </a:lnTo>
                  <a:lnTo>
                    <a:pt x="72" y="2850"/>
                  </a:lnTo>
                  <a:lnTo>
                    <a:pt x="80" y="2850"/>
                  </a:lnTo>
                  <a:lnTo>
                    <a:pt x="92" y="2854"/>
                  </a:lnTo>
                  <a:lnTo>
                    <a:pt x="104" y="2858"/>
                  </a:lnTo>
                  <a:lnTo>
                    <a:pt x="110" y="2856"/>
                  </a:lnTo>
                  <a:lnTo>
                    <a:pt x="114" y="2852"/>
                  </a:lnTo>
                  <a:lnTo>
                    <a:pt x="124" y="2846"/>
                  </a:lnTo>
                  <a:lnTo>
                    <a:pt x="130" y="2844"/>
                  </a:lnTo>
                  <a:lnTo>
                    <a:pt x="136" y="2844"/>
                  </a:lnTo>
                  <a:lnTo>
                    <a:pt x="142" y="2846"/>
                  </a:lnTo>
                  <a:lnTo>
                    <a:pt x="148" y="2850"/>
                  </a:lnTo>
                  <a:lnTo>
                    <a:pt x="158" y="2858"/>
                  </a:lnTo>
                  <a:lnTo>
                    <a:pt x="160" y="2862"/>
                  </a:lnTo>
                  <a:lnTo>
                    <a:pt x="162" y="2866"/>
                  </a:lnTo>
                  <a:lnTo>
                    <a:pt x="162" y="2874"/>
                  </a:lnTo>
                  <a:lnTo>
                    <a:pt x="166" y="2882"/>
                  </a:lnTo>
                  <a:lnTo>
                    <a:pt x="174" y="2892"/>
                  </a:lnTo>
                  <a:lnTo>
                    <a:pt x="182" y="2902"/>
                  </a:lnTo>
                  <a:lnTo>
                    <a:pt x="190" y="2908"/>
                  </a:lnTo>
                  <a:lnTo>
                    <a:pt x="196" y="2910"/>
                  </a:lnTo>
                  <a:lnTo>
                    <a:pt x="198" y="2910"/>
                  </a:lnTo>
                  <a:lnTo>
                    <a:pt x="202" y="2906"/>
                  </a:lnTo>
                  <a:lnTo>
                    <a:pt x="206" y="2902"/>
                  </a:lnTo>
                  <a:lnTo>
                    <a:pt x="208" y="2898"/>
                  </a:lnTo>
                  <a:lnTo>
                    <a:pt x="212" y="2892"/>
                  </a:lnTo>
                  <a:lnTo>
                    <a:pt x="214" y="2888"/>
                  </a:lnTo>
                  <a:lnTo>
                    <a:pt x="218" y="2886"/>
                  </a:lnTo>
                  <a:lnTo>
                    <a:pt x="228" y="2884"/>
                  </a:lnTo>
                  <a:lnTo>
                    <a:pt x="236" y="2884"/>
                  </a:lnTo>
                  <a:lnTo>
                    <a:pt x="238" y="2882"/>
                  </a:lnTo>
                  <a:lnTo>
                    <a:pt x="240" y="2880"/>
                  </a:lnTo>
                  <a:lnTo>
                    <a:pt x="246" y="2874"/>
                  </a:lnTo>
                  <a:lnTo>
                    <a:pt x="254" y="2868"/>
                  </a:lnTo>
                  <a:lnTo>
                    <a:pt x="264" y="2868"/>
                  </a:lnTo>
                  <a:lnTo>
                    <a:pt x="270" y="2868"/>
                  </a:lnTo>
                  <a:lnTo>
                    <a:pt x="276" y="2870"/>
                  </a:lnTo>
                  <a:lnTo>
                    <a:pt x="284" y="2872"/>
                  </a:lnTo>
                  <a:lnTo>
                    <a:pt x="292" y="2874"/>
                  </a:lnTo>
                  <a:lnTo>
                    <a:pt x="310" y="2870"/>
                  </a:lnTo>
                  <a:lnTo>
                    <a:pt x="322" y="2868"/>
                  </a:lnTo>
                  <a:lnTo>
                    <a:pt x="328" y="2866"/>
                  </a:lnTo>
                  <a:lnTo>
                    <a:pt x="332" y="2868"/>
                  </a:lnTo>
                  <a:lnTo>
                    <a:pt x="336" y="2870"/>
                  </a:lnTo>
                  <a:lnTo>
                    <a:pt x="340" y="2866"/>
                  </a:lnTo>
                  <a:lnTo>
                    <a:pt x="346" y="2852"/>
                  </a:lnTo>
                  <a:lnTo>
                    <a:pt x="350" y="2844"/>
                  </a:lnTo>
                  <a:lnTo>
                    <a:pt x="356" y="2836"/>
                  </a:lnTo>
                  <a:lnTo>
                    <a:pt x="364" y="2830"/>
                  </a:lnTo>
                  <a:lnTo>
                    <a:pt x="374" y="2828"/>
                  </a:lnTo>
                  <a:lnTo>
                    <a:pt x="390" y="2826"/>
                  </a:lnTo>
                  <a:lnTo>
                    <a:pt x="392" y="2824"/>
                  </a:lnTo>
                  <a:lnTo>
                    <a:pt x="390" y="2818"/>
                  </a:lnTo>
                  <a:lnTo>
                    <a:pt x="392" y="2808"/>
                  </a:lnTo>
                  <a:lnTo>
                    <a:pt x="396" y="2798"/>
                  </a:lnTo>
                  <a:lnTo>
                    <a:pt x="402" y="2788"/>
                  </a:lnTo>
                  <a:lnTo>
                    <a:pt x="410" y="2780"/>
                  </a:lnTo>
                  <a:lnTo>
                    <a:pt x="424" y="2768"/>
                  </a:lnTo>
                  <a:lnTo>
                    <a:pt x="428" y="2764"/>
                  </a:lnTo>
                  <a:lnTo>
                    <a:pt x="430" y="2760"/>
                  </a:lnTo>
                  <a:lnTo>
                    <a:pt x="428" y="2756"/>
                  </a:lnTo>
                  <a:lnTo>
                    <a:pt x="422" y="2752"/>
                  </a:lnTo>
                  <a:lnTo>
                    <a:pt x="416" y="2746"/>
                  </a:lnTo>
                  <a:lnTo>
                    <a:pt x="412" y="2740"/>
                  </a:lnTo>
                  <a:lnTo>
                    <a:pt x="410" y="2734"/>
                  </a:lnTo>
                  <a:lnTo>
                    <a:pt x="410" y="2724"/>
                  </a:lnTo>
                  <a:lnTo>
                    <a:pt x="412" y="2714"/>
                  </a:lnTo>
                  <a:lnTo>
                    <a:pt x="418" y="2702"/>
                  </a:lnTo>
                  <a:lnTo>
                    <a:pt x="424" y="2690"/>
                  </a:lnTo>
                  <a:lnTo>
                    <a:pt x="438" y="2670"/>
                  </a:lnTo>
                  <a:lnTo>
                    <a:pt x="446" y="2664"/>
                  </a:lnTo>
                  <a:lnTo>
                    <a:pt x="450" y="2660"/>
                  </a:lnTo>
                  <a:lnTo>
                    <a:pt x="460" y="2656"/>
                  </a:lnTo>
                  <a:lnTo>
                    <a:pt x="460" y="2654"/>
                  </a:lnTo>
                  <a:lnTo>
                    <a:pt x="460" y="2652"/>
                  </a:lnTo>
                  <a:lnTo>
                    <a:pt x="454" y="2648"/>
                  </a:lnTo>
                  <a:lnTo>
                    <a:pt x="454" y="2646"/>
                  </a:lnTo>
                  <a:lnTo>
                    <a:pt x="454" y="2642"/>
                  </a:lnTo>
                  <a:lnTo>
                    <a:pt x="458" y="2638"/>
                  </a:lnTo>
                  <a:lnTo>
                    <a:pt x="466" y="2634"/>
                  </a:lnTo>
                  <a:lnTo>
                    <a:pt x="484" y="2628"/>
                  </a:lnTo>
                  <a:lnTo>
                    <a:pt x="502" y="2624"/>
                  </a:lnTo>
                  <a:lnTo>
                    <a:pt x="508" y="2620"/>
                  </a:lnTo>
                  <a:lnTo>
                    <a:pt x="510" y="2616"/>
                  </a:lnTo>
                  <a:lnTo>
                    <a:pt x="514" y="2612"/>
                  </a:lnTo>
                  <a:lnTo>
                    <a:pt x="520" y="2608"/>
                  </a:lnTo>
                  <a:lnTo>
                    <a:pt x="536" y="2600"/>
                  </a:lnTo>
                  <a:lnTo>
                    <a:pt x="544" y="2596"/>
                  </a:lnTo>
                  <a:lnTo>
                    <a:pt x="550" y="2590"/>
                  </a:lnTo>
                  <a:lnTo>
                    <a:pt x="552" y="2584"/>
                  </a:lnTo>
                  <a:lnTo>
                    <a:pt x="552" y="2580"/>
                  </a:lnTo>
                  <a:lnTo>
                    <a:pt x="550" y="2576"/>
                  </a:lnTo>
                  <a:lnTo>
                    <a:pt x="550" y="2572"/>
                  </a:lnTo>
                  <a:lnTo>
                    <a:pt x="550" y="2570"/>
                  </a:lnTo>
                  <a:lnTo>
                    <a:pt x="554" y="2566"/>
                  </a:lnTo>
                  <a:lnTo>
                    <a:pt x="556" y="2566"/>
                  </a:lnTo>
                  <a:lnTo>
                    <a:pt x="556" y="2562"/>
                  </a:lnTo>
                  <a:lnTo>
                    <a:pt x="554" y="2560"/>
                  </a:lnTo>
                  <a:lnTo>
                    <a:pt x="548" y="2554"/>
                  </a:lnTo>
                  <a:lnTo>
                    <a:pt x="548" y="2542"/>
                  </a:lnTo>
                  <a:lnTo>
                    <a:pt x="548" y="2536"/>
                  </a:lnTo>
                  <a:lnTo>
                    <a:pt x="548" y="2532"/>
                  </a:lnTo>
                  <a:lnTo>
                    <a:pt x="548" y="2524"/>
                  </a:lnTo>
                  <a:lnTo>
                    <a:pt x="548" y="2518"/>
                  </a:lnTo>
                  <a:lnTo>
                    <a:pt x="550" y="2514"/>
                  </a:lnTo>
                  <a:lnTo>
                    <a:pt x="556" y="2510"/>
                  </a:lnTo>
                  <a:lnTo>
                    <a:pt x="564" y="2508"/>
                  </a:lnTo>
                  <a:lnTo>
                    <a:pt x="572" y="2502"/>
                  </a:lnTo>
                  <a:lnTo>
                    <a:pt x="584" y="2494"/>
                  </a:lnTo>
                  <a:lnTo>
                    <a:pt x="586" y="2494"/>
                  </a:lnTo>
                  <a:lnTo>
                    <a:pt x="588" y="2494"/>
                  </a:lnTo>
                  <a:lnTo>
                    <a:pt x="590" y="2498"/>
                  </a:lnTo>
                  <a:lnTo>
                    <a:pt x="592" y="2500"/>
                  </a:lnTo>
                  <a:lnTo>
                    <a:pt x="598" y="2502"/>
                  </a:lnTo>
                  <a:lnTo>
                    <a:pt x="604" y="2502"/>
                  </a:lnTo>
                  <a:lnTo>
                    <a:pt x="608" y="2504"/>
                  </a:lnTo>
                  <a:lnTo>
                    <a:pt x="610" y="2506"/>
                  </a:lnTo>
                  <a:lnTo>
                    <a:pt x="616" y="2506"/>
                  </a:lnTo>
                  <a:lnTo>
                    <a:pt x="626" y="2504"/>
                  </a:lnTo>
                  <a:lnTo>
                    <a:pt x="630" y="2504"/>
                  </a:lnTo>
                  <a:lnTo>
                    <a:pt x="634" y="2506"/>
                  </a:lnTo>
                  <a:lnTo>
                    <a:pt x="640" y="2512"/>
                  </a:lnTo>
                  <a:lnTo>
                    <a:pt x="644" y="2516"/>
                  </a:lnTo>
                  <a:lnTo>
                    <a:pt x="646" y="2516"/>
                  </a:lnTo>
                  <a:lnTo>
                    <a:pt x="650" y="2514"/>
                  </a:lnTo>
                  <a:lnTo>
                    <a:pt x="654" y="2516"/>
                  </a:lnTo>
                  <a:lnTo>
                    <a:pt x="656" y="2518"/>
                  </a:lnTo>
                  <a:lnTo>
                    <a:pt x="660" y="2520"/>
                  </a:lnTo>
                  <a:lnTo>
                    <a:pt x="664" y="2520"/>
                  </a:lnTo>
                  <a:lnTo>
                    <a:pt x="678" y="2518"/>
                  </a:lnTo>
                  <a:lnTo>
                    <a:pt x="690" y="2512"/>
                  </a:lnTo>
                  <a:lnTo>
                    <a:pt x="692" y="2508"/>
                  </a:lnTo>
                  <a:lnTo>
                    <a:pt x="694" y="2506"/>
                  </a:lnTo>
                  <a:lnTo>
                    <a:pt x="694" y="2502"/>
                  </a:lnTo>
                  <a:lnTo>
                    <a:pt x="696" y="2500"/>
                  </a:lnTo>
                  <a:lnTo>
                    <a:pt x="704" y="2494"/>
                  </a:lnTo>
                  <a:lnTo>
                    <a:pt x="726" y="2482"/>
                  </a:lnTo>
                  <a:lnTo>
                    <a:pt x="738" y="2476"/>
                  </a:lnTo>
                  <a:lnTo>
                    <a:pt x="748" y="2472"/>
                  </a:lnTo>
                  <a:lnTo>
                    <a:pt x="754" y="2466"/>
                  </a:lnTo>
                  <a:lnTo>
                    <a:pt x="758" y="2462"/>
                  </a:lnTo>
                  <a:lnTo>
                    <a:pt x="762" y="2452"/>
                  </a:lnTo>
                  <a:lnTo>
                    <a:pt x="766" y="2448"/>
                  </a:lnTo>
                  <a:lnTo>
                    <a:pt x="774" y="2444"/>
                  </a:lnTo>
                  <a:lnTo>
                    <a:pt x="780" y="2444"/>
                  </a:lnTo>
                  <a:lnTo>
                    <a:pt x="786" y="2444"/>
                  </a:lnTo>
                  <a:lnTo>
                    <a:pt x="792" y="2448"/>
                  </a:lnTo>
                  <a:lnTo>
                    <a:pt x="798" y="2454"/>
                  </a:lnTo>
                  <a:lnTo>
                    <a:pt x="808" y="2462"/>
                  </a:lnTo>
                  <a:lnTo>
                    <a:pt x="814" y="2466"/>
                  </a:lnTo>
                  <a:lnTo>
                    <a:pt x="820" y="2466"/>
                  </a:lnTo>
                  <a:lnTo>
                    <a:pt x="826" y="2466"/>
                  </a:lnTo>
                  <a:lnTo>
                    <a:pt x="830" y="2468"/>
                  </a:lnTo>
                  <a:lnTo>
                    <a:pt x="832" y="2474"/>
                  </a:lnTo>
                  <a:lnTo>
                    <a:pt x="834" y="2480"/>
                  </a:lnTo>
                  <a:lnTo>
                    <a:pt x="836" y="2494"/>
                  </a:lnTo>
                  <a:lnTo>
                    <a:pt x="838" y="2500"/>
                  </a:lnTo>
                  <a:lnTo>
                    <a:pt x="842" y="2504"/>
                  </a:lnTo>
                  <a:lnTo>
                    <a:pt x="844" y="2508"/>
                  </a:lnTo>
                  <a:lnTo>
                    <a:pt x="846" y="2512"/>
                  </a:lnTo>
                  <a:lnTo>
                    <a:pt x="846" y="2518"/>
                  </a:lnTo>
                  <a:lnTo>
                    <a:pt x="846" y="2522"/>
                  </a:lnTo>
                  <a:lnTo>
                    <a:pt x="846" y="2526"/>
                  </a:lnTo>
                  <a:lnTo>
                    <a:pt x="848" y="2530"/>
                  </a:lnTo>
                  <a:lnTo>
                    <a:pt x="854" y="2536"/>
                  </a:lnTo>
                  <a:lnTo>
                    <a:pt x="870" y="2546"/>
                  </a:lnTo>
                  <a:lnTo>
                    <a:pt x="872" y="2550"/>
                  </a:lnTo>
                  <a:lnTo>
                    <a:pt x="872" y="2556"/>
                  </a:lnTo>
                  <a:lnTo>
                    <a:pt x="872" y="2560"/>
                  </a:lnTo>
                  <a:lnTo>
                    <a:pt x="874" y="2562"/>
                  </a:lnTo>
                  <a:lnTo>
                    <a:pt x="882" y="2564"/>
                  </a:lnTo>
                  <a:lnTo>
                    <a:pt x="890" y="2566"/>
                  </a:lnTo>
                  <a:lnTo>
                    <a:pt x="894" y="2570"/>
                  </a:lnTo>
                  <a:lnTo>
                    <a:pt x="898" y="2576"/>
                  </a:lnTo>
                  <a:lnTo>
                    <a:pt x="902" y="2584"/>
                  </a:lnTo>
                  <a:lnTo>
                    <a:pt x="906" y="2586"/>
                  </a:lnTo>
                  <a:lnTo>
                    <a:pt x="910" y="2588"/>
                  </a:lnTo>
                  <a:lnTo>
                    <a:pt x="920" y="2598"/>
                  </a:lnTo>
                  <a:lnTo>
                    <a:pt x="932" y="2612"/>
                  </a:lnTo>
                  <a:lnTo>
                    <a:pt x="944" y="2620"/>
                  </a:lnTo>
                  <a:lnTo>
                    <a:pt x="956" y="2624"/>
                  </a:lnTo>
                  <a:lnTo>
                    <a:pt x="970" y="2624"/>
                  </a:lnTo>
                  <a:lnTo>
                    <a:pt x="974" y="2626"/>
                  </a:lnTo>
                  <a:lnTo>
                    <a:pt x="978" y="2628"/>
                  </a:lnTo>
                  <a:lnTo>
                    <a:pt x="982" y="2638"/>
                  </a:lnTo>
                  <a:lnTo>
                    <a:pt x="988" y="2646"/>
                  </a:lnTo>
                  <a:lnTo>
                    <a:pt x="990" y="2650"/>
                  </a:lnTo>
                  <a:lnTo>
                    <a:pt x="996" y="2650"/>
                  </a:lnTo>
                  <a:lnTo>
                    <a:pt x="1002" y="2650"/>
                  </a:lnTo>
                  <a:lnTo>
                    <a:pt x="1004" y="2650"/>
                  </a:lnTo>
                  <a:lnTo>
                    <a:pt x="1004" y="2656"/>
                  </a:lnTo>
                  <a:lnTo>
                    <a:pt x="1002" y="2658"/>
                  </a:lnTo>
                  <a:lnTo>
                    <a:pt x="1004" y="2658"/>
                  </a:lnTo>
                  <a:lnTo>
                    <a:pt x="1006" y="2660"/>
                  </a:lnTo>
                  <a:lnTo>
                    <a:pt x="1012" y="2658"/>
                  </a:lnTo>
                  <a:lnTo>
                    <a:pt x="1018" y="2658"/>
                  </a:lnTo>
                  <a:lnTo>
                    <a:pt x="1020" y="2660"/>
                  </a:lnTo>
                  <a:lnTo>
                    <a:pt x="1022" y="2662"/>
                  </a:lnTo>
                  <a:lnTo>
                    <a:pt x="1022" y="2666"/>
                  </a:lnTo>
                  <a:lnTo>
                    <a:pt x="1022" y="2674"/>
                  </a:lnTo>
                  <a:lnTo>
                    <a:pt x="1024" y="2680"/>
                  </a:lnTo>
                  <a:lnTo>
                    <a:pt x="1030" y="2684"/>
                  </a:lnTo>
                  <a:lnTo>
                    <a:pt x="1040" y="2690"/>
                  </a:lnTo>
                  <a:lnTo>
                    <a:pt x="1050" y="2694"/>
                  </a:lnTo>
                  <a:lnTo>
                    <a:pt x="1054" y="2698"/>
                  </a:lnTo>
                  <a:lnTo>
                    <a:pt x="1058" y="2702"/>
                  </a:lnTo>
                  <a:lnTo>
                    <a:pt x="1062" y="2710"/>
                  </a:lnTo>
                  <a:lnTo>
                    <a:pt x="1066" y="2720"/>
                  </a:lnTo>
                  <a:lnTo>
                    <a:pt x="1070" y="2740"/>
                  </a:lnTo>
                  <a:lnTo>
                    <a:pt x="1072" y="2752"/>
                  </a:lnTo>
                  <a:lnTo>
                    <a:pt x="1072" y="2758"/>
                  </a:lnTo>
                  <a:lnTo>
                    <a:pt x="1066" y="2762"/>
                  </a:lnTo>
                  <a:lnTo>
                    <a:pt x="1064" y="2768"/>
                  </a:lnTo>
                  <a:lnTo>
                    <a:pt x="1064" y="2772"/>
                  </a:lnTo>
                  <a:lnTo>
                    <a:pt x="1062" y="2776"/>
                  </a:lnTo>
                  <a:lnTo>
                    <a:pt x="1060" y="2784"/>
                  </a:lnTo>
                  <a:lnTo>
                    <a:pt x="1054" y="2790"/>
                  </a:lnTo>
                  <a:lnTo>
                    <a:pt x="1052" y="2796"/>
                  </a:lnTo>
                  <a:lnTo>
                    <a:pt x="1054" y="2802"/>
                  </a:lnTo>
                  <a:lnTo>
                    <a:pt x="1058" y="2806"/>
                  </a:lnTo>
                  <a:lnTo>
                    <a:pt x="1064" y="2808"/>
                  </a:lnTo>
                  <a:lnTo>
                    <a:pt x="1068" y="2808"/>
                  </a:lnTo>
                  <a:lnTo>
                    <a:pt x="1070" y="2806"/>
                  </a:lnTo>
                  <a:lnTo>
                    <a:pt x="1072" y="2804"/>
                  </a:lnTo>
                  <a:lnTo>
                    <a:pt x="1076" y="2794"/>
                  </a:lnTo>
                  <a:lnTo>
                    <a:pt x="1084" y="2784"/>
                  </a:lnTo>
                  <a:lnTo>
                    <a:pt x="1088" y="2780"/>
                  </a:lnTo>
                  <a:lnTo>
                    <a:pt x="1090" y="2776"/>
                  </a:lnTo>
                  <a:lnTo>
                    <a:pt x="1092" y="2768"/>
                  </a:lnTo>
                  <a:lnTo>
                    <a:pt x="1096" y="2760"/>
                  </a:lnTo>
                  <a:lnTo>
                    <a:pt x="1098" y="2756"/>
                  </a:lnTo>
                  <a:lnTo>
                    <a:pt x="1104" y="2752"/>
                  </a:lnTo>
                  <a:lnTo>
                    <a:pt x="1110" y="2748"/>
                  </a:lnTo>
                  <a:lnTo>
                    <a:pt x="1114" y="2742"/>
                  </a:lnTo>
                  <a:lnTo>
                    <a:pt x="1116" y="2738"/>
                  </a:lnTo>
                  <a:lnTo>
                    <a:pt x="1114" y="2732"/>
                  </a:lnTo>
                  <a:lnTo>
                    <a:pt x="1112" y="2726"/>
                  </a:lnTo>
                  <a:lnTo>
                    <a:pt x="1108" y="2722"/>
                  </a:lnTo>
                  <a:lnTo>
                    <a:pt x="1104" y="2718"/>
                  </a:lnTo>
                  <a:lnTo>
                    <a:pt x="1098" y="2716"/>
                  </a:lnTo>
                  <a:lnTo>
                    <a:pt x="1090" y="2712"/>
                  </a:lnTo>
                  <a:lnTo>
                    <a:pt x="1086" y="2708"/>
                  </a:lnTo>
                  <a:lnTo>
                    <a:pt x="1086" y="2704"/>
                  </a:lnTo>
                  <a:lnTo>
                    <a:pt x="1090" y="2698"/>
                  </a:lnTo>
                  <a:lnTo>
                    <a:pt x="1092" y="2692"/>
                  </a:lnTo>
                  <a:lnTo>
                    <a:pt x="1094" y="2684"/>
                  </a:lnTo>
                  <a:lnTo>
                    <a:pt x="1096" y="2676"/>
                  </a:lnTo>
                  <a:lnTo>
                    <a:pt x="1100" y="2672"/>
                  </a:lnTo>
                  <a:lnTo>
                    <a:pt x="1104" y="2670"/>
                  </a:lnTo>
                  <a:lnTo>
                    <a:pt x="1112" y="2666"/>
                  </a:lnTo>
                  <a:lnTo>
                    <a:pt x="1116" y="2668"/>
                  </a:lnTo>
                  <a:lnTo>
                    <a:pt x="1124" y="2670"/>
                  </a:lnTo>
                  <a:lnTo>
                    <a:pt x="1134" y="2672"/>
                  </a:lnTo>
                  <a:lnTo>
                    <a:pt x="1140" y="2674"/>
                  </a:lnTo>
                  <a:lnTo>
                    <a:pt x="1144" y="2678"/>
                  </a:lnTo>
                  <a:lnTo>
                    <a:pt x="1148" y="2688"/>
                  </a:lnTo>
                  <a:lnTo>
                    <a:pt x="1150" y="2696"/>
                  </a:lnTo>
                  <a:lnTo>
                    <a:pt x="1154" y="2700"/>
                  </a:lnTo>
                  <a:lnTo>
                    <a:pt x="1158" y="2702"/>
                  </a:lnTo>
                  <a:lnTo>
                    <a:pt x="1166" y="2702"/>
                  </a:lnTo>
                  <a:lnTo>
                    <a:pt x="1166" y="2700"/>
                  </a:lnTo>
                  <a:lnTo>
                    <a:pt x="1166" y="2696"/>
                  </a:lnTo>
                  <a:lnTo>
                    <a:pt x="1168" y="2688"/>
                  </a:lnTo>
                  <a:lnTo>
                    <a:pt x="1168" y="2684"/>
                  </a:lnTo>
                  <a:lnTo>
                    <a:pt x="1168" y="2678"/>
                  </a:lnTo>
                  <a:lnTo>
                    <a:pt x="1166" y="2674"/>
                  </a:lnTo>
                  <a:lnTo>
                    <a:pt x="1162" y="2670"/>
                  </a:lnTo>
                  <a:lnTo>
                    <a:pt x="1152" y="2662"/>
                  </a:lnTo>
                  <a:lnTo>
                    <a:pt x="1142" y="2654"/>
                  </a:lnTo>
                  <a:lnTo>
                    <a:pt x="1126" y="2646"/>
                  </a:lnTo>
                  <a:lnTo>
                    <a:pt x="1120" y="2642"/>
                  </a:lnTo>
                  <a:lnTo>
                    <a:pt x="1114" y="2636"/>
                  </a:lnTo>
                  <a:lnTo>
                    <a:pt x="1110" y="2632"/>
                  </a:lnTo>
                  <a:lnTo>
                    <a:pt x="1102" y="2628"/>
                  </a:lnTo>
                  <a:lnTo>
                    <a:pt x="1082" y="2620"/>
                  </a:lnTo>
                  <a:lnTo>
                    <a:pt x="1074" y="2616"/>
                  </a:lnTo>
                  <a:lnTo>
                    <a:pt x="1068" y="2610"/>
                  </a:lnTo>
                  <a:lnTo>
                    <a:pt x="1066" y="2606"/>
                  </a:lnTo>
                  <a:lnTo>
                    <a:pt x="1066" y="2602"/>
                  </a:lnTo>
                  <a:lnTo>
                    <a:pt x="1070" y="2600"/>
                  </a:lnTo>
                  <a:lnTo>
                    <a:pt x="1074" y="2594"/>
                  </a:lnTo>
                  <a:lnTo>
                    <a:pt x="1076" y="2592"/>
                  </a:lnTo>
                  <a:lnTo>
                    <a:pt x="1074" y="2590"/>
                  </a:lnTo>
                  <a:lnTo>
                    <a:pt x="1068" y="2588"/>
                  </a:lnTo>
                  <a:lnTo>
                    <a:pt x="1060" y="2586"/>
                  </a:lnTo>
                  <a:lnTo>
                    <a:pt x="1036" y="2584"/>
                  </a:lnTo>
                  <a:lnTo>
                    <a:pt x="1026" y="2580"/>
                  </a:lnTo>
                  <a:lnTo>
                    <a:pt x="1016" y="2576"/>
                  </a:lnTo>
                  <a:lnTo>
                    <a:pt x="1002" y="2560"/>
                  </a:lnTo>
                  <a:lnTo>
                    <a:pt x="990" y="2544"/>
                  </a:lnTo>
                  <a:lnTo>
                    <a:pt x="984" y="2530"/>
                  </a:lnTo>
                  <a:lnTo>
                    <a:pt x="978" y="2518"/>
                  </a:lnTo>
                  <a:lnTo>
                    <a:pt x="974" y="2498"/>
                  </a:lnTo>
                  <a:lnTo>
                    <a:pt x="970" y="2492"/>
                  </a:lnTo>
                  <a:lnTo>
                    <a:pt x="966" y="2490"/>
                  </a:lnTo>
                  <a:lnTo>
                    <a:pt x="958" y="2488"/>
                  </a:lnTo>
                  <a:lnTo>
                    <a:pt x="950" y="2484"/>
                  </a:lnTo>
                  <a:lnTo>
                    <a:pt x="944" y="2476"/>
                  </a:lnTo>
                  <a:lnTo>
                    <a:pt x="934" y="2468"/>
                  </a:lnTo>
                  <a:lnTo>
                    <a:pt x="928" y="2462"/>
                  </a:lnTo>
                  <a:lnTo>
                    <a:pt x="922" y="2456"/>
                  </a:lnTo>
                  <a:lnTo>
                    <a:pt x="920" y="2448"/>
                  </a:lnTo>
                  <a:lnTo>
                    <a:pt x="918" y="2442"/>
                  </a:lnTo>
                  <a:lnTo>
                    <a:pt x="916" y="2434"/>
                  </a:lnTo>
                  <a:lnTo>
                    <a:pt x="918" y="2428"/>
                  </a:lnTo>
                  <a:lnTo>
                    <a:pt x="920" y="2424"/>
                  </a:lnTo>
                  <a:lnTo>
                    <a:pt x="922" y="2422"/>
                  </a:lnTo>
                  <a:lnTo>
                    <a:pt x="926" y="2420"/>
                  </a:lnTo>
                  <a:lnTo>
                    <a:pt x="928" y="2418"/>
                  </a:lnTo>
                  <a:lnTo>
                    <a:pt x="926" y="2414"/>
                  </a:lnTo>
                  <a:lnTo>
                    <a:pt x="918" y="2400"/>
                  </a:lnTo>
                  <a:lnTo>
                    <a:pt x="914" y="2394"/>
                  </a:lnTo>
                  <a:lnTo>
                    <a:pt x="916" y="2388"/>
                  </a:lnTo>
                  <a:lnTo>
                    <a:pt x="920" y="2384"/>
                  </a:lnTo>
                  <a:lnTo>
                    <a:pt x="924" y="2386"/>
                  </a:lnTo>
                  <a:lnTo>
                    <a:pt x="926" y="2388"/>
                  </a:lnTo>
                  <a:lnTo>
                    <a:pt x="930" y="2388"/>
                  </a:lnTo>
                  <a:lnTo>
                    <a:pt x="934" y="2384"/>
                  </a:lnTo>
                  <a:lnTo>
                    <a:pt x="940" y="2378"/>
                  </a:lnTo>
                  <a:lnTo>
                    <a:pt x="950" y="2372"/>
                  </a:lnTo>
                  <a:lnTo>
                    <a:pt x="956" y="2370"/>
                  </a:lnTo>
                  <a:lnTo>
                    <a:pt x="958" y="2372"/>
                  </a:lnTo>
                  <a:lnTo>
                    <a:pt x="960" y="2374"/>
                  </a:lnTo>
                  <a:lnTo>
                    <a:pt x="966" y="2374"/>
                  </a:lnTo>
                  <a:lnTo>
                    <a:pt x="972" y="2372"/>
                  </a:lnTo>
                  <a:lnTo>
                    <a:pt x="974" y="2374"/>
                  </a:lnTo>
                  <a:lnTo>
                    <a:pt x="974" y="2378"/>
                  </a:lnTo>
                  <a:lnTo>
                    <a:pt x="974" y="2380"/>
                  </a:lnTo>
                  <a:lnTo>
                    <a:pt x="972" y="2382"/>
                  </a:lnTo>
                  <a:lnTo>
                    <a:pt x="970" y="2382"/>
                  </a:lnTo>
                  <a:lnTo>
                    <a:pt x="968" y="2384"/>
                  </a:lnTo>
                  <a:lnTo>
                    <a:pt x="968" y="2386"/>
                  </a:lnTo>
                  <a:lnTo>
                    <a:pt x="970" y="2398"/>
                  </a:lnTo>
                  <a:lnTo>
                    <a:pt x="976" y="2414"/>
                  </a:lnTo>
                  <a:lnTo>
                    <a:pt x="982" y="2426"/>
                  </a:lnTo>
                  <a:lnTo>
                    <a:pt x="986" y="2428"/>
                  </a:lnTo>
                  <a:lnTo>
                    <a:pt x="988" y="2424"/>
                  </a:lnTo>
                  <a:lnTo>
                    <a:pt x="994" y="2402"/>
                  </a:lnTo>
                  <a:lnTo>
                    <a:pt x="996" y="2398"/>
                  </a:lnTo>
                  <a:lnTo>
                    <a:pt x="1000" y="2394"/>
                  </a:lnTo>
                  <a:lnTo>
                    <a:pt x="1004" y="2394"/>
                  </a:lnTo>
                  <a:lnTo>
                    <a:pt x="1008" y="2398"/>
                  </a:lnTo>
                  <a:lnTo>
                    <a:pt x="1016" y="2404"/>
                  </a:lnTo>
                  <a:lnTo>
                    <a:pt x="1020" y="2410"/>
                  </a:lnTo>
                  <a:lnTo>
                    <a:pt x="1022" y="2414"/>
                  </a:lnTo>
                  <a:lnTo>
                    <a:pt x="1022" y="2420"/>
                  </a:lnTo>
                  <a:lnTo>
                    <a:pt x="1024" y="2428"/>
                  </a:lnTo>
                  <a:lnTo>
                    <a:pt x="1026" y="2434"/>
                  </a:lnTo>
                  <a:lnTo>
                    <a:pt x="1030" y="2440"/>
                  </a:lnTo>
                  <a:lnTo>
                    <a:pt x="1034" y="2446"/>
                  </a:lnTo>
                  <a:lnTo>
                    <a:pt x="1036" y="2450"/>
                  </a:lnTo>
                  <a:lnTo>
                    <a:pt x="1036" y="2452"/>
                  </a:lnTo>
                  <a:lnTo>
                    <a:pt x="1034" y="2454"/>
                  </a:lnTo>
                  <a:lnTo>
                    <a:pt x="1034" y="2456"/>
                  </a:lnTo>
                  <a:lnTo>
                    <a:pt x="1034" y="2460"/>
                  </a:lnTo>
                  <a:lnTo>
                    <a:pt x="1038" y="2464"/>
                  </a:lnTo>
                  <a:lnTo>
                    <a:pt x="1046" y="2472"/>
                  </a:lnTo>
                  <a:lnTo>
                    <a:pt x="1056" y="2480"/>
                  </a:lnTo>
                  <a:lnTo>
                    <a:pt x="1062" y="2486"/>
                  </a:lnTo>
                  <a:lnTo>
                    <a:pt x="1066" y="2494"/>
                  </a:lnTo>
                  <a:lnTo>
                    <a:pt x="1066" y="2496"/>
                  </a:lnTo>
                  <a:lnTo>
                    <a:pt x="1068" y="2496"/>
                  </a:lnTo>
                  <a:lnTo>
                    <a:pt x="1076" y="2496"/>
                  </a:lnTo>
                  <a:lnTo>
                    <a:pt x="1084" y="2496"/>
                  </a:lnTo>
                  <a:lnTo>
                    <a:pt x="1090" y="2498"/>
                  </a:lnTo>
                  <a:lnTo>
                    <a:pt x="1102" y="2504"/>
                  </a:lnTo>
                  <a:lnTo>
                    <a:pt x="1114" y="2516"/>
                  </a:lnTo>
                  <a:lnTo>
                    <a:pt x="1128" y="2528"/>
                  </a:lnTo>
                  <a:lnTo>
                    <a:pt x="1114" y="2524"/>
                  </a:lnTo>
                  <a:lnTo>
                    <a:pt x="1110" y="2524"/>
                  </a:lnTo>
                  <a:lnTo>
                    <a:pt x="1110" y="2526"/>
                  </a:lnTo>
                  <a:lnTo>
                    <a:pt x="1116" y="2530"/>
                  </a:lnTo>
                  <a:lnTo>
                    <a:pt x="1134" y="2536"/>
                  </a:lnTo>
                  <a:lnTo>
                    <a:pt x="1144" y="2540"/>
                  </a:lnTo>
                  <a:lnTo>
                    <a:pt x="1152" y="2544"/>
                  </a:lnTo>
                  <a:lnTo>
                    <a:pt x="1160" y="2552"/>
                  </a:lnTo>
                  <a:lnTo>
                    <a:pt x="1162" y="2558"/>
                  </a:lnTo>
                  <a:lnTo>
                    <a:pt x="1164" y="2560"/>
                  </a:lnTo>
                  <a:lnTo>
                    <a:pt x="1166" y="2560"/>
                  </a:lnTo>
                  <a:lnTo>
                    <a:pt x="1174" y="2560"/>
                  </a:lnTo>
                  <a:lnTo>
                    <a:pt x="1176" y="2562"/>
                  </a:lnTo>
                  <a:lnTo>
                    <a:pt x="1184" y="2566"/>
                  </a:lnTo>
                  <a:lnTo>
                    <a:pt x="1188" y="2568"/>
                  </a:lnTo>
                  <a:lnTo>
                    <a:pt x="1190" y="2574"/>
                  </a:lnTo>
                  <a:lnTo>
                    <a:pt x="1190" y="2582"/>
                  </a:lnTo>
                  <a:lnTo>
                    <a:pt x="1192" y="2584"/>
                  </a:lnTo>
                  <a:lnTo>
                    <a:pt x="1196" y="2586"/>
                  </a:lnTo>
                  <a:lnTo>
                    <a:pt x="1204" y="2588"/>
                  </a:lnTo>
                  <a:lnTo>
                    <a:pt x="1208" y="2590"/>
                  </a:lnTo>
                  <a:lnTo>
                    <a:pt x="1208" y="2596"/>
                  </a:lnTo>
                  <a:lnTo>
                    <a:pt x="1208" y="2610"/>
                  </a:lnTo>
                  <a:lnTo>
                    <a:pt x="1206" y="2626"/>
                  </a:lnTo>
                  <a:lnTo>
                    <a:pt x="1206" y="2632"/>
                  </a:lnTo>
                  <a:lnTo>
                    <a:pt x="1206" y="2636"/>
                  </a:lnTo>
                  <a:lnTo>
                    <a:pt x="1206" y="2638"/>
                  </a:lnTo>
                  <a:lnTo>
                    <a:pt x="1206" y="2640"/>
                  </a:lnTo>
                  <a:lnTo>
                    <a:pt x="1204" y="2646"/>
                  </a:lnTo>
                  <a:lnTo>
                    <a:pt x="1200" y="2652"/>
                  </a:lnTo>
                  <a:lnTo>
                    <a:pt x="1200" y="2656"/>
                  </a:lnTo>
                  <a:lnTo>
                    <a:pt x="1202" y="2662"/>
                  </a:lnTo>
                  <a:lnTo>
                    <a:pt x="1202" y="2666"/>
                  </a:lnTo>
                  <a:lnTo>
                    <a:pt x="1202" y="2670"/>
                  </a:lnTo>
                  <a:lnTo>
                    <a:pt x="1202" y="2672"/>
                  </a:lnTo>
                  <a:lnTo>
                    <a:pt x="1200" y="2674"/>
                  </a:lnTo>
                  <a:lnTo>
                    <a:pt x="1202" y="2674"/>
                  </a:lnTo>
                  <a:lnTo>
                    <a:pt x="1208" y="2680"/>
                  </a:lnTo>
                  <a:lnTo>
                    <a:pt x="1216" y="2686"/>
                  </a:lnTo>
                  <a:lnTo>
                    <a:pt x="1222" y="2690"/>
                  </a:lnTo>
                  <a:lnTo>
                    <a:pt x="1224" y="2696"/>
                  </a:lnTo>
                  <a:lnTo>
                    <a:pt x="1224" y="2700"/>
                  </a:lnTo>
                  <a:lnTo>
                    <a:pt x="1226" y="2706"/>
                  </a:lnTo>
                  <a:lnTo>
                    <a:pt x="1228" y="2708"/>
                  </a:lnTo>
                  <a:lnTo>
                    <a:pt x="1230" y="2710"/>
                  </a:lnTo>
                  <a:lnTo>
                    <a:pt x="1240" y="2726"/>
                  </a:lnTo>
                  <a:lnTo>
                    <a:pt x="1246" y="2736"/>
                  </a:lnTo>
                  <a:lnTo>
                    <a:pt x="1250" y="2740"/>
                  </a:lnTo>
                  <a:lnTo>
                    <a:pt x="1254" y="2744"/>
                  </a:lnTo>
                  <a:lnTo>
                    <a:pt x="1258" y="2748"/>
                  </a:lnTo>
                  <a:lnTo>
                    <a:pt x="1260" y="2748"/>
                  </a:lnTo>
                  <a:lnTo>
                    <a:pt x="1260" y="2746"/>
                  </a:lnTo>
                  <a:lnTo>
                    <a:pt x="1262" y="2746"/>
                  </a:lnTo>
                  <a:lnTo>
                    <a:pt x="1266" y="2746"/>
                  </a:lnTo>
                  <a:lnTo>
                    <a:pt x="1272" y="2750"/>
                  </a:lnTo>
                  <a:lnTo>
                    <a:pt x="1274" y="2752"/>
                  </a:lnTo>
                  <a:lnTo>
                    <a:pt x="1266" y="2754"/>
                  </a:lnTo>
                  <a:lnTo>
                    <a:pt x="1258" y="2754"/>
                  </a:lnTo>
                  <a:lnTo>
                    <a:pt x="1258" y="2758"/>
                  </a:lnTo>
                  <a:lnTo>
                    <a:pt x="1260" y="2762"/>
                  </a:lnTo>
                  <a:lnTo>
                    <a:pt x="1268" y="2772"/>
                  </a:lnTo>
                  <a:lnTo>
                    <a:pt x="1272" y="2780"/>
                  </a:lnTo>
                  <a:lnTo>
                    <a:pt x="1274" y="2786"/>
                  </a:lnTo>
                  <a:lnTo>
                    <a:pt x="1276" y="2786"/>
                  </a:lnTo>
                  <a:lnTo>
                    <a:pt x="1280" y="2784"/>
                  </a:lnTo>
                  <a:lnTo>
                    <a:pt x="1284" y="2780"/>
                  </a:lnTo>
                  <a:lnTo>
                    <a:pt x="1286" y="2782"/>
                  </a:lnTo>
                  <a:lnTo>
                    <a:pt x="1290" y="2782"/>
                  </a:lnTo>
                  <a:lnTo>
                    <a:pt x="1300" y="2782"/>
                  </a:lnTo>
                  <a:lnTo>
                    <a:pt x="1312" y="2780"/>
                  </a:lnTo>
                  <a:lnTo>
                    <a:pt x="1316" y="2782"/>
                  </a:lnTo>
                  <a:lnTo>
                    <a:pt x="1318" y="2784"/>
                  </a:lnTo>
                  <a:lnTo>
                    <a:pt x="1324" y="2784"/>
                  </a:lnTo>
                  <a:lnTo>
                    <a:pt x="1330" y="2782"/>
                  </a:lnTo>
                  <a:lnTo>
                    <a:pt x="1336" y="2786"/>
                  </a:lnTo>
                  <a:lnTo>
                    <a:pt x="1342" y="2790"/>
                  </a:lnTo>
                  <a:lnTo>
                    <a:pt x="1348" y="2790"/>
                  </a:lnTo>
                  <a:lnTo>
                    <a:pt x="1354" y="2790"/>
                  </a:lnTo>
                  <a:lnTo>
                    <a:pt x="1358" y="2792"/>
                  </a:lnTo>
                  <a:lnTo>
                    <a:pt x="1358" y="2794"/>
                  </a:lnTo>
                  <a:lnTo>
                    <a:pt x="1358" y="2796"/>
                  </a:lnTo>
                  <a:lnTo>
                    <a:pt x="1350" y="2800"/>
                  </a:lnTo>
                  <a:lnTo>
                    <a:pt x="1342" y="2802"/>
                  </a:lnTo>
                  <a:lnTo>
                    <a:pt x="1336" y="2800"/>
                  </a:lnTo>
                  <a:lnTo>
                    <a:pt x="1322" y="2792"/>
                  </a:lnTo>
                  <a:lnTo>
                    <a:pt x="1312" y="2788"/>
                  </a:lnTo>
                  <a:lnTo>
                    <a:pt x="1306" y="2786"/>
                  </a:lnTo>
                  <a:lnTo>
                    <a:pt x="1302" y="2786"/>
                  </a:lnTo>
                  <a:lnTo>
                    <a:pt x="1298" y="2792"/>
                  </a:lnTo>
                  <a:lnTo>
                    <a:pt x="1296" y="2794"/>
                  </a:lnTo>
                  <a:lnTo>
                    <a:pt x="1292" y="2794"/>
                  </a:lnTo>
                  <a:lnTo>
                    <a:pt x="1288" y="2792"/>
                  </a:lnTo>
                  <a:lnTo>
                    <a:pt x="1282" y="2792"/>
                  </a:lnTo>
                  <a:lnTo>
                    <a:pt x="1282" y="2794"/>
                  </a:lnTo>
                  <a:lnTo>
                    <a:pt x="1280" y="2798"/>
                  </a:lnTo>
                  <a:lnTo>
                    <a:pt x="1280" y="2802"/>
                  </a:lnTo>
                  <a:lnTo>
                    <a:pt x="1278" y="2804"/>
                  </a:lnTo>
                  <a:lnTo>
                    <a:pt x="1274" y="2808"/>
                  </a:lnTo>
                  <a:lnTo>
                    <a:pt x="1272" y="2808"/>
                  </a:lnTo>
                  <a:lnTo>
                    <a:pt x="1276" y="2812"/>
                  </a:lnTo>
                  <a:lnTo>
                    <a:pt x="1280" y="2816"/>
                  </a:lnTo>
                  <a:lnTo>
                    <a:pt x="1280" y="2820"/>
                  </a:lnTo>
                  <a:lnTo>
                    <a:pt x="1280" y="2824"/>
                  </a:lnTo>
                  <a:lnTo>
                    <a:pt x="1286" y="2824"/>
                  </a:lnTo>
                  <a:lnTo>
                    <a:pt x="1288" y="2824"/>
                  </a:lnTo>
                  <a:lnTo>
                    <a:pt x="1292" y="2826"/>
                  </a:lnTo>
                  <a:lnTo>
                    <a:pt x="1294" y="2832"/>
                  </a:lnTo>
                  <a:lnTo>
                    <a:pt x="1294" y="2838"/>
                  </a:lnTo>
                  <a:lnTo>
                    <a:pt x="1292" y="2844"/>
                  </a:lnTo>
                  <a:lnTo>
                    <a:pt x="1292" y="2848"/>
                  </a:lnTo>
                  <a:lnTo>
                    <a:pt x="1292" y="2854"/>
                  </a:lnTo>
                  <a:lnTo>
                    <a:pt x="1298" y="2864"/>
                  </a:lnTo>
                  <a:lnTo>
                    <a:pt x="1300" y="2866"/>
                  </a:lnTo>
                  <a:lnTo>
                    <a:pt x="1304" y="2868"/>
                  </a:lnTo>
                  <a:lnTo>
                    <a:pt x="1306" y="2866"/>
                  </a:lnTo>
                  <a:lnTo>
                    <a:pt x="1308" y="2862"/>
                  </a:lnTo>
                  <a:lnTo>
                    <a:pt x="1308" y="2856"/>
                  </a:lnTo>
                  <a:lnTo>
                    <a:pt x="1310" y="2854"/>
                  </a:lnTo>
                  <a:lnTo>
                    <a:pt x="1314" y="2854"/>
                  </a:lnTo>
                  <a:lnTo>
                    <a:pt x="1316" y="2856"/>
                  </a:lnTo>
                  <a:lnTo>
                    <a:pt x="1320" y="2866"/>
                  </a:lnTo>
                  <a:lnTo>
                    <a:pt x="1322" y="2880"/>
                  </a:lnTo>
                  <a:lnTo>
                    <a:pt x="1324" y="2888"/>
                  </a:lnTo>
                  <a:lnTo>
                    <a:pt x="1326" y="2888"/>
                  </a:lnTo>
                  <a:lnTo>
                    <a:pt x="1328" y="2888"/>
                  </a:lnTo>
                  <a:lnTo>
                    <a:pt x="1330" y="2882"/>
                  </a:lnTo>
                  <a:lnTo>
                    <a:pt x="1332" y="2874"/>
                  </a:lnTo>
                  <a:lnTo>
                    <a:pt x="1334" y="2866"/>
                  </a:lnTo>
                  <a:lnTo>
                    <a:pt x="1336" y="2866"/>
                  </a:lnTo>
                  <a:lnTo>
                    <a:pt x="1338" y="2868"/>
                  </a:lnTo>
                  <a:lnTo>
                    <a:pt x="1342" y="2872"/>
                  </a:lnTo>
                  <a:lnTo>
                    <a:pt x="1348" y="2882"/>
                  </a:lnTo>
                  <a:lnTo>
                    <a:pt x="1350" y="2886"/>
                  </a:lnTo>
                  <a:lnTo>
                    <a:pt x="1354" y="2888"/>
                  </a:lnTo>
                  <a:lnTo>
                    <a:pt x="1356" y="2886"/>
                  </a:lnTo>
                  <a:lnTo>
                    <a:pt x="1356" y="2884"/>
                  </a:lnTo>
                  <a:lnTo>
                    <a:pt x="1356" y="2876"/>
                  </a:lnTo>
                  <a:lnTo>
                    <a:pt x="1348" y="2854"/>
                  </a:lnTo>
                  <a:lnTo>
                    <a:pt x="1340" y="2834"/>
                  </a:lnTo>
                  <a:lnTo>
                    <a:pt x="1338" y="2828"/>
                  </a:lnTo>
                  <a:lnTo>
                    <a:pt x="1338" y="2826"/>
                  </a:lnTo>
                  <a:lnTo>
                    <a:pt x="1340" y="2824"/>
                  </a:lnTo>
                  <a:lnTo>
                    <a:pt x="1346" y="2826"/>
                  </a:lnTo>
                  <a:lnTo>
                    <a:pt x="1350" y="2828"/>
                  </a:lnTo>
                  <a:lnTo>
                    <a:pt x="1352" y="2832"/>
                  </a:lnTo>
                  <a:lnTo>
                    <a:pt x="1354" y="2838"/>
                  </a:lnTo>
                  <a:lnTo>
                    <a:pt x="1356" y="2840"/>
                  </a:lnTo>
                  <a:lnTo>
                    <a:pt x="1358" y="2840"/>
                  </a:lnTo>
                  <a:lnTo>
                    <a:pt x="1368" y="2836"/>
                  </a:lnTo>
                  <a:lnTo>
                    <a:pt x="1370" y="2834"/>
                  </a:lnTo>
                  <a:lnTo>
                    <a:pt x="1372" y="2832"/>
                  </a:lnTo>
                  <a:lnTo>
                    <a:pt x="1370" y="2828"/>
                  </a:lnTo>
                  <a:lnTo>
                    <a:pt x="1366" y="2824"/>
                  </a:lnTo>
                  <a:lnTo>
                    <a:pt x="1360" y="2822"/>
                  </a:lnTo>
                  <a:lnTo>
                    <a:pt x="1356" y="2822"/>
                  </a:lnTo>
                  <a:lnTo>
                    <a:pt x="1356" y="2820"/>
                  </a:lnTo>
                  <a:lnTo>
                    <a:pt x="1356" y="2816"/>
                  </a:lnTo>
                  <a:lnTo>
                    <a:pt x="1354" y="2812"/>
                  </a:lnTo>
                  <a:lnTo>
                    <a:pt x="1352" y="2810"/>
                  </a:lnTo>
                  <a:lnTo>
                    <a:pt x="1354" y="2808"/>
                  </a:lnTo>
                  <a:lnTo>
                    <a:pt x="1360" y="2802"/>
                  </a:lnTo>
                  <a:lnTo>
                    <a:pt x="1368" y="2800"/>
                  </a:lnTo>
                  <a:lnTo>
                    <a:pt x="1370" y="2800"/>
                  </a:lnTo>
                  <a:lnTo>
                    <a:pt x="1374" y="2802"/>
                  </a:lnTo>
                  <a:lnTo>
                    <a:pt x="1382" y="2816"/>
                  </a:lnTo>
                  <a:lnTo>
                    <a:pt x="1388" y="2820"/>
                  </a:lnTo>
                  <a:lnTo>
                    <a:pt x="1390" y="2820"/>
                  </a:lnTo>
                  <a:lnTo>
                    <a:pt x="1392" y="2820"/>
                  </a:lnTo>
                  <a:lnTo>
                    <a:pt x="1394" y="2818"/>
                  </a:lnTo>
                  <a:lnTo>
                    <a:pt x="1394" y="2816"/>
                  </a:lnTo>
                  <a:lnTo>
                    <a:pt x="1394" y="2810"/>
                  </a:lnTo>
                  <a:lnTo>
                    <a:pt x="1392" y="2804"/>
                  </a:lnTo>
                  <a:lnTo>
                    <a:pt x="1392" y="2796"/>
                  </a:lnTo>
                  <a:lnTo>
                    <a:pt x="1392" y="2794"/>
                  </a:lnTo>
                  <a:lnTo>
                    <a:pt x="1390" y="2790"/>
                  </a:lnTo>
                  <a:lnTo>
                    <a:pt x="1386" y="2788"/>
                  </a:lnTo>
                  <a:lnTo>
                    <a:pt x="1378" y="2784"/>
                  </a:lnTo>
                  <a:lnTo>
                    <a:pt x="1376" y="2782"/>
                  </a:lnTo>
                  <a:lnTo>
                    <a:pt x="1374" y="2780"/>
                  </a:lnTo>
                  <a:lnTo>
                    <a:pt x="1370" y="2774"/>
                  </a:lnTo>
                  <a:lnTo>
                    <a:pt x="1366" y="2774"/>
                  </a:lnTo>
                  <a:lnTo>
                    <a:pt x="1364" y="2772"/>
                  </a:lnTo>
                  <a:lnTo>
                    <a:pt x="1360" y="2768"/>
                  </a:lnTo>
                  <a:lnTo>
                    <a:pt x="1358" y="2764"/>
                  </a:lnTo>
                  <a:lnTo>
                    <a:pt x="1352" y="2762"/>
                  </a:lnTo>
                  <a:lnTo>
                    <a:pt x="1340" y="2758"/>
                  </a:lnTo>
                  <a:lnTo>
                    <a:pt x="1332" y="2754"/>
                  </a:lnTo>
                  <a:lnTo>
                    <a:pt x="1332" y="2752"/>
                  </a:lnTo>
                  <a:lnTo>
                    <a:pt x="1338" y="2752"/>
                  </a:lnTo>
                  <a:lnTo>
                    <a:pt x="1346" y="2750"/>
                  </a:lnTo>
                  <a:lnTo>
                    <a:pt x="1348" y="2746"/>
                  </a:lnTo>
                  <a:lnTo>
                    <a:pt x="1348" y="2744"/>
                  </a:lnTo>
                  <a:lnTo>
                    <a:pt x="1346" y="2740"/>
                  </a:lnTo>
                  <a:lnTo>
                    <a:pt x="1344" y="2732"/>
                  </a:lnTo>
                  <a:lnTo>
                    <a:pt x="1344" y="2730"/>
                  </a:lnTo>
                  <a:lnTo>
                    <a:pt x="1348" y="2730"/>
                  </a:lnTo>
                  <a:lnTo>
                    <a:pt x="1352" y="2730"/>
                  </a:lnTo>
                  <a:lnTo>
                    <a:pt x="1354" y="2732"/>
                  </a:lnTo>
                  <a:lnTo>
                    <a:pt x="1354" y="2738"/>
                  </a:lnTo>
                  <a:lnTo>
                    <a:pt x="1354" y="2742"/>
                  </a:lnTo>
                  <a:lnTo>
                    <a:pt x="1356" y="2742"/>
                  </a:lnTo>
                  <a:lnTo>
                    <a:pt x="1358" y="2742"/>
                  </a:lnTo>
                  <a:lnTo>
                    <a:pt x="1360" y="2738"/>
                  </a:lnTo>
                  <a:lnTo>
                    <a:pt x="1360" y="2736"/>
                  </a:lnTo>
                  <a:lnTo>
                    <a:pt x="1360" y="2728"/>
                  </a:lnTo>
                  <a:lnTo>
                    <a:pt x="1354" y="2720"/>
                  </a:lnTo>
                  <a:lnTo>
                    <a:pt x="1348" y="2710"/>
                  </a:lnTo>
                  <a:lnTo>
                    <a:pt x="1340" y="2702"/>
                  </a:lnTo>
                  <a:lnTo>
                    <a:pt x="1334" y="2692"/>
                  </a:lnTo>
                  <a:lnTo>
                    <a:pt x="1330" y="2682"/>
                  </a:lnTo>
                  <a:lnTo>
                    <a:pt x="1330" y="2678"/>
                  </a:lnTo>
                  <a:lnTo>
                    <a:pt x="1332" y="2674"/>
                  </a:lnTo>
                  <a:lnTo>
                    <a:pt x="1336" y="2666"/>
                  </a:lnTo>
                  <a:lnTo>
                    <a:pt x="1340" y="2660"/>
                  </a:lnTo>
                  <a:lnTo>
                    <a:pt x="1344" y="2660"/>
                  </a:lnTo>
                  <a:lnTo>
                    <a:pt x="1346" y="2660"/>
                  </a:lnTo>
                  <a:lnTo>
                    <a:pt x="1346" y="2662"/>
                  </a:lnTo>
                  <a:lnTo>
                    <a:pt x="1346" y="2668"/>
                  </a:lnTo>
                  <a:lnTo>
                    <a:pt x="1346" y="2670"/>
                  </a:lnTo>
                  <a:lnTo>
                    <a:pt x="1346" y="2672"/>
                  </a:lnTo>
                  <a:lnTo>
                    <a:pt x="1352" y="2674"/>
                  </a:lnTo>
                  <a:lnTo>
                    <a:pt x="1358" y="2676"/>
                  </a:lnTo>
                  <a:lnTo>
                    <a:pt x="1360" y="2680"/>
                  </a:lnTo>
                  <a:lnTo>
                    <a:pt x="1362" y="2686"/>
                  </a:lnTo>
                  <a:lnTo>
                    <a:pt x="1362" y="2690"/>
                  </a:lnTo>
                  <a:lnTo>
                    <a:pt x="1366" y="2694"/>
                  </a:lnTo>
                  <a:lnTo>
                    <a:pt x="1372" y="2696"/>
                  </a:lnTo>
                  <a:lnTo>
                    <a:pt x="1374" y="2696"/>
                  </a:lnTo>
                  <a:lnTo>
                    <a:pt x="1376" y="2696"/>
                  </a:lnTo>
                  <a:lnTo>
                    <a:pt x="1376" y="2694"/>
                  </a:lnTo>
                  <a:lnTo>
                    <a:pt x="1374" y="2690"/>
                  </a:lnTo>
                  <a:lnTo>
                    <a:pt x="1368" y="2684"/>
                  </a:lnTo>
                  <a:lnTo>
                    <a:pt x="1368" y="2678"/>
                  </a:lnTo>
                  <a:lnTo>
                    <a:pt x="1370" y="2678"/>
                  </a:lnTo>
                  <a:lnTo>
                    <a:pt x="1378" y="2684"/>
                  </a:lnTo>
                  <a:lnTo>
                    <a:pt x="1386" y="2692"/>
                  </a:lnTo>
                  <a:lnTo>
                    <a:pt x="1390" y="2694"/>
                  </a:lnTo>
                  <a:lnTo>
                    <a:pt x="1392" y="2694"/>
                  </a:lnTo>
                  <a:lnTo>
                    <a:pt x="1390" y="2692"/>
                  </a:lnTo>
                  <a:lnTo>
                    <a:pt x="1386" y="2684"/>
                  </a:lnTo>
                  <a:lnTo>
                    <a:pt x="1380" y="2676"/>
                  </a:lnTo>
                  <a:lnTo>
                    <a:pt x="1380" y="2674"/>
                  </a:lnTo>
                  <a:lnTo>
                    <a:pt x="1382" y="2674"/>
                  </a:lnTo>
                  <a:lnTo>
                    <a:pt x="1394" y="2680"/>
                  </a:lnTo>
                  <a:lnTo>
                    <a:pt x="1402" y="2684"/>
                  </a:lnTo>
                  <a:lnTo>
                    <a:pt x="1406" y="2684"/>
                  </a:lnTo>
                  <a:lnTo>
                    <a:pt x="1404" y="2682"/>
                  </a:lnTo>
                  <a:lnTo>
                    <a:pt x="1400" y="2676"/>
                  </a:lnTo>
                  <a:lnTo>
                    <a:pt x="1392" y="2670"/>
                  </a:lnTo>
                  <a:lnTo>
                    <a:pt x="1386" y="2668"/>
                  </a:lnTo>
                  <a:lnTo>
                    <a:pt x="1384" y="2668"/>
                  </a:lnTo>
                  <a:lnTo>
                    <a:pt x="1384" y="2664"/>
                  </a:lnTo>
                  <a:lnTo>
                    <a:pt x="1384" y="2662"/>
                  </a:lnTo>
                  <a:lnTo>
                    <a:pt x="1384" y="2660"/>
                  </a:lnTo>
                  <a:lnTo>
                    <a:pt x="1380" y="2656"/>
                  </a:lnTo>
                  <a:lnTo>
                    <a:pt x="1380" y="2654"/>
                  </a:lnTo>
                  <a:lnTo>
                    <a:pt x="1388" y="2652"/>
                  </a:lnTo>
                  <a:lnTo>
                    <a:pt x="1392" y="2652"/>
                  </a:lnTo>
                  <a:lnTo>
                    <a:pt x="1398" y="2650"/>
                  </a:lnTo>
                  <a:lnTo>
                    <a:pt x="1404" y="2644"/>
                  </a:lnTo>
                  <a:lnTo>
                    <a:pt x="1408" y="2642"/>
                  </a:lnTo>
                  <a:lnTo>
                    <a:pt x="1412" y="2640"/>
                  </a:lnTo>
                  <a:lnTo>
                    <a:pt x="1418" y="2642"/>
                  </a:lnTo>
                  <a:lnTo>
                    <a:pt x="1422" y="2644"/>
                  </a:lnTo>
                  <a:lnTo>
                    <a:pt x="1426" y="2644"/>
                  </a:lnTo>
                  <a:lnTo>
                    <a:pt x="1430" y="2640"/>
                  </a:lnTo>
                  <a:lnTo>
                    <a:pt x="1436" y="2638"/>
                  </a:lnTo>
                  <a:lnTo>
                    <a:pt x="1438" y="2638"/>
                  </a:lnTo>
                  <a:lnTo>
                    <a:pt x="1444" y="2640"/>
                  </a:lnTo>
                  <a:lnTo>
                    <a:pt x="1450" y="2644"/>
                  </a:lnTo>
                  <a:lnTo>
                    <a:pt x="1454" y="2644"/>
                  </a:lnTo>
                  <a:lnTo>
                    <a:pt x="1464" y="2644"/>
                  </a:lnTo>
                  <a:lnTo>
                    <a:pt x="1470" y="2644"/>
                  </a:lnTo>
                  <a:lnTo>
                    <a:pt x="1472" y="2646"/>
                  </a:lnTo>
                  <a:lnTo>
                    <a:pt x="1472" y="2650"/>
                  </a:lnTo>
                  <a:lnTo>
                    <a:pt x="1474" y="2656"/>
                  </a:lnTo>
                  <a:lnTo>
                    <a:pt x="1480" y="2660"/>
                  </a:lnTo>
                  <a:lnTo>
                    <a:pt x="1486" y="2660"/>
                  </a:lnTo>
                  <a:lnTo>
                    <a:pt x="1492" y="2658"/>
                  </a:lnTo>
                  <a:lnTo>
                    <a:pt x="1504" y="2656"/>
                  </a:lnTo>
                  <a:lnTo>
                    <a:pt x="1504" y="2658"/>
                  </a:lnTo>
                  <a:lnTo>
                    <a:pt x="1502" y="2660"/>
                  </a:lnTo>
                  <a:lnTo>
                    <a:pt x="1484" y="2668"/>
                  </a:lnTo>
                  <a:lnTo>
                    <a:pt x="1480" y="2672"/>
                  </a:lnTo>
                  <a:lnTo>
                    <a:pt x="1478" y="2680"/>
                  </a:lnTo>
                  <a:lnTo>
                    <a:pt x="1480" y="2684"/>
                  </a:lnTo>
                  <a:lnTo>
                    <a:pt x="1482" y="2682"/>
                  </a:lnTo>
                  <a:lnTo>
                    <a:pt x="1494" y="2670"/>
                  </a:lnTo>
                  <a:lnTo>
                    <a:pt x="1506" y="2662"/>
                  </a:lnTo>
                  <a:lnTo>
                    <a:pt x="1514" y="2658"/>
                  </a:lnTo>
                  <a:lnTo>
                    <a:pt x="1522" y="2654"/>
                  </a:lnTo>
                  <a:lnTo>
                    <a:pt x="1528" y="2646"/>
                  </a:lnTo>
                  <a:lnTo>
                    <a:pt x="1532" y="2638"/>
                  </a:lnTo>
                  <a:lnTo>
                    <a:pt x="1536" y="2636"/>
                  </a:lnTo>
                  <a:lnTo>
                    <a:pt x="1538" y="2634"/>
                  </a:lnTo>
                  <a:lnTo>
                    <a:pt x="1540" y="2636"/>
                  </a:lnTo>
                  <a:lnTo>
                    <a:pt x="1544" y="2640"/>
                  </a:lnTo>
                  <a:lnTo>
                    <a:pt x="1548" y="2640"/>
                  </a:lnTo>
                  <a:lnTo>
                    <a:pt x="1552" y="2638"/>
                  </a:lnTo>
                  <a:lnTo>
                    <a:pt x="1556" y="2634"/>
                  </a:lnTo>
                  <a:lnTo>
                    <a:pt x="1562" y="2634"/>
                  </a:lnTo>
                  <a:lnTo>
                    <a:pt x="1572" y="2638"/>
                  </a:lnTo>
                  <a:lnTo>
                    <a:pt x="1580" y="2638"/>
                  </a:lnTo>
                  <a:lnTo>
                    <a:pt x="1586" y="2638"/>
                  </a:lnTo>
                  <a:lnTo>
                    <a:pt x="1590" y="2634"/>
                  </a:lnTo>
                  <a:lnTo>
                    <a:pt x="1594" y="2626"/>
                  </a:lnTo>
                  <a:lnTo>
                    <a:pt x="1594" y="2624"/>
                  </a:lnTo>
                  <a:lnTo>
                    <a:pt x="1592" y="2624"/>
                  </a:lnTo>
                  <a:lnTo>
                    <a:pt x="1584" y="2622"/>
                  </a:lnTo>
                  <a:lnTo>
                    <a:pt x="1572" y="2616"/>
                  </a:lnTo>
                  <a:lnTo>
                    <a:pt x="1560" y="2608"/>
                  </a:lnTo>
                  <a:lnTo>
                    <a:pt x="1554" y="2600"/>
                  </a:lnTo>
                  <a:lnTo>
                    <a:pt x="1552" y="2592"/>
                  </a:lnTo>
                  <a:lnTo>
                    <a:pt x="1552" y="2582"/>
                  </a:lnTo>
                  <a:lnTo>
                    <a:pt x="1552" y="2578"/>
                  </a:lnTo>
                  <a:lnTo>
                    <a:pt x="1550" y="2576"/>
                  </a:lnTo>
                  <a:lnTo>
                    <a:pt x="1546" y="2572"/>
                  </a:lnTo>
                  <a:lnTo>
                    <a:pt x="1542" y="2570"/>
                  </a:lnTo>
                  <a:lnTo>
                    <a:pt x="1540" y="2568"/>
                  </a:lnTo>
                  <a:lnTo>
                    <a:pt x="1540" y="2564"/>
                  </a:lnTo>
                  <a:lnTo>
                    <a:pt x="1540" y="2560"/>
                  </a:lnTo>
                  <a:lnTo>
                    <a:pt x="1538" y="2558"/>
                  </a:lnTo>
                  <a:lnTo>
                    <a:pt x="1530" y="2556"/>
                  </a:lnTo>
                  <a:lnTo>
                    <a:pt x="1528" y="2556"/>
                  </a:lnTo>
                  <a:lnTo>
                    <a:pt x="1528" y="2554"/>
                  </a:lnTo>
                  <a:lnTo>
                    <a:pt x="1536" y="2546"/>
                  </a:lnTo>
                  <a:lnTo>
                    <a:pt x="1542" y="2542"/>
                  </a:lnTo>
                  <a:lnTo>
                    <a:pt x="1546" y="2538"/>
                  </a:lnTo>
                  <a:lnTo>
                    <a:pt x="1546" y="2534"/>
                  </a:lnTo>
                  <a:lnTo>
                    <a:pt x="1546" y="2530"/>
                  </a:lnTo>
                  <a:lnTo>
                    <a:pt x="1546" y="2522"/>
                  </a:lnTo>
                  <a:lnTo>
                    <a:pt x="1546" y="2516"/>
                  </a:lnTo>
                  <a:lnTo>
                    <a:pt x="1550" y="2510"/>
                  </a:lnTo>
                  <a:lnTo>
                    <a:pt x="1554" y="2504"/>
                  </a:lnTo>
                  <a:lnTo>
                    <a:pt x="1560" y="2502"/>
                  </a:lnTo>
                  <a:lnTo>
                    <a:pt x="1566" y="2504"/>
                  </a:lnTo>
                  <a:lnTo>
                    <a:pt x="1570" y="2504"/>
                  </a:lnTo>
                  <a:lnTo>
                    <a:pt x="1572" y="2502"/>
                  </a:lnTo>
                  <a:lnTo>
                    <a:pt x="1574" y="2496"/>
                  </a:lnTo>
                  <a:lnTo>
                    <a:pt x="1574" y="2484"/>
                  </a:lnTo>
                  <a:lnTo>
                    <a:pt x="1578" y="2458"/>
                  </a:lnTo>
                  <a:lnTo>
                    <a:pt x="1580" y="2448"/>
                  </a:lnTo>
                  <a:lnTo>
                    <a:pt x="1584" y="2440"/>
                  </a:lnTo>
                  <a:lnTo>
                    <a:pt x="1588" y="2434"/>
                  </a:lnTo>
                  <a:lnTo>
                    <a:pt x="1594" y="2428"/>
                  </a:lnTo>
                  <a:lnTo>
                    <a:pt x="1600" y="2426"/>
                  </a:lnTo>
                  <a:lnTo>
                    <a:pt x="1608" y="2422"/>
                  </a:lnTo>
                  <a:lnTo>
                    <a:pt x="1614" y="2418"/>
                  </a:lnTo>
                  <a:lnTo>
                    <a:pt x="1618" y="2414"/>
                  </a:lnTo>
                  <a:lnTo>
                    <a:pt x="1620" y="2406"/>
                  </a:lnTo>
                  <a:lnTo>
                    <a:pt x="1620" y="2398"/>
                  </a:lnTo>
                  <a:lnTo>
                    <a:pt x="1620" y="2390"/>
                  </a:lnTo>
                  <a:lnTo>
                    <a:pt x="1620" y="2386"/>
                  </a:lnTo>
                  <a:lnTo>
                    <a:pt x="1618" y="2384"/>
                  </a:lnTo>
                  <a:lnTo>
                    <a:pt x="1616" y="2378"/>
                  </a:lnTo>
                  <a:lnTo>
                    <a:pt x="1616" y="2372"/>
                  </a:lnTo>
                  <a:lnTo>
                    <a:pt x="1620" y="2372"/>
                  </a:lnTo>
                  <a:lnTo>
                    <a:pt x="1626" y="2372"/>
                  </a:lnTo>
                  <a:lnTo>
                    <a:pt x="1630" y="2370"/>
                  </a:lnTo>
                  <a:lnTo>
                    <a:pt x="1636" y="2366"/>
                  </a:lnTo>
                  <a:lnTo>
                    <a:pt x="1646" y="2358"/>
                  </a:lnTo>
                  <a:lnTo>
                    <a:pt x="1654" y="2348"/>
                  </a:lnTo>
                  <a:lnTo>
                    <a:pt x="1660" y="2340"/>
                  </a:lnTo>
                  <a:lnTo>
                    <a:pt x="1662" y="2330"/>
                  </a:lnTo>
                  <a:lnTo>
                    <a:pt x="1662" y="2326"/>
                  </a:lnTo>
                  <a:lnTo>
                    <a:pt x="1664" y="2324"/>
                  </a:lnTo>
                  <a:lnTo>
                    <a:pt x="1668" y="2322"/>
                  </a:lnTo>
                  <a:lnTo>
                    <a:pt x="1672" y="2320"/>
                  </a:lnTo>
                  <a:lnTo>
                    <a:pt x="1682" y="2320"/>
                  </a:lnTo>
                  <a:lnTo>
                    <a:pt x="1690" y="2318"/>
                  </a:lnTo>
                  <a:lnTo>
                    <a:pt x="1698" y="2318"/>
                  </a:lnTo>
                  <a:lnTo>
                    <a:pt x="1702" y="2318"/>
                  </a:lnTo>
                  <a:lnTo>
                    <a:pt x="1704" y="2318"/>
                  </a:lnTo>
                  <a:lnTo>
                    <a:pt x="1706" y="2312"/>
                  </a:lnTo>
                  <a:lnTo>
                    <a:pt x="1708" y="2296"/>
                  </a:lnTo>
                  <a:lnTo>
                    <a:pt x="1708" y="2294"/>
                  </a:lnTo>
                  <a:lnTo>
                    <a:pt x="1710" y="2298"/>
                  </a:lnTo>
                  <a:lnTo>
                    <a:pt x="1712" y="2308"/>
                  </a:lnTo>
                  <a:lnTo>
                    <a:pt x="1712" y="2316"/>
                  </a:lnTo>
                  <a:lnTo>
                    <a:pt x="1714" y="2320"/>
                  </a:lnTo>
                  <a:lnTo>
                    <a:pt x="1718" y="2322"/>
                  </a:lnTo>
                  <a:lnTo>
                    <a:pt x="1724" y="2322"/>
                  </a:lnTo>
                  <a:lnTo>
                    <a:pt x="1732" y="2322"/>
                  </a:lnTo>
                  <a:lnTo>
                    <a:pt x="1726" y="2324"/>
                  </a:lnTo>
                  <a:lnTo>
                    <a:pt x="1720" y="2326"/>
                  </a:lnTo>
                  <a:lnTo>
                    <a:pt x="1708" y="2324"/>
                  </a:lnTo>
                  <a:lnTo>
                    <a:pt x="1700" y="2322"/>
                  </a:lnTo>
                  <a:lnTo>
                    <a:pt x="1696" y="2322"/>
                  </a:lnTo>
                  <a:lnTo>
                    <a:pt x="1696" y="2324"/>
                  </a:lnTo>
                  <a:lnTo>
                    <a:pt x="1696" y="2326"/>
                  </a:lnTo>
                  <a:lnTo>
                    <a:pt x="1700" y="2330"/>
                  </a:lnTo>
                  <a:lnTo>
                    <a:pt x="1708" y="2336"/>
                  </a:lnTo>
                  <a:lnTo>
                    <a:pt x="1718" y="2342"/>
                  </a:lnTo>
                  <a:lnTo>
                    <a:pt x="1722" y="2346"/>
                  </a:lnTo>
                  <a:lnTo>
                    <a:pt x="1722" y="2348"/>
                  </a:lnTo>
                  <a:lnTo>
                    <a:pt x="1724" y="2350"/>
                  </a:lnTo>
                  <a:lnTo>
                    <a:pt x="1728" y="2350"/>
                  </a:lnTo>
                  <a:lnTo>
                    <a:pt x="1740" y="2350"/>
                  </a:lnTo>
                  <a:lnTo>
                    <a:pt x="1754" y="2348"/>
                  </a:lnTo>
                  <a:lnTo>
                    <a:pt x="1760" y="2348"/>
                  </a:lnTo>
                  <a:lnTo>
                    <a:pt x="1764" y="2350"/>
                  </a:lnTo>
                  <a:lnTo>
                    <a:pt x="1766" y="2352"/>
                  </a:lnTo>
                  <a:lnTo>
                    <a:pt x="1768" y="2352"/>
                  </a:lnTo>
                  <a:lnTo>
                    <a:pt x="1772" y="2350"/>
                  </a:lnTo>
                  <a:lnTo>
                    <a:pt x="1776" y="2350"/>
                  </a:lnTo>
                  <a:lnTo>
                    <a:pt x="1780" y="2356"/>
                  </a:lnTo>
                  <a:lnTo>
                    <a:pt x="1780" y="2358"/>
                  </a:lnTo>
                  <a:lnTo>
                    <a:pt x="1778" y="2360"/>
                  </a:lnTo>
                  <a:lnTo>
                    <a:pt x="1774" y="2364"/>
                  </a:lnTo>
                  <a:lnTo>
                    <a:pt x="1756" y="2374"/>
                  </a:lnTo>
                  <a:lnTo>
                    <a:pt x="1738" y="2382"/>
                  </a:lnTo>
                  <a:lnTo>
                    <a:pt x="1732" y="2386"/>
                  </a:lnTo>
                  <a:lnTo>
                    <a:pt x="1732" y="2388"/>
                  </a:lnTo>
                  <a:lnTo>
                    <a:pt x="1732" y="2390"/>
                  </a:lnTo>
                  <a:lnTo>
                    <a:pt x="1736" y="2392"/>
                  </a:lnTo>
                  <a:lnTo>
                    <a:pt x="1742" y="2394"/>
                  </a:lnTo>
                  <a:lnTo>
                    <a:pt x="1756" y="2398"/>
                  </a:lnTo>
                  <a:lnTo>
                    <a:pt x="1762" y="2400"/>
                  </a:lnTo>
                  <a:lnTo>
                    <a:pt x="1768" y="2404"/>
                  </a:lnTo>
                  <a:lnTo>
                    <a:pt x="1772" y="2410"/>
                  </a:lnTo>
                  <a:lnTo>
                    <a:pt x="1774" y="2416"/>
                  </a:lnTo>
                  <a:lnTo>
                    <a:pt x="1774" y="2424"/>
                  </a:lnTo>
                  <a:lnTo>
                    <a:pt x="1772" y="2428"/>
                  </a:lnTo>
                  <a:lnTo>
                    <a:pt x="1768" y="2432"/>
                  </a:lnTo>
                  <a:lnTo>
                    <a:pt x="1766" y="2434"/>
                  </a:lnTo>
                  <a:lnTo>
                    <a:pt x="1768" y="2434"/>
                  </a:lnTo>
                  <a:lnTo>
                    <a:pt x="1774" y="2442"/>
                  </a:lnTo>
                  <a:lnTo>
                    <a:pt x="1780" y="2446"/>
                  </a:lnTo>
                  <a:lnTo>
                    <a:pt x="1788" y="2448"/>
                  </a:lnTo>
                  <a:lnTo>
                    <a:pt x="1794" y="2446"/>
                  </a:lnTo>
                  <a:lnTo>
                    <a:pt x="1800" y="2442"/>
                  </a:lnTo>
                  <a:lnTo>
                    <a:pt x="1810" y="2432"/>
                  </a:lnTo>
                  <a:lnTo>
                    <a:pt x="1822" y="2422"/>
                  </a:lnTo>
                  <a:lnTo>
                    <a:pt x="1826" y="2420"/>
                  </a:lnTo>
                  <a:lnTo>
                    <a:pt x="1830" y="2420"/>
                  </a:lnTo>
                  <a:lnTo>
                    <a:pt x="1832" y="2422"/>
                  </a:lnTo>
                  <a:lnTo>
                    <a:pt x="1836" y="2422"/>
                  </a:lnTo>
                  <a:lnTo>
                    <a:pt x="1844" y="2416"/>
                  </a:lnTo>
                  <a:lnTo>
                    <a:pt x="1850" y="2410"/>
                  </a:lnTo>
                  <a:lnTo>
                    <a:pt x="1856" y="2408"/>
                  </a:lnTo>
                  <a:lnTo>
                    <a:pt x="1860" y="2408"/>
                  </a:lnTo>
                  <a:lnTo>
                    <a:pt x="1862" y="2408"/>
                  </a:lnTo>
                  <a:lnTo>
                    <a:pt x="1870" y="2412"/>
                  </a:lnTo>
                  <a:lnTo>
                    <a:pt x="1876" y="2414"/>
                  </a:lnTo>
                  <a:lnTo>
                    <a:pt x="1882" y="2412"/>
                  </a:lnTo>
                  <a:lnTo>
                    <a:pt x="1892" y="2408"/>
                  </a:lnTo>
                  <a:lnTo>
                    <a:pt x="1894" y="2406"/>
                  </a:lnTo>
                  <a:lnTo>
                    <a:pt x="1892" y="2404"/>
                  </a:lnTo>
                  <a:lnTo>
                    <a:pt x="1892" y="2400"/>
                  </a:lnTo>
                  <a:lnTo>
                    <a:pt x="1892" y="2398"/>
                  </a:lnTo>
                  <a:lnTo>
                    <a:pt x="1894" y="2394"/>
                  </a:lnTo>
                  <a:lnTo>
                    <a:pt x="1896" y="2390"/>
                  </a:lnTo>
                  <a:lnTo>
                    <a:pt x="1894" y="2386"/>
                  </a:lnTo>
                  <a:lnTo>
                    <a:pt x="1886" y="2384"/>
                  </a:lnTo>
                  <a:lnTo>
                    <a:pt x="1874" y="2386"/>
                  </a:lnTo>
                  <a:lnTo>
                    <a:pt x="1868" y="2388"/>
                  </a:lnTo>
                  <a:lnTo>
                    <a:pt x="1862" y="2392"/>
                  </a:lnTo>
                  <a:lnTo>
                    <a:pt x="1854" y="2396"/>
                  </a:lnTo>
                  <a:lnTo>
                    <a:pt x="1852" y="2396"/>
                  </a:lnTo>
                  <a:lnTo>
                    <a:pt x="1848" y="2392"/>
                  </a:lnTo>
                  <a:lnTo>
                    <a:pt x="1842" y="2386"/>
                  </a:lnTo>
                  <a:lnTo>
                    <a:pt x="1836" y="2376"/>
                  </a:lnTo>
                  <a:lnTo>
                    <a:pt x="1826" y="2358"/>
                  </a:lnTo>
                  <a:lnTo>
                    <a:pt x="1824" y="2348"/>
                  </a:lnTo>
                  <a:lnTo>
                    <a:pt x="1824" y="2346"/>
                  </a:lnTo>
                  <a:lnTo>
                    <a:pt x="1824" y="2344"/>
                  </a:lnTo>
                  <a:lnTo>
                    <a:pt x="1830" y="2342"/>
                  </a:lnTo>
                  <a:lnTo>
                    <a:pt x="1836" y="2340"/>
                  </a:lnTo>
                  <a:lnTo>
                    <a:pt x="1838" y="2340"/>
                  </a:lnTo>
                  <a:lnTo>
                    <a:pt x="1838" y="2342"/>
                  </a:lnTo>
                  <a:lnTo>
                    <a:pt x="1838" y="2344"/>
                  </a:lnTo>
                  <a:lnTo>
                    <a:pt x="1838" y="2348"/>
                  </a:lnTo>
                  <a:lnTo>
                    <a:pt x="1842" y="2346"/>
                  </a:lnTo>
                  <a:lnTo>
                    <a:pt x="1852" y="2336"/>
                  </a:lnTo>
                  <a:lnTo>
                    <a:pt x="1862" y="2326"/>
                  </a:lnTo>
                  <a:lnTo>
                    <a:pt x="1872" y="2318"/>
                  </a:lnTo>
                  <a:lnTo>
                    <a:pt x="1876" y="2316"/>
                  </a:lnTo>
                  <a:lnTo>
                    <a:pt x="1880" y="2316"/>
                  </a:lnTo>
                  <a:lnTo>
                    <a:pt x="1886" y="2318"/>
                  </a:lnTo>
                  <a:lnTo>
                    <a:pt x="1896" y="2316"/>
                  </a:lnTo>
                  <a:lnTo>
                    <a:pt x="1906" y="2312"/>
                  </a:lnTo>
                  <a:lnTo>
                    <a:pt x="1916" y="2308"/>
                  </a:lnTo>
                  <a:lnTo>
                    <a:pt x="1934" y="2296"/>
                  </a:lnTo>
                  <a:lnTo>
                    <a:pt x="1944" y="2292"/>
                  </a:lnTo>
                  <a:lnTo>
                    <a:pt x="1952" y="2292"/>
                  </a:lnTo>
                  <a:lnTo>
                    <a:pt x="1956" y="2294"/>
                  </a:lnTo>
                  <a:lnTo>
                    <a:pt x="1960" y="2296"/>
                  </a:lnTo>
                  <a:lnTo>
                    <a:pt x="1964" y="2294"/>
                  </a:lnTo>
                  <a:lnTo>
                    <a:pt x="1972" y="2288"/>
                  </a:lnTo>
                  <a:lnTo>
                    <a:pt x="1976" y="2288"/>
                  </a:lnTo>
                  <a:lnTo>
                    <a:pt x="1980" y="2290"/>
                  </a:lnTo>
                  <a:lnTo>
                    <a:pt x="1986" y="2288"/>
                  </a:lnTo>
                  <a:lnTo>
                    <a:pt x="1992" y="2286"/>
                  </a:lnTo>
                  <a:lnTo>
                    <a:pt x="1998" y="2284"/>
                  </a:lnTo>
                  <a:lnTo>
                    <a:pt x="2002" y="2284"/>
                  </a:lnTo>
                  <a:lnTo>
                    <a:pt x="2004" y="2286"/>
                  </a:lnTo>
                  <a:lnTo>
                    <a:pt x="2004" y="2288"/>
                  </a:lnTo>
                  <a:lnTo>
                    <a:pt x="2004" y="2290"/>
                  </a:lnTo>
                  <a:lnTo>
                    <a:pt x="2000" y="2294"/>
                  </a:lnTo>
                  <a:lnTo>
                    <a:pt x="1996" y="2298"/>
                  </a:lnTo>
                  <a:lnTo>
                    <a:pt x="1988" y="2300"/>
                  </a:lnTo>
                  <a:lnTo>
                    <a:pt x="1980" y="2302"/>
                  </a:lnTo>
                  <a:lnTo>
                    <a:pt x="1974" y="2306"/>
                  </a:lnTo>
                  <a:lnTo>
                    <a:pt x="1968" y="2312"/>
                  </a:lnTo>
                  <a:lnTo>
                    <a:pt x="1962" y="2316"/>
                  </a:lnTo>
                  <a:lnTo>
                    <a:pt x="1948" y="2318"/>
                  </a:lnTo>
                  <a:lnTo>
                    <a:pt x="1944" y="2318"/>
                  </a:lnTo>
                  <a:lnTo>
                    <a:pt x="1944" y="2320"/>
                  </a:lnTo>
                  <a:lnTo>
                    <a:pt x="1944" y="2324"/>
                  </a:lnTo>
                  <a:lnTo>
                    <a:pt x="1946" y="2326"/>
                  </a:lnTo>
                  <a:lnTo>
                    <a:pt x="1952" y="2332"/>
                  </a:lnTo>
                  <a:lnTo>
                    <a:pt x="1956" y="2334"/>
                  </a:lnTo>
                  <a:lnTo>
                    <a:pt x="1958" y="2334"/>
                  </a:lnTo>
                  <a:lnTo>
                    <a:pt x="1962" y="2334"/>
                  </a:lnTo>
                  <a:lnTo>
                    <a:pt x="1968" y="2338"/>
                  </a:lnTo>
                  <a:lnTo>
                    <a:pt x="1974" y="2344"/>
                  </a:lnTo>
                  <a:lnTo>
                    <a:pt x="1978" y="2352"/>
                  </a:lnTo>
                  <a:lnTo>
                    <a:pt x="1976" y="2354"/>
                  </a:lnTo>
                  <a:lnTo>
                    <a:pt x="1972" y="2352"/>
                  </a:lnTo>
                  <a:lnTo>
                    <a:pt x="1964" y="2350"/>
                  </a:lnTo>
                  <a:lnTo>
                    <a:pt x="1958" y="2350"/>
                  </a:lnTo>
                  <a:lnTo>
                    <a:pt x="1952" y="2354"/>
                  </a:lnTo>
                  <a:lnTo>
                    <a:pt x="1948" y="2362"/>
                  </a:lnTo>
                  <a:lnTo>
                    <a:pt x="1942" y="2376"/>
                  </a:lnTo>
                  <a:lnTo>
                    <a:pt x="1940" y="2382"/>
                  </a:lnTo>
                  <a:lnTo>
                    <a:pt x="1942" y="2388"/>
                  </a:lnTo>
                  <a:lnTo>
                    <a:pt x="1944" y="2396"/>
                  </a:lnTo>
                  <a:lnTo>
                    <a:pt x="1942" y="2396"/>
                  </a:lnTo>
                  <a:lnTo>
                    <a:pt x="1940" y="2396"/>
                  </a:lnTo>
                  <a:lnTo>
                    <a:pt x="1934" y="2394"/>
                  </a:lnTo>
                  <a:lnTo>
                    <a:pt x="1930" y="2392"/>
                  </a:lnTo>
                  <a:lnTo>
                    <a:pt x="1926" y="2394"/>
                  </a:lnTo>
                  <a:lnTo>
                    <a:pt x="1922" y="2394"/>
                  </a:lnTo>
                  <a:lnTo>
                    <a:pt x="1918" y="2392"/>
                  </a:lnTo>
                  <a:lnTo>
                    <a:pt x="1910" y="2390"/>
                  </a:lnTo>
                  <a:lnTo>
                    <a:pt x="1904" y="2388"/>
                  </a:lnTo>
                  <a:lnTo>
                    <a:pt x="1904" y="2390"/>
                  </a:lnTo>
                  <a:lnTo>
                    <a:pt x="1904" y="2392"/>
                  </a:lnTo>
                  <a:lnTo>
                    <a:pt x="1904" y="2396"/>
                  </a:lnTo>
                  <a:lnTo>
                    <a:pt x="1904" y="2398"/>
                  </a:lnTo>
                  <a:lnTo>
                    <a:pt x="1900" y="2402"/>
                  </a:lnTo>
                  <a:lnTo>
                    <a:pt x="1900" y="2404"/>
                  </a:lnTo>
                  <a:lnTo>
                    <a:pt x="1912" y="2410"/>
                  </a:lnTo>
                  <a:lnTo>
                    <a:pt x="1918" y="2414"/>
                  </a:lnTo>
                  <a:lnTo>
                    <a:pt x="1924" y="2418"/>
                  </a:lnTo>
                  <a:lnTo>
                    <a:pt x="1928" y="2424"/>
                  </a:lnTo>
                  <a:lnTo>
                    <a:pt x="1934" y="2430"/>
                  </a:lnTo>
                  <a:lnTo>
                    <a:pt x="1938" y="2432"/>
                  </a:lnTo>
                  <a:lnTo>
                    <a:pt x="1944" y="2434"/>
                  </a:lnTo>
                  <a:lnTo>
                    <a:pt x="1950" y="2434"/>
                  </a:lnTo>
                  <a:lnTo>
                    <a:pt x="1954" y="2436"/>
                  </a:lnTo>
                  <a:lnTo>
                    <a:pt x="1956" y="2440"/>
                  </a:lnTo>
                  <a:lnTo>
                    <a:pt x="1958" y="2442"/>
                  </a:lnTo>
                  <a:lnTo>
                    <a:pt x="1960" y="2446"/>
                  </a:lnTo>
                  <a:lnTo>
                    <a:pt x="1966" y="2448"/>
                  </a:lnTo>
                  <a:lnTo>
                    <a:pt x="1976" y="2452"/>
                  </a:lnTo>
                  <a:lnTo>
                    <a:pt x="1990" y="2456"/>
                  </a:lnTo>
                  <a:lnTo>
                    <a:pt x="1994" y="2458"/>
                  </a:lnTo>
                  <a:lnTo>
                    <a:pt x="1996" y="2462"/>
                  </a:lnTo>
                  <a:lnTo>
                    <a:pt x="2006" y="2474"/>
                  </a:lnTo>
                  <a:lnTo>
                    <a:pt x="2034" y="2504"/>
                  </a:lnTo>
                  <a:lnTo>
                    <a:pt x="2042" y="2510"/>
                  </a:lnTo>
                  <a:lnTo>
                    <a:pt x="2050" y="2516"/>
                  </a:lnTo>
                  <a:lnTo>
                    <a:pt x="2062" y="2520"/>
                  </a:lnTo>
                  <a:lnTo>
                    <a:pt x="2070" y="2522"/>
                  </a:lnTo>
                  <a:lnTo>
                    <a:pt x="2074" y="2526"/>
                  </a:lnTo>
                  <a:lnTo>
                    <a:pt x="2076" y="2530"/>
                  </a:lnTo>
                  <a:lnTo>
                    <a:pt x="2080" y="2534"/>
                  </a:lnTo>
                  <a:lnTo>
                    <a:pt x="2082" y="2538"/>
                  </a:lnTo>
                  <a:lnTo>
                    <a:pt x="2088" y="2538"/>
                  </a:lnTo>
                  <a:lnTo>
                    <a:pt x="2092" y="2540"/>
                  </a:lnTo>
                  <a:lnTo>
                    <a:pt x="2094" y="2544"/>
                  </a:lnTo>
                  <a:lnTo>
                    <a:pt x="2098" y="2552"/>
                  </a:lnTo>
                  <a:lnTo>
                    <a:pt x="2100" y="2562"/>
                  </a:lnTo>
                  <a:lnTo>
                    <a:pt x="2104" y="2584"/>
                  </a:lnTo>
                  <a:lnTo>
                    <a:pt x="2104" y="2598"/>
                  </a:lnTo>
                  <a:lnTo>
                    <a:pt x="2100" y="2606"/>
                  </a:lnTo>
                  <a:lnTo>
                    <a:pt x="2096" y="2610"/>
                  </a:lnTo>
                  <a:lnTo>
                    <a:pt x="2086" y="2618"/>
                  </a:lnTo>
                  <a:lnTo>
                    <a:pt x="2066" y="2630"/>
                  </a:lnTo>
                  <a:lnTo>
                    <a:pt x="2054" y="2636"/>
                  </a:lnTo>
                  <a:lnTo>
                    <a:pt x="2044" y="2640"/>
                  </a:lnTo>
                  <a:lnTo>
                    <a:pt x="2032" y="2638"/>
                  </a:lnTo>
                  <a:lnTo>
                    <a:pt x="2028" y="2638"/>
                  </a:lnTo>
                  <a:lnTo>
                    <a:pt x="2024" y="2634"/>
                  </a:lnTo>
                  <a:lnTo>
                    <a:pt x="2014" y="2630"/>
                  </a:lnTo>
                  <a:lnTo>
                    <a:pt x="2006" y="2630"/>
                  </a:lnTo>
                  <a:lnTo>
                    <a:pt x="1996" y="2632"/>
                  </a:lnTo>
                  <a:lnTo>
                    <a:pt x="1986" y="2636"/>
                  </a:lnTo>
                  <a:lnTo>
                    <a:pt x="1976" y="2640"/>
                  </a:lnTo>
                  <a:lnTo>
                    <a:pt x="1968" y="2642"/>
                  </a:lnTo>
                  <a:lnTo>
                    <a:pt x="1960" y="2642"/>
                  </a:lnTo>
                  <a:lnTo>
                    <a:pt x="1956" y="2640"/>
                  </a:lnTo>
                  <a:lnTo>
                    <a:pt x="1952" y="2636"/>
                  </a:lnTo>
                  <a:lnTo>
                    <a:pt x="1942" y="2630"/>
                  </a:lnTo>
                  <a:lnTo>
                    <a:pt x="1940" y="2630"/>
                  </a:lnTo>
                  <a:lnTo>
                    <a:pt x="1938" y="2632"/>
                  </a:lnTo>
                  <a:lnTo>
                    <a:pt x="1936" y="2634"/>
                  </a:lnTo>
                  <a:lnTo>
                    <a:pt x="1932" y="2634"/>
                  </a:lnTo>
                  <a:lnTo>
                    <a:pt x="1924" y="2630"/>
                  </a:lnTo>
                  <a:lnTo>
                    <a:pt x="1918" y="2626"/>
                  </a:lnTo>
                  <a:lnTo>
                    <a:pt x="1914" y="2622"/>
                  </a:lnTo>
                  <a:lnTo>
                    <a:pt x="1910" y="2618"/>
                  </a:lnTo>
                  <a:lnTo>
                    <a:pt x="1908" y="2616"/>
                  </a:lnTo>
                  <a:lnTo>
                    <a:pt x="1906" y="2616"/>
                  </a:lnTo>
                  <a:lnTo>
                    <a:pt x="1896" y="2620"/>
                  </a:lnTo>
                  <a:lnTo>
                    <a:pt x="1890" y="2620"/>
                  </a:lnTo>
                  <a:lnTo>
                    <a:pt x="1886" y="2618"/>
                  </a:lnTo>
                  <a:lnTo>
                    <a:pt x="1884" y="2614"/>
                  </a:lnTo>
                  <a:lnTo>
                    <a:pt x="1882" y="2608"/>
                  </a:lnTo>
                  <a:lnTo>
                    <a:pt x="1880" y="2602"/>
                  </a:lnTo>
                  <a:lnTo>
                    <a:pt x="1876" y="2598"/>
                  </a:lnTo>
                  <a:lnTo>
                    <a:pt x="1870" y="2596"/>
                  </a:lnTo>
                  <a:lnTo>
                    <a:pt x="1860" y="2598"/>
                  </a:lnTo>
                  <a:lnTo>
                    <a:pt x="1850" y="2600"/>
                  </a:lnTo>
                  <a:lnTo>
                    <a:pt x="1844" y="2596"/>
                  </a:lnTo>
                  <a:lnTo>
                    <a:pt x="1842" y="2592"/>
                  </a:lnTo>
                  <a:lnTo>
                    <a:pt x="1840" y="2586"/>
                  </a:lnTo>
                  <a:lnTo>
                    <a:pt x="1840" y="2582"/>
                  </a:lnTo>
                  <a:lnTo>
                    <a:pt x="1838" y="2578"/>
                  </a:lnTo>
                  <a:lnTo>
                    <a:pt x="1836" y="2576"/>
                  </a:lnTo>
                  <a:lnTo>
                    <a:pt x="1830" y="2580"/>
                  </a:lnTo>
                  <a:lnTo>
                    <a:pt x="1822" y="2582"/>
                  </a:lnTo>
                  <a:lnTo>
                    <a:pt x="1814" y="2584"/>
                  </a:lnTo>
                  <a:lnTo>
                    <a:pt x="1798" y="2582"/>
                  </a:lnTo>
                  <a:lnTo>
                    <a:pt x="1788" y="2580"/>
                  </a:lnTo>
                  <a:lnTo>
                    <a:pt x="1778" y="2580"/>
                  </a:lnTo>
                  <a:lnTo>
                    <a:pt x="1766" y="2582"/>
                  </a:lnTo>
                  <a:lnTo>
                    <a:pt x="1752" y="2586"/>
                  </a:lnTo>
                  <a:lnTo>
                    <a:pt x="1724" y="2596"/>
                  </a:lnTo>
                  <a:lnTo>
                    <a:pt x="1706" y="2608"/>
                  </a:lnTo>
                  <a:lnTo>
                    <a:pt x="1694" y="2618"/>
                  </a:lnTo>
                  <a:lnTo>
                    <a:pt x="1688" y="2624"/>
                  </a:lnTo>
                  <a:lnTo>
                    <a:pt x="1684" y="2630"/>
                  </a:lnTo>
                  <a:lnTo>
                    <a:pt x="1678" y="2632"/>
                  </a:lnTo>
                  <a:lnTo>
                    <a:pt x="1668" y="2632"/>
                  </a:lnTo>
                  <a:lnTo>
                    <a:pt x="1656" y="2628"/>
                  </a:lnTo>
                  <a:lnTo>
                    <a:pt x="1646" y="2626"/>
                  </a:lnTo>
                  <a:lnTo>
                    <a:pt x="1638" y="2626"/>
                  </a:lnTo>
                  <a:lnTo>
                    <a:pt x="1630" y="2628"/>
                  </a:lnTo>
                  <a:lnTo>
                    <a:pt x="1618" y="2628"/>
                  </a:lnTo>
                  <a:lnTo>
                    <a:pt x="1608" y="2624"/>
                  </a:lnTo>
                  <a:lnTo>
                    <a:pt x="1602" y="2626"/>
                  </a:lnTo>
                  <a:lnTo>
                    <a:pt x="1598" y="2628"/>
                  </a:lnTo>
                  <a:lnTo>
                    <a:pt x="1596" y="2634"/>
                  </a:lnTo>
                  <a:lnTo>
                    <a:pt x="1594" y="2638"/>
                  </a:lnTo>
                  <a:lnTo>
                    <a:pt x="1596" y="2640"/>
                  </a:lnTo>
                  <a:lnTo>
                    <a:pt x="1600" y="2642"/>
                  </a:lnTo>
                  <a:lnTo>
                    <a:pt x="1604" y="2646"/>
                  </a:lnTo>
                  <a:lnTo>
                    <a:pt x="1608" y="2650"/>
                  </a:lnTo>
                  <a:lnTo>
                    <a:pt x="1612" y="2650"/>
                  </a:lnTo>
                  <a:lnTo>
                    <a:pt x="1620" y="2652"/>
                  </a:lnTo>
                  <a:lnTo>
                    <a:pt x="1622" y="2652"/>
                  </a:lnTo>
                  <a:lnTo>
                    <a:pt x="1620" y="2652"/>
                  </a:lnTo>
                  <a:lnTo>
                    <a:pt x="1606" y="2656"/>
                  </a:lnTo>
                  <a:lnTo>
                    <a:pt x="1584" y="2660"/>
                  </a:lnTo>
                  <a:lnTo>
                    <a:pt x="1584" y="2662"/>
                  </a:lnTo>
                  <a:lnTo>
                    <a:pt x="1584" y="2664"/>
                  </a:lnTo>
                  <a:lnTo>
                    <a:pt x="1592" y="2666"/>
                  </a:lnTo>
                  <a:lnTo>
                    <a:pt x="1594" y="2668"/>
                  </a:lnTo>
                  <a:lnTo>
                    <a:pt x="1594" y="2672"/>
                  </a:lnTo>
                  <a:lnTo>
                    <a:pt x="1586" y="2674"/>
                  </a:lnTo>
                  <a:lnTo>
                    <a:pt x="1570" y="2674"/>
                  </a:lnTo>
                  <a:lnTo>
                    <a:pt x="1558" y="2672"/>
                  </a:lnTo>
                  <a:lnTo>
                    <a:pt x="1554" y="2670"/>
                  </a:lnTo>
                  <a:lnTo>
                    <a:pt x="1552" y="2666"/>
                  </a:lnTo>
                  <a:lnTo>
                    <a:pt x="1552" y="2664"/>
                  </a:lnTo>
                  <a:lnTo>
                    <a:pt x="1550" y="2662"/>
                  </a:lnTo>
                  <a:lnTo>
                    <a:pt x="1544" y="2662"/>
                  </a:lnTo>
                  <a:lnTo>
                    <a:pt x="1538" y="2666"/>
                  </a:lnTo>
                  <a:lnTo>
                    <a:pt x="1536" y="2668"/>
                  </a:lnTo>
                  <a:lnTo>
                    <a:pt x="1538" y="2670"/>
                  </a:lnTo>
                  <a:lnTo>
                    <a:pt x="1540" y="2672"/>
                  </a:lnTo>
                  <a:lnTo>
                    <a:pt x="1540" y="2674"/>
                  </a:lnTo>
                  <a:lnTo>
                    <a:pt x="1536" y="2676"/>
                  </a:lnTo>
                  <a:lnTo>
                    <a:pt x="1530" y="2676"/>
                  </a:lnTo>
                  <a:lnTo>
                    <a:pt x="1528" y="2674"/>
                  </a:lnTo>
                  <a:lnTo>
                    <a:pt x="1526" y="2672"/>
                  </a:lnTo>
                  <a:lnTo>
                    <a:pt x="1524" y="2670"/>
                  </a:lnTo>
                  <a:lnTo>
                    <a:pt x="1520" y="2668"/>
                  </a:lnTo>
                  <a:lnTo>
                    <a:pt x="1516" y="2666"/>
                  </a:lnTo>
                  <a:lnTo>
                    <a:pt x="1510" y="2668"/>
                  </a:lnTo>
                  <a:lnTo>
                    <a:pt x="1506" y="2670"/>
                  </a:lnTo>
                  <a:lnTo>
                    <a:pt x="1500" y="2672"/>
                  </a:lnTo>
                  <a:lnTo>
                    <a:pt x="1494" y="2678"/>
                  </a:lnTo>
                  <a:lnTo>
                    <a:pt x="1488" y="2686"/>
                  </a:lnTo>
                  <a:lnTo>
                    <a:pt x="1482" y="2692"/>
                  </a:lnTo>
                  <a:lnTo>
                    <a:pt x="1480" y="2694"/>
                  </a:lnTo>
                  <a:lnTo>
                    <a:pt x="1478" y="2696"/>
                  </a:lnTo>
                  <a:lnTo>
                    <a:pt x="1476" y="2706"/>
                  </a:lnTo>
                  <a:lnTo>
                    <a:pt x="1474" y="2716"/>
                  </a:lnTo>
                  <a:lnTo>
                    <a:pt x="1474" y="2718"/>
                  </a:lnTo>
                  <a:lnTo>
                    <a:pt x="1476" y="2720"/>
                  </a:lnTo>
                  <a:lnTo>
                    <a:pt x="1482" y="2720"/>
                  </a:lnTo>
                  <a:lnTo>
                    <a:pt x="1496" y="2716"/>
                  </a:lnTo>
                  <a:lnTo>
                    <a:pt x="1504" y="2716"/>
                  </a:lnTo>
                  <a:lnTo>
                    <a:pt x="1506" y="2716"/>
                  </a:lnTo>
                  <a:lnTo>
                    <a:pt x="1506" y="2718"/>
                  </a:lnTo>
                  <a:lnTo>
                    <a:pt x="1504" y="2720"/>
                  </a:lnTo>
                  <a:lnTo>
                    <a:pt x="1500" y="2728"/>
                  </a:lnTo>
                  <a:lnTo>
                    <a:pt x="1498" y="2732"/>
                  </a:lnTo>
                  <a:lnTo>
                    <a:pt x="1502" y="2734"/>
                  </a:lnTo>
                  <a:lnTo>
                    <a:pt x="1504" y="2738"/>
                  </a:lnTo>
                  <a:lnTo>
                    <a:pt x="1504" y="2740"/>
                  </a:lnTo>
                  <a:lnTo>
                    <a:pt x="1502" y="2746"/>
                  </a:lnTo>
                  <a:lnTo>
                    <a:pt x="1502" y="2750"/>
                  </a:lnTo>
                  <a:lnTo>
                    <a:pt x="1504" y="2752"/>
                  </a:lnTo>
                  <a:lnTo>
                    <a:pt x="1506" y="2752"/>
                  </a:lnTo>
                  <a:lnTo>
                    <a:pt x="1510" y="2754"/>
                  </a:lnTo>
                  <a:lnTo>
                    <a:pt x="1510" y="2756"/>
                  </a:lnTo>
                  <a:lnTo>
                    <a:pt x="1504" y="2760"/>
                  </a:lnTo>
                  <a:lnTo>
                    <a:pt x="1498" y="2766"/>
                  </a:lnTo>
                  <a:lnTo>
                    <a:pt x="1498" y="2768"/>
                  </a:lnTo>
                  <a:lnTo>
                    <a:pt x="1502" y="2770"/>
                  </a:lnTo>
                  <a:lnTo>
                    <a:pt x="1508" y="2774"/>
                  </a:lnTo>
                  <a:lnTo>
                    <a:pt x="1510" y="2778"/>
                  </a:lnTo>
                  <a:lnTo>
                    <a:pt x="1510" y="2780"/>
                  </a:lnTo>
                  <a:lnTo>
                    <a:pt x="1508" y="2782"/>
                  </a:lnTo>
                  <a:lnTo>
                    <a:pt x="1504" y="2782"/>
                  </a:lnTo>
                  <a:lnTo>
                    <a:pt x="1500" y="2782"/>
                  </a:lnTo>
                  <a:lnTo>
                    <a:pt x="1496" y="2780"/>
                  </a:lnTo>
                  <a:lnTo>
                    <a:pt x="1494" y="2774"/>
                  </a:lnTo>
                  <a:lnTo>
                    <a:pt x="1492" y="2768"/>
                  </a:lnTo>
                  <a:lnTo>
                    <a:pt x="1488" y="2768"/>
                  </a:lnTo>
                  <a:lnTo>
                    <a:pt x="1486" y="2768"/>
                  </a:lnTo>
                  <a:lnTo>
                    <a:pt x="1486" y="2772"/>
                  </a:lnTo>
                  <a:lnTo>
                    <a:pt x="1484" y="2782"/>
                  </a:lnTo>
                  <a:lnTo>
                    <a:pt x="1486" y="2788"/>
                  </a:lnTo>
                  <a:lnTo>
                    <a:pt x="1490" y="2792"/>
                  </a:lnTo>
                  <a:lnTo>
                    <a:pt x="1494" y="2794"/>
                  </a:lnTo>
                  <a:lnTo>
                    <a:pt x="1498" y="2794"/>
                  </a:lnTo>
                  <a:lnTo>
                    <a:pt x="1500" y="2794"/>
                  </a:lnTo>
                  <a:lnTo>
                    <a:pt x="1504" y="2796"/>
                  </a:lnTo>
                  <a:lnTo>
                    <a:pt x="1508" y="2800"/>
                  </a:lnTo>
                  <a:lnTo>
                    <a:pt x="1510" y="2800"/>
                  </a:lnTo>
                  <a:lnTo>
                    <a:pt x="1518" y="2802"/>
                  </a:lnTo>
                  <a:lnTo>
                    <a:pt x="1520" y="2802"/>
                  </a:lnTo>
                  <a:lnTo>
                    <a:pt x="1522" y="2804"/>
                  </a:lnTo>
                  <a:lnTo>
                    <a:pt x="1522" y="2806"/>
                  </a:lnTo>
                  <a:lnTo>
                    <a:pt x="1520" y="2810"/>
                  </a:lnTo>
                  <a:lnTo>
                    <a:pt x="1516" y="2818"/>
                  </a:lnTo>
                  <a:lnTo>
                    <a:pt x="1516" y="2822"/>
                  </a:lnTo>
                  <a:lnTo>
                    <a:pt x="1520" y="2826"/>
                  </a:lnTo>
                  <a:lnTo>
                    <a:pt x="1520" y="2832"/>
                  </a:lnTo>
                  <a:lnTo>
                    <a:pt x="1520" y="2836"/>
                  </a:lnTo>
                  <a:lnTo>
                    <a:pt x="1522" y="2838"/>
                  </a:lnTo>
                  <a:lnTo>
                    <a:pt x="1526" y="2838"/>
                  </a:lnTo>
                  <a:lnTo>
                    <a:pt x="1528" y="2840"/>
                  </a:lnTo>
                  <a:lnTo>
                    <a:pt x="1530" y="2844"/>
                  </a:lnTo>
                  <a:lnTo>
                    <a:pt x="1530" y="2848"/>
                  </a:lnTo>
                  <a:lnTo>
                    <a:pt x="1530" y="2850"/>
                  </a:lnTo>
                  <a:lnTo>
                    <a:pt x="1524" y="2850"/>
                  </a:lnTo>
                  <a:lnTo>
                    <a:pt x="1518" y="2850"/>
                  </a:lnTo>
                  <a:lnTo>
                    <a:pt x="1520" y="2854"/>
                  </a:lnTo>
                  <a:lnTo>
                    <a:pt x="1522" y="2856"/>
                  </a:lnTo>
                  <a:lnTo>
                    <a:pt x="1528" y="2858"/>
                  </a:lnTo>
                  <a:lnTo>
                    <a:pt x="1542" y="2856"/>
                  </a:lnTo>
                  <a:lnTo>
                    <a:pt x="1552" y="2856"/>
                  </a:lnTo>
                  <a:lnTo>
                    <a:pt x="1556" y="2858"/>
                  </a:lnTo>
                  <a:lnTo>
                    <a:pt x="1554" y="2860"/>
                  </a:lnTo>
                  <a:lnTo>
                    <a:pt x="1550" y="2864"/>
                  </a:lnTo>
                  <a:lnTo>
                    <a:pt x="1546" y="2866"/>
                  </a:lnTo>
                  <a:lnTo>
                    <a:pt x="1534" y="2868"/>
                  </a:lnTo>
                  <a:lnTo>
                    <a:pt x="1526" y="2870"/>
                  </a:lnTo>
                  <a:lnTo>
                    <a:pt x="1524" y="2870"/>
                  </a:lnTo>
                  <a:lnTo>
                    <a:pt x="1526" y="2872"/>
                  </a:lnTo>
                  <a:lnTo>
                    <a:pt x="1528" y="2876"/>
                  </a:lnTo>
                  <a:lnTo>
                    <a:pt x="1532" y="2876"/>
                  </a:lnTo>
                  <a:lnTo>
                    <a:pt x="1540" y="2874"/>
                  </a:lnTo>
                  <a:lnTo>
                    <a:pt x="1548" y="2872"/>
                  </a:lnTo>
                  <a:lnTo>
                    <a:pt x="1550" y="2872"/>
                  </a:lnTo>
                  <a:lnTo>
                    <a:pt x="1552" y="2876"/>
                  </a:lnTo>
                  <a:lnTo>
                    <a:pt x="1552" y="2878"/>
                  </a:lnTo>
                  <a:lnTo>
                    <a:pt x="1554" y="2878"/>
                  </a:lnTo>
                  <a:lnTo>
                    <a:pt x="1560" y="2872"/>
                  </a:lnTo>
                  <a:lnTo>
                    <a:pt x="1564" y="2870"/>
                  </a:lnTo>
                  <a:lnTo>
                    <a:pt x="1568" y="2868"/>
                  </a:lnTo>
                  <a:lnTo>
                    <a:pt x="1572" y="2868"/>
                  </a:lnTo>
                  <a:lnTo>
                    <a:pt x="1576" y="2870"/>
                  </a:lnTo>
                  <a:lnTo>
                    <a:pt x="1580" y="2874"/>
                  </a:lnTo>
                  <a:lnTo>
                    <a:pt x="1582" y="2874"/>
                  </a:lnTo>
                  <a:lnTo>
                    <a:pt x="1588" y="2874"/>
                  </a:lnTo>
                  <a:lnTo>
                    <a:pt x="1590" y="2872"/>
                  </a:lnTo>
                  <a:lnTo>
                    <a:pt x="1592" y="2874"/>
                  </a:lnTo>
                  <a:lnTo>
                    <a:pt x="1594" y="2880"/>
                  </a:lnTo>
                  <a:lnTo>
                    <a:pt x="1598" y="2886"/>
                  </a:lnTo>
                  <a:lnTo>
                    <a:pt x="1602" y="2892"/>
                  </a:lnTo>
                  <a:lnTo>
                    <a:pt x="1610" y="2900"/>
                  </a:lnTo>
                  <a:lnTo>
                    <a:pt x="1616" y="2902"/>
                  </a:lnTo>
                  <a:lnTo>
                    <a:pt x="1620" y="2904"/>
                  </a:lnTo>
                  <a:lnTo>
                    <a:pt x="1624" y="2904"/>
                  </a:lnTo>
                  <a:lnTo>
                    <a:pt x="1628" y="2902"/>
                  </a:lnTo>
                  <a:lnTo>
                    <a:pt x="1634" y="2896"/>
                  </a:lnTo>
                  <a:lnTo>
                    <a:pt x="1638" y="2894"/>
                  </a:lnTo>
                  <a:lnTo>
                    <a:pt x="1640" y="2894"/>
                  </a:lnTo>
                  <a:lnTo>
                    <a:pt x="1642" y="2896"/>
                  </a:lnTo>
                  <a:lnTo>
                    <a:pt x="1646" y="2898"/>
                  </a:lnTo>
                  <a:lnTo>
                    <a:pt x="1648" y="2896"/>
                  </a:lnTo>
                  <a:lnTo>
                    <a:pt x="1652" y="2894"/>
                  </a:lnTo>
                  <a:lnTo>
                    <a:pt x="1654" y="2890"/>
                  </a:lnTo>
                  <a:lnTo>
                    <a:pt x="1654" y="2884"/>
                  </a:lnTo>
                  <a:lnTo>
                    <a:pt x="1654" y="2872"/>
                  </a:lnTo>
                  <a:lnTo>
                    <a:pt x="1656" y="2866"/>
                  </a:lnTo>
                  <a:lnTo>
                    <a:pt x="1662" y="2864"/>
                  </a:lnTo>
                  <a:lnTo>
                    <a:pt x="1670" y="2864"/>
                  </a:lnTo>
                  <a:lnTo>
                    <a:pt x="1686" y="2868"/>
                  </a:lnTo>
                  <a:lnTo>
                    <a:pt x="1700" y="2874"/>
                  </a:lnTo>
                  <a:lnTo>
                    <a:pt x="1712" y="2882"/>
                  </a:lnTo>
                  <a:lnTo>
                    <a:pt x="1720" y="2890"/>
                  </a:lnTo>
                  <a:lnTo>
                    <a:pt x="1728" y="2898"/>
                  </a:lnTo>
                  <a:lnTo>
                    <a:pt x="1732" y="2904"/>
                  </a:lnTo>
                  <a:lnTo>
                    <a:pt x="1738" y="2908"/>
                  </a:lnTo>
                  <a:lnTo>
                    <a:pt x="1744" y="2910"/>
                  </a:lnTo>
                  <a:lnTo>
                    <a:pt x="1752" y="2908"/>
                  </a:lnTo>
                  <a:lnTo>
                    <a:pt x="1766" y="2904"/>
                  </a:lnTo>
                  <a:lnTo>
                    <a:pt x="1778" y="2902"/>
                  </a:lnTo>
                  <a:lnTo>
                    <a:pt x="1782" y="2900"/>
                  </a:lnTo>
                  <a:lnTo>
                    <a:pt x="1788" y="2898"/>
                  </a:lnTo>
                  <a:lnTo>
                    <a:pt x="1794" y="2892"/>
                  </a:lnTo>
                  <a:lnTo>
                    <a:pt x="1802" y="2884"/>
                  </a:lnTo>
                  <a:lnTo>
                    <a:pt x="1814" y="2872"/>
                  </a:lnTo>
                  <a:lnTo>
                    <a:pt x="1822" y="2868"/>
                  </a:lnTo>
                  <a:lnTo>
                    <a:pt x="1828" y="2868"/>
                  </a:lnTo>
                  <a:lnTo>
                    <a:pt x="1834" y="2872"/>
                  </a:lnTo>
                  <a:lnTo>
                    <a:pt x="1838" y="2876"/>
                  </a:lnTo>
                  <a:lnTo>
                    <a:pt x="1844" y="2880"/>
                  </a:lnTo>
                  <a:lnTo>
                    <a:pt x="1848" y="2880"/>
                  </a:lnTo>
                  <a:lnTo>
                    <a:pt x="1856" y="2876"/>
                  </a:lnTo>
                  <a:lnTo>
                    <a:pt x="1868" y="2864"/>
                  </a:lnTo>
                  <a:lnTo>
                    <a:pt x="1876" y="2860"/>
                  </a:lnTo>
                  <a:lnTo>
                    <a:pt x="1878" y="2860"/>
                  </a:lnTo>
                  <a:lnTo>
                    <a:pt x="1880" y="2862"/>
                  </a:lnTo>
                  <a:lnTo>
                    <a:pt x="1882" y="2870"/>
                  </a:lnTo>
                  <a:lnTo>
                    <a:pt x="1882" y="2874"/>
                  </a:lnTo>
                  <a:lnTo>
                    <a:pt x="1880" y="2878"/>
                  </a:lnTo>
                  <a:lnTo>
                    <a:pt x="1872" y="2886"/>
                  </a:lnTo>
                  <a:lnTo>
                    <a:pt x="1866" y="2892"/>
                  </a:lnTo>
                  <a:lnTo>
                    <a:pt x="1864" y="2894"/>
                  </a:lnTo>
                  <a:lnTo>
                    <a:pt x="1866" y="2896"/>
                  </a:lnTo>
                  <a:lnTo>
                    <a:pt x="1872" y="2906"/>
                  </a:lnTo>
                  <a:lnTo>
                    <a:pt x="1872" y="2910"/>
                  </a:lnTo>
                  <a:lnTo>
                    <a:pt x="1872" y="2914"/>
                  </a:lnTo>
                  <a:lnTo>
                    <a:pt x="1868" y="2918"/>
                  </a:lnTo>
                  <a:lnTo>
                    <a:pt x="1864" y="2924"/>
                  </a:lnTo>
                  <a:lnTo>
                    <a:pt x="1862" y="2930"/>
                  </a:lnTo>
                  <a:lnTo>
                    <a:pt x="1866" y="2940"/>
                  </a:lnTo>
                  <a:lnTo>
                    <a:pt x="1870" y="2948"/>
                  </a:lnTo>
                  <a:lnTo>
                    <a:pt x="1870" y="2956"/>
                  </a:lnTo>
                  <a:lnTo>
                    <a:pt x="1870" y="2966"/>
                  </a:lnTo>
                  <a:lnTo>
                    <a:pt x="1872" y="2980"/>
                  </a:lnTo>
                  <a:lnTo>
                    <a:pt x="1872" y="2986"/>
                  </a:lnTo>
                  <a:lnTo>
                    <a:pt x="1870" y="2990"/>
                  </a:lnTo>
                  <a:lnTo>
                    <a:pt x="1866" y="2996"/>
                  </a:lnTo>
                  <a:lnTo>
                    <a:pt x="1860" y="3000"/>
                  </a:lnTo>
                  <a:lnTo>
                    <a:pt x="1858" y="3006"/>
                  </a:lnTo>
                  <a:lnTo>
                    <a:pt x="1858" y="3012"/>
                  </a:lnTo>
                  <a:lnTo>
                    <a:pt x="1858" y="3020"/>
                  </a:lnTo>
                  <a:lnTo>
                    <a:pt x="1856" y="3020"/>
                  </a:lnTo>
                  <a:lnTo>
                    <a:pt x="1854" y="3024"/>
                  </a:lnTo>
                  <a:lnTo>
                    <a:pt x="1850" y="3034"/>
                  </a:lnTo>
                  <a:lnTo>
                    <a:pt x="1848" y="3044"/>
                  </a:lnTo>
                  <a:lnTo>
                    <a:pt x="1846" y="3050"/>
                  </a:lnTo>
                  <a:lnTo>
                    <a:pt x="1842" y="3054"/>
                  </a:lnTo>
                  <a:lnTo>
                    <a:pt x="1838" y="3064"/>
                  </a:lnTo>
                  <a:lnTo>
                    <a:pt x="1824" y="3108"/>
                  </a:lnTo>
                  <a:lnTo>
                    <a:pt x="1818" y="3130"/>
                  </a:lnTo>
                  <a:lnTo>
                    <a:pt x="1814" y="3144"/>
                  </a:lnTo>
                  <a:lnTo>
                    <a:pt x="1806" y="3154"/>
                  </a:lnTo>
                  <a:lnTo>
                    <a:pt x="1800" y="3160"/>
                  </a:lnTo>
                  <a:lnTo>
                    <a:pt x="1768" y="3170"/>
                  </a:lnTo>
                  <a:lnTo>
                    <a:pt x="1764" y="3170"/>
                  </a:lnTo>
                  <a:lnTo>
                    <a:pt x="1760" y="3166"/>
                  </a:lnTo>
                  <a:lnTo>
                    <a:pt x="1756" y="3164"/>
                  </a:lnTo>
                  <a:lnTo>
                    <a:pt x="1754" y="3166"/>
                  </a:lnTo>
                  <a:lnTo>
                    <a:pt x="1748" y="3168"/>
                  </a:lnTo>
                  <a:lnTo>
                    <a:pt x="1744" y="3170"/>
                  </a:lnTo>
                  <a:lnTo>
                    <a:pt x="1740" y="3170"/>
                  </a:lnTo>
                  <a:lnTo>
                    <a:pt x="1734" y="3168"/>
                  </a:lnTo>
                  <a:lnTo>
                    <a:pt x="1728" y="3164"/>
                  </a:lnTo>
                  <a:lnTo>
                    <a:pt x="1726" y="3162"/>
                  </a:lnTo>
                  <a:lnTo>
                    <a:pt x="1724" y="3162"/>
                  </a:lnTo>
                  <a:lnTo>
                    <a:pt x="1724" y="3164"/>
                  </a:lnTo>
                  <a:lnTo>
                    <a:pt x="1724" y="3168"/>
                  </a:lnTo>
                  <a:lnTo>
                    <a:pt x="1720" y="3170"/>
                  </a:lnTo>
                  <a:lnTo>
                    <a:pt x="1734" y="3232"/>
                  </a:lnTo>
                  <a:lnTo>
                    <a:pt x="1734" y="3230"/>
                  </a:lnTo>
                  <a:lnTo>
                    <a:pt x="1738" y="3232"/>
                  </a:lnTo>
                  <a:lnTo>
                    <a:pt x="1738" y="3236"/>
                  </a:lnTo>
                  <a:lnTo>
                    <a:pt x="1738" y="3242"/>
                  </a:lnTo>
                  <a:lnTo>
                    <a:pt x="1740" y="3252"/>
                  </a:lnTo>
                  <a:lnTo>
                    <a:pt x="1744" y="3260"/>
                  </a:lnTo>
                  <a:lnTo>
                    <a:pt x="1750" y="3266"/>
                  </a:lnTo>
                  <a:lnTo>
                    <a:pt x="1754" y="3272"/>
                  </a:lnTo>
                  <a:lnTo>
                    <a:pt x="1758" y="3278"/>
                  </a:lnTo>
                  <a:lnTo>
                    <a:pt x="1760" y="3288"/>
                  </a:lnTo>
                  <a:lnTo>
                    <a:pt x="1762" y="3300"/>
                  </a:lnTo>
                  <a:lnTo>
                    <a:pt x="1766" y="3306"/>
                  </a:lnTo>
                  <a:lnTo>
                    <a:pt x="1770" y="3312"/>
                  </a:lnTo>
                  <a:lnTo>
                    <a:pt x="1784" y="3328"/>
                  </a:lnTo>
                  <a:lnTo>
                    <a:pt x="1792" y="3340"/>
                  </a:lnTo>
                  <a:lnTo>
                    <a:pt x="1796" y="3344"/>
                  </a:lnTo>
                  <a:lnTo>
                    <a:pt x="1800" y="3346"/>
                  </a:lnTo>
                  <a:lnTo>
                    <a:pt x="1802" y="3344"/>
                  </a:lnTo>
                  <a:lnTo>
                    <a:pt x="1804" y="3340"/>
                  </a:lnTo>
                  <a:lnTo>
                    <a:pt x="1810" y="3328"/>
                  </a:lnTo>
                  <a:lnTo>
                    <a:pt x="1812" y="3314"/>
                  </a:lnTo>
                  <a:lnTo>
                    <a:pt x="1816" y="3292"/>
                  </a:lnTo>
                  <a:lnTo>
                    <a:pt x="1830" y="3254"/>
                  </a:lnTo>
                  <a:lnTo>
                    <a:pt x="1832" y="3250"/>
                  </a:lnTo>
                  <a:lnTo>
                    <a:pt x="1832" y="3256"/>
                  </a:lnTo>
                  <a:lnTo>
                    <a:pt x="1832" y="3260"/>
                  </a:lnTo>
                  <a:lnTo>
                    <a:pt x="1826" y="3286"/>
                  </a:lnTo>
                  <a:lnTo>
                    <a:pt x="1826" y="3296"/>
                  </a:lnTo>
                  <a:lnTo>
                    <a:pt x="1826" y="3302"/>
                  </a:lnTo>
                  <a:lnTo>
                    <a:pt x="1822" y="3312"/>
                  </a:lnTo>
                  <a:lnTo>
                    <a:pt x="1818" y="3328"/>
                  </a:lnTo>
                  <a:lnTo>
                    <a:pt x="1818" y="3330"/>
                  </a:lnTo>
                  <a:lnTo>
                    <a:pt x="1824" y="3328"/>
                  </a:lnTo>
                  <a:lnTo>
                    <a:pt x="1828" y="3326"/>
                  </a:lnTo>
                  <a:lnTo>
                    <a:pt x="1834" y="3326"/>
                  </a:lnTo>
                  <a:lnTo>
                    <a:pt x="1838" y="3328"/>
                  </a:lnTo>
                  <a:lnTo>
                    <a:pt x="1840" y="3330"/>
                  </a:lnTo>
                  <a:lnTo>
                    <a:pt x="1848" y="3340"/>
                  </a:lnTo>
                  <a:lnTo>
                    <a:pt x="1864" y="3372"/>
                  </a:lnTo>
                  <a:lnTo>
                    <a:pt x="1880" y="3406"/>
                  </a:lnTo>
                  <a:lnTo>
                    <a:pt x="1888" y="3418"/>
                  </a:lnTo>
                  <a:lnTo>
                    <a:pt x="1896" y="3428"/>
                  </a:lnTo>
                  <a:lnTo>
                    <a:pt x="1900" y="3434"/>
                  </a:lnTo>
                  <a:lnTo>
                    <a:pt x="1900" y="3440"/>
                  </a:lnTo>
                  <a:lnTo>
                    <a:pt x="1902" y="3444"/>
                  </a:lnTo>
                  <a:lnTo>
                    <a:pt x="1908" y="3450"/>
                  </a:lnTo>
                  <a:lnTo>
                    <a:pt x="1916" y="3458"/>
                  </a:lnTo>
                  <a:lnTo>
                    <a:pt x="1922" y="3470"/>
                  </a:lnTo>
                  <a:lnTo>
                    <a:pt x="1926" y="3482"/>
                  </a:lnTo>
                  <a:lnTo>
                    <a:pt x="1926" y="3486"/>
                  </a:lnTo>
                  <a:lnTo>
                    <a:pt x="1924" y="3492"/>
                  </a:lnTo>
                  <a:lnTo>
                    <a:pt x="1922" y="3496"/>
                  </a:lnTo>
                  <a:lnTo>
                    <a:pt x="1924" y="3502"/>
                  </a:lnTo>
                  <a:lnTo>
                    <a:pt x="1926" y="3506"/>
                  </a:lnTo>
                  <a:lnTo>
                    <a:pt x="1928" y="3512"/>
                  </a:lnTo>
                  <a:lnTo>
                    <a:pt x="1938" y="3522"/>
                  </a:lnTo>
                  <a:lnTo>
                    <a:pt x="1944" y="3526"/>
                  </a:lnTo>
                  <a:lnTo>
                    <a:pt x="1952" y="3528"/>
                  </a:lnTo>
                  <a:lnTo>
                    <a:pt x="1958" y="3532"/>
                  </a:lnTo>
                  <a:lnTo>
                    <a:pt x="1964" y="3538"/>
                  </a:lnTo>
                  <a:lnTo>
                    <a:pt x="1970" y="3548"/>
                  </a:lnTo>
                  <a:lnTo>
                    <a:pt x="1976" y="3560"/>
                  </a:lnTo>
                  <a:lnTo>
                    <a:pt x="1988" y="3586"/>
                  </a:lnTo>
                  <a:lnTo>
                    <a:pt x="1996" y="3610"/>
                  </a:lnTo>
                  <a:lnTo>
                    <a:pt x="1998" y="3620"/>
                  </a:lnTo>
                  <a:lnTo>
                    <a:pt x="1998" y="3626"/>
                  </a:lnTo>
                  <a:lnTo>
                    <a:pt x="1998" y="3632"/>
                  </a:lnTo>
                  <a:lnTo>
                    <a:pt x="1996" y="3636"/>
                  </a:lnTo>
                  <a:lnTo>
                    <a:pt x="1994" y="3638"/>
                  </a:lnTo>
                  <a:lnTo>
                    <a:pt x="1992" y="3642"/>
                  </a:lnTo>
                  <a:lnTo>
                    <a:pt x="1994" y="3648"/>
                  </a:lnTo>
                  <a:lnTo>
                    <a:pt x="1996" y="3656"/>
                  </a:lnTo>
                  <a:lnTo>
                    <a:pt x="2000" y="3664"/>
                  </a:lnTo>
                  <a:lnTo>
                    <a:pt x="2000" y="3668"/>
                  </a:lnTo>
                  <a:lnTo>
                    <a:pt x="1998" y="3670"/>
                  </a:lnTo>
                  <a:lnTo>
                    <a:pt x="1998" y="3672"/>
                  </a:lnTo>
                  <a:lnTo>
                    <a:pt x="1996" y="3674"/>
                  </a:lnTo>
                  <a:lnTo>
                    <a:pt x="1996" y="3676"/>
                  </a:lnTo>
                  <a:lnTo>
                    <a:pt x="2004" y="3690"/>
                  </a:lnTo>
                  <a:lnTo>
                    <a:pt x="2014" y="3706"/>
                  </a:lnTo>
                  <a:lnTo>
                    <a:pt x="2020" y="3716"/>
                  </a:lnTo>
                  <a:lnTo>
                    <a:pt x="2026" y="3722"/>
                  </a:lnTo>
                  <a:lnTo>
                    <a:pt x="2036" y="3726"/>
                  </a:lnTo>
                  <a:lnTo>
                    <a:pt x="2042" y="3730"/>
                  </a:lnTo>
                  <a:lnTo>
                    <a:pt x="2048" y="3734"/>
                  </a:lnTo>
                  <a:lnTo>
                    <a:pt x="2058" y="3744"/>
                  </a:lnTo>
                  <a:lnTo>
                    <a:pt x="2064" y="3758"/>
                  </a:lnTo>
                  <a:lnTo>
                    <a:pt x="2072" y="3770"/>
                  </a:lnTo>
                  <a:lnTo>
                    <a:pt x="2078" y="3778"/>
                  </a:lnTo>
                  <a:lnTo>
                    <a:pt x="2082" y="3782"/>
                  </a:lnTo>
                  <a:lnTo>
                    <a:pt x="2084" y="3786"/>
                  </a:lnTo>
                  <a:lnTo>
                    <a:pt x="2084" y="3796"/>
                  </a:lnTo>
                  <a:lnTo>
                    <a:pt x="2086" y="3804"/>
                  </a:lnTo>
                  <a:lnTo>
                    <a:pt x="2088" y="3810"/>
                  </a:lnTo>
                  <a:lnTo>
                    <a:pt x="2092" y="3816"/>
                  </a:lnTo>
                  <a:lnTo>
                    <a:pt x="2094" y="3824"/>
                  </a:lnTo>
                  <a:lnTo>
                    <a:pt x="2096" y="3830"/>
                  </a:lnTo>
                  <a:lnTo>
                    <a:pt x="2098" y="3836"/>
                  </a:lnTo>
                  <a:lnTo>
                    <a:pt x="2108" y="3848"/>
                  </a:lnTo>
                  <a:lnTo>
                    <a:pt x="2120" y="3862"/>
                  </a:lnTo>
                  <a:lnTo>
                    <a:pt x="2124" y="3870"/>
                  </a:lnTo>
                  <a:lnTo>
                    <a:pt x="2126" y="3878"/>
                  </a:lnTo>
                  <a:lnTo>
                    <a:pt x="2128" y="3884"/>
                  </a:lnTo>
                  <a:lnTo>
                    <a:pt x="2130" y="3886"/>
                  </a:lnTo>
                  <a:lnTo>
                    <a:pt x="2134" y="3886"/>
                  </a:lnTo>
                  <a:lnTo>
                    <a:pt x="2138" y="3888"/>
                  </a:lnTo>
                  <a:lnTo>
                    <a:pt x="2140" y="3892"/>
                  </a:lnTo>
                  <a:lnTo>
                    <a:pt x="2144" y="3902"/>
                  </a:lnTo>
                  <a:lnTo>
                    <a:pt x="2146" y="3918"/>
                  </a:lnTo>
                  <a:lnTo>
                    <a:pt x="2148" y="3936"/>
                  </a:lnTo>
                  <a:lnTo>
                    <a:pt x="2146" y="3944"/>
                  </a:lnTo>
                  <a:lnTo>
                    <a:pt x="2142" y="3952"/>
                  </a:lnTo>
                  <a:lnTo>
                    <a:pt x="2142" y="3954"/>
                  </a:lnTo>
                  <a:lnTo>
                    <a:pt x="2142" y="3958"/>
                  </a:lnTo>
                  <a:lnTo>
                    <a:pt x="2144" y="3964"/>
                  </a:lnTo>
                  <a:lnTo>
                    <a:pt x="2146" y="3968"/>
                  </a:lnTo>
                  <a:lnTo>
                    <a:pt x="2146" y="3972"/>
                  </a:lnTo>
                  <a:lnTo>
                    <a:pt x="2144" y="3974"/>
                  </a:lnTo>
                  <a:lnTo>
                    <a:pt x="2140" y="3976"/>
                  </a:lnTo>
                  <a:lnTo>
                    <a:pt x="2142" y="3980"/>
                  </a:lnTo>
                  <a:lnTo>
                    <a:pt x="2146" y="3982"/>
                  </a:lnTo>
                  <a:lnTo>
                    <a:pt x="2148" y="3986"/>
                  </a:lnTo>
                  <a:lnTo>
                    <a:pt x="2150" y="3988"/>
                  </a:lnTo>
                  <a:lnTo>
                    <a:pt x="2150" y="3996"/>
                  </a:lnTo>
                  <a:lnTo>
                    <a:pt x="2152" y="4000"/>
                  </a:lnTo>
                  <a:lnTo>
                    <a:pt x="2154" y="4008"/>
                  </a:lnTo>
                  <a:lnTo>
                    <a:pt x="2156" y="4020"/>
                  </a:lnTo>
                  <a:lnTo>
                    <a:pt x="2158" y="4034"/>
                  </a:lnTo>
                  <a:lnTo>
                    <a:pt x="2162" y="4044"/>
                  </a:lnTo>
                  <a:lnTo>
                    <a:pt x="2166" y="4054"/>
                  </a:lnTo>
                  <a:lnTo>
                    <a:pt x="2166" y="4058"/>
                  </a:lnTo>
                  <a:lnTo>
                    <a:pt x="2166" y="4064"/>
                  </a:lnTo>
                  <a:lnTo>
                    <a:pt x="2164" y="4072"/>
                  </a:lnTo>
                  <a:lnTo>
                    <a:pt x="2166" y="4076"/>
                  </a:lnTo>
                  <a:lnTo>
                    <a:pt x="2168" y="4082"/>
                  </a:lnTo>
                  <a:lnTo>
                    <a:pt x="2172" y="4092"/>
                  </a:lnTo>
                  <a:lnTo>
                    <a:pt x="2176" y="4100"/>
                  </a:lnTo>
                  <a:lnTo>
                    <a:pt x="2178" y="4102"/>
                  </a:lnTo>
                  <a:lnTo>
                    <a:pt x="2180" y="4102"/>
                  </a:lnTo>
                  <a:lnTo>
                    <a:pt x="2184" y="4100"/>
                  </a:lnTo>
                  <a:lnTo>
                    <a:pt x="2186" y="4102"/>
                  </a:lnTo>
                  <a:lnTo>
                    <a:pt x="2190" y="4104"/>
                  </a:lnTo>
                  <a:lnTo>
                    <a:pt x="2196" y="4108"/>
                  </a:lnTo>
                  <a:lnTo>
                    <a:pt x="2200" y="4106"/>
                  </a:lnTo>
                  <a:lnTo>
                    <a:pt x="2204" y="4104"/>
                  </a:lnTo>
                  <a:lnTo>
                    <a:pt x="2208" y="4104"/>
                  </a:lnTo>
                  <a:lnTo>
                    <a:pt x="2212" y="4104"/>
                  </a:lnTo>
                  <a:lnTo>
                    <a:pt x="2214" y="4102"/>
                  </a:lnTo>
                  <a:lnTo>
                    <a:pt x="2218" y="4098"/>
                  </a:lnTo>
                  <a:lnTo>
                    <a:pt x="2226" y="4098"/>
                  </a:lnTo>
                  <a:lnTo>
                    <a:pt x="2232" y="4100"/>
                  </a:lnTo>
                  <a:lnTo>
                    <a:pt x="2236" y="4098"/>
                  </a:lnTo>
                  <a:lnTo>
                    <a:pt x="2238" y="4096"/>
                  </a:lnTo>
                  <a:lnTo>
                    <a:pt x="2240" y="4094"/>
                  </a:lnTo>
                  <a:lnTo>
                    <a:pt x="2242" y="4090"/>
                  </a:lnTo>
                  <a:lnTo>
                    <a:pt x="2244" y="4088"/>
                  </a:lnTo>
                  <a:lnTo>
                    <a:pt x="2248" y="4088"/>
                  </a:lnTo>
                  <a:lnTo>
                    <a:pt x="2252" y="4086"/>
                  </a:lnTo>
                  <a:lnTo>
                    <a:pt x="2254" y="4084"/>
                  </a:lnTo>
                  <a:lnTo>
                    <a:pt x="2258" y="4074"/>
                  </a:lnTo>
                  <a:lnTo>
                    <a:pt x="2262" y="4070"/>
                  </a:lnTo>
                  <a:lnTo>
                    <a:pt x="2266" y="4068"/>
                  </a:lnTo>
                  <a:lnTo>
                    <a:pt x="2274" y="4066"/>
                  </a:lnTo>
                  <a:lnTo>
                    <a:pt x="2284" y="4066"/>
                  </a:lnTo>
                  <a:lnTo>
                    <a:pt x="2300" y="4066"/>
                  </a:lnTo>
                  <a:lnTo>
                    <a:pt x="2312" y="4062"/>
                  </a:lnTo>
                  <a:lnTo>
                    <a:pt x="2324" y="4058"/>
                  </a:lnTo>
                  <a:lnTo>
                    <a:pt x="2334" y="4050"/>
                  </a:lnTo>
                  <a:lnTo>
                    <a:pt x="2348" y="4038"/>
                  </a:lnTo>
                  <a:lnTo>
                    <a:pt x="2356" y="4036"/>
                  </a:lnTo>
                  <a:lnTo>
                    <a:pt x="2364" y="4036"/>
                  </a:lnTo>
                  <a:lnTo>
                    <a:pt x="2370" y="4038"/>
                  </a:lnTo>
                  <a:lnTo>
                    <a:pt x="2374" y="4038"/>
                  </a:lnTo>
                  <a:lnTo>
                    <a:pt x="2382" y="4034"/>
                  </a:lnTo>
                  <a:lnTo>
                    <a:pt x="2390" y="4028"/>
                  </a:lnTo>
                  <a:lnTo>
                    <a:pt x="2398" y="4020"/>
                  </a:lnTo>
                  <a:lnTo>
                    <a:pt x="2406" y="4010"/>
                  </a:lnTo>
                  <a:lnTo>
                    <a:pt x="2416" y="4002"/>
                  </a:lnTo>
                  <a:lnTo>
                    <a:pt x="2426" y="3998"/>
                  </a:lnTo>
                  <a:lnTo>
                    <a:pt x="2432" y="3996"/>
                  </a:lnTo>
                  <a:lnTo>
                    <a:pt x="2438" y="3998"/>
                  </a:lnTo>
                  <a:lnTo>
                    <a:pt x="2442" y="3998"/>
                  </a:lnTo>
                  <a:lnTo>
                    <a:pt x="2446" y="3996"/>
                  </a:lnTo>
                  <a:lnTo>
                    <a:pt x="2452" y="3992"/>
                  </a:lnTo>
                  <a:lnTo>
                    <a:pt x="2462" y="3986"/>
                  </a:lnTo>
                  <a:lnTo>
                    <a:pt x="2468" y="3982"/>
                  </a:lnTo>
                  <a:lnTo>
                    <a:pt x="2480" y="3978"/>
                  </a:lnTo>
                  <a:lnTo>
                    <a:pt x="2500" y="3972"/>
                  </a:lnTo>
                  <a:lnTo>
                    <a:pt x="2506" y="3968"/>
                  </a:lnTo>
                  <a:lnTo>
                    <a:pt x="2510" y="3966"/>
                  </a:lnTo>
                  <a:lnTo>
                    <a:pt x="2520" y="3962"/>
                  </a:lnTo>
                  <a:lnTo>
                    <a:pt x="2526" y="3960"/>
                  </a:lnTo>
                  <a:lnTo>
                    <a:pt x="2528" y="3954"/>
                  </a:lnTo>
                  <a:lnTo>
                    <a:pt x="2528" y="3942"/>
                  </a:lnTo>
                  <a:lnTo>
                    <a:pt x="2528" y="3934"/>
                  </a:lnTo>
                  <a:lnTo>
                    <a:pt x="2532" y="3926"/>
                  </a:lnTo>
                  <a:lnTo>
                    <a:pt x="2542" y="3916"/>
                  </a:lnTo>
                  <a:lnTo>
                    <a:pt x="2562" y="3906"/>
                  </a:lnTo>
                  <a:lnTo>
                    <a:pt x="2566" y="3902"/>
                  </a:lnTo>
                  <a:lnTo>
                    <a:pt x="2572" y="3902"/>
                  </a:lnTo>
                  <a:lnTo>
                    <a:pt x="2578" y="3902"/>
                  </a:lnTo>
                  <a:lnTo>
                    <a:pt x="2584" y="3902"/>
                  </a:lnTo>
                  <a:lnTo>
                    <a:pt x="2586" y="3900"/>
                  </a:lnTo>
                  <a:lnTo>
                    <a:pt x="2594" y="3894"/>
                  </a:lnTo>
                  <a:lnTo>
                    <a:pt x="2600" y="3892"/>
                  </a:lnTo>
                  <a:lnTo>
                    <a:pt x="2606" y="3890"/>
                  </a:lnTo>
                  <a:lnTo>
                    <a:pt x="2614" y="3888"/>
                  </a:lnTo>
                  <a:lnTo>
                    <a:pt x="2624" y="3890"/>
                  </a:lnTo>
                  <a:lnTo>
                    <a:pt x="2630" y="3890"/>
                  </a:lnTo>
                  <a:lnTo>
                    <a:pt x="2634" y="3890"/>
                  </a:lnTo>
                  <a:lnTo>
                    <a:pt x="2638" y="3888"/>
                  </a:lnTo>
                  <a:lnTo>
                    <a:pt x="2642" y="3886"/>
                  </a:lnTo>
                  <a:lnTo>
                    <a:pt x="2646" y="3878"/>
                  </a:lnTo>
                  <a:lnTo>
                    <a:pt x="2650" y="3868"/>
                  </a:lnTo>
                  <a:lnTo>
                    <a:pt x="2654" y="3858"/>
                  </a:lnTo>
                  <a:lnTo>
                    <a:pt x="2658" y="3850"/>
                  </a:lnTo>
                  <a:lnTo>
                    <a:pt x="2664" y="3844"/>
                  </a:lnTo>
                  <a:lnTo>
                    <a:pt x="2670" y="3842"/>
                  </a:lnTo>
                  <a:lnTo>
                    <a:pt x="2676" y="3842"/>
                  </a:lnTo>
                  <a:lnTo>
                    <a:pt x="2690" y="3840"/>
                  </a:lnTo>
                  <a:lnTo>
                    <a:pt x="2698" y="3836"/>
                  </a:lnTo>
                  <a:lnTo>
                    <a:pt x="2702" y="3830"/>
                  </a:lnTo>
                  <a:lnTo>
                    <a:pt x="2704" y="3822"/>
                  </a:lnTo>
                  <a:lnTo>
                    <a:pt x="2708" y="3814"/>
                  </a:lnTo>
                  <a:lnTo>
                    <a:pt x="2712" y="3806"/>
                  </a:lnTo>
                  <a:lnTo>
                    <a:pt x="2720" y="3798"/>
                  </a:lnTo>
                  <a:lnTo>
                    <a:pt x="2734" y="3794"/>
                  </a:lnTo>
                  <a:lnTo>
                    <a:pt x="2746" y="3790"/>
                  </a:lnTo>
                  <a:lnTo>
                    <a:pt x="2752" y="3786"/>
                  </a:lnTo>
                  <a:lnTo>
                    <a:pt x="2754" y="3782"/>
                  </a:lnTo>
                  <a:lnTo>
                    <a:pt x="2752" y="3776"/>
                  </a:lnTo>
                  <a:lnTo>
                    <a:pt x="2750" y="3768"/>
                  </a:lnTo>
                  <a:lnTo>
                    <a:pt x="2750" y="3758"/>
                  </a:lnTo>
                  <a:lnTo>
                    <a:pt x="2750" y="3746"/>
                  </a:lnTo>
                  <a:lnTo>
                    <a:pt x="2754" y="3730"/>
                  </a:lnTo>
                  <a:lnTo>
                    <a:pt x="2760" y="3716"/>
                  </a:lnTo>
                  <a:lnTo>
                    <a:pt x="2764" y="3710"/>
                  </a:lnTo>
                  <a:lnTo>
                    <a:pt x="2768" y="3712"/>
                  </a:lnTo>
                  <a:lnTo>
                    <a:pt x="2770" y="3714"/>
                  </a:lnTo>
                  <a:lnTo>
                    <a:pt x="2772" y="3718"/>
                  </a:lnTo>
                  <a:lnTo>
                    <a:pt x="2776" y="3720"/>
                  </a:lnTo>
                  <a:lnTo>
                    <a:pt x="2780" y="3716"/>
                  </a:lnTo>
                  <a:lnTo>
                    <a:pt x="2786" y="3704"/>
                  </a:lnTo>
                  <a:lnTo>
                    <a:pt x="2792" y="3692"/>
                  </a:lnTo>
                  <a:lnTo>
                    <a:pt x="2796" y="3684"/>
                  </a:lnTo>
                  <a:lnTo>
                    <a:pt x="2806" y="3674"/>
                  </a:lnTo>
                  <a:lnTo>
                    <a:pt x="2816" y="3664"/>
                  </a:lnTo>
                  <a:lnTo>
                    <a:pt x="2820" y="3656"/>
                  </a:lnTo>
                  <a:lnTo>
                    <a:pt x="2824" y="3644"/>
                  </a:lnTo>
                  <a:lnTo>
                    <a:pt x="2830" y="3628"/>
                  </a:lnTo>
                  <a:lnTo>
                    <a:pt x="2834" y="3618"/>
                  </a:lnTo>
                  <a:lnTo>
                    <a:pt x="2834" y="3616"/>
                  </a:lnTo>
                  <a:lnTo>
                    <a:pt x="2832" y="3614"/>
                  </a:lnTo>
                  <a:lnTo>
                    <a:pt x="2822" y="3608"/>
                  </a:lnTo>
                  <a:close/>
                  <a:moveTo>
                    <a:pt x="2468" y="3400"/>
                  </a:moveTo>
                  <a:lnTo>
                    <a:pt x="2468" y="3400"/>
                  </a:lnTo>
                  <a:lnTo>
                    <a:pt x="2470" y="3400"/>
                  </a:lnTo>
                  <a:lnTo>
                    <a:pt x="2468" y="3400"/>
                  </a:lnTo>
                  <a:close/>
                  <a:moveTo>
                    <a:pt x="1836" y="3098"/>
                  </a:moveTo>
                  <a:lnTo>
                    <a:pt x="1836" y="3098"/>
                  </a:lnTo>
                  <a:lnTo>
                    <a:pt x="1838" y="3094"/>
                  </a:lnTo>
                  <a:lnTo>
                    <a:pt x="1842" y="3094"/>
                  </a:lnTo>
                  <a:lnTo>
                    <a:pt x="1838" y="3094"/>
                  </a:lnTo>
                  <a:lnTo>
                    <a:pt x="1836" y="3098"/>
                  </a:lnTo>
                  <a:close/>
                  <a:moveTo>
                    <a:pt x="1856" y="3100"/>
                  </a:moveTo>
                  <a:lnTo>
                    <a:pt x="1856" y="3100"/>
                  </a:lnTo>
                  <a:lnTo>
                    <a:pt x="1856" y="3102"/>
                  </a:lnTo>
                  <a:lnTo>
                    <a:pt x="1856" y="3100"/>
                  </a:lnTo>
                  <a:lnTo>
                    <a:pt x="1856" y="3090"/>
                  </a:lnTo>
                  <a:lnTo>
                    <a:pt x="1858" y="3084"/>
                  </a:lnTo>
                  <a:lnTo>
                    <a:pt x="1860" y="3082"/>
                  </a:lnTo>
                  <a:lnTo>
                    <a:pt x="1858" y="3084"/>
                  </a:lnTo>
                  <a:lnTo>
                    <a:pt x="1856" y="3090"/>
                  </a:lnTo>
                  <a:lnTo>
                    <a:pt x="1856" y="310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53" name="Freeform 6156">
              <a:extLst>
                <a:ext uri="{FF2B5EF4-FFF2-40B4-BE49-F238E27FC236}">
                  <a16:creationId xmlns:a16="http://schemas.microsoft.com/office/drawing/2014/main" id="{6F46D3FD-3965-4875-8FBA-C08401C31C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7288" y="879494"/>
              <a:ext cx="3719525" cy="3473436"/>
            </a:xfrm>
            <a:custGeom>
              <a:avLst/>
              <a:gdLst>
                <a:gd name="T0" fmla="*/ 334096 w 5856"/>
                <a:gd name="T1" fmla="*/ 341505 h 5472"/>
                <a:gd name="T2" fmla="*/ 374746 w 5856"/>
                <a:gd name="T3" fmla="*/ 60938 h 5472"/>
                <a:gd name="T4" fmla="*/ 2452998 w 5856"/>
                <a:gd name="T5" fmla="*/ 316114 h 5472"/>
                <a:gd name="T6" fmla="*/ 3177084 w 5856"/>
                <a:gd name="T7" fmla="*/ 608108 h 5472"/>
                <a:gd name="T8" fmla="*/ 2139228 w 5856"/>
                <a:gd name="T9" fmla="*/ 481154 h 5472"/>
                <a:gd name="T10" fmla="*/ 256606 w 5856"/>
                <a:gd name="T11" fmla="*/ 559865 h 5472"/>
                <a:gd name="T12" fmla="*/ 48272 w 5856"/>
                <a:gd name="T13" fmla="*/ 76172 h 5472"/>
                <a:gd name="T14" fmla="*/ 461128 w 5856"/>
                <a:gd name="T15" fmla="*/ 11426 h 5472"/>
                <a:gd name="T16" fmla="*/ 438262 w 5856"/>
                <a:gd name="T17" fmla="*/ 78711 h 5472"/>
                <a:gd name="T18" fmla="*/ 1814025 w 5856"/>
                <a:gd name="T19" fmla="*/ 3336340 h 5472"/>
                <a:gd name="T20" fmla="*/ 2066820 w 5856"/>
                <a:gd name="T21" fmla="*/ 2794248 h 5472"/>
                <a:gd name="T22" fmla="*/ 2090956 w 5856"/>
                <a:gd name="T23" fmla="*/ 2845030 h 5472"/>
                <a:gd name="T24" fmla="*/ 2021088 w 5856"/>
                <a:gd name="T25" fmla="*/ 2668564 h 5472"/>
                <a:gd name="T26" fmla="*/ 2068090 w 5856"/>
                <a:gd name="T27" fmla="*/ 2759971 h 5472"/>
                <a:gd name="T28" fmla="*/ 2012196 w 5856"/>
                <a:gd name="T29" fmla="*/ 2762510 h 5472"/>
                <a:gd name="T30" fmla="*/ 2125255 w 5856"/>
                <a:gd name="T31" fmla="*/ 3088781 h 5472"/>
                <a:gd name="T32" fmla="*/ 2097307 w 5856"/>
                <a:gd name="T33" fmla="*/ 1976667 h 5472"/>
                <a:gd name="T34" fmla="*/ 2010925 w 5856"/>
                <a:gd name="T35" fmla="*/ 3324914 h 5472"/>
                <a:gd name="T36" fmla="*/ 2102389 w 5856"/>
                <a:gd name="T37" fmla="*/ 1863679 h 5472"/>
                <a:gd name="T38" fmla="*/ 1256352 w 5856"/>
                <a:gd name="T39" fmla="*/ 2824717 h 5472"/>
                <a:gd name="T40" fmla="*/ 1637450 w 5856"/>
                <a:gd name="T41" fmla="*/ 2959288 h 5472"/>
                <a:gd name="T42" fmla="*/ 1636179 w 5856"/>
                <a:gd name="T43" fmla="*/ 3313488 h 5472"/>
                <a:gd name="T44" fmla="*/ 1580285 w 5856"/>
                <a:gd name="T45" fmla="*/ 3222082 h 5472"/>
                <a:gd name="T46" fmla="*/ 1342734 w 5856"/>
                <a:gd name="T47" fmla="*/ 2956749 h 5472"/>
                <a:gd name="T48" fmla="*/ 5081 w 5856"/>
                <a:gd name="T49" fmla="*/ 3446790 h 5472"/>
                <a:gd name="T50" fmla="*/ 2179879 w 5856"/>
                <a:gd name="T51" fmla="*/ 2182332 h 5472"/>
                <a:gd name="T52" fmla="*/ 2291667 w 5856"/>
                <a:gd name="T53" fmla="*/ 2007136 h 5472"/>
                <a:gd name="T54" fmla="*/ 1948679 w 5856"/>
                <a:gd name="T55" fmla="*/ 3044347 h 5472"/>
                <a:gd name="T56" fmla="*/ 1984248 w 5856"/>
                <a:gd name="T57" fmla="*/ 3100206 h 5472"/>
                <a:gd name="T58" fmla="*/ 1942328 w 5856"/>
                <a:gd name="T59" fmla="*/ 2744736 h 5472"/>
                <a:gd name="T60" fmla="*/ 2132876 w 5856"/>
                <a:gd name="T61" fmla="*/ 3114171 h 5472"/>
                <a:gd name="T62" fmla="*/ 2483486 w 5856"/>
                <a:gd name="T63" fmla="*/ 1744342 h 5472"/>
                <a:gd name="T64" fmla="*/ 2336129 w 5856"/>
                <a:gd name="T65" fmla="*/ 1971589 h 5472"/>
                <a:gd name="T66" fmla="*/ 2107470 w 5856"/>
                <a:gd name="T67" fmla="*/ 1984284 h 5472"/>
                <a:gd name="T68" fmla="*/ 2536840 w 5856"/>
                <a:gd name="T69" fmla="*/ 1350786 h 5472"/>
                <a:gd name="T70" fmla="*/ 2451728 w 5856"/>
                <a:gd name="T71" fmla="*/ 1727838 h 5472"/>
                <a:gd name="T72" fmla="*/ 2022358 w 5856"/>
                <a:gd name="T73" fmla="*/ 2660947 h 5472"/>
                <a:gd name="T74" fmla="*/ 1906759 w 5856"/>
                <a:gd name="T75" fmla="*/ 2780283 h 5472"/>
                <a:gd name="T76" fmla="*/ 2087145 w 5856"/>
                <a:gd name="T77" fmla="*/ 2730772 h 5472"/>
                <a:gd name="T78" fmla="*/ 1878811 w 5856"/>
                <a:gd name="T79" fmla="*/ 2870420 h 5472"/>
                <a:gd name="T80" fmla="*/ 1669208 w 5856"/>
                <a:gd name="T81" fmla="*/ 3111632 h 5472"/>
                <a:gd name="T82" fmla="*/ 2046494 w 5856"/>
                <a:gd name="T83" fmla="*/ 2306747 h 5472"/>
                <a:gd name="T84" fmla="*/ 3226627 w 5856"/>
                <a:gd name="T85" fmla="*/ 603030 h 5472"/>
                <a:gd name="T86" fmla="*/ 2160824 w 5856"/>
                <a:gd name="T87" fmla="*/ 505275 h 5472"/>
                <a:gd name="T88" fmla="*/ 1448171 w 5856"/>
                <a:gd name="T89" fmla="*/ 275489 h 5472"/>
                <a:gd name="T90" fmla="*/ 899390 w 5856"/>
                <a:gd name="T91" fmla="*/ 483693 h 5472"/>
                <a:gd name="T92" fmla="*/ 736789 w 5856"/>
                <a:gd name="T93" fmla="*/ 700784 h 5472"/>
                <a:gd name="T94" fmla="*/ 137195 w 5856"/>
                <a:gd name="T95" fmla="*/ 684280 h 5472"/>
                <a:gd name="T96" fmla="*/ 415396 w 5856"/>
                <a:gd name="T97" fmla="*/ 2273739 h 5472"/>
                <a:gd name="T98" fmla="*/ 814279 w 5856"/>
                <a:gd name="T99" fmla="*/ 2748545 h 5472"/>
                <a:gd name="T100" fmla="*/ 1185214 w 5856"/>
                <a:gd name="T101" fmla="*/ 2338485 h 5472"/>
                <a:gd name="T102" fmla="*/ 1393547 w 5856"/>
                <a:gd name="T103" fmla="*/ 2695225 h 5472"/>
                <a:gd name="T104" fmla="*/ 1451982 w 5856"/>
                <a:gd name="T105" fmla="*/ 2856456 h 5472"/>
                <a:gd name="T106" fmla="*/ 1629828 w 5856"/>
                <a:gd name="T107" fmla="*/ 2740928 h 5472"/>
                <a:gd name="T108" fmla="*/ 1744157 w 5856"/>
                <a:gd name="T109" fmla="*/ 2391805 h 5472"/>
                <a:gd name="T110" fmla="*/ 1933435 w 5856"/>
                <a:gd name="T111" fmla="*/ 2254696 h 5472"/>
                <a:gd name="T112" fmla="*/ 1986789 w 5856"/>
                <a:gd name="T113" fmla="*/ 2059187 h 5472"/>
                <a:gd name="T114" fmla="*/ 1905488 w 5856"/>
                <a:gd name="T115" fmla="*/ 1812897 h 5472"/>
                <a:gd name="T116" fmla="*/ 2103659 w 5856"/>
                <a:gd name="T117" fmla="*/ 1858600 h 5472"/>
                <a:gd name="T118" fmla="*/ 2129066 w 5856"/>
                <a:gd name="T119" fmla="*/ 1809089 h 5472"/>
                <a:gd name="T120" fmla="*/ 2413618 w 5856"/>
                <a:gd name="T121" fmla="*/ 1277153 h 5472"/>
                <a:gd name="T122" fmla="*/ 3003049 w 5856"/>
                <a:gd name="T123" fmla="*/ 983890 h 5472"/>
                <a:gd name="T124" fmla="*/ 3079269 w 5856"/>
                <a:gd name="T125" fmla="*/ 1027054 h 547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56"/>
                <a:gd name="T190" fmla="*/ 0 h 5472"/>
                <a:gd name="T191" fmla="*/ 5856 w 5856"/>
                <a:gd name="T192" fmla="*/ 5472 h 547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56" h="5472">
                  <a:moveTo>
                    <a:pt x="1912" y="64"/>
                  </a:moveTo>
                  <a:lnTo>
                    <a:pt x="1912" y="64"/>
                  </a:lnTo>
                  <a:lnTo>
                    <a:pt x="1910" y="60"/>
                  </a:lnTo>
                  <a:lnTo>
                    <a:pt x="1902" y="58"/>
                  </a:lnTo>
                  <a:lnTo>
                    <a:pt x="1882" y="54"/>
                  </a:lnTo>
                  <a:lnTo>
                    <a:pt x="1862" y="54"/>
                  </a:lnTo>
                  <a:lnTo>
                    <a:pt x="1854" y="56"/>
                  </a:lnTo>
                  <a:lnTo>
                    <a:pt x="1850" y="60"/>
                  </a:lnTo>
                  <a:lnTo>
                    <a:pt x="1850" y="62"/>
                  </a:lnTo>
                  <a:lnTo>
                    <a:pt x="1852" y="64"/>
                  </a:lnTo>
                  <a:lnTo>
                    <a:pt x="1858" y="68"/>
                  </a:lnTo>
                  <a:lnTo>
                    <a:pt x="1868" y="70"/>
                  </a:lnTo>
                  <a:lnTo>
                    <a:pt x="1880" y="70"/>
                  </a:lnTo>
                  <a:lnTo>
                    <a:pt x="1902" y="68"/>
                  </a:lnTo>
                  <a:lnTo>
                    <a:pt x="1908" y="66"/>
                  </a:lnTo>
                  <a:lnTo>
                    <a:pt x="1912" y="64"/>
                  </a:lnTo>
                  <a:close/>
                  <a:moveTo>
                    <a:pt x="1078" y="706"/>
                  </a:moveTo>
                  <a:lnTo>
                    <a:pt x="1078" y="706"/>
                  </a:lnTo>
                  <a:lnTo>
                    <a:pt x="1094" y="702"/>
                  </a:lnTo>
                  <a:lnTo>
                    <a:pt x="1100" y="700"/>
                  </a:lnTo>
                  <a:lnTo>
                    <a:pt x="1104" y="698"/>
                  </a:lnTo>
                  <a:lnTo>
                    <a:pt x="1104" y="694"/>
                  </a:lnTo>
                  <a:lnTo>
                    <a:pt x="1104" y="690"/>
                  </a:lnTo>
                  <a:lnTo>
                    <a:pt x="1102" y="684"/>
                  </a:lnTo>
                  <a:lnTo>
                    <a:pt x="1094" y="678"/>
                  </a:lnTo>
                  <a:lnTo>
                    <a:pt x="1082" y="674"/>
                  </a:lnTo>
                  <a:lnTo>
                    <a:pt x="1070" y="674"/>
                  </a:lnTo>
                  <a:lnTo>
                    <a:pt x="1058" y="676"/>
                  </a:lnTo>
                  <a:lnTo>
                    <a:pt x="1048" y="682"/>
                  </a:lnTo>
                  <a:lnTo>
                    <a:pt x="1040" y="688"/>
                  </a:lnTo>
                  <a:lnTo>
                    <a:pt x="1036" y="694"/>
                  </a:lnTo>
                  <a:lnTo>
                    <a:pt x="1036" y="700"/>
                  </a:lnTo>
                  <a:lnTo>
                    <a:pt x="1040" y="704"/>
                  </a:lnTo>
                  <a:lnTo>
                    <a:pt x="1048" y="708"/>
                  </a:lnTo>
                  <a:lnTo>
                    <a:pt x="1060" y="708"/>
                  </a:lnTo>
                  <a:lnTo>
                    <a:pt x="1078" y="706"/>
                  </a:lnTo>
                  <a:close/>
                  <a:moveTo>
                    <a:pt x="1928" y="154"/>
                  </a:moveTo>
                  <a:lnTo>
                    <a:pt x="1928" y="154"/>
                  </a:lnTo>
                  <a:lnTo>
                    <a:pt x="1914" y="152"/>
                  </a:lnTo>
                  <a:lnTo>
                    <a:pt x="1902" y="154"/>
                  </a:lnTo>
                  <a:lnTo>
                    <a:pt x="1894" y="156"/>
                  </a:lnTo>
                  <a:lnTo>
                    <a:pt x="1890" y="160"/>
                  </a:lnTo>
                  <a:lnTo>
                    <a:pt x="1890" y="164"/>
                  </a:lnTo>
                  <a:lnTo>
                    <a:pt x="1894" y="168"/>
                  </a:lnTo>
                  <a:lnTo>
                    <a:pt x="1900" y="172"/>
                  </a:lnTo>
                  <a:lnTo>
                    <a:pt x="1910" y="176"/>
                  </a:lnTo>
                  <a:lnTo>
                    <a:pt x="1920" y="178"/>
                  </a:lnTo>
                  <a:lnTo>
                    <a:pt x="1926" y="180"/>
                  </a:lnTo>
                  <a:lnTo>
                    <a:pt x="1932" y="186"/>
                  </a:lnTo>
                  <a:lnTo>
                    <a:pt x="1934" y="188"/>
                  </a:lnTo>
                  <a:lnTo>
                    <a:pt x="1938" y="190"/>
                  </a:lnTo>
                  <a:lnTo>
                    <a:pt x="1956" y="188"/>
                  </a:lnTo>
                  <a:lnTo>
                    <a:pt x="1982" y="180"/>
                  </a:lnTo>
                  <a:lnTo>
                    <a:pt x="1996" y="174"/>
                  </a:lnTo>
                  <a:lnTo>
                    <a:pt x="2000" y="172"/>
                  </a:lnTo>
                  <a:lnTo>
                    <a:pt x="2000" y="170"/>
                  </a:lnTo>
                  <a:lnTo>
                    <a:pt x="1998" y="168"/>
                  </a:lnTo>
                  <a:lnTo>
                    <a:pt x="1994" y="166"/>
                  </a:lnTo>
                  <a:lnTo>
                    <a:pt x="1982" y="162"/>
                  </a:lnTo>
                  <a:lnTo>
                    <a:pt x="1964" y="158"/>
                  </a:lnTo>
                  <a:lnTo>
                    <a:pt x="1928" y="154"/>
                  </a:lnTo>
                  <a:close/>
                  <a:moveTo>
                    <a:pt x="526" y="138"/>
                  </a:moveTo>
                  <a:lnTo>
                    <a:pt x="526" y="138"/>
                  </a:lnTo>
                  <a:lnTo>
                    <a:pt x="532" y="144"/>
                  </a:lnTo>
                  <a:lnTo>
                    <a:pt x="538" y="148"/>
                  </a:lnTo>
                  <a:lnTo>
                    <a:pt x="552" y="152"/>
                  </a:lnTo>
                  <a:lnTo>
                    <a:pt x="558" y="154"/>
                  </a:lnTo>
                  <a:lnTo>
                    <a:pt x="562" y="152"/>
                  </a:lnTo>
                  <a:lnTo>
                    <a:pt x="564" y="150"/>
                  </a:lnTo>
                  <a:lnTo>
                    <a:pt x="564" y="146"/>
                  </a:lnTo>
                  <a:lnTo>
                    <a:pt x="564" y="142"/>
                  </a:lnTo>
                  <a:lnTo>
                    <a:pt x="568" y="140"/>
                  </a:lnTo>
                  <a:lnTo>
                    <a:pt x="572" y="136"/>
                  </a:lnTo>
                  <a:lnTo>
                    <a:pt x="582" y="136"/>
                  </a:lnTo>
                  <a:lnTo>
                    <a:pt x="600" y="134"/>
                  </a:lnTo>
                  <a:lnTo>
                    <a:pt x="604" y="132"/>
                  </a:lnTo>
                  <a:lnTo>
                    <a:pt x="606" y="130"/>
                  </a:lnTo>
                  <a:lnTo>
                    <a:pt x="604" y="128"/>
                  </a:lnTo>
                  <a:lnTo>
                    <a:pt x="598" y="126"/>
                  </a:lnTo>
                  <a:lnTo>
                    <a:pt x="580" y="122"/>
                  </a:lnTo>
                  <a:lnTo>
                    <a:pt x="556" y="120"/>
                  </a:lnTo>
                  <a:lnTo>
                    <a:pt x="534" y="122"/>
                  </a:lnTo>
                  <a:lnTo>
                    <a:pt x="526" y="124"/>
                  </a:lnTo>
                  <a:lnTo>
                    <a:pt x="522" y="126"/>
                  </a:lnTo>
                  <a:lnTo>
                    <a:pt x="522" y="132"/>
                  </a:lnTo>
                  <a:lnTo>
                    <a:pt x="526" y="138"/>
                  </a:lnTo>
                  <a:close/>
                  <a:moveTo>
                    <a:pt x="658" y="948"/>
                  </a:moveTo>
                  <a:lnTo>
                    <a:pt x="658" y="948"/>
                  </a:lnTo>
                  <a:lnTo>
                    <a:pt x="658" y="944"/>
                  </a:lnTo>
                  <a:lnTo>
                    <a:pt x="656" y="942"/>
                  </a:lnTo>
                  <a:lnTo>
                    <a:pt x="644" y="936"/>
                  </a:lnTo>
                  <a:lnTo>
                    <a:pt x="628" y="926"/>
                  </a:lnTo>
                  <a:lnTo>
                    <a:pt x="620" y="920"/>
                  </a:lnTo>
                  <a:lnTo>
                    <a:pt x="612" y="912"/>
                  </a:lnTo>
                  <a:lnTo>
                    <a:pt x="602" y="904"/>
                  </a:lnTo>
                  <a:lnTo>
                    <a:pt x="594" y="904"/>
                  </a:lnTo>
                  <a:lnTo>
                    <a:pt x="588" y="906"/>
                  </a:lnTo>
                  <a:lnTo>
                    <a:pt x="582" y="908"/>
                  </a:lnTo>
                  <a:lnTo>
                    <a:pt x="580" y="910"/>
                  </a:lnTo>
                  <a:lnTo>
                    <a:pt x="580" y="912"/>
                  </a:lnTo>
                  <a:lnTo>
                    <a:pt x="582" y="916"/>
                  </a:lnTo>
                  <a:lnTo>
                    <a:pt x="584" y="920"/>
                  </a:lnTo>
                  <a:lnTo>
                    <a:pt x="582" y="920"/>
                  </a:lnTo>
                  <a:lnTo>
                    <a:pt x="578" y="918"/>
                  </a:lnTo>
                  <a:lnTo>
                    <a:pt x="576" y="918"/>
                  </a:lnTo>
                  <a:lnTo>
                    <a:pt x="574" y="920"/>
                  </a:lnTo>
                  <a:lnTo>
                    <a:pt x="576" y="924"/>
                  </a:lnTo>
                  <a:lnTo>
                    <a:pt x="580" y="930"/>
                  </a:lnTo>
                  <a:lnTo>
                    <a:pt x="588" y="940"/>
                  </a:lnTo>
                  <a:lnTo>
                    <a:pt x="594" y="944"/>
                  </a:lnTo>
                  <a:lnTo>
                    <a:pt x="596" y="946"/>
                  </a:lnTo>
                  <a:lnTo>
                    <a:pt x="600" y="944"/>
                  </a:lnTo>
                  <a:lnTo>
                    <a:pt x="600" y="942"/>
                  </a:lnTo>
                  <a:lnTo>
                    <a:pt x="604" y="942"/>
                  </a:lnTo>
                  <a:lnTo>
                    <a:pt x="610" y="942"/>
                  </a:lnTo>
                  <a:lnTo>
                    <a:pt x="618" y="946"/>
                  </a:lnTo>
                  <a:lnTo>
                    <a:pt x="620" y="948"/>
                  </a:lnTo>
                  <a:lnTo>
                    <a:pt x="620" y="952"/>
                  </a:lnTo>
                  <a:lnTo>
                    <a:pt x="620" y="956"/>
                  </a:lnTo>
                  <a:lnTo>
                    <a:pt x="624" y="958"/>
                  </a:lnTo>
                  <a:lnTo>
                    <a:pt x="638" y="956"/>
                  </a:lnTo>
                  <a:lnTo>
                    <a:pt x="652" y="954"/>
                  </a:lnTo>
                  <a:lnTo>
                    <a:pt x="656" y="950"/>
                  </a:lnTo>
                  <a:lnTo>
                    <a:pt x="658" y="948"/>
                  </a:lnTo>
                  <a:close/>
                  <a:moveTo>
                    <a:pt x="768" y="460"/>
                  </a:moveTo>
                  <a:lnTo>
                    <a:pt x="768" y="460"/>
                  </a:lnTo>
                  <a:lnTo>
                    <a:pt x="752" y="466"/>
                  </a:lnTo>
                  <a:lnTo>
                    <a:pt x="742" y="468"/>
                  </a:lnTo>
                  <a:lnTo>
                    <a:pt x="736" y="468"/>
                  </a:lnTo>
                  <a:lnTo>
                    <a:pt x="732" y="466"/>
                  </a:lnTo>
                  <a:lnTo>
                    <a:pt x="728" y="462"/>
                  </a:lnTo>
                  <a:lnTo>
                    <a:pt x="722" y="460"/>
                  </a:lnTo>
                  <a:lnTo>
                    <a:pt x="712" y="458"/>
                  </a:lnTo>
                  <a:lnTo>
                    <a:pt x="698" y="460"/>
                  </a:lnTo>
                  <a:lnTo>
                    <a:pt x="682" y="462"/>
                  </a:lnTo>
                  <a:lnTo>
                    <a:pt x="674" y="464"/>
                  </a:lnTo>
                  <a:lnTo>
                    <a:pt x="672" y="468"/>
                  </a:lnTo>
                  <a:lnTo>
                    <a:pt x="672" y="470"/>
                  </a:lnTo>
                  <a:lnTo>
                    <a:pt x="674" y="474"/>
                  </a:lnTo>
                  <a:lnTo>
                    <a:pt x="674" y="476"/>
                  </a:lnTo>
                  <a:lnTo>
                    <a:pt x="672" y="478"/>
                  </a:lnTo>
                  <a:lnTo>
                    <a:pt x="664" y="476"/>
                  </a:lnTo>
                  <a:lnTo>
                    <a:pt x="652" y="478"/>
                  </a:lnTo>
                  <a:lnTo>
                    <a:pt x="636" y="480"/>
                  </a:lnTo>
                  <a:lnTo>
                    <a:pt x="620" y="484"/>
                  </a:lnTo>
                  <a:lnTo>
                    <a:pt x="602" y="492"/>
                  </a:lnTo>
                  <a:lnTo>
                    <a:pt x="584" y="500"/>
                  </a:lnTo>
                  <a:lnTo>
                    <a:pt x="568" y="508"/>
                  </a:lnTo>
                  <a:lnTo>
                    <a:pt x="554" y="518"/>
                  </a:lnTo>
                  <a:lnTo>
                    <a:pt x="544" y="528"/>
                  </a:lnTo>
                  <a:lnTo>
                    <a:pt x="538" y="536"/>
                  </a:lnTo>
                  <a:lnTo>
                    <a:pt x="532" y="538"/>
                  </a:lnTo>
                  <a:lnTo>
                    <a:pt x="528" y="538"/>
                  </a:lnTo>
                  <a:lnTo>
                    <a:pt x="526" y="538"/>
                  </a:lnTo>
                  <a:lnTo>
                    <a:pt x="524" y="536"/>
                  </a:lnTo>
                  <a:lnTo>
                    <a:pt x="520" y="534"/>
                  </a:lnTo>
                  <a:lnTo>
                    <a:pt x="514" y="536"/>
                  </a:lnTo>
                  <a:lnTo>
                    <a:pt x="506" y="542"/>
                  </a:lnTo>
                  <a:lnTo>
                    <a:pt x="498" y="548"/>
                  </a:lnTo>
                  <a:lnTo>
                    <a:pt x="494" y="550"/>
                  </a:lnTo>
                  <a:lnTo>
                    <a:pt x="490" y="548"/>
                  </a:lnTo>
                  <a:lnTo>
                    <a:pt x="488" y="546"/>
                  </a:lnTo>
                  <a:lnTo>
                    <a:pt x="488" y="544"/>
                  </a:lnTo>
                  <a:lnTo>
                    <a:pt x="484" y="542"/>
                  </a:lnTo>
                  <a:lnTo>
                    <a:pt x="480" y="542"/>
                  </a:lnTo>
                  <a:lnTo>
                    <a:pt x="474" y="546"/>
                  </a:lnTo>
                  <a:lnTo>
                    <a:pt x="470" y="550"/>
                  </a:lnTo>
                  <a:lnTo>
                    <a:pt x="468" y="554"/>
                  </a:lnTo>
                  <a:lnTo>
                    <a:pt x="470" y="558"/>
                  </a:lnTo>
                  <a:lnTo>
                    <a:pt x="474" y="560"/>
                  </a:lnTo>
                  <a:lnTo>
                    <a:pt x="480" y="564"/>
                  </a:lnTo>
                  <a:lnTo>
                    <a:pt x="480" y="568"/>
                  </a:lnTo>
                  <a:lnTo>
                    <a:pt x="476" y="570"/>
                  </a:lnTo>
                  <a:lnTo>
                    <a:pt x="472" y="572"/>
                  </a:lnTo>
                  <a:lnTo>
                    <a:pt x="470" y="576"/>
                  </a:lnTo>
                  <a:lnTo>
                    <a:pt x="472" y="578"/>
                  </a:lnTo>
                  <a:lnTo>
                    <a:pt x="476" y="580"/>
                  </a:lnTo>
                  <a:lnTo>
                    <a:pt x="478" y="582"/>
                  </a:lnTo>
                  <a:lnTo>
                    <a:pt x="478" y="584"/>
                  </a:lnTo>
                  <a:lnTo>
                    <a:pt x="476" y="586"/>
                  </a:lnTo>
                  <a:lnTo>
                    <a:pt x="468" y="586"/>
                  </a:lnTo>
                  <a:lnTo>
                    <a:pt x="460" y="588"/>
                  </a:lnTo>
                  <a:lnTo>
                    <a:pt x="454" y="594"/>
                  </a:lnTo>
                  <a:lnTo>
                    <a:pt x="450" y="600"/>
                  </a:lnTo>
                  <a:lnTo>
                    <a:pt x="446" y="606"/>
                  </a:lnTo>
                  <a:lnTo>
                    <a:pt x="442" y="614"/>
                  </a:lnTo>
                  <a:lnTo>
                    <a:pt x="436" y="622"/>
                  </a:lnTo>
                  <a:lnTo>
                    <a:pt x="426" y="630"/>
                  </a:lnTo>
                  <a:lnTo>
                    <a:pt x="414" y="636"/>
                  </a:lnTo>
                  <a:lnTo>
                    <a:pt x="390" y="648"/>
                  </a:lnTo>
                  <a:lnTo>
                    <a:pt x="384" y="654"/>
                  </a:lnTo>
                  <a:lnTo>
                    <a:pt x="380" y="658"/>
                  </a:lnTo>
                  <a:lnTo>
                    <a:pt x="380" y="662"/>
                  </a:lnTo>
                  <a:lnTo>
                    <a:pt x="382" y="666"/>
                  </a:lnTo>
                  <a:lnTo>
                    <a:pt x="390" y="666"/>
                  </a:lnTo>
                  <a:lnTo>
                    <a:pt x="400" y="666"/>
                  </a:lnTo>
                  <a:lnTo>
                    <a:pt x="408" y="668"/>
                  </a:lnTo>
                  <a:lnTo>
                    <a:pt x="410" y="670"/>
                  </a:lnTo>
                  <a:lnTo>
                    <a:pt x="408" y="674"/>
                  </a:lnTo>
                  <a:lnTo>
                    <a:pt x="406" y="678"/>
                  </a:lnTo>
                  <a:lnTo>
                    <a:pt x="402" y="680"/>
                  </a:lnTo>
                  <a:lnTo>
                    <a:pt x="402" y="684"/>
                  </a:lnTo>
                  <a:lnTo>
                    <a:pt x="406" y="684"/>
                  </a:lnTo>
                  <a:lnTo>
                    <a:pt x="416" y="682"/>
                  </a:lnTo>
                  <a:lnTo>
                    <a:pt x="438" y="676"/>
                  </a:lnTo>
                  <a:lnTo>
                    <a:pt x="446" y="676"/>
                  </a:lnTo>
                  <a:lnTo>
                    <a:pt x="454" y="676"/>
                  </a:lnTo>
                  <a:lnTo>
                    <a:pt x="460" y="678"/>
                  </a:lnTo>
                  <a:lnTo>
                    <a:pt x="466" y="682"/>
                  </a:lnTo>
                  <a:lnTo>
                    <a:pt x="486" y="692"/>
                  </a:lnTo>
                  <a:lnTo>
                    <a:pt x="496" y="696"/>
                  </a:lnTo>
                  <a:lnTo>
                    <a:pt x="508" y="694"/>
                  </a:lnTo>
                  <a:lnTo>
                    <a:pt x="514" y="692"/>
                  </a:lnTo>
                  <a:lnTo>
                    <a:pt x="518" y="690"/>
                  </a:lnTo>
                  <a:lnTo>
                    <a:pt x="522" y="686"/>
                  </a:lnTo>
                  <a:lnTo>
                    <a:pt x="524" y="680"/>
                  </a:lnTo>
                  <a:lnTo>
                    <a:pt x="526" y="674"/>
                  </a:lnTo>
                  <a:lnTo>
                    <a:pt x="528" y="672"/>
                  </a:lnTo>
                  <a:lnTo>
                    <a:pt x="538" y="670"/>
                  </a:lnTo>
                  <a:lnTo>
                    <a:pt x="542" y="668"/>
                  </a:lnTo>
                  <a:lnTo>
                    <a:pt x="546" y="664"/>
                  </a:lnTo>
                  <a:lnTo>
                    <a:pt x="550" y="660"/>
                  </a:lnTo>
                  <a:lnTo>
                    <a:pt x="554" y="650"/>
                  </a:lnTo>
                  <a:lnTo>
                    <a:pt x="558" y="640"/>
                  </a:lnTo>
                  <a:lnTo>
                    <a:pt x="562" y="634"/>
                  </a:lnTo>
                  <a:lnTo>
                    <a:pt x="566" y="630"/>
                  </a:lnTo>
                  <a:lnTo>
                    <a:pt x="572" y="628"/>
                  </a:lnTo>
                  <a:lnTo>
                    <a:pt x="580" y="624"/>
                  </a:lnTo>
                  <a:lnTo>
                    <a:pt x="584" y="622"/>
                  </a:lnTo>
                  <a:lnTo>
                    <a:pt x="586" y="616"/>
                  </a:lnTo>
                  <a:lnTo>
                    <a:pt x="588" y="606"/>
                  </a:lnTo>
                  <a:lnTo>
                    <a:pt x="590" y="602"/>
                  </a:lnTo>
                  <a:lnTo>
                    <a:pt x="594" y="600"/>
                  </a:lnTo>
                  <a:lnTo>
                    <a:pt x="610" y="594"/>
                  </a:lnTo>
                  <a:lnTo>
                    <a:pt x="638" y="584"/>
                  </a:lnTo>
                  <a:lnTo>
                    <a:pt x="652" y="578"/>
                  </a:lnTo>
                  <a:lnTo>
                    <a:pt x="658" y="572"/>
                  </a:lnTo>
                  <a:lnTo>
                    <a:pt x="662" y="568"/>
                  </a:lnTo>
                  <a:lnTo>
                    <a:pt x="664" y="564"/>
                  </a:lnTo>
                  <a:lnTo>
                    <a:pt x="668" y="558"/>
                  </a:lnTo>
                  <a:lnTo>
                    <a:pt x="674" y="552"/>
                  </a:lnTo>
                  <a:lnTo>
                    <a:pt x="688" y="544"/>
                  </a:lnTo>
                  <a:lnTo>
                    <a:pt x="712" y="534"/>
                  </a:lnTo>
                  <a:lnTo>
                    <a:pt x="744" y="522"/>
                  </a:lnTo>
                  <a:lnTo>
                    <a:pt x="778" y="512"/>
                  </a:lnTo>
                  <a:lnTo>
                    <a:pt x="854" y="492"/>
                  </a:lnTo>
                  <a:lnTo>
                    <a:pt x="924" y="474"/>
                  </a:lnTo>
                  <a:lnTo>
                    <a:pt x="956" y="464"/>
                  </a:lnTo>
                  <a:lnTo>
                    <a:pt x="980" y="454"/>
                  </a:lnTo>
                  <a:lnTo>
                    <a:pt x="990" y="448"/>
                  </a:lnTo>
                  <a:lnTo>
                    <a:pt x="998" y="444"/>
                  </a:lnTo>
                  <a:lnTo>
                    <a:pt x="1002" y="438"/>
                  </a:lnTo>
                  <a:lnTo>
                    <a:pt x="1002" y="432"/>
                  </a:lnTo>
                  <a:lnTo>
                    <a:pt x="1002" y="428"/>
                  </a:lnTo>
                  <a:lnTo>
                    <a:pt x="1000" y="424"/>
                  </a:lnTo>
                  <a:lnTo>
                    <a:pt x="996" y="420"/>
                  </a:lnTo>
                  <a:lnTo>
                    <a:pt x="990" y="416"/>
                  </a:lnTo>
                  <a:lnTo>
                    <a:pt x="974" y="410"/>
                  </a:lnTo>
                  <a:lnTo>
                    <a:pt x="954" y="406"/>
                  </a:lnTo>
                  <a:lnTo>
                    <a:pt x="932" y="408"/>
                  </a:lnTo>
                  <a:lnTo>
                    <a:pt x="908" y="412"/>
                  </a:lnTo>
                  <a:lnTo>
                    <a:pt x="878" y="422"/>
                  </a:lnTo>
                  <a:lnTo>
                    <a:pt x="874" y="426"/>
                  </a:lnTo>
                  <a:lnTo>
                    <a:pt x="870" y="428"/>
                  </a:lnTo>
                  <a:lnTo>
                    <a:pt x="868" y="430"/>
                  </a:lnTo>
                  <a:lnTo>
                    <a:pt x="864" y="434"/>
                  </a:lnTo>
                  <a:lnTo>
                    <a:pt x="856" y="438"/>
                  </a:lnTo>
                  <a:lnTo>
                    <a:pt x="842" y="444"/>
                  </a:lnTo>
                  <a:lnTo>
                    <a:pt x="818" y="450"/>
                  </a:lnTo>
                  <a:lnTo>
                    <a:pt x="808" y="450"/>
                  </a:lnTo>
                  <a:lnTo>
                    <a:pt x="798" y="452"/>
                  </a:lnTo>
                  <a:lnTo>
                    <a:pt x="768" y="460"/>
                  </a:lnTo>
                  <a:close/>
                  <a:moveTo>
                    <a:pt x="484" y="70"/>
                  </a:moveTo>
                  <a:lnTo>
                    <a:pt x="484" y="70"/>
                  </a:lnTo>
                  <a:lnTo>
                    <a:pt x="482" y="70"/>
                  </a:lnTo>
                  <a:lnTo>
                    <a:pt x="484" y="70"/>
                  </a:lnTo>
                  <a:lnTo>
                    <a:pt x="490" y="72"/>
                  </a:lnTo>
                  <a:lnTo>
                    <a:pt x="500" y="74"/>
                  </a:lnTo>
                  <a:lnTo>
                    <a:pt x="510" y="78"/>
                  </a:lnTo>
                  <a:lnTo>
                    <a:pt x="528" y="86"/>
                  </a:lnTo>
                  <a:lnTo>
                    <a:pt x="538" y="86"/>
                  </a:lnTo>
                  <a:lnTo>
                    <a:pt x="554" y="86"/>
                  </a:lnTo>
                  <a:lnTo>
                    <a:pt x="568" y="86"/>
                  </a:lnTo>
                  <a:lnTo>
                    <a:pt x="568" y="84"/>
                  </a:lnTo>
                  <a:lnTo>
                    <a:pt x="566" y="82"/>
                  </a:lnTo>
                  <a:lnTo>
                    <a:pt x="544" y="76"/>
                  </a:lnTo>
                  <a:lnTo>
                    <a:pt x="530" y="72"/>
                  </a:lnTo>
                  <a:lnTo>
                    <a:pt x="512" y="70"/>
                  </a:lnTo>
                  <a:lnTo>
                    <a:pt x="496" y="68"/>
                  </a:lnTo>
                  <a:lnTo>
                    <a:pt x="484" y="70"/>
                  </a:lnTo>
                  <a:close/>
                  <a:moveTo>
                    <a:pt x="542" y="114"/>
                  </a:moveTo>
                  <a:lnTo>
                    <a:pt x="542" y="114"/>
                  </a:lnTo>
                  <a:lnTo>
                    <a:pt x="554" y="116"/>
                  </a:lnTo>
                  <a:lnTo>
                    <a:pt x="558" y="114"/>
                  </a:lnTo>
                  <a:lnTo>
                    <a:pt x="560" y="112"/>
                  </a:lnTo>
                  <a:lnTo>
                    <a:pt x="560" y="110"/>
                  </a:lnTo>
                  <a:lnTo>
                    <a:pt x="560" y="108"/>
                  </a:lnTo>
                  <a:lnTo>
                    <a:pt x="554" y="106"/>
                  </a:lnTo>
                  <a:lnTo>
                    <a:pt x="542" y="106"/>
                  </a:lnTo>
                  <a:lnTo>
                    <a:pt x="532" y="108"/>
                  </a:lnTo>
                  <a:lnTo>
                    <a:pt x="530" y="110"/>
                  </a:lnTo>
                  <a:lnTo>
                    <a:pt x="532" y="112"/>
                  </a:lnTo>
                  <a:lnTo>
                    <a:pt x="534" y="114"/>
                  </a:lnTo>
                  <a:lnTo>
                    <a:pt x="542" y="114"/>
                  </a:lnTo>
                  <a:close/>
                  <a:moveTo>
                    <a:pt x="590" y="96"/>
                  </a:moveTo>
                  <a:lnTo>
                    <a:pt x="590" y="96"/>
                  </a:lnTo>
                  <a:lnTo>
                    <a:pt x="596" y="94"/>
                  </a:lnTo>
                  <a:lnTo>
                    <a:pt x="598" y="92"/>
                  </a:lnTo>
                  <a:lnTo>
                    <a:pt x="598" y="90"/>
                  </a:lnTo>
                  <a:lnTo>
                    <a:pt x="596" y="88"/>
                  </a:lnTo>
                  <a:lnTo>
                    <a:pt x="592" y="86"/>
                  </a:lnTo>
                  <a:lnTo>
                    <a:pt x="584" y="86"/>
                  </a:lnTo>
                  <a:lnTo>
                    <a:pt x="574" y="88"/>
                  </a:lnTo>
                  <a:lnTo>
                    <a:pt x="562" y="90"/>
                  </a:lnTo>
                  <a:lnTo>
                    <a:pt x="556" y="92"/>
                  </a:lnTo>
                  <a:lnTo>
                    <a:pt x="556" y="94"/>
                  </a:lnTo>
                  <a:lnTo>
                    <a:pt x="560" y="96"/>
                  </a:lnTo>
                  <a:lnTo>
                    <a:pt x="576" y="96"/>
                  </a:lnTo>
                  <a:lnTo>
                    <a:pt x="590" y="96"/>
                  </a:lnTo>
                  <a:close/>
                  <a:moveTo>
                    <a:pt x="554" y="70"/>
                  </a:moveTo>
                  <a:lnTo>
                    <a:pt x="554" y="70"/>
                  </a:lnTo>
                  <a:lnTo>
                    <a:pt x="554" y="72"/>
                  </a:lnTo>
                  <a:lnTo>
                    <a:pt x="554" y="74"/>
                  </a:lnTo>
                  <a:lnTo>
                    <a:pt x="562" y="78"/>
                  </a:lnTo>
                  <a:lnTo>
                    <a:pt x="572" y="80"/>
                  </a:lnTo>
                  <a:lnTo>
                    <a:pt x="582" y="80"/>
                  </a:lnTo>
                  <a:lnTo>
                    <a:pt x="584" y="78"/>
                  </a:lnTo>
                  <a:lnTo>
                    <a:pt x="584" y="76"/>
                  </a:lnTo>
                  <a:lnTo>
                    <a:pt x="576" y="72"/>
                  </a:lnTo>
                  <a:lnTo>
                    <a:pt x="564" y="68"/>
                  </a:lnTo>
                  <a:lnTo>
                    <a:pt x="558" y="68"/>
                  </a:lnTo>
                  <a:lnTo>
                    <a:pt x="554" y="70"/>
                  </a:lnTo>
                  <a:close/>
                  <a:moveTo>
                    <a:pt x="1962" y="108"/>
                  </a:moveTo>
                  <a:lnTo>
                    <a:pt x="1962" y="108"/>
                  </a:lnTo>
                  <a:lnTo>
                    <a:pt x="1950" y="114"/>
                  </a:lnTo>
                  <a:lnTo>
                    <a:pt x="1938" y="120"/>
                  </a:lnTo>
                  <a:lnTo>
                    <a:pt x="1916" y="128"/>
                  </a:lnTo>
                  <a:lnTo>
                    <a:pt x="1908" y="132"/>
                  </a:lnTo>
                  <a:lnTo>
                    <a:pt x="1906" y="134"/>
                  </a:lnTo>
                  <a:lnTo>
                    <a:pt x="1908" y="136"/>
                  </a:lnTo>
                  <a:lnTo>
                    <a:pt x="1918" y="138"/>
                  </a:lnTo>
                  <a:lnTo>
                    <a:pt x="1930" y="138"/>
                  </a:lnTo>
                  <a:lnTo>
                    <a:pt x="1938" y="142"/>
                  </a:lnTo>
                  <a:lnTo>
                    <a:pt x="1952" y="146"/>
                  </a:lnTo>
                  <a:lnTo>
                    <a:pt x="1968" y="154"/>
                  </a:lnTo>
                  <a:lnTo>
                    <a:pt x="1980" y="156"/>
                  </a:lnTo>
                  <a:lnTo>
                    <a:pt x="1994" y="158"/>
                  </a:lnTo>
                  <a:lnTo>
                    <a:pt x="2010" y="158"/>
                  </a:lnTo>
                  <a:lnTo>
                    <a:pt x="2016" y="158"/>
                  </a:lnTo>
                  <a:lnTo>
                    <a:pt x="2020" y="156"/>
                  </a:lnTo>
                  <a:lnTo>
                    <a:pt x="2022" y="152"/>
                  </a:lnTo>
                  <a:lnTo>
                    <a:pt x="2024" y="150"/>
                  </a:lnTo>
                  <a:lnTo>
                    <a:pt x="2028" y="146"/>
                  </a:lnTo>
                  <a:lnTo>
                    <a:pt x="2040" y="142"/>
                  </a:lnTo>
                  <a:lnTo>
                    <a:pt x="2058" y="140"/>
                  </a:lnTo>
                  <a:lnTo>
                    <a:pt x="2100" y="140"/>
                  </a:lnTo>
                  <a:lnTo>
                    <a:pt x="2130" y="140"/>
                  </a:lnTo>
                  <a:lnTo>
                    <a:pt x="2138" y="138"/>
                  </a:lnTo>
                  <a:lnTo>
                    <a:pt x="2142" y="136"/>
                  </a:lnTo>
                  <a:lnTo>
                    <a:pt x="2142" y="130"/>
                  </a:lnTo>
                  <a:lnTo>
                    <a:pt x="2136" y="122"/>
                  </a:lnTo>
                  <a:lnTo>
                    <a:pt x="2132" y="114"/>
                  </a:lnTo>
                  <a:lnTo>
                    <a:pt x="2132" y="112"/>
                  </a:lnTo>
                  <a:lnTo>
                    <a:pt x="2134" y="110"/>
                  </a:lnTo>
                  <a:lnTo>
                    <a:pt x="2140" y="108"/>
                  </a:lnTo>
                  <a:lnTo>
                    <a:pt x="2146" y="106"/>
                  </a:lnTo>
                  <a:lnTo>
                    <a:pt x="2162" y="104"/>
                  </a:lnTo>
                  <a:lnTo>
                    <a:pt x="2164" y="102"/>
                  </a:lnTo>
                  <a:lnTo>
                    <a:pt x="2166" y="100"/>
                  </a:lnTo>
                  <a:lnTo>
                    <a:pt x="2164" y="96"/>
                  </a:lnTo>
                  <a:lnTo>
                    <a:pt x="2160" y="92"/>
                  </a:lnTo>
                  <a:lnTo>
                    <a:pt x="2154" y="90"/>
                  </a:lnTo>
                  <a:lnTo>
                    <a:pt x="2142" y="88"/>
                  </a:lnTo>
                  <a:lnTo>
                    <a:pt x="2136" y="88"/>
                  </a:lnTo>
                  <a:lnTo>
                    <a:pt x="2128" y="86"/>
                  </a:lnTo>
                  <a:lnTo>
                    <a:pt x="2118" y="82"/>
                  </a:lnTo>
                  <a:lnTo>
                    <a:pt x="2110" y="74"/>
                  </a:lnTo>
                  <a:lnTo>
                    <a:pt x="2090" y="60"/>
                  </a:lnTo>
                  <a:lnTo>
                    <a:pt x="2082" y="56"/>
                  </a:lnTo>
                  <a:lnTo>
                    <a:pt x="2076" y="52"/>
                  </a:lnTo>
                  <a:lnTo>
                    <a:pt x="2068" y="50"/>
                  </a:lnTo>
                  <a:lnTo>
                    <a:pt x="2060" y="50"/>
                  </a:lnTo>
                  <a:lnTo>
                    <a:pt x="2052" y="54"/>
                  </a:lnTo>
                  <a:lnTo>
                    <a:pt x="2044" y="58"/>
                  </a:lnTo>
                  <a:lnTo>
                    <a:pt x="2034" y="62"/>
                  </a:lnTo>
                  <a:lnTo>
                    <a:pt x="2026" y="66"/>
                  </a:lnTo>
                  <a:lnTo>
                    <a:pt x="2008" y="68"/>
                  </a:lnTo>
                  <a:lnTo>
                    <a:pt x="1988" y="74"/>
                  </a:lnTo>
                  <a:lnTo>
                    <a:pt x="1978" y="78"/>
                  </a:lnTo>
                  <a:lnTo>
                    <a:pt x="1964" y="84"/>
                  </a:lnTo>
                  <a:lnTo>
                    <a:pt x="1954" y="92"/>
                  </a:lnTo>
                  <a:lnTo>
                    <a:pt x="1952" y="94"/>
                  </a:lnTo>
                  <a:lnTo>
                    <a:pt x="1954" y="96"/>
                  </a:lnTo>
                  <a:lnTo>
                    <a:pt x="1960" y="98"/>
                  </a:lnTo>
                  <a:lnTo>
                    <a:pt x="1964" y="98"/>
                  </a:lnTo>
                  <a:lnTo>
                    <a:pt x="1968" y="98"/>
                  </a:lnTo>
                  <a:lnTo>
                    <a:pt x="1968" y="100"/>
                  </a:lnTo>
                  <a:lnTo>
                    <a:pt x="1968" y="102"/>
                  </a:lnTo>
                  <a:lnTo>
                    <a:pt x="1962" y="108"/>
                  </a:lnTo>
                  <a:close/>
                  <a:moveTo>
                    <a:pt x="3810" y="584"/>
                  </a:moveTo>
                  <a:lnTo>
                    <a:pt x="3810" y="584"/>
                  </a:lnTo>
                  <a:lnTo>
                    <a:pt x="3826" y="588"/>
                  </a:lnTo>
                  <a:lnTo>
                    <a:pt x="3834" y="588"/>
                  </a:lnTo>
                  <a:lnTo>
                    <a:pt x="3840" y="584"/>
                  </a:lnTo>
                  <a:lnTo>
                    <a:pt x="3842" y="580"/>
                  </a:lnTo>
                  <a:lnTo>
                    <a:pt x="3842" y="574"/>
                  </a:lnTo>
                  <a:lnTo>
                    <a:pt x="3846" y="570"/>
                  </a:lnTo>
                  <a:lnTo>
                    <a:pt x="3852" y="568"/>
                  </a:lnTo>
                  <a:lnTo>
                    <a:pt x="3864" y="570"/>
                  </a:lnTo>
                  <a:lnTo>
                    <a:pt x="3878" y="574"/>
                  </a:lnTo>
                  <a:lnTo>
                    <a:pt x="3890" y="572"/>
                  </a:lnTo>
                  <a:lnTo>
                    <a:pt x="3900" y="570"/>
                  </a:lnTo>
                  <a:lnTo>
                    <a:pt x="3910" y="566"/>
                  </a:lnTo>
                  <a:lnTo>
                    <a:pt x="3918" y="562"/>
                  </a:lnTo>
                  <a:lnTo>
                    <a:pt x="3926" y="560"/>
                  </a:lnTo>
                  <a:lnTo>
                    <a:pt x="3934" y="562"/>
                  </a:lnTo>
                  <a:lnTo>
                    <a:pt x="3942" y="566"/>
                  </a:lnTo>
                  <a:lnTo>
                    <a:pt x="3952" y="570"/>
                  </a:lnTo>
                  <a:lnTo>
                    <a:pt x="3962" y="572"/>
                  </a:lnTo>
                  <a:lnTo>
                    <a:pt x="3974" y="572"/>
                  </a:lnTo>
                  <a:lnTo>
                    <a:pt x="3986" y="570"/>
                  </a:lnTo>
                  <a:lnTo>
                    <a:pt x="4014" y="562"/>
                  </a:lnTo>
                  <a:lnTo>
                    <a:pt x="4048" y="552"/>
                  </a:lnTo>
                  <a:lnTo>
                    <a:pt x="4056" y="546"/>
                  </a:lnTo>
                  <a:lnTo>
                    <a:pt x="4060" y="542"/>
                  </a:lnTo>
                  <a:lnTo>
                    <a:pt x="4060" y="538"/>
                  </a:lnTo>
                  <a:lnTo>
                    <a:pt x="4056" y="534"/>
                  </a:lnTo>
                  <a:lnTo>
                    <a:pt x="4054" y="530"/>
                  </a:lnTo>
                  <a:lnTo>
                    <a:pt x="4054" y="528"/>
                  </a:lnTo>
                  <a:lnTo>
                    <a:pt x="4056" y="524"/>
                  </a:lnTo>
                  <a:lnTo>
                    <a:pt x="4066" y="524"/>
                  </a:lnTo>
                  <a:lnTo>
                    <a:pt x="4070" y="522"/>
                  </a:lnTo>
                  <a:lnTo>
                    <a:pt x="4074" y="520"/>
                  </a:lnTo>
                  <a:lnTo>
                    <a:pt x="4076" y="518"/>
                  </a:lnTo>
                  <a:lnTo>
                    <a:pt x="4074" y="516"/>
                  </a:lnTo>
                  <a:lnTo>
                    <a:pt x="4068" y="512"/>
                  </a:lnTo>
                  <a:lnTo>
                    <a:pt x="4056" y="506"/>
                  </a:lnTo>
                  <a:lnTo>
                    <a:pt x="4042" y="500"/>
                  </a:lnTo>
                  <a:lnTo>
                    <a:pt x="4026" y="498"/>
                  </a:lnTo>
                  <a:lnTo>
                    <a:pt x="4010" y="496"/>
                  </a:lnTo>
                  <a:lnTo>
                    <a:pt x="3994" y="498"/>
                  </a:lnTo>
                  <a:lnTo>
                    <a:pt x="3980" y="498"/>
                  </a:lnTo>
                  <a:lnTo>
                    <a:pt x="3968" y="496"/>
                  </a:lnTo>
                  <a:lnTo>
                    <a:pt x="3958" y="490"/>
                  </a:lnTo>
                  <a:lnTo>
                    <a:pt x="3948" y="484"/>
                  </a:lnTo>
                  <a:lnTo>
                    <a:pt x="3938" y="478"/>
                  </a:lnTo>
                  <a:lnTo>
                    <a:pt x="3928" y="472"/>
                  </a:lnTo>
                  <a:lnTo>
                    <a:pt x="3918" y="470"/>
                  </a:lnTo>
                  <a:lnTo>
                    <a:pt x="3912" y="472"/>
                  </a:lnTo>
                  <a:lnTo>
                    <a:pt x="3906" y="474"/>
                  </a:lnTo>
                  <a:lnTo>
                    <a:pt x="3898" y="480"/>
                  </a:lnTo>
                  <a:lnTo>
                    <a:pt x="3894" y="486"/>
                  </a:lnTo>
                  <a:lnTo>
                    <a:pt x="3892" y="492"/>
                  </a:lnTo>
                  <a:lnTo>
                    <a:pt x="3894" y="498"/>
                  </a:lnTo>
                  <a:lnTo>
                    <a:pt x="3900" y="506"/>
                  </a:lnTo>
                  <a:lnTo>
                    <a:pt x="3900" y="510"/>
                  </a:lnTo>
                  <a:lnTo>
                    <a:pt x="3896" y="512"/>
                  </a:lnTo>
                  <a:lnTo>
                    <a:pt x="3890" y="512"/>
                  </a:lnTo>
                  <a:lnTo>
                    <a:pt x="3882" y="508"/>
                  </a:lnTo>
                  <a:lnTo>
                    <a:pt x="3862" y="498"/>
                  </a:lnTo>
                  <a:lnTo>
                    <a:pt x="3842" y="484"/>
                  </a:lnTo>
                  <a:lnTo>
                    <a:pt x="3822" y="472"/>
                  </a:lnTo>
                  <a:lnTo>
                    <a:pt x="3814" y="468"/>
                  </a:lnTo>
                  <a:lnTo>
                    <a:pt x="3808" y="468"/>
                  </a:lnTo>
                  <a:lnTo>
                    <a:pt x="3800" y="466"/>
                  </a:lnTo>
                  <a:lnTo>
                    <a:pt x="3794" y="468"/>
                  </a:lnTo>
                  <a:lnTo>
                    <a:pt x="3778" y="476"/>
                  </a:lnTo>
                  <a:lnTo>
                    <a:pt x="3758" y="488"/>
                  </a:lnTo>
                  <a:lnTo>
                    <a:pt x="3748" y="496"/>
                  </a:lnTo>
                  <a:lnTo>
                    <a:pt x="3746" y="502"/>
                  </a:lnTo>
                  <a:lnTo>
                    <a:pt x="3746" y="508"/>
                  </a:lnTo>
                  <a:lnTo>
                    <a:pt x="3748" y="514"/>
                  </a:lnTo>
                  <a:lnTo>
                    <a:pt x="3752" y="524"/>
                  </a:lnTo>
                  <a:lnTo>
                    <a:pt x="3752" y="530"/>
                  </a:lnTo>
                  <a:lnTo>
                    <a:pt x="3746" y="532"/>
                  </a:lnTo>
                  <a:lnTo>
                    <a:pt x="3742" y="536"/>
                  </a:lnTo>
                  <a:lnTo>
                    <a:pt x="3742" y="542"/>
                  </a:lnTo>
                  <a:lnTo>
                    <a:pt x="3744" y="548"/>
                  </a:lnTo>
                  <a:lnTo>
                    <a:pt x="3752" y="554"/>
                  </a:lnTo>
                  <a:lnTo>
                    <a:pt x="3762" y="560"/>
                  </a:lnTo>
                  <a:lnTo>
                    <a:pt x="3776" y="568"/>
                  </a:lnTo>
                  <a:lnTo>
                    <a:pt x="3810" y="584"/>
                  </a:lnTo>
                  <a:close/>
                  <a:moveTo>
                    <a:pt x="4172" y="572"/>
                  </a:moveTo>
                  <a:lnTo>
                    <a:pt x="4172" y="572"/>
                  </a:lnTo>
                  <a:lnTo>
                    <a:pt x="4198" y="578"/>
                  </a:lnTo>
                  <a:lnTo>
                    <a:pt x="4218" y="578"/>
                  </a:lnTo>
                  <a:lnTo>
                    <a:pt x="4262" y="576"/>
                  </a:lnTo>
                  <a:lnTo>
                    <a:pt x="4276" y="574"/>
                  </a:lnTo>
                  <a:lnTo>
                    <a:pt x="4288" y="570"/>
                  </a:lnTo>
                  <a:lnTo>
                    <a:pt x="4294" y="566"/>
                  </a:lnTo>
                  <a:lnTo>
                    <a:pt x="4300" y="560"/>
                  </a:lnTo>
                  <a:lnTo>
                    <a:pt x="4300" y="556"/>
                  </a:lnTo>
                  <a:lnTo>
                    <a:pt x="4300" y="552"/>
                  </a:lnTo>
                  <a:lnTo>
                    <a:pt x="4296" y="550"/>
                  </a:lnTo>
                  <a:lnTo>
                    <a:pt x="4288" y="550"/>
                  </a:lnTo>
                  <a:lnTo>
                    <a:pt x="4280" y="550"/>
                  </a:lnTo>
                  <a:lnTo>
                    <a:pt x="4274" y="548"/>
                  </a:lnTo>
                  <a:lnTo>
                    <a:pt x="4266" y="540"/>
                  </a:lnTo>
                  <a:lnTo>
                    <a:pt x="4260" y="536"/>
                  </a:lnTo>
                  <a:lnTo>
                    <a:pt x="4252" y="534"/>
                  </a:lnTo>
                  <a:lnTo>
                    <a:pt x="4244" y="536"/>
                  </a:lnTo>
                  <a:lnTo>
                    <a:pt x="4230" y="540"/>
                  </a:lnTo>
                  <a:lnTo>
                    <a:pt x="4220" y="542"/>
                  </a:lnTo>
                  <a:lnTo>
                    <a:pt x="4214" y="542"/>
                  </a:lnTo>
                  <a:lnTo>
                    <a:pt x="4212" y="540"/>
                  </a:lnTo>
                  <a:lnTo>
                    <a:pt x="4212" y="536"/>
                  </a:lnTo>
                  <a:lnTo>
                    <a:pt x="4210" y="532"/>
                  </a:lnTo>
                  <a:lnTo>
                    <a:pt x="4204" y="528"/>
                  </a:lnTo>
                  <a:lnTo>
                    <a:pt x="4194" y="526"/>
                  </a:lnTo>
                  <a:lnTo>
                    <a:pt x="4174" y="528"/>
                  </a:lnTo>
                  <a:lnTo>
                    <a:pt x="4154" y="528"/>
                  </a:lnTo>
                  <a:lnTo>
                    <a:pt x="4142" y="526"/>
                  </a:lnTo>
                  <a:lnTo>
                    <a:pt x="4132" y="524"/>
                  </a:lnTo>
                  <a:lnTo>
                    <a:pt x="4126" y="520"/>
                  </a:lnTo>
                  <a:lnTo>
                    <a:pt x="4122" y="514"/>
                  </a:lnTo>
                  <a:lnTo>
                    <a:pt x="4122" y="516"/>
                  </a:lnTo>
                  <a:lnTo>
                    <a:pt x="4118" y="518"/>
                  </a:lnTo>
                  <a:lnTo>
                    <a:pt x="4112" y="530"/>
                  </a:lnTo>
                  <a:lnTo>
                    <a:pt x="4108" y="536"/>
                  </a:lnTo>
                  <a:lnTo>
                    <a:pt x="4110" y="542"/>
                  </a:lnTo>
                  <a:lnTo>
                    <a:pt x="4114" y="550"/>
                  </a:lnTo>
                  <a:lnTo>
                    <a:pt x="4126" y="556"/>
                  </a:lnTo>
                  <a:lnTo>
                    <a:pt x="4144" y="564"/>
                  </a:lnTo>
                  <a:lnTo>
                    <a:pt x="4172" y="572"/>
                  </a:lnTo>
                  <a:close/>
                  <a:moveTo>
                    <a:pt x="5478" y="870"/>
                  </a:moveTo>
                  <a:lnTo>
                    <a:pt x="5478" y="866"/>
                  </a:lnTo>
                  <a:lnTo>
                    <a:pt x="5548" y="856"/>
                  </a:lnTo>
                  <a:lnTo>
                    <a:pt x="5558" y="854"/>
                  </a:lnTo>
                  <a:lnTo>
                    <a:pt x="5564" y="852"/>
                  </a:lnTo>
                  <a:lnTo>
                    <a:pt x="5570" y="848"/>
                  </a:lnTo>
                  <a:lnTo>
                    <a:pt x="5572" y="846"/>
                  </a:lnTo>
                  <a:lnTo>
                    <a:pt x="5570" y="842"/>
                  </a:lnTo>
                  <a:lnTo>
                    <a:pt x="5568" y="838"/>
                  </a:lnTo>
                  <a:lnTo>
                    <a:pt x="5560" y="832"/>
                  </a:lnTo>
                  <a:lnTo>
                    <a:pt x="5546" y="826"/>
                  </a:lnTo>
                  <a:lnTo>
                    <a:pt x="5530" y="820"/>
                  </a:lnTo>
                  <a:lnTo>
                    <a:pt x="5512" y="818"/>
                  </a:lnTo>
                  <a:lnTo>
                    <a:pt x="5494" y="818"/>
                  </a:lnTo>
                  <a:lnTo>
                    <a:pt x="5478" y="820"/>
                  </a:lnTo>
                  <a:lnTo>
                    <a:pt x="5478" y="818"/>
                  </a:lnTo>
                  <a:lnTo>
                    <a:pt x="5454" y="826"/>
                  </a:lnTo>
                  <a:lnTo>
                    <a:pt x="5444" y="832"/>
                  </a:lnTo>
                  <a:lnTo>
                    <a:pt x="5434" y="838"/>
                  </a:lnTo>
                  <a:lnTo>
                    <a:pt x="5428" y="844"/>
                  </a:lnTo>
                  <a:lnTo>
                    <a:pt x="5422" y="850"/>
                  </a:lnTo>
                  <a:lnTo>
                    <a:pt x="5418" y="856"/>
                  </a:lnTo>
                  <a:lnTo>
                    <a:pt x="5418" y="864"/>
                  </a:lnTo>
                  <a:lnTo>
                    <a:pt x="5418" y="868"/>
                  </a:lnTo>
                  <a:lnTo>
                    <a:pt x="5422" y="872"/>
                  </a:lnTo>
                  <a:lnTo>
                    <a:pt x="5426" y="874"/>
                  </a:lnTo>
                  <a:lnTo>
                    <a:pt x="5434" y="874"/>
                  </a:lnTo>
                  <a:lnTo>
                    <a:pt x="5452" y="874"/>
                  </a:lnTo>
                  <a:lnTo>
                    <a:pt x="5478" y="870"/>
                  </a:lnTo>
                  <a:close/>
                  <a:moveTo>
                    <a:pt x="2060" y="404"/>
                  </a:moveTo>
                  <a:lnTo>
                    <a:pt x="2060" y="404"/>
                  </a:lnTo>
                  <a:lnTo>
                    <a:pt x="2068" y="408"/>
                  </a:lnTo>
                  <a:lnTo>
                    <a:pt x="2078" y="408"/>
                  </a:lnTo>
                  <a:lnTo>
                    <a:pt x="2088" y="406"/>
                  </a:lnTo>
                  <a:lnTo>
                    <a:pt x="2096" y="404"/>
                  </a:lnTo>
                  <a:lnTo>
                    <a:pt x="2104" y="400"/>
                  </a:lnTo>
                  <a:lnTo>
                    <a:pt x="2108" y="396"/>
                  </a:lnTo>
                  <a:lnTo>
                    <a:pt x="2112" y="392"/>
                  </a:lnTo>
                  <a:lnTo>
                    <a:pt x="2112" y="388"/>
                  </a:lnTo>
                  <a:lnTo>
                    <a:pt x="2106" y="386"/>
                  </a:lnTo>
                  <a:lnTo>
                    <a:pt x="2100" y="386"/>
                  </a:lnTo>
                  <a:lnTo>
                    <a:pt x="2080" y="392"/>
                  </a:lnTo>
                  <a:lnTo>
                    <a:pt x="2064" y="398"/>
                  </a:lnTo>
                  <a:lnTo>
                    <a:pt x="2060" y="402"/>
                  </a:lnTo>
                  <a:lnTo>
                    <a:pt x="2058" y="404"/>
                  </a:lnTo>
                  <a:lnTo>
                    <a:pt x="2060" y="404"/>
                  </a:lnTo>
                  <a:close/>
                  <a:moveTo>
                    <a:pt x="3868" y="678"/>
                  </a:moveTo>
                  <a:lnTo>
                    <a:pt x="3868" y="678"/>
                  </a:lnTo>
                  <a:lnTo>
                    <a:pt x="3858" y="686"/>
                  </a:lnTo>
                  <a:lnTo>
                    <a:pt x="3856" y="688"/>
                  </a:lnTo>
                  <a:lnTo>
                    <a:pt x="3858" y="690"/>
                  </a:lnTo>
                  <a:lnTo>
                    <a:pt x="3866" y="690"/>
                  </a:lnTo>
                  <a:lnTo>
                    <a:pt x="3896" y="688"/>
                  </a:lnTo>
                  <a:lnTo>
                    <a:pt x="3916" y="688"/>
                  </a:lnTo>
                  <a:lnTo>
                    <a:pt x="3940" y="692"/>
                  </a:lnTo>
                  <a:lnTo>
                    <a:pt x="3970" y="696"/>
                  </a:lnTo>
                  <a:lnTo>
                    <a:pt x="3990" y="696"/>
                  </a:lnTo>
                  <a:lnTo>
                    <a:pt x="4004" y="694"/>
                  </a:lnTo>
                  <a:lnTo>
                    <a:pt x="4006" y="692"/>
                  </a:lnTo>
                  <a:lnTo>
                    <a:pt x="4008" y="690"/>
                  </a:lnTo>
                  <a:lnTo>
                    <a:pt x="4008" y="686"/>
                  </a:lnTo>
                  <a:lnTo>
                    <a:pt x="4006" y="682"/>
                  </a:lnTo>
                  <a:lnTo>
                    <a:pt x="4000" y="674"/>
                  </a:lnTo>
                  <a:lnTo>
                    <a:pt x="3988" y="664"/>
                  </a:lnTo>
                  <a:lnTo>
                    <a:pt x="3972" y="654"/>
                  </a:lnTo>
                  <a:lnTo>
                    <a:pt x="3956" y="648"/>
                  </a:lnTo>
                  <a:lnTo>
                    <a:pt x="3940" y="644"/>
                  </a:lnTo>
                  <a:lnTo>
                    <a:pt x="3928" y="646"/>
                  </a:lnTo>
                  <a:lnTo>
                    <a:pt x="3916" y="648"/>
                  </a:lnTo>
                  <a:lnTo>
                    <a:pt x="3904" y="654"/>
                  </a:lnTo>
                  <a:lnTo>
                    <a:pt x="3894" y="662"/>
                  </a:lnTo>
                  <a:lnTo>
                    <a:pt x="3868" y="678"/>
                  </a:lnTo>
                  <a:close/>
                  <a:moveTo>
                    <a:pt x="5044" y="956"/>
                  </a:moveTo>
                  <a:lnTo>
                    <a:pt x="5044" y="956"/>
                  </a:lnTo>
                  <a:lnTo>
                    <a:pt x="5046" y="954"/>
                  </a:lnTo>
                  <a:lnTo>
                    <a:pt x="5046" y="950"/>
                  </a:lnTo>
                  <a:lnTo>
                    <a:pt x="5044" y="948"/>
                  </a:lnTo>
                  <a:lnTo>
                    <a:pt x="5042" y="946"/>
                  </a:lnTo>
                  <a:lnTo>
                    <a:pt x="5034" y="942"/>
                  </a:lnTo>
                  <a:lnTo>
                    <a:pt x="5024" y="940"/>
                  </a:lnTo>
                  <a:lnTo>
                    <a:pt x="5012" y="938"/>
                  </a:lnTo>
                  <a:lnTo>
                    <a:pt x="5000" y="938"/>
                  </a:lnTo>
                  <a:lnTo>
                    <a:pt x="4990" y="938"/>
                  </a:lnTo>
                  <a:lnTo>
                    <a:pt x="4984" y="942"/>
                  </a:lnTo>
                  <a:lnTo>
                    <a:pt x="4982" y="944"/>
                  </a:lnTo>
                  <a:lnTo>
                    <a:pt x="4982" y="946"/>
                  </a:lnTo>
                  <a:lnTo>
                    <a:pt x="4986" y="950"/>
                  </a:lnTo>
                  <a:lnTo>
                    <a:pt x="4992" y="954"/>
                  </a:lnTo>
                  <a:lnTo>
                    <a:pt x="5002" y="958"/>
                  </a:lnTo>
                  <a:lnTo>
                    <a:pt x="5014" y="960"/>
                  </a:lnTo>
                  <a:lnTo>
                    <a:pt x="5024" y="962"/>
                  </a:lnTo>
                  <a:lnTo>
                    <a:pt x="5034" y="960"/>
                  </a:lnTo>
                  <a:lnTo>
                    <a:pt x="5044" y="956"/>
                  </a:lnTo>
                  <a:close/>
                  <a:moveTo>
                    <a:pt x="3698" y="530"/>
                  </a:moveTo>
                  <a:lnTo>
                    <a:pt x="3698" y="530"/>
                  </a:lnTo>
                  <a:lnTo>
                    <a:pt x="3704" y="524"/>
                  </a:lnTo>
                  <a:lnTo>
                    <a:pt x="3706" y="518"/>
                  </a:lnTo>
                  <a:lnTo>
                    <a:pt x="3704" y="508"/>
                  </a:lnTo>
                  <a:lnTo>
                    <a:pt x="3696" y="498"/>
                  </a:lnTo>
                  <a:lnTo>
                    <a:pt x="3694" y="496"/>
                  </a:lnTo>
                  <a:lnTo>
                    <a:pt x="3692" y="496"/>
                  </a:lnTo>
                  <a:lnTo>
                    <a:pt x="3688" y="500"/>
                  </a:lnTo>
                  <a:lnTo>
                    <a:pt x="3684" y="506"/>
                  </a:lnTo>
                  <a:lnTo>
                    <a:pt x="3682" y="514"/>
                  </a:lnTo>
                  <a:lnTo>
                    <a:pt x="3680" y="524"/>
                  </a:lnTo>
                  <a:lnTo>
                    <a:pt x="3684" y="530"/>
                  </a:lnTo>
                  <a:lnTo>
                    <a:pt x="3686" y="532"/>
                  </a:lnTo>
                  <a:lnTo>
                    <a:pt x="3688" y="532"/>
                  </a:lnTo>
                  <a:lnTo>
                    <a:pt x="3692" y="532"/>
                  </a:lnTo>
                  <a:lnTo>
                    <a:pt x="3698" y="530"/>
                  </a:lnTo>
                  <a:close/>
                  <a:moveTo>
                    <a:pt x="2260" y="322"/>
                  </a:moveTo>
                  <a:lnTo>
                    <a:pt x="2260" y="322"/>
                  </a:lnTo>
                  <a:lnTo>
                    <a:pt x="2286" y="316"/>
                  </a:lnTo>
                  <a:lnTo>
                    <a:pt x="2314" y="310"/>
                  </a:lnTo>
                  <a:lnTo>
                    <a:pt x="2350" y="306"/>
                  </a:lnTo>
                  <a:lnTo>
                    <a:pt x="2398" y="304"/>
                  </a:lnTo>
                  <a:lnTo>
                    <a:pt x="2424" y="302"/>
                  </a:lnTo>
                  <a:lnTo>
                    <a:pt x="2442" y="298"/>
                  </a:lnTo>
                  <a:lnTo>
                    <a:pt x="2456" y="294"/>
                  </a:lnTo>
                  <a:lnTo>
                    <a:pt x="2464" y="288"/>
                  </a:lnTo>
                  <a:lnTo>
                    <a:pt x="2466" y="284"/>
                  </a:lnTo>
                  <a:lnTo>
                    <a:pt x="2466" y="282"/>
                  </a:lnTo>
                  <a:lnTo>
                    <a:pt x="2462" y="274"/>
                  </a:lnTo>
                  <a:lnTo>
                    <a:pt x="2456" y="266"/>
                  </a:lnTo>
                  <a:lnTo>
                    <a:pt x="2442" y="256"/>
                  </a:lnTo>
                  <a:lnTo>
                    <a:pt x="2420" y="240"/>
                  </a:lnTo>
                  <a:lnTo>
                    <a:pt x="2412" y="234"/>
                  </a:lnTo>
                  <a:lnTo>
                    <a:pt x="2406" y="232"/>
                  </a:lnTo>
                  <a:lnTo>
                    <a:pt x="2398" y="232"/>
                  </a:lnTo>
                  <a:lnTo>
                    <a:pt x="2388" y="236"/>
                  </a:lnTo>
                  <a:lnTo>
                    <a:pt x="2376" y="242"/>
                  </a:lnTo>
                  <a:lnTo>
                    <a:pt x="2360" y="254"/>
                  </a:lnTo>
                  <a:lnTo>
                    <a:pt x="2346" y="262"/>
                  </a:lnTo>
                  <a:lnTo>
                    <a:pt x="2344" y="264"/>
                  </a:lnTo>
                  <a:lnTo>
                    <a:pt x="2344" y="262"/>
                  </a:lnTo>
                  <a:lnTo>
                    <a:pt x="2356" y="248"/>
                  </a:lnTo>
                  <a:lnTo>
                    <a:pt x="2364" y="238"/>
                  </a:lnTo>
                  <a:lnTo>
                    <a:pt x="2372" y="226"/>
                  </a:lnTo>
                  <a:lnTo>
                    <a:pt x="2376" y="218"/>
                  </a:lnTo>
                  <a:lnTo>
                    <a:pt x="2374" y="214"/>
                  </a:lnTo>
                  <a:lnTo>
                    <a:pt x="2372" y="212"/>
                  </a:lnTo>
                  <a:lnTo>
                    <a:pt x="2354" y="208"/>
                  </a:lnTo>
                  <a:lnTo>
                    <a:pt x="2344" y="206"/>
                  </a:lnTo>
                  <a:lnTo>
                    <a:pt x="2336" y="206"/>
                  </a:lnTo>
                  <a:lnTo>
                    <a:pt x="2326" y="208"/>
                  </a:lnTo>
                  <a:lnTo>
                    <a:pt x="2316" y="212"/>
                  </a:lnTo>
                  <a:lnTo>
                    <a:pt x="2306" y="222"/>
                  </a:lnTo>
                  <a:lnTo>
                    <a:pt x="2294" y="236"/>
                  </a:lnTo>
                  <a:lnTo>
                    <a:pt x="2286" y="248"/>
                  </a:lnTo>
                  <a:lnTo>
                    <a:pt x="2278" y="256"/>
                  </a:lnTo>
                  <a:lnTo>
                    <a:pt x="2266" y="264"/>
                  </a:lnTo>
                  <a:lnTo>
                    <a:pt x="2260" y="270"/>
                  </a:lnTo>
                  <a:lnTo>
                    <a:pt x="2252" y="278"/>
                  </a:lnTo>
                  <a:lnTo>
                    <a:pt x="2242" y="292"/>
                  </a:lnTo>
                  <a:lnTo>
                    <a:pt x="2230" y="314"/>
                  </a:lnTo>
                  <a:lnTo>
                    <a:pt x="2226" y="324"/>
                  </a:lnTo>
                  <a:lnTo>
                    <a:pt x="2226" y="328"/>
                  </a:lnTo>
                  <a:lnTo>
                    <a:pt x="2228" y="330"/>
                  </a:lnTo>
                  <a:lnTo>
                    <a:pt x="2238" y="328"/>
                  </a:lnTo>
                  <a:lnTo>
                    <a:pt x="2260" y="322"/>
                  </a:lnTo>
                  <a:close/>
                  <a:moveTo>
                    <a:pt x="2156" y="150"/>
                  </a:moveTo>
                  <a:lnTo>
                    <a:pt x="2156" y="150"/>
                  </a:lnTo>
                  <a:lnTo>
                    <a:pt x="2132" y="150"/>
                  </a:lnTo>
                  <a:lnTo>
                    <a:pt x="2100" y="148"/>
                  </a:lnTo>
                  <a:lnTo>
                    <a:pt x="2084" y="150"/>
                  </a:lnTo>
                  <a:lnTo>
                    <a:pt x="2068" y="152"/>
                  </a:lnTo>
                  <a:lnTo>
                    <a:pt x="2054" y="156"/>
                  </a:lnTo>
                  <a:lnTo>
                    <a:pt x="2042" y="162"/>
                  </a:lnTo>
                  <a:lnTo>
                    <a:pt x="2016" y="178"/>
                  </a:lnTo>
                  <a:lnTo>
                    <a:pt x="1988" y="192"/>
                  </a:lnTo>
                  <a:lnTo>
                    <a:pt x="1980" y="198"/>
                  </a:lnTo>
                  <a:lnTo>
                    <a:pt x="1978" y="200"/>
                  </a:lnTo>
                  <a:lnTo>
                    <a:pt x="1978" y="202"/>
                  </a:lnTo>
                  <a:lnTo>
                    <a:pt x="1980" y="204"/>
                  </a:lnTo>
                  <a:lnTo>
                    <a:pt x="1982" y="204"/>
                  </a:lnTo>
                  <a:lnTo>
                    <a:pt x="1996" y="206"/>
                  </a:lnTo>
                  <a:lnTo>
                    <a:pt x="2012" y="206"/>
                  </a:lnTo>
                  <a:lnTo>
                    <a:pt x="2020" y="208"/>
                  </a:lnTo>
                  <a:lnTo>
                    <a:pt x="2024" y="210"/>
                  </a:lnTo>
                  <a:lnTo>
                    <a:pt x="2024" y="214"/>
                  </a:lnTo>
                  <a:lnTo>
                    <a:pt x="2024" y="218"/>
                  </a:lnTo>
                  <a:lnTo>
                    <a:pt x="2026" y="224"/>
                  </a:lnTo>
                  <a:lnTo>
                    <a:pt x="2030" y="230"/>
                  </a:lnTo>
                  <a:lnTo>
                    <a:pt x="2038" y="234"/>
                  </a:lnTo>
                  <a:lnTo>
                    <a:pt x="2046" y="238"/>
                  </a:lnTo>
                  <a:lnTo>
                    <a:pt x="2054" y="238"/>
                  </a:lnTo>
                  <a:lnTo>
                    <a:pt x="2074" y="240"/>
                  </a:lnTo>
                  <a:lnTo>
                    <a:pt x="2100" y="244"/>
                  </a:lnTo>
                  <a:lnTo>
                    <a:pt x="2118" y="246"/>
                  </a:lnTo>
                  <a:lnTo>
                    <a:pt x="2138" y="252"/>
                  </a:lnTo>
                  <a:lnTo>
                    <a:pt x="2158" y="258"/>
                  </a:lnTo>
                  <a:lnTo>
                    <a:pt x="2180" y="260"/>
                  </a:lnTo>
                  <a:lnTo>
                    <a:pt x="2200" y="260"/>
                  </a:lnTo>
                  <a:lnTo>
                    <a:pt x="2218" y="258"/>
                  </a:lnTo>
                  <a:lnTo>
                    <a:pt x="2232" y="252"/>
                  </a:lnTo>
                  <a:lnTo>
                    <a:pt x="2240" y="248"/>
                  </a:lnTo>
                  <a:lnTo>
                    <a:pt x="2244" y="244"/>
                  </a:lnTo>
                  <a:lnTo>
                    <a:pt x="2244" y="240"/>
                  </a:lnTo>
                  <a:lnTo>
                    <a:pt x="2242" y="238"/>
                  </a:lnTo>
                  <a:lnTo>
                    <a:pt x="2240" y="234"/>
                  </a:lnTo>
                  <a:lnTo>
                    <a:pt x="2236" y="232"/>
                  </a:lnTo>
                  <a:lnTo>
                    <a:pt x="2236" y="228"/>
                  </a:lnTo>
                  <a:lnTo>
                    <a:pt x="2236" y="220"/>
                  </a:lnTo>
                  <a:lnTo>
                    <a:pt x="2238" y="210"/>
                  </a:lnTo>
                  <a:lnTo>
                    <a:pt x="2244" y="202"/>
                  </a:lnTo>
                  <a:lnTo>
                    <a:pt x="2248" y="192"/>
                  </a:lnTo>
                  <a:lnTo>
                    <a:pt x="2252" y="184"/>
                  </a:lnTo>
                  <a:lnTo>
                    <a:pt x="2252" y="180"/>
                  </a:lnTo>
                  <a:lnTo>
                    <a:pt x="2252" y="176"/>
                  </a:lnTo>
                  <a:lnTo>
                    <a:pt x="2250" y="174"/>
                  </a:lnTo>
                  <a:lnTo>
                    <a:pt x="2246" y="172"/>
                  </a:lnTo>
                  <a:lnTo>
                    <a:pt x="2238" y="166"/>
                  </a:lnTo>
                  <a:lnTo>
                    <a:pt x="2234" y="162"/>
                  </a:lnTo>
                  <a:lnTo>
                    <a:pt x="2230" y="160"/>
                  </a:lnTo>
                  <a:lnTo>
                    <a:pt x="2226" y="156"/>
                  </a:lnTo>
                  <a:lnTo>
                    <a:pt x="2220" y="156"/>
                  </a:lnTo>
                  <a:lnTo>
                    <a:pt x="2212" y="156"/>
                  </a:lnTo>
                  <a:lnTo>
                    <a:pt x="2184" y="164"/>
                  </a:lnTo>
                  <a:lnTo>
                    <a:pt x="2170" y="170"/>
                  </a:lnTo>
                  <a:lnTo>
                    <a:pt x="2162" y="170"/>
                  </a:lnTo>
                  <a:lnTo>
                    <a:pt x="2160" y="168"/>
                  </a:lnTo>
                  <a:lnTo>
                    <a:pt x="2162" y="164"/>
                  </a:lnTo>
                  <a:lnTo>
                    <a:pt x="2164" y="158"/>
                  </a:lnTo>
                  <a:lnTo>
                    <a:pt x="2164" y="154"/>
                  </a:lnTo>
                  <a:lnTo>
                    <a:pt x="2164" y="150"/>
                  </a:lnTo>
                  <a:lnTo>
                    <a:pt x="2156" y="150"/>
                  </a:lnTo>
                  <a:close/>
                  <a:moveTo>
                    <a:pt x="3192" y="724"/>
                  </a:moveTo>
                  <a:lnTo>
                    <a:pt x="3192" y="724"/>
                  </a:lnTo>
                  <a:lnTo>
                    <a:pt x="3218" y="728"/>
                  </a:lnTo>
                  <a:lnTo>
                    <a:pt x="3242" y="734"/>
                  </a:lnTo>
                  <a:lnTo>
                    <a:pt x="3268" y="744"/>
                  </a:lnTo>
                  <a:lnTo>
                    <a:pt x="3300" y="758"/>
                  </a:lnTo>
                  <a:lnTo>
                    <a:pt x="3308" y="762"/>
                  </a:lnTo>
                  <a:lnTo>
                    <a:pt x="3314" y="764"/>
                  </a:lnTo>
                  <a:lnTo>
                    <a:pt x="3316" y="762"/>
                  </a:lnTo>
                  <a:lnTo>
                    <a:pt x="3316" y="760"/>
                  </a:lnTo>
                  <a:lnTo>
                    <a:pt x="3314" y="752"/>
                  </a:lnTo>
                  <a:lnTo>
                    <a:pt x="3316" y="748"/>
                  </a:lnTo>
                  <a:lnTo>
                    <a:pt x="3320" y="746"/>
                  </a:lnTo>
                  <a:lnTo>
                    <a:pt x="3332" y="746"/>
                  </a:lnTo>
                  <a:lnTo>
                    <a:pt x="3338" y="746"/>
                  </a:lnTo>
                  <a:lnTo>
                    <a:pt x="3368" y="758"/>
                  </a:lnTo>
                  <a:lnTo>
                    <a:pt x="3390" y="768"/>
                  </a:lnTo>
                  <a:lnTo>
                    <a:pt x="3412" y="778"/>
                  </a:lnTo>
                  <a:lnTo>
                    <a:pt x="3420" y="782"/>
                  </a:lnTo>
                  <a:lnTo>
                    <a:pt x="3428" y="782"/>
                  </a:lnTo>
                  <a:lnTo>
                    <a:pt x="3434" y="778"/>
                  </a:lnTo>
                  <a:lnTo>
                    <a:pt x="3440" y="772"/>
                  </a:lnTo>
                  <a:lnTo>
                    <a:pt x="3440" y="766"/>
                  </a:lnTo>
                  <a:lnTo>
                    <a:pt x="3440" y="762"/>
                  </a:lnTo>
                  <a:lnTo>
                    <a:pt x="3436" y="756"/>
                  </a:lnTo>
                  <a:lnTo>
                    <a:pt x="3430" y="752"/>
                  </a:lnTo>
                  <a:lnTo>
                    <a:pt x="3422" y="748"/>
                  </a:lnTo>
                  <a:lnTo>
                    <a:pt x="3414" y="746"/>
                  </a:lnTo>
                  <a:lnTo>
                    <a:pt x="3412" y="744"/>
                  </a:lnTo>
                  <a:lnTo>
                    <a:pt x="3412" y="742"/>
                  </a:lnTo>
                  <a:lnTo>
                    <a:pt x="3414" y="742"/>
                  </a:lnTo>
                  <a:lnTo>
                    <a:pt x="3422" y="738"/>
                  </a:lnTo>
                  <a:lnTo>
                    <a:pt x="3432" y="736"/>
                  </a:lnTo>
                  <a:lnTo>
                    <a:pt x="3432" y="734"/>
                  </a:lnTo>
                  <a:lnTo>
                    <a:pt x="3432" y="732"/>
                  </a:lnTo>
                  <a:lnTo>
                    <a:pt x="3426" y="730"/>
                  </a:lnTo>
                  <a:lnTo>
                    <a:pt x="3418" y="726"/>
                  </a:lnTo>
                  <a:lnTo>
                    <a:pt x="3410" y="724"/>
                  </a:lnTo>
                  <a:lnTo>
                    <a:pt x="3406" y="720"/>
                  </a:lnTo>
                  <a:lnTo>
                    <a:pt x="3406" y="718"/>
                  </a:lnTo>
                  <a:lnTo>
                    <a:pt x="3416" y="714"/>
                  </a:lnTo>
                  <a:lnTo>
                    <a:pt x="3428" y="710"/>
                  </a:lnTo>
                  <a:lnTo>
                    <a:pt x="3430" y="708"/>
                  </a:lnTo>
                  <a:lnTo>
                    <a:pt x="3430" y="706"/>
                  </a:lnTo>
                  <a:lnTo>
                    <a:pt x="3426" y="702"/>
                  </a:lnTo>
                  <a:lnTo>
                    <a:pt x="3418" y="696"/>
                  </a:lnTo>
                  <a:lnTo>
                    <a:pt x="3392" y="686"/>
                  </a:lnTo>
                  <a:lnTo>
                    <a:pt x="3364" y="676"/>
                  </a:lnTo>
                  <a:lnTo>
                    <a:pt x="3352" y="674"/>
                  </a:lnTo>
                  <a:lnTo>
                    <a:pt x="3342" y="676"/>
                  </a:lnTo>
                  <a:lnTo>
                    <a:pt x="3336" y="678"/>
                  </a:lnTo>
                  <a:lnTo>
                    <a:pt x="3330" y="684"/>
                  </a:lnTo>
                  <a:lnTo>
                    <a:pt x="3326" y="688"/>
                  </a:lnTo>
                  <a:lnTo>
                    <a:pt x="3322" y="690"/>
                  </a:lnTo>
                  <a:lnTo>
                    <a:pt x="3320" y="688"/>
                  </a:lnTo>
                  <a:lnTo>
                    <a:pt x="3316" y="682"/>
                  </a:lnTo>
                  <a:lnTo>
                    <a:pt x="3312" y="676"/>
                  </a:lnTo>
                  <a:lnTo>
                    <a:pt x="3306" y="672"/>
                  </a:lnTo>
                  <a:lnTo>
                    <a:pt x="3302" y="668"/>
                  </a:lnTo>
                  <a:lnTo>
                    <a:pt x="3294" y="668"/>
                  </a:lnTo>
                  <a:lnTo>
                    <a:pt x="3278" y="666"/>
                  </a:lnTo>
                  <a:lnTo>
                    <a:pt x="3270" y="664"/>
                  </a:lnTo>
                  <a:lnTo>
                    <a:pt x="3258" y="660"/>
                  </a:lnTo>
                  <a:lnTo>
                    <a:pt x="3244" y="656"/>
                  </a:lnTo>
                  <a:lnTo>
                    <a:pt x="3230" y="654"/>
                  </a:lnTo>
                  <a:lnTo>
                    <a:pt x="3216" y="656"/>
                  </a:lnTo>
                  <a:lnTo>
                    <a:pt x="3204" y="660"/>
                  </a:lnTo>
                  <a:lnTo>
                    <a:pt x="3194" y="666"/>
                  </a:lnTo>
                  <a:lnTo>
                    <a:pt x="3186" y="674"/>
                  </a:lnTo>
                  <a:lnTo>
                    <a:pt x="3186" y="676"/>
                  </a:lnTo>
                  <a:lnTo>
                    <a:pt x="3186" y="680"/>
                  </a:lnTo>
                  <a:lnTo>
                    <a:pt x="3188" y="684"/>
                  </a:lnTo>
                  <a:lnTo>
                    <a:pt x="3190" y="688"/>
                  </a:lnTo>
                  <a:lnTo>
                    <a:pt x="3194" y="692"/>
                  </a:lnTo>
                  <a:lnTo>
                    <a:pt x="3196" y="696"/>
                  </a:lnTo>
                  <a:lnTo>
                    <a:pt x="3196" y="700"/>
                  </a:lnTo>
                  <a:lnTo>
                    <a:pt x="3196" y="702"/>
                  </a:lnTo>
                  <a:lnTo>
                    <a:pt x="3190" y="706"/>
                  </a:lnTo>
                  <a:lnTo>
                    <a:pt x="3184" y="712"/>
                  </a:lnTo>
                  <a:lnTo>
                    <a:pt x="3178" y="714"/>
                  </a:lnTo>
                  <a:lnTo>
                    <a:pt x="3176" y="718"/>
                  </a:lnTo>
                  <a:lnTo>
                    <a:pt x="3180" y="720"/>
                  </a:lnTo>
                  <a:lnTo>
                    <a:pt x="3192" y="724"/>
                  </a:lnTo>
                  <a:close/>
                  <a:moveTo>
                    <a:pt x="614" y="10"/>
                  </a:moveTo>
                  <a:lnTo>
                    <a:pt x="614" y="10"/>
                  </a:lnTo>
                  <a:lnTo>
                    <a:pt x="614" y="8"/>
                  </a:lnTo>
                  <a:lnTo>
                    <a:pt x="612" y="6"/>
                  </a:lnTo>
                  <a:lnTo>
                    <a:pt x="606" y="4"/>
                  </a:lnTo>
                  <a:lnTo>
                    <a:pt x="588" y="0"/>
                  </a:lnTo>
                  <a:lnTo>
                    <a:pt x="576" y="0"/>
                  </a:lnTo>
                  <a:lnTo>
                    <a:pt x="566" y="2"/>
                  </a:lnTo>
                  <a:lnTo>
                    <a:pt x="558" y="4"/>
                  </a:lnTo>
                  <a:lnTo>
                    <a:pt x="554" y="10"/>
                  </a:lnTo>
                  <a:lnTo>
                    <a:pt x="552" y="12"/>
                  </a:lnTo>
                  <a:lnTo>
                    <a:pt x="554" y="14"/>
                  </a:lnTo>
                  <a:lnTo>
                    <a:pt x="558" y="18"/>
                  </a:lnTo>
                  <a:lnTo>
                    <a:pt x="568" y="18"/>
                  </a:lnTo>
                  <a:lnTo>
                    <a:pt x="578" y="18"/>
                  </a:lnTo>
                  <a:lnTo>
                    <a:pt x="602" y="16"/>
                  </a:lnTo>
                  <a:lnTo>
                    <a:pt x="610" y="12"/>
                  </a:lnTo>
                  <a:lnTo>
                    <a:pt x="614" y="10"/>
                  </a:lnTo>
                  <a:close/>
                  <a:moveTo>
                    <a:pt x="444" y="80"/>
                  </a:moveTo>
                  <a:lnTo>
                    <a:pt x="444" y="80"/>
                  </a:lnTo>
                  <a:lnTo>
                    <a:pt x="450" y="82"/>
                  </a:lnTo>
                  <a:lnTo>
                    <a:pt x="450" y="84"/>
                  </a:lnTo>
                  <a:lnTo>
                    <a:pt x="456" y="86"/>
                  </a:lnTo>
                  <a:lnTo>
                    <a:pt x="474" y="88"/>
                  </a:lnTo>
                  <a:lnTo>
                    <a:pt x="502" y="94"/>
                  </a:lnTo>
                  <a:lnTo>
                    <a:pt x="514" y="100"/>
                  </a:lnTo>
                  <a:lnTo>
                    <a:pt x="524" y="102"/>
                  </a:lnTo>
                  <a:lnTo>
                    <a:pt x="536" y="100"/>
                  </a:lnTo>
                  <a:lnTo>
                    <a:pt x="544" y="96"/>
                  </a:lnTo>
                  <a:lnTo>
                    <a:pt x="546" y="94"/>
                  </a:lnTo>
                  <a:lnTo>
                    <a:pt x="544" y="94"/>
                  </a:lnTo>
                  <a:lnTo>
                    <a:pt x="520" y="88"/>
                  </a:lnTo>
                  <a:lnTo>
                    <a:pt x="492" y="76"/>
                  </a:lnTo>
                  <a:lnTo>
                    <a:pt x="478" y="74"/>
                  </a:lnTo>
                  <a:lnTo>
                    <a:pt x="466" y="76"/>
                  </a:lnTo>
                  <a:lnTo>
                    <a:pt x="458" y="76"/>
                  </a:lnTo>
                  <a:lnTo>
                    <a:pt x="452" y="74"/>
                  </a:lnTo>
                  <a:lnTo>
                    <a:pt x="438" y="70"/>
                  </a:lnTo>
                  <a:lnTo>
                    <a:pt x="432" y="68"/>
                  </a:lnTo>
                  <a:lnTo>
                    <a:pt x="426" y="66"/>
                  </a:lnTo>
                  <a:lnTo>
                    <a:pt x="420" y="68"/>
                  </a:lnTo>
                  <a:lnTo>
                    <a:pt x="414" y="74"/>
                  </a:lnTo>
                  <a:lnTo>
                    <a:pt x="412" y="76"/>
                  </a:lnTo>
                  <a:lnTo>
                    <a:pt x="414" y="76"/>
                  </a:lnTo>
                  <a:lnTo>
                    <a:pt x="420" y="78"/>
                  </a:lnTo>
                  <a:lnTo>
                    <a:pt x="432" y="78"/>
                  </a:lnTo>
                  <a:lnTo>
                    <a:pt x="444" y="80"/>
                  </a:lnTo>
                  <a:close/>
                  <a:moveTo>
                    <a:pt x="296" y="786"/>
                  </a:moveTo>
                  <a:lnTo>
                    <a:pt x="296" y="786"/>
                  </a:lnTo>
                  <a:lnTo>
                    <a:pt x="290" y="806"/>
                  </a:lnTo>
                  <a:lnTo>
                    <a:pt x="288" y="812"/>
                  </a:lnTo>
                  <a:lnTo>
                    <a:pt x="288" y="818"/>
                  </a:lnTo>
                  <a:lnTo>
                    <a:pt x="292" y="822"/>
                  </a:lnTo>
                  <a:lnTo>
                    <a:pt x="300" y="826"/>
                  </a:lnTo>
                  <a:lnTo>
                    <a:pt x="310" y="828"/>
                  </a:lnTo>
                  <a:lnTo>
                    <a:pt x="324" y="828"/>
                  </a:lnTo>
                  <a:lnTo>
                    <a:pt x="340" y="828"/>
                  </a:lnTo>
                  <a:lnTo>
                    <a:pt x="338" y="830"/>
                  </a:lnTo>
                  <a:lnTo>
                    <a:pt x="334" y="832"/>
                  </a:lnTo>
                  <a:lnTo>
                    <a:pt x="330" y="836"/>
                  </a:lnTo>
                  <a:lnTo>
                    <a:pt x="330" y="842"/>
                  </a:lnTo>
                  <a:lnTo>
                    <a:pt x="330" y="844"/>
                  </a:lnTo>
                  <a:lnTo>
                    <a:pt x="332" y="848"/>
                  </a:lnTo>
                  <a:lnTo>
                    <a:pt x="344" y="856"/>
                  </a:lnTo>
                  <a:lnTo>
                    <a:pt x="350" y="858"/>
                  </a:lnTo>
                  <a:lnTo>
                    <a:pt x="356" y="860"/>
                  </a:lnTo>
                  <a:lnTo>
                    <a:pt x="360" y="860"/>
                  </a:lnTo>
                  <a:lnTo>
                    <a:pt x="362" y="858"/>
                  </a:lnTo>
                  <a:lnTo>
                    <a:pt x="364" y="852"/>
                  </a:lnTo>
                  <a:lnTo>
                    <a:pt x="366" y="844"/>
                  </a:lnTo>
                  <a:lnTo>
                    <a:pt x="366" y="838"/>
                  </a:lnTo>
                  <a:lnTo>
                    <a:pt x="366" y="834"/>
                  </a:lnTo>
                  <a:lnTo>
                    <a:pt x="368" y="832"/>
                  </a:lnTo>
                  <a:lnTo>
                    <a:pt x="370" y="834"/>
                  </a:lnTo>
                  <a:lnTo>
                    <a:pt x="376" y="842"/>
                  </a:lnTo>
                  <a:lnTo>
                    <a:pt x="380" y="848"/>
                  </a:lnTo>
                  <a:lnTo>
                    <a:pt x="382" y="852"/>
                  </a:lnTo>
                  <a:lnTo>
                    <a:pt x="382" y="856"/>
                  </a:lnTo>
                  <a:lnTo>
                    <a:pt x="382" y="860"/>
                  </a:lnTo>
                  <a:lnTo>
                    <a:pt x="378" y="866"/>
                  </a:lnTo>
                  <a:lnTo>
                    <a:pt x="372" y="870"/>
                  </a:lnTo>
                  <a:lnTo>
                    <a:pt x="368" y="874"/>
                  </a:lnTo>
                  <a:lnTo>
                    <a:pt x="368" y="876"/>
                  </a:lnTo>
                  <a:lnTo>
                    <a:pt x="374" y="878"/>
                  </a:lnTo>
                  <a:lnTo>
                    <a:pt x="388" y="880"/>
                  </a:lnTo>
                  <a:lnTo>
                    <a:pt x="404" y="882"/>
                  </a:lnTo>
                  <a:lnTo>
                    <a:pt x="414" y="884"/>
                  </a:lnTo>
                  <a:lnTo>
                    <a:pt x="420" y="886"/>
                  </a:lnTo>
                  <a:lnTo>
                    <a:pt x="424" y="888"/>
                  </a:lnTo>
                  <a:lnTo>
                    <a:pt x="426" y="890"/>
                  </a:lnTo>
                  <a:lnTo>
                    <a:pt x="430" y="892"/>
                  </a:lnTo>
                  <a:lnTo>
                    <a:pt x="450" y="892"/>
                  </a:lnTo>
                  <a:lnTo>
                    <a:pt x="464" y="894"/>
                  </a:lnTo>
                  <a:lnTo>
                    <a:pt x="476" y="894"/>
                  </a:lnTo>
                  <a:lnTo>
                    <a:pt x="494" y="898"/>
                  </a:lnTo>
                  <a:lnTo>
                    <a:pt x="504" y="898"/>
                  </a:lnTo>
                  <a:lnTo>
                    <a:pt x="514" y="898"/>
                  </a:lnTo>
                  <a:lnTo>
                    <a:pt x="524" y="894"/>
                  </a:lnTo>
                  <a:lnTo>
                    <a:pt x="536" y="888"/>
                  </a:lnTo>
                  <a:lnTo>
                    <a:pt x="540" y="886"/>
                  </a:lnTo>
                  <a:lnTo>
                    <a:pt x="540" y="884"/>
                  </a:lnTo>
                  <a:lnTo>
                    <a:pt x="540" y="882"/>
                  </a:lnTo>
                  <a:lnTo>
                    <a:pt x="538" y="878"/>
                  </a:lnTo>
                  <a:lnTo>
                    <a:pt x="530" y="874"/>
                  </a:lnTo>
                  <a:lnTo>
                    <a:pt x="518" y="868"/>
                  </a:lnTo>
                  <a:lnTo>
                    <a:pt x="506" y="862"/>
                  </a:lnTo>
                  <a:lnTo>
                    <a:pt x="494" y="854"/>
                  </a:lnTo>
                  <a:lnTo>
                    <a:pt x="484" y="846"/>
                  </a:lnTo>
                  <a:lnTo>
                    <a:pt x="476" y="836"/>
                  </a:lnTo>
                  <a:lnTo>
                    <a:pt x="472" y="826"/>
                  </a:lnTo>
                  <a:lnTo>
                    <a:pt x="466" y="820"/>
                  </a:lnTo>
                  <a:lnTo>
                    <a:pt x="456" y="808"/>
                  </a:lnTo>
                  <a:lnTo>
                    <a:pt x="452" y="800"/>
                  </a:lnTo>
                  <a:lnTo>
                    <a:pt x="448" y="792"/>
                  </a:lnTo>
                  <a:lnTo>
                    <a:pt x="448" y="780"/>
                  </a:lnTo>
                  <a:lnTo>
                    <a:pt x="450" y="764"/>
                  </a:lnTo>
                  <a:lnTo>
                    <a:pt x="452" y="756"/>
                  </a:lnTo>
                  <a:lnTo>
                    <a:pt x="456" y="748"/>
                  </a:lnTo>
                  <a:lnTo>
                    <a:pt x="464" y="736"/>
                  </a:lnTo>
                  <a:lnTo>
                    <a:pt x="474" y="726"/>
                  </a:lnTo>
                  <a:lnTo>
                    <a:pt x="482" y="718"/>
                  </a:lnTo>
                  <a:lnTo>
                    <a:pt x="490" y="712"/>
                  </a:lnTo>
                  <a:lnTo>
                    <a:pt x="492" y="706"/>
                  </a:lnTo>
                  <a:lnTo>
                    <a:pt x="492" y="704"/>
                  </a:lnTo>
                  <a:lnTo>
                    <a:pt x="488" y="702"/>
                  </a:lnTo>
                  <a:lnTo>
                    <a:pt x="478" y="696"/>
                  </a:lnTo>
                  <a:lnTo>
                    <a:pt x="458" y="688"/>
                  </a:lnTo>
                  <a:lnTo>
                    <a:pt x="454" y="686"/>
                  </a:lnTo>
                  <a:lnTo>
                    <a:pt x="448" y="686"/>
                  </a:lnTo>
                  <a:lnTo>
                    <a:pt x="434" y="688"/>
                  </a:lnTo>
                  <a:lnTo>
                    <a:pt x="400" y="694"/>
                  </a:lnTo>
                  <a:lnTo>
                    <a:pt x="378" y="698"/>
                  </a:lnTo>
                  <a:lnTo>
                    <a:pt x="366" y="700"/>
                  </a:lnTo>
                  <a:lnTo>
                    <a:pt x="362" y="702"/>
                  </a:lnTo>
                  <a:lnTo>
                    <a:pt x="362" y="706"/>
                  </a:lnTo>
                  <a:lnTo>
                    <a:pt x="362" y="708"/>
                  </a:lnTo>
                  <a:lnTo>
                    <a:pt x="362" y="712"/>
                  </a:lnTo>
                  <a:lnTo>
                    <a:pt x="358" y="716"/>
                  </a:lnTo>
                  <a:lnTo>
                    <a:pt x="348" y="720"/>
                  </a:lnTo>
                  <a:lnTo>
                    <a:pt x="338" y="726"/>
                  </a:lnTo>
                  <a:lnTo>
                    <a:pt x="334" y="730"/>
                  </a:lnTo>
                  <a:lnTo>
                    <a:pt x="332" y="734"/>
                  </a:lnTo>
                  <a:lnTo>
                    <a:pt x="334" y="736"/>
                  </a:lnTo>
                  <a:lnTo>
                    <a:pt x="338" y="742"/>
                  </a:lnTo>
                  <a:lnTo>
                    <a:pt x="340" y="746"/>
                  </a:lnTo>
                  <a:lnTo>
                    <a:pt x="340" y="754"/>
                  </a:lnTo>
                  <a:lnTo>
                    <a:pt x="336" y="764"/>
                  </a:lnTo>
                  <a:lnTo>
                    <a:pt x="330" y="774"/>
                  </a:lnTo>
                  <a:lnTo>
                    <a:pt x="324" y="778"/>
                  </a:lnTo>
                  <a:lnTo>
                    <a:pt x="320" y="778"/>
                  </a:lnTo>
                  <a:lnTo>
                    <a:pt x="316" y="776"/>
                  </a:lnTo>
                  <a:lnTo>
                    <a:pt x="310" y="774"/>
                  </a:lnTo>
                  <a:lnTo>
                    <a:pt x="306" y="774"/>
                  </a:lnTo>
                  <a:lnTo>
                    <a:pt x="302" y="778"/>
                  </a:lnTo>
                  <a:lnTo>
                    <a:pt x="296" y="786"/>
                  </a:lnTo>
                  <a:close/>
                  <a:moveTo>
                    <a:pt x="282" y="168"/>
                  </a:moveTo>
                  <a:lnTo>
                    <a:pt x="282" y="168"/>
                  </a:lnTo>
                  <a:lnTo>
                    <a:pt x="290" y="168"/>
                  </a:lnTo>
                  <a:lnTo>
                    <a:pt x="294" y="164"/>
                  </a:lnTo>
                  <a:lnTo>
                    <a:pt x="292" y="160"/>
                  </a:lnTo>
                  <a:lnTo>
                    <a:pt x="288" y="158"/>
                  </a:lnTo>
                  <a:lnTo>
                    <a:pt x="280" y="154"/>
                  </a:lnTo>
                  <a:lnTo>
                    <a:pt x="270" y="152"/>
                  </a:lnTo>
                  <a:lnTo>
                    <a:pt x="260" y="152"/>
                  </a:lnTo>
                  <a:lnTo>
                    <a:pt x="250" y="156"/>
                  </a:lnTo>
                  <a:lnTo>
                    <a:pt x="242" y="160"/>
                  </a:lnTo>
                  <a:lnTo>
                    <a:pt x="240" y="164"/>
                  </a:lnTo>
                  <a:lnTo>
                    <a:pt x="240" y="166"/>
                  </a:lnTo>
                  <a:lnTo>
                    <a:pt x="244" y="166"/>
                  </a:lnTo>
                  <a:lnTo>
                    <a:pt x="260" y="168"/>
                  </a:lnTo>
                  <a:lnTo>
                    <a:pt x="282" y="168"/>
                  </a:lnTo>
                  <a:close/>
                  <a:moveTo>
                    <a:pt x="416" y="96"/>
                  </a:moveTo>
                  <a:lnTo>
                    <a:pt x="416" y="96"/>
                  </a:lnTo>
                  <a:lnTo>
                    <a:pt x="424" y="96"/>
                  </a:lnTo>
                  <a:lnTo>
                    <a:pt x="428" y="100"/>
                  </a:lnTo>
                  <a:lnTo>
                    <a:pt x="432" y="100"/>
                  </a:lnTo>
                  <a:lnTo>
                    <a:pt x="440" y="100"/>
                  </a:lnTo>
                  <a:lnTo>
                    <a:pt x="452" y="98"/>
                  </a:lnTo>
                  <a:lnTo>
                    <a:pt x="464" y="96"/>
                  </a:lnTo>
                  <a:lnTo>
                    <a:pt x="470" y="96"/>
                  </a:lnTo>
                  <a:lnTo>
                    <a:pt x="472" y="96"/>
                  </a:lnTo>
                  <a:lnTo>
                    <a:pt x="470" y="94"/>
                  </a:lnTo>
                  <a:lnTo>
                    <a:pt x="452" y="88"/>
                  </a:lnTo>
                  <a:lnTo>
                    <a:pt x="440" y="86"/>
                  </a:lnTo>
                  <a:lnTo>
                    <a:pt x="436" y="86"/>
                  </a:lnTo>
                  <a:lnTo>
                    <a:pt x="432" y="88"/>
                  </a:lnTo>
                  <a:lnTo>
                    <a:pt x="428" y="90"/>
                  </a:lnTo>
                  <a:lnTo>
                    <a:pt x="424" y="90"/>
                  </a:lnTo>
                  <a:lnTo>
                    <a:pt x="414" y="88"/>
                  </a:lnTo>
                  <a:lnTo>
                    <a:pt x="404" y="86"/>
                  </a:lnTo>
                  <a:lnTo>
                    <a:pt x="398" y="88"/>
                  </a:lnTo>
                  <a:lnTo>
                    <a:pt x="396" y="92"/>
                  </a:lnTo>
                  <a:lnTo>
                    <a:pt x="394" y="94"/>
                  </a:lnTo>
                  <a:lnTo>
                    <a:pt x="398" y="96"/>
                  </a:lnTo>
                  <a:lnTo>
                    <a:pt x="416" y="96"/>
                  </a:lnTo>
                  <a:close/>
                  <a:moveTo>
                    <a:pt x="406" y="124"/>
                  </a:moveTo>
                  <a:lnTo>
                    <a:pt x="406" y="124"/>
                  </a:lnTo>
                  <a:lnTo>
                    <a:pt x="414" y="122"/>
                  </a:lnTo>
                  <a:lnTo>
                    <a:pt x="416" y="122"/>
                  </a:lnTo>
                  <a:lnTo>
                    <a:pt x="416" y="120"/>
                  </a:lnTo>
                  <a:lnTo>
                    <a:pt x="414" y="116"/>
                  </a:lnTo>
                  <a:lnTo>
                    <a:pt x="408" y="112"/>
                  </a:lnTo>
                  <a:lnTo>
                    <a:pt x="402" y="110"/>
                  </a:lnTo>
                  <a:lnTo>
                    <a:pt x="394" y="110"/>
                  </a:lnTo>
                  <a:lnTo>
                    <a:pt x="390" y="112"/>
                  </a:lnTo>
                  <a:lnTo>
                    <a:pt x="392" y="114"/>
                  </a:lnTo>
                  <a:lnTo>
                    <a:pt x="392" y="116"/>
                  </a:lnTo>
                  <a:lnTo>
                    <a:pt x="392" y="118"/>
                  </a:lnTo>
                  <a:lnTo>
                    <a:pt x="390" y="120"/>
                  </a:lnTo>
                  <a:lnTo>
                    <a:pt x="390" y="122"/>
                  </a:lnTo>
                  <a:lnTo>
                    <a:pt x="392" y="124"/>
                  </a:lnTo>
                  <a:lnTo>
                    <a:pt x="406" y="124"/>
                  </a:lnTo>
                  <a:close/>
                  <a:moveTo>
                    <a:pt x="382" y="134"/>
                  </a:moveTo>
                  <a:lnTo>
                    <a:pt x="382" y="134"/>
                  </a:lnTo>
                  <a:lnTo>
                    <a:pt x="372" y="126"/>
                  </a:lnTo>
                  <a:lnTo>
                    <a:pt x="368" y="124"/>
                  </a:lnTo>
                  <a:lnTo>
                    <a:pt x="364" y="124"/>
                  </a:lnTo>
                  <a:lnTo>
                    <a:pt x="350" y="128"/>
                  </a:lnTo>
                  <a:lnTo>
                    <a:pt x="330" y="136"/>
                  </a:lnTo>
                  <a:lnTo>
                    <a:pt x="328" y="138"/>
                  </a:lnTo>
                  <a:lnTo>
                    <a:pt x="326" y="140"/>
                  </a:lnTo>
                  <a:lnTo>
                    <a:pt x="328" y="142"/>
                  </a:lnTo>
                  <a:lnTo>
                    <a:pt x="332" y="144"/>
                  </a:lnTo>
                  <a:lnTo>
                    <a:pt x="342" y="146"/>
                  </a:lnTo>
                  <a:lnTo>
                    <a:pt x="356" y="148"/>
                  </a:lnTo>
                  <a:lnTo>
                    <a:pt x="370" y="148"/>
                  </a:lnTo>
                  <a:lnTo>
                    <a:pt x="380" y="146"/>
                  </a:lnTo>
                  <a:lnTo>
                    <a:pt x="384" y="144"/>
                  </a:lnTo>
                  <a:lnTo>
                    <a:pt x="386" y="142"/>
                  </a:lnTo>
                  <a:lnTo>
                    <a:pt x="386" y="138"/>
                  </a:lnTo>
                  <a:lnTo>
                    <a:pt x="382" y="134"/>
                  </a:lnTo>
                  <a:close/>
                  <a:moveTo>
                    <a:pt x="46" y="116"/>
                  </a:moveTo>
                  <a:lnTo>
                    <a:pt x="46" y="116"/>
                  </a:lnTo>
                  <a:lnTo>
                    <a:pt x="54" y="118"/>
                  </a:lnTo>
                  <a:lnTo>
                    <a:pt x="62" y="114"/>
                  </a:lnTo>
                  <a:lnTo>
                    <a:pt x="66" y="114"/>
                  </a:lnTo>
                  <a:lnTo>
                    <a:pt x="70" y="116"/>
                  </a:lnTo>
                  <a:lnTo>
                    <a:pt x="76" y="120"/>
                  </a:lnTo>
                  <a:lnTo>
                    <a:pt x="80" y="122"/>
                  </a:lnTo>
                  <a:lnTo>
                    <a:pt x="86" y="124"/>
                  </a:lnTo>
                  <a:lnTo>
                    <a:pt x="92" y="122"/>
                  </a:lnTo>
                  <a:lnTo>
                    <a:pt x="102" y="118"/>
                  </a:lnTo>
                  <a:lnTo>
                    <a:pt x="118" y="110"/>
                  </a:lnTo>
                  <a:lnTo>
                    <a:pt x="130" y="104"/>
                  </a:lnTo>
                  <a:lnTo>
                    <a:pt x="134" y="102"/>
                  </a:lnTo>
                  <a:lnTo>
                    <a:pt x="140" y="102"/>
                  </a:lnTo>
                  <a:lnTo>
                    <a:pt x="148" y="102"/>
                  </a:lnTo>
                  <a:lnTo>
                    <a:pt x="158" y="106"/>
                  </a:lnTo>
                  <a:lnTo>
                    <a:pt x="168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82" y="106"/>
                  </a:lnTo>
                  <a:lnTo>
                    <a:pt x="182" y="102"/>
                  </a:lnTo>
                  <a:lnTo>
                    <a:pt x="176" y="98"/>
                  </a:lnTo>
                  <a:lnTo>
                    <a:pt x="166" y="94"/>
                  </a:lnTo>
                  <a:lnTo>
                    <a:pt x="150" y="90"/>
                  </a:lnTo>
                  <a:lnTo>
                    <a:pt x="126" y="86"/>
                  </a:lnTo>
                  <a:lnTo>
                    <a:pt x="122" y="88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4" y="94"/>
                  </a:lnTo>
                  <a:lnTo>
                    <a:pt x="108" y="98"/>
                  </a:lnTo>
                  <a:lnTo>
                    <a:pt x="96" y="100"/>
                  </a:lnTo>
                  <a:lnTo>
                    <a:pt x="64" y="104"/>
                  </a:lnTo>
                  <a:lnTo>
                    <a:pt x="42" y="108"/>
                  </a:lnTo>
                  <a:lnTo>
                    <a:pt x="34" y="110"/>
                  </a:lnTo>
                  <a:lnTo>
                    <a:pt x="32" y="112"/>
                  </a:lnTo>
                  <a:lnTo>
                    <a:pt x="36" y="114"/>
                  </a:lnTo>
                  <a:lnTo>
                    <a:pt x="46" y="116"/>
                  </a:lnTo>
                  <a:close/>
                  <a:moveTo>
                    <a:pt x="202" y="100"/>
                  </a:moveTo>
                  <a:lnTo>
                    <a:pt x="202" y="100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10" y="112"/>
                  </a:lnTo>
                  <a:lnTo>
                    <a:pt x="208" y="114"/>
                  </a:lnTo>
                  <a:lnTo>
                    <a:pt x="202" y="116"/>
                  </a:lnTo>
                  <a:lnTo>
                    <a:pt x="178" y="118"/>
                  </a:lnTo>
                  <a:lnTo>
                    <a:pt x="152" y="118"/>
                  </a:lnTo>
                  <a:lnTo>
                    <a:pt x="136" y="118"/>
                  </a:lnTo>
                  <a:lnTo>
                    <a:pt x="132" y="120"/>
                  </a:lnTo>
                  <a:lnTo>
                    <a:pt x="134" y="124"/>
                  </a:lnTo>
                  <a:lnTo>
                    <a:pt x="140" y="126"/>
                  </a:lnTo>
                  <a:lnTo>
                    <a:pt x="146" y="132"/>
                  </a:lnTo>
                  <a:lnTo>
                    <a:pt x="146" y="134"/>
                  </a:lnTo>
                  <a:lnTo>
                    <a:pt x="144" y="134"/>
                  </a:lnTo>
                  <a:lnTo>
                    <a:pt x="124" y="132"/>
                  </a:lnTo>
                  <a:lnTo>
                    <a:pt x="110" y="132"/>
                  </a:lnTo>
                  <a:lnTo>
                    <a:pt x="100" y="132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100" y="140"/>
                  </a:lnTo>
                  <a:lnTo>
                    <a:pt x="110" y="144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8" y="144"/>
                  </a:lnTo>
                  <a:lnTo>
                    <a:pt x="140" y="140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46" y="146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50" y="152"/>
                  </a:lnTo>
                  <a:lnTo>
                    <a:pt x="160" y="150"/>
                  </a:lnTo>
                  <a:lnTo>
                    <a:pt x="168" y="148"/>
                  </a:lnTo>
                  <a:lnTo>
                    <a:pt x="176" y="146"/>
                  </a:lnTo>
                  <a:lnTo>
                    <a:pt x="184" y="148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198" y="142"/>
                  </a:lnTo>
                  <a:lnTo>
                    <a:pt x="192" y="140"/>
                  </a:lnTo>
                  <a:lnTo>
                    <a:pt x="184" y="138"/>
                  </a:lnTo>
                  <a:lnTo>
                    <a:pt x="184" y="136"/>
                  </a:lnTo>
                  <a:lnTo>
                    <a:pt x="186" y="134"/>
                  </a:lnTo>
                  <a:lnTo>
                    <a:pt x="196" y="130"/>
                  </a:lnTo>
                  <a:lnTo>
                    <a:pt x="206" y="130"/>
                  </a:lnTo>
                  <a:lnTo>
                    <a:pt x="216" y="128"/>
                  </a:lnTo>
                  <a:lnTo>
                    <a:pt x="220" y="126"/>
                  </a:lnTo>
                  <a:lnTo>
                    <a:pt x="226" y="124"/>
                  </a:lnTo>
                  <a:lnTo>
                    <a:pt x="230" y="120"/>
                  </a:lnTo>
                  <a:lnTo>
                    <a:pt x="234" y="118"/>
                  </a:lnTo>
                  <a:lnTo>
                    <a:pt x="246" y="118"/>
                  </a:lnTo>
                  <a:lnTo>
                    <a:pt x="262" y="118"/>
                  </a:lnTo>
                  <a:lnTo>
                    <a:pt x="286" y="114"/>
                  </a:lnTo>
                  <a:lnTo>
                    <a:pt x="298" y="112"/>
                  </a:lnTo>
                  <a:lnTo>
                    <a:pt x="304" y="108"/>
                  </a:lnTo>
                  <a:lnTo>
                    <a:pt x="306" y="104"/>
                  </a:lnTo>
                  <a:lnTo>
                    <a:pt x="304" y="102"/>
                  </a:lnTo>
                  <a:lnTo>
                    <a:pt x="298" y="98"/>
                  </a:lnTo>
                  <a:lnTo>
                    <a:pt x="290" y="96"/>
                  </a:lnTo>
                  <a:lnTo>
                    <a:pt x="280" y="96"/>
                  </a:lnTo>
                  <a:lnTo>
                    <a:pt x="270" y="98"/>
                  </a:lnTo>
                  <a:lnTo>
                    <a:pt x="256" y="98"/>
                  </a:lnTo>
                  <a:lnTo>
                    <a:pt x="258" y="98"/>
                  </a:lnTo>
                  <a:lnTo>
                    <a:pt x="260" y="96"/>
                  </a:lnTo>
                  <a:lnTo>
                    <a:pt x="262" y="94"/>
                  </a:lnTo>
                  <a:lnTo>
                    <a:pt x="262" y="92"/>
                  </a:lnTo>
                  <a:lnTo>
                    <a:pt x="258" y="90"/>
                  </a:lnTo>
                  <a:lnTo>
                    <a:pt x="250" y="88"/>
                  </a:lnTo>
                  <a:lnTo>
                    <a:pt x="228" y="88"/>
                  </a:lnTo>
                  <a:lnTo>
                    <a:pt x="208" y="90"/>
                  </a:lnTo>
                  <a:lnTo>
                    <a:pt x="202" y="92"/>
                  </a:lnTo>
                  <a:lnTo>
                    <a:pt x="198" y="96"/>
                  </a:lnTo>
                  <a:lnTo>
                    <a:pt x="198" y="98"/>
                  </a:lnTo>
                  <a:lnTo>
                    <a:pt x="202" y="100"/>
                  </a:lnTo>
                  <a:close/>
                  <a:moveTo>
                    <a:pt x="272" y="70"/>
                  </a:moveTo>
                  <a:lnTo>
                    <a:pt x="272" y="70"/>
                  </a:lnTo>
                  <a:lnTo>
                    <a:pt x="276" y="66"/>
                  </a:lnTo>
                  <a:lnTo>
                    <a:pt x="278" y="64"/>
                  </a:lnTo>
                  <a:lnTo>
                    <a:pt x="276" y="62"/>
                  </a:lnTo>
                  <a:lnTo>
                    <a:pt x="274" y="60"/>
                  </a:lnTo>
                  <a:lnTo>
                    <a:pt x="268" y="60"/>
                  </a:lnTo>
                  <a:lnTo>
                    <a:pt x="262" y="60"/>
                  </a:lnTo>
                  <a:lnTo>
                    <a:pt x="256" y="62"/>
                  </a:lnTo>
                  <a:lnTo>
                    <a:pt x="250" y="66"/>
                  </a:lnTo>
                  <a:lnTo>
                    <a:pt x="246" y="72"/>
                  </a:lnTo>
                  <a:lnTo>
                    <a:pt x="244" y="76"/>
                  </a:lnTo>
                  <a:lnTo>
                    <a:pt x="244" y="78"/>
                  </a:lnTo>
                  <a:lnTo>
                    <a:pt x="248" y="78"/>
                  </a:lnTo>
                  <a:lnTo>
                    <a:pt x="258" y="74"/>
                  </a:lnTo>
                  <a:lnTo>
                    <a:pt x="272" y="70"/>
                  </a:lnTo>
                  <a:close/>
                  <a:moveTo>
                    <a:pt x="228" y="142"/>
                  </a:moveTo>
                  <a:lnTo>
                    <a:pt x="228" y="142"/>
                  </a:lnTo>
                  <a:lnTo>
                    <a:pt x="222" y="144"/>
                  </a:lnTo>
                  <a:lnTo>
                    <a:pt x="220" y="146"/>
                  </a:lnTo>
                  <a:lnTo>
                    <a:pt x="218" y="150"/>
                  </a:lnTo>
                  <a:lnTo>
                    <a:pt x="220" y="152"/>
                  </a:lnTo>
                  <a:lnTo>
                    <a:pt x="222" y="156"/>
                  </a:lnTo>
                  <a:lnTo>
                    <a:pt x="226" y="156"/>
                  </a:lnTo>
                  <a:lnTo>
                    <a:pt x="232" y="156"/>
                  </a:lnTo>
                  <a:lnTo>
                    <a:pt x="238" y="154"/>
                  </a:lnTo>
                  <a:lnTo>
                    <a:pt x="246" y="148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6" y="140"/>
                  </a:lnTo>
                  <a:lnTo>
                    <a:pt x="242" y="138"/>
                  </a:lnTo>
                  <a:lnTo>
                    <a:pt x="228" y="142"/>
                  </a:lnTo>
                  <a:close/>
                  <a:moveTo>
                    <a:pt x="790" y="22"/>
                  </a:moveTo>
                  <a:lnTo>
                    <a:pt x="790" y="22"/>
                  </a:lnTo>
                  <a:lnTo>
                    <a:pt x="792" y="20"/>
                  </a:lnTo>
                  <a:lnTo>
                    <a:pt x="792" y="18"/>
                  </a:lnTo>
                  <a:lnTo>
                    <a:pt x="788" y="14"/>
                  </a:lnTo>
                  <a:lnTo>
                    <a:pt x="780" y="12"/>
                  </a:lnTo>
                  <a:lnTo>
                    <a:pt x="770" y="12"/>
                  </a:lnTo>
                  <a:lnTo>
                    <a:pt x="748" y="12"/>
                  </a:lnTo>
                  <a:lnTo>
                    <a:pt x="736" y="14"/>
                  </a:lnTo>
                  <a:lnTo>
                    <a:pt x="728" y="18"/>
                  </a:lnTo>
                  <a:lnTo>
                    <a:pt x="726" y="18"/>
                  </a:lnTo>
                  <a:lnTo>
                    <a:pt x="726" y="20"/>
                  </a:lnTo>
                  <a:lnTo>
                    <a:pt x="730" y="22"/>
                  </a:lnTo>
                  <a:lnTo>
                    <a:pt x="750" y="26"/>
                  </a:lnTo>
                  <a:lnTo>
                    <a:pt x="774" y="26"/>
                  </a:lnTo>
                  <a:lnTo>
                    <a:pt x="784" y="26"/>
                  </a:lnTo>
                  <a:lnTo>
                    <a:pt x="790" y="22"/>
                  </a:lnTo>
                  <a:close/>
                  <a:moveTo>
                    <a:pt x="596" y="154"/>
                  </a:moveTo>
                  <a:lnTo>
                    <a:pt x="596" y="154"/>
                  </a:lnTo>
                  <a:lnTo>
                    <a:pt x="588" y="158"/>
                  </a:lnTo>
                  <a:lnTo>
                    <a:pt x="586" y="160"/>
                  </a:lnTo>
                  <a:lnTo>
                    <a:pt x="588" y="162"/>
                  </a:lnTo>
                  <a:lnTo>
                    <a:pt x="592" y="164"/>
                  </a:lnTo>
                  <a:lnTo>
                    <a:pt x="608" y="164"/>
                  </a:lnTo>
                  <a:lnTo>
                    <a:pt x="628" y="164"/>
                  </a:lnTo>
                  <a:lnTo>
                    <a:pt x="634" y="162"/>
                  </a:lnTo>
                  <a:lnTo>
                    <a:pt x="638" y="160"/>
                  </a:lnTo>
                  <a:lnTo>
                    <a:pt x="636" y="158"/>
                  </a:lnTo>
                  <a:lnTo>
                    <a:pt x="632" y="156"/>
                  </a:lnTo>
                  <a:lnTo>
                    <a:pt x="618" y="152"/>
                  </a:lnTo>
                  <a:lnTo>
                    <a:pt x="610" y="152"/>
                  </a:lnTo>
                  <a:lnTo>
                    <a:pt x="600" y="154"/>
                  </a:lnTo>
                  <a:lnTo>
                    <a:pt x="596" y="154"/>
                  </a:lnTo>
                  <a:close/>
                  <a:moveTo>
                    <a:pt x="482" y="98"/>
                  </a:moveTo>
                  <a:lnTo>
                    <a:pt x="482" y="98"/>
                  </a:lnTo>
                  <a:lnTo>
                    <a:pt x="460" y="100"/>
                  </a:lnTo>
                  <a:lnTo>
                    <a:pt x="458" y="102"/>
                  </a:lnTo>
                  <a:lnTo>
                    <a:pt x="462" y="106"/>
                  </a:lnTo>
                  <a:lnTo>
                    <a:pt x="470" y="108"/>
                  </a:lnTo>
                  <a:lnTo>
                    <a:pt x="482" y="108"/>
                  </a:lnTo>
                  <a:lnTo>
                    <a:pt x="510" y="106"/>
                  </a:lnTo>
                  <a:lnTo>
                    <a:pt x="514" y="106"/>
                  </a:lnTo>
                  <a:lnTo>
                    <a:pt x="516" y="104"/>
                  </a:lnTo>
                  <a:lnTo>
                    <a:pt x="508" y="100"/>
                  </a:lnTo>
                  <a:lnTo>
                    <a:pt x="496" y="98"/>
                  </a:lnTo>
                  <a:lnTo>
                    <a:pt x="482" y="98"/>
                  </a:lnTo>
                  <a:close/>
                  <a:moveTo>
                    <a:pt x="796" y="100"/>
                  </a:moveTo>
                  <a:lnTo>
                    <a:pt x="796" y="100"/>
                  </a:lnTo>
                  <a:lnTo>
                    <a:pt x="822" y="96"/>
                  </a:lnTo>
                  <a:lnTo>
                    <a:pt x="842" y="92"/>
                  </a:lnTo>
                  <a:lnTo>
                    <a:pt x="848" y="90"/>
                  </a:lnTo>
                  <a:lnTo>
                    <a:pt x="854" y="88"/>
                  </a:lnTo>
                  <a:lnTo>
                    <a:pt x="856" y="84"/>
                  </a:lnTo>
                  <a:lnTo>
                    <a:pt x="858" y="78"/>
                  </a:lnTo>
                  <a:lnTo>
                    <a:pt x="856" y="70"/>
                  </a:lnTo>
                  <a:lnTo>
                    <a:pt x="852" y="66"/>
                  </a:lnTo>
                  <a:lnTo>
                    <a:pt x="844" y="62"/>
                  </a:lnTo>
                  <a:lnTo>
                    <a:pt x="836" y="60"/>
                  </a:lnTo>
                  <a:lnTo>
                    <a:pt x="828" y="60"/>
                  </a:lnTo>
                  <a:lnTo>
                    <a:pt x="820" y="60"/>
                  </a:lnTo>
                  <a:lnTo>
                    <a:pt x="812" y="62"/>
                  </a:lnTo>
                  <a:lnTo>
                    <a:pt x="806" y="66"/>
                  </a:lnTo>
                  <a:lnTo>
                    <a:pt x="800" y="70"/>
                  </a:lnTo>
                  <a:lnTo>
                    <a:pt x="796" y="72"/>
                  </a:lnTo>
                  <a:lnTo>
                    <a:pt x="784" y="74"/>
                  </a:lnTo>
                  <a:lnTo>
                    <a:pt x="768" y="76"/>
                  </a:lnTo>
                  <a:lnTo>
                    <a:pt x="758" y="80"/>
                  </a:lnTo>
                  <a:lnTo>
                    <a:pt x="748" y="86"/>
                  </a:lnTo>
                  <a:lnTo>
                    <a:pt x="742" y="90"/>
                  </a:lnTo>
                  <a:lnTo>
                    <a:pt x="740" y="94"/>
                  </a:lnTo>
                  <a:lnTo>
                    <a:pt x="742" y="98"/>
                  </a:lnTo>
                  <a:lnTo>
                    <a:pt x="748" y="100"/>
                  </a:lnTo>
                  <a:lnTo>
                    <a:pt x="758" y="102"/>
                  </a:lnTo>
                  <a:lnTo>
                    <a:pt x="768" y="102"/>
                  </a:lnTo>
                  <a:lnTo>
                    <a:pt x="796" y="100"/>
                  </a:lnTo>
                  <a:close/>
                  <a:moveTo>
                    <a:pt x="506" y="132"/>
                  </a:moveTo>
                  <a:lnTo>
                    <a:pt x="506" y="132"/>
                  </a:lnTo>
                  <a:lnTo>
                    <a:pt x="494" y="134"/>
                  </a:lnTo>
                  <a:lnTo>
                    <a:pt x="482" y="132"/>
                  </a:lnTo>
                  <a:lnTo>
                    <a:pt x="476" y="134"/>
                  </a:lnTo>
                  <a:lnTo>
                    <a:pt x="472" y="136"/>
                  </a:lnTo>
                  <a:lnTo>
                    <a:pt x="468" y="140"/>
                  </a:lnTo>
                  <a:lnTo>
                    <a:pt x="466" y="148"/>
                  </a:lnTo>
                  <a:lnTo>
                    <a:pt x="466" y="154"/>
                  </a:lnTo>
                  <a:lnTo>
                    <a:pt x="468" y="156"/>
                  </a:lnTo>
                  <a:lnTo>
                    <a:pt x="472" y="158"/>
                  </a:lnTo>
                  <a:lnTo>
                    <a:pt x="478" y="158"/>
                  </a:lnTo>
                  <a:lnTo>
                    <a:pt x="494" y="158"/>
                  </a:lnTo>
                  <a:lnTo>
                    <a:pt x="512" y="158"/>
                  </a:lnTo>
                  <a:lnTo>
                    <a:pt x="520" y="156"/>
                  </a:lnTo>
                  <a:lnTo>
                    <a:pt x="524" y="154"/>
                  </a:lnTo>
                  <a:lnTo>
                    <a:pt x="526" y="150"/>
                  </a:lnTo>
                  <a:lnTo>
                    <a:pt x="524" y="144"/>
                  </a:lnTo>
                  <a:lnTo>
                    <a:pt x="522" y="138"/>
                  </a:lnTo>
                  <a:lnTo>
                    <a:pt x="516" y="134"/>
                  </a:lnTo>
                  <a:lnTo>
                    <a:pt x="512" y="132"/>
                  </a:lnTo>
                  <a:lnTo>
                    <a:pt x="506" y="132"/>
                  </a:lnTo>
                  <a:close/>
                  <a:moveTo>
                    <a:pt x="456" y="58"/>
                  </a:moveTo>
                  <a:lnTo>
                    <a:pt x="456" y="58"/>
                  </a:lnTo>
                  <a:lnTo>
                    <a:pt x="460" y="58"/>
                  </a:lnTo>
                  <a:lnTo>
                    <a:pt x="464" y="58"/>
                  </a:lnTo>
                  <a:lnTo>
                    <a:pt x="470" y="58"/>
                  </a:lnTo>
                  <a:lnTo>
                    <a:pt x="480" y="58"/>
                  </a:lnTo>
                  <a:lnTo>
                    <a:pt x="486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8" y="60"/>
                  </a:lnTo>
                  <a:lnTo>
                    <a:pt x="524" y="56"/>
                  </a:lnTo>
                  <a:lnTo>
                    <a:pt x="548" y="52"/>
                  </a:lnTo>
                  <a:lnTo>
                    <a:pt x="552" y="52"/>
                  </a:lnTo>
                  <a:lnTo>
                    <a:pt x="550" y="50"/>
                  </a:lnTo>
                  <a:lnTo>
                    <a:pt x="540" y="48"/>
                  </a:lnTo>
                  <a:lnTo>
                    <a:pt x="498" y="44"/>
                  </a:lnTo>
                  <a:lnTo>
                    <a:pt x="492" y="44"/>
                  </a:lnTo>
                  <a:lnTo>
                    <a:pt x="488" y="44"/>
                  </a:lnTo>
                  <a:lnTo>
                    <a:pt x="488" y="46"/>
                  </a:lnTo>
                  <a:lnTo>
                    <a:pt x="490" y="48"/>
                  </a:lnTo>
                  <a:lnTo>
                    <a:pt x="494" y="52"/>
                  </a:lnTo>
                  <a:lnTo>
                    <a:pt x="492" y="54"/>
                  </a:lnTo>
                  <a:lnTo>
                    <a:pt x="488" y="54"/>
                  </a:lnTo>
                  <a:lnTo>
                    <a:pt x="462" y="52"/>
                  </a:lnTo>
                  <a:lnTo>
                    <a:pt x="454" y="54"/>
                  </a:lnTo>
                  <a:lnTo>
                    <a:pt x="454" y="56"/>
                  </a:lnTo>
                  <a:lnTo>
                    <a:pt x="456" y="58"/>
                  </a:lnTo>
                  <a:close/>
                  <a:moveTo>
                    <a:pt x="678" y="84"/>
                  </a:moveTo>
                  <a:lnTo>
                    <a:pt x="678" y="84"/>
                  </a:lnTo>
                  <a:lnTo>
                    <a:pt x="688" y="82"/>
                  </a:lnTo>
                  <a:lnTo>
                    <a:pt x="696" y="78"/>
                  </a:lnTo>
                  <a:lnTo>
                    <a:pt x="704" y="74"/>
                  </a:lnTo>
                  <a:lnTo>
                    <a:pt x="710" y="70"/>
                  </a:lnTo>
                  <a:lnTo>
                    <a:pt x="710" y="68"/>
                  </a:lnTo>
                  <a:lnTo>
                    <a:pt x="710" y="66"/>
                  </a:lnTo>
                  <a:lnTo>
                    <a:pt x="704" y="64"/>
                  </a:lnTo>
                  <a:lnTo>
                    <a:pt x="692" y="64"/>
                  </a:lnTo>
                  <a:lnTo>
                    <a:pt x="670" y="68"/>
                  </a:lnTo>
                  <a:lnTo>
                    <a:pt x="654" y="72"/>
                  </a:lnTo>
                  <a:lnTo>
                    <a:pt x="646" y="76"/>
                  </a:lnTo>
                  <a:lnTo>
                    <a:pt x="644" y="80"/>
                  </a:lnTo>
                  <a:lnTo>
                    <a:pt x="646" y="82"/>
                  </a:lnTo>
                  <a:lnTo>
                    <a:pt x="658" y="84"/>
                  </a:lnTo>
                  <a:lnTo>
                    <a:pt x="678" y="84"/>
                  </a:lnTo>
                  <a:close/>
                  <a:moveTo>
                    <a:pt x="568" y="44"/>
                  </a:moveTo>
                  <a:lnTo>
                    <a:pt x="568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0" y="42"/>
                  </a:lnTo>
                  <a:lnTo>
                    <a:pt x="570" y="38"/>
                  </a:lnTo>
                  <a:lnTo>
                    <a:pt x="556" y="34"/>
                  </a:lnTo>
                  <a:lnTo>
                    <a:pt x="544" y="30"/>
                  </a:lnTo>
                  <a:lnTo>
                    <a:pt x="536" y="28"/>
                  </a:lnTo>
                  <a:lnTo>
                    <a:pt x="528" y="30"/>
                  </a:lnTo>
                  <a:lnTo>
                    <a:pt x="518" y="34"/>
                  </a:lnTo>
                  <a:lnTo>
                    <a:pt x="510" y="38"/>
                  </a:lnTo>
                  <a:lnTo>
                    <a:pt x="508" y="40"/>
                  </a:lnTo>
                  <a:lnTo>
                    <a:pt x="510" y="40"/>
                  </a:lnTo>
                  <a:lnTo>
                    <a:pt x="520" y="40"/>
                  </a:lnTo>
                  <a:lnTo>
                    <a:pt x="542" y="42"/>
                  </a:lnTo>
                  <a:lnTo>
                    <a:pt x="568" y="44"/>
                  </a:lnTo>
                  <a:close/>
                  <a:moveTo>
                    <a:pt x="672" y="122"/>
                  </a:moveTo>
                  <a:lnTo>
                    <a:pt x="672" y="122"/>
                  </a:lnTo>
                  <a:lnTo>
                    <a:pt x="682" y="124"/>
                  </a:lnTo>
                  <a:lnTo>
                    <a:pt x="690" y="124"/>
                  </a:lnTo>
                  <a:lnTo>
                    <a:pt x="694" y="124"/>
                  </a:lnTo>
                  <a:lnTo>
                    <a:pt x="698" y="120"/>
                  </a:lnTo>
                  <a:lnTo>
                    <a:pt x="706" y="116"/>
                  </a:lnTo>
                  <a:lnTo>
                    <a:pt x="710" y="112"/>
                  </a:lnTo>
                  <a:lnTo>
                    <a:pt x="718" y="112"/>
                  </a:lnTo>
                  <a:lnTo>
                    <a:pt x="724" y="110"/>
                  </a:lnTo>
                  <a:lnTo>
                    <a:pt x="728" y="106"/>
                  </a:lnTo>
                  <a:lnTo>
                    <a:pt x="730" y="100"/>
                  </a:lnTo>
                  <a:lnTo>
                    <a:pt x="728" y="94"/>
                  </a:lnTo>
                  <a:lnTo>
                    <a:pt x="724" y="88"/>
                  </a:lnTo>
                  <a:lnTo>
                    <a:pt x="716" y="84"/>
                  </a:lnTo>
                  <a:lnTo>
                    <a:pt x="704" y="84"/>
                  </a:lnTo>
                  <a:lnTo>
                    <a:pt x="688" y="88"/>
                  </a:lnTo>
                  <a:lnTo>
                    <a:pt x="670" y="94"/>
                  </a:lnTo>
                  <a:lnTo>
                    <a:pt x="656" y="94"/>
                  </a:lnTo>
                  <a:lnTo>
                    <a:pt x="644" y="92"/>
                  </a:lnTo>
                  <a:lnTo>
                    <a:pt x="634" y="90"/>
                  </a:lnTo>
                  <a:lnTo>
                    <a:pt x="626" y="90"/>
                  </a:lnTo>
                  <a:lnTo>
                    <a:pt x="620" y="90"/>
                  </a:lnTo>
                  <a:lnTo>
                    <a:pt x="614" y="94"/>
                  </a:lnTo>
                  <a:lnTo>
                    <a:pt x="608" y="104"/>
                  </a:lnTo>
                  <a:lnTo>
                    <a:pt x="606" y="116"/>
                  </a:lnTo>
                  <a:lnTo>
                    <a:pt x="606" y="118"/>
                  </a:lnTo>
                  <a:lnTo>
                    <a:pt x="608" y="122"/>
                  </a:lnTo>
                  <a:lnTo>
                    <a:pt x="614" y="124"/>
                  </a:lnTo>
                  <a:lnTo>
                    <a:pt x="622" y="124"/>
                  </a:lnTo>
                  <a:lnTo>
                    <a:pt x="646" y="120"/>
                  </a:lnTo>
                  <a:lnTo>
                    <a:pt x="660" y="120"/>
                  </a:lnTo>
                  <a:lnTo>
                    <a:pt x="672" y="122"/>
                  </a:lnTo>
                  <a:close/>
                  <a:moveTo>
                    <a:pt x="4428" y="2314"/>
                  </a:moveTo>
                  <a:lnTo>
                    <a:pt x="4428" y="2314"/>
                  </a:lnTo>
                  <a:lnTo>
                    <a:pt x="4426" y="2314"/>
                  </a:lnTo>
                  <a:lnTo>
                    <a:pt x="4428" y="2314"/>
                  </a:lnTo>
                  <a:lnTo>
                    <a:pt x="4432" y="2310"/>
                  </a:lnTo>
                  <a:lnTo>
                    <a:pt x="4436" y="2306"/>
                  </a:lnTo>
                  <a:lnTo>
                    <a:pt x="4436" y="2302"/>
                  </a:lnTo>
                  <a:lnTo>
                    <a:pt x="4432" y="2304"/>
                  </a:lnTo>
                  <a:lnTo>
                    <a:pt x="4428" y="2314"/>
                  </a:lnTo>
                  <a:close/>
                  <a:moveTo>
                    <a:pt x="4510" y="2192"/>
                  </a:moveTo>
                  <a:lnTo>
                    <a:pt x="4510" y="2192"/>
                  </a:lnTo>
                  <a:lnTo>
                    <a:pt x="4508" y="2194"/>
                  </a:lnTo>
                  <a:lnTo>
                    <a:pt x="4506" y="2196"/>
                  </a:lnTo>
                  <a:lnTo>
                    <a:pt x="4502" y="2202"/>
                  </a:lnTo>
                  <a:lnTo>
                    <a:pt x="4498" y="2210"/>
                  </a:lnTo>
                  <a:lnTo>
                    <a:pt x="4496" y="2214"/>
                  </a:lnTo>
                  <a:lnTo>
                    <a:pt x="4492" y="2216"/>
                  </a:lnTo>
                  <a:lnTo>
                    <a:pt x="4482" y="2220"/>
                  </a:lnTo>
                  <a:lnTo>
                    <a:pt x="4476" y="2224"/>
                  </a:lnTo>
                  <a:lnTo>
                    <a:pt x="4476" y="2226"/>
                  </a:lnTo>
                  <a:lnTo>
                    <a:pt x="4474" y="2228"/>
                  </a:lnTo>
                  <a:lnTo>
                    <a:pt x="4478" y="2236"/>
                  </a:lnTo>
                  <a:lnTo>
                    <a:pt x="4480" y="2238"/>
                  </a:lnTo>
                  <a:lnTo>
                    <a:pt x="4482" y="2238"/>
                  </a:lnTo>
                  <a:lnTo>
                    <a:pt x="4484" y="2236"/>
                  </a:lnTo>
                  <a:lnTo>
                    <a:pt x="4490" y="2230"/>
                  </a:lnTo>
                  <a:lnTo>
                    <a:pt x="4494" y="2228"/>
                  </a:lnTo>
                  <a:lnTo>
                    <a:pt x="4498" y="2226"/>
                  </a:lnTo>
                  <a:lnTo>
                    <a:pt x="4504" y="2224"/>
                  </a:lnTo>
                  <a:lnTo>
                    <a:pt x="4508" y="2220"/>
                  </a:lnTo>
                  <a:lnTo>
                    <a:pt x="4510" y="2214"/>
                  </a:lnTo>
                  <a:lnTo>
                    <a:pt x="4512" y="2208"/>
                  </a:lnTo>
                  <a:lnTo>
                    <a:pt x="4512" y="2198"/>
                  </a:lnTo>
                  <a:lnTo>
                    <a:pt x="4512" y="2194"/>
                  </a:lnTo>
                  <a:lnTo>
                    <a:pt x="4510" y="2192"/>
                  </a:lnTo>
                  <a:close/>
                  <a:moveTo>
                    <a:pt x="4462" y="2262"/>
                  </a:moveTo>
                  <a:lnTo>
                    <a:pt x="4462" y="2262"/>
                  </a:lnTo>
                  <a:lnTo>
                    <a:pt x="4460" y="2260"/>
                  </a:lnTo>
                  <a:lnTo>
                    <a:pt x="4456" y="2262"/>
                  </a:lnTo>
                  <a:lnTo>
                    <a:pt x="4452" y="2272"/>
                  </a:lnTo>
                  <a:lnTo>
                    <a:pt x="4448" y="2284"/>
                  </a:lnTo>
                  <a:lnTo>
                    <a:pt x="4448" y="2292"/>
                  </a:lnTo>
                  <a:lnTo>
                    <a:pt x="4448" y="2294"/>
                  </a:lnTo>
                  <a:lnTo>
                    <a:pt x="4452" y="2292"/>
                  </a:lnTo>
                  <a:lnTo>
                    <a:pt x="4458" y="2282"/>
                  </a:lnTo>
                  <a:lnTo>
                    <a:pt x="4462" y="2272"/>
                  </a:lnTo>
                  <a:lnTo>
                    <a:pt x="4462" y="2266"/>
                  </a:lnTo>
                  <a:lnTo>
                    <a:pt x="4462" y="2262"/>
                  </a:lnTo>
                  <a:close/>
                  <a:moveTo>
                    <a:pt x="4486" y="4072"/>
                  </a:moveTo>
                  <a:lnTo>
                    <a:pt x="4486" y="4072"/>
                  </a:lnTo>
                  <a:lnTo>
                    <a:pt x="4482" y="4070"/>
                  </a:lnTo>
                  <a:lnTo>
                    <a:pt x="4482" y="4068"/>
                  </a:lnTo>
                  <a:lnTo>
                    <a:pt x="4480" y="4066"/>
                  </a:lnTo>
                  <a:lnTo>
                    <a:pt x="4478" y="4064"/>
                  </a:lnTo>
                  <a:lnTo>
                    <a:pt x="4474" y="4064"/>
                  </a:lnTo>
                  <a:lnTo>
                    <a:pt x="4470" y="4064"/>
                  </a:lnTo>
                  <a:lnTo>
                    <a:pt x="4460" y="4068"/>
                  </a:lnTo>
                  <a:lnTo>
                    <a:pt x="4450" y="4076"/>
                  </a:lnTo>
                  <a:lnTo>
                    <a:pt x="4448" y="4080"/>
                  </a:lnTo>
                  <a:lnTo>
                    <a:pt x="4448" y="4084"/>
                  </a:lnTo>
                  <a:lnTo>
                    <a:pt x="4446" y="4088"/>
                  </a:lnTo>
                  <a:lnTo>
                    <a:pt x="4442" y="4094"/>
                  </a:lnTo>
                  <a:lnTo>
                    <a:pt x="4440" y="4100"/>
                  </a:lnTo>
                  <a:lnTo>
                    <a:pt x="4438" y="4104"/>
                  </a:lnTo>
                  <a:lnTo>
                    <a:pt x="4440" y="4106"/>
                  </a:lnTo>
                  <a:lnTo>
                    <a:pt x="4442" y="4104"/>
                  </a:lnTo>
                  <a:lnTo>
                    <a:pt x="4448" y="4104"/>
                  </a:lnTo>
                  <a:lnTo>
                    <a:pt x="4458" y="4106"/>
                  </a:lnTo>
                  <a:lnTo>
                    <a:pt x="4462" y="4106"/>
                  </a:lnTo>
                  <a:lnTo>
                    <a:pt x="4466" y="4106"/>
                  </a:lnTo>
                  <a:lnTo>
                    <a:pt x="4470" y="4102"/>
                  </a:lnTo>
                  <a:lnTo>
                    <a:pt x="4474" y="4098"/>
                  </a:lnTo>
                  <a:lnTo>
                    <a:pt x="4478" y="4094"/>
                  </a:lnTo>
                  <a:lnTo>
                    <a:pt x="4480" y="4092"/>
                  </a:lnTo>
                  <a:lnTo>
                    <a:pt x="4482" y="4090"/>
                  </a:lnTo>
                  <a:lnTo>
                    <a:pt x="4484" y="4082"/>
                  </a:lnTo>
                  <a:lnTo>
                    <a:pt x="4488" y="4074"/>
                  </a:lnTo>
                  <a:lnTo>
                    <a:pt x="4488" y="4072"/>
                  </a:lnTo>
                  <a:lnTo>
                    <a:pt x="4486" y="4072"/>
                  </a:lnTo>
                  <a:close/>
                  <a:moveTo>
                    <a:pt x="2916" y="5240"/>
                  </a:moveTo>
                  <a:lnTo>
                    <a:pt x="2916" y="5240"/>
                  </a:lnTo>
                  <a:lnTo>
                    <a:pt x="2912" y="5240"/>
                  </a:lnTo>
                  <a:lnTo>
                    <a:pt x="2908" y="5240"/>
                  </a:lnTo>
                  <a:lnTo>
                    <a:pt x="2902" y="5244"/>
                  </a:lnTo>
                  <a:lnTo>
                    <a:pt x="2898" y="5248"/>
                  </a:lnTo>
                  <a:lnTo>
                    <a:pt x="2896" y="5252"/>
                  </a:lnTo>
                  <a:lnTo>
                    <a:pt x="2896" y="5260"/>
                  </a:lnTo>
                  <a:lnTo>
                    <a:pt x="2896" y="5264"/>
                  </a:lnTo>
                  <a:lnTo>
                    <a:pt x="2894" y="5266"/>
                  </a:lnTo>
                  <a:lnTo>
                    <a:pt x="2890" y="5266"/>
                  </a:lnTo>
                  <a:lnTo>
                    <a:pt x="2888" y="5270"/>
                  </a:lnTo>
                  <a:lnTo>
                    <a:pt x="2892" y="5272"/>
                  </a:lnTo>
                  <a:lnTo>
                    <a:pt x="2904" y="5274"/>
                  </a:lnTo>
                  <a:lnTo>
                    <a:pt x="2914" y="5274"/>
                  </a:lnTo>
                  <a:lnTo>
                    <a:pt x="2916" y="5272"/>
                  </a:lnTo>
                  <a:lnTo>
                    <a:pt x="2918" y="5272"/>
                  </a:lnTo>
                  <a:lnTo>
                    <a:pt x="2918" y="5266"/>
                  </a:lnTo>
                  <a:lnTo>
                    <a:pt x="2920" y="5258"/>
                  </a:lnTo>
                  <a:lnTo>
                    <a:pt x="2924" y="5250"/>
                  </a:lnTo>
                  <a:lnTo>
                    <a:pt x="2924" y="5246"/>
                  </a:lnTo>
                  <a:lnTo>
                    <a:pt x="2922" y="5242"/>
                  </a:lnTo>
                  <a:lnTo>
                    <a:pt x="2916" y="5240"/>
                  </a:lnTo>
                  <a:close/>
                  <a:moveTo>
                    <a:pt x="2868" y="5234"/>
                  </a:moveTo>
                  <a:lnTo>
                    <a:pt x="2868" y="5234"/>
                  </a:lnTo>
                  <a:lnTo>
                    <a:pt x="2866" y="5232"/>
                  </a:lnTo>
                  <a:lnTo>
                    <a:pt x="2864" y="5232"/>
                  </a:lnTo>
                  <a:lnTo>
                    <a:pt x="2860" y="5234"/>
                  </a:lnTo>
                  <a:lnTo>
                    <a:pt x="2854" y="5238"/>
                  </a:lnTo>
                  <a:lnTo>
                    <a:pt x="2850" y="5238"/>
                  </a:lnTo>
                  <a:lnTo>
                    <a:pt x="2844" y="5236"/>
                  </a:lnTo>
                  <a:lnTo>
                    <a:pt x="2838" y="5234"/>
                  </a:lnTo>
                  <a:lnTo>
                    <a:pt x="2836" y="5234"/>
                  </a:lnTo>
                  <a:lnTo>
                    <a:pt x="2834" y="5236"/>
                  </a:lnTo>
                  <a:lnTo>
                    <a:pt x="2834" y="5240"/>
                  </a:lnTo>
                  <a:lnTo>
                    <a:pt x="2836" y="5246"/>
                  </a:lnTo>
                  <a:lnTo>
                    <a:pt x="2840" y="5248"/>
                  </a:lnTo>
                  <a:lnTo>
                    <a:pt x="2844" y="5250"/>
                  </a:lnTo>
                  <a:lnTo>
                    <a:pt x="2850" y="5252"/>
                  </a:lnTo>
                  <a:lnTo>
                    <a:pt x="2856" y="5256"/>
                  </a:lnTo>
                  <a:lnTo>
                    <a:pt x="2860" y="5262"/>
                  </a:lnTo>
                  <a:lnTo>
                    <a:pt x="2860" y="5266"/>
                  </a:lnTo>
                  <a:lnTo>
                    <a:pt x="2860" y="5270"/>
                  </a:lnTo>
                  <a:lnTo>
                    <a:pt x="2862" y="5270"/>
                  </a:lnTo>
                  <a:lnTo>
                    <a:pt x="2866" y="5270"/>
                  </a:lnTo>
                  <a:lnTo>
                    <a:pt x="2868" y="5266"/>
                  </a:lnTo>
                  <a:lnTo>
                    <a:pt x="2870" y="5260"/>
                  </a:lnTo>
                  <a:lnTo>
                    <a:pt x="2876" y="5254"/>
                  </a:lnTo>
                  <a:lnTo>
                    <a:pt x="2882" y="5250"/>
                  </a:lnTo>
                  <a:lnTo>
                    <a:pt x="2882" y="5246"/>
                  </a:lnTo>
                  <a:lnTo>
                    <a:pt x="2882" y="5244"/>
                  </a:lnTo>
                  <a:lnTo>
                    <a:pt x="2876" y="5240"/>
                  </a:lnTo>
                  <a:lnTo>
                    <a:pt x="2868" y="5234"/>
                  </a:lnTo>
                  <a:close/>
                  <a:moveTo>
                    <a:pt x="2906" y="5026"/>
                  </a:moveTo>
                  <a:lnTo>
                    <a:pt x="2906" y="5026"/>
                  </a:lnTo>
                  <a:lnTo>
                    <a:pt x="2906" y="5016"/>
                  </a:lnTo>
                  <a:lnTo>
                    <a:pt x="2906" y="5006"/>
                  </a:lnTo>
                  <a:lnTo>
                    <a:pt x="2904" y="5000"/>
                  </a:lnTo>
                  <a:lnTo>
                    <a:pt x="2902" y="5000"/>
                  </a:lnTo>
                  <a:lnTo>
                    <a:pt x="2900" y="5002"/>
                  </a:lnTo>
                  <a:lnTo>
                    <a:pt x="2898" y="5010"/>
                  </a:lnTo>
                  <a:lnTo>
                    <a:pt x="2898" y="5018"/>
                  </a:lnTo>
                  <a:lnTo>
                    <a:pt x="2898" y="5026"/>
                  </a:lnTo>
                  <a:lnTo>
                    <a:pt x="2896" y="5036"/>
                  </a:lnTo>
                  <a:lnTo>
                    <a:pt x="2896" y="5038"/>
                  </a:lnTo>
                  <a:lnTo>
                    <a:pt x="2898" y="5038"/>
                  </a:lnTo>
                  <a:lnTo>
                    <a:pt x="2902" y="5034"/>
                  </a:lnTo>
                  <a:lnTo>
                    <a:pt x="2906" y="5026"/>
                  </a:lnTo>
                  <a:close/>
                  <a:moveTo>
                    <a:pt x="3284" y="4314"/>
                  </a:moveTo>
                  <a:lnTo>
                    <a:pt x="3284" y="4314"/>
                  </a:lnTo>
                  <a:lnTo>
                    <a:pt x="3286" y="4316"/>
                  </a:lnTo>
                  <a:lnTo>
                    <a:pt x="3288" y="4318"/>
                  </a:lnTo>
                  <a:lnTo>
                    <a:pt x="3290" y="4318"/>
                  </a:lnTo>
                  <a:lnTo>
                    <a:pt x="3290" y="4316"/>
                  </a:lnTo>
                  <a:lnTo>
                    <a:pt x="3290" y="4314"/>
                  </a:lnTo>
                  <a:lnTo>
                    <a:pt x="3288" y="4312"/>
                  </a:lnTo>
                  <a:lnTo>
                    <a:pt x="3284" y="4314"/>
                  </a:lnTo>
                  <a:close/>
                  <a:moveTo>
                    <a:pt x="3284" y="4332"/>
                  </a:moveTo>
                  <a:lnTo>
                    <a:pt x="3284" y="4332"/>
                  </a:lnTo>
                  <a:lnTo>
                    <a:pt x="3284" y="4330"/>
                  </a:lnTo>
                  <a:lnTo>
                    <a:pt x="3282" y="4330"/>
                  </a:lnTo>
                  <a:lnTo>
                    <a:pt x="3278" y="4336"/>
                  </a:lnTo>
                  <a:lnTo>
                    <a:pt x="3278" y="4344"/>
                  </a:lnTo>
                  <a:lnTo>
                    <a:pt x="3278" y="4350"/>
                  </a:lnTo>
                  <a:lnTo>
                    <a:pt x="3282" y="4354"/>
                  </a:lnTo>
                  <a:lnTo>
                    <a:pt x="3284" y="4358"/>
                  </a:lnTo>
                  <a:lnTo>
                    <a:pt x="3286" y="4358"/>
                  </a:lnTo>
                  <a:lnTo>
                    <a:pt x="3286" y="4354"/>
                  </a:lnTo>
                  <a:lnTo>
                    <a:pt x="3284" y="4332"/>
                  </a:lnTo>
                  <a:close/>
                  <a:moveTo>
                    <a:pt x="2868" y="5178"/>
                  </a:moveTo>
                  <a:lnTo>
                    <a:pt x="2868" y="5178"/>
                  </a:lnTo>
                  <a:lnTo>
                    <a:pt x="2870" y="5178"/>
                  </a:lnTo>
                  <a:lnTo>
                    <a:pt x="2872" y="5178"/>
                  </a:lnTo>
                  <a:lnTo>
                    <a:pt x="2874" y="5178"/>
                  </a:lnTo>
                  <a:lnTo>
                    <a:pt x="2876" y="5178"/>
                  </a:lnTo>
                  <a:lnTo>
                    <a:pt x="2876" y="5176"/>
                  </a:lnTo>
                  <a:lnTo>
                    <a:pt x="2874" y="5174"/>
                  </a:lnTo>
                  <a:lnTo>
                    <a:pt x="2872" y="5172"/>
                  </a:lnTo>
                  <a:lnTo>
                    <a:pt x="2866" y="5172"/>
                  </a:lnTo>
                  <a:lnTo>
                    <a:pt x="2862" y="5174"/>
                  </a:lnTo>
                  <a:lnTo>
                    <a:pt x="2864" y="5176"/>
                  </a:lnTo>
                  <a:lnTo>
                    <a:pt x="2866" y="5178"/>
                  </a:lnTo>
                  <a:lnTo>
                    <a:pt x="2868" y="5178"/>
                  </a:lnTo>
                  <a:close/>
                  <a:moveTo>
                    <a:pt x="2798" y="5190"/>
                  </a:moveTo>
                  <a:lnTo>
                    <a:pt x="2798" y="5190"/>
                  </a:lnTo>
                  <a:lnTo>
                    <a:pt x="2804" y="5186"/>
                  </a:lnTo>
                  <a:lnTo>
                    <a:pt x="2812" y="5182"/>
                  </a:lnTo>
                  <a:lnTo>
                    <a:pt x="2818" y="5180"/>
                  </a:lnTo>
                  <a:lnTo>
                    <a:pt x="2818" y="5178"/>
                  </a:lnTo>
                  <a:lnTo>
                    <a:pt x="2818" y="5176"/>
                  </a:lnTo>
                  <a:lnTo>
                    <a:pt x="2814" y="5174"/>
                  </a:lnTo>
                  <a:lnTo>
                    <a:pt x="2810" y="5174"/>
                  </a:lnTo>
                  <a:lnTo>
                    <a:pt x="2804" y="5176"/>
                  </a:lnTo>
                  <a:lnTo>
                    <a:pt x="2794" y="5176"/>
                  </a:lnTo>
                  <a:lnTo>
                    <a:pt x="2780" y="5174"/>
                  </a:lnTo>
                  <a:lnTo>
                    <a:pt x="2770" y="5176"/>
                  </a:lnTo>
                  <a:lnTo>
                    <a:pt x="2764" y="5180"/>
                  </a:lnTo>
                  <a:lnTo>
                    <a:pt x="2764" y="5182"/>
                  </a:lnTo>
                  <a:lnTo>
                    <a:pt x="2764" y="5186"/>
                  </a:lnTo>
                  <a:lnTo>
                    <a:pt x="2768" y="5188"/>
                  </a:lnTo>
                  <a:lnTo>
                    <a:pt x="2780" y="5192"/>
                  </a:lnTo>
                  <a:lnTo>
                    <a:pt x="2790" y="5192"/>
                  </a:lnTo>
                  <a:lnTo>
                    <a:pt x="2796" y="5192"/>
                  </a:lnTo>
                  <a:lnTo>
                    <a:pt x="2798" y="5190"/>
                  </a:lnTo>
                  <a:close/>
                  <a:moveTo>
                    <a:pt x="4914" y="1916"/>
                  </a:moveTo>
                  <a:lnTo>
                    <a:pt x="4914" y="1916"/>
                  </a:lnTo>
                  <a:lnTo>
                    <a:pt x="4910" y="1920"/>
                  </a:lnTo>
                  <a:lnTo>
                    <a:pt x="4910" y="1924"/>
                  </a:lnTo>
                  <a:lnTo>
                    <a:pt x="4912" y="1928"/>
                  </a:lnTo>
                  <a:lnTo>
                    <a:pt x="4914" y="1934"/>
                  </a:lnTo>
                  <a:lnTo>
                    <a:pt x="4926" y="1944"/>
                  </a:lnTo>
                  <a:lnTo>
                    <a:pt x="4938" y="1954"/>
                  </a:lnTo>
                  <a:lnTo>
                    <a:pt x="4942" y="1958"/>
                  </a:lnTo>
                  <a:lnTo>
                    <a:pt x="4942" y="1954"/>
                  </a:lnTo>
                  <a:lnTo>
                    <a:pt x="4940" y="1946"/>
                  </a:lnTo>
                  <a:lnTo>
                    <a:pt x="4936" y="1936"/>
                  </a:lnTo>
                  <a:lnTo>
                    <a:pt x="4930" y="1926"/>
                  </a:lnTo>
                  <a:lnTo>
                    <a:pt x="4924" y="1918"/>
                  </a:lnTo>
                  <a:lnTo>
                    <a:pt x="4918" y="1914"/>
                  </a:lnTo>
                  <a:lnTo>
                    <a:pt x="4916" y="1914"/>
                  </a:lnTo>
                  <a:lnTo>
                    <a:pt x="4914" y="1916"/>
                  </a:lnTo>
                  <a:close/>
                  <a:moveTo>
                    <a:pt x="4520" y="2200"/>
                  </a:moveTo>
                  <a:lnTo>
                    <a:pt x="4520" y="2200"/>
                  </a:lnTo>
                  <a:lnTo>
                    <a:pt x="4522" y="2200"/>
                  </a:lnTo>
                  <a:lnTo>
                    <a:pt x="4524" y="2200"/>
                  </a:lnTo>
                  <a:lnTo>
                    <a:pt x="4528" y="2196"/>
                  </a:lnTo>
                  <a:lnTo>
                    <a:pt x="4528" y="2192"/>
                  </a:lnTo>
                  <a:lnTo>
                    <a:pt x="4528" y="2188"/>
                  </a:lnTo>
                  <a:lnTo>
                    <a:pt x="4524" y="2188"/>
                  </a:lnTo>
                  <a:lnTo>
                    <a:pt x="4520" y="2190"/>
                  </a:lnTo>
                  <a:lnTo>
                    <a:pt x="4518" y="2194"/>
                  </a:lnTo>
                  <a:lnTo>
                    <a:pt x="4518" y="2196"/>
                  </a:lnTo>
                  <a:lnTo>
                    <a:pt x="4520" y="2200"/>
                  </a:lnTo>
                  <a:close/>
                  <a:moveTo>
                    <a:pt x="4814" y="1702"/>
                  </a:moveTo>
                  <a:lnTo>
                    <a:pt x="4814" y="1702"/>
                  </a:lnTo>
                  <a:lnTo>
                    <a:pt x="4812" y="1704"/>
                  </a:lnTo>
                  <a:lnTo>
                    <a:pt x="4812" y="1706"/>
                  </a:lnTo>
                  <a:lnTo>
                    <a:pt x="4816" y="1706"/>
                  </a:lnTo>
                  <a:lnTo>
                    <a:pt x="4832" y="1700"/>
                  </a:lnTo>
                  <a:lnTo>
                    <a:pt x="4842" y="1696"/>
                  </a:lnTo>
                  <a:lnTo>
                    <a:pt x="4850" y="1690"/>
                  </a:lnTo>
                  <a:lnTo>
                    <a:pt x="4856" y="1684"/>
                  </a:lnTo>
                  <a:lnTo>
                    <a:pt x="4858" y="1678"/>
                  </a:lnTo>
                  <a:lnTo>
                    <a:pt x="4856" y="1674"/>
                  </a:lnTo>
                  <a:lnTo>
                    <a:pt x="4852" y="1672"/>
                  </a:lnTo>
                  <a:lnTo>
                    <a:pt x="4848" y="1672"/>
                  </a:lnTo>
                  <a:lnTo>
                    <a:pt x="4842" y="1674"/>
                  </a:lnTo>
                  <a:lnTo>
                    <a:pt x="4828" y="1686"/>
                  </a:lnTo>
                  <a:lnTo>
                    <a:pt x="4814" y="1702"/>
                  </a:lnTo>
                  <a:close/>
                  <a:moveTo>
                    <a:pt x="3278" y="4364"/>
                  </a:moveTo>
                  <a:lnTo>
                    <a:pt x="3278" y="4364"/>
                  </a:lnTo>
                  <a:lnTo>
                    <a:pt x="3276" y="4362"/>
                  </a:lnTo>
                  <a:lnTo>
                    <a:pt x="3274" y="4362"/>
                  </a:lnTo>
                  <a:lnTo>
                    <a:pt x="3278" y="4384"/>
                  </a:lnTo>
                  <a:lnTo>
                    <a:pt x="3278" y="4398"/>
                  </a:lnTo>
                  <a:lnTo>
                    <a:pt x="3278" y="4400"/>
                  </a:lnTo>
                  <a:lnTo>
                    <a:pt x="3276" y="4402"/>
                  </a:lnTo>
                  <a:lnTo>
                    <a:pt x="3272" y="4402"/>
                  </a:lnTo>
                  <a:lnTo>
                    <a:pt x="3266" y="4398"/>
                  </a:lnTo>
                  <a:lnTo>
                    <a:pt x="3264" y="4400"/>
                  </a:lnTo>
                  <a:lnTo>
                    <a:pt x="3264" y="4406"/>
                  </a:lnTo>
                  <a:lnTo>
                    <a:pt x="3262" y="4408"/>
                  </a:lnTo>
                  <a:lnTo>
                    <a:pt x="3260" y="4408"/>
                  </a:lnTo>
                  <a:lnTo>
                    <a:pt x="3256" y="4404"/>
                  </a:lnTo>
                  <a:lnTo>
                    <a:pt x="3254" y="4402"/>
                  </a:lnTo>
                  <a:lnTo>
                    <a:pt x="3252" y="4400"/>
                  </a:lnTo>
                  <a:lnTo>
                    <a:pt x="3250" y="4402"/>
                  </a:lnTo>
                  <a:lnTo>
                    <a:pt x="3248" y="4404"/>
                  </a:lnTo>
                  <a:lnTo>
                    <a:pt x="3248" y="4424"/>
                  </a:lnTo>
                  <a:lnTo>
                    <a:pt x="3248" y="4426"/>
                  </a:lnTo>
                  <a:lnTo>
                    <a:pt x="3246" y="4426"/>
                  </a:lnTo>
                  <a:lnTo>
                    <a:pt x="3240" y="4422"/>
                  </a:lnTo>
                  <a:lnTo>
                    <a:pt x="3238" y="4422"/>
                  </a:lnTo>
                  <a:lnTo>
                    <a:pt x="3234" y="4420"/>
                  </a:lnTo>
                  <a:lnTo>
                    <a:pt x="3232" y="4422"/>
                  </a:lnTo>
                  <a:lnTo>
                    <a:pt x="3230" y="4428"/>
                  </a:lnTo>
                  <a:lnTo>
                    <a:pt x="3226" y="4438"/>
                  </a:lnTo>
                  <a:lnTo>
                    <a:pt x="3224" y="4440"/>
                  </a:lnTo>
                  <a:lnTo>
                    <a:pt x="3220" y="4440"/>
                  </a:lnTo>
                  <a:lnTo>
                    <a:pt x="3214" y="4444"/>
                  </a:lnTo>
                  <a:lnTo>
                    <a:pt x="3210" y="4446"/>
                  </a:lnTo>
                  <a:lnTo>
                    <a:pt x="3212" y="4440"/>
                  </a:lnTo>
                  <a:lnTo>
                    <a:pt x="3212" y="4432"/>
                  </a:lnTo>
                  <a:lnTo>
                    <a:pt x="3210" y="4424"/>
                  </a:lnTo>
                  <a:lnTo>
                    <a:pt x="3208" y="4420"/>
                  </a:lnTo>
                  <a:lnTo>
                    <a:pt x="3204" y="4418"/>
                  </a:lnTo>
                  <a:lnTo>
                    <a:pt x="3200" y="4418"/>
                  </a:lnTo>
                  <a:lnTo>
                    <a:pt x="3198" y="4420"/>
                  </a:lnTo>
                  <a:lnTo>
                    <a:pt x="3198" y="4418"/>
                  </a:lnTo>
                  <a:lnTo>
                    <a:pt x="3196" y="4416"/>
                  </a:lnTo>
                  <a:lnTo>
                    <a:pt x="3194" y="4414"/>
                  </a:lnTo>
                  <a:lnTo>
                    <a:pt x="3192" y="4416"/>
                  </a:lnTo>
                  <a:lnTo>
                    <a:pt x="3192" y="4420"/>
                  </a:lnTo>
                  <a:lnTo>
                    <a:pt x="3190" y="4422"/>
                  </a:lnTo>
                  <a:lnTo>
                    <a:pt x="3188" y="4424"/>
                  </a:lnTo>
                  <a:lnTo>
                    <a:pt x="3186" y="4424"/>
                  </a:lnTo>
                  <a:lnTo>
                    <a:pt x="3182" y="4424"/>
                  </a:lnTo>
                  <a:lnTo>
                    <a:pt x="3178" y="4428"/>
                  </a:lnTo>
                  <a:lnTo>
                    <a:pt x="3176" y="4432"/>
                  </a:lnTo>
                  <a:lnTo>
                    <a:pt x="3178" y="4438"/>
                  </a:lnTo>
                  <a:lnTo>
                    <a:pt x="3178" y="4440"/>
                  </a:lnTo>
                  <a:lnTo>
                    <a:pt x="3174" y="4442"/>
                  </a:lnTo>
                  <a:lnTo>
                    <a:pt x="3170" y="4444"/>
                  </a:lnTo>
                  <a:lnTo>
                    <a:pt x="3166" y="4442"/>
                  </a:lnTo>
                  <a:lnTo>
                    <a:pt x="3164" y="4442"/>
                  </a:lnTo>
                  <a:lnTo>
                    <a:pt x="3162" y="4442"/>
                  </a:lnTo>
                  <a:lnTo>
                    <a:pt x="3160" y="4444"/>
                  </a:lnTo>
                  <a:lnTo>
                    <a:pt x="3156" y="4446"/>
                  </a:lnTo>
                  <a:lnTo>
                    <a:pt x="3150" y="4448"/>
                  </a:lnTo>
                  <a:lnTo>
                    <a:pt x="3146" y="4452"/>
                  </a:lnTo>
                  <a:lnTo>
                    <a:pt x="3142" y="4458"/>
                  </a:lnTo>
                  <a:lnTo>
                    <a:pt x="3140" y="4462"/>
                  </a:lnTo>
                  <a:lnTo>
                    <a:pt x="3140" y="4472"/>
                  </a:lnTo>
                  <a:lnTo>
                    <a:pt x="3138" y="4478"/>
                  </a:lnTo>
                  <a:lnTo>
                    <a:pt x="3134" y="4488"/>
                  </a:lnTo>
                  <a:lnTo>
                    <a:pt x="3132" y="4492"/>
                  </a:lnTo>
                  <a:lnTo>
                    <a:pt x="3134" y="4496"/>
                  </a:lnTo>
                  <a:lnTo>
                    <a:pt x="3136" y="4500"/>
                  </a:lnTo>
                  <a:lnTo>
                    <a:pt x="3138" y="4504"/>
                  </a:lnTo>
                  <a:lnTo>
                    <a:pt x="3140" y="4504"/>
                  </a:lnTo>
                  <a:lnTo>
                    <a:pt x="3144" y="4500"/>
                  </a:lnTo>
                  <a:lnTo>
                    <a:pt x="3148" y="4488"/>
                  </a:lnTo>
                  <a:lnTo>
                    <a:pt x="3150" y="4480"/>
                  </a:lnTo>
                  <a:lnTo>
                    <a:pt x="3152" y="4478"/>
                  </a:lnTo>
                  <a:lnTo>
                    <a:pt x="3152" y="4476"/>
                  </a:lnTo>
                  <a:lnTo>
                    <a:pt x="3154" y="4474"/>
                  </a:lnTo>
                  <a:lnTo>
                    <a:pt x="3156" y="4472"/>
                  </a:lnTo>
                  <a:lnTo>
                    <a:pt x="3156" y="4470"/>
                  </a:lnTo>
                  <a:lnTo>
                    <a:pt x="3158" y="4466"/>
                  </a:lnTo>
                  <a:lnTo>
                    <a:pt x="3160" y="4462"/>
                  </a:lnTo>
                  <a:lnTo>
                    <a:pt x="3164" y="4460"/>
                  </a:lnTo>
                  <a:lnTo>
                    <a:pt x="3168" y="4462"/>
                  </a:lnTo>
                  <a:lnTo>
                    <a:pt x="3170" y="4466"/>
                  </a:lnTo>
                  <a:lnTo>
                    <a:pt x="3168" y="4472"/>
                  </a:lnTo>
                  <a:lnTo>
                    <a:pt x="3168" y="4474"/>
                  </a:lnTo>
                  <a:lnTo>
                    <a:pt x="3172" y="4474"/>
                  </a:lnTo>
                  <a:lnTo>
                    <a:pt x="3178" y="4472"/>
                  </a:lnTo>
                  <a:lnTo>
                    <a:pt x="3182" y="4466"/>
                  </a:lnTo>
                  <a:lnTo>
                    <a:pt x="3184" y="4462"/>
                  </a:lnTo>
                  <a:lnTo>
                    <a:pt x="3184" y="4466"/>
                  </a:lnTo>
                  <a:lnTo>
                    <a:pt x="3184" y="4472"/>
                  </a:lnTo>
                  <a:lnTo>
                    <a:pt x="3184" y="4474"/>
                  </a:lnTo>
                  <a:lnTo>
                    <a:pt x="3186" y="4476"/>
                  </a:lnTo>
                  <a:lnTo>
                    <a:pt x="3192" y="4478"/>
                  </a:lnTo>
                  <a:lnTo>
                    <a:pt x="3194" y="4480"/>
                  </a:lnTo>
                  <a:lnTo>
                    <a:pt x="3194" y="4476"/>
                  </a:lnTo>
                  <a:lnTo>
                    <a:pt x="3194" y="4470"/>
                  </a:lnTo>
                  <a:lnTo>
                    <a:pt x="3196" y="4466"/>
                  </a:lnTo>
                  <a:lnTo>
                    <a:pt x="3198" y="4464"/>
                  </a:lnTo>
                  <a:lnTo>
                    <a:pt x="3196" y="4462"/>
                  </a:lnTo>
                  <a:lnTo>
                    <a:pt x="3194" y="4460"/>
                  </a:lnTo>
                  <a:lnTo>
                    <a:pt x="3196" y="4458"/>
                  </a:lnTo>
                  <a:lnTo>
                    <a:pt x="3200" y="4458"/>
                  </a:lnTo>
                  <a:lnTo>
                    <a:pt x="3206" y="4460"/>
                  </a:lnTo>
                  <a:lnTo>
                    <a:pt x="3210" y="4464"/>
                  </a:lnTo>
                  <a:lnTo>
                    <a:pt x="3216" y="4466"/>
                  </a:lnTo>
                  <a:lnTo>
                    <a:pt x="3218" y="4468"/>
                  </a:lnTo>
                  <a:lnTo>
                    <a:pt x="3222" y="4472"/>
                  </a:lnTo>
                  <a:lnTo>
                    <a:pt x="3222" y="4476"/>
                  </a:lnTo>
                  <a:lnTo>
                    <a:pt x="3224" y="4478"/>
                  </a:lnTo>
                  <a:lnTo>
                    <a:pt x="3226" y="4478"/>
                  </a:lnTo>
                  <a:lnTo>
                    <a:pt x="3226" y="4482"/>
                  </a:lnTo>
                  <a:lnTo>
                    <a:pt x="3224" y="4486"/>
                  </a:lnTo>
                  <a:lnTo>
                    <a:pt x="3220" y="4492"/>
                  </a:lnTo>
                  <a:lnTo>
                    <a:pt x="3216" y="4500"/>
                  </a:lnTo>
                  <a:lnTo>
                    <a:pt x="3216" y="4502"/>
                  </a:lnTo>
                  <a:lnTo>
                    <a:pt x="3216" y="4506"/>
                  </a:lnTo>
                  <a:lnTo>
                    <a:pt x="3218" y="4520"/>
                  </a:lnTo>
                  <a:lnTo>
                    <a:pt x="3220" y="4526"/>
                  </a:lnTo>
                  <a:lnTo>
                    <a:pt x="3222" y="4532"/>
                  </a:lnTo>
                  <a:lnTo>
                    <a:pt x="3224" y="4534"/>
                  </a:lnTo>
                  <a:lnTo>
                    <a:pt x="3224" y="4536"/>
                  </a:lnTo>
                  <a:lnTo>
                    <a:pt x="3226" y="4538"/>
                  </a:lnTo>
                  <a:lnTo>
                    <a:pt x="3234" y="4544"/>
                  </a:lnTo>
                  <a:lnTo>
                    <a:pt x="3252" y="4552"/>
                  </a:lnTo>
                  <a:lnTo>
                    <a:pt x="3256" y="4554"/>
                  </a:lnTo>
                  <a:lnTo>
                    <a:pt x="3260" y="4548"/>
                  </a:lnTo>
                  <a:lnTo>
                    <a:pt x="3264" y="4542"/>
                  </a:lnTo>
                  <a:lnTo>
                    <a:pt x="3266" y="4542"/>
                  </a:lnTo>
                  <a:lnTo>
                    <a:pt x="3268" y="4544"/>
                  </a:lnTo>
                  <a:lnTo>
                    <a:pt x="3266" y="4550"/>
                  </a:lnTo>
                  <a:lnTo>
                    <a:pt x="3266" y="4556"/>
                  </a:lnTo>
                  <a:lnTo>
                    <a:pt x="3268" y="4564"/>
                  </a:lnTo>
                  <a:lnTo>
                    <a:pt x="3270" y="4566"/>
                  </a:lnTo>
                  <a:lnTo>
                    <a:pt x="3272" y="4568"/>
                  </a:lnTo>
                  <a:lnTo>
                    <a:pt x="3274" y="4566"/>
                  </a:lnTo>
                  <a:lnTo>
                    <a:pt x="3278" y="4564"/>
                  </a:lnTo>
                  <a:lnTo>
                    <a:pt x="3282" y="4554"/>
                  </a:lnTo>
                  <a:lnTo>
                    <a:pt x="3284" y="4546"/>
                  </a:lnTo>
                  <a:lnTo>
                    <a:pt x="3286" y="4540"/>
                  </a:lnTo>
                  <a:lnTo>
                    <a:pt x="3284" y="4534"/>
                  </a:lnTo>
                  <a:lnTo>
                    <a:pt x="3280" y="4524"/>
                  </a:lnTo>
                  <a:lnTo>
                    <a:pt x="3278" y="4520"/>
                  </a:lnTo>
                  <a:lnTo>
                    <a:pt x="3276" y="4518"/>
                  </a:lnTo>
                  <a:lnTo>
                    <a:pt x="3274" y="4516"/>
                  </a:lnTo>
                  <a:lnTo>
                    <a:pt x="3274" y="4514"/>
                  </a:lnTo>
                  <a:lnTo>
                    <a:pt x="3274" y="4508"/>
                  </a:lnTo>
                  <a:lnTo>
                    <a:pt x="3276" y="4500"/>
                  </a:lnTo>
                  <a:lnTo>
                    <a:pt x="3280" y="4496"/>
                  </a:lnTo>
                  <a:lnTo>
                    <a:pt x="3284" y="4494"/>
                  </a:lnTo>
                  <a:lnTo>
                    <a:pt x="3284" y="4490"/>
                  </a:lnTo>
                  <a:lnTo>
                    <a:pt x="3284" y="4486"/>
                  </a:lnTo>
                  <a:lnTo>
                    <a:pt x="3288" y="4484"/>
                  </a:lnTo>
                  <a:lnTo>
                    <a:pt x="3290" y="4482"/>
                  </a:lnTo>
                  <a:lnTo>
                    <a:pt x="3292" y="4482"/>
                  </a:lnTo>
                  <a:lnTo>
                    <a:pt x="3292" y="4490"/>
                  </a:lnTo>
                  <a:lnTo>
                    <a:pt x="3294" y="4498"/>
                  </a:lnTo>
                  <a:lnTo>
                    <a:pt x="3296" y="4502"/>
                  </a:lnTo>
                  <a:lnTo>
                    <a:pt x="3300" y="4506"/>
                  </a:lnTo>
                  <a:lnTo>
                    <a:pt x="3302" y="4510"/>
                  </a:lnTo>
                  <a:lnTo>
                    <a:pt x="3300" y="4512"/>
                  </a:lnTo>
                  <a:lnTo>
                    <a:pt x="3300" y="4518"/>
                  </a:lnTo>
                  <a:lnTo>
                    <a:pt x="3302" y="4528"/>
                  </a:lnTo>
                  <a:lnTo>
                    <a:pt x="3304" y="4530"/>
                  </a:lnTo>
                  <a:lnTo>
                    <a:pt x="3306" y="4530"/>
                  </a:lnTo>
                  <a:lnTo>
                    <a:pt x="3306" y="4526"/>
                  </a:lnTo>
                  <a:lnTo>
                    <a:pt x="3308" y="4518"/>
                  </a:lnTo>
                  <a:lnTo>
                    <a:pt x="3306" y="4508"/>
                  </a:lnTo>
                  <a:lnTo>
                    <a:pt x="3304" y="4502"/>
                  </a:lnTo>
                  <a:lnTo>
                    <a:pt x="3308" y="4504"/>
                  </a:lnTo>
                  <a:lnTo>
                    <a:pt x="3310" y="4506"/>
                  </a:lnTo>
                  <a:lnTo>
                    <a:pt x="3312" y="4506"/>
                  </a:lnTo>
                  <a:lnTo>
                    <a:pt x="3310" y="4504"/>
                  </a:lnTo>
                  <a:lnTo>
                    <a:pt x="3310" y="4500"/>
                  </a:lnTo>
                  <a:lnTo>
                    <a:pt x="3312" y="4498"/>
                  </a:lnTo>
                  <a:lnTo>
                    <a:pt x="3316" y="4498"/>
                  </a:lnTo>
                  <a:lnTo>
                    <a:pt x="3320" y="4492"/>
                  </a:lnTo>
                  <a:lnTo>
                    <a:pt x="3322" y="4488"/>
                  </a:lnTo>
                  <a:lnTo>
                    <a:pt x="3322" y="4482"/>
                  </a:lnTo>
                  <a:lnTo>
                    <a:pt x="3320" y="4468"/>
                  </a:lnTo>
                  <a:lnTo>
                    <a:pt x="3320" y="4464"/>
                  </a:lnTo>
                  <a:lnTo>
                    <a:pt x="3318" y="4462"/>
                  </a:lnTo>
                  <a:lnTo>
                    <a:pt x="3316" y="4460"/>
                  </a:lnTo>
                  <a:lnTo>
                    <a:pt x="3314" y="4458"/>
                  </a:lnTo>
                  <a:lnTo>
                    <a:pt x="3314" y="4452"/>
                  </a:lnTo>
                  <a:lnTo>
                    <a:pt x="3316" y="4446"/>
                  </a:lnTo>
                  <a:lnTo>
                    <a:pt x="3316" y="4442"/>
                  </a:lnTo>
                  <a:lnTo>
                    <a:pt x="3314" y="4438"/>
                  </a:lnTo>
                  <a:lnTo>
                    <a:pt x="3314" y="4432"/>
                  </a:lnTo>
                  <a:lnTo>
                    <a:pt x="3314" y="4428"/>
                  </a:lnTo>
                  <a:lnTo>
                    <a:pt x="3312" y="4424"/>
                  </a:lnTo>
                  <a:lnTo>
                    <a:pt x="3310" y="4424"/>
                  </a:lnTo>
                  <a:lnTo>
                    <a:pt x="3308" y="4424"/>
                  </a:lnTo>
                  <a:lnTo>
                    <a:pt x="3304" y="4424"/>
                  </a:lnTo>
                  <a:lnTo>
                    <a:pt x="3302" y="4422"/>
                  </a:lnTo>
                  <a:lnTo>
                    <a:pt x="3302" y="4420"/>
                  </a:lnTo>
                  <a:lnTo>
                    <a:pt x="3304" y="4418"/>
                  </a:lnTo>
                  <a:lnTo>
                    <a:pt x="3308" y="4416"/>
                  </a:lnTo>
                  <a:lnTo>
                    <a:pt x="3310" y="4412"/>
                  </a:lnTo>
                  <a:lnTo>
                    <a:pt x="3312" y="4406"/>
                  </a:lnTo>
                  <a:lnTo>
                    <a:pt x="3308" y="4400"/>
                  </a:lnTo>
                  <a:lnTo>
                    <a:pt x="3306" y="4396"/>
                  </a:lnTo>
                  <a:lnTo>
                    <a:pt x="3306" y="4390"/>
                  </a:lnTo>
                  <a:lnTo>
                    <a:pt x="3306" y="4386"/>
                  </a:lnTo>
                  <a:lnTo>
                    <a:pt x="3302" y="4388"/>
                  </a:lnTo>
                  <a:lnTo>
                    <a:pt x="3300" y="4388"/>
                  </a:lnTo>
                  <a:lnTo>
                    <a:pt x="3298" y="4384"/>
                  </a:lnTo>
                  <a:lnTo>
                    <a:pt x="3296" y="4380"/>
                  </a:lnTo>
                  <a:lnTo>
                    <a:pt x="3292" y="4376"/>
                  </a:lnTo>
                  <a:lnTo>
                    <a:pt x="3288" y="4374"/>
                  </a:lnTo>
                  <a:lnTo>
                    <a:pt x="3284" y="4372"/>
                  </a:lnTo>
                  <a:lnTo>
                    <a:pt x="3282" y="4368"/>
                  </a:lnTo>
                  <a:lnTo>
                    <a:pt x="3282" y="4366"/>
                  </a:lnTo>
                  <a:lnTo>
                    <a:pt x="3278" y="4364"/>
                  </a:lnTo>
                  <a:close/>
                  <a:moveTo>
                    <a:pt x="3136" y="4268"/>
                  </a:moveTo>
                  <a:lnTo>
                    <a:pt x="3136" y="4268"/>
                  </a:lnTo>
                  <a:lnTo>
                    <a:pt x="3138" y="4270"/>
                  </a:lnTo>
                  <a:lnTo>
                    <a:pt x="3140" y="4272"/>
                  </a:lnTo>
                  <a:lnTo>
                    <a:pt x="3140" y="4278"/>
                  </a:lnTo>
                  <a:lnTo>
                    <a:pt x="3138" y="4286"/>
                  </a:lnTo>
                  <a:lnTo>
                    <a:pt x="3138" y="4296"/>
                  </a:lnTo>
                  <a:lnTo>
                    <a:pt x="3140" y="4302"/>
                  </a:lnTo>
                  <a:lnTo>
                    <a:pt x="3136" y="4306"/>
                  </a:lnTo>
                  <a:lnTo>
                    <a:pt x="3134" y="4312"/>
                  </a:lnTo>
                  <a:lnTo>
                    <a:pt x="3134" y="4324"/>
                  </a:lnTo>
                  <a:lnTo>
                    <a:pt x="3134" y="4328"/>
                  </a:lnTo>
                  <a:lnTo>
                    <a:pt x="3136" y="4330"/>
                  </a:lnTo>
                  <a:lnTo>
                    <a:pt x="3138" y="4330"/>
                  </a:lnTo>
                  <a:lnTo>
                    <a:pt x="3140" y="4328"/>
                  </a:lnTo>
                  <a:lnTo>
                    <a:pt x="3146" y="4324"/>
                  </a:lnTo>
                  <a:lnTo>
                    <a:pt x="3148" y="4320"/>
                  </a:lnTo>
                  <a:lnTo>
                    <a:pt x="3152" y="4320"/>
                  </a:lnTo>
                  <a:lnTo>
                    <a:pt x="3158" y="4318"/>
                  </a:lnTo>
                  <a:lnTo>
                    <a:pt x="3166" y="4312"/>
                  </a:lnTo>
                  <a:lnTo>
                    <a:pt x="3178" y="4298"/>
                  </a:lnTo>
                  <a:lnTo>
                    <a:pt x="3182" y="4296"/>
                  </a:lnTo>
                  <a:lnTo>
                    <a:pt x="3182" y="4292"/>
                  </a:lnTo>
                  <a:lnTo>
                    <a:pt x="3184" y="4282"/>
                  </a:lnTo>
                  <a:lnTo>
                    <a:pt x="3182" y="4276"/>
                  </a:lnTo>
                  <a:lnTo>
                    <a:pt x="3180" y="4276"/>
                  </a:lnTo>
                  <a:lnTo>
                    <a:pt x="3178" y="4276"/>
                  </a:lnTo>
                  <a:lnTo>
                    <a:pt x="3176" y="4278"/>
                  </a:lnTo>
                  <a:lnTo>
                    <a:pt x="3172" y="4276"/>
                  </a:lnTo>
                  <a:lnTo>
                    <a:pt x="3168" y="4274"/>
                  </a:lnTo>
                  <a:lnTo>
                    <a:pt x="3166" y="4274"/>
                  </a:lnTo>
                  <a:lnTo>
                    <a:pt x="3164" y="4274"/>
                  </a:lnTo>
                  <a:lnTo>
                    <a:pt x="3162" y="4276"/>
                  </a:lnTo>
                  <a:lnTo>
                    <a:pt x="3160" y="4274"/>
                  </a:lnTo>
                  <a:lnTo>
                    <a:pt x="3154" y="4270"/>
                  </a:lnTo>
                  <a:lnTo>
                    <a:pt x="3146" y="4264"/>
                  </a:lnTo>
                  <a:lnTo>
                    <a:pt x="3138" y="4258"/>
                  </a:lnTo>
                  <a:lnTo>
                    <a:pt x="3132" y="4258"/>
                  </a:lnTo>
                  <a:lnTo>
                    <a:pt x="3130" y="4260"/>
                  </a:lnTo>
                  <a:lnTo>
                    <a:pt x="3130" y="4264"/>
                  </a:lnTo>
                  <a:lnTo>
                    <a:pt x="3136" y="4268"/>
                  </a:lnTo>
                  <a:close/>
                  <a:moveTo>
                    <a:pt x="3270" y="4928"/>
                  </a:moveTo>
                  <a:lnTo>
                    <a:pt x="3270" y="4928"/>
                  </a:lnTo>
                  <a:lnTo>
                    <a:pt x="3268" y="4926"/>
                  </a:lnTo>
                  <a:lnTo>
                    <a:pt x="3264" y="4924"/>
                  </a:lnTo>
                  <a:lnTo>
                    <a:pt x="3250" y="4920"/>
                  </a:lnTo>
                  <a:lnTo>
                    <a:pt x="3244" y="4920"/>
                  </a:lnTo>
                  <a:lnTo>
                    <a:pt x="3238" y="4920"/>
                  </a:lnTo>
                  <a:lnTo>
                    <a:pt x="3232" y="4924"/>
                  </a:lnTo>
                  <a:lnTo>
                    <a:pt x="3230" y="4930"/>
                  </a:lnTo>
                  <a:lnTo>
                    <a:pt x="3232" y="4934"/>
                  </a:lnTo>
                  <a:lnTo>
                    <a:pt x="3236" y="4936"/>
                  </a:lnTo>
                  <a:lnTo>
                    <a:pt x="3242" y="4936"/>
                  </a:lnTo>
                  <a:lnTo>
                    <a:pt x="3250" y="4936"/>
                  </a:lnTo>
                  <a:lnTo>
                    <a:pt x="3264" y="4934"/>
                  </a:lnTo>
                  <a:lnTo>
                    <a:pt x="3268" y="4932"/>
                  </a:lnTo>
                  <a:lnTo>
                    <a:pt x="3270" y="4928"/>
                  </a:lnTo>
                  <a:close/>
                  <a:moveTo>
                    <a:pt x="3148" y="4520"/>
                  </a:moveTo>
                  <a:lnTo>
                    <a:pt x="3148" y="4520"/>
                  </a:lnTo>
                  <a:lnTo>
                    <a:pt x="3146" y="4516"/>
                  </a:lnTo>
                  <a:lnTo>
                    <a:pt x="3138" y="4512"/>
                  </a:lnTo>
                  <a:lnTo>
                    <a:pt x="3136" y="4512"/>
                  </a:lnTo>
                  <a:lnTo>
                    <a:pt x="3132" y="4512"/>
                  </a:lnTo>
                  <a:lnTo>
                    <a:pt x="3130" y="4516"/>
                  </a:lnTo>
                  <a:lnTo>
                    <a:pt x="3130" y="4520"/>
                  </a:lnTo>
                  <a:lnTo>
                    <a:pt x="3130" y="4524"/>
                  </a:lnTo>
                  <a:lnTo>
                    <a:pt x="3132" y="4526"/>
                  </a:lnTo>
                  <a:lnTo>
                    <a:pt x="3136" y="4528"/>
                  </a:lnTo>
                  <a:lnTo>
                    <a:pt x="3140" y="4526"/>
                  </a:lnTo>
                  <a:lnTo>
                    <a:pt x="3146" y="4524"/>
                  </a:lnTo>
                  <a:lnTo>
                    <a:pt x="3148" y="4520"/>
                  </a:lnTo>
                  <a:close/>
                  <a:moveTo>
                    <a:pt x="3204" y="4288"/>
                  </a:moveTo>
                  <a:lnTo>
                    <a:pt x="3204" y="4288"/>
                  </a:lnTo>
                  <a:lnTo>
                    <a:pt x="3204" y="4290"/>
                  </a:lnTo>
                  <a:lnTo>
                    <a:pt x="3204" y="4294"/>
                  </a:lnTo>
                  <a:lnTo>
                    <a:pt x="3206" y="4296"/>
                  </a:lnTo>
                  <a:lnTo>
                    <a:pt x="3208" y="4296"/>
                  </a:lnTo>
                  <a:lnTo>
                    <a:pt x="3208" y="4294"/>
                  </a:lnTo>
                  <a:lnTo>
                    <a:pt x="3208" y="4292"/>
                  </a:lnTo>
                  <a:lnTo>
                    <a:pt x="3206" y="4288"/>
                  </a:lnTo>
                  <a:lnTo>
                    <a:pt x="3204" y="4288"/>
                  </a:lnTo>
                  <a:close/>
                  <a:moveTo>
                    <a:pt x="3186" y="4210"/>
                  </a:moveTo>
                  <a:lnTo>
                    <a:pt x="3186" y="4210"/>
                  </a:lnTo>
                  <a:lnTo>
                    <a:pt x="3184" y="4208"/>
                  </a:lnTo>
                  <a:lnTo>
                    <a:pt x="3182" y="4204"/>
                  </a:lnTo>
                  <a:lnTo>
                    <a:pt x="3178" y="4200"/>
                  </a:lnTo>
                  <a:lnTo>
                    <a:pt x="3174" y="4198"/>
                  </a:lnTo>
                  <a:lnTo>
                    <a:pt x="3174" y="4200"/>
                  </a:lnTo>
                  <a:lnTo>
                    <a:pt x="3174" y="4202"/>
                  </a:lnTo>
                  <a:lnTo>
                    <a:pt x="3178" y="4206"/>
                  </a:lnTo>
                  <a:lnTo>
                    <a:pt x="3180" y="4212"/>
                  </a:lnTo>
                  <a:lnTo>
                    <a:pt x="3184" y="4214"/>
                  </a:lnTo>
                  <a:lnTo>
                    <a:pt x="3190" y="4220"/>
                  </a:lnTo>
                  <a:lnTo>
                    <a:pt x="3192" y="4220"/>
                  </a:lnTo>
                  <a:lnTo>
                    <a:pt x="3190" y="4216"/>
                  </a:lnTo>
                  <a:lnTo>
                    <a:pt x="3188" y="4212"/>
                  </a:lnTo>
                  <a:lnTo>
                    <a:pt x="3186" y="4210"/>
                  </a:lnTo>
                  <a:close/>
                  <a:moveTo>
                    <a:pt x="3250" y="5238"/>
                  </a:moveTo>
                  <a:lnTo>
                    <a:pt x="3250" y="5238"/>
                  </a:lnTo>
                  <a:lnTo>
                    <a:pt x="3240" y="5236"/>
                  </a:lnTo>
                  <a:lnTo>
                    <a:pt x="3236" y="5234"/>
                  </a:lnTo>
                  <a:lnTo>
                    <a:pt x="3234" y="5234"/>
                  </a:lnTo>
                  <a:lnTo>
                    <a:pt x="3232" y="5242"/>
                  </a:lnTo>
                  <a:lnTo>
                    <a:pt x="3230" y="5250"/>
                  </a:lnTo>
                  <a:lnTo>
                    <a:pt x="3232" y="5250"/>
                  </a:lnTo>
                  <a:lnTo>
                    <a:pt x="3234" y="5250"/>
                  </a:lnTo>
                  <a:lnTo>
                    <a:pt x="3244" y="5248"/>
                  </a:lnTo>
                  <a:lnTo>
                    <a:pt x="3256" y="5248"/>
                  </a:lnTo>
                  <a:lnTo>
                    <a:pt x="3260" y="5246"/>
                  </a:lnTo>
                  <a:lnTo>
                    <a:pt x="3262" y="5246"/>
                  </a:lnTo>
                  <a:lnTo>
                    <a:pt x="3264" y="5244"/>
                  </a:lnTo>
                  <a:lnTo>
                    <a:pt x="3262" y="5242"/>
                  </a:lnTo>
                  <a:lnTo>
                    <a:pt x="3258" y="5238"/>
                  </a:lnTo>
                  <a:lnTo>
                    <a:pt x="3254" y="5236"/>
                  </a:lnTo>
                  <a:lnTo>
                    <a:pt x="3250" y="5238"/>
                  </a:lnTo>
                  <a:close/>
                  <a:moveTo>
                    <a:pt x="3160" y="4332"/>
                  </a:moveTo>
                  <a:lnTo>
                    <a:pt x="3160" y="4332"/>
                  </a:lnTo>
                  <a:lnTo>
                    <a:pt x="3162" y="4332"/>
                  </a:lnTo>
                  <a:lnTo>
                    <a:pt x="3166" y="4328"/>
                  </a:lnTo>
                  <a:lnTo>
                    <a:pt x="3168" y="4322"/>
                  </a:lnTo>
                  <a:lnTo>
                    <a:pt x="3166" y="4318"/>
                  </a:lnTo>
                  <a:lnTo>
                    <a:pt x="3164" y="4318"/>
                  </a:lnTo>
                  <a:lnTo>
                    <a:pt x="3162" y="4320"/>
                  </a:lnTo>
                  <a:lnTo>
                    <a:pt x="3160" y="4322"/>
                  </a:lnTo>
                  <a:lnTo>
                    <a:pt x="3160" y="4326"/>
                  </a:lnTo>
                  <a:lnTo>
                    <a:pt x="3160" y="4328"/>
                  </a:lnTo>
                  <a:lnTo>
                    <a:pt x="3158" y="4328"/>
                  </a:lnTo>
                  <a:lnTo>
                    <a:pt x="3158" y="4330"/>
                  </a:lnTo>
                  <a:lnTo>
                    <a:pt x="3160" y="4332"/>
                  </a:lnTo>
                  <a:close/>
                  <a:moveTo>
                    <a:pt x="3190" y="5244"/>
                  </a:moveTo>
                  <a:lnTo>
                    <a:pt x="3190" y="5244"/>
                  </a:lnTo>
                  <a:lnTo>
                    <a:pt x="3188" y="5242"/>
                  </a:lnTo>
                  <a:lnTo>
                    <a:pt x="3186" y="5240"/>
                  </a:lnTo>
                  <a:lnTo>
                    <a:pt x="3182" y="5242"/>
                  </a:lnTo>
                  <a:lnTo>
                    <a:pt x="3178" y="5244"/>
                  </a:lnTo>
                  <a:lnTo>
                    <a:pt x="3176" y="5248"/>
                  </a:lnTo>
                  <a:lnTo>
                    <a:pt x="3178" y="5248"/>
                  </a:lnTo>
                  <a:lnTo>
                    <a:pt x="3184" y="5248"/>
                  </a:lnTo>
                  <a:lnTo>
                    <a:pt x="3188" y="5248"/>
                  </a:lnTo>
                  <a:lnTo>
                    <a:pt x="3190" y="5244"/>
                  </a:lnTo>
                  <a:close/>
                  <a:moveTo>
                    <a:pt x="3176" y="5252"/>
                  </a:moveTo>
                  <a:lnTo>
                    <a:pt x="3176" y="5252"/>
                  </a:lnTo>
                  <a:lnTo>
                    <a:pt x="3172" y="5254"/>
                  </a:lnTo>
                  <a:lnTo>
                    <a:pt x="3172" y="5256"/>
                  </a:lnTo>
                  <a:lnTo>
                    <a:pt x="3176" y="5258"/>
                  </a:lnTo>
                  <a:lnTo>
                    <a:pt x="3180" y="5254"/>
                  </a:lnTo>
                  <a:lnTo>
                    <a:pt x="3182" y="5252"/>
                  </a:lnTo>
                  <a:lnTo>
                    <a:pt x="3182" y="5250"/>
                  </a:lnTo>
                  <a:lnTo>
                    <a:pt x="3176" y="5252"/>
                  </a:lnTo>
                  <a:close/>
                  <a:moveTo>
                    <a:pt x="3224" y="5242"/>
                  </a:moveTo>
                  <a:lnTo>
                    <a:pt x="3224" y="5242"/>
                  </a:lnTo>
                  <a:lnTo>
                    <a:pt x="3220" y="5246"/>
                  </a:lnTo>
                  <a:lnTo>
                    <a:pt x="3218" y="5246"/>
                  </a:lnTo>
                  <a:lnTo>
                    <a:pt x="3216" y="5244"/>
                  </a:lnTo>
                  <a:lnTo>
                    <a:pt x="3214" y="5248"/>
                  </a:lnTo>
                  <a:lnTo>
                    <a:pt x="3214" y="5250"/>
                  </a:lnTo>
                  <a:lnTo>
                    <a:pt x="3216" y="5254"/>
                  </a:lnTo>
                  <a:lnTo>
                    <a:pt x="3220" y="5256"/>
                  </a:lnTo>
                  <a:lnTo>
                    <a:pt x="3222" y="5254"/>
                  </a:lnTo>
                  <a:lnTo>
                    <a:pt x="3224" y="5252"/>
                  </a:lnTo>
                  <a:lnTo>
                    <a:pt x="3228" y="5246"/>
                  </a:lnTo>
                  <a:lnTo>
                    <a:pt x="3228" y="5240"/>
                  </a:lnTo>
                  <a:lnTo>
                    <a:pt x="3228" y="5238"/>
                  </a:lnTo>
                  <a:lnTo>
                    <a:pt x="3226" y="5238"/>
                  </a:lnTo>
                  <a:lnTo>
                    <a:pt x="3224" y="5242"/>
                  </a:lnTo>
                  <a:close/>
                  <a:moveTo>
                    <a:pt x="3202" y="5252"/>
                  </a:moveTo>
                  <a:lnTo>
                    <a:pt x="3202" y="5252"/>
                  </a:lnTo>
                  <a:lnTo>
                    <a:pt x="3204" y="5250"/>
                  </a:lnTo>
                  <a:lnTo>
                    <a:pt x="3206" y="5248"/>
                  </a:lnTo>
                  <a:lnTo>
                    <a:pt x="3206" y="5246"/>
                  </a:lnTo>
                  <a:lnTo>
                    <a:pt x="3210" y="5244"/>
                  </a:lnTo>
                  <a:lnTo>
                    <a:pt x="3212" y="5240"/>
                  </a:lnTo>
                  <a:lnTo>
                    <a:pt x="3208" y="5240"/>
                  </a:lnTo>
                  <a:lnTo>
                    <a:pt x="3198" y="5240"/>
                  </a:lnTo>
                  <a:lnTo>
                    <a:pt x="3194" y="5242"/>
                  </a:lnTo>
                  <a:lnTo>
                    <a:pt x="3194" y="5246"/>
                  </a:lnTo>
                  <a:lnTo>
                    <a:pt x="3194" y="5248"/>
                  </a:lnTo>
                  <a:lnTo>
                    <a:pt x="3188" y="5254"/>
                  </a:lnTo>
                  <a:lnTo>
                    <a:pt x="3184" y="5256"/>
                  </a:lnTo>
                  <a:lnTo>
                    <a:pt x="3186" y="5256"/>
                  </a:lnTo>
                  <a:lnTo>
                    <a:pt x="3196" y="5258"/>
                  </a:lnTo>
                  <a:lnTo>
                    <a:pt x="3200" y="5256"/>
                  </a:lnTo>
                  <a:lnTo>
                    <a:pt x="3200" y="5254"/>
                  </a:lnTo>
                  <a:lnTo>
                    <a:pt x="3202" y="5252"/>
                  </a:lnTo>
                  <a:close/>
                  <a:moveTo>
                    <a:pt x="3244" y="4390"/>
                  </a:moveTo>
                  <a:lnTo>
                    <a:pt x="3244" y="4390"/>
                  </a:lnTo>
                  <a:lnTo>
                    <a:pt x="3242" y="4392"/>
                  </a:lnTo>
                  <a:lnTo>
                    <a:pt x="3242" y="4394"/>
                  </a:lnTo>
                  <a:lnTo>
                    <a:pt x="3246" y="4396"/>
                  </a:lnTo>
                  <a:lnTo>
                    <a:pt x="3250" y="4396"/>
                  </a:lnTo>
                  <a:lnTo>
                    <a:pt x="3252" y="4394"/>
                  </a:lnTo>
                  <a:lnTo>
                    <a:pt x="3250" y="4392"/>
                  </a:lnTo>
                  <a:lnTo>
                    <a:pt x="3246" y="4390"/>
                  </a:lnTo>
                  <a:lnTo>
                    <a:pt x="3244" y="4390"/>
                  </a:lnTo>
                  <a:close/>
                  <a:moveTo>
                    <a:pt x="3228" y="4278"/>
                  </a:moveTo>
                  <a:lnTo>
                    <a:pt x="3228" y="4278"/>
                  </a:lnTo>
                  <a:lnTo>
                    <a:pt x="3228" y="4280"/>
                  </a:lnTo>
                  <a:lnTo>
                    <a:pt x="3230" y="4284"/>
                  </a:lnTo>
                  <a:lnTo>
                    <a:pt x="3234" y="4290"/>
                  </a:lnTo>
                  <a:lnTo>
                    <a:pt x="3234" y="4294"/>
                  </a:lnTo>
                  <a:lnTo>
                    <a:pt x="3232" y="4298"/>
                  </a:lnTo>
                  <a:lnTo>
                    <a:pt x="3234" y="4300"/>
                  </a:lnTo>
                  <a:lnTo>
                    <a:pt x="3234" y="4302"/>
                  </a:lnTo>
                  <a:lnTo>
                    <a:pt x="3232" y="4304"/>
                  </a:lnTo>
                  <a:lnTo>
                    <a:pt x="3232" y="4306"/>
                  </a:lnTo>
                  <a:lnTo>
                    <a:pt x="3234" y="4308"/>
                  </a:lnTo>
                  <a:lnTo>
                    <a:pt x="3238" y="4308"/>
                  </a:lnTo>
                  <a:lnTo>
                    <a:pt x="3240" y="4306"/>
                  </a:lnTo>
                  <a:lnTo>
                    <a:pt x="3240" y="4304"/>
                  </a:lnTo>
                  <a:lnTo>
                    <a:pt x="3242" y="4304"/>
                  </a:lnTo>
                  <a:lnTo>
                    <a:pt x="3246" y="4308"/>
                  </a:lnTo>
                  <a:lnTo>
                    <a:pt x="3248" y="4314"/>
                  </a:lnTo>
                  <a:lnTo>
                    <a:pt x="3248" y="4318"/>
                  </a:lnTo>
                  <a:lnTo>
                    <a:pt x="3248" y="4322"/>
                  </a:lnTo>
                  <a:lnTo>
                    <a:pt x="3246" y="4328"/>
                  </a:lnTo>
                  <a:lnTo>
                    <a:pt x="3248" y="4332"/>
                  </a:lnTo>
                  <a:lnTo>
                    <a:pt x="3248" y="4334"/>
                  </a:lnTo>
                  <a:lnTo>
                    <a:pt x="3248" y="4338"/>
                  </a:lnTo>
                  <a:lnTo>
                    <a:pt x="3246" y="4342"/>
                  </a:lnTo>
                  <a:lnTo>
                    <a:pt x="3248" y="4344"/>
                  </a:lnTo>
                  <a:lnTo>
                    <a:pt x="3256" y="4348"/>
                  </a:lnTo>
                  <a:lnTo>
                    <a:pt x="3258" y="4350"/>
                  </a:lnTo>
                  <a:lnTo>
                    <a:pt x="3258" y="4344"/>
                  </a:lnTo>
                  <a:lnTo>
                    <a:pt x="3256" y="4338"/>
                  </a:lnTo>
                  <a:lnTo>
                    <a:pt x="3256" y="4336"/>
                  </a:lnTo>
                  <a:lnTo>
                    <a:pt x="3256" y="4334"/>
                  </a:lnTo>
                  <a:lnTo>
                    <a:pt x="3258" y="4336"/>
                  </a:lnTo>
                  <a:lnTo>
                    <a:pt x="3260" y="4342"/>
                  </a:lnTo>
                  <a:lnTo>
                    <a:pt x="3262" y="4348"/>
                  </a:lnTo>
                  <a:lnTo>
                    <a:pt x="3266" y="4354"/>
                  </a:lnTo>
                  <a:lnTo>
                    <a:pt x="3270" y="4356"/>
                  </a:lnTo>
                  <a:lnTo>
                    <a:pt x="3270" y="4354"/>
                  </a:lnTo>
                  <a:lnTo>
                    <a:pt x="3266" y="4344"/>
                  </a:lnTo>
                  <a:lnTo>
                    <a:pt x="3264" y="4342"/>
                  </a:lnTo>
                  <a:lnTo>
                    <a:pt x="3266" y="4342"/>
                  </a:lnTo>
                  <a:lnTo>
                    <a:pt x="3268" y="4340"/>
                  </a:lnTo>
                  <a:lnTo>
                    <a:pt x="3270" y="4338"/>
                  </a:lnTo>
                  <a:lnTo>
                    <a:pt x="3268" y="4332"/>
                  </a:lnTo>
                  <a:lnTo>
                    <a:pt x="3266" y="4330"/>
                  </a:lnTo>
                  <a:lnTo>
                    <a:pt x="3266" y="4326"/>
                  </a:lnTo>
                  <a:lnTo>
                    <a:pt x="3264" y="4322"/>
                  </a:lnTo>
                  <a:lnTo>
                    <a:pt x="3260" y="4318"/>
                  </a:lnTo>
                  <a:lnTo>
                    <a:pt x="3260" y="4316"/>
                  </a:lnTo>
                  <a:lnTo>
                    <a:pt x="3258" y="4312"/>
                  </a:lnTo>
                  <a:lnTo>
                    <a:pt x="3258" y="4304"/>
                  </a:lnTo>
                  <a:lnTo>
                    <a:pt x="3258" y="4296"/>
                  </a:lnTo>
                  <a:lnTo>
                    <a:pt x="3258" y="4294"/>
                  </a:lnTo>
                  <a:lnTo>
                    <a:pt x="3256" y="4292"/>
                  </a:lnTo>
                  <a:lnTo>
                    <a:pt x="3254" y="4290"/>
                  </a:lnTo>
                  <a:lnTo>
                    <a:pt x="3256" y="4288"/>
                  </a:lnTo>
                  <a:lnTo>
                    <a:pt x="3256" y="4284"/>
                  </a:lnTo>
                  <a:lnTo>
                    <a:pt x="3252" y="4284"/>
                  </a:lnTo>
                  <a:lnTo>
                    <a:pt x="3248" y="4284"/>
                  </a:lnTo>
                  <a:lnTo>
                    <a:pt x="3246" y="4286"/>
                  </a:lnTo>
                  <a:lnTo>
                    <a:pt x="3244" y="4288"/>
                  </a:lnTo>
                  <a:lnTo>
                    <a:pt x="3240" y="4286"/>
                  </a:lnTo>
                  <a:lnTo>
                    <a:pt x="3234" y="4280"/>
                  </a:lnTo>
                  <a:lnTo>
                    <a:pt x="3230" y="4278"/>
                  </a:lnTo>
                  <a:lnTo>
                    <a:pt x="3228" y="4278"/>
                  </a:lnTo>
                  <a:close/>
                  <a:moveTo>
                    <a:pt x="3292" y="3100"/>
                  </a:moveTo>
                  <a:lnTo>
                    <a:pt x="3292" y="3100"/>
                  </a:lnTo>
                  <a:lnTo>
                    <a:pt x="3294" y="3100"/>
                  </a:lnTo>
                  <a:lnTo>
                    <a:pt x="3296" y="3094"/>
                  </a:lnTo>
                  <a:lnTo>
                    <a:pt x="3296" y="3092"/>
                  </a:lnTo>
                  <a:lnTo>
                    <a:pt x="3294" y="3094"/>
                  </a:lnTo>
                  <a:lnTo>
                    <a:pt x="3292" y="3096"/>
                  </a:lnTo>
                  <a:lnTo>
                    <a:pt x="3292" y="3100"/>
                  </a:lnTo>
                  <a:close/>
                  <a:moveTo>
                    <a:pt x="3208" y="4238"/>
                  </a:moveTo>
                  <a:lnTo>
                    <a:pt x="3208" y="4238"/>
                  </a:lnTo>
                  <a:lnTo>
                    <a:pt x="3210" y="4234"/>
                  </a:lnTo>
                  <a:lnTo>
                    <a:pt x="3208" y="4228"/>
                  </a:lnTo>
                  <a:lnTo>
                    <a:pt x="3204" y="4224"/>
                  </a:lnTo>
                  <a:lnTo>
                    <a:pt x="3202" y="4222"/>
                  </a:lnTo>
                  <a:lnTo>
                    <a:pt x="3200" y="4222"/>
                  </a:lnTo>
                  <a:lnTo>
                    <a:pt x="3200" y="4224"/>
                  </a:lnTo>
                  <a:lnTo>
                    <a:pt x="3204" y="4230"/>
                  </a:lnTo>
                  <a:lnTo>
                    <a:pt x="3208" y="4238"/>
                  </a:lnTo>
                  <a:close/>
                  <a:moveTo>
                    <a:pt x="3164" y="4238"/>
                  </a:moveTo>
                  <a:lnTo>
                    <a:pt x="3164" y="4238"/>
                  </a:lnTo>
                  <a:lnTo>
                    <a:pt x="3164" y="4232"/>
                  </a:lnTo>
                  <a:lnTo>
                    <a:pt x="3162" y="4230"/>
                  </a:lnTo>
                  <a:lnTo>
                    <a:pt x="3158" y="4230"/>
                  </a:lnTo>
                  <a:lnTo>
                    <a:pt x="3154" y="4232"/>
                  </a:lnTo>
                  <a:lnTo>
                    <a:pt x="3152" y="4232"/>
                  </a:lnTo>
                  <a:lnTo>
                    <a:pt x="3154" y="4234"/>
                  </a:lnTo>
                  <a:lnTo>
                    <a:pt x="3156" y="4236"/>
                  </a:lnTo>
                  <a:lnTo>
                    <a:pt x="3160" y="4240"/>
                  </a:lnTo>
                  <a:lnTo>
                    <a:pt x="3162" y="4240"/>
                  </a:lnTo>
                  <a:lnTo>
                    <a:pt x="3164" y="4238"/>
                  </a:lnTo>
                  <a:close/>
                  <a:moveTo>
                    <a:pt x="3196" y="4228"/>
                  </a:moveTo>
                  <a:lnTo>
                    <a:pt x="3196" y="4228"/>
                  </a:lnTo>
                  <a:lnTo>
                    <a:pt x="3192" y="4228"/>
                  </a:lnTo>
                  <a:lnTo>
                    <a:pt x="3190" y="4228"/>
                  </a:lnTo>
                  <a:lnTo>
                    <a:pt x="3188" y="4228"/>
                  </a:lnTo>
                  <a:lnTo>
                    <a:pt x="3186" y="4232"/>
                  </a:lnTo>
                  <a:lnTo>
                    <a:pt x="3188" y="4238"/>
                  </a:lnTo>
                  <a:lnTo>
                    <a:pt x="3186" y="4242"/>
                  </a:lnTo>
                  <a:lnTo>
                    <a:pt x="3182" y="4256"/>
                  </a:lnTo>
                  <a:lnTo>
                    <a:pt x="3182" y="4258"/>
                  </a:lnTo>
                  <a:lnTo>
                    <a:pt x="3184" y="4258"/>
                  </a:lnTo>
                  <a:lnTo>
                    <a:pt x="3186" y="4254"/>
                  </a:lnTo>
                  <a:lnTo>
                    <a:pt x="3196" y="4244"/>
                  </a:lnTo>
                  <a:lnTo>
                    <a:pt x="3198" y="4244"/>
                  </a:lnTo>
                  <a:lnTo>
                    <a:pt x="3200" y="4244"/>
                  </a:lnTo>
                  <a:lnTo>
                    <a:pt x="3202" y="4250"/>
                  </a:lnTo>
                  <a:lnTo>
                    <a:pt x="3204" y="4256"/>
                  </a:lnTo>
                  <a:lnTo>
                    <a:pt x="3206" y="4258"/>
                  </a:lnTo>
                  <a:lnTo>
                    <a:pt x="3208" y="4260"/>
                  </a:lnTo>
                  <a:lnTo>
                    <a:pt x="3212" y="4262"/>
                  </a:lnTo>
                  <a:lnTo>
                    <a:pt x="3218" y="4266"/>
                  </a:lnTo>
                  <a:lnTo>
                    <a:pt x="3222" y="4268"/>
                  </a:lnTo>
                  <a:lnTo>
                    <a:pt x="3220" y="4264"/>
                  </a:lnTo>
                  <a:lnTo>
                    <a:pt x="3218" y="4258"/>
                  </a:lnTo>
                  <a:lnTo>
                    <a:pt x="3216" y="4252"/>
                  </a:lnTo>
                  <a:lnTo>
                    <a:pt x="3214" y="4246"/>
                  </a:lnTo>
                  <a:lnTo>
                    <a:pt x="3210" y="4242"/>
                  </a:lnTo>
                  <a:lnTo>
                    <a:pt x="3206" y="4240"/>
                  </a:lnTo>
                  <a:lnTo>
                    <a:pt x="3202" y="4234"/>
                  </a:lnTo>
                  <a:lnTo>
                    <a:pt x="3198" y="4230"/>
                  </a:lnTo>
                  <a:lnTo>
                    <a:pt x="3196" y="4228"/>
                  </a:lnTo>
                  <a:close/>
                  <a:moveTo>
                    <a:pt x="3152" y="5104"/>
                  </a:moveTo>
                  <a:lnTo>
                    <a:pt x="3152" y="5104"/>
                  </a:lnTo>
                  <a:lnTo>
                    <a:pt x="3160" y="5100"/>
                  </a:lnTo>
                  <a:lnTo>
                    <a:pt x="3162" y="5098"/>
                  </a:lnTo>
                  <a:lnTo>
                    <a:pt x="3162" y="5094"/>
                  </a:lnTo>
                  <a:lnTo>
                    <a:pt x="3160" y="5090"/>
                  </a:lnTo>
                  <a:lnTo>
                    <a:pt x="3162" y="5084"/>
                  </a:lnTo>
                  <a:lnTo>
                    <a:pt x="3164" y="5078"/>
                  </a:lnTo>
                  <a:lnTo>
                    <a:pt x="3166" y="5070"/>
                  </a:lnTo>
                  <a:lnTo>
                    <a:pt x="3164" y="5066"/>
                  </a:lnTo>
                  <a:lnTo>
                    <a:pt x="3164" y="5064"/>
                  </a:lnTo>
                  <a:lnTo>
                    <a:pt x="3160" y="5064"/>
                  </a:lnTo>
                  <a:lnTo>
                    <a:pt x="3158" y="5064"/>
                  </a:lnTo>
                  <a:lnTo>
                    <a:pt x="3152" y="5070"/>
                  </a:lnTo>
                  <a:lnTo>
                    <a:pt x="3150" y="5074"/>
                  </a:lnTo>
                  <a:lnTo>
                    <a:pt x="3150" y="5078"/>
                  </a:lnTo>
                  <a:lnTo>
                    <a:pt x="3150" y="5090"/>
                  </a:lnTo>
                  <a:lnTo>
                    <a:pt x="3148" y="5098"/>
                  </a:lnTo>
                  <a:lnTo>
                    <a:pt x="3148" y="5104"/>
                  </a:lnTo>
                  <a:lnTo>
                    <a:pt x="3148" y="5106"/>
                  </a:lnTo>
                  <a:lnTo>
                    <a:pt x="3152" y="5104"/>
                  </a:lnTo>
                  <a:close/>
                  <a:moveTo>
                    <a:pt x="3192" y="4332"/>
                  </a:moveTo>
                  <a:lnTo>
                    <a:pt x="3192" y="4332"/>
                  </a:lnTo>
                  <a:lnTo>
                    <a:pt x="3198" y="4322"/>
                  </a:lnTo>
                  <a:lnTo>
                    <a:pt x="3198" y="4314"/>
                  </a:lnTo>
                  <a:lnTo>
                    <a:pt x="3196" y="4308"/>
                  </a:lnTo>
                  <a:lnTo>
                    <a:pt x="3196" y="4306"/>
                  </a:lnTo>
                  <a:lnTo>
                    <a:pt x="3192" y="4306"/>
                  </a:lnTo>
                  <a:lnTo>
                    <a:pt x="3190" y="4304"/>
                  </a:lnTo>
                  <a:lnTo>
                    <a:pt x="3186" y="4304"/>
                  </a:lnTo>
                  <a:lnTo>
                    <a:pt x="3184" y="4304"/>
                  </a:lnTo>
                  <a:lnTo>
                    <a:pt x="3178" y="4306"/>
                  </a:lnTo>
                  <a:lnTo>
                    <a:pt x="3176" y="4310"/>
                  </a:lnTo>
                  <a:lnTo>
                    <a:pt x="3174" y="4312"/>
                  </a:lnTo>
                  <a:lnTo>
                    <a:pt x="3174" y="4316"/>
                  </a:lnTo>
                  <a:lnTo>
                    <a:pt x="3176" y="4320"/>
                  </a:lnTo>
                  <a:lnTo>
                    <a:pt x="3174" y="4322"/>
                  </a:lnTo>
                  <a:lnTo>
                    <a:pt x="3172" y="4324"/>
                  </a:lnTo>
                  <a:lnTo>
                    <a:pt x="3170" y="4326"/>
                  </a:lnTo>
                  <a:lnTo>
                    <a:pt x="3170" y="4330"/>
                  </a:lnTo>
                  <a:lnTo>
                    <a:pt x="3172" y="4336"/>
                  </a:lnTo>
                  <a:lnTo>
                    <a:pt x="3172" y="4344"/>
                  </a:lnTo>
                  <a:lnTo>
                    <a:pt x="3172" y="4348"/>
                  </a:lnTo>
                  <a:lnTo>
                    <a:pt x="3168" y="4352"/>
                  </a:lnTo>
                  <a:lnTo>
                    <a:pt x="3164" y="4354"/>
                  </a:lnTo>
                  <a:lnTo>
                    <a:pt x="3162" y="4354"/>
                  </a:lnTo>
                  <a:lnTo>
                    <a:pt x="3158" y="4352"/>
                  </a:lnTo>
                  <a:lnTo>
                    <a:pt x="3154" y="4352"/>
                  </a:lnTo>
                  <a:lnTo>
                    <a:pt x="3152" y="4358"/>
                  </a:lnTo>
                  <a:lnTo>
                    <a:pt x="3152" y="4364"/>
                  </a:lnTo>
                  <a:lnTo>
                    <a:pt x="3156" y="4372"/>
                  </a:lnTo>
                  <a:lnTo>
                    <a:pt x="3162" y="4380"/>
                  </a:lnTo>
                  <a:lnTo>
                    <a:pt x="3166" y="4382"/>
                  </a:lnTo>
                  <a:lnTo>
                    <a:pt x="3170" y="4384"/>
                  </a:lnTo>
                  <a:lnTo>
                    <a:pt x="3172" y="4392"/>
                  </a:lnTo>
                  <a:lnTo>
                    <a:pt x="3176" y="4398"/>
                  </a:lnTo>
                  <a:lnTo>
                    <a:pt x="3178" y="4400"/>
                  </a:lnTo>
                  <a:lnTo>
                    <a:pt x="3180" y="4400"/>
                  </a:lnTo>
                  <a:lnTo>
                    <a:pt x="3184" y="4396"/>
                  </a:lnTo>
                  <a:lnTo>
                    <a:pt x="3188" y="4392"/>
                  </a:lnTo>
                  <a:lnTo>
                    <a:pt x="3190" y="4388"/>
                  </a:lnTo>
                  <a:lnTo>
                    <a:pt x="3190" y="4384"/>
                  </a:lnTo>
                  <a:lnTo>
                    <a:pt x="3186" y="4376"/>
                  </a:lnTo>
                  <a:lnTo>
                    <a:pt x="3182" y="4364"/>
                  </a:lnTo>
                  <a:lnTo>
                    <a:pt x="3182" y="4360"/>
                  </a:lnTo>
                  <a:lnTo>
                    <a:pt x="3184" y="4356"/>
                  </a:lnTo>
                  <a:lnTo>
                    <a:pt x="3188" y="4348"/>
                  </a:lnTo>
                  <a:lnTo>
                    <a:pt x="3188" y="4344"/>
                  </a:lnTo>
                  <a:lnTo>
                    <a:pt x="3190" y="4338"/>
                  </a:lnTo>
                  <a:lnTo>
                    <a:pt x="3192" y="4332"/>
                  </a:lnTo>
                  <a:close/>
                  <a:moveTo>
                    <a:pt x="3202" y="4390"/>
                  </a:moveTo>
                  <a:lnTo>
                    <a:pt x="3202" y="4390"/>
                  </a:lnTo>
                  <a:lnTo>
                    <a:pt x="3200" y="4392"/>
                  </a:lnTo>
                  <a:lnTo>
                    <a:pt x="3196" y="4392"/>
                  </a:lnTo>
                  <a:lnTo>
                    <a:pt x="3198" y="4394"/>
                  </a:lnTo>
                  <a:lnTo>
                    <a:pt x="3202" y="4396"/>
                  </a:lnTo>
                  <a:lnTo>
                    <a:pt x="3204" y="4396"/>
                  </a:lnTo>
                  <a:lnTo>
                    <a:pt x="3206" y="4394"/>
                  </a:lnTo>
                  <a:lnTo>
                    <a:pt x="3204" y="4390"/>
                  </a:lnTo>
                  <a:lnTo>
                    <a:pt x="3202" y="4388"/>
                  </a:lnTo>
                  <a:lnTo>
                    <a:pt x="3202" y="4390"/>
                  </a:lnTo>
                  <a:close/>
                  <a:moveTo>
                    <a:pt x="3218" y="4324"/>
                  </a:moveTo>
                  <a:lnTo>
                    <a:pt x="3218" y="4324"/>
                  </a:lnTo>
                  <a:lnTo>
                    <a:pt x="3218" y="4318"/>
                  </a:lnTo>
                  <a:lnTo>
                    <a:pt x="3220" y="4314"/>
                  </a:lnTo>
                  <a:lnTo>
                    <a:pt x="3222" y="4310"/>
                  </a:lnTo>
                  <a:lnTo>
                    <a:pt x="3222" y="4308"/>
                  </a:lnTo>
                  <a:lnTo>
                    <a:pt x="3220" y="4300"/>
                  </a:lnTo>
                  <a:lnTo>
                    <a:pt x="3220" y="4292"/>
                  </a:lnTo>
                  <a:lnTo>
                    <a:pt x="3218" y="4290"/>
                  </a:lnTo>
                  <a:lnTo>
                    <a:pt x="3216" y="4298"/>
                  </a:lnTo>
                  <a:lnTo>
                    <a:pt x="3210" y="4312"/>
                  </a:lnTo>
                  <a:lnTo>
                    <a:pt x="3208" y="4316"/>
                  </a:lnTo>
                  <a:lnTo>
                    <a:pt x="3206" y="4324"/>
                  </a:lnTo>
                  <a:lnTo>
                    <a:pt x="3204" y="4334"/>
                  </a:lnTo>
                  <a:lnTo>
                    <a:pt x="3198" y="4342"/>
                  </a:lnTo>
                  <a:lnTo>
                    <a:pt x="3194" y="4348"/>
                  </a:lnTo>
                  <a:lnTo>
                    <a:pt x="3192" y="4354"/>
                  </a:lnTo>
                  <a:lnTo>
                    <a:pt x="3192" y="4362"/>
                  </a:lnTo>
                  <a:lnTo>
                    <a:pt x="3190" y="4374"/>
                  </a:lnTo>
                  <a:lnTo>
                    <a:pt x="3190" y="4380"/>
                  </a:lnTo>
                  <a:lnTo>
                    <a:pt x="3192" y="4380"/>
                  </a:lnTo>
                  <a:lnTo>
                    <a:pt x="3194" y="4376"/>
                  </a:lnTo>
                  <a:lnTo>
                    <a:pt x="3198" y="4368"/>
                  </a:lnTo>
                  <a:lnTo>
                    <a:pt x="3200" y="4362"/>
                  </a:lnTo>
                  <a:lnTo>
                    <a:pt x="3202" y="4360"/>
                  </a:lnTo>
                  <a:lnTo>
                    <a:pt x="3204" y="4358"/>
                  </a:lnTo>
                  <a:lnTo>
                    <a:pt x="3204" y="4352"/>
                  </a:lnTo>
                  <a:lnTo>
                    <a:pt x="3204" y="4348"/>
                  </a:lnTo>
                  <a:lnTo>
                    <a:pt x="3206" y="4344"/>
                  </a:lnTo>
                  <a:lnTo>
                    <a:pt x="3212" y="4340"/>
                  </a:lnTo>
                  <a:lnTo>
                    <a:pt x="3218" y="4332"/>
                  </a:lnTo>
                  <a:lnTo>
                    <a:pt x="3220" y="4328"/>
                  </a:lnTo>
                  <a:lnTo>
                    <a:pt x="3218" y="4324"/>
                  </a:lnTo>
                  <a:close/>
                  <a:moveTo>
                    <a:pt x="3226" y="4342"/>
                  </a:moveTo>
                  <a:lnTo>
                    <a:pt x="3226" y="4342"/>
                  </a:lnTo>
                  <a:lnTo>
                    <a:pt x="3222" y="4350"/>
                  </a:lnTo>
                  <a:lnTo>
                    <a:pt x="3216" y="4354"/>
                  </a:lnTo>
                  <a:lnTo>
                    <a:pt x="3214" y="4356"/>
                  </a:lnTo>
                  <a:lnTo>
                    <a:pt x="3210" y="4360"/>
                  </a:lnTo>
                  <a:lnTo>
                    <a:pt x="3210" y="4364"/>
                  </a:lnTo>
                  <a:lnTo>
                    <a:pt x="3212" y="4368"/>
                  </a:lnTo>
                  <a:lnTo>
                    <a:pt x="3214" y="4370"/>
                  </a:lnTo>
                  <a:lnTo>
                    <a:pt x="3216" y="4372"/>
                  </a:lnTo>
                  <a:lnTo>
                    <a:pt x="3224" y="4372"/>
                  </a:lnTo>
                  <a:lnTo>
                    <a:pt x="3230" y="4370"/>
                  </a:lnTo>
                  <a:lnTo>
                    <a:pt x="3234" y="4368"/>
                  </a:lnTo>
                  <a:lnTo>
                    <a:pt x="3236" y="4366"/>
                  </a:lnTo>
                  <a:lnTo>
                    <a:pt x="3240" y="4366"/>
                  </a:lnTo>
                  <a:lnTo>
                    <a:pt x="3240" y="4364"/>
                  </a:lnTo>
                  <a:lnTo>
                    <a:pt x="3240" y="4362"/>
                  </a:lnTo>
                  <a:lnTo>
                    <a:pt x="3240" y="4356"/>
                  </a:lnTo>
                  <a:lnTo>
                    <a:pt x="3242" y="4352"/>
                  </a:lnTo>
                  <a:lnTo>
                    <a:pt x="3242" y="4346"/>
                  </a:lnTo>
                  <a:lnTo>
                    <a:pt x="3242" y="4344"/>
                  </a:lnTo>
                  <a:lnTo>
                    <a:pt x="3240" y="4344"/>
                  </a:lnTo>
                  <a:lnTo>
                    <a:pt x="3238" y="4346"/>
                  </a:lnTo>
                  <a:lnTo>
                    <a:pt x="3238" y="4348"/>
                  </a:lnTo>
                  <a:lnTo>
                    <a:pt x="3234" y="4348"/>
                  </a:lnTo>
                  <a:lnTo>
                    <a:pt x="3232" y="4346"/>
                  </a:lnTo>
                  <a:lnTo>
                    <a:pt x="3228" y="4342"/>
                  </a:lnTo>
                  <a:lnTo>
                    <a:pt x="3228" y="4340"/>
                  </a:lnTo>
                  <a:lnTo>
                    <a:pt x="3226" y="4342"/>
                  </a:lnTo>
                  <a:close/>
                  <a:moveTo>
                    <a:pt x="3240" y="4278"/>
                  </a:moveTo>
                  <a:lnTo>
                    <a:pt x="3240" y="4278"/>
                  </a:lnTo>
                  <a:lnTo>
                    <a:pt x="3242" y="4278"/>
                  </a:lnTo>
                  <a:lnTo>
                    <a:pt x="3242" y="4274"/>
                  </a:lnTo>
                  <a:lnTo>
                    <a:pt x="3240" y="4270"/>
                  </a:lnTo>
                  <a:lnTo>
                    <a:pt x="3236" y="4270"/>
                  </a:lnTo>
                  <a:lnTo>
                    <a:pt x="3234" y="4270"/>
                  </a:lnTo>
                  <a:lnTo>
                    <a:pt x="3234" y="4274"/>
                  </a:lnTo>
                  <a:lnTo>
                    <a:pt x="3236" y="4278"/>
                  </a:lnTo>
                  <a:lnTo>
                    <a:pt x="3240" y="4278"/>
                  </a:lnTo>
                  <a:close/>
                  <a:moveTo>
                    <a:pt x="3164" y="5116"/>
                  </a:moveTo>
                  <a:lnTo>
                    <a:pt x="3164" y="5116"/>
                  </a:lnTo>
                  <a:lnTo>
                    <a:pt x="3166" y="5118"/>
                  </a:lnTo>
                  <a:lnTo>
                    <a:pt x="3168" y="5116"/>
                  </a:lnTo>
                  <a:lnTo>
                    <a:pt x="3172" y="5110"/>
                  </a:lnTo>
                  <a:lnTo>
                    <a:pt x="3174" y="5106"/>
                  </a:lnTo>
                  <a:lnTo>
                    <a:pt x="3176" y="5104"/>
                  </a:lnTo>
                  <a:lnTo>
                    <a:pt x="3182" y="5102"/>
                  </a:lnTo>
                  <a:lnTo>
                    <a:pt x="3184" y="5102"/>
                  </a:lnTo>
                  <a:lnTo>
                    <a:pt x="3186" y="5100"/>
                  </a:lnTo>
                  <a:lnTo>
                    <a:pt x="3180" y="5092"/>
                  </a:lnTo>
                  <a:lnTo>
                    <a:pt x="3176" y="5086"/>
                  </a:lnTo>
                  <a:lnTo>
                    <a:pt x="3176" y="5082"/>
                  </a:lnTo>
                  <a:lnTo>
                    <a:pt x="3176" y="5078"/>
                  </a:lnTo>
                  <a:lnTo>
                    <a:pt x="3178" y="5076"/>
                  </a:lnTo>
                  <a:lnTo>
                    <a:pt x="3184" y="5070"/>
                  </a:lnTo>
                  <a:lnTo>
                    <a:pt x="3184" y="5064"/>
                  </a:lnTo>
                  <a:lnTo>
                    <a:pt x="3182" y="5058"/>
                  </a:lnTo>
                  <a:lnTo>
                    <a:pt x="3180" y="5054"/>
                  </a:lnTo>
                  <a:lnTo>
                    <a:pt x="3178" y="5052"/>
                  </a:lnTo>
                  <a:lnTo>
                    <a:pt x="3174" y="5054"/>
                  </a:lnTo>
                  <a:lnTo>
                    <a:pt x="3172" y="5058"/>
                  </a:lnTo>
                  <a:lnTo>
                    <a:pt x="3170" y="5070"/>
                  </a:lnTo>
                  <a:lnTo>
                    <a:pt x="3168" y="5086"/>
                  </a:lnTo>
                  <a:lnTo>
                    <a:pt x="3166" y="5094"/>
                  </a:lnTo>
                  <a:lnTo>
                    <a:pt x="3164" y="5100"/>
                  </a:lnTo>
                  <a:lnTo>
                    <a:pt x="3160" y="5108"/>
                  </a:lnTo>
                  <a:lnTo>
                    <a:pt x="3158" y="5110"/>
                  </a:lnTo>
                  <a:lnTo>
                    <a:pt x="3158" y="5112"/>
                  </a:lnTo>
                  <a:lnTo>
                    <a:pt x="3164" y="5116"/>
                  </a:lnTo>
                  <a:close/>
                  <a:moveTo>
                    <a:pt x="3346" y="4866"/>
                  </a:moveTo>
                  <a:lnTo>
                    <a:pt x="3346" y="4866"/>
                  </a:lnTo>
                  <a:lnTo>
                    <a:pt x="3348" y="4862"/>
                  </a:lnTo>
                  <a:lnTo>
                    <a:pt x="3348" y="4858"/>
                  </a:lnTo>
                  <a:lnTo>
                    <a:pt x="3348" y="4852"/>
                  </a:lnTo>
                  <a:lnTo>
                    <a:pt x="3346" y="4852"/>
                  </a:lnTo>
                  <a:lnTo>
                    <a:pt x="3344" y="4852"/>
                  </a:lnTo>
                  <a:lnTo>
                    <a:pt x="3342" y="4856"/>
                  </a:lnTo>
                  <a:lnTo>
                    <a:pt x="3342" y="4860"/>
                  </a:lnTo>
                  <a:lnTo>
                    <a:pt x="3342" y="4864"/>
                  </a:lnTo>
                  <a:lnTo>
                    <a:pt x="3344" y="4866"/>
                  </a:lnTo>
                  <a:lnTo>
                    <a:pt x="3346" y="4866"/>
                  </a:lnTo>
                  <a:close/>
                  <a:moveTo>
                    <a:pt x="3342" y="4998"/>
                  </a:moveTo>
                  <a:lnTo>
                    <a:pt x="3342" y="4998"/>
                  </a:lnTo>
                  <a:lnTo>
                    <a:pt x="3336" y="4992"/>
                  </a:lnTo>
                  <a:lnTo>
                    <a:pt x="3330" y="4990"/>
                  </a:lnTo>
                  <a:lnTo>
                    <a:pt x="3324" y="4986"/>
                  </a:lnTo>
                  <a:lnTo>
                    <a:pt x="3316" y="4986"/>
                  </a:lnTo>
                  <a:lnTo>
                    <a:pt x="3310" y="4986"/>
                  </a:lnTo>
                  <a:lnTo>
                    <a:pt x="3304" y="4988"/>
                  </a:lnTo>
                  <a:lnTo>
                    <a:pt x="3300" y="4992"/>
                  </a:lnTo>
                  <a:lnTo>
                    <a:pt x="3298" y="4996"/>
                  </a:lnTo>
                  <a:lnTo>
                    <a:pt x="3298" y="5002"/>
                  </a:lnTo>
                  <a:lnTo>
                    <a:pt x="3304" y="5010"/>
                  </a:lnTo>
                  <a:lnTo>
                    <a:pt x="3312" y="5016"/>
                  </a:lnTo>
                  <a:lnTo>
                    <a:pt x="3320" y="5024"/>
                  </a:lnTo>
                  <a:lnTo>
                    <a:pt x="3326" y="5026"/>
                  </a:lnTo>
                  <a:lnTo>
                    <a:pt x="3332" y="5026"/>
                  </a:lnTo>
                  <a:lnTo>
                    <a:pt x="3336" y="5024"/>
                  </a:lnTo>
                  <a:lnTo>
                    <a:pt x="3342" y="5020"/>
                  </a:lnTo>
                  <a:lnTo>
                    <a:pt x="3344" y="5016"/>
                  </a:lnTo>
                  <a:lnTo>
                    <a:pt x="3346" y="5010"/>
                  </a:lnTo>
                  <a:lnTo>
                    <a:pt x="3344" y="5004"/>
                  </a:lnTo>
                  <a:lnTo>
                    <a:pt x="3342" y="4998"/>
                  </a:lnTo>
                  <a:close/>
                  <a:moveTo>
                    <a:pt x="3330" y="5214"/>
                  </a:moveTo>
                  <a:lnTo>
                    <a:pt x="3330" y="5214"/>
                  </a:lnTo>
                  <a:lnTo>
                    <a:pt x="3328" y="5212"/>
                  </a:lnTo>
                  <a:lnTo>
                    <a:pt x="3326" y="5210"/>
                  </a:lnTo>
                  <a:lnTo>
                    <a:pt x="3314" y="5210"/>
                  </a:lnTo>
                  <a:lnTo>
                    <a:pt x="3302" y="5214"/>
                  </a:lnTo>
                  <a:lnTo>
                    <a:pt x="3296" y="5216"/>
                  </a:lnTo>
                  <a:lnTo>
                    <a:pt x="3290" y="5220"/>
                  </a:lnTo>
                  <a:lnTo>
                    <a:pt x="3290" y="5224"/>
                  </a:lnTo>
                  <a:lnTo>
                    <a:pt x="3292" y="5224"/>
                  </a:lnTo>
                  <a:lnTo>
                    <a:pt x="3306" y="5224"/>
                  </a:lnTo>
                  <a:lnTo>
                    <a:pt x="3322" y="5220"/>
                  </a:lnTo>
                  <a:lnTo>
                    <a:pt x="3328" y="5216"/>
                  </a:lnTo>
                  <a:lnTo>
                    <a:pt x="3330" y="5214"/>
                  </a:lnTo>
                  <a:close/>
                  <a:moveTo>
                    <a:pt x="3294" y="4936"/>
                  </a:moveTo>
                  <a:lnTo>
                    <a:pt x="3294" y="4936"/>
                  </a:lnTo>
                  <a:lnTo>
                    <a:pt x="3292" y="4938"/>
                  </a:lnTo>
                  <a:lnTo>
                    <a:pt x="3292" y="4942"/>
                  </a:lnTo>
                  <a:lnTo>
                    <a:pt x="3296" y="4956"/>
                  </a:lnTo>
                  <a:lnTo>
                    <a:pt x="3298" y="4960"/>
                  </a:lnTo>
                  <a:lnTo>
                    <a:pt x="3300" y="4960"/>
                  </a:lnTo>
                  <a:lnTo>
                    <a:pt x="3300" y="4956"/>
                  </a:lnTo>
                  <a:lnTo>
                    <a:pt x="3298" y="4950"/>
                  </a:lnTo>
                  <a:lnTo>
                    <a:pt x="3298" y="4944"/>
                  </a:lnTo>
                  <a:lnTo>
                    <a:pt x="3296" y="4938"/>
                  </a:lnTo>
                  <a:lnTo>
                    <a:pt x="3296" y="4936"/>
                  </a:lnTo>
                  <a:lnTo>
                    <a:pt x="3294" y="4936"/>
                  </a:lnTo>
                  <a:close/>
                  <a:moveTo>
                    <a:pt x="3344" y="5246"/>
                  </a:moveTo>
                  <a:lnTo>
                    <a:pt x="3344" y="5246"/>
                  </a:lnTo>
                  <a:lnTo>
                    <a:pt x="3340" y="5244"/>
                  </a:lnTo>
                  <a:lnTo>
                    <a:pt x="3336" y="5244"/>
                  </a:lnTo>
                  <a:lnTo>
                    <a:pt x="3330" y="5248"/>
                  </a:lnTo>
                  <a:lnTo>
                    <a:pt x="3322" y="5250"/>
                  </a:lnTo>
                  <a:lnTo>
                    <a:pt x="3316" y="5250"/>
                  </a:lnTo>
                  <a:lnTo>
                    <a:pt x="3312" y="5250"/>
                  </a:lnTo>
                  <a:lnTo>
                    <a:pt x="3306" y="5252"/>
                  </a:lnTo>
                  <a:lnTo>
                    <a:pt x="3300" y="5254"/>
                  </a:lnTo>
                  <a:lnTo>
                    <a:pt x="3296" y="5254"/>
                  </a:lnTo>
                  <a:lnTo>
                    <a:pt x="3292" y="5254"/>
                  </a:lnTo>
                  <a:lnTo>
                    <a:pt x="3286" y="5254"/>
                  </a:lnTo>
                  <a:lnTo>
                    <a:pt x="3268" y="5258"/>
                  </a:lnTo>
                  <a:lnTo>
                    <a:pt x="3260" y="5262"/>
                  </a:lnTo>
                  <a:lnTo>
                    <a:pt x="3258" y="5266"/>
                  </a:lnTo>
                  <a:lnTo>
                    <a:pt x="3256" y="5272"/>
                  </a:lnTo>
                  <a:lnTo>
                    <a:pt x="3248" y="5278"/>
                  </a:lnTo>
                  <a:lnTo>
                    <a:pt x="3240" y="5284"/>
                  </a:lnTo>
                  <a:lnTo>
                    <a:pt x="3234" y="5286"/>
                  </a:lnTo>
                  <a:lnTo>
                    <a:pt x="3226" y="5290"/>
                  </a:lnTo>
                  <a:lnTo>
                    <a:pt x="3216" y="5296"/>
                  </a:lnTo>
                  <a:lnTo>
                    <a:pt x="3206" y="5304"/>
                  </a:lnTo>
                  <a:lnTo>
                    <a:pt x="3202" y="5310"/>
                  </a:lnTo>
                  <a:lnTo>
                    <a:pt x="3200" y="5322"/>
                  </a:lnTo>
                  <a:lnTo>
                    <a:pt x="3198" y="5326"/>
                  </a:lnTo>
                  <a:lnTo>
                    <a:pt x="3200" y="5328"/>
                  </a:lnTo>
                  <a:lnTo>
                    <a:pt x="3202" y="5330"/>
                  </a:lnTo>
                  <a:lnTo>
                    <a:pt x="3204" y="5330"/>
                  </a:lnTo>
                  <a:lnTo>
                    <a:pt x="3202" y="5332"/>
                  </a:lnTo>
                  <a:lnTo>
                    <a:pt x="3198" y="5336"/>
                  </a:lnTo>
                  <a:lnTo>
                    <a:pt x="3194" y="5340"/>
                  </a:lnTo>
                  <a:lnTo>
                    <a:pt x="3194" y="5342"/>
                  </a:lnTo>
                  <a:lnTo>
                    <a:pt x="3194" y="5344"/>
                  </a:lnTo>
                  <a:lnTo>
                    <a:pt x="3202" y="5346"/>
                  </a:lnTo>
                  <a:lnTo>
                    <a:pt x="3206" y="5346"/>
                  </a:lnTo>
                  <a:lnTo>
                    <a:pt x="3210" y="5344"/>
                  </a:lnTo>
                  <a:lnTo>
                    <a:pt x="3216" y="5340"/>
                  </a:lnTo>
                  <a:lnTo>
                    <a:pt x="3220" y="5336"/>
                  </a:lnTo>
                  <a:lnTo>
                    <a:pt x="3222" y="5336"/>
                  </a:lnTo>
                  <a:lnTo>
                    <a:pt x="3226" y="5336"/>
                  </a:lnTo>
                  <a:lnTo>
                    <a:pt x="3230" y="5336"/>
                  </a:lnTo>
                  <a:lnTo>
                    <a:pt x="3234" y="5334"/>
                  </a:lnTo>
                  <a:lnTo>
                    <a:pt x="3244" y="5320"/>
                  </a:lnTo>
                  <a:lnTo>
                    <a:pt x="3252" y="5312"/>
                  </a:lnTo>
                  <a:lnTo>
                    <a:pt x="3256" y="5306"/>
                  </a:lnTo>
                  <a:lnTo>
                    <a:pt x="3260" y="5300"/>
                  </a:lnTo>
                  <a:lnTo>
                    <a:pt x="3268" y="5294"/>
                  </a:lnTo>
                  <a:lnTo>
                    <a:pt x="3280" y="5288"/>
                  </a:lnTo>
                  <a:lnTo>
                    <a:pt x="3288" y="5286"/>
                  </a:lnTo>
                  <a:lnTo>
                    <a:pt x="3294" y="5284"/>
                  </a:lnTo>
                  <a:lnTo>
                    <a:pt x="3300" y="5280"/>
                  </a:lnTo>
                  <a:lnTo>
                    <a:pt x="3304" y="5278"/>
                  </a:lnTo>
                  <a:lnTo>
                    <a:pt x="3308" y="5278"/>
                  </a:lnTo>
                  <a:lnTo>
                    <a:pt x="3314" y="5276"/>
                  </a:lnTo>
                  <a:lnTo>
                    <a:pt x="3318" y="5272"/>
                  </a:lnTo>
                  <a:lnTo>
                    <a:pt x="3324" y="5266"/>
                  </a:lnTo>
                  <a:lnTo>
                    <a:pt x="3328" y="5266"/>
                  </a:lnTo>
                  <a:lnTo>
                    <a:pt x="3334" y="5264"/>
                  </a:lnTo>
                  <a:lnTo>
                    <a:pt x="3340" y="5260"/>
                  </a:lnTo>
                  <a:lnTo>
                    <a:pt x="3348" y="5252"/>
                  </a:lnTo>
                  <a:lnTo>
                    <a:pt x="3348" y="5248"/>
                  </a:lnTo>
                  <a:lnTo>
                    <a:pt x="3344" y="5246"/>
                  </a:lnTo>
                  <a:close/>
                  <a:moveTo>
                    <a:pt x="3328" y="4618"/>
                  </a:moveTo>
                  <a:lnTo>
                    <a:pt x="3328" y="4618"/>
                  </a:lnTo>
                  <a:lnTo>
                    <a:pt x="3326" y="4622"/>
                  </a:lnTo>
                  <a:lnTo>
                    <a:pt x="3326" y="4628"/>
                  </a:lnTo>
                  <a:lnTo>
                    <a:pt x="3326" y="4630"/>
                  </a:lnTo>
                  <a:lnTo>
                    <a:pt x="3328" y="4632"/>
                  </a:lnTo>
                  <a:lnTo>
                    <a:pt x="3328" y="4634"/>
                  </a:lnTo>
                  <a:lnTo>
                    <a:pt x="3326" y="4638"/>
                  </a:lnTo>
                  <a:lnTo>
                    <a:pt x="3324" y="4642"/>
                  </a:lnTo>
                  <a:lnTo>
                    <a:pt x="3326" y="4644"/>
                  </a:lnTo>
                  <a:lnTo>
                    <a:pt x="3330" y="4642"/>
                  </a:lnTo>
                  <a:lnTo>
                    <a:pt x="3330" y="4640"/>
                  </a:lnTo>
                  <a:lnTo>
                    <a:pt x="3332" y="4636"/>
                  </a:lnTo>
                  <a:lnTo>
                    <a:pt x="3332" y="4632"/>
                  </a:lnTo>
                  <a:lnTo>
                    <a:pt x="3334" y="4630"/>
                  </a:lnTo>
                  <a:lnTo>
                    <a:pt x="3334" y="4628"/>
                  </a:lnTo>
                  <a:lnTo>
                    <a:pt x="3332" y="4624"/>
                  </a:lnTo>
                  <a:lnTo>
                    <a:pt x="3332" y="4620"/>
                  </a:lnTo>
                  <a:lnTo>
                    <a:pt x="3332" y="4618"/>
                  </a:lnTo>
                  <a:lnTo>
                    <a:pt x="3328" y="4618"/>
                  </a:lnTo>
                  <a:close/>
                  <a:moveTo>
                    <a:pt x="3302" y="3114"/>
                  </a:moveTo>
                  <a:lnTo>
                    <a:pt x="3302" y="3114"/>
                  </a:lnTo>
                  <a:lnTo>
                    <a:pt x="3304" y="3116"/>
                  </a:lnTo>
                  <a:lnTo>
                    <a:pt x="3308" y="3114"/>
                  </a:lnTo>
                  <a:lnTo>
                    <a:pt x="3310" y="3112"/>
                  </a:lnTo>
                  <a:lnTo>
                    <a:pt x="3310" y="3108"/>
                  </a:lnTo>
                  <a:lnTo>
                    <a:pt x="3306" y="3108"/>
                  </a:lnTo>
                  <a:lnTo>
                    <a:pt x="3302" y="3110"/>
                  </a:lnTo>
                  <a:lnTo>
                    <a:pt x="3300" y="3112"/>
                  </a:lnTo>
                  <a:lnTo>
                    <a:pt x="3302" y="3114"/>
                  </a:lnTo>
                  <a:close/>
                  <a:moveTo>
                    <a:pt x="3298" y="3086"/>
                  </a:moveTo>
                  <a:lnTo>
                    <a:pt x="3298" y="3086"/>
                  </a:lnTo>
                  <a:lnTo>
                    <a:pt x="3296" y="3088"/>
                  </a:lnTo>
                  <a:lnTo>
                    <a:pt x="3298" y="3090"/>
                  </a:lnTo>
                  <a:lnTo>
                    <a:pt x="3302" y="3096"/>
                  </a:lnTo>
                  <a:lnTo>
                    <a:pt x="3302" y="3098"/>
                  </a:lnTo>
                  <a:lnTo>
                    <a:pt x="3304" y="3094"/>
                  </a:lnTo>
                  <a:lnTo>
                    <a:pt x="3302" y="3088"/>
                  </a:lnTo>
                  <a:lnTo>
                    <a:pt x="3300" y="3086"/>
                  </a:lnTo>
                  <a:lnTo>
                    <a:pt x="3298" y="3086"/>
                  </a:lnTo>
                  <a:close/>
                  <a:moveTo>
                    <a:pt x="3298" y="4354"/>
                  </a:moveTo>
                  <a:lnTo>
                    <a:pt x="3298" y="4354"/>
                  </a:lnTo>
                  <a:lnTo>
                    <a:pt x="3296" y="4358"/>
                  </a:lnTo>
                  <a:lnTo>
                    <a:pt x="3296" y="4362"/>
                  </a:lnTo>
                  <a:lnTo>
                    <a:pt x="3298" y="4362"/>
                  </a:lnTo>
                  <a:lnTo>
                    <a:pt x="3300" y="4364"/>
                  </a:lnTo>
                  <a:lnTo>
                    <a:pt x="3304" y="4362"/>
                  </a:lnTo>
                  <a:lnTo>
                    <a:pt x="3304" y="4360"/>
                  </a:lnTo>
                  <a:lnTo>
                    <a:pt x="3302" y="4356"/>
                  </a:lnTo>
                  <a:lnTo>
                    <a:pt x="3300" y="4348"/>
                  </a:lnTo>
                  <a:lnTo>
                    <a:pt x="3298" y="4354"/>
                  </a:lnTo>
                  <a:close/>
                  <a:moveTo>
                    <a:pt x="3274" y="4930"/>
                  </a:moveTo>
                  <a:lnTo>
                    <a:pt x="3274" y="4930"/>
                  </a:lnTo>
                  <a:lnTo>
                    <a:pt x="3274" y="4932"/>
                  </a:lnTo>
                  <a:lnTo>
                    <a:pt x="3278" y="4934"/>
                  </a:lnTo>
                  <a:lnTo>
                    <a:pt x="3288" y="4934"/>
                  </a:lnTo>
                  <a:lnTo>
                    <a:pt x="3310" y="4928"/>
                  </a:lnTo>
                  <a:lnTo>
                    <a:pt x="3312" y="4926"/>
                  </a:lnTo>
                  <a:lnTo>
                    <a:pt x="3310" y="4926"/>
                  </a:lnTo>
                  <a:lnTo>
                    <a:pt x="3296" y="4924"/>
                  </a:lnTo>
                  <a:lnTo>
                    <a:pt x="3282" y="4924"/>
                  </a:lnTo>
                  <a:lnTo>
                    <a:pt x="3276" y="4926"/>
                  </a:lnTo>
                  <a:lnTo>
                    <a:pt x="3274" y="4930"/>
                  </a:lnTo>
                  <a:close/>
                  <a:moveTo>
                    <a:pt x="3132" y="5104"/>
                  </a:moveTo>
                  <a:lnTo>
                    <a:pt x="3132" y="5104"/>
                  </a:lnTo>
                  <a:lnTo>
                    <a:pt x="3136" y="5106"/>
                  </a:lnTo>
                  <a:lnTo>
                    <a:pt x="3138" y="5104"/>
                  </a:lnTo>
                  <a:lnTo>
                    <a:pt x="3136" y="5096"/>
                  </a:lnTo>
                  <a:lnTo>
                    <a:pt x="3134" y="5090"/>
                  </a:lnTo>
                  <a:lnTo>
                    <a:pt x="3132" y="5086"/>
                  </a:lnTo>
                  <a:lnTo>
                    <a:pt x="3130" y="5088"/>
                  </a:lnTo>
                  <a:lnTo>
                    <a:pt x="3130" y="5096"/>
                  </a:lnTo>
                  <a:lnTo>
                    <a:pt x="3132" y="5104"/>
                  </a:lnTo>
                  <a:close/>
                  <a:moveTo>
                    <a:pt x="3196" y="4912"/>
                  </a:moveTo>
                  <a:lnTo>
                    <a:pt x="3196" y="4912"/>
                  </a:lnTo>
                  <a:lnTo>
                    <a:pt x="3198" y="4908"/>
                  </a:lnTo>
                  <a:lnTo>
                    <a:pt x="3198" y="4904"/>
                  </a:lnTo>
                  <a:lnTo>
                    <a:pt x="3196" y="4900"/>
                  </a:lnTo>
                  <a:lnTo>
                    <a:pt x="3192" y="4900"/>
                  </a:lnTo>
                  <a:lnTo>
                    <a:pt x="3190" y="4902"/>
                  </a:lnTo>
                  <a:lnTo>
                    <a:pt x="3188" y="4904"/>
                  </a:lnTo>
                  <a:lnTo>
                    <a:pt x="3188" y="4908"/>
                  </a:lnTo>
                  <a:lnTo>
                    <a:pt x="3192" y="4912"/>
                  </a:lnTo>
                  <a:lnTo>
                    <a:pt x="3194" y="4912"/>
                  </a:lnTo>
                  <a:lnTo>
                    <a:pt x="3196" y="4912"/>
                  </a:lnTo>
                  <a:close/>
                  <a:moveTo>
                    <a:pt x="3180" y="4896"/>
                  </a:moveTo>
                  <a:lnTo>
                    <a:pt x="3180" y="4896"/>
                  </a:lnTo>
                  <a:lnTo>
                    <a:pt x="3176" y="4896"/>
                  </a:lnTo>
                  <a:lnTo>
                    <a:pt x="3172" y="4900"/>
                  </a:lnTo>
                  <a:lnTo>
                    <a:pt x="3170" y="4906"/>
                  </a:lnTo>
                  <a:lnTo>
                    <a:pt x="3172" y="4916"/>
                  </a:lnTo>
                  <a:lnTo>
                    <a:pt x="3174" y="4916"/>
                  </a:lnTo>
                  <a:lnTo>
                    <a:pt x="3180" y="4908"/>
                  </a:lnTo>
                  <a:lnTo>
                    <a:pt x="3184" y="4900"/>
                  </a:lnTo>
                  <a:lnTo>
                    <a:pt x="3182" y="4898"/>
                  </a:lnTo>
                  <a:lnTo>
                    <a:pt x="3180" y="4896"/>
                  </a:lnTo>
                  <a:close/>
                  <a:moveTo>
                    <a:pt x="3184" y="5356"/>
                  </a:moveTo>
                  <a:lnTo>
                    <a:pt x="3184" y="5356"/>
                  </a:lnTo>
                  <a:lnTo>
                    <a:pt x="3180" y="5360"/>
                  </a:lnTo>
                  <a:lnTo>
                    <a:pt x="3174" y="5364"/>
                  </a:lnTo>
                  <a:lnTo>
                    <a:pt x="3170" y="5366"/>
                  </a:lnTo>
                  <a:lnTo>
                    <a:pt x="3168" y="5370"/>
                  </a:lnTo>
                  <a:lnTo>
                    <a:pt x="3168" y="5372"/>
                  </a:lnTo>
                  <a:lnTo>
                    <a:pt x="3170" y="5372"/>
                  </a:lnTo>
                  <a:lnTo>
                    <a:pt x="3178" y="5370"/>
                  </a:lnTo>
                  <a:lnTo>
                    <a:pt x="3190" y="5362"/>
                  </a:lnTo>
                  <a:lnTo>
                    <a:pt x="3194" y="5358"/>
                  </a:lnTo>
                  <a:lnTo>
                    <a:pt x="3192" y="5352"/>
                  </a:lnTo>
                  <a:lnTo>
                    <a:pt x="3192" y="5350"/>
                  </a:lnTo>
                  <a:lnTo>
                    <a:pt x="3190" y="5350"/>
                  </a:lnTo>
                  <a:lnTo>
                    <a:pt x="3188" y="5352"/>
                  </a:lnTo>
                  <a:lnTo>
                    <a:pt x="3184" y="5356"/>
                  </a:lnTo>
                  <a:close/>
                  <a:moveTo>
                    <a:pt x="3074" y="5152"/>
                  </a:moveTo>
                  <a:lnTo>
                    <a:pt x="3074" y="5152"/>
                  </a:lnTo>
                  <a:lnTo>
                    <a:pt x="3076" y="5154"/>
                  </a:lnTo>
                  <a:lnTo>
                    <a:pt x="3078" y="5144"/>
                  </a:lnTo>
                  <a:lnTo>
                    <a:pt x="3076" y="5132"/>
                  </a:lnTo>
                  <a:lnTo>
                    <a:pt x="3076" y="5122"/>
                  </a:lnTo>
                  <a:lnTo>
                    <a:pt x="3074" y="5122"/>
                  </a:lnTo>
                  <a:lnTo>
                    <a:pt x="3074" y="5124"/>
                  </a:lnTo>
                  <a:lnTo>
                    <a:pt x="3072" y="5130"/>
                  </a:lnTo>
                  <a:lnTo>
                    <a:pt x="3072" y="5142"/>
                  </a:lnTo>
                  <a:lnTo>
                    <a:pt x="3074" y="5152"/>
                  </a:lnTo>
                  <a:close/>
                  <a:moveTo>
                    <a:pt x="3070" y="5308"/>
                  </a:moveTo>
                  <a:lnTo>
                    <a:pt x="3070" y="5308"/>
                  </a:lnTo>
                  <a:lnTo>
                    <a:pt x="3066" y="5308"/>
                  </a:lnTo>
                  <a:lnTo>
                    <a:pt x="3066" y="5306"/>
                  </a:lnTo>
                  <a:lnTo>
                    <a:pt x="3064" y="5304"/>
                  </a:lnTo>
                  <a:lnTo>
                    <a:pt x="3060" y="5298"/>
                  </a:lnTo>
                  <a:lnTo>
                    <a:pt x="3054" y="5294"/>
                  </a:lnTo>
                  <a:lnTo>
                    <a:pt x="3048" y="5294"/>
                  </a:lnTo>
                  <a:lnTo>
                    <a:pt x="3046" y="5296"/>
                  </a:lnTo>
                  <a:lnTo>
                    <a:pt x="3042" y="5296"/>
                  </a:lnTo>
                  <a:lnTo>
                    <a:pt x="3036" y="5294"/>
                  </a:lnTo>
                  <a:lnTo>
                    <a:pt x="3026" y="5294"/>
                  </a:lnTo>
                  <a:lnTo>
                    <a:pt x="3020" y="5296"/>
                  </a:lnTo>
                  <a:lnTo>
                    <a:pt x="3016" y="5298"/>
                  </a:lnTo>
                  <a:lnTo>
                    <a:pt x="3014" y="5302"/>
                  </a:lnTo>
                  <a:lnTo>
                    <a:pt x="3012" y="5306"/>
                  </a:lnTo>
                  <a:lnTo>
                    <a:pt x="3014" y="5310"/>
                  </a:lnTo>
                  <a:lnTo>
                    <a:pt x="3016" y="5312"/>
                  </a:lnTo>
                  <a:lnTo>
                    <a:pt x="3026" y="5316"/>
                  </a:lnTo>
                  <a:lnTo>
                    <a:pt x="3036" y="5318"/>
                  </a:lnTo>
                  <a:lnTo>
                    <a:pt x="3046" y="5322"/>
                  </a:lnTo>
                  <a:lnTo>
                    <a:pt x="3054" y="5328"/>
                  </a:lnTo>
                  <a:lnTo>
                    <a:pt x="3058" y="5334"/>
                  </a:lnTo>
                  <a:lnTo>
                    <a:pt x="3060" y="5338"/>
                  </a:lnTo>
                  <a:lnTo>
                    <a:pt x="3064" y="5340"/>
                  </a:lnTo>
                  <a:lnTo>
                    <a:pt x="3068" y="5340"/>
                  </a:lnTo>
                  <a:lnTo>
                    <a:pt x="3070" y="5342"/>
                  </a:lnTo>
                  <a:lnTo>
                    <a:pt x="3074" y="5342"/>
                  </a:lnTo>
                  <a:lnTo>
                    <a:pt x="3076" y="5340"/>
                  </a:lnTo>
                  <a:lnTo>
                    <a:pt x="3078" y="5338"/>
                  </a:lnTo>
                  <a:lnTo>
                    <a:pt x="3080" y="5338"/>
                  </a:lnTo>
                  <a:lnTo>
                    <a:pt x="3082" y="5336"/>
                  </a:lnTo>
                  <a:lnTo>
                    <a:pt x="3086" y="5332"/>
                  </a:lnTo>
                  <a:lnTo>
                    <a:pt x="3086" y="5330"/>
                  </a:lnTo>
                  <a:lnTo>
                    <a:pt x="3086" y="5326"/>
                  </a:lnTo>
                  <a:lnTo>
                    <a:pt x="3082" y="5320"/>
                  </a:lnTo>
                  <a:lnTo>
                    <a:pt x="3076" y="5312"/>
                  </a:lnTo>
                  <a:lnTo>
                    <a:pt x="3070" y="5308"/>
                  </a:lnTo>
                  <a:close/>
                  <a:moveTo>
                    <a:pt x="3176" y="5238"/>
                  </a:moveTo>
                  <a:lnTo>
                    <a:pt x="3176" y="5238"/>
                  </a:lnTo>
                  <a:lnTo>
                    <a:pt x="3174" y="5234"/>
                  </a:lnTo>
                  <a:lnTo>
                    <a:pt x="3172" y="5234"/>
                  </a:lnTo>
                  <a:lnTo>
                    <a:pt x="3168" y="5234"/>
                  </a:lnTo>
                  <a:lnTo>
                    <a:pt x="3166" y="5238"/>
                  </a:lnTo>
                  <a:lnTo>
                    <a:pt x="3166" y="5240"/>
                  </a:lnTo>
                  <a:lnTo>
                    <a:pt x="3168" y="5240"/>
                  </a:lnTo>
                  <a:lnTo>
                    <a:pt x="3170" y="5242"/>
                  </a:lnTo>
                  <a:lnTo>
                    <a:pt x="3168" y="5246"/>
                  </a:lnTo>
                  <a:lnTo>
                    <a:pt x="3160" y="5248"/>
                  </a:lnTo>
                  <a:lnTo>
                    <a:pt x="3156" y="5252"/>
                  </a:lnTo>
                  <a:lnTo>
                    <a:pt x="3156" y="5256"/>
                  </a:lnTo>
                  <a:lnTo>
                    <a:pt x="3156" y="5258"/>
                  </a:lnTo>
                  <a:lnTo>
                    <a:pt x="3152" y="5260"/>
                  </a:lnTo>
                  <a:lnTo>
                    <a:pt x="3148" y="5260"/>
                  </a:lnTo>
                  <a:lnTo>
                    <a:pt x="3146" y="5260"/>
                  </a:lnTo>
                  <a:lnTo>
                    <a:pt x="3142" y="5256"/>
                  </a:lnTo>
                  <a:lnTo>
                    <a:pt x="3136" y="5252"/>
                  </a:lnTo>
                  <a:lnTo>
                    <a:pt x="3134" y="5250"/>
                  </a:lnTo>
                  <a:lnTo>
                    <a:pt x="3132" y="5252"/>
                  </a:lnTo>
                  <a:lnTo>
                    <a:pt x="3128" y="5254"/>
                  </a:lnTo>
                  <a:lnTo>
                    <a:pt x="3124" y="5254"/>
                  </a:lnTo>
                  <a:lnTo>
                    <a:pt x="3120" y="5254"/>
                  </a:lnTo>
                  <a:lnTo>
                    <a:pt x="3116" y="5256"/>
                  </a:lnTo>
                  <a:lnTo>
                    <a:pt x="3114" y="5258"/>
                  </a:lnTo>
                  <a:lnTo>
                    <a:pt x="3112" y="5256"/>
                  </a:lnTo>
                  <a:lnTo>
                    <a:pt x="3106" y="5254"/>
                  </a:lnTo>
                  <a:lnTo>
                    <a:pt x="3100" y="5250"/>
                  </a:lnTo>
                  <a:lnTo>
                    <a:pt x="3092" y="5246"/>
                  </a:lnTo>
                  <a:lnTo>
                    <a:pt x="3076" y="5242"/>
                  </a:lnTo>
                  <a:lnTo>
                    <a:pt x="3068" y="5242"/>
                  </a:lnTo>
                  <a:lnTo>
                    <a:pt x="3064" y="5242"/>
                  </a:lnTo>
                  <a:lnTo>
                    <a:pt x="3060" y="5246"/>
                  </a:lnTo>
                  <a:lnTo>
                    <a:pt x="3056" y="5250"/>
                  </a:lnTo>
                  <a:lnTo>
                    <a:pt x="3050" y="5252"/>
                  </a:lnTo>
                  <a:lnTo>
                    <a:pt x="3048" y="5256"/>
                  </a:lnTo>
                  <a:lnTo>
                    <a:pt x="3048" y="5262"/>
                  </a:lnTo>
                  <a:lnTo>
                    <a:pt x="3050" y="5270"/>
                  </a:lnTo>
                  <a:lnTo>
                    <a:pt x="3050" y="5272"/>
                  </a:lnTo>
                  <a:lnTo>
                    <a:pt x="3052" y="5272"/>
                  </a:lnTo>
                  <a:lnTo>
                    <a:pt x="3056" y="5270"/>
                  </a:lnTo>
                  <a:lnTo>
                    <a:pt x="3062" y="5268"/>
                  </a:lnTo>
                  <a:lnTo>
                    <a:pt x="3078" y="5270"/>
                  </a:lnTo>
                  <a:lnTo>
                    <a:pt x="3086" y="5272"/>
                  </a:lnTo>
                  <a:lnTo>
                    <a:pt x="3092" y="5274"/>
                  </a:lnTo>
                  <a:lnTo>
                    <a:pt x="3096" y="5278"/>
                  </a:lnTo>
                  <a:lnTo>
                    <a:pt x="3098" y="5276"/>
                  </a:lnTo>
                  <a:lnTo>
                    <a:pt x="3102" y="5274"/>
                  </a:lnTo>
                  <a:lnTo>
                    <a:pt x="3106" y="5274"/>
                  </a:lnTo>
                  <a:lnTo>
                    <a:pt x="3108" y="5274"/>
                  </a:lnTo>
                  <a:lnTo>
                    <a:pt x="3110" y="5272"/>
                  </a:lnTo>
                  <a:lnTo>
                    <a:pt x="3112" y="5270"/>
                  </a:lnTo>
                  <a:lnTo>
                    <a:pt x="3120" y="5272"/>
                  </a:lnTo>
                  <a:lnTo>
                    <a:pt x="3124" y="5272"/>
                  </a:lnTo>
                  <a:lnTo>
                    <a:pt x="3128" y="5272"/>
                  </a:lnTo>
                  <a:lnTo>
                    <a:pt x="3134" y="5270"/>
                  </a:lnTo>
                  <a:lnTo>
                    <a:pt x="3138" y="5268"/>
                  </a:lnTo>
                  <a:lnTo>
                    <a:pt x="3142" y="5266"/>
                  </a:lnTo>
                  <a:lnTo>
                    <a:pt x="3150" y="5266"/>
                  </a:lnTo>
                  <a:lnTo>
                    <a:pt x="3158" y="5264"/>
                  </a:lnTo>
                  <a:lnTo>
                    <a:pt x="3166" y="5260"/>
                  </a:lnTo>
                  <a:lnTo>
                    <a:pt x="3168" y="5258"/>
                  </a:lnTo>
                  <a:lnTo>
                    <a:pt x="3170" y="5254"/>
                  </a:lnTo>
                  <a:lnTo>
                    <a:pt x="3170" y="5252"/>
                  </a:lnTo>
                  <a:lnTo>
                    <a:pt x="3174" y="5248"/>
                  </a:lnTo>
                  <a:lnTo>
                    <a:pt x="3176" y="5244"/>
                  </a:lnTo>
                  <a:lnTo>
                    <a:pt x="3176" y="5238"/>
                  </a:lnTo>
                  <a:close/>
                  <a:moveTo>
                    <a:pt x="3042" y="5268"/>
                  </a:moveTo>
                  <a:lnTo>
                    <a:pt x="3042" y="5268"/>
                  </a:lnTo>
                  <a:lnTo>
                    <a:pt x="3044" y="5266"/>
                  </a:lnTo>
                  <a:lnTo>
                    <a:pt x="3046" y="5264"/>
                  </a:lnTo>
                  <a:lnTo>
                    <a:pt x="3044" y="5262"/>
                  </a:lnTo>
                  <a:lnTo>
                    <a:pt x="3042" y="5260"/>
                  </a:lnTo>
                  <a:lnTo>
                    <a:pt x="3040" y="5262"/>
                  </a:lnTo>
                  <a:lnTo>
                    <a:pt x="3040" y="5266"/>
                  </a:lnTo>
                  <a:lnTo>
                    <a:pt x="3040" y="5268"/>
                  </a:lnTo>
                  <a:lnTo>
                    <a:pt x="3042" y="5268"/>
                  </a:lnTo>
                  <a:close/>
                  <a:moveTo>
                    <a:pt x="3038" y="5258"/>
                  </a:moveTo>
                  <a:lnTo>
                    <a:pt x="3038" y="5258"/>
                  </a:lnTo>
                  <a:lnTo>
                    <a:pt x="3040" y="5256"/>
                  </a:lnTo>
                  <a:lnTo>
                    <a:pt x="3040" y="5254"/>
                  </a:lnTo>
                  <a:lnTo>
                    <a:pt x="3038" y="5252"/>
                  </a:lnTo>
                  <a:lnTo>
                    <a:pt x="3034" y="5250"/>
                  </a:lnTo>
                  <a:lnTo>
                    <a:pt x="3032" y="5250"/>
                  </a:lnTo>
                  <a:lnTo>
                    <a:pt x="3032" y="5252"/>
                  </a:lnTo>
                  <a:lnTo>
                    <a:pt x="3032" y="5258"/>
                  </a:lnTo>
                  <a:lnTo>
                    <a:pt x="3030" y="5262"/>
                  </a:lnTo>
                  <a:lnTo>
                    <a:pt x="3032" y="5266"/>
                  </a:lnTo>
                  <a:lnTo>
                    <a:pt x="3032" y="5264"/>
                  </a:lnTo>
                  <a:lnTo>
                    <a:pt x="3034" y="5260"/>
                  </a:lnTo>
                  <a:lnTo>
                    <a:pt x="3038" y="5258"/>
                  </a:lnTo>
                  <a:close/>
                  <a:moveTo>
                    <a:pt x="2740" y="626"/>
                  </a:moveTo>
                  <a:lnTo>
                    <a:pt x="2740" y="626"/>
                  </a:lnTo>
                  <a:lnTo>
                    <a:pt x="2756" y="630"/>
                  </a:lnTo>
                  <a:lnTo>
                    <a:pt x="2768" y="628"/>
                  </a:lnTo>
                  <a:lnTo>
                    <a:pt x="2778" y="624"/>
                  </a:lnTo>
                  <a:lnTo>
                    <a:pt x="2784" y="618"/>
                  </a:lnTo>
                  <a:lnTo>
                    <a:pt x="2786" y="612"/>
                  </a:lnTo>
                  <a:lnTo>
                    <a:pt x="2786" y="608"/>
                  </a:lnTo>
                  <a:lnTo>
                    <a:pt x="2784" y="604"/>
                  </a:lnTo>
                  <a:lnTo>
                    <a:pt x="2782" y="602"/>
                  </a:lnTo>
                  <a:lnTo>
                    <a:pt x="2776" y="600"/>
                  </a:lnTo>
                  <a:lnTo>
                    <a:pt x="2764" y="598"/>
                  </a:lnTo>
                  <a:lnTo>
                    <a:pt x="2748" y="598"/>
                  </a:lnTo>
                  <a:lnTo>
                    <a:pt x="2736" y="598"/>
                  </a:lnTo>
                  <a:lnTo>
                    <a:pt x="2726" y="600"/>
                  </a:lnTo>
                  <a:lnTo>
                    <a:pt x="2720" y="604"/>
                  </a:lnTo>
                  <a:lnTo>
                    <a:pt x="2716" y="608"/>
                  </a:lnTo>
                  <a:lnTo>
                    <a:pt x="2720" y="614"/>
                  </a:lnTo>
                  <a:lnTo>
                    <a:pt x="2726" y="618"/>
                  </a:lnTo>
                  <a:lnTo>
                    <a:pt x="2740" y="626"/>
                  </a:lnTo>
                  <a:close/>
                  <a:moveTo>
                    <a:pt x="162" y="3354"/>
                  </a:moveTo>
                  <a:lnTo>
                    <a:pt x="162" y="3354"/>
                  </a:lnTo>
                  <a:lnTo>
                    <a:pt x="160" y="3358"/>
                  </a:lnTo>
                  <a:lnTo>
                    <a:pt x="162" y="3364"/>
                  </a:lnTo>
                  <a:lnTo>
                    <a:pt x="164" y="3366"/>
                  </a:lnTo>
                  <a:lnTo>
                    <a:pt x="166" y="3368"/>
                  </a:lnTo>
                  <a:lnTo>
                    <a:pt x="168" y="3366"/>
                  </a:lnTo>
                  <a:lnTo>
                    <a:pt x="168" y="3362"/>
                  </a:lnTo>
                  <a:lnTo>
                    <a:pt x="166" y="3356"/>
                  </a:lnTo>
                  <a:lnTo>
                    <a:pt x="164" y="3352"/>
                  </a:lnTo>
                  <a:lnTo>
                    <a:pt x="162" y="3352"/>
                  </a:lnTo>
                  <a:lnTo>
                    <a:pt x="162" y="3354"/>
                  </a:lnTo>
                  <a:close/>
                  <a:moveTo>
                    <a:pt x="3766" y="1952"/>
                  </a:moveTo>
                  <a:lnTo>
                    <a:pt x="3766" y="1952"/>
                  </a:lnTo>
                  <a:lnTo>
                    <a:pt x="3772" y="1954"/>
                  </a:lnTo>
                  <a:lnTo>
                    <a:pt x="3776" y="1954"/>
                  </a:lnTo>
                  <a:lnTo>
                    <a:pt x="3780" y="1950"/>
                  </a:lnTo>
                  <a:lnTo>
                    <a:pt x="3782" y="1944"/>
                  </a:lnTo>
                  <a:lnTo>
                    <a:pt x="3784" y="1940"/>
                  </a:lnTo>
                  <a:lnTo>
                    <a:pt x="3782" y="1934"/>
                  </a:lnTo>
                  <a:lnTo>
                    <a:pt x="3780" y="1930"/>
                  </a:lnTo>
                  <a:lnTo>
                    <a:pt x="3774" y="1928"/>
                  </a:lnTo>
                  <a:lnTo>
                    <a:pt x="3768" y="1928"/>
                  </a:lnTo>
                  <a:lnTo>
                    <a:pt x="3764" y="1930"/>
                  </a:lnTo>
                  <a:lnTo>
                    <a:pt x="3760" y="1932"/>
                  </a:lnTo>
                  <a:lnTo>
                    <a:pt x="3758" y="1936"/>
                  </a:lnTo>
                  <a:lnTo>
                    <a:pt x="3758" y="1938"/>
                  </a:lnTo>
                  <a:lnTo>
                    <a:pt x="3760" y="1944"/>
                  </a:lnTo>
                  <a:lnTo>
                    <a:pt x="3762" y="1948"/>
                  </a:lnTo>
                  <a:lnTo>
                    <a:pt x="3766" y="1952"/>
                  </a:lnTo>
                  <a:close/>
                  <a:moveTo>
                    <a:pt x="3314" y="2942"/>
                  </a:moveTo>
                  <a:lnTo>
                    <a:pt x="3314" y="2942"/>
                  </a:lnTo>
                  <a:lnTo>
                    <a:pt x="3316" y="2940"/>
                  </a:lnTo>
                  <a:lnTo>
                    <a:pt x="3318" y="2936"/>
                  </a:lnTo>
                  <a:lnTo>
                    <a:pt x="3316" y="2932"/>
                  </a:lnTo>
                  <a:lnTo>
                    <a:pt x="3312" y="2930"/>
                  </a:lnTo>
                  <a:lnTo>
                    <a:pt x="3310" y="2930"/>
                  </a:lnTo>
                  <a:lnTo>
                    <a:pt x="3310" y="2932"/>
                  </a:lnTo>
                  <a:lnTo>
                    <a:pt x="3310" y="2936"/>
                  </a:lnTo>
                  <a:lnTo>
                    <a:pt x="3312" y="2940"/>
                  </a:lnTo>
                  <a:lnTo>
                    <a:pt x="3314" y="2942"/>
                  </a:lnTo>
                  <a:close/>
                  <a:moveTo>
                    <a:pt x="3310" y="2998"/>
                  </a:moveTo>
                  <a:lnTo>
                    <a:pt x="3310" y="2998"/>
                  </a:lnTo>
                  <a:lnTo>
                    <a:pt x="3308" y="2998"/>
                  </a:lnTo>
                  <a:lnTo>
                    <a:pt x="3308" y="3002"/>
                  </a:lnTo>
                  <a:lnTo>
                    <a:pt x="3310" y="3004"/>
                  </a:lnTo>
                  <a:lnTo>
                    <a:pt x="3312" y="3006"/>
                  </a:lnTo>
                  <a:lnTo>
                    <a:pt x="3314" y="3006"/>
                  </a:lnTo>
                  <a:lnTo>
                    <a:pt x="3314" y="3002"/>
                  </a:lnTo>
                  <a:lnTo>
                    <a:pt x="3312" y="2998"/>
                  </a:lnTo>
                  <a:lnTo>
                    <a:pt x="3310" y="2998"/>
                  </a:lnTo>
                  <a:close/>
                  <a:moveTo>
                    <a:pt x="468" y="3506"/>
                  </a:moveTo>
                  <a:lnTo>
                    <a:pt x="468" y="3506"/>
                  </a:lnTo>
                  <a:lnTo>
                    <a:pt x="468" y="3508"/>
                  </a:lnTo>
                  <a:lnTo>
                    <a:pt x="466" y="3510"/>
                  </a:lnTo>
                  <a:lnTo>
                    <a:pt x="458" y="3514"/>
                  </a:lnTo>
                  <a:lnTo>
                    <a:pt x="452" y="3518"/>
                  </a:lnTo>
                  <a:lnTo>
                    <a:pt x="450" y="3520"/>
                  </a:lnTo>
                  <a:lnTo>
                    <a:pt x="450" y="3522"/>
                  </a:lnTo>
                  <a:lnTo>
                    <a:pt x="452" y="3524"/>
                  </a:lnTo>
                  <a:lnTo>
                    <a:pt x="456" y="3524"/>
                  </a:lnTo>
                  <a:lnTo>
                    <a:pt x="464" y="3520"/>
                  </a:lnTo>
                  <a:lnTo>
                    <a:pt x="476" y="3514"/>
                  </a:lnTo>
                  <a:lnTo>
                    <a:pt x="484" y="3504"/>
                  </a:lnTo>
                  <a:lnTo>
                    <a:pt x="486" y="3502"/>
                  </a:lnTo>
                  <a:lnTo>
                    <a:pt x="486" y="3500"/>
                  </a:lnTo>
                  <a:lnTo>
                    <a:pt x="480" y="3502"/>
                  </a:lnTo>
                  <a:lnTo>
                    <a:pt x="468" y="3506"/>
                  </a:lnTo>
                  <a:close/>
                  <a:moveTo>
                    <a:pt x="1966" y="4176"/>
                  </a:moveTo>
                  <a:lnTo>
                    <a:pt x="1966" y="4176"/>
                  </a:lnTo>
                  <a:lnTo>
                    <a:pt x="1964" y="4176"/>
                  </a:lnTo>
                  <a:lnTo>
                    <a:pt x="1960" y="4184"/>
                  </a:lnTo>
                  <a:lnTo>
                    <a:pt x="1958" y="4200"/>
                  </a:lnTo>
                  <a:lnTo>
                    <a:pt x="1956" y="4222"/>
                  </a:lnTo>
                  <a:lnTo>
                    <a:pt x="1954" y="4242"/>
                  </a:lnTo>
                  <a:lnTo>
                    <a:pt x="1952" y="4252"/>
                  </a:lnTo>
                  <a:lnTo>
                    <a:pt x="1950" y="4260"/>
                  </a:lnTo>
                  <a:lnTo>
                    <a:pt x="1952" y="4272"/>
                  </a:lnTo>
                  <a:lnTo>
                    <a:pt x="1954" y="4278"/>
                  </a:lnTo>
                  <a:lnTo>
                    <a:pt x="1956" y="4280"/>
                  </a:lnTo>
                  <a:lnTo>
                    <a:pt x="1958" y="4274"/>
                  </a:lnTo>
                  <a:lnTo>
                    <a:pt x="1962" y="4248"/>
                  </a:lnTo>
                  <a:lnTo>
                    <a:pt x="1962" y="4240"/>
                  </a:lnTo>
                  <a:lnTo>
                    <a:pt x="1962" y="4236"/>
                  </a:lnTo>
                  <a:lnTo>
                    <a:pt x="1962" y="4234"/>
                  </a:lnTo>
                  <a:lnTo>
                    <a:pt x="1964" y="4232"/>
                  </a:lnTo>
                  <a:lnTo>
                    <a:pt x="1966" y="4228"/>
                  </a:lnTo>
                  <a:lnTo>
                    <a:pt x="1966" y="4226"/>
                  </a:lnTo>
                  <a:lnTo>
                    <a:pt x="1964" y="4218"/>
                  </a:lnTo>
                  <a:lnTo>
                    <a:pt x="1964" y="4210"/>
                  </a:lnTo>
                  <a:lnTo>
                    <a:pt x="1964" y="4206"/>
                  </a:lnTo>
                  <a:lnTo>
                    <a:pt x="1964" y="4204"/>
                  </a:lnTo>
                  <a:lnTo>
                    <a:pt x="1968" y="4200"/>
                  </a:lnTo>
                  <a:lnTo>
                    <a:pt x="1970" y="4192"/>
                  </a:lnTo>
                  <a:lnTo>
                    <a:pt x="1970" y="4182"/>
                  </a:lnTo>
                  <a:lnTo>
                    <a:pt x="1966" y="4176"/>
                  </a:lnTo>
                  <a:close/>
                  <a:moveTo>
                    <a:pt x="1508" y="4454"/>
                  </a:moveTo>
                  <a:lnTo>
                    <a:pt x="1508" y="4454"/>
                  </a:lnTo>
                  <a:lnTo>
                    <a:pt x="1504" y="4444"/>
                  </a:lnTo>
                  <a:lnTo>
                    <a:pt x="1498" y="4430"/>
                  </a:lnTo>
                  <a:lnTo>
                    <a:pt x="1492" y="4416"/>
                  </a:lnTo>
                  <a:lnTo>
                    <a:pt x="1484" y="4404"/>
                  </a:lnTo>
                  <a:lnTo>
                    <a:pt x="1478" y="4396"/>
                  </a:lnTo>
                  <a:lnTo>
                    <a:pt x="1474" y="4388"/>
                  </a:lnTo>
                  <a:lnTo>
                    <a:pt x="1472" y="4380"/>
                  </a:lnTo>
                  <a:lnTo>
                    <a:pt x="1464" y="4372"/>
                  </a:lnTo>
                  <a:lnTo>
                    <a:pt x="1456" y="4364"/>
                  </a:lnTo>
                  <a:lnTo>
                    <a:pt x="1448" y="4360"/>
                  </a:lnTo>
                  <a:lnTo>
                    <a:pt x="1442" y="4360"/>
                  </a:lnTo>
                  <a:lnTo>
                    <a:pt x="1438" y="4362"/>
                  </a:lnTo>
                  <a:lnTo>
                    <a:pt x="1438" y="4364"/>
                  </a:lnTo>
                  <a:lnTo>
                    <a:pt x="1440" y="4368"/>
                  </a:lnTo>
                  <a:lnTo>
                    <a:pt x="1444" y="4372"/>
                  </a:lnTo>
                  <a:lnTo>
                    <a:pt x="1446" y="4382"/>
                  </a:lnTo>
                  <a:lnTo>
                    <a:pt x="1446" y="4392"/>
                  </a:lnTo>
                  <a:lnTo>
                    <a:pt x="1444" y="4398"/>
                  </a:lnTo>
                  <a:lnTo>
                    <a:pt x="1440" y="4404"/>
                  </a:lnTo>
                  <a:lnTo>
                    <a:pt x="1440" y="4410"/>
                  </a:lnTo>
                  <a:lnTo>
                    <a:pt x="1440" y="4420"/>
                  </a:lnTo>
                  <a:lnTo>
                    <a:pt x="1438" y="4430"/>
                  </a:lnTo>
                  <a:lnTo>
                    <a:pt x="1436" y="4438"/>
                  </a:lnTo>
                  <a:lnTo>
                    <a:pt x="1436" y="4436"/>
                  </a:lnTo>
                  <a:lnTo>
                    <a:pt x="1434" y="4432"/>
                  </a:lnTo>
                  <a:lnTo>
                    <a:pt x="1432" y="4432"/>
                  </a:lnTo>
                  <a:lnTo>
                    <a:pt x="1430" y="4440"/>
                  </a:lnTo>
                  <a:lnTo>
                    <a:pt x="1432" y="4456"/>
                  </a:lnTo>
                  <a:lnTo>
                    <a:pt x="1434" y="4476"/>
                  </a:lnTo>
                  <a:lnTo>
                    <a:pt x="1434" y="4500"/>
                  </a:lnTo>
                  <a:lnTo>
                    <a:pt x="1436" y="4512"/>
                  </a:lnTo>
                  <a:lnTo>
                    <a:pt x="1438" y="4524"/>
                  </a:lnTo>
                  <a:lnTo>
                    <a:pt x="1442" y="4534"/>
                  </a:lnTo>
                  <a:lnTo>
                    <a:pt x="1450" y="4544"/>
                  </a:lnTo>
                  <a:lnTo>
                    <a:pt x="1458" y="4548"/>
                  </a:lnTo>
                  <a:lnTo>
                    <a:pt x="1464" y="4550"/>
                  </a:lnTo>
                  <a:lnTo>
                    <a:pt x="1470" y="4550"/>
                  </a:lnTo>
                  <a:lnTo>
                    <a:pt x="1476" y="4548"/>
                  </a:lnTo>
                  <a:lnTo>
                    <a:pt x="1488" y="4540"/>
                  </a:lnTo>
                  <a:lnTo>
                    <a:pt x="1502" y="4532"/>
                  </a:lnTo>
                  <a:lnTo>
                    <a:pt x="1508" y="4526"/>
                  </a:lnTo>
                  <a:lnTo>
                    <a:pt x="1512" y="4520"/>
                  </a:lnTo>
                  <a:lnTo>
                    <a:pt x="1516" y="4510"/>
                  </a:lnTo>
                  <a:lnTo>
                    <a:pt x="1518" y="4502"/>
                  </a:lnTo>
                  <a:lnTo>
                    <a:pt x="1518" y="4484"/>
                  </a:lnTo>
                  <a:lnTo>
                    <a:pt x="1516" y="4476"/>
                  </a:lnTo>
                  <a:lnTo>
                    <a:pt x="1514" y="4472"/>
                  </a:lnTo>
                  <a:lnTo>
                    <a:pt x="1512" y="4466"/>
                  </a:lnTo>
                  <a:lnTo>
                    <a:pt x="1512" y="4462"/>
                  </a:lnTo>
                  <a:lnTo>
                    <a:pt x="1510" y="4458"/>
                  </a:lnTo>
                  <a:lnTo>
                    <a:pt x="1508" y="4454"/>
                  </a:lnTo>
                  <a:close/>
                  <a:moveTo>
                    <a:pt x="1946" y="4308"/>
                  </a:moveTo>
                  <a:lnTo>
                    <a:pt x="1946" y="4308"/>
                  </a:lnTo>
                  <a:lnTo>
                    <a:pt x="1942" y="4310"/>
                  </a:lnTo>
                  <a:lnTo>
                    <a:pt x="1940" y="4316"/>
                  </a:lnTo>
                  <a:lnTo>
                    <a:pt x="1940" y="4322"/>
                  </a:lnTo>
                  <a:lnTo>
                    <a:pt x="1942" y="4328"/>
                  </a:lnTo>
                  <a:lnTo>
                    <a:pt x="1944" y="4328"/>
                  </a:lnTo>
                  <a:lnTo>
                    <a:pt x="1946" y="4326"/>
                  </a:lnTo>
                  <a:lnTo>
                    <a:pt x="1948" y="4320"/>
                  </a:lnTo>
                  <a:lnTo>
                    <a:pt x="1950" y="4312"/>
                  </a:lnTo>
                  <a:lnTo>
                    <a:pt x="1948" y="4310"/>
                  </a:lnTo>
                  <a:lnTo>
                    <a:pt x="1946" y="4308"/>
                  </a:lnTo>
                  <a:close/>
                  <a:moveTo>
                    <a:pt x="1996" y="4488"/>
                  </a:moveTo>
                  <a:lnTo>
                    <a:pt x="1996" y="4488"/>
                  </a:lnTo>
                  <a:lnTo>
                    <a:pt x="1994" y="4492"/>
                  </a:lnTo>
                  <a:lnTo>
                    <a:pt x="1994" y="4496"/>
                  </a:lnTo>
                  <a:lnTo>
                    <a:pt x="1994" y="4504"/>
                  </a:lnTo>
                  <a:lnTo>
                    <a:pt x="1998" y="4508"/>
                  </a:lnTo>
                  <a:lnTo>
                    <a:pt x="2000" y="4510"/>
                  </a:lnTo>
                  <a:lnTo>
                    <a:pt x="2002" y="4508"/>
                  </a:lnTo>
                  <a:lnTo>
                    <a:pt x="2004" y="4506"/>
                  </a:lnTo>
                  <a:lnTo>
                    <a:pt x="2004" y="4502"/>
                  </a:lnTo>
                  <a:lnTo>
                    <a:pt x="2004" y="4494"/>
                  </a:lnTo>
                  <a:lnTo>
                    <a:pt x="2000" y="4488"/>
                  </a:lnTo>
                  <a:lnTo>
                    <a:pt x="1998" y="4488"/>
                  </a:lnTo>
                  <a:lnTo>
                    <a:pt x="1996" y="4488"/>
                  </a:lnTo>
                  <a:close/>
                  <a:moveTo>
                    <a:pt x="1980" y="4454"/>
                  </a:moveTo>
                  <a:lnTo>
                    <a:pt x="1980" y="4454"/>
                  </a:lnTo>
                  <a:lnTo>
                    <a:pt x="1982" y="4454"/>
                  </a:lnTo>
                  <a:lnTo>
                    <a:pt x="1984" y="4454"/>
                  </a:lnTo>
                  <a:lnTo>
                    <a:pt x="1982" y="4448"/>
                  </a:lnTo>
                  <a:lnTo>
                    <a:pt x="1980" y="4448"/>
                  </a:lnTo>
                  <a:lnTo>
                    <a:pt x="1978" y="4448"/>
                  </a:lnTo>
                  <a:lnTo>
                    <a:pt x="1978" y="4450"/>
                  </a:lnTo>
                  <a:lnTo>
                    <a:pt x="1980" y="4454"/>
                  </a:lnTo>
                  <a:close/>
                  <a:moveTo>
                    <a:pt x="1954" y="4386"/>
                  </a:moveTo>
                  <a:lnTo>
                    <a:pt x="1954" y="4386"/>
                  </a:lnTo>
                  <a:lnTo>
                    <a:pt x="1952" y="4390"/>
                  </a:lnTo>
                  <a:lnTo>
                    <a:pt x="1952" y="4394"/>
                  </a:lnTo>
                  <a:lnTo>
                    <a:pt x="1954" y="4396"/>
                  </a:lnTo>
                  <a:lnTo>
                    <a:pt x="1958" y="4396"/>
                  </a:lnTo>
                  <a:lnTo>
                    <a:pt x="1960" y="4394"/>
                  </a:lnTo>
                  <a:lnTo>
                    <a:pt x="1958" y="4390"/>
                  </a:lnTo>
                  <a:lnTo>
                    <a:pt x="1958" y="4386"/>
                  </a:lnTo>
                  <a:lnTo>
                    <a:pt x="1956" y="4386"/>
                  </a:lnTo>
                  <a:lnTo>
                    <a:pt x="1954" y="4386"/>
                  </a:lnTo>
                  <a:close/>
                  <a:moveTo>
                    <a:pt x="2078" y="4702"/>
                  </a:moveTo>
                  <a:lnTo>
                    <a:pt x="2078" y="4702"/>
                  </a:lnTo>
                  <a:lnTo>
                    <a:pt x="2078" y="4706"/>
                  </a:lnTo>
                  <a:lnTo>
                    <a:pt x="2080" y="4710"/>
                  </a:lnTo>
                  <a:lnTo>
                    <a:pt x="2084" y="4714"/>
                  </a:lnTo>
                  <a:lnTo>
                    <a:pt x="2090" y="4720"/>
                  </a:lnTo>
                  <a:lnTo>
                    <a:pt x="2102" y="4728"/>
                  </a:lnTo>
                  <a:lnTo>
                    <a:pt x="2106" y="4730"/>
                  </a:lnTo>
                  <a:lnTo>
                    <a:pt x="2106" y="4726"/>
                  </a:lnTo>
                  <a:lnTo>
                    <a:pt x="2102" y="4716"/>
                  </a:lnTo>
                  <a:lnTo>
                    <a:pt x="2094" y="4706"/>
                  </a:lnTo>
                  <a:lnTo>
                    <a:pt x="2084" y="4700"/>
                  </a:lnTo>
                  <a:lnTo>
                    <a:pt x="2080" y="4700"/>
                  </a:lnTo>
                  <a:lnTo>
                    <a:pt x="2078" y="4702"/>
                  </a:lnTo>
                  <a:close/>
                  <a:moveTo>
                    <a:pt x="2508" y="4960"/>
                  </a:moveTo>
                  <a:lnTo>
                    <a:pt x="2508" y="4960"/>
                  </a:lnTo>
                  <a:lnTo>
                    <a:pt x="2502" y="4956"/>
                  </a:lnTo>
                  <a:lnTo>
                    <a:pt x="2500" y="4950"/>
                  </a:lnTo>
                  <a:lnTo>
                    <a:pt x="2496" y="4932"/>
                  </a:lnTo>
                  <a:lnTo>
                    <a:pt x="2494" y="4924"/>
                  </a:lnTo>
                  <a:lnTo>
                    <a:pt x="2490" y="4918"/>
                  </a:lnTo>
                  <a:lnTo>
                    <a:pt x="2484" y="4914"/>
                  </a:lnTo>
                  <a:lnTo>
                    <a:pt x="2476" y="4912"/>
                  </a:lnTo>
                  <a:lnTo>
                    <a:pt x="2466" y="4916"/>
                  </a:lnTo>
                  <a:lnTo>
                    <a:pt x="2464" y="4920"/>
                  </a:lnTo>
                  <a:lnTo>
                    <a:pt x="2464" y="4926"/>
                  </a:lnTo>
                  <a:lnTo>
                    <a:pt x="2462" y="4928"/>
                  </a:lnTo>
                  <a:lnTo>
                    <a:pt x="2460" y="4932"/>
                  </a:lnTo>
                  <a:lnTo>
                    <a:pt x="2456" y="4936"/>
                  </a:lnTo>
                  <a:lnTo>
                    <a:pt x="2454" y="4938"/>
                  </a:lnTo>
                  <a:lnTo>
                    <a:pt x="2454" y="4940"/>
                  </a:lnTo>
                  <a:lnTo>
                    <a:pt x="2456" y="4942"/>
                  </a:lnTo>
                  <a:lnTo>
                    <a:pt x="2464" y="4944"/>
                  </a:lnTo>
                  <a:lnTo>
                    <a:pt x="2474" y="4942"/>
                  </a:lnTo>
                  <a:lnTo>
                    <a:pt x="2478" y="4944"/>
                  </a:lnTo>
                  <a:lnTo>
                    <a:pt x="2480" y="4948"/>
                  </a:lnTo>
                  <a:lnTo>
                    <a:pt x="2484" y="4958"/>
                  </a:lnTo>
                  <a:lnTo>
                    <a:pt x="2488" y="4972"/>
                  </a:lnTo>
                  <a:lnTo>
                    <a:pt x="2490" y="4976"/>
                  </a:lnTo>
                  <a:lnTo>
                    <a:pt x="2494" y="4978"/>
                  </a:lnTo>
                  <a:lnTo>
                    <a:pt x="2502" y="4984"/>
                  </a:lnTo>
                  <a:lnTo>
                    <a:pt x="2508" y="4988"/>
                  </a:lnTo>
                  <a:lnTo>
                    <a:pt x="2512" y="4990"/>
                  </a:lnTo>
                  <a:lnTo>
                    <a:pt x="2516" y="4990"/>
                  </a:lnTo>
                  <a:lnTo>
                    <a:pt x="2518" y="4990"/>
                  </a:lnTo>
                  <a:lnTo>
                    <a:pt x="2520" y="4988"/>
                  </a:lnTo>
                  <a:lnTo>
                    <a:pt x="2518" y="4984"/>
                  </a:lnTo>
                  <a:lnTo>
                    <a:pt x="2516" y="4978"/>
                  </a:lnTo>
                  <a:lnTo>
                    <a:pt x="2514" y="4976"/>
                  </a:lnTo>
                  <a:lnTo>
                    <a:pt x="2516" y="4974"/>
                  </a:lnTo>
                  <a:lnTo>
                    <a:pt x="2518" y="4970"/>
                  </a:lnTo>
                  <a:lnTo>
                    <a:pt x="2518" y="4966"/>
                  </a:lnTo>
                  <a:lnTo>
                    <a:pt x="2514" y="4964"/>
                  </a:lnTo>
                  <a:lnTo>
                    <a:pt x="2508" y="4960"/>
                  </a:lnTo>
                  <a:close/>
                  <a:moveTo>
                    <a:pt x="2428" y="4870"/>
                  </a:moveTo>
                  <a:lnTo>
                    <a:pt x="2428" y="4870"/>
                  </a:lnTo>
                  <a:lnTo>
                    <a:pt x="2432" y="4868"/>
                  </a:lnTo>
                  <a:lnTo>
                    <a:pt x="2434" y="4862"/>
                  </a:lnTo>
                  <a:lnTo>
                    <a:pt x="2434" y="4858"/>
                  </a:lnTo>
                  <a:lnTo>
                    <a:pt x="2432" y="4856"/>
                  </a:lnTo>
                  <a:lnTo>
                    <a:pt x="2430" y="4856"/>
                  </a:lnTo>
                  <a:lnTo>
                    <a:pt x="2426" y="4858"/>
                  </a:lnTo>
                  <a:lnTo>
                    <a:pt x="2424" y="4860"/>
                  </a:lnTo>
                  <a:lnTo>
                    <a:pt x="2420" y="4866"/>
                  </a:lnTo>
                  <a:lnTo>
                    <a:pt x="2420" y="4868"/>
                  </a:lnTo>
                  <a:lnTo>
                    <a:pt x="2420" y="4872"/>
                  </a:lnTo>
                  <a:lnTo>
                    <a:pt x="2424" y="4872"/>
                  </a:lnTo>
                  <a:lnTo>
                    <a:pt x="2428" y="4870"/>
                  </a:lnTo>
                  <a:close/>
                  <a:moveTo>
                    <a:pt x="2450" y="4852"/>
                  </a:moveTo>
                  <a:lnTo>
                    <a:pt x="2450" y="4852"/>
                  </a:lnTo>
                  <a:lnTo>
                    <a:pt x="2444" y="4848"/>
                  </a:lnTo>
                  <a:lnTo>
                    <a:pt x="2434" y="4840"/>
                  </a:lnTo>
                  <a:lnTo>
                    <a:pt x="2430" y="4836"/>
                  </a:lnTo>
                  <a:lnTo>
                    <a:pt x="2428" y="4838"/>
                  </a:lnTo>
                  <a:lnTo>
                    <a:pt x="2428" y="4846"/>
                  </a:lnTo>
                  <a:lnTo>
                    <a:pt x="2430" y="4848"/>
                  </a:lnTo>
                  <a:lnTo>
                    <a:pt x="2432" y="4850"/>
                  </a:lnTo>
                  <a:lnTo>
                    <a:pt x="2438" y="4854"/>
                  </a:lnTo>
                  <a:lnTo>
                    <a:pt x="2446" y="4854"/>
                  </a:lnTo>
                  <a:lnTo>
                    <a:pt x="2450" y="4852"/>
                  </a:lnTo>
                  <a:close/>
                  <a:moveTo>
                    <a:pt x="2378" y="4806"/>
                  </a:moveTo>
                  <a:lnTo>
                    <a:pt x="2378" y="4806"/>
                  </a:lnTo>
                  <a:lnTo>
                    <a:pt x="2376" y="4806"/>
                  </a:lnTo>
                  <a:lnTo>
                    <a:pt x="2376" y="4810"/>
                  </a:lnTo>
                  <a:lnTo>
                    <a:pt x="2376" y="4812"/>
                  </a:lnTo>
                  <a:lnTo>
                    <a:pt x="2378" y="4814"/>
                  </a:lnTo>
                  <a:lnTo>
                    <a:pt x="2382" y="4814"/>
                  </a:lnTo>
                  <a:lnTo>
                    <a:pt x="2382" y="4810"/>
                  </a:lnTo>
                  <a:lnTo>
                    <a:pt x="2380" y="4806"/>
                  </a:lnTo>
                  <a:lnTo>
                    <a:pt x="2378" y="4806"/>
                  </a:lnTo>
                  <a:close/>
                  <a:moveTo>
                    <a:pt x="2422" y="4774"/>
                  </a:moveTo>
                  <a:lnTo>
                    <a:pt x="2422" y="4774"/>
                  </a:lnTo>
                  <a:lnTo>
                    <a:pt x="2414" y="4778"/>
                  </a:lnTo>
                  <a:lnTo>
                    <a:pt x="2412" y="4782"/>
                  </a:lnTo>
                  <a:lnTo>
                    <a:pt x="2410" y="4784"/>
                  </a:lnTo>
                  <a:lnTo>
                    <a:pt x="2406" y="4788"/>
                  </a:lnTo>
                  <a:lnTo>
                    <a:pt x="2406" y="4790"/>
                  </a:lnTo>
                  <a:lnTo>
                    <a:pt x="2410" y="4792"/>
                  </a:lnTo>
                  <a:lnTo>
                    <a:pt x="2414" y="4790"/>
                  </a:lnTo>
                  <a:lnTo>
                    <a:pt x="2420" y="4796"/>
                  </a:lnTo>
                  <a:lnTo>
                    <a:pt x="2416" y="4796"/>
                  </a:lnTo>
                  <a:lnTo>
                    <a:pt x="2414" y="4796"/>
                  </a:lnTo>
                  <a:lnTo>
                    <a:pt x="2414" y="4798"/>
                  </a:lnTo>
                  <a:lnTo>
                    <a:pt x="2414" y="4800"/>
                  </a:lnTo>
                  <a:lnTo>
                    <a:pt x="2418" y="4804"/>
                  </a:lnTo>
                  <a:lnTo>
                    <a:pt x="2420" y="4804"/>
                  </a:lnTo>
                  <a:lnTo>
                    <a:pt x="2422" y="4802"/>
                  </a:lnTo>
                  <a:lnTo>
                    <a:pt x="2420" y="4798"/>
                  </a:lnTo>
                  <a:lnTo>
                    <a:pt x="2432" y="4808"/>
                  </a:lnTo>
                  <a:lnTo>
                    <a:pt x="2436" y="4808"/>
                  </a:lnTo>
                  <a:lnTo>
                    <a:pt x="2438" y="4804"/>
                  </a:lnTo>
                  <a:lnTo>
                    <a:pt x="2438" y="4798"/>
                  </a:lnTo>
                  <a:lnTo>
                    <a:pt x="2438" y="4790"/>
                  </a:lnTo>
                  <a:lnTo>
                    <a:pt x="2436" y="4782"/>
                  </a:lnTo>
                  <a:lnTo>
                    <a:pt x="2434" y="4776"/>
                  </a:lnTo>
                  <a:lnTo>
                    <a:pt x="2428" y="4774"/>
                  </a:lnTo>
                  <a:lnTo>
                    <a:pt x="2422" y="4774"/>
                  </a:lnTo>
                  <a:close/>
                  <a:moveTo>
                    <a:pt x="2384" y="4796"/>
                  </a:moveTo>
                  <a:lnTo>
                    <a:pt x="2384" y="4796"/>
                  </a:lnTo>
                  <a:lnTo>
                    <a:pt x="2384" y="4798"/>
                  </a:lnTo>
                  <a:lnTo>
                    <a:pt x="2384" y="4802"/>
                  </a:lnTo>
                  <a:lnTo>
                    <a:pt x="2386" y="4806"/>
                  </a:lnTo>
                  <a:lnTo>
                    <a:pt x="2390" y="4806"/>
                  </a:lnTo>
                  <a:lnTo>
                    <a:pt x="2392" y="4806"/>
                  </a:lnTo>
                  <a:lnTo>
                    <a:pt x="2390" y="4802"/>
                  </a:lnTo>
                  <a:lnTo>
                    <a:pt x="2388" y="4798"/>
                  </a:lnTo>
                  <a:lnTo>
                    <a:pt x="2384" y="4796"/>
                  </a:lnTo>
                  <a:close/>
                  <a:moveTo>
                    <a:pt x="2578" y="4662"/>
                  </a:moveTo>
                  <a:lnTo>
                    <a:pt x="2578" y="4662"/>
                  </a:lnTo>
                  <a:lnTo>
                    <a:pt x="2580" y="4662"/>
                  </a:lnTo>
                  <a:lnTo>
                    <a:pt x="2584" y="4660"/>
                  </a:lnTo>
                  <a:lnTo>
                    <a:pt x="2584" y="4650"/>
                  </a:lnTo>
                  <a:lnTo>
                    <a:pt x="2584" y="4640"/>
                  </a:lnTo>
                  <a:lnTo>
                    <a:pt x="2582" y="4634"/>
                  </a:lnTo>
                  <a:lnTo>
                    <a:pt x="2578" y="4634"/>
                  </a:lnTo>
                  <a:lnTo>
                    <a:pt x="2574" y="4640"/>
                  </a:lnTo>
                  <a:lnTo>
                    <a:pt x="2570" y="4646"/>
                  </a:lnTo>
                  <a:lnTo>
                    <a:pt x="2572" y="4650"/>
                  </a:lnTo>
                  <a:lnTo>
                    <a:pt x="2574" y="4652"/>
                  </a:lnTo>
                  <a:lnTo>
                    <a:pt x="2578" y="4656"/>
                  </a:lnTo>
                  <a:lnTo>
                    <a:pt x="2576" y="4658"/>
                  </a:lnTo>
                  <a:lnTo>
                    <a:pt x="2574" y="4660"/>
                  </a:lnTo>
                  <a:lnTo>
                    <a:pt x="2578" y="4662"/>
                  </a:lnTo>
                  <a:close/>
                  <a:moveTo>
                    <a:pt x="2136" y="4766"/>
                  </a:moveTo>
                  <a:lnTo>
                    <a:pt x="2136" y="4766"/>
                  </a:lnTo>
                  <a:lnTo>
                    <a:pt x="2134" y="4768"/>
                  </a:lnTo>
                  <a:lnTo>
                    <a:pt x="2134" y="4772"/>
                  </a:lnTo>
                  <a:lnTo>
                    <a:pt x="2138" y="4782"/>
                  </a:lnTo>
                  <a:lnTo>
                    <a:pt x="2154" y="4806"/>
                  </a:lnTo>
                  <a:lnTo>
                    <a:pt x="2158" y="4812"/>
                  </a:lnTo>
                  <a:lnTo>
                    <a:pt x="2162" y="4812"/>
                  </a:lnTo>
                  <a:lnTo>
                    <a:pt x="2164" y="4810"/>
                  </a:lnTo>
                  <a:lnTo>
                    <a:pt x="2166" y="4806"/>
                  </a:lnTo>
                  <a:lnTo>
                    <a:pt x="2166" y="4794"/>
                  </a:lnTo>
                  <a:lnTo>
                    <a:pt x="2164" y="4790"/>
                  </a:lnTo>
                  <a:lnTo>
                    <a:pt x="2160" y="4786"/>
                  </a:lnTo>
                  <a:lnTo>
                    <a:pt x="2154" y="4780"/>
                  </a:lnTo>
                  <a:lnTo>
                    <a:pt x="2150" y="4772"/>
                  </a:lnTo>
                  <a:lnTo>
                    <a:pt x="2144" y="4768"/>
                  </a:lnTo>
                  <a:lnTo>
                    <a:pt x="2140" y="4766"/>
                  </a:lnTo>
                  <a:lnTo>
                    <a:pt x="2136" y="4766"/>
                  </a:lnTo>
                  <a:close/>
                  <a:moveTo>
                    <a:pt x="2832" y="5258"/>
                  </a:moveTo>
                  <a:lnTo>
                    <a:pt x="2832" y="5258"/>
                  </a:lnTo>
                  <a:lnTo>
                    <a:pt x="2828" y="5254"/>
                  </a:lnTo>
                  <a:lnTo>
                    <a:pt x="2828" y="5248"/>
                  </a:lnTo>
                  <a:lnTo>
                    <a:pt x="2832" y="5234"/>
                  </a:lnTo>
                  <a:lnTo>
                    <a:pt x="2832" y="5226"/>
                  </a:lnTo>
                  <a:lnTo>
                    <a:pt x="2832" y="5220"/>
                  </a:lnTo>
                  <a:lnTo>
                    <a:pt x="2828" y="5214"/>
                  </a:lnTo>
                  <a:lnTo>
                    <a:pt x="2820" y="5212"/>
                  </a:lnTo>
                  <a:lnTo>
                    <a:pt x="2808" y="5212"/>
                  </a:lnTo>
                  <a:lnTo>
                    <a:pt x="2798" y="5214"/>
                  </a:lnTo>
                  <a:lnTo>
                    <a:pt x="2786" y="5216"/>
                  </a:lnTo>
                  <a:lnTo>
                    <a:pt x="2780" y="5216"/>
                  </a:lnTo>
                  <a:lnTo>
                    <a:pt x="2772" y="5212"/>
                  </a:lnTo>
                  <a:lnTo>
                    <a:pt x="2762" y="5208"/>
                  </a:lnTo>
                  <a:lnTo>
                    <a:pt x="2762" y="5206"/>
                  </a:lnTo>
                  <a:lnTo>
                    <a:pt x="2762" y="5204"/>
                  </a:lnTo>
                  <a:lnTo>
                    <a:pt x="2762" y="5196"/>
                  </a:lnTo>
                  <a:lnTo>
                    <a:pt x="2762" y="5190"/>
                  </a:lnTo>
                  <a:lnTo>
                    <a:pt x="2758" y="5184"/>
                  </a:lnTo>
                  <a:lnTo>
                    <a:pt x="2754" y="5178"/>
                  </a:lnTo>
                  <a:lnTo>
                    <a:pt x="2752" y="5174"/>
                  </a:lnTo>
                  <a:lnTo>
                    <a:pt x="2748" y="5174"/>
                  </a:lnTo>
                  <a:lnTo>
                    <a:pt x="2746" y="5176"/>
                  </a:lnTo>
                  <a:lnTo>
                    <a:pt x="2740" y="5178"/>
                  </a:lnTo>
                  <a:lnTo>
                    <a:pt x="2738" y="5178"/>
                  </a:lnTo>
                  <a:lnTo>
                    <a:pt x="2734" y="5174"/>
                  </a:lnTo>
                  <a:lnTo>
                    <a:pt x="2730" y="5168"/>
                  </a:lnTo>
                  <a:lnTo>
                    <a:pt x="2728" y="5170"/>
                  </a:lnTo>
                  <a:lnTo>
                    <a:pt x="2726" y="5170"/>
                  </a:lnTo>
                  <a:lnTo>
                    <a:pt x="2720" y="5166"/>
                  </a:lnTo>
                  <a:lnTo>
                    <a:pt x="2718" y="5164"/>
                  </a:lnTo>
                  <a:lnTo>
                    <a:pt x="2714" y="5162"/>
                  </a:lnTo>
                  <a:lnTo>
                    <a:pt x="2708" y="5164"/>
                  </a:lnTo>
                  <a:lnTo>
                    <a:pt x="2704" y="5166"/>
                  </a:lnTo>
                  <a:lnTo>
                    <a:pt x="2700" y="5166"/>
                  </a:lnTo>
                  <a:lnTo>
                    <a:pt x="2698" y="5162"/>
                  </a:lnTo>
                  <a:lnTo>
                    <a:pt x="2694" y="5154"/>
                  </a:lnTo>
                  <a:lnTo>
                    <a:pt x="2692" y="5150"/>
                  </a:lnTo>
                  <a:lnTo>
                    <a:pt x="2688" y="5148"/>
                  </a:lnTo>
                  <a:lnTo>
                    <a:pt x="2686" y="5150"/>
                  </a:lnTo>
                  <a:lnTo>
                    <a:pt x="2682" y="5152"/>
                  </a:lnTo>
                  <a:lnTo>
                    <a:pt x="2680" y="5156"/>
                  </a:lnTo>
                  <a:lnTo>
                    <a:pt x="2676" y="5166"/>
                  </a:lnTo>
                  <a:lnTo>
                    <a:pt x="2670" y="5178"/>
                  </a:lnTo>
                  <a:lnTo>
                    <a:pt x="2668" y="5180"/>
                  </a:lnTo>
                  <a:lnTo>
                    <a:pt x="2666" y="5180"/>
                  </a:lnTo>
                  <a:lnTo>
                    <a:pt x="2660" y="5176"/>
                  </a:lnTo>
                  <a:lnTo>
                    <a:pt x="2654" y="5174"/>
                  </a:lnTo>
                  <a:lnTo>
                    <a:pt x="2646" y="5172"/>
                  </a:lnTo>
                  <a:lnTo>
                    <a:pt x="2634" y="5174"/>
                  </a:lnTo>
                  <a:lnTo>
                    <a:pt x="2630" y="5174"/>
                  </a:lnTo>
                  <a:lnTo>
                    <a:pt x="2626" y="5176"/>
                  </a:lnTo>
                  <a:lnTo>
                    <a:pt x="2620" y="5174"/>
                  </a:lnTo>
                  <a:lnTo>
                    <a:pt x="2612" y="5172"/>
                  </a:lnTo>
                  <a:lnTo>
                    <a:pt x="2604" y="5172"/>
                  </a:lnTo>
                  <a:lnTo>
                    <a:pt x="2600" y="5170"/>
                  </a:lnTo>
                  <a:lnTo>
                    <a:pt x="2596" y="5168"/>
                  </a:lnTo>
                  <a:lnTo>
                    <a:pt x="2594" y="5162"/>
                  </a:lnTo>
                  <a:lnTo>
                    <a:pt x="2590" y="5154"/>
                  </a:lnTo>
                  <a:lnTo>
                    <a:pt x="2588" y="5148"/>
                  </a:lnTo>
                  <a:lnTo>
                    <a:pt x="2586" y="5144"/>
                  </a:lnTo>
                  <a:lnTo>
                    <a:pt x="2584" y="5144"/>
                  </a:lnTo>
                  <a:lnTo>
                    <a:pt x="2582" y="5144"/>
                  </a:lnTo>
                  <a:lnTo>
                    <a:pt x="2576" y="5146"/>
                  </a:lnTo>
                  <a:lnTo>
                    <a:pt x="2574" y="5146"/>
                  </a:lnTo>
                  <a:lnTo>
                    <a:pt x="2570" y="5142"/>
                  </a:lnTo>
                  <a:lnTo>
                    <a:pt x="2566" y="5140"/>
                  </a:lnTo>
                  <a:lnTo>
                    <a:pt x="2564" y="5140"/>
                  </a:lnTo>
                  <a:lnTo>
                    <a:pt x="2558" y="5140"/>
                  </a:lnTo>
                  <a:lnTo>
                    <a:pt x="2554" y="5142"/>
                  </a:lnTo>
                  <a:lnTo>
                    <a:pt x="2552" y="5140"/>
                  </a:lnTo>
                  <a:lnTo>
                    <a:pt x="2550" y="5138"/>
                  </a:lnTo>
                  <a:lnTo>
                    <a:pt x="2544" y="5132"/>
                  </a:lnTo>
                  <a:lnTo>
                    <a:pt x="2538" y="5128"/>
                  </a:lnTo>
                  <a:lnTo>
                    <a:pt x="2532" y="5128"/>
                  </a:lnTo>
                  <a:lnTo>
                    <a:pt x="2530" y="5130"/>
                  </a:lnTo>
                  <a:lnTo>
                    <a:pt x="2530" y="5132"/>
                  </a:lnTo>
                  <a:lnTo>
                    <a:pt x="2528" y="5136"/>
                  </a:lnTo>
                  <a:lnTo>
                    <a:pt x="2526" y="5136"/>
                  </a:lnTo>
                  <a:lnTo>
                    <a:pt x="2520" y="5136"/>
                  </a:lnTo>
                  <a:lnTo>
                    <a:pt x="2512" y="5132"/>
                  </a:lnTo>
                  <a:lnTo>
                    <a:pt x="2498" y="5130"/>
                  </a:lnTo>
                  <a:lnTo>
                    <a:pt x="2492" y="5130"/>
                  </a:lnTo>
                  <a:lnTo>
                    <a:pt x="2488" y="5132"/>
                  </a:lnTo>
                  <a:lnTo>
                    <a:pt x="2486" y="5136"/>
                  </a:lnTo>
                  <a:lnTo>
                    <a:pt x="2484" y="5140"/>
                  </a:lnTo>
                  <a:lnTo>
                    <a:pt x="2482" y="5150"/>
                  </a:lnTo>
                  <a:lnTo>
                    <a:pt x="2480" y="5152"/>
                  </a:lnTo>
                  <a:lnTo>
                    <a:pt x="2478" y="5154"/>
                  </a:lnTo>
                  <a:lnTo>
                    <a:pt x="2474" y="5156"/>
                  </a:lnTo>
                  <a:lnTo>
                    <a:pt x="2472" y="5160"/>
                  </a:lnTo>
                  <a:lnTo>
                    <a:pt x="2472" y="5164"/>
                  </a:lnTo>
                  <a:lnTo>
                    <a:pt x="2464" y="5164"/>
                  </a:lnTo>
                  <a:lnTo>
                    <a:pt x="2460" y="5166"/>
                  </a:lnTo>
                  <a:lnTo>
                    <a:pt x="2458" y="5168"/>
                  </a:lnTo>
                  <a:lnTo>
                    <a:pt x="2460" y="5172"/>
                  </a:lnTo>
                  <a:lnTo>
                    <a:pt x="2464" y="5174"/>
                  </a:lnTo>
                  <a:lnTo>
                    <a:pt x="2474" y="5174"/>
                  </a:lnTo>
                  <a:lnTo>
                    <a:pt x="2482" y="5174"/>
                  </a:lnTo>
                  <a:lnTo>
                    <a:pt x="2490" y="5174"/>
                  </a:lnTo>
                  <a:lnTo>
                    <a:pt x="2494" y="5174"/>
                  </a:lnTo>
                  <a:lnTo>
                    <a:pt x="2496" y="5178"/>
                  </a:lnTo>
                  <a:lnTo>
                    <a:pt x="2500" y="5180"/>
                  </a:lnTo>
                  <a:lnTo>
                    <a:pt x="2504" y="5180"/>
                  </a:lnTo>
                  <a:lnTo>
                    <a:pt x="2510" y="5180"/>
                  </a:lnTo>
                  <a:lnTo>
                    <a:pt x="2512" y="5180"/>
                  </a:lnTo>
                  <a:lnTo>
                    <a:pt x="2508" y="5188"/>
                  </a:lnTo>
                  <a:lnTo>
                    <a:pt x="2506" y="5194"/>
                  </a:lnTo>
                  <a:lnTo>
                    <a:pt x="2508" y="5198"/>
                  </a:lnTo>
                  <a:lnTo>
                    <a:pt x="2510" y="5200"/>
                  </a:lnTo>
                  <a:lnTo>
                    <a:pt x="2516" y="5200"/>
                  </a:lnTo>
                  <a:lnTo>
                    <a:pt x="2536" y="5204"/>
                  </a:lnTo>
                  <a:lnTo>
                    <a:pt x="2550" y="5210"/>
                  </a:lnTo>
                  <a:lnTo>
                    <a:pt x="2570" y="5218"/>
                  </a:lnTo>
                  <a:lnTo>
                    <a:pt x="2576" y="5220"/>
                  </a:lnTo>
                  <a:lnTo>
                    <a:pt x="2584" y="5220"/>
                  </a:lnTo>
                  <a:lnTo>
                    <a:pt x="2588" y="5220"/>
                  </a:lnTo>
                  <a:lnTo>
                    <a:pt x="2594" y="5218"/>
                  </a:lnTo>
                  <a:lnTo>
                    <a:pt x="2602" y="5214"/>
                  </a:lnTo>
                  <a:lnTo>
                    <a:pt x="2606" y="5214"/>
                  </a:lnTo>
                  <a:lnTo>
                    <a:pt x="2608" y="5214"/>
                  </a:lnTo>
                  <a:lnTo>
                    <a:pt x="2614" y="5218"/>
                  </a:lnTo>
                  <a:lnTo>
                    <a:pt x="2620" y="5216"/>
                  </a:lnTo>
                  <a:lnTo>
                    <a:pt x="2628" y="5216"/>
                  </a:lnTo>
                  <a:lnTo>
                    <a:pt x="2642" y="5218"/>
                  </a:lnTo>
                  <a:lnTo>
                    <a:pt x="2648" y="5220"/>
                  </a:lnTo>
                  <a:lnTo>
                    <a:pt x="2654" y="5224"/>
                  </a:lnTo>
                  <a:lnTo>
                    <a:pt x="2662" y="5230"/>
                  </a:lnTo>
                  <a:lnTo>
                    <a:pt x="2668" y="5234"/>
                  </a:lnTo>
                  <a:lnTo>
                    <a:pt x="2676" y="5238"/>
                  </a:lnTo>
                  <a:lnTo>
                    <a:pt x="2690" y="5242"/>
                  </a:lnTo>
                  <a:lnTo>
                    <a:pt x="2706" y="5246"/>
                  </a:lnTo>
                  <a:lnTo>
                    <a:pt x="2722" y="5248"/>
                  </a:lnTo>
                  <a:lnTo>
                    <a:pt x="2726" y="5246"/>
                  </a:lnTo>
                  <a:lnTo>
                    <a:pt x="2728" y="5244"/>
                  </a:lnTo>
                  <a:lnTo>
                    <a:pt x="2732" y="5244"/>
                  </a:lnTo>
                  <a:lnTo>
                    <a:pt x="2752" y="5248"/>
                  </a:lnTo>
                  <a:lnTo>
                    <a:pt x="2764" y="5250"/>
                  </a:lnTo>
                  <a:lnTo>
                    <a:pt x="2770" y="5248"/>
                  </a:lnTo>
                  <a:lnTo>
                    <a:pt x="2772" y="5246"/>
                  </a:lnTo>
                  <a:lnTo>
                    <a:pt x="2774" y="5244"/>
                  </a:lnTo>
                  <a:lnTo>
                    <a:pt x="2774" y="5242"/>
                  </a:lnTo>
                  <a:lnTo>
                    <a:pt x="2776" y="5242"/>
                  </a:lnTo>
                  <a:lnTo>
                    <a:pt x="2794" y="5250"/>
                  </a:lnTo>
                  <a:lnTo>
                    <a:pt x="2806" y="5256"/>
                  </a:lnTo>
                  <a:lnTo>
                    <a:pt x="2814" y="5258"/>
                  </a:lnTo>
                  <a:lnTo>
                    <a:pt x="2820" y="5260"/>
                  </a:lnTo>
                  <a:lnTo>
                    <a:pt x="2828" y="5264"/>
                  </a:lnTo>
                  <a:lnTo>
                    <a:pt x="2834" y="5268"/>
                  </a:lnTo>
                  <a:lnTo>
                    <a:pt x="2836" y="5268"/>
                  </a:lnTo>
                  <a:lnTo>
                    <a:pt x="2836" y="5266"/>
                  </a:lnTo>
                  <a:lnTo>
                    <a:pt x="2836" y="5262"/>
                  </a:lnTo>
                  <a:lnTo>
                    <a:pt x="2832" y="5258"/>
                  </a:lnTo>
                  <a:close/>
                  <a:moveTo>
                    <a:pt x="2398" y="4778"/>
                  </a:moveTo>
                  <a:lnTo>
                    <a:pt x="2398" y="4778"/>
                  </a:lnTo>
                  <a:lnTo>
                    <a:pt x="2400" y="4780"/>
                  </a:lnTo>
                  <a:lnTo>
                    <a:pt x="2402" y="4780"/>
                  </a:lnTo>
                  <a:lnTo>
                    <a:pt x="2406" y="4780"/>
                  </a:lnTo>
                  <a:lnTo>
                    <a:pt x="2410" y="4776"/>
                  </a:lnTo>
                  <a:lnTo>
                    <a:pt x="2410" y="4774"/>
                  </a:lnTo>
                  <a:lnTo>
                    <a:pt x="2408" y="4772"/>
                  </a:lnTo>
                  <a:lnTo>
                    <a:pt x="2402" y="4772"/>
                  </a:lnTo>
                  <a:lnTo>
                    <a:pt x="2398" y="4774"/>
                  </a:lnTo>
                  <a:lnTo>
                    <a:pt x="2398" y="4776"/>
                  </a:lnTo>
                  <a:lnTo>
                    <a:pt x="2398" y="4778"/>
                  </a:lnTo>
                  <a:close/>
                  <a:moveTo>
                    <a:pt x="2330" y="4760"/>
                  </a:moveTo>
                  <a:lnTo>
                    <a:pt x="2330" y="4760"/>
                  </a:lnTo>
                  <a:lnTo>
                    <a:pt x="2330" y="4762"/>
                  </a:lnTo>
                  <a:lnTo>
                    <a:pt x="2332" y="4764"/>
                  </a:lnTo>
                  <a:lnTo>
                    <a:pt x="2340" y="4770"/>
                  </a:lnTo>
                  <a:lnTo>
                    <a:pt x="2348" y="4774"/>
                  </a:lnTo>
                  <a:lnTo>
                    <a:pt x="2350" y="4774"/>
                  </a:lnTo>
                  <a:lnTo>
                    <a:pt x="2350" y="4770"/>
                  </a:lnTo>
                  <a:lnTo>
                    <a:pt x="2350" y="4768"/>
                  </a:lnTo>
                  <a:lnTo>
                    <a:pt x="2346" y="4764"/>
                  </a:lnTo>
                  <a:lnTo>
                    <a:pt x="2340" y="4760"/>
                  </a:lnTo>
                  <a:lnTo>
                    <a:pt x="2334" y="4758"/>
                  </a:lnTo>
                  <a:lnTo>
                    <a:pt x="2332" y="4758"/>
                  </a:lnTo>
                  <a:lnTo>
                    <a:pt x="2330" y="4760"/>
                  </a:lnTo>
                  <a:close/>
                  <a:moveTo>
                    <a:pt x="2230" y="4942"/>
                  </a:moveTo>
                  <a:lnTo>
                    <a:pt x="2230" y="4942"/>
                  </a:lnTo>
                  <a:lnTo>
                    <a:pt x="2230" y="4944"/>
                  </a:lnTo>
                  <a:lnTo>
                    <a:pt x="2230" y="4946"/>
                  </a:lnTo>
                  <a:lnTo>
                    <a:pt x="2234" y="4952"/>
                  </a:lnTo>
                  <a:lnTo>
                    <a:pt x="2238" y="4956"/>
                  </a:lnTo>
                  <a:lnTo>
                    <a:pt x="2242" y="4956"/>
                  </a:lnTo>
                  <a:lnTo>
                    <a:pt x="2244" y="4954"/>
                  </a:lnTo>
                  <a:lnTo>
                    <a:pt x="2244" y="4952"/>
                  </a:lnTo>
                  <a:lnTo>
                    <a:pt x="2244" y="4950"/>
                  </a:lnTo>
                  <a:lnTo>
                    <a:pt x="2240" y="4944"/>
                  </a:lnTo>
                  <a:lnTo>
                    <a:pt x="2236" y="4940"/>
                  </a:lnTo>
                  <a:lnTo>
                    <a:pt x="2232" y="4940"/>
                  </a:lnTo>
                  <a:lnTo>
                    <a:pt x="2230" y="4942"/>
                  </a:lnTo>
                  <a:close/>
                  <a:moveTo>
                    <a:pt x="2194" y="4886"/>
                  </a:moveTo>
                  <a:lnTo>
                    <a:pt x="2194" y="4886"/>
                  </a:lnTo>
                  <a:lnTo>
                    <a:pt x="2192" y="4890"/>
                  </a:lnTo>
                  <a:lnTo>
                    <a:pt x="2192" y="4896"/>
                  </a:lnTo>
                  <a:lnTo>
                    <a:pt x="2194" y="4904"/>
                  </a:lnTo>
                  <a:lnTo>
                    <a:pt x="2198" y="4910"/>
                  </a:lnTo>
                  <a:lnTo>
                    <a:pt x="2208" y="4920"/>
                  </a:lnTo>
                  <a:lnTo>
                    <a:pt x="2214" y="4924"/>
                  </a:lnTo>
                  <a:lnTo>
                    <a:pt x="2218" y="4924"/>
                  </a:lnTo>
                  <a:lnTo>
                    <a:pt x="2220" y="4920"/>
                  </a:lnTo>
                  <a:lnTo>
                    <a:pt x="2220" y="4914"/>
                  </a:lnTo>
                  <a:lnTo>
                    <a:pt x="2214" y="4900"/>
                  </a:lnTo>
                  <a:lnTo>
                    <a:pt x="2210" y="4894"/>
                  </a:lnTo>
                  <a:lnTo>
                    <a:pt x="2204" y="4888"/>
                  </a:lnTo>
                  <a:lnTo>
                    <a:pt x="2200" y="4886"/>
                  </a:lnTo>
                  <a:lnTo>
                    <a:pt x="2194" y="4886"/>
                  </a:lnTo>
                  <a:close/>
                  <a:moveTo>
                    <a:pt x="2182" y="4866"/>
                  </a:moveTo>
                  <a:lnTo>
                    <a:pt x="2182" y="4866"/>
                  </a:lnTo>
                  <a:lnTo>
                    <a:pt x="2184" y="4868"/>
                  </a:lnTo>
                  <a:lnTo>
                    <a:pt x="2186" y="4866"/>
                  </a:lnTo>
                  <a:lnTo>
                    <a:pt x="2188" y="4862"/>
                  </a:lnTo>
                  <a:lnTo>
                    <a:pt x="2188" y="4856"/>
                  </a:lnTo>
                  <a:lnTo>
                    <a:pt x="2186" y="4850"/>
                  </a:lnTo>
                  <a:lnTo>
                    <a:pt x="2184" y="4850"/>
                  </a:lnTo>
                  <a:lnTo>
                    <a:pt x="2182" y="4850"/>
                  </a:lnTo>
                  <a:lnTo>
                    <a:pt x="2180" y="4854"/>
                  </a:lnTo>
                  <a:lnTo>
                    <a:pt x="2180" y="4860"/>
                  </a:lnTo>
                  <a:lnTo>
                    <a:pt x="2180" y="4864"/>
                  </a:lnTo>
                  <a:lnTo>
                    <a:pt x="2182" y="4866"/>
                  </a:lnTo>
                  <a:close/>
                  <a:moveTo>
                    <a:pt x="2248" y="4964"/>
                  </a:moveTo>
                  <a:lnTo>
                    <a:pt x="2248" y="4964"/>
                  </a:lnTo>
                  <a:lnTo>
                    <a:pt x="2246" y="4968"/>
                  </a:lnTo>
                  <a:lnTo>
                    <a:pt x="2246" y="4974"/>
                  </a:lnTo>
                  <a:lnTo>
                    <a:pt x="2248" y="4976"/>
                  </a:lnTo>
                  <a:lnTo>
                    <a:pt x="2252" y="4978"/>
                  </a:lnTo>
                  <a:lnTo>
                    <a:pt x="2254" y="4978"/>
                  </a:lnTo>
                  <a:lnTo>
                    <a:pt x="2256" y="4980"/>
                  </a:lnTo>
                  <a:lnTo>
                    <a:pt x="2260" y="4990"/>
                  </a:lnTo>
                  <a:lnTo>
                    <a:pt x="2262" y="4996"/>
                  </a:lnTo>
                  <a:lnTo>
                    <a:pt x="2264" y="4996"/>
                  </a:lnTo>
                  <a:lnTo>
                    <a:pt x="2266" y="4994"/>
                  </a:lnTo>
                  <a:lnTo>
                    <a:pt x="2266" y="4990"/>
                  </a:lnTo>
                  <a:lnTo>
                    <a:pt x="2266" y="4984"/>
                  </a:lnTo>
                  <a:lnTo>
                    <a:pt x="2260" y="4974"/>
                  </a:lnTo>
                  <a:lnTo>
                    <a:pt x="2254" y="4964"/>
                  </a:lnTo>
                  <a:lnTo>
                    <a:pt x="2250" y="4964"/>
                  </a:lnTo>
                  <a:lnTo>
                    <a:pt x="2248" y="4964"/>
                  </a:lnTo>
                  <a:close/>
                  <a:moveTo>
                    <a:pt x="2354" y="4788"/>
                  </a:moveTo>
                  <a:lnTo>
                    <a:pt x="2354" y="4788"/>
                  </a:lnTo>
                  <a:lnTo>
                    <a:pt x="2352" y="4784"/>
                  </a:lnTo>
                  <a:lnTo>
                    <a:pt x="2350" y="4792"/>
                  </a:lnTo>
                  <a:lnTo>
                    <a:pt x="2348" y="4796"/>
                  </a:lnTo>
                  <a:lnTo>
                    <a:pt x="2348" y="4800"/>
                  </a:lnTo>
                  <a:lnTo>
                    <a:pt x="2352" y="4800"/>
                  </a:lnTo>
                  <a:lnTo>
                    <a:pt x="2358" y="4802"/>
                  </a:lnTo>
                  <a:lnTo>
                    <a:pt x="2364" y="4802"/>
                  </a:lnTo>
                  <a:lnTo>
                    <a:pt x="2370" y="4804"/>
                  </a:lnTo>
                  <a:lnTo>
                    <a:pt x="2372" y="4804"/>
                  </a:lnTo>
                  <a:lnTo>
                    <a:pt x="2372" y="4800"/>
                  </a:lnTo>
                  <a:lnTo>
                    <a:pt x="2372" y="4798"/>
                  </a:lnTo>
                  <a:lnTo>
                    <a:pt x="2370" y="4796"/>
                  </a:lnTo>
                  <a:lnTo>
                    <a:pt x="2364" y="4794"/>
                  </a:lnTo>
                  <a:lnTo>
                    <a:pt x="2358" y="4792"/>
                  </a:lnTo>
                  <a:lnTo>
                    <a:pt x="2354" y="4788"/>
                  </a:lnTo>
                  <a:close/>
                  <a:moveTo>
                    <a:pt x="2484" y="5128"/>
                  </a:moveTo>
                  <a:lnTo>
                    <a:pt x="2484" y="5128"/>
                  </a:lnTo>
                  <a:lnTo>
                    <a:pt x="2486" y="5124"/>
                  </a:lnTo>
                  <a:lnTo>
                    <a:pt x="2486" y="5120"/>
                  </a:lnTo>
                  <a:lnTo>
                    <a:pt x="2488" y="5108"/>
                  </a:lnTo>
                  <a:lnTo>
                    <a:pt x="2486" y="5092"/>
                  </a:lnTo>
                  <a:lnTo>
                    <a:pt x="2488" y="5076"/>
                  </a:lnTo>
                  <a:lnTo>
                    <a:pt x="2488" y="5062"/>
                  </a:lnTo>
                  <a:lnTo>
                    <a:pt x="2486" y="5056"/>
                  </a:lnTo>
                  <a:lnTo>
                    <a:pt x="2484" y="5050"/>
                  </a:lnTo>
                  <a:lnTo>
                    <a:pt x="2486" y="5038"/>
                  </a:lnTo>
                  <a:lnTo>
                    <a:pt x="2488" y="5028"/>
                  </a:lnTo>
                  <a:lnTo>
                    <a:pt x="2488" y="5020"/>
                  </a:lnTo>
                  <a:lnTo>
                    <a:pt x="2486" y="5014"/>
                  </a:lnTo>
                  <a:lnTo>
                    <a:pt x="2492" y="5004"/>
                  </a:lnTo>
                  <a:lnTo>
                    <a:pt x="2494" y="4998"/>
                  </a:lnTo>
                  <a:lnTo>
                    <a:pt x="2496" y="4994"/>
                  </a:lnTo>
                  <a:lnTo>
                    <a:pt x="2494" y="4990"/>
                  </a:lnTo>
                  <a:lnTo>
                    <a:pt x="2492" y="4988"/>
                  </a:lnTo>
                  <a:lnTo>
                    <a:pt x="2486" y="4982"/>
                  </a:lnTo>
                  <a:lnTo>
                    <a:pt x="2482" y="4978"/>
                  </a:lnTo>
                  <a:lnTo>
                    <a:pt x="2480" y="4972"/>
                  </a:lnTo>
                  <a:lnTo>
                    <a:pt x="2476" y="4962"/>
                  </a:lnTo>
                  <a:lnTo>
                    <a:pt x="2472" y="4956"/>
                  </a:lnTo>
                  <a:lnTo>
                    <a:pt x="2468" y="4954"/>
                  </a:lnTo>
                  <a:lnTo>
                    <a:pt x="2460" y="4956"/>
                  </a:lnTo>
                  <a:lnTo>
                    <a:pt x="2456" y="4958"/>
                  </a:lnTo>
                  <a:lnTo>
                    <a:pt x="2452" y="4956"/>
                  </a:lnTo>
                  <a:lnTo>
                    <a:pt x="2450" y="4956"/>
                  </a:lnTo>
                  <a:lnTo>
                    <a:pt x="2446" y="4958"/>
                  </a:lnTo>
                  <a:lnTo>
                    <a:pt x="2440" y="4962"/>
                  </a:lnTo>
                  <a:lnTo>
                    <a:pt x="2442" y="4956"/>
                  </a:lnTo>
                  <a:lnTo>
                    <a:pt x="2446" y="4946"/>
                  </a:lnTo>
                  <a:lnTo>
                    <a:pt x="2446" y="4942"/>
                  </a:lnTo>
                  <a:lnTo>
                    <a:pt x="2442" y="4940"/>
                  </a:lnTo>
                  <a:lnTo>
                    <a:pt x="2438" y="4938"/>
                  </a:lnTo>
                  <a:lnTo>
                    <a:pt x="2436" y="4932"/>
                  </a:lnTo>
                  <a:lnTo>
                    <a:pt x="2430" y="4914"/>
                  </a:lnTo>
                  <a:lnTo>
                    <a:pt x="2428" y="4904"/>
                  </a:lnTo>
                  <a:lnTo>
                    <a:pt x="2426" y="4898"/>
                  </a:lnTo>
                  <a:lnTo>
                    <a:pt x="2422" y="4892"/>
                  </a:lnTo>
                  <a:lnTo>
                    <a:pt x="2420" y="4890"/>
                  </a:lnTo>
                  <a:lnTo>
                    <a:pt x="2416" y="4890"/>
                  </a:lnTo>
                  <a:lnTo>
                    <a:pt x="2410" y="4890"/>
                  </a:lnTo>
                  <a:lnTo>
                    <a:pt x="2404" y="4890"/>
                  </a:lnTo>
                  <a:lnTo>
                    <a:pt x="2394" y="4884"/>
                  </a:lnTo>
                  <a:lnTo>
                    <a:pt x="2390" y="4880"/>
                  </a:lnTo>
                  <a:lnTo>
                    <a:pt x="2388" y="4876"/>
                  </a:lnTo>
                  <a:lnTo>
                    <a:pt x="2388" y="4872"/>
                  </a:lnTo>
                  <a:lnTo>
                    <a:pt x="2388" y="4868"/>
                  </a:lnTo>
                  <a:lnTo>
                    <a:pt x="2390" y="4862"/>
                  </a:lnTo>
                  <a:lnTo>
                    <a:pt x="2392" y="4858"/>
                  </a:lnTo>
                  <a:lnTo>
                    <a:pt x="2390" y="4852"/>
                  </a:lnTo>
                  <a:lnTo>
                    <a:pt x="2390" y="4848"/>
                  </a:lnTo>
                  <a:lnTo>
                    <a:pt x="2392" y="4846"/>
                  </a:lnTo>
                  <a:lnTo>
                    <a:pt x="2396" y="4844"/>
                  </a:lnTo>
                  <a:lnTo>
                    <a:pt x="2400" y="4842"/>
                  </a:lnTo>
                  <a:lnTo>
                    <a:pt x="2402" y="4836"/>
                  </a:lnTo>
                  <a:lnTo>
                    <a:pt x="2402" y="4832"/>
                  </a:lnTo>
                  <a:lnTo>
                    <a:pt x="2400" y="4826"/>
                  </a:lnTo>
                  <a:lnTo>
                    <a:pt x="2396" y="4822"/>
                  </a:lnTo>
                  <a:lnTo>
                    <a:pt x="2392" y="4818"/>
                  </a:lnTo>
                  <a:lnTo>
                    <a:pt x="2386" y="4816"/>
                  </a:lnTo>
                  <a:lnTo>
                    <a:pt x="2380" y="4818"/>
                  </a:lnTo>
                  <a:lnTo>
                    <a:pt x="2376" y="4820"/>
                  </a:lnTo>
                  <a:lnTo>
                    <a:pt x="2374" y="4820"/>
                  </a:lnTo>
                  <a:lnTo>
                    <a:pt x="2372" y="4814"/>
                  </a:lnTo>
                  <a:lnTo>
                    <a:pt x="2372" y="4812"/>
                  </a:lnTo>
                  <a:lnTo>
                    <a:pt x="2368" y="4808"/>
                  </a:lnTo>
                  <a:lnTo>
                    <a:pt x="2364" y="4806"/>
                  </a:lnTo>
                  <a:lnTo>
                    <a:pt x="2356" y="4804"/>
                  </a:lnTo>
                  <a:lnTo>
                    <a:pt x="2348" y="4802"/>
                  </a:lnTo>
                  <a:lnTo>
                    <a:pt x="2342" y="4796"/>
                  </a:lnTo>
                  <a:lnTo>
                    <a:pt x="2340" y="4790"/>
                  </a:lnTo>
                  <a:lnTo>
                    <a:pt x="2338" y="4784"/>
                  </a:lnTo>
                  <a:lnTo>
                    <a:pt x="2336" y="4776"/>
                  </a:lnTo>
                  <a:lnTo>
                    <a:pt x="2332" y="4768"/>
                  </a:lnTo>
                  <a:lnTo>
                    <a:pt x="2324" y="4762"/>
                  </a:lnTo>
                  <a:lnTo>
                    <a:pt x="2314" y="4758"/>
                  </a:lnTo>
                  <a:lnTo>
                    <a:pt x="2308" y="4756"/>
                  </a:lnTo>
                  <a:lnTo>
                    <a:pt x="2304" y="4754"/>
                  </a:lnTo>
                  <a:lnTo>
                    <a:pt x="2302" y="4748"/>
                  </a:lnTo>
                  <a:lnTo>
                    <a:pt x="2300" y="4740"/>
                  </a:lnTo>
                  <a:lnTo>
                    <a:pt x="2298" y="4738"/>
                  </a:lnTo>
                  <a:lnTo>
                    <a:pt x="2296" y="4734"/>
                  </a:lnTo>
                  <a:lnTo>
                    <a:pt x="2288" y="4728"/>
                  </a:lnTo>
                  <a:lnTo>
                    <a:pt x="2284" y="4728"/>
                  </a:lnTo>
                  <a:lnTo>
                    <a:pt x="2282" y="4730"/>
                  </a:lnTo>
                  <a:lnTo>
                    <a:pt x="2282" y="4732"/>
                  </a:lnTo>
                  <a:lnTo>
                    <a:pt x="2282" y="4740"/>
                  </a:lnTo>
                  <a:lnTo>
                    <a:pt x="2282" y="4742"/>
                  </a:lnTo>
                  <a:lnTo>
                    <a:pt x="2280" y="4740"/>
                  </a:lnTo>
                  <a:lnTo>
                    <a:pt x="2274" y="4736"/>
                  </a:lnTo>
                  <a:lnTo>
                    <a:pt x="2270" y="4732"/>
                  </a:lnTo>
                  <a:lnTo>
                    <a:pt x="2266" y="4728"/>
                  </a:lnTo>
                  <a:lnTo>
                    <a:pt x="2262" y="4718"/>
                  </a:lnTo>
                  <a:lnTo>
                    <a:pt x="2258" y="4710"/>
                  </a:lnTo>
                  <a:lnTo>
                    <a:pt x="2254" y="4708"/>
                  </a:lnTo>
                  <a:lnTo>
                    <a:pt x="2252" y="4708"/>
                  </a:lnTo>
                  <a:lnTo>
                    <a:pt x="2248" y="4702"/>
                  </a:lnTo>
                  <a:lnTo>
                    <a:pt x="2242" y="4692"/>
                  </a:lnTo>
                  <a:lnTo>
                    <a:pt x="2234" y="4680"/>
                  </a:lnTo>
                  <a:lnTo>
                    <a:pt x="2222" y="4670"/>
                  </a:lnTo>
                  <a:lnTo>
                    <a:pt x="2214" y="4666"/>
                  </a:lnTo>
                  <a:lnTo>
                    <a:pt x="2208" y="4664"/>
                  </a:lnTo>
                  <a:lnTo>
                    <a:pt x="2204" y="4662"/>
                  </a:lnTo>
                  <a:lnTo>
                    <a:pt x="2200" y="4658"/>
                  </a:lnTo>
                  <a:lnTo>
                    <a:pt x="2196" y="4652"/>
                  </a:lnTo>
                  <a:lnTo>
                    <a:pt x="2192" y="4646"/>
                  </a:lnTo>
                  <a:lnTo>
                    <a:pt x="2190" y="4644"/>
                  </a:lnTo>
                  <a:lnTo>
                    <a:pt x="2186" y="4642"/>
                  </a:lnTo>
                  <a:lnTo>
                    <a:pt x="2182" y="4640"/>
                  </a:lnTo>
                  <a:lnTo>
                    <a:pt x="2180" y="4638"/>
                  </a:lnTo>
                  <a:lnTo>
                    <a:pt x="2180" y="4632"/>
                  </a:lnTo>
                  <a:lnTo>
                    <a:pt x="2178" y="4626"/>
                  </a:lnTo>
                  <a:lnTo>
                    <a:pt x="2176" y="4624"/>
                  </a:lnTo>
                  <a:lnTo>
                    <a:pt x="2174" y="4622"/>
                  </a:lnTo>
                  <a:lnTo>
                    <a:pt x="2170" y="4620"/>
                  </a:lnTo>
                  <a:lnTo>
                    <a:pt x="2168" y="4618"/>
                  </a:lnTo>
                  <a:lnTo>
                    <a:pt x="2166" y="4612"/>
                  </a:lnTo>
                  <a:lnTo>
                    <a:pt x="2166" y="4604"/>
                  </a:lnTo>
                  <a:lnTo>
                    <a:pt x="2162" y="4598"/>
                  </a:lnTo>
                  <a:lnTo>
                    <a:pt x="2158" y="4592"/>
                  </a:lnTo>
                  <a:lnTo>
                    <a:pt x="2150" y="4582"/>
                  </a:lnTo>
                  <a:lnTo>
                    <a:pt x="2146" y="4582"/>
                  </a:lnTo>
                  <a:lnTo>
                    <a:pt x="2146" y="4584"/>
                  </a:lnTo>
                  <a:lnTo>
                    <a:pt x="2142" y="4586"/>
                  </a:lnTo>
                  <a:lnTo>
                    <a:pt x="2138" y="4586"/>
                  </a:lnTo>
                  <a:lnTo>
                    <a:pt x="2134" y="4584"/>
                  </a:lnTo>
                  <a:lnTo>
                    <a:pt x="2130" y="4582"/>
                  </a:lnTo>
                  <a:lnTo>
                    <a:pt x="2128" y="4580"/>
                  </a:lnTo>
                  <a:lnTo>
                    <a:pt x="2122" y="4582"/>
                  </a:lnTo>
                  <a:lnTo>
                    <a:pt x="2114" y="4584"/>
                  </a:lnTo>
                  <a:lnTo>
                    <a:pt x="2108" y="4584"/>
                  </a:lnTo>
                  <a:lnTo>
                    <a:pt x="2098" y="4584"/>
                  </a:lnTo>
                  <a:lnTo>
                    <a:pt x="2088" y="4580"/>
                  </a:lnTo>
                  <a:lnTo>
                    <a:pt x="2086" y="4578"/>
                  </a:lnTo>
                  <a:lnTo>
                    <a:pt x="2084" y="4576"/>
                  </a:lnTo>
                  <a:lnTo>
                    <a:pt x="2082" y="4572"/>
                  </a:lnTo>
                  <a:lnTo>
                    <a:pt x="2078" y="4568"/>
                  </a:lnTo>
                  <a:lnTo>
                    <a:pt x="2070" y="4566"/>
                  </a:lnTo>
                  <a:lnTo>
                    <a:pt x="2062" y="4564"/>
                  </a:lnTo>
                  <a:lnTo>
                    <a:pt x="2058" y="4566"/>
                  </a:lnTo>
                  <a:lnTo>
                    <a:pt x="2056" y="4570"/>
                  </a:lnTo>
                  <a:lnTo>
                    <a:pt x="2056" y="4576"/>
                  </a:lnTo>
                  <a:lnTo>
                    <a:pt x="2058" y="4584"/>
                  </a:lnTo>
                  <a:lnTo>
                    <a:pt x="2060" y="4594"/>
                  </a:lnTo>
                  <a:lnTo>
                    <a:pt x="2070" y="4612"/>
                  </a:lnTo>
                  <a:lnTo>
                    <a:pt x="2080" y="4626"/>
                  </a:lnTo>
                  <a:lnTo>
                    <a:pt x="2086" y="4634"/>
                  </a:lnTo>
                  <a:lnTo>
                    <a:pt x="2094" y="4640"/>
                  </a:lnTo>
                  <a:lnTo>
                    <a:pt x="2102" y="4650"/>
                  </a:lnTo>
                  <a:lnTo>
                    <a:pt x="2104" y="4654"/>
                  </a:lnTo>
                  <a:lnTo>
                    <a:pt x="2108" y="4658"/>
                  </a:lnTo>
                  <a:lnTo>
                    <a:pt x="2114" y="4658"/>
                  </a:lnTo>
                  <a:lnTo>
                    <a:pt x="2116" y="4658"/>
                  </a:lnTo>
                  <a:lnTo>
                    <a:pt x="2120" y="4660"/>
                  </a:lnTo>
                  <a:lnTo>
                    <a:pt x="2124" y="4664"/>
                  </a:lnTo>
                  <a:lnTo>
                    <a:pt x="2130" y="4672"/>
                  </a:lnTo>
                  <a:lnTo>
                    <a:pt x="2138" y="4686"/>
                  </a:lnTo>
                  <a:lnTo>
                    <a:pt x="2138" y="4690"/>
                  </a:lnTo>
                  <a:lnTo>
                    <a:pt x="2138" y="4692"/>
                  </a:lnTo>
                  <a:lnTo>
                    <a:pt x="2146" y="4698"/>
                  </a:lnTo>
                  <a:lnTo>
                    <a:pt x="2152" y="4702"/>
                  </a:lnTo>
                  <a:lnTo>
                    <a:pt x="2154" y="4706"/>
                  </a:lnTo>
                  <a:lnTo>
                    <a:pt x="2154" y="4716"/>
                  </a:lnTo>
                  <a:lnTo>
                    <a:pt x="2156" y="4720"/>
                  </a:lnTo>
                  <a:lnTo>
                    <a:pt x="2158" y="4724"/>
                  </a:lnTo>
                  <a:lnTo>
                    <a:pt x="2162" y="4730"/>
                  </a:lnTo>
                  <a:lnTo>
                    <a:pt x="2172" y="4736"/>
                  </a:lnTo>
                  <a:lnTo>
                    <a:pt x="2182" y="4742"/>
                  </a:lnTo>
                  <a:lnTo>
                    <a:pt x="2192" y="4748"/>
                  </a:lnTo>
                  <a:lnTo>
                    <a:pt x="2198" y="4756"/>
                  </a:lnTo>
                  <a:lnTo>
                    <a:pt x="2200" y="4760"/>
                  </a:lnTo>
                  <a:lnTo>
                    <a:pt x="2200" y="4762"/>
                  </a:lnTo>
                  <a:lnTo>
                    <a:pt x="2198" y="4766"/>
                  </a:lnTo>
                  <a:lnTo>
                    <a:pt x="2198" y="4772"/>
                  </a:lnTo>
                  <a:lnTo>
                    <a:pt x="2206" y="4794"/>
                  </a:lnTo>
                  <a:lnTo>
                    <a:pt x="2214" y="4820"/>
                  </a:lnTo>
                  <a:lnTo>
                    <a:pt x="2218" y="4828"/>
                  </a:lnTo>
                  <a:lnTo>
                    <a:pt x="2226" y="4834"/>
                  </a:lnTo>
                  <a:lnTo>
                    <a:pt x="2234" y="4838"/>
                  </a:lnTo>
                  <a:lnTo>
                    <a:pt x="2236" y="4844"/>
                  </a:lnTo>
                  <a:lnTo>
                    <a:pt x="2240" y="4854"/>
                  </a:lnTo>
                  <a:lnTo>
                    <a:pt x="2254" y="4870"/>
                  </a:lnTo>
                  <a:lnTo>
                    <a:pt x="2260" y="4876"/>
                  </a:lnTo>
                  <a:lnTo>
                    <a:pt x="2262" y="4882"/>
                  </a:lnTo>
                  <a:lnTo>
                    <a:pt x="2264" y="4886"/>
                  </a:lnTo>
                  <a:lnTo>
                    <a:pt x="2264" y="4890"/>
                  </a:lnTo>
                  <a:lnTo>
                    <a:pt x="2262" y="4898"/>
                  </a:lnTo>
                  <a:lnTo>
                    <a:pt x="2264" y="4900"/>
                  </a:lnTo>
                  <a:lnTo>
                    <a:pt x="2266" y="4904"/>
                  </a:lnTo>
                  <a:lnTo>
                    <a:pt x="2274" y="4912"/>
                  </a:lnTo>
                  <a:lnTo>
                    <a:pt x="2278" y="4922"/>
                  </a:lnTo>
                  <a:lnTo>
                    <a:pt x="2282" y="4934"/>
                  </a:lnTo>
                  <a:lnTo>
                    <a:pt x="2284" y="4946"/>
                  </a:lnTo>
                  <a:lnTo>
                    <a:pt x="2290" y="4960"/>
                  </a:lnTo>
                  <a:lnTo>
                    <a:pt x="2300" y="4976"/>
                  </a:lnTo>
                  <a:lnTo>
                    <a:pt x="2312" y="4992"/>
                  </a:lnTo>
                  <a:lnTo>
                    <a:pt x="2326" y="5008"/>
                  </a:lnTo>
                  <a:lnTo>
                    <a:pt x="2336" y="5018"/>
                  </a:lnTo>
                  <a:lnTo>
                    <a:pt x="2342" y="5028"/>
                  </a:lnTo>
                  <a:lnTo>
                    <a:pt x="2350" y="5038"/>
                  </a:lnTo>
                  <a:lnTo>
                    <a:pt x="2364" y="5054"/>
                  </a:lnTo>
                  <a:lnTo>
                    <a:pt x="2380" y="5072"/>
                  </a:lnTo>
                  <a:lnTo>
                    <a:pt x="2394" y="5084"/>
                  </a:lnTo>
                  <a:lnTo>
                    <a:pt x="2404" y="5094"/>
                  </a:lnTo>
                  <a:lnTo>
                    <a:pt x="2416" y="5108"/>
                  </a:lnTo>
                  <a:lnTo>
                    <a:pt x="2426" y="5122"/>
                  </a:lnTo>
                  <a:lnTo>
                    <a:pt x="2434" y="5132"/>
                  </a:lnTo>
                  <a:lnTo>
                    <a:pt x="2436" y="5134"/>
                  </a:lnTo>
                  <a:lnTo>
                    <a:pt x="2438" y="5134"/>
                  </a:lnTo>
                  <a:lnTo>
                    <a:pt x="2434" y="5120"/>
                  </a:lnTo>
                  <a:lnTo>
                    <a:pt x="2434" y="5112"/>
                  </a:lnTo>
                  <a:lnTo>
                    <a:pt x="2434" y="5110"/>
                  </a:lnTo>
                  <a:lnTo>
                    <a:pt x="2438" y="5112"/>
                  </a:lnTo>
                  <a:lnTo>
                    <a:pt x="2444" y="5114"/>
                  </a:lnTo>
                  <a:lnTo>
                    <a:pt x="2450" y="5118"/>
                  </a:lnTo>
                  <a:lnTo>
                    <a:pt x="2454" y="5120"/>
                  </a:lnTo>
                  <a:lnTo>
                    <a:pt x="2458" y="5118"/>
                  </a:lnTo>
                  <a:lnTo>
                    <a:pt x="2460" y="5114"/>
                  </a:lnTo>
                  <a:lnTo>
                    <a:pt x="2462" y="5108"/>
                  </a:lnTo>
                  <a:lnTo>
                    <a:pt x="2464" y="5108"/>
                  </a:lnTo>
                  <a:lnTo>
                    <a:pt x="2470" y="5116"/>
                  </a:lnTo>
                  <a:lnTo>
                    <a:pt x="2476" y="5126"/>
                  </a:lnTo>
                  <a:lnTo>
                    <a:pt x="2480" y="5128"/>
                  </a:lnTo>
                  <a:lnTo>
                    <a:pt x="2484" y="5128"/>
                  </a:lnTo>
                  <a:close/>
                  <a:moveTo>
                    <a:pt x="2344" y="4774"/>
                  </a:moveTo>
                  <a:lnTo>
                    <a:pt x="2344" y="4774"/>
                  </a:lnTo>
                  <a:lnTo>
                    <a:pt x="2340" y="4772"/>
                  </a:lnTo>
                  <a:lnTo>
                    <a:pt x="2338" y="4772"/>
                  </a:lnTo>
                  <a:lnTo>
                    <a:pt x="2338" y="4774"/>
                  </a:lnTo>
                  <a:lnTo>
                    <a:pt x="2338" y="4776"/>
                  </a:lnTo>
                  <a:lnTo>
                    <a:pt x="2340" y="4784"/>
                  </a:lnTo>
                  <a:lnTo>
                    <a:pt x="2344" y="4792"/>
                  </a:lnTo>
                  <a:lnTo>
                    <a:pt x="2346" y="4792"/>
                  </a:lnTo>
                  <a:lnTo>
                    <a:pt x="2348" y="4788"/>
                  </a:lnTo>
                  <a:lnTo>
                    <a:pt x="2348" y="4780"/>
                  </a:lnTo>
                  <a:lnTo>
                    <a:pt x="2346" y="4776"/>
                  </a:lnTo>
                  <a:lnTo>
                    <a:pt x="2344" y="4774"/>
                  </a:lnTo>
                  <a:close/>
                  <a:moveTo>
                    <a:pt x="2374" y="4792"/>
                  </a:moveTo>
                  <a:lnTo>
                    <a:pt x="2374" y="4792"/>
                  </a:lnTo>
                  <a:lnTo>
                    <a:pt x="2372" y="4786"/>
                  </a:lnTo>
                  <a:lnTo>
                    <a:pt x="2366" y="4784"/>
                  </a:lnTo>
                  <a:lnTo>
                    <a:pt x="2360" y="4782"/>
                  </a:lnTo>
                  <a:lnTo>
                    <a:pt x="2358" y="4782"/>
                  </a:lnTo>
                  <a:lnTo>
                    <a:pt x="2358" y="4784"/>
                  </a:lnTo>
                  <a:lnTo>
                    <a:pt x="2358" y="4788"/>
                  </a:lnTo>
                  <a:lnTo>
                    <a:pt x="2364" y="4790"/>
                  </a:lnTo>
                  <a:lnTo>
                    <a:pt x="2372" y="4794"/>
                  </a:lnTo>
                  <a:lnTo>
                    <a:pt x="2374" y="4794"/>
                  </a:lnTo>
                  <a:lnTo>
                    <a:pt x="2374" y="4792"/>
                  </a:lnTo>
                  <a:close/>
                  <a:moveTo>
                    <a:pt x="2316" y="4736"/>
                  </a:moveTo>
                  <a:lnTo>
                    <a:pt x="2316" y="4736"/>
                  </a:lnTo>
                  <a:lnTo>
                    <a:pt x="2312" y="4736"/>
                  </a:lnTo>
                  <a:lnTo>
                    <a:pt x="2310" y="4736"/>
                  </a:lnTo>
                  <a:lnTo>
                    <a:pt x="2306" y="4740"/>
                  </a:lnTo>
                  <a:lnTo>
                    <a:pt x="2306" y="4746"/>
                  </a:lnTo>
                  <a:lnTo>
                    <a:pt x="2308" y="4750"/>
                  </a:lnTo>
                  <a:lnTo>
                    <a:pt x="2310" y="4752"/>
                  </a:lnTo>
                  <a:lnTo>
                    <a:pt x="2312" y="4752"/>
                  </a:lnTo>
                  <a:lnTo>
                    <a:pt x="2314" y="4752"/>
                  </a:lnTo>
                  <a:lnTo>
                    <a:pt x="2318" y="4746"/>
                  </a:lnTo>
                  <a:lnTo>
                    <a:pt x="2318" y="4740"/>
                  </a:lnTo>
                  <a:lnTo>
                    <a:pt x="2318" y="4736"/>
                  </a:lnTo>
                  <a:lnTo>
                    <a:pt x="2316" y="4736"/>
                  </a:lnTo>
                  <a:close/>
                  <a:moveTo>
                    <a:pt x="36" y="5458"/>
                  </a:moveTo>
                  <a:lnTo>
                    <a:pt x="36" y="5458"/>
                  </a:lnTo>
                  <a:lnTo>
                    <a:pt x="32" y="5458"/>
                  </a:lnTo>
                  <a:lnTo>
                    <a:pt x="30" y="5460"/>
                  </a:lnTo>
                  <a:lnTo>
                    <a:pt x="32" y="5464"/>
                  </a:lnTo>
                  <a:lnTo>
                    <a:pt x="36" y="5470"/>
                  </a:lnTo>
                  <a:lnTo>
                    <a:pt x="38" y="5472"/>
                  </a:lnTo>
                  <a:lnTo>
                    <a:pt x="40" y="5472"/>
                  </a:lnTo>
                  <a:lnTo>
                    <a:pt x="40" y="5468"/>
                  </a:lnTo>
                  <a:lnTo>
                    <a:pt x="40" y="5462"/>
                  </a:lnTo>
                  <a:lnTo>
                    <a:pt x="36" y="5458"/>
                  </a:lnTo>
                  <a:close/>
                  <a:moveTo>
                    <a:pt x="2554" y="4992"/>
                  </a:moveTo>
                  <a:lnTo>
                    <a:pt x="2554" y="4992"/>
                  </a:lnTo>
                  <a:lnTo>
                    <a:pt x="2558" y="4998"/>
                  </a:lnTo>
                  <a:lnTo>
                    <a:pt x="2560" y="4998"/>
                  </a:lnTo>
                  <a:lnTo>
                    <a:pt x="2562" y="4996"/>
                  </a:lnTo>
                  <a:lnTo>
                    <a:pt x="2564" y="4994"/>
                  </a:lnTo>
                  <a:lnTo>
                    <a:pt x="2566" y="4994"/>
                  </a:lnTo>
                  <a:lnTo>
                    <a:pt x="2570" y="4994"/>
                  </a:lnTo>
                  <a:lnTo>
                    <a:pt x="2574" y="4994"/>
                  </a:lnTo>
                  <a:lnTo>
                    <a:pt x="2578" y="4988"/>
                  </a:lnTo>
                  <a:lnTo>
                    <a:pt x="2582" y="4980"/>
                  </a:lnTo>
                  <a:lnTo>
                    <a:pt x="2582" y="4976"/>
                  </a:lnTo>
                  <a:lnTo>
                    <a:pt x="2580" y="4974"/>
                  </a:lnTo>
                  <a:lnTo>
                    <a:pt x="2576" y="4968"/>
                  </a:lnTo>
                  <a:lnTo>
                    <a:pt x="2568" y="4964"/>
                  </a:lnTo>
                  <a:lnTo>
                    <a:pt x="2562" y="4962"/>
                  </a:lnTo>
                  <a:lnTo>
                    <a:pt x="2558" y="4964"/>
                  </a:lnTo>
                  <a:lnTo>
                    <a:pt x="2556" y="4968"/>
                  </a:lnTo>
                  <a:lnTo>
                    <a:pt x="2554" y="4972"/>
                  </a:lnTo>
                  <a:lnTo>
                    <a:pt x="2552" y="4982"/>
                  </a:lnTo>
                  <a:lnTo>
                    <a:pt x="2552" y="4988"/>
                  </a:lnTo>
                  <a:lnTo>
                    <a:pt x="2554" y="4992"/>
                  </a:lnTo>
                  <a:close/>
                  <a:moveTo>
                    <a:pt x="8" y="5430"/>
                  </a:moveTo>
                  <a:lnTo>
                    <a:pt x="8" y="5430"/>
                  </a:lnTo>
                  <a:lnTo>
                    <a:pt x="6" y="5434"/>
                  </a:lnTo>
                  <a:lnTo>
                    <a:pt x="6" y="5436"/>
                  </a:lnTo>
                  <a:lnTo>
                    <a:pt x="6" y="5440"/>
                  </a:lnTo>
                  <a:lnTo>
                    <a:pt x="10" y="5444"/>
                  </a:lnTo>
                  <a:lnTo>
                    <a:pt x="14" y="5442"/>
                  </a:lnTo>
                  <a:lnTo>
                    <a:pt x="14" y="5438"/>
                  </a:lnTo>
                  <a:lnTo>
                    <a:pt x="14" y="5434"/>
                  </a:lnTo>
                  <a:lnTo>
                    <a:pt x="12" y="5430"/>
                  </a:lnTo>
                  <a:lnTo>
                    <a:pt x="10" y="5430"/>
                  </a:lnTo>
                  <a:lnTo>
                    <a:pt x="8" y="5430"/>
                  </a:lnTo>
                  <a:close/>
                  <a:moveTo>
                    <a:pt x="3222" y="4178"/>
                  </a:moveTo>
                  <a:lnTo>
                    <a:pt x="3222" y="4178"/>
                  </a:lnTo>
                  <a:lnTo>
                    <a:pt x="3224" y="4178"/>
                  </a:lnTo>
                  <a:lnTo>
                    <a:pt x="3228" y="4176"/>
                  </a:lnTo>
                  <a:lnTo>
                    <a:pt x="3232" y="4172"/>
                  </a:lnTo>
                  <a:lnTo>
                    <a:pt x="3234" y="4166"/>
                  </a:lnTo>
                  <a:lnTo>
                    <a:pt x="3232" y="4162"/>
                  </a:lnTo>
                  <a:lnTo>
                    <a:pt x="3232" y="4160"/>
                  </a:lnTo>
                  <a:lnTo>
                    <a:pt x="3230" y="4160"/>
                  </a:lnTo>
                  <a:lnTo>
                    <a:pt x="3228" y="4156"/>
                  </a:lnTo>
                  <a:lnTo>
                    <a:pt x="3226" y="4152"/>
                  </a:lnTo>
                  <a:lnTo>
                    <a:pt x="3224" y="4150"/>
                  </a:lnTo>
                  <a:lnTo>
                    <a:pt x="3222" y="4154"/>
                  </a:lnTo>
                  <a:lnTo>
                    <a:pt x="3222" y="4160"/>
                  </a:lnTo>
                  <a:lnTo>
                    <a:pt x="3222" y="4168"/>
                  </a:lnTo>
                  <a:lnTo>
                    <a:pt x="3220" y="4172"/>
                  </a:lnTo>
                  <a:lnTo>
                    <a:pt x="3218" y="4174"/>
                  </a:lnTo>
                  <a:lnTo>
                    <a:pt x="3222" y="4178"/>
                  </a:lnTo>
                  <a:close/>
                  <a:moveTo>
                    <a:pt x="3526" y="3176"/>
                  </a:moveTo>
                  <a:lnTo>
                    <a:pt x="3526" y="3176"/>
                  </a:lnTo>
                  <a:lnTo>
                    <a:pt x="3522" y="3176"/>
                  </a:lnTo>
                  <a:lnTo>
                    <a:pt x="3520" y="3174"/>
                  </a:lnTo>
                  <a:lnTo>
                    <a:pt x="3522" y="3168"/>
                  </a:lnTo>
                  <a:lnTo>
                    <a:pt x="3526" y="3162"/>
                  </a:lnTo>
                  <a:lnTo>
                    <a:pt x="3526" y="3158"/>
                  </a:lnTo>
                  <a:lnTo>
                    <a:pt x="3526" y="3154"/>
                  </a:lnTo>
                  <a:lnTo>
                    <a:pt x="3522" y="3152"/>
                  </a:lnTo>
                  <a:lnTo>
                    <a:pt x="3518" y="3152"/>
                  </a:lnTo>
                  <a:lnTo>
                    <a:pt x="3510" y="3156"/>
                  </a:lnTo>
                  <a:lnTo>
                    <a:pt x="3506" y="3156"/>
                  </a:lnTo>
                  <a:lnTo>
                    <a:pt x="3504" y="3156"/>
                  </a:lnTo>
                  <a:lnTo>
                    <a:pt x="3500" y="3154"/>
                  </a:lnTo>
                  <a:lnTo>
                    <a:pt x="3500" y="3148"/>
                  </a:lnTo>
                  <a:lnTo>
                    <a:pt x="3498" y="3146"/>
                  </a:lnTo>
                  <a:lnTo>
                    <a:pt x="3496" y="3142"/>
                  </a:lnTo>
                  <a:lnTo>
                    <a:pt x="3490" y="3140"/>
                  </a:lnTo>
                  <a:lnTo>
                    <a:pt x="3486" y="3140"/>
                  </a:lnTo>
                  <a:lnTo>
                    <a:pt x="3482" y="3140"/>
                  </a:lnTo>
                  <a:lnTo>
                    <a:pt x="3478" y="3144"/>
                  </a:lnTo>
                  <a:lnTo>
                    <a:pt x="3476" y="3148"/>
                  </a:lnTo>
                  <a:lnTo>
                    <a:pt x="3474" y="3154"/>
                  </a:lnTo>
                  <a:lnTo>
                    <a:pt x="3470" y="3154"/>
                  </a:lnTo>
                  <a:lnTo>
                    <a:pt x="3466" y="3154"/>
                  </a:lnTo>
                  <a:lnTo>
                    <a:pt x="3464" y="3160"/>
                  </a:lnTo>
                  <a:lnTo>
                    <a:pt x="3462" y="3164"/>
                  </a:lnTo>
                  <a:lnTo>
                    <a:pt x="3460" y="3164"/>
                  </a:lnTo>
                  <a:lnTo>
                    <a:pt x="3456" y="3160"/>
                  </a:lnTo>
                  <a:lnTo>
                    <a:pt x="3454" y="3158"/>
                  </a:lnTo>
                  <a:lnTo>
                    <a:pt x="3452" y="3164"/>
                  </a:lnTo>
                  <a:lnTo>
                    <a:pt x="3452" y="3168"/>
                  </a:lnTo>
                  <a:lnTo>
                    <a:pt x="3448" y="3170"/>
                  </a:lnTo>
                  <a:lnTo>
                    <a:pt x="3444" y="3168"/>
                  </a:lnTo>
                  <a:lnTo>
                    <a:pt x="3440" y="3168"/>
                  </a:lnTo>
                  <a:lnTo>
                    <a:pt x="3442" y="3174"/>
                  </a:lnTo>
                  <a:lnTo>
                    <a:pt x="3444" y="3182"/>
                  </a:lnTo>
                  <a:lnTo>
                    <a:pt x="3444" y="3186"/>
                  </a:lnTo>
                  <a:lnTo>
                    <a:pt x="3444" y="3190"/>
                  </a:lnTo>
                  <a:lnTo>
                    <a:pt x="3446" y="3196"/>
                  </a:lnTo>
                  <a:lnTo>
                    <a:pt x="3448" y="3200"/>
                  </a:lnTo>
                  <a:lnTo>
                    <a:pt x="3450" y="3204"/>
                  </a:lnTo>
                  <a:lnTo>
                    <a:pt x="3450" y="3210"/>
                  </a:lnTo>
                  <a:lnTo>
                    <a:pt x="3456" y="3204"/>
                  </a:lnTo>
                  <a:lnTo>
                    <a:pt x="3460" y="3202"/>
                  </a:lnTo>
                  <a:lnTo>
                    <a:pt x="3464" y="3200"/>
                  </a:lnTo>
                  <a:lnTo>
                    <a:pt x="3464" y="3202"/>
                  </a:lnTo>
                  <a:lnTo>
                    <a:pt x="3464" y="3204"/>
                  </a:lnTo>
                  <a:lnTo>
                    <a:pt x="3466" y="3208"/>
                  </a:lnTo>
                  <a:lnTo>
                    <a:pt x="3468" y="3208"/>
                  </a:lnTo>
                  <a:lnTo>
                    <a:pt x="3472" y="3206"/>
                  </a:lnTo>
                  <a:lnTo>
                    <a:pt x="3474" y="3204"/>
                  </a:lnTo>
                  <a:lnTo>
                    <a:pt x="3474" y="3200"/>
                  </a:lnTo>
                  <a:lnTo>
                    <a:pt x="3472" y="3198"/>
                  </a:lnTo>
                  <a:lnTo>
                    <a:pt x="3468" y="3194"/>
                  </a:lnTo>
                  <a:lnTo>
                    <a:pt x="3466" y="3192"/>
                  </a:lnTo>
                  <a:lnTo>
                    <a:pt x="3464" y="3188"/>
                  </a:lnTo>
                  <a:lnTo>
                    <a:pt x="3466" y="3182"/>
                  </a:lnTo>
                  <a:lnTo>
                    <a:pt x="3466" y="3180"/>
                  </a:lnTo>
                  <a:lnTo>
                    <a:pt x="3468" y="3180"/>
                  </a:lnTo>
                  <a:lnTo>
                    <a:pt x="3470" y="3182"/>
                  </a:lnTo>
                  <a:lnTo>
                    <a:pt x="3474" y="3186"/>
                  </a:lnTo>
                  <a:lnTo>
                    <a:pt x="3480" y="3196"/>
                  </a:lnTo>
                  <a:lnTo>
                    <a:pt x="3482" y="3208"/>
                  </a:lnTo>
                  <a:lnTo>
                    <a:pt x="3480" y="3218"/>
                  </a:lnTo>
                  <a:lnTo>
                    <a:pt x="3474" y="3228"/>
                  </a:lnTo>
                  <a:lnTo>
                    <a:pt x="3468" y="3236"/>
                  </a:lnTo>
                  <a:lnTo>
                    <a:pt x="3466" y="3242"/>
                  </a:lnTo>
                  <a:lnTo>
                    <a:pt x="3470" y="3258"/>
                  </a:lnTo>
                  <a:lnTo>
                    <a:pt x="3470" y="3266"/>
                  </a:lnTo>
                  <a:lnTo>
                    <a:pt x="3468" y="3270"/>
                  </a:lnTo>
                  <a:lnTo>
                    <a:pt x="3466" y="3274"/>
                  </a:lnTo>
                  <a:lnTo>
                    <a:pt x="3466" y="3276"/>
                  </a:lnTo>
                  <a:lnTo>
                    <a:pt x="3476" y="3280"/>
                  </a:lnTo>
                  <a:lnTo>
                    <a:pt x="3482" y="3282"/>
                  </a:lnTo>
                  <a:lnTo>
                    <a:pt x="3486" y="3286"/>
                  </a:lnTo>
                  <a:lnTo>
                    <a:pt x="3486" y="3290"/>
                  </a:lnTo>
                  <a:lnTo>
                    <a:pt x="3486" y="3292"/>
                  </a:lnTo>
                  <a:lnTo>
                    <a:pt x="3488" y="3292"/>
                  </a:lnTo>
                  <a:lnTo>
                    <a:pt x="3496" y="3288"/>
                  </a:lnTo>
                  <a:lnTo>
                    <a:pt x="3500" y="3284"/>
                  </a:lnTo>
                  <a:lnTo>
                    <a:pt x="3502" y="3280"/>
                  </a:lnTo>
                  <a:lnTo>
                    <a:pt x="3502" y="3278"/>
                  </a:lnTo>
                  <a:lnTo>
                    <a:pt x="3502" y="3276"/>
                  </a:lnTo>
                  <a:lnTo>
                    <a:pt x="3500" y="3272"/>
                  </a:lnTo>
                  <a:lnTo>
                    <a:pt x="3502" y="3270"/>
                  </a:lnTo>
                  <a:lnTo>
                    <a:pt x="3506" y="3268"/>
                  </a:lnTo>
                  <a:lnTo>
                    <a:pt x="3508" y="3270"/>
                  </a:lnTo>
                  <a:lnTo>
                    <a:pt x="3510" y="3274"/>
                  </a:lnTo>
                  <a:lnTo>
                    <a:pt x="3514" y="3272"/>
                  </a:lnTo>
                  <a:lnTo>
                    <a:pt x="3516" y="3268"/>
                  </a:lnTo>
                  <a:lnTo>
                    <a:pt x="3518" y="3260"/>
                  </a:lnTo>
                  <a:lnTo>
                    <a:pt x="3522" y="3236"/>
                  </a:lnTo>
                  <a:lnTo>
                    <a:pt x="3528" y="3212"/>
                  </a:lnTo>
                  <a:lnTo>
                    <a:pt x="3532" y="3202"/>
                  </a:lnTo>
                  <a:lnTo>
                    <a:pt x="3534" y="3200"/>
                  </a:lnTo>
                  <a:lnTo>
                    <a:pt x="3538" y="3198"/>
                  </a:lnTo>
                  <a:lnTo>
                    <a:pt x="3540" y="3196"/>
                  </a:lnTo>
                  <a:lnTo>
                    <a:pt x="3542" y="3194"/>
                  </a:lnTo>
                  <a:lnTo>
                    <a:pt x="3540" y="3186"/>
                  </a:lnTo>
                  <a:lnTo>
                    <a:pt x="3534" y="3180"/>
                  </a:lnTo>
                  <a:lnTo>
                    <a:pt x="3530" y="3178"/>
                  </a:lnTo>
                  <a:lnTo>
                    <a:pt x="3526" y="3176"/>
                  </a:lnTo>
                  <a:close/>
                  <a:moveTo>
                    <a:pt x="3432" y="3438"/>
                  </a:moveTo>
                  <a:lnTo>
                    <a:pt x="3432" y="3438"/>
                  </a:lnTo>
                  <a:lnTo>
                    <a:pt x="3432" y="3442"/>
                  </a:lnTo>
                  <a:lnTo>
                    <a:pt x="3434" y="3442"/>
                  </a:lnTo>
                  <a:lnTo>
                    <a:pt x="3440" y="3436"/>
                  </a:lnTo>
                  <a:lnTo>
                    <a:pt x="3446" y="3428"/>
                  </a:lnTo>
                  <a:lnTo>
                    <a:pt x="3448" y="3424"/>
                  </a:lnTo>
                  <a:lnTo>
                    <a:pt x="3448" y="3422"/>
                  </a:lnTo>
                  <a:lnTo>
                    <a:pt x="3444" y="3422"/>
                  </a:lnTo>
                  <a:lnTo>
                    <a:pt x="3438" y="3424"/>
                  </a:lnTo>
                  <a:lnTo>
                    <a:pt x="3434" y="3430"/>
                  </a:lnTo>
                  <a:lnTo>
                    <a:pt x="3432" y="3434"/>
                  </a:lnTo>
                  <a:lnTo>
                    <a:pt x="3432" y="3438"/>
                  </a:lnTo>
                  <a:close/>
                  <a:moveTo>
                    <a:pt x="3434" y="3100"/>
                  </a:moveTo>
                  <a:lnTo>
                    <a:pt x="3434" y="3100"/>
                  </a:lnTo>
                  <a:lnTo>
                    <a:pt x="3432" y="3102"/>
                  </a:lnTo>
                  <a:lnTo>
                    <a:pt x="3430" y="3106"/>
                  </a:lnTo>
                  <a:lnTo>
                    <a:pt x="3430" y="3110"/>
                  </a:lnTo>
                  <a:lnTo>
                    <a:pt x="3428" y="3116"/>
                  </a:lnTo>
                  <a:lnTo>
                    <a:pt x="3426" y="3126"/>
                  </a:lnTo>
                  <a:lnTo>
                    <a:pt x="3426" y="3130"/>
                  </a:lnTo>
                  <a:lnTo>
                    <a:pt x="3428" y="3128"/>
                  </a:lnTo>
                  <a:lnTo>
                    <a:pt x="3430" y="3124"/>
                  </a:lnTo>
                  <a:lnTo>
                    <a:pt x="3432" y="3120"/>
                  </a:lnTo>
                  <a:lnTo>
                    <a:pt x="3434" y="3114"/>
                  </a:lnTo>
                  <a:lnTo>
                    <a:pt x="3436" y="3110"/>
                  </a:lnTo>
                  <a:lnTo>
                    <a:pt x="3438" y="3104"/>
                  </a:lnTo>
                  <a:lnTo>
                    <a:pt x="3438" y="3100"/>
                  </a:lnTo>
                  <a:lnTo>
                    <a:pt x="3436" y="3100"/>
                  </a:lnTo>
                  <a:lnTo>
                    <a:pt x="3434" y="3100"/>
                  </a:lnTo>
                  <a:close/>
                  <a:moveTo>
                    <a:pt x="4106" y="2564"/>
                  </a:moveTo>
                  <a:lnTo>
                    <a:pt x="4106" y="2564"/>
                  </a:lnTo>
                  <a:lnTo>
                    <a:pt x="4098" y="2576"/>
                  </a:lnTo>
                  <a:lnTo>
                    <a:pt x="4088" y="2586"/>
                  </a:lnTo>
                  <a:lnTo>
                    <a:pt x="4084" y="2594"/>
                  </a:lnTo>
                  <a:lnTo>
                    <a:pt x="4082" y="2598"/>
                  </a:lnTo>
                  <a:lnTo>
                    <a:pt x="4084" y="2604"/>
                  </a:lnTo>
                  <a:lnTo>
                    <a:pt x="4086" y="2604"/>
                  </a:lnTo>
                  <a:lnTo>
                    <a:pt x="4088" y="2602"/>
                  </a:lnTo>
                  <a:lnTo>
                    <a:pt x="4094" y="2592"/>
                  </a:lnTo>
                  <a:lnTo>
                    <a:pt x="4098" y="2586"/>
                  </a:lnTo>
                  <a:lnTo>
                    <a:pt x="4104" y="2580"/>
                  </a:lnTo>
                  <a:lnTo>
                    <a:pt x="4112" y="2574"/>
                  </a:lnTo>
                  <a:lnTo>
                    <a:pt x="4122" y="2570"/>
                  </a:lnTo>
                  <a:lnTo>
                    <a:pt x="4126" y="2568"/>
                  </a:lnTo>
                  <a:lnTo>
                    <a:pt x="4126" y="2566"/>
                  </a:lnTo>
                  <a:lnTo>
                    <a:pt x="4120" y="2562"/>
                  </a:lnTo>
                  <a:lnTo>
                    <a:pt x="4112" y="2562"/>
                  </a:lnTo>
                  <a:lnTo>
                    <a:pt x="4108" y="2562"/>
                  </a:lnTo>
                  <a:lnTo>
                    <a:pt x="4106" y="2564"/>
                  </a:lnTo>
                  <a:close/>
                  <a:moveTo>
                    <a:pt x="3472" y="4884"/>
                  </a:moveTo>
                  <a:lnTo>
                    <a:pt x="3472" y="4884"/>
                  </a:lnTo>
                  <a:lnTo>
                    <a:pt x="3474" y="4884"/>
                  </a:lnTo>
                  <a:lnTo>
                    <a:pt x="3476" y="4884"/>
                  </a:lnTo>
                  <a:lnTo>
                    <a:pt x="3484" y="4882"/>
                  </a:lnTo>
                  <a:lnTo>
                    <a:pt x="3488" y="4880"/>
                  </a:lnTo>
                  <a:lnTo>
                    <a:pt x="3490" y="4878"/>
                  </a:lnTo>
                  <a:lnTo>
                    <a:pt x="3488" y="4878"/>
                  </a:lnTo>
                  <a:lnTo>
                    <a:pt x="3478" y="4878"/>
                  </a:lnTo>
                  <a:lnTo>
                    <a:pt x="3472" y="4880"/>
                  </a:lnTo>
                  <a:lnTo>
                    <a:pt x="3472" y="4882"/>
                  </a:lnTo>
                  <a:lnTo>
                    <a:pt x="3472" y="4884"/>
                  </a:lnTo>
                  <a:close/>
                  <a:moveTo>
                    <a:pt x="3468" y="3214"/>
                  </a:moveTo>
                  <a:lnTo>
                    <a:pt x="3468" y="3214"/>
                  </a:lnTo>
                  <a:lnTo>
                    <a:pt x="3468" y="3212"/>
                  </a:lnTo>
                  <a:lnTo>
                    <a:pt x="3466" y="3212"/>
                  </a:lnTo>
                  <a:lnTo>
                    <a:pt x="3462" y="3212"/>
                  </a:lnTo>
                  <a:lnTo>
                    <a:pt x="3460" y="3218"/>
                  </a:lnTo>
                  <a:lnTo>
                    <a:pt x="3460" y="3224"/>
                  </a:lnTo>
                  <a:lnTo>
                    <a:pt x="3460" y="3226"/>
                  </a:lnTo>
                  <a:lnTo>
                    <a:pt x="3462" y="3226"/>
                  </a:lnTo>
                  <a:lnTo>
                    <a:pt x="3464" y="3224"/>
                  </a:lnTo>
                  <a:lnTo>
                    <a:pt x="3468" y="3220"/>
                  </a:lnTo>
                  <a:lnTo>
                    <a:pt x="3468" y="3214"/>
                  </a:lnTo>
                  <a:close/>
                  <a:moveTo>
                    <a:pt x="3482" y="3322"/>
                  </a:moveTo>
                  <a:lnTo>
                    <a:pt x="3482" y="3322"/>
                  </a:lnTo>
                  <a:lnTo>
                    <a:pt x="3478" y="3322"/>
                  </a:lnTo>
                  <a:lnTo>
                    <a:pt x="3476" y="3326"/>
                  </a:lnTo>
                  <a:lnTo>
                    <a:pt x="3478" y="3330"/>
                  </a:lnTo>
                  <a:lnTo>
                    <a:pt x="3482" y="3332"/>
                  </a:lnTo>
                  <a:lnTo>
                    <a:pt x="3486" y="3332"/>
                  </a:lnTo>
                  <a:lnTo>
                    <a:pt x="3486" y="3328"/>
                  </a:lnTo>
                  <a:lnTo>
                    <a:pt x="3484" y="3324"/>
                  </a:lnTo>
                  <a:lnTo>
                    <a:pt x="3482" y="3322"/>
                  </a:lnTo>
                  <a:close/>
                  <a:moveTo>
                    <a:pt x="3652" y="3124"/>
                  </a:moveTo>
                  <a:lnTo>
                    <a:pt x="3652" y="3124"/>
                  </a:lnTo>
                  <a:lnTo>
                    <a:pt x="3654" y="3126"/>
                  </a:lnTo>
                  <a:lnTo>
                    <a:pt x="3656" y="3124"/>
                  </a:lnTo>
                  <a:lnTo>
                    <a:pt x="3658" y="3118"/>
                  </a:lnTo>
                  <a:lnTo>
                    <a:pt x="3662" y="3112"/>
                  </a:lnTo>
                  <a:lnTo>
                    <a:pt x="3662" y="3106"/>
                  </a:lnTo>
                  <a:lnTo>
                    <a:pt x="3662" y="3104"/>
                  </a:lnTo>
                  <a:lnTo>
                    <a:pt x="3660" y="3104"/>
                  </a:lnTo>
                  <a:lnTo>
                    <a:pt x="3656" y="3110"/>
                  </a:lnTo>
                  <a:lnTo>
                    <a:pt x="3652" y="3116"/>
                  </a:lnTo>
                  <a:lnTo>
                    <a:pt x="3652" y="3120"/>
                  </a:lnTo>
                  <a:lnTo>
                    <a:pt x="3652" y="3124"/>
                  </a:lnTo>
                  <a:close/>
                  <a:moveTo>
                    <a:pt x="3482" y="4890"/>
                  </a:moveTo>
                  <a:lnTo>
                    <a:pt x="3482" y="4890"/>
                  </a:lnTo>
                  <a:lnTo>
                    <a:pt x="3486" y="4896"/>
                  </a:lnTo>
                  <a:lnTo>
                    <a:pt x="3492" y="4904"/>
                  </a:lnTo>
                  <a:lnTo>
                    <a:pt x="3494" y="4904"/>
                  </a:lnTo>
                  <a:lnTo>
                    <a:pt x="3498" y="4898"/>
                  </a:lnTo>
                  <a:lnTo>
                    <a:pt x="3498" y="4890"/>
                  </a:lnTo>
                  <a:lnTo>
                    <a:pt x="3498" y="4888"/>
                  </a:lnTo>
                  <a:lnTo>
                    <a:pt x="3496" y="4886"/>
                  </a:lnTo>
                  <a:lnTo>
                    <a:pt x="3492" y="4884"/>
                  </a:lnTo>
                  <a:lnTo>
                    <a:pt x="3486" y="4884"/>
                  </a:lnTo>
                  <a:lnTo>
                    <a:pt x="3482" y="4886"/>
                  </a:lnTo>
                  <a:lnTo>
                    <a:pt x="3482" y="4888"/>
                  </a:lnTo>
                  <a:lnTo>
                    <a:pt x="3482" y="4890"/>
                  </a:lnTo>
                  <a:close/>
                  <a:moveTo>
                    <a:pt x="3640" y="3122"/>
                  </a:moveTo>
                  <a:lnTo>
                    <a:pt x="3640" y="3122"/>
                  </a:lnTo>
                  <a:lnTo>
                    <a:pt x="3634" y="3120"/>
                  </a:lnTo>
                  <a:lnTo>
                    <a:pt x="3628" y="3116"/>
                  </a:lnTo>
                  <a:lnTo>
                    <a:pt x="3620" y="3116"/>
                  </a:lnTo>
                  <a:lnTo>
                    <a:pt x="3612" y="3120"/>
                  </a:lnTo>
                  <a:lnTo>
                    <a:pt x="3608" y="3122"/>
                  </a:lnTo>
                  <a:lnTo>
                    <a:pt x="3604" y="3126"/>
                  </a:lnTo>
                  <a:lnTo>
                    <a:pt x="3602" y="3132"/>
                  </a:lnTo>
                  <a:lnTo>
                    <a:pt x="3600" y="3136"/>
                  </a:lnTo>
                  <a:lnTo>
                    <a:pt x="3598" y="3138"/>
                  </a:lnTo>
                  <a:lnTo>
                    <a:pt x="3596" y="3136"/>
                  </a:lnTo>
                  <a:lnTo>
                    <a:pt x="3592" y="3136"/>
                  </a:lnTo>
                  <a:lnTo>
                    <a:pt x="3590" y="3136"/>
                  </a:lnTo>
                  <a:lnTo>
                    <a:pt x="3586" y="3138"/>
                  </a:lnTo>
                  <a:lnTo>
                    <a:pt x="3582" y="3140"/>
                  </a:lnTo>
                  <a:lnTo>
                    <a:pt x="3580" y="3136"/>
                  </a:lnTo>
                  <a:lnTo>
                    <a:pt x="3580" y="3130"/>
                  </a:lnTo>
                  <a:lnTo>
                    <a:pt x="3578" y="3128"/>
                  </a:lnTo>
                  <a:lnTo>
                    <a:pt x="3576" y="3128"/>
                  </a:lnTo>
                  <a:lnTo>
                    <a:pt x="3574" y="3132"/>
                  </a:lnTo>
                  <a:lnTo>
                    <a:pt x="3568" y="3144"/>
                  </a:lnTo>
                  <a:lnTo>
                    <a:pt x="3564" y="3150"/>
                  </a:lnTo>
                  <a:lnTo>
                    <a:pt x="3560" y="3156"/>
                  </a:lnTo>
                  <a:lnTo>
                    <a:pt x="3550" y="3164"/>
                  </a:lnTo>
                  <a:lnTo>
                    <a:pt x="3544" y="3168"/>
                  </a:lnTo>
                  <a:lnTo>
                    <a:pt x="3548" y="3168"/>
                  </a:lnTo>
                  <a:lnTo>
                    <a:pt x="3554" y="3168"/>
                  </a:lnTo>
                  <a:lnTo>
                    <a:pt x="3556" y="3170"/>
                  </a:lnTo>
                  <a:lnTo>
                    <a:pt x="3558" y="3172"/>
                  </a:lnTo>
                  <a:lnTo>
                    <a:pt x="3558" y="3174"/>
                  </a:lnTo>
                  <a:lnTo>
                    <a:pt x="3558" y="3182"/>
                  </a:lnTo>
                  <a:lnTo>
                    <a:pt x="3558" y="3186"/>
                  </a:lnTo>
                  <a:lnTo>
                    <a:pt x="3562" y="3190"/>
                  </a:lnTo>
                  <a:lnTo>
                    <a:pt x="3564" y="3192"/>
                  </a:lnTo>
                  <a:lnTo>
                    <a:pt x="3564" y="3196"/>
                  </a:lnTo>
                  <a:lnTo>
                    <a:pt x="3564" y="3198"/>
                  </a:lnTo>
                  <a:lnTo>
                    <a:pt x="3562" y="3200"/>
                  </a:lnTo>
                  <a:lnTo>
                    <a:pt x="3564" y="3200"/>
                  </a:lnTo>
                  <a:lnTo>
                    <a:pt x="3574" y="3202"/>
                  </a:lnTo>
                  <a:lnTo>
                    <a:pt x="3578" y="3202"/>
                  </a:lnTo>
                  <a:lnTo>
                    <a:pt x="3580" y="3198"/>
                  </a:lnTo>
                  <a:lnTo>
                    <a:pt x="3584" y="3186"/>
                  </a:lnTo>
                  <a:lnTo>
                    <a:pt x="3588" y="3178"/>
                  </a:lnTo>
                  <a:lnTo>
                    <a:pt x="3590" y="3172"/>
                  </a:lnTo>
                  <a:lnTo>
                    <a:pt x="3594" y="3166"/>
                  </a:lnTo>
                  <a:lnTo>
                    <a:pt x="3602" y="3164"/>
                  </a:lnTo>
                  <a:lnTo>
                    <a:pt x="3608" y="3162"/>
                  </a:lnTo>
                  <a:lnTo>
                    <a:pt x="3614" y="3164"/>
                  </a:lnTo>
                  <a:lnTo>
                    <a:pt x="3620" y="3170"/>
                  </a:lnTo>
                  <a:lnTo>
                    <a:pt x="3624" y="3172"/>
                  </a:lnTo>
                  <a:lnTo>
                    <a:pt x="3626" y="3172"/>
                  </a:lnTo>
                  <a:lnTo>
                    <a:pt x="3628" y="3170"/>
                  </a:lnTo>
                  <a:lnTo>
                    <a:pt x="3630" y="3166"/>
                  </a:lnTo>
                  <a:lnTo>
                    <a:pt x="3632" y="3160"/>
                  </a:lnTo>
                  <a:lnTo>
                    <a:pt x="3636" y="3156"/>
                  </a:lnTo>
                  <a:lnTo>
                    <a:pt x="3642" y="3150"/>
                  </a:lnTo>
                  <a:lnTo>
                    <a:pt x="3646" y="3148"/>
                  </a:lnTo>
                  <a:lnTo>
                    <a:pt x="3648" y="3144"/>
                  </a:lnTo>
                  <a:lnTo>
                    <a:pt x="3646" y="3140"/>
                  </a:lnTo>
                  <a:lnTo>
                    <a:pt x="3644" y="3132"/>
                  </a:lnTo>
                  <a:lnTo>
                    <a:pt x="3644" y="3128"/>
                  </a:lnTo>
                  <a:lnTo>
                    <a:pt x="3644" y="3126"/>
                  </a:lnTo>
                  <a:lnTo>
                    <a:pt x="3640" y="3122"/>
                  </a:lnTo>
                  <a:close/>
                  <a:moveTo>
                    <a:pt x="3450" y="4936"/>
                  </a:moveTo>
                  <a:lnTo>
                    <a:pt x="3450" y="4936"/>
                  </a:lnTo>
                  <a:lnTo>
                    <a:pt x="3456" y="4938"/>
                  </a:lnTo>
                  <a:lnTo>
                    <a:pt x="3462" y="4940"/>
                  </a:lnTo>
                  <a:lnTo>
                    <a:pt x="3468" y="4940"/>
                  </a:lnTo>
                  <a:lnTo>
                    <a:pt x="3470" y="4938"/>
                  </a:lnTo>
                  <a:lnTo>
                    <a:pt x="3472" y="4934"/>
                  </a:lnTo>
                  <a:lnTo>
                    <a:pt x="3474" y="4926"/>
                  </a:lnTo>
                  <a:lnTo>
                    <a:pt x="3472" y="4922"/>
                  </a:lnTo>
                  <a:lnTo>
                    <a:pt x="3466" y="4922"/>
                  </a:lnTo>
                  <a:lnTo>
                    <a:pt x="3458" y="4924"/>
                  </a:lnTo>
                  <a:lnTo>
                    <a:pt x="3448" y="4930"/>
                  </a:lnTo>
                  <a:lnTo>
                    <a:pt x="3448" y="4932"/>
                  </a:lnTo>
                  <a:lnTo>
                    <a:pt x="3450" y="4936"/>
                  </a:lnTo>
                  <a:close/>
                  <a:moveTo>
                    <a:pt x="3012" y="5270"/>
                  </a:moveTo>
                  <a:lnTo>
                    <a:pt x="3012" y="5270"/>
                  </a:lnTo>
                  <a:lnTo>
                    <a:pt x="3008" y="5266"/>
                  </a:lnTo>
                  <a:lnTo>
                    <a:pt x="3006" y="5264"/>
                  </a:lnTo>
                  <a:lnTo>
                    <a:pt x="3008" y="5262"/>
                  </a:lnTo>
                  <a:lnTo>
                    <a:pt x="3012" y="5264"/>
                  </a:lnTo>
                  <a:lnTo>
                    <a:pt x="3020" y="5266"/>
                  </a:lnTo>
                  <a:lnTo>
                    <a:pt x="3022" y="5266"/>
                  </a:lnTo>
                  <a:lnTo>
                    <a:pt x="3022" y="5264"/>
                  </a:lnTo>
                  <a:lnTo>
                    <a:pt x="3022" y="5258"/>
                  </a:lnTo>
                  <a:lnTo>
                    <a:pt x="3020" y="5250"/>
                  </a:lnTo>
                  <a:lnTo>
                    <a:pt x="3014" y="5244"/>
                  </a:lnTo>
                  <a:lnTo>
                    <a:pt x="3010" y="5242"/>
                  </a:lnTo>
                  <a:lnTo>
                    <a:pt x="3008" y="5244"/>
                  </a:lnTo>
                  <a:lnTo>
                    <a:pt x="3006" y="5246"/>
                  </a:lnTo>
                  <a:lnTo>
                    <a:pt x="3004" y="5246"/>
                  </a:lnTo>
                  <a:lnTo>
                    <a:pt x="3000" y="5242"/>
                  </a:lnTo>
                  <a:lnTo>
                    <a:pt x="2998" y="5240"/>
                  </a:lnTo>
                  <a:lnTo>
                    <a:pt x="2994" y="5240"/>
                  </a:lnTo>
                  <a:lnTo>
                    <a:pt x="2992" y="5242"/>
                  </a:lnTo>
                  <a:lnTo>
                    <a:pt x="2988" y="5244"/>
                  </a:lnTo>
                  <a:lnTo>
                    <a:pt x="2986" y="5244"/>
                  </a:lnTo>
                  <a:lnTo>
                    <a:pt x="2982" y="5240"/>
                  </a:lnTo>
                  <a:lnTo>
                    <a:pt x="2978" y="5236"/>
                  </a:lnTo>
                  <a:lnTo>
                    <a:pt x="2974" y="5234"/>
                  </a:lnTo>
                  <a:lnTo>
                    <a:pt x="2970" y="5234"/>
                  </a:lnTo>
                  <a:lnTo>
                    <a:pt x="2966" y="5236"/>
                  </a:lnTo>
                  <a:lnTo>
                    <a:pt x="2964" y="5238"/>
                  </a:lnTo>
                  <a:lnTo>
                    <a:pt x="2964" y="5240"/>
                  </a:lnTo>
                  <a:lnTo>
                    <a:pt x="2966" y="5244"/>
                  </a:lnTo>
                  <a:lnTo>
                    <a:pt x="2970" y="5250"/>
                  </a:lnTo>
                  <a:lnTo>
                    <a:pt x="2974" y="5252"/>
                  </a:lnTo>
                  <a:lnTo>
                    <a:pt x="2978" y="5252"/>
                  </a:lnTo>
                  <a:lnTo>
                    <a:pt x="2984" y="5256"/>
                  </a:lnTo>
                  <a:lnTo>
                    <a:pt x="2986" y="5260"/>
                  </a:lnTo>
                  <a:lnTo>
                    <a:pt x="2984" y="5260"/>
                  </a:lnTo>
                  <a:lnTo>
                    <a:pt x="2982" y="5260"/>
                  </a:lnTo>
                  <a:lnTo>
                    <a:pt x="2976" y="5262"/>
                  </a:lnTo>
                  <a:lnTo>
                    <a:pt x="2972" y="5264"/>
                  </a:lnTo>
                  <a:lnTo>
                    <a:pt x="2970" y="5264"/>
                  </a:lnTo>
                  <a:lnTo>
                    <a:pt x="2966" y="5260"/>
                  </a:lnTo>
                  <a:lnTo>
                    <a:pt x="2960" y="5252"/>
                  </a:lnTo>
                  <a:lnTo>
                    <a:pt x="2956" y="5252"/>
                  </a:lnTo>
                  <a:lnTo>
                    <a:pt x="2954" y="5252"/>
                  </a:lnTo>
                  <a:lnTo>
                    <a:pt x="2948" y="5250"/>
                  </a:lnTo>
                  <a:lnTo>
                    <a:pt x="2944" y="5248"/>
                  </a:lnTo>
                  <a:lnTo>
                    <a:pt x="2940" y="5246"/>
                  </a:lnTo>
                  <a:lnTo>
                    <a:pt x="2938" y="5248"/>
                  </a:lnTo>
                  <a:lnTo>
                    <a:pt x="2936" y="5250"/>
                  </a:lnTo>
                  <a:lnTo>
                    <a:pt x="2932" y="5254"/>
                  </a:lnTo>
                  <a:lnTo>
                    <a:pt x="2928" y="5256"/>
                  </a:lnTo>
                  <a:lnTo>
                    <a:pt x="2926" y="5258"/>
                  </a:lnTo>
                  <a:lnTo>
                    <a:pt x="2926" y="5266"/>
                  </a:lnTo>
                  <a:lnTo>
                    <a:pt x="2926" y="5270"/>
                  </a:lnTo>
                  <a:lnTo>
                    <a:pt x="2926" y="5276"/>
                  </a:lnTo>
                  <a:lnTo>
                    <a:pt x="2926" y="5278"/>
                  </a:lnTo>
                  <a:lnTo>
                    <a:pt x="2928" y="5280"/>
                  </a:lnTo>
                  <a:lnTo>
                    <a:pt x="2938" y="5282"/>
                  </a:lnTo>
                  <a:lnTo>
                    <a:pt x="2948" y="5282"/>
                  </a:lnTo>
                  <a:lnTo>
                    <a:pt x="2960" y="5278"/>
                  </a:lnTo>
                  <a:lnTo>
                    <a:pt x="2970" y="5274"/>
                  </a:lnTo>
                  <a:lnTo>
                    <a:pt x="2978" y="5272"/>
                  </a:lnTo>
                  <a:lnTo>
                    <a:pt x="2984" y="5272"/>
                  </a:lnTo>
                  <a:lnTo>
                    <a:pt x="2986" y="5268"/>
                  </a:lnTo>
                  <a:lnTo>
                    <a:pt x="2988" y="5268"/>
                  </a:lnTo>
                  <a:lnTo>
                    <a:pt x="2990" y="5270"/>
                  </a:lnTo>
                  <a:lnTo>
                    <a:pt x="2992" y="5272"/>
                  </a:lnTo>
                  <a:lnTo>
                    <a:pt x="2994" y="5270"/>
                  </a:lnTo>
                  <a:lnTo>
                    <a:pt x="2998" y="5270"/>
                  </a:lnTo>
                  <a:lnTo>
                    <a:pt x="3004" y="5270"/>
                  </a:lnTo>
                  <a:lnTo>
                    <a:pt x="3014" y="5272"/>
                  </a:lnTo>
                  <a:lnTo>
                    <a:pt x="3016" y="5272"/>
                  </a:lnTo>
                  <a:lnTo>
                    <a:pt x="3012" y="5270"/>
                  </a:lnTo>
                  <a:close/>
                  <a:moveTo>
                    <a:pt x="3240" y="4810"/>
                  </a:moveTo>
                  <a:lnTo>
                    <a:pt x="3240" y="4810"/>
                  </a:lnTo>
                  <a:lnTo>
                    <a:pt x="3258" y="4782"/>
                  </a:lnTo>
                  <a:lnTo>
                    <a:pt x="3262" y="4776"/>
                  </a:lnTo>
                  <a:lnTo>
                    <a:pt x="3264" y="4770"/>
                  </a:lnTo>
                  <a:lnTo>
                    <a:pt x="3264" y="4764"/>
                  </a:lnTo>
                  <a:lnTo>
                    <a:pt x="3262" y="4760"/>
                  </a:lnTo>
                  <a:lnTo>
                    <a:pt x="3258" y="4756"/>
                  </a:lnTo>
                  <a:lnTo>
                    <a:pt x="3254" y="4756"/>
                  </a:lnTo>
                  <a:lnTo>
                    <a:pt x="3250" y="4758"/>
                  </a:lnTo>
                  <a:lnTo>
                    <a:pt x="3246" y="4764"/>
                  </a:lnTo>
                  <a:lnTo>
                    <a:pt x="3236" y="4776"/>
                  </a:lnTo>
                  <a:lnTo>
                    <a:pt x="3228" y="4792"/>
                  </a:lnTo>
                  <a:lnTo>
                    <a:pt x="3222" y="4796"/>
                  </a:lnTo>
                  <a:lnTo>
                    <a:pt x="3216" y="4798"/>
                  </a:lnTo>
                  <a:lnTo>
                    <a:pt x="3208" y="4798"/>
                  </a:lnTo>
                  <a:lnTo>
                    <a:pt x="3198" y="4798"/>
                  </a:lnTo>
                  <a:lnTo>
                    <a:pt x="3182" y="4794"/>
                  </a:lnTo>
                  <a:lnTo>
                    <a:pt x="3176" y="4794"/>
                  </a:lnTo>
                  <a:lnTo>
                    <a:pt x="3174" y="4796"/>
                  </a:lnTo>
                  <a:lnTo>
                    <a:pt x="3170" y="4798"/>
                  </a:lnTo>
                  <a:lnTo>
                    <a:pt x="3168" y="4798"/>
                  </a:lnTo>
                  <a:lnTo>
                    <a:pt x="3158" y="4794"/>
                  </a:lnTo>
                  <a:lnTo>
                    <a:pt x="3146" y="4792"/>
                  </a:lnTo>
                  <a:lnTo>
                    <a:pt x="3138" y="4790"/>
                  </a:lnTo>
                  <a:lnTo>
                    <a:pt x="3130" y="4790"/>
                  </a:lnTo>
                  <a:lnTo>
                    <a:pt x="3122" y="4790"/>
                  </a:lnTo>
                  <a:lnTo>
                    <a:pt x="3118" y="4788"/>
                  </a:lnTo>
                  <a:lnTo>
                    <a:pt x="3116" y="4786"/>
                  </a:lnTo>
                  <a:lnTo>
                    <a:pt x="3114" y="4784"/>
                  </a:lnTo>
                  <a:lnTo>
                    <a:pt x="3114" y="4780"/>
                  </a:lnTo>
                  <a:lnTo>
                    <a:pt x="3114" y="4778"/>
                  </a:lnTo>
                  <a:lnTo>
                    <a:pt x="3112" y="4778"/>
                  </a:lnTo>
                  <a:lnTo>
                    <a:pt x="3104" y="4778"/>
                  </a:lnTo>
                  <a:lnTo>
                    <a:pt x="3098" y="4776"/>
                  </a:lnTo>
                  <a:lnTo>
                    <a:pt x="3092" y="4776"/>
                  </a:lnTo>
                  <a:lnTo>
                    <a:pt x="3090" y="4778"/>
                  </a:lnTo>
                  <a:lnTo>
                    <a:pt x="3088" y="4780"/>
                  </a:lnTo>
                  <a:lnTo>
                    <a:pt x="3084" y="4788"/>
                  </a:lnTo>
                  <a:lnTo>
                    <a:pt x="3080" y="4796"/>
                  </a:lnTo>
                  <a:lnTo>
                    <a:pt x="3078" y="4800"/>
                  </a:lnTo>
                  <a:lnTo>
                    <a:pt x="3074" y="4800"/>
                  </a:lnTo>
                  <a:lnTo>
                    <a:pt x="3072" y="4800"/>
                  </a:lnTo>
                  <a:lnTo>
                    <a:pt x="3068" y="4796"/>
                  </a:lnTo>
                  <a:lnTo>
                    <a:pt x="3066" y="4792"/>
                  </a:lnTo>
                  <a:lnTo>
                    <a:pt x="3064" y="4792"/>
                  </a:lnTo>
                  <a:lnTo>
                    <a:pt x="3060" y="4798"/>
                  </a:lnTo>
                  <a:lnTo>
                    <a:pt x="3056" y="4810"/>
                  </a:lnTo>
                  <a:lnTo>
                    <a:pt x="3052" y="4820"/>
                  </a:lnTo>
                  <a:lnTo>
                    <a:pt x="3048" y="4824"/>
                  </a:lnTo>
                  <a:lnTo>
                    <a:pt x="3048" y="4828"/>
                  </a:lnTo>
                  <a:lnTo>
                    <a:pt x="3048" y="4834"/>
                  </a:lnTo>
                  <a:lnTo>
                    <a:pt x="3048" y="4838"/>
                  </a:lnTo>
                  <a:lnTo>
                    <a:pt x="3046" y="4840"/>
                  </a:lnTo>
                  <a:lnTo>
                    <a:pt x="3044" y="4842"/>
                  </a:lnTo>
                  <a:lnTo>
                    <a:pt x="3040" y="4844"/>
                  </a:lnTo>
                  <a:lnTo>
                    <a:pt x="3040" y="4848"/>
                  </a:lnTo>
                  <a:lnTo>
                    <a:pt x="3042" y="4854"/>
                  </a:lnTo>
                  <a:lnTo>
                    <a:pt x="3044" y="4864"/>
                  </a:lnTo>
                  <a:lnTo>
                    <a:pt x="3040" y="4876"/>
                  </a:lnTo>
                  <a:lnTo>
                    <a:pt x="3034" y="4886"/>
                  </a:lnTo>
                  <a:lnTo>
                    <a:pt x="3030" y="4900"/>
                  </a:lnTo>
                  <a:lnTo>
                    <a:pt x="3030" y="4908"/>
                  </a:lnTo>
                  <a:lnTo>
                    <a:pt x="3030" y="4918"/>
                  </a:lnTo>
                  <a:lnTo>
                    <a:pt x="3030" y="4932"/>
                  </a:lnTo>
                  <a:lnTo>
                    <a:pt x="3028" y="4934"/>
                  </a:lnTo>
                  <a:lnTo>
                    <a:pt x="3026" y="4936"/>
                  </a:lnTo>
                  <a:lnTo>
                    <a:pt x="3024" y="4936"/>
                  </a:lnTo>
                  <a:lnTo>
                    <a:pt x="3024" y="4938"/>
                  </a:lnTo>
                  <a:lnTo>
                    <a:pt x="3022" y="4944"/>
                  </a:lnTo>
                  <a:lnTo>
                    <a:pt x="3020" y="4952"/>
                  </a:lnTo>
                  <a:lnTo>
                    <a:pt x="3020" y="4960"/>
                  </a:lnTo>
                  <a:lnTo>
                    <a:pt x="3016" y="4964"/>
                  </a:lnTo>
                  <a:lnTo>
                    <a:pt x="3014" y="4968"/>
                  </a:lnTo>
                  <a:lnTo>
                    <a:pt x="3010" y="4968"/>
                  </a:lnTo>
                  <a:lnTo>
                    <a:pt x="3006" y="4970"/>
                  </a:lnTo>
                  <a:lnTo>
                    <a:pt x="3006" y="4972"/>
                  </a:lnTo>
                  <a:lnTo>
                    <a:pt x="3008" y="4976"/>
                  </a:lnTo>
                  <a:lnTo>
                    <a:pt x="3010" y="4984"/>
                  </a:lnTo>
                  <a:lnTo>
                    <a:pt x="3008" y="4986"/>
                  </a:lnTo>
                  <a:lnTo>
                    <a:pt x="3006" y="4990"/>
                  </a:lnTo>
                  <a:lnTo>
                    <a:pt x="3008" y="5002"/>
                  </a:lnTo>
                  <a:lnTo>
                    <a:pt x="3012" y="5008"/>
                  </a:lnTo>
                  <a:lnTo>
                    <a:pt x="3014" y="5010"/>
                  </a:lnTo>
                  <a:lnTo>
                    <a:pt x="3018" y="5010"/>
                  </a:lnTo>
                  <a:lnTo>
                    <a:pt x="3020" y="5010"/>
                  </a:lnTo>
                  <a:lnTo>
                    <a:pt x="3024" y="5010"/>
                  </a:lnTo>
                  <a:lnTo>
                    <a:pt x="3028" y="5010"/>
                  </a:lnTo>
                  <a:lnTo>
                    <a:pt x="3032" y="5014"/>
                  </a:lnTo>
                  <a:lnTo>
                    <a:pt x="3036" y="5022"/>
                  </a:lnTo>
                  <a:lnTo>
                    <a:pt x="3040" y="5034"/>
                  </a:lnTo>
                  <a:lnTo>
                    <a:pt x="3040" y="5046"/>
                  </a:lnTo>
                  <a:lnTo>
                    <a:pt x="3038" y="5058"/>
                  </a:lnTo>
                  <a:lnTo>
                    <a:pt x="3036" y="5070"/>
                  </a:lnTo>
                  <a:lnTo>
                    <a:pt x="3032" y="5082"/>
                  </a:lnTo>
                  <a:lnTo>
                    <a:pt x="3030" y="5092"/>
                  </a:lnTo>
                  <a:lnTo>
                    <a:pt x="3030" y="5102"/>
                  </a:lnTo>
                  <a:lnTo>
                    <a:pt x="3034" y="5112"/>
                  </a:lnTo>
                  <a:lnTo>
                    <a:pt x="3038" y="5116"/>
                  </a:lnTo>
                  <a:lnTo>
                    <a:pt x="3042" y="5118"/>
                  </a:lnTo>
                  <a:lnTo>
                    <a:pt x="3046" y="5118"/>
                  </a:lnTo>
                  <a:lnTo>
                    <a:pt x="3050" y="5116"/>
                  </a:lnTo>
                  <a:lnTo>
                    <a:pt x="3058" y="5114"/>
                  </a:lnTo>
                  <a:lnTo>
                    <a:pt x="3068" y="5112"/>
                  </a:lnTo>
                  <a:lnTo>
                    <a:pt x="3072" y="5112"/>
                  </a:lnTo>
                  <a:lnTo>
                    <a:pt x="3072" y="5110"/>
                  </a:lnTo>
                  <a:lnTo>
                    <a:pt x="3070" y="5100"/>
                  </a:lnTo>
                  <a:lnTo>
                    <a:pt x="3068" y="5088"/>
                  </a:lnTo>
                  <a:lnTo>
                    <a:pt x="3068" y="5082"/>
                  </a:lnTo>
                  <a:lnTo>
                    <a:pt x="3070" y="5076"/>
                  </a:lnTo>
                  <a:lnTo>
                    <a:pt x="3072" y="5070"/>
                  </a:lnTo>
                  <a:lnTo>
                    <a:pt x="3074" y="5064"/>
                  </a:lnTo>
                  <a:lnTo>
                    <a:pt x="3072" y="5050"/>
                  </a:lnTo>
                  <a:lnTo>
                    <a:pt x="3072" y="5034"/>
                  </a:lnTo>
                  <a:lnTo>
                    <a:pt x="3072" y="5014"/>
                  </a:lnTo>
                  <a:lnTo>
                    <a:pt x="3074" y="5004"/>
                  </a:lnTo>
                  <a:lnTo>
                    <a:pt x="3072" y="4998"/>
                  </a:lnTo>
                  <a:lnTo>
                    <a:pt x="3068" y="4990"/>
                  </a:lnTo>
                  <a:lnTo>
                    <a:pt x="3068" y="4988"/>
                  </a:lnTo>
                  <a:lnTo>
                    <a:pt x="3068" y="4984"/>
                  </a:lnTo>
                  <a:lnTo>
                    <a:pt x="3076" y="4974"/>
                  </a:lnTo>
                  <a:lnTo>
                    <a:pt x="3084" y="4970"/>
                  </a:lnTo>
                  <a:lnTo>
                    <a:pt x="3090" y="4968"/>
                  </a:lnTo>
                  <a:lnTo>
                    <a:pt x="3094" y="4968"/>
                  </a:lnTo>
                  <a:lnTo>
                    <a:pt x="3098" y="4972"/>
                  </a:lnTo>
                  <a:lnTo>
                    <a:pt x="3100" y="4976"/>
                  </a:lnTo>
                  <a:lnTo>
                    <a:pt x="3100" y="4982"/>
                  </a:lnTo>
                  <a:lnTo>
                    <a:pt x="3098" y="4990"/>
                  </a:lnTo>
                  <a:lnTo>
                    <a:pt x="3094" y="4996"/>
                  </a:lnTo>
                  <a:lnTo>
                    <a:pt x="3092" y="5002"/>
                  </a:lnTo>
                  <a:lnTo>
                    <a:pt x="3090" y="5008"/>
                  </a:lnTo>
                  <a:lnTo>
                    <a:pt x="3092" y="5012"/>
                  </a:lnTo>
                  <a:lnTo>
                    <a:pt x="3094" y="5016"/>
                  </a:lnTo>
                  <a:lnTo>
                    <a:pt x="3102" y="5024"/>
                  </a:lnTo>
                  <a:lnTo>
                    <a:pt x="3112" y="5034"/>
                  </a:lnTo>
                  <a:lnTo>
                    <a:pt x="3116" y="5040"/>
                  </a:lnTo>
                  <a:lnTo>
                    <a:pt x="3116" y="5046"/>
                  </a:lnTo>
                  <a:lnTo>
                    <a:pt x="3114" y="5062"/>
                  </a:lnTo>
                  <a:lnTo>
                    <a:pt x="3114" y="5068"/>
                  </a:lnTo>
                  <a:lnTo>
                    <a:pt x="3116" y="5074"/>
                  </a:lnTo>
                  <a:lnTo>
                    <a:pt x="3120" y="5076"/>
                  </a:lnTo>
                  <a:lnTo>
                    <a:pt x="3130" y="5078"/>
                  </a:lnTo>
                  <a:lnTo>
                    <a:pt x="3136" y="5076"/>
                  </a:lnTo>
                  <a:lnTo>
                    <a:pt x="3138" y="5076"/>
                  </a:lnTo>
                  <a:lnTo>
                    <a:pt x="3140" y="5072"/>
                  </a:lnTo>
                  <a:lnTo>
                    <a:pt x="3140" y="5070"/>
                  </a:lnTo>
                  <a:lnTo>
                    <a:pt x="3140" y="5062"/>
                  </a:lnTo>
                  <a:lnTo>
                    <a:pt x="3142" y="5060"/>
                  </a:lnTo>
                  <a:lnTo>
                    <a:pt x="3148" y="5056"/>
                  </a:lnTo>
                  <a:lnTo>
                    <a:pt x="3152" y="5056"/>
                  </a:lnTo>
                  <a:lnTo>
                    <a:pt x="3156" y="5054"/>
                  </a:lnTo>
                  <a:lnTo>
                    <a:pt x="3164" y="5056"/>
                  </a:lnTo>
                  <a:lnTo>
                    <a:pt x="3166" y="5056"/>
                  </a:lnTo>
                  <a:lnTo>
                    <a:pt x="3168" y="5056"/>
                  </a:lnTo>
                  <a:lnTo>
                    <a:pt x="3172" y="5048"/>
                  </a:lnTo>
                  <a:lnTo>
                    <a:pt x="3172" y="5042"/>
                  </a:lnTo>
                  <a:lnTo>
                    <a:pt x="3170" y="5036"/>
                  </a:lnTo>
                  <a:lnTo>
                    <a:pt x="3164" y="5032"/>
                  </a:lnTo>
                  <a:lnTo>
                    <a:pt x="3158" y="5028"/>
                  </a:lnTo>
                  <a:lnTo>
                    <a:pt x="3152" y="5026"/>
                  </a:lnTo>
                  <a:lnTo>
                    <a:pt x="3148" y="5022"/>
                  </a:lnTo>
                  <a:lnTo>
                    <a:pt x="3146" y="5016"/>
                  </a:lnTo>
                  <a:lnTo>
                    <a:pt x="3148" y="5012"/>
                  </a:lnTo>
                  <a:lnTo>
                    <a:pt x="3152" y="5006"/>
                  </a:lnTo>
                  <a:lnTo>
                    <a:pt x="3152" y="4998"/>
                  </a:lnTo>
                  <a:lnTo>
                    <a:pt x="3150" y="4990"/>
                  </a:lnTo>
                  <a:lnTo>
                    <a:pt x="3148" y="4980"/>
                  </a:lnTo>
                  <a:lnTo>
                    <a:pt x="3136" y="4962"/>
                  </a:lnTo>
                  <a:lnTo>
                    <a:pt x="3122" y="4946"/>
                  </a:lnTo>
                  <a:lnTo>
                    <a:pt x="3118" y="4940"/>
                  </a:lnTo>
                  <a:lnTo>
                    <a:pt x="3118" y="4934"/>
                  </a:lnTo>
                  <a:lnTo>
                    <a:pt x="3122" y="4930"/>
                  </a:lnTo>
                  <a:lnTo>
                    <a:pt x="3128" y="4926"/>
                  </a:lnTo>
                  <a:lnTo>
                    <a:pt x="3146" y="4916"/>
                  </a:lnTo>
                  <a:lnTo>
                    <a:pt x="3154" y="4908"/>
                  </a:lnTo>
                  <a:lnTo>
                    <a:pt x="3162" y="4898"/>
                  </a:lnTo>
                  <a:lnTo>
                    <a:pt x="3168" y="4888"/>
                  </a:lnTo>
                  <a:lnTo>
                    <a:pt x="3172" y="4884"/>
                  </a:lnTo>
                  <a:lnTo>
                    <a:pt x="3176" y="4884"/>
                  </a:lnTo>
                  <a:lnTo>
                    <a:pt x="3180" y="4886"/>
                  </a:lnTo>
                  <a:lnTo>
                    <a:pt x="3186" y="4890"/>
                  </a:lnTo>
                  <a:lnTo>
                    <a:pt x="3190" y="4890"/>
                  </a:lnTo>
                  <a:lnTo>
                    <a:pt x="3192" y="4888"/>
                  </a:lnTo>
                  <a:lnTo>
                    <a:pt x="3196" y="4880"/>
                  </a:lnTo>
                  <a:lnTo>
                    <a:pt x="3196" y="4876"/>
                  </a:lnTo>
                  <a:lnTo>
                    <a:pt x="3194" y="4874"/>
                  </a:lnTo>
                  <a:lnTo>
                    <a:pt x="3192" y="4872"/>
                  </a:lnTo>
                  <a:lnTo>
                    <a:pt x="3188" y="4870"/>
                  </a:lnTo>
                  <a:lnTo>
                    <a:pt x="3170" y="4870"/>
                  </a:lnTo>
                  <a:lnTo>
                    <a:pt x="3160" y="4872"/>
                  </a:lnTo>
                  <a:lnTo>
                    <a:pt x="3152" y="4874"/>
                  </a:lnTo>
                  <a:lnTo>
                    <a:pt x="3144" y="4880"/>
                  </a:lnTo>
                  <a:lnTo>
                    <a:pt x="3136" y="4884"/>
                  </a:lnTo>
                  <a:lnTo>
                    <a:pt x="3130" y="4884"/>
                  </a:lnTo>
                  <a:lnTo>
                    <a:pt x="3124" y="4884"/>
                  </a:lnTo>
                  <a:lnTo>
                    <a:pt x="3116" y="4882"/>
                  </a:lnTo>
                  <a:lnTo>
                    <a:pt x="3112" y="4886"/>
                  </a:lnTo>
                  <a:lnTo>
                    <a:pt x="3108" y="4890"/>
                  </a:lnTo>
                  <a:lnTo>
                    <a:pt x="3106" y="4894"/>
                  </a:lnTo>
                  <a:lnTo>
                    <a:pt x="3104" y="4900"/>
                  </a:lnTo>
                  <a:lnTo>
                    <a:pt x="3100" y="4904"/>
                  </a:lnTo>
                  <a:lnTo>
                    <a:pt x="3096" y="4908"/>
                  </a:lnTo>
                  <a:lnTo>
                    <a:pt x="3088" y="4908"/>
                  </a:lnTo>
                  <a:lnTo>
                    <a:pt x="3082" y="4906"/>
                  </a:lnTo>
                  <a:lnTo>
                    <a:pt x="3078" y="4904"/>
                  </a:lnTo>
                  <a:lnTo>
                    <a:pt x="3078" y="4902"/>
                  </a:lnTo>
                  <a:lnTo>
                    <a:pt x="3078" y="4898"/>
                  </a:lnTo>
                  <a:lnTo>
                    <a:pt x="3076" y="4892"/>
                  </a:lnTo>
                  <a:lnTo>
                    <a:pt x="3074" y="4888"/>
                  </a:lnTo>
                  <a:lnTo>
                    <a:pt x="3068" y="4882"/>
                  </a:lnTo>
                  <a:lnTo>
                    <a:pt x="3064" y="4880"/>
                  </a:lnTo>
                  <a:lnTo>
                    <a:pt x="3062" y="4876"/>
                  </a:lnTo>
                  <a:lnTo>
                    <a:pt x="3058" y="4866"/>
                  </a:lnTo>
                  <a:lnTo>
                    <a:pt x="3058" y="4852"/>
                  </a:lnTo>
                  <a:lnTo>
                    <a:pt x="3060" y="4840"/>
                  </a:lnTo>
                  <a:lnTo>
                    <a:pt x="3066" y="4828"/>
                  </a:lnTo>
                  <a:lnTo>
                    <a:pt x="3072" y="4818"/>
                  </a:lnTo>
                  <a:lnTo>
                    <a:pt x="3074" y="4816"/>
                  </a:lnTo>
                  <a:lnTo>
                    <a:pt x="3078" y="4814"/>
                  </a:lnTo>
                  <a:lnTo>
                    <a:pt x="3082" y="4814"/>
                  </a:lnTo>
                  <a:lnTo>
                    <a:pt x="3086" y="4816"/>
                  </a:lnTo>
                  <a:lnTo>
                    <a:pt x="3092" y="4818"/>
                  </a:lnTo>
                  <a:lnTo>
                    <a:pt x="3096" y="4820"/>
                  </a:lnTo>
                  <a:lnTo>
                    <a:pt x="3106" y="4818"/>
                  </a:lnTo>
                  <a:lnTo>
                    <a:pt x="3116" y="4818"/>
                  </a:lnTo>
                  <a:lnTo>
                    <a:pt x="3122" y="4818"/>
                  </a:lnTo>
                  <a:lnTo>
                    <a:pt x="3126" y="4818"/>
                  </a:lnTo>
                  <a:lnTo>
                    <a:pt x="3132" y="4820"/>
                  </a:lnTo>
                  <a:lnTo>
                    <a:pt x="3140" y="4820"/>
                  </a:lnTo>
                  <a:lnTo>
                    <a:pt x="3156" y="4818"/>
                  </a:lnTo>
                  <a:lnTo>
                    <a:pt x="3172" y="4816"/>
                  </a:lnTo>
                  <a:lnTo>
                    <a:pt x="3178" y="4818"/>
                  </a:lnTo>
                  <a:lnTo>
                    <a:pt x="3182" y="4820"/>
                  </a:lnTo>
                  <a:lnTo>
                    <a:pt x="3186" y="4822"/>
                  </a:lnTo>
                  <a:lnTo>
                    <a:pt x="3192" y="4824"/>
                  </a:lnTo>
                  <a:lnTo>
                    <a:pt x="3200" y="4826"/>
                  </a:lnTo>
                  <a:lnTo>
                    <a:pt x="3208" y="4826"/>
                  </a:lnTo>
                  <a:lnTo>
                    <a:pt x="3218" y="4824"/>
                  </a:lnTo>
                  <a:lnTo>
                    <a:pt x="3226" y="4822"/>
                  </a:lnTo>
                  <a:lnTo>
                    <a:pt x="3234" y="4816"/>
                  </a:lnTo>
                  <a:lnTo>
                    <a:pt x="3240" y="4810"/>
                  </a:lnTo>
                  <a:close/>
                  <a:moveTo>
                    <a:pt x="2954" y="5244"/>
                  </a:moveTo>
                  <a:lnTo>
                    <a:pt x="2954" y="5244"/>
                  </a:lnTo>
                  <a:lnTo>
                    <a:pt x="2954" y="5248"/>
                  </a:lnTo>
                  <a:lnTo>
                    <a:pt x="2956" y="5246"/>
                  </a:lnTo>
                  <a:lnTo>
                    <a:pt x="2960" y="5240"/>
                  </a:lnTo>
                  <a:lnTo>
                    <a:pt x="2962" y="5238"/>
                  </a:lnTo>
                  <a:lnTo>
                    <a:pt x="2960" y="5236"/>
                  </a:lnTo>
                  <a:lnTo>
                    <a:pt x="2958" y="5236"/>
                  </a:lnTo>
                  <a:lnTo>
                    <a:pt x="2954" y="5240"/>
                  </a:lnTo>
                  <a:lnTo>
                    <a:pt x="2954" y="5244"/>
                  </a:lnTo>
                  <a:close/>
                  <a:moveTo>
                    <a:pt x="3346" y="4878"/>
                  </a:moveTo>
                  <a:lnTo>
                    <a:pt x="3346" y="4878"/>
                  </a:lnTo>
                  <a:lnTo>
                    <a:pt x="3350" y="4878"/>
                  </a:lnTo>
                  <a:lnTo>
                    <a:pt x="3352" y="4876"/>
                  </a:lnTo>
                  <a:lnTo>
                    <a:pt x="3350" y="4874"/>
                  </a:lnTo>
                  <a:lnTo>
                    <a:pt x="3348" y="4872"/>
                  </a:lnTo>
                  <a:lnTo>
                    <a:pt x="3346" y="4872"/>
                  </a:lnTo>
                  <a:lnTo>
                    <a:pt x="3344" y="4874"/>
                  </a:lnTo>
                  <a:lnTo>
                    <a:pt x="3344" y="4876"/>
                  </a:lnTo>
                  <a:lnTo>
                    <a:pt x="3346" y="4878"/>
                  </a:lnTo>
                  <a:close/>
                  <a:moveTo>
                    <a:pt x="3352" y="4858"/>
                  </a:moveTo>
                  <a:lnTo>
                    <a:pt x="3352" y="4858"/>
                  </a:lnTo>
                  <a:lnTo>
                    <a:pt x="3350" y="4862"/>
                  </a:lnTo>
                  <a:lnTo>
                    <a:pt x="3354" y="4868"/>
                  </a:lnTo>
                  <a:lnTo>
                    <a:pt x="3358" y="4874"/>
                  </a:lnTo>
                  <a:lnTo>
                    <a:pt x="3360" y="4876"/>
                  </a:lnTo>
                  <a:lnTo>
                    <a:pt x="3364" y="4874"/>
                  </a:lnTo>
                  <a:lnTo>
                    <a:pt x="3364" y="4866"/>
                  </a:lnTo>
                  <a:lnTo>
                    <a:pt x="3362" y="4858"/>
                  </a:lnTo>
                  <a:lnTo>
                    <a:pt x="3360" y="4854"/>
                  </a:lnTo>
                  <a:lnTo>
                    <a:pt x="3356" y="4854"/>
                  </a:lnTo>
                  <a:lnTo>
                    <a:pt x="3352" y="4858"/>
                  </a:lnTo>
                  <a:close/>
                  <a:moveTo>
                    <a:pt x="3452" y="4980"/>
                  </a:moveTo>
                  <a:lnTo>
                    <a:pt x="3452" y="4980"/>
                  </a:lnTo>
                  <a:lnTo>
                    <a:pt x="3440" y="4974"/>
                  </a:lnTo>
                  <a:lnTo>
                    <a:pt x="3438" y="4974"/>
                  </a:lnTo>
                  <a:lnTo>
                    <a:pt x="3436" y="4976"/>
                  </a:lnTo>
                  <a:lnTo>
                    <a:pt x="3428" y="4978"/>
                  </a:lnTo>
                  <a:lnTo>
                    <a:pt x="3422" y="4980"/>
                  </a:lnTo>
                  <a:lnTo>
                    <a:pt x="3414" y="4978"/>
                  </a:lnTo>
                  <a:lnTo>
                    <a:pt x="3404" y="4978"/>
                  </a:lnTo>
                  <a:lnTo>
                    <a:pt x="3396" y="4978"/>
                  </a:lnTo>
                  <a:lnTo>
                    <a:pt x="3390" y="4980"/>
                  </a:lnTo>
                  <a:lnTo>
                    <a:pt x="3384" y="4982"/>
                  </a:lnTo>
                  <a:lnTo>
                    <a:pt x="3378" y="4986"/>
                  </a:lnTo>
                  <a:lnTo>
                    <a:pt x="3376" y="4990"/>
                  </a:lnTo>
                  <a:lnTo>
                    <a:pt x="3374" y="4996"/>
                  </a:lnTo>
                  <a:lnTo>
                    <a:pt x="3374" y="5002"/>
                  </a:lnTo>
                  <a:lnTo>
                    <a:pt x="3376" y="5010"/>
                  </a:lnTo>
                  <a:lnTo>
                    <a:pt x="3378" y="5006"/>
                  </a:lnTo>
                  <a:lnTo>
                    <a:pt x="3380" y="4998"/>
                  </a:lnTo>
                  <a:lnTo>
                    <a:pt x="3382" y="4994"/>
                  </a:lnTo>
                  <a:lnTo>
                    <a:pt x="3384" y="4992"/>
                  </a:lnTo>
                  <a:lnTo>
                    <a:pt x="3386" y="4992"/>
                  </a:lnTo>
                  <a:lnTo>
                    <a:pt x="3388" y="4994"/>
                  </a:lnTo>
                  <a:lnTo>
                    <a:pt x="3392" y="5000"/>
                  </a:lnTo>
                  <a:lnTo>
                    <a:pt x="3396" y="5002"/>
                  </a:lnTo>
                  <a:lnTo>
                    <a:pt x="3400" y="5004"/>
                  </a:lnTo>
                  <a:lnTo>
                    <a:pt x="3404" y="5004"/>
                  </a:lnTo>
                  <a:lnTo>
                    <a:pt x="3408" y="5000"/>
                  </a:lnTo>
                  <a:lnTo>
                    <a:pt x="3414" y="4998"/>
                  </a:lnTo>
                  <a:lnTo>
                    <a:pt x="3418" y="4998"/>
                  </a:lnTo>
                  <a:lnTo>
                    <a:pt x="3428" y="5002"/>
                  </a:lnTo>
                  <a:lnTo>
                    <a:pt x="3436" y="5006"/>
                  </a:lnTo>
                  <a:lnTo>
                    <a:pt x="3438" y="5008"/>
                  </a:lnTo>
                  <a:lnTo>
                    <a:pt x="3440" y="5006"/>
                  </a:lnTo>
                  <a:lnTo>
                    <a:pt x="3442" y="5002"/>
                  </a:lnTo>
                  <a:lnTo>
                    <a:pt x="3446" y="5002"/>
                  </a:lnTo>
                  <a:lnTo>
                    <a:pt x="3456" y="5006"/>
                  </a:lnTo>
                  <a:lnTo>
                    <a:pt x="3468" y="5014"/>
                  </a:lnTo>
                  <a:lnTo>
                    <a:pt x="3482" y="5022"/>
                  </a:lnTo>
                  <a:lnTo>
                    <a:pt x="3488" y="5026"/>
                  </a:lnTo>
                  <a:lnTo>
                    <a:pt x="3492" y="5028"/>
                  </a:lnTo>
                  <a:lnTo>
                    <a:pt x="3494" y="5026"/>
                  </a:lnTo>
                  <a:lnTo>
                    <a:pt x="3496" y="5024"/>
                  </a:lnTo>
                  <a:lnTo>
                    <a:pt x="3494" y="5012"/>
                  </a:lnTo>
                  <a:lnTo>
                    <a:pt x="3484" y="4994"/>
                  </a:lnTo>
                  <a:lnTo>
                    <a:pt x="3478" y="4988"/>
                  </a:lnTo>
                  <a:lnTo>
                    <a:pt x="3476" y="4984"/>
                  </a:lnTo>
                  <a:lnTo>
                    <a:pt x="3472" y="4982"/>
                  </a:lnTo>
                  <a:lnTo>
                    <a:pt x="3470" y="4984"/>
                  </a:lnTo>
                  <a:lnTo>
                    <a:pt x="3464" y="4984"/>
                  </a:lnTo>
                  <a:lnTo>
                    <a:pt x="3458" y="4984"/>
                  </a:lnTo>
                  <a:lnTo>
                    <a:pt x="3452" y="4980"/>
                  </a:lnTo>
                  <a:close/>
                  <a:moveTo>
                    <a:pt x="3092" y="4546"/>
                  </a:moveTo>
                  <a:lnTo>
                    <a:pt x="3092" y="4546"/>
                  </a:lnTo>
                  <a:lnTo>
                    <a:pt x="3090" y="4552"/>
                  </a:lnTo>
                  <a:lnTo>
                    <a:pt x="3092" y="4552"/>
                  </a:lnTo>
                  <a:lnTo>
                    <a:pt x="3094" y="4552"/>
                  </a:lnTo>
                  <a:lnTo>
                    <a:pt x="3098" y="4552"/>
                  </a:lnTo>
                  <a:lnTo>
                    <a:pt x="3104" y="4552"/>
                  </a:lnTo>
                  <a:lnTo>
                    <a:pt x="3108" y="4554"/>
                  </a:lnTo>
                  <a:lnTo>
                    <a:pt x="3112" y="4552"/>
                  </a:lnTo>
                  <a:lnTo>
                    <a:pt x="3112" y="4548"/>
                  </a:lnTo>
                  <a:lnTo>
                    <a:pt x="3110" y="4548"/>
                  </a:lnTo>
                  <a:lnTo>
                    <a:pt x="3106" y="4546"/>
                  </a:lnTo>
                  <a:lnTo>
                    <a:pt x="3102" y="4542"/>
                  </a:lnTo>
                  <a:lnTo>
                    <a:pt x="3100" y="4540"/>
                  </a:lnTo>
                  <a:lnTo>
                    <a:pt x="3098" y="4540"/>
                  </a:lnTo>
                  <a:lnTo>
                    <a:pt x="3096" y="4542"/>
                  </a:lnTo>
                  <a:lnTo>
                    <a:pt x="3092" y="4546"/>
                  </a:lnTo>
                  <a:close/>
                  <a:moveTo>
                    <a:pt x="3058" y="4324"/>
                  </a:moveTo>
                  <a:lnTo>
                    <a:pt x="3058" y="4324"/>
                  </a:lnTo>
                  <a:lnTo>
                    <a:pt x="3056" y="4322"/>
                  </a:lnTo>
                  <a:lnTo>
                    <a:pt x="3052" y="4322"/>
                  </a:lnTo>
                  <a:lnTo>
                    <a:pt x="3048" y="4326"/>
                  </a:lnTo>
                  <a:lnTo>
                    <a:pt x="3048" y="4330"/>
                  </a:lnTo>
                  <a:lnTo>
                    <a:pt x="3050" y="4330"/>
                  </a:lnTo>
                  <a:lnTo>
                    <a:pt x="3058" y="4324"/>
                  </a:lnTo>
                  <a:close/>
                  <a:moveTo>
                    <a:pt x="3358" y="4790"/>
                  </a:moveTo>
                  <a:lnTo>
                    <a:pt x="3358" y="4790"/>
                  </a:lnTo>
                  <a:lnTo>
                    <a:pt x="3360" y="4800"/>
                  </a:lnTo>
                  <a:lnTo>
                    <a:pt x="3358" y="4806"/>
                  </a:lnTo>
                  <a:lnTo>
                    <a:pt x="3358" y="4812"/>
                  </a:lnTo>
                  <a:lnTo>
                    <a:pt x="3358" y="4816"/>
                  </a:lnTo>
                  <a:lnTo>
                    <a:pt x="3362" y="4820"/>
                  </a:lnTo>
                  <a:lnTo>
                    <a:pt x="3364" y="4826"/>
                  </a:lnTo>
                  <a:lnTo>
                    <a:pt x="3364" y="4830"/>
                  </a:lnTo>
                  <a:lnTo>
                    <a:pt x="3364" y="4838"/>
                  </a:lnTo>
                  <a:lnTo>
                    <a:pt x="3364" y="4846"/>
                  </a:lnTo>
                  <a:lnTo>
                    <a:pt x="3364" y="4850"/>
                  </a:lnTo>
                  <a:lnTo>
                    <a:pt x="3368" y="4856"/>
                  </a:lnTo>
                  <a:lnTo>
                    <a:pt x="3382" y="4876"/>
                  </a:lnTo>
                  <a:lnTo>
                    <a:pt x="3388" y="4882"/>
                  </a:lnTo>
                  <a:lnTo>
                    <a:pt x="3390" y="4884"/>
                  </a:lnTo>
                  <a:lnTo>
                    <a:pt x="3394" y="4884"/>
                  </a:lnTo>
                  <a:lnTo>
                    <a:pt x="3394" y="4882"/>
                  </a:lnTo>
                  <a:lnTo>
                    <a:pt x="3394" y="4880"/>
                  </a:lnTo>
                  <a:lnTo>
                    <a:pt x="3390" y="4876"/>
                  </a:lnTo>
                  <a:lnTo>
                    <a:pt x="3384" y="4868"/>
                  </a:lnTo>
                  <a:lnTo>
                    <a:pt x="3380" y="4860"/>
                  </a:lnTo>
                  <a:lnTo>
                    <a:pt x="3376" y="4848"/>
                  </a:lnTo>
                  <a:lnTo>
                    <a:pt x="3374" y="4836"/>
                  </a:lnTo>
                  <a:lnTo>
                    <a:pt x="3374" y="4826"/>
                  </a:lnTo>
                  <a:lnTo>
                    <a:pt x="3376" y="4820"/>
                  </a:lnTo>
                  <a:lnTo>
                    <a:pt x="3380" y="4818"/>
                  </a:lnTo>
                  <a:lnTo>
                    <a:pt x="3382" y="4818"/>
                  </a:lnTo>
                  <a:lnTo>
                    <a:pt x="3390" y="4820"/>
                  </a:lnTo>
                  <a:lnTo>
                    <a:pt x="3402" y="4824"/>
                  </a:lnTo>
                  <a:lnTo>
                    <a:pt x="3406" y="4826"/>
                  </a:lnTo>
                  <a:lnTo>
                    <a:pt x="3410" y="4826"/>
                  </a:lnTo>
                  <a:lnTo>
                    <a:pt x="3410" y="4822"/>
                  </a:lnTo>
                  <a:lnTo>
                    <a:pt x="3406" y="4816"/>
                  </a:lnTo>
                  <a:lnTo>
                    <a:pt x="3400" y="4812"/>
                  </a:lnTo>
                  <a:lnTo>
                    <a:pt x="3394" y="4810"/>
                  </a:lnTo>
                  <a:lnTo>
                    <a:pt x="3390" y="4806"/>
                  </a:lnTo>
                  <a:lnTo>
                    <a:pt x="3386" y="4804"/>
                  </a:lnTo>
                  <a:lnTo>
                    <a:pt x="3386" y="4802"/>
                  </a:lnTo>
                  <a:lnTo>
                    <a:pt x="3388" y="4800"/>
                  </a:lnTo>
                  <a:lnTo>
                    <a:pt x="3394" y="4796"/>
                  </a:lnTo>
                  <a:lnTo>
                    <a:pt x="3400" y="4792"/>
                  </a:lnTo>
                  <a:lnTo>
                    <a:pt x="3404" y="4788"/>
                  </a:lnTo>
                  <a:lnTo>
                    <a:pt x="3406" y="4784"/>
                  </a:lnTo>
                  <a:lnTo>
                    <a:pt x="3408" y="4774"/>
                  </a:lnTo>
                  <a:lnTo>
                    <a:pt x="3406" y="4770"/>
                  </a:lnTo>
                  <a:lnTo>
                    <a:pt x="3404" y="4766"/>
                  </a:lnTo>
                  <a:lnTo>
                    <a:pt x="3400" y="4766"/>
                  </a:lnTo>
                  <a:lnTo>
                    <a:pt x="3396" y="4766"/>
                  </a:lnTo>
                  <a:lnTo>
                    <a:pt x="3390" y="4770"/>
                  </a:lnTo>
                  <a:lnTo>
                    <a:pt x="3386" y="4774"/>
                  </a:lnTo>
                  <a:lnTo>
                    <a:pt x="3378" y="4788"/>
                  </a:lnTo>
                  <a:lnTo>
                    <a:pt x="3372" y="4800"/>
                  </a:lnTo>
                  <a:lnTo>
                    <a:pt x="3370" y="4800"/>
                  </a:lnTo>
                  <a:lnTo>
                    <a:pt x="3368" y="4798"/>
                  </a:lnTo>
                  <a:lnTo>
                    <a:pt x="3366" y="4792"/>
                  </a:lnTo>
                  <a:lnTo>
                    <a:pt x="3368" y="4788"/>
                  </a:lnTo>
                  <a:lnTo>
                    <a:pt x="3372" y="4782"/>
                  </a:lnTo>
                  <a:lnTo>
                    <a:pt x="3378" y="4772"/>
                  </a:lnTo>
                  <a:lnTo>
                    <a:pt x="3378" y="4766"/>
                  </a:lnTo>
                  <a:lnTo>
                    <a:pt x="3378" y="4762"/>
                  </a:lnTo>
                  <a:lnTo>
                    <a:pt x="3376" y="4754"/>
                  </a:lnTo>
                  <a:lnTo>
                    <a:pt x="3374" y="4750"/>
                  </a:lnTo>
                  <a:lnTo>
                    <a:pt x="3374" y="4748"/>
                  </a:lnTo>
                  <a:lnTo>
                    <a:pt x="3374" y="4744"/>
                  </a:lnTo>
                  <a:lnTo>
                    <a:pt x="3378" y="4734"/>
                  </a:lnTo>
                  <a:lnTo>
                    <a:pt x="3378" y="4732"/>
                  </a:lnTo>
                  <a:lnTo>
                    <a:pt x="3376" y="4732"/>
                  </a:lnTo>
                  <a:lnTo>
                    <a:pt x="3370" y="4736"/>
                  </a:lnTo>
                  <a:lnTo>
                    <a:pt x="3366" y="4740"/>
                  </a:lnTo>
                  <a:lnTo>
                    <a:pt x="3362" y="4746"/>
                  </a:lnTo>
                  <a:lnTo>
                    <a:pt x="3356" y="4760"/>
                  </a:lnTo>
                  <a:lnTo>
                    <a:pt x="3356" y="4776"/>
                  </a:lnTo>
                  <a:lnTo>
                    <a:pt x="3356" y="4784"/>
                  </a:lnTo>
                  <a:lnTo>
                    <a:pt x="3358" y="4790"/>
                  </a:lnTo>
                  <a:close/>
                  <a:moveTo>
                    <a:pt x="3086" y="4178"/>
                  </a:moveTo>
                  <a:lnTo>
                    <a:pt x="3086" y="4178"/>
                  </a:lnTo>
                  <a:lnTo>
                    <a:pt x="3076" y="4178"/>
                  </a:lnTo>
                  <a:lnTo>
                    <a:pt x="3070" y="4180"/>
                  </a:lnTo>
                  <a:lnTo>
                    <a:pt x="3068" y="4184"/>
                  </a:lnTo>
                  <a:lnTo>
                    <a:pt x="3072" y="4186"/>
                  </a:lnTo>
                  <a:lnTo>
                    <a:pt x="3076" y="4188"/>
                  </a:lnTo>
                  <a:lnTo>
                    <a:pt x="3076" y="4190"/>
                  </a:lnTo>
                  <a:lnTo>
                    <a:pt x="3078" y="4194"/>
                  </a:lnTo>
                  <a:lnTo>
                    <a:pt x="3080" y="4196"/>
                  </a:lnTo>
                  <a:lnTo>
                    <a:pt x="3084" y="4202"/>
                  </a:lnTo>
                  <a:lnTo>
                    <a:pt x="3088" y="4212"/>
                  </a:lnTo>
                  <a:lnTo>
                    <a:pt x="3092" y="4224"/>
                  </a:lnTo>
                  <a:lnTo>
                    <a:pt x="3098" y="4238"/>
                  </a:lnTo>
                  <a:lnTo>
                    <a:pt x="3102" y="4244"/>
                  </a:lnTo>
                  <a:lnTo>
                    <a:pt x="3104" y="4244"/>
                  </a:lnTo>
                  <a:lnTo>
                    <a:pt x="3106" y="4244"/>
                  </a:lnTo>
                  <a:lnTo>
                    <a:pt x="3112" y="4240"/>
                  </a:lnTo>
                  <a:lnTo>
                    <a:pt x="3116" y="4232"/>
                  </a:lnTo>
                  <a:lnTo>
                    <a:pt x="3118" y="4224"/>
                  </a:lnTo>
                  <a:lnTo>
                    <a:pt x="3118" y="4220"/>
                  </a:lnTo>
                  <a:lnTo>
                    <a:pt x="3116" y="4216"/>
                  </a:lnTo>
                  <a:lnTo>
                    <a:pt x="3116" y="4208"/>
                  </a:lnTo>
                  <a:lnTo>
                    <a:pt x="3118" y="4204"/>
                  </a:lnTo>
                  <a:lnTo>
                    <a:pt x="3116" y="4198"/>
                  </a:lnTo>
                  <a:lnTo>
                    <a:pt x="3114" y="4194"/>
                  </a:lnTo>
                  <a:lnTo>
                    <a:pt x="3110" y="4190"/>
                  </a:lnTo>
                  <a:lnTo>
                    <a:pt x="3100" y="4184"/>
                  </a:lnTo>
                  <a:lnTo>
                    <a:pt x="3086" y="4178"/>
                  </a:lnTo>
                  <a:close/>
                  <a:moveTo>
                    <a:pt x="3138" y="4192"/>
                  </a:moveTo>
                  <a:lnTo>
                    <a:pt x="3138" y="4192"/>
                  </a:lnTo>
                  <a:lnTo>
                    <a:pt x="3140" y="4190"/>
                  </a:lnTo>
                  <a:lnTo>
                    <a:pt x="3142" y="4186"/>
                  </a:lnTo>
                  <a:lnTo>
                    <a:pt x="3140" y="4180"/>
                  </a:lnTo>
                  <a:lnTo>
                    <a:pt x="3138" y="4178"/>
                  </a:lnTo>
                  <a:lnTo>
                    <a:pt x="3134" y="4178"/>
                  </a:lnTo>
                  <a:lnTo>
                    <a:pt x="3132" y="4178"/>
                  </a:lnTo>
                  <a:lnTo>
                    <a:pt x="3130" y="4178"/>
                  </a:lnTo>
                  <a:lnTo>
                    <a:pt x="3130" y="4184"/>
                  </a:lnTo>
                  <a:lnTo>
                    <a:pt x="3130" y="4188"/>
                  </a:lnTo>
                  <a:lnTo>
                    <a:pt x="3132" y="4192"/>
                  </a:lnTo>
                  <a:lnTo>
                    <a:pt x="3134" y="4194"/>
                  </a:lnTo>
                  <a:lnTo>
                    <a:pt x="3138" y="4192"/>
                  </a:lnTo>
                  <a:close/>
                  <a:moveTo>
                    <a:pt x="3386" y="4736"/>
                  </a:moveTo>
                  <a:lnTo>
                    <a:pt x="3386" y="4736"/>
                  </a:lnTo>
                  <a:lnTo>
                    <a:pt x="3388" y="4742"/>
                  </a:lnTo>
                  <a:lnTo>
                    <a:pt x="3392" y="4742"/>
                  </a:lnTo>
                  <a:lnTo>
                    <a:pt x="3396" y="4740"/>
                  </a:lnTo>
                  <a:lnTo>
                    <a:pt x="3398" y="4736"/>
                  </a:lnTo>
                  <a:lnTo>
                    <a:pt x="3402" y="4732"/>
                  </a:lnTo>
                  <a:lnTo>
                    <a:pt x="3404" y="4726"/>
                  </a:lnTo>
                  <a:lnTo>
                    <a:pt x="3404" y="4720"/>
                  </a:lnTo>
                  <a:lnTo>
                    <a:pt x="3404" y="4714"/>
                  </a:lnTo>
                  <a:lnTo>
                    <a:pt x="3400" y="4712"/>
                  </a:lnTo>
                  <a:lnTo>
                    <a:pt x="3398" y="4712"/>
                  </a:lnTo>
                  <a:lnTo>
                    <a:pt x="3394" y="4714"/>
                  </a:lnTo>
                  <a:lnTo>
                    <a:pt x="3392" y="4718"/>
                  </a:lnTo>
                  <a:lnTo>
                    <a:pt x="3388" y="4726"/>
                  </a:lnTo>
                  <a:lnTo>
                    <a:pt x="3386" y="4736"/>
                  </a:lnTo>
                  <a:close/>
                  <a:moveTo>
                    <a:pt x="3378" y="4912"/>
                  </a:moveTo>
                  <a:lnTo>
                    <a:pt x="3378" y="4912"/>
                  </a:lnTo>
                  <a:lnTo>
                    <a:pt x="3374" y="4908"/>
                  </a:lnTo>
                  <a:lnTo>
                    <a:pt x="3370" y="4906"/>
                  </a:lnTo>
                  <a:lnTo>
                    <a:pt x="3364" y="4904"/>
                  </a:lnTo>
                  <a:lnTo>
                    <a:pt x="3362" y="4904"/>
                  </a:lnTo>
                  <a:lnTo>
                    <a:pt x="3358" y="4906"/>
                  </a:lnTo>
                  <a:lnTo>
                    <a:pt x="3356" y="4908"/>
                  </a:lnTo>
                  <a:lnTo>
                    <a:pt x="3354" y="4912"/>
                  </a:lnTo>
                  <a:lnTo>
                    <a:pt x="3354" y="4916"/>
                  </a:lnTo>
                  <a:lnTo>
                    <a:pt x="3354" y="4922"/>
                  </a:lnTo>
                  <a:lnTo>
                    <a:pt x="3358" y="4924"/>
                  </a:lnTo>
                  <a:lnTo>
                    <a:pt x="3366" y="4922"/>
                  </a:lnTo>
                  <a:lnTo>
                    <a:pt x="3382" y="4922"/>
                  </a:lnTo>
                  <a:lnTo>
                    <a:pt x="3384" y="4922"/>
                  </a:lnTo>
                  <a:lnTo>
                    <a:pt x="3384" y="4920"/>
                  </a:lnTo>
                  <a:lnTo>
                    <a:pt x="3378" y="4912"/>
                  </a:lnTo>
                  <a:close/>
                  <a:moveTo>
                    <a:pt x="3378" y="5236"/>
                  </a:moveTo>
                  <a:lnTo>
                    <a:pt x="3378" y="5236"/>
                  </a:lnTo>
                  <a:lnTo>
                    <a:pt x="3374" y="5234"/>
                  </a:lnTo>
                  <a:lnTo>
                    <a:pt x="3370" y="5234"/>
                  </a:lnTo>
                  <a:lnTo>
                    <a:pt x="3368" y="5236"/>
                  </a:lnTo>
                  <a:lnTo>
                    <a:pt x="3372" y="5240"/>
                  </a:lnTo>
                  <a:lnTo>
                    <a:pt x="3376" y="5242"/>
                  </a:lnTo>
                  <a:lnTo>
                    <a:pt x="3380" y="5240"/>
                  </a:lnTo>
                  <a:lnTo>
                    <a:pt x="3380" y="5238"/>
                  </a:lnTo>
                  <a:lnTo>
                    <a:pt x="3378" y="5236"/>
                  </a:lnTo>
                  <a:close/>
                  <a:moveTo>
                    <a:pt x="3444" y="5230"/>
                  </a:moveTo>
                  <a:lnTo>
                    <a:pt x="3444" y="5230"/>
                  </a:lnTo>
                  <a:lnTo>
                    <a:pt x="3448" y="5232"/>
                  </a:lnTo>
                  <a:lnTo>
                    <a:pt x="3450" y="5230"/>
                  </a:lnTo>
                  <a:lnTo>
                    <a:pt x="3452" y="5228"/>
                  </a:lnTo>
                  <a:lnTo>
                    <a:pt x="3452" y="5224"/>
                  </a:lnTo>
                  <a:lnTo>
                    <a:pt x="3448" y="5220"/>
                  </a:lnTo>
                  <a:lnTo>
                    <a:pt x="3442" y="5218"/>
                  </a:lnTo>
                  <a:lnTo>
                    <a:pt x="3440" y="5220"/>
                  </a:lnTo>
                  <a:lnTo>
                    <a:pt x="3442" y="5224"/>
                  </a:lnTo>
                  <a:lnTo>
                    <a:pt x="3444" y="5230"/>
                  </a:lnTo>
                  <a:close/>
                  <a:moveTo>
                    <a:pt x="3364" y="4876"/>
                  </a:moveTo>
                  <a:lnTo>
                    <a:pt x="3364" y="4876"/>
                  </a:lnTo>
                  <a:lnTo>
                    <a:pt x="3364" y="4878"/>
                  </a:lnTo>
                  <a:lnTo>
                    <a:pt x="3366" y="4880"/>
                  </a:lnTo>
                  <a:lnTo>
                    <a:pt x="3370" y="4882"/>
                  </a:lnTo>
                  <a:lnTo>
                    <a:pt x="3372" y="4880"/>
                  </a:lnTo>
                  <a:lnTo>
                    <a:pt x="3374" y="4876"/>
                  </a:lnTo>
                  <a:lnTo>
                    <a:pt x="3372" y="4874"/>
                  </a:lnTo>
                  <a:lnTo>
                    <a:pt x="3368" y="4874"/>
                  </a:lnTo>
                  <a:lnTo>
                    <a:pt x="3364" y="4876"/>
                  </a:lnTo>
                  <a:close/>
                  <a:moveTo>
                    <a:pt x="3374" y="5022"/>
                  </a:moveTo>
                  <a:lnTo>
                    <a:pt x="3374" y="5022"/>
                  </a:lnTo>
                  <a:lnTo>
                    <a:pt x="3378" y="5024"/>
                  </a:lnTo>
                  <a:lnTo>
                    <a:pt x="3384" y="5022"/>
                  </a:lnTo>
                  <a:lnTo>
                    <a:pt x="3388" y="5018"/>
                  </a:lnTo>
                  <a:lnTo>
                    <a:pt x="3390" y="5012"/>
                  </a:lnTo>
                  <a:lnTo>
                    <a:pt x="3390" y="5010"/>
                  </a:lnTo>
                  <a:lnTo>
                    <a:pt x="3388" y="5010"/>
                  </a:lnTo>
                  <a:lnTo>
                    <a:pt x="3382" y="5012"/>
                  </a:lnTo>
                  <a:lnTo>
                    <a:pt x="3376" y="5018"/>
                  </a:lnTo>
                  <a:lnTo>
                    <a:pt x="3374" y="5020"/>
                  </a:lnTo>
                  <a:lnTo>
                    <a:pt x="3374" y="5022"/>
                  </a:lnTo>
                  <a:close/>
                  <a:moveTo>
                    <a:pt x="3412" y="3200"/>
                  </a:moveTo>
                  <a:lnTo>
                    <a:pt x="3412" y="3200"/>
                  </a:lnTo>
                  <a:lnTo>
                    <a:pt x="3408" y="3200"/>
                  </a:lnTo>
                  <a:lnTo>
                    <a:pt x="3406" y="3202"/>
                  </a:lnTo>
                  <a:lnTo>
                    <a:pt x="3404" y="3206"/>
                  </a:lnTo>
                  <a:lnTo>
                    <a:pt x="3406" y="3208"/>
                  </a:lnTo>
                  <a:lnTo>
                    <a:pt x="3408" y="3208"/>
                  </a:lnTo>
                  <a:lnTo>
                    <a:pt x="3414" y="3206"/>
                  </a:lnTo>
                  <a:lnTo>
                    <a:pt x="3416" y="3204"/>
                  </a:lnTo>
                  <a:lnTo>
                    <a:pt x="3416" y="3202"/>
                  </a:lnTo>
                  <a:lnTo>
                    <a:pt x="3412" y="3200"/>
                  </a:lnTo>
                  <a:close/>
                  <a:moveTo>
                    <a:pt x="3402" y="3084"/>
                  </a:moveTo>
                  <a:lnTo>
                    <a:pt x="3402" y="3084"/>
                  </a:lnTo>
                  <a:lnTo>
                    <a:pt x="3400" y="3088"/>
                  </a:lnTo>
                  <a:lnTo>
                    <a:pt x="3398" y="3092"/>
                  </a:lnTo>
                  <a:lnTo>
                    <a:pt x="3400" y="3096"/>
                  </a:lnTo>
                  <a:lnTo>
                    <a:pt x="3402" y="3098"/>
                  </a:lnTo>
                  <a:lnTo>
                    <a:pt x="3404" y="3096"/>
                  </a:lnTo>
                  <a:lnTo>
                    <a:pt x="3406" y="3092"/>
                  </a:lnTo>
                  <a:lnTo>
                    <a:pt x="3406" y="3088"/>
                  </a:lnTo>
                  <a:lnTo>
                    <a:pt x="3406" y="3084"/>
                  </a:lnTo>
                  <a:lnTo>
                    <a:pt x="3404" y="3084"/>
                  </a:lnTo>
                  <a:lnTo>
                    <a:pt x="3402" y="3084"/>
                  </a:lnTo>
                  <a:close/>
                  <a:moveTo>
                    <a:pt x="3416" y="3464"/>
                  </a:moveTo>
                  <a:lnTo>
                    <a:pt x="3416" y="3464"/>
                  </a:lnTo>
                  <a:lnTo>
                    <a:pt x="3420" y="3466"/>
                  </a:lnTo>
                  <a:lnTo>
                    <a:pt x="3422" y="3464"/>
                  </a:lnTo>
                  <a:lnTo>
                    <a:pt x="3422" y="3460"/>
                  </a:lnTo>
                  <a:lnTo>
                    <a:pt x="3420" y="3454"/>
                  </a:lnTo>
                  <a:lnTo>
                    <a:pt x="3418" y="3452"/>
                  </a:lnTo>
                  <a:lnTo>
                    <a:pt x="3416" y="3454"/>
                  </a:lnTo>
                  <a:lnTo>
                    <a:pt x="3414" y="3458"/>
                  </a:lnTo>
                  <a:lnTo>
                    <a:pt x="3416" y="3464"/>
                  </a:lnTo>
                  <a:close/>
                  <a:moveTo>
                    <a:pt x="2806" y="3776"/>
                  </a:moveTo>
                  <a:lnTo>
                    <a:pt x="2806" y="3776"/>
                  </a:lnTo>
                  <a:lnTo>
                    <a:pt x="2810" y="3778"/>
                  </a:lnTo>
                  <a:lnTo>
                    <a:pt x="2814" y="3778"/>
                  </a:lnTo>
                  <a:lnTo>
                    <a:pt x="2816" y="3776"/>
                  </a:lnTo>
                  <a:lnTo>
                    <a:pt x="2818" y="3774"/>
                  </a:lnTo>
                  <a:lnTo>
                    <a:pt x="2820" y="3768"/>
                  </a:lnTo>
                  <a:lnTo>
                    <a:pt x="2818" y="3762"/>
                  </a:lnTo>
                  <a:lnTo>
                    <a:pt x="2820" y="3758"/>
                  </a:lnTo>
                  <a:lnTo>
                    <a:pt x="2820" y="3754"/>
                  </a:lnTo>
                  <a:lnTo>
                    <a:pt x="2820" y="3752"/>
                  </a:lnTo>
                  <a:lnTo>
                    <a:pt x="2818" y="3752"/>
                  </a:lnTo>
                  <a:lnTo>
                    <a:pt x="2814" y="3752"/>
                  </a:lnTo>
                  <a:lnTo>
                    <a:pt x="2812" y="3752"/>
                  </a:lnTo>
                  <a:lnTo>
                    <a:pt x="2814" y="3752"/>
                  </a:lnTo>
                  <a:lnTo>
                    <a:pt x="2814" y="3750"/>
                  </a:lnTo>
                  <a:lnTo>
                    <a:pt x="2812" y="3748"/>
                  </a:lnTo>
                  <a:lnTo>
                    <a:pt x="2810" y="3750"/>
                  </a:lnTo>
                  <a:lnTo>
                    <a:pt x="2808" y="3752"/>
                  </a:lnTo>
                  <a:lnTo>
                    <a:pt x="2808" y="3756"/>
                  </a:lnTo>
                  <a:lnTo>
                    <a:pt x="2806" y="3758"/>
                  </a:lnTo>
                  <a:lnTo>
                    <a:pt x="2802" y="3760"/>
                  </a:lnTo>
                  <a:lnTo>
                    <a:pt x="2802" y="3766"/>
                  </a:lnTo>
                  <a:lnTo>
                    <a:pt x="2802" y="3774"/>
                  </a:lnTo>
                  <a:lnTo>
                    <a:pt x="2800" y="3774"/>
                  </a:lnTo>
                  <a:lnTo>
                    <a:pt x="2802" y="3774"/>
                  </a:lnTo>
                  <a:lnTo>
                    <a:pt x="2804" y="3774"/>
                  </a:lnTo>
                  <a:lnTo>
                    <a:pt x="2806" y="3776"/>
                  </a:lnTo>
                  <a:close/>
                  <a:moveTo>
                    <a:pt x="3380" y="3090"/>
                  </a:moveTo>
                  <a:lnTo>
                    <a:pt x="3380" y="3090"/>
                  </a:lnTo>
                  <a:lnTo>
                    <a:pt x="3378" y="3088"/>
                  </a:lnTo>
                  <a:lnTo>
                    <a:pt x="3376" y="3086"/>
                  </a:lnTo>
                  <a:lnTo>
                    <a:pt x="3372" y="3088"/>
                  </a:lnTo>
                  <a:lnTo>
                    <a:pt x="3370" y="3090"/>
                  </a:lnTo>
                  <a:lnTo>
                    <a:pt x="3370" y="3092"/>
                  </a:lnTo>
                  <a:lnTo>
                    <a:pt x="3376" y="3096"/>
                  </a:lnTo>
                  <a:lnTo>
                    <a:pt x="3378" y="3096"/>
                  </a:lnTo>
                  <a:lnTo>
                    <a:pt x="3380" y="3096"/>
                  </a:lnTo>
                  <a:lnTo>
                    <a:pt x="3380" y="3090"/>
                  </a:lnTo>
                  <a:close/>
                  <a:moveTo>
                    <a:pt x="3918" y="2740"/>
                  </a:moveTo>
                  <a:lnTo>
                    <a:pt x="3918" y="2740"/>
                  </a:lnTo>
                  <a:lnTo>
                    <a:pt x="3918" y="2736"/>
                  </a:lnTo>
                  <a:lnTo>
                    <a:pt x="3918" y="2734"/>
                  </a:lnTo>
                  <a:lnTo>
                    <a:pt x="3914" y="2732"/>
                  </a:lnTo>
                  <a:lnTo>
                    <a:pt x="3908" y="2730"/>
                  </a:lnTo>
                  <a:lnTo>
                    <a:pt x="3902" y="2728"/>
                  </a:lnTo>
                  <a:lnTo>
                    <a:pt x="3900" y="2726"/>
                  </a:lnTo>
                  <a:lnTo>
                    <a:pt x="3898" y="2728"/>
                  </a:lnTo>
                  <a:lnTo>
                    <a:pt x="3894" y="2736"/>
                  </a:lnTo>
                  <a:lnTo>
                    <a:pt x="3894" y="2740"/>
                  </a:lnTo>
                  <a:lnTo>
                    <a:pt x="3894" y="2744"/>
                  </a:lnTo>
                  <a:lnTo>
                    <a:pt x="3898" y="2746"/>
                  </a:lnTo>
                  <a:lnTo>
                    <a:pt x="3902" y="2744"/>
                  </a:lnTo>
                  <a:lnTo>
                    <a:pt x="3906" y="2744"/>
                  </a:lnTo>
                  <a:lnTo>
                    <a:pt x="3910" y="2746"/>
                  </a:lnTo>
                  <a:lnTo>
                    <a:pt x="3910" y="2748"/>
                  </a:lnTo>
                  <a:lnTo>
                    <a:pt x="3912" y="2752"/>
                  </a:lnTo>
                  <a:lnTo>
                    <a:pt x="3908" y="2760"/>
                  </a:lnTo>
                  <a:lnTo>
                    <a:pt x="3906" y="2762"/>
                  </a:lnTo>
                  <a:lnTo>
                    <a:pt x="3904" y="2760"/>
                  </a:lnTo>
                  <a:lnTo>
                    <a:pt x="3900" y="2758"/>
                  </a:lnTo>
                  <a:lnTo>
                    <a:pt x="3898" y="2760"/>
                  </a:lnTo>
                  <a:lnTo>
                    <a:pt x="3894" y="2762"/>
                  </a:lnTo>
                  <a:lnTo>
                    <a:pt x="3890" y="2764"/>
                  </a:lnTo>
                  <a:lnTo>
                    <a:pt x="3888" y="2762"/>
                  </a:lnTo>
                  <a:lnTo>
                    <a:pt x="3888" y="2756"/>
                  </a:lnTo>
                  <a:lnTo>
                    <a:pt x="3886" y="2746"/>
                  </a:lnTo>
                  <a:lnTo>
                    <a:pt x="3884" y="2742"/>
                  </a:lnTo>
                  <a:lnTo>
                    <a:pt x="3880" y="2740"/>
                  </a:lnTo>
                  <a:lnTo>
                    <a:pt x="3878" y="2742"/>
                  </a:lnTo>
                  <a:lnTo>
                    <a:pt x="3876" y="2744"/>
                  </a:lnTo>
                  <a:lnTo>
                    <a:pt x="3874" y="2750"/>
                  </a:lnTo>
                  <a:lnTo>
                    <a:pt x="3874" y="2758"/>
                  </a:lnTo>
                  <a:lnTo>
                    <a:pt x="3872" y="2764"/>
                  </a:lnTo>
                  <a:lnTo>
                    <a:pt x="3870" y="2768"/>
                  </a:lnTo>
                  <a:lnTo>
                    <a:pt x="3866" y="2768"/>
                  </a:lnTo>
                  <a:lnTo>
                    <a:pt x="3862" y="2770"/>
                  </a:lnTo>
                  <a:lnTo>
                    <a:pt x="3858" y="2770"/>
                  </a:lnTo>
                  <a:lnTo>
                    <a:pt x="3856" y="2772"/>
                  </a:lnTo>
                  <a:lnTo>
                    <a:pt x="3856" y="2776"/>
                  </a:lnTo>
                  <a:lnTo>
                    <a:pt x="3856" y="2786"/>
                  </a:lnTo>
                  <a:lnTo>
                    <a:pt x="3858" y="2796"/>
                  </a:lnTo>
                  <a:lnTo>
                    <a:pt x="3860" y="2802"/>
                  </a:lnTo>
                  <a:lnTo>
                    <a:pt x="3858" y="2806"/>
                  </a:lnTo>
                  <a:lnTo>
                    <a:pt x="3856" y="2808"/>
                  </a:lnTo>
                  <a:lnTo>
                    <a:pt x="3852" y="2810"/>
                  </a:lnTo>
                  <a:lnTo>
                    <a:pt x="3850" y="2812"/>
                  </a:lnTo>
                  <a:lnTo>
                    <a:pt x="3850" y="2814"/>
                  </a:lnTo>
                  <a:lnTo>
                    <a:pt x="3850" y="2816"/>
                  </a:lnTo>
                  <a:lnTo>
                    <a:pt x="3852" y="2818"/>
                  </a:lnTo>
                  <a:lnTo>
                    <a:pt x="3854" y="2818"/>
                  </a:lnTo>
                  <a:lnTo>
                    <a:pt x="3858" y="2820"/>
                  </a:lnTo>
                  <a:lnTo>
                    <a:pt x="3860" y="2824"/>
                  </a:lnTo>
                  <a:lnTo>
                    <a:pt x="3860" y="2832"/>
                  </a:lnTo>
                  <a:lnTo>
                    <a:pt x="3858" y="2846"/>
                  </a:lnTo>
                  <a:lnTo>
                    <a:pt x="3854" y="2866"/>
                  </a:lnTo>
                  <a:lnTo>
                    <a:pt x="3850" y="2884"/>
                  </a:lnTo>
                  <a:lnTo>
                    <a:pt x="3844" y="2896"/>
                  </a:lnTo>
                  <a:lnTo>
                    <a:pt x="3840" y="2904"/>
                  </a:lnTo>
                  <a:lnTo>
                    <a:pt x="3834" y="2912"/>
                  </a:lnTo>
                  <a:lnTo>
                    <a:pt x="3822" y="2926"/>
                  </a:lnTo>
                  <a:lnTo>
                    <a:pt x="3808" y="2942"/>
                  </a:lnTo>
                  <a:lnTo>
                    <a:pt x="3802" y="2952"/>
                  </a:lnTo>
                  <a:lnTo>
                    <a:pt x="3794" y="2960"/>
                  </a:lnTo>
                  <a:lnTo>
                    <a:pt x="3788" y="2964"/>
                  </a:lnTo>
                  <a:lnTo>
                    <a:pt x="3782" y="2968"/>
                  </a:lnTo>
                  <a:lnTo>
                    <a:pt x="3768" y="2974"/>
                  </a:lnTo>
                  <a:lnTo>
                    <a:pt x="3760" y="2978"/>
                  </a:lnTo>
                  <a:lnTo>
                    <a:pt x="3752" y="2984"/>
                  </a:lnTo>
                  <a:lnTo>
                    <a:pt x="3742" y="2990"/>
                  </a:lnTo>
                  <a:lnTo>
                    <a:pt x="3742" y="2988"/>
                  </a:lnTo>
                  <a:lnTo>
                    <a:pt x="3742" y="2986"/>
                  </a:lnTo>
                  <a:lnTo>
                    <a:pt x="3744" y="2978"/>
                  </a:lnTo>
                  <a:lnTo>
                    <a:pt x="3744" y="2974"/>
                  </a:lnTo>
                  <a:lnTo>
                    <a:pt x="3740" y="2970"/>
                  </a:lnTo>
                  <a:lnTo>
                    <a:pt x="3740" y="2968"/>
                  </a:lnTo>
                  <a:lnTo>
                    <a:pt x="3740" y="2966"/>
                  </a:lnTo>
                  <a:lnTo>
                    <a:pt x="3748" y="2960"/>
                  </a:lnTo>
                  <a:lnTo>
                    <a:pt x="3754" y="2952"/>
                  </a:lnTo>
                  <a:lnTo>
                    <a:pt x="3756" y="2948"/>
                  </a:lnTo>
                  <a:lnTo>
                    <a:pt x="3754" y="2944"/>
                  </a:lnTo>
                  <a:lnTo>
                    <a:pt x="3752" y="2944"/>
                  </a:lnTo>
                  <a:lnTo>
                    <a:pt x="3748" y="2944"/>
                  </a:lnTo>
                  <a:lnTo>
                    <a:pt x="3738" y="2948"/>
                  </a:lnTo>
                  <a:lnTo>
                    <a:pt x="3734" y="2952"/>
                  </a:lnTo>
                  <a:lnTo>
                    <a:pt x="3730" y="2956"/>
                  </a:lnTo>
                  <a:lnTo>
                    <a:pt x="3728" y="2962"/>
                  </a:lnTo>
                  <a:lnTo>
                    <a:pt x="3730" y="2966"/>
                  </a:lnTo>
                  <a:lnTo>
                    <a:pt x="3730" y="2976"/>
                  </a:lnTo>
                  <a:lnTo>
                    <a:pt x="3728" y="2986"/>
                  </a:lnTo>
                  <a:lnTo>
                    <a:pt x="3722" y="2996"/>
                  </a:lnTo>
                  <a:lnTo>
                    <a:pt x="3716" y="3006"/>
                  </a:lnTo>
                  <a:lnTo>
                    <a:pt x="3704" y="3022"/>
                  </a:lnTo>
                  <a:lnTo>
                    <a:pt x="3700" y="3026"/>
                  </a:lnTo>
                  <a:lnTo>
                    <a:pt x="3698" y="3030"/>
                  </a:lnTo>
                  <a:lnTo>
                    <a:pt x="3700" y="3036"/>
                  </a:lnTo>
                  <a:lnTo>
                    <a:pt x="3700" y="3044"/>
                  </a:lnTo>
                  <a:lnTo>
                    <a:pt x="3698" y="3046"/>
                  </a:lnTo>
                  <a:lnTo>
                    <a:pt x="3694" y="3050"/>
                  </a:lnTo>
                  <a:lnTo>
                    <a:pt x="3690" y="3052"/>
                  </a:lnTo>
                  <a:lnTo>
                    <a:pt x="3682" y="3054"/>
                  </a:lnTo>
                  <a:lnTo>
                    <a:pt x="3676" y="3054"/>
                  </a:lnTo>
                  <a:lnTo>
                    <a:pt x="3672" y="3052"/>
                  </a:lnTo>
                  <a:lnTo>
                    <a:pt x="3672" y="3048"/>
                  </a:lnTo>
                  <a:lnTo>
                    <a:pt x="3674" y="3044"/>
                  </a:lnTo>
                  <a:lnTo>
                    <a:pt x="3672" y="3042"/>
                  </a:lnTo>
                  <a:lnTo>
                    <a:pt x="3668" y="3040"/>
                  </a:lnTo>
                  <a:lnTo>
                    <a:pt x="3662" y="3042"/>
                  </a:lnTo>
                  <a:lnTo>
                    <a:pt x="3652" y="3044"/>
                  </a:lnTo>
                  <a:lnTo>
                    <a:pt x="3626" y="3052"/>
                  </a:lnTo>
                  <a:lnTo>
                    <a:pt x="3614" y="3056"/>
                  </a:lnTo>
                  <a:lnTo>
                    <a:pt x="3602" y="3058"/>
                  </a:lnTo>
                  <a:lnTo>
                    <a:pt x="3594" y="3058"/>
                  </a:lnTo>
                  <a:lnTo>
                    <a:pt x="3592" y="3056"/>
                  </a:lnTo>
                  <a:lnTo>
                    <a:pt x="3590" y="3054"/>
                  </a:lnTo>
                  <a:lnTo>
                    <a:pt x="3588" y="3050"/>
                  </a:lnTo>
                  <a:lnTo>
                    <a:pt x="3584" y="3050"/>
                  </a:lnTo>
                  <a:lnTo>
                    <a:pt x="3580" y="3050"/>
                  </a:lnTo>
                  <a:lnTo>
                    <a:pt x="3574" y="3052"/>
                  </a:lnTo>
                  <a:lnTo>
                    <a:pt x="3562" y="3062"/>
                  </a:lnTo>
                  <a:lnTo>
                    <a:pt x="3548" y="3080"/>
                  </a:lnTo>
                  <a:lnTo>
                    <a:pt x="3542" y="3088"/>
                  </a:lnTo>
                  <a:lnTo>
                    <a:pt x="3536" y="3092"/>
                  </a:lnTo>
                  <a:lnTo>
                    <a:pt x="3530" y="3096"/>
                  </a:lnTo>
                  <a:lnTo>
                    <a:pt x="3524" y="3098"/>
                  </a:lnTo>
                  <a:lnTo>
                    <a:pt x="3518" y="3106"/>
                  </a:lnTo>
                  <a:lnTo>
                    <a:pt x="3514" y="3112"/>
                  </a:lnTo>
                  <a:lnTo>
                    <a:pt x="3510" y="3114"/>
                  </a:lnTo>
                  <a:lnTo>
                    <a:pt x="3502" y="3114"/>
                  </a:lnTo>
                  <a:lnTo>
                    <a:pt x="3500" y="3116"/>
                  </a:lnTo>
                  <a:lnTo>
                    <a:pt x="3498" y="3116"/>
                  </a:lnTo>
                  <a:lnTo>
                    <a:pt x="3496" y="3120"/>
                  </a:lnTo>
                  <a:lnTo>
                    <a:pt x="3496" y="3126"/>
                  </a:lnTo>
                  <a:lnTo>
                    <a:pt x="3496" y="3132"/>
                  </a:lnTo>
                  <a:lnTo>
                    <a:pt x="3500" y="3136"/>
                  </a:lnTo>
                  <a:lnTo>
                    <a:pt x="3504" y="3136"/>
                  </a:lnTo>
                  <a:lnTo>
                    <a:pt x="3508" y="3136"/>
                  </a:lnTo>
                  <a:lnTo>
                    <a:pt x="3522" y="3134"/>
                  </a:lnTo>
                  <a:lnTo>
                    <a:pt x="3528" y="3134"/>
                  </a:lnTo>
                  <a:lnTo>
                    <a:pt x="3536" y="3138"/>
                  </a:lnTo>
                  <a:lnTo>
                    <a:pt x="3542" y="3140"/>
                  </a:lnTo>
                  <a:lnTo>
                    <a:pt x="3544" y="3140"/>
                  </a:lnTo>
                  <a:lnTo>
                    <a:pt x="3546" y="3138"/>
                  </a:lnTo>
                  <a:lnTo>
                    <a:pt x="3546" y="3134"/>
                  </a:lnTo>
                  <a:lnTo>
                    <a:pt x="3546" y="3124"/>
                  </a:lnTo>
                  <a:lnTo>
                    <a:pt x="3548" y="3120"/>
                  </a:lnTo>
                  <a:lnTo>
                    <a:pt x="3550" y="3118"/>
                  </a:lnTo>
                  <a:lnTo>
                    <a:pt x="3556" y="3116"/>
                  </a:lnTo>
                  <a:lnTo>
                    <a:pt x="3558" y="3118"/>
                  </a:lnTo>
                  <a:lnTo>
                    <a:pt x="3562" y="3120"/>
                  </a:lnTo>
                  <a:lnTo>
                    <a:pt x="3570" y="3120"/>
                  </a:lnTo>
                  <a:lnTo>
                    <a:pt x="3596" y="3116"/>
                  </a:lnTo>
                  <a:lnTo>
                    <a:pt x="3620" y="3108"/>
                  </a:lnTo>
                  <a:lnTo>
                    <a:pt x="3626" y="3104"/>
                  </a:lnTo>
                  <a:lnTo>
                    <a:pt x="3630" y="3102"/>
                  </a:lnTo>
                  <a:lnTo>
                    <a:pt x="3632" y="3098"/>
                  </a:lnTo>
                  <a:lnTo>
                    <a:pt x="3632" y="3096"/>
                  </a:lnTo>
                  <a:lnTo>
                    <a:pt x="3636" y="3096"/>
                  </a:lnTo>
                  <a:lnTo>
                    <a:pt x="3648" y="3098"/>
                  </a:lnTo>
                  <a:lnTo>
                    <a:pt x="3656" y="3100"/>
                  </a:lnTo>
                  <a:lnTo>
                    <a:pt x="3662" y="3100"/>
                  </a:lnTo>
                  <a:lnTo>
                    <a:pt x="3670" y="3098"/>
                  </a:lnTo>
                  <a:lnTo>
                    <a:pt x="3674" y="3098"/>
                  </a:lnTo>
                  <a:lnTo>
                    <a:pt x="3676" y="3102"/>
                  </a:lnTo>
                  <a:lnTo>
                    <a:pt x="3678" y="3106"/>
                  </a:lnTo>
                  <a:lnTo>
                    <a:pt x="3676" y="3110"/>
                  </a:lnTo>
                  <a:lnTo>
                    <a:pt x="3672" y="3114"/>
                  </a:lnTo>
                  <a:lnTo>
                    <a:pt x="3666" y="3118"/>
                  </a:lnTo>
                  <a:lnTo>
                    <a:pt x="3666" y="3120"/>
                  </a:lnTo>
                  <a:lnTo>
                    <a:pt x="3666" y="3124"/>
                  </a:lnTo>
                  <a:lnTo>
                    <a:pt x="3666" y="3130"/>
                  </a:lnTo>
                  <a:lnTo>
                    <a:pt x="3664" y="3136"/>
                  </a:lnTo>
                  <a:lnTo>
                    <a:pt x="3664" y="3142"/>
                  </a:lnTo>
                  <a:lnTo>
                    <a:pt x="3664" y="3144"/>
                  </a:lnTo>
                  <a:lnTo>
                    <a:pt x="3668" y="3146"/>
                  </a:lnTo>
                  <a:lnTo>
                    <a:pt x="3674" y="3150"/>
                  </a:lnTo>
                  <a:lnTo>
                    <a:pt x="3674" y="3152"/>
                  </a:lnTo>
                  <a:lnTo>
                    <a:pt x="3676" y="3156"/>
                  </a:lnTo>
                  <a:lnTo>
                    <a:pt x="3684" y="3162"/>
                  </a:lnTo>
                  <a:lnTo>
                    <a:pt x="3684" y="3164"/>
                  </a:lnTo>
                  <a:lnTo>
                    <a:pt x="3688" y="3166"/>
                  </a:lnTo>
                  <a:lnTo>
                    <a:pt x="3692" y="3164"/>
                  </a:lnTo>
                  <a:lnTo>
                    <a:pt x="3696" y="3160"/>
                  </a:lnTo>
                  <a:lnTo>
                    <a:pt x="3700" y="3156"/>
                  </a:lnTo>
                  <a:lnTo>
                    <a:pt x="3716" y="3130"/>
                  </a:lnTo>
                  <a:lnTo>
                    <a:pt x="3720" y="3124"/>
                  </a:lnTo>
                  <a:lnTo>
                    <a:pt x="3724" y="3122"/>
                  </a:lnTo>
                  <a:lnTo>
                    <a:pt x="3734" y="3118"/>
                  </a:lnTo>
                  <a:lnTo>
                    <a:pt x="3738" y="3116"/>
                  </a:lnTo>
                  <a:lnTo>
                    <a:pt x="3738" y="3114"/>
                  </a:lnTo>
                  <a:lnTo>
                    <a:pt x="3736" y="3112"/>
                  </a:lnTo>
                  <a:lnTo>
                    <a:pt x="3730" y="3108"/>
                  </a:lnTo>
                  <a:lnTo>
                    <a:pt x="3724" y="3104"/>
                  </a:lnTo>
                  <a:lnTo>
                    <a:pt x="3722" y="3098"/>
                  </a:lnTo>
                  <a:lnTo>
                    <a:pt x="3722" y="3090"/>
                  </a:lnTo>
                  <a:lnTo>
                    <a:pt x="3724" y="3086"/>
                  </a:lnTo>
                  <a:lnTo>
                    <a:pt x="3728" y="3082"/>
                  </a:lnTo>
                  <a:lnTo>
                    <a:pt x="3732" y="3080"/>
                  </a:lnTo>
                  <a:lnTo>
                    <a:pt x="3734" y="3082"/>
                  </a:lnTo>
                  <a:lnTo>
                    <a:pt x="3734" y="3086"/>
                  </a:lnTo>
                  <a:lnTo>
                    <a:pt x="3736" y="3092"/>
                  </a:lnTo>
                  <a:lnTo>
                    <a:pt x="3738" y="3094"/>
                  </a:lnTo>
                  <a:lnTo>
                    <a:pt x="3742" y="3096"/>
                  </a:lnTo>
                  <a:lnTo>
                    <a:pt x="3746" y="3096"/>
                  </a:lnTo>
                  <a:lnTo>
                    <a:pt x="3750" y="3096"/>
                  </a:lnTo>
                  <a:lnTo>
                    <a:pt x="3746" y="3100"/>
                  </a:lnTo>
                  <a:lnTo>
                    <a:pt x="3742" y="3104"/>
                  </a:lnTo>
                  <a:lnTo>
                    <a:pt x="3750" y="3104"/>
                  </a:lnTo>
                  <a:lnTo>
                    <a:pt x="3762" y="3102"/>
                  </a:lnTo>
                  <a:lnTo>
                    <a:pt x="3774" y="3102"/>
                  </a:lnTo>
                  <a:lnTo>
                    <a:pt x="3782" y="3104"/>
                  </a:lnTo>
                  <a:lnTo>
                    <a:pt x="3786" y="3104"/>
                  </a:lnTo>
                  <a:lnTo>
                    <a:pt x="3788" y="3100"/>
                  </a:lnTo>
                  <a:lnTo>
                    <a:pt x="3792" y="3092"/>
                  </a:lnTo>
                  <a:lnTo>
                    <a:pt x="3800" y="3082"/>
                  </a:lnTo>
                  <a:lnTo>
                    <a:pt x="3806" y="3076"/>
                  </a:lnTo>
                  <a:lnTo>
                    <a:pt x="3810" y="3076"/>
                  </a:lnTo>
                  <a:lnTo>
                    <a:pt x="3810" y="3078"/>
                  </a:lnTo>
                  <a:lnTo>
                    <a:pt x="3812" y="3082"/>
                  </a:lnTo>
                  <a:lnTo>
                    <a:pt x="3810" y="3090"/>
                  </a:lnTo>
                  <a:lnTo>
                    <a:pt x="3810" y="3096"/>
                  </a:lnTo>
                  <a:lnTo>
                    <a:pt x="3810" y="3102"/>
                  </a:lnTo>
                  <a:lnTo>
                    <a:pt x="3812" y="3104"/>
                  </a:lnTo>
                  <a:lnTo>
                    <a:pt x="3814" y="3104"/>
                  </a:lnTo>
                  <a:lnTo>
                    <a:pt x="3820" y="3098"/>
                  </a:lnTo>
                  <a:lnTo>
                    <a:pt x="3824" y="3086"/>
                  </a:lnTo>
                  <a:lnTo>
                    <a:pt x="3826" y="3076"/>
                  </a:lnTo>
                  <a:lnTo>
                    <a:pt x="3828" y="3068"/>
                  </a:lnTo>
                  <a:lnTo>
                    <a:pt x="3830" y="3066"/>
                  </a:lnTo>
                  <a:lnTo>
                    <a:pt x="3834" y="3066"/>
                  </a:lnTo>
                  <a:lnTo>
                    <a:pt x="3842" y="3070"/>
                  </a:lnTo>
                  <a:lnTo>
                    <a:pt x="3848" y="3074"/>
                  </a:lnTo>
                  <a:lnTo>
                    <a:pt x="3848" y="3072"/>
                  </a:lnTo>
                  <a:lnTo>
                    <a:pt x="3848" y="3064"/>
                  </a:lnTo>
                  <a:lnTo>
                    <a:pt x="3848" y="3060"/>
                  </a:lnTo>
                  <a:lnTo>
                    <a:pt x="3850" y="3054"/>
                  </a:lnTo>
                  <a:lnTo>
                    <a:pt x="3852" y="3050"/>
                  </a:lnTo>
                  <a:lnTo>
                    <a:pt x="3856" y="3048"/>
                  </a:lnTo>
                  <a:lnTo>
                    <a:pt x="3862" y="3046"/>
                  </a:lnTo>
                  <a:lnTo>
                    <a:pt x="3864" y="3048"/>
                  </a:lnTo>
                  <a:lnTo>
                    <a:pt x="3864" y="3050"/>
                  </a:lnTo>
                  <a:lnTo>
                    <a:pt x="3864" y="3052"/>
                  </a:lnTo>
                  <a:lnTo>
                    <a:pt x="3862" y="3056"/>
                  </a:lnTo>
                  <a:lnTo>
                    <a:pt x="3858" y="3066"/>
                  </a:lnTo>
                  <a:lnTo>
                    <a:pt x="3854" y="3080"/>
                  </a:lnTo>
                  <a:lnTo>
                    <a:pt x="3854" y="3090"/>
                  </a:lnTo>
                  <a:lnTo>
                    <a:pt x="3856" y="3090"/>
                  </a:lnTo>
                  <a:lnTo>
                    <a:pt x="3860" y="3086"/>
                  </a:lnTo>
                  <a:lnTo>
                    <a:pt x="3864" y="3080"/>
                  </a:lnTo>
                  <a:lnTo>
                    <a:pt x="3866" y="3078"/>
                  </a:lnTo>
                  <a:lnTo>
                    <a:pt x="3872" y="3076"/>
                  </a:lnTo>
                  <a:lnTo>
                    <a:pt x="3874" y="3076"/>
                  </a:lnTo>
                  <a:lnTo>
                    <a:pt x="3876" y="3072"/>
                  </a:lnTo>
                  <a:lnTo>
                    <a:pt x="3878" y="3060"/>
                  </a:lnTo>
                  <a:lnTo>
                    <a:pt x="3880" y="3052"/>
                  </a:lnTo>
                  <a:lnTo>
                    <a:pt x="3886" y="3048"/>
                  </a:lnTo>
                  <a:lnTo>
                    <a:pt x="3890" y="3048"/>
                  </a:lnTo>
                  <a:lnTo>
                    <a:pt x="3894" y="3048"/>
                  </a:lnTo>
                  <a:lnTo>
                    <a:pt x="3898" y="3048"/>
                  </a:lnTo>
                  <a:lnTo>
                    <a:pt x="3900" y="3046"/>
                  </a:lnTo>
                  <a:lnTo>
                    <a:pt x="3898" y="3042"/>
                  </a:lnTo>
                  <a:lnTo>
                    <a:pt x="3892" y="3034"/>
                  </a:lnTo>
                  <a:lnTo>
                    <a:pt x="3888" y="3028"/>
                  </a:lnTo>
                  <a:lnTo>
                    <a:pt x="3886" y="3022"/>
                  </a:lnTo>
                  <a:lnTo>
                    <a:pt x="3884" y="3010"/>
                  </a:lnTo>
                  <a:lnTo>
                    <a:pt x="3886" y="3000"/>
                  </a:lnTo>
                  <a:lnTo>
                    <a:pt x="3892" y="2988"/>
                  </a:lnTo>
                  <a:lnTo>
                    <a:pt x="3896" y="2978"/>
                  </a:lnTo>
                  <a:lnTo>
                    <a:pt x="3902" y="2966"/>
                  </a:lnTo>
                  <a:lnTo>
                    <a:pt x="3902" y="2952"/>
                  </a:lnTo>
                  <a:lnTo>
                    <a:pt x="3900" y="2938"/>
                  </a:lnTo>
                  <a:lnTo>
                    <a:pt x="3898" y="2928"/>
                  </a:lnTo>
                  <a:lnTo>
                    <a:pt x="3898" y="2920"/>
                  </a:lnTo>
                  <a:lnTo>
                    <a:pt x="3898" y="2912"/>
                  </a:lnTo>
                  <a:lnTo>
                    <a:pt x="3900" y="2906"/>
                  </a:lnTo>
                  <a:lnTo>
                    <a:pt x="3904" y="2902"/>
                  </a:lnTo>
                  <a:lnTo>
                    <a:pt x="3908" y="2900"/>
                  </a:lnTo>
                  <a:lnTo>
                    <a:pt x="3912" y="2900"/>
                  </a:lnTo>
                  <a:lnTo>
                    <a:pt x="3918" y="2902"/>
                  </a:lnTo>
                  <a:lnTo>
                    <a:pt x="3922" y="2906"/>
                  </a:lnTo>
                  <a:lnTo>
                    <a:pt x="3924" y="2906"/>
                  </a:lnTo>
                  <a:lnTo>
                    <a:pt x="3924" y="2898"/>
                  </a:lnTo>
                  <a:lnTo>
                    <a:pt x="3924" y="2884"/>
                  </a:lnTo>
                  <a:lnTo>
                    <a:pt x="3926" y="2876"/>
                  </a:lnTo>
                  <a:lnTo>
                    <a:pt x="3930" y="2868"/>
                  </a:lnTo>
                  <a:lnTo>
                    <a:pt x="3936" y="2860"/>
                  </a:lnTo>
                  <a:lnTo>
                    <a:pt x="3940" y="2850"/>
                  </a:lnTo>
                  <a:lnTo>
                    <a:pt x="3942" y="2840"/>
                  </a:lnTo>
                  <a:lnTo>
                    <a:pt x="3944" y="2830"/>
                  </a:lnTo>
                  <a:lnTo>
                    <a:pt x="3942" y="2820"/>
                  </a:lnTo>
                  <a:lnTo>
                    <a:pt x="3940" y="2810"/>
                  </a:lnTo>
                  <a:lnTo>
                    <a:pt x="3936" y="2802"/>
                  </a:lnTo>
                  <a:lnTo>
                    <a:pt x="3932" y="2794"/>
                  </a:lnTo>
                  <a:lnTo>
                    <a:pt x="3926" y="2788"/>
                  </a:lnTo>
                  <a:lnTo>
                    <a:pt x="3922" y="2780"/>
                  </a:lnTo>
                  <a:lnTo>
                    <a:pt x="3918" y="2766"/>
                  </a:lnTo>
                  <a:lnTo>
                    <a:pt x="3918" y="2752"/>
                  </a:lnTo>
                  <a:lnTo>
                    <a:pt x="3918" y="2740"/>
                  </a:lnTo>
                  <a:close/>
                  <a:moveTo>
                    <a:pt x="3276" y="3612"/>
                  </a:moveTo>
                  <a:lnTo>
                    <a:pt x="3276" y="3612"/>
                  </a:lnTo>
                  <a:lnTo>
                    <a:pt x="3274" y="3610"/>
                  </a:lnTo>
                  <a:lnTo>
                    <a:pt x="3270" y="3612"/>
                  </a:lnTo>
                  <a:lnTo>
                    <a:pt x="3268" y="3614"/>
                  </a:lnTo>
                  <a:lnTo>
                    <a:pt x="3268" y="3618"/>
                  </a:lnTo>
                  <a:lnTo>
                    <a:pt x="3272" y="3618"/>
                  </a:lnTo>
                  <a:lnTo>
                    <a:pt x="3274" y="3618"/>
                  </a:lnTo>
                  <a:lnTo>
                    <a:pt x="3276" y="3614"/>
                  </a:lnTo>
                  <a:lnTo>
                    <a:pt x="3276" y="3612"/>
                  </a:lnTo>
                  <a:close/>
                  <a:moveTo>
                    <a:pt x="3322" y="3130"/>
                  </a:moveTo>
                  <a:lnTo>
                    <a:pt x="3322" y="3130"/>
                  </a:lnTo>
                  <a:lnTo>
                    <a:pt x="3324" y="3128"/>
                  </a:lnTo>
                  <a:lnTo>
                    <a:pt x="3322" y="3126"/>
                  </a:lnTo>
                  <a:lnTo>
                    <a:pt x="3318" y="3126"/>
                  </a:lnTo>
                  <a:lnTo>
                    <a:pt x="3316" y="3128"/>
                  </a:lnTo>
                  <a:lnTo>
                    <a:pt x="3318" y="3130"/>
                  </a:lnTo>
                  <a:lnTo>
                    <a:pt x="3320" y="3130"/>
                  </a:lnTo>
                  <a:lnTo>
                    <a:pt x="3322" y="3130"/>
                  </a:lnTo>
                  <a:close/>
                  <a:moveTo>
                    <a:pt x="3302" y="3176"/>
                  </a:moveTo>
                  <a:lnTo>
                    <a:pt x="3302" y="3176"/>
                  </a:lnTo>
                  <a:lnTo>
                    <a:pt x="3304" y="3178"/>
                  </a:lnTo>
                  <a:lnTo>
                    <a:pt x="3310" y="3178"/>
                  </a:lnTo>
                  <a:lnTo>
                    <a:pt x="3320" y="3176"/>
                  </a:lnTo>
                  <a:lnTo>
                    <a:pt x="3330" y="3170"/>
                  </a:lnTo>
                  <a:lnTo>
                    <a:pt x="3334" y="3166"/>
                  </a:lnTo>
                  <a:lnTo>
                    <a:pt x="3334" y="3162"/>
                  </a:lnTo>
                  <a:lnTo>
                    <a:pt x="3332" y="3158"/>
                  </a:lnTo>
                  <a:lnTo>
                    <a:pt x="3326" y="3158"/>
                  </a:lnTo>
                  <a:lnTo>
                    <a:pt x="3322" y="3158"/>
                  </a:lnTo>
                  <a:lnTo>
                    <a:pt x="3314" y="3160"/>
                  </a:lnTo>
                  <a:lnTo>
                    <a:pt x="3310" y="3164"/>
                  </a:lnTo>
                  <a:lnTo>
                    <a:pt x="3304" y="3166"/>
                  </a:lnTo>
                  <a:lnTo>
                    <a:pt x="3302" y="3172"/>
                  </a:lnTo>
                  <a:lnTo>
                    <a:pt x="3302" y="3176"/>
                  </a:lnTo>
                  <a:close/>
                  <a:moveTo>
                    <a:pt x="3372" y="3542"/>
                  </a:moveTo>
                  <a:lnTo>
                    <a:pt x="3372" y="3542"/>
                  </a:lnTo>
                  <a:lnTo>
                    <a:pt x="3374" y="3538"/>
                  </a:lnTo>
                  <a:lnTo>
                    <a:pt x="3376" y="3534"/>
                  </a:lnTo>
                  <a:lnTo>
                    <a:pt x="3386" y="3520"/>
                  </a:lnTo>
                  <a:lnTo>
                    <a:pt x="3392" y="3512"/>
                  </a:lnTo>
                  <a:lnTo>
                    <a:pt x="3394" y="3508"/>
                  </a:lnTo>
                  <a:lnTo>
                    <a:pt x="3390" y="3508"/>
                  </a:lnTo>
                  <a:lnTo>
                    <a:pt x="3384" y="3512"/>
                  </a:lnTo>
                  <a:lnTo>
                    <a:pt x="3374" y="3522"/>
                  </a:lnTo>
                  <a:lnTo>
                    <a:pt x="3370" y="3528"/>
                  </a:lnTo>
                  <a:lnTo>
                    <a:pt x="3366" y="3538"/>
                  </a:lnTo>
                  <a:lnTo>
                    <a:pt x="3366" y="3544"/>
                  </a:lnTo>
                  <a:lnTo>
                    <a:pt x="3368" y="3546"/>
                  </a:lnTo>
                  <a:lnTo>
                    <a:pt x="3372" y="3544"/>
                  </a:lnTo>
                  <a:lnTo>
                    <a:pt x="3372" y="3542"/>
                  </a:lnTo>
                  <a:close/>
                  <a:moveTo>
                    <a:pt x="3932" y="2136"/>
                  </a:moveTo>
                  <a:lnTo>
                    <a:pt x="3932" y="2136"/>
                  </a:lnTo>
                  <a:lnTo>
                    <a:pt x="3930" y="2138"/>
                  </a:lnTo>
                  <a:lnTo>
                    <a:pt x="3932" y="2138"/>
                  </a:lnTo>
                  <a:lnTo>
                    <a:pt x="3936" y="2142"/>
                  </a:lnTo>
                  <a:lnTo>
                    <a:pt x="3942" y="2150"/>
                  </a:lnTo>
                  <a:lnTo>
                    <a:pt x="3950" y="2162"/>
                  </a:lnTo>
                  <a:lnTo>
                    <a:pt x="3952" y="2168"/>
                  </a:lnTo>
                  <a:lnTo>
                    <a:pt x="3952" y="2174"/>
                  </a:lnTo>
                  <a:lnTo>
                    <a:pt x="3948" y="2186"/>
                  </a:lnTo>
                  <a:lnTo>
                    <a:pt x="3944" y="2198"/>
                  </a:lnTo>
                  <a:lnTo>
                    <a:pt x="3944" y="2206"/>
                  </a:lnTo>
                  <a:lnTo>
                    <a:pt x="3946" y="2214"/>
                  </a:lnTo>
                  <a:lnTo>
                    <a:pt x="3948" y="2224"/>
                  </a:lnTo>
                  <a:lnTo>
                    <a:pt x="3948" y="2236"/>
                  </a:lnTo>
                  <a:lnTo>
                    <a:pt x="3948" y="2266"/>
                  </a:lnTo>
                  <a:lnTo>
                    <a:pt x="3944" y="2294"/>
                  </a:lnTo>
                  <a:lnTo>
                    <a:pt x="3940" y="2304"/>
                  </a:lnTo>
                  <a:lnTo>
                    <a:pt x="3938" y="2312"/>
                  </a:lnTo>
                  <a:lnTo>
                    <a:pt x="3936" y="2316"/>
                  </a:lnTo>
                  <a:lnTo>
                    <a:pt x="3938" y="2320"/>
                  </a:lnTo>
                  <a:lnTo>
                    <a:pt x="3944" y="2330"/>
                  </a:lnTo>
                  <a:lnTo>
                    <a:pt x="3946" y="2336"/>
                  </a:lnTo>
                  <a:lnTo>
                    <a:pt x="3948" y="2344"/>
                  </a:lnTo>
                  <a:lnTo>
                    <a:pt x="3946" y="2356"/>
                  </a:lnTo>
                  <a:lnTo>
                    <a:pt x="3942" y="2370"/>
                  </a:lnTo>
                  <a:lnTo>
                    <a:pt x="3940" y="2378"/>
                  </a:lnTo>
                  <a:lnTo>
                    <a:pt x="3940" y="2386"/>
                  </a:lnTo>
                  <a:lnTo>
                    <a:pt x="3942" y="2400"/>
                  </a:lnTo>
                  <a:lnTo>
                    <a:pt x="3944" y="2412"/>
                  </a:lnTo>
                  <a:lnTo>
                    <a:pt x="3944" y="2418"/>
                  </a:lnTo>
                  <a:lnTo>
                    <a:pt x="3940" y="2424"/>
                  </a:lnTo>
                  <a:lnTo>
                    <a:pt x="3936" y="2436"/>
                  </a:lnTo>
                  <a:lnTo>
                    <a:pt x="3934" y="2444"/>
                  </a:lnTo>
                  <a:lnTo>
                    <a:pt x="3936" y="2454"/>
                  </a:lnTo>
                  <a:lnTo>
                    <a:pt x="3938" y="2468"/>
                  </a:lnTo>
                  <a:lnTo>
                    <a:pt x="3942" y="2478"/>
                  </a:lnTo>
                  <a:lnTo>
                    <a:pt x="3944" y="2478"/>
                  </a:lnTo>
                  <a:lnTo>
                    <a:pt x="3946" y="2478"/>
                  </a:lnTo>
                  <a:lnTo>
                    <a:pt x="3950" y="2470"/>
                  </a:lnTo>
                  <a:lnTo>
                    <a:pt x="3954" y="2456"/>
                  </a:lnTo>
                  <a:lnTo>
                    <a:pt x="3958" y="2442"/>
                  </a:lnTo>
                  <a:lnTo>
                    <a:pt x="3962" y="2434"/>
                  </a:lnTo>
                  <a:lnTo>
                    <a:pt x="3966" y="2432"/>
                  </a:lnTo>
                  <a:lnTo>
                    <a:pt x="3968" y="2432"/>
                  </a:lnTo>
                  <a:lnTo>
                    <a:pt x="3972" y="2434"/>
                  </a:lnTo>
                  <a:lnTo>
                    <a:pt x="3976" y="2438"/>
                  </a:lnTo>
                  <a:lnTo>
                    <a:pt x="3980" y="2440"/>
                  </a:lnTo>
                  <a:lnTo>
                    <a:pt x="3984" y="2438"/>
                  </a:lnTo>
                  <a:lnTo>
                    <a:pt x="3990" y="2440"/>
                  </a:lnTo>
                  <a:lnTo>
                    <a:pt x="3994" y="2442"/>
                  </a:lnTo>
                  <a:lnTo>
                    <a:pt x="3996" y="2446"/>
                  </a:lnTo>
                  <a:lnTo>
                    <a:pt x="3998" y="2456"/>
                  </a:lnTo>
                  <a:lnTo>
                    <a:pt x="4000" y="2464"/>
                  </a:lnTo>
                  <a:lnTo>
                    <a:pt x="4000" y="2466"/>
                  </a:lnTo>
                  <a:lnTo>
                    <a:pt x="4002" y="2466"/>
                  </a:lnTo>
                  <a:lnTo>
                    <a:pt x="4006" y="2454"/>
                  </a:lnTo>
                  <a:lnTo>
                    <a:pt x="4006" y="2448"/>
                  </a:lnTo>
                  <a:lnTo>
                    <a:pt x="4004" y="2444"/>
                  </a:lnTo>
                  <a:lnTo>
                    <a:pt x="4002" y="2434"/>
                  </a:lnTo>
                  <a:lnTo>
                    <a:pt x="4002" y="2426"/>
                  </a:lnTo>
                  <a:lnTo>
                    <a:pt x="3998" y="2426"/>
                  </a:lnTo>
                  <a:lnTo>
                    <a:pt x="3992" y="2426"/>
                  </a:lnTo>
                  <a:lnTo>
                    <a:pt x="3990" y="2422"/>
                  </a:lnTo>
                  <a:lnTo>
                    <a:pt x="3986" y="2420"/>
                  </a:lnTo>
                  <a:lnTo>
                    <a:pt x="3984" y="2410"/>
                  </a:lnTo>
                  <a:lnTo>
                    <a:pt x="3980" y="2400"/>
                  </a:lnTo>
                  <a:lnTo>
                    <a:pt x="3976" y="2394"/>
                  </a:lnTo>
                  <a:lnTo>
                    <a:pt x="3972" y="2390"/>
                  </a:lnTo>
                  <a:lnTo>
                    <a:pt x="3966" y="2382"/>
                  </a:lnTo>
                  <a:lnTo>
                    <a:pt x="3964" y="2372"/>
                  </a:lnTo>
                  <a:lnTo>
                    <a:pt x="3964" y="2362"/>
                  </a:lnTo>
                  <a:lnTo>
                    <a:pt x="3964" y="2350"/>
                  </a:lnTo>
                  <a:lnTo>
                    <a:pt x="3970" y="2328"/>
                  </a:lnTo>
                  <a:lnTo>
                    <a:pt x="3978" y="2314"/>
                  </a:lnTo>
                  <a:lnTo>
                    <a:pt x="3980" y="2308"/>
                  </a:lnTo>
                  <a:lnTo>
                    <a:pt x="3982" y="2304"/>
                  </a:lnTo>
                  <a:lnTo>
                    <a:pt x="3982" y="2294"/>
                  </a:lnTo>
                  <a:lnTo>
                    <a:pt x="3984" y="2290"/>
                  </a:lnTo>
                  <a:lnTo>
                    <a:pt x="3984" y="2288"/>
                  </a:lnTo>
                  <a:lnTo>
                    <a:pt x="3988" y="2284"/>
                  </a:lnTo>
                  <a:lnTo>
                    <a:pt x="3994" y="2282"/>
                  </a:lnTo>
                  <a:lnTo>
                    <a:pt x="4004" y="2280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6" y="2294"/>
                  </a:lnTo>
                  <a:lnTo>
                    <a:pt x="4048" y="2314"/>
                  </a:lnTo>
                  <a:lnTo>
                    <a:pt x="4052" y="2316"/>
                  </a:lnTo>
                  <a:lnTo>
                    <a:pt x="4052" y="2312"/>
                  </a:lnTo>
                  <a:lnTo>
                    <a:pt x="4048" y="2302"/>
                  </a:lnTo>
                  <a:lnTo>
                    <a:pt x="4040" y="2294"/>
                  </a:lnTo>
                  <a:lnTo>
                    <a:pt x="4034" y="2282"/>
                  </a:lnTo>
                  <a:lnTo>
                    <a:pt x="4032" y="2276"/>
                  </a:lnTo>
                  <a:lnTo>
                    <a:pt x="4030" y="2268"/>
                  </a:lnTo>
                  <a:lnTo>
                    <a:pt x="4026" y="2252"/>
                  </a:lnTo>
                  <a:lnTo>
                    <a:pt x="4020" y="2234"/>
                  </a:lnTo>
                  <a:lnTo>
                    <a:pt x="4012" y="2214"/>
                  </a:lnTo>
                  <a:lnTo>
                    <a:pt x="4010" y="2206"/>
                  </a:lnTo>
                  <a:lnTo>
                    <a:pt x="4010" y="2196"/>
                  </a:lnTo>
                  <a:lnTo>
                    <a:pt x="4008" y="2180"/>
                  </a:lnTo>
                  <a:lnTo>
                    <a:pt x="4004" y="2168"/>
                  </a:lnTo>
                  <a:lnTo>
                    <a:pt x="4002" y="2158"/>
                  </a:lnTo>
                  <a:lnTo>
                    <a:pt x="3998" y="2148"/>
                  </a:lnTo>
                  <a:lnTo>
                    <a:pt x="3998" y="2144"/>
                  </a:lnTo>
                  <a:lnTo>
                    <a:pt x="3994" y="2146"/>
                  </a:lnTo>
                  <a:lnTo>
                    <a:pt x="3992" y="2146"/>
                  </a:lnTo>
                  <a:lnTo>
                    <a:pt x="3992" y="2138"/>
                  </a:lnTo>
                  <a:lnTo>
                    <a:pt x="3994" y="2128"/>
                  </a:lnTo>
                  <a:lnTo>
                    <a:pt x="3992" y="2128"/>
                  </a:lnTo>
                  <a:lnTo>
                    <a:pt x="3990" y="2128"/>
                  </a:lnTo>
                  <a:lnTo>
                    <a:pt x="3988" y="2124"/>
                  </a:lnTo>
                  <a:lnTo>
                    <a:pt x="3988" y="2116"/>
                  </a:lnTo>
                  <a:lnTo>
                    <a:pt x="3988" y="2108"/>
                  </a:lnTo>
                  <a:lnTo>
                    <a:pt x="3992" y="2096"/>
                  </a:lnTo>
                  <a:lnTo>
                    <a:pt x="3994" y="2090"/>
                  </a:lnTo>
                  <a:lnTo>
                    <a:pt x="3996" y="2082"/>
                  </a:lnTo>
                  <a:lnTo>
                    <a:pt x="3996" y="2072"/>
                  </a:lnTo>
                  <a:lnTo>
                    <a:pt x="3994" y="2058"/>
                  </a:lnTo>
                  <a:lnTo>
                    <a:pt x="3990" y="2042"/>
                  </a:lnTo>
                  <a:lnTo>
                    <a:pt x="3988" y="2036"/>
                  </a:lnTo>
                  <a:lnTo>
                    <a:pt x="3986" y="2034"/>
                  </a:lnTo>
                  <a:lnTo>
                    <a:pt x="3988" y="2032"/>
                  </a:lnTo>
                  <a:lnTo>
                    <a:pt x="3988" y="2028"/>
                  </a:lnTo>
                  <a:lnTo>
                    <a:pt x="3986" y="2026"/>
                  </a:lnTo>
                  <a:lnTo>
                    <a:pt x="3984" y="2026"/>
                  </a:lnTo>
                  <a:lnTo>
                    <a:pt x="3982" y="2022"/>
                  </a:lnTo>
                  <a:lnTo>
                    <a:pt x="3982" y="2014"/>
                  </a:lnTo>
                  <a:lnTo>
                    <a:pt x="3978" y="2010"/>
                  </a:lnTo>
                  <a:lnTo>
                    <a:pt x="3978" y="2006"/>
                  </a:lnTo>
                  <a:lnTo>
                    <a:pt x="3980" y="2000"/>
                  </a:lnTo>
                  <a:lnTo>
                    <a:pt x="3984" y="1994"/>
                  </a:lnTo>
                  <a:lnTo>
                    <a:pt x="3982" y="1988"/>
                  </a:lnTo>
                  <a:lnTo>
                    <a:pt x="3978" y="1984"/>
                  </a:lnTo>
                  <a:lnTo>
                    <a:pt x="3974" y="1976"/>
                  </a:lnTo>
                  <a:lnTo>
                    <a:pt x="3970" y="1972"/>
                  </a:lnTo>
                  <a:lnTo>
                    <a:pt x="3970" y="1974"/>
                  </a:lnTo>
                  <a:lnTo>
                    <a:pt x="3966" y="1978"/>
                  </a:lnTo>
                  <a:lnTo>
                    <a:pt x="3962" y="1980"/>
                  </a:lnTo>
                  <a:lnTo>
                    <a:pt x="3958" y="1982"/>
                  </a:lnTo>
                  <a:lnTo>
                    <a:pt x="3954" y="1982"/>
                  </a:lnTo>
                  <a:lnTo>
                    <a:pt x="3954" y="1984"/>
                  </a:lnTo>
                  <a:lnTo>
                    <a:pt x="3960" y="1990"/>
                  </a:lnTo>
                  <a:lnTo>
                    <a:pt x="3966" y="1998"/>
                  </a:lnTo>
                  <a:lnTo>
                    <a:pt x="3968" y="2004"/>
                  </a:lnTo>
                  <a:lnTo>
                    <a:pt x="3970" y="2008"/>
                  </a:lnTo>
                  <a:lnTo>
                    <a:pt x="3966" y="2016"/>
                  </a:lnTo>
                  <a:lnTo>
                    <a:pt x="3964" y="2018"/>
                  </a:lnTo>
                  <a:lnTo>
                    <a:pt x="3962" y="2018"/>
                  </a:lnTo>
                  <a:lnTo>
                    <a:pt x="3960" y="2020"/>
                  </a:lnTo>
                  <a:lnTo>
                    <a:pt x="3960" y="2024"/>
                  </a:lnTo>
                  <a:lnTo>
                    <a:pt x="3962" y="2024"/>
                  </a:lnTo>
                  <a:lnTo>
                    <a:pt x="3964" y="2026"/>
                  </a:lnTo>
                  <a:lnTo>
                    <a:pt x="3966" y="2028"/>
                  </a:lnTo>
                  <a:lnTo>
                    <a:pt x="3966" y="2030"/>
                  </a:lnTo>
                  <a:lnTo>
                    <a:pt x="3962" y="2034"/>
                  </a:lnTo>
                  <a:lnTo>
                    <a:pt x="3958" y="2038"/>
                  </a:lnTo>
                  <a:lnTo>
                    <a:pt x="3954" y="2038"/>
                  </a:lnTo>
                  <a:lnTo>
                    <a:pt x="3954" y="2036"/>
                  </a:lnTo>
                  <a:lnTo>
                    <a:pt x="3952" y="2034"/>
                  </a:lnTo>
                  <a:lnTo>
                    <a:pt x="3952" y="2030"/>
                  </a:lnTo>
                  <a:lnTo>
                    <a:pt x="3950" y="2028"/>
                  </a:lnTo>
                  <a:lnTo>
                    <a:pt x="3946" y="2030"/>
                  </a:lnTo>
                  <a:lnTo>
                    <a:pt x="3940" y="2032"/>
                  </a:lnTo>
                  <a:lnTo>
                    <a:pt x="3936" y="2034"/>
                  </a:lnTo>
                  <a:lnTo>
                    <a:pt x="3932" y="2036"/>
                  </a:lnTo>
                  <a:lnTo>
                    <a:pt x="3934" y="2044"/>
                  </a:lnTo>
                  <a:lnTo>
                    <a:pt x="3936" y="2054"/>
                  </a:lnTo>
                  <a:lnTo>
                    <a:pt x="3938" y="2066"/>
                  </a:lnTo>
                  <a:lnTo>
                    <a:pt x="3936" y="2078"/>
                  </a:lnTo>
                  <a:lnTo>
                    <a:pt x="3930" y="2090"/>
                  </a:lnTo>
                  <a:lnTo>
                    <a:pt x="3928" y="2098"/>
                  </a:lnTo>
                  <a:lnTo>
                    <a:pt x="3928" y="2104"/>
                  </a:lnTo>
                  <a:lnTo>
                    <a:pt x="3930" y="2108"/>
                  </a:lnTo>
                  <a:lnTo>
                    <a:pt x="3928" y="2118"/>
                  </a:lnTo>
                  <a:lnTo>
                    <a:pt x="3926" y="2124"/>
                  </a:lnTo>
                  <a:lnTo>
                    <a:pt x="3928" y="2128"/>
                  </a:lnTo>
                  <a:lnTo>
                    <a:pt x="3930" y="2132"/>
                  </a:lnTo>
                  <a:lnTo>
                    <a:pt x="3934" y="2134"/>
                  </a:lnTo>
                  <a:lnTo>
                    <a:pt x="3934" y="2136"/>
                  </a:lnTo>
                  <a:lnTo>
                    <a:pt x="3932" y="2136"/>
                  </a:lnTo>
                  <a:close/>
                  <a:moveTo>
                    <a:pt x="4070" y="2610"/>
                  </a:moveTo>
                  <a:lnTo>
                    <a:pt x="4070" y="2610"/>
                  </a:lnTo>
                  <a:lnTo>
                    <a:pt x="4068" y="2602"/>
                  </a:lnTo>
                  <a:lnTo>
                    <a:pt x="4068" y="2594"/>
                  </a:lnTo>
                  <a:lnTo>
                    <a:pt x="4070" y="2586"/>
                  </a:lnTo>
                  <a:lnTo>
                    <a:pt x="4072" y="2580"/>
                  </a:lnTo>
                  <a:lnTo>
                    <a:pt x="4078" y="2572"/>
                  </a:lnTo>
                  <a:lnTo>
                    <a:pt x="4078" y="2570"/>
                  </a:lnTo>
                  <a:lnTo>
                    <a:pt x="4076" y="2568"/>
                  </a:lnTo>
                  <a:lnTo>
                    <a:pt x="4072" y="2570"/>
                  </a:lnTo>
                  <a:lnTo>
                    <a:pt x="4068" y="2572"/>
                  </a:lnTo>
                  <a:lnTo>
                    <a:pt x="4062" y="2582"/>
                  </a:lnTo>
                  <a:lnTo>
                    <a:pt x="4054" y="2590"/>
                  </a:lnTo>
                  <a:lnTo>
                    <a:pt x="4050" y="2592"/>
                  </a:lnTo>
                  <a:lnTo>
                    <a:pt x="4044" y="2592"/>
                  </a:lnTo>
                  <a:lnTo>
                    <a:pt x="4040" y="2592"/>
                  </a:lnTo>
                  <a:lnTo>
                    <a:pt x="4038" y="2590"/>
                  </a:lnTo>
                  <a:lnTo>
                    <a:pt x="4036" y="2586"/>
                  </a:lnTo>
                  <a:lnTo>
                    <a:pt x="4034" y="2582"/>
                  </a:lnTo>
                  <a:lnTo>
                    <a:pt x="4032" y="2580"/>
                  </a:lnTo>
                  <a:lnTo>
                    <a:pt x="4028" y="2578"/>
                  </a:lnTo>
                  <a:lnTo>
                    <a:pt x="4022" y="2578"/>
                  </a:lnTo>
                  <a:lnTo>
                    <a:pt x="4012" y="2576"/>
                  </a:lnTo>
                  <a:lnTo>
                    <a:pt x="4004" y="2570"/>
                  </a:lnTo>
                  <a:lnTo>
                    <a:pt x="3994" y="2562"/>
                  </a:lnTo>
                  <a:lnTo>
                    <a:pt x="3984" y="2554"/>
                  </a:lnTo>
                  <a:lnTo>
                    <a:pt x="3966" y="2534"/>
                  </a:lnTo>
                  <a:lnTo>
                    <a:pt x="3952" y="2516"/>
                  </a:lnTo>
                  <a:lnTo>
                    <a:pt x="3946" y="2510"/>
                  </a:lnTo>
                  <a:lnTo>
                    <a:pt x="3940" y="2506"/>
                  </a:lnTo>
                  <a:lnTo>
                    <a:pt x="3934" y="2504"/>
                  </a:lnTo>
                  <a:lnTo>
                    <a:pt x="3930" y="2504"/>
                  </a:lnTo>
                  <a:lnTo>
                    <a:pt x="3926" y="2508"/>
                  </a:lnTo>
                  <a:lnTo>
                    <a:pt x="3924" y="2512"/>
                  </a:lnTo>
                  <a:lnTo>
                    <a:pt x="3924" y="2520"/>
                  </a:lnTo>
                  <a:lnTo>
                    <a:pt x="3928" y="2530"/>
                  </a:lnTo>
                  <a:lnTo>
                    <a:pt x="3932" y="2540"/>
                  </a:lnTo>
                  <a:lnTo>
                    <a:pt x="3932" y="2546"/>
                  </a:lnTo>
                  <a:lnTo>
                    <a:pt x="3932" y="2552"/>
                  </a:lnTo>
                  <a:lnTo>
                    <a:pt x="3930" y="2556"/>
                  </a:lnTo>
                  <a:lnTo>
                    <a:pt x="3928" y="2564"/>
                  </a:lnTo>
                  <a:lnTo>
                    <a:pt x="3926" y="2568"/>
                  </a:lnTo>
                  <a:lnTo>
                    <a:pt x="3928" y="2574"/>
                  </a:lnTo>
                  <a:lnTo>
                    <a:pt x="3928" y="2580"/>
                  </a:lnTo>
                  <a:lnTo>
                    <a:pt x="3928" y="2584"/>
                  </a:lnTo>
                  <a:lnTo>
                    <a:pt x="3922" y="2594"/>
                  </a:lnTo>
                  <a:lnTo>
                    <a:pt x="3918" y="2602"/>
                  </a:lnTo>
                  <a:lnTo>
                    <a:pt x="3916" y="2606"/>
                  </a:lnTo>
                  <a:lnTo>
                    <a:pt x="3916" y="2610"/>
                  </a:lnTo>
                  <a:lnTo>
                    <a:pt x="3918" y="2620"/>
                  </a:lnTo>
                  <a:lnTo>
                    <a:pt x="3918" y="2630"/>
                  </a:lnTo>
                  <a:lnTo>
                    <a:pt x="3914" y="2634"/>
                  </a:lnTo>
                  <a:lnTo>
                    <a:pt x="3912" y="2636"/>
                  </a:lnTo>
                  <a:lnTo>
                    <a:pt x="3906" y="2636"/>
                  </a:lnTo>
                  <a:lnTo>
                    <a:pt x="3900" y="2632"/>
                  </a:lnTo>
                  <a:lnTo>
                    <a:pt x="3886" y="2626"/>
                  </a:lnTo>
                  <a:lnTo>
                    <a:pt x="3876" y="2624"/>
                  </a:lnTo>
                  <a:lnTo>
                    <a:pt x="3874" y="2624"/>
                  </a:lnTo>
                  <a:lnTo>
                    <a:pt x="3872" y="2628"/>
                  </a:lnTo>
                  <a:lnTo>
                    <a:pt x="3874" y="2630"/>
                  </a:lnTo>
                  <a:lnTo>
                    <a:pt x="3878" y="2636"/>
                  </a:lnTo>
                  <a:lnTo>
                    <a:pt x="3880" y="2640"/>
                  </a:lnTo>
                  <a:lnTo>
                    <a:pt x="3880" y="2642"/>
                  </a:lnTo>
                  <a:lnTo>
                    <a:pt x="3878" y="2648"/>
                  </a:lnTo>
                  <a:lnTo>
                    <a:pt x="3872" y="2656"/>
                  </a:lnTo>
                  <a:lnTo>
                    <a:pt x="3866" y="2662"/>
                  </a:lnTo>
                  <a:lnTo>
                    <a:pt x="3858" y="2670"/>
                  </a:lnTo>
                  <a:lnTo>
                    <a:pt x="3854" y="2676"/>
                  </a:lnTo>
                  <a:lnTo>
                    <a:pt x="3852" y="2680"/>
                  </a:lnTo>
                  <a:lnTo>
                    <a:pt x="3852" y="2682"/>
                  </a:lnTo>
                  <a:lnTo>
                    <a:pt x="3854" y="2686"/>
                  </a:lnTo>
                  <a:lnTo>
                    <a:pt x="3856" y="2690"/>
                  </a:lnTo>
                  <a:lnTo>
                    <a:pt x="3862" y="2694"/>
                  </a:lnTo>
                  <a:lnTo>
                    <a:pt x="3866" y="2700"/>
                  </a:lnTo>
                  <a:lnTo>
                    <a:pt x="3866" y="2706"/>
                  </a:lnTo>
                  <a:lnTo>
                    <a:pt x="3864" y="2710"/>
                  </a:lnTo>
                  <a:lnTo>
                    <a:pt x="3860" y="2722"/>
                  </a:lnTo>
                  <a:lnTo>
                    <a:pt x="3862" y="2726"/>
                  </a:lnTo>
                  <a:lnTo>
                    <a:pt x="3864" y="2732"/>
                  </a:lnTo>
                  <a:lnTo>
                    <a:pt x="3866" y="2734"/>
                  </a:lnTo>
                  <a:lnTo>
                    <a:pt x="3870" y="2736"/>
                  </a:lnTo>
                  <a:lnTo>
                    <a:pt x="3874" y="2732"/>
                  </a:lnTo>
                  <a:lnTo>
                    <a:pt x="3880" y="2720"/>
                  </a:lnTo>
                  <a:lnTo>
                    <a:pt x="3884" y="2712"/>
                  </a:lnTo>
                  <a:lnTo>
                    <a:pt x="3888" y="2710"/>
                  </a:lnTo>
                  <a:lnTo>
                    <a:pt x="3890" y="2712"/>
                  </a:lnTo>
                  <a:lnTo>
                    <a:pt x="3896" y="2714"/>
                  </a:lnTo>
                  <a:lnTo>
                    <a:pt x="3900" y="2714"/>
                  </a:lnTo>
                  <a:lnTo>
                    <a:pt x="3908" y="2712"/>
                  </a:lnTo>
                  <a:lnTo>
                    <a:pt x="3912" y="2710"/>
                  </a:lnTo>
                  <a:lnTo>
                    <a:pt x="3910" y="2706"/>
                  </a:lnTo>
                  <a:lnTo>
                    <a:pt x="3894" y="2698"/>
                  </a:lnTo>
                  <a:lnTo>
                    <a:pt x="3886" y="2692"/>
                  </a:lnTo>
                  <a:lnTo>
                    <a:pt x="3878" y="2686"/>
                  </a:lnTo>
                  <a:lnTo>
                    <a:pt x="3874" y="2680"/>
                  </a:lnTo>
                  <a:lnTo>
                    <a:pt x="3874" y="2676"/>
                  </a:lnTo>
                  <a:lnTo>
                    <a:pt x="3876" y="2672"/>
                  </a:lnTo>
                  <a:lnTo>
                    <a:pt x="3882" y="2666"/>
                  </a:lnTo>
                  <a:lnTo>
                    <a:pt x="3886" y="2666"/>
                  </a:lnTo>
                  <a:lnTo>
                    <a:pt x="3888" y="2668"/>
                  </a:lnTo>
                  <a:lnTo>
                    <a:pt x="3892" y="2670"/>
                  </a:lnTo>
                  <a:lnTo>
                    <a:pt x="3896" y="2674"/>
                  </a:lnTo>
                  <a:lnTo>
                    <a:pt x="3900" y="2676"/>
                  </a:lnTo>
                  <a:lnTo>
                    <a:pt x="3906" y="2676"/>
                  </a:lnTo>
                  <a:lnTo>
                    <a:pt x="3912" y="2674"/>
                  </a:lnTo>
                  <a:lnTo>
                    <a:pt x="3918" y="2670"/>
                  </a:lnTo>
                  <a:lnTo>
                    <a:pt x="3924" y="2668"/>
                  </a:lnTo>
                  <a:lnTo>
                    <a:pt x="3930" y="2666"/>
                  </a:lnTo>
                  <a:lnTo>
                    <a:pt x="3936" y="2668"/>
                  </a:lnTo>
                  <a:lnTo>
                    <a:pt x="3954" y="2678"/>
                  </a:lnTo>
                  <a:lnTo>
                    <a:pt x="3984" y="2698"/>
                  </a:lnTo>
                  <a:lnTo>
                    <a:pt x="3992" y="2700"/>
                  </a:lnTo>
                  <a:lnTo>
                    <a:pt x="3996" y="2698"/>
                  </a:lnTo>
                  <a:lnTo>
                    <a:pt x="4000" y="2692"/>
                  </a:lnTo>
                  <a:lnTo>
                    <a:pt x="4002" y="2684"/>
                  </a:lnTo>
                  <a:lnTo>
                    <a:pt x="4008" y="2664"/>
                  </a:lnTo>
                  <a:lnTo>
                    <a:pt x="4012" y="2656"/>
                  </a:lnTo>
                  <a:lnTo>
                    <a:pt x="4018" y="2652"/>
                  </a:lnTo>
                  <a:lnTo>
                    <a:pt x="4030" y="2648"/>
                  </a:lnTo>
                  <a:lnTo>
                    <a:pt x="4042" y="2646"/>
                  </a:lnTo>
                  <a:lnTo>
                    <a:pt x="4054" y="2644"/>
                  </a:lnTo>
                  <a:lnTo>
                    <a:pt x="4068" y="2640"/>
                  </a:lnTo>
                  <a:lnTo>
                    <a:pt x="4090" y="2630"/>
                  </a:lnTo>
                  <a:lnTo>
                    <a:pt x="4096" y="2626"/>
                  </a:lnTo>
                  <a:lnTo>
                    <a:pt x="4096" y="2624"/>
                  </a:lnTo>
                  <a:lnTo>
                    <a:pt x="4094" y="2622"/>
                  </a:lnTo>
                  <a:lnTo>
                    <a:pt x="4092" y="2620"/>
                  </a:lnTo>
                  <a:lnTo>
                    <a:pt x="4090" y="2620"/>
                  </a:lnTo>
                  <a:lnTo>
                    <a:pt x="4084" y="2622"/>
                  </a:lnTo>
                  <a:lnTo>
                    <a:pt x="4082" y="2622"/>
                  </a:lnTo>
                  <a:lnTo>
                    <a:pt x="4078" y="2622"/>
                  </a:lnTo>
                  <a:lnTo>
                    <a:pt x="4074" y="2618"/>
                  </a:lnTo>
                  <a:lnTo>
                    <a:pt x="4070" y="2610"/>
                  </a:lnTo>
                  <a:close/>
                  <a:moveTo>
                    <a:pt x="3802" y="2924"/>
                  </a:moveTo>
                  <a:lnTo>
                    <a:pt x="3802" y="2924"/>
                  </a:lnTo>
                  <a:lnTo>
                    <a:pt x="3806" y="2916"/>
                  </a:lnTo>
                  <a:lnTo>
                    <a:pt x="3806" y="2908"/>
                  </a:lnTo>
                  <a:lnTo>
                    <a:pt x="3804" y="2906"/>
                  </a:lnTo>
                  <a:lnTo>
                    <a:pt x="3802" y="2904"/>
                  </a:lnTo>
                  <a:lnTo>
                    <a:pt x="3800" y="2906"/>
                  </a:lnTo>
                  <a:lnTo>
                    <a:pt x="3796" y="2910"/>
                  </a:lnTo>
                  <a:lnTo>
                    <a:pt x="3792" y="2914"/>
                  </a:lnTo>
                  <a:lnTo>
                    <a:pt x="3792" y="2918"/>
                  </a:lnTo>
                  <a:lnTo>
                    <a:pt x="3792" y="2922"/>
                  </a:lnTo>
                  <a:lnTo>
                    <a:pt x="3792" y="2924"/>
                  </a:lnTo>
                  <a:lnTo>
                    <a:pt x="3794" y="2926"/>
                  </a:lnTo>
                  <a:lnTo>
                    <a:pt x="3798" y="2928"/>
                  </a:lnTo>
                  <a:lnTo>
                    <a:pt x="3800" y="2926"/>
                  </a:lnTo>
                  <a:lnTo>
                    <a:pt x="3802" y="2924"/>
                  </a:lnTo>
                  <a:close/>
                  <a:moveTo>
                    <a:pt x="3594" y="3018"/>
                  </a:moveTo>
                  <a:lnTo>
                    <a:pt x="3594" y="3018"/>
                  </a:lnTo>
                  <a:lnTo>
                    <a:pt x="3596" y="3016"/>
                  </a:lnTo>
                  <a:lnTo>
                    <a:pt x="3596" y="3014"/>
                  </a:lnTo>
                  <a:lnTo>
                    <a:pt x="3594" y="3010"/>
                  </a:lnTo>
                  <a:lnTo>
                    <a:pt x="3592" y="3010"/>
                  </a:lnTo>
                  <a:lnTo>
                    <a:pt x="3590" y="3012"/>
                  </a:lnTo>
                  <a:lnTo>
                    <a:pt x="3588" y="3014"/>
                  </a:lnTo>
                  <a:lnTo>
                    <a:pt x="3590" y="3018"/>
                  </a:lnTo>
                  <a:lnTo>
                    <a:pt x="3594" y="3018"/>
                  </a:lnTo>
                  <a:close/>
                  <a:moveTo>
                    <a:pt x="3048" y="4040"/>
                  </a:moveTo>
                  <a:lnTo>
                    <a:pt x="3048" y="4040"/>
                  </a:lnTo>
                  <a:lnTo>
                    <a:pt x="3046" y="4042"/>
                  </a:lnTo>
                  <a:lnTo>
                    <a:pt x="3044" y="4044"/>
                  </a:lnTo>
                  <a:lnTo>
                    <a:pt x="3042" y="4050"/>
                  </a:lnTo>
                  <a:lnTo>
                    <a:pt x="3044" y="4056"/>
                  </a:lnTo>
                  <a:lnTo>
                    <a:pt x="3046" y="4062"/>
                  </a:lnTo>
                  <a:lnTo>
                    <a:pt x="3048" y="4064"/>
                  </a:lnTo>
                  <a:lnTo>
                    <a:pt x="3050" y="4068"/>
                  </a:lnTo>
                  <a:lnTo>
                    <a:pt x="3052" y="4098"/>
                  </a:lnTo>
                  <a:lnTo>
                    <a:pt x="3054" y="4116"/>
                  </a:lnTo>
                  <a:lnTo>
                    <a:pt x="3056" y="4120"/>
                  </a:lnTo>
                  <a:lnTo>
                    <a:pt x="3058" y="4120"/>
                  </a:lnTo>
                  <a:lnTo>
                    <a:pt x="3062" y="4120"/>
                  </a:lnTo>
                  <a:lnTo>
                    <a:pt x="3064" y="4122"/>
                  </a:lnTo>
                  <a:lnTo>
                    <a:pt x="3066" y="4126"/>
                  </a:lnTo>
                  <a:lnTo>
                    <a:pt x="3070" y="4134"/>
                  </a:lnTo>
                  <a:lnTo>
                    <a:pt x="3074" y="4138"/>
                  </a:lnTo>
                  <a:lnTo>
                    <a:pt x="3076" y="4134"/>
                  </a:lnTo>
                  <a:lnTo>
                    <a:pt x="3076" y="4128"/>
                  </a:lnTo>
                  <a:lnTo>
                    <a:pt x="3078" y="4120"/>
                  </a:lnTo>
                  <a:lnTo>
                    <a:pt x="3078" y="4118"/>
                  </a:lnTo>
                  <a:lnTo>
                    <a:pt x="3082" y="4118"/>
                  </a:lnTo>
                  <a:lnTo>
                    <a:pt x="3086" y="4122"/>
                  </a:lnTo>
                  <a:lnTo>
                    <a:pt x="3090" y="4126"/>
                  </a:lnTo>
                  <a:lnTo>
                    <a:pt x="3092" y="4130"/>
                  </a:lnTo>
                  <a:lnTo>
                    <a:pt x="3090" y="4134"/>
                  </a:lnTo>
                  <a:lnTo>
                    <a:pt x="3086" y="4140"/>
                  </a:lnTo>
                  <a:lnTo>
                    <a:pt x="3080" y="4146"/>
                  </a:lnTo>
                  <a:lnTo>
                    <a:pt x="3076" y="4156"/>
                  </a:lnTo>
                  <a:lnTo>
                    <a:pt x="3078" y="4164"/>
                  </a:lnTo>
                  <a:lnTo>
                    <a:pt x="3078" y="4166"/>
                  </a:lnTo>
                  <a:lnTo>
                    <a:pt x="3082" y="4166"/>
                  </a:lnTo>
                  <a:lnTo>
                    <a:pt x="3084" y="4164"/>
                  </a:lnTo>
                  <a:lnTo>
                    <a:pt x="3088" y="4166"/>
                  </a:lnTo>
                  <a:lnTo>
                    <a:pt x="3092" y="4170"/>
                  </a:lnTo>
                  <a:lnTo>
                    <a:pt x="3096" y="4174"/>
                  </a:lnTo>
                  <a:lnTo>
                    <a:pt x="3100" y="4176"/>
                  </a:lnTo>
                  <a:lnTo>
                    <a:pt x="3104" y="4178"/>
                  </a:lnTo>
                  <a:lnTo>
                    <a:pt x="3112" y="4176"/>
                  </a:lnTo>
                  <a:lnTo>
                    <a:pt x="3112" y="4174"/>
                  </a:lnTo>
                  <a:lnTo>
                    <a:pt x="3112" y="4168"/>
                  </a:lnTo>
                  <a:lnTo>
                    <a:pt x="3112" y="4166"/>
                  </a:lnTo>
                  <a:lnTo>
                    <a:pt x="3116" y="4164"/>
                  </a:lnTo>
                  <a:lnTo>
                    <a:pt x="3120" y="4160"/>
                  </a:lnTo>
                  <a:lnTo>
                    <a:pt x="3124" y="4160"/>
                  </a:lnTo>
                  <a:lnTo>
                    <a:pt x="3138" y="4172"/>
                  </a:lnTo>
                  <a:lnTo>
                    <a:pt x="3144" y="4176"/>
                  </a:lnTo>
                  <a:lnTo>
                    <a:pt x="3148" y="4180"/>
                  </a:lnTo>
                  <a:lnTo>
                    <a:pt x="3152" y="4188"/>
                  </a:lnTo>
                  <a:lnTo>
                    <a:pt x="3154" y="4196"/>
                  </a:lnTo>
                  <a:lnTo>
                    <a:pt x="3156" y="4198"/>
                  </a:lnTo>
                  <a:lnTo>
                    <a:pt x="3158" y="4198"/>
                  </a:lnTo>
                  <a:lnTo>
                    <a:pt x="3162" y="4198"/>
                  </a:lnTo>
                  <a:lnTo>
                    <a:pt x="3162" y="4196"/>
                  </a:lnTo>
                  <a:lnTo>
                    <a:pt x="3162" y="4188"/>
                  </a:lnTo>
                  <a:lnTo>
                    <a:pt x="3154" y="4170"/>
                  </a:lnTo>
                  <a:lnTo>
                    <a:pt x="3154" y="4166"/>
                  </a:lnTo>
                  <a:lnTo>
                    <a:pt x="3154" y="4164"/>
                  </a:lnTo>
                  <a:lnTo>
                    <a:pt x="3160" y="4164"/>
                  </a:lnTo>
                  <a:lnTo>
                    <a:pt x="3164" y="4168"/>
                  </a:lnTo>
                  <a:lnTo>
                    <a:pt x="3168" y="4174"/>
                  </a:lnTo>
                  <a:lnTo>
                    <a:pt x="3172" y="4180"/>
                  </a:lnTo>
                  <a:lnTo>
                    <a:pt x="3176" y="4182"/>
                  </a:lnTo>
                  <a:lnTo>
                    <a:pt x="3180" y="4186"/>
                  </a:lnTo>
                  <a:lnTo>
                    <a:pt x="3184" y="4192"/>
                  </a:lnTo>
                  <a:lnTo>
                    <a:pt x="3186" y="4198"/>
                  </a:lnTo>
                  <a:lnTo>
                    <a:pt x="3186" y="4202"/>
                  </a:lnTo>
                  <a:lnTo>
                    <a:pt x="3188" y="4206"/>
                  </a:lnTo>
                  <a:lnTo>
                    <a:pt x="3196" y="4210"/>
                  </a:lnTo>
                  <a:lnTo>
                    <a:pt x="3206" y="4216"/>
                  </a:lnTo>
                  <a:lnTo>
                    <a:pt x="3210" y="4218"/>
                  </a:lnTo>
                  <a:lnTo>
                    <a:pt x="3212" y="4222"/>
                  </a:lnTo>
                  <a:lnTo>
                    <a:pt x="3212" y="4228"/>
                  </a:lnTo>
                  <a:lnTo>
                    <a:pt x="3216" y="4232"/>
                  </a:lnTo>
                  <a:lnTo>
                    <a:pt x="3218" y="4230"/>
                  </a:lnTo>
                  <a:lnTo>
                    <a:pt x="3220" y="4224"/>
                  </a:lnTo>
                  <a:lnTo>
                    <a:pt x="3222" y="4216"/>
                  </a:lnTo>
                  <a:lnTo>
                    <a:pt x="3222" y="4208"/>
                  </a:lnTo>
                  <a:lnTo>
                    <a:pt x="3220" y="4204"/>
                  </a:lnTo>
                  <a:lnTo>
                    <a:pt x="3218" y="4202"/>
                  </a:lnTo>
                  <a:lnTo>
                    <a:pt x="3210" y="4200"/>
                  </a:lnTo>
                  <a:lnTo>
                    <a:pt x="3206" y="4200"/>
                  </a:lnTo>
                  <a:lnTo>
                    <a:pt x="3206" y="4196"/>
                  </a:lnTo>
                  <a:lnTo>
                    <a:pt x="3206" y="4194"/>
                  </a:lnTo>
                  <a:lnTo>
                    <a:pt x="3206" y="4192"/>
                  </a:lnTo>
                  <a:lnTo>
                    <a:pt x="3204" y="4186"/>
                  </a:lnTo>
                  <a:lnTo>
                    <a:pt x="3198" y="4182"/>
                  </a:lnTo>
                  <a:lnTo>
                    <a:pt x="3196" y="4178"/>
                  </a:lnTo>
                  <a:lnTo>
                    <a:pt x="3194" y="4174"/>
                  </a:lnTo>
                  <a:lnTo>
                    <a:pt x="3196" y="4174"/>
                  </a:lnTo>
                  <a:lnTo>
                    <a:pt x="3198" y="4174"/>
                  </a:lnTo>
                  <a:lnTo>
                    <a:pt x="3206" y="4174"/>
                  </a:lnTo>
                  <a:lnTo>
                    <a:pt x="3210" y="4172"/>
                  </a:lnTo>
                  <a:lnTo>
                    <a:pt x="3212" y="4172"/>
                  </a:lnTo>
                  <a:lnTo>
                    <a:pt x="3214" y="4168"/>
                  </a:lnTo>
                  <a:lnTo>
                    <a:pt x="3210" y="4164"/>
                  </a:lnTo>
                  <a:lnTo>
                    <a:pt x="3194" y="4156"/>
                  </a:lnTo>
                  <a:lnTo>
                    <a:pt x="3190" y="4154"/>
                  </a:lnTo>
                  <a:lnTo>
                    <a:pt x="3186" y="4156"/>
                  </a:lnTo>
                  <a:lnTo>
                    <a:pt x="3186" y="4158"/>
                  </a:lnTo>
                  <a:lnTo>
                    <a:pt x="3184" y="4162"/>
                  </a:lnTo>
                  <a:lnTo>
                    <a:pt x="3184" y="4170"/>
                  </a:lnTo>
                  <a:lnTo>
                    <a:pt x="3182" y="4172"/>
                  </a:lnTo>
                  <a:lnTo>
                    <a:pt x="3180" y="4170"/>
                  </a:lnTo>
                  <a:lnTo>
                    <a:pt x="3178" y="4168"/>
                  </a:lnTo>
                  <a:lnTo>
                    <a:pt x="3176" y="4164"/>
                  </a:lnTo>
                  <a:lnTo>
                    <a:pt x="3176" y="4158"/>
                  </a:lnTo>
                  <a:lnTo>
                    <a:pt x="3176" y="4154"/>
                  </a:lnTo>
                  <a:lnTo>
                    <a:pt x="3174" y="4150"/>
                  </a:lnTo>
                  <a:lnTo>
                    <a:pt x="3170" y="4146"/>
                  </a:lnTo>
                  <a:lnTo>
                    <a:pt x="3164" y="4142"/>
                  </a:lnTo>
                  <a:lnTo>
                    <a:pt x="3158" y="4140"/>
                  </a:lnTo>
                  <a:lnTo>
                    <a:pt x="3154" y="4140"/>
                  </a:lnTo>
                  <a:lnTo>
                    <a:pt x="3152" y="4140"/>
                  </a:lnTo>
                  <a:lnTo>
                    <a:pt x="3150" y="4142"/>
                  </a:lnTo>
                  <a:lnTo>
                    <a:pt x="3148" y="4146"/>
                  </a:lnTo>
                  <a:lnTo>
                    <a:pt x="3144" y="4146"/>
                  </a:lnTo>
                  <a:lnTo>
                    <a:pt x="3142" y="4146"/>
                  </a:lnTo>
                  <a:lnTo>
                    <a:pt x="3140" y="4148"/>
                  </a:lnTo>
                  <a:lnTo>
                    <a:pt x="3140" y="4152"/>
                  </a:lnTo>
                  <a:lnTo>
                    <a:pt x="3140" y="4158"/>
                  </a:lnTo>
                  <a:lnTo>
                    <a:pt x="3138" y="4158"/>
                  </a:lnTo>
                  <a:lnTo>
                    <a:pt x="3136" y="4158"/>
                  </a:lnTo>
                  <a:lnTo>
                    <a:pt x="3130" y="4156"/>
                  </a:lnTo>
                  <a:lnTo>
                    <a:pt x="3126" y="4152"/>
                  </a:lnTo>
                  <a:lnTo>
                    <a:pt x="3122" y="4142"/>
                  </a:lnTo>
                  <a:lnTo>
                    <a:pt x="3120" y="4132"/>
                  </a:lnTo>
                  <a:lnTo>
                    <a:pt x="3120" y="4124"/>
                  </a:lnTo>
                  <a:lnTo>
                    <a:pt x="3120" y="4120"/>
                  </a:lnTo>
                  <a:lnTo>
                    <a:pt x="3120" y="4116"/>
                  </a:lnTo>
                  <a:lnTo>
                    <a:pt x="3116" y="4104"/>
                  </a:lnTo>
                  <a:lnTo>
                    <a:pt x="3112" y="4092"/>
                  </a:lnTo>
                  <a:lnTo>
                    <a:pt x="3112" y="4086"/>
                  </a:lnTo>
                  <a:lnTo>
                    <a:pt x="3116" y="4082"/>
                  </a:lnTo>
                  <a:lnTo>
                    <a:pt x="3120" y="4072"/>
                  </a:lnTo>
                  <a:lnTo>
                    <a:pt x="3120" y="4066"/>
                  </a:lnTo>
                  <a:lnTo>
                    <a:pt x="3120" y="4062"/>
                  </a:lnTo>
                  <a:lnTo>
                    <a:pt x="3124" y="4054"/>
                  </a:lnTo>
                  <a:lnTo>
                    <a:pt x="3128" y="4052"/>
                  </a:lnTo>
                  <a:lnTo>
                    <a:pt x="3130" y="4050"/>
                  </a:lnTo>
                  <a:lnTo>
                    <a:pt x="3132" y="4052"/>
                  </a:lnTo>
                  <a:lnTo>
                    <a:pt x="3134" y="4052"/>
                  </a:lnTo>
                  <a:lnTo>
                    <a:pt x="3136" y="4056"/>
                  </a:lnTo>
                  <a:lnTo>
                    <a:pt x="3138" y="4056"/>
                  </a:lnTo>
                  <a:lnTo>
                    <a:pt x="3144" y="4046"/>
                  </a:lnTo>
                  <a:lnTo>
                    <a:pt x="3148" y="4034"/>
                  </a:lnTo>
                  <a:lnTo>
                    <a:pt x="3154" y="4008"/>
                  </a:lnTo>
                  <a:lnTo>
                    <a:pt x="3154" y="4006"/>
                  </a:lnTo>
                  <a:lnTo>
                    <a:pt x="3152" y="4002"/>
                  </a:lnTo>
                  <a:lnTo>
                    <a:pt x="3146" y="3992"/>
                  </a:lnTo>
                  <a:lnTo>
                    <a:pt x="3144" y="3986"/>
                  </a:lnTo>
                  <a:lnTo>
                    <a:pt x="3142" y="3978"/>
                  </a:lnTo>
                  <a:lnTo>
                    <a:pt x="3142" y="3970"/>
                  </a:lnTo>
                  <a:lnTo>
                    <a:pt x="3144" y="3960"/>
                  </a:lnTo>
                  <a:lnTo>
                    <a:pt x="3148" y="3944"/>
                  </a:lnTo>
                  <a:lnTo>
                    <a:pt x="3146" y="3936"/>
                  </a:lnTo>
                  <a:lnTo>
                    <a:pt x="3146" y="3934"/>
                  </a:lnTo>
                  <a:lnTo>
                    <a:pt x="3142" y="3934"/>
                  </a:lnTo>
                  <a:lnTo>
                    <a:pt x="3140" y="3936"/>
                  </a:lnTo>
                  <a:lnTo>
                    <a:pt x="3136" y="3942"/>
                  </a:lnTo>
                  <a:lnTo>
                    <a:pt x="3132" y="3946"/>
                  </a:lnTo>
                  <a:lnTo>
                    <a:pt x="3126" y="3944"/>
                  </a:lnTo>
                  <a:lnTo>
                    <a:pt x="3122" y="3942"/>
                  </a:lnTo>
                  <a:lnTo>
                    <a:pt x="3114" y="3938"/>
                  </a:lnTo>
                  <a:lnTo>
                    <a:pt x="3100" y="3930"/>
                  </a:lnTo>
                  <a:lnTo>
                    <a:pt x="3094" y="3926"/>
                  </a:lnTo>
                  <a:lnTo>
                    <a:pt x="3086" y="3928"/>
                  </a:lnTo>
                  <a:lnTo>
                    <a:pt x="3076" y="3932"/>
                  </a:lnTo>
                  <a:lnTo>
                    <a:pt x="3076" y="3936"/>
                  </a:lnTo>
                  <a:lnTo>
                    <a:pt x="3074" y="3938"/>
                  </a:lnTo>
                  <a:lnTo>
                    <a:pt x="3074" y="3946"/>
                  </a:lnTo>
                  <a:lnTo>
                    <a:pt x="3074" y="3952"/>
                  </a:lnTo>
                  <a:lnTo>
                    <a:pt x="3072" y="3958"/>
                  </a:lnTo>
                  <a:lnTo>
                    <a:pt x="3068" y="3966"/>
                  </a:lnTo>
                  <a:lnTo>
                    <a:pt x="3068" y="3972"/>
                  </a:lnTo>
                  <a:lnTo>
                    <a:pt x="3068" y="3986"/>
                  </a:lnTo>
                  <a:lnTo>
                    <a:pt x="3070" y="4000"/>
                  </a:lnTo>
                  <a:lnTo>
                    <a:pt x="3068" y="4010"/>
                  </a:lnTo>
                  <a:lnTo>
                    <a:pt x="3066" y="4018"/>
                  </a:lnTo>
                  <a:lnTo>
                    <a:pt x="3064" y="4026"/>
                  </a:lnTo>
                  <a:lnTo>
                    <a:pt x="3062" y="4032"/>
                  </a:lnTo>
                  <a:lnTo>
                    <a:pt x="3064" y="4038"/>
                  </a:lnTo>
                  <a:lnTo>
                    <a:pt x="3066" y="4040"/>
                  </a:lnTo>
                  <a:lnTo>
                    <a:pt x="3068" y="4046"/>
                  </a:lnTo>
                  <a:lnTo>
                    <a:pt x="3070" y="4050"/>
                  </a:lnTo>
                  <a:lnTo>
                    <a:pt x="3068" y="4054"/>
                  </a:lnTo>
                  <a:lnTo>
                    <a:pt x="3066" y="4058"/>
                  </a:lnTo>
                  <a:lnTo>
                    <a:pt x="3062" y="4060"/>
                  </a:lnTo>
                  <a:lnTo>
                    <a:pt x="3060" y="4056"/>
                  </a:lnTo>
                  <a:lnTo>
                    <a:pt x="3058" y="4054"/>
                  </a:lnTo>
                  <a:lnTo>
                    <a:pt x="3052" y="4044"/>
                  </a:lnTo>
                  <a:lnTo>
                    <a:pt x="3050" y="4042"/>
                  </a:lnTo>
                  <a:lnTo>
                    <a:pt x="3048" y="4040"/>
                  </a:lnTo>
                  <a:close/>
                  <a:moveTo>
                    <a:pt x="3012" y="4336"/>
                  </a:moveTo>
                  <a:lnTo>
                    <a:pt x="3012" y="4336"/>
                  </a:lnTo>
                  <a:lnTo>
                    <a:pt x="2996" y="4362"/>
                  </a:lnTo>
                  <a:lnTo>
                    <a:pt x="2978" y="4384"/>
                  </a:lnTo>
                  <a:lnTo>
                    <a:pt x="2960" y="4400"/>
                  </a:lnTo>
                  <a:lnTo>
                    <a:pt x="2950" y="4412"/>
                  </a:lnTo>
                  <a:lnTo>
                    <a:pt x="2948" y="4420"/>
                  </a:lnTo>
                  <a:lnTo>
                    <a:pt x="2944" y="4428"/>
                  </a:lnTo>
                  <a:lnTo>
                    <a:pt x="2944" y="4432"/>
                  </a:lnTo>
                  <a:lnTo>
                    <a:pt x="2946" y="4434"/>
                  </a:lnTo>
                  <a:lnTo>
                    <a:pt x="2950" y="4432"/>
                  </a:lnTo>
                  <a:lnTo>
                    <a:pt x="2954" y="4426"/>
                  </a:lnTo>
                  <a:lnTo>
                    <a:pt x="2960" y="4422"/>
                  </a:lnTo>
                  <a:lnTo>
                    <a:pt x="2968" y="4410"/>
                  </a:lnTo>
                  <a:lnTo>
                    <a:pt x="2994" y="4388"/>
                  </a:lnTo>
                  <a:lnTo>
                    <a:pt x="3002" y="4380"/>
                  </a:lnTo>
                  <a:lnTo>
                    <a:pt x="3006" y="4372"/>
                  </a:lnTo>
                  <a:lnTo>
                    <a:pt x="3008" y="4368"/>
                  </a:lnTo>
                  <a:lnTo>
                    <a:pt x="3008" y="4364"/>
                  </a:lnTo>
                  <a:lnTo>
                    <a:pt x="3010" y="4358"/>
                  </a:lnTo>
                  <a:lnTo>
                    <a:pt x="3012" y="4356"/>
                  </a:lnTo>
                  <a:lnTo>
                    <a:pt x="3016" y="4354"/>
                  </a:lnTo>
                  <a:lnTo>
                    <a:pt x="3022" y="4352"/>
                  </a:lnTo>
                  <a:lnTo>
                    <a:pt x="3024" y="4350"/>
                  </a:lnTo>
                  <a:lnTo>
                    <a:pt x="3028" y="4344"/>
                  </a:lnTo>
                  <a:lnTo>
                    <a:pt x="3030" y="4338"/>
                  </a:lnTo>
                  <a:lnTo>
                    <a:pt x="3030" y="4336"/>
                  </a:lnTo>
                  <a:lnTo>
                    <a:pt x="3034" y="4336"/>
                  </a:lnTo>
                  <a:lnTo>
                    <a:pt x="3038" y="4334"/>
                  </a:lnTo>
                  <a:lnTo>
                    <a:pt x="3042" y="4330"/>
                  </a:lnTo>
                  <a:lnTo>
                    <a:pt x="3044" y="4324"/>
                  </a:lnTo>
                  <a:lnTo>
                    <a:pt x="3042" y="4316"/>
                  </a:lnTo>
                  <a:lnTo>
                    <a:pt x="3040" y="4312"/>
                  </a:lnTo>
                  <a:lnTo>
                    <a:pt x="3040" y="4306"/>
                  </a:lnTo>
                  <a:lnTo>
                    <a:pt x="3040" y="4296"/>
                  </a:lnTo>
                  <a:lnTo>
                    <a:pt x="3040" y="4288"/>
                  </a:lnTo>
                  <a:lnTo>
                    <a:pt x="3038" y="4286"/>
                  </a:lnTo>
                  <a:lnTo>
                    <a:pt x="3036" y="4284"/>
                  </a:lnTo>
                  <a:lnTo>
                    <a:pt x="3034" y="4284"/>
                  </a:lnTo>
                  <a:lnTo>
                    <a:pt x="3032" y="4286"/>
                  </a:lnTo>
                  <a:lnTo>
                    <a:pt x="3032" y="4294"/>
                  </a:lnTo>
                  <a:lnTo>
                    <a:pt x="3030" y="4302"/>
                  </a:lnTo>
                  <a:lnTo>
                    <a:pt x="3028" y="4304"/>
                  </a:lnTo>
                  <a:lnTo>
                    <a:pt x="3026" y="4306"/>
                  </a:lnTo>
                  <a:lnTo>
                    <a:pt x="3024" y="4306"/>
                  </a:lnTo>
                  <a:lnTo>
                    <a:pt x="3024" y="4308"/>
                  </a:lnTo>
                  <a:lnTo>
                    <a:pt x="3026" y="4312"/>
                  </a:lnTo>
                  <a:lnTo>
                    <a:pt x="3028" y="4318"/>
                  </a:lnTo>
                  <a:lnTo>
                    <a:pt x="3028" y="4322"/>
                  </a:lnTo>
                  <a:lnTo>
                    <a:pt x="3026" y="4326"/>
                  </a:lnTo>
                  <a:lnTo>
                    <a:pt x="3022" y="4330"/>
                  </a:lnTo>
                  <a:lnTo>
                    <a:pt x="3020" y="4328"/>
                  </a:lnTo>
                  <a:lnTo>
                    <a:pt x="3018" y="4328"/>
                  </a:lnTo>
                  <a:lnTo>
                    <a:pt x="3012" y="4336"/>
                  </a:lnTo>
                  <a:close/>
                  <a:moveTo>
                    <a:pt x="3126" y="3596"/>
                  </a:moveTo>
                  <a:lnTo>
                    <a:pt x="3126" y="3596"/>
                  </a:lnTo>
                  <a:lnTo>
                    <a:pt x="3122" y="3592"/>
                  </a:lnTo>
                  <a:lnTo>
                    <a:pt x="3118" y="3590"/>
                  </a:lnTo>
                  <a:lnTo>
                    <a:pt x="3116" y="3590"/>
                  </a:lnTo>
                  <a:lnTo>
                    <a:pt x="3114" y="3590"/>
                  </a:lnTo>
                  <a:lnTo>
                    <a:pt x="3110" y="3594"/>
                  </a:lnTo>
                  <a:lnTo>
                    <a:pt x="3104" y="3598"/>
                  </a:lnTo>
                  <a:lnTo>
                    <a:pt x="3098" y="3600"/>
                  </a:lnTo>
                  <a:lnTo>
                    <a:pt x="3092" y="3608"/>
                  </a:lnTo>
                  <a:lnTo>
                    <a:pt x="3072" y="3644"/>
                  </a:lnTo>
                  <a:lnTo>
                    <a:pt x="3062" y="3662"/>
                  </a:lnTo>
                  <a:lnTo>
                    <a:pt x="3060" y="3678"/>
                  </a:lnTo>
                  <a:lnTo>
                    <a:pt x="3060" y="3694"/>
                  </a:lnTo>
                  <a:lnTo>
                    <a:pt x="3062" y="3712"/>
                  </a:lnTo>
                  <a:lnTo>
                    <a:pt x="3066" y="3726"/>
                  </a:lnTo>
                  <a:lnTo>
                    <a:pt x="3070" y="3730"/>
                  </a:lnTo>
                  <a:lnTo>
                    <a:pt x="3074" y="3734"/>
                  </a:lnTo>
                  <a:lnTo>
                    <a:pt x="3078" y="3742"/>
                  </a:lnTo>
                  <a:lnTo>
                    <a:pt x="3082" y="3752"/>
                  </a:lnTo>
                  <a:lnTo>
                    <a:pt x="3086" y="3762"/>
                  </a:lnTo>
                  <a:lnTo>
                    <a:pt x="3088" y="3764"/>
                  </a:lnTo>
                  <a:lnTo>
                    <a:pt x="3090" y="3762"/>
                  </a:lnTo>
                  <a:lnTo>
                    <a:pt x="3090" y="3756"/>
                  </a:lnTo>
                  <a:lnTo>
                    <a:pt x="3090" y="3748"/>
                  </a:lnTo>
                  <a:lnTo>
                    <a:pt x="3092" y="3738"/>
                  </a:lnTo>
                  <a:lnTo>
                    <a:pt x="3094" y="3730"/>
                  </a:lnTo>
                  <a:lnTo>
                    <a:pt x="3096" y="3726"/>
                  </a:lnTo>
                  <a:lnTo>
                    <a:pt x="3098" y="3722"/>
                  </a:lnTo>
                  <a:lnTo>
                    <a:pt x="3102" y="3718"/>
                  </a:lnTo>
                  <a:lnTo>
                    <a:pt x="3106" y="3712"/>
                  </a:lnTo>
                  <a:lnTo>
                    <a:pt x="3110" y="3702"/>
                  </a:lnTo>
                  <a:lnTo>
                    <a:pt x="3114" y="3690"/>
                  </a:lnTo>
                  <a:lnTo>
                    <a:pt x="3120" y="3662"/>
                  </a:lnTo>
                  <a:lnTo>
                    <a:pt x="3126" y="3644"/>
                  </a:lnTo>
                  <a:lnTo>
                    <a:pt x="3130" y="3632"/>
                  </a:lnTo>
                  <a:lnTo>
                    <a:pt x="3130" y="3628"/>
                  </a:lnTo>
                  <a:lnTo>
                    <a:pt x="3128" y="3622"/>
                  </a:lnTo>
                  <a:lnTo>
                    <a:pt x="3128" y="3618"/>
                  </a:lnTo>
                  <a:lnTo>
                    <a:pt x="3128" y="3614"/>
                  </a:lnTo>
                  <a:lnTo>
                    <a:pt x="3130" y="3610"/>
                  </a:lnTo>
                  <a:lnTo>
                    <a:pt x="3132" y="3608"/>
                  </a:lnTo>
                  <a:lnTo>
                    <a:pt x="3132" y="3604"/>
                  </a:lnTo>
                  <a:lnTo>
                    <a:pt x="3130" y="3600"/>
                  </a:lnTo>
                  <a:lnTo>
                    <a:pt x="3126" y="3596"/>
                  </a:lnTo>
                  <a:close/>
                  <a:moveTo>
                    <a:pt x="4186" y="2510"/>
                  </a:moveTo>
                  <a:lnTo>
                    <a:pt x="4186" y="2510"/>
                  </a:lnTo>
                  <a:lnTo>
                    <a:pt x="4182" y="2506"/>
                  </a:lnTo>
                  <a:lnTo>
                    <a:pt x="4182" y="2510"/>
                  </a:lnTo>
                  <a:lnTo>
                    <a:pt x="4180" y="2516"/>
                  </a:lnTo>
                  <a:lnTo>
                    <a:pt x="4180" y="2518"/>
                  </a:lnTo>
                  <a:lnTo>
                    <a:pt x="4176" y="2522"/>
                  </a:lnTo>
                  <a:lnTo>
                    <a:pt x="4166" y="2526"/>
                  </a:lnTo>
                  <a:lnTo>
                    <a:pt x="4156" y="2534"/>
                  </a:lnTo>
                  <a:lnTo>
                    <a:pt x="4148" y="2544"/>
                  </a:lnTo>
                  <a:lnTo>
                    <a:pt x="4140" y="2558"/>
                  </a:lnTo>
                  <a:lnTo>
                    <a:pt x="4140" y="2560"/>
                  </a:lnTo>
                  <a:lnTo>
                    <a:pt x="4140" y="2562"/>
                  </a:lnTo>
                  <a:lnTo>
                    <a:pt x="4142" y="2564"/>
                  </a:lnTo>
                  <a:lnTo>
                    <a:pt x="4144" y="2562"/>
                  </a:lnTo>
                  <a:lnTo>
                    <a:pt x="4152" y="2556"/>
                  </a:lnTo>
                  <a:lnTo>
                    <a:pt x="4162" y="2546"/>
                  </a:lnTo>
                  <a:lnTo>
                    <a:pt x="4170" y="2536"/>
                  </a:lnTo>
                  <a:lnTo>
                    <a:pt x="4176" y="2532"/>
                  </a:lnTo>
                  <a:lnTo>
                    <a:pt x="4182" y="2528"/>
                  </a:lnTo>
                  <a:lnTo>
                    <a:pt x="4192" y="2522"/>
                  </a:lnTo>
                  <a:lnTo>
                    <a:pt x="4196" y="2518"/>
                  </a:lnTo>
                  <a:lnTo>
                    <a:pt x="4202" y="2516"/>
                  </a:lnTo>
                  <a:lnTo>
                    <a:pt x="4212" y="2512"/>
                  </a:lnTo>
                  <a:lnTo>
                    <a:pt x="4216" y="2510"/>
                  </a:lnTo>
                  <a:lnTo>
                    <a:pt x="4218" y="2508"/>
                  </a:lnTo>
                  <a:lnTo>
                    <a:pt x="4218" y="2506"/>
                  </a:lnTo>
                  <a:lnTo>
                    <a:pt x="4216" y="2502"/>
                  </a:lnTo>
                  <a:lnTo>
                    <a:pt x="4214" y="2500"/>
                  </a:lnTo>
                  <a:lnTo>
                    <a:pt x="4210" y="2500"/>
                  </a:lnTo>
                  <a:lnTo>
                    <a:pt x="4204" y="2504"/>
                  </a:lnTo>
                  <a:lnTo>
                    <a:pt x="4194" y="2510"/>
                  </a:lnTo>
                  <a:lnTo>
                    <a:pt x="4190" y="2510"/>
                  </a:lnTo>
                  <a:lnTo>
                    <a:pt x="4186" y="2510"/>
                  </a:lnTo>
                  <a:close/>
                  <a:moveTo>
                    <a:pt x="3264" y="4226"/>
                  </a:moveTo>
                  <a:lnTo>
                    <a:pt x="3264" y="4226"/>
                  </a:lnTo>
                  <a:lnTo>
                    <a:pt x="3258" y="4226"/>
                  </a:lnTo>
                  <a:lnTo>
                    <a:pt x="3250" y="4226"/>
                  </a:lnTo>
                  <a:lnTo>
                    <a:pt x="3242" y="4228"/>
                  </a:lnTo>
                  <a:lnTo>
                    <a:pt x="3234" y="4226"/>
                  </a:lnTo>
                  <a:lnTo>
                    <a:pt x="3230" y="4226"/>
                  </a:lnTo>
                  <a:lnTo>
                    <a:pt x="3228" y="4228"/>
                  </a:lnTo>
                  <a:lnTo>
                    <a:pt x="3228" y="4234"/>
                  </a:lnTo>
                  <a:lnTo>
                    <a:pt x="3234" y="4244"/>
                  </a:lnTo>
                  <a:lnTo>
                    <a:pt x="3242" y="4252"/>
                  </a:lnTo>
                  <a:lnTo>
                    <a:pt x="3246" y="4258"/>
                  </a:lnTo>
                  <a:lnTo>
                    <a:pt x="3248" y="4260"/>
                  </a:lnTo>
                  <a:lnTo>
                    <a:pt x="3250" y="4262"/>
                  </a:lnTo>
                  <a:lnTo>
                    <a:pt x="3254" y="4264"/>
                  </a:lnTo>
                  <a:lnTo>
                    <a:pt x="3258" y="4266"/>
                  </a:lnTo>
                  <a:lnTo>
                    <a:pt x="3258" y="4268"/>
                  </a:lnTo>
                  <a:lnTo>
                    <a:pt x="3256" y="4272"/>
                  </a:lnTo>
                  <a:lnTo>
                    <a:pt x="3254" y="4276"/>
                  </a:lnTo>
                  <a:lnTo>
                    <a:pt x="3252" y="4276"/>
                  </a:lnTo>
                  <a:lnTo>
                    <a:pt x="3252" y="4278"/>
                  </a:lnTo>
                  <a:lnTo>
                    <a:pt x="3256" y="4282"/>
                  </a:lnTo>
                  <a:lnTo>
                    <a:pt x="3260" y="4288"/>
                  </a:lnTo>
                  <a:lnTo>
                    <a:pt x="3264" y="4296"/>
                  </a:lnTo>
                  <a:lnTo>
                    <a:pt x="3266" y="4298"/>
                  </a:lnTo>
                  <a:lnTo>
                    <a:pt x="3268" y="4300"/>
                  </a:lnTo>
                  <a:lnTo>
                    <a:pt x="3272" y="4298"/>
                  </a:lnTo>
                  <a:lnTo>
                    <a:pt x="3276" y="4298"/>
                  </a:lnTo>
                  <a:lnTo>
                    <a:pt x="3280" y="4298"/>
                  </a:lnTo>
                  <a:lnTo>
                    <a:pt x="3282" y="4300"/>
                  </a:lnTo>
                  <a:lnTo>
                    <a:pt x="3286" y="4302"/>
                  </a:lnTo>
                  <a:lnTo>
                    <a:pt x="3288" y="4300"/>
                  </a:lnTo>
                  <a:lnTo>
                    <a:pt x="3286" y="4296"/>
                  </a:lnTo>
                  <a:lnTo>
                    <a:pt x="3282" y="4292"/>
                  </a:lnTo>
                  <a:lnTo>
                    <a:pt x="3282" y="4290"/>
                  </a:lnTo>
                  <a:lnTo>
                    <a:pt x="3282" y="4288"/>
                  </a:lnTo>
                  <a:lnTo>
                    <a:pt x="3282" y="4284"/>
                  </a:lnTo>
                  <a:lnTo>
                    <a:pt x="3278" y="4280"/>
                  </a:lnTo>
                  <a:lnTo>
                    <a:pt x="3276" y="4276"/>
                  </a:lnTo>
                  <a:lnTo>
                    <a:pt x="3276" y="4272"/>
                  </a:lnTo>
                  <a:lnTo>
                    <a:pt x="3276" y="4260"/>
                  </a:lnTo>
                  <a:lnTo>
                    <a:pt x="3276" y="4248"/>
                  </a:lnTo>
                  <a:lnTo>
                    <a:pt x="3276" y="4242"/>
                  </a:lnTo>
                  <a:lnTo>
                    <a:pt x="3274" y="4240"/>
                  </a:lnTo>
                  <a:lnTo>
                    <a:pt x="3270" y="4236"/>
                  </a:lnTo>
                  <a:lnTo>
                    <a:pt x="3270" y="4234"/>
                  </a:lnTo>
                  <a:lnTo>
                    <a:pt x="3268" y="4230"/>
                  </a:lnTo>
                  <a:lnTo>
                    <a:pt x="3264" y="4226"/>
                  </a:lnTo>
                  <a:close/>
                  <a:moveTo>
                    <a:pt x="2906" y="4970"/>
                  </a:moveTo>
                  <a:lnTo>
                    <a:pt x="2906" y="4970"/>
                  </a:lnTo>
                  <a:lnTo>
                    <a:pt x="2908" y="4964"/>
                  </a:lnTo>
                  <a:lnTo>
                    <a:pt x="2910" y="4962"/>
                  </a:lnTo>
                  <a:lnTo>
                    <a:pt x="2914" y="4960"/>
                  </a:lnTo>
                  <a:lnTo>
                    <a:pt x="2918" y="4958"/>
                  </a:lnTo>
                  <a:lnTo>
                    <a:pt x="2918" y="4956"/>
                  </a:lnTo>
                  <a:lnTo>
                    <a:pt x="2918" y="4950"/>
                  </a:lnTo>
                  <a:lnTo>
                    <a:pt x="2916" y="4942"/>
                  </a:lnTo>
                  <a:lnTo>
                    <a:pt x="2914" y="4932"/>
                  </a:lnTo>
                  <a:lnTo>
                    <a:pt x="2914" y="4924"/>
                  </a:lnTo>
                  <a:lnTo>
                    <a:pt x="2916" y="4918"/>
                  </a:lnTo>
                  <a:lnTo>
                    <a:pt x="2920" y="4912"/>
                  </a:lnTo>
                  <a:lnTo>
                    <a:pt x="2930" y="4902"/>
                  </a:lnTo>
                  <a:lnTo>
                    <a:pt x="2934" y="4898"/>
                  </a:lnTo>
                  <a:lnTo>
                    <a:pt x="2938" y="4892"/>
                  </a:lnTo>
                  <a:lnTo>
                    <a:pt x="2940" y="4888"/>
                  </a:lnTo>
                  <a:lnTo>
                    <a:pt x="2944" y="4886"/>
                  </a:lnTo>
                  <a:lnTo>
                    <a:pt x="2952" y="4882"/>
                  </a:lnTo>
                  <a:lnTo>
                    <a:pt x="2954" y="4882"/>
                  </a:lnTo>
                  <a:lnTo>
                    <a:pt x="2958" y="4878"/>
                  </a:lnTo>
                  <a:lnTo>
                    <a:pt x="2958" y="4872"/>
                  </a:lnTo>
                  <a:lnTo>
                    <a:pt x="2958" y="4862"/>
                  </a:lnTo>
                  <a:lnTo>
                    <a:pt x="2956" y="4840"/>
                  </a:lnTo>
                  <a:lnTo>
                    <a:pt x="2958" y="4822"/>
                  </a:lnTo>
                  <a:lnTo>
                    <a:pt x="2962" y="4808"/>
                  </a:lnTo>
                  <a:lnTo>
                    <a:pt x="2964" y="4804"/>
                  </a:lnTo>
                  <a:lnTo>
                    <a:pt x="2968" y="4800"/>
                  </a:lnTo>
                  <a:lnTo>
                    <a:pt x="2972" y="4796"/>
                  </a:lnTo>
                  <a:lnTo>
                    <a:pt x="2974" y="4792"/>
                  </a:lnTo>
                  <a:lnTo>
                    <a:pt x="2978" y="4792"/>
                  </a:lnTo>
                  <a:lnTo>
                    <a:pt x="2982" y="4796"/>
                  </a:lnTo>
                  <a:lnTo>
                    <a:pt x="2988" y="4800"/>
                  </a:lnTo>
                  <a:lnTo>
                    <a:pt x="2992" y="4802"/>
                  </a:lnTo>
                  <a:lnTo>
                    <a:pt x="3002" y="4802"/>
                  </a:lnTo>
                  <a:lnTo>
                    <a:pt x="3010" y="4800"/>
                  </a:lnTo>
                  <a:lnTo>
                    <a:pt x="3012" y="4798"/>
                  </a:lnTo>
                  <a:lnTo>
                    <a:pt x="3014" y="4796"/>
                  </a:lnTo>
                  <a:lnTo>
                    <a:pt x="3012" y="4792"/>
                  </a:lnTo>
                  <a:lnTo>
                    <a:pt x="3006" y="4786"/>
                  </a:lnTo>
                  <a:lnTo>
                    <a:pt x="2988" y="4770"/>
                  </a:lnTo>
                  <a:lnTo>
                    <a:pt x="2980" y="4760"/>
                  </a:lnTo>
                  <a:lnTo>
                    <a:pt x="2972" y="4752"/>
                  </a:lnTo>
                  <a:lnTo>
                    <a:pt x="2970" y="4744"/>
                  </a:lnTo>
                  <a:lnTo>
                    <a:pt x="2970" y="4742"/>
                  </a:lnTo>
                  <a:lnTo>
                    <a:pt x="2970" y="4738"/>
                  </a:lnTo>
                  <a:lnTo>
                    <a:pt x="2974" y="4734"/>
                  </a:lnTo>
                  <a:lnTo>
                    <a:pt x="2976" y="4730"/>
                  </a:lnTo>
                  <a:lnTo>
                    <a:pt x="2974" y="4726"/>
                  </a:lnTo>
                  <a:lnTo>
                    <a:pt x="2972" y="4722"/>
                  </a:lnTo>
                  <a:lnTo>
                    <a:pt x="2966" y="4714"/>
                  </a:lnTo>
                  <a:lnTo>
                    <a:pt x="2964" y="4708"/>
                  </a:lnTo>
                  <a:lnTo>
                    <a:pt x="2962" y="4702"/>
                  </a:lnTo>
                  <a:lnTo>
                    <a:pt x="2960" y="4696"/>
                  </a:lnTo>
                  <a:lnTo>
                    <a:pt x="2958" y="4692"/>
                  </a:lnTo>
                  <a:lnTo>
                    <a:pt x="2954" y="4690"/>
                  </a:lnTo>
                  <a:lnTo>
                    <a:pt x="2950" y="4686"/>
                  </a:lnTo>
                  <a:lnTo>
                    <a:pt x="2948" y="4684"/>
                  </a:lnTo>
                  <a:lnTo>
                    <a:pt x="2950" y="4678"/>
                  </a:lnTo>
                  <a:lnTo>
                    <a:pt x="2950" y="4672"/>
                  </a:lnTo>
                  <a:lnTo>
                    <a:pt x="2952" y="4668"/>
                  </a:lnTo>
                  <a:lnTo>
                    <a:pt x="2956" y="4666"/>
                  </a:lnTo>
                  <a:lnTo>
                    <a:pt x="2958" y="4666"/>
                  </a:lnTo>
                  <a:lnTo>
                    <a:pt x="2964" y="4666"/>
                  </a:lnTo>
                  <a:lnTo>
                    <a:pt x="2966" y="4666"/>
                  </a:lnTo>
                  <a:lnTo>
                    <a:pt x="2966" y="4662"/>
                  </a:lnTo>
                  <a:lnTo>
                    <a:pt x="2964" y="4658"/>
                  </a:lnTo>
                  <a:lnTo>
                    <a:pt x="2956" y="4648"/>
                  </a:lnTo>
                  <a:lnTo>
                    <a:pt x="2954" y="4644"/>
                  </a:lnTo>
                  <a:lnTo>
                    <a:pt x="2954" y="4642"/>
                  </a:lnTo>
                  <a:lnTo>
                    <a:pt x="2954" y="4640"/>
                  </a:lnTo>
                  <a:lnTo>
                    <a:pt x="2956" y="4638"/>
                  </a:lnTo>
                  <a:lnTo>
                    <a:pt x="2958" y="4638"/>
                  </a:lnTo>
                  <a:lnTo>
                    <a:pt x="2960" y="4636"/>
                  </a:lnTo>
                  <a:lnTo>
                    <a:pt x="2958" y="4630"/>
                  </a:lnTo>
                  <a:lnTo>
                    <a:pt x="2958" y="4628"/>
                  </a:lnTo>
                  <a:lnTo>
                    <a:pt x="2966" y="4632"/>
                  </a:lnTo>
                  <a:lnTo>
                    <a:pt x="2972" y="4636"/>
                  </a:lnTo>
                  <a:lnTo>
                    <a:pt x="2976" y="4636"/>
                  </a:lnTo>
                  <a:lnTo>
                    <a:pt x="2980" y="4632"/>
                  </a:lnTo>
                  <a:lnTo>
                    <a:pt x="2986" y="4632"/>
                  </a:lnTo>
                  <a:lnTo>
                    <a:pt x="2992" y="4630"/>
                  </a:lnTo>
                  <a:lnTo>
                    <a:pt x="2998" y="4628"/>
                  </a:lnTo>
                  <a:lnTo>
                    <a:pt x="2998" y="4626"/>
                  </a:lnTo>
                  <a:lnTo>
                    <a:pt x="2998" y="4624"/>
                  </a:lnTo>
                  <a:lnTo>
                    <a:pt x="2990" y="4618"/>
                  </a:lnTo>
                  <a:lnTo>
                    <a:pt x="2982" y="4610"/>
                  </a:lnTo>
                  <a:lnTo>
                    <a:pt x="2980" y="4606"/>
                  </a:lnTo>
                  <a:lnTo>
                    <a:pt x="2982" y="4602"/>
                  </a:lnTo>
                  <a:lnTo>
                    <a:pt x="2986" y="4598"/>
                  </a:lnTo>
                  <a:lnTo>
                    <a:pt x="2988" y="4598"/>
                  </a:lnTo>
                  <a:lnTo>
                    <a:pt x="2990" y="4598"/>
                  </a:lnTo>
                  <a:lnTo>
                    <a:pt x="2994" y="4600"/>
                  </a:lnTo>
                  <a:lnTo>
                    <a:pt x="3002" y="4600"/>
                  </a:lnTo>
                  <a:lnTo>
                    <a:pt x="3014" y="4596"/>
                  </a:lnTo>
                  <a:lnTo>
                    <a:pt x="3020" y="4592"/>
                  </a:lnTo>
                  <a:lnTo>
                    <a:pt x="3024" y="4586"/>
                  </a:lnTo>
                  <a:lnTo>
                    <a:pt x="3024" y="4580"/>
                  </a:lnTo>
                  <a:lnTo>
                    <a:pt x="3022" y="4578"/>
                  </a:lnTo>
                  <a:lnTo>
                    <a:pt x="3022" y="4576"/>
                  </a:lnTo>
                  <a:lnTo>
                    <a:pt x="3018" y="4576"/>
                  </a:lnTo>
                  <a:lnTo>
                    <a:pt x="3014" y="4578"/>
                  </a:lnTo>
                  <a:lnTo>
                    <a:pt x="3012" y="4578"/>
                  </a:lnTo>
                  <a:lnTo>
                    <a:pt x="3010" y="4576"/>
                  </a:lnTo>
                  <a:lnTo>
                    <a:pt x="3006" y="4572"/>
                  </a:lnTo>
                  <a:lnTo>
                    <a:pt x="3004" y="4572"/>
                  </a:lnTo>
                  <a:lnTo>
                    <a:pt x="3000" y="4570"/>
                  </a:lnTo>
                  <a:lnTo>
                    <a:pt x="2998" y="4566"/>
                  </a:lnTo>
                  <a:lnTo>
                    <a:pt x="2994" y="4562"/>
                  </a:lnTo>
                  <a:lnTo>
                    <a:pt x="2988" y="4560"/>
                  </a:lnTo>
                  <a:lnTo>
                    <a:pt x="2984" y="4560"/>
                  </a:lnTo>
                  <a:lnTo>
                    <a:pt x="2982" y="4560"/>
                  </a:lnTo>
                  <a:lnTo>
                    <a:pt x="2976" y="4564"/>
                  </a:lnTo>
                  <a:lnTo>
                    <a:pt x="2974" y="4564"/>
                  </a:lnTo>
                  <a:lnTo>
                    <a:pt x="2972" y="4562"/>
                  </a:lnTo>
                  <a:lnTo>
                    <a:pt x="2972" y="4560"/>
                  </a:lnTo>
                  <a:lnTo>
                    <a:pt x="2974" y="4558"/>
                  </a:lnTo>
                  <a:lnTo>
                    <a:pt x="2976" y="4556"/>
                  </a:lnTo>
                  <a:lnTo>
                    <a:pt x="2976" y="4550"/>
                  </a:lnTo>
                  <a:lnTo>
                    <a:pt x="2974" y="4548"/>
                  </a:lnTo>
                  <a:lnTo>
                    <a:pt x="2972" y="4548"/>
                  </a:lnTo>
                  <a:lnTo>
                    <a:pt x="2968" y="4548"/>
                  </a:lnTo>
                  <a:lnTo>
                    <a:pt x="2964" y="4550"/>
                  </a:lnTo>
                  <a:lnTo>
                    <a:pt x="2962" y="4550"/>
                  </a:lnTo>
                  <a:lnTo>
                    <a:pt x="2960" y="4548"/>
                  </a:lnTo>
                  <a:lnTo>
                    <a:pt x="2960" y="4542"/>
                  </a:lnTo>
                  <a:lnTo>
                    <a:pt x="2960" y="4536"/>
                  </a:lnTo>
                  <a:lnTo>
                    <a:pt x="2962" y="4530"/>
                  </a:lnTo>
                  <a:lnTo>
                    <a:pt x="2958" y="4522"/>
                  </a:lnTo>
                  <a:lnTo>
                    <a:pt x="2954" y="4518"/>
                  </a:lnTo>
                  <a:lnTo>
                    <a:pt x="2952" y="4520"/>
                  </a:lnTo>
                  <a:lnTo>
                    <a:pt x="2948" y="4520"/>
                  </a:lnTo>
                  <a:lnTo>
                    <a:pt x="2946" y="4518"/>
                  </a:lnTo>
                  <a:lnTo>
                    <a:pt x="2944" y="4510"/>
                  </a:lnTo>
                  <a:lnTo>
                    <a:pt x="2942" y="4504"/>
                  </a:lnTo>
                  <a:lnTo>
                    <a:pt x="2940" y="4502"/>
                  </a:lnTo>
                  <a:lnTo>
                    <a:pt x="2938" y="4502"/>
                  </a:lnTo>
                  <a:lnTo>
                    <a:pt x="2936" y="4504"/>
                  </a:lnTo>
                  <a:lnTo>
                    <a:pt x="2934" y="4508"/>
                  </a:lnTo>
                  <a:lnTo>
                    <a:pt x="2932" y="4514"/>
                  </a:lnTo>
                  <a:lnTo>
                    <a:pt x="2928" y="4520"/>
                  </a:lnTo>
                  <a:lnTo>
                    <a:pt x="2926" y="4522"/>
                  </a:lnTo>
                  <a:lnTo>
                    <a:pt x="2924" y="4520"/>
                  </a:lnTo>
                  <a:lnTo>
                    <a:pt x="2926" y="4512"/>
                  </a:lnTo>
                  <a:lnTo>
                    <a:pt x="2928" y="4504"/>
                  </a:lnTo>
                  <a:lnTo>
                    <a:pt x="2926" y="4500"/>
                  </a:lnTo>
                  <a:lnTo>
                    <a:pt x="2924" y="4500"/>
                  </a:lnTo>
                  <a:lnTo>
                    <a:pt x="2920" y="4502"/>
                  </a:lnTo>
                  <a:lnTo>
                    <a:pt x="2918" y="4506"/>
                  </a:lnTo>
                  <a:lnTo>
                    <a:pt x="2916" y="4514"/>
                  </a:lnTo>
                  <a:lnTo>
                    <a:pt x="2910" y="4528"/>
                  </a:lnTo>
                  <a:lnTo>
                    <a:pt x="2904" y="4538"/>
                  </a:lnTo>
                  <a:lnTo>
                    <a:pt x="2900" y="4542"/>
                  </a:lnTo>
                  <a:lnTo>
                    <a:pt x="2896" y="4544"/>
                  </a:lnTo>
                  <a:lnTo>
                    <a:pt x="2896" y="4548"/>
                  </a:lnTo>
                  <a:lnTo>
                    <a:pt x="2894" y="4556"/>
                  </a:lnTo>
                  <a:lnTo>
                    <a:pt x="2892" y="4558"/>
                  </a:lnTo>
                  <a:lnTo>
                    <a:pt x="2890" y="4560"/>
                  </a:lnTo>
                  <a:lnTo>
                    <a:pt x="2890" y="4562"/>
                  </a:lnTo>
                  <a:lnTo>
                    <a:pt x="2888" y="4570"/>
                  </a:lnTo>
                  <a:lnTo>
                    <a:pt x="2884" y="4572"/>
                  </a:lnTo>
                  <a:lnTo>
                    <a:pt x="2882" y="4574"/>
                  </a:lnTo>
                  <a:lnTo>
                    <a:pt x="2880" y="4572"/>
                  </a:lnTo>
                  <a:lnTo>
                    <a:pt x="2876" y="4570"/>
                  </a:lnTo>
                  <a:lnTo>
                    <a:pt x="2874" y="4572"/>
                  </a:lnTo>
                  <a:lnTo>
                    <a:pt x="2868" y="4580"/>
                  </a:lnTo>
                  <a:lnTo>
                    <a:pt x="2868" y="4582"/>
                  </a:lnTo>
                  <a:lnTo>
                    <a:pt x="2868" y="4584"/>
                  </a:lnTo>
                  <a:lnTo>
                    <a:pt x="2872" y="4586"/>
                  </a:lnTo>
                  <a:lnTo>
                    <a:pt x="2876" y="4592"/>
                  </a:lnTo>
                  <a:lnTo>
                    <a:pt x="2874" y="4594"/>
                  </a:lnTo>
                  <a:lnTo>
                    <a:pt x="2872" y="4598"/>
                  </a:lnTo>
                  <a:lnTo>
                    <a:pt x="2868" y="4602"/>
                  </a:lnTo>
                  <a:lnTo>
                    <a:pt x="2864" y="4600"/>
                  </a:lnTo>
                  <a:lnTo>
                    <a:pt x="2862" y="4600"/>
                  </a:lnTo>
                  <a:lnTo>
                    <a:pt x="2858" y="4604"/>
                  </a:lnTo>
                  <a:lnTo>
                    <a:pt x="2854" y="4608"/>
                  </a:lnTo>
                  <a:lnTo>
                    <a:pt x="2854" y="4604"/>
                  </a:lnTo>
                  <a:lnTo>
                    <a:pt x="2856" y="4598"/>
                  </a:lnTo>
                  <a:lnTo>
                    <a:pt x="2856" y="4596"/>
                  </a:lnTo>
                  <a:lnTo>
                    <a:pt x="2854" y="4596"/>
                  </a:lnTo>
                  <a:lnTo>
                    <a:pt x="2850" y="4598"/>
                  </a:lnTo>
                  <a:lnTo>
                    <a:pt x="2844" y="4602"/>
                  </a:lnTo>
                  <a:lnTo>
                    <a:pt x="2836" y="4610"/>
                  </a:lnTo>
                  <a:lnTo>
                    <a:pt x="2828" y="4616"/>
                  </a:lnTo>
                  <a:lnTo>
                    <a:pt x="2822" y="4618"/>
                  </a:lnTo>
                  <a:lnTo>
                    <a:pt x="2816" y="4618"/>
                  </a:lnTo>
                  <a:lnTo>
                    <a:pt x="2814" y="4618"/>
                  </a:lnTo>
                  <a:lnTo>
                    <a:pt x="2812" y="4618"/>
                  </a:lnTo>
                  <a:lnTo>
                    <a:pt x="2812" y="4630"/>
                  </a:lnTo>
                  <a:lnTo>
                    <a:pt x="2810" y="4634"/>
                  </a:lnTo>
                  <a:lnTo>
                    <a:pt x="2806" y="4640"/>
                  </a:lnTo>
                  <a:lnTo>
                    <a:pt x="2798" y="4652"/>
                  </a:lnTo>
                  <a:lnTo>
                    <a:pt x="2786" y="4666"/>
                  </a:lnTo>
                  <a:lnTo>
                    <a:pt x="2780" y="4674"/>
                  </a:lnTo>
                  <a:lnTo>
                    <a:pt x="2778" y="4684"/>
                  </a:lnTo>
                  <a:lnTo>
                    <a:pt x="2774" y="4688"/>
                  </a:lnTo>
                  <a:lnTo>
                    <a:pt x="2766" y="4692"/>
                  </a:lnTo>
                  <a:lnTo>
                    <a:pt x="2746" y="4696"/>
                  </a:lnTo>
                  <a:lnTo>
                    <a:pt x="2724" y="4700"/>
                  </a:lnTo>
                  <a:lnTo>
                    <a:pt x="2716" y="4704"/>
                  </a:lnTo>
                  <a:lnTo>
                    <a:pt x="2712" y="4706"/>
                  </a:lnTo>
                  <a:lnTo>
                    <a:pt x="2710" y="4710"/>
                  </a:lnTo>
                  <a:lnTo>
                    <a:pt x="2708" y="4716"/>
                  </a:lnTo>
                  <a:lnTo>
                    <a:pt x="2710" y="4724"/>
                  </a:lnTo>
                  <a:lnTo>
                    <a:pt x="2708" y="4728"/>
                  </a:lnTo>
                  <a:lnTo>
                    <a:pt x="2704" y="4726"/>
                  </a:lnTo>
                  <a:lnTo>
                    <a:pt x="2702" y="4724"/>
                  </a:lnTo>
                  <a:lnTo>
                    <a:pt x="2700" y="4724"/>
                  </a:lnTo>
                  <a:lnTo>
                    <a:pt x="2698" y="4728"/>
                  </a:lnTo>
                  <a:lnTo>
                    <a:pt x="2698" y="4734"/>
                  </a:lnTo>
                  <a:lnTo>
                    <a:pt x="2700" y="4738"/>
                  </a:lnTo>
                  <a:lnTo>
                    <a:pt x="2702" y="4738"/>
                  </a:lnTo>
                  <a:lnTo>
                    <a:pt x="2702" y="4740"/>
                  </a:lnTo>
                  <a:lnTo>
                    <a:pt x="2700" y="4742"/>
                  </a:lnTo>
                  <a:lnTo>
                    <a:pt x="2698" y="4750"/>
                  </a:lnTo>
                  <a:lnTo>
                    <a:pt x="2696" y="4756"/>
                  </a:lnTo>
                  <a:lnTo>
                    <a:pt x="2692" y="4760"/>
                  </a:lnTo>
                  <a:lnTo>
                    <a:pt x="2692" y="4764"/>
                  </a:lnTo>
                  <a:lnTo>
                    <a:pt x="2696" y="4768"/>
                  </a:lnTo>
                  <a:lnTo>
                    <a:pt x="2698" y="4772"/>
                  </a:lnTo>
                  <a:lnTo>
                    <a:pt x="2698" y="4774"/>
                  </a:lnTo>
                  <a:lnTo>
                    <a:pt x="2690" y="4768"/>
                  </a:lnTo>
                  <a:lnTo>
                    <a:pt x="2684" y="4766"/>
                  </a:lnTo>
                  <a:lnTo>
                    <a:pt x="2678" y="4766"/>
                  </a:lnTo>
                  <a:lnTo>
                    <a:pt x="2672" y="4764"/>
                  </a:lnTo>
                  <a:lnTo>
                    <a:pt x="2672" y="4762"/>
                  </a:lnTo>
                  <a:lnTo>
                    <a:pt x="2672" y="4760"/>
                  </a:lnTo>
                  <a:lnTo>
                    <a:pt x="2674" y="4756"/>
                  </a:lnTo>
                  <a:lnTo>
                    <a:pt x="2672" y="4756"/>
                  </a:lnTo>
                  <a:lnTo>
                    <a:pt x="2670" y="4756"/>
                  </a:lnTo>
                  <a:lnTo>
                    <a:pt x="2666" y="4754"/>
                  </a:lnTo>
                  <a:lnTo>
                    <a:pt x="2664" y="4752"/>
                  </a:lnTo>
                  <a:lnTo>
                    <a:pt x="2664" y="4754"/>
                  </a:lnTo>
                  <a:lnTo>
                    <a:pt x="2662" y="4756"/>
                  </a:lnTo>
                  <a:lnTo>
                    <a:pt x="2656" y="4758"/>
                  </a:lnTo>
                  <a:lnTo>
                    <a:pt x="2650" y="4758"/>
                  </a:lnTo>
                  <a:lnTo>
                    <a:pt x="2644" y="4756"/>
                  </a:lnTo>
                  <a:lnTo>
                    <a:pt x="2640" y="4750"/>
                  </a:lnTo>
                  <a:lnTo>
                    <a:pt x="2638" y="4742"/>
                  </a:lnTo>
                  <a:lnTo>
                    <a:pt x="2632" y="4744"/>
                  </a:lnTo>
                  <a:lnTo>
                    <a:pt x="2628" y="4746"/>
                  </a:lnTo>
                  <a:lnTo>
                    <a:pt x="2622" y="4750"/>
                  </a:lnTo>
                  <a:lnTo>
                    <a:pt x="2620" y="4758"/>
                  </a:lnTo>
                  <a:lnTo>
                    <a:pt x="2618" y="4764"/>
                  </a:lnTo>
                  <a:lnTo>
                    <a:pt x="2614" y="4772"/>
                  </a:lnTo>
                  <a:lnTo>
                    <a:pt x="2610" y="4780"/>
                  </a:lnTo>
                  <a:lnTo>
                    <a:pt x="2606" y="4802"/>
                  </a:lnTo>
                  <a:lnTo>
                    <a:pt x="2606" y="4812"/>
                  </a:lnTo>
                  <a:lnTo>
                    <a:pt x="2608" y="4820"/>
                  </a:lnTo>
                  <a:lnTo>
                    <a:pt x="2610" y="4826"/>
                  </a:lnTo>
                  <a:lnTo>
                    <a:pt x="2616" y="4830"/>
                  </a:lnTo>
                  <a:lnTo>
                    <a:pt x="2620" y="4834"/>
                  </a:lnTo>
                  <a:lnTo>
                    <a:pt x="2620" y="4836"/>
                  </a:lnTo>
                  <a:lnTo>
                    <a:pt x="2616" y="4844"/>
                  </a:lnTo>
                  <a:lnTo>
                    <a:pt x="2614" y="4848"/>
                  </a:lnTo>
                  <a:lnTo>
                    <a:pt x="2614" y="4854"/>
                  </a:lnTo>
                  <a:lnTo>
                    <a:pt x="2614" y="4858"/>
                  </a:lnTo>
                  <a:lnTo>
                    <a:pt x="2618" y="4864"/>
                  </a:lnTo>
                  <a:lnTo>
                    <a:pt x="2622" y="4870"/>
                  </a:lnTo>
                  <a:lnTo>
                    <a:pt x="2624" y="4874"/>
                  </a:lnTo>
                  <a:lnTo>
                    <a:pt x="2624" y="4876"/>
                  </a:lnTo>
                  <a:lnTo>
                    <a:pt x="2622" y="4878"/>
                  </a:lnTo>
                  <a:lnTo>
                    <a:pt x="2620" y="4880"/>
                  </a:lnTo>
                  <a:lnTo>
                    <a:pt x="2626" y="4882"/>
                  </a:lnTo>
                  <a:lnTo>
                    <a:pt x="2630" y="4886"/>
                  </a:lnTo>
                  <a:lnTo>
                    <a:pt x="2632" y="4888"/>
                  </a:lnTo>
                  <a:lnTo>
                    <a:pt x="2632" y="4890"/>
                  </a:lnTo>
                  <a:lnTo>
                    <a:pt x="2630" y="4892"/>
                  </a:lnTo>
                  <a:lnTo>
                    <a:pt x="2628" y="4898"/>
                  </a:lnTo>
                  <a:lnTo>
                    <a:pt x="2626" y="4900"/>
                  </a:lnTo>
                  <a:lnTo>
                    <a:pt x="2628" y="4902"/>
                  </a:lnTo>
                  <a:lnTo>
                    <a:pt x="2632" y="4904"/>
                  </a:lnTo>
                  <a:lnTo>
                    <a:pt x="2634" y="4904"/>
                  </a:lnTo>
                  <a:lnTo>
                    <a:pt x="2640" y="4900"/>
                  </a:lnTo>
                  <a:lnTo>
                    <a:pt x="2646" y="4898"/>
                  </a:lnTo>
                  <a:lnTo>
                    <a:pt x="2650" y="4898"/>
                  </a:lnTo>
                  <a:lnTo>
                    <a:pt x="2652" y="4902"/>
                  </a:lnTo>
                  <a:lnTo>
                    <a:pt x="2652" y="4908"/>
                  </a:lnTo>
                  <a:lnTo>
                    <a:pt x="2652" y="4910"/>
                  </a:lnTo>
                  <a:lnTo>
                    <a:pt x="2650" y="4918"/>
                  </a:lnTo>
                  <a:lnTo>
                    <a:pt x="2648" y="4926"/>
                  </a:lnTo>
                  <a:lnTo>
                    <a:pt x="2648" y="4934"/>
                  </a:lnTo>
                  <a:lnTo>
                    <a:pt x="2652" y="4942"/>
                  </a:lnTo>
                  <a:lnTo>
                    <a:pt x="2658" y="4960"/>
                  </a:lnTo>
                  <a:lnTo>
                    <a:pt x="2660" y="4972"/>
                  </a:lnTo>
                  <a:lnTo>
                    <a:pt x="2660" y="4980"/>
                  </a:lnTo>
                  <a:lnTo>
                    <a:pt x="2660" y="4984"/>
                  </a:lnTo>
                  <a:lnTo>
                    <a:pt x="2660" y="4986"/>
                  </a:lnTo>
                  <a:lnTo>
                    <a:pt x="2666" y="4986"/>
                  </a:lnTo>
                  <a:lnTo>
                    <a:pt x="2678" y="4988"/>
                  </a:lnTo>
                  <a:lnTo>
                    <a:pt x="2684" y="4992"/>
                  </a:lnTo>
                  <a:lnTo>
                    <a:pt x="2692" y="4992"/>
                  </a:lnTo>
                  <a:lnTo>
                    <a:pt x="2698" y="4986"/>
                  </a:lnTo>
                  <a:lnTo>
                    <a:pt x="2702" y="4982"/>
                  </a:lnTo>
                  <a:lnTo>
                    <a:pt x="2706" y="4982"/>
                  </a:lnTo>
                  <a:lnTo>
                    <a:pt x="2712" y="4982"/>
                  </a:lnTo>
                  <a:lnTo>
                    <a:pt x="2716" y="4984"/>
                  </a:lnTo>
                  <a:lnTo>
                    <a:pt x="2720" y="4986"/>
                  </a:lnTo>
                  <a:lnTo>
                    <a:pt x="2722" y="4992"/>
                  </a:lnTo>
                  <a:lnTo>
                    <a:pt x="2724" y="4996"/>
                  </a:lnTo>
                  <a:lnTo>
                    <a:pt x="2724" y="5002"/>
                  </a:lnTo>
                  <a:lnTo>
                    <a:pt x="2724" y="5010"/>
                  </a:lnTo>
                  <a:lnTo>
                    <a:pt x="2726" y="5012"/>
                  </a:lnTo>
                  <a:lnTo>
                    <a:pt x="2728" y="5012"/>
                  </a:lnTo>
                  <a:lnTo>
                    <a:pt x="2734" y="5010"/>
                  </a:lnTo>
                  <a:lnTo>
                    <a:pt x="2740" y="5004"/>
                  </a:lnTo>
                  <a:lnTo>
                    <a:pt x="2742" y="5002"/>
                  </a:lnTo>
                  <a:lnTo>
                    <a:pt x="2746" y="5002"/>
                  </a:lnTo>
                  <a:lnTo>
                    <a:pt x="2754" y="5004"/>
                  </a:lnTo>
                  <a:lnTo>
                    <a:pt x="2756" y="5004"/>
                  </a:lnTo>
                  <a:lnTo>
                    <a:pt x="2760" y="5004"/>
                  </a:lnTo>
                  <a:lnTo>
                    <a:pt x="2764" y="5002"/>
                  </a:lnTo>
                  <a:lnTo>
                    <a:pt x="2768" y="4998"/>
                  </a:lnTo>
                  <a:lnTo>
                    <a:pt x="2770" y="4992"/>
                  </a:lnTo>
                  <a:lnTo>
                    <a:pt x="2774" y="4990"/>
                  </a:lnTo>
                  <a:lnTo>
                    <a:pt x="2776" y="4990"/>
                  </a:lnTo>
                  <a:lnTo>
                    <a:pt x="2778" y="4992"/>
                  </a:lnTo>
                  <a:lnTo>
                    <a:pt x="2784" y="4996"/>
                  </a:lnTo>
                  <a:lnTo>
                    <a:pt x="2788" y="4998"/>
                  </a:lnTo>
                  <a:lnTo>
                    <a:pt x="2792" y="4998"/>
                  </a:lnTo>
                  <a:lnTo>
                    <a:pt x="2794" y="4998"/>
                  </a:lnTo>
                  <a:lnTo>
                    <a:pt x="2796" y="5000"/>
                  </a:lnTo>
                  <a:lnTo>
                    <a:pt x="2796" y="5004"/>
                  </a:lnTo>
                  <a:lnTo>
                    <a:pt x="2796" y="5006"/>
                  </a:lnTo>
                  <a:lnTo>
                    <a:pt x="2798" y="5008"/>
                  </a:lnTo>
                  <a:lnTo>
                    <a:pt x="2800" y="5008"/>
                  </a:lnTo>
                  <a:lnTo>
                    <a:pt x="2806" y="5006"/>
                  </a:lnTo>
                  <a:lnTo>
                    <a:pt x="2814" y="5004"/>
                  </a:lnTo>
                  <a:lnTo>
                    <a:pt x="2820" y="5004"/>
                  </a:lnTo>
                  <a:lnTo>
                    <a:pt x="2826" y="5008"/>
                  </a:lnTo>
                  <a:lnTo>
                    <a:pt x="2830" y="5012"/>
                  </a:lnTo>
                  <a:lnTo>
                    <a:pt x="2834" y="5016"/>
                  </a:lnTo>
                  <a:lnTo>
                    <a:pt x="2836" y="5022"/>
                  </a:lnTo>
                  <a:lnTo>
                    <a:pt x="2836" y="5030"/>
                  </a:lnTo>
                  <a:lnTo>
                    <a:pt x="2836" y="5036"/>
                  </a:lnTo>
                  <a:lnTo>
                    <a:pt x="2836" y="5040"/>
                  </a:lnTo>
                  <a:lnTo>
                    <a:pt x="2840" y="5042"/>
                  </a:lnTo>
                  <a:lnTo>
                    <a:pt x="2846" y="5040"/>
                  </a:lnTo>
                  <a:lnTo>
                    <a:pt x="2852" y="5036"/>
                  </a:lnTo>
                  <a:lnTo>
                    <a:pt x="2868" y="5026"/>
                  </a:lnTo>
                  <a:lnTo>
                    <a:pt x="2876" y="5024"/>
                  </a:lnTo>
                  <a:lnTo>
                    <a:pt x="2882" y="5022"/>
                  </a:lnTo>
                  <a:lnTo>
                    <a:pt x="2886" y="5020"/>
                  </a:lnTo>
                  <a:lnTo>
                    <a:pt x="2890" y="5018"/>
                  </a:lnTo>
                  <a:lnTo>
                    <a:pt x="2894" y="5008"/>
                  </a:lnTo>
                  <a:lnTo>
                    <a:pt x="2896" y="4996"/>
                  </a:lnTo>
                  <a:lnTo>
                    <a:pt x="2898" y="4986"/>
                  </a:lnTo>
                  <a:lnTo>
                    <a:pt x="2898" y="4982"/>
                  </a:lnTo>
                  <a:lnTo>
                    <a:pt x="2902" y="4980"/>
                  </a:lnTo>
                  <a:lnTo>
                    <a:pt x="2904" y="4978"/>
                  </a:lnTo>
                  <a:lnTo>
                    <a:pt x="2906" y="4970"/>
                  </a:lnTo>
                  <a:close/>
                  <a:moveTo>
                    <a:pt x="2606" y="3938"/>
                  </a:moveTo>
                  <a:lnTo>
                    <a:pt x="2606" y="3938"/>
                  </a:lnTo>
                  <a:lnTo>
                    <a:pt x="2616" y="3942"/>
                  </a:lnTo>
                  <a:lnTo>
                    <a:pt x="2622" y="3944"/>
                  </a:lnTo>
                  <a:lnTo>
                    <a:pt x="2624" y="3944"/>
                  </a:lnTo>
                  <a:lnTo>
                    <a:pt x="2626" y="3944"/>
                  </a:lnTo>
                  <a:lnTo>
                    <a:pt x="2630" y="3948"/>
                  </a:lnTo>
                  <a:lnTo>
                    <a:pt x="2634" y="3950"/>
                  </a:lnTo>
                  <a:lnTo>
                    <a:pt x="2638" y="3948"/>
                  </a:lnTo>
                  <a:lnTo>
                    <a:pt x="2640" y="3942"/>
                  </a:lnTo>
                  <a:lnTo>
                    <a:pt x="2640" y="3940"/>
                  </a:lnTo>
                  <a:lnTo>
                    <a:pt x="2642" y="3940"/>
                  </a:lnTo>
                  <a:lnTo>
                    <a:pt x="2646" y="3940"/>
                  </a:lnTo>
                  <a:lnTo>
                    <a:pt x="2652" y="3938"/>
                  </a:lnTo>
                  <a:lnTo>
                    <a:pt x="2654" y="3938"/>
                  </a:lnTo>
                  <a:lnTo>
                    <a:pt x="2654" y="3934"/>
                  </a:lnTo>
                  <a:lnTo>
                    <a:pt x="2656" y="3930"/>
                  </a:lnTo>
                  <a:lnTo>
                    <a:pt x="2658" y="3928"/>
                  </a:lnTo>
                  <a:lnTo>
                    <a:pt x="2664" y="3926"/>
                  </a:lnTo>
                  <a:lnTo>
                    <a:pt x="2666" y="3924"/>
                  </a:lnTo>
                  <a:lnTo>
                    <a:pt x="2670" y="3922"/>
                  </a:lnTo>
                  <a:lnTo>
                    <a:pt x="2670" y="3918"/>
                  </a:lnTo>
                  <a:lnTo>
                    <a:pt x="2672" y="3912"/>
                  </a:lnTo>
                  <a:lnTo>
                    <a:pt x="2674" y="3902"/>
                  </a:lnTo>
                  <a:lnTo>
                    <a:pt x="2678" y="3892"/>
                  </a:lnTo>
                  <a:lnTo>
                    <a:pt x="2684" y="3884"/>
                  </a:lnTo>
                  <a:lnTo>
                    <a:pt x="2690" y="3878"/>
                  </a:lnTo>
                  <a:lnTo>
                    <a:pt x="2692" y="3874"/>
                  </a:lnTo>
                  <a:lnTo>
                    <a:pt x="2692" y="3868"/>
                  </a:lnTo>
                  <a:lnTo>
                    <a:pt x="2690" y="3862"/>
                  </a:lnTo>
                  <a:lnTo>
                    <a:pt x="2686" y="3858"/>
                  </a:lnTo>
                  <a:lnTo>
                    <a:pt x="2682" y="3856"/>
                  </a:lnTo>
                  <a:lnTo>
                    <a:pt x="2680" y="3854"/>
                  </a:lnTo>
                  <a:lnTo>
                    <a:pt x="2676" y="3852"/>
                  </a:lnTo>
                  <a:lnTo>
                    <a:pt x="2674" y="3854"/>
                  </a:lnTo>
                  <a:lnTo>
                    <a:pt x="2670" y="3856"/>
                  </a:lnTo>
                  <a:lnTo>
                    <a:pt x="2666" y="3856"/>
                  </a:lnTo>
                  <a:lnTo>
                    <a:pt x="2660" y="3856"/>
                  </a:lnTo>
                  <a:lnTo>
                    <a:pt x="2654" y="3858"/>
                  </a:lnTo>
                  <a:lnTo>
                    <a:pt x="2652" y="3860"/>
                  </a:lnTo>
                  <a:lnTo>
                    <a:pt x="2648" y="3860"/>
                  </a:lnTo>
                  <a:lnTo>
                    <a:pt x="2642" y="3858"/>
                  </a:lnTo>
                  <a:lnTo>
                    <a:pt x="2636" y="3858"/>
                  </a:lnTo>
                  <a:lnTo>
                    <a:pt x="2634" y="3858"/>
                  </a:lnTo>
                  <a:lnTo>
                    <a:pt x="2632" y="3862"/>
                  </a:lnTo>
                  <a:lnTo>
                    <a:pt x="2630" y="3864"/>
                  </a:lnTo>
                  <a:lnTo>
                    <a:pt x="2626" y="3864"/>
                  </a:lnTo>
                  <a:lnTo>
                    <a:pt x="2622" y="3862"/>
                  </a:lnTo>
                  <a:lnTo>
                    <a:pt x="2620" y="3864"/>
                  </a:lnTo>
                  <a:lnTo>
                    <a:pt x="2618" y="3866"/>
                  </a:lnTo>
                  <a:lnTo>
                    <a:pt x="2616" y="3870"/>
                  </a:lnTo>
                  <a:lnTo>
                    <a:pt x="2616" y="3872"/>
                  </a:lnTo>
                  <a:lnTo>
                    <a:pt x="2614" y="3874"/>
                  </a:lnTo>
                  <a:lnTo>
                    <a:pt x="2608" y="3882"/>
                  </a:lnTo>
                  <a:lnTo>
                    <a:pt x="2604" y="3886"/>
                  </a:lnTo>
                  <a:lnTo>
                    <a:pt x="2598" y="3890"/>
                  </a:lnTo>
                  <a:lnTo>
                    <a:pt x="2596" y="3896"/>
                  </a:lnTo>
                  <a:lnTo>
                    <a:pt x="2596" y="3908"/>
                  </a:lnTo>
                  <a:lnTo>
                    <a:pt x="2596" y="3920"/>
                  </a:lnTo>
                  <a:lnTo>
                    <a:pt x="2596" y="3926"/>
                  </a:lnTo>
                  <a:lnTo>
                    <a:pt x="2600" y="3932"/>
                  </a:lnTo>
                  <a:lnTo>
                    <a:pt x="2606" y="3938"/>
                  </a:lnTo>
                  <a:close/>
                  <a:moveTo>
                    <a:pt x="3234" y="3626"/>
                  </a:moveTo>
                  <a:lnTo>
                    <a:pt x="3234" y="3626"/>
                  </a:lnTo>
                  <a:lnTo>
                    <a:pt x="3234" y="3624"/>
                  </a:lnTo>
                  <a:lnTo>
                    <a:pt x="3232" y="3624"/>
                  </a:lnTo>
                  <a:lnTo>
                    <a:pt x="3226" y="3626"/>
                  </a:lnTo>
                  <a:lnTo>
                    <a:pt x="3222" y="3632"/>
                  </a:lnTo>
                  <a:lnTo>
                    <a:pt x="3222" y="3634"/>
                  </a:lnTo>
                  <a:lnTo>
                    <a:pt x="3224" y="3636"/>
                  </a:lnTo>
                  <a:lnTo>
                    <a:pt x="3226" y="3636"/>
                  </a:lnTo>
                  <a:lnTo>
                    <a:pt x="3230" y="3634"/>
                  </a:lnTo>
                  <a:lnTo>
                    <a:pt x="3234" y="3626"/>
                  </a:lnTo>
                  <a:close/>
                  <a:moveTo>
                    <a:pt x="3140" y="4236"/>
                  </a:moveTo>
                  <a:lnTo>
                    <a:pt x="3140" y="4236"/>
                  </a:lnTo>
                  <a:lnTo>
                    <a:pt x="3142" y="4224"/>
                  </a:lnTo>
                  <a:lnTo>
                    <a:pt x="3142" y="4222"/>
                  </a:lnTo>
                  <a:lnTo>
                    <a:pt x="3138" y="4224"/>
                  </a:lnTo>
                  <a:lnTo>
                    <a:pt x="3136" y="4226"/>
                  </a:lnTo>
                  <a:lnTo>
                    <a:pt x="3136" y="4230"/>
                  </a:lnTo>
                  <a:lnTo>
                    <a:pt x="3134" y="4236"/>
                  </a:lnTo>
                  <a:lnTo>
                    <a:pt x="3134" y="4240"/>
                  </a:lnTo>
                  <a:lnTo>
                    <a:pt x="3136" y="4242"/>
                  </a:lnTo>
                  <a:lnTo>
                    <a:pt x="3138" y="4242"/>
                  </a:lnTo>
                  <a:lnTo>
                    <a:pt x="3140" y="4236"/>
                  </a:lnTo>
                  <a:close/>
                  <a:moveTo>
                    <a:pt x="3216" y="3638"/>
                  </a:moveTo>
                  <a:lnTo>
                    <a:pt x="3216" y="3638"/>
                  </a:lnTo>
                  <a:lnTo>
                    <a:pt x="3216" y="3634"/>
                  </a:lnTo>
                  <a:lnTo>
                    <a:pt x="3212" y="3632"/>
                  </a:lnTo>
                  <a:lnTo>
                    <a:pt x="3208" y="3632"/>
                  </a:lnTo>
                  <a:lnTo>
                    <a:pt x="3206" y="3636"/>
                  </a:lnTo>
                  <a:lnTo>
                    <a:pt x="3208" y="3638"/>
                  </a:lnTo>
                  <a:lnTo>
                    <a:pt x="3210" y="3640"/>
                  </a:lnTo>
                  <a:lnTo>
                    <a:pt x="3214" y="3640"/>
                  </a:lnTo>
                  <a:lnTo>
                    <a:pt x="3216" y="3638"/>
                  </a:lnTo>
                  <a:close/>
                  <a:moveTo>
                    <a:pt x="3130" y="4102"/>
                  </a:moveTo>
                  <a:lnTo>
                    <a:pt x="3130" y="4102"/>
                  </a:lnTo>
                  <a:lnTo>
                    <a:pt x="3128" y="4106"/>
                  </a:lnTo>
                  <a:lnTo>
                    <a:pt x="3128" y="4108"/>
                  </a:lnTo>
                  <a:lnTo>
                    <a:pt x="3132" y="4120"/>
                  </a:lnTo>
                  <a:lnTo>
                    <a:pt x="3134" y="4124"/>
                  </a:lnTo>
                  <a:lnTo>
                    <a:pt x="3136" y="4124"/>
                  </a:lnTo>
                  <a:lnTo>
                    <a:pt x="3136" y="4120"/>
                  </a:lnTo>
                  <a:lnTo>
                    <a:pt x="3136" y="4116"/>
                  </a:lnTo>
                  <a:lnTo>
                    <a:pt x="3134" y="4104"/>
                  </a:lnTo>
                  <a:lnTo>
                    <a:pt x="3132" y="4102"/>
                  </a:lnTo>
                  <a:lnTo>
                    <a:pt x="3130" y="4102"/>
                  </a:lnTo>
                  <a:close/>
                  <a:moveTo>
                    <a:pt x="3462" y="5402"/>
                  </a:moveTo>
                  <a:lnTo>
                    <a:pt x="3462" y="5402"/>
                  </a:lnTo>
                  <a:lnTo>
                    <a:pt x="3462" y="5410"/>
                  </a:lnTo>
                  <a:lnTo>
                    <a:pt x="3462" y="5414"/>
                  </a:lnTo>
                  <a:lnTo>
                    <a:pt x="3466" y="5416"/>
                  </a:lnTo>
                  <a:lnTo>
                    <a:pt x="3472" y="5418"/>
                  </a:lnTo>
                  <a:lnTo>
                    <a:pt x="3476" y="5418"/>
                  </a:lnTo>
                  <a:lnTo>
                    <a:pt x="3478" y="5416"/>
                  </a:lnTo>
                  <a:lnTo>
                    <a:pt x="3478" y="5412"/>
                  </a:lnTo>
                  <a:lnTo>
                    <a:pt x="3474" y="5404"/>
                  </a:lnTo>
                  <a:lnTo>
                    <a:pt x="3468" y="5398"/>
                  </a:lnTo>
                  <a:lnTo>
                    <a:pt x="3464" y="5394"/>
                  </a:lnTo>
                  <a:lnTo>
                    <a:pt x="3462" y="5396"/>
                  </a:lnTo>
                  <a:lnTo>
                    <a:pt x="3462" y="5402"/>
                  </a:lnTo>
                  <a:close/>
                  <a:moveTo>
                    <a:pt x="4244" y="2492"/>
                  </a:moveTo>
                  <a:lnTo>
                    <a:pt x="4244" y="2492"/>
                  </a:lnTo>
                  <a:lnTo>
                    <a:pt x="4244" y="2496"/>
                  </a:lnTo>
                  <a:lnTo>
                    <a:pt x="4248" y="2496"/>
                  </a:lnTo>
                  <a:lnTo>
                    <a:pt x="4256" y="2492"/>
                  </a:lnTo>
                  <a:lnTo>
                    <a:pt x="4264" y="2486"/>
                  </a:lnTo>
                  <a:lnTo>
                    <a:pt x="4280" y="2470"/>
                  </a:lnTo>
                  <a:lnTo>
                    <a:pt x="4284" y="2464"/>
                  </a:lnTo>
                  <a:lnTo>
                    <a:pt x="4284" y="2460"/>
                  </a:lnTo>
                  <a:lnTo>
                    <a:pt x="4282" y="2460"/>
                  </a:lnTo>
                  <a:lnTo>
                    <a:pt x="4276" y="2460"/>
                  </a:lnTo>
                  <a:lnTo>
                    <a:pt x="4266" y="2466"/>
                  </a:lnTo>
                  <a:lnTo>
                    <a:pt x="4254" y="2476"/>
                  </a:lnTo>
                  <a:lnTo>
                    <a:pt x="4248" y="2484"/>
                  </a:lnTo>
                  <a:lnTo>
                    <a:pt x="4244" y="2492"/>
                  </a:lnTo>
                  <a:close/>
                  <a:moveTo>
                    <a:pt x="4364" y="2396"/>
                  </a:moveTo>
                  <a:lnTo>
                    <a:pt x="4364" y="2396"/>
                  </a:lnTo>
                  <a:lnTo>
                    <a:pt x="4368" y="2398"/>
                  </a:lnTo>
                  <a:lnTo>
                    <a:pt x="4370" y="2396"/>
                  </a:lnTo>
                  <a:lnTo>
                    <a:pt x="4370" y="2394"/>
                  </a:lnTo>
                  <a:lnTo>
                    <a:pt x="4368" y="2392"/>
                  </a:lnTo>
                  <a:lnTo>
                    <a:pt x="4366" y="2390"/>
                  </a:lnTo>
                  <a:lnTo>
                    <a:pt x="4364" y="2392"/>
                  </a:lnTo>
                  <a:lnTo>
                    <a:pt x="4364" y="2394"/>
                  </a:lnTo>
                  <a:lnTo>
                    <a:pt x="4364" y="2396"/>
                  </a:lnTo>
                  <a:close/>
                  <a:moveTo>
                    <a:pt x="4388" y="2374"/>
                  </a:moveTo>
                  <a:lnTo>
                    <a:pt x="4388" y="2374"/>
                  </a:lnTo>
                  <a:lnTo>
                    <a:pt x="4392" y="2376"/>
                  </a:lnTo>
                  <a:lnTo>
                    <a:pt x="4392" y="2374"/>
                  </a:lnTo>
                  <a:lnTo>
                    <a:pt x="4394" y="2370"/>
                  </a:lnTo>
                  <a:lnTo>
                    <a:pt x="4392" y="2368"/>
                  </a:lnTo>
                  <a:lnTo>
                    <a:pt x="4390" y="2366"/>
                  </a:lnTo>
                  <a:lnTo>
                    <a:pt x="4388" y="2368"/>
                  </a:lnTo>
                  <a:lnTo>
                    <a:pt x="4388" y="2372"/>
                  </a:lnTo>
                  <a:lnTo>
                    <a:pt x="4388" y="2374"/>
                  </a:lnTo>
                  <a:close/>
                  <a:moveTo>
                    <a:pt x="264" y="3518"/>
                  </a:moveTo>
                  <a:lnTo>
                    <a:pt x="264" y="3518"/>
                  </a:lnTo>
                  <a:lnTo>
                    <a:pt x="266" y="3518"/>
                  </a:lnTo>
                  <a:lnTo>
                    <a:pt x="264" y="3518"/>
                  </a:lnTo>
                  <a:close/>
                  <a:moveTo>
                    <a:pt x="5798" y="1166"/>
                  </a:moveTo>
                  <a:lnTo>
                    <a:pt x="5798" y="1166"/>
                  </a:lnTo>
                  <a:lnTo>
                    <a:pt x="5790" y="1156"/>
                  </a:lnTo>
                  <a:lnTo>
                    <a:pt x="5782" y="1148"/>
                  </a:lnTo>
                  <a:lnTo>
                    <a:pt x="5772" y="1144"/>
                  </a:lnTo>
                  <a:lnTo>
                    <a:pt x="5760" y="1140"/>
                  </a:lnTo>
                  <a:lnTo>
                    <a:pt x="5732" y="1138"/>
                  </a:lnTo>
                  <a:lnTo>
                    <a:pt x="5698" y="1136"/>
                  </a:lnTo>
                  <a:lnTo>
                    <a:pt x="5692" y="1138"/>
                  </a:lnTo>
                  <a:lnTo>
                    <a:pt x="5688" y="1140"/>
                  </a:lnTo>
                  <a:lnTo>
                    <a:pt x="5686" y="1144"/>
                  </a:lnTo>
                  <a:lnTo>
                    <a:pt x="5686" y="1148"/>
                  </a:lnTo>
                  <a:lnTo>
                    <a:pt x="5690" y="1160"/>
                  </a:lnTo>
                  <a:lnTo>
                    <a:pt x="5696" y="1172"/>
                  </a:lnTo>
                  <a:lnTo>
                    <a:pt x="5702" y="1184"/>
                  </a:lnTo>
                  <a:lnTo>
                    <a:pt x="5704" y="1190"/>
                  </a:lnTo>
                  <a:lnTo>
                    <a:pt x="5704" y="1192"/>
                  </a:lnTo>
                  <a:lnTo>
                    <a:pt x="5700" y="1192"/>
                  </a:lnTo>
                  <a:lnTo>
                    <a:pt x="5684" y="1186"/>
                  </a:lnTo>
                  <a:lnTo>
                    <a:pt x="5676" y="1180"/>
                  </a:lnTo>
                  <a:lnTo>
                    <a:pt x="5670" y="1174"/>
                  </a:lnTo>
                  <a:lnTo>
                    <a:pt x="5666" y="1168"/>
                  </a:lnTo>
                  <a:lnTo>
                    <a:pt x="5664" y="1162"/>
                  </a:lnTo>
                  <a:lnTo>
                    <a:pt x="5664" y="1150"/>
                  </a:lnTo>
                  <a:lnTo>
                    <a:pt x="5666" y="1138"/>
                  </a:lnTo>
                  <a:lnTo>
                    <a:pt x="5666" y="1126"/>
                  </a:lnTo>
                  <a:lnTo>
                    <a:pt x="5664" y="1120"/>
                  </a:lnTo>
                  <a:lnTo>
                    <a:pt x="5660" y="1114"/>
                  </a:lnTo>
                  <a:lnTo>
                    <a:pt x="5654" y="1106"/>
                  </a:lnTo>
                  <a:lnTo>
                    <a:pt x="5646" y="1100"/>
                  </a:lnTo>
                  <a:lnTo>
                    <a:pt x="5634" y="1092"/>
                  </a:lnTo>
                  <a:lnTo>
                    <a:pt x="5618" y="1084"/>
                  </a:lnTo>
                  <a:lnTo>
                    <a:pt x="5580" y="1068"/>
                  </a:lnTo>
                  <a:lnTo>
                    <a:pt x="5546" y="1050"/>
                  </a:lnTo>
                  <a:lnTo>
                    <a:pt x="5478" y="1014"/>
                  </a:lnTo>
                  <a:lnTo>
                    <a:pt x="5478" y="1008"/>
                  </a:lnTo>
                  <a:lnTo>
                    <a:pt x="5448" y="994"/>
                  </a:lnTo>
                  <a:lnTo>
                    <a:pt x="5418" y="982"/>
                  </a:lnTo>
                  <a:lnTo>
                    <a:pt x="5386" y="970"/>
                  </a:lnTo>
                  <a:lnTo>
                    <a:pt x="5356" y="962"/>
                  </a:lnTo>
                  <a:lnTo>
                    <a:pt x="5310" y="952"/>
                  </a:lnTo>
                  <a:lnTo>
                    <a:pt x="5294" y="946"/>
                  </a:lnTo>
                  <a:lnTo>
                    <a:pt x="5270" y="944"/>
                  </a:lnTo>
                  <a:lnTo>
                    <a:pt x="5210" y="940"/>
                  </a:lnTo>
                  <a:lnTo>
                    <a:pt x="5170" y="936"/>
                  </a:lnTo>
                  <a:lnTo>
                    <a:pt x="5144" y="930"/>
                  </a:lnTo>
                  <a:lnTo>
                    <a:pt x="5126" y="924"/>
                  </a:lnTo>
                  <a:lnTo>
                    <a:pt x="5116" y="918"/>
                  </a:lnTo>
                  <a:lnTo>
                    <a:pt x="5108" y="916"/>
                  </a:lnTo>
                  <a:lnTo>
                    <a:pt x="5102" y="918"/>
                  </a:lnTo>
                  <a:lnTo>
                    <a:pt x="5096" y="926"/>
                  </a:lnTo>
                  <a:lnTo>
                    <a:pt x="5086" y="942"/>
                  </a:lnTo>
                  <a:lnTo>
                    <a:pt x="5080" y="950"/>
                  </a:lnTo>
                  <a:lnTo>
                    <a:pt x="5078" y="958"/>
                  </a:lnTo>
                  <a:lnTo>
                    <a:pt x="5078" y="964"/>
                  </a:lnTo>
                  <a:lnTo>
                    <a:pt x="5080" y="968"/>
                  </a:lnTo>
                  <a:lnTo>
                    <a:pt x="5084" y="972"/>
                  </a:lnTo>
                  <a:lnTo>
                    <a:pt x="5088" y="974"/>
                  </a:lnTo>
                  <a:lnTo>
                    <a:pt x="5100" y="978"/>
                  </a:lnTo>
                  <a:lnTo>
                    <a:pt x="5110" y="982"/>
                  </a:lnTo>
                  <a:lnTo>
                    <a:pt x="5114" y="986"/>
                  </a:lnTo>
                  <a:lnTo>
                    <a:pt x="5116" y="988"/>
                  </a:lnTo>
                  <a:lnTo>
                    <a:pt x="5116" y="992"/>
                  </a:lnTo>
                  <a:lnTo>
                    <a:pt x="5114" y="998"/>
                  </a:lnTo>
                  <a:lnTo>
                    <a:pt x="5108" y="1004"/>
                  </a:lnTo>
                  <a:lnTo>
                    <a:pt x="5100" y="1012"/>
                  </a:lnTo>
                  <a:lnTo>
                    <a:pt x="5084" y="1024"/>
                  </a:lnTo>
                  <a:lnTo>
                    <a:pt x="5076" y="1028"/>
                  </a:lnTo>
                  <a:lnTo>
                    <a:pt x="5072" y="1030"/>
                  </a:lnTo>
                  <a:lnTo>
                    <a:pt x="5068" y="1028"/>
                  </a:lnTo>
                  <a:lnTo>
                    <a:pt x="5064" y="1026"/>
                  </a:lnTo>
                  <a:lnTo>
                    <a:pt x="5058" y="1020"/>
                  </a:lnTo>
                  <a:lnTo>
                    <a:pt x="5052" y="1012"/>
                  </a:lnTo>
                  <a:lnTo>
                    <a:pt x="5044" y="1004"/>
                  </a:lnTo>
                  <a:lnTo>
                    <a:pt x="5040" y="1000"/>
                  </a:lnTo>
                  <a:lnTo>
                    <a:pt x="5034" y="996"/>
                  </a:lnTo>
                  <a:lnTo>
                    <a:pt x="5028" y="996"/>
                  </a:lnTo>
                  <a:lnTo>
                    <a:pt x="5020" y="994"/>
                  </a:lnTo>
                  <a:lnTo>
                    <a:pt x="5012" y="994"/>
                  </a:lnTo>
                  <a:lnTo>
                    <a:pt x="5006" y="992"/>
                  </a:lnTo>
                  <a:lnTo>
                    <a:pt x="5004" y="990"/>
                  </a:lnTo>
                  <a:lnTo>
                    <a:pt x="5002" y="988"/>
                  </a:lnTo>
                  <a:lnTo>
                    <a:pt x="5000" y="978"/>
                  </a:lnTo>
                  <a:lnTo>
                    <a:pt x="5000" y="970"/>
                  </a:lnTo>
                  <a:lnTo>
                    <a:pt x="5000" y="962"/>
                  </a:lnTo>
                  <a:lnTo>
                    <a:pt x="4998" y="960"/>
                  </a:lnTo>
                  <a:lnTo>
                    <a:pt x="4994" y="958"/>
                  </a:lnTo>
                  <a:lnTo>
                    <a:pt x="4988" y="956"/>
                  </a:lnTo>
                  <a:lnTo>
                    <a:pt x="4980" y="958"/>
                  </a:lnTo>
                  <a:lnTo>
                    <a:pt x="4958" y="964"/>
                  </a:lnTo>
                  <a:lnTo>
                    <a:pt x="4944" y="968"/>
                  </a:lnTo>
                  <a:lnTo>
                    <a:pt x="4930" y="970"/>
                  </a:lnTo>
                  <a:lnTo>
                    <a:pt x="4920" y="972"/>
                  </a:lnTo>
                  <a:lnTo>
                    <a:pt x="4908" y="972"/>
                  </a:lnTo>
                  <a:lnTo>
                    <a:pt x="4890" y="968"/>
                  </a:lnTo>
                  <a:lnTo>
                    <a:pt x="4870" y="964"/>
                  </a:lnTo>
                  <a:lnTo>
                    <a:pt x="4850" y="958"/>
                  </a:lnTo>
                  <a:lnTo>
                    <a:pt x="4828" y="954"/>
                  </a:lnTo>
                  <a:lnTo>
                    <a:pt x="4814" y="954"/>
                  </a:lnTo>
                  <a:lnTo>
                    <a:pt x="4800" y="954"/>
                  </a:lnTo>
                  <a:lnTo>
                    <a:pt x="4784" y="956"/>
                  </a:lnTo>
                  <a:lnTo>
                    <a:pt x="4766" y="958"/>
                  </a:lnTo>
                  <a:lnTo>
                    <a:pt x="4732" y="966"/>
                  </a:lnTo>
                  <a:lnTo>
                    <a:pt x="4706" y="966"/>
                  </a:lnTo>
                  <a:lnTo>
                    <a:pt x="4686" y="964"/>
                  </a:lnTo>
                  <a:lnTo>
                    <a:pt x="4674" y="960"/>
                  </a:lnTo>
                  <a:lnTo>
                    <a:pt x="4668" y="956"/>
                  </a:lnTo>
                  <a:lnTo>
                    <a:pt x="4666" y="952"/>
                  </a:lnTo>
                  <a:lnTo>
                    <a:pt x="4662" y="944"/>
                  </a:lnTo>
                  <a:lnTo>
                    <a:pt x="4664" y="934"/>
                  </a:lnTo>
                  <a:lnTo>
                    <a:pt x="4668" y="924"/>
                  </a:lnTo>
                  <a:lnTo>
                    <a:pt x="4670" y="918"/>
                  </a:lnTo>
                  <a:lnTo>
                    <a:pt x="4670" y="912"/>
                  </a:lnTo>
                  <a:lnTo>
                    <a:pt x="4668" y="906"/>
                  </a:lnTo>
                  <a:lnTo>
                    <a:pt x="4662" y="898"/>
                  </a:lnTo>
                  <a:lnTo>
                    <a:pt x="4656" y="892"/>
                  </a:lnTo>
                  <a:lnTo>
                    <a:pt x="4648" y="884"/>
                  </a:lnTo>
                  <a:lnTo>
                    <a:pt x="4636" y="878"/>
                  </a:lnTo>
                  <a:lnTo>
                    <a:pt x="4624" y="872"/>
                  </a:lnTo>
                  <a:lnTo>
                    <a:pt x="4608" y="868"/>
                  </a:lnTo>
                  <a:lnTo>
                    <a:pt x="4592" y="862"/>
                  </a:lnTo>
                  <a:lnTo>
                    <a:pt x="4572" y="860"/>
                  </a:lnTo>
                  <a:lnTo>
                    <a:pt x="4552" y="856"/>
                  </a:lnTo>
                  <a:lnTo>
                    <a:pt x="4528" y="856"/>
                  </a:lnTo>
                  <a:lnTo>
                    <a:pt x="4504" y="856"/>
                  </a:lnTo>
                  <a:lnTo>
                    <a:pt x="4476" y="860"/>
                  </a:lnTo>
                  <a:lnTo>
                    <a:pt x="4448" y="864"/>
                  </a:lnTo>
                  <a:lnTo>
                    <a:pt x="4420" y="868"/>
                  </a:lnTo>
                  <a:lnTo>
                    <a:pt x="4396" y="870"/>
                  </a:lnTo>
                  <a:lnTo>
                    <a:pt x="4374" y="868"/>
                  </a:lnTo>
                  <a:lnTo>
                    <a:pt x="4358" y="866"/>
                  </a:lnTo>
                  <a:lnTo>
                    <a:pt x="4342" y="860"/>
                  </a:lnTo>
                  <a:lnTo>
                    <a:pt x="4328" y="854"/>
                  </a:lnTo>
                  <a:lnTo>
                    <a:pt x="4318" y="848"/>
                  </a:lnTo>
                  <a:lnTo>
                    <a:pt x="4308" y="840"/>
                  </a:lnTo>
                  <a:lnTo>
                    <a:pt x="4292" y="822"/>
                  </a:lnTo>
                  <a:lnTo>
                    <a:pt x="4278" y="804"/>
                  </a:lnTo>
                  <a:lnTo>
                    <a:pt x="4264" y="788"/>
                  </a:lnTo>
                  <a:lnTo>
                    <a:pt x="4256" y="782"/>
                  </a:lnTo>
                  <a:lnTo>
                    <a:pt x="4246" y="778"/>
                  </a:lnTo>
                  <a:lnTo>
                    <a:pt x="4228" y="772"/>
                  </a:lnTo>
                  <a:lnTo>
                    <a:pt x="4214" y="768"/>
                  </a:lnTo>
                  <a:lnTo>
                    <a:pt x="4186" y="768"/>
                  </a:lnTo>
                  <a:lnTo>
                    <a:pt x="4154" y="764"/>
                  </a:lnTo>
                  <a:lnTo>
                    <a:pt x="4130" y="762"/>
                  </a:lnTo>
                  <a:lnTo>
                    <a:pt x="4100" y="754"/>
                  </a:lnTo>
                  <a:lnTo>
                    <a:pt x="4068" y="748"/>
                  </a:lnTo>
                  <a:lnTo>
                    <a:pt x="4044" y="744"/>
                  </a:lnTo>
                  <a:lnTo>
                    <a:pt x="4002" y="740"/>
                  </a:lnTo>
                  <a:lnTo>
                    <a:pt x="3964" y="738"/>
                  </a:lnTo>
                  <a:lnTo>
                    <a:pt x="3944" y="734"/>
                  </a:lnTo>
                  <a:lnTo>
                    <a:pt x="3922" y="730"/>
                  </a:lnTo>
                  <a:lnTo>
                    <a:pt x="3902" y="724"/>
                  </a:lnTo>
                  <a:lnTo>
                    <a:pt x="3892" y="724"/>
                  </a:lnTo>
                  <a:lnTo>
                    <a:pt x="3892" y="726"/>
                  </a:lnTo>
                  <a:lnTo>
                    <a:pt x="3890" y="728"/>
                  </a:lnTo>
                  <a:lnTo>
                    <a:pt x="3890" y="734"/>
                  </a:lnTo>
                  <a:lnTo>
                    <a:pt x="3892" y="740"/>
                  </a:lnTo>
                  <a:lnTo>
                    <a:pt x="3890" y="744"/>
                  </a:lnTo>
                  <a:lnTo>
                    <a:pt x="3888" y="746"/>
                  </a:lnTo>
                  <a:lnTo>
                    <a:pt x="3882" y="750"/>
                  </a:lnTo>
                  <a:lnTo>
                    <a:pt x="3876" y="752"/>
                  </a:lnTo>
                  <a:lnTo>
                    <a:pt x="3854" y="754"/>
                  </a:lnTo>
                  <a:lnTo>
                    <a:pt x="3842" y="756"/>
                  </a:lnTo>
                  <a:lnTo>
                    <a:pt x="3834" y="758"/>
                  </a:lnTo>
                  <a:lnTo>
                    <a:pt x="3830" y="764"/>
                  </a:lnTo>
                  <a:lnTo>
                    <a:pt x="3830" y="768"/>
                  </a:lnTo>
                  <a:lnTo>
                    <a:pt x="3832" y="776"/>
                  </a:lnTo>
                  <a:lnTo>
                    <a:pt x="3836" y="782"/>
                  </a:lnTo>
                  <a:lnTo>
                    <a:pt x="3846" y="798"/>
                  </a:lnTo>
                  <a:lnTo>
                    <a:pt x="3856" y="812"/>
                  </a:lnTo>
                  <a:lnTo>
                    <a:pt x="3860" y="818"/>
                  </a:lnTo>
                  <a:lnTo>
                    <a:pt x="3862" y="822"/>
                  </a:lnTo>
                  <a:lnTo>
                    <a:pt x="3860" y="826"/>
                  </a:lnTo>
                  <a:lnTo>
                    <a:pt x="3856" y="828"/>
                  </a:lnTo>
                  <a:lnTo>
                    <a:pt x="3848" y="826"/>
                  </a:lnTo>
                  <a:lnTo>
                    <a:pt x="3836" y="824"/>
                  </a:lnTo>
                  <a:lnTo>
                    <a:pt x="3810" y="818"/>
                  </a:lnTo>
                  <a:lnTo>
                    <a:pt x="3792" y="818"/>
                  </a:lnTo>
                  <a:lnTo>
                    <a:pt x="3778" y="818"/>
                  </a:lnTo>
                  <a:lnTo>
                    <a:pt x="3770" y="820"/>
                  </a:lnTo>
                  <a:lnTo>
                    <a:pt x="3760" y="824"/>
                  </a:lnTo>
                  <a:lnTo>
                    <a:pt x="3750" y="824"/>
                  </a:lnTo>
                  <a:lnTo>
                    <a:pt x="3736" y="824"/>
                  </a:lnTo>
                  <a:lnTo>
                    <a:pt x="3716" y="820"/>
                  </a:lnTo>
                  <a:lnTo>
                    <a:pt x="3704" y="818"/>
                  </a:lnTo>
                  <a:lnTo>
                    <a:pt x="3694" y="818"/>
                  </a:lnTo>
                  <a:lnTo>
                    <a:pt x="3686" y="818"/>
                  </a:lnTo>
                  <a:lnTo>
                    <a:pt x="3676" y="820"/>
                  </a:lnTo>
                  <a:lnTo>
                    <a:pt x="3662" y="826"/>
                  </a:lnTo>
                  <a:lnTo>
                    <a:pt x="3650" y="832"/>
                  </a:lnTo>
                  <a:lnTo>
                    <a:pt x="3638" y="836"/>
                  </a:lnTo>
                  <a:lnTo>
                    <a:pt x="3632" y="838"/>
                  </a:lnTo>
                  <a:lnTo>
                    <a:pt x="3624" y="836"/>
                  </a:lnTo>
                  <a:lnTo>
                    <a:pt x="3616" y="836"/>
                  </a:lnTo>
                  <a:lnTo>
                    <a:pt x="3608" y="832"/>
                  </a:lnTo>
                  <a:lnTo>
                    <a:pt x="3598" y="826"/>
                  </a:lnTo>
                  <a:lnTo>
                    <a:pt x="3586" y="818"/>
                  </a:lnTo>
                  <a:lnTo>
                    <a:pt x="3576" y="812"/>
                  </a:lnTo>
                  <a:lnTo>
                    <a:pt x="3566" y="810"/>
                  </a:lnTo>
                  <a:lnTo>
                    <a:pt x="3558" y="810"/>
                  </a:lnTo>
                  <a:lnTo>
                    <a:pt x="3552" y="814"/>
                  </a:lnTo>
                  <a:lnTo>
                    <a:pt x="3546" y="820"/>
                  </a:lnTo>
                  <a:lnTo>
                    <a:pt x="3540" y="828"/>
                  </a:lnTo>
                  <a:lnTo>
                    <a:pt x="3530" y="848"/>
                  </a:lnTo>
                  <a:lnTo>
                    <a:pt x="3520" y="864"/>
                  </a:lnTo>
                  <a:lnTo>
                    <a:pt x="3514" y="872"/>
                  </a:lnTo>
                  <a:lnTo>
                    <a:pt x="3508" y="876"/>
                  </a:lnTo>
                  <a:lnTo>
                    <a:pt x="3500" y="878"/>
                  </a:lnTo>
                  <a:lnTo>
                    <a:pt x="3492" y="878"/>
                  </a:lnTo>
                  <a:lnTo>
                    <a:pt x="3482" y="872"/>
                  </a:lnTo>
                  <a:lnTo>
                    <a:pt x="3470" y="864"/>
                  </a:lnTo>
                  <a:lnTo>
                    <a:pt x="3428" y="824"/>
                  </a:lnTo>
                  <a:lnTo>
                    <a:pt x="3402" y="796"/>
                  </a:lnTo>
                  <a:lnTo>
                    <a:pt x="3390" y="784"/>
                  </a:lnTo>
                  <a:lnTo>
                    <a:pt x="3380" y="776"/>
                  </a:lnTo>
                  <a:lnTo>
                    <a:pt x="3368" y="768"/>
                  </a:lnTo>
                  <a:lnTo>
                    <a:pt x="3352" y="762"/>
                  </a:lnTo>
                  <a:lnTo>
                    <a:pt x="3346" y="760"/>
                  </a:lnTo>
                  <a:lnTo>
                    <a:pt x="3342" y="760"/>
                  </a:lnTo>
                  <a:lnTo>
                    <a:pt x="3338" y="762"/>
                  </a:lnTo>
                  <a:lnTo>
                    <a:pt x="3338" y="764"/>
                  </a:lnTo>
                  <a:lnTo>
                    <a:pt x="3340" y="772"/>
                  </a:lnTo>
                  <a:lnTo>
                    <a:pt x="3344" y="782"/>
                  </a:lnTo>
                  <a:lnTo>
                    <a:pt x="3348" y="792"/>
                  </a:lnTo>
                  <a:lnTo>
                    <a:pt x="3350" y="798"/>
                  </a:lnTo>
                  <a:lnTo>
                    <a:pt x="3348" y="798"/>
                  </a:lnTo>
                  <a:lnTo>
                    <a:pt x="3346" y="798"/>
                  </a:lnTo>
                  <a:lnTo>
                    <a:pt x="3336" y="790"/>
                  </a:lnTo>
                  <a:lnTo>
                    <a:pt x="3318" y="778"/>
                  </a:lnTo>
                  <a:lnTo>
                    <a:pt x="3296" y="766"/>
                  </a:lnTo>
                  <a:lnTo>
                    <a:pt x="3270" y="754"/>
                  </a:lnTo>
                  <a:lnTo>
                    <a:pt x="3242" y="744"/>
                  </a:lnTo>
                  <a:lnTo>
                    <a:pt x="3208" y="734"/>
                  </a:lnTo>
                  <a:lnTo>
                    <a:pt x="3170" y="728"/>
                  </a:lnTo>
                  <a:lnTo>
                    <a:pt x="3128" y="722"/>
                  </a:lnTo>
                  <a:lnTo>
                    <a:pt x="3082" y="716"/>
                  </a:lnTo>
                  <a:lnTo>
                    <a:pt x="3030" y="712"/>
                  </a:lnTo>
                  <a:lnTo>
                    <a:pt x="3012" y="708"/>
                  </a:lnTo>
                  <a:lnTo>
                    <a:pt x="3000" y="704"/>
                  </a:lnTo>
                  <a:lnTo>
                    <a:pt x="2994" y="702"/>
                  </a:lnTo>
                  <a:lnTo>
                    <a:pt x="2992" y="698"/>
                  </a:lnTo>
                  <a:lnTo>
                    <a:pt x="2992" y="694"/>
                  </a:lnTo>
                  <a:lnTo>
                    <a:pt x="2994" y="690"/>
                  </a:lnTo>
                  <a:lnTo>
                    <a:pt x="3002" y="684"/>
                  </a:lnTo>
                  <a:lnTo>
                    <a:pt x="3008" y="678"/>
                  </a:lnTo>
                  <a:lnTo>
                    <a:pt x="3008" y="676"/>
                  </a:lnTo>
                  <a:lnTo>
                    <a:pt x="3006" y="674"/>
                  </a:lnTo>
                  <a:lnTo>
                    <a:pt x="3002" y="672"/>
                  </a:lnTo>
                  <a:lnTo>
                    <a:pt x="2992" y="670"/>
                  </a:lnTo>
                  <a:lnTo>
                    <a:pt x="2946" y="666"/>
                  </a:lnTo>
                  <a:lnTo>
                    <a:pt x="2904" y="664"/>
                  </a:lnTo>
                  <a:lnTo>
                    <a:pt x="2864" y="664"/>
                  </a:lnTo>
                  <a:lnTo>
                    <a:pt x="2844" y="666"/>
                  </a:lnTo>
                  <a:lnTo>
                    <a:pt x="2822" y="670"/>
                  </a:lnTo>
                  <a:lnTo>
                    <a:pt x="2814" y="670"/>
                  </a:lnTo>
                  <a:lnTo>
                    <a:pt x="2806" y="670"/>
                  </a:lnTo>
                  <a:lnTo>
                    <a:pt x="2800" y="670"/>
                  </a:lnTo>
                  <a:lnTo>
                    <a:pt x="2794" y="668"/>
                  </a:lnTo>
                  <a:lnTo>
                    <a:pt x="2790" y="662"/>
                  </a:lnTo>
                  <a:lnTo>
                    <a:pt x="2786" y="654"/>
                  </a:lnTo>
                  <a:lnTo>
                    <a:pt x="2784" y="648"/>
                  </a:lnTo>
                  <a:lnTo>
                    <a:pt x="2780" y="644"/>
                  </a:lnTo>
                  <a:lnTo>
                    <a:pt x="2778" y="642"/>
                  </a:lnTo>
                  <a:lnTo>
                    <a:pt x="2774" y="642"/>
                  </a:lnTo>
                  <a:lnTo>
                    <a:pt x="2762" y="648"/>
                  </a:lnTo>
                  <a:lnTo>
                    <a:pt x="2748" y="654"/>
                  </a:lnTo>
                  <a:lnTo>
                    <a:pt x="2738" y="654"/>
                  </a:lnTo>
                  <a:lnTo>
                    <a:pt x="2730" y="652"/>
                  </a:lnTo>
                  <a:lnTo>
                    <a:pt x="2722" y="648"/>
                  </a:lnTo>
                  <a:lnTo>
                    <a:pt x="2714" y="644"/>
                  </a:lnTo>
                  <a:lnTo>
                    <a:pt x="2704" y="640"/>
                  </a:lnTo>
                  <a:lnTo>
                    <a:pt x="2692" y="638"/>
                  </a:lnTo>
                  <a:lnTo>
                    <a:pt x="2676" y="640"/>
                  </a:lnTo>
                  <a:lnTo>
                    <a:pt x="2660" y="644"/>
                  </a:lnTo>
                  <a:lnTo>
                    <a:pt x="2652" y="650"/>
                  </a:lnTo>
                  <a:lnTo>
                    <a:pt x="2650" y="658"/>
                  </a:lnTo>
                  <a:lnTo>
                    <a:pt x="2648" y="664"/>
                  </a:lnTo>
                  <a:lnTo>
                    <a:pt x="2642" y="672"/>
                  </a:lnTo>
                  <a:lnTo>
                    <a:pt x="2634" y="680"/>
                  </a:lnTo>
                  <a:lnTo>
                    <a:pt x="2614" y="686"/>
                  </a:lnTo>
                  <a:lnTo>
                    <a:pt x="2586" y="692"/>
                  </a:lnTo>
                  <a:lnTo>
                    <a:pt x="2554" y="696"/>
                  </a:lnTo>
                  <a:lnTo>
                    <a:pt x="2530" y="698"/>
                  </a:lnTo>
                  <a:lnTo>
                    <a:pt x="2516" y="696"/>
                  </a:lnTo>
                  <a:lnTo>
                    <a:pt x="2512" y="694"/>
                  </a:lnTo>
                  <a:lnTo>
                    <a:pt x="2512" y="692"/>
                  </a:lnTo>
                  <a:lnTo>
                    <a:pt x="2512" y="690"/>
                  </a:lnTo>
                  <a:lnTo>
                    <a:pt x="2516" y="686"/>
                  </a:lnTo>
                  <a:lnTo>
                    <a:pt x="2528" y="676"/>
                  </a:lnTo>
                  <a:lnTo>
                    <a:pt x="2550" y="666"/>
                  </a:lnTo>
                  <a:lnTo>
                    <a:pt x="2580" y="652"/>
                  </a:lnTo>
                  <a:lnTo>
                    <a:pt x="2610" y="640"/>
                  </a:lnTo>
                  <a:lnTo>
                    <a:pt x="2632" y="628"/>
                  </a:lnTo>
                  <a:lnTo>
                    <a:pt x="2660" y="610"/>
                  </a:lnTo>
                  <a:lnTo>
                    <a:pt x="2672" y="602"/>
                  </a:lnTo>
                  <a:lnTo>
                    <a:pt x="2688" y="594"/>
                  </a:lnTo>
                  <a:lnTo>
                    <a:pt x="2706" y="586"/>
                  </a:lnTo>
                  <a:lnTo>
                    <a:pt x="2734" y="576"/>
                  </a:lnTo>
                  <a:lnTo>
                    <a:pt x="2762" y="566"/>
                  </a:lnTo>
                  <a:lnTo>
                    <a:pt x="2782" y="554"/>
                  </a:lnTo>
                  <a:lnTo>
                    <a:pt x="2788" y="548"/>
                  </a:lnTo>
                  <a:lnTo>
                    <a:pt x="2794" y="542"/>
                  </a:lnTo>
                  <a:lnTo>
                    <a:pt x="2802" y="528"/>
                  </a:lnTo>
                  <a:lnTo>
                    <a:pt x="2806" y="514"/>
                  </a:lnTo>
                  <a:lnTo>
                    <a:pt x="2806" y="502"/>
                  </a:lnTo>
                  <a:lnTo>
                    <a:pt x="2802" y="490"/>
                  </a:lnTo>
                  <a:lnTo>
                    <a:pt x="2798" y="478"/>
                  </a:lnTo>
                  <a:lnTo>
                    <a:pt x="2792" y="470"/>
                  </a:lnTo>
                  <a:lnTo>
                    <a:pt x="2784" y="464"/>
                  </a:lnTo>
                  <a:lnTo>
                    <a:pt x="2776" y="462"/>
                  </a:lnTo>
                  <a:lnTo>
                    <a:pt x="2768" y="460"/>
                  </a:lnTo>
                  <a:lnTo>
                    <a:pt x="2748" y="454"/>
                  </a:lnTo>
                  <a:lnTo>
                    <a:pt x="2738" y="448"/>
                  </a:lnTo>
                  <a:lnTo>
                    <a:pt x="2724" y="438"/>
                  </a:lnTo>
                  <a:lnTo>
                    <a:pt x="2712" y="430"/>
                  </a:lnTo>
                  <a:lnTo>
                    <a:pt x="2700" y="426"/>
                  </a:lnTo>
                  <a:lnTo>
                    <a:pt x="2686" y="424"/>
                  </a:lnTo>
                  <a:lnTo>
                    <a:pt x="2672" y="424"/>
                  </a:lnTo>
                  <a:lnTo>
                    <a:pt x="2644" y="428"/>
                  </a:lnTo>
                  <a:lnTo>
                    <a:pt x="2628" y="428"/>
                  </a:lnTo>
                  <a:lnTo>
                    <a:pt x="2612" y="426"/>
                  </a:lnTo>
                  <a:lnTo>
                    <a:pt x="2598" y="424"/>
                  </a:lnTo>
                  <a:lnTo>
                    <a:pt x="2590" y="424"/>
                  </a:lnTo>
                  <a:lnTo>
                    <a:pt x="2582" y="426"/>
                  </a:lnTo>
                  <a:lnTo>
                    <a:pt x="2578" y="428"/>
                  </a:lnTo>
                  <a:lnTo>
                    <a:pt x="2574" y="432"/>
                  </a:lnTo>
                  <a:lnTo>
                    <a:pt x="2566" y="436"/>
                  </a:lnTo>
                  <a:lnTo>
                    <a:pt x="2554" y="440"/>
                  </a:lnTo>
                  <a:lnTo>
                    <a:pt x="2538" y="444"/>
                  </a:lnTo>
                  <a:lnTo>
                    <a:pt x="2516" y="444"/>
                  </a:lnTo>
                  <a:lnTo>
                    <a:pt x="2512" y="444"/>
                  </a:lnTo>
                  <a:lnTo>
                    <a:pt x="2512" y="442"/>
                  </a:lnTo>
                  <a:lnTo>
                    <a:pt x="2516" y="436"/>
                  </a:lnTo>
                  <a:lnTo>
                    <a:pt x="2528" y="428"/>
                  </a:lnTo>
                  <a:lnTo>
                    <a:pt x="2538" y="420"/>
                  </a:lnTo>
                  <a:lnTo>
                    <a:pt x="2540" y="416"/>
                  </a:lnTo>
                  <a:lnTo>
                    <a:pt x="2542" y="412"/>
                  </a:lnTo>
                  <a:lnTo>
                    <a:pt x="2540" y="410"/>
                  </a:lnTo>
                  <a:lnTo>
                    <a:pt x="2534" y="406"/>
                  </a:lnTo>
                  <a:lnTo>
                    <a:pt x="2524" y="404"/>
                  </a:lnTo>
                  <a:lnTo>
                    <a:pt x="2508" y="402"/>
                  </a:lnTo>
                  <a:lnTo>
                    <a:pt x="2478" y="400"/>
                  </a:lnTo>
                  <a:lnTo>
                    <a:pt x="2458" y="398"/>
                  </a:lnTo>
                  <a:lnTo>
                    <a:pt x="2448" y="394"/>
                  </a:lnTo>
                  <a:lnTo>
                    <a:pt x="2446" y="394"/>
                  </a:lnTo>
                  <a:lnTo>
                    <a:pt x="2446" y="392"/>
                  </a:lnTo>
                  <a:lnTo>
                    <a:pt x="2450" y="388"/>
                  </a:lnTo>
                  <a:lnTo>
                    <a:pt x="2458" y="386"/>
                  </a:lnTo>
                  <a:lnTo>
                    <a:pt x="2486" y="378"/>
                  </a:lnTo>
                  <a:lnTo>
                    <a:pt x="2492" y="376"/>
                  </a:lnTo>
                  <a:lnTo>
                    <a:pt x="2496" y="374"/>
                  </a:lnTo>
                  <a:lnTo>
                    <a:pt x="2496" y="370"/>
                  </a:lnTo>
                  <a:lnTo>
                    <a:pt x="2496" y="366"/>
                  </a:lnTo>
                  <a:lnTo>
                    <a:pt x="2492" y="364"/>
                  </a:lnTo>
                  <a:lnTo>
                    <a:pt x="2486" y="360"/>
                  </a:lnTo>
                  <a:lnTo>
                    <a:pt x="2470" y="352"/>
                  </a:lnTo>
                  <a:lnTo>
                    <a:pt x="2448" y="348"/>
                  </a:lnTo>
                  <a:lnTo>
                    <a:pt x="2422" y="348"/>
                  </a:lnTo>
                  <a:lnTo>
                    <a:pt x="2408" y="348"/>
                  </a:lnTo>
                  <a:lnTo>
                    <a:pt x="2392" y="352"/>
                  </a:lnTo>
                  <a:lnTo>
                    <a:pt x="2378" y="356"/>
                  </a:lnTo>
                  <a:lnTo>
                    <a:pt x="2362" y="362"/>
                  </a:lnTo>
                  <a:lnTo>
                    <a:pt x="2342" y="370"/>
                  </a:lnTo>
                  <a:lnTo>
                    <a:pt x="2326" y="380"/>
                  </a:lnTo>
                  <a:lnTo>
                    <a:pt x="2314" y="388"/>
                  </a:lnTo>
                  <a:lnTo>
                    <a:pt x="2304" y="396"/>
                  </a:lnTo>
                  <a:lnTo>
                    <a:pt x="2296" y="402"/>
                  </a:lnTo>
                  <a:lnTo>
                    <a:pt x="2292" y="408"/>
                  </a:lnTo>
                  <a:lnTo>
                    <a:pt x="2286" y="420"/>
                  </a:lnTo>
                  <a:lnTo>
                    <a:pt x="2284" y="428"/>
                  </a:lnTo>
                  <a:lnTo>
                    <a:pt x="2280" y="434"/>
                  </a:lnTo>
                  <a:lnTo>
                    <a:pt x="2276" y="436"/>
                  </a:lnTo>
                  <a:lnTo>
                    <a:pt x="2272" y="438"/>
                  </a:lnTo>
                  <a:lnTo>
                    <a:pt x="2256" y="440"/>
                  </a:lnTo>
                  <a:lnTo>
                    <a:pt x="2224" y="442"/>
                  </a:lnTo>
                  <a:lnTo>
                    <a:pt x="2208" y="444"/>
                  </a:lnTo>
                  <a:lnTo>
                    <a:pt x="2206" y="444"/>
                  </a:lnTo>
                  <a:lnTo>
                    <a:pt x="2206" y="446"/>
                  </a:lnTo>
                  <a:lnTo>
                    <a:pt x="2206" y="448"/>
                  </a:lnTo>
                  <a:lnTo>
                    <a:pt x="2210" y="452"/>
                  </a:lnTo>
                  <a:lnTo>
                    <a:pt x="2208" y="456"/>
                  </a:lnTo>
                  <a:lnTo>
                    <a:pt x="2206" y="458"/>
                  </a:lnTo>
                  <a:lnTo>
                    <a:pt x="2192" y="464"/>
                  </a:lnTo>
                  <a:lnTo>
                    <a:pt x="2162" y="472"/>
                  </a:lnTo>
                  <a:lnTo>
                    <a:pt x="2132" y="478"/>
                  </a:lnTo>
                  <a:lnTo>
                    <a:pt x="2118" y="478"/>
                  </a:lnTo>
                  <a:lnTo>
                    <a:pt x="2114" y="476"/>
                  </a:lnTo>
                  <a:lnTo>
                    <a:pt x="2112" y="474"/>
                  </a:lnTo>
                  <a:lnTo>
                    <a:pt x="2112" y="470"/>
                  </a:lnTo>
                  <a:lnTo>
                    <a:pt x="2110" y="468"/>
                  </a:lnTo>
                  <a:lnTo>
                    <a:pt x="2108" y="464"/>
                  </a:lnTo>
                  <a:lnTo>
                    <a:pt x="2106" y="462"/>
                  </a:lnTo>
                  <a:lnTo>
                    <a:pt x="2098" y="462"/>
                  </a:lnTo>
                  <a:lnTo>
                    <a:pt x="2076" y="460"/>
                  </a:lnTo>
                  <a:lnTo>
                    <a:pt x="2034" y="464"/>
                  </a:lnTo>
                  <a:lnTo>
                    <a:pt x="1994" y="472"/>
                  </a:lnTo>
                  <a:lnTo>
                    <a:pt x="1982" y="474"/>
                  </a:lnTo>
                  <a:lnTo>
                    <a:pt x="1974" y="478"/>
                  </a:lnTo>
                  <a:lnTo>
                    <a:pt x="1970" y="482"/>
                  </a:lnTo>
                  <a:lnTo>
                    <a:pt x="1968" y="484"/>
                  </a:lnTo>
                  <a:lnTo>
                    <a:pt x="1970" y="490"/>
                  </a:lnTo>
                  <a:lnTo>
                    <a:pt x="1970" y="494"/>
                  </a:lnTo>
                  <a:lnTo>
                    <a:pt x="1970" y="496"/>
                  </a:lnTo>
                  <a:lnTo>
                    <a:pt x="1968" y="500"/>
                  </a:lnTo>
                  <a:lnTo>
                    <a:pt x="1964" y="502"/>
                  </a:lnTo>
                  <a:lnTo>
                    <a:pt x="1954" y="504"/>
                  </a:lnTo>
                  <a:lnTo>
                    <a:pt x="1942" y="506"/>
                  </a:lnTo>
                  <a:lnTo>
                    <a:pt x="1898" y="512"/>
                  </a:lnTo>
                  <a:lnTo>
                    <a:pt x="1850" y="516"/>
                  </a:lnTo>
                  <a:lnTo>
                    <a:pt x="1818" y="522"/>
                  </a:lnTo>
                  <a:lnTo>
                    <a:pt x="1800" y="526"/>
                  </a:lnTo>
                  <a:lnTo>
                    <a:pt x="1790" y="532"/>
                  </a:lnTo>
                  <a:lnTo>
                    <a:pt x="1784" y="538"/>
                  </a:lnTo>
                  <a:lnTo>
                    <a:pt x="1776" y="542"/>
                  </a:lnTo>
                  <a:lnTo>
                    <a:pt x="1764" y="546"/>
                  </a:lnTo>
                  <a:lnTo>
                    <a:pt x="1742" y="550"/>
                  </a:lnTo>
                  <a:lnTo>
                    <a:pt x="1728" y="550"/>
                  </a:lnTo>
                  <a:lnTo>
                    <a:pt x="1718" y="554"/>
                  </a:lnTo>
                  <a:lnTo>
                    <a:pt x="1708" y="558"/>
                  </a:lnTo>
                  <a:lnTo>
                    <a:pt x="1698" y="562"/>
                  </a:lnTo>
                  <a:lnTo>
                    <a:pt x="1692" y="566"/>
                  </a:lnTo>
                  <a:lnTo>
                    <a:pt x="1686" y="572"/>
                  </a:lnTo>
                  <a:lnTo>
                    <a:pt x="1682" y="578"/>
                  </a:lnTo>
                  <a:lnTo>
                    <a:pt x="1680" y="584"/>
                  </a:lnTo>
                  <a:lnTo>
                    <a:pt x="1678" y="590"/>
                  </a:lnTo>
                  <a:lnTo>
                    <a:pt x="1678" y="596"/>
                  </a:lnTo>
                  <a:lnTo>
                    <a:pt x="1680" y="602"/>
                  </a:lnTo>
                  <a:lnTo>
                    <a:pt x="1682" y="608"/>
                  </a:lnTo>
                  <a:lnTo>
                    <a:pt x="1686" y="612"/>
                  </a:lnTo>
                  <a:lnTo>
                    <a:pt x="1690" y="616"/>
                  </a:lnTo>
                  <a:lnTo>
                    <a:pt x="1696" y="618"/>
                  </a:lnTo>
                  <a:lnTo>
                    <a:pt x="1704" y="620"/>
                  </a:lnTo>
                  <a:lnTo>
                    <a:pt x="1716" y="622"/>
                  </a:lnTo>
                  <a:lnTo>
                    <a:pt x="1724" y="624"/>
                  </a:lnTo>
                  <a:lnTo>
                    <a:pt x="1726" y="628"/>
                  </a:lnTo>
                  <a:lnTo>
                    <a:pt x="1724" y="634"/>
                  </a:lnTo>
                  <a:lnTo>
                    <a:pt x="1716" y="638"/>
                  </a:lnTo>
                  <a:lnTo>
                    <a:pt x="1704" y="644"/>
                  </a:lnTo>
                  <a:lnTo>
                    <a:pt x="1690" y="648"/>
                  </a:lnTo>
                  <a:lnTo>
                    <a:pt x="1672" y="652"/>
                  </a:lnTo>
                  <a:lnTo>
                    <a:pt x="1638" y="658"/>
                  </a:lnTo>
                  <a:lnTo>
                    <a:pt x="1604" y="662"/>
                  </a:lnTo>
                  <a:lnTo>
                    <a:pt x="1542" y="662"/>
                  </a:lnTo>
                  <a:lnTo>
                    <a:pt x="1514" y="662"/>
                  </a:lnTo>
                  <a:lnTo>
                    <a:pt x="1490" y="666"/>
                  </a:lnTo>
                  <a:lnTo>
                    <a:pt x="1480" y="668"/>
                  </a:lnTo>
                  <a:lnTo>
                    <a:pt x="1470" y="672"/>
                  </a:lnTo>
                  <a:lnTo>
                    <a:pt x="1462" y="676"/>
                  </a:lnTo>
                  <a:lnTo>
                    <a:pt x="1458" y="682"/>
                  </a:lnTo>
                  <a:lnTo>
                    <a:pt x="1450" y="692"/>
                  </a:lnTo>
                  <a:lnTo>
                    <a:pt x="1450" y="696"/>
                  </a:lnTo>
                  <a:lnTo>
                    <a:pt x="1452" y="698"/>
                  </a:lnTo>
                  <a:lnTo>
                    <a:pt x="1456" y="702"/>
                  </a:lnTo>
                  <a:lnTo>
                    <a:pt x="1462" y="704"/>
                  </a:lnTo>
                  <a:lnTo>
                    <a:pt x="1470" y="706"/>
                  </a:lnTo>
                  <a:lnTo>
                    <a:pt x="1476" y="710"/>
                  </a:lnTo>
                  <a:lnTo>
                    <a:pt x="1476" y="714"/>
                  </a:lnTo>
                  <a:lnTo>
                    <a:pt x="1476" y="718"/>
                  </a:lnTo>
                  <a:lnTo>
                    <a:pt x="1476" y="724"/>
                  </a:lnTo>
                  <a:lnTo>
                    <a:pt x="1472" y="732"/>
                  </a:lnTo>
                  <a:lnTo>
                    <a:pt x="1468" y="738"/>
                  </a:lnTo>
                  <a:lnTo>
                    <a:pt x="1468" y="744"/>
                  </a:lnTo>
                  <a:lnTo>
                    <a:pt x="1468" y="748"/>
                  </a:lnTo>
                  <a:lnTo>
                    <a:pt x="1472" y="752"/>
                  </a:lnTo>
                  <a:lnTo>
                    <a:pt x="1480" y="756"/>
                  </a:lnTo>
                  <a:lnTo>
                    <a:pt x="1492" y="758"/>
                  </a:lnTo>
                  <a:lnTo>
                    <a:pt x="1506" y="760"/>
                  </a:lnTo>
                  <a:lnTo>
                    <a:pt x="1520" y="764"/>
                  </a:lnTo>
                  <a:lnTo>
                    <a:pt x="1524" y="766"/>
                  </a:lnTo>
                  <a:lnTo>
                    <a:pt x="1528" y="770"/>
                  </a:lnTo>
                  <a:lnTo>
                    <a:pt x="1532" y="774"/>
                  </a:lnTo>
                  <a:lnTo>
                    <a:pt x="1532" y="780"/>
                  </a:lnTo>
                  <a:lnTo>
                    <a:pt x="1534" y="786"/>
                  </a:lnTo>
                  <a:lnTo>
                    <a:pt x="1536" y="790"/>
                  </a:lnTo>
                  <a:lnTo>
                    <a:pt x="1540" y="792"/>
                  </a:lnTo>
                  <a:lnTo>
                    <a:pt x="1546" y="794"/>
                  </a:lnTo>
                  <a:lnTo>
                    <a:pt x="1556" y="796"/>
                  </a:lnTo>
                  <a:lnTo>
                    <a:pt x="1568" y="796"/>
                  </a:lnTo>
                  <a:lnTo>
                    <a:pt x="1580" y="798"/>
                  </a:lnTo>
                  <a:lnTo>
                    <a:pt x="1584" y="800"/>
                  </a:lnTo>
                  <a:lnTo>
                    <a:pt x="1586" y="804"/>
                  </a:lnTo>
                  <a:lnTo>
                    <a:pt x="1588" y="806"/>
                  </a:lnTo>
                  <a:lnTo>
                    <a:pt x="1588" y="812"/>
                  </a:lnTo>
                  <a:lnTo>
                    <a:pt x="1586" y="818"/>
                  </a:lnTo>
                  <a:lnTo>
                    <a:pt x="1582" y="828"/>
                  </a:lnTo>
                  <a:lnTo>
                    <a:pt x="1578" y="836"/>
                  </a:lnTo>
                  <a:lnTo>
                    <a:pt x="1576" y="844"/>
                  </a:lnTo>
                  <a:lnTo>
                    <a:pt x="1576" y="852"/>
                  </a:lnTo>
                  <a:lnTo>
                    <a:pt x="1578" y="858"/>
                  </a:lnTo>
                  <a:lnTo>
                    <a:pt x="1582" y="868"/>
                  </a:lnTo>
                  <a:lnTo>
                    <a:pt x="1590" y="876"/>
                  </a:lnTo>
                  <a:lnTo>
                    <a:pt x="1596" y="882"/>
                  </a:lnTo>
                  <a:lnTo>
                    <a:pt x="1598" y="886"/>
                  </a:lnTo>
                  <a:lnTo>
                    <a:pt x="1598" y="890"/>
                  </a:lnTo>
                  <a:lnTo>
                    <a:pt x="1598" y="896"/>
                  </a:lnTo>
                  <a:lnTo>
                    <a:pt x="1596" y="900"/>
                  </a:lnTo>
                  <a:lnTo>
                    <a:pt x="1590" y="906"/>
                  </a:lnTo>
                  <a:lnTo>
                    <a:pt x="1584" y="912"/>
                  </a:lnTo>
                  <a:lnTo>
                    <a:pt x="1570" y="922"/>
                  </a:lnTo>
                  <a:lnTo>
                    <a:pt x="1566" y="924"/>
                  </a:lnTo>
                  <a:lnTo>
                    <a:pt x="1564" y="922"/>
                  </a:lnTo>
                  <a:lnTo>
                    <a:pt x="1566" y="912"/>
                  </a:lnTo>
                  <a:lnTo>
                    <a:pt x="1568" y="898"/>
                  </a:lnTo>
                  <a:lnTo>
                    <a:pt x="1572" y="884"/>
                  </a:lnTo>
                  <a:lnTo>
                    <a:pt x="1572" y="878"/>
                  </a:lnTo>
                  <a:lnTo>
                    <a:pt x="1572" y="872"/>
                  </a:lnTo>
                  <a:lnTo>
                    <a:pt x="1570" y="866"/>
                  </a:lnTo>
                  <a:lnTo>
                    <a:pt x="1566" y="864"/>
                  </a:lnTo>
                  <a:lnTo>
                    <a:pt x="1560" y="864"/>
                  </a:lnTo>
                  <a:lnTo>
                    <a:pt x="1552" y="866"/>
                  </a:lnTo>
                  <a:lnTo>
                    <a:pt x="1542" y="868"/>
                  </a:lnTo>
                  <a:lnTo>
                    <a:pt x="1538" y="868"/>
                  </a:lnTo>
                  <a:lnTo>
                    <a:pt x="1536" y="866"/>
                  </a:lnTo>
                  <a:lnTo>
                    <a:pt x="1536" y="864"/>
                  </a:lnTo>
                  <a:lnTo>
                    <a:pt x="1542" y="856"/>
                  </a:lnTo>
                  <a:lnTo>
                    <a:pt x="1550" y="844"/>
                  </a:lnTo>
                  <a:lnTo>
                    <a:pt x="1560" y="832"/>
                  </a:lnTo>
                  <a:lnTo>
                    <a:pt x="1562" y="826"/>
                  </a:lnTo>
                  <a:lnTo>
                    <a:pt x="1564" y="820"/>
                  </a:lnTo>
                  <a:lnTo>
                    <a:pt x="1562" y="816"/>
                  </a:lnTo>
                  <a:lnTo>
                    <a:pt x="1558" y="812"/>
                  </a:lnTo>
                  <a:lnTo>
                    <a:pt x="1552" y="810"/>
                  </a:lnTo>
                  <a:lnTo>
                    <a:pt x="1540" y="810"/>
                  </a:lnTo>
                  <a:lnTo>
                    <a:pt x="1518" y="810"/>
                  </a:lnTo>
                  <a:lnTo>
                    <a:pt x="1504" y="806"/>
                  </a:lnTo>
                  <a:lnTo>
                    <a:pt x="1492" y="798"/>
                  </a:lnTo>
                  <a:lnTo>
                    <a:pt x="1482" y="792"/>
                  </a:lnTo>
                  <a:lnTo>
                    <a:pt x="1472" y="782"/>
                  </a:lnTo>
                  <a:lnTo>
                    <a:pt x="1460" y="774"/>
                  </a:lnTo>
                  <a:lnTo>
                    <a:pt x="1442" y="768"/>
                  </a:lnTo>
                  <a:lnTo>
                    <a:pt x="1416" y="762"/>
                  </a:lnTo>
                  <a:lnTo>
                    <a:pt x="1400" y="760"/>
                  </a:lnTo>
                  <a:lnTo>
                    <a:pt x="1386" y="760"/>
                  </a:lnTo>
                  <a:lnTo>
                    <a:pt x="1374" y="760"/>
                  </a:lnTo>
                  <a:lnTo>
                    <a:pt x="1364" y="762"/>
                  </a:lnTo>
                  <a:lnTo>
                    <a:pt x="1358" y="764"/>
                  </a:lnTo>
                  <a:lnTo>
                    <a:pt x="1352" y="768"/>
                  </a:lnTo>
                  <a:lnTo>
                    <a:pt x="1346" y="776"/>
                  </a:lnTo>
                  <a:lnTo>
                    <a:pt x="1342" y="784"/>
                  </a:lnTo>
                  <a:lnTo>
                    <a:pt x="1340" y="790"/>
                  </a:lnTo>
                  <a:lnTo>
                    <a:pt x="1336" y="794"/>
                  </a:lnTo>
                  <a:lnTo>
                    <a:pt x="1334" y="794"/>
                  </a:lnTo>
                  <a:lnTo>
                    <a:pt x="1330" y="792"/>
                  </a:lnTo>
                  <a:lnTo>
                    <a:pt x="1316" y="788"/>
                  </a:lnTo>
                  <a:lnTo>
                    <a:pt x="1302" y="788"/>
                  </a:lnTo>
                  <a:lnTo>
                    <a:pt x="1292" y="792"/>
                  </a:lnTo>
                  <a:lnTo>
                    <a:pt x="1284" y="796"/>
                  </a:lnTo>
                  <a:lnTo>
                    <a:pt x="1282" y="800"/>
                  </a:lnTo>
                  <a:lnTo>
                    <a:pt x="1282" y="804"/>
                  </a:lnTo>
                  <a:lnTo>
                    <a:pt x="1282" y="808"/>
                  </a:lnTo>
                  <a:lnTo>
                    <a:pt x="1284" y="812"/>
                  </a:lnTo>
                  <a:lnTo>
                    <a:pt x="1288" y="816"/>
                  </a:lnTo>
                  <a:lnTo>
                    <a:pt x="1294" y="820"/>
                  </a:lnTo>
                  <a:lnTo>
                    <a:pt x="1314" y="828"/>
                  </a:lnTo>
                  <a:lnTo>
                    <a:pt x="1332" y="834"/>
                  </a:lnTo>
                  <a:lnTo>
                    <a:pt x="1342" y="840"/>
                  </a:lnTo>
                  <a:lnTo>
                    <a:pt x="1344" y="842"/>
                  </a:lnTo>
                  <a:lnTo>
                    <a:pt x="1344" y="844"/>
                  </a:lnTo>
                  <a:lnTo>
                    <a:pt x="1340" y="846"/>
                  </a:lnTo>
                  <a:lnTo>
                    <a:pt x="1332" y="848"/>
                  </a:lnTo>
                  <a:lnTo>
                    <a:pt x="1318" y="848"/>
                  </a:lnTo>
                  <a:lnTo>
                    <a:pt x="1280" y="844"/>
                  </a:lnTo>
                  <a:lnTo>
                    <a:pt x="1270" y="842"/>
                  </a:lnTo>
                  <a:lnTo>
                    <a:pt x="1264" y="840"/>
                  </a:lnTo>
                  <a:lnTo>
                    <a:pt x="1260" y="836"/>
                  </a:lnTo>
                  <a:lnTo>
                    <a:pt x="1256" y="830"/>
                  </a:lnTo>
                  <a:lnTo>
                    <a:pt x="1256" y="824"/>
                  </a:lnTo>
                  <a:lnTo>
                    <a:pt x="1256" y="818"/>
                  </a:lnTo>
                  <a:lnTo>
                    <a:pt x="1260" y="804"/>
                  </a:lnTo>
                  <a:lnTo>
                    <a:pt x="1264" y="788"/>
                  </a:lnTo>
                  <a:lnTo>
                    <a:pt x="1268" y="772"/>
                  </a:lnTo>
                  <a:lnTo>
                    <a:pt x="1270" y="758"/>
                  </a:lnTo>
                  <a:lnTo>
                    <a:pt x="1268" y="750"/>
                  </a:lnTo>
                  <a:lnTo>
                    <a:pt x="1266" y="744"/>
                  </a:lnTo>
                  <a:lnTo>
                    <a:pt x="1258" y="734"/>
                  </a:lnTo>
                  <a:lnTo>
                    <a:pt x="1250" y="726"/>
                  </a:lnTo>
                  <a:lnTo>
                    <a:pt x="1244" y="722"/>
                  </a:lnTo>
                  <a:lnTo>
                    <a:pt x="1240" y="722"/>
                  </a:lnTo>
                  <a:lnTo>
                    <a:pt x="1236" y="724"/>
                  </a:lnTo>
                  <a:lnTo>
                    <a:pt x="1234" y="730"/>
                  </a:lnTo>
                  <a:lnTo>
                    <a:pt x="1234" y="738"/>
                  </a:lnTo>
                  <a:lnTo>
                    <a:pt x="1238" y="752"/>
                  </a:lnTo>
                  <a:lnTo>
                    <a:pt x="1240" y="762"/>
                  </a:lnTo>
                  <a:lnTo>
                    <a:pt x="1238" y="772"/>
                  </a:lnTo>
                  <a:lnTo>
                    <a:pt x="1236" y="778"/>
                  </a:lnTo>
                  <a:lnTo>
                    <a:pt x="1230" y="784"/>
                  </a:lnTo>
                  <a:lnTo>
                    <a:pt x="1224" y="788"/>
                  </a:lnTo>
                  <a:lnTo>
                    <a:pt x="1216" y="792"/>
                  </a:lnTo>
                  <a:lnTo>
                    <a:pt x="1198" y="798"/>
                  </a:lnTo>
                  <a:lnTo>
                    <a:pt x="1182" y="804"/>
                  </a:lnTo>
                  <a:lnTo>
                    <a:pt x="1176" y="808"/>
                  </a:lnTo>
                  <a:lnTo>
                    <a:pt x="1170" y="812"/>
                  </a:lnTo>
                  <a:lnTo>
                    <a:pt x="1168" y="818"/>
                  </a:lnTo>
                  <a:lnTo>
                    <a:pt x="1168" y="824"/>
                  </a:lnTo>
                  <a:lnTo>
                    <a:pt x="1172" y="832"/>
                  </a:lnTo>
                  <a:lnTo>
                    <a:pt x="1178" y="842"/>
                  </a:lnTo>
                  <a:lnTo>
                    <a:pt x="1200" y="870"/>
                  </a:lnTo>
                  <a:lnTo>
                    <a:pt x="1208" y="878"/>
                  </a:lnTo>
                  <a:lnTo>
                    <a:pt x="1212" y="886"/>
                  </a:lnTo>
                  <a:lnTo>
                    <a:pt x="1212" y="894"/>
                  </a:lnTo>
                  <a:lnTo>
                    <a:pt x="1210" y="902"/>
                  </a:lnTo>
                  <a:lnTo>
                    <a:pt x="1204" y="912"/>
                  </a:lnTo>
                  <a:lnTo>
                    <a:pt x="1194" y="926"/>
                  </a:lnTo>
                  <a:lnTo>
                    <a:pt x="1184" y="940"/>
                  </a:lnTo>
                  <a:lnTo>
                    <a:pt x="1180" y="950"/>
                  </a:lnTo>
                  <a:lnTo>
                    <a:pt x="1180" y="956"/>
                  </a:lnTo>
                  <a:lnTo>
                    <a:pt x="1182" y="962"/>
                  </a:lnTo>
                  <a:lnTo>
                    <a:pt x="1190" y="974"/>
                  </a:lnTo>
                  <a:lnTo>
                    <a:pt x="1192" y="982"/>
                  </a:lnTo>
                  <a:lnTo>
                    <a:pt x="1194" y="992"/>
                  </a:lnTo>
                  <a:lnTo>
                    <a:pt x="1194" y="996"/>
                  </a:lnTo>
                  <a:lnTo>
                    <a:pt x="1196" y="1000"/>
                  </a:lnTo>
                  <a:lnTo>
                    <a:pt x="1200" y="1002"/>
                  </a:lnTo>
                  <a:lnTo>
                    <a:pt x="1204" y="1002"/>
                  </a:lnTo>
                  <a:lnTo>
                    <a:pt x="1218" y="1000"/>
                  </a:lnTo>
                  <a:lnTo>
                    <a:pt x="1234" y="996"/>
                  </a:lnTo>
                  <a:lnTo>
                    <a:pt x="1254" y="992"/>
                  </a:lnTo>
                  <a:lnTo>
                    <a:pt x="1276" y="992"/>
                  </a:lnTo>
                  <a:lnTo>
                    <a:pt x="1288" y="992"/>
                  </a:lnTo>
                  <a:lnTo>
                    <a:pt x="1298" y="994"/>
                  </a:lnTo>
                  <a:lnTo>
                    <a:pt x="1310" y="998"/>
                  </a:lnTo>
                  <a:lnTo>
                    <a:pt x="1322" y="1004"/>
                  </a:lnTo>
                  <a:lnTo>
                    <a:pt x="1340" y="1016"/>
                  </a:lnTo>
                  <a:lnTo>
                    <a:pt x="1352" y="1028"/>
                  </a:lnTo>
                  <a:lnTo>
                    <a:pt x="1358" y="1036"/>
                  </a:lnTo>
                  <a:lnTo>
                    <a:pt x="1360" y="1044"/>
                  </a:lnTo>
                  <a:lnTo>
                    <a:pt x="1360" y="1050"/>
                  </a:lnTo>
                  <a:lnTo>
                    <a:pt x="1356" y="1054"/>
                  </a:lnTo>
                  <a:lnTo>
                    <a:pt x="1350" y="1066"/>
                  </a:lnTo>
                  <a:lnTo>
                    <a:pt x="1342" y="1078"/>
                  </a:lnTo>
                  <a:lnTo>
                    <a:pt x="1334" y="1092"/>
                  </a:lnTo>
                  <a:lnTo>
                    <a:pt x="1332" y="1096"/>
                  </a:lnTo>
                  <a:lnTo>
                    <a:pt x="1330" y="1098"/>
                  </a:lnTo>
                  <a:lnTo>
                    <a:pt x="1330" y="1092"/>
                  </a:lnTo>
                  <a:lnTo>
                    <a:pt x="1332" y="1082"/>
                  </a:lnTo>
                  <a:lnTo>
                    <a:pt x="1334" y="1066"/>
                  </a:lnTo>
                  <a:lnTo>
                    <a:pt x="1334" y="1052"/>
                  </a:lnTo>
                  <a:lnTo>
                    <a:pt x="1330" y="1038"/>
                  </a:lnTo>
                  <a:lnTo>
                    <a:pt x="1322" y="1026"/>
                  </a:lnTo>
                  <a:lnTo>
                    <a:pt x="1318" y="1020"/>
                  </a:lnTo>
                  <a:lnTo>
                    <a:pt x="1312" y="1016"/>
                  </a:lnTo>
                  <a:lnTo>
                    <a:pt x="1304" y="1014"/>
                  </a:lnTo>
                  <a:lnTo>
                    <a:pt x="1298" y="1012"/>
                  </a:lnTo>
                  <a:lnTo>
                    <a:pt x="1288" y="1010"/>
                  </a:lnTo>
                  <a:lnTo>
                    <a:pt x="1278" y="1010"/>
                  </a:lnTo>
                  <a:lnTo>
                    <a:pt x="1266" y="1012"/>
                  </a:lnTo>
                  <a:lnTo>
                    <a:pt x="1254" y="1016"/>
                  </a:lnTo>
                  <a:lnTo>
                    <a:pt x="1242" y="1020"/>
                  </a:lnTo>
                  <a:lnTo>
                    <a:pt x="1234" y="1026"/>
                  </a:lnTo>
                  <a:lnTo>
                    <a:pt x="1228" y="1032"/>
                  </a:lnTo>
                  <a:lnTo>
                    <a:pt x="1224" y="1036"/>
                  </a:lnTo>
                  <a:lnTo>
                    <a:pt x="1222" y="1044"/>
                  </a:lnTo>
                  <a:lnTo>
                    <a:pt x="1222" y="1050"/>
                  </a:lnTo>
                  <a:lnTo>
                    <a:pt x="1226" y="1062"/>
                  </a:lnTo>
                  <a:lnTo>
                    <a:pt x="1230" y="1076"/>
                  </a:lnTo>
                  <a:lnTo>
                    <a:pt x="1234" y="1088"/>
                  </a:lnTo>
                  <a:lnTo>
                    <a:pt x="1234" y="1092"/>
                  </a:lnTo>
                  <a:lnTo>
                    <a:pt x="1232" y="1098"/>
                  </a:lnTo>
                  <a:lnTo>
                    <a:pt x="1228" y="1102"/>
                  </a:lnTo>
                  <a:lnTo>
                    <a:pt x="1222" y="1106"/>
                  </a:lnTo>
                  <a:lnTo>
                    <a:pt x="1210" y="1112"/>
                  </a:lnTo>
                  <a:lnTo>
                    <a:pt x="1202" y="1120"/>
                  </a:lnTo>
                  <a:lnTo>
                    <a:pt x="1198" y="1128"/>
                  </a:lnTo>
                  <a:lnTo>
                    <a:pt x="1196" y="1136"/>
                  </a:lnTo>
                  <a:lnTo>
                    <a:pt x="1194" y="1144"/>
                  </a:lnTo>
                  <a:lnTo>
                    <a:pt x="1188" y="1152"/>
                  </a:lnTo>
                  <a:lnTo>
                    <a:pt x="1180" y="1160"/>
                  </a:lnTo>
                  <a:lnTo>
                    <a:pt x="1166" y="1168"/>
                  </a:lnTo>
                  <a:lnTo>
                    <a:pt x="1152" y="1176"/>
                  </a:lnTo>
                  <a:lnTo>
                    <a:pt x="1144" y="1184"/>
                  </a:lnTo>
                  <a:lnTo>
                    <a:pt x="1136" y="1196"/>
                  </a:lnTo>
                  <a:lnTo>
                    <a:pt x="1130" y="1200"/>
                  </a:lnTo>
                  <a:lnTo>
                    <a:pt x="1118" y="1202"/>
                  </a:lnTo>
                  <a:lnTo>
                    <a:pt x="1100" y="1200"/>
                  </a:lnTo>
                  <a:lnTo>
                    <a:pt x="1070" y="1196"/>
                  </a:lnTo>
                  <a:lnTo>
                    <a:pt x="1044" y="1190"/>
                  </a:lnTo>
                  <a:lnTo>
                    <a:pt x="1036" y="1186"/>
                  </a:lnTo>
                  <a:lnTo>
                    <a:pt x="1040" y="1184"/>
                  </a:lnTo>
                  <a:lnTo>
                    <a:pt x="1052" y="1180"/>
                  </a:lnTo>
                  <a:lnTo>
                    <a:pt x="1072" y="1176"/>
                  </a:lnTo>
                  <a:lnTo>
                    <a:pt x="1094" y="1168"/>
                  </a:lnTo>
                  <a:lnTo>
                    <a:pt x="1104" y="1162"/>
                  </a:lnTo>
                  <a:lnTo>
                    <a:pt x="1114" y="1156"/>
                  </a:lnTo>
                  <a:lnTo>
                    <a:pt x="1122" y="1148"/>
                  </a:lnTo>
                  <a:lnTo>
                    <a:pt x="1128" y="1138"/>
                  </a:lnTo>
                  <a:lnTo>
                    <a:pt x="1138" y="1122"/>
                  </a:lnTo>
                  <a:lnTo>
                    <a:pt x="1146" y="1112"/>
                  </a:lnTo>
                  <a:lnTo>
                    <a:pt x="1154" y="1106"/>
                  </a:lnTo>
                  <a:lnTo>
                    <a:pt x="1160" y="1104"/>
                  </a:lnTo>
                  <a:lnTo>
                    <a:pt x="1166" y="1100"/>
                  </a:lnTo>
                  <a:lnTo>
                    <a:pt x="1170" y="1096"/>
                  </a:lnTo>
                  <a:lnTo>
                    <a:pt x="1174" y="1088"/>
                  </a:lnTo>
                  <a:lnTo>
                    <a:pt x="1176" y="1072"/>
                  </a:lnTo>
                  <a:lnTo>
                    <a:pt x="1176" y="1058"/>
                  </a:lnTo>
                  <a:lnTo>
                    <a:pt x="1174" y="1044"/>
                  </a:lnTo>
                  <a:lnTo>
                    <a:pt x="1166" y="1034"/>
                  </a:lnTo>
                  <a:lnTo>
                    <a:pt x="1160" y="1026"/>
                  </a:lnTo>
                  <a:lnTo>
                    <a:pt x="1152" y="1016"/>
                  </a:lnTo>
                  <a:lnTo>
                    <a:pt x="1146" y="1004"/>
                  </a:lnTo>
                  <a:lnTo>
                    <a:pt x="1142" y="988"/>
                  </a:lnTo>
                  <a:lnTo>
                    <a:pt x="1142" y="968"/>
                  </a:lnTo>
                  <a:lnTo>
                    <a:pt x="1150" y="928"/>
                  </a:lnTo>
                  <a:lnTo>
                    <a:pt x="1152" y="910"/>
                  </a:lnTo>
                  <a:lnTo>
                    <a:pt x="1154" y="896"/>
                  </a:lnTo>
                  <a:lnTo>
                    <a:pt x="1152" y="882"/>
                  </a:lnTo>
                  <a:lnTo>
                    <a:pt x="1148" y="868"/>
                  </a:lnTo>
                  <a:lnTo>
                    <a:pt x="1140" y="856"/>
                  </a:lnTo>
                  <a:lnTo>
                    <a:pt x="1126" y="844"/>
                  </a:lnTo>
                  <a:lnTo>
                    <a:pt x="1116" y="832"/>
                  </a:lnTo>
                  <a:lnTo>
                    <a:pt x="1114" y="828"/>
                  </a:lnTo>
                  <a:lnTo>
                    <a:pt x="1112" y="824"/>
                  </a:lnTo>
                  <a:lnTo>
                    <a:pt x="1114" y="822"/>
                  </a:lnTo>
                  <a:lnTo>
                    <a:pt x="1118" y="818"/>
                  </a:lnTo>
                  <a:lnTo>
                    <a:pt x="1126" y="812"/>
                  </a:lnTo>
                  <a:lnTo>
                    <a:pt x="1136" y="804"/>
                  </a:lnTo>
                  <a:lnTo>
                    <a:pt x="1146" y="796"/>
                  </a:lnTo>
                  <a:lnTo>
                    <a:pt x="1150" y="790"/>
                  </a:lnTo>
                  <a:lnTo>
                    <a:pt x="1154" y="782"/>
                  </a:lnTo>
                  <a:lnTo>
                    <a:pt x="1156" y="774"/>
                  </a:lnTo>
                  <a:lnTo>
                    <a:pt x="1156" y="764"/>
                  </a:lnTo>
                  <a:lnTo>
                    <a:pt x="1156" y="754"/>
                  </a:lnTo>
                  <a:lnTo>
                    <a:pt x="1152" y="744"/>
                  </a:lnTo>
                  <a:lnTo>
                    <a:pt x="1148" y="738"/>
                  </a:lnTo>
                  <a:lnTo>
                    <a:pt x="1142" y="732"/>
                  </a:lnTo>
                  <a:lnTo>
                    <a:pt x="1134" y="728"/>
                  </a:lnTo>
                  <a:lnTo>
                    <a:pt x="1126" y="724"/>
                  </a:lnTo>
                  <a:lnTo>
                    <a:pt x="1106" y="722"/>
                  </a:lnTo>
                  <a:lnTo>
                    <a:pt x="1086" y="722"/>
                  </a:lnTo>
                  <a:lnTo>
                    <a:pt x="1064" y="724"/>
                  </a:lnTo>
                  <a:lnTo>
                    <a:pt x="1044" y="724"/>
                  </a:lnTo>
                  <a:lnTo>
                    <a:pt x="1028" y="722"/>
                  </a:lnTo>
                  <a:lnTo>
                    <a:pt x="1020" y="722"/>
                  </a:lnTo>
                  <a:lnTo>
                    <a:pt x="1012" y="722"/>
                  </a:lnTo>
                  <a:lnTo>
                    <a:pt x="1006" y="726"/>
                  </a:lnTo>
                  <a:lnTo>
                    <a:pt x="1002" y="732"/>
                  </a:lnTo>
                  <a:lnTo>
                    <a:pt x="994" y="748"/>
                  </a:lnTo>
                  <a:lnTo>
                    <a:pt x="988" y="766"/>
                  </a:lnTo>
                  <a:lnTo>
                    <a:pt x="980" y="788"/>
                  </a:lnTo>
                  <a:lnTo>
                    <a:pt x="970" y="808"/>
                  </a:lnTo>
                  <a:lnTo>
                    <a:pt x="964" y="816"/>
                  </a:lnTo>
                  <a:lnTo>
                    <a:pt x="958" y="824"/>
                  </a:lnTo>
                  <a:lnTo>
                    <a:pt x="948" y="832"/>
                  </a:lnTo>
                  <a:lnTo>
                    <a:pt x="938" y="838"/>
                  </a:lnTo>
                  <a:lnTo>
                    <a:pt x="916" y="848"/>
                  </a:lnTo>
                  <a:lnTo>
                    <a:pt x="908" y="854"/>
                  </a:lnTo>
                  <a:lnTo>
                    <a:pt x="906" y="858"/>
                  </a:lnTo>
                  <a:lnTo>
                    <a:pt x="904" y="862"/>
                  </a:lnTo>
                  <a:lnTo>
                    <a:pt x="906" y="866"/>
                  </a:lnTo>
                  <a:lnTo>
                    <a:pt x="912" y="874"/>
                  </a:lnTo>
                  <a:lnTo>
                    <a:pt x="920" y="884"/>
                  </a:lnTo>
                  <a:lnTo>
                    <a:pt x="922" y="888"/>
                  </a:lnTo>
                  <a:lnTo>
                    <a:pt x="926" y="894"/>
                  </a:lnTo>
                  <a:lnTo>
                    <a:pt x="926" y="902"/>
                  </a:lnTo>
                  <a:lnTo>
                    <a:pt x="926" y="910"/>
                  </a:lnTo>
                  <a:lnTo>
                    <a:pt x="922" y="918"/>
                  </a:lnTo>
                  <a:lnTo>
                    <a:pt x="916" y="928"/>
                  </a:lnTo>
                  <a:lnTo>
                    <a:pt x="912" y="938"/>
                  </a:lnTo>
                  <a:lnTo>
                    <a:pt x="910" y="948"/>
                  </a:lnTo>
                  <a:lnTo>
                    <a:pt x="912" y="954"/>
                  </a:lnTo>
                  <a:lnTo>
                    <a:pt x="916" y="962"/>
                  </a:lnTo>
                  <a:lnTo>
                    <a:pt x="924" y="968"/>
                  </a:lnTo>
                  <a:lnTo>
                    <a:pt x="932" y="974"/>
                  </a:lnTo>
                  <a:lnTo>
                    <a:pt x="952" y="986"/>
                  </a:lnTo>
                  <a:lnTo>
                    <a:pt x="974" y="996"/>
                  </a:lnTo>
                  <a:lnTo>
                    <a:pt x="982" y="1002"/>
                  </a:lnTo>
                  <a:lnTo>
                    <a:pt x="990" y="1008"/>
                  </a:lnTo>
                  <a:lnTo>
                    <a:pt x="996" y="1014"/>
                  </a:lnTo>
                  <a:lnTo>
                    <a:pt x="998" y="1022"/>
                  </a:lnTo>
                  <a:lnTo>
                    <a:pt x="998" y="1030"/>
                  </a:lnTo>
                  <a:lnTo>
                    <a:pt x="992" y="1040"/>
                  </a:lnTo>
                  <a:lnTo>
                    <a:pt x="982" y="1054"/>
                  </a:lnTo>
                  <a:lnTo>
                    <a:pt x="978" y="1058"/>
                  </a:lnTo>
                  <a:lnTo>
                    <a:pt x="974" y="1060"/>
                  </a:lnTo>
                  <a:lnTo>
                    <a:pt x="970" y="1060"/>
                  </a:lnTo>
                  <a:lnTo>
                    <a:pt x="966" y="1060"/>
                  </a:lnTo>
                  <a:lnTo>
                    <a:pt x="956" y="1052"/>
                  </a:lnTo>
                  <a:lnTo>
                    <a:pt x="942" y="1040"/>
                  </a:lnTo>
                  <a:lnTo>
                    <a:pt x="918" y="1024"/>
                  </a:lnTo>
                  <a:lnTo>
                    <a:pt x="884" y="1004"/>
                  </a:lnTo>
                  <a:lnTo>
                    <a:pt x="862" y="994"/>
                  </a:lnTo>
                  <a:lnTo>
                    <a:pt x="838" y="984"/>
                  </a:lnTo>
                  <a:lnTo>
                    <a:pt x="810" y="974"/>
                  </a:lnTo>
                  <a:lnTo>
                    <a:pt x="786" y="966"/>
                  </a:lnTo>
                  <a:lnTo>
                    <a:pt x="762" y="960"/>
                  </a:lnTo>
                  <a:lnTo>
                    <a:pt x="742" y="956"/>
                  </a:lnTo>
                  <a:lnTo>
                    <a:pt x="724" y="954"/>
                  </a:lnTo>
                  <a:lnTo>
                    <a:pt x="706" y="952"/>
                  </a:lnTo>
                  <a:lnTo>
                    <a:pt x="692" y="952"/>
                  </a:lnTo>
                  <a:lnTo>
                    <a:pt x="678" y="954"/>
                  </a:lnTo>
                  <a:lnTo>
                    <a:pt x="668" y="956"/>
                  </a:lnTo>
                  <a:lnTo>
                    <a:pt x="660" y="960"/>
                  </a:lnTo>
                  <a:lnTo>
                    <a:pt x="654" y="964"/>
                  </a:lnTo>
                  <a:lnTo>
                    <a:pt x="650" y="968"/>
                  </a:lnTo>
                  <a:lnTo>
                    <a:pt x="650" y="974"/>
                  </a:lnTo>
                  <a:lnTo>
                    <a:pt x="650" y="980"/>
                  </a:lnTo>
                  <a:lnTo>
                    <a:pt x="654" y="986"/>
                  </a:lnTo>
                  <a:lnTo>
                    <a:pt x="660" y="994"/>
                  </a:lnTo>
                  <a:lnTo>
                    <a:pt x="664" y="998"/>
                  </a:lnTo>
                  <a:lnTo>
                    <a:pt x="664" y="1004"/>
                  </a:lnTo>
                  <a:lnTo>
                    <a:pt x="664" y="1010"/>
                  </a:lnTo>
                  <a:lnTo>
                    <a:pt x="662" y="1016"/>
                  </a:lnTo>
                  <a:lnTo>
                    <a:pt x="654" y="1028"/>
                  </a:lnTo>
                  <a:lnTo>
                    <a:pt x="642" y="1038"/>
                  </a:lnTo>
                  <a:lnTo>
                    <a:pt x="628" y="1044"/>
                  </a:lnTo>
                  <a:lnTo>
                    <a:pt x="622" y="1046"/>
                  </a:lnTo>
                  <a:lnTo>
                    <a:pt x="618" y="1046"/>
                  </a:lnTo>
                  <a:lnTo>
                    <a:pt x="612" y="1046"/>
                  </a:lnTo>
                  <a:lnTo>
                    <a:pt x="608" y="1042"/>
                  </a:lnTo>
                  <a:lnTo>
                    <a:pt x="606" y="1038"/>
                  </a:lnTo>
                  <a:lnTo>
                    <a:pt x="606" y="1030"/>
                  </a:lnTo>
                  <a:lnTo>
                    <a:pt x="604" y="1018"/>
                  </a:lnTo>
                  <a:lnTo>
                    <a:pt x="602" y="1010"/>
                  </a:lnTo>
                  <a:lnTo>
                    <a:pt x="596" y="1006"/>
                  </a:lnTo>
                  <a:lnTo>
                    <a:pt x="590" y="1006"/>
                  </a:lnTo>
                  <a:lnTo>
                    <a:pt x="582" y="1010"/>
                  </a:lnTo>
                  <a:lnTo>
                    <a:pt x="570" y="1016"/>
                  </a:lnTo>
                  <a:lnTo>
                    <a:pt x="542" y="1034"/>
                  </a:lnTo>
                  <a:lnTo>
                    <a:pt x="526" y="1042"/>
                  </a:lnTo>
                  <a:lnTo>
                    <a:pt x="520" y="1042"/>
                  </a:lnTo>
                  <a:lnTo>
                    <a:pt x="516" y="1042"/>
                  </a:lnTo>
                  <a:lnTo>
                    <a:pt x="506" y="1040"/>
                  </a:lnTo>
                  <a:lnTo>
                    <a:pt x="498" y="1036"/>
                  </a:lnTo>
                  <a:lnTo>
                    <a:pt x="488" y="1032"/>
                  </a:lnTo>
                  <a:lnTo>
                    <a:pt x="478" y="1032"/>
                  </a:lnTo>
                  <a:lnTo>
                    <a:pt x="470" y="1032"/>
                  </a:lnTo>
                  <a:lnTo>
                    <a:pt x="462" y="1034"/>
                  </a:lnTo>
                  <a:lnTo>
                    <a:pt x="440" y="1046"/>
                  </a:lnTo>
                  <a:lnTo>
                    <a:pt x="420" y="1056"/>
                  </a:lnTo>
                  <a:lnTo>
                    <a:pt x="412" y="1060"/>
                  </a:lnTo>
                  <a:lnTo>
                    <a:pt x="406" y="1060"/>
                  </a:lnTo>
                  <a:lnTo>
                    <a:pt x="400" y="1060"/>
                  </a:lnTo>
                  <a:lnTo>
                    <a:pt x="396" y="1058"/>
                  </a:lnTo>
                  <a:lnTo>
                    <a:pt x="392" y="1054"/>
                  </a:lnTo>
                  <a:lnTo>
                    <a:pt x="390" y="1052"/>
                  </a:lnTo>
                  <a:lnTo>
                    <a:pt x="388" y="1042"/>
                  </a:lnTo>
                  <a:lnTo>
                    <a:pt x="392" y="1030"/>
                  </a:lnTo>
                  <a:lnTo>
                    <a:pt x="396" y="1020"/>
                  </a:lnTo>
                  <a:lnTo>
                    <a:pt x="406" y="1012"/>
                  </a:lnTo>
                  <a:lnTo>
                    <a:pt x="410" y="1006"/>
                  </a:lnTo>
                  <a:lnTo>
                    <a:pt x="412" y="1004"/>
                  </a:lnTo>
                  <a:lnTo>
                    <a:pt x="410" y="1004"/>
                  </a:lnTo>
                  <a:lnTo>
                    <a:pt x="402" y="1004"/>
                  </a:lnTo>
                  <a:lnTo>
                    <a:pt x="388" y="1008"/>
                  </a:lnTo>
                  <a:lnTo>
                    <a:pt x="368" y="1014"/>
                  </a:lnTo>
                  <a:lnTo>
                    <a:pt x="342" y="1024"/>
                  </a:lnTo>
                  <a:lnTo>
                    <a:pt x="312" y="1038"/>
                  </a:lnTo>
                  <a:lnTo>
                    <a:pt x="276" y="1054"/>
                  </a:lnTo>
                  <a:lnTo>
                    <a:pt x="242" y="1070"/>
                  </a:lnTo>
                  <a:lnTo>
                    <a:pt x="216" y="1078"/>
                  </a:lnTo>
                  <a:lnTo>
                    <a:pt x="196" y="1084"/>
                  </a:lnTo>
                  <a:lnTo>
                    <a:pt x="180" y="1086"/>
                  </a:lnTo>
                  <a:lnTo>
                    <a:pt x="168" y="1088"/>
                  </a:lnTo>
                  <a:lnTo>
                    <a:pt x="158" y="1094"/>
                  </a:lnTo>
                  <a:lnTo>
                    <a:pt x="152" y="1106"/>
                  </a:lnTo>
                  <a:lnTo>
                    <a:pt x="144" y="1124"/>
                  </a:lnTo>
                  <a:lnTo>
                    <a:pt x="138" y="1142"/>
                  </a:lnTo>
                  <a:lnTo>
                    <a:pt x="132" y="1152"/>
                  </a:lnTo>
                  <a:lnTo>
                    <a:pt x="126" y="1158"/>
                  </a:lnTo>
                  <a:lnTo>
                    <a:pt x="120" y="1158"/>
                  </a:lnTo>
                  <a:lnTo>
                    <a:pt x="106" y="1156"/>
                  </a:lnTo>
                  <a:lnTo>
                    <a:pt x="98" y="1156"/>
                  </a:lnTo>
                  <a:lnTo>
                    <a:pt x="86" y="1160"/>
                  </a:lnTo>
                  <a:lnTo>
                    <a:pt x="78" y="1164"/>
                  </a:lnTo>
                  <a:lnTo>
                    <a:pt x="54" y="1230"/>
                  </a:lnTo>
                  <a:lnTo>
                    <a:pt x="44" y="1256"/>
                  </a:lnTo>
                  <a:lnTo>
                    <a:pt x="36" y="1274"/>
                  </a:lnTo>
                  <a:lnTo>
                    <a:pt x="28" y="1292"/>
                  </a:lnTo>
                  <a:lnTo>
                    <a:pt x="20" y="1312"/>
                  </a:lnTo>
                  <a:lnTo>
                    <a:pt x="8" y="1346"/>
                  </a:lnTo>
                  <a:lnTo>
                    <a:pt x="0" y="1382"/>
                  </a:lnTo>
                  <a:lnTo>
                    <a:pt x="0" y="1562"/>
                  </a:lnTo>
                  <a:lnTo>
                    <a:pt x="60" y="1706"/>
                  </a:lnTo>
                  <a:lnTo>
                    <a:pt x="180" y="1898"/>
                  </a:lnTo>
                  <a:lnTo>
                    <a:pt x="236" y="2142"/>
                  </a:lnTo>
                  <a:lnTo>
                    <a:pt x="172" y="2176"/>
                  </a:lnTo>
                  <a:lnTo>
                    <a:pt x="166" y="2200"/>
                  </a:lnTo>
                  <a:lnTo>
                    <a:pt x="124" y="2214"/>
                  </a:lnTo>
                  <a:lnTo>
                    <a:pt x="104" y="2206"/>
                  </a:lnTo>
                  <a:lnTo>
                    <a:pt x="92" y="2204"/>
                  </a:lnTo>
                  <a:lnTo>
                    <a:pt x="86" y="2204"/>
                  </a:lnTo>
                  <a:lnTo>
                    <a:pt x="84" y="2208"/>
                  </a:lnTo>
                  <a:lnTo>
                    <a:pt x="70" y="2258"/>
                  </a:lnTo>
                  <a:lnTo>
                    <a:pt x="60" y="2304"/>
                  </a:lnTo>
                  <a:lnTo>
                    <a:pt x="76" y="2364"/>
                  </a:lnTo>
                  <a:lnTo>
                    <a:pt x="114" y="2388"/>
                  </a:lnTo>
                  <a:lnTo>
                    <a:pt x="142" y="2422"/>
                  </a:lnTo>
                  <a:lnTo>
                    <a:pt x="148" y="2454"/>
                  </a:lnTo>
                  <a:lnTo>
                    <a:pt x="130" y="2486"/>
                  </a:lnTo>
                  <a:lnTo>
                    <a:pt x="98" y="2508"/>
                  </a:lnTo>
                  <a:lnTo>
                    <a:pt x="70" y="2552"/>
                  </a:lnTo>
                  <a:lnTo>
                    <a:pt x="80" y="2588"/>
                  </a:lnTo>
                  <a:lnTo>
                    <a:pt x="132" y="2652"/>
                  </a:lnTo>
                  <a:lnTo>
                    <a:pt x="156" y="2704"/>
                  </a:lnTo>
                  <a:lnTo>
                    <a:pt x="182" y="2744"/>
                  </a:lnTo>
                  <a:lnTo>
                    <a:pt x="180" y="2776"/>
                  </a:lnTo>
                  <a:lnTo>
                    <a:pt x="182" y="2792"/>
                  </a:lnTo>
                  <a:lnTo>
                    <a:pt x="186" y="2844"/>
                  </a:lnTo>
                  <a:lnTo>
                    <a:pt x="190" y="2864"/>
                  </a:lnTo>
                  <a:lnTo>
                    <a:pt x="186" y="2882"/>
                  </a:lnTo>
                  <a:lnTo>
                    <a:pt x="188" y="2896"/>
                  </a:lnTo>
                  <a:lnTo>
                    <a:pt x="182" y="2898"/>
                  </a:lnTo>
                  <a:lnTo>
                    <a:pt x="178" y="2898"/>
                  </a:lnTo>
                  <a:lnTo>
                    <a:pt x="176" y="2896"/>
                  </a:lnTo>
                  <a:lnTo>
                    <a:pt x="176" y="2894"/>
                  </a:lnTo>
                  <a:lnTo>
                    <a:pt x="174" y="2888"/>
                  </a:lnTo>
                  <a:lnTo>
                    <a:pt x="172" y="2886"/>
                  </a:lnTo>
                  <a:lnTo>
                    <a:pt x="170" y="2886"/>
                  </a:lnTo>
                  <a:lnTo>
                    <a:pt x="172" y="2886"/>
                  </a:lnTo>
                  <a:lnTo>
                    <a:pt x="174" y="2888"/>
                  </a:lnTo>
                  <a:lnTo>
                    <a:pt x="176" y="2894"/>
                  </a:lnTo>
                  <a:lnTo>
                    <a:pt x="176" y="2896"/>
                  </a:lnTo>
                  <a:lnTo>
                    <a:pt x="178" y="2898"/>
                  </a:lnTo>
                  <a:lnTo>
                    <a:pt x="182" y="2898"/>
                  </a:lnTo>
                  <a:lnTo>
                    <a:pt x="188" y="2896"/>
                  </a:lnTo>
                  <a:lnTo>
                    <a:pt x="174" y="2986"/>
                  </a:lnTo>
                  <a:lnTo>
                    <a:pt x="174" y="3028"/>
                  </a:lnTo>
                  <a:lnTo>
                    <a:pt x="168" y="3124"/>
                  </a:lnTo>
                  <a:lnTo>
                    <a:pt x="174" y="3168"/>
                  </a:lnTo>
                  <a:lnTo>
                    <a:pt x="210" y="3264"/>
                  </a:lnTo>
                  <a:lnTo>
                    <a:pt x="248" y="3338"/>
                  </a:lnTo>
                  <a:lnTo>
                    <a:pt x="248" y="3362"/>
                  </a:lnTo>
                  <a:lnTo>
                    <a:pt x="254" y="3368"/>
                  </a:lnTo>
                  <a:lnTo>
                    <a:pt x="258" y="3372"/>
                  </a:lnTo>
                  <a:lnTo>
                    <a:pt x="262" y="3384"/>
                  </a:lnTo>
                  <a:lnTo>
                    <a:pt x="264" y="3394"/>
                  </a:lnTo>
                  <a:lnTo>
                    <a:pt x="268" y="3400"/>
                  </a:lnTo>
                  <a:lnTo>
                    <a:pt x="272" y="3406"/>
                  </a:lnTo>
                  <a:lnTo>
                    <a:pt x="276" y="3412"/>
                  </a:lnTo>
                  <a:lnTo>
                    <a:pt x="278" y="3416"/>
                  </a:lnTo>
                  <a:lnTo>
                    <a:pt x="278" y="3424"/>
                  </a:lnTo>
                  <a:lnTo>
                    <a:pt x="280" y="3432"/>
                  </a:lnTo>
                  <a:lnTo>
                    <a:pt x="282" y="3438"/>
                  </a:lnTo>
                  <a:lnTo>
                    <a:pt x="286" y="3444"/>
                  </a:lnTo>
                  <a:lnTo>
                    <a:pt x="294" y="3452"/>
                  </a:lnTo>
                  <a:lnTo>
                    <a:pt x="302" y="3456"/>
                  </a:lnTo>
                  <a:lnTo>
                    <a:pt x="320" y="3464"/>
                  </a:lnTo>
                  <a:lnTo>
                    <a:pt x="334" y="3470"/>
                  </a:lnTo>
                  <a:lnTo>
                    <a:pt x="338" y="3474"/>
                  </a:lnTo>
                  <a:lnTo>
                    <a:pt x="338" y="3478"/>
                  </a:lnTo>
                  <a:lnTo>
                    <a:pt x="338" y="3480"/>
                  </a:lnTo>
                  <a:lnTo>
                    <a:pt x="340" y="3484"/>
                  </a:lnTo>
                  <a:lnTo>
                    <a:pt x="350" y="3490"/>
                  </a:lnTo>
                  <a:lnTo>
                    <a:pt x="360" y="3496"/>
                  </a:lnTo>
                  <a:lnTo>
                    <a:pt x="366" y="3500"/>
                  </a:lnTo>
                  <a:lnTo>
                    <a:pt x="374" y="3508"/>
                  </a:lnTo>
                  <a:lnTo>
                    <a:pt x="382" y="3512"/>
                  </a:lnTo>
                  <a:lnTo>
                    <a:pt x="388" y="3514"/>
                  </a:lnTo>
                  <a:lnTo>
                    <a:pt x="394" y="3514"/>
                  </a:lnTo>
                  <a:lnTo>
                    <a:pt x="404" y="3516"/>
                  </a:lnTo>
                  <a:lnTo>
                    <a:pt x="410" y="3516"/>
                  </a:lnTo>
                  <a:lnTo>
                    <a:pt x="414" y="3522"/>
                  </a:lnTo>
                  <a:lnTo>
                    <a:pt x="420" y="3524"/>
                  </a:lnTo>
                  <a:lnTo>
                    <a:pt x="424" y="3526"/>
                  </a:lnTo>
                  <a:lnTo>
                    <a:pt x="428" y="3524"/>
                  </a:lnTo>
                  <a:lnTo>
                    <a:pt x="432" y="3522"/>
                  </a:lnTo>
                  <a:lnTo>
                    <a:pt x="442" y="3514"/>
                  </a:lnTo>
                  <a:lnTo>
                    <a:pt x="446" y="3512"/>
                  </a:lnTo>
                  <a:lnTo>
                    <a:pt x="450" y="3512"/>
                  </a:lnTo>
                  <a:lnTo>
                    <a:pt x="456" y="3510"/>
                  </a:lnTo>
                  <a:lnTo>
                    <a:pt x="458" y="3508"/>
                  </a:lnTo>
                  <a:lnTo>
                    <a:pt x="462" y="3504"/>
                  </a:lnTo>
                  <a:lnTo>
                    <a:pt x="464" y="3502"/>
                  </a:lnTo>
                  <a:lnTo>
                    <a:pt x="468" y="3502"/>
                  </a:lnTo>
                  <a:lnTo>
                    <a:pt x="472" y="3500"/>
                  </a:lnTo>
                  <a:lnTo>
                    <a:pt x="476" y="3498"/>
                  </a:lnTo>
                  <a:lnTo>
                    <a:pt x="480" y="3494"/>
                  </a:lnTo>
                  <a:lnTo>
                    <a:pt x="482" y="3492"/>
                  </a:lnTo>
                  <a:lnTo>
                    <a:pt x="488" y="3490"/>
                  </a:lnTo>
                  <a:lnTo>
                    <a:pt x="492" y="3490"/>
                  </a:lnTo>
                  <a:lnTo>
                    <a:pt x="500" y="3492"/>
                  </a:lnTo>
                  <a:lnTo>
                    <a:pt x="508" y="3496"/>
                  </a:lnTo>
                  <a:lnTo>
                    <a:pt x="514" y="3502"/>
                  </a:lnTo>
                  <a:lnTo>
                    <a:pt x="518" y="3512"/>
                  </a:lnTo>
                  <a:lnTo>
                    <a:pt x="520" y="3522"/>
                  </a:lnTo>
                  <a:lnTo>
                    <a:pt x="524" y="3542"/>
                  </a:lnTo>
                  <a:lnTo>
                    <a:pt x="526" y="3558"/>
                  </a:lnTo>
                  <a:lnTo>
                    <a:pt x="528" y="3562"/>
                  </a:lnTo>
                  <a:lnTo>
                    <a:pt x="532" y="3564"/>
                  </a:lnTo>
                  <a:lnTo>
                    <a:pt x="542" y="3566"/>
                  </a:lnTo>
                  <a:lnTo>
                    <a:pt x="550" y="3568"/>
                  </a:lnTo>
                  <a:lnTo>
                    <a:pt x="554" y="3570"/>
                  </a:lnTo>
                  <a:lnTo>
                    <a:pt x="558" y="3572"/>
                  </a:lnTo>
                  <a:lnTo>
                    <a:pt x="562" y="3576"/>
                  </a:lnTo>
                  <a:lnTo>
                    <a:pt x="566" y="3574"/>
                  </a:lnTo>
                  <a:lnTo>
                    <a:pt x="570" y="3574"/>
                  </a:lnTo>
                  <a:lnTo>
                    <a:pt x="580" y="3574"/>
                  </a:lnTo>
                  <a:lnTo>
                    <a:pt x="586" y="3574"/>
                  </a:lnTo>
                  <a:lnTo>
                    <a:pt x="590" y="3576"/>
                  </a:lnTo>
                  <a:lnTo>
                    <a:pt x="596" y="3580"/>
                  </a:lnTo>
                  <a:lnTo>
                    <a:pt x="600" y="3584"/>
                  </a:lnTo>
                  <a:lnTo>
                    <a:pt x="604" y="3584"/>
                  </a:lnTo>
                  <a:lnTo>
                    <a:pt x="608" y="3582"/>
                  </a:lnTo>
                  <a:lnTo>
                    <a:pt x="614" y="3580"/>
                  </a:lnTo>
                  <a:lnTo>
                    <a:pt x="620" y="3582"/>
                  </a:lnTo>
                  <a:lnTo>
                    <a:pt x="636" y="3584"/>
                  </a:lnTo>
                  <a:lnTo>
                    <a:pt x="650" y="3588"/>
                  </a:lnTo>
                  <a:lnTo>
                    <a:pt x="652" y="3588"/>
                  </a:lnTo>
                  <a:lnTo>
                    <a:pt x="654" y="3586"/>
                  </a:lnTo>
                  <a:lnTo>
                    <a:pt x="654" y="3582"/>
                  </a:lnTo>
                  <a:lnTo>
                    <a:pt x="656" y="3580"/>
                  </a:lnTo>
                  <a:lnTo>
                    <a:pt x="658" y="3582"/>
                  </a:lnTo>
                  <a:lnTo>
                    <a:pt x="662" y="3586"/>
                  </a:lnTo>
                  <a:lnTo>
                    <a:pt x="664" y="3590"/>
                  </a:lnTo>
                  <a:lnTo>
                    <a:pt x="670" y="3592"/>
                  </a:lnTo>
                  <a:lnTo>
                    <a:pt x="678" y="3594"/>
                  </a:lnTo>
                  <a:lnTo>
                    <a:pt x="688" y="3598"/>
                  </a:lnTo>
                  <a:lnTo>
                    <a:pt x="692" y="3600"/>
                  </a:lnTo>
                  <a:lnTo>
                    <a:pt x="696" y="3600"/>
                  </a:lnTo>
                  <a:lnTo>
                    <a:pt x="696" y="3596"/>
                  </a:lnTo>
                  <a:lnTo>
                    <a:pt x="698" y="3592"/>
                  </a:lnTo>
                  <a:lnTo>
                    <a:pt x="700" y="3592"/>
                  </a:lnTo>
                  <a:lnTo>
                    <a:pt x="702" y="3592"/>
                  </a:lnTo>
                  <a:lnTo>
                    <a:pt x="706" y="3598"/>
                  </a:lnTo>
                  <a:lnTo>
                    <a:pt x="710" y="3600"/>
                  </a:lnTo>
                  <a:lnTo>
                    <a:pt x="712" y="3600"/>
                  </a:lnTo>
                  <a:lnTo>
                    <a:pt x="716" y="3598"/>
                  </a:lnTo>
                  <a:lnTo>
                    <a:pt x="724" y="3594"/>
                  </a:lnTo>
                  <a:lnTo>
                    <a:pt x="726" y="3592"/>
                  </a:lnTo>
                  <a:lnTo>
                    <a:pt x="730" y="3594"/>
                  </a:lnTo>
                  <a:lnTo>
                    <a:pt x="732" y="3594"/>
                  </a:lnTo>
                  <a:lnTo>
                    <a:pt x="734" y="3594"/>
                  </a:lnTo>
                  <a:lnTo>
                    <a:pt x="738" y="3590"/>
                  </a:lnTo>
                  <a:lnTo>
                    <a:pt x="740" y="3588"/>
                  </a:lnTo>
                  <a:lnTo>
                    <a:pt x="746" y="3588"/>
                  </a:lnTo>
                  <a:lnTo>
                    <a:pt x="752" y="3588"/>
                  </a:lnTo>
                  <a:lnTo>
                    <a:pt x="762" y="3590"/>
                  </a:lnTo>
                  <a:lnTo>
                    <a:pt x="770" y="3594"/>
                  </a:lnTo>
                  <a:lnTo>
                    <a:pt x="774" y="3594"/>
                  </a:lnTo>
                  <a:lnTo>
                    <a:pt x="776" y="3592"/>
                  </a:lnTo>
                  <a:lnTo>
                    <a:pt x="778" y="3590"/>
                  </a:lnTo>
                  <a:lnTo>
                    <a:pt x="780" y="3588"/>
                  </a:lnTo>
                  <a:lnTo>
                    <a:pt x="782" y="3586"/>
                  </a:lnTo>
                  <a:lnTo>
                    <a:pt x="786" y="3586"/>
                  </a:lnTo>
                  <a:lnTo>
                    <a:pt x="794" y="3586"/>
                  </a:lnTo>
                  <a:lnTo>
                    <a:pt x="810" y="3590"/>
                  </a:lnTo>
                  <a:lnTo>
                    <a:pt x="820" y="3594"/>
                  </a:lnTo>
                  <a:lnTo>
                    <a:pt x="824" y="3594"/>
                  </a:lnTo>
                  <a:lnTo>
                    <a:pt x="828" y="3590"/>
                  </a:lnTo>
                  <a:lnTo>
                    <a:pt x="832" y="3588"/>
                  </a:lnTo>
                  <a:lnTo>
                    <a:pt x="840" y="3586"/>
                  </a:lnTo>
                  <a:lnTo>
                    <a:pt x="866" y="3582"/>
                  </a:lnTo>
                  <a:lnTo>
                    <a:pt x="892" y="3582"/>
                  </a:lnTo>
                  <a:lnTo>
                    <a:pt x="900" y="3584"/>
                  </a:lnTo>
                  <a:lnTo>
                    <a:pt x="904" y="3586"/>
                  </a:lnTo>
                  <a:lnTo>
                    <a:pt x="904" y="3588"/>
                  </a:lnTo>
                  <a:lnTo>
                    <a:pt x="904" y="3598"/>
                  </a:lnTo>
                  <a:lnTo>
                    <a:pt x="904" y="3606"/>
                  </a:lnTo>
                  <a:lnTo>
                    <a:pt x="904" y="3608"/>
                  </a:lnTo>
                  <a:lnTo>
                    <a:pt x="906" y="3610"/>
                  </a:lnTo>
                  <a:lnTo>
                    <a:pt x="916" y="3612"/>
                  </a:lnTo>
                  <a:lnTo>
                    <a:pt x="920" y="3612"/>
                  </a:lnTo>
                  <a:lnTo>
                    <a:pt x="924" y="3614"/>
                  </a:lnTo>
                  <a:lnTo>
                    <a:pt x="926" y="3616"/>
                  </a:lnTo>
                  <a:lnTo>
                    <a:pt x="926" y="3620"/>
                  </a:lnTo>
                  <a:lnTo>
                    <a:pt x="926" y="3626"/>
                  </a:lnTo>
                  <a:lnTo>
                    <a:pt x="926" y="3630"/>
                  </a:lnTo>
                  <a:lnTo>
                    <a:pt x="928" y="3634"/>
                  </a:lnTo>
                  <a:lnTo>
                    <a:pt x="932" y="3638"/>
                  </a:lnTo>
                  <a:lnTo>
                    <a:pt x="932" y="3642"/>
                  </a:lnTo>
                  <a:lnTo>
                    <a:pt x="932" y="3646"/>
                  </a:lnTo>
                  <a:lnTo>
                    <a:pt x="934" y="3652"/>
                  </a:lnTo>
                  <a:lnTo>
                    <a:pt x="938" y="3654"/>
                  </a:lnTo>
                  <a:lnTo>
                    <a:pt x="936" y="3656"/>
                  </a:lnTo>
                  <a:lnTo>
                    <a:pt x="936" y="3658"/>
                  </a:lnTo>
                  <a:lnTo>
                    <a:pt x="940" y="3662"/>
                  </a:lnTo>
                  <a:lnTo>
                    <a:pt x="944" y="3664"/>
                  </a:lnTo>
                  <a:lnTo>
                    <a:pt x="946" y="3664"/>
                  </a:lnTo>
                  <a:lnTo>
                    <a:pt x="950" y="3664"/>
                  </a:lnTo>
                  <a:lnTo>
                    <a:pt x="952" y="3662"/>
                  </a:lnTo>
                  <a:lnTo>
                    <a:pt x="956" y="3664"/>
                  </a:lnTo>
                  <a:lnTo>
                    <a:pt x="958" y="3666"/>
                  </a:lnTo>
                  <a:lnTo>
                    <a:pt x="962" y="3670"/>
                  </a:lnTo>
                  <a:lnTo>
                    <a:pt x="966" y="3674"/>
                  </a:lnTo>
                  <a:lnTo>
                    <a:pt x="972" y="3676"/>
                  </a:lnTo>
                  <a:lnTo>
                    <a:pt x="976" y="3680"/>
                  </a:lnTo>
                  <a:lnTo>
                    <a:pt x="982" y="3690"/>
                  </a:lnTo>
                  <a:lnTo>
                    <a:pt x="986" y="3696"/>
                  </a:lnTo>
                  <a:lnTo>
                    <a:pt x="992" y="3702"/>
                  </a:lnTo>
                  <a:lnTo>
                    <a:pt x="1000" y="3708"/>
                  </a:lnTo>
                  <a:lnTo>
                    <a:pt x="1008" y="3712"/>
                  </a:lnTo>
                  <a:lnTo>
                    <a:pt x="1016" y="3716"/>
                  </a:lnTo>
                  <a:lnTo>
                    <a:pt x="1024" y="3716"/>
                  </a:lnTo>
                  <a:lnTo>
                    <a:pt x="1032" y="3716"/>
                  </a:lnTo>
                  <a:lnTo>
                    <a:pt x="1038" y="3712"/>
                  </a:lnTo>
                  <a:lnTo>
                    <a:pt x="1044" y="3708"/>
                  </a:lnTo>
                  <a:lnTo>
                    <a:pt x="1048" y="3708"/>
                  </a:lnTo>
                  <a:lnTo>
                    <a:pt x="1052" y="3710"/>
                  </a:lnTo>
                  <a:lnTo>
                    <a:pt x="1052" y="3714"/>
                  </a:lnTo>
                  <a:lnTo>
                    <a:pt x="1050" y="3720"/>
                  </a:lnTo>
                  <a:lnTo>
                    <a:pt x="1046" y="3726"/>
                  </a:lnTo>
                  <a:lnTo>
                    <a:pt x="1040" y="3730"/>
                  </a:lnTo>
                  <a:lnTo>
                    <a:pt x="1028" y="3734"/>
                  </a:lnTo>
                  <a:lnTo>
                    <a:pt x="1016" y="3736"/>
                  </a:lnTo>
                  <a:lnTo>
                    <a:pt x="1006" y="3734"/>
                  </a:lnTo>
                  <a:lnTo>
                    <a:pt x="992" y="3732"/>
                  </a:lnTo>
                  <a:lnTo>
                    <a:pt x="992" y="3734"/>
                  </a:lnTo>
                  <a:lnTo>
                    <a:pt x="994" y="3740"/>
                  </a:lnTo>
                  <a:lnTo>
                    <a:pt x="1018" y="3770"/>
                  </a:lnTo>
                  <a:lnTo>
                    <a:pt x="1048" y="3804"/>
                  </a:lnTo>
                  <a:lnTo>
                    <a:pt x="1060" y="3814"/>
                  </a:lnTo>
                  <a:lnTo>
                    <a:pt x="1070" y="3820"/>
                  </a:lnTo>
                  <a:lnTo>
                    <a:pt x="1078" y="3822"/>
                  </a:lnTo>
                  <a:lnTo>
                    <a:pt x="1090" y="3818"/>
                  </a:lnTo>
                  <a:lnTo>
                    <a:pt x="1102" y="3810"/>
                  </a:lnTo>
                  <a:lnTo>
                    <a:pt x="1116" y="3798"/>
                  </a:lnTo>
                  <a:lnTo>
                    <a:pt x="1124" y="3790"/>
                  </a:lnTo>
                  <a:lnTo>
                    <a:pt x="1128" y="3782"/>
                  </a:lnTo>
                  <a:lnTo>
                    <a:pt x="1128" y="3772"/>
                  </a:lnTo>
                  <a:lnTo>
                    <a:pt x="1128" y="3764"/>
                  </a:lnTo>
                  <a:lnTo>
                    <a:pt x="1128" y="3756"/>
                  </a:lnTo>
                  <a:lnTo>
                    <a:pt x="1128" y="3750"/>
                  </a:lnTo>
                  <a:lnTo>
                    <a:pt x="1132" y="3744"/>
                  </a:lnTo>
                  <a:lnTo>
                    <a:pt x="1138" y="3742"/>
                  </a:lnTo>
                  <a:lnTo>
                    <a:pt x="1144" y="3740"/>
                  </a:lnTo>
                  <a:lnTo>
                    <a:pt x="1148" y="3740"/>
                  </a:lnTo>
                  <a:lnTo>
                    <a:pt x="1148" y="3742"/>
                  </a:lnTo>
                  <a:lnTo>
                    <a:pt x="1146" y="3746"/>
                  </a:lnTo>
                  <a:lnTo>
                    <a:pt x="1142" y="3754"/>
                  </a:lnTo>
                  <a:lnTo>
                    <a:pt x="1142" y="3760"/>
                  </a:lnTo>
                  <a:lnTo>
                    <a:pt x="1144" y="3764"/>
                  </a:lnTo>
                  <a:lnTo>
                    <a:pt x="1146" y="3770"/>
                  </a:lnTo>
                  <a:lnTo>
                    <a:pt x="1146" y="3774"/>
                  </a:lnTo>
                  <a:lnTo>
                    <a:pt x="1144" y="3778"/>
                  </a:lnTo>
                  <a:lnTo>
                    <a:pt x="1144" y="3782"/>
                  </a:lnTo>
                  <a:lnTo>
                    <a:pt x="1144" y="3788"/>
                  </a:lnTo>
                  <a:lnTo>
                    <a:pt x="1146" y="3794"/>
                  </a:lnTo>
                  <a:lnTo>
                    <a:pt x="1150" y="3804"/>
                  </a:lnTo>
                  <a:lnTo>
                    <a:pt x="1154" y="3814"/>
                  </a:lnTo>
                  <a:lnTo>
                    <a:pt x="1154" y="3822"/>
                  </a:lnTo>
                  <a:lnTo>
                    <a:pt x="1150" y="3838"/>
                  </a:lnTo>
                  <a:lnTo>
                    <a:pt x="1148" y="3848"/>
                  </a:lnTo>
                  <a:lnTo>
                    <a:pt x="1148" y="3864"/>
                  </a:lnTo>
                  <a:lnTo>
                    <a:pt x="1148" y="3884"/>
                  </a:lnTo>
                  <a:lnTo>
                    <a:pt x="1152" y="3912"/>
                  </a:lnTo>
                  <a:lnTo>
                    <a:pt x="1170" y="4010"/>
                  </a:lnTo>
                  <a:lnTo>
                    <a:pt x="1176" y="4042"/>
                  </a:lnTo>
                  <a:lnTo>
                    <a:pt x="1184" y="4060"/>
                  </a:lnTo>
                  <a:lnTo>
                    <a:pt x="1194" y="4084"/>
                  </a:lnTo>
                  <a:lnTo>
                    <a:pt x="1210" y="4122"/>
                  </a:lnTo>
                  <a:lnTo>
                    <a:pt x="1224" y="4164"/>
                  </a:lnTo>
                  <a:lnTo>
                    <a:pt x="1230" y="4184"/>
                  </a:lnTo>
                  <a:lnTo>
                    <a:pt x="1232" y="4204"/>
                  </a:lnTo>
                  <a:lnTo>
                    <a:pt x="1236" y="4220"/>
                  </a:lnTo>
                  <a:lnTo>
                    <a:pt x="1240" y="4232"/>
                  </a:lnTo>
                  <a:lnTo>
                    <a:pt x="1254" y="4256"/>
                  </a:lnTo>
                  <a:lnTo>
                    <a:pt x="1262" y="4268"/>
                  </a:lnTo>
                  <a:lnTo>
                    <a:pt x="1268" y="4284"/>
                  </a:lnTo>
                  <a:lnTo>
                    <a:pt x="1276" y="4304"/>
                  </a:lnTo>
                  <a:lnTo>
                    <a:pt x="1282" y="4330"/>
                  </a:lnTo>
                  <a:lnTo>
                    <a:pt x="1290" y="4358"/>
                  </a:lnTo>
                  <a:lnTo>
                    <a:pt x="1296" y="4384"/>
                  </a:lnTo>
                  <a:lnTo>
                    <a:pt x="1306" y="4406"/>
                  </a:lnTo>
                  <a:lnTo>
                    <a:pt x="1314" y="4424"/>
                  </a:lnTo>
                  <a:lnTo>
                    <a:pt x="1324" y="4436"/>
                  </a:lnTo>
                  <a:lnTo>
                    <a:pt x="1328" y="4442"/>
                  </a:lnTo>
                  <a:lnTo>
                    <a:pt x="1334" y="4444"/>
                  </a:lnTo>
                  <a:lnTo>
                    <a:pt x="1338" y="4446"/>
                  </a:lnTo>
                  <a:lnTo>
                    <a:pt x="1344" y="4446"/>
                  </a:lnTo>
                  <a:lnTo>
                    <a:pt x="1348" y="4444"/>
                  </a:lnTo>
                  <a:lnTo>
                    <a:pt x="1354" y="4440"/>
                  </a:lnTo>
                  <a:lnTo>
                    <a:pt x="1362" y="4432"/>
                  </a:lnTo>
                  <a:lnTo>
                    <a:pt x="1366" y="4424"/>
                  </a:lnTo>
                  <a:lnTo>
                    <a:pt x="1368" y="4416"/>
                  </a:lnTo>
                  <a:lnTo>
                    <a:pt x="1368" y="4410"/>
                  </a:lnTo>
                  <a:lnTo>
                    <a:pt x="1368" y="4406"/>
                  </a:lnTo>
                  <a:lnTo>
                    <a:pt x="1372" y="4400"/>
                  </a:lnTo>
                  <a:lnTo>
                    <a:pt x="1376" y="4396"/>
                  </a:lnTo>
                  <a:lnTo>
                    <a:pt x="1384" y="4394"/>
                  </a:lnTo>
                  <a:lnTo>
                    <a:pt x="1402" y="4390"/>
                  </a:lnTo>
                  <a:lnTo>
                    <a:pt x="1412" y="4390"/>
                  </a:lnTo>
                  <a:lnTo>
                    <a:pt x="1418" y="4390"/>
                  </a:lnTo>
                  <a:lnTo>
                    <a:pt x="1420" y="4390"/>
                  </a:lnTo>
                  <a:lnTo>
                    <a:pt x="1420" y="4388"/>
                  </a:lnTo>
                  <a:lnTo>
                    <a:pt x="1420" y="4386"/>
                  </a:lnTo>
                  <a:lnTo>
                    <a:pt x="1416" y="4384"/>
                  </a:lnTo>
                  <a:lnTo>
                    <a:pt x="1408" y="4382"/>
                  </a:lnTo>
                  <a:lnTo>
                    <a:pt x="1404" y="4380"/>
                  </a:lnTo>
                  <a:lnTo>
                    <a:pt x="1400" y="4376"/>
                  </a:lnTo>
                  <a:lnTo>
                    <a:pt x="1402" y="4370"/>
                  </a:lnTo>
                  <a:lnTo>
                    <a:pt x="1406" y="4362"/>
                  </a:lnTo>
                  <a:lnTo>
                    <a:pt x="1410" y="4354"/>
                  </a:lnTo>
                  <a:lnTo>
                    <a:pt x="1412" y="4348"/>
                  </a:lnTo>
                  <a:lnTo>
                    <a:pt x="1412" y="4342"/>
                  </a:lnTo>
                  <a:lnTo>
                    <a:pt x="1414" y="4340"/>
                  </a:lnTo>
                  <a:lnTo>
                    <a:pt x="1428" y="4338"/>
                  </a:lnTo>
                  <a:lnTo>
                    <a:pt x="1434" y="4336"/>
                  </a:lnTo>
                  <a:lnTo>
                    <a:pt x="1436" y="4334"/>
                  </a:lnTo>
                  <a:lnTo>
                    <a:pt x="1438" y="4332"/>
                  </a:lnTo>
                  <a:lnTo>
                    <a:pt x="1438" y="4322"/>
                  </a:lnTo>
                  <a:lnTo>
                    <a:pt x="1436" y="4312"/>
                  </a:lnTo>
                  <a:lnTo>
                    <a:pt x="1434" y="4298"/>
                  </a:lnTo>
                  <a:lnTo>
                    <a:pt x="1432" y="4284"/>
                  </a:lnTo>
                  <a:lnTo>
                    <a:pt x="1434" y="4266"/>
                  </a:lnTo>
                  <a:lnTo>
                    <a:pt x="1440" y="4246"/>
                  </a:lnTo>
                  <a:lnTo>
                    <a:pt x="1448" y="4226"/>
                  </a:lnTo>
                  <a:lnTo>
                    <a:pt x="1454" y="4206"/>
                  </a:lnTo>
                  <a:lnTo>
                    <a:pt x="1456" y="4196"/>
                  </a:lnTo>
                  <a:lnTo>
                    <a:pt x="1454" y="4186"/>
                  </a:lnTo>
                  <a:lnTo>
                    <a:pt x="1452" y="4172"/>
                  </a:lnTo>
                  <a:lnTo>
                    <a:pt x="1448" y="4154"/>
                  </a:lnTo>
                  <a:lnTo>
                    <a:pt x="1448" y="4144"/>
                  </a:lnTo>
                  <a:lnTo>
                    <a:pt x="1450" y="4138"/>
                  </a:lnTo>
                  <a:lnTo>
                    <a:pt x="1450" y="4128"/>
                  </a:lnTo>
                  <a:lnTo>
                    <a:pt x="1446" y="4108"/>
                  </a:lnTo>
                  <a:lnTo>
                    <a:pt x="1444" y="4098"/>
                  </a:lnTo>
                  <a:lnTo>
                    <a:pt x="1442" y="4088"/>
                  </a:lnTo>
                  <a:lnTo>
                    <a:pt x="1444" y="4082"/>
                  </a:lnTo>
                  <a:lnTo>
                    <a:pt x="1444" y="4076"/>
                  </a:lnTo>
                  <a:lnTo>
                    <a:pt x="1448" y="4074"/>
                  </a:lnTo>
                  <a:lnTo>
                    <a:pt x="1452" y="4070"/>
                  </a:lnTo>
                  <a:lnTo>
                    <a:pt x="1460" y="4068"/>
                  </a:lnTo>
                  <a:lnTo>
                    <a:pt x="1470" y="4066"/>
                  </a:lnTo>
                  <a:lnTo>
                    <a:pt x="1480" y="4064"/>
                  </a:lnTo>
                  <a:lnTo>
                    <a:pt x="1488" y="4058"/>
                  </a:lnTo>
                  <a:lnTo>
                    <a:pt x="1490" y="4054"/>
                  </a:lnTo>
                  <a:lnTo>
                    <a:pt x="1492" y="4050"/>
                  </a:lnTo>
                  <a:lnTo>
                    <a:pt x="1494" y="4040"/>
                  </a:lnTo>
                  <a:lnTo>
                    <a:pt x="1496" y="4038"/>
                  </a:lnTo>
                  <a:lnTo>
                    <a:pt x="1498" y="4038"/>
                  </a:lnTo>
                  <a:lnTo>
                    <a:pt x="1502" y="4040"/>
                  </a:lnTo>
                  <a:lnTo>
                    <a:pt x="1506" y="4042"/>
                  </a:lnTo>
                  <a:lnTo>
                    <a:pt x="1512" y="4042"/>
                  </a:lnTo>
                  <a:lnTo>
                    <a:pt x="1520" y="4040"/>
                  </a:lnTo>
                  <a:lnTo>
                    <a:pt x="1530" y="4032"/>
                  </a:lnTo>
                  <a:lnTo>
                    <a:pt x="1536" y="4024"/>
                  </a:lnTo>
                  <a:lnTo>
                    <a:pt x="1538" y="4020"/>
                  </a:lnTo>
                  <a:lnTo>
                    <a:pt x="1538" y="4016"/>
                  </a:lnTo>
                  <a:lnTo>
                    <a:pt x="1538" y="4014"/>
                  </a:lnTo>
                  <a:lnTo>
                    <a:pt x="1538" y="4010"/>
                  </a:lnTo>
                  <a:lnTo>
                    <a:pt x="1542" y="4004"/>
                  </a:lnTo>
                  <a:lnTo>
                    <a:pt x="1550" y="3996"/>
                  </a:lnTo>
                  <a:lnTo>
                    <a:pt x="1566" y="3982"/>
                  </a:lnTo>
                  <a:lnTo>
                    <a:pt x="1584" y="3966"/>
                  </a:lnTo>
                  <a:lnTo>
                    <a:pt x="1600" y="3950"/>
                  </a:lnTo>
                  <a:lnTo>
                    <a:pt x="1624" y="3918"/>
                  </a:lnTo>
                  <a:lnTo>
                    <a:pt x="1644" y="3892"/>
                  </a:lnTo>
                  <a:lnTo>
                    <a:pt x="1654" y="3880"/>
                  </a:lnTo>
                  <a:lnTo>
                    <a:pt x="1666" y="3870"/>
                  </a:lnTo>
                  <a:lnTo>
                    <a:pt x="1674" y="3866"/>
                  </a:lnTo>
                  <a:lnTo>
                    <a:pt x="1680" y="3864"/>
                  </a:lnTo>
                  <a:lnTo>
                    <a:pt x="1688" y="3864"/>
                  </a:lnTo>
                  <a:lnTo>
                    <a:pt x="1692" y="3864"/>
                  </a:lnTo>
                  <a:lnTo>
                    <a:pt x="1696" y="3860"/>
                  </a:lnTo>
                  <a:lnTo>
                    <a:pt x="1704" y="3852"/>
                  </a:lnTo>
                  <a:lnTo>
                    <a:pt x="1714" y="3840"/>
                  </a:lnTo>
                  <a:lnTo>
                    <a:pt x="1722" y="3828"/>
                  </a:lnTo>
                  <a:lnTo>
                    <a:pt x="1724" y="3816"/>
                  </a:lnTo>
                  <a:lnTo>
                    <a:pt x="1724" y="3808"/>
                  </a:lnTo>
                  <a:lnTo>
                    <a:pt x="1722" y="3802"/>
                  </a:lnTo>
                  <a:lnTo>
                    <a:pt x="1720" y="3796"/>
                  </a:lnTo>
                  <a:lnTo>
                    <a:pt x="1720" y="3790"/>
                  </a:lnTo>
                  <a:lnTo>
                    <a:pt x="1724" y="3784"/>
                  </a:lnTo>
                  <a:lnTo>
                    <a:pt x="1736" y="3778"/>
                  </a:lnTo>
                  <a:lnTo>
                    <a:pt x="1748" y="3772"/>
                  </a:lnTo>
                  <a:lnTo>
                    <a:pt x="1756" y="3766"/>
                  </a:lnTo>
                  <a:lnTo>
                    <a:pt x="1768" y="3758"/>
                  </a:lnTo>
                  <a:lnTo>
                    <a:pt x="1770" y="3756"/>
                  </a:lnTo>
                  <a:lnTo>
                    <a:pt x="1772" y="3756"/>
                  </a:lnTo>
                  <a:lnTo>
                    <a:pt x="1774" y="3766"/>
                  </a:lnTo>
                  <a:lnTo>
                    <a:pt x="1774" y="3772"/>
                  </a:lnTo>
                  <a:lnTo>
                    <a:pt x="1778" y="3776"/>
                  </a:lnTo>
                  <a:lnTo>
                    <a:pt x="1780" y="3778"/>
                  </a:lnTo>
                  <a:lnTo>
                    <a:pt x="1784" y="3778"/>
                  </a:lnTo>
                  <a:lnTo>
                    <a:pt x="1790" y="3774"/>
                  </a:lnTo>
                  <a:lnTo>
                    <a:pt x="1794" y="3774"/>
                  </a:lnTo>
                  <a:lnTo>
                    <a:pt x="1798" y="3774"/>
                  </a:lnTo>
                  <a:lnTo>
                    <a:pt x="1804" y="3776"/>
                  </a:lnTo>
                  <a:lnTo>
                    <a:pt x="1808" y="3776"/>
                  </a:lnTo>
                  <a:lnTo>
                    <a:pt x="1810" y="3774"/>
                  </a:lnTo>
                  <a:lnTo>
                    <a:pt x="1808" y="3768"/>
                  </a:lnTo>
                  <a:lnTo>
                    <a:pt x="1806" y="3760"/>
                  </a:lnTo>
                  <a:lnTo>
                    <a:pt x="1806" y="3758"/>
                  </a:lnTo>
                  <a:lnTo>
                    <a:pt x="1810" y="3756"/>
                  </a:lnTo>
                  <a:lnTo>
                    <a:pt x="1812" y="3762"/>
                  </a:lnTo>
                  <a:lnTo>
                    <a:pt x="1816" y="3766"/>
                  </a:lnTo>
                  <a:lnTo>
                    <a:pt x="1818" y="3766"/>
                  </a:lnTo>
                  <a:lnTo>
                    <a:pt x="1820" y="3766"/>
                  </a:lnTo>
                  <a:lnTo>
                    <a:pt x="1824" y="3766"/>
                  </a:lnTo>
                  <a:lnTo>
                    <a:pt x="1826" y="3766"/>
                  </a:lnTo>
                  <a:lnTo>
                    <a:pt x="1828" y="3768"/>
                  </a:lnTo>
                  <a:lnTo>
                    <a:pt x="1830" y="3770"/>
                  </a:lnTo>
                  <a:lnTo>
                    <a:pt x="1832" y="3770"/>
                  </a:lnTo>
                  <a:lnTo>
                    <a:pt x="1836" y="3764"/>
                  </a:lnTo>
                  <a:lnTo>
                    <a:pt x="1842" y="3760"/>
                  </a:lnTo>
                  <a:lnTo>
                    <a:pt x="1844" y="3760"/>
                  </a:lnTo>
                  <a:lnTo>
                    <a:pt x="1848" y="3762"/>
                  </a:lnTo>
                  <a:lnTo>
                    <a:pt x="1852" y="3766"/>
                  </a:lnTo>
                  <a:lnTo>
                    <a:pt x="1856" y="3764"/>
                  </a:lnTo>
                  <a:lnTo>
                    <a:pt x="1860" y="3762"/>
                  </a:lnTo>
                  <a:lnTo>
                    <a:pt x="1864" y="3756"/>
                  </a:lnTo>
                  <a:lnTo>
                    <a:pt x="1866" y="3748"/>
                  </a:lnTo>
                  <a:lnTo>
                    <a:pt x="1868" y="3740"/>
                  </a:lnTo>
                  <a:lnTo>
                    <a:pt x="1868" y="3734"/>
                  </a:lnTo>
                  <a:lnTo>
                    <a:pt x="1866" y="3726"/>
                  </a:lnTo>
                  <a:lnTo>
                    <a:pt x="1864" y="3716"/>
                  </a:lnTo>
                  <a:lnTo>
                    <a:pt x="1866" y="3706"/>
                  </a:lnTo>
                  <a:lnTo>
                    <a:pt x="1866" y="3698"/>
                  </a:lnTo>
                  <a:lnTo>
                    <a:pt x="1866" y="3690"/>
                  </a:lnTo>
                  <a:lnTo>
                    <a:pt x="1864" y="3686"/>
                  </a:lnTo>
                  <a:lnTo>
                    <a:pt x="1866" y="3684"/>
                  </a:lnTo>
                  <a:lnTo>
                    <a:pt x="1868" y="3680"/>
                  </a:lnTo>
                  <a:lnTo>
                    <a:pt x="1870" y="3676"/>
                  </a:lnTo>
                  <a:lnTo>
                    <a:pt x="1872" y="3678"/>
                  </a:lnTo>
                  <a:lnTo>
                    <a:pt x="1872" y="3684"/>
                  </a:lnTo>
                  <a:lnTo>
                    <a:pt x="1876" y="3710"/>
                  </a:lnTo>
                  <a:lnTo>
                    <a:pt x="1880" y="3720"/>
                  </a:lnTo>
                  <a:lnTo>
                    <a:pt x="1882" y="3724"/>
                  </a:lnTo>
                  <a:lnTo>
                    <a:pt x="1884" y="3726"/>
                  </a:lnTo>
                  <a:lnTo>
                    <a:pt x="1888" y="3726"/>
                  </a:lnTo>
                  <a:lnTo>
                    <a:pt x="1890" y="3726"/>
                  </a:lnTo>
                  <a:lnTo>
                    <a:pt x="1898" y="3722"/>
                  </a:lnTo>
                  <a:lnTo>
                    <a:pt x="1900" y="3720"/>
                  </a:lnTo>
                  <a:lnTo>
                    <a:pt x="1904" y="3720"/>
                  </a:lnTo>
                  <a:lnTo>
                    <a:pt x="1906" y="3722"/>
                  </a:lnTo>
                  <a:lnTo>
                    <a:pt x="1910" y="3726"/>
                  </a:lnTo>
                  <a:lnTo>
                    <a:pt x="1916" y="3738"/>
                  </a:lnTo>
                  <a:lnTo>
                    <a:pt x="1922" y="3760"/>
                  </a:lnTo>
                  <a:lnTo>
                    <a:pt x="1926" y="3768"/>
                  </a:lnTo>
                  <a:lnTo>
                    <a:pt x="1928" y="3772"/>
                  </a:lnTo>
                  <a:lnTo>
                    <a:pt x="1928" y="3774"/>
                  </a:lnTo>
                  <a:lnTo>
                    <a:pt x="1928" y="3780"/>
                  </a:lnTo>
                  <a:lnTo>
                    <a:pt x="1926" y="3786"/>
                  </a:lnTo>
                  <a:lnTo>
                    <a:pt x="1926" y="3792"/>
                  </a:lnTo>
                  <a:lnTo>
                    <a:pt x="1930" y="3804"/>
                  </a:lnTo>
                  <a:lnTo>
                    <a:pt x="1934" y="3814"/>
                  </a:lnTo>
                  <a:lnTo>
                    <a:pt x="1936" y="3810"/>
                  </a:lnTo>
                  <a:lnTo>
                    <a:pt x="1936" y="3800"/>
                  </a:lnTo>
                  <a:lnTo>
                    <a:pt x="1938" y="3806"/>
                  </a:lnTo>
                  <a:lnTo>
                    <a:pt x="1942" y="3816"/>
                  </a:lnTo>
                  <a:lnTo>
                    <a:pt x="1946" y="3828"/>
                  </a:lnTo>
                  <a:lnTo>
                    <a:pt x="1952" y="3838"/>
                  </a:lnTo>
                  <a:lnTo>
                    <a:pt x="1968" y="3862"/>
                  </a:lnTo>
                  <a:lnTo>
                    <a:pt x="1972" y="3864"/>
                  </a:lnTo>
                  <a:lnTo>
                    <a:pt x="1974" y="3860"/>
                  </a:lnTo>
                  <a:lnTo>
                    <a:pt x="1976" y="3856"/>
                  </a:lnTo>
                  <a:lnTo>
                    <a:pt x="1978" y="3854"/>
                  </a:lnTo>
                  <a:lnTo>
                    <a:pt x="1980" y="3854"/>
                  </a:lnTo>
                  <a:lnTo>
                    <a:pt x="1982" y="3854"/>
                  </a:lnTo>
                  <a:lnTo>
                    <a:pt x="1990" y="3862"/>
                  </a:lnTo>
                  <a:lnTo>
                    <a:pt x="1994" y="3870"/>
                  </a:lnTo>
                  <a:lnTo>
                    <a:pt x="1998" y="3876"/>
                  </a:lnTo>
                  <a:lnTo>
                    <a:pt x="2004" y="3882"/>
                  </a:lnTo>
                  <a:lnTo>
                    <a:pt x="2008" y="3886"/>
                  </a:lnTo>
                  <a:lnTo>
                    <a:pt x="2008" y="3888"/>
                  </a:lnTo>
                  <a:lnTo>
                    <a:pt x="2006" y="3890"/>
                  </a:lnTo>
                  <a:lnTo>
                    <a:pt x="2002" y="3892"/>
                  </a:lnTo>
                  <a:lnTo>
                    <a:pt x="2000" y="3892"/>
                  </a:lnTo>
                  <a:lnTo>
                    <a:pt x="1996" y="3890"/>
                  </a:lnTo>
                  <a:lnTo>
                    <a:pt x="1992" y="3886"/>
                  </a:lnTo>
                  <a:lnTo>
                    <a:pt x="1990" y="3886"/>
                  </a:lnTo>
                  <a:lnTo>
                    <a:pt x="1988" y="3888"/>
                  </a:lnTo>
                  <a:lnTo>
                    <a:pt x="1986" y="3890"/>
                  </a:lnTo>
                  <a:lnTo>
                    <a:pt x="1986" y="3894"/>
                  </a:lnTo>
                  <a:lnTo>
                    <a:pt x="1992" y="3904"/>
                  </a:lnTo>
                  <a:lnTo>
                    <a:pt x="1998" y="3910"/>
                  </a:lnTo>
                  <a:lnTo>
                    <a:pt x="2000" y="3912"/>
                  </a:lnTo>
                  <a:lnTo>
                    <a:pt x="2000" y="3910"/>
                  </a:lnTo>
                  <a:lnTo>
                    <a:pt x="2002" y="3904"/>
                  </a:lnTo>
                  <a:lnTo>
                    <a:pt x="2004" y="3900"/>
                  </a:lnTo>
                  <a:lnTo>
                    <a:pt x="2006" y="3900"/>
                  </a:lnTo>
                  <a:lnTo>
                    <a:pt x="2010" y="3912"/>
                  </a:lnTo>
                  <a:lnTo>
                    <a:pt x="2016" y="3930"/>
                  </a:lnTo>
                  <a:lnTo>
                    <a:pt x="2024" y="3950"/>
                  </a:lnTo>
                  <a:lnTo>
                    <a:pt x="2028" y="3960"/>
                  </a:lnTo>
                  <a:lnTo>
                    <a:pt x="2032" y="3972"/>
                  </a:lnTo>
                  <a:lnTo>
                    <a:pt x="2032" y="3982"/>
                  </a:lnTo>
                  <a:lnTo>
                    <a:pt x="2030" y="3992"/>
                  </a:lnTo>
                  <a:lnTo>
                    <a:pt x="2016" y="4034"/>
                  </a:lnTo>
                  <a:lnTo>
                    <a:pt x="2014" y="4050"/>
                  </a:lnTo>
                  <a:lnTo>
                    <a:pt x="2014" y="4056"/>
                  </a:lnTo>
                  <a:lnTo>
                    <a:pt x="2016" y="4058"/>
                  </a:lnTo>
                  <a:lnTo>
                    <a:pt x="2020" y="4058"/>
                  </a:lnTo>
                  <a:lnTo>
                    <a:pt x="2022" y="4056"/>
                  </a:lnTo>
                  <a:lnTo>
                    <a:pt x="2026" y="4050"/>
                  </a:lnTo>
                  <a:lnTo>
                    <a:pt x="2028" y="4044"/>
                  </a:lnTo>
                  <a:lnTo>
                    <a:pt x="2030" y="4042"/>
                  </a:lnTo>
                  <a:lnTo>
                    <a:pt x="2034" y="4042"/>
                  </a:lnTo>
                  <a:lnTo>
                    <a:pt x="2036" y="4042"/>
                  </a:lnTo>
                  <a:lnTo>
                    <a:pt x="2036" y="4044"/>
                  </a:lnTo>
                  <a:lnTo>
                    <a:pt x="2032" y="4048"/>
                  </a:lnTo>
                  <a:lnTo>
                    <a:pt x="2032" y="4054"/>
                  </a:lnTo>
                  <a:lnTo>
                    <a:pt x="2032" y="4056"/>
                  </a:lnTo>
                  <a:lnTo>
                    <a:pt x="2036" y="4060"/>
                  </a:lnTo>
                  <a:lnTo>
                    <a:pt x="2040" y="4064"/>
                  </a:lnTo>
                  <a:lnTo>
                    <a:pt x="2042" y="4064"/>
                  </a:lnTo>
                  <a:lnTo>
                    <a:pt x="2046" y="4062"/>
                  </a:lnTo>
                  <a:lnTo>
                    <a:pt x="2048" y="4060"/>
                  </a:lnTo>
                  <a:lnTo>
                    <a:pt x="2050" y="4060"/>
                  </a:lnTo>
                  <a:lnTo>
                    <a:pt x="2052" y="4062"/>
                  </a:lnTo>
                  <a:lnTo>
                    <a:pt x="2056" y="4066"/>
                  </a:lnTo>
                  <a:lnTo>
                    <a:pt x="2062" y="4070"/>
                  </a:lnTo>
                  <a:lnTo>
                    <a:pt x="2066" y="4068"/>
                  </a:lnTo>
                  <a:lnTo>
                    <a:pt x="2068" y="4066"/>
                  </a:lnTo>
                  <a:lnTo>
                    <a:pt x="2072" y="4060"/>
                  </a:lnTo>
                  <a:lnTo>
                    <a:pt x="2080" y="4048"/>
                  </a:lnTo>
                  <a:lnTo>
                    <a:pt x="2086" y="4042"/>
                  </a:lnTo>
                  <a:lnTo>
                    <a:pt x="2092" y="4038"/>
                  </a:lnTo>
                  <a:lnTo>
                    <a:pt x="2106" y="4032"/>
                  </a:lnTo>
                  <a:lnTo>
                    <a:pt x="2112" y="4028"/>
                  </a:lnTo>
                  <a:lnTo>
                    <a:pt x="2118" y="4024"/>
                  </a:lnTo>
                  <a:lnTo>
                    <a:pt x="2122" y="4016"/>
                  </a:lnTo>
                  <a:lnTo>
                    <a:pt x="2124" y="4008"/>
                  </a:lnTo>
                  <a:lnTo>
                    <a:pt x="2126" y="3998"/>
                  </a:lnTo>
                  <a:lnTo>
                    <a:pt x="2122" y="3986"/>
                  </a:lnTo>
                  <a:lnTo>
                    <a:pt x="2128" y="3990"/>
                  </a:lnTo>
                  <a:lnTo>
                    <a:pt x="2130" y="3992"/>
                  </a:lnTo>
                  <a:lnTo>
                    <a:pt x="2132" y="3998"/>
                  </a:lnTo>
                  <a:lnTo>
                    <a:pt x="2132" y="4002"/>
                  </a:lnTo>
                  <a:lnTo>
                    <a:pt x="2136" y="4004"/>
                  </a:lnTo>
                  <a:lnTo>
                    <a:pt x="2138" y="4008"/>
                  </a:lnTo>
                  <a:lnTo>
                    <a:pt x="2140" y="4020"/>
                  </a:lnTo>
                  <a:lnTo>
                    <a:pt x="2144" y="4028"/>
                  </a:lnTo>
                  <a:lnTo>
                    <a:pt x="2146" y="4030"/>
                  </a:lnTo>
                  <a:lnTo>
                    <a:pt x="2148" y="4032"/>
                  </a:lnTo>
                  <a:lnTo>
                    <a:pt x="2152" y="4030"/>
                  </a:lnTo>
                  <a:lnTo>
                    <a:pt x="2156" y="4028"/>
                  </a:lnTo>
                  <a:lnTo>
                    <a:pt x="2158" y="4028"/>
                  </a:lnTo>
                  <a:lnTo>
                    <a:pt x="2156" y="4032"/>
                  </a:lnTo>
                  <a:lnTo>
                    <a:pt x="2152" y="4040"/>
                  </a:lnTo>
                  <a:lnTo>
                    <a:pt x="2150" y="4046"/>
                  </a:lnTo>
                  <a:lnTo>
                    <a:pt x="2150" y="4052"/>
                  </a:lnTo>
                  <a:lnTo>
                    <a:pt x="2154" y="4060"/>
                  </a:lnTo>
                  <a:lnTo>
                    <a:pt x="2156" y="4070"/>
                  </a:lnTo>
                  <a:lnTo>
                    <a:pt x="2158" y="4092"/>
                  </a:lnTo>
                  <a:lnTo>
                    <a:pt x="2160" y="4114"/>
                  </a:lnTo>
                  <a:lnTo>
                    <a:pt x="2164" y="4128"/>
                  </a:lnTo>
                  <a:lnTo>
                    <a:pt x="2168" y="4140"/>
                  </a:lnTo>
                  <a:lnTo>
                    <a:pt x="2172" y="4154"/>
                  </a:lnTo>
                  <a:lnTo>
                    <a:pt x="2172" y="4172"/>
                  </a:lnTo>
                  <a:lnTo>
                    <a:pt x="2174" y="4172"/>
                  </a:lnTo>
                  <a:lnTo>
                    <a:pt x="2176" y="4166"/>
                  </a:lnTo>
                  <a:lnTo>
                    <a:pt x="2178" y="4168"/>
                  </a:lnTo>
                  <a:lnTo>
                    <a:pt x="2180" y="4172"/>
                  </a:lnTo>
                  <a:lnTo>
                    <a:pt x="2184" y="4186"/>
                  </a:lnTo>
                  <a:lnTo>
                    <a:pt x="2188" y="4198"/>
                  </a:lnTo>
                  <a:lnTo>
                    <a:pt x="2190" y="4208"/>
                  </a:lnTo>
                  <a:lnTo>
                    <a:pt x="2192" y="4216"/>
                  </a:lnTo>
                  <a:lnTo>
                    <a:pt x="2194" y="4224"/>
                  </a:lnTo>
                  <a:lnTo>
                    <a:pt x="2192" y="4232"/>
                  </a:lnTo>
                  <a:lnTo>
                    <a:pt x="2192" y="4240"/>
                  </a:lnTo>
                  <a:lnTo>
                    <a:pt x="2192" y="4242"/>
                  </a:lnTo>
                  <a:lnTo>
                    <a:pt x="2194" y="4246"/>
                  </a:lnTo>
                  <a:lnTo>
                    <a:pt x="2194" y="4248"/>
                  </a:lnTo>
                  <a:lnTo>
                    <a:pt x="2194" y="4250"/>
                  </a:lnTo>
                  <a:lnTo>
                    <a:pt x="2192" y="4258"/>
                  </a:lnTo>
                  <a:lnTo>
                    <a:pt x="2190" y="4266"/>
                  </a:lnTo>
                  <a:lnTo>
                    <a:pt x="2192" y="4268"/>
                  </a:lnTo>
                  <a:lnTo>
                    <a:pt x="2196" y="4268"/>
                  </a:lnTo>
                  <a:lnTo>
                    <a:pt x="2198" y="4268"/>
                  </a:lnTo>
                  <a:lnTo>
                    <a:pt x="2200" y="4270"/>
                  </a:lnTo>
                  <a:lnTo>
                    <a:pt x="2200" y="4276"/>
                  </a:lnTo>
                  <a:lnTo>
                    <a:pt x="2196" y="4286"/>
                  </a:lnTo>
                  <a:lnTo>
                    <a:pt x="2196" y="4298"/>
                  </a:lnTo>
                  <a:lnTo>
                    <a:pt x="2194" y="4306"/>
                  </a:lnTo>
                  <a:lnTo>
                    <a:pt x="2192" y="4310"/>
                  </a:lnTo>
                  <a:lnTo>
                    <a:pt x="2190" y="4320"/>
                  </a:lnTo>
                  <a:lnTo>
                    <a:pt x="2188" y="4344"/>
                  </a:lnTo>
                  <a:lnTo>
                    <a:pt x="2188" y="4352"/>
                  </a:lnTo>
                  <a:lnTo>
                    <a:pt x="2190" y="4352"/>
                  </a:lnTo>
                  <a:lnTo>
                    <a:pt x="2198" y="4336"/>
                  </a:lnTo>
                  <a:lnTo>
                    <a:pt x="2198" y="4340"/>
                  </a:lnTo>
                  <a:lnTo>
                    <a:pt x="2198" y="4346"/>
                  </a:lnTo>
                  <a:lnTo>
                    <a:pt x="2190" y="4360"/>
                  </a:lnTo>
                  <a:lnTo>
                    <a:pt x="2186" y="4368"/>
                  </a:lnTo>
                  <a:lnTo>
                    <a:pt x="2188" y="4372"/>
                  </a:lnTo>
                  <a:lnTo>
                    <a:pt x="2188" y="4374"/>
                  </a:lnTo>
                  <a:lnTo>
                    <a:pt x="2186" y="4380"/>
                  </a:lnTo>
                  <a:lnTo>
                    <a:pt x="2182" y="4390"/>
                  </a:lnTo>
                  <a:lnTo>
                    <a:pt x="2182" y="4396"/>
                  </a:lnTo>
                  <a:lnTo>
                    <a:pt x="2182" y="4400"/>
                  </a:lnTo>
                  <a:lnTo>
                    <a:pt x="2180" y="4406"/>
                  </a:lnTo>
                  <a:lnTo>
                    <a:pt x="2178" y="4416"/>
                  </a:lnTo>
                  <a:lnTo>
                    <a:pt x="2176" y="4426"/>
                  </a:lnTo>
                  <a:lnTo>
                    <a:pt x="2178" y="4434"/>
                  </a:lnTo>
                  <a:lnTo>
                    <a:pt x="2180" y="4440"/>
                  </a:lnTo>
                  <a:lnTo>
                    <a:pt x="2182" y="4442"/>
                  </a:lnTo>
                  <a:lnTo>
                    <a:pt x="2184" y="4442"/>
                  </a:lnTo>
                  <a:lnTo>
                    <a:pt x="2186" y="4438"/>
                  </a:lnTo>
                  <a:lnTo>
                    <a:pt x="2190" y="4432"/>
                  </a:lnTo>
                  <a:lnTo>
                    <a:pt x="2190" y="4430"/>
                  </a:lnTo>
                  <a:lnTo>
                    <a:pt x="2192" y="4430"/>
                  </a:lnTo>
                  <a:lnTo>
                    <a:pt x="2198" y="4438"/>
                  </a:lnTo>
                  <a:lnTo>
                    <a:pt x="2204" y="4450"/>
                  </a:lnTo>
                  <a:lnTo>
                    <a:pt x="2210" y="4464"/>
                  </a:lnTo>
                  <a:lnTo>
                    <a:pt x="2220" y="4480"/>
                  </a:lnTo>
                  <a:lnTo>
                    <a:pt x="2224" y="4484"/>
                  </a:lnTo>
                  <a:lnTo>
                    <a:pt x="2228" y="4484"/>
                  </a:lnTo>
                  <a:lnTo>
                    <a:pt x="2232" y="4486"/>
                  </a:lnTo>
                  <a:lnTo>
                    <a:pt x="2234" y="4488"/>
                  </a:lnTo>
                  <a:lnTo>
                    <a:pt x="2234" y="4494"/>
                  </a:lnTo>
                  <a:lnTo>
                    <a:pt x="2234" y="4498"/>
                  </a:lnTo>
                  <a:lnTo>
                    <a:pt x="2236" y="4502"/>
                  </a:lnTo>
                  <a:lnTo>
                    <a:pt x="2238" y="4508"/>
                  </a:lnTo>
                  <a:lnTo>
                    <a:pt x="2248" y="4516"/>
                  </a:lnTo>
                  <a:lnTo>
                    <a:pt x="2254" y="4526"/>
                  </a:lnTo>
                  <a:lnTo>
                    <a:pt x="2258" y="4536"/>
                  </a:lnTo>
                  <a:lnTo>
                    <a:pt x="2262" y="4544"/>
                  </a:lnTo>
                  <a:lnTo>
                    <a:pt x="2266" y="4562"/>
                  </a:lnTo>
                  <a:lnTo>
                    <a:pt x="2266" y="4578"/>
                  </a:lnTo>
                  <a:lnTo>
                    <a:pt x="2266" y="4588"/>
                  </a:lnTo>
                  <a:lnTo>
                    <a:pt x="2264" y="4592"/>
                  </a:lnTo>
                  <a:lnTo>
                    <a:pt x="2264" y="4596"/>
                  </a:lnTo>
                  <a:lnTo>
                    <a:pt x="2268" y="4600"/>
                  </a:lnTo>
                  <a:lnTo>
                    <a:pt x="2270" y="4602"/>
                  </a:lnTo>
                  <a:lnTo>
                    <a:pt x="2272" y="4606"/>
                  </a:lnTo>
                  <a:lnTo>
                    <a:pt x="2274" y="4612"/>
                  </a:lnTo>
                  <a:lnTo>
                    <a:pt x="2272" y="4622"/>
                  </a:lnTo>
                  <a:lnTo>
                    <a:pt x="2272" y="4634"/>
                  </a:lnTo>
                  <a:lnTo>
                    <a:pt x="2276" y="4638"/>
                  </a:lnTo>
                  <a:lnTo>
                    <a:pt x="2278" y="4640"/>
                  </a:lnTo>
                  <a:lnTo>
                    <a:pt x="2278" y="4644"/>
                  </a:lnTo>
                  <a:lnTo>
                    <a:pt x="2278" y="4648"/>
                  </a:lnTo>
                  <a:lnTo>
                    <a:pt x="2282" y="4654"/>
                  </a:lnTo>
                  <a:lnTo>
                    <a:pt x="2292" y="4666"/>
                  </a:lnTo>
                  <a:lnTo>
                    <a:pt x="2296" y="4672"/>
                  </a:lnTo>
                  <a:lnTo>
                    <a:pt x="2300" y="4680"/>
                  </a:lnTo>
                  <a:lnTo>
                    <a:pt x="2302" y="4688"/>
                  </a:lnTo>
                  <a:lnTo>
                    <a:pt x="2302" y="4696"/>
                  </a:lnTo>
                  <a:lnTo>
                    <a:pt x="2302" y="4700"/>
                  </a:lnTo>
                  <a:lnTo>
                    <a:pt x="2302" y="4702"/>
                  </a:lnTo>
                  <a:lnTo>
                    <a:pt x="2308" y="4708"/>
                  </a:lnTo>
                  <a:lnTo>
                    <a:pt x="2320" y="4716"/>
                  </a:lnTo>
                  <a:lnTo>
                    <a:pt x="2330" y="4724"/>
                  </a:lnTo>
                  <a:lnTo>
                    <a:pt x="2344" y="4736"/>
                  </a:lnTo>
                  <a:lnTo>
                    <a:pt x="2354" y="4746"/>
                  </a:lnTo>
                  <a:lnTo>
                    <a:pt x="2364" y="4754"/>
                  </a:lnTo>
                  <a:lnTo>
                    <a:pt x="2376" y="4760"/>
                  </a:lnTo>
                  <a:lnTo>
                    <a:pt x="2382" y="4764"/>
                  </a:lnTo>
                  <a:lnTo>
                    <a:pt x="2384" y="4766"/>
                  </a:lnTo>
                  <a:lnTo>
                    <a:pt x="2386" y="4770"/>
                  </a:lnTo>
                  <a:lnTo>
                    <a:pt x="2390" y="4776"/>
                  </a:lnTo>
                  <a:lnTo>
                    <a:pt x="2392" y="4774"/>
                  </a:lnTo>
                  <a:lnTo>
                    <a:pt x="2396" y="4770"/>
                  </a:lnTo>
                  <a:lnTo>
                    <a:pt x="2400" y="4770"/>
                  </a:lnTo>
                  <a:lnTo>
                    <a:pt x="2404" y="4770"/>
                  </a:lnTo>
                  <a:lnTo>
                    <a:pt x="2408" y="4770"/>
                  </a:lnTo>
                  <a:lnTo>
                    <a:pt x="2410" y="4768"/>
                  </a:lnTo>
                  <a:lnTo>
                    <a:pt x="2410" y="4764"/>
                  </a:lnTo>
                  <a:lnTo>
                    <a:pt x="2414" y="4764"/>
                  </a:lnTo>
                  <a:lnTo>
                    <a:pt x="2416" y="4766"/>
                  </a:lnTo>
                  <a:lnTo>
                    <a:pt x="2414" y="4770"/>
                  </a:lnTo>
                  <a:lnTo>
                    <a:pt x="2414" y="4772"/>
                  </a:lnTo>
                  <a:lnTo>
                    <a:pt x="2418" y="4774"/>
                  </a:lnTo>
                  <a:lnTo>
                    <a:pt x="2420" y="4774"/>
                  </a:lnTo>
                  <a:lnTo>
                    <a:pt x="2422" y="4772"/>
                  </a:lnTo>
                  <a:lnTo>
                    <a:pt x="2422" y="4766"/>
                  </a:lnTo>
                  <a:lnTo>
                    <a:pt x="2420" y="4756"/>
                  </a:lnTo>
                  <a:lnTo>
                    <a:pt x="2416" y="4750"/>
                  </a:lnTo>
                  <a:lnTo>
                    <a:pt x="2414" y="4744"/>
                  </a:lnTo>
                  <a:lnTo>
                    <a:pt x="2412" y="4740"/>
                  </a:lnTo>
                  <a:lnTo>
                    <a:pt x="2410" y="4730"/>
                  </a:lnTo>
                  <a:lnTo>
                    <a:pt x="2406" y="4718"/>
                  </a:lnTo>
                  <a:lnTo>
                    <a:pt x="2402" y="4714"/>
                  </a:lnTo>
                  <a:lnTo>
                    <a:pt x="2398" y="4708"/>
                  </a:lnTo>
                  <a:lnTo>
                    <a:pt x="2392" y="4704"/>
                  </a:lnTo>
                  <a:lnTo>
                    <a:pt x="2388" y="4698"/>
                  </a:lnTo>
                  <a:lnTo>
                    <a:pt x="2388" y="4690"/>
                  </a:lnTo>
                  <a:lnTo>
                    <a:pt x="2388" y="4684"/>
                  </a:lnTo>
                  <a:lnTo>
                    <a:pt x="2390" y="4672"/>
                  </a:lnTo>
                  <a:lnTo>
                    <a:pt x="2390" y="4668"/>
                  </a:lnTo>
                  <a:lnTo>
                    <a:pt x="2386" y="4664"/>
                  </a:lnTo>
                  <a:lnTo>
                    <a:pt x="2384" y="4658"/>
                  </a:lnTo>
                  <a:lnTo>
                    <a:pt x="2386" y="4654"/>
                  </a:lnTo>
                  <a:lnTo>
                    <a:pt x="2386" y="4648"/>
                  </a:lnTo>
                  <a:lnTo>
                    <a:pt x="2388" y="4642"/>
                  </a:lnTo>
                  <a:lnTo>
                    <a:pt x="2388" y="4636"/>
                  </a:lnTo>
                  <a:lnTo>
                    <a:pt x="2388" y="4628"/>
                  </a:lnTo>
                  <a:lnTo>
                    <a:pt x="2390" y="4616"/>
                  </a:lnTo>
                  <a:lnTo>
                    <a:pt x="2386" y="4600"/>
                  </a:lnTo>
                  <a:lnTo>
                    <a:pt x="2384" y="4592"/>
                  </a:lnTo>
                  <a:lnTo>
                    <a:pt x="2378" y="4584"/>
                  </a:lnTo>
                  <a:lnTo>
                    <a:pt x="2366" y="4570"/>
                  </a:lnTo>
                  <a:lnTo>
                    <a:pt x="2354" y="4558"/>
                  </a:lnTo>
                  <a:lnTo>
                    <a:pt x="2350" y="4552"/>
                  </a:lnTo>
                  <a:lnTo>
                    <a:pt x="2348" y="4546"/>
                  </a:lnTo>
                  <a:lnTo>
                    <a:pt x="2344" y="4540"/>
                  </a:lnTo>
                  <a:lnTo>
                    <a:pt x="2342" y="4538"/>
                  </a:lnTo>
                  <a:lnTo>
                    <a:pt x="2334" y="4536"/>
                  </a:lnTo>
                  <a:lnTo>
                    <a:pt x="2324" y="4526"/>
                  </a:lnTo>
                  <a:lnTo>
                    <a:pt x="2310" y="4508"/>
                  </a:lnTo>
                  <a:lnTo>
                    <a:pt x="2306" y="4502"/>
                  </a:lnTo>
                  <a:lnTo>
                    <a:pt x="2304" y="4502"/>
                  </a:lnTo>
                  <a:lnTo>
                    <a:pt x="2300" y="4504"/>
                  </a:lnTo>
                  <a:lnTo>
                    <a:pt x="2296" y="4504"/>
                  </a:lnTo>
                  <a:lnTo>
                    <a:pt x="2292" y="4504"/>
                  </a:lnTo>
                  <a:lnTo>
                    <a:pt x="2286" y="4500"/>
                  </a:lnTo>
                  <a:lnTo>
                    <a:pt x="2276" y="4494"/>
                  </a:lnTo>
                  <a:lnTo>
                    <a:pt x="2272" y="4486"/>
                  </a:lnTo>
                  <a:lnTo>
                    <a:pt x="2270" y="4476"/>
                  </a:lnTo>
                  <a:lnTo>
                    <a:pt x="2264" y="4454"/>
                  </a:lnTo>
                  <a:lnTo>
                    <a:pt x="2262" y="4434"/>
                  </a:lnTo>
                  <a:lnTo>
                    <a:pt x="2260" y="4428"/>
                  </a:lnTo>
                  <a:lnTo>
                    <a:pt x="2258" y="4426"/>
                  </a:lnTo>
                  <a:lnTo>
                    <a:pt x="2254" y="4426"/>
                  </a:lnTo>
                  <a:lnTo>
                    <a:pt x="2252" y="4424"/>
                  </a:lnTo>
                  <a:lnTo>
                    <a:pt x="2248" y="4416"/>
                  </a:lnTo>
                  <a:lnTo>
                    <a:pt x="2244" y="4402"/>
                  </a:lnTo>
                  <a:lnTo>
                    <a:pt x="2244" y="4388"/>
                  </a:lnTo>
                  <a:lnTo>
                    <a:pt x="2242" y="4386"/>
                  </a:lnTo>
                  <a:lnTo>
                    <a:pt x="2240" y="4384"/>
                  </a:lnTo>
                  <a:lnTo>
                    <a:pt x="2230" y="4388"/>
                  </a:lnTo>
                  <a:lnTo>
                    <a:pt x="2226" y="4390"/>
                  </a:lnTo>
                  <a:lnTo>
                    <a:pt x="2222" y="4390"/>
                  </a:lnTo>
                  <a:lnTo>
                    <a:pt x="2220" y="4388"/>
                  </a:lnTo>
                  <a:lnTo>
                    <a:pt x="2220" y="4382"/>
                  </a:lnTo>
                  <a:lnTo>
                    <a:pt x="2218" y="4352"/>
                  </a:lnTo>
                  <a:lnTo>
                    <a:pt x="2218" y="4330"/>
                  </a:lnTo>
                  <a:lnTo>
                    <a:pt x="2220" y="4320"/>
                  </a:lnTo>
                  <a:lnTo>
                    <a:pt x="2224" y="4316"/>
                  </a:lnTo>
                  <a:lnTo>
                    <a:pt x="2226" y="4310"/>
                  </a:lnTo>
                  <a:lnTo>
                    <a:pt x="2228" y="4306"/>
                  </a:lnTo>
                  <a:lnTo>
                    <a:pt x="2232" y="4296"/>
                  </a:lnTo>
                  <a:lnTo>
                    <a:pt x="2234" y="4284"/>
                  </a:lnTo>
                  <a:lnTo>
                    <a:pt x="2236" y="4274"/>
                  </a:lnTo>
                  <a:lnTo>
                    <a:pt x="2242" y="4258"/>
                  </a:lnTo>
                  <a:lnTo>
                    <a:pt x="2248" y="4232"/>
                  </a:lnTo>
                  <a:lnTo>
                    <a:pt x="2252" y="4208"/>
                  </a:lnTo>
                  <a:lnTo>
                    <a:pt x="2252" y="4200"/>
                  </a:lnTo>
                  <a:lnTo>
                    <a:pt x="2252" y="4196"/>
                  </a:lnTo>
                  <a:lnTo>
                    <a:pt x="2248" y="4192"/>
                  </a:lnTo>
                  <a:lnTo>
                    <a:pt x="2248" y="4190"/>
                  </a:lnTo>
                  <a:lnTo>
                    <a:pt x="2248" y="4186"/>
                  </a:lnTo>
                  <a:lnTo>
                    <a:pt x="2250" y="4184"/>
                  </a:lnTo>
                  <a:lnTo>
                    <a:pt x="2252" y="4180"/>
                  </a:lnTo>
                  <a:lnTo>
                    <a:pt x="2256" y="4178"/>
                  </a:lnTo>
                  <a:lnTo>
                    <a:pt x="2272" y="4176"/>
                  </a:lnTo>
                  <a:lnTo>
                    <a:pt x="2278" y="4178"/>
                  </a:lnTo>
                  <a:lnTo>
                    <a:pt x="2282" y="4180"/>
                  </a:lnTo>
                  <a:lnTo>
                    <a:pt x="2286" y="4182"/>
                  </a:lnTo>
                  <a:lnTo>
                    <a:pt x="2286" y="4184"/>
                  </a:lnTo>
                  <a:lnTo>
                    <a:pt x="2284" y="4194"/>
                  </a:lnTo>
                  <a:lnTo>
                    <a:pt x="2282" y="4210"/>
                  </a:lnTo>
                  <a:lnTo>
                    <a:pt x="2282" y="4220"/>
                  </a:lnTo>
                  <a:lnTo>
                    <a:pt x="2284" y="4222"/>
                  </a:lnTo>
                  <a:lnTo>
                    <a:pt x="2286" y="4222"/>
                  </a:lnTo>
                  <a:lnTo>
                    <a:pt x="2292" y="4222"/>
                  </a:lnTo>
                  <a:lnTo>
                    <a:pt x="2296" y="4222"/>
                  </a:lnTo>
                  <a:lnTo>
                    <a:pt x="2300" y="4222"/>
                  </a:lnTo>
                  <a:lnTo>
                    <a:pt x="2304" y="4224"/>
                  </a:lnTo>
                  <a:lnTo>
                    <a:pt x="2306" y="4224"/>
                  </a:lnTo>
                  <a:lnTo>
                    <a:pt x="2310" y="4220"/>
                  </a:lnTo>
                  <a:lnTo>
                    <a:pt x="2316" y="4218"/>
                  </a:lnTo>
                  <a:lnTo>
                    <a:pt x="2318" y="4218"/>
                  </a:lnTo>
                  <a:lnTo>
                    <a:pt x="2322" y="4220"/>
                  </a:lnTo>
                  <a:lnTo>
                    <a:pt x="2330" y="4228"/>
                  </a:lnTo>
                  <a:lnTo>
                    <a:pt x="2336" y="4236"/>
                  </a:lnTo>
                  <a:lnTo>
                    <a:pt x="2342" y="4244"/>
                  </a:lnTo>
                  <a:lnTo>
                    <a:pt x="2346" y="4246"/>
                  </a:lnTo>
                  <a:lnTo>
                    <a:pt x="2350" y="4248"/>
                  </a:lnTo>
                  <a:lnTo>
                    <a:pt x="2354" y="4250"/>
                  </a:lnTo>
                  <a:lnTo>
                    <a:pt x="2356" y="4252"/>
                  </a:lnTo>
                  <a:lnTo>
                    <a:pt x="2360" y="4258"/>
                  </a:lnTo>
                  <a:lnTo>
                    <a:pt x="2362" y="4266"/>
                  </a:lnTo>
                  <a:lnTo>
                    <a:pt x="2364" y="4268"/>
                  </a:lnTo>
                  <a:lnTo>
                    <a:pt x="2368" y="4268"/>
                  </a:lnTo>
                  <a:lnTo>
                    <a:pt x="2362" y="4256"/>
                  </a:lnTo>
                  <a:lnTo>
                    <a:pt x="2362" y="4246"/>
                  </a:lnTo>
                  <a:lnTo>
                    <a:pt x="2362" y="4256"/>
                  </a:lnTo>
                  <a:lnTo>
                    <a:pt x="2368" y="4268"/>
                  </a:lnTo>
                  <a:lnTo>
                    <a:pt x="2374" y="4280"/>
                  </a:lnTo>
                  <a:lnTo>
                    <a:pt x="2376" y="4286"/>
                  </a:lnTo>
                  <a:lnTo>
                    <a:pt x="2374" y="4292"/>
                  </a:lnTo>
                  <a:lnTo>
                    <a:pt x="2374" y="4300"/>
                  </a:lnTo>
                  <a:lnTo>
                    <a:pt x="2376" y="4310"/>
                  </a:lnTo>
                  <a:lnTo>
                    <a:pt x="2378" y="4310"/>
                  </a:lnTo>
                  <a:lnTo>
                    <a:pt x="2380" y="4308"/>
                  </a:lnTo>
                  <a:lnTo>
                    <a:pt x="2386" y="4308"/>
                  </a:lnTo>
                  <a:lnTo>
                    <a:pt x="2388" y="4308"/>
                  </a:lnTo>
                  <a:lnTo>
                    <a:pt x="2388" y="4304"/>
                  </a:lnTo>
                  <a:lnTo>
                    <a:pt x="2388" y="4298"/>
                  </a:lnTo>
                  <a:lnTo>
                    <a:pt x="2388" y="4296"/>
                  </a:lnTo>
                  <a:lnTo>
                    <a:pt x="2390" y="4294"/>
                  </a:lnTo>
                  <a:lnTo>
                    <a:pt x="2392" y="4296"/>
                  </a:lnTo>
                  <a:lnTo>
                    <a:pt x="2396" y="4300"/>
                  </a:lnTo>
                  <a:lnTo>
                    <a:pt x="2398" y="4304"/>
                  </a:lnTo>
                  <a:lnTo>
                    <a:pt x="2398" y="4308"/>
                  </a:lnTo>
                  <a:lnTo>
                    <a:pt x="2394" y="4314"/>
                  </a:lnTo>
                  <a:lnTo>
                    <a:pt x="2390" y="4320"/>
                  </a:lnTo>
                  <a:lnTo>
                    <a:pt x="2390" y="4322"/>
                  </a:lnTo>
                  <a:lnTo>
                    <a:pt x="2392" y="4324"/>
                  </a:lnTo>
                  <a:lnTo>
                    <a:pt x="2396" y="4326"/>
                  </a:lnTo>
                  <a:lnTo>
                    <a:pt x="2398" y="4326"/>
                  </a:lnTo>
                  <a:lnTo>
                    <a:pt x="2402" y="4324"/>
                  </a:lnTo>
                  <a:lnTo>
                    <a:pt x="2404" y="4322"/>
                  </a:lnTo>
                  <a:lnTo>
                    <a:pt x="2406" y="4320"/>
                  </a:lnTo>
                  <a:lnTo>
                    <a:pt x="2406" y="4322"/>
                  </a:lnTo>
                  <a:lnTo>
                    <a:pt x="2412" y="4324"/>
                  </a:lnTo>
                  <a:lnTo>
                    <a:pt x="2416" y="4324"/>
                  </a:lnTo>
                  <a:lnTo>
                    <a:pt x="2422" y="4326"/>
                  </a:lnTo>
                  <a:lnTo>
                    <a:pt x="2424" y="4328"/>
                  </a:lnTo>
                  <a:lnTo>
                    <a:pt x="2428" y="4334"/>
                  </a:lnTo>
                  <a:lnTo>
                    <a:pt x="2430" y="4340"/>
                  </a:lnTo>
                  <a:lnTo>
                    <a:pt x="2434" y="4344"/>
                  </a:lnTo>
                  <a:lnTo>
                    <a:pt x="2436" y="4344"/>
                  </a:lnTo>
                  <a:lnTo>
                    <a:pt x="2438" y="4344"/>
                  </a:lnTo>
                  <a:lnTo>
                    <a:pt x="2444" y="4342"/>
                  </a:lnTo>
                  <a:lnTo>
                    <a:pt x="2446" y="4342"/>
                  </a:lnTo>
                  <a:lnTo>
                    <a:pt x="2450" y="4346"/>
                  </a:lnTo>
                  <a:lnTo>
                    <a:pt x="2452" y="4350"/>
                  </a:lnTo>
                  <a:lnTo>
                    <a:pt x="2452" y="4352"/>
                  </a:lnTo>
                  <a:lnTo>
                    <a:pt x="2448" y="4360"/>
                  </a:lnTo>
                  <a:lnTo>
                    <a:pt x="2444" y="4370"/>
                  </a:lnTo>
                  <a:lnTo>
                    <a:pt x="2442" y="4378"/>
                  </a:lnTo>
                  <a:lnTo>
                    <a:pt x="2440" y="4388"/>
                  </a:lnTo>
                  <a:lnTo>
                    <a:pt x="2440" y="4410"/>
                  </a:lnTo>
                  <a:lnTo>
                    <a:pt x="2442" y="4422"/>
                  </a:lnTo>
                  <a:lnTo>
                    <a:pt x="2444" y="4424"/>
                  </a:lnTo>
                  <a:lnTo>
                    <a:pt x="2446" y="4424"/>
                  </a:lnTo>
                  <a:lnTo>
                    <a:pt x="2450" y="4422"/>
                  </a:lnTo>
                  <a:lnTo>
                    <a:pt x="2456" y="4416"/>
                  </a:lnTo>
                  <a:lnTo>
                    <a:pt x="2478" y="4396"/>
                  </a:lnTo>
                  <a:lnTo>
                    <a:pt x="2488" y="4388"/>
                  </a:lnTo>
                  <a:lnTo>
                    <a:pt x="2496" y="4384"/>
                  </a:lnTo>
                  <a:lnTo>
                    <a:pt x="2500" y="4382"/>
                  </a:lnTo>
                  <a:lnTo>
                    <a:pt x="2502" y="4380"/>
                  </a:lnTo>
                  <a:lnTo>
                    <a:pt x="2502" y="4376"/>
                  </a:lnTo>
                  <a:lnTo>
                    <a:pt x="2502" y="4374"/>
                  </a:lnTo>
                  <a:lnTo>
                    <a:pt x="2508" y="4372"/>
                  </a:lnTo>
                  <a:lnTo>
                    <a:pt x="2512" y="4370"/>
                  </a:lnTo>
                  <a:lnTo>
                    <a:pt x="2516" y="4364"/>
                  </a:lnTo>
                  <a:lnTo>
                    <a:pt x="2520" y="4346"/>
                  </a:lnTo>
                  <a:lnTo>
                    <a:pt x="2524" y="4328"/>
                  </a:lnTo>
                  <a:lnTo>
                    <a:pt x="2526" y="4324"/>
                  </a:lnTo>
                  <a:lnTo>
                    <a:pt x="2526" y="4322"/>
                  </a:lnTo>
                  <a:lnTo>
                    <a:pt x="2528" y="4324"/>
                  </a:lnTo>
                  <a:lnTo>
                    <a:pt x="2534" y="4328"/>
                  </a:lnTo>
                  <a:lnTo>
                    <a:pt x="2536" y="4330"/>
                  </a:lnTo>
                  <a:lnTo>
                    <a:pt x="2538" y="4332"/>
                  </a:lnTo>
                  <a:lnTo>
                    <a:pt x="2544" y="4332"/>
                  </a:lnTo>
                  <a:lnTo>
                    <a:pt x="2548" y="4330"/>
                  </a:lnTo>
                  <a:lnTo>
                    <a:pt x="2556" y="4326"/>
                  </a:lnTo>
                  <a:lnTo>
                    <a:pt x="2566" y="4318"/>
                  </a:lnTo>
                  <a:lnTo>
                    <a:pt x="2576" y="4310"/>
                  </a:lnTo>
                  <a:lnTo>
                    <a:pt x="2584" y="4304"/>
                  </a:lnTo>
                  <a:lnTo>
                    <a:pt x="2598" y="4296"/>
                  </a:lnTo>
                  <a:lnTo>
                    <a:pt x="2604" y="4292"/>
                  </a:lnTo>
                  <a:lnTo>
                    <a:pt x="2610" y="4286"/>
                  </a:lnTo>
                  <a:lnTo>
                    <a:pt x="2614" y="4280"/>
                  </a:lnTo>
                  <a:lnTo>
                    <a:pt x="2618" y="4272"/>
                  </a:lnTo>
                  <a:lnTo>
                    <a:pt x="2622" y="4252"/>
                  </a:lnTo>
                  <a:lnTo>
                    <a:pt x="2622" y="4238"/>
                  </a:lnTo>
                  <a:lnTo>
                    <a:pt x="2624" y="4228"/>
                  </a:lnTo>
                  <a:lnTo>
                    <a:pt x="2624" y="4224"/>
                  </a:lnTo>
                  <a:lnTo>
                    <a:pt x="2626" y="4222"/>
                  </a:lnTo>
                  <a:lnTo>
                    <a:pt x="2628" y="4222"/>
                  </a:lnTo>
                  <a:lnTo>
                    <a:pt x="2630" y="4220"/>
                  </a:lnTo>
                  <a:lnTo>
                    <a:pt x="2630" y="4214"/>
                  </a:lnTo>
                  <a:lnTo>
                    <a:pt x="2628" y="4206"/>
                  </a:lnTo>
                  <a:lnTo>
                    <a:pt x="2624" y="4198"/>
                  </a:lnTo>
                  <a:lnTo>
                    <a:pt x="2622" y="4194"/>
                  </a:lnTo>
                  <a:lnTo>
                    <a:pt x="2622" y="4190"/>
                  </a:lnTo>
                  <a:lnTo>
                    <a:pt x="2624" y="4174"/>
                  </a:lnTo>
                  <a:lnTo>
                    <a:pt x="2624" y="4152"/>
                  </a:lnTo>
                  <a:lnTo>
                    <a:pt x="2622" y="4138"/>
                  </a:lnTo>
                  <a:lnTo>
                    <a:pt x="2616" y="4122"/>
                  </a:lnTo>
                  <a:lnTo>
                    <a:pt x="2606" y="4096"/>
                  </a:lnTo>
                  <a:lnTo>
                    <a:pt x="2598" y="4080"/>
                  </a:lnTo>
                  <a:lnTo>
                    <a:pt x="2590" y="4068"/>
                  </a:lnTo>
                  <a:lnTo>
                    <a:pt x="2584" y="4056"/>
                  </a:lnTo>
                  <a:lnTo>
                    <a:pt x="2580" y="4046"/>
                  </a:lnTo>
                  <a:lnTo>
                    <a:pt x="2572" y="4042"/>
                  </a:lnTo>
                  <a:lnTo>
                    <a:pt x="2562" y="4034"/>
                  </a:lnTo>
                  <a:lnTo>
                    <a:pt x="2548" y="4020"/>
                  </a:lnTo>
                  <a:lnTo>
                    <a:pt x="2534" y="4002"/>
                  </a:lnTo>
                  <a:lnTo>
                    <a:pt x="2522" y="3986"/>
                  </a:lnTo>
                  <a:lnTo>
                    <a:pt x="2514" y="3972"/>
                  </a:lnTo>
                  <a:lnTo>
                    <a:pt x="2510" y="3966"/>
                  </a:lnTo>
                  <a:lnTo>
                    <a:pt x="2510" y="3960"/>
                  </a:lnTo>
                  <a:lnTo>
                    <a:pt x="2508" y="3954"/>
                  </a:lnTo>
                  <a:lnTo>
                    <a:pt x="2506" y="3950"/>
                  </a:lnTo>
                  <a:lnTo>
                    <a:pt x="2500" y="3946"/>
                  </a:lnTo>
                  <a:lnTo>
                    <a:pt x="2492" y="3940"/>
                  </a:lnTo>
                  <a:lnTo>
                    <a:pt x="2486" y="3934"/>
                  </a:lnTo>
                  <a:lnTo>
                    <a:pt x="2482" y="3926"/>
                  </a:lnTo>
                  <a:lnTo>
                    <a:pt x="2478" y="3916"/>
                  </a:lnTo>
                  <a:lnTo>
                    <a:pt x="2478" y="3904"/>
                  </a:lnTo>
                  <a:lnTo>
                    <a:pt x="2480" y="3894"/>
                  </a:lnTo>
                  <a:lnTo>
                    <a:pt x="2482" y="3884"/>
                  </a:lnTo>
                  <a:lnTo>
                    <a:pt x="2486" y="3874"/>
                  </a:lnTo>
                  <a:lnTo>
                    <a:pt x="2492" y="3864"/>
                  </a:lnTo>
                  <a:lnTo>
                    <a:pt x="2498" y="3856"/>
                  </a:lnTo>
                  <a:lnTo>
                    <a:pt x="2506" y="3848"/>
                  </a:lnTo>
                  <a:lnTo>
                    <a:pt x="2512" y="3842"/>
                  </a:lnTo>
                  <a:lnTo>
                    <a:pt x="2516" y="3836"/>
                  </a:lnTo>
                  <a:lnTo>
                    <a:pt x="2518" y="3826"/>
                  </a:lnTo>
                  <a:lnTo>
                    <a:pt x="2520" y="3816"/>
                  </a:lnTo>
                  <a:lnTo>
                    <a:pt x="2522" y="3812"/>
                  </a:lnTo>
                  <a:lnTo>
                    <a:pt x="2526" y="3808"/>
                  </a:lnTo>
                  <a:lnTo>
                    <a:pt x="2532" y="3806"/>
                  </a:lnTo>
                  <a:lnTo>
                    <a:pt x="2534" y="3806"/>
                  </a:lnTo>
                  <a:lnTo>
                    <a:pt x="2536" y="3808"/>
                  </a:lnTo>
                  <a:lnTo>
                    <a:pt x="2540" y="3808"/>
                  </a:lnTo>
                  <a:lnTo>
                    <a:pt x="2544" y="3804"/>
                  </a:lnTo>
                  <a:lnTo>
                    <a:pt x="2546" y="3800"/>
                  </a:lnTo>
                  <a:lnTo>
                    <a:pt x="2548" y="3794"/>
                  </a:lnTo>
                  <a:lnTo>
                    <a:pt x="2554" y="3790"/>
                  </a:lnTo>
                  <a:lnTo>
                    <a:pt x="2562" y="3784"/>
                  </a:lnTo>
                  <a:lnTo>
                    <a:pt x="2568" y="3782"/>
                  </a:lnTo>
                  <a:lnTo>
                    <a:pt x="2572" y="3782"/>
                  </a:lnTo>
                  <a:lnTo>
                    <a:pt x="2574" y="3778"/>
                  </a:lnTo>
                  <a:lnTo>
                    <a:pt x="2576" y="3780"/>
                  </a:lnTo>
                  <a:lnTo>
                    <a:pt x="2578" y="3780"/>
                  </a:lnTo>
                  <a:lnTo>
                    <a:pt x="2582" y="3780"/>
                  </a:lnTo>
                  <a:lnTo>
                    <a:pt x="2584" y="3776"/>
                  </a:lnTo>
                  <a:lnTo>
                    <a:pt x="2584" y="3774"/>
                  </a:lnTo>
                  <a:lnTo>
                    <a:pt x="2586" y="3776"/>
                  </a:lnTo>
                  <a:lnTo>
                    <a:pt x="2590" y="3778"/>
                  </a:lnTo>
                  <a:lnTo>
                    <a:pt x="2592" y="3778"/>
                  </a:lnTo>
                  <a:lnTo>
                    <a:pt x="2594" y="3774"/>
                  </a:lnTo>
                  <a:lnTo>
                    <a:pt x="2592" y="3772"/>
                  </a:lnTo>
                  <a:lnTo>
                    <a:pt x="2592" y="3768"/>
                  </a:lnTo>
                  <a:lnTo>
                    <a:pt x="2592" y="3762"/>
                  </a:lnTo>
                  <a:lnTo>
                    <a:pt x="2592" y="3760"/>
                  </a:lnTo>
                  <a:lnTo>
                    <a:pt x="2594" y="3762"/>
                  </a:lnTo>
                  <a:lnTo>
                    <a:pt x="2596" y="3766"/>
                  </a:lnTo>
                  <a:lnTo>
                    <a:pt x="2602" y="3772"/>
                  </a:lnTo>
                  <a:lnTo>
                    <a:pt x="2604" y="3774"/>
                  </a:lnTo>
                  <a:lnTo>
                    <a:pt x="2610" y="3776"/>
                  </a:lnTo>
                  <a:lnTo>
                    <a:pt x="2614" y="3776"/>
                  </a:lnTo>
                  <a:lnTo>
                    <a:pt x="2616" y="3778"/>
                  </a:lnTo>
                  <a:lnTo>
                    <a:pt x="2614" y="3782"/>
                  </a:lnTo>
                  <a:lnTo>
                    <a:pt x="2614" y="3784"/>
                  </a:lnTo>
                  <a:lnTo>
                    <a:pt x="2616" y="3786"/>
                  </a:lnTo>
                  <a:lnTo>
                    <a:pt x="2620" y="3786"/>
                  </a:lnTo>
                  <a:lnTo>
                    <a:pt x="2630" y="3784"/>
                  </a:lnTo>
                  <a:lnTo>
                    <a:pt x="2632" y="3782"/>
                  </a:lnTo>
                  <a:lnTo>
                    <a:pt x="2634" y="3778"/>
                  </a:lnTo>
                  <a:lnTo>
                    <a:pt x="2632" y="3772"/>
                  </a:lnTo>
                  <a:lnTo>
                    <a:pt x="2634" y="3772"/>
                  </a:lnTo>
                  <a:lnTo>
                    <a:pt x="2636" y="3778"/>
                  </a:lnTo>
                  <a:lnTo>
                    <a:pt x="2640" y="3782"/>
                  </a:lnTo>
                  <a:lnTo>
                    <a:pt x="2642" y="3782"/>
                  </a:lnTo>
                  <a:lnTo>
                    <a:pt x="2644" y="3782"/>
                  </a:lnTo>
                  <a:lnTo>
                    <a:pt x="2648" y="3784"/>
                  </a:lnTo>
                  <a:lnTo>
                    <a:pt x="2648" y="3786"/>
                  </a:lnTo>
                  <a:lnTo>
                    <a:pt x="2646" y="3788"/>
                  </a:lnTo>
                  <a:lnTo>
                    <a:pt x="2642" y="3794"/>
                  </a:lnTo>
                  <a:lnTo>
                    <a:pt x="2640" y="3802"/>
                  </a:lnTo>
                  <a:lnTo>
                    <a:pt x="2638" y="3810"/>
                  </a:lnTo>
                  <a:lnTo>
                    <a:pt x="2640" y="3816"/>
                  </a:lnTo>
                  <a:lnTo>
                    <a:pt x="2642" y="3818"/>
                  </a:lnTo>
                  <a:lnTo>
                    <a:pt x="2642" y="3820"/>
                  </a:lnTo>
                  <a:lnTo>
                    <a:pt x="2642" y="3824"/>
                  </a:lnTo>
                  <a:lnTo>
                    <a:pt x="2644" y="3828"/>
                  </a:lnTo>
                  <a:lnTo>
                    <a:pt x="2646" y="3832"/>
                  </a:lnTo>
                  <a:lnTo>
                    <a:pt x="2648" y="3836"/>
                  </a:lnTo>
                  <a:lnTo>
                    <a:pt x="2648" y="3840"/>
                  </a:lnTo>
                  <a:lnTo>
                    <a:pt x="2648" y="3842"/>
                  </a:lnTo>
                  <a:lnTo>
                    <a:pt x="2652" y="3844"/>
                  </a:lnTo>
                  <a:lnTo>
                    <a:pt x="2664" y="3842"/>
                  </a:lnTo>
                  <a:lnTo>
                    <a:pt x="2672" y="3838"/>
                  </a:lnTo>
                  <a:lnTo>
                    <a:pt x="2674" y="3836"/>
                  </a:lnTo>
                  <a:lnTo>
                    <a:pt x="2674" y="3834"/>
                  </a:lnTo>
                  <a:lnTo>
                    <a:pt x="2670" y="3828"/>
                  </a:lnTo>
                  <a:lnTo>
                    <a:pt x="2668" y="3820"/>
                  </a:lnTo>
                  <a:lnTo>
                    <a:pt x="2666" y="3814"/>
                  </a:lnTo>
                  <a:lnTo>
                    <a:pt x="2662" y="3812"/>
                  </a:lnTo>
                  <a:lnTo>
                    <a:pt x="2660" y="3812"/>
                  </a:lnTo>
                  <a:lnTo>
                    <a:pt x="2658" y="3810"/>
                  </a:lnTo>
                  <a:lnTo>
                    <a:pt x="2660" y="3804"/>
                  </a:lnTo>
                  <a:lnTo>
                    <a:pt x="2666" y="3800"/>
                  </a:lnTo>
                  <a:lnTo>
                    <a:pt x="2684" y="3788"/>
                  </a:lnTo>
                  <a:lnTo>
                    <a:pt x="2692" y="3784"/>
                  </a:lnTo>
                  <a:lnTo>
                    <a:pt x="2698" y="3782"/>
                  </a:lnTo>
                  <a:lnTo>
                    <a:pt x="2704" y="3784"/>
                  </a:lnTo>
                  <a:lnTo>
                    <a:pt x="2716" y="3780"/>
                  </a:lnTo>
                  <a:lnTo>
                    <a:pt x="2722" y="3778"/>
                  </a:lnTo>
                  <a:lnTo>
                    <a:pt x="2726" y="3774"/>
                  </a:lnTo>
                  <a:lnTo>
                    <a:pt x="2730" y="3768"/>
                  </a:lnTo>
                  <a:lnTo>
                    <a:pt x="2730" y="3764"/>
                  </a:lnTo>
                  <a:lnTo>
                    <a:pt x="2736" y="3766"/>
                  </a:lnTo>
                  <a:lnTo>
                    <a:pt x="2740" y="3768"/>
                  </a:lnTo>
                  <a:lnTo>
                    <a:pt x="2742" y="3772"/>
                  </a:lnTo>
                  <a:lnTo>
                    <a:pt x="2746" y="3768"/>
                  </a:lnTo>
                  <a:lnTo>
                    <a:pt x="2750" y="3764"/>
                  </a:lnTo>
                  <a:lnTo>
                    <a:pt x="2752" y="3766"/>
                  </a:lnTo>
                  <a:lnTo>
                    <a:pt x="2754" y="3768"/>
                  </a:lnTo>
                  <a:lnTo>
                    <a:pt x="2758" y="3764"/>
                  </a:lnTo>
                  <a:lnTo>
                    <a:pt x="2762" y="3760"/>
                  </a:lnTo>
                  <a:lnTo>
                    <a:pt x="2764" y="3760"/>
                  </a:lnTo>
                  <a:lnTo>
                    <a:pt x="2768" y="3760"/>
                  </a:lnTo>
                  <a:lnTo>
                    <a:pt x="2772" y="3762"/>
                  </a:lnTo>
                  <a:lnTo>
                    <a:pt x="2774" y="3760"/>
                  </a:lnTo>
                  <a:lnTo>
                    <a:pt x="2774" y="3756"/>
                  </a:lnTo>
                  <a:lnTo>
                    <a:pt x="2776" y="3750"/>
                  </a:lnTo>
                  <a:lnTo>
                    <a:pt x="2778" y="3752"/>
                  </a:lnTo>
                  <a:lnTo>
                    <a:pt x="2780" y="3754"/>
                  </a:lnTo>
                  <a:lnTo>
                    <a:pt x="2782" y="3754"/>
                  </a:lnTo>
                  <a:lnTo>
                    <a:pt x="2784" y="3752"/>
                  </a:lnTo>
                  <a:lnTo>
                    <a:pt x="2788" y="3748"/>
                  </a:lnTo>
                  <a:lnTo>
                    <a:pt x="2790" y="3748"/>
                  </a:lnTo>
                  <a:lnTo>
                    <a:pt x="2792" y="3748"/>
                  </a:lnTo>
                  <a:lnTo>
                    <a:pt x="2796" y="3744"/>
                  </a:lnTo>
                  <a:lnTo>
                    <a:pt x="2798" y="3740"/>
                  </a:lnTo>
                  <a:lnTo>
                    <a:pt x="2798" y="3736"/>
                  </a:lnTo>
                  <a:lnTo>
                    <a:pt x="2794" y="3724"/>
                  </a:lnTo>
                  <a:lnTo>
                    <a:pt x="2792" y="3714"/>
                  </a:lnTo>
                  <a:lnTo>
                    <a:pt x="2790" y="3712"/>
                  </a:lnTo>
                  <a:lnTo>
                    <a:pt x="2792" y="3708"/>
                  </a:lnTo>
                  <a:lnTo>
                    <a:pt x="2794" y="3708"/>
                  </a:lnTo>
                  <a:lnTo>
                    <a:pt x="2796" y="3710"/>
                  </a:lnTo>
                  <a:lnTo>
                    <a:pt x="2804" y="3720"/>
                  </a:lnTo>
                  <a:lnTo>
                    <a:pt x="2808" y="3726"/>
                  </a:lnTo>
                  <a:lnTo>
                    <a:pt x="2812" y="3730"/>
                  </a:lnTo>
                  <a:lnTo>
                    <a:pt x="2810" y="3734"/>
                  </a:lnTo>
                  <a:lnTo>
                    <a:pt x="2810" y="3738"/>
                  </a:lnTo>
                  <a:lnTo>
                    <a:pt x="2812" y="3738"/>
                  </a:lnTo>
                  <a:lnTo>
                    <a:pt x="2818" y="3740"/>
                  </a:lnTo>
                  <a:lnTo>
                    <a:pt x="2820" y="3742"/>
                  </a:lnTo>
                  <a:lnTo>
                    <a:pt x="2824" y="3742"/>
                  </a:lnTo>
                  <a:lnTo>
                    <a:pt x="2826" y="3740"/>
                  </a:lnTo>
                  <a:lnTo>
                    <a:pt x="2828" y="3736"/>
                  </a:lnTo>
                  <a:lnTo>
                    <a:pt x="2828" y="3734"/>
                  </a:lnTo>
                  <a:lnTo>
                    <a:pt x="2826" y="3730"/>
                  </a:lnTo>
                  <a:lnTo>
                    <a:pt x="2826" y="3726"/>
                  </a:lnTo>
                  <a:lnTo>
                    <a:pt x="2826" y="3724"/>
                  </a:lnTo>
                  <a:lnTo>
                    <a:pt x="2828" y="3724"/>
                  </a:lnTo>
                  <a:lnTo>
                    <a:pt x="2830" y="3728"/>
                  </a:lnTo>
                  <a:lnTo>
                    <a:pt x="2834" y="3730"/>
                  </a:lnTo>
                  <a:lnTo>
                    <a:pt x="2836" y="3732"/>
                  </a:lnTo>
                  <a:lnTo>
                    <a:pt x="2838" y="3730"/>
                  </a:lnTo>
                  <a:lnTo>
                    <a:pt x="2840" y="3728"/>
                  </a:lnTo>
                  <a:lnTo>
                    <a:pt x="2838" y="3724"/>
                  </a:lnTo>
                  <a:lnTo>
                    <a:pt x="2836" y="3720"/>
                  </a:lnTo>
                  <a:lnTo>
                    <a:pt x="2838" y="3718"/>
                  </a:lnTo>
                  <a:lnTo>
                    <a:pt x="2840" y="3716"/>
                  </a:lnTo>
                  <a:lnTo>
                    <a:pt x="2842" y="3716"/>
                  </a:lnTo>
                  <a:lnTo>
                    <a:pt x="2844" y="3718"/>
                  </a:lnTo>
                  <a:lnTo>
                    <a:pt x="2846" y="3724"/>
                  </a:lnTo>
                  <a:lnTo>
                    <a:pt x="2846" y="3726"/>
                  </a:lnTo>
                  <a:lnTo>
                    <a:pt x="2848" y="3728"/>
                  </a:lnTo>
                  <a:lnTo>
                    <a:pt x="2850" y="3728"/>
                  </a:lnTo>
                  <a:lnTo>
                    <a:pt x="2854" y="3724"/>
                  </a:lnTo>
                  <a:lnTo>
                    <a:pt x="2860" y="3718"/>
                  </a:lnTo>
                  <a:lnTo>
                    <a:pt x="2864" y="3716"/>
                  </a:lnTo>
                  <a:lnTo>
                    <a:pt x="2874" y="3722"/>
                  </a:lnTo>
                  <a:lnTo>
                    <a:pt x="2876" y="3722"/>
                  </a:lnTo>
                  <a:lnTo>
                    <a:pt x="2878" y="3722"/>
                  </a:lnTo>
                  <a:lnTo>
                    <a:pt x="2878" y="3718"/>
                  </a:lnTo>
                  <a:lnTo>
                    <a:pt x="2878" y="3714"/>
                  </a:lnTo>
                  <a:lnTo>
                    <a:pt x="2878" y="3712"/>
                  </a:lnTo>
                  <a:lnTo>
                    <a:pt x="2880" y="3712"/>
                  </a:lnTo>
                  <a:lnTo>
                    <a:pt x="2882" y="3712"/>
                  </a:lnTo>
                  <a:lnTo>
                    <a:pt x="2884" y="3716"/>
                  </a:lnTo>
                  <a:lnTo>
                    <a:pt x="2886" y="3718"/>
                  </a:lnTo>
                  <a:lnTo>
                    <a:pt x="2894" y="3716"/>
                  </a:lnTo>
                  <a:lnTo>
                    <a:pt x="2902" y="3712"/>
                  </a:lnTo>
                  <a:lnTo>
                    <a:pt x="2910" y="3710"/>
                  </a:lnTo>
                  <a:lnTo>
                    <a:pt x="2914" y="3706"/>
                  </a:lnTo>
                  <a:lnTo>
                    <a:pt x="2916" y="3702"/>
                  </a:lnTo>
                  <a:lnTo>
                    <a:pt x="2918" y="3698"/>
                  </a:lnTo>
                  <a:lnTo>
                    <a:pt x="2918" y="3696"/>
                  </a:lnTo>
                  <a:lnTo>
                    <a:pt x="2922" y="3694"/>
                  </a:lnTo>
                  <a:lnTo>
                    <a:pt x="2926" y="3692"/>
                  </a:lnTo>
                  <a:lnTo>
                    <a:pt x="2924" y="3690"/>
                  </a:lnTo>
                  <a:lnTo>
                    <a:pt x="2922" y="3688"/>
                  </a:lnTo>
                  <a:lnTo>
                    <a:pt x="2924" y="3686"/>
                  </a:lnTo>
                  <a:lnTo>
                    <a:pt x="2926" y="3684"/>
                  </a:lnTo>
                  <a:lnTo>
                    <a:pt x="2930" y="3678"/>
                  </a:lnTo>
                  <a:lnTo>
                    <a:pt x="2932" y="3674"/>
                  </a:lnTo>
                  <a:lnTo>
                    <a:pt x="2936" y="3674"/>
                  </a:lnTo>
                  <a:lnTo>
                    <a:pt x="2940" y="3674"/>
                  </a:lnTo>
                  <a:lnTo>
                    <a:pt x="2944" y="3672"/>
                  </a:lnTo>
                  <a:lnTo>
                    <a:pt x="2948" y="3668"/>
                  </a:lnTo>
                  <a:lnTo>
                    <a:pt x="2954" y="3662"/>
                  </a:lnTo>
                  <a:lnTo>
                    <a:pt x="2956" y="3662"/>
                  </a:lnTo>
                  <a:lnTo>
                    <a:pt x="2956" y="3664"/>
                  </a:lnTo>
                  <a:lnTo>
                    <a:pt x="2958" y="3666"/>
                  </a:lnTo>
                  <a:lnTo>
                    <a:pt x="2960" y="3662"/>
                  </a:lnTo>
                  <a:lnTo>
                    <a:pt x="2974" y="3648"/>
                  </a:lnTo>
                  <a:lnTo>
                    <a:pt x="2980" y="3642"/>
                  </a:lnTo>
                  <a:lnTo>
                    <a:pt x="2980" y="3638"/>
                  </a:lnTo>
                  <a:lnTo>
                    <a:pt x="2978" y="3636"/>
                  </a:lnTo>
                  <a:lnTo>
                    <a:pt x="2976" y="3632"/>
                  </a:lnTo>
                  <a:lnTo>
                    <a:pt x="2978" y="3626"/>
                  </a:lnTo>
                  <a:lnTo>
                    <a:pt x="2980" y="3624"/>
                  </a:lnTo>
                  <a:lnTo>
                    <a:pt x="2982" y="3624"/>
                  </a:lnTo>
                  <a:lnTo>
                    <a:pt x="2984" y="3626"/>
                  </a:lnTo>
                  <a:lnTo>
                    <a:pt x="2986" y="3628"/>
                  </a:lnTo>
                  <a:lnTo>
                    <a:pt x="2988" y="3626"/>
                  </a:lnTo>
                  <a:lnTo>
                    <a:pt x="2990" y="3626"/>
                  </a:lnTo>
                  <a:lnTo>
                    <a:pt x="2994" y="3628"/>
                  </a:lnTo>
                  <a:lnTo>
                    <a:pt x="2998" y="3630"/>
                  </a:lnTo>
                  <a:lnTo>
                    <a:pt x="3000" y="3624"/>
                  </a:lnTo>
                  <a:lnTo>
                    <a:pt x="3004" y="3616"/>
                  </a:lnTo>
                  <a:lnTo>
                    <a:pt x="3008" y="3614"/>
                  </a:lnTo>
                  <a:lnTo>
                    <a:pt x="3012" y="3610"/>
                  </a:lnTo>
                  <a:lnTo>
                    <a:pt x="3016" y="3608"/>
                  </a:lnTo>
                  <a:lnTo>
                    <a:pt x="3016" y="3606"/>
                  </a:lnTo>
                  <a:lnTo>
                    <a:pt x="3012" y="3602"/>
                  </a:lnTo>
                  <a:lnTo>
                    <a:pt x="3010" y="3598"/>
                  </a:lnTo>
                  <a:lnTo>
                    <a:pt x="3010" y="3594"/>
                  </a:lnTo>
                  <a:lnTo>
                    <a:pt x="3012" y="3590"/>
                  </a:lnTo>
                  <a:lnTo>
                    <a:pt x="3014" y="3594"/>
                  </a:lnTo>
                  <a:lnTo>
                    <a:pt x="3018" y="3596"/>
                  </a:lnTo>
                  <a:lnTo>
                    <a:pt x="3022" y="3596"/>
                  </a:lnTo>
                  <a:lnTo>
                    <a:pt x="3026" y="3594"/>
                  </a:lnTo>
                  <a:lnTo>
                    <a:pt x="3030" y="3590"/>
                  </a:lnTo>
                  <a:lnTo>
                    <a:pt x="3030" y="3588"/>
                  </a:lnTo>
                  <a:lnTo>
                    <a:pt x="3028" y="3588"/>
                  </a:lnTo>
                  <a:lnTo>
                    <a:pt x="3024" y="3588"/>
                  </a:lnTo>
                  <a:lnTo>
                    <a:pt x="3020" y="3586"/>
                  </a:lnTo>
                  <a:lnTo>
                    <a:pt x="3020" y="3582"/>
                  </a:lnTo>
                  <a:lnTo>
                    <a:pt x="3022" y="3578"/>
                  </a:lnTo>
                  <a:lnTo>
                    <a:pt x="3024" y="3576"/>
                  </a:lnTo>
                  <a:lnTo>
                    <a:pt x="3026" y="3576"/>
                  </a:lnTo>
                  <a:lnTo>
                    <a:pt x="3030" y="3578"/>
                  </a:lnTo>
                  <a:lnTo>
                    <a:pt x="3032" y="3580"/>
                  </a:lnTo>
                  <a:lnTo>
                    <a:pt x="3038" y="3586"/>
                  </a:lnTo>
                  <a:lnTo>
                    <a:pt x="3040" y="3586"/>
                  </a:lnTo>
                  <a:lnTo>
                    <a:pt x="3042" y="3582"/>
                  </a:lnTo>
                  <a:lnTo>
                    <a:pt x="3038" y="3576"/>
                  </a:lnTo>
                  <a:lnTo>
                    <a:pt x="3036" y="3572"/>
                  </a:lnTo>
                  <a:lnTo>
                    <a:pt x="3038" y="3568"/>
                  </a:lnTo>
                  <a:lnTo>
                    <a:pt x="3042" y="3558"/>
                  </a:lnTo>
                  <a:lnTo>
                    <a:pt x="3044" y="3552"/>
                  </a:lnTo>
                  <a:lnTo>
                    <a:pt x="3040" y="3552"/>
                  </a:lnTo>
                  <a:lnTo>
                    <a:pt x="3038" y="3552"/>
                  </a:lnTo>
                  <a:lnTo>
                    <a:pt x="3036" y="3550"/>
                  </a:lnTo>
                  <a:lnTo>
                    <a:pt x="3038" y="3546"/>
                  </a:lnTo>
                  <a:lnTo>
                    <a:pt x="3042" y="3540"/>
                  </a:lnTo>
                  <a:lnTo>
                    <a:pt x="3048" y="3536"/>
                  </a:lnTo>
                  <a:lnTo>
                    <a:pt x="3052" y="3534"/>
                  </a:lnTo>
                  <a:lnTo>
                    <a:pt x="3052" y="3532"/>
                  </a:lnTo>
                  <a:lnTo>
                    <a:pt x="3050" y="3532"/>
                  </a:lnTo>
                  <a:lnTo>
                    <a:pt x="3046" y="3526"/>
                  </a:lnTo>
                  <a:lnTo>
                    <a:pt x="3042" y="3522"/>
                  </a:lnTo>
                  <a:lnTo>
                    <a:pt x="3040" y="3518"/>
                  </a:lnTo>
                  <a:lnTo>
                    <a:pt x="3038" y="3518"/>
                  </a:lnTo>
                  <a:lnTo>
                    <a:pt x="3042" y="3516"/>
                  </a:lnTo>
                  <a:lnTo>
                    <a:pt x="3046" y="3514"/>
                  </a:lnTo>
                  <a:lnTo>
                    <a:pt x="3046" y="3516"/>
                  </a:lnTo>
                  <a:lnTo>
                    <a:pt x="3048" y="3520"/>
                  </a:lnTo>
                  <a:lnTo>
                    <a:pt x="3050" y="3524"/>
                  </a:lnTo>
                  <a:lnTo>
                    <a:pt x="3054" y="3524"/>
                  </a:lnTo>
                  <a:lnTo>
                    <a:pt x="3058" y="3522"/>
                  </a:lnTo>
                  <a:lnTo>
                    <a:pt x="3060" y="3520"/>
                  </a:lnTo>
                  <a:lnTo>
                    <a:pt x="3062" y="3518"/>
                  </a:lnTo>
                  <a:lnTo>
                    <a:pt x="3062" y="3512"/>
                  </a:lnTo>
                  <a:lnTo>
                    <a:pt x="3060" y="3510"/>
                  </a:lnTo>
                  <a:lnTo>
                    <a:pt x="3060" y="3508"/>
                  </a:lnTo>
                  <a:lnTo>
                    <a:pt x="3062" y="3506"/>
                  </a:lnTo>
                  <a:lnTo>
                    <a:pt x="3068" y="3502"/>
                  </a:lnTo>
                  <a:lnTo>
                    <a:pt x="3074" y="3492"/>
                  </a:lnTo>
                  <a:lnTo>
                    <a:pt x="3080" y="3482"/>
                  </a:lnTo>
                  <a:lnTo>
                    <a:pt x="3080" y="3478"/>
                  </a:lnTo>
                  <a:lnTo>
                    <a:pt x="3080" y="3474"/>
                  </a:lnTo>
                  <a:lnTo>
                    <a:pt x="3080" y="3470"/>
                  </a:lnTo>
                  <a:lnTo>
                    <a:pt x="3080" y="3468"/>
                  </a:lnTo>
                  <a:lnTo>
                    <a:pt x="3084" y="3462"/>
                  </a:lnTo>
                  <a:lnTo>
                    <a:pt x="3090" y="3454"/>
                  </a:lnTo>
                  <a:lnTo>
                    <a:pt x="3098" y="3440"/>
                  </a:lnTo>
                  <a:lnTo>
                    <a:pt x="3100" y="3436"/>
                  </a:lnTo>
                  <a:lnTo>
                    <a:pt x="3102" y="3432"/>
                  </a:lnTo>
                  <a:lnTo>
                    <a:pt x="3104" y="3434"/>
                  </a:lnTo>
                  <a:lnTo>
                    <a:pt x="3106" y="3436"/>
                  </a:lnTo>
                  <a:lnTo>
                    <a:pt x="3108" y="3440"/>
                  </a:lnTo>
                  <a:lnTo>
                    <a:pt x="3110" y="3440"/>
                  </a:lnTo>
                  <a:lnTo>
                    <a:pt x="3112" y="3440"/>
                  </a:lnTo>
                  <a:lnTo>
                    <a:pt x="3116" y="3436"/>
                  </a:lnTo>
                  <a:lnTo>
                    <a:pt x="3120" y="3434"/>
                  </a:lnTo>
                  <a:lnTo>
                    <a:pt x="3122" y="3432"/>
                  </a:lnTo>
                  <a:lnTo>
                    <a:pt x="3118" y="3424"/>
                  </a:lnTo>
                  <a:lnTo>
                    <a:pt x="3116" y="3420"/>
                  </a:lnTo>
                  <a:lnTo>
                    <a:pt x="3116" y="3416"/>
                  </a:lnTo>
                  <a:lnTo>
                    <a:pt x="3118" y="3414"/>
                  </a:lnTo>
                  <a:lnTo>
                    <a:pt x="3122" y="3412"/>
                  </a:lnTo>
                  <a:lnTo>
                    <a:pt x="3122" y="3410"/>
                  </a:lnTo>
                  <a:lnTo>
                    <a:pt x="3122" y="3408"/>
                  </a:lnTo>
                  <a:lnTo>
                    <a:pt x="3122" y="3402"/>
                  </a:lnTo>
                  <a:lnTo>
                    <a:pt x="3122" y="3400"/>
                  </a:lnTo>
                  <a:lnTo>
                    <a:pt x="3124" y="3398"/>
                  </a:lnTo>
                  <a:lnTo>
                    <a:pt x="3120" y="3392"/>
                  </a:lnTo>
                  <a:lnTo>
                    <a:pt x="3118" y="3390"/>
                  </a:lnTo>
                  <a:lnTo>
                    <a:pt x="3124" y="3390"/>
                  </a:lnTo>
                  <a:lnTo>
                    <a:pt x="3128" y="3390"/>
                  </a:lnTo>
                  <a:lnTo>
                    <a:pt x="3132" y="3388"/>
                  </a:lnTo>
                  <a:lnTo>
                    <a:pt x="3134" y="3384"/>
                  </a:lnTo>
                  <a:lnTo>
                    <a:pt x="3134" y="3376"/>
                  </a:lnTo>
                  <a:lnTo>
                    <a:pt x="3134" y="3370"/>
                  </a:lnTo>
                  <a:lnTo>
                    <a:pt x="3132" y="3366"/>
                  </a:lnTo>
                  <a:lnTo>
                    <a:pt x="3128" y="3362"/>
                  </a:lnTo>
                  <a:lnTo>
                    <a:pt x="3136" y="3356"/>
                  </a:lnTo>
                  <a:lnTo>
                    <a:pt x="3140" y="3352"/>
                  </a:lnTo>
                  <a:lnTo>
                    <a:pt x="3136" y="3350"/>
                  </a:lnTo>
                  <a:lnTo>
                    <a:pt x="3128" y="3348"/>
                  </a:lnTo>
                  <a:lnTo>
                    <a:pt x="3122" y="3344"/>
                  </a:lnTo>
                  <a:lnTo>
                    <a:pt x="3118" y="3338"/>
                  </a:lnTo>
                  <a:lnTo>
                    <a:pt x="3112" y="3332"/>
                  </a:lnTo>
                  <a:lnTo>
                    <a:pt x="3108" y="3330"/>
                  </a:lnTo>
                  <a:lnTo>
                    <a:pt x="3102" y="3330"/>
                  </a:lnTo>
                  <a:lnTo>
                    <a:pt x="3096" y="3334"/>
                  </a:lnTo>
                  <a:lnTo>
                    <a:pt x="3086" y="3338"/>
                  </a:lnTo>
                  <a:lnTo>
                    <a:pt x="3082" y="3338"/>
                  </a:lnTo>
                  <a:lnTo>
                    <a:pt x="3078" y="3334"/>
                  </a:lnTo>
                  <a:lnTo>
                    <a:pt x="3076" y="3332"/>
                  </a:lnTo>
                  <a:lnTo>
                    <a:pt x="3074" y="3330"/>
                  </a:lnTo>
                  <a:lnTo>
                    <a:pt x="3070" y="3332"/>
                  </a:lnTo>
                  <a:lnTo>
                    <a:pt x="3070" y="3328"/>
                  </a:lnTo>
                  <a:lnTo>
                    <a:pt x="3072" y="3326"/>
                  </a:lnTo>
                  <a:lnTo>
                    <a:pt x="3074" y="3324"/>
                  </a:lnTo>
                  <a:lnTo>
                    <a:pt x="3082" y="3326"/>
                  </a:lnTo>
                  <a:lnTo>
                    <a:pt x="3088" y="3326"/>
                  </a:lnTo>
                  <a:lnTo>
                    <a:pt x="3090" y="3326"/>
                  </a:lnTo>
                  <a:lnTo>
                    <a:pt x="3092" y="3324"/>
                  </a:lnTo>
                  <a:lnTo>
                    <a:pt x="3098" y="3316"/>
                  </a:lnTo>
                  <a:lnTo>
                    <a:pt x="3106" y="3310"/>
                  </a:lnTo>
                  <a:lnTo>
                    <a:pt x="3116" y="3304"/>
                  </a:lnTo>
                  <a:lnTo>
                    <a:pt x="3124" y="3302"/>
                  </a:lnTo>
                  <a:lnTo>
                    <a:pt x="3128" y="3300"/>
                  </a:lnTo>
                  <a:lnTo>
                    <a:pt x="3132" y="3298"/>
                  </a:lnTo>
                  <a:lnTo>
                    <a:pt x="3132" y="3294"/>
                  </a:lnTo>
                  <a:lnTo>
                    <a:pt x="3130" y="3290"/>
                  </a:lnTo>
                  <a:lnTo>
                    <a:pt x="3122" y="3278"/>
                  </a:lnTo>
                  <a:lnTo>
                    <a:pt x="3110" y="3268"/>
                  </a:lnTo>
                  <a:lnTo>
                    <a:pt x="3100" y="3258"/>
                  </a:lnTo>
                  <a:lnTo>
                    <a:pt x="3090" y="3254"/>
                  </a:lnTo>
                  <a:lnTo>
                    <a:pt x="3086" y="3252"/>
                  </a:lnTo>
                  <a:lnTo>
                    <a:pt x="3086" y="3250"/>
                  </a:lnTo>
                  <a:lnTo>
                    <a:pt x="3086" y="3248"/>
                  </a:lnTo>
                  <a:lnTo>
                    <a:pt x="3086" y="3246"/>
                  </a:lnTo>
                  <a:lnTo>
                    <a:pt x="3086" y="3244"/>
                  </a:lnTo>
                  <a:lnTo>
                    <a:pt x="3082" y="3242"/>
                  </a:lnTo>
                  <a:lnTo>
                    <a:pt x="3078" y="3240"/>
                  </a:lnTo>
                  <a:lnTo>
                    <a:pt x="3074" y="3242"/>
                  </a:lnTo>
                  <a:lnTo>
                    <a:pt x="3068" y="3246"/>
                  </a:lnTo>
                  <a:lnTo>
                    <a:pt x="3062" y="3246"/>
                  </a:lnTo>
                  <a:lnTo>
                    <a:pt x="3056" y="3244"/>
                  </a:lnTo>
                  <a:lnTo>
                    <a:pt x="3050" y="3242"/>
                  </a:lnTo>
                  <a:lnTo>
                    <a:pt x="3046" y="3236"/>
                  </a:lnTo>
                  <a:lnTo>
                    <a:pt x="3044" y="3232"/>
                  </a:lnTo>
                  <a:lnTo>
                    <a:pt x="3042" y="3228"/>
                  </a:lnTo>
                  <a:lnTo>
                    <a:pt x="3044" y="3224"/>
                  </a:lnTo>
                  <a:lnTo>
                    <a:pt x="3046" y="3224"/>
                  </a:lnTo>
                  <a:lnTo>
                    <a:pt x="3048" y="3224"/>
                  </a:lnTo>
                  <a:lnTo>
                    <a:pt x="3052" y="3230"/>
                  </a:lnTo>
                  <a:lnTo>
                    <a:pt x="3056" y="3238"/>
                  </a:lnTo>
                  <a:lnTo>
                    <a:pt x="3060" y="3242"/>
                  </a:lnTo>
                  <a:lnTo>
                    <a:pt x="3062" y="3244"/>
                  </a:lnTo>
                  <a:lnTo>
                    <a:pt x="3066" y="3242"/>
                  </a:lnTo>
                  <a:lnTo>
                    <a:pt x="3072" y="3240"/>
                  </a:lnTo>
                  <a:lnTo>
                    <a:pt x="3078" y="3236"/>
                  </a:lnTo>
                  <a:lnTo>
                    <a:pt x="3080" y="3236"/>
                  </a:lnTo>
                  <a:lnTo>
                    <a:pt x="3084" y="3236"/>
                  </a:lnTo>
                  <a:lnTo>
                    <a:pt x="3088" y="3240"/>
                  </a:lnTo>
                  <a:lnTo>
                    <a:pt x="3090" y="3242"/>
                  </a:lnTo>
                  <a:lnTo>
                    <a:pt x="3092" y="3246"/>
                  </a:lnTo>
                  <a:lnTo>
                    <a:pt x="3094" y="3248"/>
                  </a:lnTo>
                  <a:lnTo>
                    <a:pt x="3098" y="3248"/>
                  </a:lnTo>
                  <a:lnTo>
                    <a:pt x="3104" y="3248"/>
                  </a:lnTo>
                  <a:lnTo>
                    <a:pt x="3110" y="3250"/>
                  </a:lnTo>
                  <a:lnTo>
                    <a:pt x="3122" y="3256"/>
                  </a:lnTo>
                  <a:lnTo>
                    <a:pt x="3128" y="3258"/>
                  </a:lnTo>
                  <a:lnTo>
                    <a:pt x="3130" y="3258"/>
                  </a:lnTo>
                  <a:lnTo>
                    <a:pt x="3132" y="3256"/>
                  </a:lnTo>
                  <a:lnTo>
                    <a:pt x="3132" y="3254"/>
                  </a:lnTo>
                  <a:lnTo>
                    <a:pt x="3128" y="3244"/>
                  </a:lnTo>
                  <a:lnTo>
                    <a:pt x="3120" y="3236"/>
                  </a:lnTo>
                  <a:lnTo>
                    <a:pt x="3114" y="3230"/>
                  </a:lnTo>
                  <a:lnTo>
                    <a:pt x="3112" y="3226"/>
                  </a:lnTo>
                  <a:lnTo>
                    <a:pt x="3108" y="3220"/>
                  </a:lnTo>
                  <a:lnTo>
                    <a:pt x="3100" y="3212"/>
                  </a:lnTo>
                  <a:lnTo>
                    <a:pt x="3092" y="3206"/>
                  </a:lnTo>
                  <a:lnTo>
                    <a:pt x="3090" y="3200"/>
                  </a:lnTo>
                  <a:lnTo>
                    <a:pt x="3090" y="3192"/>
                  </a:lnTo>
                  <a:lnTo>
                    <a:pt x="3088" y="3186"/>
                  </a:lnTo>
                  <a:lnTo>
                    <a:pt x="3086" y="3178"/>
                  </a:lnTo>
                  <a:lnTo>
                    <a:pt x="3082" y="3168"/>
                  </a:lnTo>
                  <a:lnTo>
                    <a:pt x="3078" y="3158"/>
                  </a:lnTo>
                  <a:lnTo>
                    <a:pt x="3072" y="3138"/>
                  </a:lnTo>
                  <a:lnTo>
                    <a:pt x="3070" y="3130"/>
                  </a:lnTo>
                  <a:lnTo>
                    <a:pt x="3066" y="3122"/>
                  </a:lnTo>
                  <a:lnTo>
                    <a:pt x="3060" y="3116"/>
                  </a:lnTo>
                  <a:lnTo>
                    <a:pt x="3052" y="3112"/>
                  </a:lnTo>
                  <a:lnTo>
                    <a:pt x="3044" y="3108"/>
                  </a:lnTo>
                  <a:lnTo>
                    <a:pt x="3040" y="3104"/>
                  </a:lnTo>
                  <a:lnTo>
                    <a:pt x="3036" y="3098"/>
                  </a:lnTo>
                  <a:lnTo>
                    <a:pt x="3034" y="3094"/>
                  </a:lnTo>
                  <a:lnTo>
                    <a:pt x="3032" y="3094"/>
                  </a:lnTo>
                  <a:lnTo>
                    <a:pt x="3026" y="3096"/>
                  </a:lnTo>
                  <a:lnTo>
                    <a:pt x="3022" y="3096"/>
                  </a:lnTo>
                  <a:lnTo>
                    <a:pt x="3022" y="3092"/>
                  </a:lnTo>
                  <a:lnTo>
                    <a:pt x="3024" y="3084"/>
                  </a:lnTo>
                  <a:lnTo>
                    <a:pt x="3026" y="3076"/>
                  </a:lnTo>
                  <a:lnTo>
                    <a:pt x="3038" y="3058"/>
                  </a:lnTo>
                  <a:lnTo>
                    <a:pt x="3044" y="3052"/>
                  </a:lnTo>
                  <a:lnTo>
                    <a:pt x="3048" y="3048"/>
                  </a:lnTo>
                  <a:lnTo>
                    <a:pt x="3054" y="3044"/>
                  </a:lnTo>
                  <a:lnTo>
                    <a:pt x="3056" y="3042"/>
                  </a:lnTo>
                  <a:lnTo>
                    <a:pt x="3058" y="3038"/>
                  </a:lnTo>
                  <a:lnTo>
                    <a:pt x="3062" y="3034"/>
                  </a:lnTo>
                  <a:lnTo>
                    <a:pt x="3064" y="3032"/>
                  </a:lnTo>
                  <a:lnTo>
                    <a:pt x="3064" y="3028"/>
                  </a:lnTo>
                  <a:lnTo>
                    <a:pt x="3062" y="3024"/>
                  </a:lnTo>
                  <a:lnTo>
                    <a:pt x="3060" y="3020"/>
                  </a:lnTo>
                  <a:lnTo>
                    <a:pt x="3060" y="3018"/>
                  </a:lnTo>
                  <a:lnTo>
                    <a:pt x="3062" y="3018"/>
                  </a:lnTo>
                  <a:lnTo>
                    <a:pt x="3064" y="3016"/>
                  </a:lnTo>
                  <a:lnTo>
                    <a:pt x="3066" y="3016"/>
                  </a:lnTo>
                  <a:lnTo>
                    <a:pt x="3066" y="3020"/>
                  </a:lnTo>
                  <a:lnTo>
                    <a:pt x="3068" y="3022"/>
                  </a:lnTo>
                  <a:lnTo>
                    <a:pt x="3070" y="3024"/>
                  </a:lnTo>
                  <a:lnTo>
                    <a:pt x="3072" y="3024"/>
                  </a:lnTo>
                  <a:lnTo>
                    <a:pt x="3076" y="3022"/>
                  </a:lnTo>
                  <a:lnTo>
                    <a:pt x="3080" y="3020"/>
                  </a:lnTo>
                  <a:lnTo>
                    <a:pt x="3082" y="3018"/>
                  </a:lnTo>
                  <a:lnTo>
                    <a:pt x="3084" y="3012"/>
                  </a:lnTo>
                  <a:lnTo>
                    <a:pt x="3086" y="3008"/>
                  </a:lnTo>
                  <a:lnTo>
                    <a:pt x="3088" y="3006"/>
                  </a:lnTo>
                  <a:lnTo>
                    <a:pt x="3090" y="3008"/>
                  </a:lnTo>
                  <a:lnTo>
                    <a:pt x="3092" y="3008"/>
                  </a:lnTo>
                  <a:lnTo>
                    <a:pt x="3094" y="3006"/>
                  </a:lnTo>
                  <a:lnTo>
                    <a:pt x="3096" y="3002"/>
                  </a:lnTo>
                  <a:lnTo>
                    <a:pt x="3100" y="2996"/>
                  </a:lnTo>
                  <a:lnTo>
                    <a:pt x="3106" y="2990"/>
                  </a:lnTo>
                  <a:lnTo>
                    <a:pt x="3114" y="2988"/>
                  </a:lnTo>
                  <a:lnTo>
                    <a:pt x="3118" y="2988"/>
                  </a:lnTo>
                  <a:lnTo>
                    <a:pt x="3122" y="2986"/>
                  </a:lnTo>
                  <a:lnTo>
                    <a:pt x="3128" y="2982"/>
                  </a:lnTo>
                  <a:lnTo>
                    <a:pt x="3134" y="2976"/>
                  </a:lnTo>
                  <a:lnTo>
                    <a:pt x="3136" y="2976"/>
                  </a:lnTo>
                  <a:lnTo>
                    <a:pt x="3138" y="2978"/>
                  </a:lnTo>
                  <a:lnTo>
                    <a:pt x="3140" y="2978"/>
                  </a:lnTo>
                  <a:lnTo>
                    <a:pt x="3142" y="2976"/>
                  </a:lnTo>
                  <a:lnTo>
                    <a:pt x="3142" y="2978"/>
                  </a:lnTo>
                  <a:lnTo>
                    <a:pt x="3144" y="2980"/>
                  </a:lnTo>
                  <a:lnTo>
                    <a:pt x="3144" y="2982"/>
                  </a:lnTo>
                  <a:lnTo>
                    <a:pt x="3148" y="2984"/>
                  </a:lnTo>
                  <a:lnTo>
                    <a:pt x="3152" y="2982"/>
                  </a:lnTo>
                  <a:lnTo>
                    <a:pt x="3156" y="2980"/>
                  </a:lnTo>
                  <a:lnTo>
                    <a:pt x="3158" y="2978"/>
                  </a:lnTo>
                  <a:lnTo>
                    <a:pt x="3156" y="2974"/>
                  </a:lnTo>
                  <a:lnTo>
                    <a:pt x="3156" y="2972"/>
                  </a:lnTo>
                  <a:lnTo>
                    <a:pt x="3156" y="2970"/>
                  </a:lnTo>
                  <a:lnTo>
                    <a:pt x="3158" y="2966"/>
                  </a:lnTo>
                  <a:lnTo>
                    <a:pt x="3162" y="2960"/>
                  </a:lnTo>
                  <a:lnTo>
                    <a:pt x="3164" y="2958"/>
                  </a:lnTo>
                  <a:lnTo>
                    <a:pt x="3164" y="2956"/>
                  </a:lnTo>
                  <a:lnTo>
                    <a:pt x="3158" y="2952"/>
                  </a:lnTo>
                  <a:lnTo>
                    <a:pt x="3150" y="2950"/>
                  </a:lnTo>
                  <a:lnTo>
                    <a:pt x="3144" y="2946"/>
                  </a:lnTo>
                  <a:lnTo>
                    <a:pt x="3140" y="2942"/>
                  </a:lnTo>
                  <a:lnTo>
                    <a:pt x="3138" y="2944"/>
                  </a:lnTo>
                  <a:lnTo>
                    <a:pt x="3134" y="2948"/>
                  </a:lnTo>
                  <a:lnTo>
                    <a:pt x="3132" y="2948"/>
                  </a:lnTo>
                  <a:lnTo>
                    <a:pt x="3126" y="2950"/>
                  </a:lnTo>
                  <a:lnTo>
                    <a:pt x="3116" y="2948"/>
                  </a:lnTo>
                  <a:lnTo>
                    <a:pt x="3114" y="2944"/>
                  </a:lnTo>
                  <a:lnTo>
                    <a:pt x="3112" y="2942"/>
                  </a:lnTo>
                  <a:lnTo>
                    <a:pt x="3108" y="2942"/>
                  </a:lnTo>
                  <a:lnTo>
                    <a:pt x="3102" y="2942"/>
                  </a:lnTo>
                  <a:lnTo>
                    <a:pt x="3100" y="2938"/>
                  </a:lnTo>
                  <a:lnTo>
                    <a:pt x="3096" y="2934"/>
                  </a:lnTo>
                  <a:lnTo>
                    <a:pt x="3094" y="2930"/>
                  </a:lnTo>
                  <a:lnTo>
                    <a:pt x="3090" y="2930"/>
                  </a:lnTo>
                  <a:lnTo>
                    <a:pt x="3080" y="2930"/>
                  </a:lnTo>
                  <a:lnTo>
                    <a:pt x="3072" y="2934"/>
                  </a:lnTo>
                  <a:lnTo>
                    <a:pt x="3066" y="2940"/>
                  </a:lnTo>
                  <a:lnTo>
                    <a:pt x="3062" y="2946"/>
                  </a:lnTo>
                  <a:lnTo>
                    <a:pt x="3056" y="2950"/>
                  </a:lnTo>
                  <a:lnTo>
                    <a:pt x="3052" y="2952"/>
                  </a:lnTo>
                  <a:lnTo>
                    <a:pt x="3050" y="2954"/>
                  </a:lnTo>
                  <a:lnTo>
                    <a:pt x="3050" y="2958"/>
                  </a:lnTo>
                  <a:lnTo>
                    <a:pt x="3052" y="2962"/>
                  </a:lnTo>
                  <a:lnTo>
                    <a:pt x="3050" y="2964"/>
                  </a:lnTo>
                  <a:lnTo>
                    <a:pt x="3044" y="2966"/>
                  </a:lnTo>
                  <a:lnTo>
                    <a:pt x="3032" y="2968"/>
                  </a:lnTo>
                  <a:lnTo>
                    <a:pt x="3026" y="2968"/>
                  </a:lnTo>
                  <a:lnTo>
                    <a:pt x="3020" y="2964"/>
                  </a:lnTo>
                  <a:lnTo>
                    <a:pt x="3018" y="2960"/>
                  </a:lnTo>
                  <a:lnTo>
                    <a:pt x="3014" y="2956"/>
                  </a:lnTo>
                  <a:lnTo>
                    <a:pt x="3014" y="2946"/>
                  </a:lnTo>
                  <a:lnTo>
                    <a:pt x="3014" y="2940"/>
                  </a:lnTo>
                  <a:lnTo>
                    <a:pt x="3016" y="2938"/>
                  </a:lnTo>
                  <a:lnTo>
                    <a:pt x="3018" y="2934"/>
                  </a:lnTo>
                  <a:lnTo>
                    <a:pt x="3018" y="2930"/>
                  </a:lnTo>
                  <a:lnTo>
                    <a:pt x="3014" y="2922"/>
                  </a:lnTo>
                  <a:lnTo>
                    <a:pt x="3008" y="2914"/>
                  </a:lnTo>
                  <a:lnTo>
                    <a:pt x="3004" y="2912"/>
                  </a:lnTo>
                  <a:lnTo>
                    <a:pt x="3002" y="2912"/>
                  </a:lnTo>
                  <a:lnTo>
                    <a:pt x="2996" y="2914"/>
                  </a:lnTo>
                  <a:lnTo>
                    <a:pt x="2988" y="2914"/>
                  </a:lnTo>
                  <a:lnTo>
                    <a:pt x="2980" y="2914"/>
                  </a:lnTo>
                  <a:lnTo>
                    <a:pt x="2976" y="2912"/>
                  </a:lnTo>
                  <a:lnTo>
                    <a:pt x="2974" y="2910"/>
                  </a:lnTo>
                  <a:lnTo>
                    <a:pt x="2970" y="2906"/>
                  </a:lnTo>
                  <a:lnTo>
                    <a:pt x="2966" y="2904"/>
                  </a:lnTo>
                  <a:lnTo>
                    <a:pt x="2962" y="2900"/>
                  </a:lnTo>
                  <a:lnTo>
                    <a:pt x="2958" y="2890"/>
                  </a:lnTo>
                  <a:lnTo>
                    <a:pt x="2958" y="2880"/>
                  </a:lnTo>
                  <a:lnTo>
                    <a:pt x="2960" y="2872"/>
                  </a:lnTo>
                  <a:lnTo>
                    <a:pt x="2962" y="2868"/>
                  </a:lnTo>
                  <a:lnTo>
                    <a:pt x="2964" y="2862"/>
                  </a:lnTo>
                  <a:lnTo>
                    <a:pt x="2966" y="2856"/>
                  </a:lnTo>
                  <a:lnTo>
                    <a:pt x="2970" y="2854"/>
                  </a:lnTo>
                  <a:lnTo>
                    <a:pt x="2976" y="2854"/>
                  </a:lnTo>
                  <a:lnTo>
                    <a:pt x="2982" y="2860"/>
                  </a:lnTo>
                  <a:lnTo>
                    <a:pt x="2986" y="2864"/>
                  </a:lnTo>
                  <a:lnTo>
                    <a:pt x="2988" y="2864"/>
                  </a:lnTo>
                  <a:lnTo>
                    <a:pt x="2992" y="2862"/>
                  </a:lnTo>
                  <a:lnTo>
                    <a:pt x="2996" y="2856"/>
                  </a:lnTo>
                  <a:lnTo>
                    <a:pt x="3000" y="2856"/>
                  </a:lnTo>
                  <a:lnTo>
                    <a:pt x="3002" y="2856"/>
                  </a:lnTo>
                  <a:lnTo>
                    <a:pt x="3010" y="2856"/>
                  </a:lnTo>
                  <a:lnTo>
                    <a:pt x="3018" y="2854"/>
                  </a:lnTo>
                  <a:lnTo>
                    <a:pt x="3024" y="2846"/>
                  </a:lnTo>
                  <a:lnTo>
                    <a:pt x="3026" y="2836"/>
                  </a:lnTo>
                  <a:lnTo>
                    <a:pt x="3026" y="2830"/>
                  </a:lnTo>
                  <a:lnTo>
                    <a:pt x="3032" y="2824"/>
                  </a:lnTo>
                  <a:lnTo>
                    <a:pt x="3044" y="2814"/>
                  </a:lnTo>
                  <a:lnTo>
                    <a:pt x="3058" y="2806"/>
                  </a:lnTo>
                  <a:lnTo>
                    <a:pt x="3070" y="2802"/>
                  </a:lnTo>
                  <a:lnTo>
                    <a:pt x="3076" y="2798"/>
                  </a:lnTo>
                  <a:lnTo>
                    <a:pt x="3078" y="2794"/>
                  </a:lnTo>
                  <a:lnTo>
                    <a:pt x="3080" y="2786"/>
                  </a:lnTo>
                  <a:lnTo>
                    <a:pt x="3088" y="2778"/>
                  </a:lnTo>
                  <a:lnTo>
                    <a:pt x="3094" y="2770"/>
                  </a:lnTo>
                  <a:lnTo>
                    <a:pt x="3094" y="2768"/>
                  </a:lnTo>
                  <a:lnTo>
                    <a:pt x="3096" y="2766"/>
                  </a:lnTo>
                  <a:lnTo>
                    <a:pt x="3100" y="2762"/>
                  </a:lnTo>
                  <a:lnTo>
                    <a:pt x="3104" y="2760"/>
                  </a:lnTo>
                  <a:lnTo>
                    <a:pt x="3108" y="2760"/>
                  </a:lnTo>
                  <a:lnTo>
                    <a:pt x="3114" y="2760"/>
                  </a:lnTo>
                  <a:lnTo>
                    <a:pt x="3120" y="2762"/>
                  </a:lnTo>
                  <a:lnTo>
                    <a:pt x="3122" y="2762"/>
                  </a:lnTo>
                  <a:lnTo>
                    <a:pt x="3124" y="2762"/>
                  </a:lnTo>
                  <a:lnTo>
                    <a:pt x="3128" y="2760"/>
                  </a:lnTo>
                  <a:lnTo>
                    <a:pt x="3130" y="2760"/>
                  </a:lnTo>
                  <a:lnTo>
                    <a:pt x="3132" y="2764"/>
                  </a:lnTo>
                  <a:lnTo>
                    <a:pt x="3138" y="2770"/>
                  </a:lnTo>
                  <a:lnTo>
                    <a:pt x="3144" y="2778"/>
                  </a:lnTo>
                  <a:lnTo>
                    <a:pt x="3146" y="2782"/>
                  </a:lnTo>
                  <a:lnTo>
                    <a:pt x="3144" y="2790"/>
                  </a:lnTo>
                  <a:lnTo>
                    <a:pt x="3138" y="2800"/>
                  </a:lnTo>
                  <a:lnTo>
                    <a:pt x="3132" y="2806"/>
                  </a:lnTo>
                  <a:lnTo>
                    <a:pt x="3128" y="2810"/>
                  </a:lnTo>
                  <a:lnTo>
                    <a:pt x="3120" y="2816"/>
                  </a:lnTo>
                  <a:lnTo>
                    <a:pt x="3114" y="2820"/>
                  </a:lnTo>
                  <a:lnTo>
                    <a:pt x="3114" y="2822"/>
                  </a:lnTo>
                  <a:lnTo>
                    <a:pt x="3114" y="2824"/>
                  </a:lnTo>
                  <a:lnTo>
                    <a:pt x="3116" y="2826"/>
                  </a:lnTo>
                  <a:lnTo>
                    <a:pt x="3114" y="2828"/>
                  </a:lnTo>
                  <a:lnTo>
                    <a:pt x="3110" y="2832"/>
                  </a:lnTo>
                  <a:lnTo>
                    <a:pt x="3104" y="2834"/>
                  </a:lnTo>
                  <a:lnTo>
                    <a:pt x="3104" y="2836"/>
                  </a:lnTo>
                  <a:lnTo>
                    <a:pt x="3106" y="2836"/>
                  </a:lnTo>
                  <a:lnTo>
                    <a:pt x="3110" y="2840"/>
                  </a:lnTo>
                  <a:lnTo>
                    <a:pt x="3116" y="2844"/>
                  </a:lnTo>
                  <a:lnTo>
                    <a:pt x="3120" y="2850"/>
                  </a:lnTo>
                  <a:lnTo>
                    <a:pt x="3122" y="2854"/>
                  </a:lnTo>
                  <a:lnTo>
                    <a:pt x="3122" y="2858"/>
                  </a:lnTo>
                  <a:lnTo>
                    <a:pt x="3120" y="2862"/>
                  </a:lnTo>
                  <a:lnTo>
                    <a:pt x="3118" y="2864"/>
                  </a:lnTo>
                  <a:lnTo>
                    <a:pt x="3116" y="2862"/>
                  </a:lnTo>
                  <a:lnTo>
                    <a:pt x="3112" y="2860"/>
                  </a:lnTo>
                  <a:lnTo>
                    <a:pt x="3110" y="2862"/>
                  </a:lnTo>
                  <a:lnTo>
                    <a:pt x="3108" y="2864"/>
                  </a:lnTo>
                  <a:lnTo>
                    <a:pt x="3106" y="2868"/>
                  </a:lnTo>
                  <a:lnTo>
                    <a:pt x="3102" y="2868"/>
                  </a:lnTo>
                  <a:lnTo>
                    <a:pt x="3100" y="2876"/>
                  </a:lnTo>
                  <a:lnTo>
                    <a:pt x="3100" y="2880"/>
                  </a:lnTo>
                  <a:lnTo>
                    <a:pt x="3102" y="2882"/>
                  </a:lnTo>
                  <a:lnTo>
                    <a:pt x="3104" y="2882"/>
                  </a:lnTo>
                  <a:lnTo>
                    <a:pt x="3106" y="2880"/>
                  </a:lnTo>
                  <a:lnTo>
                    <a:pt x="3112" y="2878"/>
                  </a:lnTo>
                  <a:lnTo>
                    <a:pt x="3120" y="2874"/>
                  </a:lnTo>
                  <a:lnTo>
                    <a:pt x="3124" y="2874"/>
                  </a:lnTo>
                  <a:lnTo>
                    <a:pt x="3124" y="2872"/>
                  </a:lnTo>
                  <a:lnTo>
                    <a:pt x="3124" y="2868"/>
                  </a:lnTo>
                  <a:lnTo>
                    <a:pt x="3124" y="2866"/>
                  </a:lnTo>
                  <a:lnTo>
                    <a:pt x="3128" y="2866"/>
                  </a:lnTo>
                  <a:lnTo>
                    <a:pt x="3132" y="2866"/>
                  </a:lnTo>
                  <a:lnTo>
                    <a:pt x="3136" y="2864"/>
                  </a:lnTo>
                  <a:lnTo>
                    <a:pt x="3142" y="2856"/>
                  </a:lnTo>
                  <a:lnTo>
                    <a:pt x="3148" y="2848"/>
                  </a:lnTo>
                  <a:lnTo>
                    <a:pt x="3152" y="2844"/>
                  </a:lnTo>
                  <a:lnTo>
                    <a:pt x="3156" y="2840"/>
                  </a:lnTo>
                  <a:lnTo>
                    <a:pt x="3162" y="2836"/>
                  </a:lnTo>
                  <a:lnTo>
                    <a:pt x="3164" y="2834"/>
                  </a:lnTo>
                  <a:lnTo>
                    <a:pt x="3168" y="2832"/>
                  </a:lnTo>
                  <a:lnTo>
                    <a:pt x="3176" y="2830"/>
                  </a:lnTo>
                  <a:lnTo>
                    <a:pt x="3182" y="2830"/>
                  </a:lnTo>
                  <a:lnTo>
                    <a:pt x="3186" y="2828"/>
                  </a:lnTo>
                  <a:lnTo>
                    <a:pt x="3188" y="2826"/>
                  </a:lnTo>
                  <a:lnTo>
                    <a:pt x="3190" y="2822"/>
                  </a:lnTo>
                  <a:lnTo>
                    <a:pt x="3194" y="2822"/>
                  </a:lnTo>
                  <a:lnTo>
                    <a:pt x="3196" y="2824"/>
                  </a:lnTo>
                  <a:lnTo>
                    <a:pt x="3200" y="2822"/>
                  </a:lnTo>
                  <a:lnTo>
                    <a:pt x="3202" y="2820"/>
                  </a:lnTo>
                  <a:lnTo>
                    <a:pt x="3206" y="2820"/>
                  </a:lnTo>
                  <a:lnTo>
                    <a:pt x="3212" y="2820"/>
                  </a:lnTo>
                  <a:lnTo>
                    <a:pt x="3220" y="2818"/>
                  </a:lnTo>
                  <a:lnTo>
                    <a:pt x="3226" y="2816"/>
                  </a:lnTo>
                  <a:lnTo>
                    <a:pt x="3230" y="2812"/>
                  </a:lnTo>
                  <a:lnTo>
                    <a:pt x="3232" y="2808"/>
                  </a:lnTo>
                  <a:lnTo>
                    <a:pt x="3230" y="2812"/>
                  </a:lnTo>
                  <a:lnTo>
                    <a:pt x="3232" y="2818"/>
                  </a:lnTo>
                  <a:lnTo>
                    <a:pt x="3236" y="2824"/>
                  </a:lnTo>
                  <a:lnTo>
                    <a:pt x="3242" y="2828"/>
                  </a:lnTo>
                  <a:lnTo>
                    <a:pt x="3244" y="2830"/>
                  </a:lnTo>
                  <a:lnTo>
                    <a:pt x="3246" y="2828"/>
                  </a:lnTo>
                  <a:lnTo>
                    <a:pt x="3250" y="2828"/>
                  </a:lnTo>
                  <a:lnTo>
                    <a:pt x="3254" y="2828"/>
                  </a:lnTo>
                  <a:lnTo>
                    <a:pt x="3264" y="2832"/>
                  </a:lnTo>
                  <a:lnTo>
                    <a:pt x="3268" y="2836"/>
                  </a:lnTo>
                  <a:lnTo>
                    <a:pt x="3272" y="2840"/>
                  </a:lnTo>
                  <a:lnTo>
                    <a:pt x="3274" y="2846"/>
                  </a:lnTo>
                  <a:lnTo>
                    <a:pt x="3272" y="2850"/>
                  </a:lnTo>
                  <a:lnTo>
                    <a:pt x="3264" y="2868"/>
                  </a:lnTo>
                  <a:lnTo>
                    <a:pt x="3262" y="2876"/>
                  </a:lnTo>
                  <a:lnTo>
                    <a:pt x="3262" y="2878"/>
                  </a:lnTo>
                  <a:lnTo>
                    <a:pt x="3264" y="2880"/>
                  </a:lnTo>
                  <a:lnTo>
                    <a:pt x="3266" y="2884"/>
                  </a:lnTo>
                  <a:lnTo>
                    <a:pt x="3262" y="2886"/>
                  </a:lnTo>
                  <a:lnTo>
                    <a:pt x="3258" y="2892"/>
                  </a:lnTo>
                  <a:lnTo>
                    <a:pt x="3254" y="2900"/>
                  </a:lnTo>
                  <a:lnTo>
                    <a:pt x="3250" y="2906"/>
                  </a:lnTo>
                  <a:lnTo>
                    <a:pt x="3248" y="2910"/>
                  </a:lnTo>
                  <a:lnTo>
                    <a:pt x="3244" y="2914"/>
                  </a:lnTo>
                  <a:lnTo>
                    <a:pt x="3242" y="2914"/>
                  </a:lnTo>
                  <a:lnTo>
                    <a:pt x="3252" y="2916"/>
                  </a:lnTo>
                  <a:lnTo>
                    <a:pt x="3258" y="2918"/>
                  </a:lnTo>
                  <a:lnTo>
                    <a:pt x="3260" y="2918"/>
                  </a:lnTo>
                  <a:lnTo>
                    <a:pt x="3258" y="2920"/>
                  </a:lnTo>
                  <a:lnTo>
                    <a:pt x="3258" y="2922"/>
                  </a:lnTo>
                  <a:lnTo>
                    <a:pt x="3254" y="2924"/>
                  </a:lnTo>
                  <a:lnTo>
                    <a:pt x="3256" y="2926"/>
                  </a:lnTo>
                  <a:lnTo>
                    <a:pt x="3262" y="2928"/>
                  </a:lnTo>
                  <a:lnTo>
                    <a:pt x="3268" y="2928"/>
                  </a:lnTo>
                  <a:lnTo>
                    <a:pt x="3270" y="2930"/>
                  </a:lnTo>
                  <a:lnTo>
                    <a:pt x="3270" y="2932"/>
                  </a:lnTo>
                  <a:lnTo>
                    <a:pt x="3270" y="2934"/>
                  </a:lnTo>
                  <a:lnTo>
                    <a:pt x="3270" y="2938"/>
                  </a:lnTo>
                  <a:lnTo>
                    <a:pt x="3274" y="2936"/>
                  </a:lnTo>
                  <a:lnTo>
                    <a:pt x="3278" y="2934"/>
                  </a:lnTo>
                  <a:lnTo>
                    <a:pt x="3280" y="2930"/>
                  </a:lnTo>
                  <a:lnTo>
                    <a:pt x="3282" y="2924"/>
                  </a:lnTo>
                  <a:lnTo>
                    <a:pt x="3284" y="2922"/>
                  </a:lnTo>
                  <a:lnTo>
                    <a:pt x="3292" y="2926"/>
                  </a:lnTo>
                  <a:lnTo>
                    <a:pt x="3300" y="2934"/>
                  </a:lnTo>
                  <a:lnTo>
                    <a:pt x="3302" y="2934"/>
                  </a:lnTo>
                  <a:lnTo>
                    <a:pt x="3304" y="2930"/>
                  </a:lnTo>
                  <a:lnTo>
                    <a:pt x="3304" y="2928"/>
                  </a:lnTo>
                  <a:lnTo>
                    <a:pt x="3306" y="2926"/>
                  </a:lnTo>
                  <a:lnTo>
                    <a:pt x="3312" y="2928"/>
                  </a:lnTo>
                  <a:lnTo>
                    <a:pt x="3318" y="2930"/>
                  </a:lnTo>
                  <a:lnTo>
                    <a:pt x="3324" y="2930"/>
                  </a:lnTo>
                  <a:lnTo>
                    <a:pt x="3324" y="2934"/>
                  </a:lnTo>
                  <a:lnTo>
                    <a:pt x="3322" y="2934"/>
                  </a:lnTo>
                  <a:lnTo>
                    <a:pt x="3320" y="2938"/>
                  </a:lnTo>
                  <a:lnTo>
                    <a:pt x="3320" y="2942"/>
                  </a:lnTo>
                  <a:lnTo>
                    <a:pt x="3324" y="2948"/>
                  </a:lnTo>
                  <a:lnTo>
                    <a:pt x="3326" y="2954"/>
                  </a:lnTo>
                  <a:lnTo>
                    <a:pt x="3326" y="2958"/>
                  </a:lnTo>
                  <a:lnTo>
                    <a:pt x="3324" y="2960"/>
                  </a:lnTo>
                  <a:lnTo>
                    <a:pt x="3324" y="2962"/>
                  </a:lnTo>
                  <a:lnTo>
                    <a:pt x="3324" y="2966"/>
                  </a:lnTo>
                  <a:lnTo>
                    <a:pt x="3328" y="2970"/>
                  </a:lnTo>
                  <a:lnTo>
                    <a:pt x="3332" y="2974"/>
                  </a:lnTo>
                  <a:lnTo>
                    <a:pt x="3334" y="2976"/>
                  </a:lnTo>
                  <a:lnTo>
                    <a:pt x="3334" y="2980"/>
                  </a:lnTo>
                  <a:lnTo>
                    <a:pt x="3332" y="2982"/>
                  </a:lnTo>
                  <a:lnTo>
                    <a:pt x="3330" y="2980"/>
                  </a:lnTo>
                  <a:lnTo>
                    <a:pt x="3328" y="2976"/>
                  </a:lnTo>
                  <a:lnTo>
                    <a:pt x="3326" y="2974"/>
                  </a:lnTo>
                  <a:lnTo>
                    <a:pt x="3322" y="2974"/>
                  </a:lnTo>
                  <a:lnTo>
                    <a:pt x="3312" y="2974"/>
                  </a:lnTo>
                  <a:lnTo>
                    <a:pt x="3310" y="2974"/>
                  </a:lnTo>
                  <a:lnTo>
                    <a:pt x="3312" y="2978"/>
                  </a:lnTo>
                  <a:lnTo>
                    <a:pt x="3312" y="2980"/>
                  </a:lnTo>
                  <a:lnTo>
                    <a:pt x="3312" y="2982"/>
                  </a:lnTo>
                  <a:lnTo>
                    <a:pt x="3310" y="2982"/>
                  </a:lnTo>
                  <a:lnTo>
                    <a:pt x="3308" y="2980"/>
                  </a:lnTo>
                  <a:lnTo>
                    <a:pt x="3306" y="2980"/>
                  </a:lnTo>
                  <a:lnTo>
                    <a:pt x="3302" y="2984"/>
                  </a:lnTo>
                  <a:lnTo>
                    <a:pt x="3302" y="2988"/>
                  </a:lnTo>
                  <a:lnTo>
                    <a:pt x="3304" y="2992"/>
                  </a:lnTo>
                  <a:lnTo>
                    <a:pt x="3308" y="2994"/>
                  </a:lnTo>
                  <a:lnTo>
                    <a:pt x="3312" y="2992"/>
                  </a:lnTo>
                  <a:lnTo>
                    <a:pt x="3314" y="2992"/>
                  </a:lnTo>
                  <a:lnTo>
                    <a:pt x="3316" y="2998"/>
                  </a:lnTo>
                  <a:lnTo>
                    <a:pt x="3318" y="3014"/>
                  </a:lnTo>
                  <a:lnTo>
                    <a:pt x="3318" y="3020"/>
                  </a:lnTo>
                  <a:lnTo>
                    <a:pt x="3320" y="3022"/>
                  </a:lnTo>
                  <a:lnTo>
                    <a:pt x="3324" y="3026"/>
                  </a:lnTo>
                  <a:lnTo>
                    <a:pt x="3324" y="3028"/>
                  </a:lnTo>
                  <a:lnTo>
                    <a:pt x="3322" y="3030"/>
                  </a:lnTo>
                  <a:lnTo>
                    <a:pt x="3324" y="3034"/>
                  </a:lnTo>
                  <a:lnTo>
                    <a:pt x="3326" y="3038"/>
                  </a:lnTo>
                  <a:lnTo>
                    <a:pt x="3324" y="3042"/>
                  </a:lnTo>
                  <a:lnTo>
                    <a:pt x="3320" y="3046"/>
                  </a:lnTo>
                  <a:lnTo>
                    <a:pt x="3316" y="3054"/>
                  </a:lnTo>
                  <a:lnTo>
                    <a:pt x="3308" y="3070"/>
                  </a:lnTo>
                  <a:lnTo>
                    <a:pt x="3308" y="3076"/>
                  </a:lnTo>
                  <a:lnTo>
                    <a:pt x="3308" y="3078"/>
                  </a:lnTo>
                  <a:lnTo>
                    <a:pt x="3310" y="3082"/>
                  </a:lnTo>
                  <a:lnTo>
                    <a:pt x="3310" y="3084"/>
                  </a:lnTo>
                  <a:lnTo>
                    <a:pt x="3312" y="3088"/>
                  </a:lnTo>
                  <a:lnTo>
                    <a:pt x="3312" y="3092"/>
                  </a:lnTo>
                  <a:lnTo>
                    <a:pt x="3314" y="3096"/>
                  </a:lnTo>
                  <a:lnTo>
                    <a:pt x="3312" y="3096"/>
                  </a:lnTo>
                  <a:lnTo>
                    <a:pt x="3308" y="3096"/>
                  </a:lnTo>
                  <a:lnTo>
                    <a:pt x="3308" y="3100"/>
                  </a:lnTo>
                  <a:lnTo>
                    <a:pt x="3310" y="3104"/>
                  </a:lnTo>
                  <a:lnTo>
                    <a:pt x="3312" y="3104"/>
                  </a:lnTo>
                  <a:lnTo>
                    <a:pt x="3316" y="3104"/>
                  </a:lnTo>
                  <a:lnTo>
                    <a:pt x="3316" y="3110"/>
                  </a:lnTo>
                  <a:lnTo>
                    <a:pt x="3316" y="3116"/>
                  </a:lnTo>
                  <a:lnTo>
                    <a:pt x="3318" y="3118"/>
                  </a:lnTo>
                  <a:lnTo>
                    <a:pt x="3322" y="3116"/>
                  </a:lnTo>
                  <a:lnTo>
                    <a:pt x="3326" y="3110"/>
                  </a:lnTo>
                  <a:lnTo>
                    <a:pt x="3330" y="3104"/>
                  </a:lnTo>
                  <a:lnTo>
                    <a:pt x="3330" y="3106"/>
                  </a:lnTo>
                  <a:lnTo>
                    <a:pt x="3330" y="3110"/>
                  </a:lnTo>
                  <a:lnTo>
                    <a:pt x="3330" y="3112"/>
                  </a:lnTo>
                  <a:lnTo>
                    <a:pt x="3334" y="3110"/>
                  </a:lnTo>
                  <a:lnTo>
                    <a:pt x="3334" y="3108"/>
                  </a:lnTo>
                  <a:lnTo>
                    <a:pt x="3338" y="3102"/>
                  </a:lnTo>
                  <a:lnTo>
                    <a:pt x="3342" y="3098"/>
                  </a:lnTo>
                  <a:lnTo>
                    <a:pt x="3346" y="3094"/>
                  </a:lnTo>
                  <a:lnTo>
                    <a:pt x="3348" y="3094"/>
                  </a:lnTo>
                  <a:lnTo>
                    <a:pt x="3348" y="3096"/>
                  </a:lnTo>
                  <a:lnTo>
                    <a:pt x="3346" y="3100"/>
                  </a:lnTo>
                  <a:lnTo>
                    <a:pt x="3344" y="3106"/>
                  </a:lnTo>
                  <a:lnTo>
                    <a:pt x="3346" y="3108"/>
                  </a:lnTo>
                  <a:lnTo>
                    <a:pt x="3350" y="3110"/>
                  </a:lnTo>
                  <a:lnTo>
                    <a:pt x="3354" y="3108"/>
                  </a:lnTo>
                  <a:lnTo>
                    <a:pt x="3356" y="3106"/>
                  </a:lnTo>
                  <a:lnTo>
                    <a:pt x="3356" y="3104"/>
                  </a:lnTo>
                  <a:lnTo>
                    <a:pt x="3354" y="3096"/>
                  </a:lnTo>
                  <a:lnTo>
                    <a:pt x="3354" y="3094"/>
                  </a:lnTo>
                  <a:lnTo>
                    <a:pt x="3356" y="3092"/>
                  </a:lnTo>
                  <a:lnTo>
                    <a:pt x="3358" y="3092"/>
                  </a:lnTo>
                  <a:lnTo>
                    <a:pt x="3358" y="3094"/>
                  </a:lnTo>
                  <a:lnTo>
                    <a:pt x="3360" y="3102"/>
                  </a:lnTo>
                  <a:lnTo>
                    <a:pt x="3362" y="3100"/>
                  </a:lnTo>
                  <a:lnTo>
                    <a:pt x="3366" y="3096"/>
                  </a:lnTo>
                  <a:lnTo>
                    <a:pt x="3368" y="3094"/>
                  </a:lnTo>
                  <a:lnTo>
                    <a:pt x="3368" y="3092"/>
                  </a:lnTo>
                  <a:lnTo>
                    <a:pt x="3364" y="3088"/>
                  </a:lnTo>
                  <a:lnTo>
                    <a:pt x="3362" y="3086"/>
                  </a:lnTo>
                  <a:lnTo>
                    <a:pt x="3366" y="3084"/>
                  </a:lnTo>
                  <a:lnTo>
                    <a:pt x="3376" y="3084"/>
                  </a:lnTo>
                  <a:lnTo>
                    <a:pt x="3384" y="3086"/>
                  </a:lnTo>
                  <a:lnTo>
                    <a:pt x="3390" y="3090"/>
                  </a:lnTo>
                  <a:lnTo>
                    <a:pt x="3394" y="3090"/>
                  </a:lnTo>
                  <a:lnTo>
                    <a:pt x="3396" y="3088"/>
                  </a:lnTo>
                  <a:lnTo>
                    <a:pt x="3396" y="3084"/>
                  </a:lnTo>
                  <a:lnTo>
                    <a:pt x="3396" y="3082"/>
                  </a:lnTo>
                  <a:lnTo>
                    <a:pt x="3400" y="3078"/>
                  </a:lnTo>
                  <a:lnTo>
                    <a:pt x="3406" y="3076"/>
                  </a:lnTo>
                  <a:lnTo>
                    <a:pt x="3412" y="3078"/>
                  </a:lnTo>
                  <a:lnTo>
                    <a:pt x="3418" y="3078"/>
                  </a:lnTo>
                  <a:lnTo>
                    <a:pt x="3422" y="3076"/>
                  </a:lnTo>
                  <a:lnTo>
                    <a:pt x="3428" y="3070"/>
                  </a:lnTo>
                  <a:lnTo>
                    <a:pt x="3434" y="3058"/>
                  </a:lnTo>
                  <a:lnTo>
                    <a:pt x="3438" y="3044"/>
                  </a:lnTo>
                  <a:lnTo>
                    <a:pt x="3440" y="3032"/>
                  </a:lnTo>
                  <a:lnTo>
                    <a:pt x="3440" y="3026"/>
                  </a:lnTo>
                  <a:lnTo>
                    <a:pt x="3436" y="3026"/>
                  </a:lnTo>
                  <a:lnTo>
                    <a:pt x="3434" y="3026"/>
                  </a:lnTo>
                  <a:lnTo>
                    <a:pt x="3432" y="3018"/>
                  </a:lnTo>
                  <a:lnTo>
                    <a:pt x="3434" y="3008"/>
                  </a:lnTo>
                  <a:lnTo>
                    <a:pt x="3436" y="3002"/>
                  </a:lnTo>
                  <a:lnTo>
                    <a:pt x="3436" y="2994"/>
                  </a:lnTo>
                  <a:lnTo>
                    <a:pt x="3436" y="2980"/>
                  </a:lnTo>
                  <a:lnTo>
                    <a:pt x="3432" y="2964"/>
                  </a:lnTo>
                  <a:lnTo>
                    <a:pt x="3426" y="2948"/>
                  </a:lnTo>
                  <a:lnTo>
                    <a:pt x="3418" y="2934"/>
                  </a:lnTo>
                  <a:lnTo>
                    <a:pt x="3410" y="2922"/>
                  </a:lnTo>
                  <a:lnTo>
                    <a:pt x="3402" y="2910"/>
                  </a:lnTo>
                  <a:lnTo>
                    <a:pt x="3398" y="2902"/>
                  </a:lnTo>
                  <a:lnTo>
                    <a:pt x="3392" y="2886"/>
                  </a:lnTo>
                  <a:lnTo>
                    <a:pt x="3388" y="2882"/>
                  </a:lnTo>
                  <a:lnTo>
                    <a:pt x="3386" y="2880"/>
                  </a:lnTo>
                  <a:lnTo>
                    <a:pt x="3380" y="2876"/>
                  </a:lnTo>
                  <a:lnTo>
                    <a:pt x="3374" y="2866"/>
                  </a:lnTo>
                  <a:lnTo>
                    <a:pt x="3370" y="2862"/>
                  </a:lnTo>
                  <a:lnTo>
                    <a:pt x="3366" y="2858"/>
                  </a:lnTo>
                  <a:lnTo>
                    <a:pt x="3360" y="2856"/>
                  </a:lnTo>
                  <a:lnTo>
                    <a:pt x="3354" y="2856"/>
                  </a:lnTo>
                  <a:lnTo>
                    <a:pt x="3352" y="2852"/>
                  </a:lnTo>
                  <a:lnTo>
                    <a:pt x="3352" y="2850"/>
                  </a:lnTo>
                  <a:lnTo>
                    <a:pt x="3354" y="2848"/>
                  </a:lnTo>
                  <a:lnTo>
                    <a:pt x="3356" y="2848"/>
                  </a:lnTo>
                  <a:lnTo>
                    <a:pt x="3358" y="2848"/>
                  </a:lnTo>
                  <a:lnTo>
                    <a:pt x="3360" y="2848"/>
                  </a:lnTo>
                  <a:lnTo>
                    <a:pt x="3360" y="2838"/>
                  </a:lnTo>
                  <a:lnTo>
                    <a:pt x="3358" y="2830"/>
                  </a:lnTo>
                  <a:lnTo>
                    <a:pt x="3358" y="2826"/>
                  </a:lnTo>
                  <a:lnTo>
                    <a:pt x="3360" y="2822"/>
                  </a:lnTo>
                  <a:lnTo>
                    <a:pt x="3362" y="2822"/>
                  </a:lnTo>
                  <a:lnTo>
                    <a:pt x="3368" y="2820"/>
                  </a:lnTo>
                  <a:lnTo>
                    <a:pt x="3372" y="2818"/>
                  </a:lnTo>
                  <a:lnTo>
                    <a:pt x="3374" y="2814"/>
                  </a:lnTo>
                  <a:lnTo>
                    <a:pt x="3376" y="2810"/>
                  </a:lnTo>
                  <a:lnTo>
                    <a:pt x="3378" y="2808"/>
                  </a:lnTo>
                  <a:lnTo>
                    <a:pt x="3384" y="2810"/>
                  </a:lnTo>
                  <a:lnTo>
                    <a:pt x="3386" y="2810"/>
                  </a:lnTo>
                  <a:lnTo>
                    <a:pt x="3390" y="2810"/>
                  </a:lnTo>
                  <a:lnTo>
                    <a:pt x="3396" y="2806"/>
                  </a:lnTo>
                  <a:lnTo>
                    <a:pt x="3402" y="2800"/>
                  </a:lnTo>
                  <a:lnTo>
                    <a:pt x="3426" y="2776"/>
                  </a:lnTo>
                  <a:lnTo>
                    <a:pt x="3434" y="2768"/>
                  </a:lnTo>
                  <a:lnTo>
                    <a:pt x="3442" y="2766"/>
                  </a:lnTo>
                  <a:lnTo>
                    <a:pt x="3444" y="2764"/>
                  </a:lnTo>
                  <a:lnTo>
                    <a:pt x="3446" y="2762"/>
                  </a:lnTo>
                  <a:lnTo>
                    <a:pt x="3448" y="2754"/>
                  </a:lnTo>
                  <a:lnTo>
                    <a:pt x="3448" y="2746"/>
                  </a:lnTo>
                  <a:lnTo>
                    <a:pt x="3448" y="2738"/>
                  </a:lnTo>
                  <a:lnTo>
                    <a:pt x="3448" y="2734"/>
                  </a:lnTo>
                  <a:lnTo>
                    <a:pt x="3448" y="2732"/>
                  </a:lnTo>
                  <a:lnTo>
                    <a:pt x="3446" y="2730"/>
                  </a:lnTo>
                  <a:lnTo>
                    <a:pt x="3444" y="2728"/>
                  </a:lnTo>
                  <a:lnTo>
                    <a:pt x="3444" y="2724"/>
                  </a:lnTo>
                  <a:lnTo>
                    <a:pt x="3450" y="2714"/>
                  </a:lnTo>
                  <a:lnTo>
                    <a:pt x="3464" y="2694"/>
                  </a:lnTo>
                  <a:lnTo>
                    <a:pt x="3474" y="2684"/>
                  </a:lnTo>
                  <a:lnTo>
                    <a:pt x="3478" y="2682"/>
                  </a:lnTo>
                  <a:lnTo>
                    <a:pt x="3480" y="2684"/>
                  </a:lnTo>
                  <a:lnTo>
                    <a:pt x="3482" y="2684"/>
                  </a:lnTo>
                  <a:lnTo>
                    <a:pt x="3488" y="2682"/>
                  </a:lnTo>
                  <a:lnTo>
                    <a:pt x="3492" y="2678"/>
                  </a:lnTo>
                  <a:lnTo>
                    <a:pt x="3492" y="2674"/>
                  </a:lnTo>
                  <a:lnTo>
                    <a:pt x="3492" y="2666"/>
                  </a:lnTo>
                  <a:lnTo>
                    <a:pt x="3492" y="2664"/>
                  </a:lnTo>
                  <a:lnTo>
                    <a:pt x="3498" y="2664"/>
                  </a:lnTo>
                  <a:lnTo>
                    <a:pt x="3506" y="2666"/>
                  </a:lnTo>
                  <a:lnTo>
                    <a:pt x="3510" y="2664"/>
                  </a:lnTo>
                  <a:lnTo>
                    <a:pt x="3514" y="2658"/>
                  </a:lnTo>
                  <a:lnTo>
                    <a:pt x="3518" y="2650"/>
                  </a:lnTo>
                  <a:lnTo>
                    <a:pt x="3524" y="2640"/>
                  </a:lnTo>
                  <a:lnTo>
                    <a:pt x="3524" y="2632"/>
                  </a:lnTo>
                  <a:lnTo>
                    <a:pt x="3526" y="2628"/>
                  </a:lnTo>
                  <a:lnTo>
                    <a:pt x="3528" y="2626"/>
                  </a:lnTo>
                  <a:lnTo>
                    <a:pt x="3532" y="2626"/>
                  </a:lnTo>
                  <a:lnTo>
                    <a:pt x="3536" y="2626"/>
                  </a:lnTo>
                  <a:lnTo>
                    <a:pt x="3536" y="2628"/>
                  </a:lnTo>
                  <a:lnTo>
                    <a:pt x="3536" y="2634"/>
                  </a:lnTo>
                  <a:lnTo>
                    <a:pt x="3534" y="2638"/>
                  </a:lnTo>
                  <a:lnTo>
                    <a:pt x="3536" y="2638"/>
                  </a:lnTo>
                  <a:lnTo>
                    <a:pt x="3538" y="2638"/>
                  </a:lnTo>
                  <a:lnTo>
                    <a:pt x="3542" y="2636"/>
                  </a:lnTo>
                  <a:lnTo>
                    <a:pt x="3548" y="2632"/>
                  </a:lnTo>
                  <a:lnTo>
                    <a:pt x="3550" y="2632"/>
                  </a:lnTo>
                  <a:lnTo>
                    <a:pt x="3552" y="2634"/>
                  </a:lnTo>
                  <a:lnTo>
                    <a:pt x="3552" y="2638"/>
                  </a:lnTo>
                  <a:lnTo>
                    <a:pt x="3552" y="2646"/>
                  </a:lnTo>
                  <a:lnTo>
                    <a:pt x="3554" y="2648"/>
                  </a:lnTo>
                  <a:lnTo>
                    <a:pt x="3556" y="2650"/>
                  </a:lnTo>
                  <a:lnTo>
                    <a:pt x="3570" y="2654"/>
                  </a:lnTo>
                  <a:lnTo>
                    <a:pt x="3580" y="2660"/>
                  </a:lnTo>
                  <a:lnTo>
                    <a:pt x="3584" y="2660"/>
                  </a:lnTo>
                  <a:lnTo>
                    <a:pt x="3590" y="2658"/>
                  </a:lnTo>
                  <a:lnTo>
                    <a:pt x="3598" y="2656"/>
                  </a:lnTo>
                  <a:lnTo>
                    <a:pt x="3608" y="2652"/>
                  </a:lnTo>
                  <a:lnTo>
                    <a:pt x="3616" y="2650"/>
                  </a:lnTo>
                  <a:lnTo>
                    <a:pt x="3622" y="2644"/>
                  </a:lnTo>
                  <a:lnTo>
                    <a:pt x="3632" y="2638"/>
                  </a:lnTo>
                  <a:lnTo>
                    <a:pt x="3648" y="2628"/>
                  </a:lnTo>
                  <a:lnTo>
                    <a:pt x="3658" y="2620"/>
                  </a:lnTo>
                  <a:lnTo>
                    <a:pt x="3666" y="2610"/>
                  </a:lnTo>
                  <a:lnTo>
                    <a:pt x="3686" y="2584"/>
                  </a:lnTo>
                  <a:lnTo>
                    <a:pt x="3712" y="2550"/>
                  </a:lnTo>
                  <a:lnTo>
                    <a:pt x="3728" y="2530"/>
                  </a:lnTo>
                  <a:lnTo>
                    <a:pt x="3748" y="2508"/>
                  </a:lnTo>
                  <a:lnTo>
                    <a:pt x="3768" y="2488"/>
                  </a:lnTo>
                  <a:lnTo>
                    <a:pt x="3780" y="2468"/>
                  </a:lnTo>
                  <a:lnTo>
                    <a:pt x="3790" y="2454"/>
                  </a:lnTo>
                  <a:lnTo>
                    <a:pt x="3796" y="2440"/>
                  </a:lnTo>
                  <a:lnTo>
                    <a:pt x="3804" y="2418"/>
                  </a:lnTo>
                  <a:lnTo>
                    <a:pt x="3808" y="2408"/>
                  </a:lnTo>
                  <a:lnTo>
                    <a:pt x="3816" y="2400"/>
                  </a:lnTo>
                  <a:lnTo>
                    <a:pt x="3824" y="2394"/>
                  </a:lnTo>
                  <a:lnTo>
                    <a:pt x="3828" y="2388"/>
                  </a:lnTo>
                  <a:lnTo>
                    <a:pt x="3832" y="2378"/>
                  </a:lnTo>
                  <a:lnTo>
                    <a:pt x="3834" y="2372"/>
                  </a:lnTo>
                  <a:lnTo>
                    <a:pt x="3838" y="2366"/>
                  </a:lnTo>
                  <a:lnTo>
                    <a:pt x="3844" y="2358"/>
                  </a:lnTo>
                  <a:lnTo>
                    <a:pt x="3854" y="2346"/>
                  </a:lnTo>
                  <a:lnTo>
                    <a:pt x="3860" y="2340"/>
                  </a:lnTo>
                  <a:lnTo>
                    <a:pt x="3866" y="2334"/>
                  </a:lnTo>
                  <a:lnTo>
                    <a:pt x="3874" y="2316"/>
                  </a:lnTo>
                  <a:lnTo>
                    <a:pt x="3880" y="2296"/>
                  </a:lnTo>
                  <a:lnTo>
                    <a:pt x="3882" y="2276"/>
                  </a:lnTo>
                  <a:lnTo>
                    <a:pt x="3884" y="2256"/>
                  </a:lnTo>
                  <a:lnTo>
                    <a:pt x="3884" y="2238"/>
                  </a:lnTo>
                  <a:lnTo>
                    <a:pt x="3882" y="2224"/>
                  </a:lnTo>
                  <a:lnTo>
                    <a:pt x="3880" y="2212"/>
                  </a:lnTo>
                  <a:lnTo>
                    <a:pt x="3878" y="2204"/>
                  </a:lnTo>
                  <a:lnTo>
                    <a:pt x="3878" y="2198"/>
                  </a:lnTo>
                  <a:lnTo>
                    <a:pt x="3880" y="2192"/>
                  </a:lnTo>
                  <a:lnTo>
                    <a:pt x="3882" y="2188"/>
                  </a:lnTo>
                  <a:lnTo>
                    <a:pt x="3888" y="2178"/>
                  </a:lnTo>
                  <a:lnTo>
                    <a:pt x="3892" y="2170"/>
                  </a:lnTo>
                  <a:lnTo>
                    <a:pt x="3896" y="2160"/>
                  </a:lnTo>
                  <a:lnTo>
                    <a:pt x="3898" y="2150"/>
                  </a:lnTo>
                  <a:lnTo>
                    <a:pt x="3904" y="2142"/>
                  </a:lnTo>
                  <a:lnTo>
                    <a:pt x="3914" y="2128"/>
                  </a:lnTo>
                  <a:lnTo>
                    <a:pt x="3920" y="2122"/>
                  </a:lnTo>
                  <a:lnTo>
                    <a:pt x="3922" y="2116"/>
                  </a:lnTo>
                  <a:lnTo>
                    <a:pt x="3920" y="2110"/>
                  </a:lnTo>
                  <a:lnTo>
                    <a:pt x="3916" y="2104"/>
                  </a:lnTo>
                  <a:lnTo>
                    <a:pt x="3910" y="2098"/>
                  </a:lnTo>
                  <a:lnTo>
                    <a:pt x="3908" y="2094"/>
                  </a:lnTo>
                  <a:lnTo>
                    <a:pt x="3908" y="2090"/>
                  </a:lnTo>
                  <a:lnTo>
                    <a:pt x="3910" y="2086"/>
                  </a:lnTo>
                  <a:lnTo>
                    <a:pt x="3910" y="2078"/>
                  </a:lnTo>
                  <a:lnTo>
                    <a:pt x="3910" y="2072"/>
                  </a:lnTo>
                  <a:lnTo>
                    <a:pt x="3906" y="2066"/>
                  </a:lnTo>
                  <a:lnTo>
                    <a:pt x="3904" y="2062"/>
                  </a:lnTo>
                  <a:lnTo>
                    <a:pt x="3906" y="2058"/>
                  </a:lnTo>
                  <a:lnTo>
                    <a:pt x="3914" y="2052"/>
                  </a:lnTo>
                  <a:lnTo>
                    <a:pt x="3918" y="2050"/>
                  </a:lnTo>
                  <a:lnTo>
                    <a:pt x="3920" y="2046"/>
                  </a:lnTo>
                  <a:lnTo>
                    <a:pt x="3918" y="2042"/>
                  </a:lnTo>
                  <a:lnTo>
                    <a:pt x="3910" y="2034"/>
                  </a:lnTo>
                  <a:lnTo>
                    <a:pt x="3892" y="2020"/>
                  </a:lnTo>
                  <a:lnTo>
                    <a:pt x="3880" y="2010"/>
                  </a:lnTo>
                  <a:lnTo>
                    <a:pt x="3864" y="1990"/>
                  </a:lnTo>
                  <a:lnTo>
                    <a:pt x="3858" y="1986"/>
                  </a:lnTo>
                  <a:lnTo>
                    <a:pt x="3854" y="1984"/>
                  </a:lnTo>
                  <a:lnTo>
                    <a:pt x="3842" y="1984"/>
                  </a:lnTo>
                  <a:lnTo>
                    <a:pt x="3832" y="1986"/>
                  </a:lnTo>
                  <a:lnTo>
                    <a:pt x="3826" y="1986"/>
                  </a:lnTo>
                  <a:lnTo>
                    <a:pt x="3820" y="1984"/>
                  </a:lnTo>
                  <a:lnTo>
                    <a:pt x="3814" y="1982"/>
                  </a:lnTo>
                  <a:lnTo>
                    <a:pt x="3812" y="1984"/>
                  </a:lnTo>
                  <a:lnTo>
                    <a:pt x="3808" y="1996"/>
                  </a:lnTo>
                  <a:lnTo>
                    <a:pt x="3804" y="2004"/>
                  </a:lnTo>
                  <a:lnTo>
                    <a:pt x="3800" y="2012"/>
                  </a:lnTo>
                  <a:lnTo>
                    <a:pt x="3792" y="2018"/>
                  </a:lnTo>
                  <a:lnTo>
                    <a:pt x="3780" y="2024"/>
                  </a:lnTo>
                  <a:lnTo>
                    <a:pt x="3772" y="2026"/>
                  </a:lnTo>
                  <a:lnTo>
                    <a:pt x="3766" y="2026"/>
                  </a:lnTo>
                  <a:lnTo>
                    <a:pt x="3764" y="2024"/>
                  </a:lnTo>
                  <a:lnTo>
                    <a:pt x="3762" y="2022"/>
                  </a:lnTo>
                  <a:lnTo>
                    <a:pt x="3760" y="2018"/>
                  </a:lnTo>
                  <a:lnTo>
                    <a:pt x="3762" y="2014"/>
                  </a:lnTo>
                  <a:lnTo>
                    <a:pt x="3764" y="2002"/>
                  </a:lnTo>
                  <a:lnTo>
                    <a:pt x="3768" y="1992"/>
                  </a:lnTo>
                  <a:lnTo>
                    <a:pt x="3772" y="1984"/>
                  </a:lnTo>
                  <a:lnTo>
                    <a:pt x="3770" y="1982"/>
                  </a:lnTo>
                  <a:lnTo>
                    <a:pt x="3768" y="1980"/>
                  </a:lnTo>
                  <a:lnTo>
                    <a:pt x="3766" y="1980"/>
                  </a:lnTo>
                  <a:lnTo>
                    <a:pt x="3760" y="1982"/>
                  </a:lnTo>
                  <a:lnTo>
                    <a:pt x="3750" y="1986"/>
                  </a:lnTo>
                  <a:lnTo>
                    <a:pt x="3746" y="1992"/>
                  </a:lnTo>
                  <a:lnTo>
                    <a:pt x="3746" y="1996"/>
                  </a:lnTo>
                  <a:lnTo>
                    <a:pt x="3748" y="2000"/>
                  </a:lnTo>
                  <a:lnTo>
                    <a:pt x="3750" y="2002"/>
                  </a:lnTo>
                  <a:lnTo>
                    <a:pt x="3750" y="2004"/>
                  </a:lnTo>
                  <a:lnTo>
                    <a:pt x="3746" y="2008"/>
                  </a:lnTo>
                  <a:lnTo>
                    <a:pt x="3738" y="2008"/>
                  </a:lnTo>
                  <a:lnTo>
                    <a:pt x="3732" y="2008"/>
                  </a:lnTo>
                  <a:lnTo>
                    <a:pt x="3730" y="2008"/>
                  </a:lnTo>
                  <a:lnTo>
                    <a:pt x="3728" y="2006"/>
                  </a:lnTo>
                  <a:lnTo>
                    <a:pt x="3728" y="2002"/>
                  </a:lnTo>
                  <a:lnTo>
                    <a:pt x="3730" y="1994"/>
                  </a:lnTo>
                  <a:lnTo>
                    <a:pt x="3734" y="1986"/>
                  </a:lnTo>
                  <a:lnTo>
                    <a:pt x="3736" y="1976"/>
                  </a:lnTo>
                  <a:lnTo>
                    <a:pt x="3736" y="1972"/>
                  </a:lnTo>
                  <a:lnTo>
                    <a:pt x="3734" y="1968"/>
                  </a:lnTo>
                  <a:lnTo>
                    <a:pt x="3732" y="1966"/>
                  </a:lnTo>
                  <a:lnTo>
                    <a:pt x="3728" y="1962"/>
                  </a:lnTo>
                  <a:lnTo>
                    <a:pt x="3722" y="1962"/>
                  </a:lnTo>
                  <a:lnTo>
                    <a:pt x="3714" y="1960"/>
                  </a:lnTo>
                  <a:lnTo>
                    <a:pt x="3696" y="1962"/>
                  </a:lnTo>
                  <a:lnTo>
                    <a:pt x="3682" y="1960"/>
                  </a:lnTo>
                  <a:lnTo>
                    <a:pt x="3672" y="1958"/>
                  </a:lnTo>
                  <a:lnTo>
                    <a:pt x="3666" y="1954"/>
                  </a:lnTo>
                  <a:lnTo>
                    <a:pt x="3666" y="1950"/>
                  </a:lnTo>
                  <a:lnTo>
                    <a:pt x="3666" y="1948"/>
                  </a:lnTo>
                  <a:lnTo>
                    <a:pt x="3674" y="1938"/>
                  </a:lnTo>
                  <a:lnTo>
                    <a:pt x="3686" y="1928"/>
                  </a:lnTo>
                  <a:lnTo>
                    <a:pt x="3706" y="1912"/>
                  </a:lnTo>
                  <a:lnTo>
                    <a:pt x="3746" y="1886"/>
                  </a:lnTo>
                  <a:lnTo>
                    <a:pt x="3768" y="1868"/>
                  </a:lnTo>
                  <a:lnTo>
                    <a:pt x="3776" y="1862"/>
                  </a:lnTo>
                  <a:lnTo>
                    <a:pt x="3782" y="1852"/>
                  </a:lnTo>
                  <a:lnTo>
                    <a:pt x="3788" y="1844"/>
                  </a:lnTo>
                  <a:lnTo>
                    <a:pt x="3794" y="1832"/>
                  </a:lnTo>
                  <a:lnTo>
                    <a:pt x="3802" y="1818"/>
                  </a:lnTo>
                  <a:lnTo>
                    <a:pt x="3812" y="1808"/>
                  </a:lnTo>
                  <a:lnTo>
                    <a:pt x="3824" y="1800"/>
                  </a:lnTo>
                  <a:lnTo>
                    <a:pt x="3838" y="1790"/>
                  </a:lnTo>
                  <a:lnTo>
                    <a:pt x="3852" y="1782"/>
                  </a:lnTo>
                  <a:lnTo>
                    <a:pt x="3866" y="1772"/>
                  </a:lnTo>
                  <a:lnTo>
                    <a:pt x="3878" y="1760"/>
                  </a:lnTo>
                  <a:lnTo>
                    <a:pt x="3882" y="1752"/>
                  </a:lnTo>
                  <a:lnTo>
                    <a:pt x="3886" y="1746"/>
                  </a:lnTo>
                  <a:lnTo>
                    <a:pt x="3894" y="1728"/>
                  </a:lnTo>
                  <a:lnTo>
                    <a:pt x="3908" y="1712"/>
                  </a:lnTo>
                  <a:lnTo>
                    <a:pt x="3926" y="1696"/>
                  </a:lnTo>
                  <a:lnTo>
                    <a:pt x="3944" y="1682"/>
                  </a:lnTo>
                  <a:lnTo>
                    <a:pt x="3966" y="1672"/>
                  </a:lnTo>
                  <a:lnTo>
                    <a:pt x="3986" y="1664"/>
                  </a:lnTo>
                  <a:lnTo>
                    <a:pt x="4006" y="1660"/>
                  </a:lnTo>
                  <a:lnTo>
                    <a:pt x="4014" y="1660"/>
                  </a:lnTo>
                  <a:lnTo>
                    <a:pt x="4022" y="1662"/>
                  </a:lnTo>
                  <a:lnTo>
                    <a:pt x="4036" y="1664"/>
                  </a:lnTo>
                  <a:lnTo>
                    <a:pt x="4048" y="1666"/>
                  </a:lnTo>
                  <a:lnTo>
                    <a:pt x="4068" y="1664"/>
                  </a:lnTo>
                  <a:lnTo>
                    <a:pt x="4082" y="1664"/>
                  </a:lnTo>
                  <a:lnTo>
                    <a:pt x="4090" y="1666"/>
                  </a:lnTo>
                  <a:lnTo>
                    <a:pt x="4098" y="1670"/>
                  </a:lnTo>
                  <a:lnTo>
                    <a:pt x="4104" y="1672"/>
                  </a:lnTo>
                  <a:lnTo>
                    <a:pt x="4108" y="1672"/>
                  </a:lnTo>
                  <a:lnTo>
                    <a:pt x="4110" y="1670"/>
                  </a:lnTo>
                  <a:lnTo>
                    <a:pt x="4112" y="1666"/>
                  </a:lnTo>
                  <a:lnTo>
                    <a:pt x="4116" y="1662"/>
                  </a:lnTo>
                  <a:lnTo>
                    <a:pt x="4124" y="1660"/>
                  </a:lnTo>
                  <a:lnTo>
                    <a:pt x="4136" y="1658"/>
                  </a:lnTo>
                  <a:lnTo>
                    <a:pt x="4154" y="1660"/>
                  </a:lnTo>
                  <a:lnTo>
                    <a:pt x="4188" y="1668"/>
                  </a:lnTo>
                  <a:lnTo>
                    <a:pt x="4200" y="1670"/>
                  </a:lnTo>
                  <a:lnTo>
                    <a:pt x="4208" y="1670"/>
                  </a:lnTo>
                  <a:lnTo>
                    <a:pt x="4214" y="1670"/>
                  </a:lnTo>
                  <a:lnTo>
                    <a:pt x="4220" y="1666"/>
                  </a:lnTo>
                  <a:lnTo>
                    <a:pt x="4224" y="1658"/>
                  </a:lnTo>
                  <a:lnTo>
                    <a:pt x="4228" y="1648"/>
                  </a:lnTo>
                  <a:lnTo>
                    <a:pt x="4230" y="1646"/>
                  </a:lnTo>
                  <a:lnTo>
                    <a:pt x="4236" y="1644"/>
                  </a:lnTo>
                  <a:lnTo>
                    <a:pt x="4250" y="1642"/>
                  </a:lnTo>
                  <a:lnTo>
                    <a:pt x="4272" y="1642"/>
                  </a:lnTo>
                  <a:lnTo>
                    <a:pt x="4294" y="1644"/>
                  </a:lnTo>
                  <a:lnTo>
                    <a:pt x="4314" y="1648"/>
                  </a:lnTo>
                  <a:lnTo>
                    <a:pt x="4322" y="1652"/>
                  </a:lnTo>
                  <a:lnTo>
                    <a:pt x="4328" y="1656"/>
                  </a:lnTo>
                  <a:lnTo>
                    <a:pt x="4330" y="1660"/>
                  </a:lnTo>
                  <a:lnTo>
                    <a:pt x="4330" y="1664"/>
                  </a:lnTo>
                  <a:lnTo>
                    <a:pt x="4328" y="1670"/>
                  </a:lnTo>
                  <a:lnTo>
                    <a:pt x="4320" y="1676"/>
                  </a:lnTo>
                  <a:lnTo>
                    <a:pt x="4314" y="1682"/>
                  </a:lnTo>
                  <a:lnTo>
                    <a:pt x="4312" y="1686"/>
                  </a:lnTo>
                  <a:lnTo>
                    <a:pt x="4312" y="1688"/>
                  </a:lnTo>
                  <a:lnTo>
                    <a:pt x="4314" y="1690"/>
                  </a:lnTo>
                  <a:lnTo>
                    <a:pt x="4324" y="1692"/>
                  </a:lnTo>
                  <a:lnTo>
                    <a:pt x="4340" y="1690"/>
                  </a:lnTo>
                  <a:lnTo>
                    <a:pt x="4358" y="1688"/>
                  </a:lnTo>
                  <a:lnTo>
                    <a:pt x="4374" y="1684"/>
                  </a:lnTo>
                  <a:lnTo>
                    <a:pt x="4386" y="1680"/>
                  </a:lnTo>
                  <a:lnTo>
                    <a:pt x="4394" y="1676"/>
                  </a:lnTo>
                  <a:lnTo>
                    <a:pt x="4398" y="1670"/>
                  </a:lnTo>
                  <a:lnTo>
                    <a:pt x="4404" y="1670"/>
                  </a:lnTo>
                  <a:lnTo>
                    <a:pt x="4410" y="1674"/>
                  </a:lnTo>
                  <a:lnTo>
                    <a:pt x="4418" y="1678"/>
                  </a:lnTo>
                  <a:lnTo>
                    <a:pt x="4426" y="1682"/>
                  </a:lnTo>
                  <a:lnTo>
                    <a:pt x="4436" y="1684"/>
                  </a:lnTo>
                  <a:lnTo>
                    <a:pt x="4448" y="1682"/>
                  </a:lnTo>
                  <a:lnTo>
                    <a:pt x="4454" y="1680"/>
                  </a:lnTo>
                  <a:lnTo>
                    <a:pt x="4462" y="1676"/>
                  </a:lnTo>
                  <a:lnTo>
                    <a:pt x="4466" y="1672"/>
                  </a:lnTo>
                  <a:lnTo>
                    <a:pt x="4468" y="1668"/>
                  </a:lnTo>
                  <a:lnTo>
                    <a:pt x="4468" y="1664"/>
                  </a:lnTo>
                  <a:lnTo>
                    <a:pt x="4466" y="1660"/>
                  </a:lnTo>
                  <a:lnTo>
                    <a:pt x="4458" y="1652"/>
                  </a:lnTo>
                  <a:lnTo>
                    <a:pt x="4448" y="1646"/>
                  </a:lnTo>
                  <a:lnTo>
                    <a:pt x="4442" y="1642"/>
                  </a:lnTo>
                  <a:lnTo>
                    <a:pt x="4440" y="1636"/>
                  </a:lnTo>
                  <a:lnTo>
                    <a:pt x="4438" y="1632"/>
                  </a:lnTo>
                  <a:lnTo>
                    <a:pt x="4438" y="1626"/>
                  </a:lnTo>
                  <a:lnTo>
                    <a:pt x="4440" y="1618"/>
                  </a:lnTo>
                  <a:lnTo>
                    <a:pt x="4446" y="1612"/>
                  </a:lnTo>
                  <a:lnTo>
                    <a:pt x="4456" y="1602"/>
                  </a:lnTo>
                  <a:lnTo>
                    <a:pt x="4468" y="1592"/>
                  </a:lnTo>
                  <a:lnTo>
                    <a:pt x="4496" y="1572"/>
                  </a:lnTo>
                  <a:lnTo>
                    <a:pt x="4514" y="1556"/>
                  </a:lnTo>
                  <a:lnTo>
                    <a:pt x="4536" y="1530"/>
                  </a:lnTo>
                  <a:lnTo>
                    <a:pt x="4546" y="1522"/>
                  </a:lnTo>
                  <a:lnTo>
                    <a:pt x="4562" y="1514"/>
                  </a:lnTo>
                  <a:lnTo>
                    <a:pt x="4584" y="1508"/>
                  </a:lnTo>
                  <a:lnTo>
                    <a:pt x="4616" y="1502"/>
                  </a:lnTo>
                  <a:lnTo>
                    <a:pt x="4630" y="1502"/>
                  </a:lnTo>
                  <a:lnTo>
                    <a:pt x="4642" y="1504"/>
                  </a:lnTo>
                  <a:lnTo>
                    <a:pt x="4650" y="1508"/>
                  </a:lnTo>
                  <a:lnTo>
                    <a:pt x="4656" y="1514"/>
                  </a:lnTo>
                  <a:lnTo>
                    <a:pt x="4660" y="1520"/>
                  </a:lnTo>
                  <a:lnTo>
                    <a:pt x="4664" y="1528"/>
                  </a:lnTo>
                  <a:lnTo>
                    <a:pt x="4664" y="1546"/>
                  </a:lnTo>
                  <a:lnTo>
                    <a:pt x="4666" y="1562"/>
                  </a:lnTo>
                  <a:lnTo>
                    <a:pt x="4666" y="1568"/>
                  </a:lnTo>
                  <a:lnTo>
                    <a:pt x="4668" y="1574"/>
                  </a:lnTo>
                  <a:lnTo>
                    <a:pt x="4672" y="1578"/>
                  </a:lnTo>
                  <a:lnTo>
                    <a:pt x="4676" y="1580"/>
                  </a:lnTo>
                  <a:lnTo>
                    <a:pt x="4684" y="1578"/>
                  </a:lnTo>
                  <a:lnTo>
                    <a:pt x="4694" y="1574"/>
                  </a:lnTo>
                  <a:lnTo>
                    <a:pt x="4714" y="1562"/>
                  </a:lnTo>
                  <a:lnTo>
                    <a:pt x="4728" y="1550"/>
                  </a:lnTo>
                  <a:lnTo>
                    <a:pt x="4738" y="1540"/>
                  </a:lnTo>
                  <a:lnTo>
                    <a:pt x="4746" y="1530"/>
                  </a:lnTo>
                  <a:lnTo>
                    <a:pt x="4752" y="1524"/>
                  </a:lnTo>
                  <a:lnTo>
                    <a:pt x="4758" y="1520"/>
                  </a:lnTo>
                  <a:lnTo>
                    <a:pt x="4766" y="1518"/>
                  </a:lnTo>
                  <a:lnTo>
                    <a:pt x="4778" y="1520"/>
                  </a:lnTo>
                  <a:lnTo>
                    <a:pt x="4784" y="1522"/>
                  </a:lnTo>
                  <a:lnTo>
                    <a:pt x="4788" y="1520"/>
                  </a:lnTo>
                  <a:lnTo>
                    <a:pt x="4790" y="1518"/>
                  </a:lnTo>
                  <a:lnTo>
                    <a:pt x="4792" y="1514"/>
                  </a:lnTo>
                  <a:lnTo>
                    <a:pt x="4790" y="1502"/>
                  </a:lnTo>
                  <a:lnTo>
                    <a:pt x="4788" y="1486"/>
                  </a:lnTo>
                  <a:lnTo>
                    <a:pt x="4788" y="1472"/>
                  </a:lnTo>
                  <a:lnTo>
                    <a:pt x="4790" y="1464"/>
                  </a:lnTo>
                  <a:lnTo>
                    <a:pt x="4792" y="1458"/>
                  </a:lnTo>
                  <a:lnTo>
                    <a:pt x="4796" y="1452"/>
                  </a:lnTo>
                  <a:lnTo>
                    <a:pt x="4802" y="1448"/>
                  </a:lnTo>
                  <a:lnTo>
                    <a:pt x="4812" y="1446"/>
                  </a:lnTo>
                  <a:lnTo>
                    <a:pt x="4824" y="1446"/>
                  </a:lnTo>
                  <a:lnTo>
                    <a:pt x="4854" y="1446"/>
                  </a:lnTo>
                  <a:lnTo>
                    <a:pt x="4856" y="1448"/>
                  </a:lnTo>
                  <a:lnTo>
                    <a:pt x="4858" y="1448"/>
                  </a:lnTo>
                  <a:lnTo>
                    <a:pt x="4854" y="1452"/>
                  </a:lnTo>
                  <a:lnTo>
                    <a:pt x="4848" y="1460"/>
                  </a:lnTo>
                  <a:lnTo>
                    <a:pt x="4838" y="1472"/>
                  </a:lnTo>
                  <a:lnTo>
                    <a:pt x="4830" y="1490"/>
                  </a:lnTo>
                  <a:lnTo>
                    <a:pt x="4828" y="1500"/>
                  </a:lnTo>
                  <a:lnTo>
                    <a:pt x="4824" y="1512"/>
                  </a:lnTo>
                  <a:lnTo>
                    <a:pt x="4822" y="1526"/>
                  </a:lnTo>
                  <a:lnTo>
                    <a:pt x="4818" y="1536"/>
                  </a:lnTo>
                  <a:lnTo>
                    <a:pt x="4814" y="1544"/>
                  </a:lnTo>
                  <a:lnTo>
                    <a:pt x="4810" y="1552"/>
                  </a:lnTo>
                  <a:lnTo>
                    <a:pt x="4798" y="1564"/>
                  </a:lnTo>
                  <a:lnTo>
                    <a:pt x="4784" y="1572"/>
                  </a:lnTo>
                  <a:lnTo>
                    <a:pt x="4766" y="1582"/>
                  </a:lnTo>
                  <a:lnTo>
                    <a:pt x="4748" y="1594"/>
                  </a:lnTo>
                  <a:lnTo>
                    <a:pt x="4726" y="1612"/>
                  </a:lnTo>
                  <a:lnTo>
                    <a:pt x="4716" y="1622"/>
                  </a:lnTo>
                  <a:lnTo>
                    <a:pt x="4704" y="1636"/>
                  </a:lnTo>
                  <a:lnTo>
                    <a:pt x="4664" y="1686"/>
                  </a:lnTo>
                  <a:lnTo>
                    <a:pt x="4646" y="1706"/>
                  </a:lnTo>
                  <a:lnTo>
                    <a:pt x="4630" y="1722"/>
                  </a:lnTo>
                  <a:lnTo>
                    <a:pt x="4614" y="1734"/>
                  </a:lnTo>
                  <a:lnTo>
                    <a:pt x="4600" y="1744"/>
                  </a:lnTo>
                  <a:lnTo>
                    <a:pt x="4584" y="1752"/>
                  </a:lnTo>
                  <a:lnTo>
                    <a:pt x="4568" y="1756"/>
                  </a:lnTo>
                  <a:lnTo>
                    <a:pt x="4554" y="1760"/>
                  </a:lnTo>
                  <a:lnTo>
                    <a:pt x="4546" y="1764"/>
                  </a:lnTo>
                  <a:lnTo>
                    <a:pt x="4544" y="1770"/>
                  </a:lnTo>
                  <a:lnTo>
                    <a:pt x="4542" y="1776"/>
                  </a:lnTo>
                  <a:lnTo>
                    <a:pt x="4542" y="1784"/>
                  </a:lnTo>
                  <a:lnTo>
                    <a:pt x="4540" y="1792"/>
                  </a:lnTo>
                  <a:lnTo>
                    <a:pt x="4532" y="1802"/>
                  </a:lnTo>
                  <a:lnTo>
                    <a:pt x="4520" y="1812"/>
                  </a:lnTo>
                  <a:lnTo>
                    <a:pt x="4514" y="1820"/>
                  </a:lnTo>
                  <a:lnTo>
                    <a:pt x="4508" y="1828"/>
                  </a:lnTo>
                  <a:lnTo>
                    <a:pt x="4502" y="1840"/>
                  </a:lnTo>
                  <a:lnTo>
                    <a:pt x="4498" y="1854"/>
                  </a:lnTo>
                  <a:lnTo>
                    <a:pt x="4496" y="1868"/>
                  </a:lnTo>
                  <a:lnTo>
                    <a:pt x="4494" y="1886"/>
                  </a:lnTo>
                  <a:lnTo>
                    <a:pt x="4494" y="1922"/>
                  </a:lnTo>
                  <a:lnTo>
                    <a:pt x="4496" y="1962"/>
                  </a:lnTo>
                  <a:lnTo>
                    <a:pt x="4502" y="2006"/>
                  </a:lnTo>
                  <a:lnTo>
                    <a:pt x="4508" y="2050"/>
                  </a:lnTo>
                  <a:lnTo>
                    <a:pt x="4518" y="2092"/>
                  </a:lnTo>
                  <a:lnTo>
                    <a:pt x="4520" y="2110"/>
                  </a:lnTo>
                  <a:lnTo>
                    <a:pt x="4522" y="2132"/>
                  </a:lnTo>
                  <a:lnTo>
                    <a:pt x="4526" y="2152"/>
                  </a:lnTo>
                  <a:lnTo>
                    <a:pt x="4530" y="2168"/>
                  </a:lnTo>
                  <a:lnTo>
                    <a:pt x="4532" y="2172"/>
                  </a:lnTo>
                  <a:lnTo>
                    <a:pt x="4536" y="2176"/>
                  </a:lnTo>
                  <a:lnTo>
                    <a:pt x="4542" y="2178"/>
                  </a:lnTo>
                  <a:lnTo>
                    <a:pt x="4548" y="2176"/>
                  </a:lnTo>
                  <a:lnTo>
                    <a:pt x="4556" y="2172"/>
                  </a:lnTo>
                  <a:lnTo>
                    <a:pt x="4564" y="2164"/>
                  </a:lnTo>
                  <a:lnTo>
                    <a:pt x="4574" y="2152"/>
                  </a:lnTo>
                  <a:lnTo>
                    <a:pt x="4588" y="2136"/>
                  </a:lnTo>
                  <a:lnTo>
                    <a:pt x="4594" y="2124"/>
                  </a:lnTo>
                  <a:lnTo>
                    <a:pt x="4600" y="2114"/>
                  </a:lnTo>
                  <a:lnTo>
                    <a:pt x="4608" y="2094"/>
                  </a:lnTo>
                  <a:lnTo>
                    <a:pt x="4610" y="2080"/>
                  </a:lnTo>
                  <a:lnTo>
                    <a:pt x="4612" y="2068"/>
                  </a:lnTo>
                  <a:lnTo>
                    <a:pt x="4612" y="2060"/>
                  </a:lnTo>
                  <a:lnTo>
                    <a:pt x="4614" y="2056"/>
                  </a:lnTo>
                  <a:lnTo>
                    <a:pt x="4618" y="2054"/>
                  </a:lnTo>
                  <a:lnTo>
                    <a:pt x="4626" y="2050"/>
                  </a:lnTo>
                  <a:lnTo>
                    <a:pt x="4644" y="2050"/>
                  </a:lnTo>
                  <a:lnTo>
                    <a:pt x="4654" y="2048"/>
                  </a:lnTo>
                  <a:lnTo>
                    <a:pt x="4660" y="2046"/>
                  </a:lnTo>
                  <a:lnTo>
                    <a:pt x="4664" y="2042"/>
                  </a:lnTo>
                  <a:lnTo>
                    <a:pt x="4668" y="2038"/>
                  </a:lnTo>
                  <a:lnTo>
                    <a:pt x="4670" y="2024"/>
                  </a:lnTo>
                  <a:lnTo>
                    <a:pt x="4670" y="2010"/>
                  </a:lnTo>
                  <a:lnTo>
                    <a:pt x="4670" y="1996"/>
                  </a:lnTo>
                  <a:lnTo>
                    <a:pt x="4672" y="1988"/>
                  </a:lnTo>
                  <a:lnTo>
                    <a:pt x="4676" y="1982"/>
                  </a:lnTo>
                  <a:lnTo>
                    <a:pt x="4680" y="1976"/>
                  </a:lnTo>
                  <a:lnTo>
                    <a:pt x="4686" y="1972"/>
                  </a:lnTo>
                  <a:lnTo>
                    <a:pt x="4694" y="1968"/>
                  </a:lnTo>
                  <a:lnTo>
                    <a:pt x="4704" y="1968"/>
                  </a:lnTo>
                  <a:lnTo>
                    <a:pt x="4730" y="1964"/>
                  </a:lnTo>
                  <a:lnTo>
                    <a:pt x="4740" y="1960"/>
                  </a:lnTo>
                  <a:lnTo>
                    <a:pt x="4744" y="1956"/>
                  </a:lnTo>
                  <a:lnTo>
                    <a:pt x="4748" y="1952"/>
                  </a:lnTo>
                  <a:lnTo>
                    <a:pt x="4750" y="1948"/>
                  </a:lnTo>
                  <a:lnTo>
                    <a:pt x="4750" y="1944"/>
                  </a:lnTo>
                  <a:lnTo>
                    <a:pt x="4748" y="1938"/>
                  </a:lnTo>
                  <a:lnTo>
                    <a:pt x="4744" y="1926"/>
                  </a:lnTo>
                  <a:lnTo>
                    <a:pt x="4740" y="1912"/>
                  </a:lnTo>
                  <a:lnTo>
                    <a:pt x="4738" y="1904"/>
                  </a:lnTo>
                  <a:lnTo>
                    <a:pt x="4738" y="1896"/>
                  </a:lnTo>
                  <a:lnTo>
                    <a:pt x="4740" y="1888"/>
                  </a:lnTo>
                  <a:lnTo>
                    <a:pt x="4744" y="1880"/>
                  </a:lnTo>
                  <a:lnTo>
                    <a:pt x="4748" y="1874"/>
                  </a:lnTo>
                  <a:lnTo>
                    <a:pt x="4752" y="1870"/>
                  </a:lnTo>
                  <a:lnTo>
                    <a:pt x="4756" y="1866"/>
                  </a:lnTo>
                  <a:lnTo>
                    <a:pt x="4760" y="1866"/>
                  </a:lnTo>
                  <a:lnTo>
                    <a:pt x="4770" y="1866"/>
                  </a:lnTo>
                  <a:lnTo>
                    <a:pt x="4778" y="1870"/>
                  </a:lnTo>
                  <a:lnTo>
                    <a:pt x="4784" y="1874"/>
                  </a:lnTo>
                  <a:lnTo>
                    <a:pt x="4792" y="1874"/>
                  </a:lnTo>
                  <a:lnTo>
                    <a:pt x="4794" y="1874"/>
                  </a:lnTo>
                  <a:lnTo>
                    <a:pt x="4796" y="1872"/>
                  </a:lnTo>
                  <a:lnTo>
                    <a:pt x="4800" y="1862"/>
                  </a:lnTo>
                  <a:lnTo>
                    <a:pt x="4800" y="1854"/>
                  </a:lnTo>
                  <a:lnTo>
                    <a:pt x="4800" y="1846"/>
                  </a:lnTo>
                  <a:lnTo>
                    <a:pt x="4798" y="1840"/>
                  </a:lnTo>
                  <a:lnTo>
                    <a:pt x="4796" y="1836"/>
                  </a:lnTo>
                  <a:lnTo>
                    <a:pt x="4788" y="1828"/>
                  </a:lnTo>
                  <a:lnTo>
                    <a:pt x="4782" y="1822"/>
                  </a:lnTo>
                  <a:lnTo>
                    <a:pt x="4774" y="1816"/>
                  </a:lnTo>
                  <a:lnTo>
                    <a:pt x="4772" y="1814"/>
                  </a:lnTo>
                  <a:lnTo>
                    <a:pt x="4772" y="1810"/>
                  </a:lnTo>
                  <a:lnTo>
                    <a:pt x="4772" y="1806"/>
                  </a:lnTo>
                  <a:lnTo>
                    <a:pt x="4774" y="1802"/>
                  </a:lnTo>
                  <a:lnTo>
                    <a:pt x="4782" y="1790"/>
                  </a:lnTo>
                  <a:lnTo>
                    <a:pt x="4790" y="1780"/>
                  </a:lnTo>
                  <a:lnTo>
                    <a:pt x="4794" y="1772"/>
                  </a:lnTo>
                  <a:lnTo>
                    <a:pt x="4794" y="1766"/>
                  </a:lnTo>
                  <a:lnTo>
                    <a:pt x="4792" y="1760"/>
                  </a:lnTo>
                  <a:lnTo>
                    <a:pt x="4788" y="1756"/>
                  </a:lnTo>
                  <a:lnTo>
                    <a:pt x="4782" y="1752"/>
                  </a:lnTo>
                  <a:lnTo>
                    <a:pt x="4768" y="1748"/>
                  </a:lnTo>
                  <a:lnTo>
                    <a:pt x="4756" y="1744"/>
                  </a:lnTo>
                  <a:lnTo>
                    <a:pt x="4750" y="1740"/>
                  </a:lnTo>
                  <a:lnTo>
                    <a:pt x="4746" y="1738"/>
                  </a:lnTo>
                  <a:lnTo>
                    <a:pt x="4746" y="1732"/>
                  </a:lnTo>
                  <a:lnTo>
                    <a:pt x="4748" y="1728"/>
                  </a:lnTo>
                  <a:lnTo>
                    <a:pt x="4752" y="1720"/>
                  </a:lnTo>
                  <a:lnTo>
                    <a:pt x="4762" y="1712"/>
                  </a:lnTo>
                  <a:lnTo>
                    <a:pt x="4782" y="1694"/>
                  </a:lnTo>
                  <a:lnTo>
                    <a:pt x="4794" y="1678"/>
                  </a:lnTo>
                  <a:lnTo>
                    <a:pt x="4800" y="1664"/>
                  </a:lnTo>
                  <a:lnTo>
                    <a:pt x="4804" y="1652"/>
                  </a:lnTo>
                  <a:lnTo>
                    <a:pt x="4806" y="1642"/>
                  </a:lnTo>
                  <a:lnTo>
                    <a:pt x="4810" y="1634"/>
                  </a:lnTo>
                  <a:lnTo>
                    <a:pt x="4816" y="1628"/>
                  </a:lnTo>
                  <a:lnTo>
                    <a:pt x="4828" y="1622"/>
                  </a:lnTo>
                  <a:lnTo>
                    <a:pt x="4840" y="1618"/>
                  </a:lnTo>
                  <a:lnTo>
                    <a:pt x="4848" y="1618"/>
                  </a:lnTo>
                  <a:lnTo>
                    <a:pt x="4852" y="1620"/>
                  </a:lnTo>
                  <a:lnTo>
                    <a:pt x="4854" y="1622"/>
                  </a:lnTo>
                  <a:lnTo>
                    <a:pt x="4856" y="1624"/>
                  </a:lnTo>
                  <a:lnTo>
                    <a:pt x="4862" y="1622"/>
                  </a:lnTo>
                  <a:lnTo>
                    <a:pt x="4872" y="1616"/>
                  </a:lnTo>
                  <a:lnTo>
                    <a:pt x="4888" y="1606"/>
                  </a:lnTo>
                  <a:lnTo>
                    <a:pt x="4900" y="1598"/>
                  </a:lnTo>
                  <a:lnTo>
                    <a:pt x="4908" y="1592"/>
                  </a:lnTo>
                  <a:lnTo>
                    <a:pt x="4914" y="1592"/>
                  </a:lnTo>
                  <a:lnTo>
                    <a:pt x="4916" y="1592"/>
                  </a:lnTo>
                  <a:lnTo>
                    <a:pt x="4918" y="1596"/>
                  </a:lnTo>
                  <a:lnTo>
                    <a:pt x="4918" y="1600"/>
                  </a:lnTo>
                  <a:lnTo>
                    <a:pt x="4914" y="1612"/>
                  </a:lnTo>
                  <a:lnTo>
                    <a:pt x="4910" y="1624"/>
                  </a:lnTo>
                  <a:lnTo>
                    <a:pt x="4910" y="1628"/>
                  </a:lnTo>
                  <a:lnTo>
                    <a:pt x="4910" y="1632"/>
                  </a:lnTo>
                  <a:lnTo>
                    <a:pt x="4912" y="1632"/>
                  </a:lnTo>
                  <a:lnTo>
                    <a:pt x="4916" y="1632"/>
                  </a:lnTo>
                  <a:lnTo>
                    <a:pt x="4934" y="1618"/>
                  </a:lnTo>
                  <a:lnTo>
                    <a:pt x="4958" y="1600"/>
                  </a:lnTo>
                  <a:lnTo>
                    <a:pt x="4980" y="1588"/>
                  </a:lnTo>
                  <a:lnTo>
                    <a:pt x="4990" y="1586"/>
                  </a:lnTo>
                  <a:lnTo>
                    <a:pt x="5000" y="1584"/>
                  </a:lnTo>
                  <a:lnTo>
                    <a:pt x="5016" y="1584"/>
                  </a:lnTo>
                  <a:lnTo>
                    <a:pt x="5032" y="1588"/>
                  </a:lnTo>
                  <a:lnTo>
                    <a:pt x="5048" y="1596"/>
                  </a:lnTo>
                  <a:lnTo>
                    <a:pt x="5060" y="1606"/>
                  </a:lnTo>
                  <a:lnTo>
                    <a:pt x="5072" y="1618"/>
                  </a:lnTo>
                  <a:lnTo>
                    <a:pt x="5080" y="1628"/>
                  </a:lnTo>
                  <a:lnTo>
                    <a:pt x="5082" y="1630"/>
                  </a:lnTo>
                  <a:lnTo>
                    <a:pt x="5084" y="1628"/>
                  </a:lnTo>
                  <a:lnTo>
                    <a:pt x="5086" y="1620"/>
                  </a:lnTo>
                  <a:lnTo>
                    <a:pt x="5094" y="1608"/>
                  </a:lnTo>
                  <a:lnTo>
                    <a:pt x="5108" y="1592"/>
                  </a:lnTo>
                  <a:lnTo>
                    <a:pt x="5118" y="1584"/>
                  </a:lnTo>
                  <a:lnTo>
                    <a:pt x="5132" y="1574"/>
                  </a:lnTo>
                  <a:lnTo>
                    <a:pt x="5148" y="1564"/>
                  </a:lnTo>
                  <a:lnTo>
                    <a:pt x="5168" y="1552"/>
                  </a:lnTo>
                  <a:lnTo>
                    <a:pt x="5186" y="1542"/>
                  </a:lnTo>
                  <a:lnTo>
                    <a:pt x="5202" y="1532"/>
                  </a:lnTo>
                  <a:lnTo>
                    <a:pt x="5236" y="1508"/>
                  </a:lnTo>
                  <a:lnTo>
                    <a:pt x="5252" y="1496"/>
                  </a:lnTo>
                  <a:lnTo>
                    <a:pt x="5272" y="1484"/>
                  </a:lnTo>
                  <a:lnTo>
                    <a:pt x="5290" y="1474"/>
                  </a:lnTo>
                  <a:lnTo>
                    <a:pt x="5312" y="1466"/>
                  </a:lnTo>
                  <a:lnTo>
                    <a:pt x="5330" y="1460"/>
                  </a:lnTo>
                  <a:lnTo>
                    <a:pt x="5348" y="1456"/>
                  </a:lnTo>
                  <a:lnTo>
                    <a:pt x="5362" y="1454"/>
                  </a:lnTo>
                  <a:lnTo>
                    <a:pt x="5374" y="1454"/>
                  </a:lnTo>
                  <a:lnTo>
                    <a:pt x="5396" y="1456"/>
                  </a:lnTo>
                  <a:lnTo>
                    <a:pt x="5410" y="1460"/>
                  </a:lnTo>
                  <a:lnTo>
                    <a:pt x="5422" y="1464"/>
                  </a:lnTo>
                  <a:lnTo>
                    <a:pt x="5430" y="1466"/>
                  </a:lnTo>
                  <a:lnTo>
                    <a:pt x="5434" y="1466"/>
                  </a:lnTo>
                  <a:lnTo>
                    <a:pt x="5438" y="1464"/>
                  </a:lnTo>
                  <a:lnTo>
                    <a:pt x="5448" y="1458"/>
                  </a:lnTo>
                  <a:lnTo>
                    <a:pt x="5454" y="1448"/>
                  </a:lnTo>
                  <a:lnTo>
                    <a:pt x="5458" y="1440"/>
                  </a:lnTo>
                  <a:lnTo>
                    <a:pt x="5456" y="1432"/>
                  </a:lnTo>
                  <a:lnTo>
                    <a:pt x="5450" y="1422"/>
                  </a:lnTo>
                  <a:lnTo>
                    <a:pt x="5436" y="1400"/>
                  </a:lnTo>
                  <a:lnTo>
                    <a:pt x="5428" y="1386"/>
                  </a:lnTo>
                  <a:lnTo>
                    <a:pt x="5420" y="1368"/>
                  </a:lnTo>
                  <a:lnTo>
                    <a:pt x="5412" y="1348"/>
                  </a:lnTo>
                  <a:lnTo>
                    <a:pt x="5404" y="1338"/>
                  </a:lnTo>
                  <a:lnTo>
                    <a:pt x="5400" y="1336"/>
                  </a:lnTo>
                  <a:lnTo>
                    <a:pt x="5396" y="1336"/>
                  </a:lnTo>
                  <a:lnTo>
                    <a:pt x="5390" y="1336"/>
                  </a:lnTo>
                  <a:lnTo>
                    <a:pt x="5384" y="1338"/>
                  </a:lnTo>
                  <a:lnTo>
                    <a:pt x="5378" y="1338"/>
                  </a:lnTo>
                  <a:lnTo>
                    <a:pt x="5376" y="1336"/>
                  </a:lnTo>
                  <a:lnTo>
                    <a:pt x="5374" y="1334"/>
                  </a:lnTo>
                  <a:lnTo>
                    <a:pt x="5368" y="1322"/>
                  </a:lnTo>
                  <a:lnTo>
                    <a:pt x="5368" y="1316"/>
                  </a:lnTo>
                  <a:lnTo>
                    <a:pt x="5368" y="1312"/>
                  </a:lnTo>
                  <a:lnTo>
                    <a:pt x="5372" y="1310"/>
                  </a:lnTo>
                  <a:lnTo>
                    <a:pt x="5374" y="1308"/>
                  </a:lnTo>
                  <a:lnTo>
                    <a:pt x="5384" y="1308"/>
                  </a:lnTo>
                  <a:lnTo>
                    <a:pt x="5398" y="1310"/>
                  </a:lnTo>
                  <a:lnTo>
                    <a:pt x="5414" y="1312"/>
                  </a:lnTo>
                  <a:lnTo>
                    <a:pt x="5432" y="1310"/>
                  </a:lnTo>
                  <a:lnTo>
                    <a:pt x="5440" y="1308"/>
                  </a:lnTo>
                  <a:lnTo>
                    <a:pt x="5448" y="1304"/>
                  </a:lnTo>
                  <a:lnTo>
                    <a:pt x="5454" y="1298"/>
                  </a:lnTo>
                  <a:lnTo>
                    <a:pt x="5462" y="1292"/>
                  </a:lnTo>
                  <a:lnTo>
                    <a:pt x="5478" y="1272"/>
                  </a:lnTo>
                  <a:lnTo>
                    <a:pt x="5478" y="1258"/>
                  </a:lnTo>
                  <a:lnTo>
                    <a:pt x="5486" y="1248"/>
                  </a:lnTo>
                  <a:lnTo>
                    <a:pt x="5490" y="1244"/>
                  </a:lnTo>
                  <a:lnTo>
                    <a:pt x="5490" y="1240"/>
                  </a:lnTo>
                  <a:lnTo>
                    <a:pt x="5490" y="1236"/>
                  </a:lnTo>
                  <a:lnTo>
                    <a:pt x="5488" y="1232"/>
                  </a:lnTo>
                  <a:lnTo>
                    <a:pt x="5480" y="1220"/>
                  </a:lnTo>
                  <a:lnTo>
                    <a:pt x="5478" y="1216"/>
                  </a:lnTo>
                  <a:lnTo>
                    <a:pt x="5478" y="1204"/>
                  </a:lnTo>
                  <a:lnTo>
                    <a:pt x="5480" y="1200"/>
                  </a:lnTo>
                  <a:lnTo>
                    <a:pt x="5484" y="1200"/>
                  </a:lnTo>
                  <a:lnTo>
                    <a:pt x="5490" y="1200"/>
                  </a:lnTo>
                  <a:lnTo>
                    <a:pt x="5496" y="1202"/>
                  </a:lnTo>
                  <a:lnTo>
                    <a:pt x="5502" y="1206"/>
                  </a:lnTo>
                  <a:lnTo>
                    <a:pt x="5510" y="1212"/>
                  </a:lnTo>
                  <a:lnTo>
                    <a:pt x="5516" y="1220"/>
                  </a:lnTo>
                  <a:lnTo>
                    <a:pt x="5520" y="1230"/>
                  </a:lnTo>
                  <a:lnTo>
                    <a:pt x="5524" y="1238"/>
                  </a:lnTo>
                  <a:lnTo>
                    <a:pt x="5530" y="1242"/>
                  </a:lnTo>
                  <a:lnTo>
                    <a:pt x="5536" y="1244"/>
                  </a:lnTo>
                  <a:lnTo>
                    <a:pt x="5542" y="1246"/>
                  </a:lnTo>
                  <a:lnTo>
                    <a:pt x="5556" y="1244"/>
                  </a:lnTo>
                  <a:lnTo>
                    <a:pt x="5572" y="1242"/>
                  </a:lnTo>
                  <a:lnTo>
                    <a:pt x="5588" y="1238"/>
                  </a:lnTo>
                  <a:lnTo>
                    <a:pt x="5596" y="1238"/>
                  </a:lnTo>
                  <a:lnTo>
                    <a:pt x="5604" y="1238"/>
                  </a:lnTo>
                  <a:lnTo>
                    <a:pt x="5610" y="1242"/>
                  </a:lnTo>
                  <a:lnTo>
                    <a:pt x="5618" y="1246"/>
                  </a:lnTo>
                  <a:lnTo>
                    <a:pt x="5624" y="1252"/>
                  </a:lnTo>
                  <a:lnTo>
                    <a:pt x="5628" y="1262"/>
                  </a:lnTo>
                  <a:lnTo>
                    <a:pt x="5638" y="1278"/>
                  </a:lnTo>
                  <a:lnTo>
                    <a:pt x="5648" y="1290"/>
                  </a:lnTo>
                  <a:lnTo>
                    <a:pt x="5656" y="1294"/>
                  </a:lnTo>
                  <a:lnTo>
                    <a:pt x="5664" y="1296"/>
                  </a:lnTo>
                  <a:lnTo>
                    <a:pt x="5674" y="1298"/>
                  </a:lnTo>
                  <a:lnTo>
                    <a:pt x="5682" y="1298"/>
                  </a:lnTo>
                  <a:lnTo>
                    <a:pt x="5690" y="1302"/>
                  </a:lnTo>
                  <a:lnTo>
                    <a:pt x="5696" y="1310"/>
                  </a:lnTo>
                  <a:lnTo>
                    <a:pt x="5700" y="1316"/>
                  </a:lnTo>
                  <a:lnTo>
                    <a:pt x="5706" y="1320"/>
                  </a:lnTo>
                  <a:lnTo>
                    <a:pt x="5710" y="1322"/>
                  </a:lnTo>
                  <a:lnTo>
                    <a:pt x="5716" y="1322"/>
                  </a:lnTo>
                  <a:lnTo>
                    <a:pt x="5726" y="1322"/>
                  </a:lnTo>
                  <a:lnTo>
                    <a:pt x="5738" y="1318"/>
                  </a:lnTo>
                  <a:lnTo>
                    <a:pt x="5748" y="1310"/>
                  </a:lnTo>
                  <a:lnTo>
                    <a:pt x="5756" y="1298"/>
                  </a:lnTo>
                  <a:lnTo>
                    <a:pt x="5764" y="1284"/>
                  </a:lnTo>
                  <a:lnTo>
                    <a:pt x="5766" y="1268"/>
                  </a:lnTo>
                  <a:lnTo>
                    <a:pt x="5768" y="1254"/>
                  </a:lnTo>
                  <a:lnTo>
                    <a:pt x="5770" y="1248"/>
                  </a:lnTo>
                  <a:lnTo>
                    <a:pt x="5774" y="1246"/>
                  </a:lnTo>
                  <a:lnTo>
                    <a:pt x="5782" y="1240"/>
                  </a:lnTo>
                  <a:lnTo>
                    <a:pt x="5792" y="1238"/>
                  </a:lnTo>
                  <a:lnTo>
                    <a:pt x="5802" y="1238"/>
                  </a:lnTo>
                  <a:lnTo>
                    <a:pt x="5816" y="1234"/>
                  </a:lnTo>
                  <a:lnTo>
                    <a:pt x="5830" y="1228"/>
                  </a:lnTo>
                  <a:lnTo>
                    <a:pt x="5836" y="1222"/>
                  </a:lnTo>
                  <a:lnTo>
                    <a:pt x="5844" y="1216"/>
                  </a:lnTo>
                  <a:lnTo>
                    <a:pt x="5854" y="1204"/>
                  </a:lnTo>
                  <a:lnTo>
                    <a:pt x="5856" y="1198"/>
                  </a:lnTo>
                  <a:lnTo>
                    <a:pt x="5856" y="1196"/>
                  </a:lnTo>
                  <a:lnTo>
                    <a:pt x="5854" y="1194"/>
                  </a:lnTo>
                  <a:lnTo>
                    <a:pt x="5846" y="1194"/>
                  </a:lnTo>
                  <a:lnTo>
                    <a:pt x="5836" y="1192"/>
                  </a:lnTo>
                  <a:lnTo>
                    <a:pt x="5824" y="1188"/>
                  </a:lnTo>
                  <a:lnTo>
                    <a:pt x="5816" y="1184"/>
                  </a:lnTo>
                  <a:lnTo>
                    <a:pt x="5810" y="1180"/>
                  </a:lnTo>
                  <a:lnTo>
                    <a:pt x="5804" y="1174"/>
                  </a:lnTo>
                  <a:lnTo>
                    <a:pt x="5798" y="116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en-US" b="1" dirty="0"/>
            </a:p>
          </p:txBody>
        </p:sp>
        <p:sp>
          <p:nvSpPr>
            <p:cNvPr id="154" name="Freeform 6004">
              <a:extLst>
                <a:ext uri="{FF2B5EF4-FFF2-40B4-BE49-F238E27FC236}">
                  <a16:creationId xmlns:a16="http://schemas.microsoft.com/office/drawing/2014/main" id="{DEE6164B-AFB0-4886-937C-4A716582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599" y="3604608"/>
              <a:ext cx="5080" cy="6349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10"/>
                </a:cxn>
                <a:cxn ang="0">
                  <a:pos x="6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grpSp>
          <p:nvGrpSpPr>
            <p:cNvPr id="155" name="Gruppe 224">
              <a:extLst>
                <a:ext uri="{FF2B5EF4-FFF2-40B4-BE49-F238E27FC236}">
                  <a16:creationId xmlns:a16="http://schemas.microsoft.com/office/drawing/2014/main" id="{DB593EF4-459F-4C68-B6E2-14F2FFD01DAC}"/>
                </a:ext>
              </a:extLst>
            </p:cNvPr>
            <p:cNvGrpSpPr/>
            <p:nvPr/>
          </p:nvGrpSpPr>
          <p:grpSpPr bwMode="auto">
            <a:xfrm>
              <a:off x="61885" y="752495"/>
              <a:ext cx="3986212" cy="2951162"/>
              <a:chOff x="93979" y="699453"/>
              <a:chExt cx="3986530" cy="2951480"/>
            </a:xfrm>
            <a:grpFill/>
          </p:grpSpPr>
          <p:sp>
            <p:nvSpPr>
              <p:cNvPr id="269" name="Freeform 6016">
                <a:extLst>
                  <a:ext uri="{FF2B5EF4-FFF2-40B4-BE49-F238E27FC236}">
                    <a16:creationId xmlns:a16="http://schemas.microsoft.com/office/drawing/2014/main" id="{63F75CD1-8B72-4F50-BF00-5FF8B3383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550" y="1099503"/>
                <a:ext cx="40640" cy="2667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54" y="2"/>
                  </a:cxn>
                  <a:cxn ang="0">
                    <a:pos x="32" y="12"/>
                  </a:cxn>
                  <a:cxn ang="0">
                    <a:pos x="10" y="24"/>
                  </a:cxn>
                  <a:cxn ang="0">
                    <a:pos x="4" y="30"/>
                  </a:cxn>
                  <a:cxn ang="0">
                    <a:pos x="0" y="36"/>
                  </a:cxn>
                  <a:cxn ang="0">
                    <a:pos x="2" y="38"/>
                  </a:cxn>
                  <a:cxn ang="0">
                    <a:pos x="4" y="40"/>
                  </a:cxn>
                  <a:cxn ang="0">
                    <a:pos x="16" y="42"/>
                  </a:cxn>
                  <a:cxn ang="0">
                    <a:pos x="16" y="42"/>
                  </a:cxn>
                  <a:cxn ang="0">
                    <a:pos x="22" y="42"/>
                  </a:cxn>
                  <a:cxn ang="0">
                    <a:pos x="28" y="42"/>
                  </a:cxn>
                  <a:cxn ang="0">
                    <a:pos x="40" y="36"/>
                  </a:cxn>
                  <a:cxn ang="0">
                    <a:pos x="50" y="28"/>
                  </a:cxn>
                  <a:cxn ang="0">
                    <a:pos x="58" y="20"/>
                  </a:cxn>
                  <a:cxn ang="0">
                    <a:pos x="62" y="10"/>
                  </a:cxn>
                  <a:cxn ang="0">
                    <a:pos x="64" y="4"/>
                  </a:cxn>
                  <a:cxn ang="0">
                    <a:pos x="64" y="2"/>
                  </a:cxn>
                  <a:cxn ang="0">
                    <a:pos x="62" y="0"/>
                  </a:cxn>
                  <a:cxn ang="0">
                    <a:pos x="58" y="0"/>
                  </a:cxn>
                  <a:cxn ang="0">
                    <a:pos x="54" y="2"/>
                  </a:cxn>
                  <a:cxn ang="0">
                    <a:pos x="54" y="2"/>
                  </a:cxn>
                </a:cxnLst>
                <a:rect l="0" t="0" r="r" b="b"/>
                <a:pathLst>
                  <a:path w="64" h="42">
                    <a:moveTo>
                      <a:pt x="54" y="2"/>
                    </a:moveTo>
                    <a:lnTo>
                      <a:pt x="54" y="2"/>
                    </a:lnTo>
                    <a:lnTo>
                      <a:pt x="32" y="12"/>
                    </a:lnTo>
                    <a:lnTo>
                      <a:pt x="10" y="24"/>
                    </a:lnTo>
                    <a:lnTo>
                      <a:pt x="4" y="30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22" y="42"/>
                    </a:lnTo>
                    <a:lnTo>
                      <a:pt x="28" y="42"/>
                    </a:lnTo>
                    <a:lnTo>
                      <a:pt x="40" y="36"/>
                    </a:lnTo>
                    <a:lnTo>
                      <a:pt x="50" y="28"/>
                    </a:lnTo>
                    <a:lnTo>
                      <a:pt x="58" y="20"/>
                    </a:lnTo>
                    <a:lnTo>
                      <a:pt x="62" y="10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0" name="Freeform 6017">
                <a:extLst>
                  <a:ext uri="{FF2B5EF4-FFF2-40B4-BE49-F238E27FC236}">
                    <a16:creationId xmlns:a16="http://schemas.microsoft.com/office/drawing/2014/main" id="{7C952B3F-FC5A-43C3-B11F-B70EB4E3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910" y="1173163"/>
                <a:ext cx="270510" cy="165100"/>
              </a:xfrm>
              <a:custGeom>
                <a:avLst/>
                <a:gdLst/>
                <a:ahLst/>
                <a:cxnLst>
                  <a:cxn ang="0">
                    <a:pos x="20" y="198"/>
                  </a:cxn>
                  <a:cxn ang="0">
                    <a:pos x="68" y="214"/>
                  </a:cxn>
                  <a:cxn ang="0">
                    <a:pos x="92" y="232"/>
                  </a:cxn>
                  <a:cxn ang="0">
                    <a:pos x="106" y="256"/>
                  </a:cxn>
                  <a:cxn ang="0">
                    <a:pos x="116" y="260"/>
                  </a:cxn>
                  <a:cxn ang="0">
                    <a:pos x="146" y="248"/>
                  </a:cxn>
                  <a:cxn ang="0">
                    <a:pos x="168" y="236"/>
                  </a:cxn>
                  <a:cxn ang="0">
                    <a:pos x="184" y="238"/>
                  </a:cxn>
                  <a:cxn ang="0">
                    <a:pos x="208" y="232"/>
                  </a:cxn>
                  <a:cxn ang="0">
                    <a:pos x="216" y="226"/>
                  </a:cxn>
                  <a:cxn ang="0">
                    <a:pos x="224" y="200"/>
                  </a:cxn>
                  <a:cxn ang="0">
                    <a:pos x="232" y="178"/>
                  </a:cxn>
                  <a:cxn ang="0">
                    <a:pos x="254" y="172"/>
                  </a:cxn>
                  <a:cxn ang="0">
                    <a:pos x="266" y="158"/>
                  </a:cxn>
                  <a:cxn ang="0">
                    <a:pos x="280" y="140"/>
                  </a:cxn>
                  <a:cxn ang="0">
                    <a:pos x="322" y="124"/>
                  </a:cxn>
                  <a:cxn ang="0">
                    <a:pos x="392" y="94"/>
                  </a:cxn>
                  <a:cxn ang="0">
                    <a:pos x="418" y="86"/>
                  </a:cxn>
                  <a:cxn ang="0">
                    <a:pos x="424" y="72"/>
                  </a:cxn>
                  <a:cxn ang="0">
                    <a:pos x="408" y="64"/>
                  </a:cxn>
                  <a:cxn ang="0">
                    <a:pos x="370" y="40"/>
                  </a:cxn>
                  <a:cxn ang="0">
                    <a:pos x="334" y="22"/>
                  </a:cxn>
                  <a:cxn ang="0">
                    <a:pos x="302" y="22"/>
                  </a:cxn>
                  <a:cxn ang="0">
                    <a:pos x="284" y="30"/>
                  </a:cxn>
                  <a:cxn ang="0">
                    <a:pos x="276" y="40"/>
                  </a:cxn>
                  <a:cxn ang="0">
                    <a:pos x="272" y="36"/>
                  </a:cxn>
                  <a:cxn ang="0">
                    <a:pos x="268" y="26"/>
                  </a:cxn>
                  <a:cxn ang="0">
                    <a:pos x="260" y="26"/>
                  </a:cxn>
                  <a:cxn ang="0">
                    <a:pos x="234" y="22"/>
                  </a:cxn>
                  <a:cxn ang="0">
                    <a:pos x="192" y="2"/>
                  </a:cxn>
                  <a:cxn ang="0">
                    <a:pos x="168" y="0"/>
                  </a:cxn>
                  <a:cxn ang="0">
                    <a:pos x="138" y="6"/>
                  </a:cxn>
                  <a:cxn ang="0">
                    <a:pos x="54" y="16"/>
                  </a:cxn>
                  <a:cxn ang="0">
                    <a:pos x="50" y="20"/>
                  </a:cxn>
                  <a:cxn ang="0">
                    <a:pos x="56" y="28"/>
                  </a:cxn>
                  <a:cxn ang="0">
                    <a:pos x="64" y="46"/>
                  </a:cxn>
                  <a:cxn ang="0">
                    <a:pos x="76" y="52"/>
                  </a:cxn>
                  <a:cxn ang="0">
                    <a:pos x="86" y="60"/>
                  </a:cxn>
                  <a:cxn ang="0">
                    <a:pos x="74" y="72"/>
                  </a:cxn>
                  <a:cxn ang="0">
                    <a:pos x="72" y="80"/>
                  </a:cxn>
                  <a:cxn ang="0">
                    <a:pos x="58" y="84"/>
                  </a:cxn>
                  <a:cxn ang="0">
                    <a:pos x="56" y="90"/>
                  </a:cxn>
                  <a:cxn ang="0">
                    <a:pos x="48" y="106"/>
                  </a:cxn>
                  <a:cxn ang="0">
                    <a:pos x="46" y="114"/>
                  </a:cxn>
                  <a:cxn ang="0">
                    <a:pos x="56" y="122"/>
                  </a:cxn>
                  <a:cxn ang="0">
                    <a:pos x="44" y="126"/>
                  </a:cxn>
                  <a:cxn ang="0">
                    <a:pos x="30" y="130"/>
                  </a:cxn>
                  <a:cxn ang="0">
                    <a:pos x="34" y="140"/>
                  </a:cxn>
                  <a:cxn ang="0">
                    <a:pos x="22" y="160"/>
                  </a:cxn>
                  <a:cxn ang="0">
                    <a:pos x="4" y="182"/>
                  </a:cxn>
                  <a:cxn ang="0">
                    <a:pos x="0" y="192"/>
                  </a:cxn>
                  <a:cxn ang="0">
                    <a:pos x="2" y="196"/>
                  </a:cxn>
                </a:cxnLst>
                <a:rect l="0" t="0" r="r" b="b"/>
                <a:pathLst>
                  <a:path w="426" h="260">
                    <a:moveTo>
                      <a:pt x="2" y="196"/>
                    </a:moveTo>
                    <a:lnTo>
                      <a:pt x="2" y="196"/>
                    </a:lnTo>
                    <a:lnTo>
                      <a:pt x="20" y="198"/>
                    </a:lnTo>
                    <a:lnTo>
                      <a:pt x="38" y="204"/>
                    </a:lnTo>
                    <a:lnTo>
                      <a:pt x="68" y="214"/>
                    </a:lnTo>
                    <a:lnTo>
                      <a:pt x="68" y="214"/>
                    </a:lnTo>
                    <a:lnTo>
                      <a:pt x="78" y="220"/>
                    </a:lnTo>
                    <a:lnTo>
                      <a:pt x="86" y="226"/>
                    </a:lnTo>
                    <a:lnTo>
                      <a:pt x="92" y="232"/>
                    </a:lnTo>
                    <a:lnTo>
                      <a:pt x="96" y="240"/>
                    </a:lnTo>
                    <a:lnTo>
                      <a:pt x="102" y="252"/>
                    </a:lnTo>
                    <a:lnTo>
                      <a:pt x="106" y="256"/>
                    </a:lnTo>
                    <a:lnTo>
                      <a:pt x="110" y="260"/>
                    </a:lnTo>
                    <a:lnTo>
                      <a:pt x="110" y="260"/>
                    </a:lnTo>
                    <a:lnTo>
                      <a:pt x="116" y="260"/>
                    </a:lnTo>
                    <a:lnTo>
                      <a:pt x="122" y="260"/>
                    </a:lnTo>
                    <a:lnTo>
                      <a:pt x="134" y="256"/>
                    </a:lnTo>
                    <a:lnTo>
                      <a:pt x="146" y="248"/>
                    </a:lnTo>
                    <a:lnTo>
                      <a:pt x="160" y="240"/>
                    </a:lnTo>
                    <a:lnTo>
                      <a:pt x="160" y="240"/>
                    </a:lnTo>
                    <a:lnTo>
                      <a:pt x="168" y="236"/>
                    </a:lnTo>
                    <a:lnTo>
                      <a:pt x="172" y="234"/>
                    </a:lnTo>
                    <a:lnTo>
                      <a:pt x="180" y="236"/>
                    </a:lnTo>
                    <a:lnTo>
                      <a:pt x="184" y="238"/>
                    </a:lnTo>
                    <a:lnTo>
                      <a:pt x="190" y="238"/>
                    </a:lnTo>
                    <a:lnTo>
                      <a:pt x="198" y="236"/>
                    </a:lnTo>
                    <a:lnTo>
                      <a:pt x="208" y="232"/>
                    </a:lnTo>
                    <a:lnTo>
                      <a:pt x="208" y="232"/>
                    </a:lnTo>
                    <a:lnTo>
                      <a:pt x="212" y="230"/>
                    </a:lnTo>
                    <a:lnTo>
                      <a:pt x="216" y="226"/>
                    </a:lnTo>
                    <a:lnTo>
                      <a:pt x="222" y="218"/>
                    </a:lnTo>
                    <a:lnTo>
                      <a:pt x="224" y="210"/>
                    </a:lnTo>
                    <a:lnTo>
                      <a:pt x="224" y="200"/>
                    </a:lnTo>
                    <a:lnTo>
                      <a:pt x="224" y="192"/>
                    </a:lnTo>
                    <a:lnTo>
                      <a:pt x="226" y="184"/>
                    </a:lnTo>
                    <a:lnTo>
                      <a:pt x="232" y="178"/>
                    </a:lnTo>
                    <a:lnTo>
                      <a:pt x="244" y="174"/>
                    </a:lnTo>
                    <a:lnTo>
                      <a:pt x="244" y="174"/>
                    </a:lnTo>
                    <a:lnTo>
                      <a:pt x="254" y="172"/>
                    </a:lnTo>
                    <a:lnTo>
                      <a:pt x="260" y="170"/>
                    </a:lnTo>
                    <a:lnTo>
                      <a:pt x="264" y="164"/>
                    </a:lnTo>
                    <a:lnTo>
                      <a:pt x="266" y="158"/>
                    </a:lnTo>
                    <a:lnTo>
                      <a:pt x="268" y="152"/>
                    </a:lnTo>
                    <a:lnTo>
                      <a:pt x="272" y="146"/>
                    </a:lnTo>
                    <a:lnTo>
                      <a:pt x="280" y="140"/>
                    </a:lnTo>
                    <a:lnTo>
                      <a:pt x="292" y="136"/>
                    </a:lnTo>
                    <a:lnTo>
                      <a:pt x="292" y="136"/>
                    </a:lnTo>
                    <a:lnTo>
                      <a:pt x="322" y="124"/>
                    </a:lnTo>
                    <a:lnTo>
                      <a:pt x="348" y="112"/>
                    </a:lnTo>
                    <a:lnTo>
                      <a:pt x="370" y="102"/>
                    </a:lnTo>
                    <a:lnTo>
                      <a:pt x="392" y="94"/>
                    </a:lnTo>
                    <a:lnTo>
                      <a:pt x="392" y="94"/>
                    </a:lnTo>
                    <a:lnTo>
                      <a:pt x="408" y="90"/>
                    </a:lnTo>
                    <a:lnTo>
                      <a:pt x="418" y="86"/>
                    </a:lnTo>
                    <a:lnTo>
                      <a:pt x="424" y="82"/>
                    </a:lnTo>
                    <a:lnTo>
                      <a:pt x="426" y="76"/>
                    </a:lnTo>
                    <a:lnTo>
                      <a:pt x="424" y="72"/>
                    </a:lnTo>
                    <a:lnTo>
                      <a:pt x="420" y="70"/>
                    </a:lnTo>
                    <a:lnTo>
                      <a:pt x="408" y="64"/>
                    </a:lnTo>
                    <a:lnTo>
                      <a:pt x="408" y="64"/>
                    </a:lnTo>
                    <a:lnTo>
                      <a:pt x="398" y="60"/>
                    </a:lnTo>
                    <a:lnTo>
                      <a:pt x="390" y="54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48" y="26"/>
                    </a:lnTo>
                    <a:lnTo>
                      <a:pt x="334" y="22"/>
                    </a:lnTo>
                    <a:lnTo>
                      <a:pt x="318" y="22"/>
                    </a:lnTo>
                    <a:lnTo>
                      <a:pt x="318" y="22"/>
                    </a:lnTo>
                    <a:lnTo>
                      <a:pt x="302" y="22"/>
                    </a:lnTo>
                    <a:lnTo>
                      <a:pt x="294" y="24"/>
                    </a:lnTo>
                    <a:lnTo>
                      <a:pt x="288" y="26"/>
                    </a:lnTo>
                    <a:lnTo>
                      <a:pt x="284" y="30"/>
                    </a:lnTo>
                    <a:lnTo>
                      <a:pt x="282" y="36"/>
                    </a:lnTo>
                    <a:lnTo>
                      <a:pt x="280" y="38"/>
                    </a:lnTo>
                    <a:lnTo>
                      <a:pt x="276" y="40"/>
                    </a:lnTo>
                    <a:lnTo>
                      <a:pt x="276" y="40"/>
                    </a:lnTo>
                    <a:lnTo>
                      <a:pt x="272" y="40"/>
                    </a:lnTo>
                    <a:lnTo>
                      <a:pt x="272" y="36"/>
                    </a:lnTo>
                    <a:lnTo>
                      <a:pt x="272" y="32"/>
                    </a:lnTo>
                    <a:lnTo>
                      <a:pt x="272" y="30"/>
                    </a:lnTo>
                    <a:lnTo>
                      <a:pt x="268" y="26"/>
                    </a:lnTo>
                    <a:lnTo>
                      <a:pt x="268" y="26"/>
                    </a:lnTo>
                    <a:lnTo>
                      <a:pt x="266" y="26"/>
                    </a:lnTo>
                    <a:lnTo>
                      <a:pt x="260" y="26"/>
                    </a:lnTo>
                    <a:lnTo>
                      <a:pt x="250" y="24"/>
                    </a:lnTo>
                    <a:lnTo>
                      <a:pt x="234" y="22"/>
                    </a:lnTo>
                    <a:lnTo>
                      <a:pt x="234" y="22"/>
                    </a:lnTo>
                    <a:lnTo>
                      <a:pt x="218" y="16"/>
                    </a:lnTo>
                    <a:lnTo>
                      <a:pt x="208" y="12"/>
                    </a:lnTo>
                    <a:lnTo>
                      <a:pt x="192" y="2"/>
                    </a:lnTo>
                    <a:lnTo>
                      <a:pt x="186" y="0"/>
                    </a:lnTo>
                    <a:lnTo>
                      <a:pt x="178" y="0"/>
                    </a:lnTo>
                    <a:lnTo>
                      <a:pt x="168" y="0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38" y="6"/>
                    </a:lnTo>
                    <a:lnTo>
                      <a:pt x="120" y="8"/>
                    </a:lnTo>
                    <a:lnTo>
                      <a:pt x="82" y="12"/>
                    </a:lnTo>
                    <a:lnTo>
                      <a:pt x="54" y="16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4" y="24"/>
                    </a:lnTo>
                    <a:lnTo>
                      <a:pt x="56" y="28"/>
                    </a:lnTo>
                    <a:lnTo>
                      <a:pt x="58" y="36"/>
                    </a:lnTo>
                    <a:lnTo>
                      <a:pt x="60" y="42"/>
                    </a:lnTo>
                    <a:lnTo>
                      <a:pt x="64" y="46"/>
                    </a:lnTo>
                    <a:lnTo>
                      <a:pt x="68" y="48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84" y="5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84" y="64"/>
                    </a:lnTo>
                    <a:lnTo>
                      <a:pt x="76" y="68"/>
                    </a:lnTo>
                    <a:lnTo>
                      <a:pt x="74" y="72"/>
                    </a:lnTo>
                    <a:lnTo>
                      <a:pt x="72" y="76"/>
                    </a:lnTo>
                    <a:lnTo>
                      <a:pt x="72" y="76"/>
                    </a:lnTo>
                    <a:lnTo>
                      <a:pt x="72" y="80"/>
                    </a:lnTo>
                    <a:lnTo>
                      <a:pt x="70" y="82"/>
                    </a:lnTo>
                    <a:lnTo>
                      <a:pt x="64" y="82"/>
                    </a:lnTo>
                    <a:lnTo>
                      <a:pt x="58" y="84"/>
                    </a:lnTo>
                    <a:lnTo>
                      <a:pt x="56" y="86"/>
                    </a:lnTo>
                    <a:lnTo>
                      <a:pt x="56" y="90"/>
                    </a:lnTo>
                    <a:lnTo>
                      <a:pt x="56" y="90"/>
                    </a:lnTo>
                    <a:lnTo>
                      <a:pt x="56" y="94"/>
                    </a:lnTo>
                    <a:lnTo>
                      <a:pt x="54" y="98"/>
                    </a:lnTo>
                    <a:lnTo>
                      <a:pt x="48" y="106"/>
                    </a:lnTo>
                    <a:lnTo>
                      <a:pt x="44" y="110"/>
                    </a:lnTo>
                    <a:lnTo>
                      <a:pt x="44" y="112"/>
                    </a:lnTo>
                    <a:lnTo>
                      <a:pt x="46" y="114"/>
                    </a:lnTo>
                    <a:lnTo>
                      <a:pt x="46" y="114"/>
                    </a:lnTo>
                    <a:lnTo>
                      <a:pt x="54" y="118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4" y="124"/>
                    </a:lnTo>
                    <a:lnTo>
                      <a:pt x="44" y="126"/>
                    </a:lnTo>
                    <a:lnTo>
                      <a:pt x="44" y="126"/>
                    </a:lnTo>
                    <a:lnTo>
                      <a:pt x="34" y="128"/>
                    </a:lnTo>
                    <a:lnTo>
                      <a:pt x="30" y="130"/>
                    </a:lnTo>
                    <a:lnTo>
                      <a:pt x="30" y="134"/>
                    </a:lnTo>
                    <a:lnTo>
                      <a:pt x="34" y="140"/>
                    </a:lnTo>
                    <a:lnTo>
                      <a:pt x="34" y="140"/>
                    </a:lnTo>
                    <a:lnTo>
                      <a:pt x="34" y="144"/>
                    </a:lnTo>
                    <a:lnTo>
                      <a:pt x="32" y="150"/>
                    </a:lnTo>
                    <a:lnTo>
                      <a:pt x="22" y="160"/>
                    </a:lnTo>
                    <a:lnTo>
                      <a:pt x="10" y="172"/>
                    </a:lnTo>
                    <a:lnTo>
                      <a:pt x="6" y="178"/>
                    </a:lnTo>
                    <a:lnTo>
                      <a:pt x="4" y="182"/>
                    </a:lnTo>
                    <a:lnTo>
                      <a:pt x="4" y="182"/>
                    </a:lnTo>
                    <a:lnTo>
                      <a:pt x="2" y="188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2" y="196"/>
                    </a:lnTo>
                    <a:lnTo>
                      <a:pt x="2" y="19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1" name="Freeform 6018">
                <a:extLst>
                  <a:ext uri="{FF2B5EF4-FFF2-40B4-BE49-F238E27FC236}">
                    <a16:creationId xmlns:a16="http://schemas.microsoft.com/office/drawing/2014/main" id="{E4CE685D-C7DA-4778-A9E0-73F5F4530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570" y="1024573"/>
                <a:ext cx="190500" cy="87630"/>
              </a:xfrm>
              <a:custGeom>
                <a:avLst/>
                <a:gdLst/>
                <a:ahLst/>
                <a:cxnLst>
                  <a:cxn ang="0">
                    <a:pos x="12" y="124"/>
                  </a:cxn>
                  <a:cxn ang="0">
                    <a:pos x="16" y="130"/>
                  </a:cxn>
                  <a:cxn ang="0">
                    <a:pos x="36" y="120"/>
                  </a:cxn>
                  <a:cxn ang="0">
                    <a:pos x="50" y="118"/>
                  </a:cxn>
                  <a:cxn ang="0">
                    <a:pos x="66" y="124"/>
                  </a:cxn>
                  <a:cxn ang="0">
                    <a:pos x="76" y="124"/>
                  </a:cxn>
                  <a:cxn ang="0">
                    <a:pos x="88" y="114"/>
                  </a:cxn>
                  <a:cxn ang="0">
                    <a:pos x="94" y="122"/>
                  </a:cxn>
                  <a:cxn ang="0">
                    <a:pos x="112" y="138"/>
                  </a:cxn>
                  <a:cxn ang="0">
                    <a:pos x="132" y="132"/>
                  </a:cxn>
                  <a:cxn ang="0">
                    <a:pos x="138" y="114"/>
                  </a:cxn>
                  <a:cxn ang="0">
                    <a:pos x="146" y="110"/>
                  </a:cxn>
                  <a:cxn ang="0">
                    <a:pos x="156" y="114"/>
                  </a:cxn>
                  <a:cxn ang="0">
                    <a:pos x="174" y="94"/>
                  </a:cxn>
                  <a:cxn ang="0">
                    <a:pos x="182" y="76"/>
                  </a:cxn>
                  <a:cxn ang="0">
                    <a:pos x="186" y="66"/>
                  </a:cxn>
                  <a:cxn ang="0">
                    <a:pos x="206" y="56"/>
                  </a:cxn>
                  <a:cxn ang="0">
                    <a:pos x="208" y="64"/>
                  </a:cxn>
                  <a:cxn ang="0">
                    <a:pos x="206" y="88"/>
                  </a:cxn>
                  <a:cxn ang="0">
                    <a:pos x="214" y="96"/>
                  </a:cxn>
                  <a:cxn ang="0">
                    <a:pos x="236" y="100"/>
                  </a:cxn>
                  <a:cxn ang="0">
                    <a:pos x="244" y="92"/>
                  </a:cxn>
                  <a:cxn ang="0">
                    <a:pos x="246" y="80"/>
                  </a:cxn>
                  <a:cxn ang="0">
                    <a:pos x="274" y="74"/>
                  </a:cxn>
                  <a:cxn ang="0">
                    <a:pos x="294" y="60"/>
                  </a:cxn>
                  <a:cxn ang="0">
                    <a:pos x="280" y="42"/>
                  </a:cxn>
                  <a:cxn ang="0">
                    <a:pos x="272" y="36"/>
                  </a:cxn>
                  <a:cxn ang="0">
                    <a:pos x="278" y="28"/>
                  </a:cxn>
                  <a:cxn ang="0">
                    <a:pos x="300" y="18"/>
                  </a:cxn>
                  <a:cxn ang="0">
                    <a:pos x="288" y="8"/>
                  </a:cxn>
                  <a:cxn ang="0">
                    <a:pos x="258" y="0"/>
                  </a:cxn>
                  <a:cxn ang="0">
                    <a:pos x="244" y="4"/>
                  </a:cxn>
                  <a:cxn ang="0">
                    <a:pos x="234" y="16"/>
                  </a:cxn>
                  <a:cxn ang="0">
                    <a:pos x="202" y="12"/>
                  </a:cxn>
                  <a:cxn ang="0">
                    <a:pos x="160" y="18"/>
                  </a:cxn>
                  <a:cxn ang="0">
                    <a:pos x="128" y="38"/>
                  </a:cxn>
                  <a:cxn ang="0">
                    <a:pos x="102" y="58"/>
                  </a:cxn>
                  <a:cxn ang="0">
                    <a:pos x="82" y="66"/>
                  </a:cxn>
                  <a:cxn ang="0">
                    <a:pos x="66" y="78"/>
                  </a:cxn>
                  <a:cxn ang="0">
                    <a:pos x="44" y="90"/>
                  </a:cxn>
                  <a:cxn ang="0">
                    <a:pos x="28" y="86"/>
                  </a:cxn>
                  <a:cxn ang="0">
                    <a:pos x="12" y="96"/>
                  </a:cxn>
                  <a:cxn ang="0">
                    <a:pos x="2" y="112"/>
                  </a:cxn>
                  <a:cxn ang="0">
                    <a:pos x="14" y="116"/>
                  </a:cxn>
                </a:cxnLst>
                <a:rect l="0" t="0" r="r" b="b"/>
                <a:pathLst>
                  <a:path w="300" h="138">
                    <a:moveTo>
                      <a:pt x="14" y="120"/>
                    </a:moveTo>
                    <a:lnTo>
                      <a:pt x="14" y="120"/>
                    </a:lnTo>
                    <a:lnTo>
                      <a:pt x="12" y="124"/>
                    </a:lnTo>
                    <a:lnTo>
                      <a:pt x="12" y="126"/>
                    </a:lnTo>
                    <a:lnTo>
                      <a:pt x="14" y="128"/>
                    </a:lnTo>
                    <a:lnTo>
                      <a:pt x="16" y="130"/>
                    </a:lnTo>
                    <a:lnTo>
                      <a:pt x="24" y="128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42" y="118"/>
                    </a:lnTo>
                    <a:lnTo>
                      <a:pt x="46" y="116"/>
                    </a:lnTo>
                    <a:lnTo>
                      <a:pt x="50" y="118"/>
                    </a:lnTo>
                    <a:lnTo>
                      <a:pt x="52" y="118"/>
                    </a:lnTo>
                    <a:lnTo>
                      <a:pt x="60" y="124"/>
                    </a:lnTo>
                    <a:lnTo>
                      <a:pt x="66" y="124"/>
                    </a:lnTo>
                    <a:lnTo>
                      <a:pt x="72" y="126"/>
                    </a:lnTo>
                    <a:lnTo>
                      <a:pt x="72" y="126"/>
                    </a:lnTo>
                    <a:lnTo>
                      <a:pt x="76" y="124"/>
                    </a:lnTo>
                    <a:lnTo>
                      <a:pt x="82" y="122"/>
                    </a:lnTo>
                    <a:lnTo>
                      <a:pt x="86" y="116"/>
                    </a:lnTo>
                    <a:lnTo>
                      <a:pt x="88" y="114"/>
                    </a:lnTo>
                    <a:lnTo>
                      <a:pt x="90" y="114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98" y="130"/>
                    </a:lnTo>
                    <a:lnTo>
                      <a:pt x="104" y="134"/>
                    </a:lnTo>
                    <a:lnTo>
                      <a:pt x="112" y="138"/>
                    </a:lnTo>
                    <a:lnTo>
                      <a:pt x="118" y="138"/>
                    </a:lnTo>
                    <a:lnTo>
                      <a:pt x="126" y="136"/>
                    </a:lnTo>
                    <a:lnTo>
                      <a:pt x="132" y="132"/>
                    </a:lnTo>
                    <a:lnTo>
                      <a:pt x="136" y="124"/>
                    </a:lnTo>
                    <a:lnTo>
                      <a:pt x="138" y="114"/>
                    </a:lnTo>
                    <a:lnTo>
                      <a:pt x="138" y="114"/>
                    </a:lnTo>
                    <a:lnTo>
                      <a:pt x="138" y="106"/>
                    </a:lnTo>
                    <a:lnTo>
                      <a:pt x="140" y="104"/>
                    </a:lnTo>
                    <a:lnTo>
                      <a:pt x="146" y="110"/>
                    </a:lnTo>
                    <a:lnTo>
                      <a:pt x="150" y="114"/>
                    </a:lnTo>
                    <a:lnTo>
                      <a:pt x="154" y="114"/>
                    </a:lnTo>
                    <a:lnTo>
                      <a:pt x="156" y="114"/>
                    </a:lnTo>
                    <a:lnTo>
                      <a:pt x="160" y="112"/>
                    </a:lnTo>
                    <a:lnTo>
                      <a:pt x="164" y="108"/>
                    </a:lnTo>
                    <a:lnTo>
                      <a:pt x="174" y="94"/>
                    </a:lnTo>
                    <a:lnTo>
                      <a:pt x="174" y="94"/>
                    </a:lnTo>
                    <a:lnTo>
                      <a:pt x="180" y="82"/>
                    </a:lnTo>
                    <a:lnTo>
                      <a:pt x="182" y="76"/>
                    </a:lnTo>
                    <a:lnTo>
                      <a:pt x="182" y="68"/>
                    </a:lnTo>
                    <a:lnTo>
                      <a:pt x="184" y="66"/>
                    </a:lnTo>
                    <a:lnTo>
                      <a:pt x="186" y="66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206" y="56"/>
                    </a:lnTo>
                    <a:lnTo>
                      <a:pt x="208" y="58"/>
                    </a:lnTo>
                    <a:lnTo>
                      <a:pt x="210" y="58"/>
                    </a:lnTo>
                    <a:lnTo>
                      <a:pt x="208" y="64"/>
                    </a:lnTo>
                    <a:lnTo>
                      <a:pt x="206" y="72"/>
                    </a:lnTo>
                    <a:lnTo>
                      <a:pt x="204" y="80"/>
                    </a:lnTo>
                    <a:lnTo>
                      <a:pt x="206" y="88"/>
                    </a:lnTo>
                    <a:lnTo>
                      <a:pt x="208" y="92"/>
                    </a:lnTo>
                    <a:lnTo>
                      <a:pt x="210" y="94"/>
                    </a:lnTo>
                    <a:lnTo>
                      <a:pt x="214" y="96"/>
                    </a:lnTo>
                    <a:lnTo>
                      <a:pt x="222" y="98"/>
                    </a:lnTo>
                    <a:lnTo>
                      <a:pt x="222" y="98"/>
                    </a:lnTo>
                    <a:lnTo>
                      <a:pt x="236" y="100"/>
                    </a:lnTo>
                    <a:lnTo>
                      <a:pt x="242" y="98"/>
                    </a:lnTo>
                    <a:lnTo>
                      <a:pt x="246" y="96"/>
                    </a:lnTo>
                    <a:lnTo>
                      <a:pt x="244" y="92"/>
                    </a:lnTo>
                    <a:lnTo>
                      <a:pt x="244" y="86"/>
                    </a:lnTo>
                    <a:lnTo>
                      <a:pt x="244" y="82"/>
                    </a:lnTo>
                    <a:lnTo>
                      <a:pt x="246" y="80"/>
                    </a:lnTo>
                    <a:lnTo>
                      <a:pt x="254" y="78"/>
                    </a:lnTo>
                    <a:lnTo>
                      <a:pt x="254" y="78"/>
                    </a:lnTo>
                    <a:lnTo>
                      <a:pt x="274" y="74"/>
                    </a:lnTo>
                    <a:lnTo>
                      <a:pt x="284" y="70"/>
                    </a:lnTo>
                    <a:lnTo>
                      <a:pt x="290" y="66"/>
                    </a:lnTo>
                    <a:lnTo>
                      <a:pt x="294" y="60"/>
                    </a:lnTo>
                    <a:lnTo>
                      <a:pt x="294" y="54"/>
                    </a:lnTo>
                    <a:lnTo>
                      <a:pt x="290" y="48"/>
                    </a:lnTo>
                    <a:lnTo>
                      <a:pt x="280" y="42"/>
                    </a:lnTo>
                    <a:lnTo>
                      <a:pt x="280" y="42"/>
                    </a:lnTo>
                    <a:lnTo>
                      <a:pt x="274" y="38"/>
                    </a:lnTo>
                    <a:lnTo>
                      <a:pt x="272" y="36"/>
                    </a:lnTo>
                    <a:lnTo>
                      <a:pt x="272" y="34"/>
                    </a:lnTo>
                    <a:lnTo>
                      <a:pt x="272" y="32"/>
                    </a:lnTo>
                    <a:lnTo>
                      <a:pt x="278" y="28"/>
                    </a:lnTo>
                    <a:lnTo>
                      <a:pt x="288" y="24"/>
                    </a:lnTo>
                    <a:lnTo>
                      <a:pt x="296" y="22"/>
                    </a:lnTo>
                    <a:lnTo>
                      <a:pt x="300" y="18"/>
                    </a:lnTo>
                    <a:lnTo>
                      <a:pt x="300" y="16"/>
                    </a:lnTo>
                    <a:lnTo>
                      <a:pt x="298" y="14"/>
                    </a:lnTo>
                    <a:lnTo>
                      <a:pt x="288" y="8"/>
                    </a:lnTo>
                    <a:lnTo>
                      <a:pt x="288" y="8"/>
                    </a:lnTo>
                    <a:lnTo>
                      <a:pt x="266" y="0"/>
                    </a:lnTo>
                    <a:lnTo>
                      <a:pt x="258" y="0"/>
                    </a:lnTo>
                    <a:lnTo>
                      <a:pt x="254" y="0"/>
                    </a:lnTo>
                    <a:lnTo>
                      <a:pt x="248" y="2"/>
                    </a:lnTo>
                    <a:lnTo>
                      <a:pt x="244" y="4"/>
                    </a:lnTo>
                    <a:lnTo>
                      <a:pt x="238" y="14"/>
                    </a:lnTo>
                    <a:lnTo>
                      <a:pt x="238" y="14"/>
                    </a:lnTo>
                    <a:lnTo>
                      <a:pt x="234" y="16"/>
                    </a:lnTo>
                    <a:lnTo>
                      <a:pt x="232" y="16"/>
                    </a:lnTo>
                    <a:lnTo>
                      <a:pt x="224" y="16"/>
                    </a:lnTo>
                    <a:lnTo>
                      <a:pt x="202" y="12"/>
                    </a:lnTo>
                    <a:lnTo>
                      <a:pt x="186" y="12"/>
                    </a:lnTo>
                    <a:lnTo>
                      <a:pt x="170" y="14"/>
                    </a:lnTo>
                    <a:lnTo>
                      <a:pt x="160" y="18"/>
                    </a:lnTo>
                    <a:lnTo>
                      <a:pt x="150" y="22"/>
                    </a:lnTo>
                    <a:lnTo>
                      <a:pt x="140" y="28"/>
                    </a:lnTo>
                    <a:lnTo>
                      <a:pt x="128" y="38"/>
                    </a:lnTo>
                    <a:lnTo>
                      <a:pt x="128" y="38"/>
                    </a:lnTo>
                    <a:lnTo>
                      <a:pt x="112" y="50"/>
                    </a:lnTo>
                    <a:lnTo>
                      <a:pt x="102" y="58"/>
                    </a:lnTo>
                    <a:lnTo>
                      <a:pt x="94" y="62"/>
                    </a:lnTo>
                    <a:lnTo>
                      <a:pt x="90" y="62"/>
                    </a:lnTo>
                    <a:lnTo>
                      <a:pt x="82" y="66"/>
                    </a:lnTo>
                    <a:lnTo>
                      <a:pt x="76" y="70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58" y="86"/>
                    </a:lnTo>
                    <a:lnTo>
                      <a:pt x="50" y="88"/>
                    </a:lnTo>
                    <a:lnTo>
                      <a:pt x="44" y="90"/>
                    </a:lnTo>
                    <a:lnTo>
                      <a:pt x="38" y="88"/>
                    </a:lnTo>
                    <a:lnTo>
                      <a:pt x="34" y="86"/>
                    </a:lnTo>
                    <a:lnTo>
                      <a:pt x="28" y="86"/>
                    </a:lnTo>
                    <a:lnTo>
                      <a:pt x="20" y="90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4" y="104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4" y="112"/>
                    </a:lnTo>
                    <a:lnTo>
                      <a:pt x="12" y="114"/>
                    </a:lnTo>
                    <a:lnTo>
                      <a:pt x="14" y="116"/>
                    </a:lnTo>
                    <a:lnTo>
                      <a:pt x="14" y="120"/>
                    </a:lnTo>
                    <a:lnTo>
                      <a:pt x="14" y="12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2" name="Freeform 6019">
                <a:extLst>
                  <a:ext uri="{FF2B5EF4-FFF2-40B4-BE49-F238E27FC236}">
                    <a16:creationId xmlns:a16="http://schemas.microsoft.com/office/drawing/2014/main" id="{9ACAA7C5-8EB8-4D0B-B1C1-B0B6F969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120" y="1056323"/>
                <a:ext cx="35560" cy="1016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4" y="14"/>
                  </a:cxn>
                  <a:cxn ang="0">
                    <a:pos x="18" y="16"/>
                  </a:cxn>
                  <a:cxn ang="0">
                    <a:pos x="38" y="16"/>
                  </a:cxn>
                  <a:cxn ang="0">
                    <a:pos x="46" y="14"/>
                  </a:cxn>
                  <a:cxn ang="0">
                    <a:pos x="54" y="12"/>
                  </a:cxn>
                  <a:cxn ang="0">
                    <a:pos x="54" y="12"/>
                  </a:cxn>
                  <a:cxn ang="0">
                    <a:pos x="56" y="10"/>
                  </a:cxn>
                  <a:cxn ang="0">
                    <a:pos x="56" y="8"/>
                  </a:cxn>
                  <a:cxn ang="0">
                    <a:pos x="54" y="6"/>
                  </a:cxn>
                  <a:cxn ang="0">
                    <a:pos x="46" y="2"/>
                  </a:cxn>
                  <a:cxn ang="0">
                    <a:pos x="36" y="2"/>
                  </a:cxn>
                  <a:cxn ang="0">
                    <a:pos x="26" y="0"/>
                  </a:cxn>
                  <a:cxn ang="0">
                    <a:pos x="16" y="2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56" h="16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8" y="16"/>
                    </a:lnTo>
                    <a:lnTo>
                      <a:pt x="38" y="16"/>
                    </a:lnTo>
                    <a:lnTo>
                      <a:pt x="46" y="14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4" y="6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3" name="Freeform 6020">
                <a:extLst>
                  <a:ext uri="{FF2B5EF4-FFF2-40B4-BE49-F238E27FC236}">
                    <a16:creationId xmlns:a16="http://schemas.microsoft.com/office/drawing/2014/main" id="{BDDCF8CB-306F-4BEF-8812-1550F4CB0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310" y="996633"/>
                <a:ext cx="34290" cy="19050"/>
              </a:xfrm>
              <a:custGeom>
                <a:avLst/>
                <a:gdLst/>
                <a:ahLst/>
                <a:cxnLst>
                  <a:cxn ang="0">
                    <a:pos x="42" y="30"/>
                  </a:cxn>
                  <a:cxn ang="0">
                    <a:pos x="42" y="30"/>
                  </a:cxn>
                  <a:cxn ang="0">
                    <a:pos x="52" y="28"/>
                  </a:cxn>
                  <a:cxn ang="0">
                    <a:pos x="54" y="26"/>
                  </a:cxn>
                  <a:cxn ang="0">
                    <a:pos x="54" y="24"/>
                  </a:cxn>
                  <a:cxn ang="0">
                    <a:pos x="50" y="18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34" y="4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8" y="22"/>
                  </a:cxn>
                  <a:cxn ang="0">
                    <a:pos x="24" y="28"/>
                  </a:cxn>
                  <a:cxn ang="0">
                    <a:pos x="32" y="28"/>
                  </a:cxn>
                  <a:cxn ang="0">
                    <a:pos x="42" y="30"/>
                  </a:cxn>
                  <a:cxn ang="0">
                    <a:pos x="42" y="30"/>
                  </a:cxn>
                </a:cxnLst>
                <a:rect l="0" t="0" r="r" b="b"/>
                <a:pathLst>
                  <a:path w="54" h="30">
                    <a:moveTo>
                      <a:pt x="42" y="30"/>
                    </a:moveTo>
                    <a:lnTo>
                      <a:pt x="42" y="30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0" y="1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34" y="4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24" y="28"/>
                    </a:lnTo>
                    <a:lnTo>
                      <a:pt x="32" y="28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4" name="Freeform 6021">
                <a:extLst>
                  <a:ext uri="{FF2B5EF4-FFF2-40B4-BE49-F238E27FC236}">
                    <a16:creationId xmlns:a16="http://schemas.microsoft.com/office/drawing/2014/main" id="{06A3DCA2-50E3-48AD-9C57-2CF9794E1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994093"/>
                <a:ext cx="97790" cy="39370"/>
              </a:xfrm>
              <a:custGeom>
                <a:avLst/>
                <a:gdLst/>
                <a:ahLst/>
                <a:cxnLst>
                  <a:cxn ang="0">
                    <a:pos x="106" y="56"/>
                  </a:cxn>
                  <a:cxn ang="0">
                    <a:pos x="106" y="56"/>
                  </a:cxn>
                  <a:cxn ang="0">
                    <a:pos x="120" y="52"/>
                  </a:cxn>
                  <a:cxn ang="0">
                    <a:pos x="130" y="48"/>
                  </a:cxn>
                  <a:cxn ang="0">
                    <a:pos x="136" y="44"/>
                  </a:cxn>
                  <a:cxn ang="0">
                    <a:pos x="138" y="40"/>
                  </a:cxn>
                  <a:cxn ang="0">
                    <a:pos x="138" y="34"/>
                  </a:cxn>
                  <a:cxn ang="0">
                    <a:pos x="132" y="30"/>
                  </a:cxn>
                  <a:cxn ang="0">
                    <a:pos x="124" y="28"/>
                  </a:cxn>
                  <a:cxn ang="0">
                    <a:pos x="114" y="26"/>
                  </a:cxn>
                  <a:cxn ang="0">
                    <a:pos x="114" y="26"/>
                  </a:cxn>
                  <a:cxn ang="0">
                    <a:pos x="104" y="24"/>
                  </a:cxn>
                  <a:cxn ang="0">
                    <a:pos x="104" y="24"/>
                  </a:cxn>
                  <a:cxn ang="0">
                    <a:pos x="118" y="22"/>
                  </a:cxn>
                  <a:cxn ang="0">
                    <a:pos x="138" y="16"/>
                  </a:cxn>
                  <a:cxn ang="0">
                    <a:pos x="148" y="12"/>
                  </a:cxn>
                  <a:cxn ang="0">
                    <a:pos x="152" y="8"/>
                  </a:cxn>
                  <a:cxn ang="0">
                    <a:pos x="152" y="8"/>
                  </a:cxn>
                  <a:cxn ang="0">
                    <a:pos x="154" y="4"/>
                  </a:cxn>
                  <a:cxn ang="0">
                    <a:pos x="152" y="2"/>
                  </a:cxn>
                  <a:cxn ang="0">
                    <a:pos x="148" y="0"/>
                  </a:cxn>
                  <a:cxn ang="0">
                    <a:pos x="138" y="0"/>
                  </a:cxn>
                  <a:cxn ang="0">
                    <a:pos x="124" y="0"/>
                  </a:cxn>
                  <a:cxn ang="0">
                    <a:pos x="90" y="4"/>
                  </a:cxn>
                  <a:cxn ang="0">
                    <a:pos x="50" y="8"/>
                  </a:cxn>
                  <a:cxn ang="0">
                    <a:pos x="50" y="8"/>
                  </a:cxn>
                  <a:cxn ang="0">
                    <a:pos x="18" y="14"/>
                  </a:cxn>
                  <a:cxn ang="0">
                    <a:pos x="8" y="18"/>
                  </a:cxn>
                  <a:cxn ang="0">
                    <a:pos x="4" y="22"/>
                  </a:cxn>
                  <a:cxn ang="0">
                    <a:pos x="0" y="26"/>
                  </a:cxn>
                  <a:cxn ang="0">
                    <a:pos x="0" y="30"/>
                  </a:cxn>
                  <a:cxn ang="0">
                    <a:pos x="8" y="46"/>
                  </a:cxn>
                  <a:cxn ang="0">
                    <a:pos x="8" y="46"/>
                  </a:cxn>
                  <a:cxn ang="0">
                    <a:pos x="14" y="52"/>
                  </a:cxn>
                  <a:cxn ang="0">
                    <a:pos x="22" y="58"/>
                  </a:cxn>
                  <a:cxn ang="0">
                    <a:pos x="32" y="60"/>
                  </a:cxn>
                  <a:cxn ang="0">
                    <a:pos x="46" y="62"/>
                  </a:cxn>
                  <a:cxn ang="0">
                    <a:pos x="74" y="60"/>
                  </a:cxn>
                  <a:cxn ang="0">
                    <a:pos x="106" y="56"/>
                  </a:cxn>
                  <a:cxn ang="0">
                    <a:pos x="106" y="56"/>
                  </a:cxn>
                </a:cxnLst>
                <a:rect l="0" t="0" r="r" b="b"/>
                <a:pathLst>
                  <a:path w="154" h="62">
                    <a:moveTo>
                      <a:pt x="106" y="56"/>
                    </a:moveTo>
                    <a:lnTo>
                      <a:pt x="106" y="56"/>
                    </a:lnTo>
                    <a:lnTo>
                      <a:pt x="120" y="52"/>
                    </a:lnTo>
                    <a:lnTo>
                      <a:pt x="130" y="48"/>
                    </a:lnTo>
                    <a:lnTo>
                      <a:pt x="136" y="44"/>
                    </a:lnTo>
                    <a:lnTo>
                      <a:pt x="138" y="40"/>
                    </a:lnTo>
                    <a:lnTo>
                      <a:pt x="138" y="34"/>
                    </a:lnTo>
                    <a:lnTo>
                      <a:pt x="132" y="30"/>
                    </a:lnTo>
                    <a:lnTo>
                      <a:pt x="124" y="28"/>
                    </a:lnTo>
                    <a:lnTo>
                      <a:pt x="114" y="26"/>
                    </a:lnTo>
                    <a:lnTo>
                      <a:pt x="114" y="26"/>
                    </a:lnTo>
                    <a:lnTo>
                      <a:pt x="104" y="24"/>
                    </a:lnTo>
                    <a:lnTo>
                      <a:pt x="104" y="24"/>
                    </a:lnTo>
                    <a:lnTo>
                      <a:pt x="118" y="22"/>
                    </a:lnTo>
                    <a:lnTo>
                      <a:pt x="138" y="16"/>
                    </a:lnTo>
                    <a:lnTo>
                      <a:pt x="148" y="12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4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38" y="0"/>
                    </a:lnTo>
                    <a:lnTo>
                      <a:pt x="124" y="0"/>
                    </a:lnTo>
                    <a:lnTo>
                      <a:pt x="90" y="4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18" y="14"/>
                    </a:lnTo>
                    <a:lnTo>
                      <a:pt x="8" y="18"/>
                    </a:lnTo>
                    <a:lnTo>
                      <a:pt x="4" y="22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4" y="52"/>
                    </a:lnTo>
                    <a:lnTo>
                      <a:pt x="22" y="58"/>
                    </a:lnTo>
                    <a:lnTo>
                      <a:pt x="32" y="60"/>
                    </a:lnTo>
                    <a:lnTo>
                      <a:pt x="46" y="62"/>
                    </a:lnTo>
                    <a:lnTo>
                      <a:pt x="74" y="60"/>
                    </a:lnTo>
                    <a:lnTo>
                      <a:pt x="106" y="56"/>
                    </a:lnTo>
                    <a:lnTo>
                      <a:pt x="106" y="5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5" name="Freeform 6022">
                <a:extLst>
                  <a:ext uri="{FF2B5EF4-FFF2-40B4-BE49-F238E27FC236}">
                    <a16:creationId xmlns:a16="http://schemas.microsoft.com/office/drawing/2014/main" id="{1E74D3B6-869B-4346-824F-992BAB69A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920" y="1067753"/>
                <a:ext cx="143510" cy="87630"/>
              </a:xfrm>
              <a:custGeom>
                <a:avLst/>
                <a:gdLst/>
                <a:ahLst/>
                <a:cxnLst>
                  <a:cxn ang="0">
                    <a:pos x="144" y="12"/>
                  </a:cxn>
                  <a:cxn ang="0">
                    <a:pos x="130" y="4"/>
                  </a:cxn>
                  <a:cxn ang="0">
                    <a:pos x="104" y="4"/>
                  </a:cxn>
                  <a:cxn ang="0">
                    <a:pos x="88" y="8"/>
                  </a:cxn>
                  <a:cxn ang="0">
                    <a:pos x="78" y="14"/>
                  </a:cxn>
                  <a:cxn ang="0">
                    <a:pos x="84" y="22"/>
                  </a:cxn>
                  <a:cxn ang="0">
                    <a:pos x="124" y="62"/>
                  </a:cxn>
                  <a:cxn ang="0">
                    <a:pos x="102" y="50"/>
                  </a:cxn>
                  <a:cxn ang="0">
                    <a:pos x="82" y="34"/>
                  </a:cxn>
                  <a:cxn ang="0">
                    <a:pos x="74" y="24"/>
                  </a:cxn>
                  <a:cxn ang="0">
                    <a:pos x="64" y="20"/>
                  </a:cxn>
                  <a:cxn ang="0">
                    <a:pos x="54" y="18"/>
                  </a:cxn>
                  <a:cxn ang="0">
                    <a:pos x="32" y="20"/>
                  </a:cxn>
                  <a:cxn ang="0">
                    <a:pos x="26" y="26"/>
                  </a:cxn>
                  <a:cxn ang="0">
                    <a:pos x="32" y="36"/>
                  </a:cxn>
                  <a:cxn ang="0">
                    <a:pos x="46" y="52"/>
                  </a:cxn>
                  <a:cxn ang="0">
                    <a:pos x="56" y="64"/>
                  </a:cxn>
                  <a:cxn ang="0">
                    <a:pos x="42" y="60"/>
                  </a:cxn>
                  <a:cxn ang="0">
                    <a:pos x="32" y="62"/>
                  </a:cxn>
                  <a:cxn ang="0">
                    <a:pos x="26" y="66"/>
                  </a:cxn>
                  <a:cxn ang="0">
                    <a:pos x="8" y="74"/>
                  </a:cxn>
                  <a:cxn ang="0">
                    <a:pos x="0" y="78"/>
                  </a:cxn>
                  <a:cxn ang="0">
                    <a:pos x="4" y="86"/>
                  </a:cxn>
                  <a:cxn ang="0">
                    <a:pos x="8" y="88"/>
                  </a:cxn>
                  <a:cxn ang="0">
                    <a:pos x="26" y="90"/>
                  </a:cxn>
                  <a:cxn ang="0">
                    <a:pos x="66" y="86"/>
                  </a:cxn>
                  <a:cxn ang="0">
                    <a:pos x="122" y="76"/>
                  </a:cxn>
                  <a:cxn ang="0">
                    <a:pos x="136" y="76"/>
                  </a:cxn>
                  <a:cxn ang="0">
                    <a:pos x="138" y="80"/>
                  </a:cxn>
                  <a:cxn ang="0">
                    <a:pos x="106" y="90"/>
                  </a:cxn>
                  <a:cxn ang="0">
                    <a:pos x="92" y="98"/>
                  </a:cxn>
                  <a:cxn ang="0">
                    <a:pos x="90" y="104"/>
                  </a:cxn>
                  <a:cxn ang="0">
                    <a:pos x="92" y="106"/>
                  </a:cxn>
                  <a:cxn ang="0">
                    <a:pos x="100" y="120"/>
                  </a:cxn>
                  <a:cxn ang="0">
                    <a:pos x="104" y="136"/>
                  </a:cxn>
                  <a:cxn ang="0">
                    <a:pos x="116" y="136"/>
                  </a:cxn>
                  <a:cxn ang="0">
                    <a:pos x="126" y="134"/>
                  </a:cxn>
                  <a:cxn ang="0">
                    <a:pos x="142" y="128"/>
                  </a:cxn>
                  <a:cxn ang="0">
                    <a:pos x="166" y="132"/>
                  </a:cxn>
                  <a:cxn ang="0">
                    <a:pos x="200" y="128"/>
                  </a:cxn>
                  <a:cxn ang="0">
                    <a:pos x="208" y="122"/>
                  </a:cxn>
                  <a:cxn ang="0">
                    <a:pos x="208" y="112"/>
                  </a:cxn>
                  <a:cxn ang="0">
                    <a:pos x="202" y="100"/>
                  </a:cxn>
                  <a:cxn ang="0">
                    <a:pos x="202" y="88"/>
                  </a:cxn>
                  <a:cxn ang="0">
                    <a:pos x="210" y="88"/>
                  </a:cxn>
                  <a:cxn ang="0">
                    <a:pos x="214" y="92"/>
                  </a:cxn>
                  <a:cxn ang="0">
                    <a:pos x="226" y="98"/>
                  </a:cxn>
                  <a:cxn ang="0">
                    <a:pos x="224" y="90"/>
                  </a:cxn>
                  <a:cxn ang="0">
                    <a:pos x="216" y="76"/>
                  </a:cxn>
                  <a:cxn ang="0">
                    <a:pos x="212" y="60"/>
                  </a:cxn>
                  <a:cxn ang="0">
                    <a:pos x="208" y="30"/>
                  </a:cxn>
                  <a:cxn ang="0">
                    <a:pos x="196" y="10"/>
                  </a:cxn>
                  <a:cxn ang="0">
                    <a:pos x="184" y="4"/>
                  </a:cxn>
                  <a:cxn ang="0">
                    <a:pos x="164" y="0"/>
                  </a:cxn>
                  <a:cxn ang="0">
                    <a:pos x="156" y="6"/>
                  </a:cxn>
                  <a:cxn ang="0">
                    <a:pos x="148" y="14"/>
                  </a:cxn>
                  <a:cxn ang="0">
                    <a:pos x="144" y="12"/>
                  </a:cxn>
                </a:cxnLst>
                <a:rect l="0" t="0" r="r" b="b"/>
                <a:pathLst>
                  <a:path w="226" h="138">
                    <a:moveTo>
                      <a:pt x="144" y="12"/>
                    </a:moveTo>
                    <a:lnTo>
                      <a:pt x="144" y="12"/>
                    </a:lnTo>
                    <a:lnTo>
                      <a:pt x="138" y="6"/>
                    </a:lnTo>
                    <a:lnTo>
                      <a:pt x="130" y="4"/>
                    </a:lnTo>
                    <a:lnTo>
                      <a:pt x="118" y="2"/>
                    </a:lnTo>
                    <a:lnTo>
                      <a:pt x="104" y="4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80" y="10"/>
                    </a:lnTo>
                    <a:lnTo>
                      <a:pt x="78" y="14"/>
                    </a:lnTo>
                    <a:lnTo>
                      <a:pt x="80" y="18"/>
                    </a:lnTo>
                    <a:lnTo>
                      <a:pt x="84" y="22"/>
                    </a:lnTo>
                    <a:lnTo>
                      <a:pt x="102" y="38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02" y="50"/>
                    </a:lnTo>
                    <a:lnTo>
                      <a:pt x="90" y="42"/>
                    </a:lnTo>
                    <a:lnTo>
                      <a:pt x="82" y="34"/>
                    </a:lnTo>
                    <a:lnTo>
                      <a:pt x="78" y="28"/>
                    </a:lnTo>
                    <a:lnTo>
                      <a:pt x="74" y="24"/>
                    </a:lnTo>
                    <a:lnTo>
                      <a:pt x="70" y="22"/>
                    </a:lnTo>
                    <a:lnTo>
                      <a:pt x="64" y="20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40" y="18"/>
                    </a:lnTo>
                    <a:lnTo>
                      <a:pt x="32" y="20"/>
                    </a:lnTo>
                    <a:lnTo>
                      <a:pt x="28" y="22"/>
                    </a:lnTo>
                    <a:lnTo>
                      <a:pt x="26" y="26"/>
                    </a:lnTo>
                    <a:lnTo>
                      <a:pt x="28" y="30"/>
                    </a:lnTo>
                    <a:lnTo>
                      <a:pt x="32" y="36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2" y="62"/>
                    </a:lnTo>
                    <a:lnTo>
                      <a:pt x="42" y="60"/>
                    </a:lnTo>
                    <a:lnTo>
                      <a:pt x="36" y="6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26" y="66"/>
                    </a:lnTo>
                    <a:lnTo>
                      <a:pt x="20" y="70"/>
                    </a:lnTo>
                    <a:lnTo>
                      <a:pt x="8" y="74"/>
                    </a:lnTo>
                    <a:lnTo>
                      <a:pt x="4" y="76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8" y="88"/>
                    </a:lnTo>
                    <a:lnTo>
                      <a:pt x="12" y="90"/>
                    </a:lnTo>
                    <a:lnTo>
                      <a:pt x="26" y="90"/>
                    </a:lnTo>
                    <a:lnTo>
                      <a:pt x="44" y="88"/>
                    </a:lnTo>
                    <a:lnTo>
                      <a:pt x="66" y="86"/>
                    </a:lnTo>
                    <a:lnTo>
                      <a:pt x="106" y="78"/>
                    </a:lnTo>
                    <a:lnTo>
                      <a:pt x="122" y="76"/>
                    </a:lnTo>
                    <a:lnTo>
                      <a:pt x="136" y="76"/>
                    </a:lnTo>
                    <a:lnTo>
                      <a:pt x="136" y="76"/>
                    </a:lnTo>
                    <a:lnTo>
                      <a:pt x="140" y="78"/>
                    </a:lnTo>
                    <a:lnTo>
                      <a:pt x="138" y="80"/>
                    </a:lnTo>
                    <a:lnTo>
                      <a:pt x="118" y="86"/>
                    </a:lnTo>
                    <a:lnTo>
                      <a:pt x="106" y="90"/>
                    </a:lnTo>
                    <a:lnTo>
                      <a:pt x="96" y="94"/>
                    </a:lnTo>
                    <a:lnTo>
                      <a:pt x="92" y="98"/>
                    </a:lnTo>
                    <a:lnTo>
                      <a:pt x="90" y="100"/>
                    </a:lnTo>
                    <a:lnTo>
                      <a:pt x="90" y="104"/>
                    </a:lnTo>
                    <a:lnTo>
                      <a:pt x="92" y="106"/>
                    </a:lnTo>
                    <a:lnTo>
                      <a:pt x="92" y="106"/>
                    </a:lnTo>
                    <a:lnTo>
                      <a:pt x="98" y="114"/>
                    </a:lnTo>
                    <a:lnTo>
                      <a:pt x="100" y="120"/>
                    </a:lnTo>
                    <a:lnTo>
                      <a:pt x="102" y="132"/>
                    </a:lnTo>
                    <a:lnTo>
                      <a:pt x="104" y="136"/>
                    </a:lnTo>
                    <a:lnTo>
                      <a:pt x="108" y="138"/>
                    </a:lnTo>
                    <a:lnTo>
                      <a:pt x="116" y="136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36" y="130"/>
                    </a:lnTo>
                    <a:lnTo>
                      <a:pt x="142" y="128"/>
                    </a:lnTo>
                    <a:lnTo>
                      <a:pt x="166" y="132"/>
                    </a:lnTo>
                    <a:lnTo>
                      <a:pt x="166" y="132"/>
                    </a:lnTo>
                    <a:lnTo>
                      <a:pt x="184" y="132"/>
                    </a:lnTo>
                    <a:lnTo>
                      <a:pt x="200" y="128"/>
                    </a:lnTo>
                    <a:lnTo>
                      <a:pt x="206" y="126"/>
                    </a:lnTo>
                    <a:lnTo>
                      <a:pt x="208" y="122"/>
                    </a:lnTo>
                    <a:lnTo>
                      <a:pt x="210" y="118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2" y="100"/>
                    </a:lnTo>
                    <a:lnTo>
                      <a:pt x="202" y="92"/>
                    </a:lnTo>
                    <a:lnTo>
                      <a:pt x="202" y="88"/>
                    </a:lnTo>
                    <a:lnTo>
                      <a:pt x="206" y="88"/>
                    </a:lnTo>
                    <a:lnTo>
                      <a:pt x="210" y="88"/>
                    </a:lnTo>
                    <a:lnTo>
                      <a:pt x="214" y="92"/>
                    </a:lnTo>
                    <a:lnTo>
                      <a:pt x="214" y="92"/>
                    </a:lnTo>
                    <a:lnTo>
                      <a:pt x="224" y="98"/>
                    </a:lnTo>
                    <a:lnTo>
                      <a:pt x="226" y="98"/>
                    </a:lnTo>
                    <a:lnTo>
                      <a:pt x="226" y="98"/>
                    </a:lnTo>
                    <a:lnTo>
                      <a:pt x="224" y="90"/>
                    </a:lnTo>
                    <a:lnTo>
                      <a:pt x="216" y="76"/>
                    </a:lnTo>
                    <a:lnTo>
                      <a:pt x="216" y="76"/>
                    </a:lnTo>
                    <a:lnTo>
                      <a:pt x="214" y="68"/>
                    </a:lnTo>
                    <a:lnTo>
                      <a:pt x="212" y="60"/>
                    </a:lnTo>
                    <a:lnTo>
                      <a:pt x="210" y="40"/>
                    </a:lnTo>
                    <a:lnTo>
                      <a:pt x="208" y="30"/>
                    </a:lnTo>
                    <a:lnTo>
                      <a:pt x="204" y="20"/>
                    </a:lnTo>
                    <a:lnTo>
                      <a:pt x="196" y="10"/>
                    </a:lnTo>
                    <a:lnTo>
                      <a:pt x="184" y="4"/>
                    </a:lnTo>
                    <a:lnTo>
                      <a:pt x="184" y="4"/>
                    </a:lnTo>
                    <a:lnTo>
                      <a:pt x="172" y="0"/>
                    </a:lnTo>
                    <a:lnTo>
                      <a:pt x="164" y="0"/>
                    </a:lnTo>
                    <a:lnTo>
                      <a:pt x="160" y="2"/>
                    </a:lnTo>
                    <a:lnTo>
                      <a:pt x="156" y="6"/>
                    </a:lnTo>
                    <a:lnTo>
                      <a:pt x="152" y="14"/>
                    </a:lnTo>
                    <a:lnTo>
                      <a:pt x="148" y="14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6" name="Freeform 6023">
                <a:extLst>
                  <a:ext uri="{FF2B5EF4-FFF2-40B4-BE49-F238E27FC236}">
                    <a16:creationId xmlns:a16="http://schemas.microsoft.com/office/drawing/2014/main" id="{20C892E0-C2BB-44FD-9EAD-52A7E7C91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770" y="887413"/>
                <a:ext cx="36830" cy="25400"/>
              </a:xfrm>
              <a:custGeom>
                <a:avLst/>
                <a:gdLst/>
                <a:ahLst/>
                <a:cxnLst>
                  <a:cxn ang="0">
                    <a:pos x="30" y="32"/>
                  </a:cxn>
                  <a:cxn ang="0">
                    <a:pos x="30" y="32"/>
                  </a:cxn>
                  <a:cxn ang="0">
                    <a:pos x="40" y="38"/>
                  </a:cxn>
                  <a:cxn ang="0">
                    <a:pos x="46" y="40"/>
                  </a:cxn>
                  <a:cxn ang="0">
                    <a:pos x="50" y="40"/>
                  </a:cxn>
                  <a:cxn ang="0">
                    <a:pos x="54" y="38"/>
                  </a:cxn>
                  <a:cxn ang="0">
                    <a:pos x="56" y="34"/>
                  </a:cxn>
                  <a:cxn ang="0">
                    <a:pos x="58" y="28"/>
                  </a:cxn>
                  <a:cxn ang="0">
                    <a:pos x="56" y="20"/>
                  </a:cxn>
                  <a:cxn ang="0">
                    <a:pos x="56" y="20"/>
                  </a:cxn>
                  <a:cxn ang="0">
                    <a:pos x="52" y="12"/>
                  </a:cxn>
                  <a:cxn ang="0">
                    <a:pos x="46" y="6"/>
                  </a:cxn>
                  <a:cxn ang="0">
                    <a:pos x="36" y="2"/>
                  </a:cxn>
                  <a:cxn ang="0">
                    <a:pos x="26" y="0"/>
                  </a:cxn>
                  <a:cxn ang="0">
                    <a:pos x="16" y="0"/>
                  </a:cxn>
                  <a:cxn ang="0">
                    <a:pos x="6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4" y="22"/>
                  </a:cxn>
                  <a:cxn ang="0">
                    <a:pos x="10" y="24"/>
                  </a:cxn>
                  <a:cxn ang="0">
                    <a:pos x="18" y="26"/>
                  </a:cxn>
                  <a:cxn ang="0">
                    <a:pos x="24" y="28"/>
                  </a:cxn>
                  <a:cxn ang="0">
                    <a:pos x="30" y="32"/>
                  </a:cxn>
                  <a:cxn ang="0">
                    <a:pos x="30" y="32"/>
                  </a:cxn>
                </a:cxnLst>
                <a:rect l="0" t="0" r="r" b="b"/>
                <a:pathLst>
                  <a:path w="58" h="40">
                    <a:moveTo>
                      <a:pt x="30" y="32"/>
                    </a:moveTo>
                    <a:lnTo>
                      <a:pt x="30" y="32"/>
                    </a:lnTo>
                    <a:lnTo>
                      <a:pt x="40" y="38"/>
                    </a:lnTo>
                    <a:lnTo>
                      <a:pt x="46" y="40"/>
                    </a:lnTo>
                    <a:lnTo>
                      <a:pt x="50" y="40"/>
                    </a:lnTo>
                    <a:lnTo>
                      <a:pt x="54" y="38"/>
                    </a:lnTo>
                    <a:lnTo>
                      <a:pt x="56" y="34"/>
                    </a:lnTo>
                    <a:lnTo>
                      <a:pt x="58" y="28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2" y="12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2"/>
                    </a:lnTo>
                    <a:lnTo>
                      <a:pt x="10" y="24"/>
                    </a:lnTo>
                    <a:lnTo>
                      <a:pt x="18" y="26"/>
                    </a:lnTo>
                    <a:lnTo>
                      <a:pt x="24" y="28"/>
                    </a:lnTo>
                    <a:lnTo>
                      <a:pt x="30" y="32"/>
                    </a:lnTo>
                    <a:lnTo>
                      <a:pt x="30" y="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7" name="Freeform 6024">
                <a:extLst>
                  <a:ext uri="{FF2B5EF4-FFF2-40B4-BE49-F238E27FC236}">
                    <a16:creationId xmlns:a16="http://schemas.microsoft.com/office/drawing/2014/main" id="{D9E7D209-FD37-4FEE-801D-F335902F2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490" y="963613"/>
                <a:ext cx="102870" cy="24130"/>
              </a:xfrm>
              <a:custGeom>
                <a:avLst/>
                <a:gdLst/>
                <a:ahLst/>
                <a:cxnLst>
                  <a:cxn ang="0">
                    <a:pos x="20" y="34"/>
                  </a:cxn>
                  <a:cxn ang="0">
                    <a:pos x="20" y="34"/>
                  </a:cxn>
                  <a:cxn ang="0">
                    <a:pos x="26" y="32"/>
                  </a:cxn>
                  <a:cxn ang="0">
                    <a:pos x="34" y="32"/>
                  </a:cxn>
                  <a:cxn ang="0">
                    <a:pos x="60" y="36"/>
                  </a:cxn>
                  <a:cxn ang="0">
                    <a:pos x="60" y="36"/>
                  </a:cxn>
                  <a:cxn ang="0">
                    <a:pos x="72" y="38"/>
                  </a:cxn>
                  <a:cxn ang="0">
                    <a:pos x="76" y="36"/>
                  </a:cxn>
                  <a:cxn ang="0">
                    <a:pos x="84" y="34"/>
                  </a:cxn>
                  <a:cxn ang="0">
                    <a:pos x="108" y="34"/>
                  </a:cxn>
                  <a:cxn ang="0">
                    <a:pos x="108" y="34"/>
                  </a:cxn>
                  <a:cxn ang="0">
                    <a:pos x="124" y="36"/>
                  </a:cxn>
                  <a:cxn ang="0">
                    <a:pos x="138" y="34"/>
                  </a:cxn>
                  <a:cxn ang="0">
                    <a:pos x="150" y="32"/>
                  </a:cxn>
                  <a:cxn ang="0">
                    <a:pos x="158" y="28"/>
                  </a:cxn>
                  <a:cxn ang="0">
                    <a:pos x="162" y="24"/>
                  </a:cxn>
                  <a:cxn ang="0">
                    <a:pos x="162" y="22"/>
                  </a:cxn>
                  <a:cxn ang="0">
                    <a:pos x="160" y="18"/>
                  </a:cxn>
                  <a:cxn ang="0">
                    <a:pos x="152" y="12"/>
                  </a:cxn>
                  <a:cxn ang="0">
                    <a:pos x="138" y="6"/>
                  </a:cxn>
                  <a:cxn ang="0">
                    <a:pos x="138" y="6"/>
                  </a:cxn>
                  <a:cxn ang="0">
                    <a:pos x="122" y="0"/>
                  </a:cxn>
                  <a:cxn ang="0">
                    <a:pos x="108" y="0"/>
                  </a:cxn>
                  <a:cxn ang="0">
                    <a:pos x="96" y="0"/>
                  </a:cxn>
                  <a:cxn ang="0">
                    <a:pos x="86" y="2"/>
                  </a:cxn>
                  <a:cxn ang="0">
                    <a:pos x="64" y="10"/>
                  </a:cxn>
                  <a:cxn ang="0">
                    <a:pos x="52" y="14"/>
                  </a:cxn>
                  <a:cxn ang="0">
                    <a:pos x="36" y="16"/>
                  </a:cxn>
                  <a:cxn ang="0">
                    <a:pos x="36" y="16"/>
                  </a:cxn>
                  <a:cxn ang="0">
                    <a:pos x="22" y="20"/>
                  </a:cxn>
                  <a:cxn ang="0">
                    <a:pos x="10" y="24"/>
                  </a:cxn>
                  <a:cxn ang="0">
                    <a:pos x="4" y="28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4" y="36"/>
                  </a:cxn>
                  <a:cxn ang="0">
                    <a:pos x="10" y="36"/>
                  </a:cxn>
                  <a:cxn ang="0">
                    <a:pos x="20" y="34"/>
                  </a:cxn>
                  <a:cxn ang="0">
                    <a:pos x="20" y="34"/>
                  </a:cxn>
                </a:cxnLst>
                <a:rect l="0" t="0" r="r" b="b"/>
                <a:pathLst>
                  <a:path w="162" h="38">
                    <a:moveTo>
                      <a:pt x="20" y="34"/>
                    </a:moveTo>
                    <a:lnTo>
                      <a:pt x="20" y="34"/>
                    </a:lnTo>
                    <a:lnTo>
                      <a:pt x="26" y="32"/>
                    </a:lnTo>
                    <a:lnTo>
                      <a:pt x="34" y="32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72" y="38"/>
                    </a:lnTo>
                    <a:lnTo>
                      <a:pt x="76" y="36"/>
                    </a:lnTo>
                    <a:lnTo>
                      <a:pt x="84" y="34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24" y="36"/>
                    </a:lnTo>
                    <a:lnTo>
                      <a:pt x="138" y="34"/>
                    </a:lnTo>
                    <a:lnTo>
                      <a:pt x="150" y="32"/>
                    </a:lnTo>
                    <a:lnTo>
                      <a:pt x="158" y="28"/>
                    </a:lnTo>
                    <a:lnTo>
                      <a:pt x="162" y="24"/>
                    </a:lnTo>
                    <a:lnTo>
                      <a:pt x="162" y="22"/>
                    </a:lnTo>
                    <a:lnTo>
                      <a:pt x="160" y="18"/>
                    </a:lnTo>
                    <a:lnTo>
                      <a:pt x="152" y="12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22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6" y="2"/>
                    </a:lnTo>
                    <a:lnTo>
                      <a:pt x="64" y="10"/>
                    </a:lnTo>
                    <a:lnTo>
                      <a:pt x="52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22" y="20"/>
                    </a:lnTo>
                    <a:lnTo>
                      <a:pt x="10" y="24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20" y="34"/>
                    </a:lnTo>
                    <a:lnTo>
                      <a:pt x="20" y="3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8" name="Freeform 6025">
                <a:extLst>
                  <a:ext uri="{FF2B5EF4-FFF2-40B4-BE49-F238E27FC236}">
                    <a16:creationId xmlns:a16="http://schemas.microsoft.com/office/drawing/2014/main" id="{506CC8EF-2309-4CB8-9BC7-1FD068590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070" y="928053"/>
                <a:ext cx="168910" cy="82550"/>
              </a:xfrm>
              <a:custGeom>
                <a:avLst/>
                <a:gdLst/>
                <a:ahLst/>
                <a:cxnLst>
                  <a:cxn ang="0">
                    <a:pos x="30" y="40"/>
                  </a:cxn>
                  <a:cxn ang="0">
                    <a:pos x="32" y="50"/>
                  </a:cxn>
                  <a:cxn ang="0">
                    <a:pos x="40" y="46"/>
                  </a:cxn>
                  <a:cxn ang="0">
                    <a:pos x="52" y="44"/>
                  </a:cxn>
                  <a:cxn ang="0">
                    <a:pos x="66" y="54"/>
                  </a:cxn>
                  <a:cxn ang="0">
                    <a:pos x="72" y="62"/>
                  </a:cxn>
                  <a:cxn ang="0">
                    <a:pos x="68" y="70"/>
                  </a:cxn>
                  <a:cxn ang="0">
                    <a:pos x="44" y="68"/>
                  </a:cxn>
                  <a:cxn ang="0">
                    <a:pos x="26" y="70"/>
                  </a:cxn>
                  <a:cxn ang="0">
                    <a:pos x="24" y="74"/>
                  </a:cxn>
                  <a:cxn ang="0">
                    <a:pos x="24" y="82"/>
                  </a:cxn>
                  <a:cxn ang="0">
                    <a:pos x="36" y="90"/>
                  </a:cxn>
                  <a:cxn ang="0">
                    <a:pos x="60" y="92"/>
                  </a:cxn>
                  <a:cxn ang="0">
                    <a:pos x="78" y="88"/>
                  </a:cxn>
                  <a:cxn ang="0">
                    <a:pos x="108" y="82"/>
                  </a:cxn>
                  <a:cxn ang="0">
                    <a:pos x="114" y="86"/>
                  </a:cxn>
                  <a:cxn ang="0">
                    <a:pos x="120" y="92"/>
                  </a:cxn>
                  <a:cxn ang="0">
                    <a:pos x="146" y="90"/>
                  </a:cxn>
                  <a:cxn ang="0">
                    <a:pos x="156" y="90"/>
                  </a:cxn>
                  <a:cxn ang="0">
                    <a:pos x="170" y="92"/>
                  </a:cxn>
                  <a:cxn ang="0">
                    <a:pos x="182" y="102"/>
                  </a:cxn>
                  <a:cxn ang="0">
                    <a:pos x="194" y="120"/>
                  </a:cxn>
                  <a:cxn ang="0">
                    <a:pos x="204" y="126"/>
                  </a:cxn>
                  <a:cxn ang="0">
                    <a:pos x="220" y="130"/>
                  </a:cxn>
                  <a:cxn ang="0">
                    <a:pos x="244" y="128"/>
                  </a:cxn>
                  <a:cxn ang="0">
                    <a:pos x="254" y="126"/>
                  </a:cxn>
                  <a:cxn ang="0">
                    <a:pos x="266" y="122"/>
                  </a:cxn>
                  <a:cxn ang="0">
                    <a:pos x="266" y="114"/>
                  </a:cxn>
                  <a:cxn ang="0">
                    <a:pos x="258" y="102"/>
                  </a:cxn>
                  <a:cxn ang="0">
                    <a:pos x="234" y="82"/>
                  </a:cxn>
                  <a:cxn ang="0">
                    <a:pos x="238" y="78"/>
                  </a:cxn>
                  <a:cxn ang="0">
                    <a:pos x="242" y="76"/>
                  </a:cxn>
                  <a:cxn ang="0">
                    <a:pos x="248" y="68"/>
                  </a:cxn>
                  <a:cxn ang="0">
                    <a:pos x="242" y="58"/>
                  </a:cxn>
                  <a:cxn ang="0">
                    <a:pos x="224" y="50"/>
                  </a:cxn>
                  <a:cxn ang="0">
                    <a:pos x="210" y="48"/>
                  </a:cxn>
                  <a:cxn ang="0">
                    <a:pos x="186" y="44"/>
                  </a:cxn>
                  <a:cxn ang="0">
                    <a:pos x="184" y="40"/>
                  </a:cxn>
                  <a:cxn ang="0">
                    <a:pos x="176" y="32"/>
                  </a:cxn>
                  <a:cxn ang="0">
                    <a:pos x="164" y="28"/>
                  </a:cxn>
                  <a:cxn ang="0">
                    <a:pos x="140" y="26"/>
                  </a:cxn>
                  <a:cxn ang="0">
                    <a:pos x="130" y="32"/>
                  </a:cxn>
                  <a:cxn ang="0">
                    <a:pos x="124" y="36"/>
                  </a:cxn>
                  <a:cxn ang="0">
                    <a:pos x="118" y="28"/>
                  </a:cxn>
                  <a:cxn ang="0">
                    <a:pos x="114" y="24"/>
                  </a:cxn>
                  <a:cxn ang="0">
                    <a:pos x="96" y="10"/>
                  </a:cxn>
                  <a:cxn ang="0">
                    <a:pos x="58" y="0"/>
                  </a:cxn>
                  <a:cxn ang="0">
                    <a:pos x="22" y="2"/>
                  </a:cxn>
                  <a:cxn ang="0">
                    <a:pos x="10" y="8"/>
                  </a:cxn>
                  <a:cxn ang="0">
                    <a:pos x="2" y="18"/>
                  </a:cxn>
                  <a:cxn ang="0">
                    <a:pos x="0" y="28"/>
                  </a:cxn>
                  <a:cxn ang="0">
                    <a:pos x="8" y="34"/>
                  </a:cxn>
                  <a:cxn ang="0">
                    <a:pos x="20" y="30"/>
                  </a:cxn>
                  <a:cxn ang="0">
                    <a:pos x="28" y="34"/>
                  </a:cxn>
                  <a:cxn ang="0">
                    <a:pos x="30" y="40"/>
                  </a:cxn>
                </a:cxnLst>
                <a:rect l="0" t="0" r="r" b="b"/>
                <a:pathLst>
                  <a:path w="266" h="130">
                    <a:moveTo>
                      <a:pt x="30" y="40"/>
                    </a:moveTo>
                    <a:lnTo>
                      <a:pt x="30" y="40"/>
                    </a:lnTo>
                    <a:lnTo>
                      <a:pt x="30" y="48"/>
                    </a:lnTo>
                    <a:lnTo>
                      <a:pt x="32" y="50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6" y="44"/>
                    </a:lnTo>
                    <a:lnTo>
                      <a:pt x="52" y="44"/>
                    </a:lnTo>
                    <a:lnTo>
                      <a:pt x="58" y="46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72" y="62"/>
                    </a:lnTo>
                    <a:lnTo>
                      <a:pt x="72" y="66"/>
                    </a:lnTo>
                    <a:lnTo>
                      <a:pt x="68" y="70"/>
                    </a:lnTo>
                    <a:lnTo>
                      <a:pt x="60" y="70"/>
                    </a:lnTo>
                    <a:lnTo>
                      <a:pt x="44" y="68"/>
                    </a:lnTo>
                    <a:lnTo>
                      <a:pt x="34" y="68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24" y="74"/>
                    </a:lnTo>
                    <a:lnTo>
                      <a:pt x="22" y="78"/>
                    </a:lnTo>
                    <a:lnTo>
                      <a:pt x="24" y="82"/>
                    </a:lnTo>
                    <a:lnTo>
                      <a:pt x="28" y="86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60" y="92"/>
                    </a:lnTo>
                    <a:lnTo>
                      <a:pt x="78" y="88"/>
                    </a:lnTo>
                    <a:lnTo>
                      <a:pt x="78" y="88"/>
                    </a:lnTo>
                    <a:lnTo>
                      <a:pt x="98" y="82"/>
                    </a:lnTo>
                    <a:lnTo>
                      <a:pt x="108" y="82"/>
                    </a:lnTo>
                    <a:lnTo>
                      <a:pt x="112" y="82"/>
                    </a:lnTo>
                    <a:lnTo>
                      <a:pt x="114" y="86"/>
                    </a:lnTo>
                    <a:lnTo>
                      <a:pt x="116" y="88"/>
                    </a:lnTo>
                    <a:lnTo>
                      <a:pt x="120" y="92"/>
                    </a:lnTo>
                    <a:lnTo>
                      <a:pt x="130" y="92"/>
                    </a:lnTo>
                    <a:lnTo>
                      <a:pt x="146" y="90"/>
                    </a:lnTo>
                    <a:lnTo>
                      <a:pt x="146" y="90"/>
                    </a:lnTo>
                    <a:lnTo>
                      <a:pt x="156" y="90"/>
                    </a:lnTo>
                    <a:lnTo>
                      <a:pt x="164" y="90"/>
                    </a:lnTo>
                    <a:lnTo>
                      <a:pt x="170" y="92"/>
                    </a:lnTo>
                    <a:lnTo>
                      <a:pt x="174" y="94"/>
                    </a:lnTo>
                    <a:lnTo>
                      <a:pt x="182" y="102"/>
                    </a:lnTo>
                    <a:lnTo>
                      <a:pt x="186" y="110"/>
                    </a:lnTo>
                    <a:lnTo>
                      <a:pt x="194" y="120"/>
                    </a:lnTo>
                    <a:lnTo>
                      <a:pt x="198" y="124"/>
                    </a:lnTo>
                    <a:lnTo>
                      <a:pt x="204" y="126"/>
                    </a:lnTo>
                    <a:lnTo>
                      <a:pt x="210" y="128"/>
                    </a:lnTo>
                    <a:lnTo>
                      <a:pt x="220" y="130"/>
                    </a:lnTo>
                    <a:lnTo>
                      <a:pt x="230" y="130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54" y="126"/>
                    </a:lnTo>
                    <a:lnTo>
                      <a:pt x="262" y="124"/>
                    </a:lnTo>
                    <a:lnTo>
                      <a:pt x="266" y="122"/>
                    </a:lnTo>
                    <a:lnTo>
                      <a:pt x="266" y="118"/>
                    </a:lnTo>
                    <a:lnTo>
                      <a:pt x="266" y="114"/>
                    </a:lnTo>
                    <a:lnTo>
                      <a:pt x="264" y="110"/>
                    </a:lnTo>
                    <a:lnTo>
                      <a:pt x="258" y="102"/>
                    </a:lnTo>
                    <a:lnTo>
                      <a:pt x="240" y="88"/>
                    </a:lnTo>
                    <a:lnTo>
                      <a:pt x="234" y="82"/>
                    </a:lnTo>
                    <a:lnTo>
                      <a:pt x="234" y="80"/>
                    </a:lnTo>
                    <a:lnTo>
                      <a:pt x="238" y="78"/>
                    </a:lnTo>
                    <a:lnTo>
                      <a:pt x="238" y="78"/>
                    </a:lnTo>
                    <a:lnTo>
                      <a:pt x="242" y="76"/>
                    </a:lnTo>
                    <a:lnTo>
                      <a:pt x="246" y="72"/>
                    </a:lnTo>
                    <a:lnTo>
                      <a:pt x="248" y="68"/>
                    </a:lnTo>
                    <a:lnTo>
                      <a:pt x="246" y="64"/>
                    </a:lnTo>
                    <a:lnTo>
                      <a:pt x="242" y="58"/>
                    </a:lnTo>
                    <a:lnTo>
                      <a:pt x="236" y="54"/>
                    </a:lnTo>
                    <a:lnTo>
                      <a:pt x="224" y="50"/>
                    </a:lnTo>
                    <a:lnTo>
                      <a:pt x="210" y="48"/>
                    </a:lnTo>
                    <a:lnTo>
                      <a:pt x="210" y="48"/>
                    </a:lnTo>
                    <a:lnTo>
                      <a:pt x="190" y="46"/>
                    </a:lnTo>
                    <a:lnTo>
                      <a:pt x="186" y="44"/>
                    </a:lnTo>
                    <a:lnTo>
                      <a:pt x="186" y="42"/>
                    </a:lnTo>
                    <a:lnTo>
                      <a:pt x="184" y="40"/>
                    </a:lnTo>
                    <a:lnTo>
                      <a:pt x="182" y="36"/>
                    </a:lnTo>
                    <a:lnTo>
                      <a:pt x="176" y="32"/>
                    </a:lnTo>
                    <a:lnTo>
                      <a:pt x="164" y="28"/>
                    </a:lnTo>
                    <a:lnTo>
                      <a:pt x="164" y="28"/>
                    </a:lnTo>
                    <a:lnTo>
                      <a:pt x="150" y="26"/>
                    </a:lnTo>
                    <a:lnTo>
                      <a:pt x="140" y="26"/>
                    </a:lnTo>
                    <a:lnTo>
                      <a:pt x="134" y="28"/>
                    </a:lnTo>
                    <a:lnTo>
                      <a:pt x="130" y="32"/>
                    </a:lnTo>
                    <a:lnTo>
                      <a:pt x="126" y="34"/>
                    </a:lnTo>
                    <a:lnTo>
                      <a:pt x="124" y="36"/>
                    </a:lnTo>
                    <a:lnTo>
                      <a:pt x="122" y="34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4" y="24"/>
                    </a:lnTo>
                    <a:lnTo>
                      <a:pt x="110" y="18"/>
                    </a:lnTo>
                    <a:lnTo>
                      <a:pt x="96" y="10"/>
                    </a:lnTo>
                    <a:lnTo>
                      <a:pt x="78" y="4"/>
                    </a:lnTo>
                    <a:lnTo>
                      <a:pt x="58" y="0"/>
                    </a:lnTo>
                    <a:lnTo>
                      <a:pt x="40" y="0"/>
                    </a:lnTo>
                    <a:lnTo>
                      <a:pt x="22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4" y="1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8" y="34"/>
                    </a:lnTo>
                    <a:lnTo>
                      <a:pt x="14" y="32"/>
                    </a:lnTo>
                    <a:lnTo>
                      <a:pt x="20" y="30"/>
                    </a:lnTo>
                    <a:lnTo>
                      <a:pt x="24" y="30"/>
                    </a:lnTo>
                    <a:lnTo>
                      <a:pt x="28" y="34"/>
                    </a:lnTo>
                    <a:lnTo>
                      <a:pt x="30" y="40"/>
                    </a:lnTo>
                    <a:lnTo>
                      <a:pt x="30" y="4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79" name="Freeform 6026">
                <a:extLst>
                  <a:ext uri="{FF2B5EF4-FFF2-40B4-BE49-F238E27FC236}">
                    <a16:creationId xmlns:a16="http://schemas.microsoft.com/office/drawing/2014/main" id="{69957918-C0C6-4279-A504-7121C8B5D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180" y="1013143"/>
                <a:ext cx="44450" cy="33020"/>
              </a:xfrm>
              <a:custGeom>
                <a:avLst/>
                <a:gdLst/>
                <a:ahLst/>
                <a:cxnLst>
                  <a:cxn ang="0">
                    <a:pos x="56" y="52"/>
                  </a:cxn>
                  <a:cxn ang="0">
                    <a:pos x="56" y="52"/>
                  </a:cxn>
                  <a:cxn ang="0">
                    <a:pos x="66" y="50"/>
                  </a:cxn>
                  <a:cxn ang="0">
                    <a:pos x="68" y="48"/>
                  </a:cxn>
                  <a:cxn ang="0">
                    <a:pos x="70" y="46"/>
                  </a:cxn>
                  <a:cxn ang="0">
                    <a:pos x="70" y="44"/>
                  </a:cxn>
                  <a:cxn ang="0">
                    <a:pos x="68" y="40"/>
                  </a:cxn>
                  <a:cxn ang="0">
                    <a:pos x="56" y="26"/>
                  </a:cxn>
                  <a:cxn ang="0">
                    <a:pos x="56" y="26"/>
                  </a:cxn>
                  <a:cxn ang="0">
                    <a:pos x="46" y="18"/>
                  </a:cxn>
                  <a:cxn ang="0">
                    <a:pos x="36" y="12"/>
                  </a:cxn>
                  <a:cxn ang="0">
                    <a:pos x="26" y="6"/>
                  </a:cxn>
                  <a:cxn ang="0">
                    <a:pos x="16" y="2"/>
                  </a:cxn>
                  <a:cxn ang="0">
                    <a:pos x="8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8" y="22"/>
                  </a:cxn>
                  <a:cxn ang="0">
                    <a:pos x="18" y="36"/>
                  </a:cxn>
                  <a:cxn ang="0">
                    <a:pos x="24" y="44"/>
                  </a:cxn>
                  <a:cxn ang="0">
                    <a:pos x="32" y="48"/>
                  </a:cxn>
                  <a:cxn ang="0">
                    <a:pos x="42" y="52"/>
                  </a:cxn>
                  <a:cxn ang="0">
                    <a:pos x="56" y="52"/>
                  </a:cxn>
                  <a:cxn ang="0">
                    <a:pos x="56" y="52"/>
                  </a:cxn>
                </a:cxnLst>
                <a:rect l="0" t="0" r="r" b="b"/>
                <a:pathLst>
                  <a:path w="70" h="52">
                    <a:moveTo>
                      <a:pt x="56" y="52"/>
                    </a:moveTo>
                    <a:lnTo>
                      <a:pt x="56" y="52"/>
                    </a:lnTo>
                    <a:lnTo>
                      <a:pt x="66" y="50"/>
                    </a:lnTo>
                    <a:lnTo>
                      <a:pt x="68" y="48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68" y="40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46" y="18"/>
                    </a:lnTo>
                    <a:lnTo>
                      <a:pt x="36" y="12"/>
                    </a:lnTo>
                    <a:lnTo>
                      <a:pt x="26" y="6"/>
                    </a:lnTo>
                    <a:lnTo>
                      <a:pt x="16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22"/>
                    </a:lnTo>
                    <a:lnTo>
                      <a:pt x="18" y="36"/>
                    </a:lnTo>
                    <a:lnTo>
                      <a:pt x="24" y="44"/>
                    </a:lnTo>
                    <a:lnTo>
                      <a:pt x="32" y="48"/>
                    </a:lnTo>
                    <a:lnTo>
                      <a:pt x="42" y="52"/>
                    </a:lnTo>
                    <a:lnTo>
                      <a:pt x="56" y="52"/>
                    </a:lnTo>
                    <a:lnTo>
                      <a:pt x="56" y="5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0" name="Freeform 6027">
                <a:extLst>
                  <a:ext uri="{FF2B5EF4-FFF2-40B4-BE49-F238E27FC236}">
                    <a16:creationId xmlns:a16="http://schemas.microsoft.com/office/drawing/2014/main" id="{C73F0685-641B-4916-8CCF-334C38177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10" y="957263"/>
                <a:ext cx="95250" cy="54610"/>
              </a:xfrm>
              <a:custGeom>
                <a:avLst/>
                <a:gdLst/>
                <a:ahLst/>
                <a:cxnLst>
                  <a:cxn ang="0">
                    <a:pos x="14" y="38"/>
                  </a:cxn>
                  <a:cxn ang="0">
                    <a:pos x="22" y="44"/>
                  </a:cxn>
                  <a:cxn ang="0">
                    <a:pos x="44" y="54"/>
                  </a:cxn>
                  <a:cxn ang="0">
                    <a:pos x="50" y="56"/>
                  </a:cxn>
                  <a:cxn ang="0">
                    <a:pos x="52" y="58"/>
                  </a:cxn>
                  <a:cxn ang="0">
                    <a:pos x="42" y="64"/>
                  </a:cxn>
                  <a:cxn ang="0">
                    <a:pos x="32" y="68"/>
                  </a:cxn>
                  <a:cxn ang="0">
                    <a:pos x="40" y="68"/>
                  </a:cxn>
                  <a:cxn ang="0">
                    <a:pos x="50" y="70"/>
                  </a:cxn>
                  <a:cxn ang="0">
                    <a:pos x="56" y="76"/>
                  </a:cxn>
                  <a:cxn ang="0">
                    <a:pos x="60" y="84"/>
                  </a:cxn>
                  <a:cxn ang="0">
                    <a:pos x="66" y="86"/>
                  </a:cxn>
                  <a:cxn ang="0">
                    <a:pos x="74" y="82"/>
                  </a:cxn>
                  <a:cxn ang="0">
                    <a:pos x="98" y="76"/>
                  </a:cxn>
                  <a:cxn ang="0">
                    <a:pos x="132" y="70"/>
                  </a:cxn>
                  <a:cxn ang="0">
                    <a:pos x="142" y="64"/>
                  </a:cxn>
                  <a:cxn ang="0">
                    <a:pos x="140" y="60"/>
                  </a:cxn>
                  <a:cxn ang="0">
                    <a:pos x="140" y="52"/>
                  </a:cxn>
                  <a:cxn ang="0">
                    <a:pos x="150" y="42"/>
                  </a:cxn>
                  <a:cxn ang="0">
                    <a:pos x="148" y="36"/>
                  </a:cxn>
                  <a:cxn ang="0">
                    <a:pos x="140" y="32"/>
                  </a:cxn>
                  <a:cxn ang="0">
                    <a:pos x="122" y="24"/>
                  </a:cxn>
                  <a:cxn ang="0">
                    <a:pos x="100" y="22"/>
                  </a:cxn>
                  <a:cxn ang="0">
                    <a:pos x="82" y="14"/>
                  </a:cxn>
                  <a:cxn ang="0">
                    <a:pos x="68" y="8"/>
                  </a:cxn>
                  <a:cxn ang="0">
                    <a:pos x="42" y="0"/>
                  </a:cxn>
                  <a:cxn ang="0">
                    <a:pos x="18" y="0"/>
                  </a:cxn>
                  <a:cxn ang="0">
                    <a:pos x="8" y="8"/>
                  </a:cxn>
                  <a:cxn ang="0">
                    <a:pos x="8" y="14"/>
                  </a:cxn>
                  <a:cxn ang="0">
                    <a:pos x="10" y="20"/>
                  </a:cxn>
                  <a:cxn ang="0">
                    <a:pos x="6" y="28"/>
                  </a:cxn>
                  <a:cxn ang="0">
                    <a:pos x="0" y="30"/>
                  </a:cxn>
                  <a:cxn ang="0">
                    <a:pos x="14" y="38"/>
                  </a:cxn>
                </a:cxnLst>
                <a:rect l="0" t="0" r="r" b="b"/>
                <a:pathLst>
                  <a:path w="150" h="86">
                    <a:moveTo>
                      <a:pt x="14" y="38"/>
                    </a:moveTo>
                    <a:lnTo>
                      <a:pt x="14" y="38"/>
                    </a:lnTo>
                    <a:lnTo>
                      <a:pt x="20" y="42"/>
                    </a:lnTo>
                    <a:lnTo>
                      <a:pt x="22" y="44"/>
                    </a:lnTo>
                    <a:lnTo>
                      <a:pt x="28" y="48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48" y="62"/>
                    </a:lnTo>
                    <a:lnTo>
                      <a:pt x="42" y="64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50" y="70"/>
                    </a:lnTo>
                    <a:lnTo>
                      <a:pt x="54" y="74"/>
                    </a:lnTo>
                    <a:lnTo>
                      <a:pt x="56" y="76"/>
                    </a:lnTo>
                    <a:lnTo>
                      <a:pt x="58" y="80"/>
                    </a:lnTo>
                    <a:lnTo>
                      <a:pt x="60" y="84"/>
                    </a:lnTo>
                    <a:lnTo>
                      <a:pt x="62" y="86"/>
                    </a:lnTo>
                    <a:lnTo>
                      <a:pt x="66" y="86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86" y="78"/>
                    </a:lnTo>
                    <a:lnTo>
                      <a:pt x="98" y="76"/>
                    </a:lnTo>
                    <a:lnTo>
                      <a:pt x="122" y="72"/>
                    </a:lnTo>
                    <a:lnTo>
                      <a:pt x="132" y="70"/>
                    </a:lnTo>
                    <a:lnTo>
                      <a:pt x="138" y="68"/>
                    </a:lnTo>
                    <a:lnTo>
                      <a:pt x="142" y="64"/>
                    </a:lnTo>
                    <a:lnTo>
                      <a:pt x="140" y="60"/>
                    </a:lnTo>
                    <a:lnTo>
                      <a:pt x="140" y="60"/>
                    </a:lnTo>
                    <a:lnTo>
                      <a:pt x="138" y="54"/>
                    </a:lnTo>
                    <a:lnTo>
                      <a:pt x="140" y="52"/>
                    </a:lnTo>
                    <a:lnTo>
                      <a:pt x="146" y="46"/>
                    </a:lnTo>
                    <a:lnTo>
                      <a:pt x="150" y="42"/>
                    </a:lnTo>
                    <a:lnTo>
                      <a:pt x="150" y="40"/>
                    </a:lnTo>
                    <a:lnTo>
                      <a:pt x="148" y="36"/>
                    </a:lnTo>
                    <a:lnTo>
                      <a:pt x="140" y="32"/>
                    </a:lnTo>
                    <a:lnTo>
                      <a:pt x="140" y="32"/>
                    </a:lnTo>
                    <a:lnTo>
                      <a:pt x="128" y="26"/>
                    </a:lnTo>
                    <a:lnTo>
                      <a:pt x="122" y="24"/>
                    </a:lnTo>
                    <a:lnTo>
                      <a:pt x="110" y="24"/>
                    </a:lnTo>
                    <a:lnTo>
                      <a:pt x="100" y="22"/>
                    </a:lnTo>
                    <a:lnTo>
                      <a:pt x="92" y="20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68" y="8"/>
                    </a:lnTo>
                    <a:lnTo>
                      <a:pt x="56" y="2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14" y="38"/>
                    </a:lnTo>
                    <a:lnTo>
                      <a:pt x="14" y="3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1" name="Freeform 6033">
                <a:extLst>
                  <a:ext uri="{FF2B5EF4-FFF2-40B4-BE49-F238E27FC236}">
                    <a16:creationId xmlns:a16="http://schemas.microsoft.com/office/drawing/2014/main" id="{A8C3D581-E988-40A6-B204-7A2778B15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30" y="1806893"/>
                <a:ext cx="15240" cy="889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4" y="14"/>
                  </a:cxn>
                  <a:cxn ang="0">
                    <a:pos x="8" y="1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4" y="0"/>
                  </a:cxn>
                  <a:cxn ang="0">
                    <a:pos x="14" y="0"/>
                  </a:cxn>
                </a:cxnLst>
                <a:rect l="0" t="0" r="r" b="b"/>
                <a:pathLst>
                  <a:path w="24" h="14">
                    <a:moveTo>
                      <a:pt x="14" y="0"/>
                    </a:moveTo>
                    <a:lnTo>
                      <a:pt x="14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2" name="Freeform 6037">
                <a:extLst>
                  <a:ext uri="{FF2B5EF4-FFF2-40B4-BE49-F238E27FC236}">
                    <a16:creationId xmlns:a16="http://schemas.microsoft.com/office/drawing/2014/main" id="{3C37BCBA-E144-4655-9904-722C90DD4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50" y="1811973"/>
                <a:ext cx="24130" cy="22860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8" y="2"/>
                  </a:cxn>
                  <a:cxn ang="0">
                    <a:pos x="18" y="16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20" y="30"/>
                  </a:cxn>
                  <a:cxn ang="0">
                    <a:pos x="22" y="26"/>
                  </a:cxn>
                  <a:cxn ang="0">
                    <a:pos x="26" y="20"/>
                  </a:cxn>
                  <a:cxn ang="0">
                    <a:pos x="32" y="12"/>
                  </a:cxn>
                  <a:cxn ang="0">
                    <a:pos x="32" y="12"/>
                  </a:cxn>
                  <a:cxn ang="0">
                    <a:pos x="36" y="4"/>
                  </a:cxn>
                  <a:cxn ang="0">
                    <a:pos x="38" y="2"/>
                  </a:cxn>
                  <a:cxn ang="0">
                    <a:pos x="36" y="0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38" h="36">
                    <a:moveTo>
                      <a:pt x="28" y="2"/>
                    </a:moveTo>
                    <a:lnTo>
                      <a:pt x="28" y="2"/>
                    </a:lnTo>
                    <a:lnTo>
                      <a:pt x="18" y="16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4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20" y="30"/>
                    </a:lnTo>
                    <a:lnTo>
                      <a:pt x="22" y="26"/>
                    </a:lnTo>
                    <a:lnTo>
                      <a:pt x="26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3" name="Freeform 6054">
                <a:extLst>
                  <a:ext uri="{FF2B5EF4-FFF2-40B4-BE49-F238E27FC236}">
                    <a16:creationId xmlns:a16="http://schemas.microsoft.com/office/drawing/2014/main" id="{23272EDD-DF5F-443F-A903-6E2592F5F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30" y="1058863"/>
                <a:ext cx="317500" cy="121920"/>
              </a:xfrm>
              <a:custGeom>
                <a:avLst/>
                <a:gdLst/>
                <a:ahLst/>
                <a:cxnLst>
                  <a:cxn ang="0">
                    <a:pos x="314" y="78"/>
                  </a:cxn>
                  <a:cxn ang="0">
                    <a:pos x="338" y="86"/>
                  </a:cxn>
                  <a:cxn ang="0">
                    <a:pos x="354" y="100"/>
                  </a:cxn>
                  <a:cxn ang="0">
                    <a:pos x="340" y="106"/>
                  </a:cxn>
                  <a:cxn ang="0">
                    <a:pos x="280" y="102"/>
                  </a:cxn>
                  <a:cxn ang="0">
                    <a:pos x="258" y="102"/>
                  </a:cxn>
                  <a:cxn ang="0">
                    <a:pos x="236" y="72"/>
                  </a:cxn>
                  <a:cxn ang="0">
                    <a:pos x="186" y="46"/>
                  </a:cxn>
                  <a:cxn ang="0">
                    <a:pos x="154" y="54"/>
                  </a:cxn>
                  <a:cxn ang="0">
                    <a:pos x="138" y="36"/>
                  </a:cxn>
                  <a:cxn ang="0">
                    <a:pos x="102" y="32"/>
                  </a:cxn>
                  <a:cxn ang="0">
                    <a:pos x="42" y="58"/>
                  </a:cxn>
                  <a:cxn ang="0">
                    <a:pos x="46" y="66"/>
                  </a:cxn>
                  <a:cxn ang="0">
                    <a:pos x="22" y="88"/>
                  </a:cxn>
                  <a:cxn ang="0">
                    <a:pos x="24" y="98"/>
                  </a:cxn>
                  <a:cxn ang="0">
                    <a:pos x="14" y="110"/>
                  </a:cxn>
                  <a:cxn ang="0">
                    <a:pos x="6" y="132"/>
                  </a:cxn>
                  <a:cxn ang="0">
                    <a:pos x="66" y="146"/>
                  </a:cxn>
                  <a:cxn ang="0">
                    <a:pos x="94" y="138"/>
                  </a:cxn>
                  <a:cxn ang="0">
                    <a:pos x="106" y="146"/>
                  </a:cxn>
                  <a:cxn ang="0">
                    <a:pos x="124" y="148"/>
                  </a:cxn>
                  <a:cxn ang="0">
                    <a:pos x="144" y="126"/>
                  </a:cxn>
                  <a:cxn ang="0">
                    <a:pos x="152" y="130"/>
                  </a:cxn>
                  <a:cxn ang="0">
                    <a:pos x="158" y="140"/>
                  </a:cxn>
                  <a:cxn ang="0">
                    <a:pos x="232" y="132"/>
                  </a:cxn>
                  <a:cxn ang="0">
                    <a:pos x="264" y="134"/>
                  </a:cxn>
                  <a:cxn ang="0">
                    <a:pos x="212" y="148"/>
                  </a:cxn>
                  <a:cxn ang="0">
                    <a:pos x="144" y="160"/>
                  </a:cxn>
                  <a:cxn ang="0">
                    <a:pos x="134" y="176"/>
                  </a:cxn>
                  <a:cxn ang="0">
                    <a:pos x="166" y="190"/>
                  </a:cxn>
                  <a:cxn ang="0">
                    <a:pos x="234" y="184"/>
                  </a:cxn>
                  <a:cxn ang="0">
                    <a:pos x="296" y="164"/>
                  </a:cxn>
                  <a:cxn ang="0">
                    <a:pos x="350" y="146"/>
                  </a:cxn>
                  <a:cxn ang="0">
                    <a:pos x="378" y="152"/>
                  </a:cxn>
                  <a:cxn ang="0">
                    <a:pos x="394" y="144"/>
                  </a:cxn>
                  <a:cxn ang="0">
                    <a:pos x="420" y="150"/>
                  </a:cxn>
                  <a:cxn ang="0">
                    <a:pos x="460" y="138"/>
                  </a:cxn>
                  <a:cxn ang="0">
                    <a:pos x="492" y="106"/>
                  </a:cxn>
                  <a:cxn ang="0">
                    <a:pos x="498" y="84"/>
                  </a:cxn>
                  <a:cxn ang="0">
                    <a:pos x="470" y="68"/>
                  </a:cxn>
                  <a:cxn ang="0">
                    <a:pos x="436" y="70"/>
                  </a:cxn>
                  <a:cxn ang="0">
                    <a:pos x="398" y="80"/>
                  </a:cxn>
                  <a:cxn ang="0">
                    <a:pos x="400" y="68"/>
                  </a:cxn>
                  <a:cxn ang="0">
                    <a:pos x="384" y="60"/>
                  </a:cxn>
                  <a:cxn ang="0">
                    <a:pos x="384" y="52"/>
                  </a:cxn>
                  <a:cxn ang="0">
                    <a:pos x="382" y="40"/>
                  </a:cxn>
                  <a:cxn ang="0">
                    <a:pos x="370" y="18"/>
                  </a:cxn>
                  <a:cxn ang="0">
                    <a:pos x="358" y="0"/>
                  </a:cxn>
                  <a:cxn ang="0">
                    <a:pos x="300" y="28"/>
                  </a:cxn>
                  <a:cxn ang="0">
                    <a:pos x="290" y="40"/>
                  </a:cxn>
                  <a:cxn ang="0">
                    <a:pos x="318" y="54"/>
                  </a:cxn>
                  <a:cxn ang="0">
                    <a:pos x="328" y="66"/>
                  </a:cxn>
                </a:cxnLst>
                <a:rect l="0" t="0" r="r" b="b"/>
                <a:pathLst>
                  <a:path w="500" h="192">
                    <a:moveTo>
                      <a:pt x="322" y="70"/>
                    </a:moveTo>
                    <a:lnTo>
                      <a:pt x="322" y="70"/>
                    </a:lnTo>
                    <a:lnTo>
                      <a:pt x="316" y="76"/>
                    </a:lnTo>
                    <a:lnTo>
                      <a:pt x="314" y="78"/>
                    </a:lnTo>
                    <a:lnTo>
                      <a:pt x="316" y="80"/>
                    </a:lnTo>
                    <a:lnTo>
                      <a:pt x="320" y="82"/>
                    </a:lnTo>
                    <a:lnTo>
                      <a:pt x="330" y="84"/>
                    </a:lnTo>
                    <a:lnTo>
                      <a:pt x="338" y="86"/>
                    </a:lnTo>
                    <a:lnTo>
                      <a:pt x="348" y="90"/>
                    </a:lnTo>
                    <a:lnTo>
                      <a:pt x="354" y="94"/>
                    </a:lnTo>
                    <a:lnTo>
                      <a:pt x="356" y="96"/>
                    </a:lnTo>
                    <a:lnTo>
                      <a:pt x="354" y="100"/>
                    </a:lnTo>
                    <a:lnTo>
                      <a:pt x="354" y="100"/>
                    </a:lnTo>
                    <a:lnTo>
                      <a:pt x="352" y="104"/>
                    </a:lnTo>
                    <a:lnTo>
                      <a:pt x="346" y="108"/>
                    </a:lnTo>
                    <a:lnTo>
                      <a:pt x="340" y="106"/>
                    </a:lnTo>
                    <a:lnTo>
                      <a:pt x="332" y="106"/>
                    </a:lnTo>
                    <a:lnTo>
                      <a:pt x="310" y="102"/>
                    </a:lnTo>
                    <a:lnTo>
                      <a:pt x="296" y="100"/>
                    </a:lnTo>
                    <a:lnTo>
                      <a:pt x="280" y="102"/>
                    </a:lnTo>
                    <a:lnTo>
                      <a:pt x="280" y="102"/>
                    </a:lnTo>
                    <a:lnTo>
                      <a:pt x="268" y="104"/>
                    </a:lnTo>
                    <a:lnTo>
                      <a:pt x="260" y="104"/>
                    </a:lnTo>
                    <a:lnTo>
                      <a:pt x="258" y="102"/>
                    </a:lnTo>
                    <a:lnTo>
                      <a:pt x="256" y="98"/>
                    </a:lnTo>
                    <a:lnTo>
                      <a:pt x="252" y="90"/>
                    </a:lnTo>
                    <a:lnTo>
                      <a:pt x="246" y="82"/>
                    </a:lnTo>
                    <a:lnTo>
                      <a:pt x="236" y="72"/>
                    </a:lnTo>
                    <a:lnTo>
                      <a:pt x="220" y="60"/>
                    </a:lnTo>
                    <a:lnTo>
                      <a:pt x="220" y="60"/>
                    </a:lnTo>
                    <a:lnTo>
                      <a:pt x="200" y="50"/>
                    </a:lnTo>
                    <a:lnTo>
                      <a:pt x="186" y="46"/>
                    </a:lnTo>
                    <a:lnTo>
                      <a:pt x="174" y="46"/>
                    </a:lnTo>
                    <a:lnTo>
                      <a:pt x="166" y="50"/>
                    </a:lnTo>
                    <a:lnTo>
                      <a:pt x="160" y="52"/>
                    </a:lnTo>
                    <a:lnTo>
                      <a:pt x="154" y="54"/>
                    </a:lnTo>
                    <a:lnTo>
                      <a:pt x="150" y="52"/>
                    </a:lnTo>
                    <a:lnTo>
                      <a:pt x="144" y="44"/>
                    </a:lnTo>
                    <a:lnTo>
                      <a:pt x="144" y="44"/>
                    </a:lnTo>
                    <a:lnTo>
                      <a:pt x="138" y="36"/>
                    </a:lnTo>
                    <a:lnTo>
                      <a:pt x="130" y="30"/>
                    </a:lnTo>
                    <a:lnTo>
                      <a:pt x="122" y="30"/>
                    </a:lnTo>
                    <a:lnTo>
                      <a:pt x="112" y="30"/>
                    </a:lnTo>
                    <a:lnTo>
                      <a:pt x="102" y="32"/>
                    </a:lnTo>
                    <a:lnTo>
                      <a:pt x="88" y="38"/>
                    </a:lnTo>
                    <a:lnTo>
                      <a:pt x="60" y="50"/>
                    </a:lnTo>
                    <a:lnTo>
                      <a:pt x="60" y="50"/>
                    </a:lnTo>
                    <a:lnTo>
                      <a:pt x="42" y="58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4" y="64"/>
                    </a:lnTo>
                    <a:lnTo>
                      <a:pt x="46" y="66"/>
                    </a:lnTo>
                    <a:lnTo>
                      <a:pt x="42" y="72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22" y="88"/>
                    </a:lnTo>
                    <a:lnTo>
                      <a:pt x="20" y="94"/>
                    </a:lnTo>
                    <a:lnTo>
                      <a:pt x="20" y="96"/>
                    </a:lnTo>
                    <a:lnTo>
                      <a:pt x="22" y="98"/>
                    </a:lnTo>
                    <a:lnTo>
                      <a:pt x="24" y="98"/>
                    </a:lnTo>
                    <a:lnTo>
                      <a:pt x="26" y="100"/>
                    </a:lnTo>
                    <a:lnTo>
                      <a:pt x="22" y="104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4" y="118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6" y="132"/>
                    </a:lnTo>
                    <a:lnTo>
                      <a:pt x="26" y="138"/>
                    </a:lnTo>
                    <a:lnTo>
                      <a:pt x="54" y="144"/>
                    </a:lnTo>
                    <a:lnTo>
                      <a:pt x="54" y="144"/>
                    </a:lnTo>
                    <a:lnTo>
                      <a:pt x="66" y="146"/>
                    </a:lnTo>
                    <a:lnTo>
                      <a:pt x="76" y="146"/>
                    </a:lnTo>
                    <a:lnTo>
                      <a:pt x="84" y="144"/>
                    </a:lnTo>
                    <a:lnTo>
                      <a:pt x="88" y="142"/>
                    </a:lnTo>
                    <a:lnTo>
                      <a:pt x="94" y="138"/>
                    </a:lnTo>
                    <a:lnTo>
                      <a:pt x="96" y="136"/>
                    </a:lnTo>
                    <a:lnTo>
                      <a:pt x="98" y="140"/>
                    </a:lnTo>
                    <a:lnTo>
                      <a:pt x="98" y="140"/>
                    </a:lnTo>
                    <a:lnTo>
                      <a:pt x="106" y="146"/>
                    </a:lnTo>
                    <a:lnTo>
                      <a:pt x="110" y="148"/>
                    </a:lnTo>
                    <a:lnTo>
                      <a:pt x="114" y="150"/>
                    </a:lnTo>
                    <a:lnTo>
                      <a:pt x="118" y="150"/>
                    </a:lnTo>
                    <a:lnTo>
                      <a:pt x="124" y="148"/>
                    </a:lnTo>
                    <a:lnTo>
                      <a:pt x="128" y="144"/>
                    </a:lnTo>
                    <a:lnTo>
                      <a:pt x="134" y="138"/>
                    </a:lnTo>
                    <a:lnTo>
                      <a:pt x="134" y="138"/>
                    </a:lnTo>
                    <a:lnTo>
                      <a:pt x="144" y="126"/>
                    </a:lnTo>
                    <a:lnTo>
                      <a:pt x="150" y="122"/>
                    </a:lnTo>
                    <a:lnTo>
                      <a:pt x="152" y="122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52" y="130"/>
                    </a:lnTo>
                    <a:lnTo>
                      <a:pt x="150" y="134"/>
                    </a:lnTo>
                    <a:lnTo>
                      <a:pt x="154" y="138"/>
                    </a:lnTo>
                    <a:lnTo>
                      <a:pt x="158" y="140"/>
                    </a:lnTo>
                    <a:lnTo>
                      <a:pt x="166" y="142"/>
                    </a:lnTo>
                    <a:lnTo>
                      <a:pt x="192" y="140"/>
                    </a:lnTo>
                    <a:lnTo>
                      <a:pt x="232" y="132"/>
                    </a:lnTo>
                    <a:lnTo>
                      <a:pt x="232" y="132"/>
                    </a:lnTo>
                    <a:lnTo>
                      <a:pt x="252" y="130"/>
                    </a:lnTo>
                    <a:lnTo>
                      <a:pt x="262" y="130"/>
                    </a:lnTo>
                    <a:lnTo>
                      <a:pt x="266" y="130"/>
                    </a:lnTo>
                    <a:lnTo>
                      <a:pt x="264" y="134"/>
                    </a:lnTo>
                    <a:lnTo>
                      <a:pt x="256" y="138"/>
                    </a:lnTo>
                    <a:lnTo>
                      <a:pt x="244" y="142"/>
                    </a:lnTo>
                    <a:lnTo>
                      <a:pt x="228" y="144"/>
                    </a:lnTo>
                    <a:lnTo>
                      <a:pt x="212" y="148"/>
                    </a:lnTo>
                    <a:lnTo>
                      <a:pt x="212" y="148"/>
                    </a:lnTo>
                    <a:lnTo>
                      <a:pt x="176" y="152"/>
                    </a:lnTo>
                    <a:lnTo>
                      <a:pt x="158" y="156"/>
                    </a:lnTo>
                    <a:lnTo>
                      <a:pt x="144" y="160"/>
                    </a:lnTo>
                    <a:lnTo>
                      <a:pt x="136" y="166"/>
                    </a:lnTo>
                    <a:lnTo>
                      <a:pt x="134" y="168"/>
                    </a:lnTo>
                    <a:lnTo>
                      <a:pt x="134" y="172"/>
                    </a:lnTo>
                    <a:lnTo>
                      <a:pt x="134" y="176"/>
                    </a:lnTo>
                    <a:lnTo>
                      <a:pt x="138" y="178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66" y="190"/>
                    </a:lnTo>
                    <a:lnTo>
                      <a:pt x="178" y="192"/>
                    </a:lnTo>
                    <a:lnTo>
                      <a:pt x="192" y="192"/>
                    </a:lnTo>
                    <a:lnTo>
                      <a:pt x="206" y="190"/>
                    </a:lnTo>
                    <a:lnTo>
                      <a:pt x="234" y="184"/>
                    </a:lnTo>
                    <a:lnTo>
                      <a:pt x="266" y="174"/>
                    </a:lnTo>
                    <a:lnTo>
                      <a:pt x="266" y="174"/>
                    </a:lnTo>
                    <a:lnTo>
                      <a:pt x="282" y="170"/>
                    </a:lnTo>
                    <a:lnTo>
                      <a:pt x="296" y="164"/>
                    </a:lnTo>
                    <a:lnTo>
                      <a:pt x="318" y="154"/>
                    </a:lnTo>
                    <a:lnTo>
                      <a:pt x="328" y="150"/>
                    </a:lnTo>
                    <a:lnTo>
                      <a:pt x="338" y="146"/>
                    </a:lnTo>
                    <a:lnTo>
                      <a:pt x="350" y="146"/>
                    </a:lnTo>
                    <a:lnTo>
                      <a:pt x="360" y="148"/>
                    </a:lnTo>
                    <a:lnTo>
                      <a:pt x="360" y="148"/>
                    </a:lnTo>
                    <a:lnTo>
                      <a:pt x="370" y="150"/>
                    </a:lnTo>
                    <a:lnTo>
                      <a:pt x="378" y="152"/>
                    </a:lnTo>
                    <a:lnTo>
                      <a:pt x="382" y="150"/>
                    </a:lnTo>
                    <a:lnTo>
                      <a:pt x="386" y="148"/>
                    </a:lnTo>
                    <a:lnTo>
                      <a:pt x="388" y="146"/>
                    </a:lnTo>
                    <a:lnTo>
                      <a:pt x="394" y="144"/>
                    </a:lnTo>
                    <a:lnTo>
                      <a:pt x="400" y="144"/>
                    </a:lnTo>
                    <a:lnTo>
                      <a:pt x="410" y="146"/>
                    </a:lnTo>
                    <a:lnTo>
                      <a:pt x="410" y="146"/>
                    </a:lnTo>
                    <a:lnTo>
                      <a:pt x="420" y="150"/>
                    </a:lnTo>
                    <a:lnTo>
                      <a:pt x="430" y="150"/>
                    </a:lnTo>
                    <a:lnTo>
                      <a:pt x="440" y="148"/>
                    </a:lnTo>
                    <a:lnTo>
                      <a:pt x="450" y="144"/>
                    </a:lnTo>
                    <a:lnTo>
                      <a:pt x="460" y="138"/>
                    </a:lnTo>
                    <a:lnTo>
                      <a:pt x="470" y="130"/>
                    </a:lnTo>
                    <a:lnTo>
                      <a:pt x="482" y="120"/>
                    </a:lnTo>
                    <a:lnTo>
                      <a:pt x="492" y="106"/>
                    </a:lnTo>
                    <a:lnTo>
                      <a:pt x="492" y="106"/>
                    </a:lnTo>
                    <a:lnTo>
                      <a:pt x="496" y="100"/>
                    </a:lnTo>
                    <a:lnTo>
                      <a:pt x="500" y="94"/>
                    </a:lnTo>
                    <a:lnTo>
                      <a:pt x="500" y="88"/>
                    </a:lnTo>
                    <a:lnTo>
                      <a:pt x="498" y="84"/>
                    </a:lnTo>
                    <a:lnTo>
                      <a:pt x="496" y="80"/>
                    </a:lnTo>
                    <a:lnTo>
                      <a:pt x="492" y="76"/>
                    </a:lnTo>
                    <a:lnTo>
                      <a:pt x="482" y="70"/>
                    </a:lnTo>
                    <a:lnTo>
                      <a:pt x="470" y="68"/>
                    </a:lnTo>
                    <a:lnTo>
                      <a:pt x="456" y="66"/>
                    </a:lnTo>
                    <a:lnTo>
                      <a:pt x="444" y="68"/>
                    </a:lnTo>
                    <a:lnTo>
                      <a:pt x="436" y="70"/>
                    </a:lnTo>
                    <a:lnTo>
                      <a:pt x="436" y="70"/>
                    </a:lnTo>
                    <a:lnTo>
                      <a:pt x="420" y="76"/>
                    </a:lnTo>
                    <a:lnTo>
                      <a:pt x="406" y="80"/>
                    </a:lnTo>
                    <a:lnTo>
                      <a:pt x="402" y="82"/>
                    </a:lnTo>
                    <a:lnTo>
                      <a:pt x="398" y="80"/>
                    </a:lnTo>
                    <a:lnTo>
                      <a:pt x="398" y="78"/>
                    </a:lnTo>
                    <a:lnTo>
                      <a:pt x="400" y="72"/>
                    </a:lnTo>
                    <a:lnTo>
                      <a:pt x="400" y="72"/>
                    </a:lnTo>
                    <a:lnTo>
                      <a:pt x="400" y="68"/>
                    </a:lnTo>
                    <a:lnTo>
                      <a:pt x="398" y="64"/>
                    </a:lnTo>
                    <a:lnTo>
                      <a:pt x="394" y="62"/>
                    </a:lnTo>
                    <a:lnTo>
                      <a:pt x="390" y="62"/>
                    </a:lnTo>
                    <a:lnTo>
                      <a:pt x="384" y="60"/>
                    </a:lnTo>
                    <a:lnTo>
                      <a:pt x="380" y="60"/>
                    </a:lnTo>
                    <a:lnTo>
                      <a:pt x="380" y="56"/>
                    </a:lnTo>
                    <a:lnTo>
                      <a:pt x="384" y="52"/>
                    </a:lnTo>
                    <a:lnTo>
                      <a:pt x="384" y="52"/>
                    </a:lnTo>
                    <a:lnTo>
                      <a:pt x="388" y="46"/>
                    </a:lnTo>
                    <a:lnTo>
                      <a:pt x="388" y="44"/>
                    </a:lnTo>
                    <a:lnTo>
                      <a:pt x="386" y="42"/>
                    </a:lnTo>
                    <a:lnTo>
                      <a:pt x="382" y="40"/>
                    </a:lnTo>
                    <a:lnTo>
                      <a:pt x="378" y="38"/>
                    </a:lnTo>
                    <a:lnTo>
                      <a:pt x="374" y="34"/>
                    </a:lnTo>
                    <a:lnTo>
                      <a:pt x="372" y="28"/>
                    </a:lnTo>
                    <a:lnTo>
                      <a:pt x="370" y="18"/>
                    </a:lnTo>
                    <a:lnTo>
                      <a:pt x="370" y="18"/>
                    </a:lnTo>
                    <a:lnTo>
                      <a:pt x="368" y="8"/>
                    </a:lnTo>
                    <a:lnTo>
                      <a:pt x="364" y="2"/>
                    </a:lnTo>
                    <a:lnTo>
                      <a:pt x="358" y="0"/>
                    </a:lnTo>
                    <a:lnTo>
                      <a:pt x="350" y="2"/>
                    </a:lnTo>
                    <a:lnTo>
                      <a:pt x="340" y="6"/>
                    </a:lnTo>
                    <a:lnTo>
                      <a:pt x="328" y="12"/>
                    </a:lnTo>
                    <a:lnTo>
                      <a:pt x="300" y="28"/>
                    </a:lnTo>
                    <a:lnTo>
                      <a:pt x="300" y="28"/>
                    </a:lnTo>
                    <a:lnTo>
                      <a:pt x="294" y="32"/>
                    </a:lnTo>
                    <a:lnTo>
                      <a:pt x="292" y="36"/>
                    </a:lnTo>
                    <a:lnTo>
                      <a:pt x="290" y="40"/>
                    </a:lnTo>
                    <a:lnTo>
                      <a:pt x="292" y="42"/>
                    </a:lnTo>
                    <a:lnTo>
                      <a:pt x="298" y="46"/>
                    </a:lnTo>
                    <a:lnTo>
                      <a:pt x="308" y="50"/>
                    </a:lnTo>
                    <a:lnTo>
                      <a:pt x="318" y="54"/>
                    </a:lnTo>
                    <a:lnTo>
                      <a:pt x="326" y="58"/>
                    </a:lnTo>
                    <a:lnTo>
                      <a:pt x="328" y="60"/>
                    </a:lnTo>
                    <a:lnTo>
                      <a:pt x="328" y="64"/>
                    </a:lnTo>
                    <a:lnTo>
                      <a:pt x="328" y="66"/>
                    </a:lnTo>
                    <a:lnTo>
                      <a:pt x="322" y="70"/>
                    </a:lnTo>
                    <a:lnTo>
                      <a:pt x="322" y="7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4" name="Freeform 6074">
                <a:extLst>
                  <a:ext uri="{FF2B5EF4-FFF2-40B4-BE49-F238E27FC236}">
                    <a16:creationId xmlns:a16="http://schemas.microsoft.com/office/drawing/2014/main" id="{3FAB032B-5C2E-416D-9DE7-7F2FDDAF8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930" y="3139123"/>
                <a:ext cx="278130" cy="109220"/>
              </a:xfrm>
              <a:custGeom>
                <a:avLst/>
                <a:gdLst/>
                <a:ahLst/>
                <a:cxnLst>
                  <a:cxn ang="0">
                    <a:pos x="416" y="160"/>
                  </a:cxn>
                  <a:cxn ang="0">
                    <a:pos x="436" y="156"/>
                  </a:cxn>
                  <a:cxn ang="0">
                    <a:pos x="428" y="148"/>
                  </a:cxn>
                  <a:cxn ang="0">
                    <a:pos x="414" y="136"/>
                  </a:cxn>
                  <a:cxn ang="0">
                    <a:pos x="384" y="126"/>
                  </a:cxn>
                  <a:cxn ang="0">
                    <a:pos x="374" y="120"/>
                  </a:cxn>
                  <a:cxn ang="0">
                    <a:pos x="376" y="108"/>
                  </a:cxn>
                  <a:cxn ang="0">
                    <a:pos x="358" y="106"/>
                  </a:cxn>
                  <a:cxn ang="0">
                    <a:pos x="350" y="100"/>
                  </a:cxn>
                  <a:cxn ang="0">
                    <a:pos x="338" y="100"/>
                  </a:cxn>
                  <a:cxn ang="0">
                    <a:pos x="326" y="92"/>
                  </a:cxn>
                  <a:cxn ang="0">
                    <a:pos x="300" y="68"/>
                  </a:cxn>
                  <a:cxn ang="0">
                    <a:pos x="300" y="76"/>
                  </a:cxn>
                  <a:cxn ang="0">
                    <a:pos x="292" y="64"/>
                  </a:cxn>
                  <a:cxn ang="0">
                    <a:pos x="286" y="60"/>
                  </a:cxn>
                  <a:cxn ang="0">
                    <a:pos x="260" y="48"/>
                  </a:cxn>
                  <a:cxn ang="0">
                    <a:pos x="230" y="40"/>
                  </a:cxn>
                  <a:cxn ang="0">
                    <a:pos x="216" y="28"/>
                  </a:cxn>
                  <a:cxn ang="0">
                    <a:pos x="194" y="14"/>
                  </a:cxn>
                  <a:cxn ang="0">
                    <a:pos x="180" y="8"/>
                  </a:cxn>
                  <a:cxn ang="0">
                    <a:pos x="164" y="8"/>
                  </a:cxn>
                  <a:cxn ang="0">
                    <a:pos x="150" y="0"/>
                  </a:cxn>
                  <a:cxn ang="0">
                    <a:pos x="136" y="4"/>
                  </a:cxn>
                  <a:cxn ang="0">
                    <a:pos x="112" y="0"/>
                  </a:cxn>
                  <a:cxn ang="0">
                    <a:pos x="92" y="10"/>
                  </a:cxn>
                  <a:cxn ang="0">
                    <a:pos x="56" y="18"/>
                  </a:cxn>
                  <a:cxn ang="0">
                    <a:pos x="24" y="42"/>
                  </a:cxn>
                  <a:cxn ang="0">
                    <a:pos x="24" y="58"/>
                  </a:cxn>
                  <a:cxn ang="0">
                    <a:pos x="2" y="66"/>
                  </a:cxn>
                  <a:cxn ang="0">
                    <a:pos x="4" y="72"/>
                  </a:cxn>
                  <a:cxn ang="0">
                    <a:pos x="18" y="72"/>
                  </a:cxn>
                  <a:cxn ang="0">
                    <a:pos x="24" y="72"/>
                  </a:cxn>
                  <a:cxn ang="0">
                    <a:pos x="40" y="62"/>
                  </a:cxn>
                  <a:cxn ang="0">
                    <a:pos x="70" y="44"/>
                  </a:cxn>
                  <a:cxn ang="0">
                    <a:pos x="92" y="30"/>
                  </a:cxn>
                  <a:cxn ang="0">
                    <a:pos x="132" y="32"/>
                  </a:cxn>
                  <a:cxn ang="0">
                    <a:pos x="124" y="38"/>
                  </a:cxn>
                  <a:cxn ang="0">
                    <a:pos x="118" y="46"/>
                  </a:cxn>
                  <a:cxn ang="0">
                    <a:pos x="164" y="58"/>
                  </a:cxn>
                  <a:cxn ang="0">
                    <a:pos x="186" y="62"/>
                  </a:cxn>
                  <a:cxn ang="0">
                    <a:pos x="214" y="80"/>
                  </a:cxn>
                  <a:cxn ang="0">
                    <a:pos x="242" y="84"/>
                  </a:cxn>
                  <a:cxn ang="0">
                    <a:pos x="256" y="94"/>
                  </a:cxn>
                  <a:cxn ang="0">
                    <a:pos x="268" y="120"/>
                  </a:cxn>
                  <a:cxn ang="0">
                    <a:pos x="288" y="128"/>
                  </a:cxn>
                  <a:cxn ang="0">
                    <a:pos x="318" y="136"/>
                  </a:cxn>
                  <a:cxn ang="0">
                    <a:pos x="310" y="150"/>
                  </a:cxn>
                  <a:cxn ang="0">
                    <a:pos x="290" y="168"/>
                  </a:cxn>
                  <a:cxn ang="0">
                    <a:pos x="348" y="164"/>
                  </a:cxn>
                  <a:cxn ang="0">
                    <a:pos x="382" y="170"/>
                  </a:cxn>
                  <a:cxn ang="0">
                    <a:pos x="400" y="166"/>
                  </a:cxn>
                </a:cxnLst>
                <a:rect l="0" t="0" r="r" b="b"/>
                <a:pathLst>
                  <a:path w="438" h="172">
                    <a:moveTo>
                      <a:pt x="400" y="166"/>
                    </a:moveTo>
                    <a:lnTo>
                      <a:pt x="400" y="166"/>
                    </a:lnTo>
                    <a:lnTo>
                      <a:pt x="410" y="162"/>
                    </a:lnTo>
                    <a:lnTo>
                      <a:pt x="416" y="160"/>
                    </a:lnTo>
                    <a:lnTo>
                      <a:pt x="426" y="160"/>
                    </a:lnTo>
                    <a:lnTo>
                      <a:pt x="432" y="162"/>
                    </a:lnTo>
                    <a:lnTo>
                      <a:pt x="436" y="156"/>
                    </a:lnTo>
                    <a:lnTo>
                      <a:pt x="436" y="156"/>
                    </a:lnTo>
                    <a:lnTo>
                      <a:pt x="438" y="152"/>
                    </a:lnTo>
                    <a:lnTo>
                      <a:pt x="438" y="150"/>
                    </a:lnTo>
                    <a:lnTo>
                      <a:pt x="434" y="150"/>
                    </a:lnTo>
                    <a:lnTo>
                      <a:pt x="428" y="148"/>
                    </a:lnTo>
                    <a:lnTo>
                      <a:pt x="424" y="146"/>
                    </a:lnTo>
                    <a:lnTo>
                      <a:pt x="420" y="144"/>
                    </a:lnTo>
                    <a:lnTo>
                      <a:pt x="420" y="144"/>
                    </a:lnTo>
                    <a:lnTo>
                      <a:pt x="414" y="136"/>
                    </a:lnTo>
                    <a:lnTo>
                      <a:pt x="410" y="132"/>
                    </a:lnTo>
                    <a:lnTo>
                      <a:pt x="400" y="128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72" y="124"/>
                    </a:lnTo>
                    <a:lnTo>
                      <a:pt x="370" y="124"/>
                    </a:lnTo>
                    <a:lnTo>
                      <a:pt x="372" y="122"/>
                    </a:lnTo>
                    <a:lnTo>
                      <a:pt x="374" y="120"/>
                    </a:lnTo>
                    <a:lnTo>
                      <a:pt x="376" y="116"/>
                    </a:lnTo>
                    <a:lnTo>
                      <a:pt x="376" y="112"/>
                    </a:lnTo>
                    <a:lnTo>
                      <a:pt x="376" y="112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68" y="106"/>
                    </a:lnTo>
                    <a:lnTo>
                      <a:pt x="362" y="106"/>
                    </a:lnTo>
                    <a:lnTo>
                      <a:pt x="358" y="106"/>
                    </a:lnTo>
                    <a:lnTo>
                      <a:pt x="356" y="104"/>
                    </a:lnTo>
                    <a:lnTo>
                      <a:pt x="356" y="104"/>
                    </a:lnTo>
                    <a:lnTo>
                      <a:pt x="352" y="102"/>
                    </a:lnTo>
                    <a:lnTo>
                      <a:pt x="350" y="100"/>
                    </a:lnTo>
                    <a:lnTo>
                      <a:pt x="344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8" y="100"/>
                    </a:lnTo>
                    <a:lnTo>
                      <a:pt x="334" y="96"/>
                    </a:lnTo>
                    <a:lnTo>
                      <a:pt x="332" y="94"/>
                    </a:lnTo>
                    <a:lnTo>
                      <a:pt x="326" y="92"/>
                    </a:lnTo>
                    <a:lnTo>
                      <a:pt x="320" y="86"/>
                    </a:lnTo>
                    <a:lnTo>
                      <a:pt x="320" y="86"/>
                    </a:lnTo>
                    <a:lnTo>
                      <a:pt x="304" y="70"/>
                    </a:lnTo>
                    <a:lnTo>
                      <a:pt x="300" y="68"/>
                    </a:lnTo>
                    <a:lnTo>
                      <a:pt x="300" y="70"/>
                    </a:lnTo>
                    <a:lnTo>
                      <a:pt x="300" y="72"/>
                    </a:lnTo>
                    <a:lnTo>
                      <a:pt x="300" y="72"/>
                    </a:lnTo>
                    <a:lnTo>
                      <a:pt x="300" y="76"/>
                    </a:lnTo>
                    <a:lnTo>
                      <a:pt x="300" y="76"/>
                    </a:lnTo>
                    <a:lnTo>
                      <a:pt x="296" y="76"/>
                    </a:lnTo>
                    <a:lnTo>
                      <a:pt x="294" y="70"/>
                    </a:lnTo>
                    <a:lnTo>
                      <a:pt x="292" y="64"/>
                    </a:lnTo>
                    <a:lnTo>
                      <a:pt x="292" y="64"/>
                    </a:lnTo>
                    <a:lnTo>
                      <a:pt x="292" y="62"/>
                    </a:lnTo>
                    <a:lnTo>
                      <a:pt x="292" y="60"/>
                    </a:lnTo>
                    <a:lnTo>
                      <a:pt x="286" y="60"/>
                    </a:lnTo>
                    <a:lnTo>
                      <a:pt x="276" y="56"/>
                    </a:lnTo>
                    <a:lnTo>
                      <a:pt x="268" y="54"/>
                    </a:lnTo>
                    <a:lnTo>
                      <a:pt x="260" y="48"/>
                    </a:lnTo>
                    <a:lnTo>
                      <a:pt x="260" y="48"/>
                    </a:lnTo>
                    <a:lnTo>
                      <a:pt x="252" y="42"/>
                    </a:lnTo>
                    <a:lnTo>
                      <a:pt x="244" y="40"/>
                    </a:lnTo>
                    <a:lnTo>
                      <a:pt x="234" y="40"/>
                    </a:lnTo>
                    <a:lnTo>
                      <a:pt x="230" y="40"/>
                    </a:lnTo>
                    <a:lnTo>
                      <a:pt x="226" y="38"/>
                    </a:lnTo>
                    <a:lnTo>
                      <a:pt x="220" y="34"/>
                    </a:lnTo>
                    <a:lnTo>
                      <a:pt x="216" y="28"/>
                    </a:lnTo>
                    <a:lnTo>
                      <a:pt x="216" y="28"/>
                    </a:lnTo>
                    <a:lnTo>
                      <a:pt x="210" y="20"/>
                    </a:lnTo>
                    <a:lnTo>
                      <a:pt x="204" y="16"/>
                    </a:lnTo>
                    <a:lnTo>
                      <a:pt x="200" y="14"/>
                    </a:lnTo>
                    <a:lnTo>
                      <a:pt x="194" y="14"/>
                    </a:lnTo>
                    <a:lnTo>
                      <a:pt x="186" y="14"/>
                    </a:lnTo>
                    <a:lnTo>
                      <a:pt x="182" y="12"/>
                    </a:lnTo>
                    <a:lnTo>
                      <a:pt x="180" y="8"/>
                    </a:lnTo>
                    <a:lnTo>
                      <a:pt x="180" y="8"/>
                    </a:lnTo>
                    <a:lnTo>
                      <a:pt x="176" y="6"/>
                    </a:lnTo>
                    <a:lnTo>
                      <a:pt x="174" y="4"/>
                    </a:lnTo>
                    <a:lnTo>
                      <a:pt x="168" y="6"/>
                    </a:lnTo>
                    <a:lnTo>
                      <a:pt x="164" y="8"/>
                    </a:lnTo>
                    <a:lnTo>
                      <a:pt x="160" y="6"/>
                    </a:lnTo>
                    <a:lnTo>
                      <a:pt x="156" y="4"/>
                    </a:lnTo>
                    <a:lnTo>
                      <a:pt x="156" y="4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6" y="2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26" y="2"/>
                    </a:lnTo>
                    <a:lnTo>
                      <a:pt x="126" y="2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4" y="4"/>
                    </a:lnTo>
                    <a:lnTo>
                      <a:pt x="98" y="8"/>
                    </a:lnTo>
                    <a:lnTo>
                      <a:pt x="92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68" y="14"/>
                    </a:lnTo>
                    <a:lnTo>
                      <a:pt x="56" y="18"/>
                    </a:lnTo>
                    <a:lnTo>
                      <a:pt x="44" y="22"/>
                    </a:lnTo>
                    <a:lnTo>
                      <a:pt x="36" y="28"/>
                    </a:lnTo>
                    <a:lnTo>
                      <a:pt x="28" y="34"/>
                    </a:lnTo>
                    <a:lnTo>
                      <a:pt x="24" y="42"/>
                    </a:lnTo>
                    <a:lnTo>
                      <a:pt x="22" y="48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4" y="58"/>
                    </a:lnTo>
                    <a:lnTo>
                      <a:pt x="22" y="60"/>
                    </a:lnTo>
                    <a:lnTo>
                      <a:pt x="14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0"/>
                    </a:lnTo>
                    <a:lnTo>
                      <a:pt x="4" y="72"/>
                    </a:lnTo>
                    <a:lnTo>
                      <a:pt x="8" y="72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2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40" y="62"/>
                    </a:lnTo>
                    <a:lnTo>
                      <a:pt x="42" y="58"/>
                    </a:lnTo>
                    <a:lnTo>
                      <a:pt x="52" y="54"/>
                    </a:lnTo>
                    <a:lnTo>
                      <a:pt x="62" y="48"/>
                    </a:lnTo>
                    <a:lnTo>
                      <a:pt x="70" y="44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84" y="34"/>
                    </a:lnTo>
                    <a:lnTo>
                      <a:pt x="92" y="30"/>
                    </a:lnTo>
                    <a:lnTo>
                      <a:pt x="100" y="28"/>
                    </a:lnTo>
                    <a:lnTo>
                      <a:pt x="108" y="28"/>
                    </a:lnTo>
                    <a:lnTo>
                      <a:pt x="124" y="28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34" y="34"/>
                    </a:lnTo>
                    <a:lnTo>
                      <a:pt x="132" y="36"/>
                    </a:lnTo>
                    <a:lnTo>
                      <a:pt x="124" y="38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26" y="52"/>
                    </a:lnTo>
                    <a:lnTo>
                      <a:pt x="134" y="56"/>
                    </a:lnTo>
                    <a:lnTo>
                      <a:pt x="146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74" y="58"/>
                    </a:lnTo>
                    <a:lnTo>
                      <a:pt x="180" y="60"/>
                    </a:lnTo>
                    <a:lnTo>
                      <a:pt x="186" y="62"/>
                    </a:lnTo>
                    <a:lnTo>
                      <a:pt x="190" y="66"/>
                    </a:lnTo>
                    <a:lnTo>
                      <a:pt x="200" y="74"/>
                    </a:lnTo>
                    <a:lnTo>
                      <a:pt x="206" y="78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22" y="84"/>
                    </a:lnTo>
                    <a:lnTo>
                      <a:pt x="230" y="84"/>
                    </a:lnTo>
                    <a:lnTo>
                      <a:pt x="242" y="84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2" y="88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60" y="106"/>
                    </a:lnTo>
                    <a:lnTo>
                      <a:pt x="266" y="116"/>
                    </a:lnTo>
                    <a:lnTo>
                      <a:pt x="268" y="120"/>
                    </a:lnTo>
                    <a:lnTo>
                      <a:pt x="274" y="124"/>
                    </a:lnTo>
                    <a:lnTo>
                      <a:pt x="280" y="126"/>
                    </a:lnTo>
                    <a:lnTo>
                      <a:pt x="288" y="128"/>
                    </a:lnTo>
                    <a:lnTo>
                      <a:pt x="288" y="128"/>
                    </a:lnTo>
                    <a:lnTo>
                      <a:pt x="304" y="128"/>
                    </a:lnTo>
                    <a:lnTo>
                      <a:pt x="310" y="130"/>
                    </a:lnTo>
                    <a:lnTo>
                      <a:pt x="316" y="134"/>
                    </a:lnTo>
                    <a:lnTo>
                      <a:pt x="318" y="136"/>
                    </a:lnTo>
                    <a:lnTo>
                      <a:pt x="318" y="140"/>
                    </a:lnTo>
                    <a:lnTo>
                      <a:pt x="316" y="144"/>
                    </a:lnTo>
                    <a:lnTo>
                      <a:pt x="310" y="150"/>
                    </a:lnTo>
                    <a:lnTo>
                      <a:pt x="310" y="150"/>
                    </a:lnTo>
                    <a:lnTo>
                      <a:pt x="298" y="158"/>
                    </a:lnTo>
                    <a:lnTo>
                      <a:pt x="292" y="162"/>
                    </a:lnTo>
                    <a:lnTo>
                      <a:pt x="290" y="166"/>
                    </a:lnTo>
                    <a:lnTo>
                      <a:pt x="290" y="168"/>
                    </a:lnTo>
                    <a:lnTo>
                      <a:pt x="296" y="170"/>
                    </a:lnTo>
                    <a:lnTo>
                      <a:pt x="328" y="166"/>
                    </a:lnTo>
                    <a:lnTo>
                      <a:pt x="328" y="166"/>
                    </a:lnTo>
                    <a:lnTo>
                      <a:pt x="348" y="164"/>
                    </a:lnTo>
                    <a:lnTo>
                      <a:pt x="360" y="166"/>
                    </a:lnTo>
                    <a:lnTo>
                      <a:pt x="370" y="166"/>
                    </a:lnTo>
                    <a:lnTo>
                      <a:pt x="376" y="168"/>
                    </a:lnTo>
                    <a:lnTo>
                      <a:pt x="382" y="170"/>
                    </a:lnTo>
                    <a:lnTo>
                      <a:pt x="386" y="172"/>
                    </a:lnTo>
                    <a:lnTo>
                      <a:pt x="392" y="170"/>
                    </a:lnTo>
                    <a:lnTo>
                      <a:pt x="400" y="166"/>
                    </a:lnTo>
                    <a:lnTo>
                      <a:pt x="400" y="16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5" name="Freeform 6084">
                <a:extLst>
                  <a:ext uri="{FF2B5EF4-FFF2-40B4-BE49-F238E27FC236}">
                    <a16:creationId xmlns:a16="http://schemas.microsoft.com/office/drawing/2014/main" id="{A53CD70A-32BB-4927-A541-14980056E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460" y="3296603"/>
                <a:ext cx="5080" cy="508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8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6" name="Freeform 6086">
                <a:extLst>
                  <a:ext uri="{FF2B5EF4-FFF2-40B4-BE49-F238E27FC236}">
                    <a16:creationId xmlns:a16="http://schemas.microsoft.com/office/drawing/2014/main" id="{0E3F473E-0FAF-4ED0-82CE-45AD86D723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979" y="1296353"/>
                <a:ext cx="2874010" cy="2354580"/>
              </a:xfrm>
              <a:custGeom>
                <a:avLst/>
                <a:gdLst/>
                <a:ahLst/>
                <a:cxnLst>
                  <a:cxn ang="0">
                    <a:pos x="3400" y="3516"/>
                  </a:cxn>
                  <a:cxn ang="0">
                    <a:pos x="3292" y="3276"/>
                  </a:cxn>
                  <a:cxn ang="0">
                    <a:pos x="3246" y="3102"/>
                  </a:cxn>
                  <a:cxn ang="0">
                    <a:pos x="3116" y="3080"/>
                  </a:cxn>
                  <a:cxn ang="0">
                    <a:pos x="2830" y="2916"/>
                  </a:cxn>
                  <a:cxn ang="0">
                    <a:pos x="3078" y="2572"/>
                  </a:cxn>
                  <a:cxn ang="0">
                    <a:pos x="3134" y="2554"/>
                  </a:cxn>
                  <a:cxn ang="0">
                    <a:pos x="3436" y="2646"/>
                  </a:cxn>
                  <a:cxn ang="0">
                    <a:pos x="3526" y="2642"/>
                  </a:cxn>
                  <a:cxn ang="0">
                    <a:pos x="3686" y="2282"/>
                  </a:cxn>
                  <a:cxn ang="0">
                    <a:pos x="3698" y="2162"/>
                  </a:cxn>
                  <a:cxn ang="0">
                    <a:pos x="3748" y="2092"/>
                  </a:cxn>
                  <a:cxn ang="0">
                    <a:pos x="3924" y="1928"/>
                  </a:cxn>
                  <a:cxn ang="0">
                    <a:pos x="4006" y="1782"/>
                  </a:cxn>
                  <a:cxn ang="0">
                    <a:pos x="4138" y="1824"/>
                  </a:cxn>
                  <a:cxn ang="0">
                    <a:pos x="4150" y="1496"/>
                  </a:cxn>
                  <a:cxn ang="0">
                    <a:pos x="4522" y="1296"/>
                  </a:cxn>
                  <a:cxn ang="0">
                    <a:pos x="4314" y="1090"/>
                  </a:cxn>
                  <a:cxn ang="0">
                    <a:pos x="4060" y="934"/>
                  </a:cxn>
                  <a:cxn ang="0">
                    <a:pos x="3720" y="680"/>
                  </a:cxn>
                  <a:cxn ang="0">
                    <a:pos x="3570" y="1166"/>
                  </a:cxn>
                  <a:cxn ang="0">
                    <a:pos x="3346" y="1132"/>
                  </a:cxn>
                  <a:cxn ang="0">
                    <a:pos x="3060" y="648"/>
                  </a:cxn>
                  <a:cxn ang="0">
                    <a:pos x="3304" y="420"/>
                  </a:cxn>
                  <a:cxn ang="0">
                    <a:pos x="3452" y="258"/>
                  </a:cxn>
                  <a:cxn ang="0">
                    <a:pos x="3282" y="322"/>
                  </a:cxn>
                  <a:cxn ang="0">
                    <a:pos x="3048" y="164"/>
                  </a:cxn>
                  <a:cxn ang="0">
                    <a:pos x="2954" y="232"/>
                  </a:cxn>
                  <a:cxn ang="0">
                    <a:pos x="2726" y="298"/>
                  </a:cxn>
                  <a:cxn ang="0">
                    <a:pos x="2330" y="286"/>
                  </a:cxn>
                  <a:cxn ang="0">
                    <a:pos x="1732" y="136"/>
                  </a:cxn>
                  <a:cxn ang="0">
                    <a:pos x="1406" y="178"/>
                  </a:cxn>
                  <a:cxn ang="0">
                    <a:pos x="636" y="94"/>
                  </a:cxn>
                  <a:cxn ang="0">
                    <a:pos x="54" y="266"/>
                  </a:cxn>
                  <a:cxn ang="0">
                    <a:pos x="28" y="440"/>
                  </a:cxn>
                  <a:cxn ang="0">
                    <a:pos x="270" y="598"/>
                  </a:cxn>
                  <a:cxn ang="0">
                    <a:pos x="246" y="900"/>
                  </a:cxn>
                  <a:cxn ang="0">
                    <a:pos x="218" y="1124"/>
                  </a:cxn>
                  <a:cxn ang="0">
                    <a:pos x="548" y="956"/>
                  </a:cxn>
                  <a:cxn ang="0">
                    <a:pos x="648" y="882"/>
                  </a:cxn>
                  <a:cxn ang="0">
                    <a:pos x="1136" y="842"/>
                  </a:cxn>
                  <a:cxn ang="0">
                    <a:pos x="1412" y="1020"/>
                  </a:cxn>
                  <a:cxn ang="0">
                    <a:pos x="1524" y="1162"/>
                  </a:cxn>
                  <a:cxn ang="0">
                    <a:pos x="1646" y="1306"/>
                  </a:cxn>
                  <a:cxn ang="0">
                    <a:pos x="1750" y="1434"/>
                  </a:cxn>
                  <a:cxn ang="0">
                    <a:pos x="1840" y="1570"/>
                  </a:cxn>
                  <a:cxn ang="0">
                    <a:pos x="1838" y="2170"/>
                  </a:cxn>
                  <a:cxn ang="0">
                    <a:pos x="2146" y="2682"/>
                  </a:cxn>
                  <a:cxn ang="0">
                    <a:pos x="2168" y="2564"/>
                  </a:cxn>
                  <a:cxn ang="0">
                    <a:pos x="2530" y="2998"/>
                  </a:cxn>
                  <a:cxn ang="0">
                    <a:pos x="3202" y="3400"/>
                  </a:cxn>
                  <a:cxn ang="0">
                    <a:pos x="3330" y="3570"/>
                  </a:cxn>
                  <a:cxn ang="0">
                    <a:pos x="3432" y="3656"/>
                  </a:cxn>
                  <a:cxn ang="0">
                    <a:pos x="3562" y="3616"/>
                  </a:cxn>
                  <a:cxn ang="0">
                    <a:pos x="3408" y="1922"/>
                  </a:cxn>
                  <a:cxn ang="0">
                    <a:pos x="3590" y="1870"/>
                  </a:cxn>
                  <a:cxn ang="0">
                    <a:pos x="3578" y="1812"/>
                  </a:cxn>
                  <a:cxn ang="0">
                    <a:pos x="3344" y="1588"/>
                  </a:cxn>
                  <a:cxn ang="0">
                    <a:pos x="3548" y="1750"/>
                  </a:cxn>
                  <a:cxn ang="0">
                    <a:pos x="3418" y="1798"/>
                  </a:cxn>
                  <a:cxn ang="0">
                    <a:pos x="3294" y="1766"/>
                  </a:cxn>
                  <a:cxn ang="0">
                    <a:pos x="3244" y="1726"/>
                  </a:cxn>
                  <a:cxn ang="0">
                    <a:pos x="3258" y="1654"/>
                  </a:cxn>
                </a:cxnLst>
                <a:rect l="0" t="0" r="r" b="b"/>
                <a:pathLst>
                  <a:path w="4526" h="3708">
                    <a:moveTo>
                      <a:pt x="3654" y="3626"/>
                    </a:moveTo>
                    <a:lnTo>
                      <a:pt x="3654" y="3626"/>
                    </a:lnTo>
                    <a:lnTo>
                      <a:pt x="3654" y="3626"/>
                    </a:lnTo>
                    <a:lnTo>
                      <a:pt x="3654" y="3626"/>
                    </a:lnTo>
                    <a:lnTo>
                      <a:pt x="3642" y="3614"/>
                    </a:lnTo>
                    <a:lnTo>
                      <a:pt x="3628" y="3600"/>
                    </a:lnTo>
                    <a:lnTo>
                      <a:pt x="3622" y="3596"/>
                    </a:lnTo>
                    <a:lnTo>
                      <a:pt x="3614" y="3592"/>
                    </a:lnTo>
                    <a:lnTo>
                      <a:pt x="3606" y="3590"/>
                    </a:lnTo>
                    <a:lnTo>
                      <a:pt x="3598" y="3588"/>
                    </a:lnTo>
                    <a:lnTo>
                      <a:pt x="3598" y="3588"/>
                    </a:lnTo>
                    <a:lnTo>
                      <a:pt x="3588" y="3590"/>
                    </a:lnTo>
                    <a:lnTo>
                      <a:pt x="3588" y="3588"/>
                    </a:lnTo>
                    <a:lnTo>
                      <a:pt x="3588" y="3588"/>
                    </a:lnTo>
                    <a:lnTo>
                      <a:pt x="3588" y="3586"/>
                    </a:lnTo>
                    <a:lnTo>
                      <a:pt x="3586" y="3584"/>
                    </a:lnTo>
                    <a:lnTo>
                      <a:pt x="3574" y="3582"/>
                    </a:lnTo>
                    <a:lnTo>
                      <a:pt x="3574" y="3582"/>
                    </a:lnTo>
                    <a:lnTo>
                      <a:pt x="3562" y="3582"/>
                    </a:lnTo>
                    <a:lnTo>
                      <a:pt x="3560" y="3582"/>
                    </a:lnTo>
                    <a:lnTo>
                      <a:pt x="3560" y="3584"/>
                    </a:lnTo>
                    <a:lnTo>
                      <a:pt x="3556" y="3590"/>
                    </a:lnTo>
                    <a:lnTo>
                      <a:pt x="3552" y="3594"/>
                    </a:lnTo>
                    <a:lnTo>
                      <a:pt x="3546" y="3598"/>
                    </a:lnTo>
                    <a:lnTo>
                      <a:pt x="3546" y="3598"/>
                    </a:lnTo>
                    <a:lnTo>
                      <a:pt x="3524" y="3608"/>
                    </a:lnTo>
                    <a:lnTo>
                      <a:pt x="3518" y="3612"/>
                    </a:lnTo>
                    <a:lnTo>
                      <a:pt x="3514" y="3616"/>
                    </a:lnTo>
                    <a:lnTo>
                      <a:pt x="3496" y="3622"/>
                    </a:lnTo>
                    <a:lnTo>
                      <a:pt x="3496" y="3622"/>
                    </a:lnTo>
                    <a:lnTo>
                      <a:pt x="3492" y="3622"/>
                    </a:lnTo>
                    <a:lnTo>
                      <a:pt x="3488" y="3620"/>
                    </a:lnTo>
                    <a:lnTo>
                      <a:pt x="3480" y="3612"/>
                    </a:lnTo>
                    <a:lnTo>
                      <a:pt x="3480" y="3612"/>
                    </a:lnTo>
                    <a:lnTo>
                      <a:pt x="3476" y="3608"/>
                    </a:lnTo>
                    <a:lnTo>
                      <a:pt x="3474" y="3604"/>
                    </a:lnTo>
                    <a:lnTo>
                      <a:pt x="3474" y="3604"/>
                    </a:lnTo>
                    <a:lnTo>
                      <a:pt x="3472" y="3602"/>
                    </a:lnTo>
                    <a:lnTo>
                      <a:pt x="3470" y="3602"/>
                    </a:lnTo>
                    <a:lnTo>
                      <a:pt x="3468" y="3604"/>
                    </a:lnTo>
                    <a:lnTo>
                      <a:pt x="3470" y="3610"/>
                    </a:lnTo>
                    <a:lnTo>
                      <a:pt x="3470" y="3610"/>
                    </a:lnTo>
                    <a:lnTo>
                      <a:pt x="3470" y="3610"/>
                    </a:lnTo>
                    <a:lnTo>
                      <a:pt x="3468" y="3612"/>
                    </a:lnTo>
                    <a:lnTo>
                      <a:pt x="3464" y="3612"/>
                    </a:lnTo>
                    <a:lnTo>
                      <a:pt x="3460" y="3610"/>
                    </a:lnTo>
                    <a:lnTo>
                      <a:pt x="3456" y="3608"/>
                    </a:lnTo>
                    <a:lnTo>
                      <a:pt x="3456" y="3608"/>
                    </a:lnTo>
                    <a:lnTo>
                      <a:pt x="3458" y="3604"/>
                    </a:lnTo>
                    <a:lnTo>
                      <a:pt x="3460" y="3604"/>
                    </a:lnTo>
                    <a:lnTo>
                      <a:pt x="3460" y="3602"/>
                    </a:lnTo>
                    <a:lnTo>
                      <a:pt x="3460" y="3600"/>
                    </a:lnTo>
                    <a:lnTo>
                      <a:pt x="3460" y="3600"/>
                    </a:lnTo>
                    <a:lnTo>
                      <a:pt x="3458" y="3600"/>
                    </a:lnTo>
                    <a:lnTo>
                      <a:pt x="3454" y="3600"/>
                    </a:lnTo>
                    <a:lnTo>
                      <a:pt x="3452" y="3600"/>
                    </a:lnTo>
                    <a:lnTo>
                      <a:pt x="3452" y="3596"/>
                    </a:lnTo>
                    <a:lnTo>
                      <a:pt x="3452" y="3596"/>
                    </a:lnTo>
                    <a:lnTo>
                      <a:pt x="3452" y="3590"/>
                    </a:lnTo>
                    <a:lnTo>
                      <a:pt x="3450" y="3588"/>
                    </a:lnTo>
                    <a:lnTo>
                      <a:pt x="3444" y="3584"/>
                    </a:lnTo>
                    <a:lnTo>
                      <a:pt x="3444" y="3584"/>
                    </a:lnTo>
                    <a:lnTo>
                      <a:pt x="3440" y="3578"/>
                    </a:lnTo>
                    <a:lnTo>
                      <a:pt x="3432" y="3568"/>
                    </a:lnTo>
                    <a:lnTo>
                      <a:pt x="3422" y="3558"/>
                    </a:lnTo>
                    <a:lnTo>
                      <a:pt x="3412" y="3544"/>
                    </a:lnTo>
                    <a:lnTo>
                      <a:pt x="3412" y="3544"/>
                    </a:lnTo>
                    <a:lnTo>
                      <a:pt x="3406" y="3534"/>
                    </a:lnTo>
                    <a:lnTo>
                      <a:pt x="3404" y="3528"/>
                    </a:lnTo>
                    <a:lnTo>
                      <a:pt x="3404" y="3522"/>
                    </a:lnTo>
                    <a:lnTo>
                      <a:pt x="3400" y="3516"/>
                    </a:lnTo>
                    <a:lnTo>
                      <a:pt x="3400" y="3516"/>
                    </a:lnTo>
                    <a:lnTo>
                      <a:pt x="3396" y="3512"/>
                    </a:lnTo>
                    <a:lnTo>
                      <a:pt x="3392" y="3504"/>
                    </a:lnTo>
                    <a:lnTo>
                      <a:pt x="3392" y="3504"/>
                    </a:lnTo>
                    <a:lnTo>
                      <a:pt x="3392" y="3498"/>
                    </a:lnTo>
                    <a:lnTo>
                      <a:pt x="3392" y="3492"/>
                    </a:lnTo>
                    <a:lnTo>
                      <a:pt x="3396" y="3486"/>
                    </a:lnTo>
                    <a:lnTo>
                      <a:pt x="3398" y="3484"/>
                    </a:lnTo>
                    <a:lnTo>
                      <a:pt x="3398" y="3484"/>
                    </a:lnTo>
                    <a:lnTo>
                      <a:pt x="3400" y="3482"/>
                    </a:lnTo>
                    <a:lnTo>
                      <a:pt x="3400" y="3478"/>
                    </a:lnTo>
                    <a:lnTo>
                      <a:pt x="3398" y="3474"/>
                    </a:lnTo>
                    <a:lnTo>
                      <a:pt x="3396" y="3472"/>
                    </a:lnTo>
                    <a:lnTo>
                      <a:pt x="3396" y="3472"/>
                    </a:lnTo>
                    <a:lnTo>
                      <a:pt x="3396" y="3470"/>
                    </a:lnTo>
                    <a:lnTo>
                      <a:pt x="3394" y="3470"/>
                    </a:lnTo>
                    <a:lnTo>
                      <a:pt x="3396" y="3464"/>
                    </a:lnTo>
                    <a:lnTo>
                      <a:pt x="3400" y="3452"/>
                    </a:lnTo>
                    <a:lnTo>
                      <a:pt x="3400" y="3452"/>
                    </a:lnTo>
                    <a:lnTo>
                      <a:pt x="3400" y="3446"/>
                    </a:lnTo>
                    <a:lnTo>
                      <a:pt x="3402" y="3444"/>
                    </a:lnTo>
                    <a:lnTo>
                      <a:pt x="3404" y="3444"/>
                    </a:lnTo>
                    <a:lnTo>
                      <a:pt x="3404" y="3444"/>
                    </a:lnTo>
                    <a:lnTo>
                      <a:pt x="3408" y="3444"/>
                    </a:lnTo>
                    <a:lnTo>
                      <a:pt x="3406" y="3438"/>
                    </a:lnTo>
                    <a:lnTo>
                      <a:pt x="3406" y="3438"/>
                    </a:lnTo>
                    <a:lnTo>
                      <a:pt x="3406" y="3424"/>
                    </a:lnTo>
                    <a:lnTo>
                      <a:pt x="3404" y="3404"/>
                    </a:lnTo>
                    <a:lnTo>
                      <a:pt x="3404" y="3404"/>
                    </a:lnTo>
                    <a:lnTo>
                      <a:pt x="3402" y="3396"/>
                    </a:lnTo>
                    <a:lnTo>
                      <a:pt x="3404" y="3392"/>
                    </a:lnTo>
                    <a:lnTo>
                      <a:pt x="3406" y="3386"/>
                    </a:lnTo>
                    <a:lnTo>
                      <a:pt x="3408" y="3378"/>
                    </a:lnTo>
                    <a:lnTo>
                      <a:pt x="3408" y="3378"/>
                    </a:lnTo>
                    <a:lnTo>
                      <a:pt x="3410" y="3368"/>
                    </a:lnTo>
                    <a:lnTo>
                      <a:pt x="3414" y="3358"/>
                    </a:lnTo>
                    <a:lnTo>
                      <a:pt x="3418" y="3350"/>
                    </a:lnTo>
                    <a:lnTo>
                      <a:pt x="3418" y="3346"/>
                    </a:lnTo>
                    <a:lnTo>
                      <a:pt x="3418" y="3342"/>
                    </a:lnTo>
                    <a:lnTo>
                      <a:pt x="3418" y="3342"/>
                    </a:lnTo>
                    <a:lnTo>
                      <a:pt x="3416" y="3334"/>
                    </a:lnTo>
                    <a:lnTo>
                      <a:pt x="3416" y="3328"/>
                    </a:lnTo>
                    <a:lnTo>
                      <a:pt x="3418" y="3324"/>
                    </a:lnTo>
                    <a:lnTo>
                      <a:pt x="3420" y="3318"/>
                    </a:lnTo>
                    <a:lnTo>
                      <a:pt x="3420" y="3318"/>
                    </a:lnTo>
                    <a:lnTo>
                      <a:pt x="3420" y="3314"/>
                    </a:lnTo>
                    <a:lnTo>
                      <a:pt x="3418" y="3310"/>
                    </a:lnTo>
                    <a:lnTo>
                      <a:pt x="3412" y="3304"/>
                    </a:lnTo>
                    <a:lnTo>
                      <a:pt x="3406" y="3300"/>
                    </a:lnTo>
                    <a:lnTo>
                      <a:pt x="3406" y="3300"/>
                    </a:lnTo>
                    <a:lnTo>
                      <a:pt x="3388" y="3290"/>
                    </a:lnTo>
                    <a:lnTo>
                      <a:pt x="3380" y="3280"/>
                    </a:lnTo>
                    <a:lnTo>
                      <a:pt x="3380" y="3280"/>
                    </a:lnTo>
                    <a:lnTo>
                      <a:pt x="3372" y="3274"/>
                    </a:lnTo>
                    <a:lnTo>
                      <a:pt x="3360" y="3270"/>
                    </a:lnTo>
                    <a:lnTo>
                      <a:pt x="3350" y="3268"/>
                    </a:lnTo>
                    <a:lnTo>
                      <a:pt x="3344" y="3268"/>
                    </a:lnTo>
                    <a:lnTo>
                      <a:pt x="3344" y="3268"/>
                    </a:lnTo>
                    <a:lnTo>
                      <a:pt x="3340" y="3270"/>
                    </a:lnTo>
                    <a:lnTo>
                      <a:pt x="3334" y="3270"/>
                    </a:lnTo>
                    <a:lnTo>
                      <a:pt x="3326" y="3270"/>
                    </a:lnTo>
                    <a:lnTo>
                      <a:pt x="3320" y="3268"/>
                    </a:lnTo>
                    <a:lnTo>
                      <a:pt x="3320" y="3268"/>
                    </a:lnTo>
                    <a:lnTo>
                      <a:pt x="3308" y="3264"/>
                    </a:lnTo>
                    <a:lnTo>
                      <a:pt x="3306" y="3264"/>
                    </a:lnTo>
                    <a:lnTo>
                      <a:pt x="3308" y="3266"/>
                    </a:lnTo>
                    <a:lnTo>
                      <a:pt x="3308" y="3266"/>
                    </a:lnTo>
                    <a:lnTo>
                      <a:pt x="3308" y="3268"/>
                    </a:lnTo>
                    <a:lnTo>
                      <a:pt x="3308" y="3270"/>
                    </a:lnTo>
                    <a:lnTo>
                      <a:pt x="3304" y="3272"/>
                    </a:lnTo>
                    <a:lnTo>
                      <a:pt x="3292" y="3276"/>
                    </a:lnTo>
                    <a:lnTo>
                      <a:pt x="3292" y="3276"/>
                    </a:lnTo>
                    <a:lnTo>
                      <a:pt x="3278" y="3278"/>
                    </a:lnTo>
                    <a:lnTo>
                      <a:pt x="3266" y="3276"/>
                    </a:lnTo>
                    <a:lnTo>
                      <a:pt x="3258" y="3274"/>
                    </a:lnTo>
                    <a:lnTo>
                      <a:pt x="3248" y="3274"/>
                    </a:lnTo>
                    <a:lnTo>
                      <a:pt x="3248" y="3274"/>
                    </a:lnTo>
                    <a:lnTo>
                      <a:pt x="3244" y="3276"/>
                    </a:lnTo>
                    <a:lnTo>
                      <a:pt x="3242" y="3274"/>
                    </a:lnTo>
                    <a:lnTo>
                      <a:pt x="3240" y="3272"/>
                    </a:lnTo>
                    <a:lnTo>
                      <a:pt x="3238" y="3270"/>
                    </a:lnTo>
                    <a:lnTo>
                      <a:pt x="3238" y="3270"/>
                    </a:lnTo>
                    <a:lnTo>
                      <a:pt x="3236" y="3270"/>
                    </a:lnTo>
                    <a:lnTo>
                      <a:pt x="3232" y="3272"/>
                    </a:lnTo>
                    <a:lnTo>
                      <a:pt x="3226" y="3276"/>
                    </a:lnTo>
                    <a:lnTo>
                      <a:pt x="3222" y="3282"/>
                    </a:lnTo>
                    <a:lnTo>
                      <a:pt x="3218" y="3282"/>
                    </a:lnTo>
                    <a:lnTo>
                      <a:pt x="3216" y="3280"/>
                    </a:lnTo>
                    <a:lnTo>
                      <a:pt x="3216" y="3280"/>
                    </a:lnTo>
                    <a:lnTo>
                      <a:pt x="3206" y="3272"/>
                    </a:lnTo>
                    <a:lnTo>
                      <a:pt x="3202" y="3268"/>
                    </a:lnTo>
                    <a:lnTo>
                      <a:pt x="3200" y="3268"/>
                    </a:lnTo>
                    <a:lnTo>
                      <a:pt x="3202" y="3270"/>
                    </a:lnTo>
                    <a:lnTo>
                      <a:pt x="3202" y="3270"/>
                    </a:lnTo>
                    <a:lnTo>
                      <a:pt x="3204" y="3274"/>
                    </a:lnTo>
                    <a:lnTo>
                      <a:pt x="3202" y="3280"/>
                    </a:lnTo>
                    <a:lnTo>
                      <a:pt x="3202" y="3280"/>
                    </a:lnTo>
                    <a:lnTo>
                      <a:pt x="3200" y="3282"/>
                    </a:lnTo>
                    <a:lnTo>
                      <a:pt x="3198" y="3280"/>
                    </a:lnTo>
                    <a:lnTo>
                      <a:pt x="3194" y="3274"/>
                    </a:lnTo>
                    <a:lnTo>
                      <a:pt x="3188" y="3270"/>
                    </a:lnTo>
                    <a:lnTo>
                      <a:pt x="3188" y="3270"/>
                    </a:lnTo>
                    <a:lnTo>
                      <a:pt x="3188" y="3268"/>
                    </a:lnTo>
                    <a:lnTo>
                      <a:pt x="3190" y="3264"/>
                    </a:lnTo>
                    <a:lnTo>
                      <a:pt x="3196" y="3256"/>
                    </a:lnTo>
                    <a:lnTo>
                      <a:pt x="3202" y="3250"/>
                    </a:lnTo>
                    <a:lnTo>
                      <a:pt x="3208" y="3242"/>
                    </a:lnTo>
                    <a:lnTo>
                      <a:pt x="3208" y="3242"/>
                    </a:lnTo>
                    <a:lnTo>
                      <a:pt x="3212" y="3236"/>
                    </a:lnTo>
                    <a:lnTo>
                      <a:pt x="3214" y="3228"/>
                    </a:lnTo>
                    <a:lnTo>
                      <a:pt x="3216" y="3206"/>
                    </a:lnTo>
                    <a:lnTo>
                      <a:pt x="3218" y="3182"/>
                    </a:lnTo>
                    <a:lnTo>
                      <a:pt x="3222" y="3160"/>
                    </a:lnTo>
                    <a:lnTo>
                      <a:pt x="3222" y="3160"/>
                    </a:lnTo>
                    <a:lnTo>
                      <a:pt x="3222" y="3154"/>
                    </a:lnTo>
                    <a:lnTo>
                      <a:pt x="3220" y="3150"/>
                    </a:lnTo>
                    <a:lnTo>
                      <a:pt x="3218" y="3148"/>
                    </a:lnTo>
                    <a:lnTo>
                      <a:pt x="3216" y="3148"/>
                    </a:lnTo>
                    <a:lnTo>
                      <a:pt x="3216" y="3148"/>
                    </a:lnTo>
                    <a:lnTo>
                      <a:pt x="3214" y="3150"/>
                    </a:lnTo>
                    <a:lnTo>
                      <a:pt x="3212" y="3150"/>
                    </a:lnTo>
                    <a:lnTo>
                      <a:pt x="3212" y="3144"/>
                    </a:lnTo>
                    <a:lnTo>
                      <a:pt x="3212" y="3144"/>
                    </a:lnTo>
                    <a:lnTo>
                      <a:pt x="3220" y="3128"/>
                    </a:lnTo>
                    <a:lnTo>
                      <a:pt x="3220" y="3128"/>
                    </a:lnTo>
                    <a:lnTo>
                      <a:pt x="3222" y="3124"/>
                    </a:lnTo>
                    <a:lnTo>
                      <a:pt x="3224" y="3124"/>
                    </a:lnTo>
                    <a:lnTo>
                      <a:pt x="3224" y="3128"/>
                    </a:lnTo>
                    <a:lnTo>
                      <a:pt x="3222" y="3134"/>
                    </a:lnTo>
                    <a:lnTo>
                      <a:pt x="3222" y="3134"/>
                    </a:lnTo>
                    <a:lnTo>
                      <a:pt x="3222" y="3140"/>
                    </a:lnTo>
                    <a:lnTo>
                      <a:pt x="3224" y="3144"/>
                    </a:lnTo>
                    <a:lnTo>
                      <a:pt x="3226" y="3148"/>
                    </a:lnTo>
                    <a:lnTo>
                      <a:pt x="3230" y="3154"/>
                    </a:lnTo>
                    <a:lnTo>
                      <a:pt x="3230" y="3154"/>
                    </a:lnTo>
                    <a:lnTo>
                      <a:pt x="3232" y="3156"/>
                    </a:lnTo>
                    <a:lnTo>
                      <a:pt x="3232" y="3152"/>
                    </a:lnTo>
                    <a:lnTo>
                      <a:pt x="3236" y="3138"/>
                    </a:lnTo>
                    <a:lnTo>
                      <a:pt x="3242" y="3118"/>
                    </a:lnTo>
                    <a:lnTo>
                      <a:pt x="3244" y="3104"/>
                    </a:lnTo>
                    <a:lnTo>
                      <a:pt x="3244" y="3104"/>
                    </a:lnTo>
                    <a:lnTo>
                      <a:pt x="3246" y="3102"/>
                    </a:lnTo>
                    <a:lnTo>
                      <a:pt x="3244" y="3102"/>
                    </a:lnTo>
                    <a:lnTo>
                      <a:pt x="3240" y="3102"/>
                    </a:lnTo>
                    <a:lnTo>
                      <a:pt x="3238" y="3102"/>
                    </a:lnTo>
                    <a:lnTo>
                      <a:pt x="3242" y="3098"/>
                    </a:lnTo>
                    <a:lnTo>
                      <a:pt x="3242" y="3098"/>
                    </a:lnTo>
                    <a:lnTo>
                      <a:pt x="3250" y="3088"/>
                    </a:lnTo>
                    <a:lnTo>
                      <a:pt x="3248" y="3086"/>
                    </a:lnTo>
                    <a:lnTo>
                      <a:pt x="3244" y="3088"/>
                    </a:lnTo>
                    <a:lnTo>
                      <a:pt x="3244" y="3088"/>
                    </a:lnTo>
                    <a:lnTo>
                      <a:pt x="3238" y="3090"/>
                    </a:lnTo>
                    <a:lnTo>
                      <a:pt x="3236" y="3088"/>
                    </a:lnTo>
                    <a:lnTo>
                      <a:pt x="3236" y="3084"/>
                    </a:lnTo>
                    <a:lnTo>
                      <a:pt x="3242" y="3078"/>
                    </a:lnTo>
                    <a:lnTo>
                      <a:pt x="3242" y="3078"/>
                    </a:lnTo>
                    <a:lnTo>
                      <a:pt x="3246" y="3076"/>
                    </a:lnTo>
                    <a:lnTo>
                      <a:pt x="3248" y="3072"/>
                    </a:lnTo>
                    <a:lnTo>
                      <a:pt x="3248" y="3064"/>
                    </a:lnTo>
                    <a:lnTo>
                      <a:pt x="3252" y="3050"/>
                    </a:lnTo>
                    <a:lnTo>
                      <a:pt x="3256" y="3040"/>
                    </a:lnTo>
                    <a:lnTo>
                      <a:pt x="3264" y="3030"/>
                    </a:lnTo>
                    <a:lnTo>
                      <a:pt x="3264" y="3030"/>
                    </a:lnTo>
                    <a:lnTo>
                      <a:pt x="3274" y="3016"/>
                    </a:lnTo>
                    <a:lnTo>
                      <a:pt x="3276" y="3010"/>
                    </a:lnTo>
                    <a:lnTo>
                      <a:pt x="3274" y="3006"/>
                    </a:lnTo>
                    <a:lnTo>
                      <a:pt x="3272" y="3002"/>
                    </a:lnTo>
                    <a:lnTo>
                      <a:pt x="3272" y="3002"/>
                    </a:lnTo>
                    <a:lnTo>
                      <a:pt x="3272" y="2996"/>
                    </a:lnTo>
                    <a:lnTo>
                      <a:pt x="3272" y="2994"/>
                    </a:lnTo>
                    <a:lnTo>
                      <a:pt x="3268" y="2992"/>
                    </a:lnTo>
                    <a:lnTo>
                      <a:pt x="3266" y="2988"/>
                    </a:lnTo>
                    <a:lnTo>
                      <a:pt x="3266" y="2988"/>
                    </a:lnTo>
                    <a:lnTo>
                      <a:pt x="3264" y="2986"/>
                    </a:lnTo>
                    <a:lnTo>
                      <a:pt x="3260" y="2986"/>
                    </a:lnTo>
                    <a:lnTo>
                      <a:pt x="3256" y="2986"/>
                    </a:lnTo>
                    <a:lnTo>
                      <a:pt x="3252" y="2988"/>
                    </a:lnTo>
                    <a:lnTo>
                      <a:pt x="3252" y="2988"/>
                    </a:lnTo>
                    <a:lnTo>
                      <a:pt x="3254" y="2990"/>
                    </a:lnTo>
                    <a:lnTo>
                      <a:pt x="3254" y="2990"/>
                    </a:lnTo>
                    <a:lnTo>
                      <a:pt x="3260" y="2990"/>
                    </a:lnTo>
                    <a:lnTo>
                      <a:pt x="3260" y="2992"/>
                    </a:lnTo>
                    <a:lnTo>
                      <a:pt x="3256" y="2994"/>
                    </a:lnTo>
                    <a:lnTo>
                      <a:pt x="3256" y="2994"/>
                    </a:lnTo>
                    <a:lnTo>
                      <a:pt x="3254" y="2994"/>
                    </a:lnTo>
                    <a:lnTo>
                      <a:pt x="3250" y="2994"/>
                    </a:lnTo>
                    <a:lnTo>
                      <a:pt x="3242" y="2990"/>
                    </a:lnTo>
                    <a:lnTo>
                      <a:pt x="3230" y="2988"/>
                    </a:lnTo>
                    <a:lnTo>
                      <a:pt x="3222" y="2986"/>
                    </a:lnTo>
                    <a:lnTo>
                      <a:pt x="3214" y="2986"/>
                    </a:lnTo>
                    <a:lnTo>
                      <a:pt x="3214" y="2986"/>
                    </a:lnTo>
                    <a:lnTo>
                      <a:pt x="3202" y="2990"/>
                    </a:lnTo>
                    <a:lnTo>
                      <a:pt x="3196" y="2992"/>
                    </a:lnTo>
                    <a:lnTo>
                      <a:pt x="3190" y="2996"/>
                    </a:lnTo>
                    <a:lnTo>
                      <a:pt x="3180" y="2998"/>
                    </a:lnTo>
                    <a:lnTo>
                      <a:pt x="3180" y="2998"/>
                    </a:lnTo>
                    <a:lnTo>
                      <a:pt x="3162" y="3000"/>
                    </a:lnTo>
                    <a:lnTo>
                      <a:pt x="3146" y="3004"/>
                    </a:lnTo>
                    <a:lnTo>
                      <a:pt x="3140" y="3008"/>
                    </a:lnTo>
                    <a:lnTo>
                      <a:pt x="3134" y="3012"/>
                    </a:lnTo>
                    <a:lnTo>
                      <a:pt x="3130" y="3016"/>
                    </a:lnTo>
                    <a:lnTo>
                      <a:pt x="3130" y="3020"/>
                    </a:lnTo>
                    <a:lnTo>
                      <a:pt x="3130" y="3020"/>
                    </a:lnTo>
                    <a:lnTo>
                      <a:pt x="3128" y="3028"/>
                    </a:lnTo>
                    <a:lnTo>
                      <a:pt x="3126" y="3034"/>
                    </a:lnTo>
                    <a:lnTo>
                      <a:pt x="3124" y="3040"/>
                    </a:lnTo>
                    <a:lnTo>
                      <a:pt x="3124" y="3056"/>
                    </a:lnTo>
                    <a:lnTo>
                      <a:pt x="3124" y="3056"/>
                    </a:lnTo>
                    <a:lnTo>
                      <a:pt x="3126" y="3068"/>
                    </a:lnTo>
                    <a:lnTo>
                      <a:pt x="3124" y="3070"/>
                    </a:lnTo>
                    <a:lnTo>
                      <a:pt x="3122" y="3072"/>
                    </a:lnTo>
                    <a:lnTo>
                      <a:pt x="3118" y="3076"/>
                    </a:lnTo>
                    <a:lnTo>
                      <a:pt x="3116" y="3080"/>
                    </a:lnTo>
                    <a:lnTo>
                      <a:pt x="3116" y="3088"/>
                    </a:lnTo>
                    <a:lnTo>
                      <a:pt x="3116" y="3088"/>
                    </a:lnTo>
                    <a:lnTo>
                      <a:pt x="3114" y="3096"/>
                    </a:lnTo>
                    <a:lnTo>
                      <a:pt x="3112" y="3102"/>
                    </a:lnTo>
                    <a:lnTo>
                      <a:pt x="3108" y="3108"/>
                    </a:lnTo>
                    <a:lnTo>
                      <a:pt x="3104" y="3112"/>
                    </a:lnTo>
                    <a:lnTo>
                      <a:pt x="3094" y="3118"/>
                    </a:lnTo>
                    <a:lnTo>
                      <a:pt x="3086" y="3122"/>
                    </a:lnTo>
                    <a:lnTo>
                      <a:pt x="3086" y="3122"/>
                    </a:lnTo>
                    <a:lnTo>
                      <a:pt x="3084" y="3126"/>
                    </a:lnTo>
                    <a:lnTo>
                      <a:pt x="3084" y="3126"/>
                    </a:lnTo>
                    <a:lnTo>
                      <a:pt x="3088" y="3128"/>
                    </a:lnTo>
                    <a:lnTo>
                      <a:pt x="3092" y="3132"/>
                    </a:lnTo>
                    <a:lnTo>
                      <a:pt x="3092" y="3134"/>
                    </a:lnTo>
                    <a:lnTo>
                      <a:pt x="3090" y="3138"/>
                    </a:lnTo>
                    <a:lnTo>
                      <a:pt x="3090" y="3138"/>
                    </a:lnTo>
                    <a:lnTo>
                      <a:pt x="3086" y="3142"/>
                    </a:lnTo>
                    <a:lnTo>
                      <a:pt x="3078" y="3144"/>
                    </a:lnTo>
                    <a:lnTo>
                      <a:pt x="3072" y="3144"/>
                    </a:lnTo>
                    <a:lnTo>
                      <a:pt x="3070" y="3142"/>
                    </a:lnTo>
                    <a:lnTo>
                      <a:pt x="3070" y="3140"/>
                    </a:lnTo>
                    <a:lnTo>
                      <a:pt x="3070" y="3140"/>
                    </a:lnTo>
                    <a:lnTo>
                      <a:pt x="3068" y="3134"/>
                    </a:lnTo>
                    <a:lnTo>
                      <a:pt x="3066" y="3132"/>
                    </a:lnTo>
                    <a:lnTo>
                      <a:pt x="3058" y="3132"/>
                    </a:lnTo>
                    <a:lnTo>
                      <a:pt x="3046" y="3132"/>
                    </a:lnTo>
                    <a:lnTo>
                      <a:pt x="3046" y="3132"/>
                    </a:lnTo>
                    <a:lnTo>
                      <a:pt x="3038" y="3134"/>
                    </a:lnTo>
                    <a:lnTo>
                      <a:pt x="3034" y="3138"/>
                    </a:lnTo>
                    <a:lnTo>
                      <a:pt x="3028" y="3142"/>
                    </a:lnTo>
                    <a:lnTo>
                      <a:pt x="3010" y="3144"/>
                    </a:lnTo>
                    <a:lnTo>
                      <a:pt x="3010" y="3144"/>
                    </a:lnTo>
                    <a:lnTo>
                      <a:pt x="2996" y="3146"/>
                    </a:lnTo>
                    <a:lnTo>
                      <a:pt x="2986" y="3152"/>
                    </a:lnTo>
                    <a:lnTo>
                      <a:pt x="2978" y="3156"/>
                    </a:lnTo>
                    <a:lnTo>
                      <a:pt x="2968" y="3160"/>
                    </a:lnTo>
                    <a:lnTo>
                      <a:pt x="2968" y="3160"/>
                    </a:lnTo>
                    <a:lnTo>
                      <a:pt x="2964" y="3160"/>
                    </a:lnTo>
                    <a:lnTo>
                      <a:pt x="2960" y="3158"/>
                    </a:lnTo>
                    <a:lnTo>
                      <a:pt x="2956" y="3148"/>
                    </a:lnTo>
                    <a:lnTo>
                      <a:pt x="2952" y="3144"/>
                    </a:lnTo>
                    <a:lnTo>
                      <a:pt x="2946" y="3138"/>
                    </a:lnTo>
                    <a:lnTo>
                      <a:pt x="2938" y="3134"/>
                    </a:lnTo>
                    <a:lnTo>
                      <a:pt x="2924" y="3130"/>
                    </a:lnTo>
                    <a:lnTo>
                      <a:pt x="2924" y="3130"/>
                    </a:lnTo>
                    <a:lnTo>
                      <a:pt x="2912" y="3126"/>
                    </a:lnTo>
                    <a:lnTo>
                      <a:pt x="2904" y="3120"/>
                    </a:lnTo>
                    <a:lnTo>
                      <a:pt x="2898" y="3112"/>
                    </a:lnTo>
                    <a:lnTo>
                      <a:pt x="2894" y="3102"/>
                    </a:lnTo>
                    <a:lnTo>
                      <a:pt x="2884" y="3076"/>
                    </a:lnTo>
                    <a:lnTo>
                      <a:pt x="2876" y="3062"/>
                    </a:lnTo>
                    <a:lnTo>
                      <a:pt x="2864" y="3046"/>
                    </a:lnTo>
                    <a:lnTo>
                      <a:pt x="2864" y="3046"/>
                    </a:lnTo>
                    <a:lnTo>
                      <a:pt x="2858" y="3036"/>
                    </a:lnTo>
                    <a:lnTo>
                      <a:pt x="2852" y="3028"/>
                    </a:lnTo>
                    <a:lnTo>
                      <a:pt x="2848" y="3010"/>
                    </a:lnTo>
                    <a:lnTo>
                      <a:pt x="2844" y="2998"/>
                    </a:lnTo>
                    <a:lnTo>
                      <a:pt x="2844" y="2994"/>
                    </a:lnTo>
                    <a:lnTo>
                      <a:pt x="2842" y="2992"/>
                    </a:lnTo>
                    <a:lnTo>
                      <a:pt x="2842" y="2992"/>
                    </a:lnTo>
                    <a:lnTo>
                      <a:pt x="2838" y="2990"/>
                    </a:lnTo>
                    <a:lnTo>
                      <a:pt x="2836" y="2988"/>
                    </a:lnTo>
                    <a:lnTo>
                      <a:pt x="2834" y="2976"/>
                    </a:lnTo>
                    <a:lnTo>
                      <a:pt x="2830" y="2948"/>
                    </a:lnTo>
                    <a:lnTo>
                      <a:pt x="2830" y="2948"/>
                    </a:lnTo>
                    <a:lnTo>
                      <a:pt x="2830" y="2938"/>
                    </a:lnTo>
                    <a:lnTo>
                      <a:pt x="2828" y="2934"/>
                    </a:lnTo>
                    <a:lnTo>
                      <a:pt x="2828" y="2932"/>
                    </a:lnTo>
                    <a:lnTo>
                      <a:pt x="2830" y="2926"/>
                    </a:lnTo>
                    <a:lnTo>
                      <a:pt x="2830" y="2926"/>
                    </a:lnTo>
                    <a:lnTo>
                      <a:pt x="2830" y="2916"/>
                    </a:lnTo>
                    <a:lnTo>
                      <a:pt x="2830" y="2906"/>
                    </a:lnTo>
                    <a:lnTo>
                      <a:pt x="2830" y="2886"/>
                    </a:lnTo>
                    <a:lnTo>
                      <a:pt x="2834" y="2854"/>
                    </a:lnTo>
                    <a:lnTo>
                      <a:pt x="2834" y="2854"/>
                    </a:lnTo>
                    <a:lnTo>
                      <a:pt x="2840" y="2820"/>
                    </a:lnTo>
                    <a:lnTo>
                      <a:pt x="2846" y="2800"/>
                    </a:lnTo>
                    <a:lnTo>
                      <a:pt x="2852" y="2784"/>
                    </a:lnTo>
                    <a:lnTo>
                      <a:pt x="2856" y="2766"/>
                    </a:lnTo>
                    <a:lnTo>
                      <a:pt x="2856" y="2766"/>
                    </a:lnTo>
                    <a:lnTo>
                      <a:pt x="2854" y="2748"/>
                    </a:lnTo>
                    <a:lnTo>
                      <a:pt x="2850" y="2728"/>
                    </a:lnTo>
                    <a:lnTo>
                      <a:pt x="2846" y="2710"/>
                    </a:lnTo>
                    <a:lnTo>
                      <a:pt x="2846" y="2696"/>
                    </a:lnTo>
                    <a:lnTo>
                      <a:pt x="2846" y="2696"/>
                    </a:lnTo>
                    <a:lnTo>
                      <a:pt x="2850" y="2686"/>
                    </a:lnTo>
                    <a:lnTo>
                      <a:pt x="2854" y="2678"/>
                    </a:lnTo>
                    <a:lnTo>
                      <a:pt x="2858" y="2672"/>
                    </a:lnTo>
                    <a:lnTo>
                      <a:pt x="2864" y="2662"/>
                    </a:lnTo>
                    <a:lnTo>
                      <a:pt x="2864" y="2662"/>
                    </a:lnTo>
                    <a:lnTo>
                      <a:pt x="2866" y="2658"/>
                    </a:lnTo>
                    <a:lnTo>
                      <a:pt x="2870" y="2654"/>
                    </a:lnTo>
                    <a:lnTo>
                      <a:pt x="2880" y="2646"/>
                    </a:lnTo>
                    <a:lnTo>
                      <a:pt x="2886" y="2642"/>
                    </a:lnTo>
                    <a:lnTo>
                      <a:pt x="2888" y="2640"/>
                    </a:lnTo>
                    <a:lnTo>
                      <a:pt x="2886" y="2638"/>
                    </a:lnTo>
                    <a:lnTo>
                      <a:pt x="2886" y="2638"/>
                    </a:lnTo>
                    <a:lnTo>
                      <a:pt x="2880" y="2628"/>
                    </a:lnTo>
                    <a:lnTo>
                      <a:pt x="2878" y="2626"/>
                    </a:lnTo>
                    <a:lnTo>
                      <a:pt x="2882" y="2628"/>
                    </a:lnTo>
                    <a:lnTo>
                      <a:pt x="2882" y="2628"/>
                    </a:lnTo>
                    <a:lnTo>
                      <a:pt x="2886" y="2628"/>
                    </a:lnTo>
                    <a:lnTo>
                      <a:pt x="2890" y="2628"/>
                    </a:lnTo>
                    <a:lnTo>
                      <a:pt x="2892" y="2626"/>
                    </a:lnTo>
                    <a:lnTo>
                      <a:pt x="2894" y="2628"/>
                    </a:lnTo>
                    <a:lnTo>
                      <a:pt x="2894" y="2628"/>
                    </a:lnTo>
                    <a:lnTo>
                      <a:pt x="2896" y="2628"/>
                    </a:lnTo>
                    <a:lnTo>
                      <a:pt x="2902" y="2628"/>
                    </a:lnTo>
                    <a:lnTo>
                      <a:pt x="2912" y="2624"/>
                    </a:lnTo>
                    <a:lnTo>
                      <a:pt x="2926" y="2616"/>
                    </a:lnTo>
                    <a:lnTo>
                      <a:pt x="2936" y="2606"/>
                    </a:lnTo>
                    <a:lnTo>
                      <a:pt x="2936" y="2606"/>
                    </a:lnTo>
                    <a:lnTo>
                      <a:pt x="2942" y="2600"/>
                    </a:lnTo>
                    <a:lnTo>
                      <a:pt x="2948" y="2594"/>
                    </a:lnTo>
                    <a:lnTo>
                      <a:pt x="2964" y="2584"/>
                    </a:lnTo>
                    <a:lnTo>
                      <a:pt x="2964" y="2584"/>
                    </a:lnTo>
                    <a:lnTo>
                      <a:pt x="2980" y="2572"/>
                    </a:lnTo>
                    <a:lnTo>
                      <a:pt x="2990" y="2570"/>
                    </a:lnTo>
                    <a:lnTo>
                      <a:pt x="3006" y="2568"/>
                    </a:lnTo>
                    <a:lnTo>
                      <a:pt x="3006" y="2568"/>
                    </a:lnTo>
                    <a:lnTo>
                      <a:pt x="3014" y="2568"/>
                    </a:lnTo>
                    <a:lnTo>
                      <a:pt x="3020" y="2570"/>
                    </a:lnTo>
                    <a:lnTo>
                      <a:pt x="3032" y="2574"/>
                    </a:lnTo>
                    <a:lnTo>
                      <a:pt x="3040" y="2580"/>
                    </a:lnTo>
                    <a:lnTo>
                      <a:pt x="3046" y="2580"/>
                    </a:lnTo>
                    <a:lnTo>
                      <a:pt x="3050" y="2580"/>
                    </a:lnTo>
                    <a:lnTo>
                      <a:pt x="3050" y="2580"/>
                    </a:lnTo>
                    <a:lnTo>
                      <a:pt x="3060" y="2578"/>
                    </a:lnTo>
                    <a:lnTo>
                      <a:pt x="3064" y="2580"/>
                    </a:lnTo>
                    <a:lnTo>
                      <a:pt x="3068" y="2582"/>
                    </a:lnTo>
                    <a:lnTo>
                      <a:pt x="3072" y="2580"/>
                    </a:lnTo>
                    <a:lnTo>
                      <a:pt x="3072" y="2580"/>
                    </a:lnTo>
                    <a:lnTo>
                      <a:pt x="3074" y="2578"/>
                    </a:lnTo>
                    <a:lnTo>
                      <a:pt x="3072" y="2578"/>
                    </a:lnTo>
                    <a:lnTo>
                      <a:pt x="3066" y="2576"/>
                    </a:lnTo>
                    <a:lnTo>
                      <a:pt x="3058" y="2572"/>
                    </a:lnTo>
                    <a:lnTo>
                      <a:pt x="3058" y="2572"/>
                    </a:lnTo>
                    <a:lnTo>
                      <a:pt x="3060" y="2568"/>
                    </a:lnTo>
                    <a:lnTo>
                      <a:pt x="3060" y="2568"/>
                    </a:lnTo>
                    <a:lnTo>
                      <a:pt x="3068" y="2566"/>
                    </a:lnTo>
                    <a:lnTo>
                      <a:pt x="3074" y="2568"/>
                    </a:lnTo>
                    <a:lnTo>
                      <a:pt x="3078" y="2572"/>
                    </a:lnTo>
                    <a:lnTo>
                      <a:pt x="3082" y="2578"/>
                    </a:lnTo>
                    <a:lnTo>
                      <a:pt x="3082" y="2578"/>
                    </a:lnTo>
                    <a:lnTo>
                      <a:pt x="3084" y="2580"/>
                    </a:lnTo>
                    <a:lnTo>
                      <a:pt x="3086" y="2582"/>
                    </a:lnTo>
                    <a:lnTo>
                      <a:pt x="3092" y="2584"/>
                    </a:lnTo>
                    <a:lnTo>
                      <a:pt x="3096" y="2586"/>
                    </a:lnTo>
                    <a:lnTo>
                      <a:pt x="3094" y="2588"/>
                    </a:lnTo>
                    <a:lnTo>
                      <a:pt x="3092" y="2590"/>
                    </a:lnTo>
                    <a:lnTo>
                      <a:pt x="3092" y="2590"/>
                    </a:lnTo>
                    <a:lnTo>
                      <a:pt x="3092" y="2594"/>
                    </a:lnTo>
                    <a:lnTo>
                      <a:pt x="3094" y="2596"/>
                    </a:lnTo>
                    <a:lnTo>
                      <a:pt x="3102" y="2600"/>
                    </a:lnTo>
                    <a:lnTo>
                      <a:pt x="3112" y="2600"/>
                    </a:lnTo>
                    <a:lnTo>
                      <a:pt x="3118" y="2600"/>
                    </a:lnTo>
                    <a:lnTo>
                      <a:pt x="3118" y="2600"/>
                    </a:lnTo>
                    <a:lnTo>
                      <a:pt x="3120" y="2596"/>
                    </a:lnTo>
                    <a:lnTo>
                      <a:pt x="3126" y="2594"/>
                    </a:lnTo>
                    <a:lnTo>
                      <a:pt x="3130" y="2594"/>
                    </a:lnTo>
                    <a:lnTo>
                      <a:pt x="3134" y="2600"/>
                    </a:lnTo>
                    <a:lnTo>
                      <a:pt x="3134" y="2600"/>
                    </a:lnTo>
                    <a:lnTo>
                      <a:pt x="3136" y="2602"/>
                    </a:lnTo>
                    <a:lnTo>
                      <a:pt x="3138" y="2604"/>
                    </a:lnTo>
                    <a:lnTo>
                      <a:pt x="3142" y="2602"/>
                    </a:lnTo>
                    <a:lnTo>
                      <a:pt x="3144" y="2596"/>
                    </a:lnTo>
                    <a:lnTo>
                      <a:pt x="3144" y="2592"/>
                    </a:lnTo>
                    <a:lnTo>
                      <a:pt x="3142" y="2588"/>
                    </a:lnTo>
                    <a:lnTo>
                      <a:pt x="3142" y="2588"/>
                    </a:lnTo>
                    <a:lnTo>
                      <a:pt x="3142" y="2584"/>
                    </a:lnTo>
                    <a:lnTo>
                      <a:pt x="3146" y="2584"/>
                    </a:lnTo>
                    <a:lnTo>
                      <a:pt x="3152" y="2586"/>
                    </a:lnTo>
                    <a:lnTo>
                      <a:pt x="3160" y="2594"/>
                    </a:lnTo>
                    <a:lnTo>
                      <a:pt x="3160" y="2594"/>
                    </a:lnTo>
                    <a:lnTo>
                      <a:pt x="3166" y="2602"/>
                    </a:lnTo>
                    <a:lnTo>
                      <a:pt x="3168" y="2608"/>
                    </a:lnTo>
                    <a:lnTo>
                      <a:pt x="3168" y="2610"/>
                    </a:lnTo>
                    <a:lnTo>
                      <a:pt x="3170" y="2610"/>
                    </a:lnTo>
                    <a:lnTo>
                      <a:pt x="3176" y="2606"/>
                    </a:lnTo>
                    <a:lnTo>
                      <a:pt x="3176" y="2606"/>
                    </a:lnTo>
                    <a:lnTo>
                      <a:pt x="3180" y="2602"/>
                    </a:lnTo>
                    <a:lnTo>
                      <a:pt x="3182" y="2600"/>
                    </a:lnTo>
                    <a:lnTo>
                      <a:pt x="3182" y="2596"/>
                    </a:lnTo>
                    <a:lnTo>
                      <a:pt x="3180" y="2594"/>
                    </a:lnTo>
                    <a:lnTo>
                      <a:pt x="3174" y="2590"/>
                    </a:lnTo>
                    <a:lnTo>
                      <a:pt x="3162" y="2584"/>
                    </a:lnTo>
                    <a:lnTo>
                      <a:pt x="3162" y="2584"/>
                    </a:lnTo>
                    <a:lnTo>
                      <a:pt x="3158" y="2580"/>
                    </a:lnTo>
                    <a:lnTo>
                      <a:pt x="3158" y="2578"/>
                    </a:lnTo>
                    <a:lnTo>
                      <a:pt x="3160" y="2576"/>
                    </a:lnTo>
                    <a:lnTo>
                      <a:pt x="3164" y="2574"/>
                    </a:lnTo>
                    <a:lnTo>
                      <a:pt x="3170" y="2568"/>
                    </a:lnTo>
                    <a:lnTo>
                      <a:pt x="3172" y="2564"/>
                    </a:lnTo>
                    <a:lnTo>
                      <a:pt x="3172" y="2560"/>
                    </a:lnTo>
                    <a:lnTo>
                      <a:pt x="3172" y="2560"/>
                    </a:lnTo>
                    <a:lnTo>
                      <a:pt x="3170" y="2556"/>
                    </a:lnTo>
                    <a:lnTo>
                      <a:pt x="3168" y="2556"/>
                    </a:lnTo>
                    <a:lnTo>
                      <a:pt x="3164" y="2558"/>
                    </a:lnTo>
                    <a:lnTo>
                      <a:pt x="3160" y="2562"/>
                    </a:lnTo>
                    <a:lnTo>
                      <a:pt x="3158" y="2562"/>
                    </a:lnTo>
                    <a:lnTo>
                      <a:pt x="3156" y="2562"/>
                    </a:lnTo>
                    <a:lnTo>
                      <a:pt x="3156" y="2562"/>
                    </a:lnTo>
                    <a:lnTo>
                      <a:pt x="3154" y="2560"/>
                    </a:lnTo>
                    <a:lnTo>
                      <a:pt x="3154" y="2558"/>
                    </a:lnTo>
                    <a:lnTo>
                      <a:pt x="3156" y="2556"/>
                    </a:lnTo>
                    <a:lnTo>
                      <a:pt x="3158" y="2552"/>
                    </a:lnTo>
                    <a:lnTo>
                      <a:pt x="3154" y="2550"/>
                    </a:lnTo>
                    <a:lnTo>
                      <a:pt x="3154" y="2550"/>
                    </a:lnTo>
                    <a:lnTo>
                      <a:pt x="3148" y="2550"/>
                    </a:lnTo>
                    <a:lnTo>
                      <a:pt x="3144" y="2554"/>
                    </a:lnTo>
                    <a:lnTo>
                      <a:pt x="3142" y="2556"/>
                    </a:lnTo>
                    <a:lnTo>
                      <a:pt x="3134" y="2554"/>
                    </a:lnTo>
                    <a:lnTo>
                      <a:pt x="3134" y="2554"/>
                    </a:lnTo>
                    <a:lnTo>
                      <a:pt x="3130" y="2550"/>
                    </a:lnTo>
                    <a:lnTo>
                      <a:pt x="3128" y="2548"/>
                    </a:lnTo>
                    <a:lnTo>
                      <a:pt x="3128" y="2544"/>
                    </a:lnTo>
                    <a:lnTo>
                      <a:pt x="3130" y="2540"/>
                    </a:lnTo>
                    <a:lnTo>
                      <a:pt x="3132" y="2538"/>
                    </a:lnTo>
                    <a:lnTo>
                      <a:pt x="3136" y="2536"/>
                    </a:lnTo>
                    <a:lnTo>
                      <a:pt x="3142" y="2536"/>
                    </a:lnTo>
                    <a:lnTo>
                      <a:pt x="3148" y="2538"/>
                    </a:lnTo>
                    <a:lnTo>
                      <a:pt x="3148" y="2538"/>
                    </a:lnTo>
                    <a:lnTo>
                      <a:pt x="3156" y="2544"/>
                    </a:lnTo>
                    <a:lnTo>
                      <a:pt x="3164" y="2546"/>
                    </a:lnTo>
                    <a:lnTo>
                      <a:pt x="3170" y="2544"/>
                    </a:lnTo>
                    <a:lnTo>
                      <a:pt x="3178" y="2538"/>
                    </a:lnTo>
                    <a:lnTo>
                      <a:pt x="3178" y="2538"/>
                    </a:lnTo>
                    <a:lnTo>
                      <a:pt x="3182" y="2536"/>
                    </a:lnTo>
                    <a:lnTo>
                      <a:pt x="3190" y="2536"/>
                    </a:lnTo>
                    <a:lnTo>
                      <a:pt x="3202" y="2536"/>
                    </a:lnTo>
                    <a:lnTo>
                      <a:pt x="3214" y="2538"/>
                    </a:lnTo>
                    <a:lnTo>
                      <a:pt x="3218" y="2538"/>
                    </a:lnTo>
                    <a:lnTo>
                      <a:pt x="3220" y="2536"/>
                    </a:lnTo>
                    <a:lnTo>
                      <a:pt x="3220" y="2536"/>
                    </a:lnTo>
                    <a:lnTo>
                      <a:pt x="3222" y="2522"/>
                    </a:lnTo>
                    <a:lnTo>
                      <a:pt x="3224" y="2520"/>
                    </a:lnTo>
                    <a:lnTo>
                      <a:pt x="3226" y="2522"/>
                    </a:lnTo>
                    <a:lnTo>
                      <a:pt x="3232" y="2534"/>
                    </a:lnTo>
                    <a:lnTo>
                      <a:pt x="3232" y="2534"/>
                    </a:lnTo>
                    <a:lnTo>
                      <a:pt x="3232" y="2538"/>
                    </a:lnTo>
                    <a:lnTo>
                      <a:pt x="3230" y="2540"/>
                    </a:lnTo>
                    <a:lnTo>
                      <a:pt x="3226" y="2544"/>
                    </a:lnTo>
                    <a:lnTo>
                      <a:pt x="3224" y="2546"/>
                    </a:lnTo>
                    <a:lnTo>
                      <a:pt x="3234" y="2544"/>
                    </a:lnTo>
                    <a:lnTo>
                      <a:pt x="3234" y="2544"/>
                    </a:lnTo>
                    <a:lnTo>
                      <a:pt x="3268" y="2536"/>
                    </a:lnTo>
                    <a:lnTo>
                      <a:pt x="3282" y="2536"/>
                    </a:lnTo>
                    <a:lnTo>
                      <a:pt x="3296" y="2538"/>
                    </a:lnTo>
                    <a:lnTo>
                      <a:pt x="3296" y="2538"/>
                    </a:lnTo>
                    <a:lnTo>
                      <a:pt x="3312" y="2544"/>
                    </a:lnTo>
                    <a:lnTo>
                      <a:pt x="3318" y="2546"/>
                    </a:lnTo>
                    <a:lnTo>
                      <a:pt x="3320" y="2552"/>
                    </a:lnTo>
                    <a:lnTo>
                      <a:pt x="3320" y="2552"/>
                    </a:lnTo>
                    <a:lnTo>
                      <a:pt x="3324" y="2556"/>
                    </a:lnTo>
                    <a:lnTo>
                      <a:pt x="3326" y="2556"/>
                    </a:lnTo>
                    <a:lnTo>
                      <a:pt x="3330" y="2560"/>
                    </a:lnTo>
                    <a:lnTo>
                      <a:pt x="3330" y="2566"/>
                    </a:lnTo>
                    <a:lnTo>
                      <a:pt x="3330" y="2566"/>
                    </a:lnTo>
                    <a:lnTo>
                      <a:pt x="3332" y="2570"/>
                    </a:lnTo>
                    <a:lnTo>
                      <a:pt x="3336" y="2572"/>
                    </a:lnTo>
                    <a:lnTo>
                      <a:pt x="3340" y="2570"/>
                    </a:lnTo>
                    <a:lnTo>
                      <a:pt x="3346" y="2570"/>
                    </a:lnTo>
                    <a:lnTo>
                      <a:pt x="3360" y="2564"/>
                    </a:lnTo>
                    <a:lnTo>
                      <a:pt x="3368" y="2562"/>
                    </a:lnTo>
                    <a:lnTo>
                      <a:pt x="3368" y="2562"/>
                    </a:lnTo>
                    <a:lnTo>
                      <a:pt x="3370" y="2560"/>
                    </a:lnTo>
                    <a:lnTo>
                      <a:pt x="3372" y="2560"/>
                    </a:lnTo>
                    <a:lnTo>
                      <a:pt x="3372" y="2556"/>
                    </a:lnTo>
                    <a:lnTo>
                      <a:pt x="3376" y="2552"/>
                    </a:lnTo>
                    <a:lnTo>
                      <a:pt x="3382" y="2552"/>
                    </a:lnTo>
                    <a:lnTo>
                      <a:pt x="3382" y="2552"/>
                    </a:lnTo>
                    <a:lnTo>
                      <a:pt x="3388" y="2554"/>
                    </a:lnTo>
                    <a:lnTo>
                      <a:pt x="3394" y="2558"/>
                    </a:lnTo>
                    <a:lnTo>
                      <a:pt x="3406" y="2574"/>
                    </a:lnTo>
                    <a:lnTo>
                      <a:pt x="3418" y="2592"/>
                    </a:lnTo>
                    <a:lnTo>
                      <a:pt x="3424" y="2596"/>
                    </a:lnTo>
                    <a:lnTo>
                      <a:pt x="3428" y="2598"/>
                    </a:lnTo>
                    <a:lnTo>
                      <a:pt x="3428" y="2598"/>
                    </a:lnTo>
                    <a:lnTo>
                      <a:pt x="3432" y="2600"/>
                    </a:lnTo>
                    <a:lnTo>
                      <a:pt x="3434" y="2604"/>
                    </a:lnTo>
                    <a:lnTo>
                      <a:pt x="3438" y="2616"/>
                    </a:lnTo>
                    <a:lnTo>
                      <a:pt x="3440" y="2630"/>
                    </a:lnTo>
                    <a:lnTo>
                      <a:pt x="3436" y="2646"/>
                    </a:lnTo>
                    <a:lnTo>
                      <a:pt x="3436" y="2646"/>
                    </a:lnTo>
                    <a:lnTo>
                      <a:pt x="3434" y="2658"/>
                    </a:lnTo>
                    <a:lnTo>
                      <a:pt x="3434" y="2670"/>
                    </a:lnTo>
                    <a:lnTo>
                      <a:pt x="3436" y="2676"/>
                    </a:lnTo>
                    <a:lnTo>
                      <a:pt x="3438" y="2678"/>
                    </a:lnTo>
                    <a:lnTo>
                      <a:pt x="3440" y="2676"/>
                    </a:lnTo>
                    <a:lnTo>
                      <a:pt x="3440" y="2676"/>
                    </a:lnTo>
                    <a:lnTo>
                      <a:pt x="3446" y="2672"/>
                    </a:lnTo>
                    <a:lnTo>
                      <a:pt x="3450" y="2670"/>
                    </a:lnTo>
                    <a:lnTo>
                      <a:pt x="3450" y="2670"/>
                    </a:lnTo>
                    <a:lnTo>
                      <a:pt x="3452" y="2672"/>
                    </a:lnTo>
                    <a:lnTo>
                      <a:pt x="3448" y="2678"/>
                    </a:lnTo>
                    <a:lnTo>
                      <a:pt x="3448" y="2678"/>
                    </a:lnTo>
                    <a:lnTo>
                      <a:pt x="3444" y="2682"/>
                    </a:lnTo>
                    <a:lnTo>
                      <a:pt x="3444" y="2688"/>
                    </a:lnTo>
                    <a:lnTo>
                      <a:pt x="3446" y="2698"/>
                    </a:lnTo>
                    <a:lnTo>
                      <a:pt x="3450" y="2710"/>
                    </a:lnTo>
                    <a:lnTo>
                      <a:pt x="3456" y="2718"/>
                    </a:lnTo>
                    <a:lnTo>
                      <a:pt x="3456" y="2718"/>
                    </a:lnTo>
                    <a:lnTo>
                      <a:pt x="3458" y="2720"/>
                    </a:lnTo>
                    <a:lnTo>
                      <a:pt x="3460" y="2720"/>
                    </a:lnTo>
                    <a:lnTo>
                      <a:pt x="3462" y="2720"/>
                    </a:lnTo>
                    <a:lnTo>
                      <a:pt x="3462" y="2718"/>
                    </a:lnTo>
                    <a:lnTo>
                      <a:pt x="3462" y="2720"/>
                    </a:lnTo>
                    <a:lnTo>
                      <a:pt x="3464" y="2726"/>
                    </a:lnTo>
                    <a:lnTo>
                      <a:pt x="3464" y="2726"/>
                    </a:lnTo>
                    <a:lnTo>
                      <a:pt x="3466" y="2734"/>
                    </a:lnTo>
                    <a:lnTo>
                      <a:pt x="3470" y="2738"/>
                    </a:lnTo>
                    <a:lnTo>
                      <a:pt x="3474" y="2742"/>
                    </a:lnTo>
                    <a:lnTo>
                      <a:pt x="3476" y="2754"/>
                    </a:lnTo>
                    <a:lnTo>
                      <a:pt x="3476" y="2754"/>
                    </a:lnTo>
                    <a:lnTo>
                      <a:pt x="3478" y="2760"/>
                    </a:lnTo>
                    <a:lnTo>
                      <a:pt x="3480" y="2764"/>
                    </a:lnTo>
                    <a:lnTo>
                      <a:pt x="3484" y="2768"/>
                    </a:lnTo>
                    <a:lnTo>
                      <a:pt x="3486" y="2768"/>
                    </a:lnTo>
                    <a:lnTo>
                      <a:pt x="3492" y="2772"/>
                    </a:lnTo>
                    <a:lnTo>
                      <a:pt x="3496" y="2776"/>
                    </a:lnTo>
                    <a:lnTo>
                      <a:pt x="3498" y="2782"/>
                    </a:lnTo>
                    <a:lnTo>
                      <a:pt x="3498" y="2782"/>
                    </a:lnTo>
                    <a:lnTo>
                      <a:pt x="3500" y="2792"/>
                    </a:lnTo>
                    <a:lnTo>
                      <a:pt x="3504" y="2796"/>
                    </a:lnTo>
                    <a:lnTo>
                      <a:pt x="3506" y="2796"/>
                    </a:lnTo>
                    <a:lnTo>
                      <a:pt x="3504" y="2798"/>
                    </a:lnTo>
                    <a:lnTo>
                      <a:pt x="3504" y="2798"/>
                    </a:lnTo>
                    <a:lnTo>
                      <a:pt x="3502" y="2804"/>
                    </a:lnTo>
                    <a:lnTo>
                      <a:pt x="3504" y="2808"/>
                    </a:lnTo>
                    <a:lnTo>
                      <a:pt x="3508" y="2808"/>
                    </a:lnTo>
                    <a:lnTo>
                      <a:pt x="3518" y="2806"/>
                    </a:lnTo>
                    <a:lnTo>
                      <a:pt x="3518" y="2806"/>
                    </a:lnTo>
                    <a:lnTo>
                      <a:pt x="3522" y="2806"/>
                    </a:lnTo>
                    <a:lnTo>
                      <a:pt x="3524" y="2806"/>
                    </a:lnTo>
                    <a:lnTo>
                      <a:pt x="3526" y="2810"/>
                    </a:lnTo>
                    <a:lnTo>
                      <a:pt x="3526" y="2810"/>
                    </a:lnTo>
                    <a:lnTo>
                      <a:pt x="3530" y="2804"/>
                    </a:lnTo>
                    <a:lnTo>
                      <a:pt x="3530" y="2804"/>
                    </a:lnTo>
                    <a:lnTo>
                      <a:pt x="3534" y="2796"/>
                    </a:lnTo>
                    <a:lnTo>
                      <a:pt x="3536" y="2790"/>
                    </a:lnTo>
                    <a:lnTo>
                      <a:pt x="3536" y="2786"/>
                    </a:lnTo>
                    <a:lnTo>
                      <a:pt x="3540" y="2778"/>
                    </a:lnTo>
                    <a:lnTo>
                      <a:pt x="3540" y="2778"/>
                    </a:lnTo>
                    <a:lnTo>
                      <a:pt x="3544" y="2768"/>
                    </a:lnTo>
                    <a:lnTo>
                      <a:pt x="3544" y="2758"/>
                    </a:lnTo>
                    <a:lnTo>
                      <a:pt x="3544" y="2746"/>
                    </a:lnTo>
                    <a:lnTo>
                      <a:pt x="3546" y="2732"/>
                    </a:lnTo>
                    <a:lnTo>
                      <a:pt x="3546" y="2732"/>
                    </a:lnTo>
                    <a:lnTo>
                      <a:pt x="3546" y="2722"/>
                    </a:lnTo>
                    <a:lnTo>
                      <a:pt x="3544" y="2712"/>
                    </a:lnTo>
                    <a:lnTo>
                      <a:pt x="3536" y="2686"/>
                    </a:lnTo>
                    <a:lnTo>
                      <a:pt x="3526" y="2662"/>
                    </a:lnTo>
                    <a:lnTo>
                      <a:pt x="3526" y="2650"/>
                    </a:lnTo>
                    <a:lnTo>
                      <a:pt x="3526" y="2642"/>
                    </a:lnTo>
                    <a:lnTo>
                      <a:pt x="3526" y="2642"/>
                    </a:lnTo>
                    <a:lnTo>
                      <a:pt x="3526" y="2636"/>
                    </a:lnTo>
                    <a:lnTo>
                      <a:pt x="3524" y="2630"/>
                    </a:lnTo>
                    <a:lnTo>
                      <a:pt x="3514" y="2610"/>
                    </a:lnTo>
                    <a:lnTo>
                      <a:pt x="3506" y="2598"/>
                    </a:lnTo>
                    <a:lnTo>
                      <a:pt x="3500" y="2582"/>
                    </a:lnTo>
                    <a:lnTo>
                      <a:pt x="3496" y="2564"/>
                    </a:lnTo>
                    <a:lnTo>
                      <a:pt x="3492" y="2542"/>
                    </a:lnTo>
                    <a:lnTo>
                      <a:pt x="3492" y="2542"/>
                    </a:lnTo>
                    <a:lnTo>
                      <a:pt x="3490" y="2520"/>
                    </a:lnTo>
                    <a:lnTo>
                      <a:pt x="3492" y="2500"/>
                    </a:lnTo>
                    <a:lnTo>
                      <a:pt x="3496" y="2484"/>
                    </a:lnTo>
                    <a:lnTo>
                      <a:pt x="3502" y="2470"/>
                    </a:lnTo>
                    <a:lnTo>
                      <a:pt x="3508" y="2458"/>
                    </a:lnTo>
                    <a:lnTo>
                      <a:pt x="3514" y="2448"/>
                    </a:lnTo>
                    <a:lnTo>
                      <a:pt x="3524" y="2438"/>
                    </a:lnTo>
                    <a:lnTo>
                      <a:pt x="3524" y="2438"/>
                    </a:lnTo>
                    <a:lnTo>
                      <a:pt x="3528" y="2434"/>
                    </a:lnTo>
                    <a:lnTo>
                      <a:pt x="3528" y="2432"/>
                    </a:lnTo>
                    <a:lnTo>
                      <a:pt x="3528" y="2428"/>
                    </a:lnTo>
                    <a:lnTo>
                      <a:pt x="3528" y="2426"/>
                    </a:lnTo>
                    <a:lnTo>
                      <a:pt x="3528" y="2426"/>
                    </a:lnTo>
                    <a:lnTo>
                      <a:pt x="3536" y="2424"/>
                    </a:lnTo>
                    <a:lnTo>
                      <a:pt x="3536" y="2424"/>
                    </a:lnTo>
                    <a:lnTo>
                      <a:pt x="3542" y="2424"/>
                    </a:lnTo>
                    <a:lnTo>
                      <a:pt x="3548" y="2420"/>
                    </a:lnTo>
                    <a:lnTo>
                      <a:pt x="3556" y="2412"/>
                    </a:lnTo>
                    <a:lnTo>
                      <a:pt x="3564" y="2402"/>
                    </a:lnTo>
                    <a:lnTo>
                      <a:pt x="3568" y="2400"/>
                    </a:lnTo>
                    <a:lnTo>
                      <a:pt x="3570" y="2398"/>
                    </a:lnTo>
                    <a:lnTo>
                      <a:pt x="3570" y="2398"/>
                    </a:lnTo>
                    <a:lnTo>
                      <a:pt x="3574" y="2398"/>
                    </a:lnTo>
                    <a:lnTo>
                      <a:pt x="3576" y="2394"/>
                    </a:lnTo>
                    <a:lnTo>
                      <a:pt x="3580" y="2384"/>
                    </a:lnTo>
                    <a:lnTo>
                      <a:pt x="3588" y="2370"/>
                    </a:lnTo>
                    <a:lnTo>
                      <a:pt x="3592" y="2362"/>
                    </a:lnTo>
                    <a:lnTo>
                      <a:pt x="3600" y="2356"/>
                    </a:lnTo>
                    <a:lnTo>
                      <a:pt x="3600" y="2356"/>
                    </a:lnTo>
                    <a:lnTo>
                      <a:pt x="3606" y="2352"/>
                    </a:lnTo>
                    <a:lnTo>
                      <a:pt x="3612" y="2350"/>
                    </a:lnTo>
                    <a:lnTo>
                      <a:pt x="3624" y="2350"/>
                    </a:lnTo>
                    <a:lnTo>
                      <a:pt x="3628" y="2350"/>
                    </a:lnTo>
                    <a:lnTo>
                      <a:pt x="3630" y="2350"/>
                    </a:lnTo>
                    <a:lnTo>
                      <a:pt x="3634" y="2346"/>
                    </a:lnTo>
                    <a:lnTo>
                      <a:pt x="3636" y="2342"/>
                    </a:lnTo>
                    <a:lnTo>
                      <a:pt x="3636" y="2342"/>
                    </a:lnTo>
                    <a:lnTo>
                      <a:pt x="3638" y="2334"/>
                    </a:lnTo>
                    <a:lnTo>
                      <a:pt x="3642" y="2328"/>
                    </a:lnTo>
                    <a:lnTo>
                      <a:pt x="3654" y="2318"/>
                    </a:lnTo>
                    <a:lnTo>
                      <a:pt x="3666" y="2310"/>
                    </a:lnTo>
                    <a:lnTo>
                      <a:pt x="3680" y="2306"/>
                    </a:lnTo>
                    <a:lnTo>
                      <a:pt x="3680" y="2306"/>
                    </a:lnTo>
                    <a:lnTo>
                      <a:pt x="3690" y="2304"/>
                    </a:lnTo>
                    <a:lnTo>
                      <a:pt x="3696" y="2300"/>
                    </a:lnTo>
                    <a:lnTo>
                      <a:pt x="3698" y="2294"/>
                    </a:lnTo>
                    <a:lnTo>
                      <a:pt x="3698" y="2292"/>
                    </a:lnTo>
                    <a:lnTo>
                      <a:pt x="3696" y="2290"/>
                    </a:lnTo>
                    <a:lnTo>
                      <a:pt x="3696" y="2290"/>
                    </a:lnTo>
                    <a:lnTo>
                      <a:pt x="3694" y="2290"/>
                    </a:lnTo>
                    <a:lnTo>
                      <a:pt x="3690" y="2290"/>
                    </a:lnTo>
                    <a:lnTo>
                      <a:pt x="3686" y="2294"/>
                    </a:lnTo>
                    <a:lnTo>
                      <a:pt x="3680" y="2296"/>
                    </a:lnTo>
                    <a:lnTo>
                      <a:pt x="3676" y="2298"/>
                    </a:lnTo>
                    <a:lnTo>
                      <a:pt x="3674" y="2296"/>
                    </a:lnTo>
                    <a:lnTo>
                      <a:pt x="3674" y="2296"/>
                    </a:lnTo>
                    <a:lnTo>
                      <a:pt x="3672" y="2294"/>
                    </a:lnTo>
                    <a:lnTo>
                      <a:pt x="3674" y="2292"/>
                    </a:lnTo>
                    <a:lnTo>
                      <a:pt x="3680" y="2290"/>
                    </a:lnTo>
                    <a:lnTo>
                      <a:pt x="3682" y="2288"/>
                    </a:lnTo>
                    <a:lnTo>
                      <a:pt x="3684" y="2286"/>
                    </a:lnTo>
                    <a:lnTo>
                      <a:pt x="3684" y="2286"/>
                    </a:lnTo>
                    <a:lnTo>
                      <a:pt x="3686" y="2282"/>
                    </a:lnTo>
                    <a:lnTo>
                      <a:pt x="3684" y="2278"/>
                    </a:lnTo>
                    <a:lnTo>
                      <a:pt x="3678" y="2272"/>
                    </a:lnTo>
                    <a:lnTo>
                      <a:pt x="3676" y="2268"/>
                    </a:lnTo>
                    <a:lnTo>
                      <a:pt x="3682" y="2268"/>
                    </a:lnTo>
                    <a:lnTo>
                      <a:pt x="3682" y="2268"/>
                    </a:lnTo>
                    <a:lnTo>
                      <a:pt x="3692" y="2272"/>
                    </a:lnTo>
                    <a:lnTo>
                      <a:pt x="3696" y="2274"/>
                    </a:lnTo>
                    <a:lnTo>
                      <a:pt x="3698" y="2276"/>
                    </a:lnTo>
                    <a:lnTo>
                      <a:pt x="3700" y="2274"/>
                    </a:lnTo>
                    <a:lnTo>
                      <a:pt x="3706" y="2270"/>
                    </a:lnTo>
                    <a:lnTo>
                      <a:pt x="3706" y="2270"/>
                    </a:lnTo>
                    <a:lnTo>
                      <a:pt x="3710" y="2264"/>
                    </a:lnTo>
                    <a:lnTo>
                      <a:pt x="3714" y="2262"/>
                    </a:lnTo>
                    <a:lnTo>
                      <a:pt x="3716" y="2260"/>
                    </a:lnTo>
                    <a:lnTo>
                      <a:pt x="3718" y="2254"/>
                    </a:lnTo>
                    <a:lnTo>
                      <a:pt x="3718" y="2254"/>
                    </a:lnTo>
                    <a:lnTo>
                      <a:pt x="3720" y="2246"/>
                    </a:lnTo>
                    <a:lnTo>
                      <a:pt x="3718" y="2242"/>
                    </a:lnTo>
                    <a:lnTo>
                      <a:pt x="3714" y="2240"/>
                    </a:lnTo>
                    <a:lnTo>
                      <a:pt x="3710" y="2244"/>
                    </a:lnTo>
                    <a:lnTo>
                      <a:pt x="3710" y="2244"/>
                    </a:lnTo>
                    <a:lnTo>
                      <a:pt x="3708" y="2244"/>
                    </a:lnTo>
                    <a:lnTo>
                      <a:pt x="3708" y="2242"/>
                    </a:lnTo>
                    <a:lnTo>
                      <a:pt x="3704" y="2240"/>
                    </a:lnTo>
                    <a:lnTo>
                      <a:pt x="3694" y="2240"/>
                    </a:lnTo>
                    <a:lnTo>
                      <a:pt x="3694" y="2240"/>
                    </a:lnTo>
                    <a:lnTo>
                      <a:pt x="3684" y="2242"/>
                    </a:lnTo>
                    <a:lnTo>
                      <a:pt x="3678" y="2240"/>
                    </a:lnTo>
                    <a:lnTo>
                      <a:pt x="3678" y="2236"/>
                    </a:lnTo>
                    <a:lnTo>
                      <a:pt x="3678" y="2230"/>
                    </a:lnTo>
                    <a:lnTo>
                      <a:pt x="3678" y="2230"/>
                    </a:lnTo>
                    <a:lnTo>
                      <a:pt x="3678" y="2228"/>
                    </a:lnTo>
                    <a:lnTo>
                      <a:pt x="3678" y="2228"/>
                    </a:lnTo>
                    <a:lnTo>
                      <a:pt x="3680" y="2232"/>
                    </a:lnTo>
                    <a:lnTo>
                      <a:pt x="3684" y="2236"/>
                    </a:lnTo>
                    <a:lnTo>
                      <a:pt x="3686" y="2236"/>
                    </a:lnTo>
                    <a:lnTo>
                      <a:pt x="3690" y="2236"/>
                    </a:lnTo>
                    <a:lnTo>
                      <a:pt x="3696" y="2234"/>
                    </a:lnTo>
                    <a:lnTo>
                      <a:pt x="3696" y="2234"/>
                    </a:lnTo>
                    <a:lnTo>
                      <a:pt x="3704" y="2230"/>
                    </a:lnTo>
                    <a:lnTo>
                      <a:pt x="3708" y="2230"/>
                    </a:lnTo>
                    <a:lnTo>
                      <a:pt x="3714" y="2232"/>
                    </a:lnTo>
                    <a:lnTo>
                      <a:pt x="3718" y="2236"/>
                    </a:lnTo>
                    <a:lnTo>
                      <a:pt x="3724" y="2244"/>
                    </a:lnTo>
                    <a:lnTo>
                      <a:pt x="3726" y="2248"/>
                    </a:lnTo>
                    <a:lnTo>
                      <a:pt x="3728" y="2248"/>
                    </a:lnTo>
                    <a:lnTo>
                      <a:pt x="3728" y="2248"/>
                    </a:lnTo>
                    <a:lnTo>
                      <a:pt x="3728" y="2246"/>
                    </a:lnTo>
                    <a:lnTo>
                      <a:pt x="3728" y="2244"/>
                    </a:lnTo>
                    <a:lnTo>
                      <a:pt x="3724" y="2236"/>
                    </a:lnTo>
                    <a:lnTo>
                      <a:pt x="3718" y="2222"/>
                    </a:lnTo>
                    <a:lnTo>
                      <a:pt x="3712" y="2198"/>
                    </a:lnTo>
                    <a:lnTo>
                      <a:pt x="3712" y="2198"/>
                    </a:lnTo>
                    <a:lnTo>
                      <a:pt x="3708" y="2188"/>
                    </a:lnTo>
                    <a:lnTo>
                      <a:pt x="3706" y="2186"/>
                    </a:lnTo>
                    <a:lnTo>
                      <a:pt x="3704" y="2186"/>
                    </a:lnTo>
                    <a:lnTo>
                      <a:pt x="3700" y="2188"/>
                    </a:lnTo>
                    <a:lnTo>
                      <a:pt x="3694" y="2190"/>
                    </a:lnTo>
                    <a:lnTo>
                      <a:pt x="3694" y="2190"/>
                    </a:lnTo>
                    <a:lnTo>
                      <a:pt x="3692" y="2190"/>
                    </a:lnTo>
                    <a:lnTo>
                      <a:pt x="3692" y="2190"/>
                    </a:lnTo>
                    <a:lnTo>
                      <a:pt x="3696" y="2186"/>
                    </a:lnTo>
                    <a:lnTo>
                      <a:pt x="3698" y="2180"/>
                    </a:lnTo>
                    <a:lnTo>
                      <a:pt x="3698" y="2176"/>
                    </a:lnTo>
                    <a:lnTo>
                      <a:pt x="3694" y="2174"/>
                    </a:lnTo>
                    <a:lnTo>
                      <a:pt x="3694" y="2174"/>
                    </a:lnTo>
                    <a:lnTo>
                      <a:pt x="3690" y="2170"/>
                    </a:lnTo>
                    <a:lnTo>
                      <a:pt x="3692" y="2170"/>
                    </a:lnTo>
                    <a:lnTo>
                      <a:pt x="3696" y="2168"/>
                    </a:lnTo>
                    <a:lnTo>
                      <a:pt x="3698" y="2166"/>
                    </a:lnTo>
                    <a:lnTo>
                      <a:pt x="3698" y="2162"/>
                    </a:lnTo>
                    <a:lnTo>
                      <a:pt x="3698" y="2156"/>
                    </a:lnTo>
                    <a:lnTo>
                      <a:pt x="3698" y="2156"/>
                    </a:lnTo>
                    <a:lnTo>
                      <a:pt x="3696" y="2144"/>
                    </a:lnTo>
                    <a:lnTo>
                      <a:pt x="3696" y="2140"/>
                    </a:lnTo>
                    <a:lnTo>
                      <a:pt x="3696" y="2136"/>
                    </a:lnTo>
                    <a:lnTo>
                      <a:pt x="3690" y="2130"/>
                    </a:lnTo>
                    <a:lnTo>
                      <a:pt x="3690" y="2130"/>
                    </a:lnTo>
                    <a:lnTo>
                      <a:pt x="3678" y="2118"/>
                    </a:lnTo>
                    <a:lnTo>
                      <a:pt x="3678" y="2118"/>
                    </a:lnTo>
                    <a:lnTo>
                      <a:pt x="3678" y="2118"/>
                    </a:lnTo>
                    <a:lnTo>
                      <a:pt x="3686" y="2122"/>
                    </a:lnTo>
                    <a:lnTo>
                      <a:pt x="3686" y="2122"/>
                    </a:lnTo>
                    <a:lnTo>
                      <a:pt x="3694" y="2126"/>
                    </a:lnTo>
                    <a:lnTo>
                      <a:pt x="3696" y="2124"/>
                    </a:lnTo>
                    <a:lnTo>
                      <a:pt x="3696" y="2124"/>
                    </a:lnTo>
                    <a:lnTo>
                      <a:pt x="3692" y="2108"/>
                    </a:lnTo>
                    <a:lnTo>
                      <a:pt x="3692" y="2108"/>
                    </a:lnTo>
                    <a:lnTo>
                      <a:pt x="3688" y="2092"/>
                    </a:lnTo>
                    <a:lnTo>
                      <a:pt x="3690" y="2076"/>
                    </a:lnTo>
                    <a:lnTo>
                      <a:pt x="3690" y="2076"/>
                    </a:lnTo>
                    <a:lnTo>
                      <a:pt x="3692" y="2064"/>
                    </a:lnTo>
                    <a:lnTo>
                      <a:pt x="3696" y="2058"/>
                    </a:lnTo>
                    <a:lnTo>
                      <a:pt x="3702" y="2054"/>
                    </a:lnTo>
                    <a:lnTo>
                      <a:pt x="3702" y="2054"/>
                    </a:lnTo>
                    <a:lnTo>
                      <a:pt x="3704" y="2050"/>
                    </a:lnTo>
                    <a:lnTo>
                      <a:pt x="3704" y="2052"/>
                    </a:lnTo>
                    <a:lnTo>
                      <a:pt x="3700" y="2058"/>
                    </a:lnTo>
                    <a:lnTo>
                      <a:pt x="3698" y="2064"/>
                    </a:lnTo>
                    <a:lnTo>
                      <a:pt x="3698" y="2064"/>
                    </a:lnTo>
                    <a:lnTo>
                      <a:pt x="3694" y="2076"/>
                    </a:lnTo>
                    <a:lnTo>
                      <a:pt x="3694" y="2082"/>
                    </a:lnTo>
                    <a:lnTo>
                      <a:pt x="3696" y="2086"/>
                    </a:lnTo>
                    <a:lnTo>
                      <a:pt x="3696" y="2086"/>
                    </a:lnTo>
                    <a:lnTo>
                      <a:pt x="3696" y="2088"/>
                    </a:lnTo>
                    <a:lnTo>
                      <a:pt x="3696" y="2090"/>
                    </a:lnTo>
                    <a:lnTo>
                      <a:pt x="3694" y="2094"/>
                    </a:lnTo>
                    <a:lnTo>
                      <a:pt x="3696" y="2098"/>
                    </a:lnTo>
                    <a:lnTo>
                      <a:pt x="3696" y="2098"/>
                    </a:lnTo>
                    <a:lnTo>
                      <a:pt x="3698" y="2104"/>
                    </a:lnTo>
                    <a:lnTo>
                      <a:pt x="3696" y="2106"/>
                    </a:lnTo>
                    <a:lnTo>
                      <a:pt x="3696" y="2110"/>
                    </a:lnTo>
                    <a:lnTo>
                      <a:pt x="3700" y="2114"/>
                    </a:lnTo>
                    <a:lnTo>
                      <a:pt x="3700" y="2114"/>
                    </a:lnTo>
                    <a:lnTo>
                      <a:pt x="3706" y="2116"/>
                    </a:lnTo>
                    <a:lnTo>
                      <a:pt x="3708" y="2116"/>
                    </a:lnTo>
                    <a:lnTo>
                      <a:pt x="3710" y="2116"/>
                    </a:lnTo>
                    <a:lnTo>
                      <a:pt x="3712" y="2120"/>
                    </a:lnTo>
                    <a:lnTo>
                      <a:pt x="3712" y="2120"/>
                    </a:lnTo>
                    <a:lnTo>
                      <a:pt x="3712" y="2126"/>
                    </a:lnTo>
                    <a:lnTo>
                      <a:pt x="3712" y="2130"/>
                    </a:lnTo>
                    <a:lnTo>
                      <a:pt x="3712" y="2134"/>
                    </a:lnTo>
                    <a:lnTo>
                      <a:pt x="3716" y="2136"/>
                    </a:lnTo>
                    <a:lnTo>
                      <a:pt x="3716" y="2136"/>
                    </a:lnTo>
                    <a:lnTo>
                      <a:pt x="3718" y="2138"/>
                    </a:lnTo>
                    <a:lnTo>
                      <a:pt x="3716" y="2142"/>
                    </a:lnTo>
                    <a:lnTo>
                      <a:pt x="3710" y="2154"/>
                    </a:lnTo>
                    <a:lnTo>
                      <a:pt x="3706" y="2166"/>
                    </a:lnTo>
                    <a:lnTo>
                      <a:pt x="3706" y="2172"/>
                    </a:lnTo>
                    <a:lnTo>
                      <a:pt x="3710" y="2176"/>
                    </a:lnTo>
                    <a:lnTo>
                      <a:pt x="3710" y="2176"/>
                    </a:lnTo>
                    <a:lnTo>
                      <a:pt x="3712" y="2176"/>
                    </a:lnTo>
                    <a:lnTo>
                      <a:pt x="3714" y="2172"/>
                    </a:lnTo>
                    <a:lnTo>
                      <a:pt x="3720" y="2158"/>
                    </a:lnTo>
                    <a:lnTo>
                      <a:pt x="3728" y="2138"/>
                    </a:lnTo>
                    <a:lnTo>
                      <a:pt x="3738" y="2122"/>
                    </a:lnTo>
                    <a:lnTo>
                      <a:pt x="3738" y="2122"/>
                    </a:lnTo>
                    <a:lnTo>
                      <a:pt x="3744" y="2114"/>
                    </a:lnTo>
                    <a:lnTo>
                      <a:pt x="3746" y="2108"/>
                    </a:lnTo>
                    <a:lnTo>
                      <a:pt x="3748" y="2102"/>
                    </a:lnTo>
                    <a:lnTo>
                      <a:pt x="3748" y="2096"/>
                    </a:lnTo>
                    <a:lnTo>
                      <a:pt x="3748" y="2092"/>
                    </a:lnTo>
                    <a:lnTo>
                      <a:pt x="3746" y="2088"/>
                    </a:lnTo>
                    <a:lnTo>
                      <a:pt x="3744" y="2086"/>
                    </a:lnTo>
                    <a:lnTo>
                      <a:pt x="3740" y="2086"/>
                    </a:lnTo>
                    <a:lnTo>
                      <a:pt x="3740" y="2086"/>
                    </a:lnTo>
                    <a:lnTo>
                      <a:pt x="3738" y="2084"/>
                    </a:lnTo>
                    <a:lnTo>
                      <a:pt x="3736" y="2082"/>
                    </a:lnTo>
                    <a:lnTo>
                      <a:pt x="3732" y="2074"/>
                    </a:lnTo>
                    <a:lnTo>
                      <a:pt x="3726" y="2054"/>
                    </a:lnTo>
                    <a:lnTo>
                      <a:pt x="3726" y="2054"/>
                    </a:lnTo>
                    <a:lnTo>
                      <a:pt x="3724" y="2044"/>
                    </a:lnTo>
                    <a:lnTo>
                      <a:pt x="3726" y="2036"/>
                    </a:lnTo>
                    <a:lnTo>
                      <a:pt x="3730" y="2030"/>
                    </a:lnTo>
                    <a:lnTo>
                      <a:pt x="3738" y="2024"/>
                    </a:lnTo>
                    <a:lnTo>
                      <a:pt x="3738" y="2024"/>
                    </a:lnTo>
                    <a:lnTo>
                      <a:pt x="3742" y="2024"/>
                    </a:lnTo>
                    <a:lnTo>
                      <a:pt x="3736" y="2030"/>
                    </a:lnTo>
                    <a:lnTo>
                      <a:pt x="3732" y="2034"/>
                    </a:lnTo>
                    <a:lnTo>
                      <a:pt x="3730" y="2040"/>
                    </a:lnTo>
                    <a:lnTo>
                      <a:pt x="3730" y="2046"/>
                    </a:lnTo>
                    <a:lnTo>
                      <a:pt x="3732" y="2054"/>
                    </a:lnTo>
                    <a:lnTo>
                      <a:pt x="3732" y="2054"/>
                    </a:lnTo>
                    <a:lnTo>
                      <a:pt x="3738" y="2060"/>
                    </a:lnTo>
                    <a:lnTo>
                      <a:pt x="3742" y="2062"/>
                    </a:lnTo>
                    <a:lnTo>
                      <a:pt x="3748" y="2064"/>
                    </a:lnTo>
                    <a:lnTo>
                      <a:pt x="3750" y="2066"/>
                    </a:lnTo>
                    <a:lnTo>
                      <a:pt x="3750" y="2072"/>
                    </a:lnTo>
                    <a:lnTo>
                      <a:pt x="3750" y="2072"/>
                    </a:lnTo>
                    <a:lnTo>
                      <a:pt x="3750" y="2078"/>
                    </a:lnTo>
                    <a:lnTo>
                      <a:pt x="3752" y="2078"/>
                    </a:lnTo>
                    <a:lnTo>
                      <a:pt x="3754" y="2078"/>
                    </a:lnTo>
                    <a:lnTo>
                      <a:pt x="3758" y="2074"/>
                    </a:lnTo>
                    <a:lnTo>
                      <a:pt x="3766" y="2062"/>
                    </a:lnTo>
                    <a:lnTo>
                      <a:pt x="3774" y="2048"/>
                    </a:lnTo>
                    <a:lnTo>
                      <a:pt x="3774" y="2048"/>
                    </a:lnTo>
                    <a:lnTo>
                      <a:pt x="3784" y="2030"/>
                    </a:lnTo>
                    <a:lnTo>
                      <a:pt x="3790" y="2014"/>
                    </a:lnTo>
                    <a:lnTo>
                      <a:pt x="3790" y="2008"/>
                    </a:lnTo>
                    <a:lnTo>
                      <a:pt x="3790" y="2002"/>
                    </a:lnTo>
                    <a:lnTo>
                      <a:pt x="3790" y="2000"/>
                    </a:lnTo>
                    <a:lnTo>
                      <a:pt x="3786" y="1998"/>
                    </a:lnTo>
                    <a:lnTo>
                      <a:pt x="3786" y="1998"/>
                    </a:lnTo>
                    <a:lnTo>
                      <a:pt x="3778" y="1996"/>
                    </a:lnTo>
                    <a:lnTo>
                      <a:pt x="3776" y="1996"/>
                    </a:lnTo>
                    <a:lnTo>
                      <a:pt x="3776" y="1994"/>
                    </a:lnTo>
                    <a:lnTo>
                      <a:pt x="3778" y="1988"/>
                    </a:lnTo>
                    <a:lnTo>
                      <a:pt x="3784" y="1980"/>
                    </a:lnTo>
                    <a:lnTo>
                      <a:pt x="3784" y="1980"/>
                    </a:lnTo>
                    <a:lnTo>
                      <a:pt x="3796" y="1972"/>
                    </a:lnTo>
                    <a:lnTo>
                      <a:pt x="3808" y="1962"/>
                    </a:lnTo>
                    <a:lnTo>
                      <a:pt x="3824" y="1956"/>
                    </a:lnTo>
                    <a:lnTo>
                      <a:pt x="3838" y="1950"/>
                    </a:lnTo>
                    <a:lnTo>
                      <a:pt x="3838" y="1950"/>
                    </a:lnTo>
                    <a:lnTo>
                      <a:pt x="3854" y="1948"/>
                    </a:lnTo>
                    <a:lnTo>
                      <a:pt x="3870" y="1946"/>
                    </a:lnTo>
                    <a:lnTo>
                      <a:pt x="3886" y="1944"/>
                    </a:lnTo>
                    <a:lnTo>
                      <a:pt x="3890" y="1944"/>
                    </a:lnTo>
                    <a:lnTo>
                      <a:pt x="3892" y="1940"/>
                    </a:lnTo>
                    <a:lnTo>
                      <a:pt x="3892" y="1940"/>
                    </a:lnTo>
                    <a:lnTo>
                      <a:pt x="3894" y="1926"/>
                    </a:lnTo>
                    <a:lnTo>
                      <a:pt x="3896" y="1924"/>
                    </a:lnTo>
                    <a:lnTo>
                      <a:pt x="3898" y="1928"/>
                    </a:lnTo>
                    <a:lnTo>
                      <a:pt x="3898" y="1928"/>
                    </a:lnTo>
                    <a:lnTo>
                      <a:pt x="3900" y="1936"/>
                    </a:lnTo>
                    <a:lnTo>
                      <a:pt x="3904" y="1940"/>
                    </a:lnTo>
                    <a:lnTo>
                      <a:pt x="3906" y="1940"/>
                    </a:lnTo>
                    <a:lnTo>
                      <a:pt x="3908" y="1940"/>
                    </a:lnTo>
                    <a:lnTo>
                      <a:pt x="3914" y="1932"/>
                    </a:lnTo>
                    <a:lnTo>
                      <a:pt x="3914" y="1932"/>
                    </a:lnTo>
                    <a:lnTo>
                      <a:pt x="3920" y="1928"/>
                    </a:lnTo>
                    <a:lnTo>
                      <a:pt x="3922" y="1926"/>
                    </a:lnTo>
                    <a:lnTo>
                      <a:pt x="3924" y="1928"/>
                    </a:lnTo>
                    <a:lnTo>
                      <a:pt x="3924" y="1930"/>
                    </a:lnTo>
                    <a:lnTo>
                      <a:pt x="3924" y="1936"/>
                    </a:lnTo>
                    <a:lnTo>
                      <a:pt x="3926" y="1936"/>
                    </a:lnTo>
                    <a:lnTo>
                      <a:pt x="3928" y="1934"/>
                    </a:lnTo>
                    <a:lnTo>
                      <a:pt x="3928" y="1934"/>
                    </a:lnTo>
                    <a:lnTo>
                      <a:pt x="3932" y="1932"/>
                    </a:lnTo>
                    <a:lnTo>
                      <a:pt x="3936" y="1930"/>
                    </a:lnTo>
                    <a:lnTo>
                      <a:pt x="3946" y="1930"/>
                    </a:lnTo>
                    <a:lnTo>
                      <a:pt x="3952" y="1928"/>
                    </a:lnTo>
                    <a:lnTo>
                      <a:pt x="3952" y="1924"/>
                    </a:lnTo>
                    <a:lnTo>
                      <a:pt x="3952" y="1920"/>
                    </a:lnTo>
                    <a:lnTo>
                      <a:pt x="3952" y="1920"/>
                    </a:lnTo>
                    <a:lnTo>
                      <a:pt x="3948" y="1906"/>
                    </a:lnTo>
                    <a:lnTo>
                      <a:pt x="3946" y="1904"/>
                    </a:lnTo>
                    <a:lnTo>
                      <a:pt x="3942" y="1904"/>
                    </a:lnTo>
                    <a:lnTo>
                      <a:pt x="3942" y="1904"/>
                    </a:lnTo>
                    <a:lnTo>
                      <a:pt x="3940" y="1904"/>
                    </a:lnTo>
                    <a:lnTo>
                      <a:pt x="3942" y="1906"/>
                    </a:lnTo>
                    <a:lnTo>
                      <a:pt x="3946" y="1908"/>
                    </a:lnTo>
                    <a:lnTo>
                      <a:pt x="3948" y="1914"/>
                    </a:lnTo>
                    <a:lnTo>
                      <a:pt x="3948" y="1914"/>
                    </a:lnTo>
                    <a:lnTo>
                      <a:pt x="3944" y="1920"/>
                    </a:lnTo>
                    <a:lnTo>
                      <a:pt x="3940" y="1924"/>
                    </a:lnTo>
                    <a:lnTo>
                      <a:pt x="3936" y="1926"/>
                    </a:lnTo>
                    <a:lnTo>
                      <a:pt x="3932" y="1926"/>
                    </a:lnTo>
                    <a:lnTo>
                      <a:pt x="3930" y="1922"/>
                    </a:lnTo>
                    <a:lnTo>
                      <a:pt x="3928" y="1918"/>
                    </a:lnTo>
                    <a:lnTo>
                      <a:pt x="3928" y="1918"/>
                    </a:lnTo>
                    <a:lnTo>
                      <a:pt x="3924" y="1908"/>
                    </a:lnTo>
                    <a:lnTo>
                      <a:pt x="3924" y="1902"/>
                    </a:lnTo>
                    <a:lnTo>
                      <a:pt x="3920" y="1896"/>
                    </a:lnTo>
                    <a:lnTo>
                      <a:pt x="3912" y="1894"/>
                    </a:lnTo>
                    <a:lnTo>
                      <a:pt x="3912" y="1894"/>
                    </a:lnTo>
                    <a:lnTo>
                      <a:pt x="3910" y="1894"/>
                    </a:lnTo>
                    <a:lnTo>
                      <a:pt x="3910" y="1892"/>
                    </a:lnTo>
                    <a:lnTo>
                      <a:pt x="3918" y="1884"/>
                    </a:lnTo>
                    <a:lnTo>
                      <a:pt x="3926" y="1876"/>
                    </a:lnTo>
                    <a:lnTo>
                      <a:pt x="3926" y="1874"/>
                    </a:lnTo>
                    <a:lnTo>
                      <a:pt x="3924" y="1872"/>
                    </a:lnTo>
                    <a:lnTo>
                      <a:pt x="3924" y="1872"/>
                    </a:lnTo>
                    <a:lnTo>
                      <a:pt x="3922" y="1868"/>
                    </a:lnTo>
                    <a:lnTo>
                      <a:pt x="3920" y="1864"/>
                    </a:lnTo>
                    <a:lnTo>
                      <a:pt x="3922" y="1850"/>
                    </a:lnTo>
                    <a:lnTo>
                      <a:pt x="3928" y="1836"/>
                    </a:lnTo>
                    <a:lnTo>
                      <a:pt x="3936" y="1826"/>
                    </a:lnTo>
                    <a:lnTo>
                      <a:pt x="3936" y="1826"/>
                    </a:lnTo>
                    <a:lnTo>
                      <a:pt x="3940" y="1820"/>
                    </a:lnTo>
                    <a:lnTo>
                      <a:pt x="3940" y="1816"/>
                    </a:lnTo>
                    <a:lnTo>
                      <a:pt x="3940" y="1814"/>
                    </a:lnTo>
                    <a:lnTo>
                      <a:pt x="3942" y="1810"/>
                    </a:lnTo>
                    <a:lnTo>
                      <a:pt x="3942" y="1810"/>
                    </a:lnTo>
                    <a:lnTo>
                      <a:pt x="3944" y="1808"/>
                    </a:lnTo>
                    <a:lnTo>
                      <a:pt x="3946" y="1808"/>
                    </a:lnTo>
                    <a:lnTo>
                      <a:pt x="3948" y="1812"/>
                    </a:lnTo>
                    <a:lnTo>
                      <a:pt x="3952" y="1814"/>
                    </a:lnTo>
                    <a:lnTo>
                      <a:pt x="3954" y="1814"/>
                    </a:lnTo>
                    <a:lnTo>
                      <a:pt x="3958" y="1812"/>
                    </a:lnTo>
                    <a:lnTo>
                      <a:pt x="3958" y="1812"/>
                    </a:lnTo>
                    <a:lnTo>
                      <a:pt x="3966" y="1806"/>
                    </a:lnTo>
                    <a:lnTo>
                      <a:pt x="3970" y="1802"/>
                    </a:lnTo>
                    <a:lnTo>
                      <a:pt x="3974" y="1800"/>
                    </a:lnTo>
                    <a:lnTo>
                      <a:pt x="3976" y="1800"/>
                    </a:lnTo>
                    <a:lnTo>
                      <a:pt x="3976" y="1800"/>
                    </a:lnTo>
                    <a:lnTo>
                      <a:pt x="3982" y="1798"/>
                    </a:lnTo>
                    <a:lnTo>
                      <a:pt x="3984" y="1796"/>
                    </a:lnTo>
                    <a:lnTo>
                      <a:pt x="3988" y="1786"/>
                    </a:lnTo>
                    <a:lnTo>
                      <a:pt x="3992" y="1778"/>
                    </a:lnTo>
                    <a:lnTo>
                      <a:pt x="3996" y="1776"/>
                    </a:lnTo>
                    <a:lnTo>
                      <a:pt x="4000" y="1778"/>
                    </a:lnTo>
                    <a:lnTo>
                      <a:pt x="4000" y="1778"/>
                    </a:lnTo>
                    <a:lnTo>
                      <a:pt x="4006" y="1782"/>
                    </a:lnTo>
                    <a:lnTo>
                      <a:pt x="4008" y="1780"/>
                    </a:lnTo>
                    <a:lnTo>
                      <a:pt x="4010" y="1780"/>
                    </a:lnTo>
                    <a:lnTo>
                      <a:pt x="4012" y="1776"/>
                    </a:lnTo>
                    <a:lnTo>
                      <a:pt x="4016" y="1772"/>
                    </a:lnTo>
                    <a:lnTo>
                      <a:pt x="4016" y="1772"/>
                    </a:lnTo>
                    <a:lnTo>
                      <a:pt x="4022" y="1772"/>
                    </a:lnTo>
                    <a:lnTo>
                      <a:pt x="4024" y="1774"/>
                    </a:lnTo>
                    <a:lnTo>
                      <a:pt x="4028" y="1776"/>
                    </a:lnTo>
                    <a:lnTo>
                      <a:pt x="4036" y="1772"/>
                    </a:lnTo>
                    <a:lnTo>
                      <a:pt x="4036" y="1772"/>
                    </a:lnTo>
                    <a:lnTo>
                      <a:pt x="4044" y="1766"/>
                    </a:lnTo>
                    <a:lnTo>
                      <a:pt x="4052" y="1764"/>
                    </a:lnTo>
                    <a:lnTo>
                      <a:pt x="4060" y="1762"/>
                    </a:lnTo>
                    <a:lnTo>
                      <a:pt x="4066" y="1756"/>
                    </a:lnTo>
                    <a:lnTo>
                      <a:pt x="4066" y="1756"/>
                    </a:lnTo>
                    <a:lnTo>
                      <a:pt x="4070" y="1752"/>
                    </a:lnTo>
                    <a:lnTo>
                      <a:pt x="4070" y="1748"/>
                    </a:lnTo>
                    <a:lnTo>
                      <a:pt x="4068" y="1746"/>
                    </a:lnTo>
                    <a:lnTo>
                      <a:pt x="4066" y="1742"/>
                    </a:lnTo>
                    <a:lnTo>
                      <a:pt x="4066" y="1742"/>
                    </a:lnTo>
                    <a:lnTo>
                      <a:pt x="4064" y="1736"/>
                    </a:lnTo>
                    <a:lnTo>
                      <a:pt x="4062" y="1734"/>
                    </a:lnTo>
                    <a:lnTo>
                      <a:pt x="4054" y="1730"/>
                    </a:lnTo>
                    <a:lnTo>
                      <a:pt x="4054" y="1730"/>
                    </a:lnTo>
                    <a:lnTo>
                      <a:pt x="4052" y="1726"/>
                    </a:lnTo>
                    <a:lnTo>
                      <a:pt x="4050" y="1718"/>
                    </a:lnTo>
                    <a:lnTo>
                      <a:pt x="4050" y="1704"/>
                    </a:lnTo>
                    <a:lnTo>
                      <a:pt x="4050" y="1704"/>
                    </a:lnTo>
                    <a:lnTo>
                      <a:pt x="4052" y="1706"/>
                    </a:lnTo>
                    <a:lnTo>
                      <a:pt x="4054" y="1708"/>
                    </a:lnTo>
                    <a:lnTo>
                      <a:pt x="4054" y="1716"/>
                    </a:lnTo>
                    <a:lnTo>
                      <a:pt x="4054" y="1716"/>
                    </a:lnTo>
                    <a:lnTo>
                      <a:pt x="4054" y="1720"/>
                    </a:lnTo>
                    <a:lnTo>
                      <a:pt x="4056" y="1724"/>
                    </a:lnTo>
                    <a:lnTo>
                      <a:pt x="4060" y="1728"/>
                    </a:lnTo>
                    <a:lnTo>
                      <a:pt x="4066" y="1730"/>
                    </a:lnTo>
                    <a:lnTo>
                      <a:pt x="4066" y="1730"/>
                    </a:lnTo>
                    <a:lnTo>
                      <a:pt x="4078" y="1734"/>
                    </a:lnTo>
                    <a:lnTo>
                      <a:pt x="4088" y="1734"/>
                    </a:lnTo>
                    <a:lnTo>
                      <a:pt x="4096" y="1734"/>
                    </a:lnTo>
                    <a:lnTo>
                      <a:pt x="4106" y="1732"/>
                    </a:lnTo>
                    <a:lnTo>
                      <a:pt x="4122" y="1724"/>
                    </a:lnTo>
                    <a:lnTo>
                      <a:pt x="4144" y="1714"/>
                    </a:lnTo>
                    <a:lnTo>
                      <a:pt x="4144" y="1714"/>
                    </a:lnTo>
                    <a:lnTo>
                      <a:pt x="4152" y="1708"/>
                    </a:lnTo>
                    <a:lnTo>
                      <a:pt x="4156" y="1708"/>
                    </a:lnTo>
                    <a:lnTo>
                      <a:pt x="4156" y="1708"/>
                    </a:lnTo>
                    <a:lnTo>
                      <a:pt x="4158" y="1712"/>
                    </a:lnTo>
                    <a:lnTo>
                      <a:pt x="4160" y="1714"/>
                    </a:lnTo>
                    <a:lnTo>
                      <a:pt x="4164" y="1718"/>
                    </a:lnTo>
                    <a:lnTo>
                      <a:pt x="4172" y="1718"/>
                    </a:lnTo>
                    <a:lnTo>
                      <a:pt x="4188" y="1716"/>
                    </a:lnTo>
                    <a:lnTo>
                      <a:pt x="4188" y="1716"/>
                    </a:lnTo>
                    <a:lnTo>
                      <a:pt x="4202" y="1716"/>
                    </a:lnTo>
                    <a:lnTo>
                      <a:pt x="4194" y="1720"/>
                    </a:lnTo>
                    <a:lnTo>
                      <a:pt x="4172" y="1728"/>
                    </a:lnTo>
                    <a:lnTo>
                      <a:pt x="4148" y="1740"/>
                    </a:lnTo>
                    <a:lnTo>
                      <a:pt x="4148" y="1740"/>
                    </a:lnTo>
                    <a:lnTo>
                      <a:pt x="4136" y="1746"/>
                    </a:lnTo>
                    <a:lnTo>
                      <a:pt x="4126" y="1754"/>
                    </a:lnTo>
                    <a:lnTo>
                      <a:pt x="4118" y="1762"/>
                    </a:lnTo>
                    <a:lnTo>
                      <a:pt x="4110" y="1770"/>
                    </a:lnTo>
                    <a:lnTo>
                      <a:pt x="4106" y="1780"/>
                    </a:lnTo>
                    <a:lnTo>
                      <a:pt x="4104" y="1790"/>
                    </a:lnTo>
                    <a:lnTo>
                      <a:pt x="4106" y="1802"/>
                    </a:lnTo>
                    <a:lnTo>
                      <a:pt x="4110" y="1812"/>
                    </a:lnTo>
                    <a:lnTo>
                      <a:pt x="4110" y="1812"/>
                    </a:lnTo>
                    <a:lnTo>
                      <a:pt x="4116" y="1822"/>
                    </a:lnTo>
                    <a:lnTo>
                      <a:pt x="4124" y="1826"/>
                    </a:lnTo>
                    <a:lnTo>
                      <a:pt x="4130" y="1828"/>
                    </a:lnTo>
                    <a:lnTo>
                      <a:pt x="4138" y="1824"/>
                    </a:lnTo>
                    <a:lnTo>
                      <a:pt x="4146" y="1818"/>
                    </a:lnTo>
                    <a:lnTo>
                      <a:pt x="4154" y="1810"/>
                    </a:lnTo>
                    <a:lnTo>
                      <a:pt x="4174" y="1786"/>
                    </a:lnTo>
                    <a:lnTo>
                      <a:pt x="4174" y="1786"/>
                    </a:lnTo>
                    <a:lnTo>
                      <a:pt x="4182" y="1776"/>
                    </a:lnTo>
                    <a:lnTo>
                      <a:pt x="4190" y="1770"/>
                    </a:lnTo>
                    <a:lnTo>
                      <a:pt x="4196" y="1768"/>
                    </a:lnTo>
                    <a:lnTo>
                      <a:pt x="4202" y="1768"/>
                    </a:lnTo>
                    <a:lnTo>
                      <a:pt x="4208" y="1768"/>
                    </a:lnTo>
                    <a:lnTo>
                      <a:pt x="4216" y="1766"/>
                    </a:lnTo>
                    <a:lnTo>
                      <a:pt x="4224" y="1764"/>
                    </a:lnTo>
                    <a:lnTo>
                      <a:pt x="4238" y="1756"/>
                    </a:lnTo>
                    <a:lnTo>
                      <a:pt x="4238" y="1756"/>
                    </a:lnTo>
                    <a:lnTo>
                      <a:pt x="4252" y="1748"/>
                    </a:lnTo>
                    <a:lnTo>
                      <a:pt x="4266" y="1742"/>
                    </a:lnTo>
                    <a:lnTo>
                      <a:pt x="4290" y="1734"/>
                    </a:lnTo>
                    <a:lnTo>
                      <a:pt x="4300" y="1730"/>
                    </a:lnTo>
                    <a:lnTo>
                      <a:pt x="4306" y="1728"/>
                    </a:lnTo>
                    <a:lnTo>
                      <a:pt x="4308" y="1724"/>
                    </a:lnTo>
                    <a:lnTo>
                      <a:pt x="4304" y="1720"/>
                    </a:lnTo>
                    <a:lnTo>
                      <a:pt x="4304" y="1720"/>
                    </a:lnTo>
                    <a:lnTo>
                      <a:pt x="4284" y="1700"/>
                    </a:lnTo>
                    <a:lnTo>
                      <a:pt x="4280" y="1698"/>
                    </a:lnTo>
                    <a:lnTo>
                      <a:pt x="4276" y="1696"/>
                    </a:lnTo>
                    <a:lnTo>
                      <a:pt x="4270" y="1696"/>
                    </a:lnTo>
                    <a:lnTo>
                      <a:pt x="4264" y="1698"/>
                    </a:lnTo>
                    <a:lnTo>
                      <a:pt x="4264" y="1698"/>
                    </a:lnTo>
                    <a:lnTo>
                      <a:pt x="4258" y="1700"/>
                    </a:lnTo>
                    <a:lnTo>
                      <a:pt x="4246" y="1700"/>
                    </a:lnTo>
                    <a:lnTo>
                      <a:pt x="4236" y="1700"/>
                    </a:lnTo>
                    <a:lnTo>
                      <a:pt x="4224" y="1696"/>
                    </a:lnTo>
                    <a:lnTo>
                      <a:pt x="4212" y="1694"/>
                    </a:lnTo>
                    <a:lnTo>
                      <a:pt x="4204" y="1690"/>
                    </a:lnTo>
                    <a:lnTo>
                      <a:pt x="4198" y="1684"/>
                    </a:lnTo>
                    <a:lnTo>
                      <a:pt x="4196" y="1682"/>
                    </a:lnTo>
                    <a:lnTo>
                      <a:pt x="4196" y="1680"/>
                    </a:lnTo>
                    <a:lnTo>
                      <a:pt x="4196" y="1680"/>
                    </a:lnTo>
                    <a:lnTo>
                      <a:pt x="4196" y="1676"/>
                    </a:lnTo>
                    <a:lnTo>
                      <a:pt x="4194" y="1674"/>
                    </a:lnTo>
                    <a:lnTo>
                      <a:pt x="4186" y="1672"/>
                    </a:lnTo>
                    <a:lnTo>
                      <a:pt x="4178" y="1668"/>
                    </a:lnTo>
                    <a:lnTo>
                      <a:pt x="4172" y="1664"/>
                    </a:lnTo>
                    <a:lnTo>
                      <a:pt x="4166" y="1654"/>
                    </a:lnTo>
                    <a:lnTo>
                      <a:pt x="4160" y="1640"/>
                    </a:lnTo>
                    <a:lnTo>
                      <a:pt x="4160" y="1640"/>
                    </a:lnTo>
                    <a:lnTo>
                      <a:pt x="4156" y="1624"/>
                    </a:lnTo>
                    <a:lnTo>
                      <a:pt x="4156" y="1610"/>
                    </a:lnTo>
                    <a:lnTo>
                      <a:pt x="4158" y="1598"/>
                    </a:lnTo>
                    <a:lnTo>
                      <a:pt x="4160" y="1588"/>
                    </a:lnTo>
                    <a:lnTo>
                      <a:pt x="4162" y="1580"/>
                    </a:lnTo>
                    <a:lnTo>
                      <a:pt x="4162" y="1576"/>
                    </a:lnTo>
                    <a:lnTo>
                      <a:pt x="4158" y="1574"/>
                    </a:lnTo>
                    <a:lnTo>
                      <a:pt x="4148" y="1576"/>
                    </a:lnTo>
                    <a:lnTo>
                      <a:pt x="4148" y="1576"/>
                    </a:lnTo>
                    <a:lnTo>
                      <a:pt x="4134" y="1578"/>
                    </a:lnTo>
                    <a:lnTo>
                      <a:pt x="4126" y="1580"/>
                    </a:lnTo>
                    <a:lnTo>
                      <a:pt x="4124" y="1578"/>
                    </a:lnTo>
                    <a:lnTo>
                      <a:pt x="4126" y="1574"/>
                    </a:lnTo>
                    <a:lnTo>
                      <a:pt x="4140" y="1564"/>
                    </a:lnTo>
                    <a:lnTo>
                      <a:pt x="4164" y="1550"/>
                    </a:lnTo>
                    <a:lnTo>
                      <a:pt x="4164" y="1550"/>
                    </a:lnTo>
                    <a:lnTo>
                      <a:pt x="4178" y="1538"/>
                    </a:lnTo>
                    <a:lnTo>
                      <a:pt x="4182" y="1532"/>
                    </a:lnTo>
                    <a:lnTo>
                      <a:pt x="4184" y="1528"/>
                    </a:lnTo>
                    <a:lnTo>
                      <a:pt x="4184" y="1522"/>
                    </a:lnTo>
                    <a:lnTo>
                      <a:pt x="4180" y="1516"/>
                    </a:lnTo>
                    <a:lnTo>
                      <a:pt x="4174" y="1508"/>
                    </a:lnTo>
                    <a:lnTo>
                      <a:pt x="4166" y="1502"/>
                    </a:lnTo>
                    <a:lnTo>
                      <a:pt x="4166" y="1502"/>
                    </a:lnTo>
                    <a:lnTo>
                      <a:pt x="4160" y="1498"/>
                    </a:lnTo>
                    <a:lnTo>
                      <a:pt x="4150" y="1496"/>
                    </a:lnTo>
                    <a:lnTo>
                      <a:pt x="4140" y="1496"/>
                    </a:lnTo>
                    <a:lnTo>
                      <a:pt x="4130" y="1496"/>
                    </a:lnTo>
                    <a:lnTo>
                      <a:pt x="4102" y="1500"/>
                    </a:lnTo>
                    <a:lnTo>
                      <a:pt x="4074" y="1508"/>
                    </a:lnTo>
                    <a:lnTo>
                      <a:pt x="4044" y="1518"/>
                    </a:lnTo>
                    <a:lnTo>
                      <a:pt x="4018" y="1532"/>
                    </a:lnTo>
                    <a:lnTo>
                      <a:pt x="3996" y="1546"/>
                    </a:lnTo>
                    <a:lnTo>
                      <a:pt x="3988" y="1554"/>
                    </a:lnTo>
                    <a:lnTo>
                      <a:pt x="3982" y="1560"/>
                    </a:lnTo>
                    <a:lnTo>
                      <a:pt x="3982" y="1560"/>
                    </a:lnTo>
                    <a:lnTo>
                      <a:pt x="3964" y="1584"/>
                    </a:lnTo>
                    <a:lnTo>
                      <a:pt x="3948" y="1602"/>
                    </a:lnTo>
                    <a:lnTo>
                      <a:pt x="3934" y="1616"/>
                    </a:lnTo>
                    <a:lnTo>
                      <a:pt x="3922" y="1626"/>
                    </a:lnTo>
                    <a:lnTo>
                      <a:pt x="3914" y="1634"/>
                    </a:lnTo>
                    <a:lnTo>
                      <a:pt x="3908" y="1636"/>
                    </a:lnTo>
                    <a:lnTo>
                      <a:pt x="3908" y="1636"/>
                    </a:lnTo>
                    <a:lnTo>
                      <a:pt x="3908" y="1634"/>
                    </a:lnTo>
                    <a:lnTo>
                      <a:pt x="3914" y="1628"/>
                    </a:lnTo>
                    <a:lnTo>
                      <a:pt x="3914" y="1628"/>
                    </a:lnTo>
                    <a:lnTo>
                      <a:pt x="3924" y="1616"/>
                    </a:lnTo>
                    <a:lnTo>
                      <a:pt x="3936" y="1600"/>
                    </a:lnTo>
                    <a:lnTo>
                      <a:pt x="3964" y="1560"/>
                    </a:lnTo>
                    <a:lnTo>
                      <a:pt x="3978" y="1542"/>
                    </a:lnTo>
                    <a:lnTo>
                      <a:pt x="3994" y="1524"/>
                    </a:lnTo>
                    <a:lnTo>
                      <a:pt x="4010" y="1510"/>
                    </a:lnTo>
                    <a:lnTo>
                      <a:pt x="4020" y="1504"/>
                    </a:lnTo>
                    <a:lnTo>
                      <a:pt x="4030" y="1500"/>
                    </a:lnTo>
                    <a:lnTo>
                      <a:pt x="4030" y="1500"/>
                    </a:lnTo>
                    <a:lnTo>
                      <a:pt x="4040" y="1496"/>
                    </a:lnTo>
                    <a:lnTo>
                      <a:pt x="4050" y="1490"/>
                    </a:lnTo>
                    <a:lnTo>
                      <a:pt x="4056" y="1486"/>
                    </a:lnTo>
                    <a:lnTo>
                      <a:pt x="4060" y="1482"/>
                    </a:lnTo>
                    <a:lnTo>
                      <a:pt x="4066" y="1472"/>
                    </a:lnTo>
                    <a:lnTo>
                      <a:pt x="4068" y="1464"/>
                    </a:lnTo>
                    <a:lnTo>
                      <a:pt x="4072" y="1456"/>
                    </a:lnTo>
                    <a:lnTo>
                      <a:pt x="4076" y="1452"/>
                    </a:lnTo>
                    <a:lnTo>
                      <a:pt x="4082" y="1448"/>
                    </a:lnTo>
                    <a:lnTo>
                      <a:pt x="4090" y="1444"/>
                    </a:lnTo>
                    <a:lnTo>
                      <a:pt x="4102" y="1440"/>
                    </a:lnTo>
                    <a:lnTo>
                      <a:pt x="4136" y="1432"/>
                    </a:lnTo>
                    <a:lnTo>
                      <a:pt x="4136" y="1432"/>
                    </a:lnTo>
                    <a:lnTo>
                      <a:pt x="4160" y="1430"/>
                    </a:lnTo>
                    <a:lnTo>
                      <a:pt x="4182" y="1428"/>
                    </a:lnTo>
                    <a:lnTo>
                      <a:pt x="4202" y="1430"/>
                    </a:lnTo>
                    <a:lnTo>
                      <a:pt x="4220" y="1432"/>
                    </a:lnTo>
                    <a:lnTo>
                      <a:pt x="4252" y="1436"/>
                    </a:lnTo>
                    <a:lnTo>
                      <a:pt x="4278" y="1442"/>
                    </a:lnTo>
                    <a:lnTo>
                      <a:pt x="4304" y="1446"/>
                    </a:lnTo>
                    <a:lnTo>
                      <a:pt x="4316" y="1444"/>
                    </a:lnTo>
                    <a:lnTo>
                      <a:pt x="4330" y="1442"/>
                    </a:lnTo>
                    <a:lnTo>
                      <a:pt x="4342" y="1438"/>
                    </a:lnTo>
                    <a:lnTo>
                      <a:pt x="4356" y="1430"/>
                    </a:lnTo>
                    <a:lnTo>
                      <a:pt x="4370" y="1420"/>
                    </a:lnTo>
                    <a:lnTo>
                      <a:pt x="4386" y="1406"/>
                    </a:lnTo>
                    <a:lnTo>
                      <a:pt x="4386" y="1406"/>
                    </a:lnTo>
                    <a:lnTo>
                      <a:pt x="4414" y="1382"/>
                    </a:lnTo>
                    <a:lnTo>
                      <a:pt x="4434" y="1368"/>
                    </a:lnTo>
                    <a:lnTo>
                      <a:pt x="4448" y="1362"/>
                    </a:lnTo>
                    <a:lnTo>
                      <a:pt x="4458" y="1362"/>
                    </a:lnTo>
                    <a:lnTo>
                      <a:pt x="4470" y="1366"/>
                    </a:lnTo>
                    <a:lnTo>
                      <a:pt x="4474" y="1366"/>
                    </a:lnTo>
                    <a:lnTo>
                      <a:pt x="4482" y="1358"/>
                    </a:lnTo>
                    <a:lnTo>
                      <a:pt x="4482" y="1358"/>
                    </a:lnTo>
                    <a:lnTo>
                      <a:pt x="4492" y="1348"/>
                    </a:lnTo>
                    <a:lnTo>
                      <a:pt x="4502" y="1342"/>
                    </a:lnTo>
                    <a:lnTo>
                      <a:pt x="4518" y="1330"/>
                    </a:lnTo>
                    <a:lnTo>
                      <a:pt x="4524" y="1324"/>
                    </a:lnTo>
                    <a:lnTo>
                      <a:pt x="4526" y="1316"/>
                    </a:lnTo>
                    <a:lnTo>
                      <a:pt x="4526" y="1308"/>
                    </a:lnTo>
                    <a:lnTo>
                      <a:pt x="4522" y="1296"/>
                    </a:lnTo>
                    <a:lnTo>
                      <a:pt x="4522" y="1296"/>
                    </a:lnTo>
                    <a:lnTo>
                      <a:pt x="4518" y="1284"/>
                    </a:lnTo>
                    <a:lnTo>
                      <a:pt x="4518" y="1278"/>
                    </a:lnTo>
                    <a:lnTo>
                      <a:pt x="4518" y="1274"/>
                    </a:lnTo>
                    <a:lnTo>
                      <a:pt x="4522" y="1270"/>
                    </a:lnTo>
                    <a:lnTo>
                      <a:pt x="4524" y="1268"/>
                    </a:lnTo>
                    <a:lnTo>
                      <a:pt x="4526" y="1264"/>
                    </a:lnTo>
                    <a:lnTo>
                      <a:pt x="4524" y="1258"/>
                    </a:lnTo>
                    <a:lnTo>
                      <a:pt x="4522" y="1248"/>
                    </a:lnTo>
                    <a:lnTo>
                      <a:pt x="4522" y="1248"/>
                    </a:lnTo>
                    <a:lnTo>
                      <a:pt x="4516" y="1238"/>
                    </a:lnTo>
                    <a:lnTo>
                      <a:pt x="4510" y="1234"/>
                    </a:lnTo>
                    <a:lnTo>
                      <a:pt x="4502" y="1232"/>
                    </a:lnTo>
                    <a:lnTo>
                      <a:pt x="4496" y="1230"/>
                    </a:lnTo>
                    <a:lnTo>
                      <a:pt x="4488" y="1230"/>
                    </a:lnTo>
                    <a:lnTo>
                      <a:pt x="4480" y="1228"/>
                    </a:lnTo>
                    <a:lnTo>
                      <a:pt x="4472" y="1222"/>
                    </a:lnTo>
                    <a:lnTo>
                      <a:pt x="4464" y="1214"/>
                    </a:lnTo>
                    <a:lnTo>
                      <a:pt x="4464" y="1214"/>
                    </a:lnTo>
                    <a:lnTo>
                      <a:pt x="4454" y="1204"/>
                    </a:lnTo>
                    <a:lnTo>
                      <a:pt x="4446" y="1198"/>
                    </a:lnTo>
                    <a:lnTo>
                      <a:pt x="4436" y="1198"/>
                    </a:lnTo>
                    <a:lnTo>
                      <a:pt x="4428" y="1200"/>
                    </a:lnTo>
                    <a:lnTo>
                      <a:pt x="4416" y="1204"/>
                    </a:lnTo>
                    <a:lnTo>
                      <a:pt x="4406" y="1212"/>
                    </a:lnTo>
                    <a:lnTo>
                      <a:pt x="4376" y="1234"/>
                    </a:lnTo>
                    <a:lnTo>
                      <a:pt x="4376" y="1234"/>
                    </a:lnTo>
                    <a:lnTo>
                      <a:pt x="4362" y="1242"/>
                    </a:lnTo>
                    <a:lnTo>
                      <a:pt x="4352" y="1246"/>
                    </a:lnTo>
                    <a:lnTo>
                      <a:pt x="4344" y="1246"/>
                    </a:lnTo>
                    <a:lnTo>
                      <a:pt x="4342" y="1242"/>
                    </a:lnTo>
                    <a:lnTo>
                      <a:pt x="4342" y="1238"/>
                    </a:lnTo>
                    <a:lnTo>
                      <a:pt x="4346" y="1230"/>
                    </a:lnTo>
                    <a:lnTo>
                      <a:pt x="4354" y="1226"/>
                    </a:lnTo>
                    <a:lnTo>
                      <a:pt x="4364" y="1220"/>
                    </a:lnTo>
                    <a:lnTo>
                      <a:pt x="4364" y="1220"/>
                    </a:lnTo>
                    <a:lnTo>
                      <a:pt x="4376" y="1218"/>
                    </a:lnTo>
                    <a:lnTo>
                      <a:pt x="4386" y="1214"/>
                    </a:lnTo>
                    <a:lnTo>
                      <a:pt x="4400" y="1204"/>
                    </a:lnTo>
                    <a:lnTo>
                      <a:pt x="4414" y="1196"/>
                    </a:lnTo>
                    <a:lnTo>
                      <a:pt x="4424" y="1192"/>
                    </a:lnTo>
                    <a:lnTo>
                      <a:pt x="4438" y="1190"/>
                    </a:lnTo>
                    <a:lnTo>
                      <a:pt x="4438" y="1190"/>
                    </a:lnTo>
                    <a:lnTo>
                      <a:pt x="4450" y="1186"/>
                    </a:lnTo>
                    <a:lnTo>
                      <a:pt x="4456" y="1184"/>
                    </a:lnTo>
                    <a:lnTo>
                      <a:pt x="4458" y="1178"/>
                    </a:lnTo>
                    <a:lnTo>
                      <a:pt x="4456" y="1174"/>
                    </a:lnTo>
                    <a:lnTo>
                      <a:pt x="4450" y="1170"/>
                    </a:lnTo>
                    <a:lnTo>
                      <a:pt x="4442" y="1166"/>
                    </a:lnTo>
                    <a:lnTo>
                      <a:pt x="4432" y="1162"/>
                    </a:lnTo>
                    <a:lnTo>
                      <a:pt x="4418" y="1160"/>
                    </a:lnTo>
                    <a:lnTo>
                      <a:pt x="4418" y="1160"/>
                    </a:lnTo>
                    <a:lnTo>
                      <a:pt x="4406" y="1158"/>
                    </a:lnTo>
                    <a:lnTo>
                      <a:pt x="4400" y="1154"/>
                    </a:lnTo>
                    <a:lnTo>
                      <a:pt x="4396" y="1150"/>
                    </a:lnTo>
                    <a:lnTo>
                      <a:pt x="4394" y="1146"/>
                    </a:lnTo>
                    <a:lnTo>
                      <a:pt x="4392" y="1142"/>
                    </a:lnTo>
                    <a:lnTo>
                      <a:pt x="4388" y="1138"/>
                    </a:lnTo>
                    <a:lnTo>
                      <a:pt x="4378" y="1136"/>
                    </a:lnTo>
                    <a:lnTo>
                      <a:pt x="4364" y="1132"/>
                    </a:lnTo>
                    <a:lnTo>
                      <a:pt x="4364" y="1132"/>
                    </a:lnTo>
                    <a:lnTo>
                      <a:pt x="4350" y="1130"/>
                    </a:lnTo>
                    <a:lnTo>
                      <a:pt x="4342" y="1126"/>
                    </a:lnTo>
                    <a:lnTo>
                      <a:pt x="4340" y="1122"/>
                    </a:lnTo>
                    <a:lnTo>
                      <a:pt x="4338" y="1116"/>
                    </a:lnTo>
                    <a:lnTo>
                      <a:pt x="4340" y="1112"/>
                    </a:lnTo>
                    <a:lnTo>
                      <a:pt x="4338" y="1106"/>
                    </a:lnTo>
                    <a:lnTo>
                      <a:pt x="4334" y="1102"/>
                    </a:lnTo>
                    <a:lnTo>
                      <a:pt x="4324" y="1096"/>
                    </a:lnTo>
                    <a:lnTo>
                      <a:pt x="4324" y="1096"/>
                    </a:lnTo>
                    <a:lnTo>
                      <a:pt x="4314" y="1090"/>
                    </a:lnTo>
                    <a:lnTo>
                      <a:pt x="4304" y="1084"/>
                    </a:lnTo>
                    <a:lnTo>
                      <a:pt x="4296" y="1078"/>
                    </a:lnTo>
                    <a:lnTo>
                      <a:pt x="4290" y="1070"/>
                    </a:lnTo>
                    <a:lnTo>
                      <a:pt x="4286" y="1062"/>
                    </a:lnTo>
                    <a:lnTo>
                      <a:pt x="4286" y="1052"/>
                    </a:lnTo>
                    <a:lnTo>
                      <a:pt x="4288" y="1042"/>
                    </a:lnTo>
                    <a:lnTo>
                      <a:pt x="4294" y="1030"/>
                    </a:lnTo>
                    <a:lnTo>
                      <a:pt x="4294" y="1030"/>
                    </a:lnTo>
                    <a:lnTo>
                      <a:pt x="4298" y="1024"/>
                    </a:lnTo>
                    <a:lnTo>
                      <a:pt x="4298" y="1020"/>
                    </a:lnTo>
                    <a:lnTo>
                      <a:pt x="4298" y="1016"/>
                    </a:lnTo>
                    <a:lnTo>
                      <a:pt x="4296" y="1012"/>
                    </a:lnTo>
                    <a:lnTo>
                      <a:pt x="4290" y="1008"/>
                    </a:lnTo>
                    <a:lnTo>
                      <a:pt x="4282" y="1004"/>
                    </a:lnTo>
                    <a:lnTo>
                      <a:pt x="4274" y="1002"/>
                    </a:lnTo>
                    <a:lnTo>
                      <a:pt x="4268" y="998"/>
                    </a:lnTo>
                    <a:lnTo>
                      <a:pt x="4266" y="996"/>
                    </a:lnTo>
                    <a:lnTo>
                      <a:pt x="4266" y="994"/>
                    </a:lnTo>
                    <a:lnTo>
                      <a:pt x="4266" y="990"/>
                    </a:lnTo>
                    <a:lnTo>
                      <a:pt x="4270" y="986"/>
                    </a:lnTo>
                    <a:lnTo>
                      <a:pt x="4270" y="986"/>
                    </a:lnTo>
                    <a:lnTo>
                      <a:pt x="4274" y="978"/>
                    </a:lnTo>
                    <a:lnTo>
                      <a:pt x="4274" y="970"/>
                    </a:lnTo>
                    <a:lnTo>
                      <a:pt x="4270" y="966"/>
                    </a:lnTo>
                    <a:lnTo>
                      <a:pt x="4264" y="960"/>
                    </a:lnTo>
                    <a:lnTo>
                      <a:pt x="4258" y="954"/>
                    </a:lnTo>
                    <a:lnTo>
                      <a:pt x="4252" y="948"/>
                    </a:lnTo>
                    <a:lnTo>
                      <a:pt x="4246" y="940"/>
                    </a:lnTo>
                    <a:lnTo>
                      <a:pt x="4244" y="928"/>
                    </a:lnTo>
                    <a:lnTo>
                      <a:pt x="4244" y="928"/>
                    </a:lnTo>
                    <a:lnTo>
                      <a:pt x="4240" y="912"/>
                    </a:lnTo>
                    <a:lnTo>
                      <a:pt x="4238" y="908"/>
                    </a:lnTo>
                    <a:lnTo>
                      <a:pt x="4236" y="906"/>
                    </a:lnTo>
                    <a:lnTo>
                      <a:pt x="4230" y="902"/>
                    </a:lnTo>
                    <a:lnTo>
                      <a:pt x="4228" y="898"/>
                    </a:lnTo>
                    <a:lnTo>
                      <a:pt x="4226" y="890"/>
                    </a:lnTo>
                    <a:lnTo>
                      <a:pt x="4226" y="890"/>
                    </a:lnTo>
                    <a:lnTo>
                      <a:pt x="4222" y="882"/>
                    </a:lnTo>
                    <a:lnTo>
                      <a:pt x="4218" y="878"/>
                    </a:lnTo>
                    <a:lnTo>
                      <a:pt x="4210" y="872"/>
                    </a:lnTo>
                    <a:lnTo>
                      <a:pt x="4206" y="868"/>
                    </a:lnTo>
                    <a:lnTo>
                      <a:pt x="4200" y="862"/>
                    </a:lnTo>
                    <a:lnTo>
                      <a:pt x="4194" y="852"/>
                    </a:lnTo>
                    <a:lnTo>
                      <a:pt x="4186" y="838"/>
                    </a:lnTo>
                    <a:lnTo>
                      <a:pt x="4186" y="838"/>
                    </a:lnTo>
                    <a:lnTo>
                      <a:pt x="4180" y="824"/>
                    </a:lnTo>
                    <a:lnTo>
                      <a:pt x="4174" y="816"/>
                    </a:lnTo>
                    <a:lnTo>
                      <a:pt x="4168" y="812"/>
                    </a:lnTo>
                    <a:lnTo>
                      <a:pt x="4164" y="812"/>
                    </a:lnTo>
                    <a:lnTo>
                      <a:pt x="4158" y="814"/>
                    </a:lnTo>
                    <a:lnTo>
                      <a:pt x="4154" y="820"/>
                    </a:lnTo>
                    <a:lnTo>
                      <a:pt x="4140" y="836"/>
                    </a:lnTo>
                    <a:lnTo>
                      <a:pt x="4140" y="836"/>
                    </a:lnTo>
                    <a:lnTo>
                      <a:pt x="4132" y="848"/>
                    </a:lnTo>
                    <a:lnTo>
                      <a:pt x="4128" y="860"/>
                    </a:lnTo>
                    <a:lnTo>
                      <a:pt x="4124" y="884"/>
                    </a:lnTo>
                    <a:lnTo>
                      <a:pt x="4120" y="896"/>
                    </a:lnTo>
                    <a:lnTo>
                      <a:pt x="4116" y="904"/>
                    </a:lnTo>
                    <a:lnTo>
                      <a:pt x="4114" y="906"/>
                    </a:lnTo>
                    <a:lnTo>
                      <a:pt x="4110" y="908"/>
                    </a:lnTo>
                    <a:lnTo>
                      <a:pt x="4106" y="908"/>
                    </a:lnTo>
                    <a:lnTo>
                      <a:pt x="4100" y="906"/>
                    </a:lnTo>
                    <a:lnTo>
                      <a:pt x="4100" y="906"/>
                    </a:lnTo>
                    <a:lnTo>
                      <a:pt x="4090" y="904"/>
                    </a:lnTo>
                    <a:lnTo>
                      <a:pt x="4086" y="906"/>
                    </a:lnTo>
                    <a:lnTo>
                      <a:pt x="4084" y="908"/>
                    </a:lnTo>
                    <a:lnTo>
                      <a:pt x="4084" y="912"/>
                    </a:lnTo>
                    <a:lnTo>
                      <a:pt x="4082" y="916"/>
                    </a:lnTo>
                    <a:lnTo>
                      <a:pt x="4080" y="922"/>
                    </a:lnTo>
                    <a:lnTo>
                      <a:pt x="4074" y="928"/>
                    </a:lnTo>
                    <a:lnTo>
                      <a:pt x="4060" y="934"/>
                    </a:lnTo>
                    <a:lnTo>
                      <a:pt x="4060" y="934"/>
                    </a:lnTo>
                    <a:lnTo>
                      <a:pt x="4048" y="936"/>
                    </a:lnTo>
                    <a:lnTo>
                      <a:pt x="4038" y="934"/>
                    </a:lnTo>
                    <a:lnTo>
                      <a:pt x="4030" y="930"/>
                    </a:lnTo>
                    <a:lnTo>
                      <a:pt x="4024" y="922"/>
                    </a:lnTo>
                    <a:lnTo>
                      <a:pt x="4018" y="914"/>
                    </a:lnTo>
                    <a:lnTo>
                      <a:pt x="4010" y="908"/>
                    </a:lnTo>
                    <a:lnTo>
                      <a:pt x="4002" y="902"/>
                    </a:lnTo>
                    <a:lnTo>
                      <a:pt x="3988" y="900"/>
                    </a:lnTo>
                    <a:lnTo>
                      <a:pt x="3988" y="900"/>
                    </a:lnTo>
                    <a:lnTo>
                      <a:pt x="3976" y="900"/>
                    </a:lnTo>
                    <a:lnTo>
                      <a:pt x="3972" y="900"/>
                    </a:lnTo>
                    <a:lnTo>
                      <a:pt x="3970" y="896"/>
                    </a:lnTo>
                    <a:lnTo>
                      <a:pt x="3972" y="892"/>
                    </a:lnTo>
                    <a:lnTo>
                      <a:pt x="3974" y="888"/>
                    </a:lnTo>
                    <a:lnTo>
                      <a:pt x="3976" y="884"/>
                    </a:lnTo>
                    <a:lnTo>
                      <a:pt x="3974" y="880"/>
                    </a:lnTo>
                    <a:lnTo>
                      <a:pt x="3968" y="874"/>
                    </a:lnTo>
                    <a:lnTo>
                      <a:pt x="3968" y="874"/>
                    </a:lnTo>
                    <a:lnTo>
                      <a:pt x="3962" y="870"/>
                    </a:lnTo>
                    <a:lnTo>
                      <a:pt x="3960" y="866"/>
                    </a:lnTo>
                    <a:lnTo>
                      <a:pt x="3962" y="864"/>
                    </a:lnTo>
                    <a:lnTo>
                      <a:pt x="3964" y="860"/>
                    </a:lnTo>
                    <a:lnTo>
                      <a:pt x="3966" y="856"/>
                    </a:lnTo>
                    <a:lnTo>
                      <a:pt x="3968" y="850"/>
                    </a:lnTo>
                    <a:lnTo>
                      <a:pt x="3968" y="844"/>
                    </a:lnTo>
                    <a:lnTo>
                      <a:pt x="3964" y="836"/>
                    </a:lnTo>
                    <a:lnTo>
                      <a:pt x="3964" y="836"/>
                    </a:lnTo>
                    <a:lnTo>
                      <a:pt x="3960" y="824"/>
                    </a:lnTo>
                    <a:lnTo>
                      <a:pt x="3958" y="814"/>
                    </a:lnTo>
                    <a:lnTo>
                      <a:pt x="3962" y="802"/>
                    </a:lnTo>
                    <a:lnTo>
                      <a:pt x="3966" y="794"/>
                    </a:lnTo>
                    <a:lnTo>
                      <a:pt x="3974" y="776"/>
                    </a:lnTo>
                    <a:lnTo>
                      <a:pt x="3974" y="770"/>
                    </a:lnTo>
                    <a:lnTo>
                      <a:pt x="3972" y="764"/>
                    </a:lnTo>
                    <a:lnTo>
                      <a:pt x="3972" y="764"/>
                    </a:lnTo>
                    <a:lnTo>
                      <a:pt x="3968" y="758"/>
                    </a:lnTo>
                    <a:lnTo>
                      <a:pt x="3964" y="758"/>
                    </a:lnTo>
                    <a:lnTo>
                      <a:pt x="3960" y="760"/>
                    </a:lnTo>
                    <a:lnTo>
                      <a:pt x="3958" y="764"/>
                    </a:lnTo>
                    <a:lnTo>
                      <a:pt x="3954" y="770"/>
                    </a:lnTo>
                    <a:lnTo>
                      <a:pt x="3952" y="772"/>
                    </a:lnTo>
                    <a:lnTo>
                      <a:pt x="3950" y="770"/>
                    </a:lnTo>
                    <a:lnTo>
                      <a:pt x="3950" y="770"/>
                    </a:lnTo>
                    <a:lnTo>
                      <a:pt x="3944" y="766"/>
                    </a:lnTo>
                    <a:lnTo>
                      <a:pt x="3936" y="762"/>
                    </a:lnTo>
                    <a:lnTo>
                      <a:pt x="3914" y="756"/>
                    </a:lnTo>
                    <a:lnTo>
                      <a:pt x="3902" y="752"/>
                    </a:lnTo>
                    <a:lnTo>
                      <a:pt x="3894" y="748"/>
                    </a:lnTo>
                    <a:lnTo>
                      <a:pt x="3888" y="742"/>
                    </a:lnTo>
                    <a:lnTo>
                      <a:pt x="3886" y="740"/>
                    </a:lnTo>
                    <a:lnTo>
                      <a:pt x="3886" y="736"/>
                    </a:lnTo>
                    <a:lnTo>
                      <a:pt x="3886" y="736"/>
                    </a:lnTo>
                    <a:lnTo>
                      <a:pt x="3886" y="728"/>
                    </a:lnTo>
                    <a:lnTo>
                      <a:pt x="3882" y="722"/>
                    </a:lnTo>
                    <a:lnTo>
                      <a:pt x="3878" y="716"/>
                    </a:lnTo>
                    <a:lnTo>
                      <a:pt x="3870" y="710"/>
                    </a:lnTo>
                    <a:lnTo>
                      <a:pt x="3826" y="680"/>
                    </a:lnTo>
                    <a:lnTo>
                      <a:pt x="3826" y="680"/>
                    </a:lnTo>
                    <a:lnTo>
                      <a:pt x="3806" y="668"/>
                    </a:lnTo>
                    <a:lnTo>
                      <a:pt x="3800" y="668"/>
                    </a:lnTo>
                    <a:lnTo>
                      <a:pt x="3796" y="666"/>
                    </a:lnTo>
                    <a:lnTo>
                      <a:pt x="3790" y="668"/>
                    </a:lnTo>
                    <a:lnTo>
                      <a:pt x="3788" y="670"/>
                    </a:lnTo>
                    <a:lnTo>
                      <a:pt x="3780" y="678"/>
                    </a:lnTo>
                    <a:lnTo>
                      <a:pt x="3774" y="680"/>
                    </a:lnTo>
                    <a:lnTo>
                      <a:pt x="3768" y="684"/>
                    </a:lnTo>
                    <a:lnTo>
                      <a:pt x="3760" y="684"/>
                    </a:lnTo>
                    <a:lnTo>
                      <a:pt x="3750" y="686"/>
                    </a:lnTo>
                    <a:lnTo>
                      <a:pt x="3736" y="684"/>
                    </a:lnTo>
                    <a:lnTo>
                      <a:pt x="3720" y="680"/>
                    </a:lnTo>
                    <a:lnTo>
                      <a:pt x="3700" y="674"/>
                    </a:lnTo>
                    <a:lnTo>
                      <a:pt x="3676" y="664"/>
                    </a:lnTo>
                    <a:lnTo>
                      <a:pt x="3676" y="664"/>
                    </a:lnTo>
                    <a:lnTo>
                      <a:pt x="3666" y="662"/>
                    </a:lnTo>
                    <a:lnTo>
                      <a:pt x="3656" y="660"/>
                    </a:lnTo>
                    <a:lnTo>
                      <a:pt x="3648" y="660"/>
                    </a:lnTo>
                    <a:lnTo>
                      <a:pt x="3642" y="662"/>
                    </a:lnTo>
                    <a:lnTo>
                      <a:pt x="3636" y="664"/>
                    </a:lnTo>
                    <a:lnTo>
                      <a:pt x="3632" y="668"/>
                    </a:lnTo>
                    <a:lnTo>
                      <a:pt x="3626" y="678"/>
                    </a:lnTo>
                    <a:lnTo>
                      <a:pt x="3622" y="690"/>
                    </a:lnTo>
                    <a:lnTo>
                      <a:pt x="3622" y="702"/>
                    </a:lnTo>
                    <a:lnTo>
                      <a:pt x="3626" y="712"/>
                    </a:lnTo>
                    <a:lnTo>
                      <a:pt x="3630" y="720"/>
                    </a:lnTo>
                    <a:lnTo>
                      <a:pt x="3630" y="720"/>
                    </a:lnTo>
                    <a:lnTo>
                      <a:pt x="3634" y="726"/>
                    </a:lnTo>
                    <a:lnTo>
                      <a:pt x="3636" y="732"/>
                    </a:lnTo>
                    <a:lnTo>
                      <a:pt x="3638" y="738"/>
                    </a:lnTo>
                    <a:lnTo>
                      <a:pt x="3638" y="746"/>
                    </a:lnTo>
                    <a:lnTo>
                      <a:pt x="3634" y="760"/>
                    </a:lnTo>
                    <a:lnTo>
                      <a:pt x="3626" y="772"/>
                    </a:lnTo>
                    <a:lnTo>
                      <a:pt x="3626" y="772"/>
                    </a:lnTo>
                    <a:lnTo>
                      <a:pt x="3622" y="776"/>
                    </a:lnTo>
                    <a:lnTo>
                      <a:pt x="3622" y="780"/>
                    </a:lnTo>
                    <a:lnTo>
                      <a:pt x="3624" y="782"/>
                    </a:lnTo>
                    <a:lnTo>
                      <a:pt x="3626" y="786"/>
                    </a:lnTo>
                    <a:lnTo>
                      <a:pt x="3634" y="794"/>
                    </a:lnTo>
                    <a:lnTo>
                      <a:pt x="3640" y="802"/>
                    </a:lnTo>
                    <a:lnTo>
                      <a:pt x="3644" y="814"/>
                    </a:lnTo>
                    <a:lnTo>
                      <a:pt x="3644" y="814"/>
                    </a:lnTo>
                    <a:lnTo>
                      <a:pt x="3648" y="824"/>
                    </a:lnTo>
                    <a:lnTo>
                      <a:pt x="3650" y="832"/>
                    </a:lnTo>
                    <a:lnTo>
                      <a:pt x="3650" y="840"/>
                    </a:lnTo>
                    <a:lnTo>
                      <a:pt x="3648" y="844"/>
                    </a:lnTo>
                    <a:lnTo>
                      <a:pt x="3642" y="854"/>
                    </a:lnTo>
                    <a:lnTo>
                      <a:pt x="3636" y="870"/>
                    </a:lnTo>
                    <a:lnTo>
                      <a:pt x="3636" y="870"/>
                    </a:lnTo>
                    <a:lnTo>
                      <a:pt x="3634" y="878"/>
                    </a:lnTo>
                    <a:lnTo>
                      <a:pt x="3630" y="882"/>
                    </a:lnTo>
                    <a:lnTo>
                      <a:pt x="3620" y="888"/>
                    </a:lnTo>
                    <a:lnTo>
                      <a:pt x="3616" y="890"/>
                    </a:lnTo>
                    <a:lnTo>
                      <a:pt x="3612" y="894"/>
                    </a:lnTo>
                    <a:lnTo>
                      <a:pt x="3610" y="900"/>
                    </a:lnTo>
                    <a:lnTo>
                      <a:pt x="3606" y="910"/>
                    </a:lnTo>
                    <a:lnTo>
                      <a:pt x="3606" y="910"/>
                    </a:lnTo>
                    <a:lnTo>
                      <a:pt x="3606" y="916"/>
                    </a:lnTo>
                    <a:lnTo>
                      <a:pt x="3608" y="920"/>
                    </a:lnTo>
                    <a:lnTo>
                      <a:pt x="3614" y="926"/>
                    </a:lnTo>
                    <a:lnTo>
                      <a:pt x="3622" y="932"/>
                    </a:lnTo>
                    <a:lnTo>
                      <a:pt x="3634" y="940"/>
                    </a:lnTo>
                    <a:lnTo>
                      <a:pt x="3648" y="950"/>
                    </a:lnTo>
                    <a:lnTo>
                      <a:pt x="3660" y="964"/>
                    </a:lnTo>
                    <a:lnTo>
                      <a:pt x="3666" y="972"/>
                    </a:lnTo>
                    <a:lnTo>
                      <a:pt x="3672" y="984"/>
                    </a:lnTo>
                    <a:lnTo>
                      <a:pt x="3678" y="996"/>
                    </a:lnTo>
                    <a:lnTo>
                      <a:pt x="3684" y="1010"/>
                    </a:lnTo>
                    <a:lnTo>
                      <a:pt x="3684" y="1010"/>
                    </a:lnTo>
                    <a:lnTo>
                      <a:pt x="3686" y="1026"/>
                    </a:lnTo>
                    <a:lnTo>
                      <a:pt x="3688" y="1040"/>
                    </a:lnTo>
                    <a:lnTo>
                      <a:pt x="3688" y="1052"/>
                    </a:lnTo>
                    <a:lnTo>
                      <a:pt x="3684" y="1066"/>
                    </a:lnTo>
                    <a:lnTo>
                      <a:pt x="3680" y="1078"/>
                    </a:lnTo>
                    <a:lnTo>
                      <a:pt x="3674" y="1088"/>
                    </a:lnTo>
                    <a:lnTo>
                      <a:pt x="3668" y="1100"/>
                    </a:lnTo>
                    <a:lnTo>
                      <a:pt x="3660" y="1108"/>
                    </a:lnTo>
                    <a:lnTo>
                      <a:pt x="3642" y="1126"/>
                    </a:lnTo>
                    <a:lnTo>
                      <a:pt x="3624" y="1140"/>
                    </a:lnTo>
                    <a:lnTo>
                      <a:pt x="3604" y="1150"/>
                    </a:lnTo>
                    <a:lnTo>
                      <a:pt x="3584" y="1158"/>
                    </a:lnTo>
                    <a:lnTo>
                      <a:pt x="3584" y="1158"/>
                    </a:lnTo>
                    <a:lnTo>
                      <a:pt x="3570" y="1166"/>
                    </a:lnTo>
                    <a:lnTo>
                      <a:pt x="3562" y="1172"/>
                    </a:lnTo>
                    <a:lnTo>
                      <a:pt x="3562" y="1174"/>
                    </a:lnTo>
                    <a:lnTo>
                      <a:pt x="3562" y="1176"/>
                    </a:lnTo>
                    <a:lnTo>
                      <a:pt x="3566" y="1184"/>
                    </a:lnTo>
                    <a:lnTo>
                      <a:pt x="3572" y="1190"/>
                    </a:lnTo>
                    <a:lnTo>
                      <a:pt x="3578" y="1200"/>
                    </a:lnTo>
                    <a:lnTo>
                      <a:pt x="3582" y="1212"/>
                    </a:lnTo>
                    <a:lnTo>
                      <a:pt x="3584" y="1220"/>
                    </a:lnTo>
                    <a:lnTo>
                      <a:pt x="3584" y="1228"/>
                    </a:lnTo>
                    <a:lnTo>
                      <a:pt x="3584" y="1228"/>
                    </a:lnTo>
                    <a:lnTo>
                      <a:pt x="3586" y="1244"/>
                    </a:lnTo>
                    <a:lnTo>
                      <a:pt x="3588" y="1260"/>
                    </a:lnTo>
                    <a:lnTo>
                      <a:pt x="3598" y="1290"/>
                    </a:lnTo>
                    <a:lnTo>
                      <a:pt x="3602" y="1302"/>
                    </a:lnTo>
                    <a:lnTo>
                      <a:pt x="3604" y="1314"/>
                    </a:lnTo>
                    <a:lnTo>
                      <a:pt x="3604" y="1324"/>
                    </a:lnTo>
                    <a:lnTo>
                      <a:pt x="3600" y="1328"/>
                    </a:lnTo>
                    <a:lnTo>
                      <a:pt x="3598" y="1330"/>
                    </a:lnTo>
                    <a:lnTo>
                      <a:pt x="3598" y="1330"/>
                    </a:lnTo>
                    <a:lnTo>
                      <a:pt x="3594" y="1334"/>
                    </a:lnTo>
                    <a:lnTo>
                      <a:pt x="3592" y="1336"/>
                    </a:lnTo>
                    <a:lnTo>
                      <a:pt x="3590" y="1344"/>
                    </a:lnTo>
                    <a:lnTo>
                      <a:pt x="3592" y="1352"/>
                    </a:lnTo>
                    <a:lnTo>
                      <a:pt x="3594" y="1358"/>
                    </a:lnTo>
                    <a:lnTo>
                      <a:pt x="3596" y="1362"/>
                    </a:lnTo>
                    <a:lnTo>
                      <a:pt x="3594" y="1366"/>
                    </a:lnTo>
                    <a:lnTo>
                      <a:pt x="3590" y="1364"/>
                    </a:lnTo>
                    <a:lnTo>
                      <a:pt x="3580" y="1358"/>
                    </a:lnTo>
                    <a:lnTo>
                      <a:pt x="3580" y="1358"/>
                    </a:lnTo>
                    <a:lnTo>
                      <a:pt x="3570" y="1354"/>
                    </a:lnTo>
                    <a:lnTo>
                      <a:pt x="3568" y="1354"/>
                    </a:lnTo>
                    <a:lnTo>
                      <a:pt x="3566" y="1356"/>
                    </a:lnTo>
                    <a:lnTo>
                      <a:pt x="3562" y="1362"/>
                    </a:lnTo>
                    <a:lnTo>
                      <a:pt x="3562" y="1370"/>
                    </a:lnTo>
                    <a:lnTo>
                      <a:pt x="3562" y="1376"/>
                    </a:lnTo>
                    <a:lnTo>
                      <a:pt x="3560" y="1382"/>
                    </a:lnTo>
                    <a:lnTo>
                      <a:pt x="3558" y="1384"/>
                    </a:lnTo>
                    <a:lnTo>
                      <a:pt x="3554" y="1384"/>
                    </a:lnTo>
                    <a:lnTo>
                      <a:pt x="3546" y="1380"/>
                    </a:lnTo>
                    <a:lnTo>
                      <a:pt x="3546" y="1380"/>
                    </a:lnTo>
                    <a:lnTo>
                      <a:pt x="3536" y="1372"/>
                    </a:lnTo>
                    <a:lnTo>
                      <a:pt x="3530" y="1366"/>
                    </a:lnTo>
                    <a:lnTo>
                      <a:pt x="3522" y="1352"/>
                    </a:lnTo>
                    <a:lnTo>
                      <a:pt x="3516" y="1342"/>
                    </a:lnTo>
                    <a:lnTo>
                      <a:pt x="3508" y="1332"/>
                    </a:lnTo>
                    <a:lnTo>
                      <a:pt x="3494" y="1316"/>
                    </a:lnTo>
                    <a:lnTo>
                      <a:pt x="3474" y="1298"/>
                    </a:lnTo>
                    <a:lnTo>
                      <a:pt x="3474" y="1298"/>
                    </a:lnTo>
                    <a:lnTo>
                      <a:pt x="3464" y="1286"/>
                    </a:lnTo>
                    <a:lnTo>
                      <a:pt x="3458" y="1276"/>
                    </a:lnTo>
                    <a:lnTo>
                      <a:pt x="3456" y="1266"/>
                    </a:lnTo>
                    <a:lnTo>
                      <a:pt x="3456" y="1254"/>
                    </a:lnTo>
                    <a:lnTo>
                      <a:pt x="3456" y="1234"/>
                    </a:lnTo>
                    <a:lnTo>
                      <a:pt x="3456" y="1222"/>
                    </a:lnTo>
                    <a:lnTo>
                      <a:pt x="3454" y="1210"/>
                    </a:lnTo>
                    <a:lnTo>
                      <a:pt x="3454" y="1210"/>
                    </a:lnTo>
                    <a:lnTo>
                      <a:pt x="3450" y="1194"/>
                    </a:lnTo>
                    <a:lnTo>
                      <a:pt x="3450" y="1182"/>
                    </a:lnTo>
                    <a:lnTo>
                      <a:pt x="3454" y="1172"/>
                    </a:lnTo>
                    <a:lnTo>
                      <a:pt x="3456" y="1162"/>
                    </a:lnTo>
                    <a:lnTo>
                      <a:pt x="3458" y="1154"/>
                    </a:lnTo>
                    <a:lnTo>
                      <a:pt x="3456" y="1148"/>
                    </a:lnTo>
                    <a:lnTo>
                      <a:pt x="3452" y="1142"/>
                    </a:lnTo>
                    <a:lnTo>
                      <a:pt x="3440" y="1138"/>
                    </a:lnTo>
                    <a:lnTo>
                      <a:pt x="3440" y="1138"/>
                    </a:lnTo>
                    <a:lnTo>
                      <a:pt x="3414" y="1134"/>
                    </a:lnTo>
                    <a:lnTo>
                      <a:pt x="3394" y="1130"/>
                    </a:lnTo>
                    <a:lnTo>
                      <a:pt x="3378" y="1130"/>
                    </a:lnTo>
                    <a:lnTo>
                      <a:pt x="3368" y="1130"/>
                    </a:lnTo>
                    <a:lnTo>
                      <a:pt x="3354" y="1132"/>
                    </a:lnTo>
                    <a:lnTo>
                      <a:pt x="3346" y="1132"/>
                    </a:lnTo>
                    <a:lnTo>
                      <a:pt x="3340" y="1130"/>
                    </a:lnTo>
                    <a:lnTo>
                      <a:pt x="3340" y="1130"/>
                    </a:lnTo>
                    <a:lnTo>
                      <a:pt x="3334" y="1128"/>
                    </a:lnTo>
                    <a:lnTo>
                      <a:pt x="3330" y="1124"/>
                    </a:lnTo>
                    <a:lnTo>
                      <a:pt x="3322" y="1116"/>
                    </a:lnTo>
                    <a:lnTo>
                      <a:pt x="3316" y="1110"/>
                    </a:lnTo>
                    <a:lnTo>
                      <a:pt x="3306" y="1104"/>
                    </a:lnTo>
                    <a:lnTo>
                      <a:pt x="3290" y="1098"/>
                    </a:lnTo>
                    <a:lnTo>
                      <a:pt x="3268" y="1092"/>
                    </a:lnTo>
                    <a:lnTo>
                      <a:pt x="3268" y="1092"/>
                    </a:lnTo>
                    <a:lnTo>
                      <a:pt x="3246" y="1084"/>
                    </a:lnTo>
                    <a:lnTo>
                      <a:pt x="3236" y="1078"/>
                    </a:lnTo>
                    <a:lnTo>
                      <a:pt x="3232" y="1072"/>
                    </a:lnTo>
                    <a:lnTo>
                      <a:pt x="3230" y="1066"/>
                    </a:lnTo>
                    <a:lnTo>
                      <a:pt x="3226" y="1058"/>
                    </a:lnTo>
                    <a:lnTo>
                      <a:pt x="3216" y="1048"/>
                    </a:lnTo>
                    <a:lnTo>
                      <a:pt x="3198" y="1036"/>
                    </a:lnTo>
                    <a:lnTo>
                      <a:pt x="3166" y="1022"/>
                    </a:lnTo>
                    <a:lnTo>
                      <a:pt x="3166" y="1022"/>
                    </a:lnTo>
                    <a:lnTo>
                      <a:pt x="3146" y="1016"/>
                    </a:lnTo>
                    <a:lnTo>
                      <a:pt x="3130" y="1012"/>
                    </a:lnTo>
                    <a:lnTo>
                      <a:pt x="3114" y="1010"/>
                    </a:lnTo>
                    <a:lnTo>
                      <a:pt x="3102" y="1010"/>
                    </a:lnTo>
                    <a:lnTo>
                      <a:pt x="3090" y="1012"/>
                    </a:lnTo>
                    <a:lnTo>
                      <a:pt x="3080" y="1014"/>
                    </a:lnTo>
                    <a:lnTo>
                      <a:pt x="3064" y="1020"/>
                    </a:lnTo>
                    <a:lnTo>
                      <a:pt x="3052" y="1026"/>
                    </a:lnTo>
                    <a:lnTo>
                      <a:pt x="3046" y="1028"/>
                    </a:lnTo>
                    <a:lnTo>
                      <a:pt x="3044" y="1026"/>
                    </a:lnTo>
                    <a:lnTo>
                      <a:pt x="3042" y="1022"/>
                    </a:lnTo>
                    <a:lnTo>
                      <a:pt x="3040" y="1008"/>
                    </a:lnTo>
                    <a:lnTo>
                      <a:pt x="3040" y="1008"/>
                    </a:lnTo>
                    <a:lnTo>
                      <a:pt x="3040" y="992"/>
                    </a:lnTo>
                    <a:lnTo>
                      <a:pt x="3038" y="978"/>
                    </a:lnTo>
                    <a:lnTo>
                      <a:pt x="3032" y="962"/>
                    </a:lnTo>
                    <a:lnTo>
                      <a:pt x="3026" y="948"/>
                    </a:lnTo>
                    <a:lnTo>
                      <a:pt x="3024" y="938"/>
                    </a:lnTo>
                    <a:lnTo>
                      <a:pt x="3020" y="928"/>
                    </a:lnTo>
                    <a:lnTo>
                      <a:pt x="3020" y="928"/>
                    </a:lnTo>
                    <a:lnTo>
                      <a:pt x="3018" y="922"/>
                    </a:lnTo>
                    <a:lnTo>
                      <a:pt x="3016" y="918"/>
                    </a:lnTo>
                    <a:lnTo>
                      <a:pt x="3012" y="914"/>
                    </a:lnTo>
                    <a:lnTo>
                      <a:pt x="3008" y="914"/>
                    </a:lnTo>
                    <a:lnTo>
                      <a:pt x="2998" y="912"/>
                    </a:lnTo>
                    <a:lnTo>
                      <a:pt x="2986" y="912"/>
                    </a:lnTo>
                    <a:lnTo>
                      <a:pt x="2974" y="910"/>
                    </a:lnTo>
                    <a:lnTo>
                      <a:pt x="2968" y="908"/>
                    </a:lnTo>
                    <a:lnTo>
                      <a:pt x="2962" y="904"/>
                    </a:lnTo>
                    <a:lnTo>
                      <a:pt x="2958" y="898"/>
                    </a:lnTo>
                    <a:lnTo>
                      <a:pt x="2954" y="890"/>
                    </a:lnTo>
                    <a:lnTo>
                      <a:pt x="2950" y="882"/>
                    </a:lnTo>
                    <a:lnTo>
                      <a:pt x="2948" y="868"/>
                    </a:lnTo>
                    <a:lnTo>
                      <a:pt x="2948" y="868"/>
                    </a:lnTo>
                    <a:lnTo>
                      <a:pt x="2948" y="854"/>
                    </a:lnTo>
                    <a:lnTo>
                      <a:pt x="2948" y="840"/>
                    </a:lnTo>
                    <a:lnTo>
                      <a:pt x="2952" y="824"/>
                    </a:lnTo>
                    <a:lnTo>
                      <a:pt x="2956" y="808"/>
                    </a:lnTo>
                    <a:lnTo>
                      <a:pt x="2968" y="778"/>
                    </a:lnTo>
                    <a:lnTo>
                      <a:pt x="2982" y="750"/>
                    </a:lnTo>
                    <a:lnTo>
                      <a:pt x="2998" y="724"/>
                    </a:lnTo>
                    <a:lnTo>
                      <a:pt x="3014" y="706"/>
                    </a:lnTo>
                    <a:lnTo>
                      <a:pt x="3026" y="692"/>
                    </a:lnTo>
                    <a:lnTo>
                      <a:pt x="3030" y="690"/>
                    </a:lnTo>
                    <a:lnTo>
                      <a:pt x="3034" y="690"/>
                    </a:lnTo>
                    <a:lnTo>
                      <a:pt x="3034" y="690"/>
                    </a:lnTo>
                    <a:lnTo>
                      <a:pt x="3038" y="688"/>
                    </a:lnTo>
                    <a:lnTo>
                      <a:pt x="3042" y="684"/>
                    </a:lnTo>
                    <a:lnTo>
                      <a:pt x="3044" y="670"/>
                    </a:lnTo>
                    <a:lnTo>
                      <a:pt x="3048" y="662"/>
                    </a:lnTo>
                    <a:lnTo>
                      <a:pt x="3052" y="654"/>
                    </a:lnTo>
                    <a:lnTo>
                      <a:pt x="3060" y="648"/>
                    </a:lnTo>
                    <a:lnTo>
                      <a:pt x="3070" y="646"/>
                    </a:lnTo>
                    <a:lnTo>
                      <a:pt x="3070" y="646"/>
                    </a:lnTo>
                    <a:lnTo>
                      <a:pt x="3096" y="644"/>
                    </a:lnTo>
                    <a:lnTo>
                      <a:pt x="3106" y="640"/>
                    </a:lnTo>
                    <a:lnTo>
                      <a:pt x="3116" y="636"/>
                    </a:lnTo>
                    <a:lnTo>
                      <a:pt x="3120" y="630"/>
                    </a:lnTo>
                    <a:lnTo>
                      <a:pt x="3120" y="624"/>
                    </a:lnTo>
                    <a:lnTo>
                      <a:pt x="3116" y="614"/>
                    </a:lnTo>
                    <a:lnTo>
                      <a:pt x="3106" y="604"/>
                    </a:lnTo>
                    <a:lnTo>
                      <a:pt x="3106" y="604"/>
                    </a:lnTo>
                    <a:lnTo>
                      <a:pt x="3098" y="596"/>
                    </a:lnTo>
                    <a:lnTo>
                      <a:pt x="3098" y="594"/>
                    </a:lnTo>
                    <a:lnTo>
                      <a:pt x="3098" y="592"/>
                    </a:lnTo>
                    <a:lnTo>
                      <a:pt x="3104" y="590"/>
                    </a:lnTo>
                    <a:lnTo>
                      <a:pt x="3112" y="590"/>
                    </a:lnTo>
                    <a:lnTo>
                      <a:pt x="3124" y="590"/>
                    </a:lnTo>
                    <a:lnTo>
                      <a:pt x="3136" y="586"/>
                    </a:lnTo>
                    <a:lnTo>
                      <a:pt x="3140" y="584"/>
                    </a:lnTo>
                    <a:lnTo>
                      <a:pt x="3144" y="580"/>
                    </a:lnTo>
                    <a:lnTo>
                      <a:pt x="3148" y="576"/>
                    </a:lnTo>
                    <a:lnTo>
                      <a:pt x="3150" y="568"/>
                    </a:lnTo>
                    <a:lnTo>
                      <a:pt x="3150" y="568"/>
                    </a:lnTo>
                    <a:lnTo>
                      <a:pt x="3152" y="562"/>
                    </a:lnTo>
                    <a:lnTo>
                      <a:pt x="3154" y="558"/>
                    </a:lnTo>
                    <a:lnTo>
                      <a:pt x="3156" y="556"/>
                    </a:lnTo>
                    <a:lnTo>
                      <a:pt x="3158" y="556"/>
                    </a:lnTo>
                    <a:lnTo>
                      <a:pt x="3166" y="560"/>
                    </a:lnTo>
                    <a:lnTo>
                      <a:pt x="3176" y="566"/>
                    </a:lnTo>
                    <a:lnTo>
                      <a:pt x="3188" y="570"/>
                    </a:lnTo>
                    <a:lnTo>
                      <a:pt x="3194" y="572"/>
                    </a:lnTo>
                    <a:lnTo>
                      <a:pt x="3200" y="570"/>
                    </a:lnTo>
                    <a:lnTo>
                      <a:pt x="3206" y="568"/>
                    </a:lnTo>
                    <a:lnTo>
                      <a:pt x="3214" y="562"/>
                    </a:lnTo>
                    <a:lnTo>
                      <a:pt x="3220" y="554"/>
                    </a:lnTo>
                    <a:lnTo>
                      <a:pt x="3228" y="542"/>
                    </a:lnTo>
                    <a:lnTo>
                      <a:pt x="3228" y="542"/>
                    </a:lnTo>
                    <a:lnTo>
                      <a:pt x="3242" y="520"/>
                    </a:lnTo>
                    <a:lnTo>
                      <a:pt x="3252" y="506"/>
                    </a:lnTo>
                    <a:lnTo>
                      <a:pt x="3258" y="496"/>
                    </a:lnTo>
                    <a:lnTo>
                      <a:pt x="3260" y="492"/>
                    </a:lnTo>
                    <a:lnTo>
                      <a:pt x="3258" y="490"/>
                    </a:lnTo>
                    <a:lnTo>
                      <a:pt x="3256" y="488"/>
                    </a:lnTo>
                    <a:lnTo>
                      <a:pt x="3244" y="486"/>
                    </a:lnTo>
                    <a:lnTo>
                      <a:pt x="3228" y="484"/>
                    </a:lnTo>
                    <a:lnTo>
                      <a:pt x="3204" y="478"/>
                    </a:lnTo>
                    <a:lnTo>
                      <a:pt x="3204" y="478"/>
                    </a:lnTo>
                    <a:lnTo>
                      <a:pt x="3186" y="474"/>
                    </a:lnTo>
                    <a:lnTo>
                      <a:pt x="3176" y="470"/>
                    </a:lnTo>
                    <a:lnTo>
                      <a:pt x="3170" y="464"/>
                    </a:lnTo>
                    <a:lnTo>
                      <a:pt x="3164" y="460"/>
                    </a:lnTo>
                    <a:lnTo>
                      <a:pt x="3154" y="450"/>
                    </a:lnTo>
                    <a:lnTo>
                      <a:pt x="3144" y="444"/>
                    </a:lnTo>
                    <a:lnTo>
                      <a:pt x="3132" y="438"/>
                    </a:lnTo>
                    <a:lnTo>
                      <a:pt x="3132" y="438"/>
                    </a:lnTo>
                    <a:lnTo>
                      <a:pt x="3140" y="438"/>
                    </a:lnTo>
                    <a:lnTo>
                      <a:pt x="3148" y="438"/>
                    </a:lnTo>
                    <a:lnTo>
                      <a:pt x="3158" y="440"/>
                    </a:lnTo>
                    <a:lnTo>
                      <a:pt x="3166" y="442"/>
                    </a:lnTo>
                    <a:lnTo>
                      <a:pt x="3184" y="452"/>
                    </a:lnTo>
                    <a:lnTo>
                      <a:pt x="3202" y="462"/>
                    </a:lnTo>
                    <a:lnTo>
                      <a:pt x="3220" y="470"/>
                    </a:lnTo>
                    <a:lnTo>
                      <a:pt x="3230" y="472"/>
                    </a:lnTo>
                    <a:lnTo>
                      <a:pt x="3238" y="474"/>
                    </a:lnTo>
                    <a:lnTo>
                      <a:pt x="3246" y="474"/>
                    </a:lnTo>
                    <a:lnTo>
                      <a:pt x="3254" y="472"/>
                    </a:lnTo>
                    <a:lnTo>
                      <a:pt x="3262" y="466"/>
                    </a:lnTo>
                    <a:lnTo>
                      <a:pt x="3270" y="460"/>
                    </a:lnTo>
                    <a:lnTo>
                      <a:pt x="3270" y="460"/>
                    </a:lnTo>
                    <a:lnTo>
                      <a:pt x="3296" y="434"/>
                    </a:lnTo>
                    <a:lnTo>
                      <a:pt x="3302" y="426"/>
                    </a:lnTo>
                    <a:lnTo>
                      <a:pt x="3304" y="420"/>
                    </a:lnTo>
                    <a:lnTo>
                      <a:pt x="3304" y="416"/>
                    </a:lnTo>
                    <a:lnTo>
                      <a:pt x="3298" y="412"/>
                    </a:lnTo>
                    <a:lnTo>
                      <a:pt x="3278" y="402"/>
                    </a:lnTo>
                    <a:lnTo>
                      <a:pt x="3278" y="402"/>
                    </a:lnTo>
                    <a:lnTo>
                      <a:pt x="3270" y="394"/>
                    </a:lnTo>
                    <a:lnTo>
                      <a:pt x="3270" y="392"/>
                    </a:lnTo>
                    <a:lnTo>
                      <a:pt x="3270" y="390"/>
                    </a:lnTo>
                    <a:lnTo>
                      <a:pt x="3278" y="388"/>
                    </a:lnTo>
                    <a:lnTo>
                      <a:pt x="3288" y="388"/>
                    </a:lnTo>
                    <a:lnTo>
                      <a:pt x="3302" y="388"/>
                    </a:lnTo>
                    <a:lnTo>
                      <a:pt x="3316" y="390"/>
                    </a:lnTo>
                    <a:lnTo>
                      <a:pt x="3328" y="394"/>
                    </a:lnTo>
                    <a:lnTo>
                      <a:pt x="3336" y="400"/>
                    </a:lnTo>
                    <a:lnTo>
                      <a:pt x="3336" y="400"/>
                    </a:lnTo>
                    <a:lnTo>
                      <a:pt x="3346" y="410"/>
                    </a:lnTo>
                    <a:lnTo>
                      <a:pt x="3356" y="418"/>
                    </a:lnTo>
                    <a:lnTo>
                      <a:pt x="3366" y="426"/>
                    </a:lnTo>
                    <a:lnTo>
                      <a:pt x="3374" y="438"/>
                    </a:lnTo>
                    <a:lnTo>
                      <a:pt x="3374" y="438"/>
                    </a:lnTo>
                    <a:lnTo>
                      <a:pt x="3380" y="448"/>
                    </a:lnTo>
                    <a:lnTo>
                      <a:pt x="3388" y="452"/>
                    </a:lnTo>
                    <a:lnTo>
                      <a:pt x="3398" y="454"/>
                    </a:lnTo>
                    <a:lnTo>
                      <a:pt x="3410" y="452"/>
                    </a:lnTo>
                    <a:lnTo>
                      <a:pt x="3410" y="452"/>
                    </a:lnTo>
                    <a:lnTo>
                      <a:pt x="3412" y="450"/>
                    </a:lnTo>
                    <a:lnTo>
                      <a:pt x="3414" y="448"/>
                    </a:lnTo>
                    <a:lnTo>
                      <a:pt x="3412" y="444"/>
                    </a:lnTo>
                    <a:lnTo>
                      <a:pt x="3398" y="436"/>
                    </a:lnTo>
                    <a:lnTo>
                      <a:pt x="3392" y="432"/>
                    </a:lnTo>
                    <a:lnTo>
                      <a:pt x="3386" y="426"/>
                    </a:lnTo>
                    <a:lnTo>
                      <a:pt x="3384" y="424"/>
                    </a:lnTo>
                    <a:lnTo>
                      <a:pt x="3384" y="422"/>
                    </a:lnTo>
                    <a:lnTo>
                      <a:pt x="3386" y="418"/>
                    </a:lnTo>
                    <a:lnTo>
                      <a:pt x="3390" y="416"/>
                    </a:lnTo>
                    <a:lnTo>
                      <a:pt x="3390" y="416"/>
                    </a:lnTo>
                    <a:lnTo>
                      <a:pt x="3398" y="412"/>
                    </a:lnTo>
                    <a:lnTo>
                      <a:pt x="3404" y="406"/>
                    </a:lnTo>
                    <a:lnTo>
                      <a:pt x="3414" y="396"/>
                    </a:lnTo>
                    <a:lnTo>
                      <a:pt x="3426" y="388"/>
                    </a:lnTo>
                    <a:lnTo>
                      <a:pt x="3432" y="386"/>
                    </a:lnTo>
                    <a:lnTo>
                      <a:pt x="3438" y="386"/>
                    </a:lnTo>
                    <a:lnTo>
                      <a:pt x="3438" y="386"/>
                    </a:lnTo>
                    <a:lnTo>
                      <a:pt x="3444" y="386"/>
                    </a:lnTo>
                    <a:lnTo>
                      <a:pt x="3450" y="384"/>
                    </a:lnTo>
                    <a:lnTo>
                      <a:pt x="3456" y="380"/>
                    </a:lnTo>
                    <a:lnTo>
                      <a:pt x="3460" y="374"/>
                    </a:lnTo>
                    <a:lnTo>
                      <a:pt x="3468" y="364"/>
                    </a:lnTo>
                    <a:lnTo>
                      <a:pt x="3474" y="360"/>
                    </a:lnTo>
                    <a:lnTo>
                      <a:pt x="3478" y="360"/>
                    </a:lnTo>
                    <a:lnTo>
                      <a:pt x="3478" y="360"/>
                    </a:lnTo>
                    <a:lnTo>
                      <a:pt x="3484" y="358"/>
                    </a:lnTo>
                    <a:lnTo>
                      <a:pt x="3490" y="354"/>
                    </a:lnTo>
                    <a:lnTo>
                      <a:pt x="3492" y="348"/>
                    </a:lnTo>
                    <a:lnTo>
                      <a:pt x="3494" y="342"/>
                    </a:lnTo>
                    <a:lnTo>
                      <a:pt x="3492" y="334"/>
                    </a:lnTo>
                    <a:lnTo>
                      <a:pt x="3488" y="324"/>
                    </a:lnTo>
                    <a:lnTo>
                      <a:pt x="3482" y="316"/>
                    </a:lnTo>
                    <a:lnTo>
                      <a:pt x="3472" y="306"/>
                    </a:lnTo>
                    <a:lnTo>
                      <a:pt x="3472" y="306"/>
                    </a:lnTo>
                    <a:lnTo>
                      <a:pt x="3464" y="298"/>
                    </a:lnTo>
                    <a:lnTo>
                      <a:pt x="3460" y="292"/>
                    </a:lnTo>
                    <a:lnTo>
                      <a:pt x="3460" y="288"/>
                    </a:lnTo>
                    <a:lnTo>
                      <a:pt x="3462" y="284"/>
                    </a:lnTo>
                    <a:lnTo>
                      <a:pt x="3464" y="282"/>
                    </a:lnTo>
                    <a:lnTo>
                      <a:pt x="3466" y="278"/>
                    </a:lnTo>
                    <a:lnTo>
                      <a:pt x="3464" y="272"/>
                    </a:lnTo>
                    <a:lnTo>
                      <a:pt x="3458" y="266"/>
                    </a:lnTo>
                    <a:lnTo>
                      <a:pt x="3458" y="266"/>
                    </a:lnTo>
                    <a:lnTo>
                      <a:pt x="3452" y="260"/>
                    </a:lnTo>
                    <a:lnTo>
                      <a:pt x="3452" y="258"/>
                    </a:lnTo>
                    <a:lnTo>
                      <a:pt x="3452" y="258"/>
                    </a:lnTo>
                    <a:lnTo>
                      <a:pt x="3458" y="256"/>
                    </a:lnTo>
                    <a:lnTo>
                      <a:pt x="3466" y="256"/>
                    </a:lnTo>
                    <a:lnTo>
                      <a:pt x="3476" y="256"/>
                    </a:lnTo>
                    <a:lnTo>
                      <a:pt x="3484" y="254"/>
                    </a:lnTo>
                    <a:lnTo>
                      <a:pt x="3492" y="250"/>
                    </a:lnTo>
                    <a:lnTo>
                      <a:pt x="3494" y="248"/>
                    </a:lnTo>
                    <a:lnTo>
                      <a:pt x="3496" y="242"/>
                    </a:lnTo>
                    <a:lnTo>
                      <a:pt x="3496" y="242"/>
                    </a:lnTo>
                    <a:lnTo>
                      <a:pt x="3498" y="234"/>
                    </a:lnTo>
                    <a:lnTo>
                      <a:pt x="3496" y="230"/>
                    </a:lnTo>
                    <a:lnTo>
                      <a:pt x="3492" y="228"/>
                    </a:lnTo>
                    <a:lnTo>
                      <a:pt x="3488" y="226"/>
                    </a:lnTo>
                    <a:lnTo>
                      <a:pt x="3486" y="224"/>
                    </a:lnTo>
                    <a:lnTo>
                      <a:pt x="3484" y="222"/>
                    </a:lnTo>
                    <a:lnTo>
                      <a:pt x="3484" y="220"/>
                    </a:lnTo>
                    <a:lnTo>
                      <a:pt x="3490" y="214"/>
                    </a:lnTo>
                    <a:lnTo>
                      <a:pt x="3490" y="214"/>
                    </a:lnTo>
                    <a:lnTo>
                      <a:pt x="3492" y="206"/>
                    </a:lnTo>
                    <a:lnTo>
                      <a:pt x="3492" y="204"/>
                    </a:lnTo>
                    <a:lnTo>
                      <a:pt x="3486" y="202"/>
                    </a:lnTo>
                    <a:lnTo>
                      <a:pt x="3480" y="200"/>
                    </a:lnTo>
                    <a:lnTo>
                      <a:pt x="3472" y="198"/>
                    </a:lnTo>
                    <a:lnTo>
                      <a:pt x="3464" y="196"/>
                    </a:lnTo>
                    <a:lnTo>
                      <a:pt x="3458" y="192"/>
                    </a:lnTo>
                    <a:lnTo>
                      <a:pt x="3454" y="182"/>
                    </a:lnTo>
                    <a:lnTo>
                      <a:pt x="3454" y="182"/>
                    </a:lnTo>
                    <a:lnTo>
                      <a:pt x="3452" y="174"/>
                    </a:lnTo>
                    <a:lnTo>
                      <a:pt x="3446" y="170"/>
                    </a:lnTo>
                    <a:lnTo>
                      <a:pt x="3438" y="168"/>
                    </a:lnTo>
                    <a:lnTo>
                      <a:pt x="3428" y="168"/>
                    </a:lnTo>
                    <a:lnTo>
                      <a:pt x="3404" y="166"/>
                    </a:lnTo>
                    <a:lnTo>
                      <a:pt x="3392" y="164"/>
                    </a:lnTo>
                    <a:lnTo>
                      <a:pt x="3378" y="160"/>
                    </a:lnTo>
                    <a:lnTo>
                      <a:pt x="3378" y="160"/>
                    </a:lnTo>
                    <a:lnTo>
                      <a:pt x="3360" y="152"/>
                    </a:lnTo>
                    <a:lnTo>
                      <a:pt x="3356" y="152"/>
                    </a:lnTo>
                    <a:lnTo>
                      <a:pt x="3354" y="152"/>
                    </a:lnTo>
                    <a:lnTo>
                      <a:pt x="3348" y="156"/>
                    </a:lnTo>
                    <a:lnTo>
                      <a:pt x="3344" y="158"/>
                    </a:lnTo>
                    <a:lnTo>
                      <a:pt x="3334" y="158"/>
                    </a:lnTo>
                    <a:lnTo>
                      <a:pt x="3334" y="158"/>
                    </a:lnTo>
                    <a:lnTo>
                      <a:pt x="3326" y="160"/>
                    </a:lnTo>
                    <a:lnTo>
                      <a:pt x="3320" y="164"/>
                    </a:lnTo>
                    <a:lnTo>
                      <a:pt x="3318" y="172"/>
                    </a:lnTo>
                    <a:lnTo>
                      <a:pt x="3318" y="180"/>
                    </a:lnTo>
                    <a:lnTo>
                      <a:pt x="3322" y="190"/>
                    </a:lnTo>
                    <a:lnTo>
                      <a:pt x="3326" y="198"/>
                    </a:lnTo>
                    <a:lnTo>
                      <a:pt x="3330" y="206"/>
                    </a:lnTo>
                    <a:lnTo>
                      <a:pt x="3338" y="210"/>
                    </a:lnTo>
                    <a:lnTo>
                      <a:pt x="3338" y="210"/>
                    </a:lnTo>
                    <a:lnTo>
                      <a:pt x="3342" y="212"/>
                    </a:lnTo>
                    <a:lnTo>
                      <a:pt x="3346" y="216"/>
                    </a:lnTo>
                    <a:lnTo>
                      <a:pt x="3346" y="222"/>
                    </a:lnTo>
                    <a:lnTo>
                      <a:pt x="3344" y="226"/>
                    </a:lnTo>
                    <a:lnTo>
                      <a:pt x="3342" y="230"/>
                    </a:lnTo>
                    <a:lnTo>
                      <a:pt x="3338" y="232"/>
                    </a:lnTo>
                    <a:lnTo>
                      <a:pt x="3332" y="234"/>
                    </a:lnTo>
                    <a:lnTo>
                      <a:pt x="3326" y="234"/>
                    </a:lnTo>
                    <a:lnTo>
                      <a:pt x="3326" y="234"/>
                    </a:lnTo>
                    <a:lnTo>
                      <a:pt x="3322" y="236"/>
                    </a:lnTo>
                    <a:lnTo>
                      <a:pt x="3320" y="240"/>
                    </a:lnTo>
                    <a:lnTo>
                      <a:pt x="3318" y="256"/>
                    </a:lnTo>
                    <a:lnTo>
                      <a:pt x="3318" y="266"/>
                    </a:lnTo>
                    <a:lnTo>
                      <a:pt x="3316" y="278"/>
                    </a:lnTo>
                    <a:lnTo>
                      <a:pt x="3310" y="288"/>
                    </a:lnTo>
                    <a:lnTo>
                      <a:pt x="3300" y="296"/>
                    </a:lnTo>
                    <a:lnTo>
                      <a:pt x="3300" y="296"/>
                    </a:lnTo>
                    <a:lnTo>
                      <a:pt x="3292" y="302"/>
                    </a:lnTo>
                    <a:lnTo>
                      <a:pt x="3286" y="310"/>
                    </a:lnTo>
                    <a:lnTo>
                      <a:pt x="3284" y="316"/>
                    </a:lnTo>
                    <a:lnTo>
                      <a:pt x="3282" y="322"/>
                    </a:lnTo>
                    <a:lnTo>
                      <a:pt x="3280" y="328"/>
                    </a:lnTo>
                    <a:lnTo>
                      <a:pt x="3278" y="332"/>
                    </a:lnTo>
                    <a:lnTo>
                      <a:pt x="3274" y="338"/>
                    </a:lnTo>
                    <a:lnTo>
                      <a:pt x="3264" y="342"/>
                    </a:lnTo>
                    <a:lnTo>
                      <a:pt x="3264" y="342"/>
                    </a:lnTo>
                    <a:lnTo>
                      <a:pt x="3250" y="344"/>
                    </a:lnTo>
                    <a:lnTo>
                      <a:pt x="3246" y="344"/>
                    </a:lnTo>
                    <a:lnTo>
                      <a:pt x="3244" y="340"/>
                    </a:lnTo>
                    <a:lnTo>
                      <a:pt x="3238" y="330"/>
                    </a:lnTo>
                    <a:lnTo>
                      <a:pt x="3232" y="322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14" y="304"/>
                    </a:lnTo>
                    <a:lnTo>
                      <a:pt x="3210" y="298"/>
                    </a:lnTo>
                    <a:lnTo>
                      <a:pt x="3212" y="292"/>
                    </a:lnTo>
                    <a:lnTo>
                      <a:pt x="3216" y="288"/>
                    </a:lnTo>
                    <a:lnTo>
                      <a:pt x="3226" y="280"/>
                    </a:lnTo>
                    <a:lnTo>
                      <a:pt x="3232" y="276"/>
                    </a:lnTo>
                    <a:lnTo>
                      <a:pt x="3234" y="270"/>
                    </a:lnTo>
                    <a:lnTo>
                      <a:pt x="3234" y="270"/>
                    </a:lnTo>
                    <a:lnTo>
                      <a:pt x="3232" y="260"/>
                    </a:lnTo>
                    <a:lnTo>
                      <a:pt x="3228" y="248"/>
                    </a:lnTo>
                    <a:lnTo>
                      <a:pt x="3220" y="234"/>
                    </a:lnTo>
                    <a:lnTo>
                      <a:pt x="3212" y="220"/>
                    </a:lnTo>
                    <a:lnTo>
                      <a:pt x="3200" y="210"/>
                    </a:lnTo>
                    <a:lnTo>
                      <a:pt x="3190" y="202"/>
                    </a:lnTo>
                    <a:lnTo>
                      <a:pt x="3184" y="200"/>
                    </a:lnTo>
                    <a:lnTo>
                      <a:pt x="3178" y="200"/>
                    </a:lnTo>
                    <a:lnTo>
                      <a:pt x="3172" y="202"/>
                    </a:lnTo>
                    <a:lnTo>
                      <a:pt x="3168" y="206"/>
                    </a:lnTo>
                    <a:lnTo>
                      <a:pt x="3168" y="206"/>
                    </a:lnTo>
                    <a:lnTo>
                      <a:pt x="3158" y="216"/>
                    </a:lnTo>
                    <a:lnTo>
                      <a:pt x="3154" y="230"/>
                    </a:lnTo>
                    <a:lnTo>
                      <a:pt x="3148" y="254"/>
                    </a:lnTo>
                    <a:lnTo>
                      <a:pt x="3146" y="262"/>
                    </a:lnTo>
                    <a:lnTo>
                      <a:pt x="3142" y="268"/>
                    </a:lnTo>
                    <a:lnTo>
                      <a:pt x="3140" y="268"/>
                    </a:lnTo>
                    <a:lnTo>
                      <a:pt x="3138" y="268"/>
                    </a:lnTo>
                    <a:lnTo>
                      <a:pt x="3130" y="260"/>
                    </a:lnTo>
                    <a:lnTo>
                      <a:pt x="3130" y="260"/>
                    </a:lnTo>
                    <a:lnTo>
                      <a:pt x="3124" y="252"/>
                    </a:lnTo>
                    <a:lnTo>
                      <a:pt x="3122" y="246"/>
                    </a:lnTo>
                    <a:lnTo>
                      <a:pt x="3122" y="242"/>
                    </a:lnTo>
                    <a:lnTo>
                      <a:pt x="3124" y="238"/>
                    </a:lnTo>
                    <a:lnTo>
                      <a:pt x="3126" y="236"/>
                    </a:lnTo>
                    <a:lnTo>
                      <a:pt x="3128" y="232"/>
                    </a:lnTo>
                    <a:lnTo>
                      <a:pt x="3124" y="226"/>
                    </a:lnTo>
                    <a:lnTo>
                      <a:pt x="3118" y="216"/>
                    </a:lnTo>
                    <a:lnTo>
                      <a:pt x="3118" y="216"/>
                    </a:lnTo>
                    <a:lnTo>
                      <a:pt x="3112" y="208"/>
                    </a:lnTo>
                    <a:lnTo>
                      <a:pt x="3110" y="204"/>
                    </a:lnTo>
                    <a:lnTo>
                      <a:pt x="3110" y="202"/>
                    </a:lnTo>
                    <a:lnTo>
                      <a:pt x="3114" y="198"/>
                    </a:lnTo>
                    <a:lnTo>
                      <a:pt x="3120" y="194"/>
                    </a:lnTo>
                    <a:lnTo>
                      <a:pt x="3126" y="192"/>
                    </a:lnTo>
                    <a:lnTo>
                      <a:pt x="3128" y="190"/>
                    </a:lnTo>
                    <a:lnTo>
                      <a:pt x="3126" y="186"/>
                    </a:lnTo>
                    <a:lnTo>
                      <a:pt x="3116" y="180"/>
                    </a:lnTo>
                    <a:lnTo>
                      <a:pt x="3116" y="180"/>
                    </a:lnTo>
                    <a:lnTo>
                      <a:pt x="3104" y="174"/>
                    </a:lnTo>
                    <a:lnTo>
                      <a:pt x="3094" y="172"/>
                    </a:lnTo>
                    <a:lnTo>
                      <a:pt x="3088" y="172"/>
                    </a:lnTo>
                    <a:lnTo>
                      <a:pt x="3082" y="174"/>
                    </a:lnTo>
                    <a:lnTo>
                      <a:pt x="3076" y="176"/>
                    </a:lnTo>
                    <a:lnTo>
                      <a:pt x="3070" y="178"/>
                    </a:lnTo>
                    <a:lnTo>
                      <a:pt x="3064" y="176"/>
                    </a:lnTo>
                    <a:lnTo>
                      <a:pt x="3054" y="172"/>
                    </a:lnTo>
                    <a:lnTo>
                      <a:pt x="3054" y="172"/>
                    </a:lnTo>
                    <a:lnTo>
                      <a:pt x="3050" y="170"/>
                    </a:lnTo>
                    <a:lnTo>
                      <a:pt x="3048" y="168"/>
                    </a:lnTo>
                    <a:lnTo>
                      <a:pt x="3048" y="164"/>
                    </a:lnTo>
                    <a:lnTo>
                      <a:pt x="3048" y="162"/>
                    </a:lnTo>
                    <a:lnTo>
                      <a:pt x="3054" y="154"/>
                    </a:lnTo>
                    <a:lnTo>
                      <a:pt x="3062" y="148"/>
                    </a:lnTo>
                    <a:lnTo>
                      <a:pt x="3076" y="134"/>
                    </a:lnTo>
                    <a:lnTo>
                      <a:pt x="3080" y="130"/>
                    </a:lnTo>
                    <a:lnTo>
                      <a:pt x="3080" y="126"/>
                    </a:lnTo>
                    <a:lnTo>
                      <a:pt x="3078" y="124"/>
                    </a:lnTo>
                    <a:lnTo>
                      <a:pt x="3078" y="124"/>
                    </a:lnTo>
                    <a:lnTo>
                      <a:pt x="3064" y="114"/>
                    </a:lnTo>
                    <a:lnTo>
                      <a:pt x="3046" y="102"/>
                    </a:lnTo>
                    <a:lnTo>
                      <a:pt x="3038" y="94"/>
                    </a:lnTo>
                    <a:lnTo>
                      <a:pt x="3032" y="86"/>
                    </a:lnTo>
                    <a:lnTo>
                      <a:pt x="3028" y="78"/>
                    </a:lnTo>
                    <a:lnTo>
                      <a:pt x="3026" y="66"/>
                    </a:lnTo>
                    <a:lnTo>
                      <a:pt x="3026" y="66"/>
                    </a:lnTo>
                    <a:lnTo>
                      <a:pt x="3026" y="62"/>
                    </a:lnTo>
                    <a:lnTo>
                      <a:pt x="3026" y="56"/>
                    </a:lnTo>
                    <a:lnTo>
                      <a:pt x="3020" y="44"/>
                    </a:lnTo>
                    <a:lnTo>
                      <a:pt x="3010" y="34"/>
                    </a:lnTo>
                    <a:lnTo>
                      <a:pt x="2998" y="24"/>
                    </a:lnTo>
                    <a:lnTo>
                      <a:pt x="2986" y="14"/>
                    </a:lnTo>
                    <a:lnTo>
                      <a:pt x="2972" y="8"/>
                    </a:lnTo>
                    <a:lnTo>
                      <a:pt x="2960" y="2"/>
                    </a:lnTo>
                    <a:lnTo>
                      <a:pt x="2948" y="0"/>
                    </a:lnTo>
                    <a:lnTo>
                      <a:pt x="2948" y="0"/>
                    </a:lnTo>
                    <a:lnTo>
                      <a:pt x="2940" y="0"/>
                    </a:lnTo>
                    <a:lnTo>
                      <a:pt x="2936" y="2"/>
                    </a:lnTo>
                    <a:lnTo>
                      <a:pt x="2934" y="4"/>
                    </a:lnTo>
                    <a:lnTo>
                      <a:pt x="2932" y="8"/>
                    </a:lnTo>
                    <a:lnTo>
                      <a:pt x="2932" y="12"/>
                    </a:lnTo>
                    <a:lnTo>
                      <a:pt x="2928" y="16"/>
                    </a:lnTo>
                    <a:lnTo>
                      <a:pt x="2924" y="20"/>
                    </a:lnTo>
                    <a:lnTo>
                      <a:pt x="2916" y="22"/>
                    </a:lnTo>
                    <a:lnTo>
                      <a:pt x="2916" y="22"/>
                    </a:lnTo>
                    <a:lnTo>
                      <a:pt x="2908" y="26"/>
                    </a:lnTo>
                    <a:lnTo>
                      <a:pt x="2904" y="28"/>
                    </a:lnTo>
                    <a:lnTo>
                      <a:pt x="2902" y="30"/>
                    </a:lnTo>
                    <a:lnTo>
                      <a:pt x="2902" y="34"/>
                    </a:lnTo>
                    <a:lnTo>
                      <a:pt x="2902" y="38"/>
                    </a:lnTo>
                    <a:lnTo>
                      <a:pt x="2900" y="42"/>
                    </a:lnTo>
                    <a:lnTo>
                      <a:pt x="2894" y="46"/>
                    </a:lnTo>
                    <a:lnTo>
                      <a:pt x="2886" y="50"/>
                    </a:lnTo>
                    <a:lnTo>
                      <a:pt x="2886" y="50"/>
                    </a:lnTo>
                    <a:lnTo>
                      <a:pt x="2878" y="56"/>
                    </a:lnTo>
                    <a:lnTo>
                      <a:pt x="2876" y="62"/>
                    </a:lnTo>
                    <a:lnTo>
                      <a:pt x="2876" y="70"/>
                    </a:lnTo>
                    <a:lnTo>
                      <a:pt x="2878" y="80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86" y="114"/>
                    </a:lnTo>
                    <a:lnTo>
                      <a:pt x="2886" y="114"/>
                    </a:lnTo>
                    <a:lnTo>
                      <a:pt x="2884" y="128"/>
                    </a:lnTo>
                    <a:lnTo>
                      <a:pt x="2884" y="136"/>
                    </a:lnTo>
                    <a:lnTo>
                      <a:pt x="2886" y="142"/>
                    </a:lnTo>
                    <a:lnTo>
                      <a:pt x="2890" y="150"/>
                    </a:lnTo>
                    <a:lnTo>
                      <a:pt x="2898" y="156"/>
                    </a:lnTo>
                    <a:lnTo>
                      <a:pt x="2910" y="162"/>
                    </a:lnTo>
                    <a:lnTo>
                      <a:pt x="2924" y="168"/>
                    </a:lnTo>
                    <a:lnTo>
                      <a:pt x="2924" y="168"/>
                    </a:lnTo>
                    <a:lnTo>
                      <a:pt x="2940" y="172"/>
                    </a:lnTo>
                    <a:lnTo>
                      <a:pt x="2954" y="180"/>
                    </a:lnTo>
                    <a:lnTo>
                      <a:pt x="2964" y="186"/>
                    </a:lnTo>
                    <a:lnTo>
                      <a:pt x="2970" y="194"/>
                    </a:lnTo>
                    <a:lnTo>
                      <a:pt x="2974" y="202"/>
                    </a:lnTo>
                    <a:lnTo>
                      <a:pt x="2974" y="208"/>
                    </a:lnTo>
                    <a:lnTo>
                      <a:pt x="2972" y="214"/>
                    </a:lnTo>
                    <a:lnTo>
                      <a:pt x="2966" y="218"/>
                    </a:lnTo>
                    <a:lnTo>
                      <a:pt x="2966" y="218"/>
                    </a:lnTo>
                    <a:lnTo>
                      <a:pt x="2958" y="222"/>
                    </a:lnTo>
                    <a:lnTo>
                      <a:pt x="2954" y="226"/>
                    </a:lnTo>
                    <a:lnTo>
                      <a:pt x="2954" y="232"/>
                    </a:lnTo>
                    <a:lnTo>
                      <a:pt x="2956" y="234"/>
                    </a:lnTo>
                    <a:lnTo>
                      <a:pt x="2960" y="238"/>
                    </a:lnTo>
                    <a:lnTo>
                      <a:pt x="2966" y="238"/>
                    </a:lnTo>
                    <a:lnTo>
                      <a:pt x="2972" y="236"/>
                    </a:lnTo>
                    <a:lnTo>
                      <a:pt x="2980" y="234"/>
                    </a:lnTo>
                    <a:lnTo>
                      <a:pt x="2980" y="234"/>
                    </a:lnTo>
                    <a:lnTo>
                      <a:pt x="2986" y="230"/>
                    </a:lnTo>
                    <a:lnTo>
                      <a:pt x="2992" y="230"/>
                    </a:lnTo>
                    <a:lnTo>
                      <a:pt x="2996" y="232"/>
                    </a:lnTo>
                    <a:lnTo>
                      <a:pt x="2996" y="238"/>
                    </a:lnTo>
                    <a:lnTo>
                      <a:pt x="2994" y="246"/>
                    </a:lnTo>
                    <a:lnTo>
                      <a:pt x="2988" y="254"/>
                    </a:lnTo>
                    <a:lnTo>
                      <a:pt x="2980" y="262"/>
                    </a:lnTo>
                    <a:lnTo>
                      <a:pt x="2968" y="272"/>
                    </a:lnTo>
                    <a:lnTo>
                      <a:pt x="2968" y="272"/>
                    </a:lnTo>
                    <a:lnTo>
                      <a:pt x="2956" y="280"/>
                    </a:lnTo>
                    <a:lnTo>
                      <a:pt x="2946" y="282"/>
                    </a:lnTo>
                    <a:lnTo>
                      <a:pt x="2940" y="284"/>
                    </a:lnTo>
                    <a:lnTo>
                      <a:pt x="2934" y="282"/>
                    </a:lnTo>
                    <a:lnTo>
                      <a:pt x="2930" y="280"/>
                    </a:lnTo>
                    <a:lnTo>
                      <a:pt x="2928" y="282"/>
                    </a:lnTo>
                    <a:lnTo>
                      <a:pt x="2926" y="284"/>
                    </a:lnTo>
                    <a:lnTo>
                      <a:pt x="2922" y="290"/>
                    </a:lnTo>
                    <a:lnTo>
                      <a:pt x="2922" y="290"/>
                    </a:lnTo>
                    <a:lnTo>
                      <a:pt x="2920" y="300"/>
                    </a:lnTo>
                    <a:lnTo>
                      <a:pt x="2924" y="312"/>
                    </a:lnTo>
                    <a:lnTo>
                      <a:pt x="2930" y="334"/>
                    </a:lnTo>
                    <a:lnTo>
                      <a:pt x="2934" y="342"/>
                    </a:lnTo>
                    <a:lnTo>
                      <a:pt x="2934" y="348"/>
                    </a:lnTo>
                    <a:lnTo>
                      <a:pt x="2934" y="350"/>
                    </a:lnTo>
                    <a:lnTo>
                      <a:pt x="2930" y="348"/>
                    </a:lnTo>
                    <a:lnTo>
                      <a:pt x="2922" y="344"/>
                    </a:lnTo>
                    <a:lnTo>
                      <a:pt x="2922" y="344"/>
                    </a:lnTo>
                    <a:lnTo>
                      <a:pt x="2902" y="330"/>
                    </a:lnTo>
                    <a:lnTo>
                      <a:pt x="2896" y="326"/>
                    </a:lnTo>
                    <a:lnTo>
                      <a:pt x="2892" y="320"/>
                    </a:lnTo>
                    <a:lnTo>
                      <a:pt x="2892" y="316"/>
                    </a:lnTo>
                    <a:lnTo>
                      <a:pt x="2892" y="312"/>
                    </a:lnTo>
                    <a:lnTo>
                      <a:pt x="2896" y="298"/>
                    </a:lnTo>
                    <a:lnTo>
                      <a:pt x="2896" y="298"/>
                    </a:lnTo>
                    <a:lnTo>
                      <a:pt x="2900" y="286"/>
                    </a:lnTo>
                    <a:lnTo>
                      <a:pt x="2902" y="280"/>
                    </a:lnTo>
                    <a:lnTo>
                      <a:pt x="2900" y="276"/>
                    </a:lnTo>
                    <a:lnTo>
                      <a:pt x="2898" y="272"/>
                    </a:lnTo>
                    <a:lnTo>
                      <a:pt x="2892" y="270"/>
                    </a:lnTo>
                    <a:lnTo>
                      <a:pt x="2886" y="270"/>
                    </a:lnTo>
                    <a:lnTo>
                      <a:pt x="2876" y="270"/>
                    </a:lnTo>
                    <a:lnTo>
                      <a:pt x="2876" y="270"/>
                    </a:lnTo>
                    <a:lnTo>
                      <a:pt x="2866" y="270"/>
                    </a:lnTo>
                    <a:lnTo>
                      <a:pt x="2858" y="268"/>
                    </a:lnTo>
                    <a:lnTo>
                      <a:pt x="2844" y="260"/>
                    </a:lnTo>
                    <a:lnTo>
                      <a:pt x="2838" y="256"/>
                    </a:lnTo>
                    <a:lnTo>
                      <a:pt x="2830" y="254"/>
                    </a:lnTo>
                    <a:lnTo>
                      <a:pt x="2820" y="254"/>
                    </a:lnTo>
                    <a:lnTo>
                      <a:pt x="2810" y="258"/>
                    </a:lnTo>
                    <a:lnTo>
                      <a:pt x="2810" y="258"/>
                    </a:lnTo>
                    <a:lnTo>
                      <a:pt x="2800" y="264"/>
                    </a:lnTo>
                    <a:lnTo>
                      <a:pt x="2796" y="272"/>
                    </a:lnTo>
                    <a:lnTo>
                      <a:pt x="2796" y="278"/>
                    </a:lnTo>
                    <a:lnTo>
                      <a:pt x="2796" y="286"/>
                    </a:lnTo>
                    <a:lnTo>
                      <a:pt x="2798" y="292"/>
                    </a:lnTo>
                    <a:lnTo>
                      <a:pt x="2798" y="298"/>
                    </a:lnTo>
                    <a:lnTo>
                      <a:pt x="2794" y="304"/>
                    </a:lnTo>
                    <a:lnTo>
                      <a:pt x="2786" y="308"/>
                    </a:lnTo>
                    <a:lnTo>
                      <a:pt x="2786" y="308"/>
                    </a:lnTo>
                    <a:lnTo>
                      <a:pt x="2778" y="310"/>
                    </a:lnTo>
                    <a:lnTo>
                      <a:pt x="2772" y="308"/>
                    </a:lnTo>
                    <a:lnTo>
                      <a:pt x="2760" y="302"/>
                    </a:lnTo>
                    <a:lnTo>
                      <a:pt x="2752" y="300"/>
                    </a:lnTo>
                    <a:lnTo>
                      <a:pt x="2742" y="298"/>
                    </a:lnTo>
                    <a:lnTo>
                      <a:pt x="2726" y="298"/>
                    </a:lnTo>
                    <a:lnTo>
                      <a:pt x="2708" y="302"/>
                    </a:lnTo>
                    <a:lnTo>
                      <a:pt x="2708" y="302"/>
                    </a:lnTo>
                    <a:lnTo>
                      <a:pt x="2680" y="306"/>
                    </a:lnTo>
                    <a:lnTo>
                      <a:pt x="2658" y="306"/>
                    </a:lnTo>
                    <a:lnTo>
                      <a:pt x="2640" y="302"/>
                    </a:lnTo>
                    <a:lnTo>
                      <a:pt x="2626" y="298"/>
                    </a:lnTo>
                    <a:lnTo>
                      <a:pt x="2606" y="286"/>
                    </a:lnTo>
                    <a:lnTo>
                      <a:pt x="2598" y="284"/>
                    </a:lnTo>
                    <a:lnTo>
                      <a:pt x="2590" y="286"/>
                    </a:lnTo>
                    <a:lnTo>
                      <a:pt x="2590" y="286"/>
                    </a:lnTo>
                    <a:lnTo>
                      <a:pt x="2580" y="288"/>
                    </a:lnTo>
                    <a:lnTo>
                      <a:pt x="2572" y="288"/>
                    </a:lnTo>
                    <a:lnTo>
                      <a:pt x="2564" y="286"/>
                    </a:lnTo>
                    <a:lnTo>
                      <a:pt x="2556" y="282"/>
                    </a:lnTo>
                    <a:lnTo>
                      <a:pt x="2544" y="272"/>
                    </a:lnTo>
                    <a:lnTo>
                      <a:pt x="2532" y="260"/>
                    </a:lnTo>
                    <a:lnTo>
                      <a:pt x="2520" y="246"/>
                    </a:lnTo>
                    <a:lnTo>
                      <a:pt x="2510" y="234"/>
                    </a:lnTo>
                    <a:lnTo>
                      <a:pt x="2504" y="230"/>
                    </a:lnTo>
                    <a:lnTo>
                      <a:pt x="2498" y="226"/>
                    </a:lnTo>
                    <a:lnTo>
                      <a:pt x="2492" y="224"/>
                    </a:lnTo>
                    <a:lnTo>
                      <a:pt x="2486" y="224"/>
                    </a:lnTo>
                    <a:lnTo>
                      <a:pt x="2486" y="224"/>
                    </a:lnTo>
                    <a:lnTo>
                      <a:pt x="2456" y="230"/>
                    </a:lnTo>
                    <a:lnTo>
                      <a:pt x="2438" y="234"/>
                    </a:lnTo>
                    <a:lnTo>
                      <a:pt x="2422" y="240"/>
                    </a:lnTo>
                    <a:lnTo>
                      <a:pt x="2408" y="246"/>
                    </a:lnTo>
                    <a:lnTo>
                      <a:pt x="2398" y="252"/>
                    </a:lnTo>
                    <a:lnTo>
                      <a:pt x="2394" y="256"/>
                    </a:lnTo>
                    <a:lnTo>
                      <a:pt x="2392" y="262"/>
                    </a:lnTo>
                    <a:lnTo>
                      <a:pt x="2392" y="266"/>
                    </a:lnTo>
                    <a:lnTo>
                      <a:pt x="2394" y="270"/>
                    </a:lnTo>
                    <a:lnTo>
                      <a:pt x="2394" y="270"/>
                    </a:lnTo>
                    <a:lnTo>
                      <a:pt x="2398" y="274"/>
                    </a:lnTo>
                    <a:lnTo>
                      <a:pt x="2400" y="278"/>
                    </a:lnTo>
                    <a:lnTo>
                      <a:pt x="2406" y="280"/>
                    </a:lnTo>
                    <a:lnTo>
                      <a:pt x="2410" y="280"/>
                    </a:lnTo>
                    <a:lnTo>
                      <a:pt x="2420" y="278"/>
                    </a:lnTo>
                    <a:lnTo>
                      <a:pt x="2432" y="274"/>
                    </a:lnTo>
                    <a:lnTo>
                      <a:pt x="2456" y="264"/>
                    </a:lnTo>
                    <a:lnTo>
                      <a:pt x="2464" y="262"/>
                    </a:lnTo>
                    <a:lnTo>
                      <a:pt x="2468" y="262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4" y="266"/>
                    </a:lnTo>
                    <a:lnTo>
                      <a:pt x="2476" y="268"/>
                    </a:lnTo>
                    <a:lnTo>
                      <a:pt x="2472" y="272"/>
                    </a:lnTo>
                    <a:lnTo>
                      <a:pt x="2456" y="278"/>
                    </a:lnTo>
                    <a:lnTo>
                      <a:pt x="2436" y="286"/>
                    </a:lnTo>
                    <a:lnTo>
                      <a:pt x="2428" y="292"/>
                    </a:lnTo>
                    <a:lnTo>
                      <a:pt x="2422" y="298"/>
                    </a:lnTo>
                    <a:lnTo>
                      <a:pt x="2422" y="298"/>
                    </a:lnTo>
                    <a:lnTo>
                      <a:pt x="2422" y="304"/>
                    </a:lnTo>
                    <a:lnTo>
                      <a:pt x="2424" y="308"/>
                    </a:lnTo>
                    <a:lnTo>
                      <a:pt x="2428" y="320"/>
                    </a:lnTo>
                    <a:lnTo>
                      <a:pt x="2440" y="342"/>
                    </a:lnTo>
                    <a:lnTo>
                      <a:pt x="2444" y="350"/>
                    </a:lnTo>
                    <a:lnTo>
                      <a:pt x="2444" y="352"/>
                    </a:lnTo>
                    <a:lnTo>
                      <a:pt x="2444" y="354"/>
                    </a:lnTo>
                    <a:lnTo>
                      <a:pt x="2436" y="350"/>
                    </a:lnTo>
                    <a:lnTo>
                      <a:pt x="2418" y="340"/>
                    </a:lnTo>
                    <a:lnTo>
                      <a:pt x="2418" y="340"/>
                    </a:lnTo>
                    <a:lnTo>
                      <a:pt x="2398" y="326"/>
                    </a:lnTo>
                    <a:lnTo>
                      <a:pt x="2382" y="318"/>
                    </a:lnTo>
                    <a:lnTo>
                      <a:pt x="2364" y="310"/>
                    </a:lnTo>
                    <a:lnTo>
                      <a:pt x="2354" y="306"/>
                    </a:lnTo>
                    <a:lnTo>
                      <a:pt x="2348" y="302"/>
                    </a:lnTo>
                    <a:lnTo>
                      <a:pt x="2340" y="294"/>
                    </a:lnTo>
                    <a:lnTo>
                      <a:pt x="2340" y="294"/>
                    </a:lnTo>
                    <a:lnTo>
                      <a:pt x="2334" y="288"/>
                    </a:lnTo>
                    <a:lnTo>
                      <a:pt x="2330" y="286"/>
                    </a:lnTo>
                    <a:lnTo>
                      <a:pt x="2326" y="288"/>
                    </a:lnTo>
                    <a:lnTo>
                      <a:pt x="2320" y="290"/>
                    </a:lnTo>
                    <a:lnTo>
                      <a:pt x="2314" y="296"/>
                    </a:lnTo>
                    <a:lnTo>
                      <a:pt x="2304" y="300"/>
                    </a:lnTo>
                    <a:lnTo>
                      <a:pt x="2286" y="304"/>
                    </a:lnTo>
                    <a:lnTo>
                      <a:pt x="2262" y="308"/>
                    </a:lnTo>
                    <a:lnTo>
                      <a:pt x="2262" y="308"/>
                    </a:lnTo>
                    <a:lnTo>
                      <a:pt x="2206" y="308"/>
                    </a:lnTo>
                    <a:lnTo>
                      <a:pt x="2180" y="308"/>
                    </a:lnTo>
                    <a:lnTo>
                      <a:pt x="2156" y="306"/>
                    </a:lnTo>
                    <a:lnTo>
                      <a:pt x="2140" y="302"/>
                    </a:lnTo>
                    <a:lnTo>
                      <a:pt x="2128" y="298"/>
                    </a:lnTo>
                    <a:lnTo>
                      <a:pt x="2124" y="296"/>
                    </a:lnTo>
                    <a:lnTo>
                      <a:pt x="2124" y="292"/>
                    </a:lnTo>
                    <a:lnTo>
                      <a:pt x="2126" y="288"/>
                    </a:lnTo>
                    <a:lnTo>
                      <a:pt x="2130" y="284"/>
                    </a:lnTo>
                    <a:lnTo>
                      <a:pt x="2130" y="284"/>
                    </a:lnTo>
                    <a:lnTo>
                      <a:pt x="2142" y="278"/>
                    </a:lnTo>
                    <a:lnTo>
                      <a:pt x="2154" y="274"/>
                    </a:lnTo>
                    <a:lnTo>
                      <a:pt x="2172" y="272"/>
                    </a:lnTo>
                    <a:lnTo>
                      <a:pt x="2178" y="270"/>
                    </a:lnTo>
                    <a:lnTo>
                      <a:pt x="2180" y="268"/>
                    </a:lnTo>
                    <a:lnTo>
                      <a:pt x="2178" y="264"/>
                    </a:lnTo>
                    <a:lnTo>
                      <a:pt x="2170" y="256"/>
                    </a:lnTo>
                    <a:lnTo>
                      <a:pt x="2170" y="256"/>
                    </a:lnTo>
                    <a:lnTo>
                      <a:pt x="2154" y="240"/>
                    </a:lnTo>
                    <a:lnTo>
                      <a:pt x="2144" y="232"/>
                    </a:lnTo>
                    <a:lnTo>
                      <a:pt x="2134" y="228"/>
                    </a:lnTo>
                    <a:lnTo>
                      <a:pt x="2124" y="222"/>
                    </a:lnTo>
                    <a:lnTo>
                      <a:pt x="2110" y="220"/>
                    </a:lnTo>
                    <a:lnTo>
                      <a:pt x="2096" y="220"/>
                    </a:lnTo>
                    <a:lnTo>
                      <a:pt x="2080" y="220"/>
                    </a:lnTo>
                    <a:lnTo>
                      <a:pt x="2080" y="220"/>
                    </a:lnTo>
                    <a:lnTo>
                      <a:pt x="2064" y="222"/>
                    </a:lnTo>
                    <a:lnTo>
                      <a:pt x="2046" y="220"/>
                    </a:lnTo>
                    <a:lnTo>
                      <a:pt x="2030" y="218"/>
                    </a:lnTo>
                    <a:lnTo>
                      <a:pt x="2014" y="212"/>
                    </a:lnTo>
                    <a:lnTo>
                      <a:pt x="1982" y="202"/>
                    </a:lnTo>
                    <a:lnTo>
                      <a:pt x="1948" y="194"/>
                    </a:lnTo>
                    <a:lnTo>
                      <a:pt x="1948" y="194"/>
                    </a:lnTo>
                    <a:lnTo>
                      <a:pt x="1932" y="190"/>
                    </a:lnTo>
                    <a:lnTo>
                      <a:pt x="1918" y="184"/>
                    </a:lnTo>
                    <a:lnTo>
                      <a:pt x="1890" y="172"/>
                    </a:lnTo>
                    <a:lnTo>
                      <a:pt x="1876" y="166"/>
                    </a:lnTo>
                    <a:lnTo>
                      <a:pt x="1862" y="160"/>
                    </a:lnTo>
                    <a:lnTo>
                      <a:pt x="1848" y="158"/>
                    </a:lnTo>
                    <a:lnTo>
                      <a:pt x="1832" y="158"/>
                    </a:lnTo>
                    <a:lnTo>
                      <a:pt x="1832" y="158"/>
                    </a:lnTo>
                    <a:lnTo>
                      <a:pt x="1820" y="160"/>
                    </a:lnTo>
                    <a:lnTo>
                      <a:pt x="1812" y="164"/>
                    </a:lnTo>
                    <a:lnTo>
                      <a:pt x="1808" y="170"/>
                    </a:lnTo>
                    <a:lnTo>
                      <a:pt x="1806" y="176"/>
                    </a:lnTo>
                    <a:lnTo>
                      <a:pt x="1804" y="182"/>
                    </a:lnTo>
                    <a:lnTo>
                      <a:pt x="1800" y="186"/>
                    </a:lnTo>
                    <a:lnTo>
                      <a:pt x="1792" y="188"/>
                    </a:lnTo>
                    <a:lnTo>
                      <a:pt x="1780" y="188"/>
                    </a:lnTo>
                    <a:lnTo>
                      <a:pt x="1780" y="188"/>
                    </a:lnTo>
                    <a:lnTo>
                      <a:pt x="1774" y="186"/>
                    </a:lnTo>
                    <a:lnTo>
                      <a:pt x="1768" y="184"/>
                    </a:lnTo>
                    <a:lnTo>
                      <a:pt x="1764" y="180"/>
                    </a:lnTo>
                    <a:lnTo>
                      <a:pt x="1762" y="176"/>
                    </a:lnTo>
                    <a:lnTo>
                      <a:pt x="1760" y="166"/>
                    </a:lnTo>
                    <a:lnTo>
                      <a:pt x="1760" y="156"/>
                    </a:lnTo>
                    <a:lnTo>
                      <a:pt x="1760" y="146"/>
                    </a:lnTo>
                    <a:lnTo>
                      <a:pt x="1758" y="138"/>
                    </a:lnTo>
                    <a:lnTo>
                      <a:pt x="1756" y="136"/>
                    </a:lnTo>
                    <a:lnTo>
                      <a:pt x="1750" y="134"/>
                    </a:lnTo>
                    <a:lnTo>
                      <a:pt x="1744" y="134"/>
                    </a:lnTo>
                    <a:lnTo>
                      <a:pt x="1736" y="134"/>
                    </a:lnTo>
                    <a:lnTo>
                      <a:pt x="1736" y="134"/>
                    </a:lnTo>
                    <a:lnTo>
                      <a:pt x="1732" y="136"/>
                    </a:lnTo>
                    <a:lnTo>
                      <a:pt x="1730" y="140"/>
                    </a:lnTo>
                    <a:lnTo>
                      <a:pt x="1726" y="148"/>
                    </a:lnTo>
                    <a:lnTo>
                      <a:pt x="1724" y="172"/>
                    </a:lnTo>
                    <a:lnTo>
                      <a:pt x="1720" y="182"/>
                    </a:lnTo>
                    <a:lnTo>
                      <a:pt x="1718" y="186"/>
                    </a:lnTo>
                    <a:lnTo>
                      <a:pt x="1716" y="190"/>
                    </a:lnTo>
                    <a:lnTo>
                      <a:pt x="1712" y="190"/>
                    </a:lnTo>
                    <a:lnTo>
                      <a:pt x="1706" y="190"/>
                    </a:lnTo>
                    <a:lnTo>
                      <a:pt x="1698" y="188"/>
                    </a:lnTo>
                    <a:lnTo>
                      <a:pt x="1688" y="184"/>
                    </a:lnTo>
                    <a:lnTo>
                      <a:pt x="1688" y="184"/>
                    </a:lnTo>
                    <a:lnTo>
                      <a:pt x="1684" y="182"/>
                    </a:lnTo>
                    <a:lnTo>
                      <a:pt x="1678" y="176"/>
                    </a:lnTo>
                    <a:lnTo>
                      <a:pt x="1668" y="162"/>
                    </a:lnTo>
                    <a:lnTo>
                      <a:pt x="1650" y="132"/>
                    </a:lnTo>
                    <a:lnTo>
                      <a:pt x="1640" y="116"/>
                    </a:lnTo>
                    <a:lnTo>
                      <a:pt x="1630" y="106"/>
                    </a:lnTo>
                    <a:lnTo>
                      <a:pt x="1624" y="104"/>
                    </a:lnTo>
                    <a:lnTo>
                      <a:pt x="1620" y="102"/>
                    </a:lnTo>
                    <a:lnTo>
                      <a:pt x="1614" y="102"/>
                    </a:lnTo>
                    <a:lnTo>
                      <a:pt x="1608" y="106"/>
                    </a:lnTo>
                    <a:lnTo>
                      <a:pt x="1608" y="106"/>
                    </a:lnTo>
                    <a:lnTo>
                      <a:pt x="1600" y="114"/>
                    </a:lnTo>
                    <a:lnTo>
                      <a:pt x="1598" y="116"/>
                    </a:lnTo>
                    <a:lnTo>
                      <a:pt x="1600" y="118"/>
                    </a:lnTo>
                    <a:lnTo>
                      <a:pt x="1604" y="120"/>
                    </a:lnTo>
                    <a:lnTo>
                      <a:pt x="1610" y="122"/>
                    </a:lnTo>
                    <a:lnTo>
                      <a:pt x="1616" y="124"/>
                    </a:lnTo>
                    <a:lnTo>
                      <a:pt x="1616" y="126"/>
                    </a:lnTo>
                    <a:lnTo>
                      <a:pt x="1616" y="130"/>
                    </a:lnTo>
                    <a:lnTo>
                      <a:pt x="1610" y="138"/>
                    </a:lnTo>
                    <a:lnTo>
                      <a:pt x="1592" y="150"/>
                    </a:lnTo>
                    <a:lnTo>
                      <a:pt x="1592" y="150"/>
                    </a:lnTo>
                    <a:lnTo>
                      <a:pt x="1574" y="160"/>
                    </a:lnTo>
                    <a:lnTo>
                      <a:pt x="1572" y="160"/>
                    </a:lnTo>
                    <a:lnTo>
                      <a:pt x="1570" y="158"/>
                    </a:lnTo>
                    <a:lnTo>
                      <a:pt x="1568" y="156"/>
                    </a:lnTo>
                    <a:lnTo>
                      <a:pt x="1560" y="156"/>
                    </a:lnTo>
                    <a:lnTo>
                      <a:pt x="1546" y="160"/>
                    </a:lnTo>
                    <a:lnTo>
                      <a:pt x="1522" y="168"/>
                    </a:lnTo>
                    <a:lnTo>
                      <a:pt x="1522" y="168"/>
                    </a:lnTo>
                    <a:lnTo>
                      <a:pt x="1482" y="180"/>
                    </a:lnTo>
                    <a:lnTo>
                      <a:pt x="1476" y="182"/>
                    </a:lnTo>
                    <a:lnTo>
                      <a:pt x="1476" y="180"/>
                    </a:lnTo>
                    <a:lnTo>
                      <a:pt x="1476" y="180"/>
                    </a:lnTo>
                    <a:lnTo>
                      <a:pt x="1494" y="168"/>
                    </a:lnTo>
                    <a:lnTo>
                      <a:pt x="1526" y="152"/>
                    </a:lnTo>
                    <a:lnTo>
                      <a:pt x="1526" y="152"/>
                    </a:lnTo>
                    <a:lnTo>
                      <a:pt x="1552" y="140"/>
                    </a:lnTo>
                    <a:lnTo>
                      <a:pt x="1558" y="136"/>
                    </a:lnTo>
                    <a:lnTo>
                      <a:pt x="1560" y="132"/>
                    </a:lnTo>
                    <a:lnTo>
                      <a:pt x="1560" y="132"/>
                    </a:lnTo>
                    <a:lnTo>
                      <a:pt x="1556" y="132"/>
                    </a:lnTo>
                    <a:lnTo>
                      <a:pt x="1538" y="134"/>
                    </a:lnTo>
                    <a:lnTo>
                      <a:pt x="1538" y="134"/>
                    </a:lnTo>
                    <a:lnTo>
                      <a:pt x="1530" y="136"/>
                    </a:lnTo>
                    <a:lnTo>
                      <a:pt x="1522" y="134"/>
                    </a:lnTo>
                    <a:lnTo>
                      <a:pt x="1510" y="134"/>
                    </a:lnTo>
                    <a:lnTo>
                      <a:pt x="1506" y="134"/>
                    </a:lnTo>
                    <a:lnTo>
                      <a:pt x="1498" y="136"/>
                    </a:lnTo>
                    <a:lnTo>
                      <a:pt x="1488" y="140"/>
                    </a:lnTo>
                    <a:lnTo>
                      <a:pt x="1474" y="148"/>
                    </a:lnTo>
                    <a:lnTo>
                      <a:pt x="1474" y="148"/>
                    </a:lnTo>
                    <a:lnTo>
                      <a:pt x="1462" y="156"/>
                    </a:lnTo>
                    <a:lnTo>
                      <a:pt x="1454" y="160"/>
                    </a:lnTo>
                    <a:lnTo>
                      <a:pt x="1448" y="160"/>
                    </a:lnTo>
                    <a:lnTo>
                      <a:pt x="1442" y="162"/>
                    </a:lnTo>
                    <a:lnTo>
                      <a:pt x="1438" y="162"/>
                    </a:lnTo>
                    <a:lnTo>
                      <a:pt x="1432" y="164"/>
                    </a:lnTo>
                    <a:lnTo>
                      <a:pt x="1422" y="168"/>
                    </a:lnTo>
                    <a:lnTo>
                      <a:pt x="1406" y="178"/>
                    </a:lnTo>
                    <a:lnTo>
                      <a:pt x="1406" y="178"/>
                    </a:lnTo>
                    <a:lnTo>
                      <a:pt x="1378" y="198"/>
                    </a:lnTo>
                    <a:lnTo>
                      <a:pt x="1358" y="210"/>
                    </a:lnTo>
                    <a:lnTo>
                      <a:pt x="1352" y="214"/>
                    </a:lnTo>
                    <a:lnTo>
                      <a:pt x="1350" y="218"/>
                    </a:lnTo>
                    <a:lnTo>
                      <a:pt x="1350" y="224"/>
                    </a:lnTo>
                    <a:lnTo>
                      <a:pt x="1352" y="230"/>
                    </a:lnTo>
                    <a:lnTo>
                      <a:pt x="1352" y="230"/>
                    </a:lnTo>
                    <a:lnTo>
                      <a:pt x="1352" y="234"/>
                    </a:lnTo>
                    <a:lnTo>
                      <a:pt x="1352" y="236"/>
                    </a:lnTo>
                    <a:lnTo>
                      <a:pt x="1340" y="232"/>
                    </a:lnTo>
                    <a:lnTo>
                      <a:pt x="1332" y="230"/>
                    </a:lnTo>
                    <a:lnTo>
                      <a:pt x="1324" y="228"/>
                    </a:lnTo>
                    <a:lnTo>
                      <a:pt x="1316" y="230"/>
                    </a:lnTo>
                    <a:lnTo>
                      <a:pt x="1308" y="232"/>
                    </a:lnTo>
                    <a:lnTo>
                      <a:pt x="1308" y="232"/>
                    </a:lnTo>
                    <a:lnTo>
                      <a:pt x="1300" y="236"/>
                    </a:lnTo>
                    <a:lnTo>
                      <a:pt x="1296" y="236"/>
                    </a:lnTo>
                    <a:lnTo>
                      <a:pt x="1294" y="236"/>
                    </a:lnTo>
                    <a:lnTo>
                      <a:pt x="1290" y="232"/>
                    </a:lnTo>
                    <a:lnTo>
                      <a:pt x="1286" y="228"/>
                    </a:lnTo>
                    <a:lnTo>
                      <a:pt x="1280" y="226"/>
                    </a:lnTo>
                    <a:lnTo>
                      <a:pt x="1270" y="224"/>
                    </a:lnTo>
                    <a:lnTo>
                      <a:pt x="1258" y="222"/>
                    </a:lnTo>
                    <a:lnTo>
                      <a:pt x="1258" y="222"/>
                    </a:lnTo>
                    <a:lnTo>
                      <a:pt x="1236" y="220"/>
                    </a:lnTo>
                    <a:lnTo>
                      <a:pt x="1216" y="214"/>
                    </a:lnTo>
                    <a:lnTo>
                      <a:pt x="1198" y="206"/>
                    </a:lnTo>
                    <a:lnTo>
                      <a:pt x="1178" y="196"/>
                    </a:lnTo>
                    <a:lnTo>
                      <a:pt x="1160" y="186"/>
                    </a:lnTo>
                    <a:lnTo>
                      <a:pt x="1138" y="178"/>
                    </a:lnTo>
                    <a:lnTo>
                      <a:pt x="1114" y="172"/>
                    </a:lnTo>
                    <a:lnTo>
                      <a:pt x="1102" y="172"/>
                    </a:lnTo>
                    <a:lnTo>
                      <a:pt x="1088" y="172"/>
                    </a:lnTo>
                    <a:lnTo>
                      <a:pt x="1088" y="172"/>
                    </a:lnTo>
                    <a:lnTo>
                      <a:pt x="1074" y="170"/>
                    </a:lnTo>
                    <a:lnTo>
                      <a:pt x="1062" y="168"/>
                    </a:lnTo>
                    <a:lnTo>
                      <a:pt x="1052" y="162"/>
                    </a:lnTo>
                    <a:lnTo>
                      <a:pt x="1044" y="158"/>
                    </a:lnTo>
                    <a:lnTo>
                      <a:pt x="1036" y="152"/>
                    </a:lnTo>
                    <a:lnTo>
                      <a:pt x="1026" y="146"/>
                    </a:lnTo>
                    <a:lnTo>
                      <a:pt x="1014" y="142"/>
                    </a:lnTo>
                    <a:lnTo>
                      <a:pt x="998" y="140"/>
                    </a:lnTo>
                    <a:lnTo>
                      <a:pt x="998" y="140"/>
                    </a:lnTo>
                    <a:lnTo>
                      <a:pt x="982" y="138"/>
                    </a:lnTo>
                    <a:lnTo>
                      <a:pt x="970" y="140"/>
                    </a:lnTo>
                    <a:lnTo>
                      <a:pt x="950" y="144"/>
                    </a:lnTo>
                    <a:lnTo>
                      <a:pt x="940" y="146"/>
                    </a:lnTo>
                    <a:lnTo>
                      <a:pt x="932" y="146"/>
                    </a:lnTo>
                    <a:lnTo>
                      <a:pt x="922" y="146"/>
                    </a:lnTo>
                    <a:lnTo>
                      <a:pt x="912" y="142"/>
                    </a:lnTo>
                    <a:lnTo>
                      <a:pt x="912" y="142"/>
                    </a:lnTo>
                    <a:lnTo>
                      <a:pt x="898" y="138"/>
                    </a:lnTo>
                    <a:lnTo>
                      <a:pt x="884" y="134"/>
                    </a:lnTo>
                    <a:lnTo>
                      <a:pt x="852" y="132"/>
                    </a:lnTo>
                    <a:lnTo>
                      <a:pt x="816" y="128"/>
                    </a:lnTo>
                    <a:lnTo>
                      <a:pt x="798" y="122"/>
                    </a:lnTo>
                    <a:lnTo>
                      <a:pt x="778" y="116"/>
                    </a:lnTo>
                    <a:lnTo>
                      <a:pt x="778" y="116"/>
                    </a:lnTo>
                    <a:lnTo>
                      <a:pt x="758" y="110"/>
                    </a:lnTo>
                    <a:lnTo>
                      <a:pt x="744" y="108"/>
                    </a:lnTo>
                    <a:lnTo>
                      <a:pt x="732" y="108"/>
                    </a:lnTo>
                    <a:lnTo>
                      <a:pt x="722" y="110"/>
                    </a:lnTo>
                    <a:lnTo>
                      <a:pt x="710" y="114"/>
                    </a:lnTo>
                    <a:lnTo>
                      <a:pt x="698" y="116"/>
                    </a:lnTo>
                    <a:lnTo>
                      <a:pt x="682" y="114"/>
                    </a:lnTo>
                    <a:lnTo>
                      <a:pt x="664" y="110"/>
                    </a:lnTo>
                    <a:lnTo>
                      <a:pt x="664" y="110"/>
                    </a:lnTo>
                    <a:lnTo>
                      <a:pt x="648" y="104"/>
                    </a:lnTo>
                    <a:lnTo>
                      <a:pt x="640" y="98"/>
                    </a:lnTo>
                    <a:lnTo>
                      <a:pt x="636" y="94"/>
                    </a:lnTo>
                    <a:lnTo>
                      <a:pt x="636" y="90"/>
                    </a:lnTo>
                    <a:lnTo>
                      <a:pt x="634" y="86"/>
                    </a:lnTo>
                    <a:lnTo>
                      <a:pt x="630" y="82"/>
                    </a:lnTo>
                    <a:lnTo>
                      <a:pt x="622" y="82"/>
                    </a:lnTo>
                    <a:lnTo>
                      <a:pt x="604" y="80"/>
                    </a:lnTo>
                    <a:lnTo>
                      <a:pt x="604" y="80"/>
                    </a:lnTo>
                    <a:lnTo>
                      <a:pt x="572" y="82"/>
                    </a:lnTo>
                    <a:lnTo>
                      <a:pt x="556" y="82"/>
                    </a:lnTo>
                    <a:lnTo>
                      <a:pt x="552" y="82"/>
                    </a:lnTo>
                    <a:lnTo>
                      <a:pt x="548" y="80"/>
                    </a:lnTo>
                    <a:lnTo>
                      <a:pt x="540" y="72"/>
                    </a:lnTo>
                    <a:lnTo>
                      <a:pt x="540" y="72"/>
                    </a:lnTo>
                    <a:lnTo>
                      <a:pt x="534" y="66"/>
                    </a:lnTo>
                    <a:lnTo>
                      <a:pt x="528" y="66"/>
                    </a:lnTo>
                    <a:lnTo>
                      <a:pt x="524" y="66"/>
                    </a:lnTo>
                    <a:lnTo>
                      <a:pt x="518" y="68"/>
                    </a:lnTo>
                    <a:lnTo>
                      <a:pt x="510" y="70"/>
                    </a:lnTo>
                    <a:lnTo>
                      <a:pt x="506" y="70"/>
                    </a:lnTo>
                    <a:lnTo>
                      <a:pt x="500" y="66"/>
                    </a:lnTo>
                    <a:lnTo>
                      <a:pt x="500" y="66"/>
                    </a:lnTo>
                    <a:lnTo>
                      <a:pt x="488" y="56"/>
                    </a:lnTo>
                    <a:lnTo>
                      <a:pt x="482" y="52"/>
                    </a:lnTo>
                    <a:lnTo>
                      <a:pt x="474" y="50"/>
                    </a:lnTo>
                    <a:lnTo>
                      <a:pt x="466" y="50"/>
                    </a:lnTo>
                    <a:lnTo>
                      <a:pt x="456" y="52"/>
                    </a:lnTo>
                    <a:lnTo>
                      <a:pt x="444" y="58"/>
                    </a:lnTo>
                    <a:lnTo>
                      <a:pt x="432" y="68"/>
                    </a:lnTo>
                    <a:lnTo>
                      <a:pt x="432" y="68"/>
                    </a:lnTo>
                    <a:lnTo>
                      <a:pt x="418" y="78"/>
                    </a:lnTo>
                    <a:lnTo>
                      <a:pt x="404" y="82"/>
                    </a:lnTo>
                    <a:lnTo>
                      <a:pt x="392" y="84"/>
                    </a:lnTo>
                    <a:lnTo>
                      <a:pt x="378" y="84"/>
                    </a:lnTo>
                    <a:lnTo>
                      <a:pt x="364" y="84"/>
                    </a:lnTo>
                    <a:lnTo>
                      <a:pt x="348" y="86"/>
                    </a:lnTo>
                    <a:lnTo>
                      <a:pt x="330" y="94"/>
                    </a:lnTo>
                    <a:lnTo>
                      <a:pt x="310" y="106"/>
                    </a:lnTo>
                    <a:lnTo>
                      <a:pt x="310" y="106"/>
                    </a:lnTo>
                    <a:lnTo>
                      <a:pt x="300" y="114"/>
                    </a:lnTo>
                    <a:lnTo>
                      <a:pt x="290" y="120"/>
                    </a:lnTo>
                    <a:lnTo>
                      <a:pt x="282" y="122"/>
                    </a:lnTo>
                    <a:lnTo>
                      <a:pt x="274" y="124"/>
                    </a:lnTo>
                    <a:lnTo>
                      <a:pt x="260" y="126"/>
                    </a:lnTo>
                    <a:lnTo>
                      <a:pt x="250" y="124"/>
                    </a:lnTo>
                    <a:lnTo>
                      <a:pt x="240" y="124"/>
                    </a:lnTo>
                    <a:lnTo>
                      <a:pt x="236" y="124"/>
                    </a:lnTo>
                    <a:lnTo>
                      <a:pt x="230" y="126"/>
                    </a:lnTo>
                    <a:lnTo>
                      <a:pt x="226" y="130"/>
                    </a:lnTo>
                    <a:lnTo>
                      <a:pt x="222" y="134"/>
                    </a:lnTo>
                    <a:lnTo>
                      <a:pt x="212" y="152"/>
                    </a:lnTo>
                    <a:lnTo>
                      <a:pt x="212" y="152"/>
                    </a:lnTo>
                    <a:lnTo>
                      <a:pt x="202" y="172"/>
                    </a:lnTo>
                    <a:lnTo>
                      <a:pt x="192" y="188"/>
                    </a:lnTo>
                    <a:lnTo>
                      <a:pt x="182" y="202"/>
                    </a:lnTo>
                    <a:lnTo>
                      <a:pt x="172" y="212"/>
                    </a:lnTo>
                    <a:lnTo>
                      <a:pt x="158" y="220"/>
                    </a:lnTo>
                    <a:lnTo>
                      <a:pt x="142" y="224"/>
                    </a:lnTo>
                    <a:lnTo>
                      <a:pt x="122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84" y="230"/>
                    </a:lnTo>
                    <a:lnTo>
                      <a:pt x="78" y="232"/>
                    </a:lnTo>
                    <a:lnTo>
                      <a:pt x="74" y="236"/>
                    </a:lnTo>
                    <a:lnTo>
                      <a:pt x="74" y="240"/>
                    </a:lnTo>
                    <a:lnTo>
                      <a:pt x="74" y="244"/>
                    </a:lnTo>
                    <a:lnTo>
                      <a:pt x="72" y="250"/>
                    </a:lnTo>
                    <a:lnTo>
                      <a:pt x="66" y="254"/>
                    </a:lnTo>
                    <a:lnTo>
                      <a:pt x="58" y="258"/>
                    </a:lnTo>
                    <a:lnTo>
                      <a:pt x="58" y="258"/>
                    </a:lnTo>
                    <a:lnTo>
                      <a:pt x="54" y="260"/>
                    </a:lnTo>
                    <a:lnTo>
                      <a:pt x="52" y="262"/>
                    </a:lnTo>
                    <a:lnTo>
                      <a:pt x="54" y="266"/>
                    </a:lnTo>
                    <a:lnTo>
                      <a:pt x="58" y="268"/>
                    </a:lnTo>
                    <a:lnTo>
                      <a:pt x="72" y="274"/>
                    </a:lnTo>
                    <a:lnTo>
                      <a:pt x="92" y="282"/>
                    </a:lnTo>
                    <a:lnTo>
                      <a:pt x="114" y="292"/>
                    </a:lnTo>
                    <a:lnTo>
                      <a:pt x="136" y="304"/>
                    </a:lnTo>
                    <a:lnTo>
                      <a:pt x="156" y="318"/>
                    </a:lnTo>
                    <a:lnTo>
                      <a:pt x="162" y="326"/>
                    </a:lnTo>
                    <a:lnTo>
                      <a:pt x="168" y="334"/>
                    </a:lnTo>
                    <a:lnTo>
                      <a:pt x="168" y="334"/>
                    </a:lnTo>
                    <a:lnTo>
                      <a:pt x="172" y="342"/>
                    </a:lnTo>
                    <a:lnTo>
                      <a:pt x="176" y="346"/>
                    </a:lnTo>
                    <a:lnTo>
                      <a:pt x="186" y="354"/>
                    </a:lnTo>
                    <a:lnTo>
                      <a:pt x="196" y="356"/>
                    </a:lnTo>
                    <a:lnTo>
                      <a:pt x="206" y="356"/>
                    </a:lnTo>
                    <a:lnTo>
                      <a:pt x="212" y="356"/>
                    </a:lnTo>
                    <a:lnTo>
                      <a:pt x="218" y="356"/>
                    </a:lnTo>
                    <a:lnTo>
                      <a:pt x="220" y="356"/>
                    </a:lnTo>
                    <a:lnTo>
                      <a:pt x="222" y="358"/>
                    </a:lnTo>
                    <a:lnTo>
                      <a:pt x="220" y="364"/>
                    </a:lnTo>
                    <a:lnTo>
                      <a:pt x="220" y="364"/>
                    </a:lnTo>
                    <a:lnTo>
                      <a:pt x="220" y="372"/>
                    </a:lnTo>
                    <a:lnTo>
                      <a:pt x="220" y="376"/>
                    </a:lnTo>
                    <a:lnTo>
                      <a:pt x="224" y="378"/>
                    </a:lnTo>
                    <a:lnTo>
                      <a:pt x="228" y="380"/>
                    </a:lnTo>
                    <a:lnTo>
                      <a:pt x="232" y="380"/>
                    </a:lnTo>
                    <a:lnTo>
                      <a:pt x="236" y="382"/>
                    </a:lnTo>
                    <a:lnTo>
                      <a:pt x="240" y="386"/>
                    </a:lnTo>
                    <a:lnTo>
                      <a:pt x="242" y="392"/>
                    </a:lnTo>
                    <a:lnTo>
                      <a:pt x="242" y="392"/>
                    </a:lnTo>
                    <a:lnTo>
                      <a:pt x="244" y="400"/>
                    </a:lnTo>
                    <a:lnTo>
                      <a:pt x="248" y="402"/>
                    </a:lnTo>
                    <a:lnTo>
                      <a:pt x="254" y="404"/>
                    </a:lnTo>
                    <a:lnTo>
                      <a:pt x="260" y="402"/>
                    </a:lnTo>
                    <a:lnTo>
                      <a:pt x="266" y="402"/>
                    </a:lnTo>
                    <a:lnTo>
                      <a:pt x="270" y="402"/>
                    </a:lnTo>
                    <a:lnTo>
                      <a:pt x="274" y="404"/>
                    </a:lnTo>
                    <a:lnTo>
                      <a:pt x="276" y="410"/>
                    </a:lnTo>
                    <a:lnTo>
                      <a:pt x="276" y="410"/>
                    </a:lnTo>
                    <a:lnTo>
                      <a:pt x="274" y="418"/>
                    </a:lnTo>
                    <a:lnTo>
                      <a:pt x="272" y="418"/>
                    </a:lnTo>
                    <a:lnTo>
                      <a:pt x="270" y="418"/>
                    </a:lnTo>
                    <a:lnTo>
                      <a:pt x="266" y="416"/>
                    </a:lnTo>
                    <a:lnTo>
                      <a:pt x="262" y="416"/>
                    </a:lnTo>
                    <a:lnTo>
                      <a:pt x="258" y="418"/>
                    </a:lnTo>
                    <a:lnTo>
                      <a:pt x="252" y="424"/>
                    </a:lnTo>
                    <a:lnTo>
                      <a:pt x="252" y="424"/>
                    </a:lnTo>
                    <a:lnTo>
                      <a:pt x="250" y="426"/>
                    </a:lnTo>
                    <a:lnTo>
                      <a:pt x="248" y="426"/>
                    </a:lnTo>
                    <a:lnTo>
                      <a:pt x="240" y="422"/>
                    </a:lnTo>
                    <a:lnTo>
                      <a:pt x="234" y="420"/>
                    </a:lnTo>
                    <a:lnTo>
                      <a:pt x="224" y="420"/>
                    </a:lnTo>
                    <a:lnTo>
                      <a:pt x="212" y="420"/>
                    </a:lnTo>
                    <a:lnTo>
                      <a:pt x="194" y="422"/>
                    </a:lnTo>
                    <a:lnTo>
                      <a:pt x="194" y="422"/>
                    </a:lnTo>
                    <a:lnTo>
                      <a:pt x="186" y="422"/>
                    </a:lnTo>
                    <a:lnTo>
                      <a:pt x="180" y="420"/>
                    </a:lnTo>
                    <a:lnTo>
                      <a:pt x="176" y="418"/>
                    </a:lnTo>
                    <a:lnTo>
                      <a:pt x="174" y="416"/>
                    </a:lnTo>
                    <a:lnTo>
                      <a:pt x="174" y="408"/>
                    </a:lnTo>
                    <a:lnTo>
                      <a:pt x="176" y="398"/>
                    </a:lnTo>
                    <a:lnTo>
                      <a:pt x="176" y="390"/>
                    </a:lnTo>
                    <a:lnTo>
                      <a:pt x="174" y="388"/>
                    </a:lnTo>
                    <a:lnTo>
                      <a:pt x="172" y="384"/>
                    </a:lnTo>
                    <a:lnTo>
                      <a:pt x="168" y="384"/>
                    </a:lnTo>
                    <a:lnTo>
                      <a:pt x="162" y="384"/>
                    </a:lnTo>
                    <a:lnTo>
                      <a:pt x="140" y="388"/>
                    </a:lnTo>
                    <a:lnTo>
                      <a:pt x="140" y="388"/>
                    </a:lnTo>
                    <a:lnTo>
                      <a:pt x="116" y="396"/>
                    </a:lnTo>
                    <a:lnTo>
                      <a:pt x="92" y="406"/>
                    </a:lnTo>
                    <a:lnTo>
                      <a:pt x="56" y="424"/>
                    </a:lnTo>
                    <a:lnTo>
                      <a:pt x="28" y="440"/>
                    </a:lnTo>
                    <a:lnTo>
                      <a:pt x="18" y="444"/>
                    </a:lnTo>
                    <a:lnTo>
                      <a:pt x="10" y="446"/>
                    </a:lnTo>
                    <a:lnTo>
                      <a:pt x="10" y="446"/>
                    </a:lnTo>
                    <a:lnTo>
                      <a:pt x="4" y="448"/>
                    </a:lnTo>
                    <a:lnTo>
                      <a:pt x="0" y="452"/>
                    </a:lnTo>
                    <a:lnTo>
                      <a:pt x="0" y="456"/>
                    </a:lnTo>
                    <a:lnTo>
                      <a:pt x="2" y="460"/>
                    </a:lnTo>
                    <a:lnTo>
                      <a:pt x="8" y="466"/>
                    </a:lnTo>
                    <a:lnTo>
                      <a:pt x="16" y="470"/>
                    </a:lnTo>
                    <a:lnTo>
                      <a:pt x="28" y="472"/>
                    </a:lnTo>
                    <a:lnTo>
                      <a:pt x="42" y="474"/>
                    </a:lnTo>
                    <a:lnTo>
                      <a:pt x="42" y="474"/>
                    </a:lnTo>
                    <a:lnTo>
                      <a:pt x="54" y="474"/>
                    </a:lnTo>
                    <a:lnTo>
                      <a:pt x="60" y="478"/>
                    </a:lnTo>
                    <a:lnTo>
                      <a:pt x="58" y="480"/>
                    </a:lnTo>
                    <a:lnTo>
                      <a:pt x="56" y="484"/>
                    </a:lnTo>
                    <a:lnTo>
                      <a:pt x="52" y="488"/>
                    </a:lnTo>
                    <a:lnTo>
                      <a:pt x="50" y="492"/>
                    </a:lnTo>
                    <a:lnTo>
                      <a:pt x="50" y="498"/>
                    </a:lnTo>
                    <a:lnTo>
                      <a:pt x="56" y="502"/>
                    </a:lnTo>
                    <a:lnTo>
                      <a:pt x="56" y="502"/>
                    </a:lnTo>
                    <a:lnTo>
                      <a:pt x="64" y="506"/>
                    </a:lnTo>
                    <a:lnTo>
                      <a:pt x="66" y="512"/>
                    </a:lnTo>
                    <a:lnTo>
                      <a:pt x="68" y="520"/>
                    </a:lnTo>
                    <a:lnTo>
                      <a:pt x="70" y="524"/>
                    </a:lnTo>
                    <a:lnTo>
                      <a:pt x="74" y="528"/>
                    </a:lnTo>
                    <a:lnTo>
                      <a:pt x="82" y="532"/>
                    </a:lnTo>
                    <a:lnTo>
                      <a:pt x="94" y="534"/>
                    </a:lnTo>
                    <a:lnTo>
                      <a:pt x="94" y="534"/>
                    </a:lnTo>
                    <a:lnTo>
                      <a:pt x="110" y="534"/>
                    </a:lnTo>
                    <a:lnTo>
                      <a:pt x="122" y="534"/>
                    </a:lnTo>
                    <a:lnTo>
                      <a:pt x="144" y="528"/>
                    </a:lnTo>
                    <a:lnTo>
                      <a:pt x="154" y="526"/>
                    </a:lnTo>
                    <a:lnTo>
                      <a:pt x="166" y="526"/>
                    </a:lnTo>
                    <a:lnTo>
                      <a:pt x="176" y="528"/>
                    </a:lnTo>
                    <a:lnTo>
                      <a:pt x="190" y="534"/>
                    </a:lnTo>
                    <a:lnTo>
                      <a:pt x="190" y="534"/>
                    </a:lnTo>
                    <a:lnTo>
                      <a:pt x="198" y="536"/>
                    </a:lnTo>
                    <a:lnTo>
                      <a:pt x="204" y="538"/>
                    </a:lnTo>
                    <a:lnTo>
                      <a:pt x="210" y="538"/>
                    </a:lnTo>
                    <a:lnTo>
                      <a:pt x="218" y="536"/>
                    </a:lnTo>
                    <a:lnTo>
                      <a:pt x="230" y="530"/>
                    </a:lnTo>
                    <a:lnTo>
                      <a:pt x="242" y="522"/>
                    </a:lnTo>
                    <a:lnTo>
                      <a:pt x="254" y="512"/>
                    </a:lnTo>
                    <a:lnTo>
                      <a:pt x="266" y="506"/>
                    </a:lnTo>
                    <a:lnTo>
                      <a:pt x="270" y="506"/>
                    </a:lnTo>
                    <a:lnTo>
                      <a:pt x="276" y="506"/>
                    </a:lnTo>
                    <a:lnTo>
                      <a:pt x="280" y="508"/>
                    </a:lnTo>
                    <a:lnTo>
                      <a:pt x="286" y="510"/>
                    </a:lnTo>
                    <a:lnTo>
                      <a:pt x="286" y="510"/>
                    </a:lnTo>
                    <a:lnTo>
                      <a:pt x="290" y="516"/>
                    </a:lnTo>
                    <a:lnTo>
                      <a:pt x="290" y="518"/>
                    </a:lnTo>
                    <a:lnTo>
                      <a:pt x="290" y="522"/>
                    </a:lnTo>
                    <a:lnTo>
                      <a:pt x="288" y="524"/>
                    </a:lnTo>
                    <a:lnTo>
                      <a:pt x="282" y="526"/>
                    </a:lnTo>
                    <a:lnTo>
                      <a:pt x="272" y="528"/>
                    </a:lnTo>
                    <a:lnTo>
                      <a:pt x="264" y="530"/>
                    </a:lnTo>
                    <a:lnTo>
                      <a:pt x="260" y="534"/>
                    </a:lnTo>
                    <a:lnTo>
                      <a:pt x="260" y="536"/>
                    </a:lnTo>
                    <a:lnTo>
                      <a:pt x="262" y="538"/>
                    </a:lnTo>
                    <a:lnTo>
                      <a:pt x="274" y="544"/>
                    </a:lnTo>
                    <a:lnTo>
                      <a:pt x="274" y="544"/>
                    </a:lnTo>
                    <a:lnTo>
                      <a:pt x="280" y="550"/>
                    </a:lnTo>
                    <a:lnTo>
                      <a:pt x="286" y="554"/>
                    </a:lnTo>
                    <a:lnTo>
                      <a:pt x="290" y="558"/>
                    </a:lnTo>
                    <a:lnTo>
                      <a:pt x="292" y="564"/>
                    </a:lnTo>
                    <a:lnTo>
                      <a:pt x="292" y="570"/>
                    </a:lnTo>
                    <a:lnTo>
                      <a:pt x="292" y="574"/>
                    </a:lnTo>
                    <a:lnTo>
                      <a:pt x="288" y="584"/>
                    </a:lnTo>
                    <a:lnTo>
                      <a:pt x="280" y="592"/>
                    </a:lnTo>
                    <a:lnTo>
                      <a:pt x="270" y="598"/>
                    </a:lnTo>
                    <a:lnTo>
                      <a:pt x="258" y="600"/>
                    </a:lnTo>
                    <a:lnTo>
                      <a:pt x="244" y="598"/>
                    </a:lnTo>
                    <a:lnTo>
                      <a:pt x="244" y="598"/>
                    </a:lnTo>
                    <a:lnTo>
                      <a:pt x="240" y="598"/>
                    </a:lnTo>
                    <a:lnTo>
                      <a:pt x="234" y="598"/>
                    </a:lnTo>
                    <a:lnTo>
                      <a:pt x="226" y="602"/>
                    </a:lnTo>
                    <a:lnTo>
                      <a:pt x="220" y="610"/>
                    </a:lnTo>
                    <a:lnTo>
                      <a:pt x="214" y="618"/>
                    </a:lnTo>
                    <a:lnTo>
                      <a:pt x="210" y="624"/>
                    </a:lnTo>
                    <a:lnTo>
                      <a:pt x="202" y="630"/>
                    </a:lnTo>
                    <a:lnTo>
                      <a:pt x="198" y="630"/>
                    </a:lnTo>
                    <a:lnTo>
                      <a:pt x="192" y="630"/>
                    </a:lnTo>
                    <a:lnTo>
                      <a:pt x="186" y="628"/>
                    </a:lnTo>
                    <a:lnTo>
                      <a:pt x="180" y="624"/>
                    </a:lnTo>
                    <a:lnTo>
                      <a:pt x="180" y="624"/>
                    </a:lnTo>
                    <a:lnTo>
                      <a:pt x="172" y="620"/>
                    </a:lnTo>
                    <a:lnTo>
                      <a:pt x="166" y="618"/>
                    </a:lnTo>
                    <a:lnTo>
                      <a:pt x="160" y="618"/>
                    </a:lnTo>
                    <a:lnTo>
                      <a:pt x="154" y="620"/>
                    </a:lnTo>
                    <a:lnTo>
                      <a:pt x="144" y="626"/>
                    </a:lnTo>
                    <a:lnTo>
                      <a:pt x="136" y="636"/>
                    </a:lnTo>
                    <a:lnTo>
                      <a:pt x="124" y="658"/>
                    </a:lnTo>
                    <a:lnTo>
                      <a:pt x="118" y="666"/>
                    </a:lnTo>
                    <a:lnTo>
                      <a:pt x="112" y="672"/>
                    </a:lnTo>
                    <a:lnTo>
                      <a:pt x="112" y="672"/>
                    </a:lnTo>
                    <a:lnTo>
                      <a:pt x="106" y="674"/>
                    </a:lnTo>
                    <a:lnTo>
                      <a:pt x="102" y="678"/>
                    </a:lnTo>
                    <a:lnTo>
                      <a:pt x="96" y="690"/>
                    </a:lnTo>
                    <a:lnTo>
                      <a:pt x="92" y="702"/>
                    </a:lnTo>
                    <a:lnTo>
                      <a:pt x="88" y="708"/>
                    </a:lnTo>
                    <a:lnTo>
                      <a:pt x="82" y="712"/>
                    </a:lnTo>
                    <a:lnTo>
                      <a:pt x="82" y="712"/>
                    </a:lnTo>
                    <a:lnTo>
                      <a:pt x="76" y="716"/>
                    </a:lnTo>
                    <a:lnTo>
                      <a:pt x="74" y="720"/>
                    </a:lnTo>
                    <a:lnTo>
                      <a:pt x="74" y="726"/>
                    </a:lnTo>
                    <a:lnTo>
                      <a:pt x="76" y="730"/>
                    </a:lnTo>
                    <a:lnTo>
                      <a:pt x="88" y="740"/>
                    </a:lnTo>
                    <a:lnTo>
                      <a:pt x="108" y="756"/>
                    </a:lnTo>
                    <a:lnTo>
                      <a:pt x="108" y="756"/>
                    </a:lnTo>
                    <a:lnTo>
                      <a:pt x="116" y="764"/>
                    </a:lnTo>
                    <a:lnTo>
                      <a:pt x="118" y="772"/>
                    </a:lnTo>
                    <a:lnTo>
                      <a:pt x="118" y="778"/>
                    </a:lnTo>
                    <a:lnTo>
                      <a:pt x="116" y="784"/>
                    </a:lnTo>
                    <a:lnTo>
                      <a:pt x="114" y="790"/>
                    </a:lnTo>
                    <a:lnTo>
                      <a:pt x="112" y="794"/>
                    </a:lnTo>
                    <a:lnTo>
                      <a:pt x="112" y="800"/>
                    </a:lnTo>
                    <a:lnTo>
                      <a:pt x="116" y="804"/>
                    </a:lnTo>
                    <a:lnTo>
                      <a:pt x="116" y="804"/>
                    </a:lnTo>
                    <a:lnTo>
                      <a:pt x="132" y="818"/>
                    </a:lnTo>
                    <a:lnTo>
                      <a:pt x="148" y="834"/>
                    </a:lnTo>
                    <a:lnTo>
                      <a:pt x="158" y="840"/>
                    </a:lnTo>
                    <a:lnTo>
                      <a:pt x="168" y="844"/>
                    </a:lnTo>
                    <a:lnTo>
                      <a:pt x="180" y="844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208" y="836"/>
                    </a:lnTo>
                    <a:lnTo>
                      <a:pt x="218" y="834"/>
                    </a:lnTo>
                    <a:lnTo>
                      <a:pt x="228" y="836"/>
                    </a:lnTo>
                    <a:lnTo>
                      <a:pt x="234" y="838"/>
                    </a:lnTo>
                    <a:lnTo>
                      <a:pt x="240" y="842"/>
                    </a:lnTo>
                    <a:lnTo>
                      <a:pt x="242" y="848"/>
                    </a:lnTo>
                    <a:lnTo>
                      <a:pt x="242" y="858"/>
                    </a:lnTo>
                    <a:lnTo>
                      <a:pt x="238" y="868"/>
                    </a:lnTo>
                    <a:lnTo>
                      <a:pt x="238" y="868"/>
                    </a:lnTo>
                    <a:lnTo>
                      <a:pt x="236" y="878"/>
                    </a:lnTo>
                    <a:lnTo>
                      <a:pt x="236" y="884"/>
                    </a:lnTo>
                    <a:lnTo>
                      <a:pt x="238" y="888"/>
                    </a:lnTo>
                    <a:lnTo>
                      <a:pt x="242" y="890"/>
                    </a:lnTo>
                    <a:lnTo>
                      <a:pt x="244" y="892"/>
                    </a:lnTo>
                    <a:lnTo>
                      <a:pt x="246" y="896"/>
                    </a:lnTo>
                    <a:lnTo>
                      <a:pt x="246" y="900"/>
                    </a:lnTo>
                    <a:lnTo>
                      <a:pt x="244" y="908"/>
                    </a:lnTo>
                    <a:lnTo>
                      <a:pt x="244" y="908"/>
                    </a:lnTo>
                    <a:lnTo>
                      <a:pt x="242" y="918"/>
                    </a:lnTo>
                    <a:lnTo>
                      <a:pt x="244" y="922"/>
                    </a:lnTo>
                    <a:lnTo>
                      <a:pt x="248" y="924"/>
                    </a:lnTo>
                    <a:lnTo>
                      <a:pt x="254" y="924"/>
                    </a:lnTo>
                    <a:lnTo>
                      <a:pt x="262" y="920"/>
                    </a:lnTo>
                    <a:lnTo>
                      <a:pt x="270" y="916"/>
                    </a:lnTo>
                    <a:lnTo>
                      <a:pt x="284" y="904"/>
                    </a:lnTo>
                    <a:lnTo>
                      <a:pt x="284" y="904"/>
                    </a:lnTo>
                    <a:lnTo>
                      <a:pt x="292" y="900"/>
                    </a:lnTo>
                    <a:lnTo>
                      <a:pt x="300" y="898"/>
                    </a:lnTo>
                    <a:lnTo>
                      <a:pt x="308" y="898"/>
                    </a:lnTo>
                    <a:lnTo>
                      <a:pt x="316" y="902"/>
                    </a:lnTo>
                    <a:lnTo>
                      <a:pt x="326" y="906"/>
                    </a:lnTo>
                    <a:lnTo>
                      <a:pt x="336" y="912"/>
                    </a:lnTo>
                    <a:lnTo>
                      <a:pt x="352" y="926"/>
                    </a:lnTo>
                    <a:lnTo>
                      <a:pt x="352" y="926"/>
                    </a:lnTo>
                    <a:lnTo>
                      <a:pt x="358" y="930"/>
                    </a:lnTo>
                    <a:lnTo>
                      <a:pt x="362" y="932"/>
                    </a:lnTo>
                    <a:lnTo>
                      <a:pt x="366" y="930"/>
                    </a:lnTo>
                    <a:lnTo>
                      <a:pt x="370" y="926"/>
                    </a:lnTo>
                    <a:lnTo>
                      <a:pt x="376" y="918"/>
                    </a:lnTo>
                    <a:lnTo>
                      <a:pt x="380" y="916"/>
                    </a:lnTo>
                    <a:lnTo>
                      <a:pt x="386" y="918"/>
                    </a:lnTo>
                    <a:lnTo>
                      <a:pt x="386" y="918"/>
                    </a:lnTo>
                    <a:lnTo>
                      <a:pt x="392" y="920"/>
                    </a:lnTo>
                    <a:lnTo>
                      <a:pt x="402" y="918"/>
                    </a:lnTo>
                    <a:lnTo>
                      <a:pt x="420" y="912"/>
                    </a:lnTo>
                    <a:lnTo>
                      <a:pt x="432" y="908"/>
                    </a:lnTo>
                    <a:lnTo>
                      <a:pt x="432" y="908"/>
                    </a:lnTo>
                    <a:lnTo>
                      <a:pt x="432" y="910"/>
                    </a:lnTo>
                    <a:lnTo>
                      <a:pt x="430" y="916"/>
                    </a:lnTo>
                    <a:lnTo>
                      <a:pt x="430" y="916"/>
                    </a:lnTo>
                    <a:lnTo>
                      <a:pt x="418" y="932"/>
                    </a:lnTo>
                    <a:lnTo>
                      <a:pt x="412" y="946"/>
                    </a:lnTo>
                    <a:lnTo>
                      <a:pt x="410" y="962"/>
                    </a:lnTo>
                    <a:lnTo>
                      <a:pt x="410" y="978"/>
                    </a:lnTo>
                    <a:lnTo>
                      <a:pt x="410" y="978"/>
                    </a:lnTo>
                    <a:lnTo>
                      <a:pt x="408" y="986"/>
                    </a:lnTo>
                    <a:lnTo>
                      <a:pt x="406" y="990"/>
                    </a:lnTo>
                    <a:lnTo>
                      <a:pt x="402" y="992"/>
                    </a:lnTo>
                    <a:lnTo>
                      <a:pt x="396" y="994"/>
                    </a:lnTo>
                    <a:lnTo>
                      <a:pt x="392" y="998"/>
                    </a:lnTo>
                    <a:lnTo>
                      <a:pt x="386" y="1000"/>
                    </a:lnTo>
                    <a:lnTo>
                      <a:pt x="380" y="1008"/>
                    </a:lnTo>
                    <a:lnTo>
                      <a:pt x="374" y="1018"/>
                    </a:lnTo>
                    <a:lnTo>
                      <a:pt x="374" y="1018"/>
                    </a:lnTo>
                    <a:lnTo>
                      <a:pt x="368" y="1028"/>
                    </a:lnTo>
                    <a:lnTo>
                      <a:pt x="360" y="1036"/>
                    </a:lnTo>
                    <a:lnTo>
                      <a:pt x="352" y="1040"/>
                    </a:lnTo>
                    <a:lnTo>
                      <a:pt x="342" y="1044"/>
                    </a:lnTo>
                    <a:lnTo>
                      <a:pt x="332" y="1048"/>
                    </a:lnTo>
                    <a:lnTo>
                      <a:pt x="324" y="1054"/>
                    </a:lnTo>
                    <a:lnTo>
                      <a:pt x="314" y="1060"/>
                    </a:lnTo>
                    <a:lnTo>
                      <a:pt x="306" y="1072"/>
                    </a:lnTo>
                    <a:lnTo>
                      <a:pt x="306" y="1072"/>
                    </a:lnTo>
                    <a:lnTo>
                      <a:pt x="300" y="1082"/>
                    </a:lnTo>
                    <a:lnTo>
                      <a:pt x="296" y="1088"/>
                    </a:lnTo>
                    <a:lnTo>
                      <a:pt x="292" y="1090"/>
                    </a:lnTo>
                    <a:lnTo>
                      <a:pt x="288" y="1088"/>
                    </a:lnTo>
                    <a:lnTo>
                      <a:pt x="276" y="1086"/>
                    </a:lnTo>
                    <a:lnTo>
                      <a:pt x="268" y="1088"/>
                    </a:lnTo>
                    <a:lnTo>
                      <a:pt x="254" y="1090"/>
                    </a:lnTo>
                    <a:lnTo>
                      <a:pt x="254" y="1090"/>
                    </a:lnTo>
                    <a:lnTo>
                      <a:pt x="244" y="1096"/>
                    </a:lnTo>
                    <a:lnTo>
                      <a:pt x="236" y="1100"/>
                    </a:lnTo>
                    <a:lnTo>
                      <a:pt x="232" y="1104"/>
                    </a:lnTo>
                    <a:lnTo>
                      <a:pt x="228" y="1110"/>
                    </a:lnTo>
                    <a:lnTo>
                      <a:pt x="222" y="1118"/>
                    </a:lnTo>
                    <a:lnTo>
                      <a:pt x="218" y="1124"/>
                    </a:lnTo>
                    <a:lnTo>
                      <a:pt x="210" y="1128"/>
                    </a:lnTo>
                    <a:lnTo>
                      <a:pt x="210" y="1128"/>
                    </a:lnTo>
                    <a:lnTo>
                      <a:pt x="200" y="1132"/>
                    </a:lnTo>
                    <a:lnTo>
                      <a:pt x="194" y="1138"/>
                    </a:lnTo>
                    <a:lnTo>
                      <a:pt x="188" y="1144"/>
                    </a:lnTo>
                    <a:lnTo>
                      <a:pt x="186" y="1148"/>
                    </a:lnTo>
                    <a:lnTo>
                      <a:pt x="188" y="1152"/>
                    </a:lnTo>
                    <a:lnTo>
                      <a:pt x="192" y="1154"/>
                    </a:lnTo>
                    <a:lnTo>
                      <a:pt x="200" y="1154"/>
                    </a:lnTo>
                    <a:lnTo>
                      <a:pt x="212" y="1150"/>
                    </a:lnTo>
                    <a:lnTo>
                      <a:pt x="212" y="1150"/>
                    </a:lnTo>
                    <a:lnTo>
                      <a:pt x="224" y="1144"/>
                    </a:lnTo>
                    <a:lnTo>
                      <a:pt x="234" y="1138"/>
                    </a:lnTo>
                    <a:lnTo>
                      <a:pt x="248" y="1124"/>
                    </a:lnTo>
                    <a:lnTo>
                      <a:pt x="256" y="1116"/>
                    </a:lnTo>
                    <a:lnTo>
                      <a:pt x="258" y="1116"/>
                    </a:lnTo>
                    <a:lnTo>
                      <a:pt x="262" y="1120"/>
                    </a:lnTo>
                    <a:lnTo>
                      <a:pt x="262" y="1120"/>
                    </a:lnTo>
                    <a:lnTo>
                      <a:pt x="266" y="1124"/>
                    </a:lnTo>
                    <a:lnTo>
                      <a:pt x="270" y="1124"/>
                    </a:lnTo>
                    <a:lnTo>
                      <a:pt x="278" y="1122"/>
                    </a:lnTo>
                    <a:lnTo>
                      <a:pt x="282" y="1120"/>
                    </a:lnTo>
                    <a:lnTo>
                      <a:pt x="284" y="1120"/>
                    </a:lnTo>
                    <a:lnTo>
                      <a:pt x="288" y="1124"/>
                    </a:lnTo>
                    <a:lnTo>
                      <a:pt x="290" y="1128"/>
                    </a:lnTo>
                    <a:lnTo>
                      <a:pt x="290" y="1128"/>
                    </a:lnTo>
                    <a:lnTo>
                      <a:pt x="292" y="1136"/>
                    </a:lnTo>
                    <a:lnTo>
                      <a:pt x="296" y="1138"/>
                    </a:lnTo>
                    <a:lnTo>
                      <a:pt x="298" y="1140"/>
                    </a:lnTo>
                    <a:lnTo>
                      <a:pt x="302" y="1138"/>
                    </a:lnTo>
                    <a:lnTo>
                      <a:pt x="306" y="1136"/>
                    </a:lnTo>
                    <a:lnTo>
                      <a:pt x="308" y="1130"/>
                    </a:lnTo>
                    <a:lnTo>
                      <a:pt x="308" y="1126"/>
                    </a:lnTo>
                    <a:lnTo>
                      <a:pt x="306" y="1120"/>
                    </a:lnTo>
                    <a:lnTo>
                      <a:pt x="306" y="1120"/>
                    </a:lnTo>
                    <a:lnTo>
                      <a:pt x="306" y="1114"/>
                    </a:lnTo>
                    <a:lnTo>
                      <a:pt x="308" y="1110"/>
                    </a:lnTo>
                    <a:lnTo>
                      <a:pt x="312" y="1106"/>
                    </a:lnTo>
                    <a:lnTo>
                      <a:pt x="316" y="1102"/>
                    </a:lnTo>
                    <a:lnTo>
                      <a:pt x="322" y="1100"/>
                    </a:lnTo>
                    <a:lnTo>
                      <a:pt x="328" y="1100"/>
                    </a:lnTo>
                    <a:lnTo>
                      <a:pt x="332" y="1102"/>
                    </a:lnTo>
                    <a:lnTo>
                      <a:pt x="334" y="1108"/>
                    </a:lnTo>
                    <a:lnTo>
                      <a:pt x="334" y="1108"/>
                    </a:lnTo>
                    <a:lnTo>
                      <a:pt x="334" y="1110"/>
                    </a:lnTo>
                    <a:lnTo>
                      <a:pt x="336" y="1110"/>
                    </a:lnTo>
                    <a:lnTo>
                      <a:pt x="340" y="1110"/>
                    </a:lnTo>
                    <a:lnTo>
                      <a:pt x="354" y="1100"/>
                    </a:lnTo>
                    <a:lnTo>
                      <a:pt x="372" y="1088"/>
                    </a:lnTo>
                    <a:lnTo>
                      <a:pt x="380" y="1084"/>
                    </a:lnTo>
                    <a:lnTo>
                      <a:pt x="388" y="1082"/>
                    </a:lnTo>
                    <a:lnTo>
                      <a:pt x="388" y="1082"/>
                    </a:lnTo>
                    <a:lnTo>
                      <a:pt x="394" y="1082"/>
                    </a:lnTo>
                    <a:lnTo>
                      <a:pt x="396" y="1080"/>
                    </a:lnTo>
                    <a:lnTo>
                      <a:pt x="394" y="1074"/>
                    </a:lnTo>
                    <a:lnTo>
                      <a:pt x="394" y="1068"/>
                    </a:lnTo>
                    <a:lnTo>
                      <a:pt x="398" y="1062"/>
                    </a:lnTo>
                    <a:lnTo>
                      <a:pt x="408" y="1052"/>
                    </a:lnTo>
                    <a:lnTo>
                      <a:pt x="424" y="1042"/>
                    </a:lnTo>
                    <a:lnTo>
                      <a:pt x="424" y="1042"/>
                    </a:lnTo>
                    <a:lnTo>
                      <a:pt x="440" y="1032"/>
                    </a:lnTo>
                    <a:lnTo>
                      <a:pt x="452" y="1024"/>
                    </a:lnTo>
                    <a:lnTo>
                      <a:pt x="462" y="1016"/>
                    </a:lnTo>
                    <a:lnTo>
                      <a:pt x="468" y="1010"/>
                    </a:lnTo>
                    <a:lnTo>
                      <a:pt x="478" y="998"/>
                    </a:lnTo>
                    <a:lnTo>
                      <a:pt x="484" y="994"/>
                    </a:lnTo>
                    <a:lnTo>
                      <a:pt x="492" y="988"/>
                    </a:lnTo>
                    <a:lnTo>
                      <a:pt x="492" y="988"/>
                    </a:lnTo>
                    <a:lnTo>
                      <a:pt x="516" y="976"/>
                    </a:lnTo>
                    <a:lnTo>
                      <a:pt x="538" y="964"/>
                    </a:lnTo>
                    <a:lnTo>
                      <a:pt x="548" y="956"/>
                    </a:lnTo>
                    <a:lnTo>
                      <a:pt x="556" y="950"/>
                    </a:lnTo>
                    <a:lnTo>
                      <a:pt x="562" y="942"/>
                    </a:lnTo>
                    <a:lnTo>
                      <a:pt x="566" y="934"/>
                    </a:lnTo>
                    <a:lnTo>
                      <a:pt x="566" y="934"/>
                    </a:lnTo>
                    <a:lnTo>
                      <a:pt x="568" y="928"/>
                    </a:lnTo>
                    <a:lnTo>
                      <a:pt x="572" y="922"/>
                    </a:lnTo>
                    <a:lnTo>
                      <a:pt x="580" y="916"/>
                    </a:lnTo>
                    <a:lnTo>
                      <a:pt x="588" y="912"/>
                    </a:lnTo>
                    <a:lnTo>
                      <a:pt x="592" y="906"/>
                    </a:lnTo>
                    <a:lnTo>
                      <a:pt x="592" y="900"/>
                    </a:lnTo>
                    <a:lnTo>
                      <a:pt x="592" y="900"/>
                    </a:lnTo>
                    <a:lnTo>
                      <a:pt x="592" y="898"/>
                    </a:lnTo>
                    <a:lnTo>
                      <a:pt x="590" y="896"/>
                    </a:lnTo>
                    <a:lnTo>
                      <a:pt x="582" y="892"/>
                    </a:lnTo>
                    <a:lnTo>
                      <a:pt x="564" y="892"/>
                    </a:lnTo>
                    <a:lnTo>
                      <a:pt x="556" y="890"/>
                    </a:lnTo>
                    <a:lnTo>
                      <a:pt x="554" y="890"/>
                    </a:lnTo>
                    <a:lnTo>
                      <a:pt x="554" y="888"/>
                    </a:lnTo>
                    <a:lnTo>
                      <a:pt x="554" y="886"/>
                    </a:lnTo>
                    <a:lnTo>
                      <a:pt x="556" y="882"/>
                    </a:lnTo>
                    <a:lnTo>
                      <a:pt x="570" y="870"/>
                    </a:lnTo>
                    <a:lnTo>
                      <a:pt x="570" y="870"/>
                    </a:lnTo>
                    <a:lnTo>
                      <a:pt x="598" y="846"/>
                    </a:lnTo>
                    <a:lnTo>
                      <a:pt x="616" y="828"/>
                    </a:lnTo>
                    <a:lnTo>
                      <a:pt x="630" y="810"/>
                    </a:lnTo>
                    <a:lnTo>
                      <a:pt x="644" y="786"/>
                    </a:lnTo>
                    <a:lnTo>
                      <a:pt x="644" y="786"/>
                    </a:lnTo>
                    <a:lnTo>
                      <a:pt x="654" y="774"/>
                    </a:lnTo>
                    <a:lnTo>
                      <a:pt x="666" y="764"/>
                    </a:lnTo>
                    <a:lnTo>
                      <a:pt x="680" y="756"/>
                    </a:lnTo>
                    <a:lnTo>
                      <a:pt x="694" y="750"/>
                    </a:lnTo>
                    <a:lnTo>
                      <a:pt x="710" y="750"/>
                    </a:lnTo>
                    <a:lnTo>
                      <a:pt x="726" y="752"/>
                    </a:lnTo>
                    <a:lnTo>
                      <a:pt x="742" y="758"/>
                    </a:lnTo>
                    <a:lnTo>
                      <a:pt x="750" y="764"/>
                    </a:lnTo>
                    <a:lnTo>
                      <a:pt x="758" y="770"/>
                    </a:lnTo>
                    <a:lnTo>
                      <a:pt x="758" y="770"/>
                    </a:lnTo>
                    <a:lnTo>
                      <a:pt x="768" y="782"/>
                    </a:lnTo>
                    <a:lnTo>
                      <a:pt x="770" y="784"/>
                    </a:lnTo>
                    <a:lnTo>
                      <a:pt x="770" y="784"/>
                    </a:lnTo>
                    <a:lnTo>
                      <a:pt x="752" y="776"/>
                    </a:lnTo>
                    <a:lnTo>
                      <a:pt x="738" y="768"/>
                    </a:lnTo>
                    <a:lnTo>
                      <a:pt x="720" y="764"/>
                    </a:lnTo>
                    <a:lnTo>
                      <a:pt x="712" y="762"/>
                    </a:lnTo>
                    <a:lnTo>
                      <a:pt x="704" y="762"/>
                    </a:lnTo>
                    <a:lnTo>
                      <a:pt x="696" y="764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80" y="776"/>
                    </a:lnTo>
                    <a:lnTo>
                      <a:pt x="674" y="784"/>
                    </a:lnTo>
                    <a:lnTo>
                      <a:pt x="672" y="790"/>
                    </a:lnTo>
                    <a:lnTo>
                      <a:pt x="672" y="796"/>
                    </a:lnTo>
                    <a:lnTo>
                      <a:pt x="672" y="802"/>
                    </a:lnTo>
                    <a:lnTo>
                      <a:pt x="670" y="810"/>
                    </a:lnTo>
                    <a:lnTo>
                      <a:pt x="666" y="818"/>
                    </a:lnTo>
                    <a:lnTo>
                      <a:pt x="658" y="828"/>
                    </a:lnTo>
                    <a:lnTo>
                      <a:pt x="658" y="828"/>
                    </a:lnTo>
                    <a:lnTo>
                      <a:pt x="652" y="836"/>
                    </a:lnTo>
                    <a:lnTo>
                      <a:pt x="650" y="844"/>
                    </a:lnTo>
                    <a:lnTo>
                      <a:pt x="652" y="848"/>
                    </a:lnTo>
                    <a:lnTo>
                      <a:pt x="656" y="852"/>
                    </a:lnTo>
                    <a:lnTo>
                      <a:pt x="660" y="856"/>
                    </a:lnTo>
                    <a:lnTo>
                      <a:pt x="662" y="858"/>
                    </a:lnTo>
                    <a:lnTo>
                      <a:pt x="662" y="862"/>
                    </a:lnTo>
                    <a:lnTo>
                      <a:pt x="656" y="866"/>
                    </a:lnTo>
                    <a:lnTo>
                      <a:pt x="656" y="866"/>
                    </a:lnTo>
                    <a:lnTo>
                      <a:pt x="646" y="874"/>
                    </a:lnTo>
                    <a:lnTo>
                      <a:pt x="644" y="876"/>
                    </a:lnTo>
                    <a:lnTo>
                      <a:pt x="644" y="878"/>
                    </a:lnTo>
                    <a:lnTo>
                      <a:pt x="646" y="880"/>
                    </a:lnTo>
                    <a:lnTo>
                      <a:pt x="648" y="882"/>
                    </a:lnTo>
                    <a:lnTo>
                      <a:pt x="658" y="884"/>
                    </a:lnTo>
                    <a:lnTo>
                      <a:pt x="670" y="884"/>
                    </a:lnTo>
                    <a:lnTo>
                      <a:pt x="684" y="882"/>
                    </a:lnTo>
                    <a:lnTo>
                      <a:pt x="698" y="876"/>
                    </a:lnTo>
                    <a:lnTo>
                      <a:pt x="712" y="866"/>
                    </a:lnTo>
                    <a:lnTo>
                      <a:pt x="712" y="866"/>
                    </a:lnTo>
                    <a:lnTo>
                      <a:pt x="732" y="850"/>
                    </a:lnTo>
                    <a:lnTo>
                      <a:pt x="748" y="840"/>
                    </a:lnTo>
                    <a:lnTo>
                      <a:pt x="762" y="834"/>
                    </a:lnTo>
                    <a:lnTo>
                      <a:pt x="778" y="834"/>
                    </a:lnTo>
                    <a:lnTo>
                      <a:pt x="778" y="834"/>
                    </a:lnTo>
                    <a:lnTo>
                      <a:pt x="786" y="832"/>
                    </a:lnTo>
                    <a:lnTo>
                      <a:pt x="790" y="830"/>
                    </a:lnTo>
                    <a:lnTo>
                      <a:pt x="790" y="828"/>
                    </a:lnTo>
                    <a:lnTo>
                      <a:pt x="790" y="824"/>
                    </a:lnTo>
                    <a:lnTo>
                      <a:pt x="790" y="820"/>
                    </a:lnTo>
                    <a:lnTo>
                      <a:pt x="790" y="818"/>
                    </a:lnTo>
                    <a:lnTo>
                      <a:pt x="794" y="814"/>
                    </a:lnTo>
                    <a:lnTo>
                      <a:pt x="800" y="810"/>
                    </a:lnTo>
                    <a:lnTo>
                      <a:pt x="800" y="810"/>
                    </a:lnTo>
                    <a:lnTo>
                      <a:pt x="804" y="806"/>
                    </a:lnTo>
                    <a:lnTo>
                      <a:pt x="806" y="802"/>
                    </a:lnTo>
                    <a:lnTo>
                      <a:pt x="804" y="796"/>
                    </a:lnTo>
                    <a:lnTo>
                      <a:pt x="802" y="790"/>
                    </a:lnTo>
                    <a:lnTo>
                      <a:pt x="800" y="784"/>
                    </a:lnTo>
                    <a:lnTo>
                      <a:pt x="800" y="780"/>
                    </a:lnTo>
                    <a:lnTo>
                      <a:pt x="804" y="776"/>
                    </a:lnTo>
                    <a:lnTo>
                      <a:pt x="812" y="774"/>
                    </a:lnTo>
                    <a:lnTo>
                      <a:pt x="812" y="774"/>
                    </a:lnTo>
                    <a:lnTo>
                      <a:pt x="824" y="772"/>
                    </a:lnTo>
                    <a:lnTo>
                      <a:pt x="834" y="770"/>
                    </a:lnTo>
                    <a:lnTo>
                      <a:pt x="850" y="764"/>
                    </a:lnTo>
                    <a:lnTo>
                      <a:pt x="856" y="764"/>
                    </a:lnTo>
                    <a:lnTo>
                      <a:pt x="860" y="764"/>
                    </a:lnTo>
                    <a:lnTo>
                      <a:pt x="862" y="768"/>
                    </a:lnTo>
                    <a:lnTo>
                      <a:pt x="862" y="774"/>
                    </a:lnTo>
                    <a:lnTo>
                      <a:pt x="862" y="774"/>
                    </a:lnTo>
                    <a:lnTo>
                      <a:pt x="862" y="780"/>
                    </a:lnTo>
                    <a:lnTo>
                      <a:pt x="866" y="784"/>
                    </a:lnTo>
                    <a:lnTo>
                      <a:pt x="870" y="788"/>
                    </a:lnTo>
                    <a:lnTo>
                      <a:pt x="874" y="790"/>
                    </a:lnTo>
                    <a:lnTo>
                      <a:pt x="888" y="794"/>
                    </a:lnTo>
                    <a:lnTo>
                      <a:pt x="896" y="798"/>
                    </a:lnTo>
                    <a:lnTo>
                      <a:pt x="906" y="802"/>
                    </a:lnTo>
                    <a:lnTo>
                      <a:pt x="906" y="802"/>
                    </a:lnTo>
                    <a:lnTo>
                      <a:pt x="912" y="806"/>
                    </a:lnTo>
                    <a:lnTo>
                      <a:pt x="918" y="806"/>
                    </a:lnTo>
                    <a:lnTo>
                      <a:pt x="922" y="804"/>
                    </a:lnTo>
                    <a:lnTo>
                      <a:pt x="924" y="802"/>
                    </a:lnTo>
                    <a:lnTo>
                      <a:pt x="926" y="800"/>
                    </a:lnTo>
                    <a:lnTo>
                      <a:pt x="930" y="800"/>
                    </a:lnTo>
                    <a:lnTo>
                      <a:pt x="934" y="804"/>
                    </a:lnTo>
                    <a:lnTo>
                      <a:pt x="940" y="810"/>
                    </a:lnTo>
                    <a:lnTo>
                      <a:pt x="940" y="810"/>
                    </a:lnTo>
                    <a:lnTo>
                      <a:pt x="948" y="820"/>
                    </a:lnTo>
                    <a:lnTo>
                      <a:pt x="958" y="824"/>
                    </a:lnTo>
                    <a:lnTo>
                      <a:pt x="968" y="828"/>
                    </a:lnTo>
                    <a:lnTo>
                      <a:pt x="978" y="828"/>
                    </a:lnTo>
                    <a:lnTo>
                      <a:pt x="1002" y="826"/>
                    </a:lnTo>
                    <a:lnTo>
                      <a:pt x="1024" y="824"/>
                    </a:lnTo>
                    <a:lnTo>
                      <a:pt x="1024" y="824"/>
                    </a:lnTo>
                    <a:lnTo>
                      <a:pt x="1036" y="826"/>
                    </a:lnTo>
                    <a:lnTo>
                      <a:pt x="1050" y="830"/>
                    </a:lnTo>
                    <a:lnTo>
                      <a:pt x="1076" y="842"/>
                    </a:lnTo>
                    <a:lnTo>
                      <a:pt x="1090" y="846"/>
                    </a:lnTo>
                    <a:lnTo>
                      <a:pt x="1104" y="850"/>
                    </a:lnTo>
                    <a:lnTo>
                      <a:pt x="1116" y="850"/>
                    </a:lnTo>
                    <a:lnTo>
                      <a:pt x="1122" y="848"/>
                    </a:lnTo>
                    <a:lnTo>
                      <a:pt x="1126" y="846"/>
                    </a:lnTo>
                    <a:lnTo>
                      <a:pt x="1126" y="846"/>
                    </a:lnTo>
                    <a:lnTo>
                      <a:pt x="1136" y="842"/>
                    </a:lnTo>
                    <a:lnTo>
                      <a:pt x="1142" y="840"/>
                    </a:lnTo>
                    <a:lnTo>
                      <a:pt x="1146" y="840"/>
                    </a:lnTo>
                    <a:lnTo>
                      <a:pt x="1150" y="842"/>
                    </a:lnTo>
                    <a:lnTo>
                      <a:pt x="1150" y="846"/>
                    </a:lnTo>
                    <a:lnTo>
                      <a:pt x="1150" y="850"/>
                    </a:lnTo>
                    <a:lnTo>
                      <a:pt x="1146" y="854"/>
                    </a:lnTo>
                    <a:lnTo>
                      <a:pt x="1142" y="858"/>
                    </a:lnTo>
                    <a:lnTo>
                      <a:pt x="1142" y="858"/>
                    </a:lnTo>
                    <a:lnTo>
                      <a:pt x="1138" y="860"/>
                    </a:lnTo>
                    <a:lnTo>
                      <a:pt x="1140" y="864"/>
                    </a:lnTo>
                    <a:lnTo>
                      <a:pt x="1146" y="868"/>
                    </a:lnTo>
                    <a:lnTo>
                      <a:pt x="1154" y="874"/>
                    </a:lnTo>
                    <a:lnTo>
                      <a:pt x="1174" y="882"/>
                    </a:lnTo>
                    <a:lnTo>
                      <a:pt x="1192" y="892"/>
                    </a:lnTo>
                    <a:lnTo>
                      <a:pt x="1192" y="892"/>
                    </a:lnTo>
                    <a:lnTo>
                      <a:pt x="1206" y="900"/>
                    </a:lnTo>
                    <a:lnTo>
                      <a:pt x="1216" y="912"/>
                    </a:lnTo>
                    <a:lnTo>
                      <a:pt x="1228" y="924"/>
                    </a:lnTo>
                    <a:lnTo>
                      <a:pt x="1244" y="934"/>
                    </a:lnTo>
                    <a:lnTo>
                      <a:pt x="1244" y="934"/>
                    </a:lnTo>
                    <a:lnTo>
                      <a:pt x="1254" y="938"/>
                    </a:lnTo>
                    <a:lnTo>
                      <a:pt x="1264" y="940"/>
                    </a:lnTo>
                    <a:lnTo>
                      <a:pt x="1272" y="940"/>
                    </a:lnTo>
                    <a:lnTo>
                      <a:pt x="1278" y="940"/>
                    </a:lnTo>
                    <a:lnTo>
                      <a:pt x="1282" y="938"/>
                    </a:lnTo>
                    <a:lnTo>
                      <a:pt x="1284" y="934"/>
                    </a:lnTo>
                    <a:lnTo>
                      <a:pt x="1284" y="930"/>
                    </a:lnTo>
                    <a:lnTo>
                      <a:pt x="1280" y="924"/>
                    </a:lnTo>
                    <a:lnTo>
                      <a:pt x="1280" y="924"/>
                    </a:lnTo>
                    <a:lnTo>
                      <a:pt x="1272" y="912"/>
                    </a:lnTo>
                    <a:lnTo>
                      <a:pt x="1268" y="904"/>
                    </a:lnTo>
                    <a:lnTo>
                      <a:pt x="1268" y="902"/>
                    </a:lnTo>
                    <a:lnTo>
                      <a:pt x="1270" y="902"/>
                    </a:lnTo>
                    <a:lnTo>
                      <a:pt x="1282" y="912"/>
                    </a:lnTo>
                    <a:lnTo>
                      <a:pt x="1282" y="912"/>
                    </a:lnTo>
                    <a:lnTo>
                      <a:pt x="1298" y="928"/>
                    </a:lnTo>
                    <a:lnTo>
                      <a:pt x="1314" y="938"/>
                    </a:lnTo>
                    <a:lnTo>
                      <a:pt x="1320" y="940"/>
                    </a:lnTo>
                    <a:lnTo>
                      <a:pt x="1324" y="940"/>
                    </a:lnTo>
                    <a:lnTo>
                      <a:pt x="1326" y="938"/>
                    </a:lnTo>
                    <a:lnTo>
                      <a:pt x="1326" y="930"/>
                    </a:lnTo>
                    <a:lnTo>
                      <a:pt x="1326" y="930"/>
                    </a:lnTo>
                    <a:lnTo>
                      <a:pt x="1322" y="916"/>
                    </a:lnTo>
                    <a:lnTo>
                      <a:pt x="1322" y="908"/>
                    </a:lnTo>
                    <a:lnTo>
                      <a:pt x="1322" y="906"/>
                    </a:lnTo>
                    <a:lnTo>
                      <a:pt x="1324" y="908"/>
                    </a:lnTo>
                    <a:lnTo>
                      <a:pt x="1332" y="922"/>
                    </a:lnTo>
                    <a:lnTo>
                      <a:pt x="1332" y="922"/>
                    </a:lnTo>
                    <a:lnTo>
                      <a:pt x="1338" y="930"/>
                    </a:lnTo>
                    <a:lnTo>
                      <a:pt x="1344" y="934"/>
                    </a:lnTo>
                    <a:lnTo>
                      <a:pt x="1348" y="936"/>
                    </a:lnTo>
                    <a:lnTo>
                      <a:pt x="1354" y="938"/>
                    </a:lnTo>
                    <a:lnTo>
                      <a:pt x="1358" y="938"/>
                    </a:lnTo>
                    <a:lnTo>
                      <a:pt x="1362" y="940"/>
                    </a:lnTo>
                    <a:lnTo>
                      <a:pt x="1368" y="942"/>
                    </a:lnTo>
                    <a:lnTo>
                      <a:pt x="1372" y="950"/>
                    </a:lnTo>
                    <a:lnTo>
                      <a:pt x="1372" y="950"/>
                    </a:lnTo>
                    <a:lnTo>
                      <a:pt x="1378" y="966"/>
                    </a:lnTo>
                    <a:lnTo>
                      <a:pt x="1382" y="976"/>
                    </a:lnTo>
                    <a:lnTo>
                      <a:pt x="1384" y="982"/>
                    </a:lnTo>
                    <a:lnTo>
                      <a:pt x="1390" y="988"/>
                    </a:lnTo>
                    <a:lnTo>
                      <a:pt x="1390" y="988"/>
                    </a:lnTo>
                    <a:lnTo>
                      <a:pt x="1394" y="992"/>
                    </a:lnTo>
                    <a:lnTo>
                      <a:pt x="1394" y="996"/>
                    </a:lnTo>
                    <a:lnTo>
                      <a:pt x="1390" y="1002"/>
                    </a:lnTo>
                    <a:lnTo>
                      <a:pt x="1388" y="1006"/>
                    </a:lnTo>
                    <a:lnTo>
                      <a:pt x="1388" y="1008"/>
                    </a:lnTo>
                    <a:lnTo>
                      <a:pt x="1392" y="1012"/>
                    </a:lnTo>
                    <a:lnTo>
                      <a:pt x="1398" y="1014"/>
                    </a:lnTo>
                    <a:lnTo>
                      <a:pt x="1398" y="1014"/>
                    </a:lnTo>
                    <a:lnTo>
                      <a:pt x="1412" y="1020"/>
                    </a:lnTo>
                    <a:lnTo>
                      <a:pt x="1414" y="1024"/>
                    </a:lnTo>
                    <a:lnTo>
                      <a:pt x="1416" y="1026"/>
                    </a:lnTo>
                    <a:lnTo>
                      <a:pt x="1422" y="1036"/>
                    </a:lnTo>
                    <a:lnTo>
                      <a:pt x="1426" y="1042"/>
                    </a:lnTo>
                    <a:lnTo>
                      <a:pt x="1434" y="1052"/>
                    </a:lnTo>
                    <a:lnTo>
                      <a:pt x="1434" y="1052"/>
                    </a:lnTo>
                    <a:lnTo>
                      <a:pt x="1452" y="1064"/>
                    </a:lnTo>
                    <a:lnTo>
                      <a:pt x="1464" y="1070"/>
                    </a:lnTo>
                    <a:lnTo>
                      <a:pt x="1466" y="1074"/>
                    </a:lnTo>
                    <a:lnTo>
                      <a:pt x="1460" y="1076"/>
                    </a:lnTo>
                    <a:lnTo>
                      <a:pt x="1460" y="1076"/>
                    </a:lnTo>
                    <a:lnTo>
                      <a:pt x="1452" y="1080"/>
                    </a:lnTo>
                    <a:lnTo>
                      <a:pt x="1450" y="1086"/>
                    </a:lnTo>
                    <a:lnTo>
                      <a:pt x="1448" y="1092"/>
                    </a:lnTo>
                    <a:lnTo>
                      <a:pt x="1442" y="1100"/>
                    </a:lnTo>
                    <a:lnTo>
                      <a:pt x="1442" y="1100"/>
                    </a:lnTo>
                    <a:lnTo>
                      <a:pt x="1440" y="1104"/>
                    </a:lnTo>
                    <a:lnTo>
                      <a:pt x="1440" y="1108"/>
                    </a:lnTo>
                    <a:lnTo>
                      <a:pt x="1440" y="1112"/>
                    </a:lnTo>
                    <a:lnTo>
                      <a:pt x="1442" y="1114"/>
                    </a:lnTo>
                    <a:lnTo>
                      <a:pt x="1446" y="1116"/>
                    </a:lnTo>
                    <a:lnTo>
                      <a:pt x="1450" y="1114"/>
                    </a:lnTo>
                    <a:lnTo>
                      <a:pt x="1452" y="1112"/>
                    </a:lnTo>
                    <a:lnTo>
                      <a:pt x="1456" y="1106"/>
                    </a:lnTo>
                    <a:lnTo>
                      <a:pt x="1456" y="1106"/>
                    </a:lnTo>
                    <a:lnTo>
                      <a:pt x="1462" y="1092"/>
                    </a:lnTo>
                    <a:lnTo>
                      <a:pt x="1466" y="1088"/>
                    </a:lnTo>
                    <a:lnTo>
                      <a:pt x="1470" y="1084"/>
                    </a:lnTo>
                    <a:lnTo>
                      <a:pt x="1474" y="1082"/>
                    </a:lnTo>
                    <a:lnTo>
                      <a:pt x="1478" y="1084"/>
                    </a:lnTo>
                    <a:lnTo>
                      <a:pt x="1484" y="1088"/>
                    </a:lnTo>
                    <a:lnTo>
                      <a:pt x="1488" y="1094"/>
                    </a:lnTo>
                    <a:lnTo>
                      <a:pt x="1488" y="1094"/>
                    </a:lnTo>
                    <a:lnTo>
                      <a:pt x="1492" y="1104"/>
                    </a:lnTo>
                    <a:lnTo>
                      <a:pt x="1494" y="1112"/>
                    </a:lnTo>
                    <a:lnTo>
                      <a:pt x="1494" y="1118"/>
                    </a:lnTo>
                    <a:lnTo>
                      <a:pt x="1492" y="1124"/>
                    </a:lnTo>
                    <a:lnTo>
                      <a:pt x="1488" y="1134"/>
                    </a:lnTo>
                    <a:lnTo>
                      <a:pt x="1488" y="1138"/>
                    </a:lnTo>
                    <a:lnTo>
                      <a:pt x="1488" y="1144"/>
                    </a:lnTo>
                    <a:lnTo>
                      <a:pt x="1488" y="1144"/>
                    </a:lnTo>
                    <a:lnTo>
                      <a:pt x="1492" y="1152"/>
                    </a:lnTo>
                    <a:lnTo>
                      <a:pt x="1494" y="1160"/>
                    </a:lnTo>
                    <a:lnTo>
                      <a:pt x="1496" y="1164"/>
                    </a:lnTo>
                    <a:lnTo>
                      <a:pt x="1498" y="1164"/>
                    </a:lnTo>
                    <a:lnTo>
                      <a:pt x="1502" y="1162"/>
                    </a:lnTo>
                    <a:lnTo>
                      <a:pt x="1508" y="1158"/>
                    </a:lnTo>
                    <a:lnTo>
                      <a:pt x="1508" y="1158"/>
                    </a:lnTo>
                    <a:lnTo>
                      <a:pt x="1516" y="1150"/>
                    </a:lnTo>
                    <a:lnTo>
                      <a:pt x="1524" y="1142"/>
                    </a:lnTo>
                    <a:lnTo>
                      <a:pt x="1526" y="1138"/>
                    </a:lnTo>
                    <a:lnTo>
                      <a:pt x="1526" y="1132"/>
                    </a:lnTo>
                    <a:lnTo>
                      <a:pt x="1524" y="1118"/>
                    </a:lnTo>
                    <a:lnTo>
                      <a:pt x="1524" y="1118"/>
                    </a:lnTo>
                    <a:lnTo>
                      <a:pt x="1522" y="1106"/>
                    </a:lnTo>
                    <a:lnTo>
                      <a:pt x="1524" y="1098"/>
                    </a:lnTo>
                    <a:lnTo>
                      <a:pt x="1528" y="1094"/>
                    </a:lnTo>
                    <a:lnTo>
                      <a:pt x="1530" y="1090"/>
                    </a:lnTo>
                    <a:lnTo>
                      <a:pt x="1530" y="1090"/>
                    </a:lnTo>
                    <a:lnTo>
                      <a:pt x="1528" y="1098"/>
                    </a:lnTo>
                    <a:lnTo>
                      <a:pt x="1530" y="1106"/>
                    </a:lnTo>
                    <a:lnTo>
                      <a:pt x="1532" y="1118"/>
                    </a:lnTo>
                    <a:lnTo>
                      <a:pt x="1534" y="1130"/>
                    </a:lnTo>
                    <a:lnTo>
                      <a:pt x="1532" y="1136"/>
                    </a:lnTo>
                    <a:lnTo>
                      <a:pt x="1530" y="1140"/>
                    </a:lnTo>
                    <a:lnTo>
                      <a:pt x="1530" y="1140"/>
                    </a:lnTo>
                    <a:lnTo>
                      <a:pt x="1526" y="1142"/>
                    </a:lnTo>
                    <a:lnTo>
                      <a:pt x="1526" y="1146"/>
                    </a:lnTo>
                    <a:lnTo>
                      <a:pt x="1526" y="1152"/>
                    </a:lnTo>
                    <a:lnTo>
                      <a:pt x="1526" y="1160"/>
                    </a:lnTo>
                    <a:lnTo>
                      <a:pt x="1524" y="1162"/>
                    </a:lnTo>
                    <a:lnTo>
                      <a:pt x="1522" y="1166"/>
                    </a:lnTo>
                    <a:lnTo>
                      <a:pt x="1522" y="1166"/>
                    </a:lnTo>
                    <a:lnTo>
                      <a:pt x="1516" y="1172"/>
                    </a:lnTo>
                    <a:lnTo>
                      <a:pt x="1512" y="1178"/>
                    </a:lnTo>
                    <a:lnTo>
                      <a:pt x="1512" y="1182"/>
                    </a:lnTo>
                    <a:lnTo>
                      <a:pt x="1512" y="1186"/>
                    </a:lnTo>
                    <a:lnTo>
                      <a:pt x="1518" y="1192"/>
                    </a:lnTo>
                    <a:lnTo>
                      <a:pt x="1520" y="1194"/>
                    </a:lnTo>
                    <a:lnTo>
                      <a:pt x="1524" y="1198"/>
                    </a:lnTo>
                    <a:lnTo>
                      <a:pt x="1524" y="1198"/>
                    </a:lnTo>
                    <a:lnTo>
                      <a:pt x="1528" y="1210"/>
                    </a:lnTo>
                    <a:lnTo>
                      <a:pt x="1534" y="1222"/>
                    </a:lnTo>
                    <a:lnTo>
                      <a:pt x="1542" y="1232"/>
                    </a:lnTo>
                    <a:lnTo>
                      <a:pt x="1554" y="1244"/>
                    </a:lnTo>
                    <a:lnTo>
                      <a:pt x="1554" y="1244"/>
                    </a:lnTo>
                    <a:lnTo>
                      <a:pt x="1558" y="1246"/>
                    </a:lnTo>
                    <a:lnTo>
                      <a:pt x="1560" y="1244"/>
                    </a:lnTo>
                    <a:lnTo>
                      <a:pt x="1562" y="1236"/>
                    </a:lnTo>
                    <a:lnTo>
                      <a:pt x="1564" y="1230"/>
                    </a:lnTo>
                    <a:lnTo>
                      <a:pt x="1566" y="1224"/>
                    </a:lnTo>
                    <a:lnTo>
                      <a:pt x="1574" y="1218"/>
                    </a:lnTo>
                    <a:lnTo>
                      <a:pt x="1584" y="1216"/>
                    </a:lnTo>
                    <a:lnTo>
                      <a:pt x="1584" y="1216"/>
                    </a:lnTo>
                    <a:lnTo>
                      <a:pt x="1592" y="1216"/>
                    </a:lnTo>
                    <a:lnTo>
                      <a:pt x="1594" y="1216"/>
                    </a:lnTo>
                    <a:lnTo>
                      <a:pt x="1586" y="1222"/>
                    </a:lnTo>
                    <a:lnTo>
                      <a:pt x="1582" y="1228"/>
                    </a:lnTo>
                    <a:lnTo>
                      <a:pt x="1578" y="1234"/>
                    </a:lnTo>
                    <a:lnTo>
                      <a:pt x="1574" y="1240"/>
                    </a:lnTo>
                    <a:lnTo>
                      <a:pt x="1576" y="1248"/>
                    </a:lnTo>
                    <a:lnTo>
                      <a:pt x="1576" y="1248"/>
                    </a:lnTo>
                    <a:lnTo>
                      <a:pt x="1582" y="1258"/>
                    </a:lnTo>
                    <a:lnTo>
                      <a:pt x="1586" y="1260"/>
                    </a:lnTo>
                    <a:lnTo>
                      <a:pt x="1588" y="1262"/>
                    </a:lnTo>
                    <a:lnTo>
                      <a:pt x="1590" y="1274"/>
                    </a:lnTo>
                    <a:lnTo>
                      <a:pt x="1590" y="1274"/>
                    </a:lnTo>
                    <a:lnTo>
                      <a:pt x="1592" y="1280"/>
                    </a:lnTo>
                    <a:lnTo>
                      <a:pt x="1596" y="1280"/>
                    </a:lnTo>
                    <a:lnTo>
                      <a:pt x="1600" y="1280"/>
                    </a:lnTo>
                    <a:lnTo>
                      <a:pt x="1604" y="1278"/>
                    </a:lnTo>
                    <a:lnTo>
                      <a:pt x="1608" y="1278"/>
                    </a:lnTo>
                    <a:lnTo>
                      <a:pt x="1610" y="1278"/>
                    </a:lnTo>
                    <a:lnTo>
                      <a:pt x="1610" y="1280"/>
                    </a:lnTo>
                    <a:lnTo>
                      <a:pt x="1606" y="1290"/>
                    </a:lnTo>
                    <a:lnTo>
                      <a:pt x="1606" y="1290"/>
                    </a:lnTo>
                    <a:lnTo>
                      <a:pt x="1598" y="1306"/>
                    </a:lnTo>
                    <a:lnTo>
                      <a:pt x="1596" y="1318"/>
                    </a:lnTo>
                    <a:lnTo>
                      <a:pt x="1598" y="1322"/>
                    </a:lnTo>
                    <a:lnTo>
                      <a:pt x="1600" y="1322"/>
                    </a:lnTo>
                    <a:lnTo>
                      <a:pt x="1600" y="1322"/>
                    </a:lnTo>
                    <a:lnTo>
                      <a:pt x="1602" y="1322"/>
                    </a:lnTo>
                    <a:lnTo>
                      <a:pt x="1602" y="1324"/>
                    </a:lnTo>
                    <a:lnTo>
                      <a:pt x="1602" y="1330"/>
                    </a:lnTo>
                    <a:lnTo>
                      <a:pt x="1602" y="1336"/>
                    </a:lnTo>
                    <a:lnTo>
                      <a:pt x="1604" y="1340"/>
                    </a:lnTo>
                    <a:lnTo>
                      <a:pt x="1608" y="1342"/>
                    </a:lnTo>
                    <a:lnTo>
                      <a:pt x="1608" y="1342"/>
                    </a:lnTo>
                    <a:lnTo>
                      <a:pt x="1610" y="1342"/>
                    </a:lnTo>
                    <a:lnTo>
                      <a:pt x="1612" y="1340"/>
                    </a:lnTo>
                    <a:lnTo>
                      <a:pt x="1614" y="1330"/>
                    </a:lnTo>
                    <a:lnTo>
                      <a:pt x="1616" y="1320"/>
                    </a:lnTo>
                    <a:lnTo>
                      <a:pt x="1618" y="1316"/>
                    </a:lnTo>
                    <a:lnTo>
                      <a:pt x="1622" y="1314"/>
                    </a:lnTo>
                    <a:lnTo>
                      <a:pt x="1622" y="1314"/>
                    </a:lnTo>
                    <a:lnTo>
                      <a:pt x="1630" y="1310"/>
                    </a:lnTo>
                    <a:lnTo>
                      <a:pt x="1636" y="1304"/>
                    </a:lnTo>
                    <a:lnTo>
                      <a:pt x="1642" y="1300"/>
                    </a:lnTo>
                    <a:lnTo>
                      <a:pt x="1642" y="1300"/>
                    </a:lnTo>
                    <a:lnTo>
                      <a:pt x="1644" y="1304"/>
                    </a:lnTo>
                    <a:lnTo>
                      <a:pt x="1644" y="1304"/>
                    </a:lnTo>
                    <a:lnTo>
                      <a:pt x="1646" y="1306"/>
                    </a:lnTo>
                    <a:lnTo>
                      <a:pt x="1648" y="1308"/>
                    </a:lnTo>
                    <a:lnTo>
                      <a:pt x="1654" y="1308"/>
                    </a:lnTo>
                    <a:lnTo>
                      <a:pt x="1660" y="1308"/>
                    </a:lnTo>
                    <a:lnTo>
                      <a:pt x="1660" y="1310"/>
                    </a:lnTo>
                    <a:lnTo>
                      <a:pt x="1660" y="1314"/>
                    </a:lnTo>
                    <a:lnTo>
                      <a:pt x="1660" y="1314"/>
                    </a:lnTo>
                    <a:lnTo>
                      <a:pt x="1660" y="1318"/>
                    </a:lnTo>
                    <a:lnTo>
                      <a:pt x="1658" y="1318"/>
                    </a:lnTo>
                    <a:lnTo>
                      <a:pt x="1656" y="1316"/>
                    </a:lnTo>
                    <a:lnTo>
                      <a:pt x="1652" y="1314"/>
                    </a:lnTo>
                    <a:lnTo>
                      <a:pt x="1648" y="1312"/>
                    </a:lnTo>
                    <a:lnTo>
                      <a:pt x="1642" y="1314"/>
                    </a:lnTo>
                    <a:lnTo>
                      <a:pt x="1634" y="1318"/>
                    </a:lnTo>
                    <a:lnTo>
                      <a:pt x="1634" y="1318"/>
                    </a:lnTo>
                    <a:lnTo>
                      <a:pt x="1622" y="1330"/>
                    </a:lnTo>
                    <a:lnTo>
                      <a:pt x="1618" y="1336"/>
                    </a:lnTo>
                    <a:lnTo>
                      <a:pt x="1618" y="1342"/>
                    </a:lnTo>
                    <a:lnTo>
                      <a:pt x="1618" y="1350"/>
                    </a:lnTo>
                    <a:lnTo>
                      <a:pt x="1618" y="1350"/>
                    </a:lnTo>
                    <a:lnTo>
                      <a:pt x="1620" y="1356"/>
                    </a:lnTo>
                    <a:lnTo>
                      <a:pt x="1622" y="1358"/>
                    </a:lnTo>
                    <a:lnTo>
                      <a:pt x="1626" y="1360"/>
                    </a:lnTo>
                    <a:lnTo>
                      <a:pt x="1628" y="1362"/>
                    </a:lnTo>
                    <a:lnTo>
                      <a:pt x="1624" y="1366"/>
                    </a:lnTo>
                    <a:lnTo>
                      <a:pt x="1624" y="1366"/>
                    </a:lnTo>
                    <a:lnTo>
                      <a:pt x="1622" y="1368"/>
                    </a:lnTo>
                    <a:lnTo>
                      <a:pt x="1622" y="1370"/>
                    </a:lnTo>
                    <a:lnTo>
                      <a:pt x="1624" y="1372"/>
                    </a:lnTo>
                    <a:lnTo>
                      <a:pt x="1626" y="1374"/>
                    </a:lnTo>
                    <a:lnTo>
                      <a:pt x="1624" y="1376"/>
                    </a:lnTo>
                    <a:lnTo>
                      <a:pt x="1624" y="1376"/>
                    </a:lnTo>
                    <a:lnTo>
                      <a:pt x="1620" y="1378"/>
                    </a:lnTo>
                    <a:lnTo>
                      <a:pt x="1620" y="1382"/>
                    </a:lnTo>
                    <a:lnTo>
                      <a:pt x="1620" y="1384"/>
                    </a:lnTo>
                    <a:lnTo>
                      <a:pt x="1622" y="1386"/>
                    </a:lnTo>
                    <a:lnTo>
                      <a:pt x="1630" y="1392"/>
                    </a:lnTo>
                    <a:lnTo>
                      <a:pt x="1642" y="1396"/>
                    </a:lnTo>
                    <a:lnTo>
                      <a:pt x="1642" y="1396"/>
                    </a:lnTo>
                    <a:lnTo>
                      <a:pt x="1650" y="1398"/>
                    </a:lnTo>
                    <a:lnTo>
                      <a:pt x="1656" y="1396"/>
                    </a:lnTo>
                    <a:lnTo>
                      <a:pt x="1662" y="1394"/>
                    </a:lnTo>
                    <a:lnTo>
                      <a:pt x="1670" y="1394"/>
                    </a:lnTo>
                    <a:lnTo>
                      <a:pt x="1670" y="1394"/>
                    </a:lnTo>
                    <a:lnTo>
                      <a:pt x="1676" y="1396"/>
                    </a:lnTo>
                    <a:lnTo>
                      <a:pt x="1676" y="1398"/>
                    </a:lnTo>
                    <a:lnTo>
                      <a:pt x="1676" y="1400"/>
                    </a:lnTo>
                    <a:lnTo>
                      <a:pt x="1682" y="1400"/>
                    </a:lnTo>
                    <a:lnTo>
                      <a:pt x="1682" y="1400"/>
                    </a:lnTo>
                    <a:lnTo>
                      <a:pt x="1688" y="1402"/>
                    </a:lnTo>
                    <a:lnTo>
                      <a:pt x="1688" y="1404"/>
                    </a:lnTo>
                    <a:lnTo>
                      <a:pt x="1686" y="1412"/>
                    </a:lnTo>
                    <a:lnTo>
                      <a:pt x="1686" y="1416"/>
                    </a:lnTo>
                    <a:lnTo>
                      <a:pt x="1686" y="1420"/>
                    </a:lnTo>
                    <a:lnTo>
                      <a:pt x="1688" y="1422"/>
                    </a:lnTo>
                    <a:lnTo>
                      <a:pt x="1694" y="1420"/>
                    </a:lnTo>
                    <a:lnTo>
                      <a:pt x="1694" y="1420"/>
                    </a:lnTo>
                    <a:lnTo>
                      <a:pt x="1700" y="1420"/>
                    </a:lnTo>
                    <a:lnTo>
                      <a:pt x="1702" y="1422"/>
                    </a:lnTo>
                    <a:lnTo>
                      <a:pt x="1706" y="1424"/>
                    </a:lnTo>
                    <a:lnTo>
                      <a:pt x="1714" y="1422"/>
                    </a:lnTo>
                    <a:lnTo>
                      <a:pt x="1714" y="1422"/>
                    </a:lnTo>
                    <a:lnTo>
                      <a:pt x="1718" y="1422"/>
                    </a:lnTo>
                    <a:lnTo>
                      <a:pt x="1722" y="1422"/>
                    </a:lnTo>
                    <a:lnTo>
                      <a:pt x="1730" y="1426"/>
                    </a:lnTo>
                    <a:lnTo>
                      <a:pt x="1736" y="1430"/>
                    </a:lnTo>
                    <a:lnTo>
                      <a:pt x="1738" y="1430"/>
                    </a:lnTo>
                    <a:lnTo>
                      <a:pt x="1742" y="1428"/>
                    </a:lnTo>
                    <a:lnTo>
                      <a:pt x="1742" y="1428"/>
                    </a:lnTo>
                    <a:lnTo>
                      <a:pt x="1744" y="1428"/>
                    </a:lnTo>
                    <a:lnTo>
                      <a:pt x="1748" y="1430"/>
                    </a:lnTo>
                    <a:lnTo>
                      <a:pt x="1750" y="1434"/>
                    </a:lnTo>
                    <a:lnTo>
                      <a:pt x="1750" y="1442"/>
                    </a:lnTo>
                    <a:lnTo>
                      <a:pt x="1748" y="1444"/>
                    </a:lnTo>
                    <a:lnTo>
                      <a:pt x="1744" y="1446"/>
                    </a:lnTo>
                    <a:lnTo>
                      <a:pt x="1744" y="1446"/>
                    </a:lnTo>
                    <a:lnTo>
                      <a:pt x="1742" y="1448"/>
                    </a:lnTo>
                    <a:lnTo>
                      <a:pt x="1742" y="1450"/>
                    </a:lnTo>
                    <a:lnTo>
                      <a:pt x="1748" y="1458"/>
                    </a:lnTo>
                    <a:lnTo>
                      <a:pt x="1758" y="1464"/>
                    </a:lnTo>
                    <a:lnTo>
                      <a:pt x="1764" y="1464"/>
                    </a:lnTo>
                    <a:lnTo>
                      <a:pt x="1768" y="1464"/>
                    </a:lnTo>
                    <a:lnTo>
                      <a:pt x="1768" y="1464"/>
                    </a:lnTo>
                    <a:lnTo>
                      <a:pt x="1774" y="1458"/>
                    </a:lnTo>
                    <a:lnTo>
                      <a:pt x="1778" y="1454"/>
                    </a:lnTo>
                    <a:lnTo>
                      <a:pt x="1778" y="1452"/>
                    </a:lnTo>
                    <a:lnTo>
                      <a:pt x="1778" y="1454"/>
                    </a:lnTo>
                    <a:lnTo>
                      <a:pt x="1780" y="1460"/>
                    </a:lnTo>
                    <a:lnTo>
                      <a:pt x="1780" y="1460"/>
                    </a:lnTo>
                    <a:lnTo>
                      <a:pt x="1780" y="1468"/>
                    </a:lnTo>
                    <a:lnTo>
                      <a:pt x="1784" y="1470"/>
                    </a:lnTo>
                    <a:lnTo>
                      <a:pt x="1786" y="1470"/>
                    </a:lnTo>
                    <a:lnTo>
                      <a:pt x="1786" y="1474"/>
                    </a:lnTo>
                    <a:lnTo>
                      <a:pt x="1786" y="1474"/>
                    </a:lnTo>
                    <a:lnTo>
                      <a:pt x="1784" y="1476"/>
                    </a:lnTo>
                    <a:lnTo>
                      <a:pt x="1782" y="1476"/>
                    </a:lnTo>
                    <a:lnTo>
                      <a:pt x="1780" y="1472"/>
                    </a:lnTo>
                    <a:lnTo>
                      <a:pt x="1776" y="1468"/>
                    </a:lnTo>
                    <a:lnTo>
                      <a:pt x="1774" y="1468"/>
                    </a:lnTo>
                    <a:lnTo>
                      <a:pt x="1772" y="1470"/>
                    </a:lnTo>
                    <a:lnTo>
                      <a:pt x="1772" y="1470"/>
                    </a:lnTo>
                    <a:lnTo>
                      <a:pt x="1770" y="1472"/>
                    </a:lnTo>
                    <a:lnTo>
                      <a:pt x="1772" y="1476"/>
                    </a:lnTo>
                    <a:lnTo>
                      <a:pt x="1780" y="1484"/>
                    </a:lnTo>
                    <a:lnTo>
                      <a:pt x="1790" y="1486"/>
                    </a:lnTo>
                    <a:lnTo>
                      <a:pt x="1794" y="1486"/>
                    </a:lnTo>
                    <a:lnTo>
                      <a:pt x="1794" y="1484"/>
                    </a:lnTo>
                    <a:lnTo>
                      <a:pt x="1794" y="1484"/>
                    </a:lnTo>
                    <a:lnTo>
                      <a:pt x="1796" y="1478"/>
                    </a:lnTo>
                    <a:lnTo>
                      <a:pt x="1800" y="1474"/>
                    </a:lnTo>
                    <a:lnTo>
                      <a:pt x="1804" y="1474"/>
                    </a:lnTo>
                    <a:lnTo>
                      <a:pt x="1804" y="1478"/>
                    </a:lnTo>
                    <a:lnTo>
                      <a:pt x="1804" y="1478"/>
                    </a:lnTo>
                    <a:lnTo>
                      <a:pt x="1804" y="1486"/>
                    </a:lnTo>
                    <a:lnTo>
                      <a:pt x="1806" y="1492"/>
                    </a:lnTo>
                    <a:lnTo>
                      <a:pt x="1808" y="1498"/>
                    </a:lnTo>
                    <a:lnTo>
                      <a:pt x="1808" y="1504"/>
                    </a:lnTo>
                    <a:lnTo>
                      <a:pt x="1808" y="1504"/>
                    </a:lnTo>
                    <a:lnTo>
                      <a:pt x="1808" y="1510"/>
                    </a:lnTo>
                    <a:lnTo>
                      <a:pt x="1810" y="1512"/>
                    </a:lnTo>
                    <a:lnTo>
                      <a:pt x="1812" y="1510"/>
                    </a:lnTo>
                    <a:lnTo>
                      <a:pt x="1816" y="1506"/>
                    </a:lnTo>
                    <a:lnTo>
                      <a:pt x="1816" y="1506"/>
                    </a:lnTo>
                    <a:lnTo>
                      <a:pt x="1818" y="1504"/>
                    </a:lnTo>
                    <a:lnTo>
                      <a:pt x="1820" y="1506"/>
                    </a:lnTo>
                    <a:lnTo>
                      <a:pt x="1822" y="1508"/>
                    </a:lnTo>
                    <a:lnTo>
                      <a:pt x="1822" y="1508"/>
                    </a:lnTo>
                    <a:lnTo>
                      <a:pt x="1822" y="1516"/>
                    </a:lnTo>
                    <a:lnTo>
                      <a:pt x="1824" y="1520"/>
                    </a:lnTo>
                    <a:lnTo>
                      <a:pt x="1828" y="1526"/>
                    </a:lnTo>
                    <a:lnTo>
                      <a:pt x="1832" y="1528"/>
                    </a:lnTo>
                    <a:lnTo>
                      <a:pt x="1832" y="1530"/>
                    </a:lnTo>
                    <a:lnTo>
                      <a:pt x="1832" y="1534"/>
                    </a:lnTo>
                    <a:lnTo>
                      <a:pt x="1832" y="1534"/>
                    </a:lnTo>
                    <a:lnTo>
                      <a:pt x="1832" y="1538"/>
                    </a:lnTo>
                    <a:lnTo>
                      <a:pt x="1830" y="1538"/>
                    </a:lnTo>
                    <a:lnTo>
                      <a:pt x="1826" y="1540"/>
                    </a:lnTo>
                    <a:lnTo>
                      <a:pt x="1824" y="1540"/>
                    </a:lnTo>
                    <a:lnTo>
                      <a:pt x="1824" y="1542"/>
                    </a:lnTo>
                    <a:lnTo>
                      <a:pt x="1830" y="1550"/>
                    </a:lnTo>
                    <a:lnTo>
                      <a:pt x="1830" y="1550"/>
                    </a:lnTo>
                    <a:lnTo>
                      <a:pt x="1836" y="1562"/>
                    </a:lnTo>
                    <a:lnTo>
                      <a:pt x="1840" y="1570"/>
                    </a:lnTo>
                    <a:lnTo>
                      <a:pt x="1840" y="1582"/>
                    </a:lnTo>
                    <a:lnTo>
                      <a:pt x="1840" y="1600"/>
                    </a:lnTo>
                    <a:lnTo>
                      <a:pt x="1840" y="1600"/>
                    </a:lnTo>
                    <a:lnTo>
                      <a:pt x="1838" y="1608"/>
                    </a:lnTo>
                    <a:lnTo>
                      <a:pt x="1836" y="1610"/>
                    </a:lnTo>
                    <a:lnTo>
                      <a:pt x="1834" y="1608"/>
                    </a:lnTo>
                    <a:lnTo>
                      <a:pt x="1834" y="1604"/>
                    </a:lnTo>
                    <a:lnTo>
                      <a:pt x="1828" y="1570"/>
                    </a:lnTo>
                    <a:lnTo>
                      <a:pt x="1828" y="1570"/>
                    </a:lnTo>
                    <a:lnTo>
                      <a:pt x="1824" y="1564"/>
                    </a:lnTo>
                    <a:lnTo>
                      <a:pt x="1816" y="1560"/>
                    </a:lnTo>
                    <a:lnTo>
                      <a:pt x="1808" y="1558"/>
                    </a:lnTo>
                    <a:lnTo>
                      <a:pt x="1798" y="1556"/>
                    </a:lnTo>
                    <a:lnTo>
                      <a:pt x="1776" y="1554"/>
                    </a:lnTo>
                    <a:lnTo>
                      <a:pt x="1766" y="1552"/>
                    </a:lnTo>
                    <a:lnTo>
                      <a:pt x="1758" y="1548"/>
                    </a:lnTo>
                    <a:lnTo>
                      <a:pt x="1758" y="1548"/>
                    </a:lnTo>
                    <a:lnTo>
                      <a:pt x="1752" y="1546"/>
                    </a:lnTo>
                    <a:lnTo>
                      <a:pt x="1746" y="1546"/>
                    </a:lnTo>
                    <a:lnTo>
                      <a:pt x="1744" y="1548"/>
                    </a:lnTo>
                    <a:lnTo>
                      <a:pt x="1742" y="1552"/>
                    </a:lnTo>
                    <a:lnTo>
                      <a:pt x="1744" y="1556"/>
                    </a:lnTo>
                    <a:lnTo>
                      <a:pt x="1746" y="1564"/>
                    </a:lnTo>
                    <a:lnTo>
                      <a:pt x="1754" y="1578"/>
                    </a:lnTo>
                    <a:lnTo>
                      <a:pt x="1754" y="1578"/>
                    </a:lnTo>
                    <a:lnTo>
                      <a:pt x="1758" y="1586"/>
                    </a:lnTo>
                    <a:lnTo>
                      <a:pt x="1764" y="1598"/>
                    </a:lnTo>
                    <a:lnTo>
                      <a:pt x="1770" y="1626"/>
                    </a:lnTo>
                    <a:lnTo>
                      <a:pt x="1774" y="1658"/>
                    </a:lnTo>
                    <a:lnTo>
                      <a:pt x="1774" y="1690"/>
                    </a:lnTo>
                    <a:lnTo>
                      <a:pt x="1774" y="1690"/>
                    </a:lnTo>
                    <a:lnTo>
                      <a:pt x="1774" y="1726"/>
                    </a:lnTo>
                    <a:lnTo>
                      <a:pt x="1770" y="1768"/>
                    </a:lnTo>
                    <a:lnTo>
                      <a:pt x="1766" y="1810"/>
                    </a:lnTo>
                    <a:lnTo>
                      <a:pt x="1762" y="1828"/>
                    </a:lnTo>
                    <a:lnTo>
                      <a:pt x="1756" y="1842"/>
                    </a:lnTo>
                    <a:lnTo>
                      <a:pt x="1756" y="1842"/>
                    </a:lnTo>
                    <a:lnTo>
                      <a:pt x="1754" y="1854"/>
                    </a:lnTo>
                    <a:lnTo>
                      <a:pt x="1754" y="1870"/>
                    </a:lnTo>
                    <a:lnTo>
                      <a:pt x="1756" y="1886"/>
                    </a:lnTo>
                    <a:lnTo>
                      <a:pt x="1760" y="1904"/>
                    </a:lnTo>
                    <a:lnTo>
                      <a:pt x="1764" y="1920"/>
                    </a:lnTo>
                    <a:lnTo>
                      <a:pt x="1766" y="1938"/>
                    </a:lnTo>
                    <a:lnTo>
                      <a:pt x="1766" y="1956"/>
                    </a:lnTo>
                    <a:lnTo>
                      <a:pt x="1762" y="1972"/>
                    </a:lnTo>
                    <a:lnTo>
                      <a:pt x="1762" y="1972"/>
                    </a:lnTo>
                    <a:lnTo>
                      <a:pt x="1760" y="1986"/>
                    </a:lnTo>
                    <a:lnTo>
                      <a:pt x="1758" y="1996"/>
                    </a:lnTo>
                    <a:lnTo>
                      <a:pt x="1762" y="2006"/>
                    </a:lnTo>
                    <a:lnTo>
                      <a:pt x="1766" y="2012"/>
                    </a:lnTo>
                    <a:lnTo>
                      <a:pt x="1774" y="2030"/>
                    </a:lnTo>
                    <a:lnTo>
                      <a:pt x="1778" y="2042"/>
                    </a:lnTo>
                    <a:lnTo>
                      <a:pt x="1780" y="2056"/>
                    </a:lnTo>
                    <a:lnTo>
                      <a:pt x="1780" y="2056"/>
                    </a:lnTo>
                    <a:lnTo>
                      <a:pt x="1784" y="2072"/>
                    </a:lnTo>
                    <a:lnTo>
                      <a:pt x="1786" y="2082"/>
                    </a:lnTo>
                    <a:lnTo>
                      <a:pt x="1792" y="2090"/>
                    </a:lnTo>
                    <a:lnTo>
                      <a:pt x="1798" y="2096"/>
                    </a:lnTo>
                    <a:lnTo>
                      <a:pt x="1808" y="2104"/>
                    </a:lnTo>
                    <a:lnTo>
                      <a:pt x="1812" y="2110"/>
                    </a:lnTo>
                    <a:lnTo>
                      <a:pt x="1814" y="2118"/>
                    </a:lnTo>
                    <a:lnTo>
                      <a:pt x="1814" y="2118"/>
                    </a:lnTo>
                    <a:lnTo>
                      <a:pt x="1816" y="2124"/>
                    </a:lnTo>
                    <a:lnTo>
                      <a:pt x="1818" y="2128"/>
                    </a:lnTo>
                    <a:lnTo>
                      <a:pt x="1824" y="2132"/>
                    </a:lnTo>
                    <a:lnTo>
                      <a:pt x="1828" y="2136"/>
                    </a:lnTo>
                    <a:lnTo>
                      <a:pt x="1832" y="2140"/>
                    </a:lnTo>
                    <a:lnTo>
                      <a:pt x="1834" y="2146"/>
                    </a:lnTo>
                    <a:lnTo>
                      <a:pt x="1836" y="2158"/>
                    </a:lnTo>
                    <a:lnTo>
                      <a:pt x="1836" y="2158"/>
                    </a:lnTo>
                    <a:lnTo>
                      <a:pt x="1838" y="2170"/>
                    </a:lnTo>
                    <a:lnTo>
                      <a:pt x="1842" y="2178"/>
                    </a:lnTo>
                    <a:lnTo>
                      <a:pt x="1846" y="2182"/>
                    </a:lnTo>
                    <a:lnTo>
                      <a:pt x="1852" y="2186"/>
                    </a:lnTo>
                    <a:lnTo>
                      <a:pt x="1856" y="2188"/>
                    </a:lnTo>
                    <a:lnTo>
                      <a:pt x="1860" y="2190"/>
                    </a:lnTo>
                    <a:lnTo>
                      <a:pt x="1862" y="2194"/>
                    </a:lnTo>
                    <a:lnTo>
                      <a:pt x="1860" y="2200"/>
                    </a:lnTo>
                    <a:lnTo>
                      <a:pt x="1860" y="2200"/>
                    </a:lnTo>
                    <a:lnTo>
                      <a:pt x="1858" y="2208"/>
                    </a:lnTo>
                    <a:lnTo>
                      <a:pt x="1858" y="2214"/>
                    </a:lnTo>
                    <a:lnTo>
                      <a:pt x="1860" y="2218"/>
                    </a:lnTo>
                    <a:lnTo>
                      <a:pt x="1862" y="2224"/>
                    </a:lnTo>
                    <a:lnTo>
                      <a:pt x="1872" y="2238"/>
                    </a:lnTo>
                    <a:lnTo>
                      <a:pt x="1890" y="2260"/>
                    </a:lnTo>
                    <a:lnTo>
                      <a:pt x="1890" y="2260"/>
                    </a:lnTo>
                    <a:lnTo>
                      <a:pt x="1900" y="2272"/>
                    </a:lnTo>
                    <a:lnTo>
                      <a:pt x="1904" y="2282"/>
                    </a:lnTo>
                    <a:lnTo>
                      <a:pt x="1908" y="2292"/>
                    </a:lnTo>
                    <a:lnTo>
                      <a:pt x="1908" y="2298"/>
                    </a:lnTo>
                    <a:lnTo>
                      <a:pt x="1910" y="2310"/>
                    </a:lnTo>
                    <a:lnTo>
                      <a:pt x="1912" y="2314"/>
                    </a:lnTo>
                    <a:lnTo>
                      <a:pt x="1916" y="2318"/>
                    </a:lnTo>
                    <a:lnTo>
                      <a:pt x="1916" y="2318"/>
                    </a:lnTo>
                    <a:lnTo>
                      <a:pt x="1920" y="2322"/>
                    </a:lnTo>
                    <a:lnTo>
                      <a:pt x="1926" y="2324"/>
                    </a:lnTo>
                    <a:lnTo>
                      <a:pt x="1940" y="2326"/>
                    </a:lnTo>
                    <a:lnTo>
                      <a:pt x="1948" y="2328"/>
                    </a:lnTo>
                    <a:lnTo>
                      <a:pt x="1958" y="2332"/>
                    </a:lnTo>
                    <a:lnTo>
                      <a:pt x="1968" y="2336"/>
                    </a:lnTo>
                    <a:lnTo>
                      <a:pt x="1978" y="2344"/>
                    </a:lnTo>
                    <a:lnTo>
                      <a:pt x="1978" y="2344"/>
                    </a:lnTo>
                    <a:lnTo>
                      <a:pt x="1986" y="2352"/>
                    </a:lnTo>
                    <a:lnTo>
                      <a:pt x="1994" y="2358"/>
                    </a:lnTo>
                    <a:lnTo>
                      <a:pt x="2006" y="2360"/>
                    </a:lnTo>
                    <a:lnTo>
                      <a:pt x="2016" y="2364"/>
                    </a:lnTo>
                    <a:lnTo>
                      <a:pt x="2022" y="2368"/>
                    </a:lnTo>
                    <a:lnTo>
                      <a:pt x="2030" y="2374"/>
                    </a:lnTo>
                    <a:lnTo>
                      <a:pt x="2030" y="2374"/>
                    </a:lnTo>
                    <a:lnTo>
                      <a:pt x="2036" y="2382"/>
                    </a:lnTo>
                    <a:lnTo>
                      <a:pt x="2040" y="2388"/>
                    </a:lnTo>
                    <a:lnTo>
                      <a:pt x="2046" y="2400"/>
                    </a:lnTo>
                    <a:lnTo>
                      <a:pt x="2048" y="2410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52" y="2424"/>
                    </a:lnTo>
                    <a:lnTo>
                      <a:pt x="2066" y="2454"/>
                    </a:lnTo>
                    <a:lnTo>
                      <a:pt x="2078" y="2480"/>
                    </a:lnTo>
                    <a:lnTo>
                      <a:pt x="2092" y="2520"/>
                    </a:lnTo>
                    <a:lnTo>
                      <a:pt x="2100" y="2548"/>
                    </a:lnTo>
                    <a:lnTo>
                      <a:pt x="2106" y="2560"/>
                    </a:lnTo>
                    <a:lnTo>
                      <a:pt x="2112" y="2568"/>
                    </a:lnTo>
                    <a:lnTo>
                      <a:pt x="2112" y="2568"/>
                    </a:lnTo>
                    <a:lnTo>
                      <a:pt x="2120" y="2578"/>
                    </a:lnTo>
                    <a:lnTo>
                      <a:pt x="2130" y="2586"/>
                    </a:lnTo>
                    <a:lnTo>
                      <a:pt x="2150" y="2604"/>
                    </a:lnTo>
                    <a:lnTo>
                      <a:pt x="2160" y="2614"/>
                    </a:lnTo>
                    <a:lnTo>
                      <a:pt x="2166" y="2624"/>
                    </a:lnTo>
                    <a:lnTo>
                      <a:pt x="2170" y="2636"/>
                    </a:lnTo>
                    <a:lnTo>
                      <a:pt x="2170" y="2650"/>
                    </a:lnTo>
                    <a:lnTo>
                      <a:pt x="2170" y="2650"/>
                    </a:lnTo>
                    <a:lnTo>
                      <a:pt x="2170" y="2656"/>
                    </a:lnTo>
                    <a:lnTo>
                      <a:pt x="2168" y="2662"/>
                    </a:lnTo>
                    <a:lnTo>
                      <a:pt x="2164" y="2664"/>
                    </a:lnTo>
                    <a:lnTo>
                      <a:pt x="2162" y="2668"/>
                    </a:lnTo>
                    <a:lnTo>
                      <a:pt x="2154" y="2668"/>
                    </a:lnTo>
                    <a:lnTo>
                      <a:pt x="2148" y="2668"/>
                    </a:lnTo>
                    <a:lnTo>
                      <a:pt x="2142" y="2668"/>
                    </a:lnTo>
                    <a:lnTo>
                      <a:pt x="2138" y="2668"/>
                    </a:lnTo>
                    <a:lnTo>
                      <a:pt x="2140" y="2672"/>
                    </a:lnTo>
                    <a:lnTo>
                      <a:pt x="2146" y="2682"/>
                    </a:lnTo>
                    <a:lnTo>
                      <a:pt x="2146" y="2682"/>
                    </a:lnTo>
                    <a:lnTo>
                      <a:pt x="2156" y="2692"/>
                    </a:lnTo>
                    <a:lnTo>
                      <a:pt x="2166" y="2700"/>
                    </a:lnTo>
                    <a:lnTo>
                      <a:pt x="2188" y="2716"/>
                    </a:lnTo>
                    <a:lnTo>
                      <a:pt x="2212" y="2730"/>
                    </a:lnTo>
                    <a:lnTo>
                      <a:pt x="2226" y="2738"/>
                    </a:lnTo>
                    <a:lnTo>
                      <a:pt x="2238" y="2748"/>
                    </a:lnTo>
                    <a:lnTo>
                      <a:pt x="2238" y="2748"/>
                    </a:lnTo>
                    <a:lnTo>
                      <a:pt x="2244" y="2754"/>
                    </a:lnTo>
                    <a:lnTo>
                      <a:pt x="2248" y="2758"/>
                    </a:lnTo>
                    <a:lnTo>
                      <a:pt x="2250" y="2764"/>
                    </a:lnTo>
                    <a:lnTo>
                      <a:pt x="2252" y="2770"/>
                    </a:lnTo>
                    <a:lnTo>
                      <a:pt x="2250" y="2782"/>
                    </a:lnTo>
                    <a:lnTo>
                      <a:pt x="2250" y="2794"/>
                    </a:lnTo>
                    <a:lnTo>
                      <a:pt x="2248" y="2808"/>
                    </a:lnTo>
                    <a:lnTo>
                      <a:pt x="2250" y="2814"/>
                    </a:lnTo>
                    <a:lnTo>
                      <a:pt x="2252" y="2820"/>
                    </a:lnTo>
                    <a:lnTo>
                      <a:pt x="2256" y="2828"/>
                    </a:lnTo>
                    <a:lnTo>
                      <a:pt x="2262" y="2834"/>
                    </a:lnTo>
                    <a:lnTo>
                      <a:pt x="2270" y="2842"/>
                    </a:lnTo>
                    <a:lnTo>
                      <a:pt x="2280" y="2850"/>
                    </a:lnTo>
                    <a:lnTo>
                      <a:pt x="2280" y="2850"/>
                    </a:lnTo>
                    <a:lnTo>
                      <a:pt x="2300" y="2866"/>
                    </a:lnTo>
                    <a:lnTo>
                      <a:pt x="2316" y="2882"/>
                    </a:lnTo>
                    <a:lnTo>
                      <a:pt x="2326" y="2894"/>
                    </a:lnTo>
                    <a:lnTo>
                      <a:pt x="2332" y="2906"/>
                    </a:lnTo>
                    <a:lnTo>
                      <a:pt x="2336" y="2914"/>
                    </a:lnTo>
                    <a:lnTo>
                      <a:pt x="2340" y="2918"/>
                    </a:lnTo>
                    <a:lnTo>
                      <a:pt x="2344" y="2920"/>
                    </a:lnTo>
                    <a:lnTo>
                      <a:pt x="2350" y="2916"/>
                    </a:lnTo>
                    <a:lnTo>
                      <a:pt x="2350" y="2916"/>
                    </a:lnTo>
                    <a:lnTo>
                      <a:pt x="2358" y="2910"/>
                    </a:lnTo>
                    <a:lnTo>
                      <a:pt x="2362" y="2906"/>
                    </a:lnTo>
                    <a:lnTo>
                      <a:pt x="2364" y="2900"/>
                    </a:lnTo>
                    <a:lnTo>
                      <a:pt x="2364" y="2896"/>
                    </a:lnTo>
                    <a:lnTo>
                      <a:pt x="2358" y="2884"/>
                    </a:lnTo>
                    <a:lnTo>
                      <a:pt x="2346" y="2864"/>
                    </a:lnTo>
                    <a:lnTo>
                      <a:pt x="2346" y="2864"/>
                    </a:lnTo>
                    <a:lnTo>
                      <a:pt x="2340" y="2856"/>
                    </a:lnTo>
                    <a:lnTo>
                      <a:pt x="2336" y="2850"/>
                    </a:lnTo>
                    <a:lnTo>
                      <a:pt x="2332" y="2850"/>
                    </a:lnTo>
                    <a:lnTo>
                      <a:pt x="2330" y="2850"/>
                    </a:lnTo>
                    <a:lnTo>
                      <a:pt x="2324" y="2854"/>
                    </a:lnTo>
                    <a:lnTo>
                      <a:pt x="2320" y="2854"/>
                    </a:lnTo>
                    <a:lnTo>
                      <a:pt x="2316" y="2850"/>
                    </a:lnTo>
                    <a:lnTo>
                      <a:pt x="2316" y="2850"/>
                    </a:lnTo>
                    <a:lnTo>
                      <a:pt x="2312" y="2846"/>
                    </a:lnTo>
                    <a:lnTo>
                      <a:pt x="2310" y="2842"/>
                    </a:lnTo>
                    <a:lnTo>
                      <a:pt x="2310" y="2832"/>
                    </a:lnTo>
                    <a:lnTo>
                      <a:pt x="2310" y="2826"/>
                    </a:lnTo>
                    <a:lnTo>
                      <a:pt x="2310" y="2820"/>
                    </a:lnTo>
                    <a:lnTo>
                      <a:pt x="2306" y="2810"/>
                    </a:lnTo>
                    <a:lnTo>
                      <a:pt x="2300" y="2798"/>
                    </a:lnTo>
                    <a:lnTo>
                      <a:pt x="2300" y="2798"/>
                    </a:lnTo>
                    <a:lnTo>
                      <a:pt x="2290" y="2776"/>
                    </a:lnTo>
                    <a:lnTo>
                      <a:pt x="2286" y="2762"/>
                    </a:lnTo>
                    <a:lnTo>
                      <a:pt x="2282" y="2748"/>
                    </a:lnTo>
                    <a:lnTo>
                      <a:pt x="2276" y="2730"/>
                    </a:lnTo>
                    <a:lnTo>
                      <a:pt x="2276" y="2730"/>
                    </a:lnTo>
                    <a:lnTo>
                      <a:pt x="2270" y="2718"/>
                    </a:lnTo>
                    <a:lnTo>
                      <a:pt x="2264" y="2708"/>
                    </a:lnTo>
                    <a:lnTo>
                      <a:pt x="2250" y="2690"/>
                    </a:lnTo>
                    <a:lnTo>
                      <a:pt x="2236" y="2672"/>
                    </a:lnTo>
                    <a:lnTo>
                      <a:pt x="2230" y="2662"/>
                    </a:lnTo>
                    <a:lnTo>
                      <a:pt x="2224" y="2648"/>
                    </a:lnTo>
                    <a:lnTo>
                      <a:pt x="2224" y="2648"/>
                    </a:lnTo>
                    <a:lnTo>
                      <a:pt x="2220" y="2636"/>
                    </a:lnTo>
                    <a:lnTo>
                      <a:pt x="2214" y="2624"/>
                    </a:lnTo>
                    <a:lnTo>
                      <a:pt x="2198" y="2604"/>
                    </a:lnTo>
                    <a:lnTo>
                      <a:pt x="2182" y="2584"/>
                    </a:lnTo>
                    <a:lnTo>
                      <a:pt x="2168" y="2564"/>
                    </a:lnTo>
                    <a:lnTo>
                      <a:pt x="2168" y="2564"/>
                    </a:lnTo>
                    <a:lnTo>
                      <a:pt x="2160" y="2550"/>
                    </a:lnTo>
                    <a:lnTo>
                      <a:pt x="2154" y="2534"/>
                    </a:lnTo>
                    <a:lnTo>
                      <a:pt x="2148" y="2516"/>
                    </a:lnTo>
                    <a:lnTo>
                      <a:pt x="2144" y="2498"/>
                    </a:lnTo>
                    <a:lnTo>
                      <a:pt x="2142" y="2482"/>
                    </a:lnTo>
                    <a:lnTo>
                      <a:pt x="2142" y="2470"/>
                    </a:lnTo>
                    <a:lnTo>
                      <a:pt x="2144" y="2466"/>
                    </a:lnTo>
                    <a:lnTo>
                      <a:pt x="2146" y="2464"/>
                    </a:lnTo>
                    <a:lnTo>
                      <a:pt x="2148" y="2464"/>
                    </a:lnTo>
                    <a:lnTo>
                      <a:pt x="2154" y="2466"/>
                    </a:lnTo>
                    <a:lnTo>
                      <a:pt x="2154" y="2466"/>
                    </a:lnTo>
                    <a:lnTo>
                      <a:pt x="2168" y="2474"/>
                    </a:lnTo>
                    <a:lnTo>
                      <a:pt x="2172" y="2476"/>
                    </a:lnTo>
                    <a:lnTo>
                      <a:pt x="2178" y="2474"/>
                    </a:lnTo>
                    <a:lnTo>
                      <a:pt x="2186" y="2478"/>
                    </a:lnTo>
                    <a:lnTo>
                      <a:pt x="2186" y="2478"/>
                    </a:lnTo>
                    <a:lnTo>
                      <a:pt x="2198" y="2484"/>
                    </a:lnTo>
                    <a:lnTo>
                      <a:pt x="2202" y="2488"/>
                    </a:lnTo>
                    <a:lnTo>
                      <a:pt x="2206" y="2492"/>
                    </a:lnTo>
                    <a:lnTo>
                      <a:pt x="2214" y="2508"/>
                    </a:lnTo>
                    <a:lnTo>
                      <a:pt x="2222" y="2536"/>
                    </a:lnTo>
                    <a:lnTo>
                      <a:pt x="2222" y="2536"/>
                    </a:lnTo>
                    <a:lnTo>
                      <a:pt x="2228" y="2556"/>
                    </a:lnTo>
                    <a:lnTo>
                      <a:pt x="2236" y="2574"/>
                    </a:lnTo>
                    <a:lnTo>
                      <a:pt x="2244" y="2594"/>
                    </a:lnTo>
                    <a:lnTo>
                      <a:pt x="2254" y="2612"/>
                    </a:lnTo>
                    <a:lnTo>
                      <a:pt x="2264" y="2628"/>
                    </a:lnTo>
                    <a:lnTo>
                      <a:pt x="2276" y="2642"/>
                    </a:lnTo>
                    <a:lnTo>
                      <a:pt x="2288" y="2654"/>
                    </a:lnTo>
                    <a:lnTo>
                      <a:pt x="2300" y="2664"/>
                    </a:lnTo>
                    <a:lnTo>
                      <a:pt x="2300" y="2664"/>
                    </a:lnTo>
                    <a:lnTo>
                      <a:pt x="2308" y="2672"/>
                    </a:lnTo>
                    <a:lnTo>
                      <a:pt x="2314" y="2678"/>
                    </a:lnTo>
                    <a:lnTo>
                      <a:pt x="2320" y="2694"/>
                    </a:lnTo>
                    <a:lnTo>
                      <a:pt x="2324" y="2700"/>
                    </a:lnTo>
                    <a:lnTo>
                      <a:pt x="2328" y="2706"/>
                    </a:lnTo>
                    <a:lnTo>
                      <a:pt x="2338" y="2714"/>
                    </a:lnTo>
                    <a:lnTo>
                      <a:pt x="2352" y="2722"/>
                    </a:lnTo>
                    <a:lnTo>
                      <a:pt x="2352" y="2722"/>
                    </a:lnTo>
                    <a:lnTo>
                      <a:pt x="2360" y="2724"/>
                    </a:lnTo>
                    <a:lnTo>
                      <a:pt x="2364" y="2728"/>
                    </a:lnTo>
                    <a:lnTo>
                      <a:pt x="2368" y="2732"/>
                    </a:lnTo>
                    <a:lnTo>
                      <a:pt x="2370" y="2736"/>
                    </a:lnTo>
                    <a:lnTo>
                      <a:pt x="2368" y="2746"/>
                    </a:lnTo>
                    <a:lnTo>
                      <a:pt x="2366" y="2754"/>
                    </a:lnTo>
                    <a:lnTo>
                      <a:pt x="2364" y="2764"/>
                    </a:lnTo>
                    <a:lnTo>
                      <a:pt x="2362" y="2772"/>
                    </a:lnTo>
                    <a:lnTo>
                      <a:pt x="2364" y="2776"/>
                    </a:lnTo>
                    <a:lnTo>
                      <a:pt x="2368" y="2782"/>
                    </a:lnTo>
                    <a:lnTo>
                      <a:pt x="2372" y="2786"/>
                    </a:lnTo>
                    <a:lnTo>
                      <a:pt x="2380" y="2790"/>
                    </a:lnTo>
                    <a:lnTo>
                      <a:pt x="2380" y="2790"/>
                    </a:lnTo>
                    <a:lnTo>
                      <a:pt x="2394" y="2798"/>
                    </a:lnTo>
                    <a:lnTo>
                      <a:pt x="2402" y="2804"/>
                    </a:lnTo>
                    <a:lnTo>
                      <a:pt x="2408" y="2810"/>
                    </a:lnTo>
                    <a:lnTo>
                      <a:pt x="2410" y="2816"/>
                    </a:lnTo>
                    <a:lnTo>
                      <a:pt x="2422" y="2834"/>
                    </a:lnTo>
                    <a:lnTo>
                      <a:pt x="2432" y="2848"/>
                    </a:lnTo>
                    <a:lnTo>
                      <a:pt x="2450" y="2864"/>
                    </a:lnTo>
                    <a:lnTo>
                      <a:pt x="2450" y="2864"/>
                    </a:lnTo>
                    <a:lnTo>
                      <a:pt x="2476" y="2890"/>
                    </a:lnTo>
                    <a:lnTo>
                      <a:pt x="2494" y="2912"/>
                    </a:lnTo>
                    <a:lnTo>
                      <a:pt x="2504" y="2928"/>
                    </a:lnTo>
                    <a:lnTo>
                      <a:pt x="2512" y="2942"/>
                    </a:lnTo>
                    <a:lnTo>
                      <a:pt x="2516" y="2954"/>
                    </a:lnTo>
                    <a:lnTo>
                      <a:pt x="2518" y="2964"/>
                    </a:lnTo>
                    <a:lnTo>
                      <a:pt x="2522" y="2976"/>
                    </a:lnTo>
                    <a:lnTo>
                      <a:pt x="2526" y="2988"/>
                    </a:lnTo>
                    <a:lnTo>
                      <a:pt x="2526" y="2988"/>
                    </a:lnTo>
                    <a:lnTo>
                      <a:pt x="2530" y="2998"/>
                    </a:lnTo>
                    <a:lnTo>
                      <a:pt x="2530" y="3010"/>
                    </a:lnTo>
                    <a:lnTo>
                      <a:pt x="2528" y="3020"/>
                    </a:lnTo>
                    <a:lnTo>
                      <a:pt x="2524" y="3028"/>
                    </a:lnTo>
                    <a:lnTo>
                      <a:pt x="2518" y="3038"/>
                    </a:lnTo>
                    <a:lnTo>
                      <a:pt x="2516" y="3050"/>
                    </a:lnTo>
                    <a:lnTo>
                      <a:pt x="2516" y="3060"/>
                    </a:lnTo>
                    <a:lnTo>
                      <a:pt x="2520" y="3072"/>
                    </a:lnTo>
                    <a:lnTo>
                      <a:pt x="2520" y="3072"/>
                    </a:lnTo>
                    <a:lnTo>
                      <a:pt x="2528" y="3084"/>
                    </a:lnTo>
                    <a:lnTo>
                      <a:pt x="2534" y="3094"/>
                    </a:lnTo>
                    <a:lnTo>
                      <a:pt x="2550" y="3106"/>
                    </a:lnTo>
                    <a:lnTo>
                      <a:pt x="2570" y="3120"/>
                    </a:lnTo>
                    <a:lnTo>
                      <a:pt x="2580" y="3130"/>
                    </a:lnTo>
                    <a:lnTo>
                      <a:pt x="2594" y="3140"/>
                    </a:lnTo>
                    <a:lnTo>
                      <a:pt x="2594" y="3140"/>
                    </a:lnTo>
                    <a:lnTo>
                      <a:pt x="2606" y="3152"/>
                    </a:lnTo>
                    <a:lnTo>
                      <a:pt x="2618" y="3158"/>
                    </a:lnTo>
                    <a:lnTo>
                      <a:pt x="2628" y="3162"/>
                    </a:lnTo>
                    <a:lnTo>
                      <a:pt x="2638" y="3164"/>
                    </a:lnTo>
                    <a:lnTo>
                      <a:pt x="2648" y="3168"/>
                    </a:lnTo>
                    <a:lnTo>
                      <a:pt x="2658" y="3170"/>
                    </a:lnTo>
                    <a:lnTo>
                      <a:pt x="2668" y="3176"/>
                    </a:lnTo>
                    <a:lnTo>
                      <a:pt x="2680" y="3186"/>
                    </a:lnTo>
                    <a:lnTo>
                      <a:pt x="2680" y="3186"/>
                    </a:lnTo>
                    <a:lnTo>
                      <a:pt x="2694" y="3198"/>
                    </a:lnTo>
                    <a:lnTo>
                      <a:pt x="2714" y="3210"/>
                    </a:lnTo>
                    <a:lnTo>
                      <a:pt x="2736" y="3224"/>
                    </a:lnTo>
                    <a:lnTo>
                      <a:pt x="2762" y="3236"/>
                    </a:lnTo>
                    <a:lnTo>
                      <a:pt x="2814" y="3260"/>
                    </a:lnTo>
                    <a:lnTo>
                      <a:pt x="2862" y="3278"/>
                    </a:lnTo>
                    <a:lnTo>
                      <a:pt x="2862" y="3278"/>
                    </a:lnTo>
                    <a:lnTo>
                      <a:pt x="2880" y="3282"/>
                    </a:lnTo>
                    <a:lnTo>
                      <a:pt x="2894" y="3282"/>
                    </a:lnTo>
                    <a:lnTo>
                      <a:pt x="2906" y="3278"/>
                    </a:lnTo>
                    <a:lnTo>
                      <a:pt x="2916" y="3272"/>
                    </a:lnTo>
                    <a:lnTo>
                      <a:pt x="2926" y="3266"/>
                    </a:lnTo>
                    <a:lnTo>
                      <a:pt x="2938" y="3260"/>
                    </a:lnTo>
                    <a:lnTo>
                      <a:pt x="2950" y="3258"/>
                    </a:lnTo>
                    <a:lnTo>
                      <a:pt x="2968" y="3260"/>
                    </a:lnTo>
                    <a:lnTo>
                      <a:pt x="2968" y="3260"/>
                    </a:lnTo>
                    <a:lnTo>
                      <a:pt x="2984" y="3264"/>
                    </a:lnTo>
                    <a:lnTo>
                      <a:pt x="2996" y="3272"/>
                    </a:lnTo>
                    <a:lnTo>
                      <a:pt x="3006" y="3280"/>
                    </a:lnTo>
                    <a:lnTo>
                      <a:pt x="3014" y="3290"/>
                    </a:lnTo>
                    <a:lnTo>
                      <a:pt x="3032" y="3314"/>
                    </a:lnTo>
                    <a:lnTo>
                      <a:pt x="3042" y="3326"/>
                    </a:lnTo>
                    <a:lnTo>
                      <a:pt x="3054" y="3338"/>
                    </a:lnTo>
                    <a:lnTo>
                      <a:pt x="3054" y="3338"/>
                    </a:lnTo>
                    <a:lnTo>
                      <a:pt x="3072" y="3356"/>
                    </a:lnTo>
                    <a:lnTo>
                      <a:pt x="3086" y="3364"/>
                    </a:lnTo>
                    <a:lnTo>
                      <a:pt x="3094" y="3368"/>
                    </a:lnTo>
                    <a:lnTo>
                      <a:pt x="3104" y="3368"/>
                    </a:lnTo>
                    <a:lnTo>
                      <a:pt x="3104" y="3368"/>
                    </a:lnTo>
                    <a:lnTo>
                      <a:pt x="3116" y="3368"/>
                    </a:lnTo>
                    <a:lnTo>
                      <a:pt x="3124" y="3370"/>
                    </a:lnTo>
                    <a:lnTo>
                      <a:pt x="3140" y="3376"/>
                    </a:lnTo>
                    <a:lnTo>
                      <a:pt x="3140" y="3376"/>
                    </a:lnTo>
                    <a:lnTo>
                      <a:pt x="3146" y="3382"/>
                    </a:lnTo>
                    <a:lnTo>
                      <a:pt x="3150" y="3386"/>
                    </a:lnTo>
                    <a:lnTo>
                      <a:pt x="3152" y="3388"/>
                    </a:lnTo>
                    <a:lnTo>
                      <a:pt x="3160" y="3390"/>
                    </a:lnTo>
                    <a:lnTo>
                      <a:pt x="3160" y="3390"/>
                    </a:lnTo>
                    <a:lnTo>
                      <a:pt x="3174" y="3392"/>
                    </a:lnTo>
                    <a:lnTo>
                      <a:pt x="3186" y="3398"/>
                    </a:lnTo>
                    <a:lnTo>
                      <a:pt x="3196" y="3404"/>
                    </a:lnTo>
                    <a:lnTo>
                      <a:pt x="3204" y="3406"/>
                    </a:lnTo>
                    <a:lnTo>
                      <a:pt x="3204" y="3406"/>
                    </a:lnTo>
                    <a:lnTo>
                      <a:pt x="3204" y="3406"/>
                    </a:lnTo>
                    <a:lnTo>
                      <a:pt x="3204" y="3404"/>
                    </a:lnTo>
                    <a:lnTo>
                      <a:pt x="3202" y="3402"/>
                    </a:lnTo>
                    <a:lnTo>
                      <a:pt x="3202" y="3400"/>
                    </a:lnTo>
                    <a:lnTo>
                      <a:pt x="3210" y="3404"/>
                    </a:lnTo>
                    <a:lnTo>
                      <a:pt x="3210" y="3404"/>
                    </a:lnTo>
                    <a:lnTo>
                      <a:pt x="3212" y="3406"/>
                    </a:lnTo>
                    <a:lnTo>
                      <a:pt x="3218" y="3406"/>
                    </a:lnTo>
                    <a:lnTo>
                      <a:pt x="3226" y="3406"/>
                    </a:lnTo>
                    <a:lnTo>
                      <a:pt x="3234" y="3404"/>
                    </a:lnTo>
                    <a:lnTo>
                      <a:pt x="3236" y="3402"/>
                    </a:lnTo>
                    <a:lnTo>
                      <a:pt x="3234" y="3400"/>
                    </a:lnTo>
                    <a:lnTo>
                      <a:pt x="3234" y="3400"/>
                    </a:lnTo>
                    <a:lnTo>
                      <a:pt x="3230" y="3398"/>
                    </a:lnTo>
                    <a:lnTo>
                      <a:pt x="3230" y="3396"/>
                    </a:lnTo>
                    <a:lnTo>
                      <a:pt x="3230" y="3394"/>
                    </a:lnTo>
                    <a:lnTo>
                      <a:pt x="3232" y="3394"/>
                    </a:lnTo>
                    <a:lnTo>
                      <a:pt x="3232" y="3394"/>
                    </a:lnTo>
                    <a:lnTo>
                      <a:pt x="3236" y="3396"/>
                    </a:lnTo>
                    <a:lnTo>
                      <a:pt x="3238" y="3396"/>
                    </a:lnTo>
                    <a:lnTo>
                      <a:pt x="3240" y="3392"/>
                    </a:lnTo>
                    <a:lnTo>
                      <a:pt x="3240" y="3392"/>
                    </a:lnTo>
                    <a:lnTo>
                      <a:pt x="3242" y="3398"/>
                    </a:lnTo>
                    <a:lnTo>
                      <a:pt x="3242" y="3398"/>
                    </a:lnTo>
                    <a:lnTo>
                      <a:pt x="3248" y="3406"/>
                    </a:lnTo>
                    <a:lnTo>
                      <a:pt x="3252" y="3410"/>
                    </a:lnTo>
                    <a:lnTo>
                      <a:pt x="3254" y="3412"/>
                    </a:lnTo>
                    <a:lnTo>
                      <a:pt x="3252" y="3416"/>
                    </a:lnTo>
                    <a:lnTo>
                      <a:pt x="3252" y="3416"/>
                    </a:lnTo>
                    <a:lnTo>
                      <a:pt x="3250" y="3418"/>
                    </a:lnTo>
                    <a:lnTo>
                      <a:pt x="3250" y="3418"/>
                    </a:lnTo>
                    <a:lnTo>
                      <a:pt x="3246" y="3416"/>
                    </a:lnTo>
                    <a:lnTo>
                      <a:pt x="3244" y="3412"/>
                    </a:lnTo>
                    <a:lnTo>
                      <a:pt x="3242" y="3412"/>
                    </a:lnTo>
                    <a:lnTo>
                      <a:pt x="3240" y="3414"/>
                    </a:lnTo>
                    <a:lnTo>
                      <a:pt x="3240" y="3414"/>
                    </a:lnTo>
                    <a:lnTo>
                      <a:pt x="3238" y="3418"/>
                    </a:lnTo>
                    <a:lnTo>
                      <a:pt x="3242" y="3422"/>
                    </a:lnTo>
                    <a:lnTo>
                      <a:pt x="3246" y="3426"/>
                    </a:lnTo>
                    <a:lnTo>
                      <a:pt x="3252" y="3434"/>
                    </a:lnTo>
                    <a:lnTo>
                      <a:pt x="3252" y="3434"/>
                    </a:lnTo>
                    <a:lnTo>
                      <a:pt x="3258" y="3442"/>
                    </a:lnTo>
                    <a:lnTo>
                      <a:pt x="3266" y="3448"/>
                    </a:lnTo>
                    <a:lnTo>
                      <a:pt x="3274" y="3454"/>
                    </a:lnTo>
                    <a:lnTo>
                      <a:pt x="3278" y="3460"/>
                    </a:lnTo>
                    <a:lnTo>
                      <a:pt x="3282" y="3466"/>
                    </a:lnTo>
                    <a:lnTo>
                      <a:pt x="3282" y="3466"/>
                    </a:lnTo>
                    <a:lnTo>
                      <a:pt x="3288" y="3478"/>
                    </a:lnTo>
                    <a:lnTo>
                      <a:pt x="3294" y="3486"/>
                    </a:lnTo>
                    <a:lnTo>
                      <a:pt x="3304" y="3494"/>
                    </a:lnTo>
                    <a:lnTo>
                      <a:pt x="3316" y="3506"/>
                    </a:lnTo>
                    <a:lnTo>
                      <a:pt x="3316" y="3506"/>
                    </a:lnTo>
                    <a:lnTo>
                      <a:pt x="3318" y="3510"/>
                    </a:lnTo>
                    <a:lnTo>
                      <a:pt x="3318" y="3512"/>
                    </a:lnTo>
                    <a:lnTo>
                      <a:pt x="3314" y="3514"/>
                    </a:lnTo>
                    <a:lnTo>
                      <a:pt x="3310" y="3518"/>
                    </a:lnTo>
                    <a:lnTo>
                      <a:pt x="3310" y="3518"/>
                    </a:lnTo>
                    <a:lnTo>
                      <a:pt x="3310" y="3520"/>
                    </a:lnTo>
                    <a:lnTo>
                      <a:pt x="3310" y="3520"/>
                    </a:lnTo>
                    <a:lnTo>
                      <a:pt x="3316" y="3522"/>
                    </a:lnTo>
                    <a:lnTo>
                      <a:pt x="3318" y="3522"/>
                    </a:lnTo>
                    <a:lnTo>
                      <a:pt x="3318" y="3522"/>
                    </a:lnTo>
                    <a:lnTo>
                      <a:pt x="3318" y="3528"/>
                    </a:lnTo>
                    <a:lnTo>
                      <a:pt x="3318" y="3528"/>
                    </a:lnTo>
                    <a:lnTo>
                      <a:pt x="3318" y="3534"/>
                    </a:lnTo>
                    <a:lnTo>
                      <a:pt x="3316" y="3534"/>
                    </a:lnTo>
                    <a:lnTo>
                      <a:pt x="3314" y="3536"/>
                    </a:lnTo>
                    <a:lnTo>
                      <a:pt x="3312" y="3540"/>
                    </a:lnTo>
                    <a:lnTo>
                      <a:pt x="3312" y="3540"/>
                    </a:lnTo>
                    <a:lnTo>
                      <a:pt x="3312" y="3550"/>
                    </a:lnTo>
                    <a:lnTo>
                      <a:pt x="3314" y="3558"/>
                    </a:lnTo>
                    <a:lnTo>
                      <a:pt x="3318" y="3564"/>
                    </a:lnTo>
                    <a:lnTo>
                      <a:pt x="3322" y="3566"/>
                    </a:lnTo>
                    <a:lnTo>
                      <a:pt x="3322" y="3566"/>
                    </a:lnTo>
                    <a:lnTo>
                      <a:pt x="3330" y="3570"/>
                    </a:lnTo>
                    <a:lnTo>
                      <a:pt x="3334" y="3574"/>
                    </a:lnTo>
                    <a:lnTo>
                      <a:pt x="3338" y="3578"/>
                    </a:lnTo>
                    <a:lnTo>
                      <a:pt x="3338" y="3578"/>
                    </a:lnTo>
                    <a:lnTo>
                      <a:pt x="3340" y="3582"/>
                    </a:lnTo>
                    <a:lnTo>
                      <a:pt x="3342" y="3580"/>
                    </a:lnTo>
                    <a:lnTo>
                      <a:pt x="3348" y="3574"/>
                    </a:lnTo>
                    <a:lnTo>
                      <a:pt x="3348" y="3574"/>
                    </a:lnTo>
                    <a:lnTo>
                      <a:pt x="3350" y="3572"/>
                    </a:lnTo>
                    <a:lnTo>
                      <a:pt x="3350" y="3570"/>
                    </a:lnTo>
                    <a:lnTo>
                      <a:pt x="3348" y="3566"/>
                    </a:lnTo>
                    <a:lnTo>
                      <a:pt x="3338" y="3558"/>
                    </a:lnTo>
                    <a:lnTo>
                      <a:pt x="3338" y="3558"/>
                    </a:lnTo>
                    <a:lnTo>
                      <a:pt x="3336" y="3554"/>
                    </a:lnTo>
                    <a:lnTo>
                      <a:pt x="3336" y="3552"/>
                    </a:lnTo>
                    <a:lnTo>
                      <a:pt x="3336" y="3550"/>
                    </a:lnTo>
                    <a:lnTo>
                      <a:pt x="3338" y="3552"/>
                    </a:lnTo>
                    <a:lnTo>
                      <a:pt x="3338" y="3552"/>
                    </a:lnTo>
                    <a:lnTo>
                      <a:pt x="3342" y="3554"/>
                    </a:lnTo>
                    <a:lnTo>
                      <a:pt x="3348" y="3558"/>
                    </a:lnTo>
                    <a:lnTo>
                      <a:pt x="3354" y="3562"/>
                    </a:lnTo>
                    <a:lnTo>
                      <a:pt x="3358" y="3566"/>
                    </a:lnTo>
                    <a:lnTo>
                      <a:pt x="3358" y="3566"/>
                    </a:lnTo>
                    <a:lnTo>
                      <a:pt x="3358" y="3576"/>
                    </a:lnTo>
                    <a:lnTo>
                      <a:pt x="3360" y="3578"/>
                    </a:lnTo>
                    <a:lnTo>
                      <a:pt x="3362" y="3582"/>
                    </a:lnTo>
                    <a:lnTo>
                      <a:pt x="3362" y="3582"/>
                    </a:lnTo>
                    <a:lnTo>
                      <a:pt x="3366" y="3584"/>
                    </a:lnTo>
                    <a:lnTo>
                      <a:pt x="3368" y="3586"/>
                    </a:lnTo>
                    <a:lnTo>
                      <a:pt x="3374" y="3586"/>
                    </a:lnTo>
                    <a:lnTo>
                      <a:pt x="3384" y="3592"/>
                    </a:lnTo>
                    <a:lnTo>
                      <a:pt x="3384" y="3592"/>
                    </a:lnTo>
                    <a:lnTo>
                      <a:pt x="3398" y="3604"/>
                    </a:lnTo>
                    <a:lnTo>
                      <a:pt x="3402" y="3608"/>
                    </a:lnTo>
                    <a:lnTo>
                      <a:pt x="3402" y="3612"/>
                    </a:lnTo>
                    <a:lnTo>
                      <a:pt x="3402" y="3612"/>
                    </a:lnTo>
                    <a:lnTo>
                      <a:pt x="3402" y="3620"/>
                    </a:lnTo>
                    <a:lnTo>
                      <a:pt x="3400" y="3624"/>
                    </a:lnTo>
                    <a:lnTo>
                      <a:pt x="3398" y="3626"/>
                    </a:lnTo>
                    <a:lnTo>
                      <a:pt x="3398" y="3626"/>
                    </a:lnTo>
                    <a:lnTo>
                      <a:pt x="3398" y="3628"/>
                    </a:lnTo>
                    <a:lnTo>
                      <a:pt x="3396" y="3630"/>
                    </a:lnTo>
                    <a:lnTo>
                      <a:pt x="3400" y="3634"/>
                    </a:lnTo>
                    <a:lnTo>
                      <a:pt x="3404" y="3636"/>
                    </a:lnTo>
                    <a:lnTo>
                      <a:pt x="3408" y="3638"/>
                    </a:lnTo>
                    <a:lnTo>
                      <a:pt x="3408" y="3638"/>
                    </a:lnTo>
                    <a:lnTo>
                      <a:pt x="3410" y="3640"/>
                    </a:lnTo>
                    <a:lnTo>
                      <a:pt x="3414" y="3640"/>
                    </a:lnTo>
                    <a:lnTo>
                      <a:pt x="3414" y="3642"/>
                    </a:lnTo>
                    <a:lnTo>
                      <a:pt x="3416" y="3640"/>
                    </a:lnTo>
                    <a:lnTo>
                      <a:pt x="3416" y="3640"/>
                    </a:lnTo>
                    <a:lnTo>
                      <a:pt x="3416" y="3636"/>
                    </a:lnTo>
                    <a:lnTo>
                      <a:pt x="3414" y="3634"/>
                    </a:lnTo>
                    <a:lnTo>
                      <a:pt x="3410" y="3630"/>
                    </a:lnTo>
                    <a:lnTo>
                      <a:pt x="3406" y="3626"/>
                    </a:lnTo>
                    <a:lnTo>
                      <a:pt x="3408" y="3626"/>
                    </a:lnTo>
                    <a:lnTo>
                      <a:pt x="3410" y="3624"/>
                    </a:lnTo>
                    <a:lnTo>
                      <a:pt x="3410" y="3624"/>
                    </a:lnTo>
                    <a:lnTo>
                      <a:pt x="3414" y="3622"/>
                    </a:lnTo>
                    <a:lnTo>
                      <a:pt x="3414" y="3624"/>
                    </a:lnTo>
                    <a:lnTo>
                      <a:pt x="3416" y="3628"/>
                    </a:lnTo>
                    <a:lnTo>
                      <a:pt x="3418" y="3630"/>
                    </a:lnTo>
                    <a:lnTo>
                      <a:pt x="3418" y="3630"/>
                    </a:lnTo>
                    <a:lnTo>
                      <a:pt x="3420" y="3630"/>
                    </a:lnTo>
                    <a:lnTo>
                      <a:pt x="3422" y="3632"/>
                    </a:lnTo>
                    <a:lnTo>
                      <a:pt x="3422" y="3636"/>
                    </a:lnTo>
                    <a:lnTo>
                      <a:pt x="3422" y="3642"/>
                    </a:lnTo>
                    <a:lnTo>
                      <a:pt x="3422" y="3646"/>
                    </a:lnTo>
                    <a:lnTo>
                      <a:pt x="3422" y="3646"/>
                    </a:lnTo>
                    <a:lnTo>
                      <a:pt x="3428" y="3654"/>
                    </a:lnTo>
                    <a:lnTo>
                      <a:pt x="3430" y="3656"/>
                    </a:lnTo>
                    <a:lnTo>
                      <a:pt x="3432" y="3656"/>
                    </a:lnTo>
                    <a:lnTo>
                      <a:pt x="3432" y="3656"/>
                    </a:lnTo>
                    <a:lnTo>
                      <a:pt x="3434" y="3648"/>
                    </a:lnTo>
                    <a:lnTo>
                      <a:pt x="3436" y="3646"/>
                    </a:lnTo>
                    <a:lnTo>
                      <a:pt x="3440" y="3644"/>
                    </a:lnTo>
                    <a:lnTo>
                      <a:pt x="3440" y="3644"/>
                    </a:lnTo>
                    <a:lnTo>
                      <a:pt x="3452" y="3646"/>
                    </a:lnTo>
                    <a:lnTo>
                      <a:pt x="3464" y="3650"/>
                    </a:lnTo>
                    <a:lnTo>
                      <a:pt x="3472" y="3652"/>
                    </a:lnTo>
                    <a:lnTo>
                      <a:pt x="3476" y="3654"/>
                    </a:lnTo>
                    <a:lnTo>
                      <a:pt x="3476" y="3654"/>
                    </a:lnTo>
                    <a:lnTo>
                      <a:pt x="3478" y="3652"/>
                    </a:lnTo>
                    <a:lnTo>
                      <a:pt x="3480" y="3654"/>
                    </a:lnTo>
                    <a:lnTo>
                      <a:pt x="3482" y="3662"/>
                    </a:lnTo>
                    <a:lnTo>
                      <a:pt x="3482" y="3662"/>
                    </a:lnTo>
                    <a:lnTo>
                      <a:pt x="3484" y="3666"/>
                    </a:lnTo>
                    <a:lnTo>
                      <a:pt x="3484" y="3670"/>
                    </a:lnTo>
                    <a:lnTo>
                      <a:pt x="3486" y="3672"/>
                    </a:lnTo>
                    <a:lnTo>
                      <a:pt x="3490" y="3676"/>
                    </a:lnTo>
                    <a:lnTo>
                      <a:pt x="3490" y="3676"/>
                    </a:lnTo>
                    <a:lnTo>
                      <a:pt x="3496" y="3678"/>
                    </a:lnTo>
                    <a:lnTo>
                      <a:pt x="3498" y="3678"/>
                    </a:lnTo>
                    <a:lnTo>
                      <a:pt x="3498" y="3674"/>
                    </a:lnTo>
                    <a:lnTo>
                      <a:pt x="3498" y="3674"/>
                    </a:lnTo>
                    <a:lnTo>
                      <a:pt x="3500" y="3668"/>
                    </a:lnTo>
                    <a:lnTo>
                      <a:pt x="3502" y="3666"/>
                    </a:lnTo>
                    <a:lnTo>
                      <a:pt x="3504" y="3666"/>
                    </a:lnTo>
                    <a:lnTo>
                      <a:pt x="3504" y="3668"/>
                    </a:lnTo>
                    <a:lnTo>
                      <a:pt x="3504" y="3668"/>
                    </a:lnTo>
                    <a:lnTo>
                      <a:pt x="3504" y="3672"/>
                    </a:lnTo>
                    <a:lnTo>
                      <a:pt x="3508" y="3680"/>
                    </a:lnTo>
                    <a:lnTo>
                      <a:pt x="3510" y="3686"/>
                    </a:lnTo>
                    <a:lnTo>
                      <a:pt x="3510" y="3694"/>
                    </a:lnTo>
                    <a:lnTo>
                      <a:pt x="3510" y="3694"/>
                    </a:lnTo>
                    <a:lnTo>
                      <a:pt x="3510" y="3696"/>
                    </a:lnTo>
                    <a:lnTo>
                      <a:pt x="3510" y="3698"/>
                    </a:lnTo>
                    <a:lnTo>
                      <a:pt x="3516" y="3698"/>
                    </a:lnTo>
                    <a:lnTo>
                      <a:pt x="3528" y="3696"/>
                    </a:lnTo>
                    <a:lnTo>
                      <a:pt x="3528" y="3696"/>
                    </a:lnTo>
                    <a:lnTo>
                      <a:pt x="3530" y="3696"/>
                    </a:lnTo>
                    <a:lnTo>
                      <a:pt x="3532" y="3696"/>
                    </a:lnTo>
                    <a:lnTo>
                      <a:pt x="3532" y="3692"/>
                    </a:lnTo>
                    <a:lnTo>
                      <a:pt x="3532" y="3690"/>
                    </a:lnTo>
                    <a:lnTo>
                      <a:pt x="3538" y="3688"/>
                    </a:lnTo>
                    <a:lnTo>
                      <a:pt x="3538" y="3688"/>
                    </a:lnTo>
                    <a:lnTo>
                      <a:pt x="3544" y="3688"/>
                    </a:lnTo>
                    <a:lnTo>
                      <a:pt x="3546" y="3686"/>
                    </a:lnTo>
                    <a:lnTo>
                      <a:pt x="3548" y="3684"/>
                    </a:lnTo>
                    <a:lnTo>
                      <a:pt x="3546" y="3680"/>
                    </a:lnTo>
                    <a:lnTo>
                      <a:pt x="3542" y="3672"/>
                    </a:lnTo>
                    <a:lnTo>
                      <a:pt x="3542" y="3672"/>
                    </a:lnTo>
                    <a:lnTo>
                      <a:pt x="3536" y="3664"/>
                    </a:lnTo>
                    <a:lnTo>
                      <a:pt x="3534" y="3660"/>
                    </a:lnTo>
                    <a:lnTo>
                      <a:pt x="3534" y="3658"/>
                    </a:lnTo>
                    <a:lnTo>
                      <a:pt x="3532" y="3658"/>
                    </a:lnTo>
                    <a:lnTo>
                      <a:pt x="3532" y="3658"/>
                    </a:lnTo>
                    <a:lnTo>
                      <a:pt x="3530" y="3658"/>
                    </a:lnTo>
                    <a:lnTo>
                      <a:pt x="3528" y="3656"/>
                    </a:lnTo>
                    <a:lnTo>
                      <a:pt x="3526" y="3652"/>
                    </a:lnTo>
                    <a:lnTo>
                      <a:pt x="3528" y="3648"/>
                    </a:lnTo>
                    <a:lnTo>
                      <a:pt x="3530" y="3646"/>
                    </a:lnTo>
                    <a:lnTo>
                      <a:pt x="3532" y="3646"/>
                    </a:lnTo>
                    <a:lnTo>
                      <a:pt x="3532" y="3646"/>
                    </a:lnTo>
                    <a:lnTo>
                      <a:pt x="3538" y="3644"/>
                    </a:lnTo>
                    <a:lnTo>
                      <a:pt x="3544" y="3642"/>
                    </a:lnTo>
                    <a:lnTo>
                      <a:pt x="3550" y="3636"/>
                    </a:lnTo>
                    <a:lnTo>
                      <a:pt x="3556" y="3628"/>
                    </a:lnTo>
                    <a:lnTo>
                      <a:pt x="3556" y="3628"/>
                    </a:lnTo>
                    <a:lnTo>
                      <a:pt x="3558" y="3624"/>
                    </a:lnTo>
                    <a:lnTo>
                      <a:pt x="3558" y="3622"/>
                    </a:lnTo>
                    <a:lnTo>
                      <a:pt x="3558" y="3618"/>
                    </a:lnTo>
                    <a:lnTo>
                      <a:pt x="3562" y="3616"/>
                    </a:lnTo>
                    <a:lnTo>
                      <a:pt x="3562" y="3616"/>
                    </a:lnTo>
                    <a:lnTo>
                      <a:pt x="3566" y="3614"/>
                    </a:lnTo>
                    <a:lnTo>
                      <a:pt x="3568" y="3612"/>
                    </a:lnTo>
                    <a:lnTo>
                      <a:pt x="3570" y="3610"/>
                    </a:lnTo>
                    <a:lnTo>
                      <a:pt x="3576" y="3610"/>
                    </a:lnTo>
                    <a:lnTo>
                      <a:pt x="3576" y="3610"/>
                    </a:lnTo>
                    <a:lnTo>
                      <a:pt x="3586" y="3612"/>
                    </a:lnTo>
                    <a:lnTo>
                      <a:pt x="3598" y="3620"/>
                    </a:lnTo>
                    <a:lnTo>
                      <a:pt x="3606" y="3626"/>
                    </a:lnTo>
                    <a:lnTo>
                      <a:pt x="3608" y="3630"/>
                    </a:lnTo>
                    <a:lnTo>
                      <a:pt x="3608" y="3632"/>
                    </a:lnTo>
                    <a:lnTo>
                      <a:pt x="3608" y="3632"/>
                    </a:lnTo>
                    <a:lnTo>
                      <a:pt x="3606" y="3636"/>
                    </a:lnTo>
                    <a:lnTo>
                      <a:pt x="3608" y="3638"/>
                    </a:lnTo>
                    <a:lnTo>
                      <a:pt x="3610" y="3640"/>
                    </a:lnTo>
                    <a:lnTo>
                      <a:pt x="3612" y="3640"/>
                    </a:lnTo>
                    <a:lnTo>
                      <a:pt x="3612" y="3640"/>
                    </a:lnTo>
                    <a:lnTo>
                      <a:pt x="3616" y="3638"/>
                    </a:lnTo>
                    <a:lnTo>
                      <a:pt x="3616" y="3638"/>
                    </a:lnTo>
                    <a:lnTo>
                      <a:pt x="3618" y="3638"/>
                    </a:lnTo>
                    <a:lnTo>
                      <a:pt x="3620" y="3638"/>
                    </a:lnTo>
                    <a:lnTo>
                      <a:pt x="3620" y="3638"/>
                    </a:lnTo>
                    <a:lnTo>
                      <a:pt x="3622" y="3638"/>
                    </a:lnTo>
                    <a:lnTo>
                      <a:pt x="3620" y="3640"/>
                    </a:lnTo>
                    <a:lnTo>
                      <a:pt x="3618" y="3648"/>
                    </a:lnTo>
                    <a:lnTo>
                      <a:pt x="3614" y="3658"/>
                    </a:lnTo>
                    <a:lnTo>
                      <a:pt x="3612" y="3662"/>
                    </a:lnTo>
                    <a:lnTo>
                      <a:pt x="3614" y="3666"/>
                    </a:lnTo>
                    <a:lnTo>
                      <a:pt x="3614" y="3666"/>
                    </a:lnTo>
                    <a:lnTo>
                      <a:pt x="3622" y="3682"/>
                    </a:lnTo>
                    <a:lnTo>
                      <a:pt x="3626" y="3690"/>
                    </a:lnTo>
                    <a:lnTo>
                      <a:pt x="3632" y="3696"/>
                    </a:lnTo>
                    <a:lnTo>
                      <a:pt x="3632" y="3696"/>
                    </a:lnTo>
                    <a:lnTo>
                      <a:pt x="3636" y="3700"/>
                    </a:lnTo>
                    <a:lnTo>
                      <a:pt x="3638" y="3702"/>
                    </a:lnTo>
                    <a:lnTo>
                      <a:pt x="3640" y="3704"/>
                    </a:lnTo>
                    <a:lnTo>
                      <a:pt x="3640" y="3708"/>
                    </a:lnTo>
                    <a:lnTo>
                      <a:pt x="3672" y="3654"/>
                    </a:lnTo>
                    <a:lnTo>
                      <a:pt x="3672" y="3654"/>
                    </a:lnTo>
                    <a:lnTo>
                      <a:pt x="3654" y="3626"/>
                    </a:lnTo>
                    <a:lnTo>
                      <a:pt x="3654" y="3626"/>
                    </a:lnTo>
                    <a:close/>
                    <a:moveTo>
                      <a:pt x="3590" y="1870"/>
                    </a:moveTo>
                    <a:lnTo>
                      <a:pt x="3590" y="1870"/>
                    </a:lnTo>
                    <a:lnTo>
                      <a:pt x="3570" y="1886"/>
                    </a:lnTo>
                    <a:lnTo>
                      <a:pt x="3558" y="1894"/>
                    </a:lnTo>
                    <a:lnTo>
                      <a:pt x="3546" y="1900"/>
                    </a:lnTo>
                    <a:lnTo>
                      <a:pt x="3546" y="1900"/>
                    </a:lnTo>
                    <a:lnTo>
                      <a:pt x="3536" y="1904"/>
                    </a:lnTo>
                    <a:lnTo>
                      <a:pt x="3524" y="1910"/>
                    </a:lnTo>
                    <a:lnTo>
                      <a:pt x="3508" y="1920"/>
                    </a:lnTo>
                    <a:lnTo>
                      <a:pt x="3488" y="1932"/>
                    </a:lnTo>
                    <a:lnTo>
                      <a:pt x="3488" y="1932"/>
                    </a:lnTo>
                    <a:lnTo>
                      <a:pt x="3466" y="1938"/>
                    </a:lnTo>
                    <a:lnTo>
                      <a:pt x="3448" y="1942"/>
                    </a:lnTo>
                    <a:lnTo>
                      <a:pt x="3434" y="1942"/>
                    </a:lnTo>
                    <a:lnTo>
                      <a:pt x="3426" y="1940"/>
                    </a:lnTo>
                    <a:lnTo>
                      <a:pt x="3426" y="1940"/>
                    </a:lnTo>
                    <a:lnTo>
                      <a:pt x="3424" y="1938"/>
                    </a:lnTo>
                    <a:lnTo>
                      <a:pt x="3424" y="1938"/>
                    </a:lnTo>
                    <a:lnTo>
                      <a:pt x="3430" y="1936"/>
                    </a:lnTo>
                    <a:lnTo>
                      <a:pt x="3434" y="1936"/>
                    </a:lnTo>
                    <a:lnTo>
                      <a:pt x="3434" y="1934"/>
                    </a:lnTo>
                    <a:lnTo>
                      <a:pt x="3434" y="1934"/>
                    </a:lnTo>
                    <a:lnTo>
                      <a:pt x="3434" y="1934"/>
                    </a:lnTo>
                    <a:lnTo>
                      <a:pt x="3426" y="1932"/>
                    </a:lnTo>
                    <a:lnTo>
                      <a:pt x="3418" y="1930"/>
                    </a:lnTo>
                    <a:lnTo>
                      <a:pt x="3410" y="1930"/>
                    </a:lnTo>
                    <a:lnTo>
                      <a:pt x="3408" y="1928"/>
                    </a:lnTo>
                    <a:lnTo>
                      <a:pt x="3406" y="1926"/>
                    </a:lnTo>
                    <a:lnTo>
                      <a:pt x="3406" y="1926"/>
                    </a:lnTo>
                    <a:lnTo>
                      <a:pt x="3408" y="1922"/>
                    </a:lnTo>
                    <a:lnTo>
                      <a:pt x="3410" y="1916"/>
                    </a:lnTo>
                    <a:lnTo>
                      <a:pt x="3414" y="1910"/>
                    </a:lnTo>
                    <a:lnTo>
                      <a:pt x="3416" y="1900"/>
                    </a:lnTo>
                    <a:lnTo>
                      <a:pt x="3416" y="1900"/>
                    </a:lnTo>
                    <a:lnTo>
                      <a:pt x="3420" y="1892"/>
                    </a:lnTo>
                    <a:lnTo>
                      <a:pt x="3422" y="1890"/>
                    </a:lnTo>
                    <a:lnTo>
                      <a:pt x="3426" y="1886"/>
                    </a:lnTo>
                    <a:lnTo>
                      <a:pt x="3430" y="1880"/>
                    </a:lnTo>
                    <a:lnTo>
                      <a:pt x="3430" y="1880"/>
                    </a:lnTo>
                    <a:lnTo>
                      <a:pt x="3434" y="1872"/>
                    </a:lnTo>
                    <a:lnTo>
                      <a:pt x="3436" y="1870"/>
                    </a:lnTo>
                    <a:lnTo>
                      <a:pt x="3438" y="1872"/>
                    </a:lnTo>
                    <a:lnTo>
                      <a:pt x="3440" y="1880"/>
                    </a:lnTo>
                    <a:lnTo>
                      <a:pt x="3440" y="1880"/>
                    </a:lnTo>
                    <a:lnTo>
                      <a:pt x="3446" y="1882"/>
                    </a:lnTo>
                    <a:lnTo>
                      <a:pt x="3448" y="1884"/>
                    </a:lnTo>
                    <a:lnTo>
                      <a:pt x="3450" y="1886"/>
                    </a:lnTo>
                    <a:lnTo>
                      <a:pt x="3448" y="1888"/>
                    </a:lnTo>
                    <a:lnTo>
                      <a:pt x="3442" y="1892"/>
                    </a:lnTo>
                    <a:lnTo>
                      <a:pt x="3432" y="1894"/>
                    </a:lnTo>
                    <a:lnTo>
                      <a:pt x="3432" y="1894"/>
                    </a:lnTo>
                    <a:lnTo>
                      <a:pt x="3426" y="1894"/>
                    </a:lnTo>
                    <a:lnTo>
                      <a:pt x="3424" y="1896"/>
                    </a:lnTo>
                    <a:lnTo>
                      <a:pt x="3422" y="1898"/>
                    </a:lnTo>
                    <a:lnTo>
                      <a:pt x="3422" y="1902"/>
                    </a:lnTo>
                    <a:lnTo>
                      <a:pt x="3422" y="1904"/>
                    </a:lnTo>
                    <a:lnTo>
                      <a:pt x="3424" y="1906"/>
                    </a:lnTo>
                    <a:lnTo>
                      <a:pt x="3428" y="1908"/>
                    </a:lnTo>
                    <a:lnTo>
                      <a:pt x="3432" y="1908"/>
                    </a:lnTo>
                    <a:lnTo>
                      <a:pt x="3432" y="1908"/>
                    </a:lnTo>
                    <a:lnTo>
                      <a:pt x="3438" y="1908"/>
                    </a:lnTo>
                    <a:lnTo>
                      <a:pt x="3442" y="1910"/>
                    </a:lnTo>
                    <a:lnTo>
                      <a:pt x="3444" y="1912"/>
                    </a:lnTo>
                    <a:lnTo>
                      <a:pt x="3446" y="1910"/>
                    </a:lnTo>
                    <a:lnTo>
                      <a:pt x="3446" y="1910"/>
                    </a:lnTo>
                    <a:lnTo>
                      <a:pt x="3450" y="1904"/>
                    </a:lnTo>
                    <a:lnTo>
                      <a:pt x="3456" y="1900"/>
                    </a:lnTo>
                    <a:lnTo>
                      <a:pt x="3466" y="1896"/>
                    </a:lnTo>
                    <a:lnTo>
                      <a:pt x="3466" y="1896"/>
                    </a:lnTo>
                    <a:lnTo>
                      <a:pt x="3470" y="1892"/>
                    </a:lnTo>
                    <a:lnTo>
                      <a:pt x="3474" y="1888"/>
                    </a:lnTo>
                    <a:lnTo>
                      <a:pt x="3482" y="1880"/>
                    </a:lnTo>
                    <a:lnTo>
                      <a:pt x="3488" y="1876"/>
                    </a:lnTo>
                    <a:lnTo>
                      <a:pt x="3496" y="1874"/>
                    </a:lnTo>
                    <a:lnTo>
                      <a:pt x="3504" y="1874"/>
                    </a:lnTo>
                    <a:lnTo>
                      <a:pt x="3518" y="1876"/>
                    </a:lnTo>
                    <a:lnTo>
                      <a:pt x="3518" y="1876"/>
                    </a:lnTo>
                    <a:lnTo>
                      <a:pt x="3534" y="1880"/>
                    </a:lnTo>
                    <a:lnTo>
                      <a:pt x="3538" y="1880"/>
                    </a:lnTo>
                    <a:lnTo>
                      <a:pt x="3536" y="1878"/>
                    </a:lnTo>
                    <a:lnTo>
                      <a:pt x="3532" y="1876"/>
                    </a:lnTo>
                    <a:lnTo>
                      <a:pt x="3532" y="1872"/>
                    </a:lnTo>
                    <a:lnTo>
                      <a:pt x="3532" y="1870"/>
                    </a:lnTo>
                    <a:lnTo>
                      <a:pt x="3532" y="1870"/>
                    </a:lnTo>
                    <a:lnTo>
                      <a:pt x="3536" y="1866"/>
                    </a:lnTo>
                    <a:lnTo>
                      <a:pt x="3540" y="1864"/>
                    </a:lnTo>
                    <a:lnTo>
                      <a:pt x="3560" y="1862"/>
                    </a:lnTo>
                    <a:lnTo>
                      <a:pt x="3560" y="1862"/>
                    </a:lnTo>
                    <a:lnTo>
                      <a:pt x="3580" y="1860"/>
                    </a:lnTo>
                    <a:lnTo>
                      <a:pt x="3584" y="1860"/>
                    </a:lnTo>
                    <a:lnTo>
                      <a:pt x="3586" y="1858"/>
                    </a:lnTo>
                    <a:lnTo>
                      <a:pt x="3586" y="1858"/>
                    </a:lnTo>
                    <a:lnTo>
                      <a:pt x="3586" y="1854"/>
                    </a:lnTo>
                    <a:lnTo>
                      <a:pt x="3586" y="1852"/>
                    </a:lnTo>
                    <a:lnTo>
                      <a:pt x="3588" y="1850"/>
                    </a:lnTo>
                    <a:lnTo>
                      <a:pt x="3588" y="1850"/>
                    </a:lnTo>
                    <a:lnTo>
                      <a:pt x="3590" y="1850"/>
                    </a:lnTo>
                    <a:lnTo>
                      <a:pt x="3592" y="1852"/>
                    </a:lnTo>
                    <a:lnTo>
                      <a:pt x="3594" y="1858"/>
                    </a:lnTo>
                    <a:lnTo>
                      <a:pt x="3592" y="1864"/>
                    </a:lnTo>
                    <a:lnTo>
                      <a:pt x="3590" y="1870"/>
                    </a:lnTo>
                    <a:lnTo>
                      <a:pt x="3590" y="1870"/>
                    </a:lnTo>
                    <a:close/>
                    <a:moveTo>
                      <a:pt x="3578" y="1812"/>
                    </a:moveTo>
                    <a:lnTo>
                      <a:pt x="3578" y="1812"/>
                    </a:lnTo>
                    <a:lnTo>
                      <a:pt x="3586" y="1806"/>
                    </a:lnTo>
                    <a:lnTo>
                      <a:pt x="3596" y="1804"/>
                    </a:lnTo>
                    <a:lnTo>
                      <a:pt x="3624" y="1798"/>
                    </a:lnTo>
                    <a:lnTo>
                      <a:pt x="3624" y="1798"/>
                    </a:lnTo>
                    <a:lnTo>
                      <a:pt x="3636" y="1796"/>
                    </a:lnTo>
                    <a:lnTo>
                      <a:pt x="3642" y="1794"/>
                    </a:lnTo>
                    <a:lnTo>
                      <a:pt x="3656" y="1802"/>
                    </a:lnTo>
                    <a:lnTo>
                      <a:pt x="3656" y="1802"/>
                    </a:lnTo>
                    <a:lnTo>
                      <a:pt x="3662" y="1804"/>
                    </a:lnTo>
                    <a:lnTo>
                      <a:pt x="3664" y="1804"/>
                    </a:lnTo>
                    <a:lnTo>
                      <a:pt x="3668" y="1804"/>
                    </a:lnTo>
                    <a:lnTo>
                      <a:pt x="3668" y="1802"/>
                    </a:lnTo>
                    <a:lnTo>
                      <a:pt x="3672" y="1794"/>
                    </a:lnTo>
                    <a:lnTo>
                      <a:pt x="3674" y="1790"/>
                    </a:lnTo>
                    <a:lnTo>
                      <a:pt x="3678" y="1788"/>
                    </a:lnTo>
                    <a:lnTo>
                      <a:pt x="3678" y="1788"/>
                    </a:lnTo>
                    <a:lnTo>
                      <a:pt x="3686" y="1782"/>
                    </a:lnTo>
                    <a:lnTo>
                      <a:pt x="3696" y="1778"/>
                    </a:lnTo>
                    <a:lnTo>
                      <a:pt x="3706" y="1776"/>
                    </a:lnTo>
                    <a:lnTo>
                      <a:pt x="3716" y="1770"/>
                    </a:lnTo>
                    <a:lnTo>
                      <a:pt x="3716" y="1770"/>
                    </a:lnTo>
                    <a:lnTo>
                      <a:pt x="3714" y="1774"/>
                    </a:lnTo>
                    <a:lnTo>
                      <a:pt x="3712" y="1778"/>
                    </a:lnTo>
                    <a:lnTo>
                      <a:pt x="3708" y="1782"/>
                    </a:lnTo>
                    <a:lnTo>
                      <a:pt x="3702" y="1784"/>
                    </a:lnTo>
                    <a:lnTo>
                      <a:pt x="3702" y="1784"/>
                    </a:lnTo>
                    <a:lnTo>
                      <a:pt x="3698" y="1786"/>
                    </a:lnTo>
                    <a:lnTo>
                      <a:pt x="3694" y="1790"/>
                    </a:lnTo>
                    <a:lnTo>
                      <a:pt x="3696" y="1794"/>
                    </a:lnTo>
                    <a:lnTo>
                      <a:pt x="3698" y="1798"/>
                    </a:lnTo>
                    <a:lnTo>
                      <a:pt x="3698" y="1798"/>
                    </a:lnTo>
                    <a:lnTo>
                      <a:pt x="3702" y="1800"/>
                    </a:lnTo>
                    <a:lnTo>
                      <a:pt x="3702" y="1802"/>
                    </a:lnTo>
                    <a:lnTo>
                      <a:pt x="3700" y="1806"/>
                    </a:lnTo>
                    <a:lnTo>
                      <a:pt x="3700" y="1814"/>
                    </a:lnTo>
                    <a:lnTo>
                      <a:pt x="3700" y="1814"/>
                    </a:lnTo>
                    <a:lnTo>
                      <a:pt x="3700" y="1820"/>
                    </a:lnTo>
                    <a:lnTo>
                      <a:pt x="3696" y="1822"/>
                    </a:lnTo>
                    <a:lnTo>
                      <a:pt x="3690" y="1826"/>
                    </a:lnTo>
                    <a:lnTo>
                      <a:pt x="3684" y="1830"/>
                    </a:lnTo>
                    <a:lnTo>
                      <a:pt x="3684" y="1830"/>
                    </a:lnTo>
                    <a:lnTo>
                      <a:pt x="3680" y="1834"/>
                    </a:lnTo>
                    <a:lnTo>
                      <a:pt x="3676" y="1836"/>
                    </a:lnTo>
                    <a:lnTo>
                      <a:pt x="3662" y="1838"/>
                    </a:lnTo>
                    <a:lnTo>
                      <a:pt x="3648" y="1838"/>
                    </a:lnTo>
                    <a:lnTo>
                      <a:pt x="3638" y="1834"/>
                    </a:lnTo>
                    <a:lnTo>
                      <a:pt x="3638" y="1834"/>
                    </a:lnTo>
                    <a:lnTo>
                      <a:pt x="3628" y="1832"/>
                    </a:lnTo>
                    <a:lnTo>
                      <a:pt x="3616" y="1830"/>
                    </a:lnTo>
                    <a:lnTo>
                      <a:pt x="3604" y="1832"/>
                    </a:lnTo>
                    <a:lnTo>
                      <a:pt x="3594" y="1834"/>
                    </a:lnTo>
                    <a:lnTo>
                      <a:pt x="3594" y="1834"/>
                    </a:lnTo>
                    <a:lnTo>
                      <a:pt x="3588" y="1838"/>
                    </a:lnTo>
                    <a:lnTo>
                      <a:pt x="3582" y="1840"/>
                    </a:lnTo>
                    <a:lnTo>
                      <a:pt x="3574" y="1842"/>
                    </a:lnTo>
                    <a:lnTo>
                      <a:pt x="3574" y="1842"/>
                    </a:lnTo>
                    <a:lnTo>
                      <a:pt x="3568" y="1842"/>
                    </a:lnTo>
                    <a:lnTo>
                      <a:pt x="3562" y="1842"/>
                    </a:lnTo>
                    <a:lnTo>
                      <a:pt x="3560" y="1840"/>
                    </a:lnTo>
                    <a:lnTo>
                      <a:pt x="3558" y="1838"/>
                    </a:lnTo>
                    <a:lnTo>
                      <a:pt x="3558" y="1834"/>
                    </a:lnTo>
                    <a:lnTo>
                      <a:pt x="3560" y="1828"/>
                    </a:lnTo>
                    <a:lnTo>
                      <a:pt x="3560" y="1828"/>
                    </a:lnTo>
                    <a:lnTo>
                      <a:pt x="3564" y="1820"/>
                    </a:lnTo>
                    <a:lnTo>
                      <a:pt x="3570" y="1818"/>
                    </a:lnTo>
                    <a:lnTo>
                      <a:pt x="3574" y="1816"/>
                    </a:lnTo>
                    <a:lnTo>
                      <a:pt x="3578" y="1812"/>
                    </a:lnTo>
                    <a:lnTo>
                      <a:pt x="3578" y="1812"/>
                    </a:lnTo>
                    <a:close/>
                    <a:moveTo>
                      <a:pt x="3092" y="1606"/>
                    </a:moveTo>
                    <a:lnTo>
                      <a:pt x="3092" y="1606"/>
                    </a:lnTo>
                    <a:lnTo>
                      <a:pt x="3104" y="1594"/>
                    </a:lnTo>
                    <a:lnTo>
                      <a:pt x="3118" y="1586"/>
                    </a:lnTo>
                    <a:lnTo>
                      <a:pt x="3158" y="1566"/>
                    </a:lnTo>
                    <a:lnTo>
                      <a:pt x="3158" y="1566"/>
                    </a:lnTo>
                    <a:lnTo>
                      <a:pt x="3164" y="1564"/>
                    </a:lnTo>
                    <a:lnTo>
                      <a:pt x="3164" y="1564"/>
                    </a:lnTo>
                    <a:lnTo>
                      <a:pt x="3168" y="1560"/>
                    </a:lnTo>
                    <a:lnTo>
                      <a:pt x="3172" y="1556"/>
                    </a:lnTo>
                    <a:lnTo>
                      <a:pt x="3176" y="1544"/>
                    </a:lnTo>
                    <a:lnTo>
                      <a:pt x="3176" y="1544"/>
                    </a:lnTo>
                    <a:lnTo>
                      <a:pt x="3180" y="1538"/>
                    </a:lnTo>
                    <a:lnTo>
                      <a:pt x="3184" y="1534"/>
                    </a:lnTo>
                    <a:lnTo>
                      <a:pt x="3188" y="1534"/>
                    </a:lnTo>
                    <a:lnTo>
                      <a:pt x="3190" y="1536"/>
                    </a:lnTo>
                    <a:lnTo>
                      <a:pt x="3190" y="1538"/>
                    </a:lnTo>
                    <a:lnTo>
                      <a:pt x="3190" y="1542"/>
                    </a:lnTo>
                    <a:lnTo>
                      <a:pt x="3190" y="1542"/>
                    </a:lnTo>
                    <a:lnTo>
                      <a:pt x="3188" y="1548"/>
                    </a:lnTo>
                    <a:lnTo>
                      <a:pt x="3192" y="1544"/>
                    </a:lnTo>
                    <a:lnTo>
                      <a:pt x="3196" y="1536"/>
                    </a:lnTo>
                    <a:lnTo>
                      <a:pt x="3200" y="1524"/>
                    </a:lnTo>
                    <a:lnTo>
                      <a:pt x="3200" y="1524"/>
                    </a:lnTo>
                    <a:lnTo>
                      <a:pt x="3204" y="1516"/>
                    </a:lnTo>
                    <a:lnTo>
                      <a:pt x="3206" y="1516"/>
                    </a:lnTo>
                    <a:lnTo>
                      <a:pt x="3208" y="1516"/>
                    </a:lnTo>
                    <a:lnTo>
                      <a:pt x="3208" y="1522"/>
                    </a:lnTo>
                    <a:lnTo>
                      <a:pt x="3206" y="1532"/>
                    </a:lnTo>
                    <a:lnTo>
                      <a:pt x="3206" y="1532"/>
                    </a:lnTo>
                    <a:lnTo>
                      <a:pt x="3204" y="1538"/>
                    </a:lnTo>
                    <a:lnTo>
                      <a:pt x="3204" y="1540"/>
                    </a:lnTo>
                    <a:lnTo>
                      <a:pt x="3204" y="1540"/>
                    </a:lnTo>
                    <a:lnTo>
                      <a:pt x="3216" y="1532"/>
                    </a:lnTo>
                    <a:lnTo>
                      <a:pt x="3216" y="1532"/>
                    </a:lnTo>
                    <a:lnTo>
                      <a:pt x="3218" y="1530"/>
                    </a:lnTo>
                    <a:lnTo>
                      <a:pt x="3220" y="1526"/>
                    </a:lnTo>
                    <a:lnTo>
                      <a:pt x="3218" y="1520"/>
                    </a:lnTo>
                    <a:lnTo>
                      <a:pt x="3216" y="1514"/>
                    </a:lnTo>
                    <a:lnTo>
                      <a:pt x="3216" y="1512"/>
                    </a:lnTo>
                    <a:lnTo>
                      <a:pt x="3216" y="1510"/>
                    </a:lnTo>
                    <a:lnTo>
                      <a:pt x="3216" y="1510"/>
                    </a:lnTo>
                    <a:lnTo>
                      <a:pt x="3220" y="1508"/>
                    </a:lnTo>
                    <a:lnTo>
                      <a:pt x="3224" y="1510"/>
                    </a:lnTo>
                    <a:lnTo>
                      <a:pt x="3236" y="1514"/>
                    </a:lnTo>
                    <a:lnTo>
                      <a:pt x="3248" y="1520"/>
                    </a:lnTo>
                    <a:lnTo>
                      <a:pt x="3254" y="1522"/>
                    </a:lnTo>
                    <a:lnTo>
                      <a:pt x="3260" y="1522"/>
                    </a:lnTo>
                    <a:lnTo>
                      <a:pt x="3260" y="1522"/>
                    </a:lnTo>
                    <a:lnTo>
                      <a:pt x="3268" y="1522"/>
                    </a:lnTo>
                    <a:lnTo>
                      <a:pt x="3272" y="1522"/>
                    </a:lnTo>
                    <a:lnTo>
                      <a:pt x="3276" y="1522"/>
                    </a:lnTo>
                    <a:lnTo>
                      <a:pt x="3284" y="1522"/>
                    </a:lnTo>
                    <a:lnTo>
                      <a:pt x="3284" y="1522"/>
                    </a:lnTo>
                    <a:lnTo>
                      <a:pt x="3288" y="1524"/>
                    </a:lnTo>
                    <a:lnTo>
                      <a:pt x="3292" y="1528"/>
                    </a:lnTo>
                    <a:lnTo>
                      <a:pt x="3296" y="1542"/>
                    </a:lnTo>
                    <a:lnTo>
                      <a:pt x="3298" y="1550"/>
                    </a:lnTo>
                    <a:lnTo>
                      <a:pt x="3302" y="1558"/>
                    </a:lnTo>
                    <a:lnTo>
                      <a:pt x="3308" y="1566"/>
                    </a:lnTo>
                    <a:lnTo>
                      <a:pt x="3314" y="1570"/>
                    </a:lnTo>
                    <a:lnTo>
                      <a:pt x="3314" y="1570"/>
                    </a:lnTo>
                    <a:lnTo>
                      <a:pt x="3320" y="1572"/>
                    </a:lnTo>
                    <a:lnTo>
                      <a:pt x="3328" y="1572"/>
                    </a:lnTo>
                    <a:lnTo>
                      <a:pt x="3340" y="1570"/>
                    </a:lnTo>
                    <a:lnTo>
                      <a:pt x="3344" y="1570"/>
                    </a:lnTo>
                    <a:lnTo>
                      <a:pt x="3348" y="1570"/>
                    </a:lnTo>
                    <a:lnTo>
                      <a:pt x="3348" y="1574"/>
                    </a:lnTo>
                    <a:lnTo>
                      <a:pt x="3346" y="1580"/>
                    </a:lnTo>
                    <a:lnTo>
                      <a:pt x="3346" y="1580"/>
                    </a:lnTo>
                    <a:lnTo>
                      <a:pt x="3344" y="1588"/>
                    </a:lnTo>
                    <a:lnTo>
                      <a:pt x="3346" y="1594"/>
                    </a:lnTo>
                    <a:lnTo>
                      <a:pt x="3358" y="1604"/>
                    </a:lnTo>
                    <a:lnTo>
                      <a:pt x="3358" y="1604"/>
                    </a:lnTo>
                    <a:lnTo>
                      <a:pt x="3360" y="1606"/>
                    </a:lnTo>
                    <a:lnTo>
                      <a:pt x="3360" y="1610"/>
                    </a:lnTo>
                    <a:lnTo>
                      <a:pt x="3358" y="1618"/>
                    </a:lnTo>
                    <a:lnTo>
                      <a:pt x="3354" y="1624"/>
                    </a:lnTo>
                    <a:lnTo>
                      <a:pt x="3354" y="1626"/>
                    </a:lnTo>
                    <a:lnTo>
                      <a:pt x="3356" y="1630"/>
                    </a:lnTo>
                    <a:lnTo>
                      <a:pt x="3356" y="1630"/>
                    </a:lnTo>
                    <a:lnTo>
                      <a:pt x="3362" y="1630"/>
                    </a:lnTo>
                    <a:lnTo>
                      <a:pt x="3364" y="1630"/>
                    </a:lnTo>
                    <a:lnTo>
                      <a:pt x="3366" y="1630"/>
                    </a:lnTo>
                    <a:lnTo>
                      <a:pt x="3368" y="1632"/>
                    </a:lnTo>
                    <a:lnTo>
                      <a:pt x="3368" y="1632"/>
                    </a:lnTo>
                    <a:lnTo>
                      <a:pt x="3370" y="1634"/>
                    </a:lnTo>
                    <a:lnTo>
                      <a:pt x="3368" y="1636"/>
                    </a:lnTo>
                    <a:lnTo>
                      <a:pt x="3364" y="1640"/>
                    </a:lnTo>
                    <a:lnTo>
                      <a:pt x="3362" y="1642"/>
                    </a:lnTo>
                    <a:lnTo>
                      <a:pt x="3362" y="1648"/>
                    </a:lnTo>
                    <a:lnTo>
                      <a:pt x="3362" y="1648"/>
                    </a:lnTo>
                    <a:lnTo>
                      <a:pt x="3362" y="1652"/>
                    </a:lnTo>
                    <a:lnTo>
                      <a:pt x="3364" y="1654"/>
                    </a:lnTo>
                    <a:lnTo>
                      <a:pt x="3372" y="1652"/>
                    </a:lnTo>
                    <a:lnTo>
                      <a:pt x="3380" y="1652"/>
                    </a:lnTo>
                    <a:lnTo>
                      <a:pt x="3382" y="1652"/>
                    </a:lnTo>
                    <a:lnTo>
                      <a:pt x="3382" y="1656"/>
                    </a:lnTo>
                    <a:lnTo>
                      <a:pt x="3382" y="1656"/>
                    </a:lnTo>
                    <a:lnTo>
                      <a:pt x="3382" y="1662"/>
                    </a:lnTo>
                    <a:lnTo>
                      <a:pt x="3386" y="1664"/>
                    </a:lnTo>
                    <a:lnTo>
                      <a:pt x="3392" y="1666"/>
                    </a:lnTo>
                    <a:lnTo>
                      <a:pt x="3402" y="1668"/>
                    </a:lnTo>
                    <a:lnTo>
                      <a:pt x="3402" y="1668"/>
                    </a:lnTo>
                    <a:lnTo>
                      <a:pt x="3416" y="1672"/>
                    </a:lnTo>
                    <a:lnTo>
                      <a:pt x="3430" y="1674"/>
                    </a:lnTo>
                    <a:lnTo>
                      <a:pt x="3446" y="1674"/>
                    </a:lnTo>
                    <a:lnTo>
                      <a:pt x="3460" y="1676"/>
                    </a:lnTo>
                    <a:lnTo>
                      <a:pt x="3460" y="1676"/>
                    </a:lnTo>
                    <a:lnTo>
                      <a:pt x="3470" y="1676"/>
                    </a:lnTo>
                    <a:lnTo>
                      <a:pt x="3478" y="1676"/>
                    </a:lnTo>
                    <a:lnTo>
                      <a:pt x="3484" y="1678"/>
                    </a:lnTo>
                    <a:lnTo>
                      <a:pt x="3484" y="1678"/>
                    </a:lnTo>
                    <a:lnTo>
                      <a:pt x="3484" y="1680"/>
                    </a:lnTo>
                    <a:lnTo>
                      <a:pt x="3484" y="1680"/>
                    </a:lnTo>
                    <a:lnTo>
                      <a:pt x="3484" y="1682"/>
                    </a:lnTo>
                    <a:lnTo>
                      <a:pt x="3484" y="1684"/>
                    </a:lnTo>
                    <a:lnTo>
                      <a:pt x="3490" y="1686"/>
                    </a:lnTo>
                    <a:lnTo>
                      <a:pt x="3508" y="1686"/>
                    </a:lnTo>
                    <a:lnTo>
                      <a:pt x="3508" y="1686"/>
                    </a:lnTo>
                    <a:lnTo>
                      <a:pt x="3514" y="1688"/>
                    </a:lnTo>
                    <a:lnTo>
                      <a:pt x="3518" y="1692"/>
                    </a:lnTo>
                    <a:lnTo>
                      <a:pt x="3526" y="1704"/>
                    </a:lnTo>
                    <a:lnTo>
                      <a:pt x="3532" y="1716"/>
                    </a:lnTo>
                    <a:lnTo>
                      <a:pt x="3534" y="1718"/>
                    </a:lnTo>
                    <a:lnTo>
                      <a:pt x="3536" y="1718"/>
                    </a:lnTo>
                    <a:lnTo>
                      <a:pt x="3536" y="1718"/>
                    </a:lnTo>
                    <a:lnTo>
                      <a:pt x="3540" y="1716"/>
                    </a:lnTo>
                    <a:lnTo>
                      <a:pt x="3542" y="1716"/>
                    </a:lnTo>
                    <a:lnTo>
                      <a:pt x="3544" y="1720"/>
                    </a:lnTo>
                    <a:lnTo>
                      <a:pt x="3544" y="1726"/>
                    </a:lnTo>
                    <a:lnTo>
                      <a:pt x="3544" y="1726"/>
                    </a:lnTo>
                    <a:lnTo>
                      <a:pt x="3544" y="1730"/>
                    </a:lnTo>
                    <a:lnTo>
                      <a:pt x="3546" y="1734"/>
                    </a:lnTo>
                    <a:lnTo>
                      <a:pt x="3552" y="1742"/>
                    </a:lnTo>
                    <a:lnTo>
                      <a:pt x="3556" y="1748"/>
                    </a:lnTo>
                    <a:lnTo>
                      <a:pt x="3560" y="1756"/>
                    </a:lnTo>
                    <a:lnTo>
                      <a:pt x="3560" y="1756"/>
                    </a:lnTo>
                    <a:lnTo>
                      <a:pt x="3558" y="1758"/>
                    </a:lnTo>
                    <a:lnTo>
                      <a:pt x="3558" y="1758"/>
                    </a:lnTo>
                    <a:lnTo>
                      <a:pt x="3554" y="1754"/>
                    </a:lnTo>
                    <a:lnTo>
                      <a:pt x="3548" y="1750"/>
                    </a:lnTo>
                    <a:lnTo>
                      <a:pt x="3546" y="1750"/>
                    </a:lnTo>
                    <a:lnTo>
                      <a:pt x="3544" y="1750"/>
                    </a:lnTo>
                    <a:lnTo>
                      <a:pt x="3544" y="1750"/>
                    </a:lnTo>
                    <a:lnTo>
                      <a:pt x="3542" y="1752"/>
                    </a:lnTo>
                    <a:lnTo>
                      <a:pt x="3542" y="1754"/>
                    </a:lnTo>
                    <a:lnTo>
                      <a:pt x="3546" y="1760"/>
                    </a:lnTo>
                    <a:lnTo>
                      <a:pt x="3548" y="1766"/>
                    </a:lnTo>
                    <a:lnTo>
                      <a:pt x="3546" y="1768"/>
                    </a:lnTo>
                    <a:lnTo>
                      <a:pt x="3544" y="1770"/>
                    </a:lnTo>
                    <a:lnTo>
                      <a:pt x="3544" y="1770"/>
                    </a:lnTo>
                    <a:lnTo>
                      <a:pt x="3542" y="1772"/>
                    </a:lnTo>
                    <a:lnTo>
                      <a:pt x="3538" y="1770"/>
                    </a:lnTo>
                    <a:lnTo>
                      <a:pt x="3530" y="1764"/>
                    </a:lnTo>
                    <a:lnTo>
                      <a:pt x="3520" y="1760"/>
                    </a:lnTo>
                    <a:lnTo>
                      <a:pt x="3516" y="1758"/>
                    </a:lnTo>
                    <a:lnTo>
                      <a:pt x="3512" y="1760"/>
                    </a:lnTo>
                    <a:lnTo>
                      <a:pt x="3512" y="1760"/>
                    </a:lnTo>
                    <a:lnTo>
                      <a:pt x="3508" y="1762"/>
                    </a:lnTo>
                    <a:lnTo>
                      <a:pt x="3508" y="1758"/>
                    </a:lnTo>
                    <a:lnTo>
                      <a:pt x="3508" y="1754"/>
                    </a:lnTo>
                    <a:lnTo>
                      <a:pt x="3508" y="1754"/>
                    </a:lnTo>
                    <a:lnTo>
                      <a:pt x="3504" y="1754"/>
                    </a:lnTo>
                    <a:lnTo>
                      <a:pt x="3504" y="1754"/>
                    </a:lnTo>
                    <a:lnTo>
                      <a:pt x="3502" y="1754"/>
                    </a:lnTo>
                    <a:lnTo>
                      <a:pt x="3502" y="1754"/>
                    </a:lnTo>
                    <a:lnTo>
                      <a:pt x="3504" y="1750"/>
                    </a:lnTo>
                    <a:lnTo>
                      <a:pt x="3506" y="1746"/>
                    </a:lnTo>
                    <a:lnTo>
                      <a:pt x="3504" y="1744"/>
                    </a:lnTo>
                    <a:lnTo>
                      <a:pt x="3502" y="1742"/>
                    </a:lnTo>
                    <a:lnTo>
                      <a:pt x="3502" y="1742"/>
                    </a:lnTo>
                    <a:lnTo>
                      <a:pt x="3498" y="1742"/>
                    </a:lnTo>
                    <a:lnTo>
                      <a:pt x="3496" y="1740"/>
                    </a:lnTo>
                    <a:lnTo>
                      <a:pt x="3494" y="1734"/>
                    </a:lnTo>
                    <a:lnTo>
                      <a:pt x="3494" y="1728"/>
                    </a:lnTo>
                    <a:lnTo>
                      <a:pt x="3492" y="1728"/>
                    </a:lnTo>
                    <a:lnTo>
                      <a:pt x="3490" y="1726"/>
                    </a:lnTo>
                    <a:lnTo>
                      <a:pt x="3490" y="1726"/>
                    </a:lnTo>
                    <a:lnTo>
                      <a:pt x="3486" y="1726"/>
                    </a:lnTo>
                    <a:lnTo>
                      <a:pt x="3482" y="1726"/>
                    </a:lnTo>
                    <a:lnTo>
                      <a:pt x="3480" y="1724"/>
                    </a:lnTo>
                    <a:lnTo>
                      <a:pt x="3478" y="1726"/>
                    </a:lnTo>
                    <a:lnTo>
                      <a:pt x="3478" y="1726"/>
                    </a:lnTo>
                    <a:lnTo>
                      <a:pt x="3480" y="1730"/>
                    </a:lnTo>
                    <a:lnTo>
                      <a:pt x="3484" y="1736"/>
                    </a:lnTo>
                    <a:lnTo>
                      <a:pt x="3490" y="1744"/>
                    </a:lnTo>
                    <a:lnTo>
                      <a:pt x="3496" y="1756"/>
                    </a:lnTo>
                    <a:lnTo>
                      <a:pt x="3496" y="1756"/>
                    </a:lnTo>
                    <a:lnTo>
                      <a:pt x="3496" y="1762"/>
                    </a:lnTo>
                    <a:lnTo>
                      <a:pt x="3494" y="1766"/>
                    </a:lnTo>
                    <a:lnTo>
                      <a:pt x="3486" y="1776"/>
                    </a:lnTo>
                    <a:lnTo>
                      <a:pt x="3482" y="1782"/>
                    </a:lnTo>
                    <a:lnTo>
                      <a:pt x="3480" y="1788"/>
                    </a:lnTo>
                    <a:lnTo>
                      <a:pt x="3476" y="1796"/>
                    </a:lnTo>
                    <a:lnTo>
                      <a:pt x="3476" y="1806"/>
                    </a:lnTo>
                    <a:lnTo>
                      <a:pt x="3476" y="1806"/>
                    </a:lnTo>
                    <a:lnTo>
                      <a:pt x="3476" y="1826"/>
                    </a:lnTo>
                    <a:lnTo>
                      <a:pt x="3476" y="1832"/>
                    </a:lnTo>
                    <a:lnTo>
                      <a:pt x="3472" y="1838"/>
                    </a:lnTo>
                    <a:lnTo>
                      <a:pt x="3468" y="1842"/>
                    </a:lnTo>
                    <a:lnTo>
                      <a:pt x="3464" y="1844"/>
                    </a:lnTo>
                    <a:lnTo>
                      <a:pt x="3448" y="1852"/>
                    </a:lnTo>
                    <a:lnTo>
                      <a:pt x="3448" y="1852"/>
                    </a:lnTo>
                    <a:lnTo>
                      <a:pt x="3446" y="1846"/>
                    </a:lnTo>
                    <a:lnTo>
                      <a:pt x="3444" y="1838"/>
                    </a:lnTo>
                    <a:lnTo>
                      <a:pt x="3440" y="1818"/>
                    </a:lnTo>
                    <a:lnTo>
                      <a:pt x="3438" y="1808"/>
                    </a:lnTo>
                    <a:lnTo>
                      <a:pt x="3434" y="1802"/>
                    </a:lnTo>
                    <a:lnTo>
                      <a:pt x="3428" y="1796"/>
                    </a:lnTo>
                    <a:lnTo>
                      <a:pt x="3424" y="1796"/>
                    </a:lnTo>
                    <a:lnTo>
                      <a:pt x="3424" y="1796"/>
                    </a:lnTo>
                    <a:lnTo>
                      <a:pt x="3418" y="1798"/>
                    </a:lnTo>
                    <a:lnTo>
                      <a:pt x="3414" y="1800"/>
                    </a:lnTo>
                    <a:lnTo>
                      <a:pt x="3408" y="1808"/>
                    </a:lnTo>
                    <a:lnTo>
                      <a:pt x="3404" y="1816"/>
                    </a:lnTo>
                    <a:lnTo>
                      <a:pt x="3400" y="1818"/>
                    </a:lnTo>
                    <a:lnTo>
                      <a:pt x="3398" y="1820"/>
                    </a:lnTo>
                    <a:lnTo>
                      <a:pt x="3398" y="1820"/>
                    </a:lnTo>
                    <a:lnTo>
                      <a:pt x="3394" y="1818"/>
                    </a:lnTo>
                    <a:lnTo>
                      <a:pt x="3392" y="1816"/>
                    </a:lnTo>
                    <a:lnTo>
                      <a:pt x="3388" y="1810"/>
                    </a:lnTo>
                    <a:lnTo>
                      <a:pt x="3390" y="1802"/>
                    </a:lnTo>
                    <a:lnTo>
                      <a:pt x="3392" y="1798"/>
                    </a:lnTo>
                    <a:lnTo>
                      <a:pt x="3394" y="1796"/>
                    </a:lnTo>
                    <a:lnTo>
                      <a:pt x="3394" y="1796"/>
                    </a:lnTo>
                    <a:lnTo>
                      <a:pt x="3400" y="1790"/>
                    </a:lnTo>
                    <a:lnTo>
                      <a:pt x="3406" y="1784"/>
                    </a:lnTo>
                    <a:lnTo>
                      <a:pt x="3410" y="1776"/>
                    </a:lnTo>
                    <a:lnTo>
                      <a:pt x="3412" y="1764"/>
                    </a:lnTo>
                    <a:lnTo>
                      <a:pt x="3412" y="1764"/>
                    </a:lnTo>
                    <a:lnTo>
                      <a:pt x="3412" y="1758"/>
                    </a:lnTo>
                    <a:lnTo>
                      <a:pt x="3412" y="1754"/>
                    </a:lnTo>
                    <a:lnTo>
                      <a:pt x="3410" y="1746"/>
                    </a:lnTo>
                    <a:lnTo>
                      <a:pt x="3408" y="1740"/>
                    </a:lnTo>
                    <a:lnTo>
                      <a:pt x="3408" y="1738"/>
                    </a:lnTo>
                    <a:lnTo>
                      <a:pt x="3410" y="1738"/>
                    </a:lnTo>
                    <a:lnTo>
                      <a:pt x="3410" y="1738"/>
                    </a:lnTo>
                    <a:lnTo>
                      <a:pt x="3414" y="1736"/>
                    </a:lnTo>
                    <a:lnTo>
                      <a:pt x="3414" y="1734"/>
                    </a:lnTo>
                    <a:lnTo>
                      <a:pt x="3410" y="1728"/>
                    </a:lnTo>
                    <a:lnTo>
                      <a:pt x="3402" y="1722"/>
                    </a:lnTo>
                    <a:lnTo>
                      <a:pt x="3392" y="1716"/>
                    </a:lnTo>
                    <a:lnTo>
                      <a:pt x="3392" y="1716"/>
                    </a:lnTo>
                    <a:lnTo>
                      <a:pt x="3382" y="1712"/>
                    </a:lnTo>
                    <a:lnTo>
                      <a:pt x="3380" y="1708"/>
                    </a:lnTo>
                    <a:lnTo>
                      <a:pt x="3378" y="1706"/>
                    </a:lnTo>
                    <a:lnTo>
                      <a:pt x="3372" y="1704"/>
                    </a:lnTo>
                    <a:lnTo>
                      <a:pt x="3372" y="1704"/>
                    </a:lnTo>
                    <a:lnTo>
                      <a:pt x="3366" y="1702"/>
                    </a:lnTo>
                    <a:lnTo>
                      <a:pt x="3362" y="1698"/>
                    </a:lnTo>
                    <a:lnTo>
                      <a:pt x="3358" y="1696"/>
                    </a:lnTo>
                    <a:lnTo>
                      <a:pt x="3356" y="1696"/>
                    </a:lnTo>
                    <a:lnTo>
                      <a:pt x="3352" y="1698"/>
                    </a:lnTo>
                    <a:lnTo>
                      <a:pt x="3346" y="1702"/>
                    </a:lnTo>
                    <a:lnTo>
                      <a:pt x="3346" y="1702"/>
                    </a:lnTo>
                    <a:lnTo>
                      <a:pt x="3342" y="1706"/>
                    </a:lnTo>
                    <a:lnTo>
                      <a:pt x="3340" y="1710"/>
                    </a:lnTo>
                    <a:lnTo>
                      <a:pt x="3342" y="1712"/>
                    </a:lnTo>
                    <a:lnTo>
                      <a:pt x="3344" y="1714"/>
                    </a:lnTo>
                    <a:lnTo>
                      <a:pt x="3346" y="1718"/>
                    </a:lnTo>
                    <a:lnTo>
                      <a:pt x="3340" y="1720"/>
                    </a:lnTo>
                    <a:lnTo>
                      <a:pt x="3340" y="1720"/>
                    </a:lnTo>
                    <a:lnTo>
                      <a:pt x="3334" y="1722"/>
                    </a:lnTo>
                    <a:lnTo>
                      <a:pt x="3330" y="1726"/>
                    </a:lnTo>
                    <a:lnTo>
                      <a:pt x="3328" y="1732"/>
                    </a:lnTo>
                    <a:lnTo>
                      <a:pt x="3328" y="1738"/>
                    </a:lnTo>
                    <a:lnTo>
                      <a:pt x="3326" y="1748"/>
                    </a:lnTo>
                    <a:lnTo>
                      <a:pt x="3324" y="1752"/>
                    </a:lnTo>
                    <a:lnTo>
                      <a:pt x="3322" y="1752"/>
                    </a:lnTo>
                    <a:lnTo>
                      <a:pt x="3322" y="1752"/>
                    </a:lnTo>
                    <a:lnTo>
                      <a:pt x="3320" y="1752"/>
                    </a:lnTo>
                    <a:lnTo>
                      <a:pt x="3318" y="1748"/>
                    </a:lnTo>
                    <a:lnTo>
                      <a:pt x="3318" y="1738"/>
                    </a:lnTo>
                    <a:lnTo>
                      <a:pt x="3318" y="1734"/>
                    </a:lnTo>
                    <a:lnTo>
                      <a:pt x="3316" y="1734"/>
                    </a:lnTo>
                    <a:lnTo>
                      <a:pt x="3314" y="1736"/>
                    </a:lnTo>
                    <a:lnTo>
                      <a:pt x="3308" y="1744"/>
                    </a:lnTo>
                    <a:lnTo>
                      <a:pt x="3308" y="1744"/>
                    </a:lnTo>
                    <a:lnTo>
                      <a:pt x="3300" y="1752"/>
                    </a:lnTo>
                    <a:lnTo>
                      <a:pt x="3296" y="1754"/>
                    </a:lnTo>
                    <a:lnTo>
                      <a:pt x="3294" y="1756"/>
                    </a:lnTo>
                    <a:lnTo>
                      <a:pt x="3294" y="1766"/>
                    </a:lnTo>
                    <a:lnTo>
                      <a:pt x="3294" y="1766"/>
                    </a:lnTo>
                    <a:lnTo>
                      <a:pt x="3296" y="1772"/>
                    </a:lnTo>
                    <a:lnTo>
                      <a:pt x="3294" y="1778"/>
                    </a:lnTo>
                    <a:lnTo>
                      <a:pt x="3290" y="1786"/>
                    </a:lnTo>
                    <a:lnTo>
                      <a:pt x="3286" y="1792"/>
                    </a:lnTo>
                    <a:lnTo>
                      <a:pt x="3286" y="1796"/>
                    </a:lnTo>
                    <a:lnTo>
                      <a:pt x="3286" y="1800"/>
                    </a:lnTo>
                    <a:lnTo>
                      <a:pt x="3286" y="1800"/>
                    </a:lnTo>
                    <a:lnTo>
                      <a:pt x="3288" y="1808"/>
                    </a:lnTo>
                    <a:lnTo>
                      <a:pt x="3286" y="1812"/>
                    </a:lnTo>
                    <a:lnTo>
                      <a:pt x="3284" y="1818"/>
                    </a:lnTo>
                    <a:lnTo>
                      <a:pt x="3286" y="1828"/>
                    </a:lnTo>
                    <a:lnTo>
                      <a:pt x="3286" y="1828"/>
                    </a:lnTo>
                    <a:lnTo>
                      <a:pt x="3292" y="1840"/>
                    </a:lnTo>
                    <a:lnTo>
                      <a:pt x="3294" y="1852"/>
                    </a:lnTo>
                    <a:lnTo>
                      <a:pt x="3296" y="1862"/>
                    </a:lnTo>
                    <a:lnTo>
                      <a:pt x="3294" y="1872"/>
                    </a:lnTo>
                    <a:lnTo>
                      <a:pt x="3294" y="1880"/>
                    </a:lnTo>
                    <a:lnTo>
                      <a:pt x="3290" y="1890"/>
                    </a:lnTo>
                    <a:lnTo>
                      <a:pt x="3282" y="1908"/>
                    </a:lnTo>
                    <a:lnTo>
                      <a:pt x="3282" y="1908"/>
                    </a:lnTo>
                    <a:lnTo>
                      <a:pt x="3276" y="1916"/>
                    </a:lnTo>
                    <a:lnTo>
                      <a:pt x="3270" y="1922"/>
                    </a:lnTo>
                    <a:lnTo>
                      <a:pt x="3264" y="1928"/>
                    </a:lnTo>
                    <a:lnTo>
                      <a:pt x="3258" y="1930"/>
                    </a:lnTo>
                    <a:lnTo>
                      <a:pt x="3252" y="1930"/>
                    </a:lnTo>
                    <a:lnTo>
                      <a:pt x="3246" y="1926"/>
                    </a:lnTo>
                    <a:lnTo>
                      <a:pt x="3242" y="1922"/>
                    </a:lnTo>
                    <a:lnTo>
                      <a:pt x="3236" y="1914"/>
                    </a:lnTo>
                    <a:lnTo>
                      <a:pt x="3236" y="1914"/>
                    </a:lnTo>
                    <a:lnTo>
                      <a:pt x="3232" y="1904"/>
                    </a:lnTo>
                    <a:lnTo>
                      <a:pt x="3230" y="1898"/>
                    </a:lnTo>
                    <a:lnTo>
                      <a:pt x="3230" y="1884"/>
                    </a:lnTo>
                    <a:lnTo>
                      <a:pt x="3230" y="1872"/>
                    </a:lnTo>
                    <a:lnTo>
                      <a:pt x="3230" y="1864"/>
                    </a:lnTo>
                    <a:lnTo>
                      <a:pt x="3230" y="1856"/>
                    </a:lnTo>
                    <a:lnTo>
                      <a:pt x="3230" y="1856"/>
                    </a:lnTo>
                    <a:lnTo>
                      <a:pt x="3228" y="1842"/>
                    </a:lnTo>
                    <a:lnTo>
                      <a:pt x="3228" y="1834"/>
                    </a:lnTo>
                    <a:lnTo>
                      <a:pt x="3232" y="1824"/>
                    </a:lnTo>
                    <a:lnTo>
                      <a:pt x="3234" y="1810"/>
                    </a:lnTo>
                    <a:lnTo>
                      <a:pt x="3234" y="1810"/>
                    </a:lnTo>
                    <a:lnTo>
                      <a:pt x="3234" y="1802"/>
                    </a:lnTo>
                    <a:lnTo>
                      <a:pt x="3236" y="1796"/>
                    </a:lnTo>
                    <a:lnTo>
                      <a:pt x="3238" y="1792"/>
                    </a:lnTo>
                    <a:lnTo>
                      <a:pt x="3240" y="1792"/>
                    </a:lnTo>
                    <a:lnTo>
                      <a:pt x="3242" y="1790"/>
                    </a:lnTo>
                    <a:lnTo>
                      <a:pt x="3242" y="1784"/>
                    </a:lnTo>
                    <a:lnTo>
                      <a:pt x="3242" y="1784"/>
                    </a:lnTo>
                    <a:lnTo>
                      <a:pt x="3240" y="1780"/>
                    </a:lnTo>
                    <a:lnTo>
                      <a:pt x="3242" y="1776"/>
                    </a:lnTo>
                    <a:lnTo>
                      <a:pt x="3246" y="1764"/>
                    </a:lnTo>
                    <a:lnTo>
                      <a:pt x="3248" y="1754"/>
                    </a:lnTo>
                    <a:lnTo>
                      <a:pt x="3248" y="1752"/>
                    </a:lnTo>
                    <a:lnTo>
                      <a:pt x="3246" y="1748"/>
                    </a:lnTo>
                    <a:lnTo>
                      <a:pt x="3246" y="1748"/>
                    </a:lnTo>
                    <a:lnTo>
                      <a:pt x="3240" y="1748"/>
                    </a:lnTo>
                    <a:lnTo>
                      <a:pt x="3238" y="1752"/>
                    </a:lnTo>
                    <a:lnTo>
                      <a:pt x="3234" y="1758"/>
                    </a:lnTo>
                    <a:lnTo>
                      <a:pt x="3228" y="1764"/>
                    </a:lnTo>
                    <a:lnTo>
                      <a:pt x="3228" y="1764"/>
                    </a:lnTo>
                    <a:lnTo>
                      <a:pt x="3226" y="1766"/>
                    </a:lnTo>
                    <a:lnTo>
                      <a:pt x="3224" y="1766"/>
                    </a:lnTo>
                    <a:lnTo>
                      <a:pt x="3224" y="1758"/>
                    </a:lnTo>
                    <a:lnTo>
                      <a:pt x="3226" y="1750"/>
                    </a:lnTo>
                    <a:lnTo>
                      <a:pt x="3230" y="1746"/>
                    </a:lnTo>
                    <a:lnTo>
                      <a:pt x="3232" y="1742"/>
                    </a:lnTo>
                    <a:lnTo>
                      <a:pt x="3232" y="1742"/>
                    </a:lnTo>
                    <a:lnTo>
                      <a:pt x="3236" y="1740"/>
                    </a:lnTo>
                    <a:lnTo>
                      <a:pt x="3238" y="1736"/>
                    </a:lnTo>
                    <a:lnTo>
                      <a:pt x="3240" y="1732"/>
                    </a:lnTo>
                    <a:lnTo>
                      <a:pt x="3244" y="1726"/>
                    </a:lnTo>
                    <a:lnTo>
                      <a:pt x="3244" y="1726"/>
                    </a:lnTo>
                    <a:lnTo>
                      <a:pt x="3252" y="1714"/>
                    </a:lnTo>
                    <a:lnTo>
                      <a:pt x="3258" y="1700"/>
                    </a:lnTo>
                    <a:lnTo>
                      <a:pt x="3264" y="1692"/>
                    </a:lnTo>
                    <a:lnTo>
                      <a:pt x="3266" y="1690"/>
                    </a:lnTo>
                    <a:lnTo>
                      <a:pt x="3266" y="1692"/>
                    </a:lnTo>
                    <a:lnTo>
                      <a:pt x="3266" y="1692"/>
                    </a:lnTo>
                    <a:lnTo>
                      <a:pt x="3268" y="1696"/>
                    </a:lnTo>
                    <a:lnTo>
                      <a:pt x="3270" y="1696"/>
                    </a:lnTo>
                    <a:lnTo>
                      <a:pt x="3274" y="1694"/>
                    </a:lnTo>
                    <a:lnTo>
                      <a:pt x="3278" y="1692"/>
                    </a:lnTo>
                    <a:lnTo>
                      <a:pt x="3280" y="1692"/>
                    </a:lnTo>
                    <a:lnTo>
                      <a:pt x="3278" y="1698"/>
                    </a:lnTo>
                    <a:lnTo>
                      <a:pt x="3278" y="1698"/>
                    </a:lnTo>
                    <a:lnTo>
                      <a:pt x="3278" y="1702"/>
                    </a:lnTo>
                    <a:lnTo>
                      <a:pt x="3278" y="1702"/>
                    </a:lnTo>
                    <a:lnTo>
                      <a:pt x="3284" y="1696"/>
                    </a:lnTo>
                    <a:lnTo>
                      <a:pt x="3292" y="1688"/>
                    </a:lnTo>
                    <a:lnTo>
                      <a:pt x="3296" y="1686"/>
                    </a:lnTo>
                    <a:lnTo>
                      <a:pt x="3300" y="1684"/>
                    </a:lnTo>
                    <a:lnTo>
                      <a:pt x="3300" y="1684"/>
                    </a:lnTo>
                    <a:lnTo>
                      <a:pt x="3310" y="1684"/>
                    </a:lnTo>
                    <a:lnTo>
                      <a:pt x="3314" y="1684"/>
                    </a:lnTo>
                    <a:lnTo>
                      <a:pt x="3320" y="1678"/>
                    </a:lnTo>
                    <a:lnTo>
                      <a:pt x="3324" y="1676"/>
                    </a:lnTo>
                    <a:lnTo>
                      <a:pt x="3328" y="1678"/>
                    </a:lnTo>
                    <a:lnTo>
                      <a:pt x="3336" y="1680"/>
                    </a:lnTo>
                    <a:lnTo>
                      <a:pt x="3346" y="1686"/>
                    </a:lnTo>
                    <a:lnTo>
                      <a:pt x="3346" y="1686"/>
                    </a:lnTo>
                    <a:lnTo>
                      <a:pt x="3352" y="1690"/>
                    </a:lnTo>
                    <a:lnTo>
                      <a:pt x="3354" y="1690"/>
                    </a:lnTo>
                    <a:lnTo>
                      <a:pt x="3356" y="1688"/>
                    </a:lnTo>
                    <a:lnTo>
                      <a:pt x="3358" y="1686"/>
                    </a:lnTo>
                    <a:lnTo>
                      <a:pt x="3358" y="1682"/>
                    </a:lnTo>
                    <a:lnTo>
                      <a:pt x="3360" y="1680"/>
                    </a:lnTo>
                    <a:lnTo>
                      <a:pt x="3362" y="1680"/>
                    </a:lnTo>
                    <a:lnTo>
                      <a:pt x="3362" y="1680"/>
                    </a:lnTo>
                    <a:lnTo>
                      <a:pt x="3370" y="1684"/>
                    </a:lnTo>
                    <a:lnTo>
                      <a:pt x="3380" y="1686"/>
                    </a:lnTo>
                    <a:lnTo>
                      <a:pt x="3386" y="1684"/>
                    </a:lnTo>
                    <a:lnTo>
                      <a:pt x="3388" y="1682"/>
                    </a:lnTo>
                    <a:lnTo>
                      <a:pt x="3388" y="1678"/>
                    </a:lnTo>
                    <a:lnTo>
                      <a:pt x="3388" y="1678"/>
                    </a:lnTo>
                    <a:lnTo>
                      <a:pt x="3384" y="1674"/>
                    </a:lnTo>
                    <a:lnTo>
                      <a:pt x="3380" y="1672"/>
                    </a:lnTo>
                    <a:lnTo>
                      <a:pt x="3376" y="1670"/>
                    </a:lnTo>
                    <a:lnTo>
                      <a:pt x="3374" y="1662"/>
                    </a:lnTo>
                    <a:lnTo>
                      <a:pt x="3374" y="1662"/>
                    </a:lnTo>
                    <a:lnTo>
                      <a:pt x="3374" y="1658"/>
                    </a:lnTo>
                    <a:lnTo>
                      <a:pt x="3372" y="1658"/>
                    </a:lnTo>
                    <a:lnTo>
                      <a:pt x="3368" y="1658"/>
                    </a:lnTo>
                    <a:lnTo>
                      <a:pt x="3360" y="1658"/>
                    </a:lnTo>
                    <a:lnTo>
                      <a:pt x="3348" y="1654"/>
                    </a:lnTo>
                    <a:lnTo>
                      <a:pt x="3348" y="1654"/>
                    </a:lnTo>
                    <a:lnTo>
                      <a:pt x="3346" y="1652"/>
                    </a:lnTo>
                    <a:lnTo>
                      <a:pt x="3344" y="1650"/>
                    </a:lnTo>
                    <a:lnTo>
                      <a:pt x="3344" y="1644"/>
                    </a:lnTo>
                    <a:lnTo>
                      <a:pt x="3346" y="1638"/>
                    </a:lnTo>
                    <a:lnTo>
                      <a:pt x="3344" y="1638"/>
                    </a:lnTo>
                    <a:lnTo>
                      <a:pt x="3340" y="1640"/>
                    </a:lnTo>
                    <a:lnTo>
                      <a:pt x="3340" y="1640"/>
                    </a:lnTo>
                    <a:lnTo>
                      <a:pt x="3330" y="1642"/>
                    </a:lnTo>
                    <a:lnTo>
                      <a:pt x="3314" y="1644"/>
                    </a:lnTo>
                    <a:lnTo>
                      <a:pt x="3300" y="1646"/>
                    </a:lnTo>
                    <a:lnTo>
                      <a:pt x="3294" y="1648"/>
                    </a:lnTo>
                    <a:lnTo>
                      <a:pt x="3288" y="1652"/>
                    </a:lnTo>
                    <a:lnTo>
                      <a:pt x="3288" y="1652"/>
                    </a:lnTo>
                    <a:lnTo>
                      <a:pt x="3280" y="1656"/>
                    </a:lnTo>
                    <a:lnTo>
                      <a:pt x="3274" y="1656"/>
                    </a:lnTo>
                    <a:lnTo>
                      <a:pt x="3268" y="1656"/>
                    </a:lnTo>
                    <a:lnTo>
                      <a:pt x="3258" y="1654"/>
                    </a:lnTo>
                    <a:lnTo>
                      <a:pt x="3258" y="1654"/>
                    </a:lnTo>
                    <a:lnTo>
                      <a:pt x="3252" y="1654"/>
                    </a:lnTo>
                    <a:lnTo>
                      <a:pt x="3250" y="1652"/>
                    </a:lnTo>
                    <a:lnTo>
                      <a:pt x="3244" y="1646"/>
                    </a:lnTo>
                    <a:lnTo>
                      <a:pt x="3238" y="1636"/>
                    </a:lnTo>
                    <a:lnTo>
                      <a:pt x="3234" y="1632"/>
                    </a:lnTo>
                    <a:lnTo>
                      <a:pt x="3228" y="1630"/>
                    </a:lnTo>
                    <a:lnTo>
                      <a:pt x="3228" y="1630"/>
                    </a:lnTo>
                    <a:lnTo>
                      <a:pt x="3222" y="1628"/>
                    </a:lnTo>
                    <a:lnTo>
                      <a:pt x="3218" y="1628"/>
                    </a:lnTo>
                    <a:lnTo>
                      <a:pt x="3210" y="1632"/>
                    </a:lnTo>
                    <a:lnTo>
                      <a:pt x="3208" y="1634"/>
                    </a:lnTo>
                    <a:lnTo>
                      <a:pt x="3206" y="1634"/>
                    </a:lnTo>
                    <a:lnTo>
                      <a:pt x="3206" y="1632"/>
                    </a:lnTo>
                    <a:lnTo>
                      <a:pt x="3204" y="1628"/>
                    </a:lnTo>
                    <a:lnTo>
                      <a:pt x="3204" y="1628"/>
                    </a:lnTo>
                    <a:lnTo>
                      <a:pt x="3202" y="1618"/>
                    </a:lnTo>
                    <a:lnTo>
                      <a:pt x="3200" y="1616"/>
                    </a:lnTo>
                    <a:lnTo>
                      <a:pt x="3198" y="1614"/>
                    </a:lnTo>
                    <a:lnTo>
                      <a:pt x="3190" y="1618"/>
                    </a:lnTo>
                    <a:lnTo>
                      <a:pt x="3180" y="1628"/>
                    </a:lnTo>
                    <a:lnTo>
                      <a:pt x="3180" y="1628"/>
                    </a:lnTo>
                    <a:lnTo>
                      <a:pt x="3176" y="1632"/>
                    </a:lnTo>
                    <a:lnTo>
                      <a:pt x="3170" y="1634"/>
                    </a:lnTo>
                    <a:lnTo>
                      <a:pt x="3164" y="1636"/>
                    </a:lnTo>
                    <a:lnTo>
                      <a:pt x="3156" y="1636"/>
                    </a:lnTo>
                    <a:lnTo>
                      <a:pt x="3150" y="1638"/>
                    </a:lnTo>
                    <a:lnTo>
                      <a:pt x="3144" y="1642"/>
                    </a:lnTo>
                    <a:lnTo>
                      <a:pt x="3144" y="1642"/>
                    </a:lnTo>
                    <a:lnTo>
                      <a:pt x="3134" y="1648"/>
                    </a:lnTo>
                    <a:lnTo>
                      <a:pt x="3126" y="1650"/>
                    </a:lnTo>
                    <a:lnTo>
                      <a:pt x="3118" y="1648"/>
                    </a:lnTo>
                    <a:lnTo>
                      <a:pt x="3110" y="1648"/>
                    </a:lnTo>
                    <a:lnTo>
                      <a:pt x="3110" y="1648"/>
                    </a:lnTo>
                    <a:lnTo>
                      <a:pt x="3106" y="1650"/>
                    </a:lnTo>
                    <a:lnTo>
                      <a:pt x="3104" y="1648"/>
                    </a:lnTo>
                    <a:lnTo>
                      <a:pt x="3108" y="1640"/>
                    </a:lnTo>
                    <a:lnTo>
                      <a:pt x="3112" y="1632"/>
                    </a:lnTo>
                    <a:lnTo>
                      <a:pt x="3110" y="1630"/>
                    </a:lnTo>
                    <a:lnTo>
                      <a:pt x="3108" y="1628"/>
                    </a:lnTo>
                    <a:lnTo>
                      <a:pt x="3108" y="1628"/>
                    </a:lnTo>
                    <a:lnTo>
                      <a:pt x="3104" y="1628"/>
                    </a:lnTo>
                    <a:lnTo>
                      <a:pt x="3098" y="1630"/>
                    </a:lnTo>
                    <a:lnTo>
                      <a:pt x="3086" y="1636"/>
                    </a:lnTo>
                    <a:lnTo>
                      <a:pt x="3074" y="1642"/>
                    </a:lnTo>
                    <a:lnTo>
                      <a:pt x="3068" y="1642"/>
                    </a:lnTo>
                    <a:lnTo>
                      <a:pt x="3062" y="1642"/>
                    </a:lnTo>
                    <a:lnTo>
                      <a:pt x="3062" y="1642"/>
                    </a:lnTo>
                    <a:lnTo>
                      <a:pt x="3058" y="1640"/>
                    </a:lnTo>
                    <a:lnTo>
                      <a:pt x="3058" y="1638"/>
                    </a:lnTo>
                    <a:lnTo>
                      <a:pt x="3060" y="1636"/>
                    </a:lnTo>
                    <a:lnTo>
                      <a:pt x="3064" y="1632"/>
                    </a:lnTo>
                    <a:lnTo>
                      <a:pt x="3076" y="1620"/>
                    </a:lnTo>
                    <a:lnTo>
                      <a:pt x="3092" y="1606"/>
                    </a:lnTo>
                    <a:lnTo>
                      <a:pt x="3092" y="160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7" name="Freeform 6087">
                <a:extLst>
                  <a:ext uri="{FF2B5EF4-FFF2-40B4-BE49-F238E27FC236}">
                    <a16:creationId xmlns:a16="http://schemas.microsoft.com/office/drawing/2014/main" id="{B56D889E-2BED-482E-9897-543DA8D84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860" y="823913"/>
                <a:ext cx="304800" cy="171450"/>
              </a:xfrm>
              <a:custGeom>
                <a:avLst/>
                <a:gdLst/>
                <a:ahLst/>
                <a:cxnLst>
                  <a:cxn ang="0">
                    <a:pos x="78" y="174"/>
                  </a:cxn>
                  <a:cxn ang="0">
                    <a:pos x="110" y="166"/>
                  </a:cxn>
                  <a:cxn ang="0">
                    <a:pos x="110" y="174"/>
                  </a:cxn>
                  <a:cxn ang="0">
                    <a:pos x="176" y="164"/>
                  </a:cxn>
                  <a:cxn ang="0">
                    <a:pos x="174" y="172"/>
                  </a:cxn>
                  <a:cxn ang="0">
                    <a:pos x="118" y="192"/>
                  </a:cxn>
                  <a:cxn ang="0">
                    <a:pos x="108" y="204"/>
                  </a:cxn>
                  <a:cxn ang="0">
                    <a:pos x="148" y="238"/>
                  </a:cxn>
                  <a:cxn ang="0">
                    <a:pos x="224" y="268"/>
                  </a:cxn>
                  <a:cxn ang="0">
                    <a:pos x="260" y="262"/>
                  </a:cxn>
                  <a:cxn ang="0">
                    <a:pos x="268" y="252"/>
                  </a:cxn>
                  <a:cxn ang="0">
                    <a:pos x="288" y="260"/>
                  </a:cxn>
                  <a:cxn ang="0">
                    <a:pos x="282" y="242"/>
                  </a:cxn>
                  <a:cxn ang="0">
                    <a:pos x="296" y="246"/>
                  </a:cxn>
                  <a:cxn ang="0">
                    <a:pos x="322" y="266"/>
                  </a:cxn>
                  <a:cxn ang="0">
                    <a:pos x="328" y="246"/>
                  </a:cxn>
                  <a:cxn ang="0">
                    <a:pos x="340" y="234"/>
                  </a:cxn>
                  <a:cxn ang="0">
                    <a:pos x="364" y="230"/>
                  </a:cxn>
                  <a:cxn ang="0">
                    <a:pos x="426" y="192"/>
                  </a:cxn>
                  <a:cxn ang="0">
                    <a:pos x="480" y="174"/>
                  </a:cxn>
                  <a:cxn ang="0">
                    <a:pos x="472" y="166"/>
                  </a:cxn>
                  <a:cxn ang="0">
                    <a:pos x="438" y="146"/>
                  </a:cxn>
                  <a:cxn ang="0">
                    <a:pos x="400" y="146"/>
                  </a:cxn>
                  <a:cxn ang="0">
                    <a:pos x="390" y="142"/>
                  </a:cxn>
                  <a:cxn ang="0">
                    <a:pos x="400" y="122"/>
                  </a:cxn>
                  <a:cxn ang="0">
                    <a:pos x="382" y="108"/>
                  </a:cxn>
                  <a:cxn ang="0">
                    <a:pos x="376" y="86"/>
                  </a:cxn>
                  <a:cxn ang="0">
                    <a:pos x="352" y="78"/>
                  </a:cxn>
                  <a:cxn ang="0">
                    <a:pos x="328" y="90"/>
                  </a:cxn>
                  <a:cxn ang="0">
                    <a:pos x="326" y="102"/>
                  </a:cxn>
                  <a:cxn ang="0">
                    <a:pos x="306" y="92"/>
                  </a:cxn>
                  <a:cxn ang="0">
                    <a:pos x="306" y="74"/>
                  </a:cxn>
                  <a:cxn ang="0">
                    <a:pos x="274" y="68"/>
                  </a:cxn>
                  <a:cxn ang="0">
                    <a:pos x="192" y="20"/>
                  </a:cxn>
                  <a:cxn ang="0">
                    <a:pos x="134" y="0"/>
                  </a:cxn>
                  <a:cxn ang="0">
                    <a:pos x="100" y="4"/>
                  </a:cxn>
                  <a:cxn ang="0">
                    <a:pos x="112" y="20"/>
                  </a:cxn>
                  <a:cxn ang="0">
                    <a:pos x="98" y="28"/>
                  </a:cxn>
                  <a:cxn ang="0">
                    <a:pos x="66" y="32"/>
                  </a:cxn>
                  <a:cxn ang="0">
                    <a:pos x="54" y="54"/>
                  </a:cxn>
                  <a:cxn ang="0">
                    <a:pos x="26" y="76"/>
                  </a:cxn>
                  <a:cxn ang="0">
                    <a:pos x="18" y="92"/>
                  </a:cxn>
                  <a:cxn ang="0">
                    <a:pos x="50" y="100"/>
                  </a:cxn>
                  <a:cxn ang="0">
                    <a:pos x="90" y="104"/>
                  </a:cxn>
                  <a:cxn ang="0">
                    <a:pos x="72" y="112"/>
                  </a:cxn>
                  <a:cxn ang="0">
                    <a:pos x="4" y="106"/>
                  </a:cxn>
                  <a:cxn ang="0">
                    <a:pos x="2" y="116"/>
                  </a:cxn>
                  <a:cxn ang="0">
                    <a:pos x="32" y="148"/>
                  </a:cxn>
                </a:cxnLst>
                <a:rect l="0" t="0" r="r" b="b"/>
                <a:pathLst>
                  <a:path w="480" h="270">
                    <a:moveTo>
                      <a:pt x="54" y="164"/>
                    </a:moveTo>
                    <a:lnTo>
                      <a:pt x="54" y="164"/>
                    </a:lnTo>
                    <a:lnTo>
                      <a:pt x="66" y="172"/>
                    </a:lnTo>
                    <a:lnTo>
                      <a:pt x="78" y="174"/>
                    </a:lnTo>
                    <a:lnTo>
                      <a:pt x="88" y="172"/>
                    </a:lnTo>
                    <a:lnTo>
                      <a:pt x="98" y="170"/>
                    </a:lnTo>
                    <a:lnTo>
                      <a:pt x="108" y="164"/>
                    </a:lnTo>
                    <a:lnTo>
                      <a:pt x="110" y="166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2"/>
                    </a:lnTo>
                    <a:lnTo>
                      <a:pt x="110" y="174"/>
                    </a:lnTo>
                    <a:lnTo>
                      <a:pt x="116" y="176"/>
                    </a:lnTo>
                    <a:lnTo>
                      <a:pt x="142" y="168"/>
                    </a:lnTo>
                    <a:lnTo>
                      <a:pt x="168" y="162"/>
                    </a:lnTo>
                    <a:lnTo>
                      <a:pt x="176" y="164"/>
                    </a:lnTo>
                    <a:lnTo>
                      <a:pt x="176" y="164"/>
                    </a:lnTo>
                    <a:lnTo>
                      <a:pt x="176" y="168"/>
                    </a:lnTo>
                    <a:lnTo>
                      <a:pt x="176" y="168"/>
                    </a:lnTo>
                    <a:lnTo>
                      <a:pt x="174" y="172"/>
                    </a:lnTo>
                    <a:lnTo>
                      <a:pt x="170" y="174"/>
                    </a:lnTo>
                    <a:lnTo>
                      <a:pt x="158" y="180"/>
                    </a:lnTo>
                    <a:lnTo>
                      <a:pt x="130" y="188"/>
                    </a:lnTo>
                    <a:lnTo>
                      <a:pt x="118" y="192"/>
                    </a:lnTo>
                    <a:lnTo>
                      <a:pt x="108" y="196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22" y="214"/>
                    </a:lnTo>
                    <a:lnTo>
                      <a:pt x="134" y="226"/>
                    </a:lnTo>
                    <a:lnTo>
                      <a:pt x="148" y="238"/>
                    </a:lnTo>
                    <a:lnTo>
                      <a:pt x="166" y="250"/>
                    </a:lnTo>
                    <a:lnTo>
                      <a:pt x="166" y="250"/>
                    </a:lnTo>
                    <a:lnTo>
                      <a:pt x="194" y="260"/>
                    </a:lnTo>
                    <a:lnTo>
                      <a:pt x="224" y="268"/>
                    </a:lnTo>
                    <a:lnTo>
                      <a:pt x="238" y="270"/>
                    </a:lnTo>
                    <a:lnTo>
                      <a:pt x="250" y="270"/>
                    </a:lnTo>
                    <a:lnTo>
                      <a:pt x="258" y="266"/>
                    </a:lnTo>
                    <a:lnTo>
                      <a:pt x="260" y="262"/>
                    </a:lnTo>
                    <a:lnTo>
                      <a:pt x="262" y="260"/>
                    </a:lnTo>
                    <a:lnTo>
                      <a:pt x="262" y="260"/>
                    </a:lnTo>
                    <a:lnTo>
                      <a:pt x="262" y="254"/>
                    </a:lnTo>
                    <a:lnTo>
                      <a:pt x="268" y="252"/>
                    </a:lnTo>
                    <a:lnTo>
                      <a:pt x="274" y="254"/>
                    </a:lnTo>
                    <a:lnTo>
                      <a:pt x="280" y="256"/>
                    </a:lnTo>
                    <a:lnTo>
                      <a:pt x="284" y="258"/>
                    </a:lnTo>
                    <a:lnTo>
                      <a:pt x="288" y="260"/>
                    </a:lnTo>
                    <a:lnTo>
                      <a:pt x="290" y="258"/>
                    </a:lnTo>
                    <a:lnTo>
                      <a:pt x="286" y="250"/>
                    </a:lnTo>
                    <a:lnTo>
                      <a:pt x="286" y="250"/>
                    </a:lnTo>
                    <a:lnTo>
                      <a:pt x="282" y="242"/>
                    </a:lnTo>
                    <a:lnTo>
                      <a:pt x="280" y="236"/>
                    </a:lnTo>
                    <a:lnTo>
                      <a:pt x="282" y="236"/>
                    </a:lnTo>
                    <a:lnTo>
                      <a:pt x="284" y="236"/>
                    </a:lnTo>
                    <a:lnTo>
                      <a:pt x="296" y="246"/>
                    </a:lnTo>
                    <a:lnTo>
                      <a:pt x="314" y="260"/>
                    </a:lnTo>
                    <a:lnTo>
                      <a:pt x="314" y="260"/>
                    </a:lnTo>
                    <a:lnTo>
                      <a:pt x="320" y="266"/>
                    </a:lnTo>
                    <a:lnTo>
                      <a:pt x="322" y="266"/>
                    </a:lnTo>
                    <a:lnTo>
                      <a:pt x="324" y="266"/>
                    </a:lnTo>
                    <a:lnTo>
                      <a:pt x="326" y="262"/>
                    </a:lnTo>
                    <a:lnTo>
                      <a:pt x="328" y="254"/>
                    </a:lnTo>
                    <a:lnTo>
                      <a:pt x="328" y="246"/>
                    </a:lnTo>
                    <a:lnTo>
                      <a:pt x="330" y="240"/>
                    </a:lnTo>
                    <a:lnTo>
                      <a:pt x="334" y="236"/>
                    </a:lnTo>
                    <a:lnTo>
                      <a:pt x="336" y="234"/>
                    </a:lnTo>
                    <a:lnTo>
                      <a:pt x="340" y="234"/>
                    </a:lnTo>
                    <a:lnTo>
                      <a:pt x="340" y="234"/>
                    </a:lnTo>
                    <a:lnTo>
                      <a:pt x="348" y="236"/>
                    </a:lnTo>
                    <a:lnTo>
                      <a:pt x="356" y="234"/>
                    </a:lnTo>
                    <a:lnTo>
                      <a:pt x="364" y="230"/>
                    </a:lnTo>
                    <a:lnTo>
                      <a:pt x="374" y="226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26" y="192"/>
                    </a:lnTo>
                    <a:lnTo>
                      <a:pt x="440" y="186"/>
                    </a:lnTo>
                    <a:lnTo>
                      <a:pt x="466" y="180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2"/>
                    </a:lnTo>
                    <a:lnTo>
                      <a:pt x="480" y="170"/>
                    </a:lnTo>
                    <a:lnTo>
                      <a:pt x="472" y="166"/>
                    </a:lnTo>
                    <a:lnTo>
                      <a:pt x="472" y="166"/>
                    </a:lnTo>
                    <a:lnTo>
                      <a:pt x="464" y="162"/>
                    </a:lnTo>
                    <a:lnTo>
                      <a:pt x="456" y="156"/>
                    </a:lnTo>
                    <a:lnTo>
                      <a:pt x="444" y="148"/>
                    </a:lnTo>
                    <a:lnTo>
                      <a:pt x="438" y="146"/>
                    </a:lnTo>
                    <a:lnTo>
                      <a:pt x="430" y="144"/>
                    </a:lnTo>
                    <a:lnTo>
                      <a:pt x="418" y="144"/>
                    </a:lnTo>
                    <a:lnTo>
                      <a:pt x="400" y="146"/>
                    </a:lnTo>
                    <a:lnTo>
                      <a:pt x="400" y="146"/>
                    </a:lnTo>
                    <a:lnTo>
                      <a:pt x="388" y="148"/>
                    </a:lnTo>
                    <a:lnTo>
                      <a:pt x="384" y="148"/>
                    </a:lnTo>
                    <a:lnTo>
                      <a:pt x="386" y="146"/>
                    </a:lnTo>
                    <a:lnTo>
                      <a:pt x="390" y="142"/>
                    </a:lnTo>
                    <a:lnTo>
                      <a:pt x="396" y="136"/>
                    </a:lnTo>
                    <a:lnTo>
                      <a:pt x="400" y="130"/>
                    </a:lnTo>
                    <a:lnTo>
                      <a:pt x="400" y="126"/>
                    </a:lnTo>
                    <a:lnTo>
                      <a:pt x="400" y="122"/>
                    </a:lnTo>
                    <a:lnTo>
                      <a:pt x="396" y="118"/>
                    </a:lnTo>
                    <a:lnTo>
                      <a:pt x="392" y="114"/>
                    </a:lnTo>
                    <a:lnTo>
                      <a:pt x="392" y="114"/>
                    </a:lnTo>
                    <a:lnTo>
                      <a:pt x="382" y="108"/>
                    </a:lnTo>
                    <a:lnTo>
                      <a:pt x="376" y="100"/>
                    </a:lnTo>
                    <a:lnTo>
                      <a:pt x="376" y="96"/>
                    </a:lnTo>
                    <a:lnTo>
                      <a:pt x="376" y="90"/>
                    </a:lnTo>
                    <a:lnTo>
                      <a:pt x="376" y="86"/>
                    </a:lnTo>
                    <a:lnTo>
                      <a:pt x="372" y="82"/>
                    </a:lnTo>
                    <a:lnTo>
                      <a:pt x="366" y="80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38" y="76"/>
                    </a:lnTo>
                    <a:lnTo>
                      <a:pt x="330" y="80"/>
                    </a:lnTo>
                    <a:lnTo>
                      <a:pt x="328" y="84"/>
                    </a:lnTo>
                    <a:lnTo>
                      <a:pt x="328" y="90"/>
                    </a:lnTo>
                    <a:lnTo>
                      <a:pt x="330" y="96"/>
                    </a:lnTo>
                    <a:lnTo>
                      <a:pt x="328" y="100"/>
                    </a:lnTo>
                    <a:lnTo>
                      <a:pt x="328" y="102"/>
                    </a:lnTo>
                    <a:lnTo>
                      <a:pt x="326" y="102"/>
                    </a:lnTo>
                    <a:lnTo>
                      <a:pt x="318" y="100"/>
                    </a:lnTo>
                    <a:lnTo>
                      <a:pt x="318" y="100"/>
                    </a:lnTo>
                    <a:lnTo>
                      <a:pt x="310" y="96"/>
                    </a:lnTo>
                    <a:lnTo>
                      <a:pt x="306" y="92"/>
                    </a:lnTo>
                    <a:lnTo>
                      <a:pt x="306" y="86"/>
                    </a:lnTo>
                    <a:lnTo>
                      <a:pt x="308" y="82"/>
                    </a:lnTo>
                    <a:lnTo>
                      <a:pt x="308" y="78"/>
                    </a:lnTo>
                    <a:lnTo>
                      <a:pt x="306" y="74"/>
                    </a:lnTo>
                    <a:lnTo>
                      <a:pt x="298" y="70"/>
                    </a:lnTo>
                    <a:lnTo>
                      <a:pt x="284" y="70"/>
                    </a:lnTo>
                    <a:lnTo>
                      <a:pt x="284" y="70"/>
                    </a:lnTo>
                    <a:lnTo>
                      <a:pt x="274" y="68"/>
                    </a:lnTo>
                    <a:lnTo>
                      <a:pt x="266" y="66"/>
                    </a:lnTo>
                    <a:lnTo>
                      <a:pt x="248" y="56"/>
                    </a:lnTo>
                    <a:lnTo>
                      <a:pt x="212" y="32"/>
                    </a:lnTo>
                    <a:lnTo>
                      <a:pt x="192" y="20"/>
                    </a:lnTo>
                    <a:lnTo>
                      <a:pt x="170" y="10"/>
                    </a:lnTo>
                    <a:lnTo>
                      <a:pt x="158" y="6"/>
                    </a:lnTo>
                    <a:lnTo>
                      <a:pt x="146" y="2"/>
                    </a:lnTo>
                    <a:lnTo>
                      <a:pt x="134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04" y="2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102" y="10"/>
                    </a:lnTo>
                    <a:lnTo>
                      <a:pt x="108" y="14"/>
                    </a:lnTo>
                    <a:lnTo>
                      <a:pt x="112" y="20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0" y="26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82" y="28"/>
                    </a:lnTo>
                    <a:lnTo>
                      <a:pt x="70" y="30"/>
                    </a:lnTo>
                    <a:lnTo>
                      <a:pt x="66" y="32"/>
                    </a:lnTo>
                    <a:lnTo>
                      <a:pt x="64" y="36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54" y="54"/>
                    </a:lnTo>
                    <a:lnTo>
                      <a:pt x="52" y="58"/>
                    </a:lnTo>
                    <a:lnTo>
                      <a:pt x="42" y="64"/>
                    </a:lnTo>
                    <a:lnTo>
                      <a:pt x="32" y="72"/>
                    </a:lnTo>
                    <a:lnTo>
                      <a:pt x="26" y="76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18" y="88"/>
                    </a:lnTo>
                    <a:lnTo>
                      <a:pt x="18" y="92"/>
                    </a:lnTo>
                    <a:lnTo>
                      <a:pt x="20" y="94"/>
                    </a:lnTo>
                    <a:lnTo>
                      <a:pt x="24" y="96"/>
                    </a:lnTo>
                    <a:lnTo>
                      <a:pt x="34" y="98"/>
                    </a:lnTo>
                    <a:lnTo>
                      <a:pt x="50" y="100"/>
                    </a:lnTo>
                    <a:lnTo>
                      <a:pt x="78" y="102"/>
                    </a:lnTo>
                    <a:lnTo>
                      <a:pt x="86" y="102"/>
                    </a:lnTo>
                    <a:lnTo>
                      <a:pt x="88" y="102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86" y="108"/>
                    </a:lnTo>
                    <a:lnTo>
                      <a:pt x="82" y="110"/>
                    </a:lnTo>
                    <a:lnTo>
                      <a:pt x="72" y="112"/>
                    </a:lnTo>
                    <a:lnTo>
                      <a:pt x="58" y="112"/>
                    </a:lnTo>
                    <a:lnTo>
                      <a:pt x="42" y="110"/>
                    </a:lnTo>
                    <a:lnTo>
                      <a:pt x="14" y="106"/>
                    </a:lnTo>
                    <a:lnTo>
                      <a:pt x="4" y="106"/>
                    </a:lnTo>
                    <a:lnTo>
                      <a:pt x="2" y="108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2" y="116"/>
                    </a:lnTo>
                    <a:lnTo>
                      <a:pt x="4" y="122"/>
                    </a:lnTo>
                    <a:lnTo>
                      <a:pt x="8" y="128"/>
                    </a:lnTo>
                    <a:lnTo>
                      <a:pt x="14" y="134"/>
                    </a:lnTo>
                    <a:lnTo>
                      <a:pt x="32" y="148"/>
                    </a:lnTo>
                    <a:lnTo>
                      <a:pt x="54" y="164"/>
                    </a:lnTo>
                    <a:lnTo>
                      <a:pt x="54" y="16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8" name="Freeform 6088">
                <a:extLst>
                  <a:ext uri="{FF2B5EF4-FFF2-40B4-BE49-F238E27FC236}">
                    <a16:creationId xmlns:a16="http://schemas.microsoft.com/office/drawing/2014/main" id="{DD6A0125-3DF2-4E8A-A7B5-504BCAF92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580" y="1206183"/>
                <a:ext cx="734060" cy="539750"/>
              </a:xfrm>
              <a:custGeom>
                <a:avLst/>
                <a:gdLst/>
                <a:ahLst/>
                <a:cxnLst>
                  <a:cxn ang="0">
                    <a:pos x="1088" y="504"/>
                  </a:cxn>
                  <a:cxn ang="0">
                    <a:pos x="1060" y="480"/>
                  </a:cxn>
                  <a:cxn ang="0">
                    <a:pos x="960" y="426"/>
                  </a:cxn>
                  <a:cxn ang="0">
                    <a:pos x="890" y="396"/>
                  </a:cxn>
                  <a:cxn ang="0">
                    <a:pos x="890" y="348"/>
                  </a:cxn>
                  <a:cxn ang="0">
                    <a:pos x="926" y="328"/>
                  </a:cxn>
                  <a:cxn ang="0">
                    <a:pos x="926" y="298"/>
                  </a:cxn>
                  <a:cxn ang="0">
                    <a:pos x="846" y="276"/>
                  </a:cxn>
                  <a:cxn ang="0">
                    <a:pos x="844" y="232"/>
                  </a:cxn>
                  <a:cxn ang="0">
                    <a:pos x="782" y="204"/>
                  </a:cxn>
                  <a:cxn ang="0">
                    <a:pos x="706" y="174"/>
                  </a:cxn>
                  <a:cxn ang="0">
                    <a:pos x="642" y="134"/>
                  </a:cxn>
                  <a:cxn ang="0">
                    <a:pos x="560" y="98"/>
                  </a:cxn>
                  <a:cxn ang="0">
                    <a:pos x="462" y="112"/>
                  </a:cxn>
                  <a:cxn ang="0">
                    <a:pos x="404" y="110"/>
                  </a:cxn>
                  <a:cxn ang="0">
                    <a:pos x="388" y="90"/>
                  </a:cxn>
                  <a:cxn ang="0">
                    <a:pos x="352" y="18"/>
                  </a:cxn>
                  <a:cxn ang="0">
                    <a:pos x="200" y="50"/>
                  </a:cxn>
                  <a:cxn ang="0">
                    <a:pos x="174" y="84"/>
                  </a:cxn>
                  <a:cxn ang="0">
                    <a:pos x="168" y="138"/>
                  </a:cxn>
                  <a:cxn ang="0">
                    <a:pos x="222" y="180"/>
                  </a:cxn>
                  <a:cxn ang="0">
                    <a:pos x="150" y="122"/>
                  </a:cxn>
                  <a:cxn ang="0">
                    <a:pos x="188" y="26"/>
                  </a:cxn>
                  <a:cxn ang="0">
                    <a:pos x="116" y="8"/>
                  </a:cxn>
                  <a:cxn ang="0">
                    <a:pos x="18" y="90"/>
                  </a:cxn>
                  <a:cxn ang="0">
                    <a:pos x="58" y="196"/>
                  </a:cxn>
                  <a:cxn ang="0">
                    <a:pos x="40" y="216"/>
                  </a:cxn>
                  <a:cxn ang="0">
                    <a:pos x="118" y="270"/>
                  </a:cxn>
                  <a:cxn ang="0">
                    <a:pos x="234" y="288"/>
                  </a:cxn>
                  <a:cxn ang="0">
                    <a:pos x="336" y="290"/>
                  </a:cxn>
                  <a:cxn ang="0">
                    <a:pos x="358" y="284"/>
                  </a:cxn>
                  <a:cxn ang="0">
                    <a:pos x="462" y="284"/>
                  </a:cxn>
                  <a:cxn ang="0">
                    <a:pos x="498" y="274"/>
                  </a:cxn>
                  <a:cxn ang="0">
                    <a:pos x="580" y="338"/>
                  </a:cxn>
                  <a:cxn ang="0">
                    <a:pos x="538" y="376"/>
                  </a:cxn>
                  <a:cxn ang="0">
                    <a:pos x="654" y="402"/>
                  </a:cxn>
                  <a:cxn ang="0">
                    <a:pos x="712" y="474"/>
                  </a:cxn>
                  <a:cxn ang="0">
                    <a:pos x="640" y="558"/>
                  </a:cxn>
                  <a:cxn ang="0">
                    <a:pos x="628" y="608"/>
                  </a:cxn>
                  <a:cxn ang="0">
                    <a:pos x="510" y="624"/>
                  </a:cxn>
                  <a:cxn ang="0">
                    <a:pos x="514" y="688"/>
                  </a:cxn>
                  <a:cxn ang="0">
                    <a:pos x="616" y="688"/>
                  </a:cxn>
                  <a:cxn ang="0">
                    <a:pos x="656" y="674"/>
                  </a:cxn>
                  <a:cxn ang="0">
                    <a:pos x="736" y="724"/>
                  </a:cxn>
                  <a:cxn ang="0">
                    <a:pos x="732" y="752"/>
                  </a:cxn>
                  <a:cxn ang="0">
                    <a:pos x="854" y="818"/>
                  </a:cxn>
                  <a:cxn ang="0">
                    <a:pos x="966" y="822"/>
                  </a:cxn>
                  <a:cxn ang="0">
                    <a:pos x="854" y="724"/>
                  </a:cxn>
                  <a:cxn ang="0">
                    <a:pos x="908" y="744"/>
                  </a:cxn>
                  <a:cxn ang="0">
                    <a:pos x="1012" y="814"/>
                  </a:cxn>
                  <a:cxn ang="0">
                    <a:pos x="1018" y="766"/>
                  </a:cxn>
                  <a:cxn ang="0">
                    <a:pos x="1022" y="724"/>
                  </a:cxn>
                  <a:cxn ang="0">
                    <a:pos x="1000" y="694"/>
                  </a:cxn>
                  <a:cxn ang="0">
                    <a:pos x="942" y="632"/>
                  </a:cxn>
                  <a:cxn ang="0">
                    <a:pos x="890" y="586"/>
                  </a:cxn>
                  <a:cxn ang="0">
                    <a:pos x="902" y="544"/>
                  </a:cxn>
                  <a:cxn ang="0">
                    <a:pos x="942" y="544"/>
                  </a:cxn>
                  <a:cxn ang="0">
                    <a:pos x="990" y="580"/>
                  </a:cxn>
                  <a:cxn ang="0">
                    <a:pos x="1070" y="648"/>
                  </a:cxn>
                  <a:cxn ang="0">
                    <a:pos x="1102" y="596"/>
                  </a:cxn>
                  <a:cxn ang="0">
                    <a:pos x="1128" y="568"/>
                  </a:cxn>
                  <a:cxn ang="0">
                    <a:pos x="1148" y="514"/>
                  </a:cxn>
                </a:cxnLst>
                <a:rect l="0" t="0" r="r" b="b"/>
                <a:pathLst>
                  <a:path w="1156" h="850">
                    <a:moveTo>
                      <a:pt x="1148" y="514"/>
                    </a:moveTo>
                    <a:lnTo>
                      <a:pt x="1148" y="514"/>
                    </a:lnTo>
                    <a:lnTo>
                      <a:pt x="1144" y="506"/>
                    </a:lnTo>
                    <a:lnTo>
                      <a:pt x="1138" y="502"/>
                    </a:lnTo>
                    <a:lnTo>
                      <a:pt x="1134" y="500"/>
                    </a:lnTo>
                    <a:lnTo>
                      <a:pt x="1128" y="498"/>
                    </a:lnTo>
                    <a:lnTo>
                      <a:pt x="1116" y="498"/>
                    </a:lnTo>
                    <a:lnTo>
                      <a:pt x="1106" y="502"/>
                    </a:lnTo>
                    <a:lnTo>
                      <a:pt x="1096" y="506"/>
                    </a:lnTo>
                    <a:lnTo>
                      <a:pt x="1090" y="508"/>
                    </a:lnTo>
                    <a:lnTo>
                      <a:pt x="1088" y="506"/>
                    </a:lnTo>
                    <a:lnTo>
                      <a:pt x="1088" y="504"/>
                    </a:lnTo>
                    <a:lnTo>
                      <a:pt x="1090" y="496"/>
                    </a:lnTo>
                    <a:lnTo>
                      <a:pt x="1090" y="496"/>
                    </a:lnTo>
                    <a:lnTo>
                      <a:pt x="1092" y="486"/>
                    </a:lnTo>
                    <a:lnTo>
                      <a:pt x="1090" y="482"/>
                    </a:lnTo>
                    <a:lnTo>
                      <a:pt x="1088" y="480"/>
                    </a:lnTo>
                    <a:lnTo>
                      <a:pt x="1084" y="480"/>
                    </a:lnTo>
                    <a:lnTo>
                      <a:pt x="1076" y="482"/>
                    </a:lnTo>
                    <a:lnTo>
                      <a:pt x="1062" y="486"/>
                    </a:lnTo>
                    <a:lnTo>
                      <a:pt x="1060" y="486"/>
                    </a:lnTo>
                    <a:lnTo>
                      <a:pt x="1058" y="486"/>
                    </a:lnTo>
                    <a:lnTo>
                      <a:pt x="1060" y="480"/>
                    </a:lnTo>
                    <a:lnTo>
                      <a:pt x="1060" y="480"/>
                    </a:lnTo>
                    <a:lnTo>
                      <a:pt x="1062" y="472"/>
                    </a:lnTo>
                    <a:lnTo>
                      <a:pt x="1062" y="466"/>
                    </a:lnTo>
                    <a:lnTo>
                      <a:pt x="1060" y="462"/>
                    </a:lnTo>
                    <a:lnTo>
                      <a:pt x="1056" y="458"/>
                    </a:lnTo>
                    <a:lnTo>
                      <a:pt x="1042" y="450"/>
                    </a:lnTo>
                    <a:lnTo>
                      <a:pt x="1022" y="436"/>
                    </a:lnTo>
                    <a:lnTo>
                      <a:pt x="1022" y="436"/>
                    </a:lnTo>
                    <a:lnTo>
                      <a:pt x="1010" y="430"/>
                    </a:lnTo>
                    <a:lnTo>
                      <a:pt x="996" y="428"/>
                    </a:lnTo>
                    <a:lnTo>
                      <a:pt x="984" y="426"/>
                    </a:lnTo>
                    <a:lnTo>
                      <a:pt x="970" y="426"/>
                    </a:lnTo>
                    <a:lnTo>
                      <a:pt x="960" y="426"/>
                    </a:lnTo>
                    <a:lnTo>
                      <a:pt x="950" y="424"/>
                    </a:lnTo>
                    <a:lnTo>
                      <a:pt x="944" y="420"/>
                    </a:lnTo>
                    <a:lnTo>
                      <a:pt x="942" y="416"/>
                    </a:lnTo>
                    <a:lnTo>
                      <a:pt x="940" y="410"/>
                    </a:lnTo>
                    <a:lnTo>
                      <a:pt x="940" y="410"/>
                    </a:lnTo>
                    <a:lnTo>
                      <a:pt x="938" y="406"/>
                    </a:lnTo>
                    <a:lnTo>
                      <a:pt x="936" y="402"/>
                    </a:lnTo>
                    <a:lnTo>
                      <a:pt x="930" y="400"/>
                    </a:lnTo>
                    <a:lnTo>
                      <a:pt x="926" y="398"/>
                    </a:lnTo>
                    <a:lnTo>
                      <a:pt x="914" y="396"/>
                    </a:lnTo>
                    <a:lnTo>
                      <a:pt x="900" y="396"/>
                    </a:lnTo>
                    <a:lnTo>
                      <a:pt x="890" y="396"/>
                    </a:lnTo>
                    <a:lnTo>
                      <a:pt x="882" y="394"/>
                    </a:lnTo>
                    <a:lnTo>
                      <a:pt x="882" y="394"/>
                    </a:lnTo>
                    <a:lnTo>
                      <a:pt x="882" y="392"/>
                    </a:lnTo>
                    <a:lnTo>
                      <a:pt x="890" y="384"/>
                    </a:lnTo>
                    <a:lnTo>
                      <a:pt x="890" y="384"/>
                    </a:lnTo>
                    <a:lnTo>
                      <a:pt x="896" y="380"/>
                    </a:lnTo>
                    <a:lnTo>
                      <a:pt x="900" y="376"/>
                    </a:lnTo>
                    <a:lnTo>
                      <a:pt x="902" y="372"/>
                    </a:lnTo>
                    <a:lnTo>
                      <a:pt x="902" y="366"/>
                    </a:lnTo>
                    <a:lnTo>
                      <a:pt x="900" y="360"/>
                    </a:lnTo>
                    <a:lnTo>
                      <a:pt x="894" y="352"/>
                    </a:lnTo>
                    <a:lnTo>
                      <a:pt x="890" y="348"/>
                    </a:lnTo>
                    <a:lnTo>
                      <a:pt x="888" y="344"/>
                    </a:lnTo>
                    <a:lnTo>
                      <a:pt x="890" y="344"/>
                    </a:lnTo>
                    <a:lnTo>
                      <a:pt x="902" y="346"/>
                    </a:lnTo>
                    <a:lnTo>
                      <a:pt x="902" y="346"/>
                    </a:lnTo>
                    <a:lnTo>
                      <a:pt x="916" y="348"/>
                    </a:lnTo>
                    <a:lnTo>
                      <a:pt x="928" y="348"/>
                    </a:lnTo>
                    <a:lnTo>
                      <a:pt x="938" y="346"/>
                    </a:lnTo>
                    <a:lnTo>
                      <a:pt x="942" y="342"/>
                    </a:lnTo>
                    <a:lnTo>
                      <a:pt x="944" y="340"/>
                    </a:lnTo>
                    <a:lnTo>
                      <a:pt x="944" y="338"/>
                    </a:lnTo>
                    <a:lnTo>
                      <a:pt x="938" y="334"/>
                    </a:lnTo>
                    <a:lnTo>
                      <a:pt x="926" y="328"/>
                    </a:lnTo>
                    <a:lnTo>
                      <a:pt x="906" y="324"/>
                    </a:lnTo>
                    <a:lnTo>
                      <a:pt x="906" y="324"/>
                    </a:lnTo>
                    <a:lnTo>
                      <a:pt x="876" y="318"/>
                    </a:lnTo>
                    <a:lnTo>
                      <a:pt x="876" y="318"/>
                    </a:lnTo>
                    <a:lnTo>
                      <a:pt x="876" y="318"/>
                    </a:lnTo>
                    <a:lnTo>
                      <a:pt x="880" y="316"/>
                    </a:lnTo>
                    <a:lnTo>
                      <a:pt x="900" y="312"/>
                    </a:lnTo>
                    <a:lnTo>
                      <a:pt x="910" y="308"/>
                    </a:lnTo>
                    <a:lnTo>
                      <a:pt x="920" y="304"/>
                    </a:lnTo>
                    <a:lnTo>
                      <a:pt x="920" y="304"/>
                    </a:lnTo>
                    <a:lnTo>
                      <a:pt x="924" y="300"/>
                    </a:lnTo>
                    <a:lnTo>
                      <a:pt x="926" y="298"/>
                    </a:lnTo>
                    <a:lnTo>
                      <a:pt x="926" y="294"/>
                    </a:lnTo>
                    <a:lnTo>
                      <a:pt x="926" y="290"/>
                    </a:lnTo>
                    <a:lnTo>
                      <a:pt x="922" y="284"/>
                    </a:lnTo>
                    <a:lnTo>
                      <a:pt x="914" y="278"/>
                    </a:lnTo>
                    <a:lnTo>
                      <a:pt x="904" y="272"/>
                    </a:lnTo>
                    <a:lnTo>
                      <a:pt x="894" y="268"/>
                    </a:lnTo>
                    <a:lnTo>
                      <a:pt x="886" y="268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72" y="274"/>
                    </a:lnTo>
                    <a:lnTo>
                      <a:pt x="864" y="276"/>
                    </a:lnTo>
                    <a:lnTo>
                      <a:pt x="846" y="276"/>
                    </a:lnTo>
                    <a:lnTo>
                      <a:pt x="842" y="276"/>
                    </a:lnTo>
                    <a:lnTo>
                      <a:pt x="840" y="274"/>
                    </a:lnTo>
                    <a:lnTo>
                      <a:pt x="842" y="270"/>
                    </a:lnTo>
                    <a:lnTo>
                      <a:pt x="852" y="266"/>
                    </a:lnTo>
                    <a:lnTo>
                      <a:pt x="852" y="266"/>
                    </a:lnTo>
                    <a:lnTo>
                      <a:pt x="874" y="258"/>
                    </a:lnTo>
                    <a:lnTo>
                      <a:pt x="880" y="254"/>
                    </a:lnTo>
                    <a:lnTo>
                      <a:pt x="882" y="252"/>
                    </a:lnTo>
                    <a:lnTo>
                      <a:pt x="878" y="248"/>
                    </a:lnTo>
                    <a:lnTo>
                      <a:pt x="872" y="244"/>
                    </a:lnTo>
                    <a:lnTo>
                      <a:pt x="844" y="232"/>
                    </a:lnTo>
                    <a:lnTo>
                      <a:pt x="844" y="232"/>
                    </a:lnTo>
                    <a:lnTo>
                      <a:pt x="826" y="226"/>
                    </a:lnTo>
                    <a:lnTo>
                      <a:pt x="812" y="226"/>
                    </a:lnTo>
                    <a:lnTo>
                      <a:pt x="802" y="228"/>
                    </a:lnTo>
                    <a:lnTo>
                      <a:pt x="794" y="230"/>
                    </a:lnTo>
                    <a:lnTo>
                      <a:pt x="790" y="232"/>
                    </a:lnTo>
                    <a:lnTo>
                      <a:pt x="786" y="232"/>
                    </a:lnTo>
                    <a:lnTo>
                      <a:pt x="786" y="230"/>
                    </a:lnTo>
                    <a:lnTo>
                      <a:pt x="786" y="220"/>
                    </a:lnTo>
                    <a:lnTo>
                      <a:pt x="786" y="220"/>
                    </a:lnTo>
                    <a:lnTo>
                      <a:pt x="788" y="210"/>
                    </a:lnTo>
                    <a:lnTo>
                      <a:pt x="784" y="206"/>
                    </a:lnTo>
                    <a:lnTo>
                      <a:pt x="782" y="204"/>
                    </a:lnTo>
                    <a:lnTo>
                      <a:pt x="776" y="204"/>
                    </a:lnTo>
                    <a:lnTo>
                      <a:pt x="768" y="206"/>
                    </a:lnTo>
                    <a:lnTo>
                      <a:pt x="764" y="204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0"/>
                    </a:lnTo>
                    <a:lnTo>
                      <a:pt x="756" y="184"/>
                    </a:lnTo>
                    <a:lnTo>
                      <a:pt x="748" y="178"/>
                    </a:lnTo>
                    <a:lnTo>
                      <a:pt x="738" y="174"/>
                    </a:lnTo>
                    <a:lnTo>
                      <a:pt x="728" y="170"/>
                    </a:lnTo>
                    <a:lnTo>
                      <a:pt x="716" y="170"/>
                    </a:lnTo>
                    <a:lnTo>
                      <a:pt x="706" y="174"/>
                    </a:lnTo>
                    <a:lnTo>
                      <a:pt x="696" y="182"/>
                    </a:lnTo>
                    <a:lnTo>
                      <a:pt x="696" y="182"/>
                    </a:lnTo>
                    <a:lnTo>
                      <a:pt x="686" y="190"/>
                    </a:lnTo>
                    <a:lnTo>
                      <a:pt x="680" y="192"/>
                    </a:lnTo>
                    <a:lnTo>
                      <a:pt x="674" y="190"/>
                    </a:lnTo>
                    <a:lnTo>
                      <a:pt x="670" y="186"/>
                    </a:lnTo>
                    <a:lnTo>
                      <a:pt x="666" y="178"/>
                    </a:lnTo>
                    <a:lnTo>
                      <a:pt x="662" y="168"/>
                    </a:lnTo>
                    <a:lnTo>
                      <a:pt x="652" y="148"/>
                    </a:lnTo>
                    <a:lnTo>
                      <a:pt x="652" y="148"/>
                    </a:lnTo>
                    <a:lnTo>
                      <a:pt x="648" y="138"/>
                    </a:lnTo>
                    <a:lnTo>
                      <a:pt x="642" y="134"/>
                    </a:lnTo>
                    <a:lnTo>
                      <a:pt x="638" y="134"/>
                    </a:lnTo>
                    <a:lnTo>
                      <a:pt x="632" y="134"/>
                    </a:lnTo>
                    <a:lnTo>
                      <a:pt x="628" y="134"/>
                    </a:lnTo>
                    <a:lnTo>
                      <a:pt x="622" y="134"/>
                    </a:lnTo>
                    <a:lnTo>
                      <a:pt x="616" y="128"/>
                    </a:lnTo>
                    <a:lnTo>
                      <a:pt x="610" y="120"/>
                    </a:lnTo>
                    <a:lnTo>
                      <a:pt x="610" y="120"/>
                    </a:lnTo>
                    <a:lnTo>
                      <a:pt x="602" y="110"/>
                    </a:lnTo>
                    <a:lnTo>
                      <a:pt x="594" y="104"/>
                    </a:lnTo>
                    <a:lnTo>
                      <a:pt x="586" y="100"/>
                    </a:lnTo>
                    <a:lnTo>
                      <a:pt x="578" y="100"/>
                    </a:lnTo>
                    <a:lnTo>
                      <a:pt x="560" y="98"/>
                    </a:lnTo>
                    <a:lnTo>
                      <a:pt x="552" y="98"/>
                    </a:lnTo>
                    <a:lnTo>
                      <a:pt x="546" y="94"/>
                    </a:lnTo>
                    <a:lnTo>
                      <a:pt x="546" y="94"/>
                    </a:lnTo>
                    <a:lnTo>
                      <a:pt x="528" y="88"/>
                    </a:lnTo>
                    <a:lnTo>
                      <a:pt x="518" y="84"/>
                    </a:lnTo>
                    <a:lnTo>
                      <a:pt x="506" y="82"/>
                    </a:lnTo>
                    <a:lnTo>
                      <a:pt x="494" y="84"/>
                    </a:lnTo>
                    <a:lnTo>
                      <a:pt x="484" y="88"/>
                    </a:lnTo>
                    <a:lnTo>
                      <a:pt x="474" y="94"/>
                    </a:lnTo>
                    <a:lnTo>
                      <a:pt x="466" y="106"/>
                    </a:lnTo>
                    <a:lnTo>
                      <a:pt x="466" y="106"/>
                    </a:lnTo>
                    <a:lnTo>
                      <a:pt x="462" y="112"/>
                    </a:lnTo>
                    <a:lnTo>
                      <a:pt x="460" y="116"/>
                    </a:lnTo>
                    <a:lnTo>
                      <a:pt x="456" y="118"/>
                    </a:lnTo>
                    <a:lnTo>
                      <a:pt x="452" y="118"/>
                    </a:lnTo>
                    <a:lnTo>
                      <a:pt x="444" y="116"/>
                    </a:lnTo>
                    <a:lnTo>
                      <a:pt x="436" y="112"/>
                    </a:lnTo>
                    <a:lnTo>
                      <a:pt x="428" y="106"/>
                    </a:lnTo>
                    <a:lnTo>
                      <a:pt x="420" y="104"/>
                    </a:lnTo>
                    <a:lnTo>
                      <a:pt x="416" y="102"/>
                    </a:lnTo>
                    <a:lnTo>
                      <a:pt x="412" y="104"/>
                    </a:lnTo>
                    <a:lnTo>
                      <a:pt x="408" y="106"/>
                    </a:lnTo>
                    <a:lnTo>
                      <a:pt x="404" y="110"/>
                    </a:lnTo>
                    <a:lnTo>
                      <a:pt x="404" y="110"/>
                    </a:lnTo>
                    <a:lnTo>
                      <a:pt x="396" y="118"/>
                    </a:lnTo>
                    <a:lnTo>
                      <a:pt x="388" y="124"/>
                    </a:lnTo>
                    <a:lnTo>
                      <a:pt x="380" y="130"/>
                    </a:lnTo>
                    <a:lnTo>
                      <a:pt x="376" y="132"/>
                    </a:lnTo>
                    <a:lnTo>
                      <a:pt x="372" y="132"/>
                    </a:lnTo>
                    <a:lnTo>
                      <a:pt x="370" y="130"/>
                    </a:lnTo>
                    <a:lnTo>
                      <a:pt x="372" y="126"/>
                    </a:lnTo>
                    <a:lnTo>
                      <a:pt x="376" y="118"/>
                    </a:lnTo>
                    <a:lnTo>
                      <a:pt x="376" y="118"/>
                    </a:lnTo>
                    <a:lnTo>
                      <a:pt x="382" y="110"/>
                    </a:lnTo>
                    <a:lnTo>
                      <a:pt x="386" y="100"/>
                    </a:lnTo>
                    <a:lnTo>
                      <a:pt x="388" y="90"/>
                    </a:lnTo>
                    <a:lnTo>
                      <a:pt x="388" y="82"/>
                    </a:lnTo>
                    <a:lnTo>
                      <a:pt x="386" y="72"/>
                    </a:lnTo>
                    <a:lnTo>
                      <a:pt x="382" y="64"/>
                    </a:lnTo>
                    <a:lnTo>
                      <a:pt x="376" y="58"/>
                    </a:lnTo>
                    <a:lnTo>
                      <a:pt x="368" y="54"/>
                    </a:lnTo>
                    <a:lnTo>
                      <a:pt x="368" y="54"/>
                    </a:lnTo>
                    <a:lnTo>
                      <a:pt x="360" y="50"/>
                    </a:lnTo>
                    <a:lnTo>
                      <a:pt x="356" y="44"/>
                    </a:lnTo>
                    <a:lnTo>
                      <a:pt x="356" y="38"/>
                    </a:lnTo>
                    <a:lnTo>
                      <a:pt x="354" y="32"/>
                    </a:lnTo>
                    <a:lnTo>
                      <a:pt x="354" y="24"/>
                    </a:lnTo>
                    <a:lnTo>
                      <a:pt x="352" y="18"/>
                    </a:lnTo>
                    <a:lnTo>
                      <a:pt x="346" y="14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26" y="10"/>
                    </a:lnTo>
                    <a:lnTo>
                      <a:pt x="306" y="12"/>
                    </a:lnTo>
                    <a:lnTo>
                      <a:pt x="282" y="14"/>
                    </a:lnTo>
                    <a:lnTo>
                      <a:pt x="260" y="18"/>
                    </a:lnTo>
                    <a:lnTo>
                      <a:pt x="236" y="24"/>
                    </a:lnTo>
                    <a:lnTo>
                      <a:pt x="218" y="32"/>
                    </a:lnTo>
                    <a:lnTo>
                      <a:pt x="210" y="38"/>
                    </a:lnTo>
                    <a:lnTo>
                      <a:pt x="204" y="44"/>
                    </a:lnTo>
                    <a:lnTo>
                      <a:pt x="200" y="50"/>
                    </a:lnTo>
                    <a:lnTo>
                      <a:pt x="198" y="56"/>
                    </a:lnTo>
                    <a:lnTo>
                      <a:pt x="198" y="56"/>
                    </a:lnTo>
                    <a:lnTo>
                      <a:pt x="198" y="62"/>
                    </a:lnTo>
                    <a:lnTo>
                      <a:pt x="196" y="66"/>
                    </a:lnTo>
                    <a:lnTo>
                      <a:pt x="194" y="68"/>
                    </a:lnTo>
                    <a:lnTo>
                      <a:pt x="192" y="70"/>
                    </a:lnTo>
                    <a:lnTo>
                      <a:pt x="186" y="72"/>
                    </a:lnTo>
                    <a:lnTo>
                      <a:pt x="178" y="70"/>
                    </a:lnTo>
                    <a:lnTo>
                      <a:pt x="174" y="72"/>
                    </a:lnTo>
                    <a:lnTo>
                      <a:pt x="172" y="72"/>
                    </a:lnTo>
                    <a:lnTo>
                      <a:pt x="172" y="74"/>
                    </a:lnTo>
                    <a:lnTo>
                      <a:pt x="174" y="84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8" y="116"/>
                    </a:lnTo>
                    <a:lnTo>
                      <a:pt x="188" y="122"/>
                    </a:lnTo>
                    <a:lnTo>
                      <a:pt x="188" y="126"/>
                    </a:lnTo>
                    <a:lnTo>
                      <a:pt x="188" y="130"/>
                    </a:lnTo>
                    <a:lnTo>
                      <a:pt x="184" y="130"/>
                    </a:lnTo>
                    <a:lnTo>
                      <a:pt x="180" y="132"/>
                    </a:lnTo>
                    <a:lnTo>
                      <a:pt x="174" y="132"/>
                    </a:lnTo>
                    <a:lnTo>
                      <a:pt x="168" y="134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4" y="148"/>
                    </a:lnTo>
                    <a:lnTo>
                      <a:pt x="174" y="148"/>
                    </a:lnTo>
                    <a:lnTo>
                      <a:pt x="184" y="158"/>
                    </a:lnTo>
                    <a:lnTo>
                      <a:pt x="192" y="164"/>
                    </a:lnTo>
                    <a:lnTo>
                      <a:pt x="200" y="166"/>
                    </a:lnTo>
                    <a:lnTo>
                      <a:pt x="208" y="166"/>
                    </a:lnTo>
                    <a:lnTo>
                      <a:pt x="212" y="164"/>
                    </a:lnTo>
                    <a:lnTo>
                      <a:pt x="218" y="166"/>
                    </a:lnTo>
                    <a:lnTo>
                      <a:pt x="220" y="168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2" y="180"/>
                    </a:lnTo>
                    <a:lnTo>
                      <a:pt x="220" y="182"/>
                    </a:lnTo>
                    <a:lnTo>
                      <a:pt x="216" y="184"/>
                    </a:lnTo>
                    <a:lnTo>
                      <a:pt x="210" y="184"/>
                    </a:lnTo>
                    <a:lnTo>
                      <a:pt x="196" y="180"/>
                    </a:lnTo>
                    <a:lnTo>
                      <a:pt x="180" y="174"/>
                    </a:lnTo>
                    <a:lnTo>
                      <a:pt x="164" y="164"/>
                    </a:lnTo>
                    <a:lnTo>
                      <a:pt x="152" y="150"/>
                    </a:lnTo>
                    <a:lnTo>
                      <a:pt x="148" y="144"/>
                    </a:lnTo>
                    <a:lnTo>
                      <a:pt x="146" y="136"/>
                    </a:lnTo>
                    <a:lnTo>
                      <a:pt x="146" y="130"/>
                    </a:lnTo>
                    <a:lnTo>
                      <a:pt x="150" y="122"/>
                    </a:lnTo>
                    <a:lnTo>
                      <a:pt x="150" y="122"/>
                    </a:lnTo>
                    <a:lnTo>
                      <a:pt x="154" y="110"/>
                    </a:lnTo>
                    <a:lnTo>
                      <a:pt x="152" y="102"/>
                    </a:lnTo>
                    <a:lnTo>
                      <a:pt x="150" y="98"/>
                    </a:lnTo>
                    <a:lnTo>
                      <a:pt x="144" y="94"/>
                    </a:lnTo>
                    <a:lnTo>
                      <a:pt x="142" y="90"/>
                    </a:lnTo>
                    <a:lnTo>
                      <a:pt x="140" y="84"/>
                    </a:lnTo>
                    <a:lnTo>
                      <a:pt x="144" y="74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68" y="44"/>
                    </a:lnTo>
                    <a:lnTo>
                      <a:pt x="180" y="34"/>
                    </a:lnTo>
                    <a:lnTo>
                      <a:pt x="188" y="26"/>
                    </a:lnTo>
                    <a:lnTo>
                      <a:pt x="198" y="22"/>
                    </a:lnTo>
                    <a:lnTo>
                      <a:pt x="208" y="16"/>
                    </a:lnTo>
                    <a:lnTo>
                      <a:pt x="212" y="14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2" y="8"/>
                    </a:lnTo>
                    <a:lnTo>
                      <a:pt x="210" y="6"/>
                    </a:lnTo>
                    <a:lnTo>
                      <a:pt x="200" y="2"/>
                    </a:lnTo>
                    <a:lnTo>
                      <a:pt x="184" y="0"/>
                    </a:lnTo>
                    <a:lnTo>
                      <a:pt x="164" y="0"/>
                    </a:lnTo>
                    <a:lnTo>
                      <a:pt x="140" y="2"/>
                    </a:lnTo>
                    <a:lnTo>
                      <a:pt x="116" y="8"/>
                    </a:lnTo>
                    <a:lnTo>
                      <a:pt x="92" y="1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52" y="38"/>
                    </a:lnTo>
                    <a:lnTo>
                      <a:pt x="40" y="48"/>
                    </a:lnTo>
                    <a:lnTo>
                      <a:pt x="34" y="56"/>
                    </a:lnTo>
                    <a:lnTo>
                      <a:pt x="32" y="62"/>
                    </a:lnTo>
                    <a:lnTo>
                      <a:pt x="30" y="72"/>
                    </a:lnTo>
                    <a:lnTo>
                      <a:pt x="28" y="76"/>
                    </a:lnTo>
                    <a:lnTo>
                      <a:pt x="24" y="82"/>
                    </a:lnTo>
                    <a:lnTo>
                      <a:pt x="24" y="82"/>
                    </a:lnTo>
                    <a:lnTo>
                      <a:pt x="18" y="90"/>
                    </a:lnTo>
                    <a:lnTo>
                      <a:pt x="14" y="96"/>
                    </a:lnTo>
                    <a:lnTo>
                      <a:pt x="8" y="112"/>
                    </a:lnTo>
                    <a:lnTo>
                      <a:pt x="4" y="132"/>
                    </a:lnTo>
                    <a:lnTo>
                      <a:pt x="2" y="156"/>
                    </a:lnTo>
                    <a:lnTo>
                      <a:pt x="2" y="156"/>
                    </a:lnTo>
                    <a:lnTo>
                      <a:pt x="0" y="168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8" y="188"/>
                    </a:lnTo>
                    <a:lnTo>
                      <a:pt x="14" y="192"/>
                    </a:lnTo>
                    <a:lnTo>
                      <a:pt x="26" y="194"/>
                    </a:lnTo>
                    <a:lnTo>
                      <a:pt x="58" y="196"/>
                    </a:lnTo>
                    <a:lnTo>
                      <a:pt x="58" y="196"/>
                    </a:lnTo>
                    <a:lnTo>
                      <a:pt x="76" y="200"/>
                    </a:lnTo>
                    <a:lnTo>
                      <a:pt x="90" y="202"/>
                    </a:lnTo>
                    <a:lnTo>
                      <a:pt x="100" y="208"/>
                    </a:lnTo>
                    <a:lnTo>
                      <a:pt x="106" y="212"/>
                    </a:lnTo>
                    <a:lnTo>
                      <a:pt x="106" y="216"/>
                    </a:lnTo>
                    <a:lnTo>
                      <a:pt x="102" y="218"/>
                    </a:lnTo>
                    <a:lnTo>
                      <a:pt x="94" y="220"/>
                    </a:lnTo>
                    <a:lnTo>
                      <a:pt x="78" y="218"/>
                    </a:lnTo>
                    <a:lnTo>
                      <a:pt x="78" y="218"/>
                    </a:lnTo>
                    <a:lnTo>
                      <a:pt x="50" y="216"/>
                    </a:lnTo>
                    <a:lnTo>
                      <a:pt x="40" y="216"/>
                    </a:lnTo>
                    <a:lnTo>
                      <a:pt x="32" y="218"/>
                    </a:lnTo>
                    <a:lnTo>
                      <a:pt x="32" y="220"/>
                    </a:lnTo>
                    <a:lnTo>
                      <a:pt x="30" y="222"/>
                    </a:lnTo>
                    <a:lnTo>
                      <a:pt x="32" y="228"/>
                    </a:lnTo>
                    <a:lnTo>
                      <a:pt x="40" y="238"/>
                    </a:lnTo>
                    <a:lnTo>
                      <a:pt x="52" y="250"/>
                    </a:lnTo>
                    <a:lnTo>
                      <a:pt x="52" y="250"/>
                    </a:lnTo>
                    <a:lnTo>
                      <a:pt x="68" y="262"/>
                    </a:lnTo>
                    <a:lnTo>
                      <a:pt x="82" y="268"/>
                    </a:lnTo>
                    <a:lnTo>
                      <a:pt x="94" y="270"/>
                    </a:lnTo>
                    <a:lnTo>
                      <a:pt x="106" y="270"/>
                    </a:lnTo>
                    <a:lnTo>
                      <a:pt x="118" y="270"/>
                    </a:lnTo>
                    <a:lnTo>
                      <a:pt x="130" y="270"/>
                    </a:lnTo>
                    <a:lnTo>
                      <a:pt x="142" y="272"/>
                    </a:lnTo>
                    <a:lnTo>
                      <a:pt x="152" y="278"/>
                    </a:lnTo>
                    <a:lnTo>
                      <a:pt x="152" y="278"/>
                    </a:lnTo>
                    <a:lnTo>
                      <a:pt x="162" y="284"/>
                    </a:lnTo>
                    <a:lnTo>
                      <a:pt x="174" y="288"/>
                    </a:lnTo>
                    <a:lnTo>
                      <a:pt x="184" y="290"/>
                    </a:lnTo>
                    <a:lnTo>
                      <a:pt x="194" y="288"/>
                    </a:lnTo>
                    <a:lnTo>
                      <a:pt x="208" y="286"/>
                    </a:lnTo>
                    <a:lnTo>
                      <a:pt x="218" y="286"/>
                    </a:lnTo>
                    <a:lnTo>
                      <a:pt x="218" y="286"/>
                    </a:lnTo>
                    <a:lnTo>
                      <a:pt x="234" y="288"/>
                    </a:lnTo>
                    <a:lnTo>
                      <a:pt x="244" y="290"/>
                    </a:lnTo>
                    <a:lnTo>
                      <a:pt x="260" y="290"/>
                    </a:lnTo>
                    <a:lnTo>
                      <a:pt x="268" y="290"/>
                    </a:lnTo>
                    <a:lnTo>
                      <a:pt x="276" y="290"/>
                    </a:lnTo>
                    <a:lnTo>
                      <a:pt x="288" y="292"/>
                    </a:lnTo>
                    <a:lnTo>
                      <a:pt x="304" y="296"/>
                    </a:lnTo>
                    <a:lnTo>
                      <a:pt x="304" y="296"/>
                    </a:lnTo>
                    <a:lnTo>
                      <a:pt x="316" y="300"/>
                    </a:lnTo>
                    <a:lnTo>
                      <a:pt x="324" y="298"/>
                    </a:lnTo>
                    <a:lnTo>
                      <a:pt x="328" y="296"/>
                    </a:lnTo>
                    <a:lnTo>
                      <a:pt x="332" y="292"/>
                    </a:lnTo>
                    <a:lnTo>
                      <a:pt x="336" y="290"/>
                    </a:lnTo>
                    <a:lnTo>
                      <a:pt x="340" y="290"/>
                    </a:lnTo>
                    <a:lnTo>
                      <a:pt x="346" y="292"/>
                    </a:lnTo>
                    <a:lnTo>
                      <a:pt x="356" y="298"/>
                    </a:lnTo>
                    <a:lnTo>
                      <a:pt x="356" y="298"/>
                    </a:lnTo>
                    <a:lnTo>
                      <a:pt x="374" y="312"/>
                    </a:lnTo>
                    <a:lnTo>
                      <a:pt x="378" y="314"/>
                    </a:lnTo>
                    <a:lnTo>
                      <a:pt x="380" y="312"/>
                    </a:lnTo>
                    <a:lnTo>
                      <a:pt x="378" y="310"/>
                    </a:lnTo>
                    <a:lnTo>
                      <a:pt x="376" y="306"/>
                    </a:lnTo>
                    <a:lnTo>
                      <a:pt x="362" y="292"/>
                    </a:lnTo>
                    <a:lnTo>
                      <a:pt x="362" y="292"/>
                    </a:lnTo>
                    <a:lnTo>
                      <a:pt x="358" y="284"/>
                    </a:lnTo>
                    <a:lnTo>
                      <a:pt x="358" y="282"/>
                    </a:lnTo>
                    <a:lnTo>
                      <a:pt x="360" y="282"/>
                    </a:lnTo>
                    <a:lnTo>
                      <a:pt x="368" y="282"/>
                    </a:lnTo>
                    <a:lnTo>
                      <a:pt x="380" y="284"/>
                    </a:lnTo>
                    <a:lnTo>
                      <a:pt x="410" y="290"/>
                    </a:lnTo>
                    <a:lnTo>
                      <a:pt x="444" y="296"/>
                    </a:lnTo>
                    <a:lnTo>
                      <a:pt x="444" y="296"/>
                    </a:lnTo>
                    <a:lnTo>
                      <a:pt x="450" y="296"/>
                    </a:lnTo>
                    <a:lnTo>
                      <a:pt x="454" y="296"/>
                    </a:lnTo>
                    <a:lnTo>
                      <a:pt x="458" y="294"/>
                    </a:lnTo>
                    <a:lnTo>
                      <a:pt x="460" y="290"/>
                    </a:lnTo>
                    <a:lnTo>
                      <a:pt x="462" y="284"/>
                    </a:lnTo>
                    <a:lnTo>
                      <a:pt x="460" y="274"/>
                    </a:lnTo>
                    <a:lnTo>
                      <a:pt x="456" y="260"/>
                    </a:lnTo>
                    <a:lnTo>
                      <a:pt x="456" y="260"/>
                    </a:lnTo>
                    <a:lnTo>
                      <a:pt x="458" y="260"/>
                    </a:lnTo>
                    <a:lnTo>
                      <a:pt x="464" y="264"/>
                    </a:lnTo>
                    <a:lnTo>
                      <a:pt x="464" y="264"/>
                    </a:lnTo>
                    <a:lnTo>
                      <a:pt x="472" y="270"/>
                    </a:lnTo>
                    <a:lnTo>
                      <a:pt x="478" y="272"/>
                    </a:lnTo>
                    <a:lnTo>
                      <a:pt x="484" y="272"/>
                    </a:lnTo>
                    <a:lnTo>
                      <a:pt x="490" y="272"/>
                    </a:lnTo>
                    <a:lnTo>
                      <a:pt x="494" y="272"/>
                    </a:lnTo>
                    <a:lnTo>
                      <a:pt x="498" y="274"/>
                    </a:lnTo>
                    <a:lnTo>
                      <a:pt x="500" y="278"/>
                    </a:lnTo>
                    <a:lnTo>
                      <a:pt x="502" y="286"/>
                    </a:lnTo>
                    <a:lnTo>
                      <a:pt x="502" y="286"/>
                    </a:lnTo>
                    <a:lnTo>
                      <a:pt x="502" y="294"/>
                    </a:lnTo>
                    <a:lnTo>
                      <a:pt x="504" y="302"/>
                    </a:lnTo>
                    <a:lnTo>
                      <a:pt x="508" y="306"/>
                    </a:lnTo>
                    <a:lnTo>
                      <a:pt x="512" y="310"/>
                    </a:lnTo>
                    <a:lnTo>
                      <a:pt x="528" y="318"/>
                    </a:lnTo>
                    <a:lnTo>
                      <a:pt x="556" y="326"/>
                    </a:lnTo>
                    <a:lnTo>
                      <a:pt x="556" y="326"/>
                    </a:lnTo>
                    <a:lnTo>
                      <a:pt x="570" y="332"/>
                    </a:lnTo>
                    <a:lnTo>
                      <a:pt x="580" y="338"/>
                    </a:lnTo>
                    <a:lnTo>
                      <a:pt x="584" y="344"/>
                    </a:lnTo>
                    <a:lnTo>
                      <a:pt x="584" y="348"/>
                    </a:lnTo>
                    <a:lnTo>
                      <a:pt x="580" y="352"/>
                    </a:lnTo>
                    <a:lnTo>
                      <a:pt x="574" y="356"/>
                    </a:lnTo>
                    <a:lnTo>
                      <a:pt x="568" y="356"/>
                    </a:lnTo>
                    <a:lnTo>
                      <a:pt x="558" y="356"/>
                    </a:lnTo>
                    <a:lnTo>
                      <a:pt x="558" y="356"/>
                    </a:lnTo>
                    <a:lnTo>
                      <a:pt x="550" y="358"/>
                    </a:lnTo>
                    <a:lnTo>
                      <a:pt x="542" y="360"/>
                    </a:lnTo>
                    <a:lnTo>
                      <a:pt x="538" y="366"/>
                    </a:lnTo>
                    <a:lnTo>
                      <a:pt x="538" y="370"/>
                    </a:lnTo>
                    <a:lnTo>
                      <a:pt x="538" y="376"/>
                    </a:lnTo>
                    <a:lnTo>
                      <a:pt x="544" y="378"/>
                    </a:lnTo>
                    <a:lnTo>
                      <a:pt x="550" y="380"/>
                    </a:lnTo>
                    <a:lnTo>
                      <a:pt x="562" y="378"/>
                    </a:lnTo>
                    <a:lnTo>
                      <a:pt x="562" y="378"/>
                    </a:lnTo>
                    <a:lnTo>
                      <a:pt x="576" y="374"/>
                    </a:lnTo>
                    <a:lnTo>
                      <a:pt x="590" y="374"/>
                    </a:lnTo>
                    <a:lnTo>
                      <a:pt x="606" y="376"/>
                    </a:lnTo>
                    <a:lnTo>
                      <a:pt x="618" y="380"/>
                    </a:lnTo>
                    <a:lnTo>
                      <a:pt x="630" y="384"/>
                    </a:lnTo>
                    <a:lnTo>
                      <a:pt x="640" y="390"/>
                    </a:lnTo>
                    <a:lnTo>
                      <a:pt x="648" y="396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56" y="406"/>
                    </a:lnTo>
                    <a:lnTo>
                      <a:pt x="662" y="408"/>
                    </a:lnTo>
                    <a:lnTo>
                      <a:pt x="674" y="414"/>
                    </a:lnTo>
                    <a:lnTo>
                      <a:pt x="682" y="416"/>
                    </a:lnTo>
                    <a:lnTo>
                      <a:pt x="688" y="420"/>
                    </a:lnTo>
                    <a:lnTo>
                      <a:pt x="692" y="428"/>
                    </a:lnTo>
                    <a:lnTo>
                      <a:pt x="696" y="438"/>
                    </a:lnTo>
                    <a:lnTo>
                      <a:pt x="696" y="438"/>
                    </a:lnTo>
                    <a:lnTo>
                      <a:pt x="698" y="450"/>
                    </a:lnTo>
                    <a:lnTo>
                      <a:pt x="704" y="460"/>
                    </a:lnTo>
                    <a:lnTo>
                      <a:pt x="712" y="474"/>
                    </a:lnTo>
                    <a:lnTo>
                      <a:pt x="716" y="480"/>
                    </a:lnTo>
                    <a:lnTo>
                      <a:pt x="718" y="486"/>
                    </a:lnTo>
                    <a:lnTo>
                      <a:pt x="716" y="490"/>
                    </a:lnTo>
                    <a:lnTo>
                      <a:pt x="710" y="494"/>
                    </a:lnTo>
                    <a:lnTo>
                      <a:pt x="710" y="494"/>
                    </a:lnTo>
                    <a:lnTo>
                      <a:pt x="696" y="504"/>
                    </a:lnTo>
                    <a:lnTo>
                      <a:pt x="682" y="518"/>
                    </a:lnTo>
                    <a:lnTo>
                      <a:pt x="668" y="532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44" y="554"/>
                    </a:lnTo>
                    <a:lnTo>
                      <a:pt x="640" y="558"/>
                    </a:lnTo>
                    <a:lnTo>
                      <a:pt x="640" y="564"/>
                    </a:lnTo>
                    <a:lnTo>
                      <a:pt x="642" y="570"/>
                    </a:lnTo>
                    <a:lnTo>
                      <a:pt x="646" y="580"/>
                    </a:lnTo>
                    <a:lnTo>
                      <a:pt x="654" y="590"/>
                    </a:lnTo>
                    <a:lnTo>
                      <a:pt x="666" y="604"/>
                    </a:lnTo>
                    <a:lnTo>
                      <a:pt x="666" y="606"/>
                    </a:lnTo>
                    <a:lnTo>
                      <a:pt x="666" y="608"/>
                    </a:lnTo>
                    <a:lnTo>
                      <a:pt x="656" y="606"/>
                    </a:lnTo>
                    <a:lnTo>
                      <a:pt x="656" y="606"/>
                    </a:lnTo>
                    <a:lnTo>
                      <a:pt x="646" y="602"/>
                    </a:lnTo>
                    <a:lnTo>
                      <a:pt x="636" y="604"/>
                    </a:lnTo>
                    <a:lnTo>
                      <a:pt x="628" y="608"/>
                    </a:lnTo>
                    <a:lnTo>
                      <a:pt x="620" y="612"/>
                    </a:lnTo>
                    <a:lnTo>
                      <a:pt x="608" y="616"/>
                    </a:lnTo>
                    <a:lnTo>
                      <a:pt x="594" y="620"/>
                    </a:lnTo>
                    <a:lnTo>
                      <a:pt x="576" y="620"/>
                    </a:lnTo>
                    <a:lnTo>
                      <a:pt x="552" y="614"/>
                    </a:lnTo>
                    <a:lnTo>
                      <a:pt x="552" y="614"/>
                    </a:lnTo>
                    <a:lnTo>
                      <a:pt x="528" y="610"/>
                    </a:lnTo>
                    <a:lnTo>
                      <a:pt x="516" y="608"/>
                    </a:lnTo>
                    <a:lnTo>
                      <a:pt x="510" y="608"/>
                    </a:lnTo>
                    <a:lnTo>
                      <a:pt x="510" y="612"/>
                    </a:lnTo>
                    <a:lnTo>
                      <a:pt x="510" y="616"/>
                    </a:lnTo>
                    <a:lnTo>
                      <a:pt x="510" y="624"/>
                    </a:lnTo>
                    <a:lnTo>
                      <a:pt x="504" y="630"/>
                    </a:lnTo>
                    <a:lnTo>
                      <a:pt x="494" y="638"/>
                    </a:lnTo>
                    <a:lnTo>
                      <a:pt x="494" y="638"/>
                    </a:lnTo>
                    <a:lnTo>
                      <a:pt x="488" y="642"/>
                    </a:lnTo>
                    <a:lnTo>
                      <a:pt x="484" y="648"/>
                    </a:lnTo>
                    <a:lnTo>
                      <a:pt x="482" y="652"/>
                    </a:lnTo>
                    <a:lnTo>
                      <a:pt x="480" y="658"/>
                    </a:lnTo>
                    <a:lnTo>
                      <a:pt x="482" y="664"/>
                    </a:lnTo>
                    <a:lnTo>
                      <a:pt x="484" y="668"/>
                    </a:lnTo>
                    <a:lnTo>
                      <a:pt x="494" y="678"/>
                    </a:lnTo>
                    <a:lnTo>
                      <a:pt x="506" y="686"/>
                    </a:lnTo>
                    <a:lnTo>
                      <a:pt x="514" y="688"/>
                    </a:lnTo>
                    <a:lnTo>
                      <a:pt x="522" y="690"/>
                    </a:lnTo>
                    <a:lnTo>
                      <a:pt x="532" y="690"/>
                    </a:lnTo>
                    <a:lnTo>
                      <a:pt x="542" y="690"/>
                    </a:lnTo>
                    <a:lnTo>
                      <a:pt x="552" y="686"/>
                    </a:lnTo>
                    <a:lnTo>
                      <a:pt x="562" y="682"/>
                    </a:lnTo>
                    <a:lnTo>
                      <a:pt x="562" y="682"/>
                    </a:lnTo>
                    <a:lnTo>
                      <a:pt x="580" y="676"/>
                    </a:lnTo>
                    <a:lnTo>
                      <a:pt x="592" y="674"/>
                    </a:lnTo>
                    <a:lnTo>
                      <a:pt x="602" y="676"/>
                    </a:lnTo>
                    <a:lnTo>
                      <a:pt x="608" y="680"/>
                    </a:lnTo>
                    <a:lnTo>
                      <a:pt x="612" y="684"/>
                    </a:lnTo>
                    <a:lnTo>
                      <a:pt x="616" y="688"/>
                    </a:lnTo>
                    <a:lnTo>
                      <a:pt x="622" y="686"/>
                    </a:lnTo>
                    <a:lnTo>
                      <a:pt x="628" y="680"/>
                    </a:lnTo>
                    <a:lnTo>
                      <a:pt x="628" y="680"/>
                    </a:lnTo>
                    <a:lnTo>
                      <a:pt x="634" y="674"/>
                    </a:lnTo>
                    <a:lnTo>
                      <a:pt x="640" y="674"/>
                    </a:lnTo>
                    <a:lnTo>
                      <a:pt x="642" y="676"/>
                    </a:lnTo>
                    <a:lnTo>
                      <a:pt x="644" y="680"/>
                    </a:lnTo>
                    <a:lnTo>
                      <a:pt x="646" y="688"/>
                    </a:lnTo>
                    <a:lnTo>
                      <a:pt x="648" y="690"/>
                    </a:lnTo>
                    <a:lnTo>
                      <a:pt x="650" y="686"/>
                    </a:lnTo>
                    <a:lnTo>
                      <a:pt x="650" y="686"/>
                    </a:lnTo>
                    <a:lnTo>
                      <a:pt x="656" y="674"/>
                    </a:lnTo>
                    <a:lnTo>
                      <a:pt x="658" y="672"/>
                    </a:lnTo>
                    <a:lnTo>
                      <a:pt x="662" y="672"/>
                    </a:lnTo>
                    <a:lnTo>
                      <a:pt x="666" y="674"/>
                    </a:lnTo>
                    <a:lnTo>
                      <a:pt x="672" y="680"/>
                    </a:lnTo>
                    <a:lnTo>
                      <a:pt x="696" y="706"/>
                    </a:lnTo>
                    <a:lnTo>
                      <a:pt x="696" y="706"/>
                    </a:lnTo>
                    <a:lnTo>
                      <a:pt x="708" y="720"/>
                    </a:lnTo>
                    <a:lnTo>
                      <a:pt x="718" y="726"/>
                    </a:lnTo>
                    <a:lnTo>
                      <a:pt x="724" y="728"/>
                    </a:lnTo>
                    <a:lnTo>
                      <a:pt x="728" y="728"/>
                    </a:lnTo>
                    <a:lnTo>
                      <a:pt x="732" y="726"/>
                    </a:lnTo>
                    <a:lnTo>
                      <a:pt x="736" y="724"/>
                    </a:lnTo>
                    <a:lnTo>
                      <a:pt x="742" y="726"/>
                    </a:lnTo>
                    <a:lnTo>
                      <a:pt x="750" y="732"/>
                    </a:lnTo>
                    <a:lnTo>
                      <a:pt x="750" y="732"/>
                    </a:lnTo>
                    <a:lnTo>
                      <a:pt x="756" y="738"/>
                    </a:lnTo>
                    <a:lnTo>
                      <a:pt x="756" y="740"/>
                    </a:lnTo>
                    <a:lnTo>
                      <a:pt x="754" y="742"/>
                    </a:lnTo>
                    <a:lnTo>
                      <a:pt x="750" y="744"/>
                    </a:lnTo>
                    <a:lnTo>
                      <a:pt x="742" y="744"/>
                    </a:lnTo>
                    <a:lnTo>
                      <a:pt x="734" y="746"/>
                    </a:lnTo>
                    <a:lnTo>
                      <a:pt x="732" y="748"/>
                    </a:lnTo>
                    <a:lnTo>
                      <a:pt x="732" y="750"/>
                    </a:lnTo>
                    <a:lnTo>
                      <a:pt x="732" y="752"/>
                    </a:lnTo>
                    <a:lnTo>
                      <a:pt x="734" y="756"/>
                    </a:lnTo>
                    <a:lnTo>
                      <a:pt x="744" y="768"/>
                    </a:lnTo>
                    <a:lnTo>
                      <a:pt x="744" y="768"/>
                    </a:lnTo>
                    <a:lnTo>
                      <a:pt x="754" y="776"/>
                    </a:lnTo>
                    <a:lnTo>
                      <a:pt x="766" y="780"/>
                    </a:lnTo>
                    <a:lnTo>
                      <a:pt x="792" y="788"/>
                    </a:lnTo>
                    <a:lnTo>
                      <a:pt x="816" y="794"/>
                    </a:lnTo>
                    <a:lnTo>
                      <a:pt x="826" y="798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42" y="812"/>
                    </a:lnTo>
                    <a:lnTo>
                      <a:pt x="854" y="818"/>
                    </a:lnTo>
                    <a:lnTo>
                      <a:pt x="868" y="824"/>
                    </a:lnTo>
                    <a:lnTo>
                      <a:pt x="882" y="828"/>
                    </a:lnTo>
                    <a:lnTo>
                      <a:pt x="916" y="836"/>
                    </a:lnTo>
                    <a:lnTo>
                      <a:pt x="948" y="846"/>
                    </a:lnTo>
                    <a:lnTo>
                      <a:pt x="948" y="846"/>
                    </a:lnTo>
                    <a:lnTo>
                      <a:pt x="962" y="850"/>
                    </a:lnTo>
                    <a:lnTo>
                      <a:pt x="970" y="850"/>
                    </a:lnTo>
                    <a:lnTo>
                      <a:pt x="972" y="848"/>
                    </a:lnTo>
                    <a:lnTo>
                      <a:pt x="974" y="846"/>
                    </a:lnTo>
                    <a:lnTo>
                      <a:pt x="974" y="840"/>
                    </a:lnTo>
                    <a:lnTo>
                      <a:pt x="972" y="832"/>
                    </a:lnTo>
                    <a:lnTo>
                      <a:pt x="966" y="822"/>
                    </a:lnTo>
                    <a:lnTo>
                      <a:pt x="958" y="812"/>
                    </a:lnTo>
                    <a:lnTo>
                      <a:pt x="948" y="802"/>
                    </a:lnTo>
                    <a:lnTo>
                      <a:pt x="948" y="802"/>
                    </a:lnTo>
                    <a:lnTo>
                      <a:pt x="936" y="792"/>
                    </a:lnTo>
                    <a:lnTo>
                      <a:pt x="920" y="780"/>
                    </a:lnTo>
                    <a:lnTo>
                      <a:pt x="888" y="758"/>
                    </a:lnTo>
                    <a:lnTo>
                      <a:pt x="872" y="748"/>
                    </a:lnTo>
                    <a:lnTo>
                      <a:pt x="862" y="738"/>
                    </a:lnTo>
                    <a:lnTo>
                      <a:pt x="854" y="732"/>
                    </a:lnTo>
                    <a:lnTo>
                      <a:pt x="854" y="728"/>
                    </a:lnTo>
                    <a:lnTo>
                      <a:pt x="854" y="724"/>
                    </a:lnTo>
                    <a:lnTo>
                      <a:pt x="854" y="724"/>
                    </a:lnTo>
                    <a:lnTo>
                      <a:pt x="854" y="724"/>
                    </a:lnTo>
                    <a:lnTo>
                      <a:pt x="858" y="722"/>
                    </a:lnTo>
                    <a:lnTo>
                      <a:pt x="864" y="724"/>
                    </a:lnTo>
                    <a:lnTo>
                      <a:pt x="880" y="736"/>
                    </a:lnTo>
                    <a:lnTo>
                      <a:pt x="894" y="748"/>
                    </a:lnTo>
                    <a:lnTo>
                      <a:pt x="900" y="748"/>
                    </a:lnTo>
                    <a:lnTo>
                      <a:pt x="902" y="748"/>
                    </a:lnTo>
                    <a:lnTo>
                      <a:pt x="902" y="746"/>
                    </a:lnTo>
                    <a:lnTo>
                      <a:pt x="902" y="746"/>
                    </a:lnTo>
                    <a:lnTo>
                      <a:pt x="902" y="742"/>
                    </a:lnTo>
                    <a:lnTo>
                      <a:pt x="904" y="742"/>
                    </a:lnTo>
                    <a:lnTo>
                      <a:pt x="908" y="744"/>
                    </a:lnTo>
                    <a:lnTo>
                      <a:pt x="924" y="754"/>
                    </a:lnTo>
                    <a:lnTo>
                      <a:pt x="932" y="762"/>
                    </a:lnTo>
                    <a:lnTo>
                      <a:pt x="944" y="770"/>
                    </a:lnTo>
                    <a:lnTo>
                      <a:pt x="956" y="776"/>
                    </a:lnTo>
                    <a:lnTo>
                      <a:pt x="968" y="778"/>
                    </a:lnTo>
                    <a:lnTo>
                      <a:pt x="968" y="778"/>
                    </a:lnTo>
                    <a:lnTo>
                      <a:pt x="980" y="782"/>
                    </a:lnTo>
                    <a:lnTo>
                      <a:pt x="990" y="788"/>
                    </a:lnTo>
                    <a:lnTo>
                      <a:pt x="998" y="798"/>
                    </a:lnTo>
                    <a:lnTo>
                      <a:pt x="1004" y="806"/>
                    </a:lnTo>
                    <a:lnTo>
                      <a:pt x="1010" y="812"/>
                    </a:lnTo>
                    <a:lnTo>
                      <a:pt x="1012" y="814"/>
                    </a:lnTo>
                    <a:lnTo>
                      <a:pt x="1014" y="812"/>
                    </a:lnTo>
                    <a:lnTo>
                      <a:pt x="1012" y="802"/>
                    </a:lnTo>
                    <a:lnTo>
                      <a:pt x="1012" y="802"/>
                    </a:lnTo>
                    <a:lnTo>
                      <a:pt x="1012" y="792"/>
                    </a:lnTo>
                    <a:lnTo>
                      <a:pt x="1012" y="788"/>
                    </a:lnTo>
                    <a:lnTo>
                      <a:pt x="1014" y="788"/>
                    </a:lnTo>
                    <a:lnTo>
                      <a:pt x="1016" y="788"/>
                    </a:lnTo>
                    <a:lnTo>
                      <a:pt x="1018" y="788"/>
                    </a:lnTo>
                    <a:lnTo>
                      <a:pt x="1020" y="786"/>
                    </a:lnTo>
                    <a:lnTo>
                      <a:pt x="1020" y="780"/>
                    </a:lnTo>
                    <a:lnTo>
                      <a:pt x="1018" y="766"/>
                    </a:lnTo>
                    <a:lnTo>
                      <a:pt x="1018" y="766"/>
                    </a:lnTo>
                    <a:lnTo>
                      <a:pt x="1016" y="750"/>
                    </a:lnTo>
                    <a:lnTo>
                      <a:pt x="1018" y="752"/>
                    </a:lnTo>
                    <a:lnTo>
                      <a:pt x="1020" y="754"/>
                    </a:lnTo>
                    <a:lnTo>
                      <a:pt x="1022" y="758"/>
                    </a:lnTo>
                    <a:lnTo>
                      <a:pt x="1026" y="760"/>
                    </a:lnTo>
                    <a:lnTo>
                      <a:pt x="1028" y="756"/>
                    </a:lnTo>
                    <a:lnTo>
                      <a:pt x="1032" y="746"/>
                    </a:lnTo>
                    <a:lnTo>
                      <a:pt x="1032" y="746"/>
                    </a:lnTo>
                    <a:lnTo>
                      <a:pt x="1032" y="734"/>
                    </a:lnTo>
                    <a:lnTo>
                      <a:pt x="1030" y="728"/>
                    </a:lnTo>
                    <a:lnTo>
                      <a:pt x="1026" y="724"/>
                    </a:lnTo>
                    <a:lnTo>
                      <a:pt x="1022" y="724"/>
                    </a:lnTo>
                    <a:lnTo>
                      <a:pt x="1018" y="722"/>
                    </a:lnTo>
                    <a:lnTo>
                      <a:pt x="1014" y="722"/>
                    </a:lnTo>
                    <a:lnTo>
                      <a:pt x="1014" y="720"/>
                    </a:lnTo>
                    <a:lnTo>
                      <a:pt x="1018" y="714"/>
                    </a:lnTo>
                    <a:lnTo>
                      <a:pt x="1018" y="714"/>
                    </a:lnTo>
                    <a:lnTo>
                      <a:pt x="1022" y="708"/>
                    </a:lnTo>
                    <a:lnTo>
                      <a:pt x="1020" y="704"/>
                    </a:lnTo>
                    <a:lnTo>
                      <a:pt x="1016" y="702"/>
                    </a:lnTo>
                    <a:lnTo>
                      <a:pt x="1012" y="700"/>
                    </a:lnTo>
                    <a:lnTo>
                      <a:pt x="1006" y="700"/>
                    </a:lnTo>
                    <a:lnTo>
                      <a:pt x="1000" y="698"/>
                    </a:lnTo>
                    <a:lnTo>
                      <a:pt x="1000" y="694"/>
                    </a:lnTo>
                    <a:lnTo>
                      <a:pt x="1002" y="688"/>
                    </a:lnTo>
                    <a:lnTo>
                      <a:pt x="1002" y="688"/>
                    </a:lnTo>
                    <a:lnTo>
                      <a:pt x="1006" y="682"/>
                    </a:lnTo>
                    <a:lnTo>
                      <a:pt x="1010" y="676"/>
                    </a:lnTo>
                    <a:lnTo>
                      <a:pt x="1008" y="672"/>
                    </a:lnTo>
                    <a:lnTo>
                      <a:pt x="1006" y="668"/>
                    </a:lnTo>
                    <a:lnTo>
                      <a:pt x="1000" y="664"/>
                    </a:lnTo>
                    <a:lnTo>
                      <a:pt x="992" y="660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52" y="642"/>
                    </a:lnTo>
                    <a:lnTo>
                      <a:pt x="942" y="632"/>
                    </a:lnTo>
                    <a:lnTo>
                      <a:pt x="936" y="622"/>
                    </a:lnTo>
                    <a:lnTo>
                      <a:pt x="930" y="612"/>
                    </a:lnTo>
                    <a:lnTo>
                      <a:pt x="928" y="602"/>
                    </a:lnTo>
                    <a:lnTo>
                      <a:pt x="924" y="596"/>
                    </a:lnTo>
                    <a:lnTo>
                      <a:pt x="918" y="592"/>
                    </a:lnTo>
                    <a:lnTo>
                      <a:pt x="912" y="592"/>
                    </a:lnTo>
                    <a:lnTo>
                      <a:pt x="912" y="592"/>
                    </a:lnTo>
                    <a:lnTo>
                      <a:pt x="904" y="594"/>
                    </a:lnTo>
                    <a:lnTo>
                      <a:pt x="896" y="594"/>
                    </a:lnTo>
                    <a:lnTo>
                      <a:pt x="892" y="592"/>
                    </a:lnTo>
                    <a:lnTo>
                      <a:pt x="890" y="590"/>
                    </a:lnTo>
                    <a:lnTo>
                      <a:pt x="890" y="586"/>
                    </a:lnTo>
                    <a:lnTo>
                      <a:pt x="894" y="584"/>
                    </a:lnTo>
                    <a:lnTo>
                      <a:pt x="900" y="580"/>
                    </a:lnTo>
                    <a:lnTo>
                      <a:pt x="908" y="578"/>
                    </a:lnTo>
                    <a:lnTo>
                      <a:pt x="908" y="578"/>
                    </a:lnTo>
                    <a:lnTo>
                      <a:pt x="912" y="576"/>
                    </a:lnTo>
                    <a:lnTo>
                      <a:pt x="916" y="576"/>
                    </a:lnTo>
                    <a:lnTo>
                      <a:pt x="916" y="572"/>
                    </a:lnTo>
                    <a:lnTo>
                      <a:pt x="916" y="570"/>
                    </a:lnTo>
                    <a:lnTo>
                      <a:pt x="914" y="564"/>
                    </a:lnTo>
                    <a:lnTo>
                      <a:pt x="910" y="556"/>
                    </a:lnTo>
                    <a:lnTo>
                      <a:pt x="902" y="546"/>
                    </a:lnTo>
                    <a:lnTo>
                      <a:pt x="902" y="544"/>
                    </a:lnTo>
                    <a:lnTo>
                      <a:pt x="904" y="544"/>
                    </a:lnTo>
                    <a:lnTo>
                      <a:pt x="910" y="546"/>
                    </a:lnTo>
                    <a:lnTo>
                      <a:pt x="910" y="546"/>
                    </a:lnTo>
                    <a:lnTo>
                      <a:pt x="918" y="548"/>
                    </a:lnTo>
                    <a:lnTo>
                      <a:pt x="924" y="546"/>
                    </a:lnTo>
                    <a:lnTo>
                      <a:pt x="928" y="542"/>
                    </a:lnTo>
                    <a:lnTo>
                      <a:pt x="930" y="538"/>
                    </a:lnTo>
                    <a:lnTo>
                      <a:pt x="932" y="536"/>
                    </a:lnTo>
                    <a:lnTo>
                      <a:pt x="934" y="534"/>
                    </a:lnTo>
                    <a:lnTo>
                      <a:pt x="938" y="536"/>
                    </a:lnTo>
                    <a:lnTo>
                      <a:pt x="942" y="544"/>
                    </a:lnTo>
                    <a:lnTo>
                      <a:pt x="942" y="544"/>
                    </a:lnTo>
                    <a:lnTo>
                      <a:pt x="950" y="552"/>
                    </a:lnTo>
                    <a:lnTo>
                      <a:pt x="954" y="556"/>
                    </a:lnTo>
                    <a:lnTo>
                      <a:pt x="958" y="558"/>
                    </a:lnTo>
                    <a:lnTo>
                      <a:pt x="962" y="558"/>
                    </a:lnTo>
                    <a:lnTo>
                      <a:pt x="968" y="560"/>
                    </a:lnTo>
                    <a:lnTo>
                      <a:pt x="972" y="562"/>
                    </a:lnTo>
                    <a:lnTo>
                      <a:pt x="974" y="568"/>
                    </a:lnTo>
                    <a:lnTo>
                      <a:pt x="974" y="568"/>
                    </a:lnTo>
                    <a:lnTo>
                      <a:pt x="976" y="574"/>
                    </a:lnTo>
                    <a:lnTo>
                      <a:pt x="980" y="576"/>
                    </a:lnTo>
                    <a:lnTo>
                      <a:pt x="986" y="580"/>
                    </a:lnTo>
                    <a:lnTo>
                      <a:pt x="990" y="580"/>
                    </a:lnTo>
                    <a:lnTo>
                      <a:pt x="992" y="582"/>
                    </a:lnTo>
                    <a:lnTo>
                      <a:pt x="994" y="586"/>
                    </a:lnTo>
                    <a:lnTo>
                      <a:pt x="994" y="592"/>
                    </a:lnTo>
                    <a:lnTo>
                      <a:pt x="994" y="592"/>
                    </a:lnTo>
                    <a:lnTo>
                      <a:pt x="994" y="596"/>
                    </a:lnTo>
                    <a:lnTo>
                      <a:pt x="996" y="600"/>
                    </a:lnTo>
                    <a:lnTo>
                      <a:pt x="1008" y="614"/>
                    </a:lnTo>
                    <a:lnTo>
                      <a:pt x="1022" y="626"/>
                    </a:lnTo>
                    <a:lnTo>
                      <a:pt x="1040" y="638"/>
                    </a:lnTo>
                    <a:lnTo>
                      <a:pt x="1056" y="646"/>
                    </a:lnTo>
                    <a:lnTo>
                      <a:pt x="1064" y="648"/>
                    </a:lnTo>
                    <a:lnTo>
                      <a:pt x="1070" y="648"/>
                    </a:lnTo>
                    <a:lnTo>
                      <a:pt x="1074" y="646"/>
                    </a:lnTo>
                    <a:lnTo>
                      <a:pt x="1078" y="642"/>
                    </a:lnTo>
                    <a:lnTo>
                      <a:pt x="1080" y="636"/>
                    </a:lnTo>
                    <a:lnTo>
                      <a:pt x="1078" y="628"/>
                    </a:lnTo>
                    <a:lnTo>
                      <a:pt x="1078" y="628"/>
                    </a:lnTo>
                    <a:lnTo>
                      <a:pt x="1078" y="618"/>
                    </a:lnTo>
                    <a:lnTo>
                      <a:pt x="1078" y="612"/>
                    </a:lnTo>
                    <a:lnTo>
                      <a:pt x="1080" y="606"/>
                    </a:lnTo>
                    <a:lnTo>
                      <a:pt x="1082" y="602"/>
                    </a:lnTo>
                    <a:lnTo>
                      <a:pt x="1086" y="600"/>
                    </a:lnTo>
                    <a:lnTo>
                      <a:pt x="1092" y="598"/>
                    </a:lnTo>
                    <a:lnTo>
                      <a:pt x="1102" y="596"/>
                    </a:lnTo>
                    <a:lnTo>
                      <a:pt x="1118" y="598"/>
                    </a:lnTo>
                    <a:lnTo>
                      <a:pt x="1122" y="596"/>
                    </a:lnTo>
                    <a:lnTo>
                      <a:pt x="1122" y="596"/>
                    </a:lnTo>
                    <a:lnTo>
                      <a:pt x="1122" y="592"/>
                    </a:lnTo>
                    <a:lnTo>
                      <a:pt x="1122" y="588"/>
                    </a:lnTo>
                    <a:lnTo>
                      <a:pt x="1122" y="588"/>
                    </a:lnTo>
                    <a:lnTo>
                      <a:pt x="1118" y="582"/>
                    </a:lnTo>
                    <a:lnTo>
                      <a:pt x="1118" y="576"/>
                    </a:lnTo>
                    <a:lnTo>
                      <a:pt x="1120" y="574"/>
                    </a:lnTo>
                    <a:lnTo>
                      <a:pt x="1122" y="574"/>
                    </a:lnTo>
                    <a:lnTo>
                      <a:pt x="1128" y="570"/>
                    </a:lnTo>
                    <a:lnTo>
                      <a:pt x="1128" y="568"/>
                    </a:lnTo>
                    <a:lnTo>
                      <a:pt x="1126" y="564"/>
                    </a:lnTo>
                    <a:lnTo>
                      <a:pt x="1126" y="564"/>
                    </a:lnTo>
                    <a:lnTo>
                      <a:pt x="1126" y="560"/>
                    </a:lnTo>
                    <a:lnTo>
                      <a:pt x="1126" y="558"/>
                    </a:lnTo>
                    <a:lnTo>
                      <a:pt x="1130" y="554"/>
                    </a:lnTo>
                    <a:lnTo>
                      <a:pt x="1144" y="548"/>
                    </a:lnTo>
                    <a:lnTo>
                      <a:pt x="1150" y="544"/>
                    </a:lnTo>
                    <a:lnTo>
                      <a:pt x="1154" y="536"/>
                    </a:lnTo>
                    <a:lnTo>
                      <a:pt x="1156" y="532"/>
                    </a:lnTo>
                    <a:lnTo>
                      <a:pt x="1154" y="528"/>
                    </a:lnTo>
                    <a:lnTo>
                      <a:pt x="1148" y="514"/>
                    </a:lnTo>
                    <a:lnTo>
                      <a:pt x="1148" y="51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89" name="Freeform 6089">
                <a:extLst>
                  <a:ext uri="{FF2B5EF4-FFF2-40B4-BE49-F238E27FC236}">
                    <a16:creationId xmlns:a16="http://schemas.microsoft.com/office/drawing/2014/main" id="{C6341FA1-5287-472C-8831-D1670DC46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770" y="1751013"/>
                <a:ext cx="20320" cy="1524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2" y="12"/>
                  </a:cxn>
                  <a:cxn ang="0">
                    <a:pos x="8" y="18"/>
                  </a:cxn>
                  <a:cxn ang="0">
                    <a:pos x="14" y="22"/>
                  </a:cxn>
                  <a:cxn ang="0">
                    <a:pos x="20" y="24"/>
                  </a:cxn>
                  <a:cxn ang="0">
                    <a:pos x="26" y="24"/>
                  </a:cxn>
                  <a:cxn ang="0">
                    <a:pos x="30" y="22"/>
                  </a:cxn>
                  <a:cxn ang="0">
                    <a:pos x="30" y="22"/>
                  </a:cxn>
                  <a:cxn ang="0">
                    <a:pos x="32" y="16"/>
                  </a:cxn>
                  <a:cxn ang="0">
                    <a:pos x="32" y="12"/>
                  </a:cxn>
                  <a:cxn ang="0">
                    <a:pos x="32" y="8"/>
                  </a:cxn>
                  <a:cxn ang="0">
                    <a:pos x="28" y="4"/>
                  </a:cxn>
                  <a:cxn ang="0">
                    <a:pos x="24" y="2"/>
                  </a:cxn>
                  <a:cxn ang="0">
                    <a:pos x="20" y="0"/>
                  </a:cxn>
                  <a:cxn ang="0">
                    <a:pos x="14" y="0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32" h="24">
                    <a:moveTo>
                      <a:pt x="6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8" y="18"/>
                    </a:lnTo>
                    <a:lnTo>
                      <a:pt x="14" y="22"/>
                    </a:lnTo>
                    <a:lnTo>
                      <a:pt x="20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4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0" name="Freeform 6091">
                <a:extLst>
                  <a:ext uri="{FF2B5EF4-FFF2-40B4-BE49-F238E27FC236}">
                    <a16:creationId xmlns:a16="http://schemas.microsoft.com/office/drawing/2014/main" id="{36C840B1-1AF1-42BD-A286-1C5981F52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840" y="1799273"/>
                <a:ext cx="13970" cy="15240"/>
              </a:xfrm>
              <a:custGeom>
                <a:avLst/>
                <a:gdLst/>
                <a:ahLst/>
                <a:cxnLst>
                  <a:cxn ang="0">
                    <a:pos x="4" y="24"/>
                  </a:cxn>
                  <a:cxn ang="0">
                    <a:pos x="4" y="24"/>
                  </a:cxn>
                  <a:cxn ang="0">
                    <a:pos x="12" y="22"/>
                  </a:cxn>
                  <a:cxn ang="0">
                    <a:pos x="20" y="16"/>
                  </a:cxn>
                  <a:cxn ang="0">
                    <a:pos x="22" y="12"/>
                  </a:cxn>
                  <a:cxn ang="0">
                    <a:pos x="22" y="10"/>
                  </a:cxn>
                  <a:cxn ang="0">
                    <a:pos x="22" y="6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6" y="4"/>
                  </a:cxn>
                  <a:cxn ang="0">
                    <a:pos x="2" y="10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4" y="24"/>
                  </a:cxn>
                  <a:cxn ang="0">
                    <a:pos x="4" y="24"/>
                  </a:cxn>
                </a:cxnLst>
                <a:rect l="0" t="0" r="r" b="b"/>
                <a:pathLst>
                  <a:path w="22" h="24">
                    <a:moveTo>
                      <a:pt x="4" y="24"/>
                    </a:moveTo>
                    <a:lnTo>
                      <a:pt x="4" y="24"/>
                    </a:lnTo>
                    <a:lnTo>
                      <a:pt x="12" y="22"/>
                    </a:lnTo>
                    <a:lnTo>
                      <a:pt x="20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1" name="Freeform 6092">
                <a:extLst>
                  <a:ext uri="{FF2B5EF4-FFF2-40B4-BE49-F238E27FC236}">
                    <a16:creationId xmlns:a16="http://schemas.microsoft.com/office/drawing/2014/main" id="{EA5F7E7B-0205-4D9B-A035-B03247484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040" y="1724343"/>
                <a:ext cx="22860" cy="34290"/>
              </a:xfrm>
              <a:custGeom>
                <a:avLst/>
                <a:gdLst/>
                <a:ahLst/>
                <a:cxnLst>
                  <a:cxn ang="0">
                    <a:pos x="20" y="54"/>
                  </a:cxn>
                  <a:cxn ang="0">
                    <a:pos x="20" y="54"/>
                  </a:cxn>
                  <a:cxn ang="0">
                    <a:pos x="26" y="50"/>
                  </a:cxn>
                  <a:cxn ang="0">
                    <a:pos x="30" y="42"/>
                  </a:cxn>
                  <a:cxn ang="0">
                    <a:pos x="34" y="32"/>
                  </a:cxn>
                  <a:cxn ang="0">
                    <a:pos x="36" y="22"/>
                  </a:cxn>
                  <a:cxn ang="0">
                    <a:pos x="36" y="12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4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4" y="2"/>
                  </a:cxn>
                  <a:cxn ang="0">
                    <a:pos x="8" y="6"/>
                  </a:cxn>
                  <a:cxn ang="0">
                    <a:pos x="4" y="12"/>
                  </a:cxn>
                  <a:cxn ang="0">
                    <a:pos x="0" y="2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8" y="48"/>
                  </a:cxn>
                  <a:cxn ang="0">
                    <a:pos x="14" y="52"/>
                  </a:cxn>
                  <a:cxn ang="0">
                    <a:pos x="20" y="54"/>
                  </a:cxn>
                  <a:cxn ang="0">
                    <a:pos x="20" y="54"/>
                  </a:cxn>
                </a:cxnLst>
                <a:rect l="0" t="0" r="r" b="b"/>
                <a:pathLst>
                  <a:path w="36" h="54">
                    <a:moveTo>
                      <a:pt x="20" y="54"/>
                    </a:moveTo>
                    <a:lnTo>
                      <a:pt x="20" y="54"/>
                    </a:lnTo>
                    <a:lnTo>
                      <a:pt x="26" y="50"/>
                    </a:lnTo>
                    <a:lnTo>
                      <a:pt x="30" y="42"/>
                    </a:lnTo>
                    <a:lnTo>
                      <a:pt x="34" y="32"/>
                    </a:lnTo>
                    <a:lnTo>
                      <a:pt x="36" y="22"/>
                    </a:lnTo>
                    <a:lnTo>
                      <a:pt x="36" y="12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8" y="6"/>
                    </a:lnTo>
                    <a:lnTo>
                      <a:pt x="4" y="12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8" y="48"/>
                    </a:lnTo>
                    <a:lnTo>
                      <a:pt x="14" y="52"/>
                    </a:lnTo>
                    <a:lnTo>
                      <a:pt x="20" y="54"/>
                    </a:lnTo>
                    <a:lnTo>
                      <a:pt x="20" y="5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2" name="Freeform 6094">
                <a:extLst>
                  <a:ext uri="{FF2B5EF4-FFF2-40B4-BE49-F238E27FC236}">
                    <a16:creationId xmlns:a16="http://schemas.microsoft.com/office/drawing/2014/main" id="{7B95349F-4D13-497D-BB61-AC3D6AC9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240" y="1463993"/>
                <a:ext cx="59690" cy="48260"/>
              </a:xfrm>
              <a:custGeom>
                <a:avLst/>
                <a:gdLst/>
                <a:ahLst/>
                <a:cxnLst>
                  <a:cxn ang="0">
                    <a:pos x="8" y="26"/>
                  </a:cxn>
                  <a:cxn ang="0">
                    <a:pos x="8" y="26"/>
                  </a:cxn>
                  <a:cxn ang="0">
                    <a:pos x="4" y="36"/>
                  </a:cxn>
                  <a:cxn ang="0">
                    <a:pos x="0" y="46"/>
                  </a:cxn>
                  <a:cxn ang="0">
                    <a:pos x="0" y="56"/>
                  </a:cxn>
                  <a:cxn ang="0">
                    <a:pos x="2" y="64"/>
                  </a:cxn>
                  <a:cxn ang="0">
                    <a:pos x="8" y="70"/>
                  </a:cxn>
                  <a:cxn ang="0">
                    <a:pos x="18" y="74"/>
                  </a:cxn>
                  <a:cxn ang="0">
                    <a:pos x="34" y="76"/>
                  </a:cxn>
                  <a:cxn ang="0">
                    <a:pos x="54" y="76"/>
                  </a:cxn>
                  <a:cxn ang="0">
                    <a:pos x="54" y="76"/>
                  </a:cxn>
                  <a:cxn ang="0">
                    <a:pos x="72" y="74"/>
                  </a:cxn>
                  <a:cxn ang="0">
                    <a:pos x="84" y="70"/>
                  </a:cxn>
                  <a:cxn ang="0">
                    <a:pos x="90" y="64"/>
                  </a:cxn>
                  <a:cxn ang="0">
                    <a:pos x="94" y="58"/>
                  </a:cxn>
                  <a:cxn ang="0">
                    <a:pos x="92" y="50"/>
                  </a:cxn>
                  <a:cxn ang="0">
                    <a:pos x="92" y="40"/>
                  </a:cxn>
                  <a:cxn ang="0">
                    <a:pos x="90" y="32"/>
                  </a:cxn>
                  <a:cxn ang="0">
                    <a:pos x="92" y="22"/>
                  </a:cxn>
                  <a:cxn ang="0">
                    <a:pos x="92" y="22"/>
                  </a:cxn>
                  <a:cxn ang="0">
                    <a:pos x="92" y="18"/>
                  </a:cxn>
                  <a:cxn ang="0">
                    <a:pos x="90" y="14"/>
                  </a:cxn>
                  <a:cxn ang="0">
                    <a:pos x="88" y="10"/>
                  </a:cxn>
                  <a:cxn ang="0">
                    <a:pos x="84" y="6"/>
                  </a:cxn>
                  <a:cxn ang="0">
                    <a:pos x="74" y="2"/>
                  </a:cxn>
                  <a:cxn ang="0">
                    <a:pos x="60" y="0"/>
                  </a:cxn>
                  <a:cxn ang="0">
                    <a:pos x="46" y="2"/>
                  </a:cxn>
                  <a:cxn ang="0">
                    <a:pos x="32" y="6"/>
                  </a:cxn>
                  <a:cxn ang="0">
                    <a:pos x="18" y="14"/>
                  </a:cxn>
                  <a:cxn ang="0">
                    <a:pos x="14" y="20"/>
                  </a:cxn>
                  <a:cxn ang="0">
                    <a:pos x="8" y="26"/>
                  </a:cxn>
                  <a:cxn ang="0">
                    <a:pos x="8" y="26"/>
                  </a:cxn>
                </a:cxnLst>
                <a:rect l="0" t="0" r="r" b="b"/>
                <a:pathLst>
                  <a:path w="94" h="76">
                    <a:moveTo>
                      <a:pt x="8" y="26"/>
                    </a:moveTo>
                    <a:lnTo>
                      <a:pt x="8" y="26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8" y="70"/>
                    </a:lnTo>
                    <a:lnTo>
                      <a:pt x="18" y="74"/>
                    </a:lnTo>
                    <a:lnTo>
                      <a:pt x="34" y="76"/>
                    </a:lnTo>
                    <a:lnTo>
                      <a:pt x="54" y="76"/>
                    </a:lnTo>
                    <a:lnTo>
                      <a:pt x="54" y="76"/>
                    </a:lnTo>
                    <a:lnTo>
                      <a:pt x="72" y="74"/>
                    </a:lnTo>
                    <a:lnTo>
                      <a:pt x="84" y="70"/>
                    </a:lnTo>
                    <a:lnTo>
                      <a:pt x="90" y="64"/>
                    </a:lnTo>
                    <a:lnTo>
                      <a:pt x="94" y="58"/>
                    </a:lnTo>
                    <a:lnTo>
                      <a:pt x="92" y="50"/>
                    </a:lnTo>
                    <a:lnTo>
                      <a:pt x="92" y="40"/>
                    </a:lnTo>
                    <a:lnTo>
                      <a:pt x="90" y="3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8" y="10"/>
                    </a:lnTo>
                    <a:lnTo>
                      <a:pt x="84" y="6"/>
                    </a:lnTo>
                    <a:lnTo>
                      <a:pt x="74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18" y="14"/>
                    </a:lnTo>
                    <a:lnTo>
                      <a:pt x="14" y="20"/>
                    </a:lnTo>
                    <a:lnTo>
                      <a:pt x="8" y="26"/>
                    </a:lnTo>
                    <a:lnTo>
                      <a:pt x="8" y="2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3" name="Freeform 6098">
                <a:extLst>
                  <a:ext uri="{FF2B5EF4-FFF2-40B4-BE49-F238E27FC236}">
                    <a16:creationId xmlns:a16="http://schemas.microsoft.com/office/drawing/2014/main" id="{C67EF565-4E41-45D8-B613-8F0932DA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780" y="1211263"/>
                <a:ext cx="63500" cy="43180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32" y="4"/>
                  </a:cxn>
                  <a:cxn ang="0">
                    <a:pos x="20" y="6"/>
                  </a:cxn>
                  <a:cxn ang="0">
                    <a:pos x="10" y="10"/>
                  </a:cxn>
                  <a:cxn ang="0">
                    <a:pos x="4" y="12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8" y="24"/>
                  </a:cxn>
                  <a:cxn ang="0">
                    <a:pos x="8" y="24"/>
                  </a:cxn>
                  <a:cxn ang="0">
                    <a:pos x="20" y="28"/>
                  </a:cxn>
                  <a:cxn ang="0">
                    <a:pos x="28" y="32"/>
                  </a:cxn>
                  <a:cxn ang="0">
                    <a:pos x="32" y="36"/>
                  </a:cxn>
                  <a:cxn ang="0">
                    <a:pos x="34" y="40"/>
                  </a:cxn>
                  <a:cxn ang="0">
                    <a:pos x="34" y="40"/>
                  </a:cxn>
                  <a:cxn ang="0">
                    <a:pos x="38" y="46"/>
                  </a:cxn>
                  <a:cxn ang="0">
                    <a:pos x="44" y="50"/>
                  </a:cxn>
                  <a:cxn ang="0">
                    <a:pos x="54" y="56"/>
                  </a:cxn>
                  <a:cxn ang="0">
                    <a:pos x="64" y="66"/>
                  </a:cxn>
                  <a:cxn ang="0">
                    <a:pos x="64" y="66"/>
                  </a:cxn>
                  <a:cxn ang="0">
                    <a:pos x="68" y="68"/>
                  </a:cxn>
                  <a:cxn ang="0">
                    <a:pos x="70" y="68"/>
                  </a:cxn>
                  <a:cxn ang="0">
                    <a:pos x="70" y="66"/>
                  </a:cxn>
                  <a:cxn ang="0">
                    <a:pos x="70" y="66"/>
                  </a:cxn>
                  <a:cxn ang="0">
                    <a:pos x="70" y="62"/>
                  </a:cxn>
                  <a:cxn ang="0">
                    <a:pos x="74" y="60"/>
                  </a:cxn>
                  <a:cxn ang="0">
                    <a:pos x="80" y="56"/>
                  </a:cxn>
                  <a:cxn ang="0">
                    <a:pos x="86" y="48"/>
                  </a:cxn>
                  <a:cxn ang="0">
                    <a:pos x="86" y="48"/>
                  </a:cxn>
                  <a:cxn ang="0">
                    <a:pos x="100" y="26"/>
                  </a:cxn>
                  <a:cxn ang="0">
                    <a:pos x="100" y="20"/>
                  </a:cxn>
                  <a:cxn ang="0">
                    <a:pos x="100" y="16"/>
                  </a:cxn>
                  <a:cxn ang="0">
                    <a:pos x="98" y="14"/>
                  </a:cxn>
                  <a:cxn ang="0">
                    <a:pos x="94" y="10"/>
                  </a:cxn>
                  <a:cxn ang="0">
                    <a:pos x="94" y="10"/>
                  </a:cxn>
                  <a:cxn ang="0">
                    <a:pos x="86" y="6"/>
                  </a:cxn>
                  <a:cxn ang="0">
                    <a:pos x="80" y="2"/>
                  </a:cxn>
                  <a:cxn ang="0">
                    <a:pos x="70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100" h="68">
                    <a:moveTo>
                      <a:pt x="46" y="2"/>
                    </a:moveTo>
                    <a:lnTo>
                      <a:pt x="46" y="2"/>
                    </a:lnTo>
                    <a:lnTo>
                      <a:pt x="32" y="4"/>
                    </a:lnTo>
                    <a:lnTo>
                      <a:pt x="20" y="6"/>
                    </a:lnTo>
                    <a:lnTo>
                      <a:pt x="10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20" y="28"/>
                    </a:lnTo>
                    <a:lnTo>
                      <a:pt x="28" y="32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8" y="46"/>
                    </a:lnTo>
                    <a:lnTo>
                      <a:pt x="44" y="50"/>
                    </a:lnTo>
                    <a:lnTo>
                      <a:pt x="54" y="5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8" y="68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70" y="62"/>
                    </a:lnTo>
                    <a:lnTo>
                      <a:pt x="74" y="60"/>
                    </a:lnTo>
                    <a:lnTo>
                      <a:pt x="80" y="56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100" y="26"/>
                    </a:lnTo>
                    <a:lnTo>
                      <a:pt x="100" y="20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86" y="6"/>
                    </a:lnTo>
                    <a:lnTo>
                      <a:pt x="80" y="2"/>
                    </a:lnTo>
                    <a:lnTo>
                      <a:pt x="70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4" name="Freeform 6099">
                <a:extLst>
                  <a:ext uri="{FF2B5EF4-FFF2-40B4-BE49-F238E27FC236}">
                    <a16:creationId xmlns:a16="http://schemas.microsoft.com/office/drawing/2014/main" id="{D8F5482B-0123-4CEF-A9BA-11171F9B5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088073"/>
                <a:ext cx="48260" cy="1016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56" y="0"/>
                  </a:cxn>
                  <a:cxn ang="0">
                    <a:pos x="30" y="2"/>
                  </a:cxn>
                  <a:cxn ang="0">
                    <a:pos x="16" y="6"/>
                  </a:cxn>
                  <a:cxn ang="0">
                    <a:pos x="6" y="8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8" y="16"/>
                  </a:cxn>
                  <a:cxn ang="0">
                    <a:pos x="20" y="16"/>
                  </a:cxn>
                  <a:cxn ang="0">
                    <a:pos x="48" y="14"/>
                  </a:cxn>
                  <a:cxn ang="0">
                    <a:pos x="70" y="8"/>
                  </a:cxn>
                  <a:cxn ang="0">
                    <a:pos x="76" y="4"/>
                  </a:cxn>
                  <a:cxn ang="0">
                    <a:pos x="76" y="2"/>
                  </a:cxn>
                  <a:cxn ang="0">
                    <a:pos x="76" y="2"/>
                  </a:cxn>
                  <a:cxn ang="0">
                    <a:pos x="76" y="2"/>
                  </a:cxn>
                </a:cxnLst>
                <a:rect l="0" t="0" r="r" b="b"/>
                <a:pathLst>
                  <a:path w="76" h="16">
                    <a:moveTo>
                      <a:pt x="76" y="2"/>
                    </a:moveTo>
                    <a:lnTo>
                      <a:pt x="76" y="2"/>
                    </a:lnTo>
                    <a:lnTo>
                      <a:pt x="68" y="0"/>
                    </a:lnTo>
                    <a:lnTo>
                      <a:pt x="56" y="0"/>
                    </a:lnTo>
                    <a:lnTo>
                      <a:pt x="30" y="2"/>
                    </a:lnTo>
                    <a:lnTo>
                      <a:pt x="16" y="6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8" y="16"/>
                    </a:lnTo>
                    <a:lnTo>
                      <a:pt x="20" y="16"/>
                    </a:lnTo>
                    <a:lnTo>
                      <a:pt x="48" y="14"/>
                    </a:lnTo>
                    <a:lnTo>
                      <a:pt x="70" y="8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5" name="Freeform 6100">
                <a:extLst>
                  <a:ext uri="{FF2B5EF4-FFF2-40B4-BE49-F238E27FC236}">
                    <a16:creationId xmlns:a16="http://schemas.microsoft.com/office/drawing/2014/main" id="{F448EF0F-A902-4AE4-A9EA-070B48870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390" y="1129983"/>
                <a:ext cx="30480" cy="20320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8" y="30"/>
                  </a:cxn>
                  <a:cxn ang="0">
                    <a:pos x="16" y="32"/>
                  </a:cxn>
                  <a:cxn ang="0">
                    <a:pos x="26" y="32"/>
                  </a:cxn>
                  <a:cxn ang="0">
                    <a:pos x="34" y="30"/>
                  </a:cxn>
                  <a:cxn ang="0">
                    <a:pos x="42" y="28"/>
                  </a:cxn>
                  <a:cxn ang="0">
                    <a:pos x="46" y="22"/>
                  </a:cxn>
                  <a:cxn ang="0">
                    <a:pos x="48" y="20"/>
                  </a:cxn>
                  <a:cxn ang="0">
                    <a:pos x="48" y="18"/>
                  </a:cxn>
                  <a:cxn ang="0">
                    <a:pos x="48" y="18"/>
                  </a:cxn>
                  <a:cxn ang="0">
                    <a:pos x="44" y="12"/>
                  </a:cxn>
                  <a:cxn ang="0">
                    <a:pos x="38" y="6"/>
                  </a:cxn>
                  <a:cxn ang="0">
                    <a:pos x="30" y="2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6" y="2"/>
                  </a:cxn>
                  <a:cxn ang="0">
                    <a:pos x="2" y="8"/>
                  </a:cxn>
                  <a:cxn ang="0">
                    <a:pos x="0" y="20"/>
                  </a:cxn>
                  <a:cxn ang="0">
                    <a:pos x="0" y="20"/>
                  </a:cxn>
                </a:cxnLst>
                <a:rect l="0" t="0" r="r" b="b"/>
                <a:pathLst>
                  <a:path w="48" h="32">
                    <a:moveTo>
                      <a:pt x="0" y="20"/>
                    </a:moveTo>
                    <a:lnTo>
                      <a:pt x="0" y="20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8" y="30"/>
                    </a:lnTo>
                    <a:lnTo>
                      <a:pt x="16" y="32"/>
                    </a:lnTo>
                    <a:lnTo>
                      <a:pt x="26" y="32"/>
                    </a:lnTo>
                    <a:lnTo>
                      <a:pt x="34" y="30"/>
                    </a:lnTo>
                    <a:lnTo>
                      <a:pt x="42" y="28"/>
                    </a:lnTo>
                    <a:lnTo>
                      <a:pt x="46" y="22"/>
                    </a:lnTo>
                    <a:lnTo>
                      <a:pt x="48" y="20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4" y="12"/>
                    </a:lnTo>
                    <a:lnTo>
                      <a:pt x="38" y="6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6" name="Freeform 6101">
                <a:extLst>
                  <a:ext uri="{FF2B5EF4-FFF2-40B4-BE49-F238E27FC236}">
                    <a16:creationId xmlns:a16="http://schemas.microsoft.com/office/drawing/2014/main" id="{7D5AC14E-FB41-47C8-8AB6-591071F3B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470" y="1065213"/>
                <a:ext cx="44450" cy="21590"/>
              </a:xfrm>
              <a:custGeom>
                <a:avLst/>
                <a:gdLst/>
                <a:ahLst/>
                <a:cxnLst>
                  <a:cxn ang="0">
                    <a:pos x="62" y="18"/>
                  </a:cxn>
                  <a:cxn ang="0">
                    <a:pos x="62" y="18"/>
                  </a:cxn>
                  <a:cxn ang="0">
                    <a:pos x="52" y="16"/>
                  </a:cxn>
                  <a:cxn ang="0">
                    <a:pos x="44" y="14"/>
                  </a:cxn>
                  <a:cxn ang="0">
                    <a:pos x="34" y="6"/>
                  </a:cxn>
                  <a:cxn ang="0">
                    <a:pos x="30" y="2"/>
                  </a:cxn>
                  <a:cxn ang="0">
                    <a:pos x="24" y="0"/>
                  </a:cxn>
                  <a:cxn ang="0">
                    <a:pos x="18" y="2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2" y="18"/>
                  </a:cxn>
                  <a:cxn ang="0">
                    <a:pos x="8" y="28"/>
                  </a:cxn>
                  <a:cxn ang="0">
                    <a:pos x="8" y="28"/>
                  </a:cxn>
                  <a:cxn ang="0">
                    <a:pos x="12" y="30"/>
                  </a:cxn>
                  <a:cxn ang="0">
                    <a:pos x="16" y="32"/>
                  </a:cxn>
                  <a:cxn ang="0">
                    <a:pos x="26" y="34"/>
                  </a:cxn>
                  <a:cxn ang="0">
                    <a:pos x="40" y="32"/>
                  </a:cxn>
                  <a:cxn ang="0">
                    <a:pos x="52" y="30"/>
                  </a:cxn>
                  <a:cxn ang="0">
                    <a:pos x="62" y="28"/>
                  </a:cxn>
                  <a:cxn ang="0">
                    <a:pos x="68" y="24"/>
                  </a:cxn>
                  <a:cxn ang="0">
                    <a:pos x="70" y="22"/>
                  </a:cxn>
                  <a:cxn ang="0">
                    <a:pos x="70" y="20"/>
                  </a:cxn>
                  <a:cxn ang="0">
                    <a:pos x="62" y="18"/>
                  </a:cxn>
                  <a:cxn ang="0">
                    <a:pos x="62" y="18"/>
                  </a:cxn>
                </a:cxnLst>
                <a:rect l="0" t="0" r="r" b="b"/>
                <a:pathLst>
                  <a:path w="70" h="34">
                    <a:moveTo>
                      <a:pt x="62" y="18"/>
                    </a:moveTo>
                    <a:lnTo>
                      <a:pt x="62" y="18"/>
                    </a:lnTo>
                    <a:lnTo>
                      <a:pt x="52" y="16"/>
                    </a:lnTo>
                    <a:lnTo>
                      <a:pt x="44" y="14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6" y="32"/>
                    </a:lnTo>
                    <a:lnTo>
                      <a:pt x="26" y="34"/>
                    </a:lnTo>
                    <a:lnTo>
                      <a:pt x="40" y="32"/>
                    </a:lnTo>
                    <a:lnTo>
                      <a:pt x="52" y="30"/>
                    </a:lnTo>
                    <a:lnTo>
                      <a:pt x="62" y="28"/>
                    </a:lnTo>
                    <a:lnTo>
                      <a:pt x="68" y="24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62" y="18"/>
                    </a:lnTo>
                    <a:lnTo>
                      <a:pt x="62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7" name="Freeform 6102">
                <a:extLst>
                  <a:ext uri="{FF2B5EF4-FFF2-40B4-BE49-F238E27FC236}">
                    <a16:creationId xmlns:a16="http://schemas.microsoft.com/office/drawing/2014/main" id="{736417BA-246F-4AFC-A809-DB9A61752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780" y="1048703"/>
                <a:ext cx="449580" cy="129540"/>
              </a:xfrm>
              <a:custGeom>
                <a:avLst/>
                <a:gdLst/>
                <a:ahLst/>
                <a:cxnLst>
                  <a:cxn ang="0">
                    <a:pos x="342" y="198"/>
                  </a:cxn>
                  <a:cxn ang="0">
                    <a:pos x="406" y="202"/>
                  </a:cxn>
                  <a:cxn ang="0">
                    <a:pos x="530" y="198"/>
                  </a:cxn>
                  <a:cxn ang="0">
                    <a:pos x="560" y="176"/>
                  </a:cxn>
                  <a:cxn ang="0">
                    <a:pos x="566" y="188"/>
                  </a:cxn>
                  <a:cxn ang="0">
                    <a:pos x="624" y="200"/>
                  </a:cxn>
                  <a:cxn ang="0">
                    <a:pos x="680" y="190"/>
                  </a:cxn>
                  <a:cxn ang="0">
                    <a:pos x="688" y="174"/>
                  </a:cxn>
                  <a:cxn ang="0">
                    <a:pos x="708" y="168"/>
                  </a:cxn>
                  <a:cxn ang="0">
                    <a:pos x="694" y="158"/>
                  </a:cxn>
                  <a:cxn ang="0">
                    <a:pos x="700" y="144"/>
                  </a:cxn>
                  <a:cxn ang="0">
                    <a:pos x="700" y="126"/>
                  </a:cxn>
                  <a:cxn ang="0">
                    <a:pos x="672" y="110"/>
                  </a:cxn>
                  <a:cxn ang="0">
                    <a:pos x="642" y="104"/>
                  </a:cxn>
                  <a:cxn ang="0">
                    <a:pos x="600" y="96"/>
                  </a:cxn>
                  <a:cxn ang="0">
                    <a:pos x="480" y="110"/>
                  </a:cxn>
                  <a:cxn ang="0">
                    <a:pos x="442" y="126"/>
                  </a:cxn>
                  <a:cxn ang="0">
                    <a:pos x="416" y="122"/>
                  </a:cxn>
                  <a:cxn ang="0">
                    <a:pos x="374" y="120"/>
                  </a:cxn>
                  <a:cxn ang="0">
                    <a:pos x="346" y="114"/>
                  </a:cxn>
                  <a:cxn ang="0">
                    <a:pos x="330" y="110"/>
                  </a:cxn>
                  <a:cxn ang="0">
                    <a:pos x="324" y="124"/>
                  </a:cxn>
                  <a:cxn ang="0">
                    <a:pos x="310" y="116"/>
                  </a:cxn>
                  <a:cxn ang="0">
                    <a:pos x="310" y="102"/>
                  </a:cxn>
                  <a:cxn ang="0">
                    <a:pos x="294" y="84"/>
                  </a:cxn>
                  <a:cxn ang="0">
                    <a:pos x="268" y="84"/>
                  </a:cxn>
                  <a:cxn ang="0">
                    <a:pos x="262" y="76"/>
                  </a:cxn>
                  <a:cxn ang="0">
                    <a:pos x="308" y="74"/>
                  </a:cxn>
                  <a:cxn ang="0">
                    <a:pos x="316" y="66"/>
                  </a:cxn>
                  <a:cxn ang="0">
                    <a:pos x="278" y="52"/>
                  </a:cxn>
                  <a:cxn ang="0">
                    <a:pos x="240" y="34"/>
                  </a:cxn>
                  <a:cxn ang="0">
                    <a:pos x="182" y="36"/>
                  </a:cxn>
                  <a:cxn ang="0">
                    <a:pos x="154" y="30"/>
                  </a:cxn>
                  <a:cxn ang="0">
                    <a:pos x="124" y="10"/>
                  </a:cxn>
                  <a:cxn ang="0">
                    <a:pos x="78" y="6"/>
                  </a:cxn>
                  <a:cxn ang="0">
                    <a:pos x="10" y="0"/>
                  </a:cxn>
                  <a:cxn ang="0">
                    <a:pos x="2" y="12"/>
                  </a:cxn>
                  <a:cxn ang="0">
                    <a:pos x="18" y="32"/>
                  </a:cxn>
                  <a:cxn ang="0">
                    <a:pos x="58" y="52"/>
                  </a:cxn>
                  <a:cxn ang="0">
                    <a:pos x="66" y="66"/>
                  </a:cxn>
                  <a:cxn ang="0">
                    <a:pos x="112" y="66"/>
                  </a:cxn>
                  <a:cxn ang="0">
                    <a:pos x="160" y="60"/>
                  </a:cxn>
                  <a:cxn ang="0">
                    <a:pos x="186" y="84"/>
                  </a:cxn>
                  <a:cxn ang="0">
                    <a:pos x="202" y="98"/>
                  </a:cxn>
                  <a:cxn ang="0">
                    <a:pos x="194" y="120"/>
                  </a:cxn>
                  <a:cxn ang="0">
                    <a:pos x="186" y="142"/>
                  </a:cxn>
                  <a:cxn ang="0">
                    <a:pos x="198" y="154"/>
                  </a:cxn>
                  <a:cxn ang="0">
                    <a:pos x="206" y="182"/>
                  </a:cxn>
                  <a:cxn ang="0">
                    <a:pos x="232" y="190"/>
                  </a:cxn>
                  <a:cxn ang="0">
                    <a:pos x="250" y="186"/>
                  </a:cxn>
                  <a:cxn ang="0">
                    <a:pos x="282" y="198"/>
                  </a:cxn>
                  <a:cxn ang="0">
                    <a:pos x="326" y="188"/>
                  </a:cxn>
                  <a:cxn ang="0">
                    <a:pos x="342" y="188"/>
                  </a:cxn>
                </a:cxnLst>
                <a:rect l="0" t="0" r="r" b="b"/>
                <a:pathLst>
                  <a:path w="708" h="204">
                    <a:moveTo>
                      <a:pt x="342" y="188"/>
                    </a:moveTo>
                    <a:lnTo>
                      <a:pt x="342" y="188"/>
                    </a:lnTo>
                    <a:lnTo>
                      <a:pt x="342" y="196"/>
                    </a:lnTo>
                    <a:lnTo>
                      <a:pt x="342" y="198"/>
                    </a:lnTo>
                    <a:lnTo>
                      <a:pt x="344" y="200"/>
                    </a:lnTo>
                    <a:lnTo>
                      <a:pt x="352" y="202"/>
                    </a:lnTo>
                    <a:lnTo>
                      <a:pt x="364" y="204"/>
                    </a:lnTo>
                    <a:lnTo>
                      <a:pt x="406" y="202"/>
                    </a:lnTo>
                    <a:lnTo>
                      <a:pt x="472" y="202"/>
                    </a:lnTo>
                    <a:lnTo>
                      <a:pt x="472" y="202"/>
                    </a:lnTo>
                    <a:lnTo>
                      <a:pt x="506" y="202"/>
                    </a:lnTo>
                    <a:lnTo>
                      <a:pt x="530" y="198"/>
                    </a:lnTo>
                    <a:lnTo>
                      <a:pt x="546" y="192"/>
                    </a:lnTo>
                    <a:lnTo>
                      <a:pt x="554" y="186"/>
                    </a:lnTo>
                    <a:lnTo>
                      <a:pt x="558" y="180"/>
                    </a:lnTo>
                    <a:lnTo>
                      <a:pt x="560" y="176"/>
                    </a:lnTo>
                    <a:lnTo>
                      <a:pt x="562" y="178"/>
                    </a:lnTo>
                    <a:lnTo>
                      <a:pt x="562" y="184"/>
                    </a:lnTo>
                    <a:lnTo>
                      <a:pt x="562" y="184"/>
                    </a:lnTo>
                    <a:lnTo>
                      <a:pt x="566" y="188"/>
                    </a:lnTo>
                    <a:lnTo>
                      <a:pt x="570" y="190"/>
                    </a:lnTo>
                    <a:lnTo>
                      <a:pt x="584" y="196"/>
                    </a:lnTo>
                    <a:lnTo>
                      <a:pt x="604" y="200"/>
                    </a:lnTo>
                    <a:lnTo>
                      <a:pt x="624" y="200"/>
                    </a:lnTo>
                    <a:lnTo>
                      <a:pt x="646" y="200"/>
                    </a:lnTo>
                    <a:lnTo>
                      <a:pt x="664" y="198"/>
                    </a:lnTo>
                    <a:lnTo>
                      <a:pt x="676" y="192"/>
                    </a:lnTo>
                    <a:lnTo>
                      <a:pt x="680" y="190"/>
                    </a:lnTo>
                    <a:lnTo>
                      <a:pt x="682" y="186"/>
                    </a:lnTo>
                    <a:lnTo>
                      <a:pt x="682" y="186"/>
                    </a:lnTo>
                    <a:lnTo>
                      <a:pt x="684" y="178"/>
                    </a:lnTo>
                    <a:lnTo>
                      <a:pt x="688" y="174"/>
                    </a:lnTo>
                    <a:lnTo>
                      <a:pt x="694" y="172"/>
                    </a:lnTo>
                    <a:lnTo>
                      <a:pt x="700" y="170"/>
                    </a:lnTo>
                    <a:lnTo>
                      <a:pt x="706" y="168"/>
                    </a:lnTo>
                    <a:lnTo>
                      <a:pt x="708" y="168"/>
                    </a:lnTo>
                    <a:lnTo>
                      <a:pt x="708" y="166"/>
                    </a:lnTo>
                    <a:lnTo>
                      <a:pt x="700" y="162"/>
                    </a:lnTo>
                    <a:lnTo>
                      <a:pt x="700" y="162"/>
                    </a:lnTo>
                    <a:lnTo>
                      <a:pt x="694" y="158"/>
                    </a:lnTo>
                    <a:lnTo>
                      <a:pt x="690" y="154"/>
                    </a:lnTo>
                    <a:lnTo>
                      <a:pt x="692" y="152"/>
                    </a:lnTo>
                    <a:lnTo>
                      <a:pt x="696" y="148"/>
                    </a:lnTo>
                    <a:lnTo>
                      <a:pt x="700" y="144"/>
                    </a:lnTo>
                    <a:lnTo>
                      <a:pt x="702" y="140"/>
                    </a:lnTo>
                    <a:lnTo>
                      <a:pt x="704" y="134"/>
                    </a:lnTo>
                    <a:lnTo>
                      <a:pt x="700" y="126"/>
                    </a:lnTo>
                    <a:lnTo>
                      <a:pt x="700" y="126"/>
                    </a:lnTo>
                    <a:lnTo>
                      <a:pt x="694" y="118"/>
                    </a:lnTo>
                    <a:lnTo>
                      <a:pt x="688" y="114"/>
                    </a:lnTo>
                    <a:lnTo>
                      <a:pt x="680" y="112"/>
                    </a:lnTo>
                    <a:lnTo>
                      <a:pt x="672" y="110"/>
                    </a:lnTo>
                    <a:lnTo>
                      <a:pt x="654" y="110"/>
                    </a:lnTo>
                    <a:lnTo>
                      <a:pt x="648" y="108"/>
                    </a:lnTo>
                    <a:lnTo>
                      <a:pt x="642" y="104"/>
                    </a:lnTo>
                    <a:lnTo>
                      <a:pt x="642" y="104"/>
                    </a:lnTo>
                    <a:lnTo>
                      <a:pt x="636" y="98"/>
                    </a:lnTo>
                    <a:lnTo>
                      <a:pt x="626" y="96"/>
                    </a:lnTo>
                    <a:lnTo>
                      <a:pt x="614" y="94"/>
                    </a:lnTo>
                    <a:lnTo>
                      <a:pt x="600" y="96"/>
                    </a:lnTo>
                    <a:lnTo>
                      <a:pt x="560" y="98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480" y="110"/>
                    </a:lnTo>
                    <a:lnTo>
                      <a:pt x="464" y="114"/>
                    </a:lnTo>
                    <a:lnTo>
                      <a:pt x="454" y="120"/>
                    </a:lnTo>
                    <a:lnTo>
                      <a:pt x="446" y="124"/>
                    </a:lnTo>
                    <a:lnTo>
                      <a:pt x="442" y="126"/>
                    </a:lnTo>
                    <a:lnTo>
                      <a:pt x="438" y="128"/>
                    </a:lnTo>
                    <a:lnTo>
                      <a:pt x="430" y="126"/>
                    </a:lnTo>
                    <a:lnTo>
                      <a:pt x="416" y="122"/>
                    </a:lnTo>
                    <a:lnTo>
                      <a:pt x="416" y="122"/>
                    </a:lnTo>
                    <a:lnTo>
                      <a:pt x="402" y="118"/>
                    </a:lnTo>
                    <a:lnTo>
                      <a:pt x="390" y="118"/>
                    </a:lnTo>
                    <a:lnTo>
                      <a:pt x="382" y="118"/>
                    </a:lnTo>
                    <a:lnTo>
                      <a:pt x="374" y="120"/>
                    </a:lnTo>
                    <a:lnTo>
                      <a:pt x="368" y="122"/>
                    </a:lnTo>
                    <a:lnTo>
                      <a:pt x="362" y="122"/>
                    </a:lnTo>
                    <a:lnTo>
                      <a:pt x="354" y="120"/>
                    </a:lnTo>
                    <a:lnTo>
                      <a:pt x="346" y="114"/>
                    </a:lnTo>
                    <a:lnTo>
                      <a:pt x="346" y="114"/>
                    </a:lnTo>
                    <a:lnTo>
                      <a:pt x="338" y="110"/>
                    </a:lnTo>
                    <a:lnTo>
                      <a:pt x="332" y="108"/>
                    </a:lnTo>
                    <a:lnTo>
                      <a:pt x="330" y="110"/>
                    </a:lnTo>
                    <a:lnTo>
                      <a:pt x="328" y="114"/>
                    </a:lnTo>
                    <a:lnTo>
                      <a:pt x="328" y="118"/>
                    </a:lnTo>
                    <a:lnTo>
                      <a:pt x="326" y="122"/>
                    </a:lnTo>
                    <a:lnTo>
                      <a:pt x="324" y="124"/>
                    </a:lnTo>
                    <a:lnTo>
                      <a:pt x="318" y="122"/>
                    </a:lnTo>
                    <a:lnTo>
                      <a:pt x="318" y="122"/>
                    </a:lnTo>
                    <a:lnTo>
                      <a:pt x="312" y="118"/>
                    </a:lnTo>
                    <a:lnTo>
                      <a:pt x="310" y="116"/>
                    </a:lnTo>
                    <a:lnTo>
                      <a:pt x="310" y="112"/>
                    </a:lnTo>
                    <a:lnTo>
                      <a:pt x="310" y="110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8" y="96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294" y="84"/>
                    </a:lnTo>
                    <a:lnTo>
                      <a:pt x="286" y="82"/>
                    </a:lnTo>
                    <a:lnTo>
                      <a:pt x="280" y="82"/>
                    </a:lnTo>
                    <a:lnTo>
                      <a:pt x="276" y="82"/>
                    </a:lnTo>
                    <a:lnTo>
                      <a:pt x="268" y="84"/>
                    </a:lnTo>
                    <a:lnTo>
                      <a:pt x="266" y="82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2" y="76"/>
                    </a:lnTo>
                    <a:lnTo>
                      <a:pt x="264" y="74"/>
                    </a:lnTo>
                    <a:lnTo>
                      <a:pt x="270" y="72"/>
                    </a:lnTo>
                    <a:lnTo>
                      <a:pt x="290" y="72"/>
                    </a:lnTo>
                    <a:lnTo>
                      <a:pt x="308" y="74"/>
                    </a:lnTo>
                    <a:lnTo>
                      <a:pt x="314" y="72"/>
                    </a:lnTo>
                    <a:lnTo>
                      <a:pt x="316" y="70"/>
                    </a:lnTo>
                    <a:lnTo>
                      <a:pt x="316" y="66"/>
                    </a:lnTo>
                    <a:lnTo>
                      <a:pt x="316" y="66"/>
                    </a:lnTo>
                    <a:lnTo>
                      <a:pt x="314" y="62"/>
                    </a:lnTo>
                    <a:lnTo>
                      <a:pt x="308" y="58"/>
                    </a:lnTo>
                    <a:lnTo>
                      <a:pt x="296" y="56"/>
                    </a:lnTo>
                    <a:lnTo>
                      <a:pt x="278" y="52"/>
                    </a:lnTo>
                    <a:lnTo>
                      <a:pt x="268" y="48"/>
                    </a:lnTo>
                    <a:lnTo>
                      <a:pt x="258" y="44"/>
                    </a:lnTo>
                    <a:lnTo>
                      <a:pt x="258" y="44"/>
                    </a:lnTo>
                    <a:lnTo>
                      <a:pt x="240" y="34"/>
                    </a:lnTo>
                    <a:lnTo>
                      <a:pt x="232" y="32"/>
                    </a:lnTo>
                    <a:lnTo>
                      <a:pt x="224" y="30"/>
                    </a:lnTo>
                    <a:lnTo>
                      <a:pt x="204" y="32"/>
                    </a:lnTo>
                    <a:lnTo>
                      <a:pt x="182" y="36"/>
                    </a:lnTo>
                    <a:lnTo>
                      <a:pt x="182" y="36"/>
                    </a:lnTo>
                    <a:lnTo>
                      <a:pt x="170" y="36"/>
                    </a:lnTo>
                    <a:lnTo>
                      <a:pt x="162" y="34"/>
                    </a:lnTo>
                    <a:lnTo>
                      <a:pt x="154" y="30"/>
                    </a:lnTo>
                    <a:lnTo>
                      <a:pt x="148" y="24"/>
                    </a:lnTo>
                    <a:lnTo>
                      <a:pt x="136" y="14"/>
                    </a:lnTo>
                    <a:lnTo>
                      <a:pt x="130" y="10"/>
                    </a:lnTo>
                    <a:lnTo>
                      <a:pt x="124" y="10"/>
                    </a:lnTo>
                    <a:lnTo>
                      <a:pt x="124" y="10"/>
                    </a:lnTo>
                    <a:lnTo>
                      <a:pt x="114" y="10"/>
                    </a:lnTo>
                    <a:lnTo>
                      <a:pt x="104" y="10"/>
                    </a:lnTo>
                    <a:lnTo>
                      <a:pt x="78" y="6"/>
                    </a:lnTo>
                    <a:lnTo>
                      <a:pt x="48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6" y="38"/>
                    </a:lnTo>
                    <a:lnTo>
                      <a:pt x="36" y="42"/>
                    </a:lnTo>
                    <a:lnTo>
                      <a:pt x="50" y="48"/>
                    </a:lnTo>
                    <a:lnTo>
                      <a:pt x="58" y="52"/>
                    </a:lnTo>
                    <a:lnTo>
                      <a:pt x="62" y="56"/>
                    </a:lnTo>
                    <a:lnTo>
                      <a:pt x="62" y="60"/>
                    </a:lnTo>
                    <a:lnTo>
                      <a:pt x="62" y="60"/>
                    </a:lnTo>
                    <a:lnTo>
                      <a:pt x="66" y="66"/>
                    </a:lnTo>
                    <a:lnTo>
                      <a:pt x="70" y="68"/>
                    </a:lnTo>
                    <a:lnTo>
                      <a:pt x="78" y="70"/>
                    </a:lnTo>
                    <a:lnTo>
                      <a:pt x="88" y="70"/>
                    </a:lnTo>
                    <a:lnTo>
                      <a:pt x="112" y="66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50" y="60"/>
                    </a:lnTo>
                    <a:lnTo>
                      <a:pt x="160" y="60"/>
                    </a:lnTo>
                    <a:lnTo>
                      <a:pt x="166" y="62"/>
                    </a:lnTo>
                    <a:lnTo>
                      <a:pt x="170" y="66"/>
                    </a:lnTo>
                    <a:lnTo>
                      <a:pt x="180" y="78"/>
                    </a:lnTo>
                    <a:lnTo>
                      <a:pt x="186" y="84"/>
                    </a:lnTo>
                    <a:lnTo>
                      <a:pt x="194" y="90"/>
                    </a:lnTo>
                    <a:lnTo>
                      <a:pt x="194" y="90"/>
                    </a:lnTo>
                    <a:lnTo>
                      <a:pt x="198" y="94"/>
                    </a:lnTo>
                    <a:lnTo>
                      <a:pt x="202" y="98"/>
                    </a:lnTo>
                    <a:lnTo>
                      <a:pt x="202" y="102"/>
                    </a:lnTo>
                    <a:lnTo>
                      <a:pt x="202" y="106"/>
                    </a:lnTo>
                    <a:lnTo>
                      <a:pt x="200" y="114"/>
                    </a:lnTo>
                    <a:lnTo>
                      <a:pt x="194" y="120"/>
                    </a:lnTo>
                    <a:lnTo>
                      <a:pt x="190" y="128"/>
                    </a:lnTo>
                    <a:lnTo>
                      <a:pt x="186" y="134"/>
                    </a:lnTo>
                    <a:lnTo>
                      <a:pt x="184" y="140"/>
                    </a:lnTo>
                    <a:lnTo>
                      <a:pt x="186" y="142"/>
                    </a:lnTo>
                    <a:lnTo>
                      <a:pt x="190" y="144"/>
                    </a:lnTo>
                    <a:lnTo>
                      <a:pt x="190" y="144"/>
                    </a:lnTo>
                    <a:lnTo>
                      <a:pt x="196" y="150"/>
                    </a:lnTo>
                    <a:lnTo>
                      <a:pt x="198" y="154"/>
                    </a:lnTo>
                    <a:lnTo>
                      <a:pt x="200" y="164"/>
                    </a:lnTo>
                    <a:lnTo>
                      <a:pt x="200" y="170"/>
                    </a:lnTo>
                    <a:lnTo>
                      <a:pt x="202" y="176"/>
                    </a:lnTo>
                    <a:lnTo>
                      <a:pt x="206" y="182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24" y="190"/>
                    </a:lnTo>
                    <a:lnTo>
                      <a:pt x="232" y="190"/>
                    </a:lnTo>
                    <a:lnTo>
                      <a:pt x="236" y="190"/>
                    </a:lnTo>
                    <a:lnTo>
                      <a:pt x="240" y="188"/>
                    </a:lnTo>
                    <a:lnTo>
                      <a:pt x="244" y="186"/>
                    </a:lnTo>
                    <a:lnTo>
                      <a:pt x="250" y="186"/>
                    </a:lnTo>
                    <a:lnTo>
                      <a:pt x="260" y="188"/>
                    </a:lnTo>
                    <a:lnTo>
                      <a:pt x="274" y="194"/>
                    </a:lnTo>
                    <a:lnTo>
                      <a:pt x="274" y="194"/>
                    </a:lnTo>
                    <a:lnTo>
                      <a:pt x="282" y="198"/>
                    </a:lnTo>
                    <a:lnTo>
                      <a:pt x="290" y="198"/>
                    </a:lnTo>
                    <a:lnTo>
                      <a:pt x="304" y="198"/>
                    </a:lnTo>
                    <a:lnTo>
                      <a:pt x="316" y="194"/>
                    </a:lnTo>
                    <a:lnTo>
                      <a:pt x="326" y="188"/>
                    </a:lnTo>
                    <a:lnTo>
                      <a:pt x="340" y="180"/>
                    </a:lnTo>
                    <a:lnTo>
                      <a:pt x="342" y="180"/>
                    </a:lnTo>
                    <a:lnTo>
                      <a:pt x="342" y="180"/>
                    </a:lnTo>
                    <a:lnTo>
                      <a:pt x="342" y="188"/>
                    </a:lnTo>
                    <a:lnTo>
                      <a:pt x="342" y="18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8" name="Freeform 6103">
                <a:extLst>
                  <a:ext uri="{FF2B5EF4-FFF2-40B4-BE49-F238E27FC236}">
                    <a16:creationId xmlns:a16="http://schemas.microsoft.com/office/drawing/2014/main" id="{2BE40DE8-5CEB-4651-9F4B-7EF77B28D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750" y="1119823"/>
                <a:ext cx="81280" cy="49530"/>
              </a:xfrm>
              <a:custGeom>
                <a:avLst/>
                <a:gdLst/>
                <a:ahLst/>
                <a:cxnLst>
                  <a:cxn ang="0">
                    <a:pos x="94" y="78"/>
                  </a:cxn>
                  <a:cxn ang="0">
                    <a:pos x="94" y="78"/>
                  </a:cxn>
                  <a:cxn ang="0">
                    <a:pos x="110" y="76"/>
                  </a:cxn>
                  <a:cxn ang="0">
                    <a:pos x="120" y="72"/>
                  </a:cxn>
                  <a:cxn ang="0">
                    <a:pos x="126" y="66"/>
                  </a:cxn>
                  <a:cxn ang="0">
                    <a:pos x="128" y="58"/>
                  </a:cxn>
                  <a:cxn ang="0">
                    <a:pos x="126" y="48"/>
                  </a:cxn>
                  <a:cxn ang="0">
                    <a:pos x="120" y="38"/>
                  </a:cxn>
                  <a:cxn ang="0">
                    <a:pos x="114" y="28"/>
                  </a:cxn>
                  <a:cxn ang="0">
                    <a:pos x="104" y="16"/>
                  </a:cxn>
                  <a:cxn ang="0">
                    <a:pos x="104" y="16"/>
                  </a:cxn>
                  <a:cxn ang="0">
                    <a:pos x="92" y="8"/>
                  </a:cxn>
                  <a:cxn ang="0">
                    <a:pos x="80" y="2"/>
                  </a:cxn>
                  <a:cxn ang="0">
                    <a:pos x="68" y="0"/>
                  </a:cxn>
                  <a:cxn ang="0">
                    <a:pos x="58" y="0"/>
                  </a:cxn>
                  <a:cxn ang="0">
                    <a:pos x="46" y="2"/>
                  </a:cxn>
                  <a:cxn ang="0">
                    <a:pos x="34" y="8"/>
                  </a:cxn>
                  <a:cxn ang="0">
                    <a:pos x="24" y="14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6" y="36"/>
                  </a:cxn>
                  <a:cxn ang="0">
                    <a:pos x="2" y="42"/>
                  </a:cxn>
                  <a:cxn ang="0">
                    <a:pos x="0" y="48"/>
                  </a:cxn>
                  <a:cxn ang="0">
                    <a:pos x="0" y="52"/>
                  </a:cxn>
                  <a:cxn ang="0">
                    <a:pos x="4" y="56"/>
                  </a:cxn>
                  <a:cxn ang="0">
                    <a:pos x="10" y="58"/>
                  </a:cxn>
                  <a:cxn ang="0">
                    <a:pos x="22" y="60"/>
                  </a:cxn>
                  <a:cxn ang="0">
                    <a:pos x="22" y="60"/>
                  </a:cxn>
                  <a:cxn ang="0">
                    <a:pos x="32" y="62"/>
                  </a:cxn>
                  <a:cxn ang="0">
                    <a:pos x="40" y="64"/>
                  </a:cxn>
                  <a:cxn ang="0">
                    <a:pos x="54" y="70"/>
                  </a:cxn>
                  <a:cxn ang="0">
                    <a:pos x="68" y="76"/>
                  </a:cxn>
                  <a:cxn ang="0">
                    <a:pos x="80" y="76"/>
                  </a:cxn>
                  <a:cxn ang="0">
                    <a:pos x="94" y="78"/>
                  </a:cxn>
                  <a:cxn ang="0">
                    <a:pos x="94" y="78"/>
                  </a:cxn>
                </a:cxnLst>
                <a:rect l="0" t="0" r="r" b="b"/>
                <a:pathLst>
                  <a:path w="128" h="78">
                    <a:moveTo>
                      <a:pt x="94" y="78"/>
                    </a:moveTo>
                    <a:lnTo>
                      <a:pt x="94" y="78"/>
                    </a:lnTo>
                    <a:lnTo>
                      <a:pt x="110" y="76"/>
                    </a:lnTo>
                    <a:lnTo>
                      <a:pt x="120" y="72"/>
                    </a:lnTo>
                    <a:lnTo>
                      <a:pt x="126" y="66"/>
                    </a:lnTo>
                    <a:lnTo>
                      <a:pt x="128" y="58"/>
                    </a:lnTo>
                    <a:lnTo>
                      <a:pt x="126" y="48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92" y="8"/>
                    </a:lnTo>
                    <a:lnTo>
                      <a:pt x="80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4" y="8"/>
                    </a:lnTo>
                    <a:lnTo>
                      <a:pt x="24" y="1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6" y="36"/>
                    </a:lnTo>
                    <a:lnTo>
                      <a:pt x="2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4" y="56"/>
                    </a:lnTo>
                    <a:lnTo>
                      <a:pt x="10" y="58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32" y="62"/>
                    </a:lnTo>
                    <a:lnTo>
                      <a:pt x="40" y="64"/>
                    </a:lnTo>
                    <a:lnTo>
                      <a:pt x="54" y="70"/>
                    </a:lnTo>
                    <a:lnTo>
                      <a:pt x="68" y="76"/>
                    </a:lnTo>
                    <a:lnTo>
                      <a:pt x="80" y="76"/>
                    </a:lnTo>
                    <a:lnTo>
                      <a:pt x="94" y="78"/>
                    </a:lnTo>
                    <a:lnTo>
                      <a:pt x="94" y="7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299" name="Freeform 6104">
                <a:extLst>
                  <a:ext uri="{FF2B5EF4-FFF2-40B4-BE49-F238E27FC236}">
                    <a16:creationId xmlns:a16="http://schemas.microsoft.com/office/drawing/2014/main" id="{883B69BF-04DB-4E41-B311-222245EEE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560" y="1010603"/>
                <a:ext cx="80010" cy="19050"/>
              </a:xfrm>
              <a:custGeom>
                <a:avLst/>
                <a:gdLst/>
                <a:ahLst/>
                <a:cxnLst>
                  <a:cxn ang="0">
                    <a:pos x="92" y="28"/>
                  </a:cxn>
                  <a:cxn ang="0">
                    <a:pos x="92" y="28"/>
                  </a:cxn>
                  <a:cxn ang="0">
                    <a:pos x="108" y="28"/>
                  </a:cxn>
                  <a:cxn ang="0">
                    <a:pos x="120" y="26"/>
                  </a:cxn>
                  <a:cxn ang="0">
                    <a:pos x="124" y="22"/>
                  </a:cxn>
                  <a:cxn ang="0">
                    <a:pos x="126" y="20"/>
                  </a:cxn>
                  <a:cxn ang="0">
                    <a:pos x="126" y="16"/>
                  </a:cxn>
                  <a:cxn ang="0">
                    <a:pos x="122" y="12"/>
                  </a:cxn>
                  <a:cxn ang="0">
                    <a:pos x="112" y="8"/>
                  </a:cxn>
                  <a:cxn ang="0">
                    <a:pos x="100" y="4"/>
                  </a:cxn>
                  <a:cxn ang="0">
                    <a:pos x="82" y="2"/>
                  </a:cxn>
                  <a:cxn ang="0">
                    <a:pos x="82" y="2"/>
                  </a:cxn>
                  <a:cxn ang="0">
                    <a:pos x="48" y="0"/>
                  </a:cxn>
                  <a:cxn ang="0">
                    <a:pos x="22" y="4"/>
                  </a:cxn>
                  <a:cxn ang="0">
                    <a:pos x="14" y="6"/>
                  </a:cxn>
                  <a:cxn ang="0">
                    <a:pos x="6" y="8"/>
                  </a:cxn>
                  <a:cxn ang="0">
                    <a:pos x="2" y="12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2" y="24"/>
                  </a:cxn>
                  <a:cxn ang="0">
                    <a:pos x="6" y="26"/>
                  </a:cxn>
                  <a:cxn ang="0">
                    <a:pos x="16" y="28"/>
                  </a:cxn>
                  <a:cxn ang="0">
                    <a:pos x="26" y="30"/>
                  </a:cxn>
                  <a:cxn ang="0">
                    <a:pos x="56" y="28"/>
                  </a:cxn>
                  <a:cxn ang="0">
                    <a:pos x="92" y="28"/>
                  </a:cxn>
                  <a:cxn ang="0">
                    <a:pos x="92" y="28"/>
                  </a:cxn>
                </a:cxnLst>
                <a:rect l="0" t="0" r="r" b="b"/>
                <a:pathLst>
                  <a:path w="126" h="30">
                    <a:moveTo>
                      <a:pt x="92" y="28"/>
                    </a:moveTo>
                    <a:lnTo>
                      <a:pt x="92" y="28"/>
                    </a:lnTo>
                    <a:lnTo>
                      <a:pt x="108" y="28"/>
                    </a:lnTo>
                    <a:lnTo>
                      <a:pt x="120" y="26"/>
                    </a:lnTo>
                    <a:lnTo>
                      <a:pt x="124" y="22"/>
                    </a:lnTo>
                    <a:lnTo>
                      <a:pt x="126" y="20"/>
                    </a:lnTo>
                    <a:lnTo>
                      <a:pt x="126" y="16"/>
                    </a:lnTo>
                    <a:lnTo>
                      <a:pt x="122" y="12"/>
                    </a:lnTo>
                    <a:lnTo>
                      <a:pt x="112" y="8"/>
                    </a:lnTo>
                    <a:lnTo>
                      <a:pt x="100" y="4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48" y="0"/>
                    </a:lnTo>
                    <a:lnTo>
                      <a:pt x="22" y="4"/>
                    </a:lnTo>
                    <a:lnTo>
                      <a:pt x="14" y="6"/>
                    </a:lnTo>
                    <a:lnTo>
                      <a:pt x="6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6"/>
                    </a:lnTo>
                    <a:lnTo>
                      <a:pt x="16" y="28"/>
                    </a:lnTo>
                    <a:lnTo>
                      <a:pt x="26" y="30"/>
                    </a:lnTo>
                    <a:lnTo>
                      <a:pt x="56" y="28"/>
                    </a:lnTo>
                    <a:lnTo>
                      <a:pt x="92" y="28"/>
                    </a:lnTo>
                    <a:lnTo>
                      <a:pt x="92" y="2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0" name="Freeform 6105">
                <a:extLst>
                  <a:ext uri="{FF2B5EF4-FFF2-40B4-BE49-F238E27FC236}">
                    <a16:creationId xmlns:a16="http://schemas.microsoft.com/office/drawing/2014/main" id="{28360C39-D6A6-4BEC-8157-BC59373EB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560" y="944563"/>
                <a:ext cx="34290" cy="1270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0" y="0"/>
                  </a:cxn>
                  <a:cxn ang="0">
                    <a:pos x="36" y="0"/>
                  </a:cxn>
                  <a:cxn ang="0">
                    <a:pos x="18" y="6"/>
                  </a:cxn>
                  <a:cxn ang="0">
                    <a:pos x="8" y="10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4" y="20"/>
                  </a:cxn>
                  <a:cxn ang="0">
                    <a:pos x="20" y="18"/>
                  </a:cxn>
                  <a:cxn ang="0">
                    <a:pos x="42" y="12"/>
                  </a:cxn>
                  <a:cxn ang="0">
                    <a:pos x="50" y="8"/>
                  </a:cxn>
                  <a:cxn ang="0">
                    <a:pos x="54" y="4"/>
                  </a:cxn>
                  <a:cxn ang="0">
                    <a:pos x="54" y="4"/>
                  </a:cxn>
                </a:cxnLst>
                <a:rect l="0" t="0" r="r" b="b"/>
                <a:pathLst>
                  <a:path w="54" h="20">
                    <a:moveTo>
                      <a:pt x="54" y="4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36" y="0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20" y="18"/>
                    </a:lnTo>
                    <a:lnTo>
                      <a:pt x="42" y="12"/>
                    </a:lnTo>
                    <a:lnTo>
                      <a:pt x="50" y="8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1" name="Freeform 6106">
                <a:extLst>
                  <a:ext uri="{FF2B5EF4-FFF2-40B4-BE49-F238E27FC236}">
                    <a16:creationId xmlns:a16="http://schemas.microsoft.com/office/drawing/2014/main" id="{69E982FF-EB4A-43BA-B4D8-D080EA081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727393"/>
                <a:ext cx="784860" cy="367030"/>
              </a:xfrm>
              <a:custGeom>
                <a:avLst/>
                <a:gdLst/>
                <a:ahLst/>
                <a:cxnLst>
                  <a:cxn ang="0">
                    <a:pos x="68" y="162"/>
                  </a:cxn>
                  <a:cxn ang="0">
                    <a:pos x="122" y="204"/>
                  </a:cxn>
                  <a:cxn ang="0">
                    <a:pos x="246" y="182"/>
                  </a:cxn>
                  <a:cxn ang="0">
                    <a:pos x="202" y="210"/>
                  </a:cxn>
                  <a:cxn ang="0">
                    <a:pos x="334" y="210"/>
                  </a:cxn>
                  <a:cxn ang="0">
                    <a:pos x="494" y="186"/>
                  </a:cxn>
                  <a:cxn ang="0">
                    <a:pos x="540" y="190"/>
                  </a:cxn>
                  <a:cxn ang="0">
                    <a:pos x="450" y="222"/>
                  </a:cxn>
                  <a:cxn ang="0">
                    <a:pos x="402" y="274"/>
                  </a:cxn>
                  <a:cxn ang="0">
                    <a:pos x="402" y="298"/>
                  </a:cxn>
                  <a:cxn ang="0">
                    <a:pos x="246" y="240"/>
                  </a:cxn>
                  <a:cxn ang="0">
                    <a:pos x="226" y="284"/>
                  </a:cxn>
                  <a:cxn ang="0">
                    <a:pos x="296" y="336"/>
                  </a:cxn>
                  <a:cxn ang="0">
                    <a:pos x="336" y="356"/>
                  </a:cxn>
                  <a:cxn ang="0">
                    <a:pos x="298" y="364"/>
                  </a:cxn>
                  <a:cxn ang="0">
                    <a:pos x="168" y="410"/>
                  </a:cxn>
                  <a:cxn ang="0">
                    <a:pos x="226" y="422"/>
                  </a:cxn>
                  <a:cxn ang="0">
                    <a:pos x="256" y="440"/>
                  </a:cxn>
                  <a:cxn ang="0">
                    <a:pos x="330" y="460"/>
                  </a:cxn>
                  <a:cxn ang="0">
                    <a:pos x="342" y="464"/>
                  </a:cxn>
                  <a:cxn ang="0">
                    <a:pos x="238" y="460"/>
                  </a:cxn>
                  <a:cxn ang="0">
                    <a:pos x="140" y="450"/>
                  </a:cxn>
                  <a:cxn ang="0">
                    <a:pos x="160" y="502"/>
                  </a:cxn>
                  <a:cxn ang="0">
                    <a:pos x="92" y="546"/>
                  </a:cxn>
                  <a:cxn ang="0">
                    <a:pos x="146" y="562"/>
                  </a:cxn>
                  <a:cxn ang="0">
                    <a:pos x="244" y="562"/>
                  </a:cxn>
                  <a:cxn ang="0">
                    <a:pos x="322" y="552"/>
                  </a:cxn>
                  <a:cxn ang="0">
                    <a:pos x="438" y="548"/>
                  </a:cxn>
                  <a:cxn ang="0">
                    <a:pos x="462" y="578"/>
                  </a:cxn>
                  <a:cxn ang="0">
                    <a:pos x="560" y="538"/>
                  </a:cxn>
                  <a:cxn ang="0">
                    <a:pos x="518" y="514"/>
                  </a:cxn>
                  <a:cxn ang="0">
                    <a:pos x="550" y="472"/>
                  </a:cxn>
                  <a:cxn ang="0">
                    <a:pos x="550" y="432"/>
                  </a:cxn>
                  <a:cxn ang="0">
                    <a:pos x="668" y="402"/>
                  </a:cxn>
                  <a:cxn ang="0">
                    <a:pos x="684" y="372"/>
                  </a:cxn>
                  <a:cxn ang="0">
                    <a:pos x="686" y="348"/>
                  </a:cxn>
                  <a:cxn ang="0">
                    <a:pos x="658" y="326"/>
                  </a:cxn>
                  <a:cxn ang="0">
                    <a:pos x="588" y="318"/>
                  </a:cxn>
                  <a:cxn ang="0">
                    <a:pos x="752" y="284"/>
                  </a:cxn>
                  <a:cxn ang="0">
                    <a:pos x="832" y="278"/>
                  </a:cxn>
                  <a:cxn ang="0">
                    <a:pos x="1076" y="154"/>
                  </a:cxn>
                  <a:cxn ang="0">
                    <a:pos x="1000" y="142"/>
                  </a:cxn>
                  <a:cxn ang="0">
                    <a:pos x="1232" y="76"/>
                  </a:cxn>
                  <a:cxn ang="0">
                    <a:pos x="1168" y="54"/>
                  </a:cxn>
                  <a:cxn ang="0">
                    <a:pos x="1094" y="20"/>
                  </a:cxn>
                  <a:cxn ang="0">
                    <a:pos x="962" y="40"/>
                  </a:cxn>
                  <a:cxn ang="0">
                    <a:pos x="1006" y="20"/>
                  </a:cxn>
                  <a:cxn ang="0">
                    <a:pos x="858" y="2"/>
                  </a:cxn>
                  <a:cxn ang="0">
                    <a:pos x="690" y="10"/>
                  </a:cxn>
                  <a:cxn ang="0">
                    <a:pos x="500" y="14"/>
                  </a:cxn>
                  <a:cxn ang="0">
                    <a:pos x="412" y="24"/>
                  </a:cxn>
                  <a:cxn ang="0">
                    <a:pos x="392" y="42"/>
                  </a:cxn>
                  <a:cxn ang="0">
                    <a:pos x="340" y="70"/>
                  </a:cxn>
                  <a:cxn ang="0">
                    <a:pos x="264" y="52"/>
                  </a:cxn>
                  <a:cxn ang="0">
                    <a:pos x="224" y="76"/>
                  </a:cxn>
                  <a:cxn ang="0">
                    <a:pos x="248" y="98"/>
                  </a:cxn>
                  <a:cxn ang="0">
                    <a:pos x="130" y="92"/>
                  </a:cxn>
                  <a:cxn ang="0">
                    <a:pos x="50" y="104"/>
                  </a:cxn>
                  <a:cxn ang="0">
                    <a:pos x="12" y="144"/>
                  </a:cxn>
                </a:cxnLst>
                <a:rect l="0" t="0" r="r" b="b"/>
                <a:pathLst>
                  <a:path w="1236" h="578">
                    <a:moveTo>
                      <a:pt x="44" y="148"/>
                    </a:moveTo>
                    <a:lnTo>
                      <a:pt x="44" y="148"/>
                    </a:lnTo>
                    <a:lnTo>
                      <a:pt x="50" y="150"/>
                    </a:lnTo>
                    <a:lnTo>
                      <a:pt x="58" y="152"/>
                    </a:lnTo>
                    <a:lnTo>
                      <a:pt x="74" y="150"/>
                    </a:lnTo>
                    <a:lnTo>
                      <a:pt x="80" y="150"/>
                    </a:lnTo>
                    <a:lnTo>
                      <a:pt x="80" y="152"/>
                    </a:lnTo>
                    <a:lnTo>
                      <a:pt x="74" y="156"/>
                    </a:lnTo>
                    <a:lnTo>
                      <a:pt x="74" y="156"/>
                    </a:lnTo>
                    <a:lnTo>
                      <a:pt x="68" y="162"/>
                    </a:lnTo>
                    <a:lnTo>
                      <a:pt x="62" y="168"/>
                    </a:lnTo>
                    <a:lnTo>
                      <a:pt x="62" y="172"/>
                    </a:lnTo>
                    <a:lnTo>
                      <a:pt x="62" y="178"/>
                    </a:lnTo>
                    <a:lnTo>
                      <a:pt x="66" y="182"/>
                    </a:lnTo>
                    <a:lnTo>
                      <a:pt x="72" y="186"/>
                    </a:lnTo>
                    <a:lnTo>
                      <a:pt x="82" y="190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108" y="200"/>
                    </a:lnTo>
                    <a:lnTo>
                      <a:pt x="122" y="204"/>
                    </a:lnTo>
                    <a:lnTo>
                      <a:pt x="144" y="212"/>
                    </a:lnTo>
                    <a:lnTo>
                      <a:pt x="156" y="216"/>
                    </a:lnTo>
                    <a:lnTo>
                      <a:pt x="166" y="214"/>
                    </a:lnTo>
                    <a:lnTo>
                      <a:pt x="178" y="212"/>
                    </a:lnTo>
                    <a:lnTo>
                      <a:pt x="192" y="204"/>
                    </a:lnTo>
                    <a:lnTo>
                      <a:pt x="192" y="204"/>
                    </a:lnTo>
                    <a:lnTo>
                      <a:pt x="206" y="194"/>
                    </a:lnTo>
                    <a:lnTo>
                      <a:pt x="222" y="188"/>
                    </a:lnTo>
                    <a:lnTo>
                      <a:pt x="234" y="184"/>
                    </a:lnTo>
                    <a:lnTo>
                      <a:pt x="246" y="182"/>
                    </a:lnTo>
                    <a:lnTo>
                      <a:pt x="254" y="182"/>
                    </a:lnTo>
                    <a:lnTo>
                      <a:pt x="258" y="182"/>
                    </a:lnTo>
                    <a:lnTo>
                      <a:pt x="256" y="184"/>
                    </a:lnTo>
                    <a:lnTo>
                      <a:pt x="250" y="186"/>
                    </a:lnTo>
                    <a:lnTo>
                      <a:pt x="250" y="186"/>
                    </a:lnTo>
                    <a:lnTo>
                      <a:pt x="224" y="194"/>
                    </a:lnTo>
                    <a:lnTo>
                      <a:pt x="212" y="200"/>
                    </a:lnTo>
                    <a:lnTo>
                      <a:pt x="204" y="206"/>
                    </a:lnTo>
                    <a:lnTo>
                      <a:pt x="202" y="208"/>
                    </a:lnTo>
                    <a:lnTo>
                      <a:pt x="202" y="210"/>
                    </a:lnTo>
                    <a:lnTo>
                      <a:pt x="204" y="214"/>
                    </a:lnTo>
                    <a:lnTo>
                      <a:pt x="208" y="216"/>
                    </a:lnTo>
                    <a:lnTo>
                      <a:pt x="224" y="220"/>
                    </a:lnTo>
                    <a:lnTo>
                      <a:pt x="254" y="224"/>
                    </a:lnTo>
                    <a:lnTo>
                      <a:pt x="254" y="224"/>
                    </a:lnTo>
                    <a:lnTo>
                      <a:pt x="284" y="224"/>
                    </a:lnTo>
                    <a:lnTo>
                      <a:pt x="304" y="224"/>
                    </a:lnTo>
                    <a:lnTo>
                      <a:pt x="318" y="220"/>
                    </a:lnTo>
                    <a:lnTo>
                      <a:pt x="326" y="216"/>
                    </a:lnTo>
                    <a:lnTo>
                      <a:pt x="334" y="210"/>
                    </a:lnTo>
                    <a:lnTo>
                      <a:pt x="338" y="210"/>
                    </a:lnTo>
                    <a:lnTo>
                      <a:pt x="346" y="214"/>
                    </a:lnTo>
                    <a:lnTo>
                      <a:pt x="346" y="214"/>
                    </a:lnTo>
                    <a:lnTo>
                      <a:pt x="358" y="218"/>
                    </a:lnTo>
                    <a:lnTo>
                      <a:pt x="374" y="218"/>
                    </a:lnTo>
                    <a:lnTo>
                      <a:pt x="394" y="216"/>
                    </a:lnTo>
                    <a:lnTo>
                      <a:pt x="418" y="212"/>
                    </a:lnTo>
                    <a:lnTo>
                      <a:pt x="442" y="206"/>
                    </a:lnTo>
                    <a:lnTo>
                      <a:pt x="468" y="196"/>
                    </a:lnTo>
                    <a:lnTo>
                      <a:pt x="494" y="186"/>
                    </a:lnTo>
                    <a:lnTo>
                      <a:pt x="520" y="174"/>
                    </a:lnTo>
                    <a:lnTo>
                      <a:pt x="520" y="174"/>
                    </a:lnTo>
                    <a:lnTo>
                      <a:pt x="546" y="160"/>
                    </a:lnTo>
                    <a:lnTo>
                      <a:pt x="544" y="162"/>
                    </a:lnTo>
                    <a:lnTo>
                      <a:pt x="540" y="168"/>
                    </a:lnTo>
                    <a:lnTo>
                      <a:pt x="536" y="176"/>
                    </a:lnTo>
                    <a:lnTo>
                      <a:pt x="534" y="180"/>
                    </a:lnTo>
                    <a:lnTo>
                      <a:pt x="534" y="184"/>
                    </a:lnTo>
                    <a:lnTo>
                      <a:pt x="536" y="186"/>
                    </a:lnTo>
                    <a:lnTo>
                      <a:pt x="540" y="190"/>
                    </a:lnTo>
                    <a:lnTo>
                      <a:pt x="54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76" y="194"/>
                    </a:lnTo>
                    <a:lnTo>
                      <a:pt x="584" y="196"/>
                    </a:lnTo>
                    <a:lnTo>
                      <a:pt x="584" y="196"/>
                    </a:lnTo>
                    <a:lnTo>
                      <a:pt x="580" y="198"/>
                    </a:lnTo>
                    <a:lnTo>
                      <a:pt x="570" y="200"/>
                    </a:lnTo>
                    <a:lnTo>
                      <a:pt x="524" y="208"/>
                    </a:lnTo>
                    <a:lnTo>
                      <a:pt x="450" y="222"/>
                    </a:lnTo>
                    <a:lnTo>
                      <a:pt x="450" y="222"/>
                    </a:lnTo>
                    <a:lnTo>
                      <a:pt x="388" y="236"/>
                    </a:lnTo>
                    <a:lnTo>
                      <a:pt x="370" y="238"/>
                    </a:lnTo>
                    <a:lnTo>
                      <a:pt x="360" y="242"/>
                    </a:lnTo>
                    <a:lnTo>
                      <a:pt x="358" y="242"/>
                    </a:lnTo>
                    <a:lnTo>
                      <a:pt x="358" y="244"/>
                    </a:lnTo>
                    <a:lnTo>
                      <a:pt x="362" y="248"/>
                    </a:lnTo>
                    <a:lnTo>
                      <a:pt x="386" y="264"/>
                    </a:lnTo>
                    <a:lnTo>
                      <a:pt x="386" y="264"/>
                    </a:lnTo>
                    <a:lnTo>
                      <a:pt x="402" y="274"/>
                    </a:lnTo>
                    <a:lnTo>
                      <a:pt x="418" y="282"/>
                    </a:lnTo>
                    <a:lnTo>
                      <a:pt x="442" y="292"/>
                    </a:lnTo>
                    <a:lnTo>
                      <a:pt x="450" y="296"/>
                    </a:lnTo>
                    <a:lnTo>
                      <a:pt x="452" y="298"/>
                    </a:lnTo>
                    <a:lnTo>
                      <a:pt x="448" y="302"/>
                    </a:lnTo>
                    <a:lnTo>
                      <a:pt x="436" y="304"/>
                    </a:lnTo>
                    <a:lnTo>
                      <a:pt x="436" y="304"/>
                    </a:lnTo>
                    <a:lnTo>
                      <a:pt x="422" y="304"/>
                    </a:lnTo>
                    <a:lnTo>
                      <a:pt x="410" y="302"/>
                    </a:lnTo>
                    <a:lnTo>
                      <a:pt x="402" y="298"/>
                    </a:lnTo>
                    <a:lnTo>
                      <a:pt x="394" y="292"/>
                    </a:lnTo>
                    <a:lnTo>
                      <a:pt x="378" y="276"/>
                    </a:lnTo>
                    <a:lnTo>
                      <a:pt x="368" y="268"/>
                    </a:lnTo>
                    <a:lnTo>
                      <a:pt x="356" y="260"/>
                    </a:lnTo>
                    <a:lnTo>
                      <a:pt x="356" y="260"/>
                    </a:lnTo>
                    <a:lnTo>
                      <a:pt x="338" y="254"/>
                    </a:lnTo>
                    <a:lnTo>
                      <a:pt x="316" y="248"/>
                    </a:lnTo>
                    <a:lnTo>
                      <a:pt x="292" y="244"/>
                    </a:lnTo>
                    <a:lnTo>
                      <a:pt x="268" y="242"/>
                    </a:lnTo>
                    <a:lnTo>
                      <a:pt x="246" y="240"/>
                    </a:lnTo>
                    <a:lnTo>
                      <a:pt x="228" y="242"/>
                    </a:lnTo>
                    <a:lnTo>
                      <a:pt x="220" y="244"/>
                    </a:lnTo>
                    <a:lnTo>
                      <a:pt x="216" y="246"/>
                    </a:lnTo>
                    <a:lnTo>
                      <a:pt x="212" y="250"/>
                    </a:lnTo>
                    <a:lnTo>
                      <a:pt x="210" y="254"/>
                    </a:lnTo>
                    <a:lnTo>
                      <a:pt x="210" y="254"/>
                    </a:lnTo>
                    <a:lnTo>
                      <a:pt x="210" y="270"/>
                    </a:lnTo>
                    <a:lnTo>
                      <a:pt x="212" y="274"/>
                    </a:lnTo>
                    <a:lnTo>
                      <a:pt x="214" y="278"/>
                    </a:lnTo>
                    <a:lnTo>
                      <a:pt x="226" y="284"/>
                    </a:lnTo>
                    <a:lnTo>
                      <a:pt x="250" y="292"/>
                    </a:lnTo>
                    <a:lnTo>
                      <a:pt x="250" y="292"/>
                    </a:lnTo>
                    <a:lnTo>
                      <a:pt x="262" y="298"/>
                    </a:lnTo>
                    <a:lnTo>
                      <a:pt x="276" y="304"/>
                    </a:lnTo>
                    <a:lnTo>
                      <a:pt x="294" y="318"/>
                    </a:lnTo>
                    <a:lnTo>
                      <a:pt x="300" y="326"/>
                    </a:lnTo>
                    <a:lnTo>
                      <a:pt x="302" y="330"/>
                    </a:lnTo>
                    <a:lnTo>
                      <a:pt x="302" y="334"/>
                    </a:lnTo>
                    <a:lnTo>
                      <a:pt x="296" y="336"/>
                    </a:lnTo>
                    <a:lnTo>
                      <a:pt x="296" y="336"/>
                    </a:lnTo>
                    <a:lnTo>
                      <a:pt x="290" y="338"/>
                    </a:lnTo>
                    <a:lnTo>
                      <a:pt x="286" y="340"/>
                    </a:lnTo>
                    <a:lnTo>
                      <a:pt x="284" y="344"/>
                    </a:lnTo>
                    <a:lnTo>
                      <a:pt x="286" y="346"/>
                    </a:lnTo>
                    <a:lnTo>
                      <a:pt x="290" y="348"/>
                    </a:lnTo>
                    <a:lnTo>
                      <a:pt x="296" y="352"/>
                    </a:lnTo>
                    <a:lnTo>
                      <a:pt x="308" y="354"/>
                    </a:lnTo>
                    <a:lnTo>
                      <a:pt x="320" y="356"/>
                    </a:lnTo>
                    <a:lnTo>
                      <a:pt x="320" y="356"/>
                    </a:lnTo>
                    <a:lnTo>
                      <a:pt x="336" y="356"/>
                    </a:lnTo>
                    <a:lnTo>
                      <a:pt x="348" y="360"/>
                    </a:lnTo>
                    <a:lnTo>
                      <a:pt x="356" y="362"/>
                    </a:lnTo>
                    <a:lnTo>
                      <a:pt x="362" y="366"/>
                    </a:lnTo>
                    <a:lnTo>
                      <a:pt x="364" y="368"/>
                    </a:lnTo>
                    <a:lnTo>
                      <a:pt x="360" y="368"/>
                    </a:lnTo>
                    <a:lnTo>
                      <a:pt x="352" y="368"/>
                    </a:lnTo>
                    <a:lnTo>
                      <a:pt x="340" y="368"/>
                    </a:lnTo>
                    <a:lnTo>
                      <a:pt x="340" y="368"/>
                    </a:lnTo>
                    <a:lnTo>
                      <a:pt x="320" y="366"/>
                    </a:lnTo>
                    <a:lnTo>
                      <a:pt x="298" y="364"/>
                    </a:lnTo>
                    <a:lnTo>
                      <a:pt x="250" y="366"/>
                    </a:lnTo>
                    <a:lnTo>
                      <a:pt x="228" y="368"/>
                    </a:lnTo>
                    <a:lnTo>
                      <a:pt x="208" y="372"/>
                    </a:lnTo>
                    <a:lnTo>
                      <a:pt x="192" y="376"/>
                    </a:lnTo>
                    <a:lnTo>
                      <a:pt x="182" y="382"/>
                    </a:lnTo>
                    <a:lnTo>
                      <a:pt x="182" y="382"/>
                    </a:lnTo>
                    <a:lnTo>
                      <a:pt x="176" y="388"/>
                    </a:lnTo>
                    <a:lnTo>
                      <a:pt x="172" y="394"/>
                    </a:lnTo>
                    <a:lnTo>
                      <a:pt x="170" y="402"/>
                    </a:lnTo>
                    <a:lnTo>
                      <a:pt x="168" y="410"/>
                    </a:lnTo>
                    <a:lnTo>
                      <a:pt x="170" y="416"/>
                    </a:lnTo>
                    <a:lnTo>
                      <a:pt x="176" y="420"/>
                    </a:lnTo>
                    <a:lnTo>
                      <a:pt x="184" y="422"/>
                    </a:lnTo>
                    <a:lnTo>
                      <a:pt x="196" y="420"/>
                    </a:lnTo>
                    <a:lnTo>
                      <a:pt x="196" y="420"/>
                    </a:lnTo>
                    <a:lnTo>
                      <a:pt x="208" y="418"/>
                    </a:lnTo>
                    <a:lnTo>
                      <a:pt x="216" y="418"/>
                    </a:lnTo>
                    <a:lnTo>
                      <a:pt x="220" y="418"/>
                    </a:lnTo>
                    <a:lnTo>
                      <a:pt x="224" y="420"/>
                    </a:lnTo>
                    <a:lnTo>
                      <a:pt x="226" y="422"/>
                    </a:lnTo>
                    <a:lnTo>
                      <a:pt x="230" y="424"/>
                    </a:lnTo>
                    <a:lnTo>
                      <a:pt x="236" y="424"/>
                    </a:lnTo>
                    <a:lnTo>
                      <a:pt x="246" y="424"/>
                    </a:lnTo>
                    <a:lnTo>
                      <a:pt x="246" y="424"/>
                    </a:lnTo>
                    <a:lnTo>
                      <a:pt x="256" y="422"/>
                    </a:lnTo>
                    <a:lnTo>
                      <a:pt x="260" y="422"/>
                    </a:lnTo>
                    <a:lnTo>
                      <a:pt x="260" y="424"/>
                    </a:lnTo>
                    <a:lnTo>
                      <a:pt x="260" y="428"/>
                    </a:lnTo>
                    <a:lnTo>
                      <a:pt x="258" y="434"/>
                    </a:lnTo>
                    <a:lnTo>
                      <a:pt x="256" y="440"/>
                    </a:lnTo>
                    <a:lnTo>
                      <a:pt x="258" y="450"/>
                    </a:lnTo>
                    <a:lnTo>
                      <a:pt x="266" y="460"/>
                    </a:lnTo>
                    <a:lnTo>
                      <a:pt x="266" y="460"/>
                    </a:lnTo>
                    <a:lnTo>
                      <a:pt x="270" y="464"/>
                    </a:lnTo>
                    <a:lnTo>
                      <a:pt x="276" y="468"/>
                    </a:lnTo>
                    <a:lnTo>
                      <a:pt x="282" y="470"/>
                    </a:lnTo>
                    <a:lnTo>
                      <a:pt x="288" y="472"/>
                    </a:lnTo>
                    <a:lnTo>
                      <a:pt x="302" y="470"/>
                    </a:lnTo>
                    <a:lnTo>
                      <a:pt x="316" y="466"/>
                    </a:lnTo>
                    <a:lnTo>
                      <a:pt x="330" y="460"/>
                    </a:lnTo>
                    <a:lnTo>
                      <a:pt x="342" y="450"/>
                    </a:lnTo>
                    <a:lnTo>
                      <a:pt x="354" y="442"/>
                    </a:lnTo>
                    <a:lnTo>
                      <a:pt x="366" y="432"/>
                    </a:lnTo>
                    <a:lnTo>
                      <a:pt x="366" y="432"/>
                    </a:lnTo>
                    <a:lnTo>
                      <a:pt x="372" y="426"/>
                    </a:lnTo>
                    <a:lnTo>
                      <a:pt x="372" y="428"/>
                    </a:lnTo>
                    <a:lnTo>
                      <a:pt x="372" y="430"/>
                    </a:lnTo>
                    <a:lnTo>
                      <a:pt x="366" y="440"/>
                    </a:lnTo>
                    <a:lnTo>
                      <a:pt x="356" y="452"/>
                    </a:lnTo>
                    <a:lnTo>
                      <a:pt x="342" y="464"/>
                    </a:lnTo>
                    <a:lnTo>
                      <a:pt x="326" y="476"/>
                    </a:lnTo>
                    <a:lnTo>
                      <a:pt x="316" y="482"/>
                    </a:lnTo>
                    <a:lnTo>
                      <a:pt x="306" y="484"/>
                    </a:lnTo>
                    <a:lnTo>
                      <a:pt x="296" y="486"/>
                    </a:lnTo>
                    <a:lnTo>
                      <a:pt x="286" y="486"/>
                    </a:lnTo>
                    <a:lnTo>
                      <a:pt x="286" y="486"/>
                    </a:lnTo>
                    <a:lnTo>
                      <a:pt x="270" y="482"/>
                    </a:lnTo>
                    <a:lnTo>
                      <a:pt x="256" y="476"/>
                    </a:lnTo>
                    <a:lnTo>
                      <a:pt x="246" y="468"/>
                    </a:lnTo>
                    <a:lnTo>
                      <a:pt x="238" y="460"/>
                    </a:lnTo>
                    <a:lnTo>
                      <a:pt x="228" y="452"/>
                    </a:lnTo>
                    <a:lnTo>
                      <a:pt x="218" y="446"/>
                    </a:lnTo>
                    <a:lnTo>
                      <a:pt x="206" y="440"/>
                    </a:lnTo>
                    <a:lnTo>
                      <a:pt x="190" y="438"/>
                    </a:lnTo>
                    <a:lnTo>
                      <a:pt x="190" y="438"/>
                    </a:lnTo>
                    <a:lnTo>
                      <a:pt x="160" y="440"/>
                    </a:lnTo>
                    <a:lnTo>
                      <a:pt x="150" y="440"/>
                    </a:lnTo>
                    <a:lnTo>
                      <a:pt x="144" y="444"/>
                    </a:lnTo>
                    <a:lnTo>
                      <a:pt x="140" y="446"/>
                    </a:lnTo>
                    <a:lnTo>
                      <a:pt x="140" y="450"/>
                    </a:lnTo>
                    <a:lnTo>
                      <a:pt x="144" y="456"/>
                    </a:lnTo>
                    <a:lnTo>
                      <a:pt x="150" y="462"/>
                    </a:lnTo>
                    <a:lnTo>
                      <a:pt x="150" y="462"/>
                    </a:lnTo>
                    <a:lnTo>
                      <a:pt x="166" y="476"/>
                    </a:lnTo>
                    <a:lnTo>
                      <a:pt x="182" y="490"/>
                    </a:lnTo>
                    <a:lnTo>
                      <a:pt x="184" y="494"/>
                    </a:lnTo>
                    <a:lnTo>
                      <a:pt x="184" y="496"/>
                    </a:lnTo>
                    <a:lnTo>
                      <a:pt x="182" y="498"/>
                    </a:lnTo>
                    <a:lnTo>
                      <a:pt x="174" y="500"/>
                    </a:lnTo>
                    <a:lnTo>
                      <a:pt x="160" y="502"/>
                    </a:lnTo>
                    <a:lnTo>
                      <a:pt x="160" y="502"/>
                    </a:lnTo>
                    <a:lnTo>
                      <a:pt x="142" y="502"/>
                    </a:lnTo>
                    <a:lnTo>
                      <a:pt x="124" y="506"/>
                    </a:lnTo>
                    <a:lnTo>
                      <a:pt x="110" y="512"/>
                    </a:lnTo>
                    <a:lnTo>
                      <a:pt x="98" y="518"/>
                    </a:lnTo>
                    <a:lnTo>
                      <a:pt x="90" y="526"/>
                    </a:lnTo>
                    <a:lnTo>
                      <a:pt x="88" y="534"/>
                    </a:lnTo>
                    <a:lnTo>
                      <a:pt x="88" y="538"/>
                    </a:lnTo>
                    <a:lnTo>
                      <a:pt x="88" y="542"/>
                    </a:lnTo>
                    <a:lnTo>
                      <a:pt x="92" y="546"/>
                    </a:lnTo>
                    <a:lnTo>
                      <a:pt x="96" y="550"/>
                    </a:lnTo>
                    <a:lnTo>
                      <a:pt x="96" y="550"/>
                    </a:lnTo>
                    <a:lnTo>
                      <a:pt x="100" y="552"/>
                    </a:lnTo>
                    <a:lnTo>
                      <a:pt x="104" y="552"/>
                    </a:lnTo>
                    <a:lnTo>
                      <a:pt x="114" y="552"/>
                    </a:lnTo>
                    <a:lnTo>
                      <a:pt x="124" y="552"/>
                    </a:lnTo>
                    <a:lnTo>
                      <a:pt x="130" y="554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46" y="562"/>
                    </a:lnTo>
                    <a:lnTo>
                      <a:pt x="154" y="566"/>
                    </a:lnTo>
                    <a:lnTo>
                      <a:pt x="162" y="566"/>
                    </a:lnTo>
                    <a:lnTo>
                      <a:pt x="170" y="564"/>
                    </a:lnTo>
                    <a:lnTo>
                      <a:pt x="186" y="560"/>
                    </a:lnTo>
                    <a:lnTo>
                      <a:pt x="200" y="552"/>
                    </a:lnTo>
                    <a:lnTo>
                      <a:pt x="200" y="552"/>
                    </a:lnTo>
                    <a:lnTo>
                      <a:pt x="206" y="552"/>
                    </a:lnTo>
                    <a:lnTo>
                      <a:pt x="212" y="552"/>
                    </a:lnTo>
                    <a:lnTo>
                      <a:pt x="226" y="556"/>
                    </a:lnTo>
                    <a:lnTo>
                      <a:pt x="244" y="562"/>
                    </a:lnTo>
                    <a:lnTo>
                      <a:pt x="256" y="566"/>
                    </a:lnTo>
                    <a:lnTo>
                      <a:pt x="272" y="566"/>
                    </a:lnTo>
                    <a:lnTo>
                      <a:pt x="272" y="566"/>
                    </a:lnTo>
                    <a:lnTo>
                      <a:pt x="286" y="566"/>
                    </a:lnTo>
                    <a:lnTo>
                      <a:pt x="294" y="564"/>
                    </a:lnTo>
                    <a:lnTo>
                      <a:pt x="298" y="560"/>
                    </a:lnTo>
                    <a:lnTo>
                      <a:pt x="302" y="556"/>
                    </a:lnTo>
                    <a:lnTo>
                      <a:pt x="306" y="554"/>
                    </a:lnTo>
                    <a:lnTo>
                      <a:pt x="312" y="552"/>
                    </a:lnTo>
                    <a:lnTo>
                      <a:pt x="322" y="552"/>
                    </a:lnTo>
                    <a:lnTo>
                      <a:pt x="336" y="558"/>
                    </a:lnTo>
                    <a:lnTo>
                      <a:pt x="336" y="558"/>
                    </a:lnTo>
                    <a:lnTo>
                      <a:pt x="346" y="560"/>
                    </a:lnTo>
                    <a:lnTo>
                      <a:pt x="356" y="560"/>
                    </a:lnTo>
                    <a:lnTo>
                      <a:pt x="376" y="560"/>
                    </a:lnTo>
                    <a:lnTo>
                      <a:pt x="394" y="556"/>
                    </a:lnTo>
                    <a:lnTo>
                      <a:pt x="412" y="552"/>
                    </a:lnTo>
                    <a:lnTo>
                      <a:pt x="426" y="548"/>
                    </a:lnTo>
                    <a:lnTo>
                      <a:pt x="436" y="548"/>
                    </a:lnTo>
                    <a:lnTo>
                      <a:pt x="438" y="548"/>
                    </a:lnTo>
                    <a:lnTo>
                      <a:pt x="440" y="550"/>
                    </a:lnTo>
                    <a:lnTo>
                      <a:pt x="442" y="554"/>
                    </a:lnTo>
                    <a:lnTo>
                      <a:pt x="440" y="560"/>
                    </a:lnTo>
                    <a:lnTo>
                      <a:pt x="440" y="560"/>
                    </a:lnTo>
                    <a:lnTo>
                      <a:pt x="438" y="564"/>
                    </a:lnTo>
                    <a:lnTo>
                      <a:pt x="438" y="570"/>
                    </a:lnTo>
                    <a:lnTo>
                      <a:pt x="440" y="572"/>
                    </a:lnTo>
                    <a:lnTo>
                      <a:pt x="442" y="576"/>
                    </a:lnTo>
                    <a:lnTo>
                      <a:pt x="450" y="578"/>
                    </a:lnTo>
                    <a:lnTo>
                      <a:pt x="462" y="578"/>
                    </a:lnTo>
                    <a:lnTo>
                      <a:pt x="474" y="574"/>
                    </a:lnTo>
                    <a:lnTo>
                      <a:pt x="486" y="570"/>
                    </a:lnTo>
                    <a:lnTo>
                      <a:pt x="510" y="558"/>
                    </a:lnTo>
                    <a:lnTo>
                      <a:pt x="510" y="558"/>
                    </a:lnTo>
                    <a:lnTo>
                      <a:pt x="518" y="552"/>
                    </a:lnTo>
                    <a:lnTo>
                      <a:pt x="528" y="552"/>
                    </a:lnTo>
                    <a:lnTo>
                      <a:pt x="544" y="550"/>
                    </a:lnTo>
                    <a:lnTo>
                      <a:pt x="550" y="550"/>
                    </a:lnTo>
                    <a:lnTo>
                      <a:pt x="556" y="546"/>
                    </a:lnTo>
                    <a:lnTo>
                      <a:pt x="560" y="538"/>
                    </a:lnTo>
                    <a:lnTo>
                      <a:pt x="562" y="526"/>
                    </a:lnTo>
                    <a:lnTo>
                      <a:pt x="562" y="526"/>
                    </a:lnTo>
                    <a:lnTo>
                      <a:pt x="562" y="520"/>
                    </a:lnTo>
                    <a:lnTo>
                      <a:pt x="560" y="518"/>
                    </a:lnTo>
                    <a:lnTo>
                      <a:pt x="558" y="514"/>
                    </a:lnTo>
                    <a:lnTo>
                      <a:pt x="556" y="514"/>
                    </a:lnTo>
                    <a:lnTo>
                      <a:pt x="546" y="512"/>
                    </a:lnTo>
                    <a:lnTo>
                      <a:pt x="536" y="512"/>
                    </a:lnTo>
                    <a:lnTo>
                      <a:pt x="526" y="514"/>
                    </a:lnTo>
                    <a:lnTo>
                      <a:pt x="518" y="514"/>
                    </a:lnTo>
                    <a:lnTo>
                      <a:pt x="512" y="512"/>
                    </a:lnTo>
                    <a:lnTo>
                      <a:pt x="510" y="510"/>
                    </a:lnTo>
                    <a:lnTo>
                      <a:pt x="508" y="506"/>
                    </a:lnTo>
                    <a:lnTo>
                      <a:pt x="508" y="506"/>
                    </a:lnTo>
                    <a:lnTo>
                      <a:pt x="510" y="500"/>
                    </a:lnTo>
                    <a:lnTo>
                      <a:pt x="512" y="494"/>
                    </a:lnTo>
                    <a:lnTo>
                      <a:pt x="514" y="490"/>
                    </a:lnTo>
                    <a:lnTo>
                      <a:pt x="520" y="488"/>
                    </a:lnTo>
                    <a:lnTo>
                      <a:pt x="532" y="482"/>
                    </a:lnTo>
                    <a:lnTo>
                      <a:pt x="550" y="472"/>
                    </a:lnTo>
                    <a:lnTo>
                      <a:pt x="550" y="472"/>
                    </a:lnTo>
                    <a:lnTo>
                      <a:pt x="554" y="468"/>
                    </a:lnTo>
                    <a:lnTo>
                      <a:pt x="556" y="464"/>
                    </a:lnTo>
                    <a:lnTo>
                      <a:pt x="556" y="460"/>
                    </a:lnTo>
                    <a:lnTo>
                      <a:pt x="556" y="456"/>
                    </a:lnTo>
                    <a:lnTo>
                      <a:pt x="552" y="448"/>
                    </a:lnTo>
                    <a:lnTo>
                      <a:pt x="548" y="442"/>
                    </a:lnTo>
                    <a:lnTo>
                      <a:pt x="546" y="436"/>
                    </a:lnTo>
                    <a:lnTo>
                      <a:pt x="548" y="434"/>
                    </a:lnTo>
                    <a:lnTo>
                      <a:pt x="550" y="432"/>
                    </a:lnTo>
                    <a:lnTo>
                      <a:pt x="560" y="430"/>
                    </a:lnTo>
                    <a:lnTo>
                      <a:pt x="582" y="434"/>
                    </a:lnTo>
                    <a:lnTo>
                      <a:pt x="582" y="434"/>
                    </a:lnTo>
                    <a:lnTo>
                      <a:pt x="602" y="436"/>
                    </a:lnTo>
                    <a:lnTo>
                      <a:pt x="620" y="434"/>
                    </a:lnTo>
                    <a:lnTo>
                      <a:pt x="636" y="430"/>
                    </a:lnTo>
                    <a:lnTo>
                      <a:pt x="650" y="424"/>
                    </a:lnTo>
                    <a:lnTo>
                      <a:pt x="660" y="418"/>
                    </a:lnTo>
                    <a:lnTo>
                      <a:pt x="666" y="410"/>
                    </a:lnTo>
                    <a:lnTo>
                      <a:pt x="668" y="402"/>
                    </a:lnTo>
                    <a:lnTo>
                      <a:pt x="668" y="400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4" y="394"/>
                    </a:lnTo>
                    <a:lnTo>
                      <a:pt x="664" y="392"/>
                    </a:lnTo>
                    <a:lnTo>
                      <a:pt x="666" y="388"/>
                    </a:lnTo>
                    <a:lnTo>
                      <a:pt x="680" y="382"/>
                    </a:lnTo>
                    <a:lnTo>
                      <a:pt x="684" y="378"/>
                    </a:lnTo>
                    <a:lnTo>
                      <a:pt x="684" y="376"/>
                    </a:lnTo>
                    <a:lnTo>
                      <a:pt x="684" y="372"/>
                    </a:lnTo>
                    <a:lnTo>
                      <a:pt x="678" y="366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48" y="350"/>
                    </a:lnTo>
                    <a:lnTo>
                      <a:pt x="644" y="348"/>
                    </a:lnTo>
                    <a:lnTo>
                      <a:pt x="644" y="346"/>
                    </a:lnTo>
                    <a:lnTo>
                      <a:pt x="650" y="346"/>
                    </a:lnTo>
                    <a:lnTo>
                      <a:pt x="662" y="348"/>
                    </a:lnTo>
                    <a:lnTo>
                      <a:pt x="674" y="348"/>
                    </a:lnTo>
                    <a:lnTo>
                      <a:pt x="686" y="348"/>
                    </a:lnTo>
                    <a:lnTo>
                      <a:pt x="690" y="348"/>
                    </a:lnTo>
                    <a:lnTo>
                      <a:pt x="694" y="346"/>
                    </a:lnTo>
                    <a:lnTo>
                      <a:pt x="696" y="344"/>
                    </a:lnTo>
                    <a:lnTo>
                      <a:pt x="694" y="340"/>
                    </a:lnTo>
                    <a:lnTo>
                      <a:pt x="694" y="340"/>
                    </a:lnTo>
                    <a:lnTo>
                      <a:pt x="690" y="332"/>
                    </a:lnTo>
                    <a:lnTo>
                      <a:pt x="684" y="328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58" y="326"/>
                    </a:lnTo>
                    <a:lnTo>
                      <a:pt x="638" y="328"/>
                    </a:lnTo>
                    <a:lnTo>
                      <a:pt x="638" y="328"/>
                    </a:lnTo>
                    <a:lnTo>
                      <a:pt x="614" y="328"/>
                    </a:lnTo>
                    <a:lnTo>
                      <a:pt x="592" y="328"/>
                    </a:lnTo>
                    <a:lnTo>
                      <a:pt x="584" y="328"/>
                    </a:lnTo>
                    <a:lnTo>
                      <a:pt x="578" y="326"/>
                    </a:lnTo>
                    <a:lnTo>
                      <a:pt x="576" y="324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8" y="318"/>
                    </a:lnTo>
                    <a:lnTo>
                      <a:pt x="602" y="314"/>
                    </a:lnTo>
                    <a:lnTo>
                      <a:pt x="644" y="312"/>
                    </a:lnTo>
                    <a:lnTo>
                      <a:pt x="692" y="310"/>
                    </a:lnTo>
                    <a:lnTo>
                      <a:pt x="730" y="306"/>
                    </a:lnTo>
                    <a:lnTo>
                      <a:pt x="730" y="306"/>
                    </a:lnTo>
                    <a:lnTo>
                      <a:pt x="742" y="304"/>
                    </a:lnTo>
                    <a:lnTo>
                      <a:pt x="750" y="300"/>
                    </a:lnTo>
                    <a:lnTo>
                      <a:pt x="752" y="296"/>
                    </a:lnTo>
                    <a:lnTo>
                      <a:pt x="752" y="290"/>
                    </a:lnTo>
                    <a:lnTo>
                      <a:pt x="752" y="284"/>
                    </a:lnTo>
                    <a:lnTo>
                      <a:pt x="754" y="284"/>
                    </a:lnTo>
                    <a:lnTo>
                      <a:pt x="762" y="286"/>
                    </a:lnTo>
                    <a:lnTo>
                      <a:pt x="762" y="286"/>
                    </a:lnTo>
                    <a:lnTo>
                      <a:pt x="770" y="290"/>
                    </a:lnTo>
                    <a:lnTo>
                      <a:pt x="780" y="292"/>
                    </a:lnTo>
                    <a:lnTo>
                      <a:pt x="790" y="294"/>
                    </a:lnTo>
                    <a:lnTo>
                      <a:pt x="800" y="292"/>
                    </a:lnTo>
                    <a:lnTo>
                      <a:pt x="812" y="290"/>
                    </a:lnTo>
                    <a:lnTo>
                      <a:pt x="822" y="286"/>
                    </a:lnTo>
                    <a:lnTo>
                      <a:pt x="832" y="278"/>
                    </a:lnTo>
                    <a:lnTo>
                      <a:pt x="842" y="270"/>
                    </a:lnTo>
                    <a:lnTo>
                      <a:pt x="842" y="270"/>
                    </a:lnTo>
                    <a:lnTo>
                      <a:pt x="852" y="260"/>
                    </a:lnTo>
                    <a:lnTo>
                      <a:pt x="866" y="248"/>
                    </a:lnTo>
                    <a:lnTo>
                      <a:pt x="882" y="238"/>
                    </a:lnTo>
                    <a:lnTo>
                      <a:pt x="902" y="228"/>
                    </a:lnTo>
                    <a:lnTo>
                      <a:pt x="954" y="204"/>
                    </a:lnTo>
                    <a:lnTo>
                      <a:pt x="1020" y="178"/>
                    </a:lnTo>
                    <a:lnTo>
                      <a:pt x="1020" y="178"/>
                    </a:lnTo>
                    <a:lnTo>
                      <a:pt x="1076" y="154"/>
                    </a:lnTo>
                    <a:lnTo>
                      <a:pt x="1092" y="146"/>
                    </a:lnTo>
                    <a:lnTo>
                      <a:pt x="1098" y="142"/>
                    </a:lnTo>
                    <a:lnTo>
                      <a:pt x="1098" y="140"/>
                    </a:lnTo>
                    <a:lnTo>
                      <a:pt x="1094" y="140"/>
                    </a:lnTo>
                    <a:lnTo>
                      <a:pt x="1084" y="140"/>
                    </a:lnTo>
                    <a:lnTo>
                      <a:pt x="1038" y="142"/>
                    </a:lnTo>
                    <a:lnTo>
                      <a:pt x="1038" y="142"/>
                    </a:lnTo>
                    <a:lnTo>
                      <a:pt x="1014" y="144"/>
                    </a:lnTo>
                    <a:lnTo>
                      <a:pt x="1002" y="144"/>
                    </a:lnTo>
                    <a:lnTo>
                      <a:pt x="1000" y="142"/>
                    </a:lnTo>
                    <a:lnTo>
                      <a:pt x="1000" y="142"/>
                    </a:lnTo>
                    <a:lnTo>
                      <a:pt x="1006" y="138"/>
                    </a:lnTo>
                    <a:lnTo>
                      <a:pt x="1034" y="130"/>
                    </a:lnTo>
                    <a:lnTo>
                      <a:pt x="1072" y="122"/>
                    </a:lnTo>
                    <a:lnTo>
                      <a:pt x="1072" y="122"/>
                    </a:lnTo>
                    <a:lnTo>
                      <a:pt x="1118" y="112"/>
                    </a:lnTo>
                    <a:lnTo>
                      <a:pt x="1172" y="100"/>
                    </a:lnTo>
                    <a:lnTo>
                      <a:pt x="1198" y="92"/>
                    </a:lnTo>
                    <a:lnTo>
                      <a:pt x="1218" y="84"/>
                    </a:lnTo>
                    <a:lnTo>
                      <a:pt x="1232" y="76"/>
                    </a:lnTo>
                    <a:lnTo>
                      <a:pt x="1236" y="72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4"/>
                    </a:lnTo>
                    <a:lnTo>
                      <a:pt x="1234" y="62"/>
                    </a:lnTo>
                    <a:lnTo>
                      <a:pt x="1224" y="58"/>
                    </a:lnTo>
                    <a:lnTo>
                      <a:pt x="1210" y="58"/>
                    </a:lnTo>
                    <a:lnTo>
                      <a:pt x="1196" y="56"/>
                    </a:lnTo>
                    <a:lnTo>
                      <a:pt x="1182" y="56"/>
                    </a:lnTo>
                    <a:lnTo>
                      <a:pt x="1168" y="54"/>
                    </a:lnTo>
                    <a:lnTo>
                      <a:pt x="1160" y="50"/>
                    </a:lnTo>
                    <a:lnTo>
                      <a:pt x="1158" y="48"/>
                    </a:lnTo>
                    <a:lnTo>
                      <a:pt x="1156" y="44"/>
                    </a:lnTo>
                    <a:lnTo>
                      <a:pt x="1156" y="44"/>
                    </a:lnTo>
                    <a:lnTo>
                      <a:pt x="1156" y="40"/>
                    </a:lnTo>
                    <a:lnTo>
                      <a:pt x="1154" y="36"/>
                    </a:lnTo>
                    <a:lnTo>
                      <a:pt x="1146" y="30"/>
                    </a:lnTo>
                    <a:lnTo>
                      <a:pt x="1136" y="26"/>
                    </a:lnTo>
                    <a:lnTo>
                      <a:pt x="1122" y="24"/>
                    </a:lnTo>
                    <a:lnTo>
                      <a:pt x="1094" y="20"/>
                    </a:lnTo>
                    <a:lnTo>
                      <a:pt x="1078" y="20"/>
                    </a:lnTo>
                    <a:lnTo>
                      <a:pt x="1078" y="20"/>
                    </a:lnTo>
                    <a:lnTo>
                      <a:pt x="1062" y="22"/>
                    </a:lnTo>
                    <a:lnTo>
                      <a:pt x="1050" y="22"/>
                    </a:lnTo>
                    <a:lnTo>
                      <a:pt x="1038" y="22"/>
                    </a:lnTo>
                    <a:lnTo>
                      <a:pt x="1018" y="30"/>
                    </a:lnTo>
                    <a:lnTo>
                      <a:pt x="1018" y="30"/>
                    </a:lnTo>
                    <a:lnTo>
                      <a:pt x="1004" y="34"/>
                    </a:lnTo>
                    <a:lnTo>
                      <a:pt x="990" y="38"/>
                    </a:lnTo>
                    <a:lnTo>
                      <a:pt x="962" y="40"/>
                    </a:lnTo>
                    <a:lnTo>
                      <a:pt x="948" y="40"/>
                    </a:lnTo>
                    <a:lnTo>
                      <a:pt x="948" y="40"/>
                    </a:lnTo>
                    <a:lnTo>
                      <a:pt x="948" y="38"/>
                    </a:lnTo>
                    <a:lnTo>
                      <a:pt x="958" y="36"/>
                    </a:lnTo>
                    <a:lnTo>
                      <a:pt x="958" y="36"/>
                    </a:lnTo>
                    <a:lnTo>
                      <a:pt x="986" y="30"/>
                    </a:lnTo>
                    <a:lnTo>
                      <a:pt x="1004" y="24"/>
                    </a:lnTo>
                    <a:lnTo>
                      <a:pt x="1008" y="22"/>
                    </a:lnTo>
                    <a:lnTo>
                      <a:pt x="1008" y="20"/>
                    </a:lnTo>
                    <a:lnTo>
                      <a:pt x="1006" y="20"/>
                    </a:lnTo>
                    <a:lnTo>
                      <a:pt x="998" y="18"/>
                    </a:lnTo>
                    <a:lnTo>
                      <a:pt x="980" y="16"/>
                    </a:lnTo>
                    <a:lnTo>
                      <a:pt x="980" y="16"/>
                    </a:lnTo>
                    <a:lnTo>
                      <a:pt x="958" y="16"/>
                    </a:lnTo>
                    <a:lnTo>
                      <a:pt x="942" y="14"/>
                    </a:lnTo>
                    <a:lnTo>
                      <a:pt x="912" y="6"/>
                    </a:lnTo>
                    <a:lnTo>
                      <a:pt x="900" y="2"/>
                    </a:lnTo>
                    <a:lnTo>
                      <a:pt x="888" y="0"/>
                    </a:lnTo>
                    <a:lnTo>
                      <a:pt x="874" y="0"/>
                    </a:lnTo>
                    <a:lnTo>
                      <a:pt x="858" y="2"/>
                    </a:lnTo>
                    <a:lnTo>
                      <a:pt x="858" y="2"/>
                    </a:lnTo>
                    <a:lnTo>
                      <a:pt x="830" y="4"/>
                    </a:lnTo>
                    <a:lnTo>
                      <a:pt x="808" y="4"/>
                    </a:lnTo>
                    <a:lnTo>
                      <a:pt x="788" y="4"/>
                    </a:lnTo>
                    <a:lnTo>
                      <a:pt x="776" y="6"/>
                    </a:lnTo>
                    <a:lnTo>
                      <a:pt x="762" y="10"/>
                    </a:lnTo>
                    <a:lnTo>
                      <a:pt x="762" y="10"/>
                    </a:lnTo>
                    <a:lnTo>
                      <a:pt x="746" y="14"/>
                    </a:lnTo>
                    <a:lnTo>
                      <a:pt x="728" y="14"/>
                    </a:lnTo>
                    <a:lnTo>
                      <a:pt x="690" y="10"/>
                    </a:lnTo>
                    <a:lnTo>
                      <a:pt x="666" y="10"/>
                    </a:lnTo>
                    <a:lnTo>
                      <a:pt x="640" y="10"/>
                    </a:lnTo>
                    <a:lnTo>
                      <a:pt x="608" y="12"/>
                    </a:lnTo>
                    <a:lnTo>
                      <a:pt x="574" y="20"/>
                    </a:lnTo>
                    <a:lnTo>
                      <a:pt x="574" y="20"/>
                    </a:lnTo>
                    <a:lnTo>
                      <a:pt x="556" y="22"/>
                    </a:lnTo>
                    <a:lnTo>
                      <a:pt x="540" y="22"/>
                    </a:lnTo>
                    <a:lnTo>
                      <a:pt x="526" y="20"/>
                    </a:lnTo>
                    <a:lnTo>
                      <a:pt x="514" y="16"/>
                    </a:lnTo>
                    <a:lnTo>
                      <a:pt x="500" y="14"/>
                    </a:lnTo>
                    <a:lnTo>
                      <a:pt x="490" y="12"/>
                    </a:lnTo>
                    <a:lnTo>
                      <a:pt x="478" y="14"/>
                    </a:lnTo>
                    <a:lnTo>
                      <a:pt x="466" y="18"/>
                    </a:lnTo>
                    <a:lnTo>
                      <a:pt x="466" y="18"/>
                    </a:lnTo>
                    <a:lnTo>
                      <a:pt x="454" y="22"/>
                    </a:lnTo>
                    <a:lnTo>
                      <a:pt x="442" y="24"/>
                    </a:lnTo>
                    <a:lnTo>
                      <a:pt x="432" y="24"/>
                    </a:lnTo>
                    <a:lnTo>
                      <a:pt x="422" y="24"/>
                    </a:lnTo>
                    <a:lnTo>
                      <a:pt x="416" y="22"/>
                    </a:lnTo>
                    <a:lnTo>
                      <a:pt x="412" y="24"/>
                    </a:lnTo>
                    <a:lnTo>
                      <a:pt x="416" y="28"/>
                    </a:lnTo>
                    <a:lnTo>
                      <a:pt x="424" y="36"/>
                    </a:lnTo>
                    <a:lnTo>
                      <a:pt x="424" y="36"/>
                    </a:lnTo>
                    <a:lnTo>
                      <a:pt x="430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24" y="48"/>
                    </a:lnTo>
                    <a:lnTo>
                      <a:pt x="414" y="46"/>
                    </a:lnTo>
                    <a:lnTo>
                      <a:pt x="404" y="44"/>
                    </a:lnTo>
                    <a:lnTo>
                      <a:pt x="392" y="42"/>
                    </a:lnTo>
                    <a:lnTo>
                      <a:pt x="384" y="44"/>
                    </a:lnTo>
                    <a:lnTo>
                      <a:pt x="380" y="46"/>
                    </a:lnTo>
                    <a:lnTo>
                      <a:pt x="378" y="50"/>
                    </a:lnTo>
                    <a:lnTo>
                      <a:pt x="378" y="50"/>
                    </a:lnTo>
                    <a:lnTo>
                      <a:pt x="376" y="58"/>
                    </a:lnTo>
                    <a:lnTo>
                      <a:pt x="372" y="62"/>
                    </a:lnTo>
                    <a:lnTo>
                      <a:pt x="366" y="66"/>
                    </a:lnTo>
                    <a:lnTo>
                      <a:pt x="360" y="68"/>
                    </a:lnTo>
                    <a:lnTo>
                      <a:pt x="352" y="70"/>
                    </a:lnTo>
                    <a:lnTo>
                      <a:pt x="340" y="70"/>
                    </a:lnTo>
                    <a:lnTo>
                      <a:pt x="312" y="68"/>
                    </a:lnTo>
                    <a:lnTo>
                      <a:pt x="312" y="68"/>
                    </a:lnTo>
                    <a:lnTo>
                      <a:pt x="300" y="66"/>
                    </a:lnTo>
                    <a:lnTo>
                      <a:pt x="292" y="64"/>
                    </a:lnTo>
                    <a:lnTo>
                      <a:pt x="290" y="60"/>
                    </a:lnTo>
                    <a:lnTo>
                      <a:pt x="290" y="58"/>
                    </a:lnTo>
                    <a:lnTo>
                      <a:pt x="290" y="56"/>
                    </a:lnTo>
                    <a:lnTo>
                      <a:pt x="288" y="54"/>
                    </a:lnTo>
                    <a:lnTo>
                      <a:pt x="280" y="52"/>
                    </a:lnTo>
                    <a:lnTo>
                      <a:pt x="264" y="52"/>
                    </a:lnTo>
                    <a:lnTo>
                      <a:pt x="264" y="52"/>
                    </a:lnTo>
                    <a:lnTo>
                      <a:pt x="250" y="52"/>
                    </a:lnTo>
                    <a:lnTo>
                      <a:pt x="244" y="52"/>
                    </a:lnTo>
                    <a:lnTo>
                      <a:pt x="244" y="56"/>
                    </a:lnTo>
                    <a:lnTo>
                      <a:pt x="246" y="60"/>
                    </a:lnTo>
                    <a:lnTo>
                      <a:pt x="248" y="64"/>
                    </a:lnTo>
                    <a:lnTo>
                      <a:pt x="248" y="66"/>
                    </a:lnTo>
                    <a:lnTo>
                      <a:pt x="248" y="68"/>
                    </a:lnTo>
                    <a:lnTo>
                      <a:pt x="240" y="72"/>
                    </a:lnTo>
                    <a:lnTo>
                      <a:pt x="224" y="76"/>
                    </a:lnTo>
                    <a:lnTo>
                      <a:pt x="224" y="76"/>
                    </a:lnTo>
                    <a:lnTo>
                      <a:pt x="208" y="78"/>
                    </a:lnTo>
                    <a:lnTo>
                      <a:pt x="206" y="78"/>
                    </a:lnTo>
                    <a:lnTo>
                      <a:pt x="206" y="80"/>
                    </a:lnTo>
                    <a:lnTo>
                      <a:pt x="212" y="82"/>
                    </a:lnTo>
                    <a:lnTo>
                      <a:pt x="224" y="86"/>
                    </a:lnTo>
                    <a:lnTo>
                      <a:pt x="248" y="92"/>
                    </a:lnTo>
                    <a:lnTo>
                      <a:pt x="254" y="94"/>
                    </a:lnTo>
                    <a:lnTo>
                      <a:pt x="252" y="96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38" y="98"/>
                    </a:lnTo>
                    <a:lnTo>
                      <a:pt x="228" y="98"/>
                    </a:lnTo>
                    <a:lnTo>
                      <a:pt x="206" y="92"/>
                    </a:lnTo>
                    <a:lnTo>
                      <a:pt x="194" y="90"/>
                    </a:lnTo>
                    <a:lnTo>
                      <a:pt x="180" y="88"/>
                    </a:lnTo>
                    <a:lnTo>
                      <a:pt x="166" y="86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30" y="92"/>
                    </a:lnTo>
                    <a:lnTo>
                      <a:pt x="120" y="94"/>
                    </a:lnTo>
                    <a:lnTo>
                      <a:pt x="112" y="98"/>
                    </a:lnTo>
                    <a:lnTo>
                      <a:pt x="108" y="102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2" y="108"/>
                    </a:lnTo>
                    <a:lnTo>
                      <a:pt x="80" y="106"/>
                    </a:lnTo>
                    <a:lnTo>
                      <a:pt x="80" y="106"/>
                    </a:lnTo>
                    <a:lnTo>
                      <a:pt x="66" y="104"/>
                    </a:lnTo>
                    <a:lnTo>
                      <a:pt x="50" y="104"/>
                    </a:lnTo>
                    <a:lnTo>
                      <a:pt x="36" y="108"/>
                    </a:lnTo>
                    <a:lnTo>
                      <a:pt x="22" y="112"/>
                    </a:lnTo>
                    <a:lnTo>
                      <a:pt x="12" y="118"/>
                    </a:lnTo>
                    <a:lnTo>
                      <a:pt x="4" y="124"/>
                    </a:lnTo>
                    <a:lnTo>
                      <a:pt x="0" y="130"/>
                    </a:lnTo>
                    <a:lnTo>
                      <a:pt x="2" y="134"/>
                    </a:lnTo>
                    <a:lnTo>
                      <a:pt x="4" y="138"/>
                    </a:lnTo>
                    <a:lnTo>
                      <a:pt x="4" y="138"/>
                    </a:lnTo>
                    <a:lnTo>
                      <a:pt x="8" y="142"/>
                    </a:lnTo>
                    <a:lnTo>
                      <a:pt x="12" y="144"/>
                    </a:lnTo>
                    <a:lnTo>
                      <a:pt x="16" y="144"/>
                    </a:lnTo>
                    <a:lnTo>
                      <a:pt x="22" y="144"/>
                    </a:lnTo>
                    <a:lnTo>
                      <a:pt x="32" y="144"/>
                    </a:lnTo>
                    <a:lnTo>
                      <a:pt x="36" y="144"/>
                    </a:lnTo>
                    <a:lnTo>
                      <a:pt x="44" y="148"/>
                    </a:lnTo>
                    <a:lnTo>
                      <a:pt x="44" y="14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2" name="Freeform 6107">
                <a:extLst>
                  <a:ext uri="{FF2B5EF4-FFF2-40B4-BE49-F238E27FC236}">
                    <a16:creationId xmlns:a16="http://schemas.microsoft.com/office/drawing/2014/main" id="{7386A4EB-BDF4-4980-A5F8-1F37EF5ED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530" y="1211263"/>
                <a:ext cx="121920" cy="48260"/>
              </a:xfrm>
              <a:custGeom>
                <a:avLst/>
                <a:gdLst/>
                <a:ahLst/>
                <a:cxnLst>
                  <a:cxn ang="0">
                    <a:pos x="2" y="16"/>
                  </a:cxn>
                  <a:cxn ang="0">
                    <a:pos x="2" y="16"/>
                  </a:cxn>
                  <a:cxn ang="0">
                    <a:pos x="0" y="24"/>
                  </a:cxn>
                  <a:cxn ang="0">
                    <a:pos x="2" y="30"/>
                  </a:cxn>
                  <a:cxn ang="0">
                    <a:pos x="6" y="34"/>
                  </a:cxn>
                  <a:cxn ang="0">
                    <a:pos x="18" y="38"/>
                  </a:cxn>
                  <a:cxn ang="0">
                    <a:pos x="18" y="38"/>
                  </a:cxn>
                  <a:cxn ang="0">
                    <a:pos x="22" y="42"/>
                  </a:cxn>
                  <a:cxn ang="0">
                    <a:pos x="26" y="46"/>
                  </a:cxn>
                  <a:cxn ang="0">
                    <a:pos x="26" y="52"/>
                  </a:cxn>
                  <a:cxn ang="0">
                    <a:pos x="28" y="56"/>
                  </a:cxn>
                  <a:cxn ang="0">
                    <a:pos x="30" y="62"/>
                  </a:cxn>
                  <a:cxn ang="0">
                    <a:pos x="36" y="66"/>
                  </a:cxn>
                  <a:cxn ang="0">
                    <a:pos x="46" y="72"/>
                  </a:cxn>
                  <a:cxn ang="0">
                    <a:pos x="46" y="72"/>
                  </a:cxn>
                  <a:cxn ang="0">
                    <a:pos x="56" y="76"/>
                  </a:cxn>
                  <a:cxn ang="0">
                    <a:pos x="66" y="76"/>
                  </a:cxn>
                  <a:cxn ang="0">
                    <a:pos x="72" y="76"/>
                  </a:cxn>
                  <a:cxn ang="0">
                    <a:pos x="80" y="74"/>
                  </a:cxn>
                  <a:cxn ang="0">
                    <a:pos x="94" y="68"/>
                  </a:cxn>
                  <a:cxn ang="0">
                    <a:pos x="104" y="66"/>
                  </a:cxn>
                  <a:cxn ang="0">
                    <a:pos x="118" y="68"/>
                  </a:cxn>
                  <a:cxn ang="0">
                    <a:pos x="118" y="68"/>
                  </a:cxn>
                  <a:cxn ang="0">
                    <a:pos x="148" y="70"/>
                  </a:cxn>
                  <a:cxn ang="0">
                    <a:pos x="176" y="72"/>
                  </a:cxn>
                  <a:cxn ang="0">
                    <a:pos x="184" y="70"/>
                  </a:cxn>
                  <a:cxn ang="0">
                    <a:pos x="192" y="68"/>
                  </a:cxn>
                  <a:cxn ang="0">
                    <a:pos x="192" y="66"/>
                  </a:cxn>
                  <a:cxn ang="0">
                    <a:pos x="192" y="62"/>
                  </a:cxn>
                  <a:cxn ang="0">
                    <a:pos x="188" y="58"/>
                  </a:cxn>
                  <a:cxn ang="0">
                    <a:pos x="188" y="58"/>
                  </a:cxn>
                  <a:cxn ang="0">
                    <a:pos x="174" y="42"/>
                  </a:cxn>
                  <a:cxn ang="0">
                    <a:pos x="166" y="34"/>
                  </a:cxn>
                  <a:cxn ang="0">
                    <a:pos x="156" y="26"/>
                  </a:cxn>
                  <a:cxn ang="0">
                    <a:pos x="144" y="18"/>
                  </a:cxn>
                  <a:cxn ang="0">
                    <a:pos x="130" y="12"/>
                  </a:cxn>
                  <a:cxn ang="0">
                    <a:pos x="114" y="10"/>
                  </a:cxn>
                  <a:cxn ang="0">
                    <a:pos x="96" y="10"/>
                  </a:cxn>
                  <a:cxn ang="0">
                    <a:pos x="96" y="10"/>
                  </a:cxn>
                  <a:cxn ang="0">
                    <a:pos x="76" y="8"/>
                  </a:cxn>
                  <a:cxn ang="0">
                    <a:pos x="58" y="6"/>
                  </a:cxn>
                  <a:cxn ang="0">
                    <a:pos x="30" y="2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8" y="4"/>
                  </a:cxn>
                  <a:cxn ang="0">
                    <a:pos x="4" y="6"/>
                  </a:cxn>
                  <a:cxn ang="0">
                    <a:pos x="2" y="16"/>
                  </a:cxn>
                  <a:cxn ang="0">
                    <a:pos x="2" y="16"/>
                  </a:cxn>
                </a:cxnLst>
                <a:rect l="0" t="0" r="r" b="b"/>
                <a:pathLst>
                  <a:path w="192" h="76">
                    <a:moveTo>
                      <a:pt x="2" y="16"/>
                    </a:moveTo>
                    <a:lnTo>
                      <a:pt x="2" y="16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22" y="42"/>
                    </a:lnTo>
                    <a:lnTo>
                      <a:pt x="26" y="46"/>
                    </a:lnTo>
                    <a:lnTo>
                      <a:pt x="26" y="52"/>
                    </a:lnTo>
                    <a:lnTo>
                      <a:pt x="28" y="56"/>
                    </a:lnTo>
                    <a:lnTo>
                      <a:pt x="30" y="62"/>
                    </a:lnTo>
                    <a:lnTo>
                      <a:pt x="36" y="6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56" y="76"/>
                    </a:lnTo>
                    <a:lnTo>
                      <a:pt x="66" y="76"/>
                    </a:lnTo>
                    <a:lnTo>
                      <a:pt x="72" y="76"/>
                    </a:lnTo>
                    <a:lnTo>
                      <a:pt x="80" y="74"/>
                    </a:lnTo>
                    <a:lnTo>
                      <a:pt x="94" y="68"/>
                    </a:lnTo>
                    <a:lnTo>
                      <a:pt x="104" y="66"/>
                    </a:lnTo>
                    <a:lnTo>
                      <a:pt x="118" y="68"/>
                    </a:lnTo>
                    <a:lnTo>
                      <a:pt x="118" y="68"/>
                    </a:lnTo>
                    <a:lnTo>
                      <a:pt x="148" y="70"/>
                    </a:lnTo>
                    <a:lnTo>
                      <a:pt x="176" y="72"/>
                    </a:lnTo>
                    <a:lnTo>
                      <a:pt x="184" y="70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2" y="62"/>
                    </a:lnTo>
                    <a:lnTo>
                      <a:pt x="188" y="58"/>
                    </a:lnTo>
                    <a:lnTo>
                      <a:pt x="188" y="58"/>
                    </a:lnTo>
                    <a:lnTo>
                      <a:pt x="174" y="42"/>
                    </a:lnTo>
                    <a:lnTo>
                      <a:pt x="166" y="34"/>
                    </a:lnTo>
                    <a:lnTo>
                      <a:pt x="156" y="26"/>
                    </a:lnTo>
                    <a:lnTo>
                      <a:pt x="144" y="18"/>
                    </a:lnTo>
                    <a:lnTo>
                      <a:pt x="130" y="12"/>
                    </a:lnTo>
                    <a:lnTo>
                      <a:pt x="114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76" y="8"/>
                    </a:lnTo>
                    <a:lnTo>
                      <a:pt x="58" y="6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3" name="Freeform 6108">
                <a:extLst>
                  <a:ext uri="{FF2B5EF4-FFF2-40B4-BE49-F238E27FC236}">
                    <a16:creationId xmlns:a16="http://schemas.microsoft.com/office/drawing/2014/main" id="{575D1817-C39A-4014-82AE-4C23C89EE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760" y="1103313"/>
                <a:ext cx="29210" cy="11430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8" y="18"/>
                  </a:cxn>
                  <a:cxn ang="0">
                    <a:pos x="14" y="18"/>
                  </a:cxn>
                  <a:cxn ang="0">
                    <a:pos x="30" y="12"/>
                  </a:cxn>
                  <a:cxn ang="0">
                    <a:pos x="42" y="4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2" y="2"/>
                  </a:cxn>
                  <a:cxn ang="0">
                    <a:pos x="16" y="6"/>
                  </a:cxn>
                  <a:cxn ang="0">
                    <a:pos x="2" y="14"/>
                  </a:cxn>
                  <a:cxn ang="0">
                    <a:pos x="0" y="16"/>
                  </a:cxn>
                  <a:cxn ang="0">
                    <a:pos x="2" y="18"/>
                  </a:cxn>
                  <a:cxn ang="0">
                    <a:pos x="2" y="18"/>
                  </a:cxn>
                </a:cxnLst>
                <a:rect l="0" t="0" r="r" b="b"/>
                <a:pathLst>
                  <a:path w="46" h="18">
                    <a:moveTo>
                      <a:pt x="2" y="18"/>
                    </a:moveTo>
                    <a:lnTo>
                      <a:pt x="2" y="18"/>
                    </a:lnTo>
                    <a:lnTo>
                      <a:pt x="8" y="18"/>
                    </a:lnTo>
                    <a:lnTo>
                      <a:pt x="14" y="18"/>
                    </a:lnTo>
                    <a:lnTo>
                      <a:pt x="30" y="12"/>
                    </a:lnTo>
                    <a:lnTo>
                      <a:pt x="42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2" y="2"/>
                    </a:lnTo>
                    <a:lnTo>
                      <a:pt x="16" y="6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4" name="Freeform 6109">
                <a:extLst>
                  <a:ext uri="{FF2B5EF4-FFF2-40B4-BE49-F238E27FC236}">
                    <a16:creationId xmlns:a16="http://schemas.microsoft.com/office/drawing/2014/main" id="{03D51389-DE69-4B46-881B-26E855DD1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530" y="1190943"/>
                <a:ext cx="138430" cy="102870"/>
              </a:xfrm>
              <a:custGeom>
                <a:avLst/>
                <a:gdLst/>
                <a:ahLst/>
                <a:cxnLst>
                  <a:cxn ang="0">
                    <a:pos x="166" y="92"/>
                  </a:cxn>
                  <a:cxn ang="0">
                    <a:pos x="186" y="66"/>
                  </a:cxn>
                  <a:cxn ang="0">
                    <a:pos x="216" y="36"/>
                  </a:cxn>
                  <a:cxn ang="0">
                    <a:pos x="218" y="28"/>
                  </a:cxn>
                  <a:cxn ang="0">
                    <a:pos x="216" y="22"/>
                  </a:cxn>
                  <a:cxn ang="0">
                    <a:pos x="204" y="16"/>
                  </a:cxn>
                  <a:cxn ang="0">
                    <a:pos x="190" y="12"/>
                  </a:cxn>
                  <a:cxn ang="0">
                    <a:pos x="172" y="12"/>
                  </a:cxn>
                  <a:cxn ang="0">
                    <a:pos x="156" y="16"/>
                  </a:cxn>
                  <a:cxn ang="0">
                    <a:pos x="140" y="12"/>
                  </a:cxn>
                  <a:cxn ang="0">
                    <a:pos x="122" y="4"/>
                  </a:cxn>
                  <a:cxn ang="0">
                    <a:pos x="106" y="0"/>
                  </a:cxn>
                  <a:cxn ang="0">
                    <a:pos x="84" y="0"/>
                  </a:cxn>
                  <a:cxn ang="0">
                    <a:pos x="48" y="6"/>
                  </a:cxn>
                  <a:cxn ang="0">
                    <a:pos x="20" y="16"/>
                  </a:cxn>
                  <a:cxn ang="0">
                    <a:pos x="16" y="24"/>
                  </a:cxn>
                  <a:cxn ang="0">
                    <a:pos x="22" y="30"/>
                  </a:cxn>
                  <a:cxn ang="0">
                    <a:pos x="18" y="32"/>
                  </a:cxn>
                  <a:cxn ang="0">
                    <a:pos x="6" y="32"/>
                  </a:cxn>
                  <a:cxn ang="0">
                    <a:pos x="0" y="48"/>
                  </a:cxn>
                  <a:cxn ang="0">
                    <a:pos x="0" y="74"/>
                  </a:cxn>
                  <a:cxn ang="0">
                    <a:pos x="2" y="98"/>
                  </a:cxn>
                  <a:cxn ang="0">
                    <a:pos x="10" y="114"/>
                  </a:cxn>
                  <a:cxn ang="0">
                    <a:pos x="20" y="134"/>
                  </a:cxn>
                  <a:cxn ang="0">
                    <a:pos x="20" y="142"/>
                  </a:cxn>
                  <a:cxn ang="0">
                    <a:pos x="22" y="154"/>
                  </a:cxn>
                  <a:cxn ang="0">
                    <a:pos x="30" y="156"/>
                  </a:cxn>
                  <a:cxn ang="0">
                    <a:pos x="54" y="156"/>
                  </a:cxn>
                  <a:cxn ang="0">
                    <a:pos x="62" y="160"/>
                  </a:cxn>
                  <a:cxn ang="0">
                    <a:pos x="70" y="160"/>
                  </a:cxn>
                  <a:cxn ang="0">
                    <a:pos x="76" y="146"/>
                  </a:cxn>
                  <a:cxn ang="0">
                    <a:pos x="82" y="138"/>
                  </a:cxn>
                  <a:cxn ang="0">
                    <a:pos x="90" y="132"/>
                  </a:cxn>
                  <a:cxn ang="0">
                    <a:pos x="90" y="122"/>
                  </a:cxn>
                  <a:cxn ang="0">
                    <a:pos x="86" y="114"/>
                  </a:cxn>
                  <a:cxn ang="0">
                    <a:pos x="84" y="106"/>
                  </a:cxn>
                  <a:cxn ang="0">
                    <a:pos x="88" y="104"/>
                  </a:cxn>
                  <a:cxn ang="0">
                    <a:pos x="112" y="106"/>
                  </a:cxn>
                  <a:cxn ang="0">
                    <a:pos x="142" y="106"/>
                  </a:cxn>
                  <a:cxn ang="0">
                    <a:pos x="156" y="102"/>
                  </a:cxn>
                  <a:cxn ang="0">
                    <a:pos x="166" y="92"/>
                  </a:cxn>
                </a:cxnLst>
                <a:rect l="0" t="0" r="r" b="b"/>
                <a:pathLst>
                  <a:path w="218" h="162">
                    <a:moveTo>
                      <a:pt x="166" y="92"/>
                    </a:moveTo>
                    <a:lnTo>
                      <a:pt x="166" y="92"/>
                    </a:lnTo>
                    <a:lnTo>
                      <a:pt x="176" y="80"/>
                    </a:lnTo>
                    <a:lnTo>
                      <a:pt x="186" y="66"/>
                    </a:lnTo>
                    <a:lnTo>
                      <a:pt x="208" y="46"/>
                    </a:lnTo>
                    <a:lnTo>
                      <a:pt x="216" y="36"/>
                    </a:lnTo>
                    <a:lnTo>
                      <a:pt x="218" y="32"/>
                    </a:lnTo>
                    <a:lnTo>
                      <a:pt x="218" y="28"/>
                    </a:lnTo>
                    <a:lnTo>
                      <a:pt x="218" y="24"/>
                    </a:lnTo>
                    <a:lnTo>
                      <a:pt x="216" y="22"/>
                    </a:lnTo>
                    <a:lnTo>
                      <a:pt x="210" y="18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190" y="12"/>
                    </a:lnTo>
                    <a:lnTo>
                      <a:pt x="180" y="12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16"/>
                    </a:lnTo>
                    <a:lnTo>
                      <a:pt x="148" y="16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22" y="4"/>
                    </a:lnTo>
                    <a:lnTo>
                      <a:pt x="114" y="2"/>
                    </a:lnTo>
                    <a:lnTo>
                      <a:pt x="106" y="0"/>
                    </a:lnTo>
                    <a:lnTo>
                      <a:pt x="96" y="0"/>
                    </a:lnTo>
                    <a:lnTo>
                      <a:pt x="84" y="0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30" y="10"/>
                    </a:lnTo>
                    <a:lnTo>
                      <a:pt x="20" y="16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4" y="36"/>
                    </a:lnTo>
                    <a:lnTo>
                      <a:pt x="0" y="4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8"/>
                    </a:lnTo>
                    <a:lnTo>
                      <a:pt x="2" y="98"/>
                    </a:lnTo>
                    <a:lnTo>
                      <a:pt x="6" y="108"/>
                    </a:lnTo>
                    <a:lnTo>
                      <a:pt x="10" y="114"/>
                    </a:lnTo>
                    <a:lnTo>
                      <a:pt x="18" y="126"/>
                    </a:lnTo>
                    <a:lnTo>
                      <a:pt x="20" y="134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0" y="150"/>
                    </a:lnTo>
                    <a:lnTo>
                      <a:pt x="22" y="154"/>
                    </a:lnTo>
                    <a:lnTo>
                      <a:pt x="26" y="156"/>
                    </a:lnTo>
                    <a:lnTo>
                      <a:pt x="30" y="156"/>
                    </a:lnTo>
                    <a:lnTo>
                      <a:pt x="46" y="156"/>
                    </a:lnTo>
                    <a:lnTo>
                      <a:pt x="54" y="156"/>
                    </a:lnTo>
                    <a:lnTo>
                      <a:pt x="62" y="160"/>
                    </a:lnTo>
                    <a:lnTo>
                      <a:pt x="62" y="160"/>
                    </a:lnTo>
                    <a:lnTo>
                      <a:pt x="68" y="162"/>
                    </a:lnTo>
                    <a:lnTo>
                      <a:pt x="70" y="160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78" y="140"/>
                    </a:lnTo>
                    <a:lnTo>
                      <a:pt x="82" y="138"/>
                    </a:lnTo>
                    <a:lnTo>
                      <a:pt x="88" y="134"/>
                    </a:lnTo>
                    <a:lnTo>
                      <a:pt x="90" y="132"/>
                    </a:lnTo>
                    <a:lnTo>
                      <a:pt x="90" y="128"/>
                    </a:lnTo>
                    <a:lnTo>
                      <a:pt x="90" y="122"/>
                    </a:lnTo>
                    <a:lnTo>
                      <a:pt x="86" y="114"/>
                    </a:lnTo>
                    <a:lnTo>
                      <a:pt x="86" y="114"/>
                    </a:lnTo>
                    <a:lnTo>
                      <a:pt x="84" y="110"/>
                    </a:lnTo>
                    <a:lnTo>
                      <a:pt x="84" y="106"/>
                    </a:lnTo>
                    <a:lnTo>
                      <a:pt x="86" y="104"/>
                    </a:lnTo>
                    <a:lnTo>
                      <a:pt x="88" y="104"/>
                    </a:lnTo>
                    <a:lnTo>
                      <a:pt x="98" y="104"/>
                    </a:lnTo>
                    <a:lnTo>
                      <a:pt x="112" y="106"/>
                    </a:lnTo>
                    <a:lnTo>
                      <a:pt x="128" y="108"/>
                    </a:lnTo>
                    <a:lnTo>
                      <a:pt x="142" y="106"/>
                    </a:lnTo>
                    <a:lnTo>
                      <a:pt x="150" y="106"/>
                    </a:lnTo>
                    <a:lnTo>
                      <a:pt x="156" y="102"/>
                    </a:lnTo>
                    <a:lnTo>
                      <a:pt x="162" y="98"/>
                    </a:lnTo>
                    <a:lnTo>
                      <a:pt x="166" y="92"/>
                    </a:lnTo>
                    <a:lnTo>
                      <a:pt x="166" y="9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5" name="Freeform 6110">
                <a:extLst>
                  <a:ext uri="{FF2B5EF4-FFF2-40B4-BE49-F238E27FC236}">
                    <a16:creationId xmlns:a16="http://schemas.microsoft.com/office/drawing/2014/main" id="{A3091D39-4827-4477-AC9E-2EF92DDFD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970" y="1573213"/>
                <a:ext cx="176530" cy="121920"/>
              </a:xfrm>
              <a:custGeom>
                <a:avLst/>
                <a:gdLst/>
                <a:ahLst/>
                <a:cxnLst>
                  <a:cxn ang="0">
                    <a:pos x="272" y="132"/>
                  </a:cxn>
                  <a:cxn ang="0">
                    <a:pos x="258" y="122"/>
                  </a:cxn>
                  <a:cxn ang="0">
                    <a:pos x="250" y="126"/>
                  </a:cxn>
                  <a:cxn ang="0">
                    <a:pos x="236" y="124"/>
                  </a:cxn>
                  <a:cxn ang="0">
                    <a:pos x="228" y="120"/>
                  </a:cxn>
                  <a:cxn ang="0">
                    <a:pos x="220" y="102"/>
                  </a:cxn>
                  <a:cxn ang="0">
                    <a:pos x="212" y="88"/>
                  </a:cxn>
                  <a:cxn ang="0">
                    <a:pos x="192" y="78"/>
                  </a:cxn>
                  <a:cxn ang="0">
                    <a:pos x="178" y="72"/>
                  </a:cxn>
                  <a:cxn ang="0">
                    <a:pos x="140" y="46"/>
                  </a:cxn>
                  <a:cxn ang="0">
                    <a:pos x="122" y="34"/>
                  </a:cxn>
                  <a:cxn ang="0">
                    <a:pos x="110" y="34"/>
                  </a:cxn>
                  <a:cxn ang="0">
                    <a:pos x="106" y="36"/>
                  </a:cxn>
                  <a:cxn ang="0">
                    <a:pos x="100" y="40"/>
                  </a:cxn>
                  <a:cxn ang="0">
                    <a:pos x="96" y="38"/>
                  </a:cxn>
                  <a:cxn ang="0">
                    <a:pos x="86" y="24"/>
                  </a:cxn>
                  <a:cxn ang="0">
                    <a:pos x="76" y="8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54" y="6"/>
                  </a:cxn>
                  <a:cxn ang="0">
                    <a:pos x="42" y="26"/>
                  </a:cxn>
                  <a:cxn ang="0">
                    <a:pos x="36" y="58"/>
                  </a:cxn>
                  <a:cxn ang="0">
                    <a:pos x="34" y="90"/>
                  </a:cxn>
                  <a:cxn ang="0">
                    <a:pos x="38" y="106"/>
                  </a:cxn>
                  <a:cxn ang="0">
                    <a:pos x="38" y="116"/>
                  </a:cxn>
                  <a:cxn ang="0">
                    <a:pos x="34" y="124"/>
                  </a:cxn>
                  <a:cxn ang="0">
                    <a:pos x="18" y="134"/>
                  </a:cxn>
                  <a:cxn ang="0">
                    <a:pos x="4" y="142"/>
                  </a:cxn>
                  <a:cxn ang="0">
                    <a:pos x="0" y="150"/>
                  </a:cxn>
                  <a:cxn ang="0">
                    <a:pos x="4" y="158"/>
                  </a:cxn>
                  <a:cxn ang="0">
                    <a:pos x="4" y="160"/>
                  </a:cxn>
                  <a:cxn ang="0">
                    <a:pos x="16" y="162"/>
                  </a:cxn>
                  <a:cxn ang="0">
                    <a:pos x="50" y="156"/>
                  </a:cxn>
                  <a:cxn ang="0">
                    <a:pos x="64" y="156"/>
                  </a:cxn>
                  <a:cxn ang="0">
                    <a:pos x="66" y="162"/>
                  </a:cxn>
                  <a:cxn ang="0">
                    <a:pos x="66" y="166"/>
                  </a:cxn>
                  <a:cxn ang="0">
                    <a:pos x="70" y="182"/>
                  </a:cxn>
                  <a:cxn ang="0">
                    <a:pos x="82" y="190"/>
                  </a:cxn>
                  <a:cxn ang="0">
                    <a:pos x="96" y="190"/>
                  </a:cxn>
                  <a:cxn ang="0">
                    <a:pos x="110" y="176"/>
                  </a:cxn>
                  <a:cxn ang="0">
                    <a:pos x="114" y="166"/>
                  </a:cxn>
                  <a:cxn ang="0">
                    <a:pos x="124" y="160"/>
                  </a:cxn>
                  <a:cxn ang="0">
                    <a:pos x="134" y="158"/>
                  </a:cxn>
                  <a:cxn ang="0">
                    <a:pos x="142" y="150"/>
                  </a:cxn>
                  <a:cxn ang="0">
                    <a:pos x="144" y="142"/>
                  </a:cxn>
                  <a:cxn ang="0">
                    <a:pos x="154" y="128"/>
                  </a:cxn>
                  <a:cxn ang="0">
                    <a:pos x="170" y="124"/>
                  </a:cxn>
                  <a:cxn ang="0">
                    <a:pos x="184" y="130"/>
                  </a:cxn>
                  <a:cxn ang="0">
                    <a:pos x="192" y="142"/>
                  </a:cxn>
                  <a:cxn ang="0">
                    <a:pos x="194" y="148"/>
                  </a:cxn>
                  <a:cxn ang="0">
                    <a:pos x="198" y="154"/>
                  </a:cxn>
                  <a:cxn ang="0">
                    <a:pos x="214" y="156"/>
                  </a:cxn>
                  <a:cxn ang="0">
                    <a:pos x="232" y="160"/>
                  </a:cxn>
                  <a:cxn ang="0">
                    <a:pos x="254" y="162"/>
                  </a:cxn>
                  <a:cxn ang="0">
                    <a:pos x="272" y="158"/>
                  </a:cxn>
                  <a:cxn ang="0">
                    <a:pos x="278" y="148"/>
                  </a:cxn>
                  <a:cxn ang="0">
                    <a:pos x="272" y="132"/>
                  </a:cxn>
                </a:cxnLst>
                <a:rect l="0" t="0" r="r" b="b"/>
                <a:pathLst>
                  <a:path w="278" h="192">
                    <a:moveTo>
                      <a:pt x="272" y="132"/>
                    </a:moveTo>
                    <a:lnTo>
                      <a:pt x="272" y="132"/>
                    </a:lnTo>
                    <a:lnTo>
                      <a:pt x="262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0" y="126"/>
                    </a:lnTo>
                    <a:lnTo>
                      <a:pt x="244" y="126"/>
                    </a:lnTo>
                    <a:lnTo>
                      <a:pt x="236" y="124"/>
                    </a:lnTo>
                    <a:lnTo>
                      <a:pt x="236" y="124"/>
                    </a:lnTo>
                    <a:lnTo>
                      <a:pt x="228" y="120"/>
                    </a:lnTo>
                    <a:lnTo>
                      <a:pt x="224" y="114"/>
                    </a:lnTo>
                    <a:lnTo>
                      <a:pt x="220" y="102"/>
                    </a:lnTo>
                    <a:lnTo>
                      <a:pt x="218" y="96"/>
                    </a:lnTo>
                    <a:lnTo>
                      <a:pt x="212" y="88"/>
                    </a:lnTo>
                    <a:lnTo>
                      <a:pt x="204" y="82"/>
                    </a:lnTo>
                    <a:lnTo>
                      <a:pt x="192" y="78"/>
                    </a:lnTo>
                    <a:lnTo>
                      <a:pt x="192" y="78"/>
                    </a:lnTo>
                    <a:lnTo>
                      <a:pt x="178" y="72"/>
                    </a:lnTo>
                    <a:lnTo>
                      <a:pt x="164" y="64"/>
                    </a:lnTo>
                    <a:lnTo>
                      <a:pt x="140" y="46"/>
                    </a:lnTo>
                    <a:lnTo>
                      <a:pt x="130" y="38"/>
                    </a:lnTo>
                    <a:lnTo>
                      <a:pt x="122" y="34"/>
                    </a:lnTo>
                    <a:lnTo>
                      <a:pt x="114" y="32"/>
                    </a:lnTo>
                    <a:lnTo>
                      <a:pt x="110" y="34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104" y="38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6" y="38"/>
                    </a:lnTo>
                    <a:lnTo>
                      <a:pt x="90" y="32"/>
                    </a:lnTo>
                    <a:lnTo>
                      <a:pt x="86" y="24"/>
                    </a:lnTo>
                    <a:lnTo>
                      <a:pt x="82" y="14"/>
                    </a:lnTo>
                    <a:lnTo>
                      <a:pt x="76" y="8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58" y="2"/>
                    </a:lnTo>
                    <a:lnTo>
                      <a:pt x="54" y="6"/>
                    </a:lnTo>
                    <a:lnTo>
                      <a:pt x="48" y="14"/>
                    </a:lnTo>
                    <a:lnTo>
                      <a:pt x="42" y="26"/>
                    </a:lnTo>
                    <a:lnTo>
                      <a:pt x="38" y="42"/>
                    </a:lnTo>
                    <a:lnTo>
                      <a:pt x="36" y="58"/>
                    </a:lnTo>
                    <a:lnTo>
                      <a:pt x="34" y="74"/>
                    </a:lnTo>
                    <a:lnTo>
                      <a:pt x="34" y="90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8" y="112"/>
                    </a:lnTo>
                    <a:lnTo>
                      <a:pt x="38" y="116"/>
                    </a:lnTo>
                    <a:lnTo>
                      <a:pt x="36" y="122"/>
                    </a:lnTo>
                    <a:lnTo>
                      <a:pt x="34" y="124"/>
                    </a:lnTo>
                    <a:lnTo>
                      <a:pt x="26" y="130"/>
                    </a:lnTo>
                    <a:lnTo>
                      <a:pt x="18" y="134"/>
                    </a:lnTo>
                    <a:lnTo>
                      <a:pt x="10" y="138"/>
                    </a:lnTo>
                    <a:lnTo>
                      <a:pt x="4" y="142"/>
                    </a:lnTo>
                    <a:lnTo>
                      <a:pt x="2" y="146"/>
                    </a:lnTo>
                    <a:lnTo>
                      <a:pt x="0" y="150"/>
                    </a:lnTo>
                    <a:lnTo>
                      <a:pt x="2" y="154"/>
                    </a:lnTo>
                    <a:lnTo>
                      <a:pt x="4" y="158"/>
                    </a:lnTo>
                    <a:lnTo>
                      <a:pt x="4" y="158"/>
                    </a:lnTo>
                    <a:lnTo>
                      <a:pt x="4" y="160"/>
                    </a:lnTo>
                    <a:lnTo>
                      <a:pt x="8" y="162"/>
                    </a:lnTo>
                    <a:lnTo>
                      <a:pt x="16" y="162"/>
                    </a:lnTo>
                    <a:lnTo>
                      <a:pt x="38" y="158"/>
                    </a:lnTo>
                    <a:lnTo>
                      <a:pt x="50" y="156"/>
                    </a:lnTo>
                    <a:lnTo>
                      <a:pt x="60" y="156"/>
                    </a:lnTo>
                    <a:lnTo>
                      <a:pt x="64" y="156"/>
                    </a:lnTo>
                    <a:lnTo>
                      <a:pt x="66" y="158"/>
                    </a:lnTo>
                    <a:lnTo>
                      <a:pt x="66" y="162"/>
                    </a:lnTo>
                    <a:lnTo>
                      <a:pt x="66" y="166"/>
                    </a:lnTo>
                    <a:lnTo>
                      <a:pt x="66" y="166"/>
                    </a:lnTo>
                    <a:lnTo>
                      <a:pt x="66" y="174"/>
                    </a:lnTo>
                    <a:lnTo>
                      <a:pt x="70" y="182"/>
                    </a:lnTo>
                    <a:lnTo>
                      <a:pt x="74" y="188"/>
                    </a:lnTo>
                    <a:lnTo>
                      <a:pt x="82" y="190"/>
                    </a:lnTo>
                    <a:lnTo>
                      <a:pt x="88" y="192"/>
                    </a:lnTo>
                    <a:lnTo>
                      <a:pt x="96" y="190"/>
                    </a:lnTo>
                    <a:lnTo>
                      <a:pt x="104" y="184"/>
                    </a:lnTo>
                    <a:lnTo>
                      <a:pt x="110" y="176"/>
                    </a:lnTo>
                    <a:lnTo>
                      <a:pt x="110" y="176"/>
                    </a:lnTo>
                    <a:lnTo>
                      <a:pt x="114" y="166"/>
                    </a:lnTo>
                    <a:lnTo>
                      <a:pt x="120" y="162"/>
                    </a:lnTo>
                    <a:lnTo>
                      <a:pt x="124" y="160"/>
                    </a:lnTo>
                    <a:lnTo>
                      <a:pt x="130" y="158"/>
                    </a:lnTo>
                    <a:lnTo>
                      <a:pt x="134" y="158"/>
                    </a:lnTo>
                    <a:lnTo>
                      <a:pt x="138" y="156"/>
                    </a:lnTo>
                    <a:lnTo>
                      <a:pt x="142" y="150"/>
                    </a:lnTo>
                    <a:lnTo>
                      <a:pt x="144" y="142"/>
                    </a:lnTo>
                    <a:lnTo>
                      <a:pt x="144" y="142"/>
                    </a:lnTo>
                    <a:lnTo>
                      <a:pt x="148" y="134"/>
                    </a:lnTo>
                    <a:lnTo>
                      <a:pt x="154" y="128"/>
                    </a:lnTo>
                    <a:lnTo>
                      <a:pt x="162" y="124"/>
                    </a:lnTo>
                    <a:lnTo>
                      <a:pt x="170" y="124"/>
                    </a:lnTo>
                    <a:lnTo>
                      <a:pt x="178" y="126"/>
                    </a:lnTo>
                    <a:lnTo>
                      <a:pt x="184" y="130"/>
                    </a:lnTo>
                    <a:lnTo>
                      <a:pt x="190" y="13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94" y="148"/>
                    </a:lnTo>
                    <a:lnTo>
                      <a:pt x="196" y="152"/>
                    </a:lnTo>
                    <a:lnTo>
                      <a:pt x="198" y="154"/>
                    </a:lnTo>
                    <a:lnTo>
                      <a:pt x="202" y="156"/>
                    </a:lnTo>
                    <a:lnTo>
                      <a:pt x="214" y="156"/>
                    </a:lnTo>
                    <a:lnTo>
                      <a:pt x="232" y="160"/>
                    </a:lnTo>
                    <a:lnTo>
                      <a:pt x="232" y="160"/>
                    </a:lnTo>
                    <a:lnTo>
                      <a:pt x="244" y="162"/>
                    </a:lnTo>
                    <a:lnTo>
                      <a:pt x="254" y="162"/>
                    </a:lnTo>
                    <a:lnTo>
                      <a:pt x="264" y="160"/>
                    </a:lnTo>
                    <a:lnTo>
                      <a:pt x="272" y="158"/>
                    </a:lnTo>
                    <a:lnTo>
                      <a:pt x="276" y="154"/>
                    </a:lnTo>
                    <a:lnTo>
                      <a:pt x="278" y="148"/>
                    </a:lnTo>
                    <a:lnTo>
                      <a:pt x="278" y="140"/>
                    </a:lnTo>
                    <a:lnTo>
                      <a:pt x="272" y="132"/>
                    </a:lnTo>
                    <a:lnTo>
                      <a:pt x="272" y="1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6" name="Freeform 6111">
                <a:extLst>
                  <a:ext uri="{FF2B5EF4-FFF2-40B4-BE49-F238E27FC236}">
                    <a16:creationId xmlns:a16="http://schemas.microsoft.com/office/drawing/2014/main" id="{DCAC864C-1A8D-4CFF-A5D9-4B6C06140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050" y="1465263"/>
                <a:ext cx="15240" cy="24130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8"/>
                  </a:cxn>
                  <a:cxn ang="0">
                    <a:pos x="12" y="36"/>
                  </a:cxn>
                  <a:cxn ang="0">
                    <a:pos x="16" y="38"/>
                  </a:cxn>
                  <a:cxn ang="0">
                    <a:pos x="18" y="38"/>
                  </a:cxn>
                  <a:cxn ang="0">
                    <a:pos x="22" y="36"/>
                  </a:cxn>
                  <a:cxn ang="0">
                    <a:pos x="24" y="30"/>
                  </a:cxn>
                  <a:cxn ang="0">
                    <a:pos x="24" y="12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0" y="2"/>
                  </a:cxn>
                  <a:cxn ang="0">
                    <a:pos x="6" y="6"/>
                  </a:cxn>
                  <a:cxn ang="0">
                    <a:pos x="2" y="10"/>
                  </a:cxn>
                  <a:cxn ang="0">
                    <a:pos x="0" y="16"/>
                  </a:cxn>
                  <a:cxn ang="0">
                    <a:pos x="0" y="22"/>
                  </a:cxn>
                  <a:cxn ang="0">
                    <a:pos x="4" y="28"/>
                  </a:cxn>
                  <a:cxn ang="0">
                    <a:pos x="4" y="28"/>
                  </a:cxn>
                </a:cxnLst>
                <a:rect l="0" t="0" r="r" b="b"/>
                <a:pathLst>
                  <a:path w="24" h="38">
                    <a:moveTo>
                      <a:pt x="4" y="28"/>
                    </a:moveTo>
                    <a:lnTo>
                      <a:pt x="4" y="28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2" y="36"/>
                    </a:lnTo>
                    <a:lnTo>
                      <a:pt x="24" y="30"/>
                    </a:lnTo>
                    <a:lnTo>
                      <a:pt x="24" y="1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7" name="Freeform 6112">
                <a:extLst>
                  <a:ext uri="{FF2B5EF4-FFF2-40B4-BE49-F238E27FC236}">
                    <a16:creationId xmlns:a16="http://schemas.microsoft.com/office/drawing/2014/main" id="{B2DB988C-8094-4CD7-ADAF-F3B6FD507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060" y="1697673"/>
                <a:ext cx="52070" cy="36830"/>
              </a:xfrm>
              <a:custGeom>
                <a:avLst/>
                <a:gdLst/>
                <a:ahLst/>
                <a:cxnLst>
                  <a:cxn ang="0">
                    <a:pos x="78" y="4"/>
                  </a:cxn>
                  <a:cxn ang="0">
                    <a:pos x="78" y="4"/>
                  </a:cxn>
                  <a:cxn ang="0">
                    <a:pos x="72" y="2"/>
                  </a:cxn>
                  <a:cxn ang="0">
                    <a:pos x="68" y="0"/>
                  </a:cxn>
                  <a:cxn ang="0">
                    <a:pos x="54" y="2"/>
                  </a:cxn>
                  <a:cxn ang="0">
                    <a:pos x="38" y="6"/>
                  </a:cxn>
                  <a:cxn ang="0">
                    <a:pos x="24" y="14"/>
                  </a:cxn>
                  <a:cxn ang="0">
                    <a:pos x="12" y="22"/>
                  </a:cxn>
                  <a:cxn ang="0">
                    <a:pos x="4" y="32"/>
                  </a:cxn>
                  <a:cxn ang="0">
                    <a:pos x="0" y="38"/>
                  </a:cxn>
                  <a:cxn ang="0">
                    <a:pos x="0" y="42"/>
                  </a:cxn>
                  <a:cxn ang="0">
                    <a:pos x="2" y="48"/>
                  </a:cxn>
                  <a:cxn ang="0">
                    <a:pos x="6" y="52"/>
                  </a:cxn>
                  <a:cxn ang="0">
                    <a:pos x="6" y="52"/>
                  </a:cxn>
                  <a:cxn ang="0">
                    <a:pos x="10" y="56"/>
                  </a:cxn>
                  <a:cxn ang="0">
                    <a:pos x="16" y="58"/>
                  </a:cxn>
                  <a:cxn ang="0">
                    <a:pos x="22" y="58"/>
                  </a:cxn>
                  <a:cxn ang="0">
                    <a:pos x="28" y="56"/>
                  </a:cxn>
                  <a:cxn ang="0">
                    <a:pos x="42" y="50"/>
                  </a:cxn>
                  <a:cxn ang="0">
                    <a:pos x="58" y="42"/>
                  </a:cxn>
                  <a:cxn ang="0">
                    <a:pos x="70" y="32"/>
                  </a:cxn>
                  <a:cxn ang="0">
                    <a:pos x="78" y="20"/>
                  </a:cxn>
                  <a:cxn ang="0">
                    <a:pos x="80" y="16"/>
                  </a:cxn>
                  <a:cxn ang="0">
                    <a:pos x="82" y="10"/>
                  </a:cxn>
                  <a:cxn ang="0">
                    <a:pos x="80" y="6"/>
                  </a:cxn>
                  <a:cxn ang="0">
                    <a:pos x="78" y="4"/>
                  </a:cxn>
                  <a:cxn ang="0">
                    <a:pos x="78" y="4"/>
                  </a:cxn>
                </a:cxnLst>
                <a:rect l="0" t="0" r="r" b="b"/>
                <a:pathLst>
                  <a:path w="82" h="58">
                    <a:moveTo>
                      <a:pt x="78" y="4"/>
                    </a:moveTo>
                    <a:lnTo>
                      <a:pt x="78" y="4"/>
                    </a:lnTo>
                    <a:lnTo>
                      <a:pt x="72" y="2"/>
                    </a:lnTo>
                    <a:lnTo>
                      <a:pt x="68" y="0"/>
                    </a:lnTo>
                    <a:lnTo>
                      <a:pt x="54" y="2"/>
                    </a:lnTo>
                    <a:lnTo>
                      <a:pt x="38" y="6"/>
                    </a:lnTo>
                    <a:lnTo>
                      <a:pt x="24" y="14"/>
                    </a:lnTo>
                    <a:lnTo>
                      <a:pt x="12" y="22"/>
                    </a:lnTo>
                    <a:lnTo>
                      <a:pt x="4" y="32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8"/>
                    </a:lnTo>
                    <a:lnTo>
                      <a:pt x="22" y="58"/>
                    </a:lnTo>
                    <a:lnTo>
                      <a:pt x="28" y="56"/>
                    </a:lnTo>
                    <a:lnTo>
                      <a:pt x="42" y="50"/>
                    </a:lnTo>
                    <a:lnTo>
                      <a:pt x="58" y="42"/>
                    </a:lnTo>
                    <a:lnTo>
                      <a:pt x="70" y="32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8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8" name="Freeform 6113">
                <a:extLst>
                  <a:ext uri="{FF2B5EF4-FFF2-40B4-BE49-F238E27FC236}">
                    <a16:creationId xmlns:a16="http://schemas.microsoft.com/office/drawing/2014/main" id="{15124257-899A-4FA5-ADAF-357F723C9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630" y="1230313"/>
                <a:ext cx="467360" cy="227330"/>
              </a:xfrm>
              <a:custGeom>
                <a:avLst/>
                <a:gdLst/>
                <a:ahLst/>
                <a:cxnLst>
                  <a:cxn ang="0">
                    <a:pos x="700" y="272"/>
                  </a:cxn>
                  <a:cxn ang="0">
                    <a:pos x="720" y="274"/>
                  </a:cxn>
                  <a:cxn ang="0">
                    <a:pos x="736" y="254"/>
                  </a:cxn>
                  <a:cxn ang="0">
                    <a:pos x="708" y="238"/>
                  </a:cxn>
                  <a:cxn ang="0">
                    <a:pos x="684" y="224"/>
                  </a:cxn>
                  <a:cxn ang="0">
                    <a:pos x="646" y="206"/>
                  </a:cxn>
                  <a:cxn ang="0">
                    <a:pos x="608" y="190"/>
                  </a:cxn>
                  <a:cxn ang="0">
                    <a:pos x="586" y="166"/>
                  </a:cxn>
                  <a:cxn ang="0">
                    <a:pos x="592" y="128"/>
                  </a:cxn>
                  <a:cxn ang="0">
                    <a:pos x="560" y="58"/>
                  </a:cxn>
                  <a:cxn ang="0">
                    <a:pos x="506" y="10"/>
                  </a:cxn>
                  <a:cxn ang="0">
                    <a:pos x="482" y="10"/>
                  </a:cxn>
                  <a:cxn ang="0">
                    <a:pos x="438" y="8"/>
                  </a:cxn>
                  <a:cxn ang="0">
                    <a:pos x="450" y="68"/>
                  </a:cxn>
                  <a:cxn ang="0">
                    <a:pos x="478" y="114"/>
                  </a:cxn>
                  <a:cxn ang="0">
                    <a:pos x="456" y="132"/>
                  </a:cxn>
                  <a:cxn ang="0">
                    <a:pos x="420" y="68"/>
                  </a:cxn>
                  <a:cxn ang="0">
                    <a:pos x="382" y="40"/>
                  </a:cxn>
                  <a:cxn ang="0">
                    <a:pos x="354" y="26"/>
                  </a:cxn>
                  <a:cxn ang="0">
                    <a:pos x="352" y="40"/>
                  </a:cxn>
                  <a:cxn ang="0">
                    <a:pos x="372" y="58"/>
                  </a:cxn>
                  <a:cxn ang="0">
                    <a:pos x="336" y="62"/>
                  </a:cxn>
                  <a:cxn ang="0">
                    <a:pos x="318" y="74"/>
                  </a:cxn>
                  <a:cxn ang="0">
                    <a:pos x="296" y="40"/>
                  </a:cxn>
                  <a:cxn ang="0">
                    <a:pos x="224" y="38"/>
                  </a:cxn>
                  <a:cxn ang="0">
                    <a:pos x="190" y="60"/>
                  </a:cxn>
                  <a:cxn ang="0">
                    <a:pos x="206" y="32"/>
                  </a:cxn>
                  <a:cxn ang="0">
                    <a:pos x="196" y="2"/>
                  </a:cxn>
                  <a:cxn ang="0">
                    <a:pos x="100" y="26"/>
                  </a:cxn>
                  <a:cxn ang="0">
                    <a:pos x="22" y="72"/>
                  </a:cxn>
                  <a:cxn ang="0">
                    <a:pos x="40" y="86"/>
                  </a:cxn>
                  <a:cxn ang="0">
                    <a:pos x="2" y="116"/>
                  </a:cxn>
                  <a:cxn ang="0">
                    <a:pos x="14" y="130"/>
                  </a:cxn>
                  <a:cxn ang="0">
                    <a:pos x="34" y="146"/>
                  </a:cxn>
                  <a:cxn ang="0">
                    <a:pos x="116" y="140"/>
                  </a:cxn>
                  <a:cxn ang="0">
                    <a:pos x="76" y="160"/>
                  </a:cxn>
                  <a:cxn ang="0">
                    <a:pos x="44" y="192"/>
                  </a:cxn>
                  <a:cxn ang="0">
                    <a:pos x="110" y="204"/>
                  </a:cxn>
                  <a:cxn ang="0">
                    <a:pos x="210" y="202"/>
                  </a:cxn>
                  <a:cxn ang="0">
                    <a:pos x="276" y="214"/>
                  </a:cxn>
                  <a:cxn ang="0">
                    <a:pos x="294" y="230"/>
                  </a:cxn>
                  <a:cxn ang="0">
                    <a:pos x="168" y="230"/>
                  </a:cxn>
                  <a:cxn ang="0">
                    <a:pos x="70" y="254"/>
                  </a:cxn>
                  <a:cxn ang="0">
                    <a:pos x="122" y="300"/>
                  </a:cxn>
                  <a:cxn ang="0">
                    <a:pos x="222" y="308"/>
                  </a:cxn>
                  <a:cxn ang="0">
                    <a:pos x="232" y="350"/>
                  </a:cxn>
                  <a:cxn ang="0">
                    <a:pos x="314" y="358"/>
                  </a:cxn>
                  <a:cxn ang="0">
                    <a:pos x="420" y="332"/>
                  </a:cxn>
                  <a:cxn ang="0">
                    <a:pos x="478" y="318"/>
                  </a:cxn>
                  <a:cxn ang="0">
                    <a:pos x="490" y="296"/>
                  </a:cxn>
                  <a:cxn ang="0">
                    <a:pos x="516" y="294"/>
                  </a:cxn>
                  <a:cxn ang="0">
                    <a:pos x="540" y="312"/>
                  </a:cxn>
                  <a:cxn ang="0">
                    <a:pos x="560" y="324"/>
                  </a:cxn>
                  <a:cxn ang="0">
                    <a:pos x="592" y="328"/>
                  </a:cxn>
                  <a:cxn ang="0">
                    <a:pos x="640" y="334"/>
                  </a:cxn>
                  <a:cxn ang="0">
                    <a:pos x="680" y="324"/>
                  </a:cxn>
                  <a:cxn ang="0">
                    <a:pos x="700" y="306"/>
                  </a:cxn>
                  <a:cxn ang="0">
                    <a:pos x="692" y="288"/>
                  </a:cxn>
                  <a:cxn ang="0">
                    <a:pos x="648" y="300"/>
                  </a:cxn>
                  <a:cxn ang="0">
                    <a:pos x="632" y="278"/>
                  </a:cxn>
                  <a:cxn ang="0">
                    <a:pos x="660" y="282"/>
                  </a:cxn>
                  <a:cxn ang="0">
                    <a:pos x="668" y="272"/>
                  </a:cxn>
                </a:cxnLst>
                <a:rect l="0" t="0" r="r" b="b"/>
                <a:pathLst>
                  <a:path w="736" h="358">
                    <a:moveTo>
                      <a:pt x="674" y="264"/>
                    </a:moveTo>
                    <a:lnTo>
                      <a:pt x="674" y="264"/>
                    </a:lnTo>
                    <a:lnTo>
                      <a:pt x="682" y="262"/>
                    </a:lnTo>
                    <a:lnTo>
                      <a:pt x="686" y="262"/>
                    </a:lnTo>
                    <a:lnTo>
                      <a:pt x="690" y="264"/>
                    </a:lnTo>
                    <a:lnTo>
                      <a:pt x="694" y="268"/>
                    </a:lnTo>
                    <a:lnTo>
                      <a:pt x="700" y="272"/>
                    </a:lnTo>
                    <a:lnTo>
                      <a:pt x="702" y="274"/>
                    </a:lnTo>
                    <a:lnTo>
                      <a:pt x="704" y="272"/>
                    </a:lnTo>
                    <a:lnTo>
                      <a:pt x="704" y="272"/>
                    </a:lnTo>
                    <a:lnTo>
                      <a:pt x="710" y="268"/>
                    </a:lnTo>
                    <a:lnTo>
                      <a:pt x="714" y="268"/>
                    </a:lnTo>
                    <a:lnTo>
                      <a:pt x="718" y="272"/>
                    </a:lnTo>
                    <a:lnTo>
                      <a:pt x="720" y="274"/>
                    </a:lnTo>
                    <a:lnTo>
                      <a:pt x="726" y="274"/>
                    </a:lnTo>
                    <a:lnTo>
                      <a:pt x="726" y="274"/>
                    </a:lnTo>
                    <a:lnTo>
                      <a:pt x="730" y="274"/>
                    </a:lnTo>
                    <a:lnTo>
                      <a:pt x="734" y="272"/>
                    </a:lnTo>
                    <a:lnTo>
                      <a:pt x="736" y="268"/>
                    </a:lnTo>
                    <a:lnTo>
                      <a:pt x="736" y="264"/>
                    </a:lnTo>
                    <a:lnTo>
                      <a:pt x="736" y="25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2" y="240"/>
                    </a:lnTo>
                    <a:lnTo>
                      <a:pt x="728" y="238"/>
                    </a:lnTo>
                    <a:lnTo>
                      <a:pt x="720" y="238"/>
                    </a:lnTo>
                    <a:lnTo>
                      <a:pt x="712" y="238"/>
                    </a:lnTo>
                    <a:lnTo>
                      <a:pt x="708" y="238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06" y="230"/>
                    </a:lnTo>
                    <a:lnTo>
                      <a:pt x="704" y="230"/>
                    </a:lnTo>
                    <a:lnTo>
                      <a:pt x="698" y="228"/>
                    </a:lnTo>
                    <a:lnTo>
                      <a:pt x="692" y="228"/>
                    </a:lnTo>
                    <a:lnTo>
                      <a:pt x="684" y="224"/>
                    </a:lnTo>
                    <a:lnTo>
                      <a:pt x="674" y="218"/>
                    </a:lnTo>
                    <a:lnTo>
                      <a:pt x="660" y="210"/>
                    </a:lnTo>
                    <a:lnTo>
                      <a:pt x="660" y="210"/>
                    </a:lnTo>
                    <a:lnTo>
                      <a:pt x="652" y="204"/>
                    </a:lnTo>
                    <a:lnTo>
                      <a:pt x="648" y="200"/>
                    </a:lnTo>
                    <a:lnTo>
                      <a:pt x="644" y="202"/>
                    </a:lnTo>
                    <a:lnTo>
                      <a:pt x="646" y="206"/>
                    </a:lnTo>
                    <a:lnTo>
                      <a:pt x="646" y="206"/>
                    </a:lnTo>
                    <a:lnTo>
                      <a:pt x="646" y="208"/>
                    </a:lnTo>
                    <a:lnTo>
                      <a:pt x="642" y="210"/>
                    </a:lnTo>
                    <a:lnTo>
                      <a:pt x="632" y="208"/>
                    </a:lnTo>
                    <a:lnTo>
                      <a:pt x="618" y="200"/>
                    </a:lnTo>
                    <a:lnTo>
                      <a:pt x="612" y="196"/>
                    </a:lnTo>
                    <a:lnTo>
                      <a:pt x="608" y="190"/>
                    </a:lnTo>
                    <a:lnTo>
                      <a:pt x="608" y="190"/>
                    </a:lnTo>
                    <a:lnTo>
                      <a:pt x="602" y="184"/>
                    </a:lnTo>
                    <a:lnTo>
                      <a:pt x="598" y="180"/>
                    </a:lnTo>
                    <a:lnTo>
                      <a:pt x="590" y="174"/>
                    </a:lnTo>
                    <a:lnTo>
                      <a:pt x="586" y="172"/>
                    </a:lnTo>
                    <a:lnTo>
                      <a:pt x="584" y="168"/>
                    </a:lnTo>
                    <a:lnTo>
                      <a:pt x="586" y="166"/>
                    </a:lnTo>
                    <a:lnTo>
                      <a:pt x="588" y="162"/>
                    </a:lnTo>
                    <a:lnTo>
                      <a:pt x="588" y="162"/>
                    </a:lnTo>
                    <a:lnTo>
                      <a:pt x="594" y="152"/>
                    </a:lnTo>
                    <a:lnTo>
                      <a:pt x="596" y="146"/>
                    </a:lnTo>
                    <a:lnTo>
                      <a:pt x="596" y="140"/>
                    </a:lnTo>
                    <a:lnTo>
                      <a:pt x="594" y="134"/>
                    </a:lnTo>
                    <a:lnTo>
                      <a:pt x="592" y="128"/>
                    </a:lnTo>
                    <a:lnTo>
                      <a:pt x="588" y="124"/>
                    </a:lnTo>
                    <a:lnTo>
                      <a:pt x="582" y="118"/>
                    </a:lnTo>
                    <a:lnTo>
                      <a:pt x="582" y="118"/>
                    </a:lnTo>
                    <a:lnTo>
                      <a:pt x="576" y="112"/>
                    </a:lnTo>
                    <a:lnTo>
                      <a:pt x="572" y="102"/>
                    </a:lnTo>
                    <a:lnTo>
                      <a:pt x="566" y="82"/>
                    </a:lnTo>
                    <a:lnTo>
                      <a:pt x="560" y="58"/>
                    </a:lnTo>
                    <a:lnTo>
                      <a:pt x="554" y="48"/>
                    </a:lnTo>
                    <a:lnTo>
                      <a:pt x="548" y="38"/>
                    </a:lnTo>
                    <a:lnTo>
                      <a:pt x="548" y="38"/>
                    </a:lnTo>
                    <a:lnTo>
                      <a:pt x="540" y="28"/>
                    </a:lnTo>
                    <a:lnTo>
                      <a:pt x="532" y="24"/>
                    </a:lnTo>
                    <a:lnTo>
                      <a:pt x="522" y="20"/>
                    </a:lnTo>
                    <a:lnTo>
                      <a:pt x="506" y="10"/>
                    </a:lnTo>
                    <a:lnTo>
                      <a:pt x="506" y="10"/>
                    </a:lnTo>
                    <a:lnTo>
                      <a:pt x="498" y="6"/>
                    </a:lnTo>
                    <a:lnTo>
                      <a:pt x="492" y="4"/>
                    </a:lnTo>
                    <a:lnTo>
                      <a:pt x="490" y="4"/>
                    </a:lnTo>
                    <a:lnTo>
                      <a:pt x="488" y="6"/>
                    </a:lnTo>
                    <a:lnTo>
                      <a:pt x="486" y="8"/>
                    </a:lnTo>
                    <a:lnTo>
                      <a:pt x="482" y="10"/>
                    </a:lnTo>
                    <a:lnTo>
                      <a:pt x="476" y="10"/>
                    </a:lnTo>
                    <a:lnTo>
                      <a:pt x="464" y="6"/>
                    </a:lnTo>
                    <a:lnTo>
                      <a:pt x="464" y="6"/>
                    </a:lnTo>
                    <a:lnTo>
                      <a:pt x="450" y="2"/>
                    </a:lnTo>
                    <a:lnTo>
                      <a:pt x="446" y="2"/>
                    </a:lnTo>
                    <a:lnTo>
                      <a:pt x="440" y="4"/>
                    </a:lnTo>
                    <a:lnTo>
                      <a:pt x="438" y="8"/>
                    </a:lnTo>
                    <a:lnTo>
                      <a:pt x="436" y="12"/>
                    </a:lnTo>
                    <a:lnTo>
                      <a:pt x="436" y="20"/>
                    </a:lnTo>
                    <a:lnTo>
                      <a:pt x="440" y="28"/>
                    </a:lnTo>
                    <a:lnTo>
                      <a:pt x="440" y="28"/>
                    </a:lnTo>
                    <a:lnTo>
                      <a:pt x="444" y="38"/>
                    </a:lnTo>
                    <a:lnTo>
                      <a:pt x="446" y="48"/>
                    </a:lnTo>
                    <a:lnTo>
                      <a:pt x="450" y="68"/>
                    </a:lnTo>
                    <a:lnTo>
                      <a:pt x="454" y="78"/>
                    </a:lnTo>
                    <a:lnTo>
                      <a:pt x="458" y="88"/>
                    </a:lnTo>
                    <a:lnTo>
                      <a:pt x="464" y="98"/>
                    </a:lnTo>
                    <a:lnTo>
                      <a:pt x="472" y="106"/>
                    </a:lnTo>
                    <a:lnTo>
                      <a:pt x="472" y="106"/>
                    </a:lnTo>
                    <a:lnTo>
                      <a:pt x="476" y="110"/>
                    </a:lnTo>
                    <a:lnTo>
                      <a:pt x="478" y="114"/>
                    </a:lnTo>
                    <a:lnTo>
                      <a:pt x="478" y="116"/>
                    </a:lnTo>
                    <a:lnTo>
                      <a:pt x="474" y="118"/>
                    </a:lnTo>
                    <a:lnTo>
                      <a:pt x="468" y="122"/>
                    </a:lnTo>
                    <a:lnTo>
                      <a:pt x="462" y="128"/>
                    </a:lnTo>
                    <a:lnTo>
                      <a:pt x="462" y="128"/>
                    </a:lnTo>
                    <a:lnTo>
                      <a:pt x="458" y="130"/>
                    </a:lnTo>
                    <a:lnTo>
                      <a:pt x="456" y="132"/>
                    </a:lnTo>
                    <a:lnTo>
                      <a:pt x="452" y="130"/>
                    </a:lnTo>
                    <a:lnTo>
                      <a:pt x="446" y="122"/>
                    </a:lnTo>
                    <a:lnTo>
                      <a:pt x="434" y="104"/>
                    </a:lnTo>
                    <a:lnTo>
                      <a:pt x="434" y="104"/>
                    </a:lnTo>
                    <a:lnTo>
                      <a:pt x="430" y="94"/>
                    </a:lnTo>
                    <a:lnTo>
                      <a:pt x="426" y="84"/>
                    </a:lnTo>
                    <a:lnTo>
                      <a:pt x="420" y="68"/>
                    </a:lnTo>
                    <a:lnTo>
                      <a:pt x="418" y="62"/>
                    </a:lnTo>
                    <a:lnTo>
                      <a:pt x="412" y="56"/>
                    </a:lnTo>
                    <a:lnTo>
                      <a:pt x="406" y="50"/>
                    </a:lnTo>
                    <a:lnTo>
                      <a:pt x="396" y="46"/>
                    </a:lnTo>
                    <a:lnTo>
                      <a:pt x="396" y="46"/>
                    </a:lnTo>
                    <a:lnTo>
                      <a:pt x="384" y="42"/>
                    </a:lnTo>
                    <a:lnTo>
                      <a:pt x="382" y="40"/>
                    </a:lnTo>
                    <a:lnTo>
                      <a:pt x="384" y="38"/>
                    </a:lnTo>
                    <a:lnTo>
                      <a:pt x="384" y="36"/>
                    </a:lnTo>
                    <a:lnTo>
                      <a:pt x="384" y="34"/>
                    </a:lnTo>
                    <a:lnTo>
                      <a:pt x="380" y="32"/>
                    </a:lnTo>
                    <a:lnTo>
                      <a:pt x="372" y="30"/>
                    </a:lnTo>
                    <a:lnTo>
                      <a:pt x="372" y="30"/>
                    </a:lnTo>
                    <a:lnTo>
                      <a:pt x="354" y="26"/>
                    </a:lnTo>
                    <a:lnTo>
                      <a:pt x="340" y="26"/>
                    </a:lnTo>
                    <a:lnTo>
                      <a:pt x="338" y="28"/>
                    </a:lnTo>
                    <a:lnTo>
                      <a:pt x="338" y="30"/>
                    </a:lnTo>
                    <a:lnTo>
                      <a:pt x="340" y="32"/>
                    </a:lnTo>
                    <a:lnTo>
                      <a:pt x="346" y="36"/>
                    </a:lnTo>
                    <a:lnTo>
                      <a:pt x="346" y="36"/>
                    </a:lnTo>
                    <a:lnTo>
                      <a:pt x="352" y="40"/>
                    </a:lnTo>
                    <a:lnTo>
                      <a:pt x="356" y="44"/>
                    </a:lnTo>
                    <a:lnTo>
                      <a:pt x="358" y="46"/>
                    </a:lnTo>
                    <a:lnTo>
                      <a:pt x="356" y="48"/>
                    </a:lnTo>
                    <a:lnTo>
                      <a:pt x="356" y="52"/>
                    </a:lnTo>
                    <a:lnTo>
                      <a:pt x="362" y="54"/>
                    </a:lnTo>
                    <a:lnTo>
                      <a:pt x="362" y="54"/>
                    </a:lnTo>
                    <a:lnTo>
                      <a:pt x="372" y="58"/>
                    </a:lnTo>
                    <a:lnTo>
                      <a:pt x="376" y="62"/>
                    </a:lnTo>
                    <a:lnTo>
                      <a:pt x="376" y="64"/>
                    </a:lnTo>
                    <a:lnTo>
                      <a:pt x="372" y="64"/>
                    </a:lnTo>
                    <a:lnTo>
                      <a:pt x="354" y="60"/>
                    </a:lnTo>
                    <a:lnTo>
                      <a:pt x="354" y="60"/>
                    </a:lnTo>
                    <a:lnTo>
                      <a:pt x="344" y="60"/>
                    </a:lnTo>
                    <a:lnTo>
                      <a:pt x="336" y="62"/>
                    </a:lnTo>
                    <a:lnTo>
                      <a:pt x="332" y="66"/>
                    </a:lnTo>
                    <a:lnTo>
                      <a:pt x="330" y="70"/>
                    </a:lnTo>
                    <a:lnTo>
                      <a:pt x="328" y="76"/>
                    </a:lnTo>
                    <a:lnTo>
                      <a:pt x="326" y="78"/>
                    </a:lnTo>
                    <a:lnTo>
                      <a:pt x="322" y="78"/>
                    </a:lnTo>
                    <a:lnTo>
                      <a:pt x="318" y="74"/>
                    </a:lnTo>
                    <a:lnTo>
                      <a:pt x="318" y="74"/>
                    </a:lnTo>
                    <a:lnTo>
                      <a:pt x="314" y="68"/>
                    </a:lnTo>
                    <a:lnTo>
                      <a:pt x="314" y="64"/>
                    </a:lnTo>
                    <a:lnTo>
                      <a:pt x="318" y="56"/>
                    </a:lnTo>
                    <a:lnTo>
                      <a:pt x="318" y="52"/>
                    </a:lnTo>
                    <a:lnTo>
                      <a:pt x="316" y="48"/>
                    </a:lnTo>
                    <a:lnTo>
                      <a:pt x="310" y="44"/>
                    </a:lnTo>
                    <a:lnTo>
                      <a:pt x="296" y="40"/>
                    </a:lnTo>
                    <a:lnTo>
                      <a:pt x="296" y="40"/>
                    </a:lnTo>
                    <a:lnTo>
                      <a:pt x="268" y="34"/>
                    </a:lnTo>
                    <a:lnTo>
                      <a:pt x="250" y="30"/>
                    </a:lnTo>
                    <a:lnTo>
                      <a:pt x="238" y="32"/>
                    </a:lnTo>
                    <a:lnTo>
                      <a:pt x="230" y="36"/>
                    </a:lnTo>
                    <a:lnTo>
                      <a:pt x="230" y="36"/>
                    </a:lnTo>
                    <a:lnTo>
                      <a:pt x="224" y="38"/>
                    </a:lnTo>
                    <a:lnTo>
                      <a:pt x="224" y="42"/>
                    </a:lnTo>
                    <a:lnTo>
                      <a:pt x="226" y="46"/>
                    </a:lnTo>
                    <a:lnTo>
                      <a:pt x="224" y="48"/>
                    </a:lnTo>
                    <a:lnTo>
                      <a:pt x="220" y="50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190" y="60"/>
                    </a:lnTo>
                    <a:lnTo>
                      <a:pt x="186" y="60"/>
                    </a:lnTo>
                    <a:lnTo>
                      <a:pt x="192" y="54"/>
                    </a:lnTo>
                    <a:lnTo>
                      <a:pt x="204" y="44"/>
                    </a:lnTo>
                    <a:lnTo>
                      <a:pt x="206" y="40"/>
                    </a:lnTo>
                    <a:lnTo>
                      <a:pt x="206" y="36"/>
                    </a:lnTo>
                    <a:lnTo>
                      <a:pt x="206" y="36"/>
                    </a:lnTo>
                    <a:lnTo>
                      <a:pt x="206" y="32"/>
                    </a:lnTo>
                    <a:lnTo>
                      <a:pt x="206" y="28"/>
                    </a:lnTo>
                    <a:lnTo>
                      <a:pt x="208" y="20"/>
                    </a:lnTo>
                    <a:lnTo>
                      <a:pt x="208" y="16"/>
                    </a:lnTo>
                    <a:lnTo>
                      <a:pt x="208" y="12"/>
                    </a:lnTo>
                    <a:lnTo>
                      <a:pt x="204" y="8"/>
                    </a:lnTo>
                    <a:lnTo>
                      <a:pt x="196" y="2"/>
                    </a:lnTo>
                    <a:lnTo>
                      <a:pt x="196" y="2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2" y="4"/>
                    </a:lnTo>
                    <a:lnTo>
                      <a:pt x="150" y="8"/>
                    </a:lnTo>
                    <a:lnTo>
                      <a:pt x="122" y="1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82" y="32"/>
                    </a:lnTo>
                    <a:lnTo>
                      <a:pt x="66" y="4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24" y="66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6" y="74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32" y="90"/>
                    </a:lnTo>
                    <a:lnTo>
                      <a:pt x="20" y="94"/>
                    </a:lnTo>
                    <a:lnTo>
                      <a:pt x="16" y="98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4" y="110"/>
                    </a:lnTo>
                    <a:lnTo>
                      <a:pt x="2" y="116"/>
                    </a:lnTo>
                    <a:lnTo>
                      <a:pt x="0" y="122"/>
                    </a:lnTo>
                    <a:lnTo>
                      <a:pt x="0" y="126"/>
                    </a:lnTo>
                    <a:lnTo>
                      <a:pt x="2" y="130"/>
                    </a:lnTo>
                    <a:lnTo>
                      <a:pt x="6" y="132"/>
                    </a:lnTo>
                    <a:lnTo>
                      <a:pt x="10" y="132"/>
                    </a:lnTo>
                    <a:lnTo>
                      <a:pt x="14" y="130"/>
                    </a:lnTo>
                    <a:lnTo>
                      <a:pt x="14" y="130"/>
                    </a:lnTo>
                    <a:lnTo>
                      <a:pt x="20" y="128"/>
                    </a:lnTo>
                    <a:lnTo>
                      <a:pt x="24" y="126"/>
                    </a:lnTo>
                    <a:lnTo>
                      <a:pt x="26" y="128"/>
                    </a:lnTo>
                    <a:lnTo>
                      <a:pt x="28" y="130"/>
                    </a:lnTo>
                    <a:lnTo>
                      <a:pt x="30" y="138"/>
                    </a:lnTo>
                    <a:lnTo>
                      <a:pt x="34" y="146"/>
                    </a:lnTo>
                    <a:lnTo>
                      <a:pt x="34" y="146"/>
                    </a:lnTo>
                    <a:lnTo>
                      <a:pt x="38" y="150"/>
                    </a:lnTo>
                    <a:lnTo>
                      <a:pt x="44" y="150"/>
                    </a:lnTo>
                    <a:lnTo>
                      <a:pt x="64" y="150"/>
                    </a:lnTo>
                    <a:lnTo>
                      <a:pt x="88" y="144"/>
                    </a:lnTo>
                    <a:lnTo>
                      <a:pt x="104" y="140"/>
                    </a:lnTo>
                    <a:lnTo>
                      <a:pt x="104" y="140"/>
                    </a:lnTo>
                    <a:lnTo>
                      <a:pt x="116" y="140"/>
                    </a:lnTo>
                    <a:lnTo>
                      <a:pt x="120" y="142"/>
                    </a:lnTo>
                    <a:lnTo>
                      <a:pt x="122" y="144"/>
                    </a:lnTo>
                    <a:lnTo>
                      <a:pt x="120" y="146"/>
                    </a:lnTo>
                    <a:lnTo>
                      <a:pt x="114" y="150"/>
                    </a:lnTo>
                    <a:lnTo>
                      <a:pt x="98" y="156"/>
                    </a:lnTo>
                    <a:lnTo>
                      <a:pt x="76" y="160"/>
                    </a:lnTo>
                    <a:lnTo>
                      <a:pt x="76" y="160"/>
                    </a:lnTo>
                    <a:lnTo>
                      <a:pt x="46" y="168"/>
                    </a:lnTo>
                    <a:lnTo>
                      <a:pt x="38" y="170"/>
                    </a:lnTo>
                    <a:lnTo>
                      <a:pt x="34" y="174"/>
                    </a:lnTo>
                    <a:lnTo>
                      <a:pt x="32" y="178"/>
                    </a:lnTo>
                    <a:lnTo>
                      <a:pt x="34" y="182"/>
                    </a:lnTo>
                    <a:lnTo>
                      <a:pt x="38" y="188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56" y="202"/>
                    </a:lnTo>
                    <a:lnTo>
                      <a:pt x="66" y="206"/>
                    </a:lnTo>
                    <a:lnTo>
                      <a:pt x="76" y="206"/>
                    </a:lnTo>
                    <a:lnTo>
                      <a:pt x="94" y="204"/>
                    </a:lnTo>
                    <a:lnTo>
                      <a:pt x="94" y="204"/>
                    </a:lnTo>
                    <a:lnTo>
                      <a:pt x="110" y="204"/>
                    </a:lnTo>
                    <a:lnTo>
                      <a:pt x="120" y="206"/>
                    </a:lnTo>
                    <a:lnTo>
                      <a:pt x="132" y="208"/>
                    </a:lnTo>
                    <a:lnTo>
                      <a:pt x="152" y="208"/>
                    </a:lnTo>
                    <a:lnTo>
                      <a:pt x="152" y="208"/>
                    </a:lnTo>
                    <a:lnTo>
                      <a:pt x="176" y="206"/>
                    </a:lnTo>
                    <a:lnTo>
                      <a:pt x="194" y="202"/>
                    </a:lnTo>
                    <a:lnTo>
                      <a:pt x="210" y="202"/>
                    </a:lnTo>
                    <a:lnTo>
                      <a:pt x="220" y="202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50" y="208"/>
                    </a:lnTo>
                    <a:lnTo>
                      <a:pt x="262" y="210"/>
                    </a:lnTo>
                    <a:lnTo>
                      <a:pt x="268" y="210"/>
                    </a:lnTo>
                    <a:lnTo>
                      <a:pt x="276" y="214"/>
                    </a:lnTo>
                    <a:lnTo>
                      <a:pt x="276" y="214"/>
                    </a:lnTo>
                    <a:lnTo>
                      <a:pt x="290" y="220"/>
                    </a:lnTo>
                    <a:lnTo>
                      <a:pt x="302" y="226"/>
                    </a:lnTo>
                    <a:lnTo>
                      <a:pt x="306" y="228"/>
                    </a:lnTo>
                    <a:lnTo>
                      <a:pt x="306" y="230"/>
                    </a:lnTo>
                    <a:lnTo>
                      <a:pt x="294" y="230"/>
                    </a:lnTo>
                    <a:lnTo>
                      <a:pt x="294" y="230"/>
                    </a:lnTo>
                    <a:lnTo>
                      <a:pt x="280" y="230"/>
                    </a:lnTo>
                    <a:lnTo>
                      <a:pt x="276" y="232"/>
                    </a:lnTo>
                    <a:lnTo>
                      <a:pt x="268" y="232"/>
                    </a:lnTo>
                    <a:lnTo>
                      <a:pt x="246" y="230"/>
                    </a:lnTo>
                    <a:lnTo>
                      <a:pt x="246" y="230"/>
                    </a:lnTo>
                    <a:lnTo>
                      <a:pt x="210" y="228"/>
                    </a:lnTo>
                    <a:lnTo>
                      <a:pt x="168" y="230"/>
                    </a:lnTo>
                    <a:lnTo>
                      <a:pt x="126" y="234"/>
                    </a:lnTo>
                    <a:lnTo>
                      <a:pt x="90" y="240"/>
                    </a:lnTo>
                    <a:lnTo>
                      <a:pt x="90" y="240"/>
                    </a:lnTo>
                    <a:lnTo>
                      <a:pt x="76" y="244"/>
                    </a:lnTo>
                    <a:lnTo>
                      <a:pt x="70" y="250"/>
                    </a:lnTo>
                    <a:lnTo>
                      <a:pt x="70" y="252"/>
                    </a:lnTo>
                    <a:lnTo>
                      <a:pt x="70" y="254"/>
                    </a:lnTo>
                    <a:lnTo>
                      <a:pt x="72" y="262"/>
                    </a:lnTo>
                    <a:lnTo>
                      <a:pt x="78" y="268"/>
                    </a:lnTo>
                    <a:lnTo>
                      <a:pt x="86" y="274"/>
                    </a:lnTo>
                    <a:lnTo>
                      <a:pt x="100" y="290"/>
                    </a:lnTo>
                    <a:lnTo>
                      <a:pt x="100" y="290"/>
                    </a:lnTo>
                    <a:lnTo>
                      <a:pt x="110" y="296"/>
                    </a:lnTo>
                    <a:lnTo>
                      <a:pt x="122" y="300"/>
                    </a:lnTo>
                    <a:lnTo>
                      <a:pt x="138" y="302"/>
                    </a:lnTo>
                    <a:lnTo>
                      <a:pt x="156" y="304"/>
                    </a:lnTo>
                    <a:lnTo>
                      <a:pt x="190" y="304"/>
                    </a:lnTo>
                    <a:lnTo>
                      <a:pt x="214" y="304"/>
                    </a:lnTo>
                    <a:lnTo>
                      <a:pt x="214" y="304"/>
                    </a:lnTo>
                    <a:lnTo>
                      <a:pt x="220" y="306"/>
                    </a:lnTo>
                    <a:lnTo>
                      <a:pt x="222" y="308"/>
                    </a:lnTo>
                    <a:lnTo>
                      <a:pt x="224" y="314"/>
                    </a:lnTo>
                    <a:lnTo>
                      <a:pt x="224" y="320"/>
                    </a:lnTo>
                    <a:lnTo>
                      <a:pt x="222" y="332"/>
                    </a:lnTo>
                    <a:lnTo>
                      <a:pt x="222" y="338"/>
                    </a:lnTo>
                    <a:lnTo>
                      <a:pt x="224" y="342"/>
                    </a:lnTo>
                    <a:lnTo>
                      <a:pt x="224" y="342"/>
                    </a:lnTo>
                    <a:lnTo>
                      <a:pt x="232" y="350"/>
                    </a:lnTo>
                    <a:lnTo>
                      <a:pt x="238" y="356"/>
                    </a:lnTo>
                    <a:lnTo>
                      <a:pt x="246" y="358"/>
                    </a:lnTo>
                    <a:lnTo>
                      <a:pt x="260" y="358"/>
                    </a:lnTo>
                    <a:lnTo>
                      <a:pt x="260" y="358"/>
                    </a:lnTo>
                    <a:lnTo>
                      <a:pt x="282" y="358"/>
                    </a:lnTo>
                    <a:lnTo>
                      <a:pt x="300" y="358"/>
                    </a:lnTo>
                    <a:lnTo>
                      <a:pt x="314" y="358"/>
                    </a:lnTo>
                    <a:lnTo>
                      <a:pt x="324" y="356"/>
                    </a:lnTo>
                    <a:lnTo>
                      <a:pt x="324" y="356"/>
                    </a:lnTo>
                    <a:lnTo>
                      <a:pt x="342" y="352"/>
                    </a:lnTo>
                    <a:lnTo>
                      <a:pt x="370" y="348"/>
                    </a:lnTo>
                    <a:lnTo>
                      <a:pt x="398" y="342"/>
                    </a:lnTo>
                    <a:lnTo>
                      <a:pt x="412" y="338"/>
                    </a:lnTo>
                    <a:lnTo>
                      <a:pt x="420" y="332"/>
                    </a:lnTo>
                    <a:lnTo>
                      <a:pt x="420" y="332"/>
                    </a:lnTo>
                    <a:lnTo>
                      <a:pt x="428" y="328"/>
                    </a:lnTo>
                    <a:lnTo>
                      <a:pt x="436" y="326"/>
                    </a:lnTo>
                    <a:lnTo>
                      <a:pt x="450" y="326"/>
                    </a:lnTo>
                    <a:lnTo>
                      <a:pt x="462" y="324"/>
                    </a:lnTo>
                    <a:lnTo>
                      <a:pt x="470" y="322"/>
                    </a:lnTo>
                    <a:lnTo>
                      <a:pt x="478" y="318"/>
                    </a:lnTo>
                    <a:lnTo>
                      <a:pt x="478" y="318"/>
                    </a:lnTo>
                    <a:lnTo>
                      <a:pt x="486" y="312"/>
                    </a:lnTo>
                    <a:lnTo>
                      <a:pt x="488" y="308"/>
                    </a:lnTo>
                    <a:lnTo>
                      <a:pt x="490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90" y="296"/>
                    </a:lnTo>
                    <a:lnTo>
                      <a:pt x="494" y="294"/>
                    </a:lnTo>
                    <a:lnTo>
                      <a:pt x="500" y="290"/>
                    </a:lnTo>
                    <a:lnTo>
                      <a:pt x="500" y="290"/>
                    </a:lnTo>
                    <a:lnTo>
                      <a:pt x="506" y="288"/>
                    </a:lnTo>
                    <a:lnTo>
                      <a:pt x="512" y="290"/>
                    </a:lnTo>
                    <a:lnTo>
                      <a:pt x="514" y="292"/>
                    </a:lnTo>
                    <a:lnTo>
                      <a:pt x="516" y="294"/>
                    </a:lnTo>
                    <a:lnTo>
                      <a:pt x="514" y="304"/>
                    </a:lnTo>
                    <a:lnTo>
                      <a:pt x="514" y="304"/>
                    </a:lnTo>
                    <a:lnTo>
                      <a:pt x="514" y="312"/>
                    </a:lnTo>
                    <a:lnTo>
                      <a:pt x="514" y="312"/>
                    </a:lnTo>
                    <a:lnTo>
                      <a:pt x="518" y="312"/>
                    </a:lnTo>
                    <a:lnTo>
                      <a:pt x="530" y="310"/>
                    </a:lnTo>
                    <a:lnTo>
                      <a:pt x="540" y="312"/>
                    </a:lnTo>
                    <a:lnTo>
                      <a:pt x="554" y="314"/>
                    </a:lnTo>
                    <a:lnTo>
                      <a:pt x="554" y="314"/>
                    </a:lnTo>
                    <a:lnTo>
                      <a:pt x="564" y="318"/>
                    </a:lnTo>
                    <a:lnTo>
                      <a:pt x="568" y="320"/>
                    </a:lnTo>
                    <a:lnTo>
                      <a:pt x="568" y="322"/>
                    </a:lnTo>
                    <a:lnTo>
                      <a:pt x="566" y="322"/>
                    </a:lnTo>
                    <a:lnTo>
                      <a:pt x="560" y="324"/>
                    </a:lnTo>
                    <a:lnTo>
                      <a:pt x="562" y="326"/>
                    </a:lnTo>
                    <a:lnTo>
                      <a:pt x="568" y="330"/>
                    </a:lnTo>
                    <a:lnTo>
                      <a:pt x="568" y="330"/>
                    </a:lnTo>
                    <a:lnTo>
                      <a:pt x="576" y="332"/>
                    </a:lnTo>
                    <a:lnTo>
                      <a:pt x="582" y="332"/>
                    </a:lnTo>
                    <a:lnTo>
                      <a:pt x="588" y="330"/>
                    </a:lnTo>
                    <a:lnTo>
                      <a:pt x="592" y="328"/>
                    </a:lnTo>
                    <a:lnTo>
                      <a:pt x="596" y="328"/>
                    </a:lnTo>
                    <a:lnTo>
                      <a:pt x="602" y="328"/>
                    </a:lnTo>
                    <a:lnTo>
                      <a:pt x="612" y="332"/>
                    </a:lnTo>
                    <a:lnTo>
                      <a:pt x="612" y="332"/>
                    </a:lnTo>
                    <a:lnTo>
                      <a:pt x="628" y="336"/>
                    </a:lnTo>
                    <a:lnTo>
                      <a:pt x="636" y="336"/>
                    </a:lnTo>
                    <a:lnTo>
                      <a:pt x="640" y="334"/>
                    </a:lnTo>
                    <a:lnTo>
                      <a:pt x="648" y="336"/>
                    </a:lnTo>
                    <a:lnTo>
                      <a:pt x="648" y="336"/>
                    </a:lnTo>
                    <a:lnTo>
                      <a:pt x="654" y="336"/>
                    </a:lnTo>
                    <a:lnTo>
                      <a:pt x="658" y="336"/>
                    </a:lnTo>
                    <a:lnTo>
                      <a:pt x="668" y="332"/>
                    </a:lnTo>
                    <a:lnTo>
                      <a:pt x="676" y="326"/>
                    </a:lnTo>
                    <a:lnTo>
                      <a:pt x="680" y="324"/>
                    </a:lnTo>
                    <a:lnTo>
                      <a:pt x="686" y="324"/>
                    </a:lnTo>
                    <a:lnTo>
                      <a:pt x="686" y="324"/>
                    </a:lnTo>
                    <a:lnTo>
                      <a:pt x="694" y="322"/>
                    </a:lnTo>
                    <a:lnTo>
                      <a:pt x="700" y="316"/>
                    </a:lnTo>
                    <a:lnTo>
                      <a:pt x="702" y="314"/>
                    </a:lnTo>
                    <a:lnTo>
                      <a:pt x="702" y="310"/>
                    </a:lnTo>
                    <a:lnTo>
                      <a:pt x="700" y="306"/>
                    </a:lnTo>
                    <a:lnTo>
                      <a:pt x="696" y="304"/>
                    </a:lnTo>
                    <a:lnTo>
                      <a:pt x="696" y="304"/>
                    </a:lnTo>
                    <a:lnTo>
                      <a:pt x="692" y="300"/>
                    </a:lnTo>
                    <a:lnTo>
                      <a:pt x="690" y="298"/>
                    </a:lnTo>
                    <a:lnTo>
                      <a:pt x="692" y="294"/>
                    </a:lnTo>
                    <a:lnTo>
                      <a:pt x="694" y="290"/>
                    </a:lnTo>
                    <a:lnTo>
                      <a:pt x="692" y="288"/>
                    </a:lnTo>
                    <a:lnTo>
                      <a:pt x="688" y="286"/>
                    </a:lnTo>
                    <a:lnTo>
                      <a:pt x="688" y="286"/>
                    </a:lnTo>
                    <a:lnTo>
                      <a:pt x="682" y="286"/>
                    </a:lnTo>
                    <a:lnTo>
                      <a:pt x="674" y="288"/>
                    </a:lnTo>
                    <a:lnTo>
                      <a:pt x="660" y="296"/>
                    </a:lnTo>
                    <a:lnTo>
                      <a:pt x="648" y="300"/>
                    </a:lnTo>
                    <a:lnTo>
                      <a:pt x="648" y="300"/>
                    </a:lnTo>
                    <a:lnTo>
                      <a:pt x="650" y="296"/>
                    </a:lnTo>
                    <a:lnTo>
                      <a:pt x="650" y="296"/>
                    </a:lnTo>
                    <a:lnTo>
                      <a:pt x="652" y="290"/>
                    </a:lnTo>
                    <a:lnTo>
                      <a:pt x="650" y="286"/>
                    </a:lnTo>
                    <a:lnTo>
                      <a:pt x="646" y="284"/>
                    </a:lnTo>
                    <a:lnTo>
                      <a:pt x="642" y="280"/>
                    </a:lnTo>
                    <a:lnTo>
                      <a:pt x="632" y="278"/>
                    </a:lnTo>
                    <a:lnTo>
                      <a:pt x="630" y="276"/>
                    </a:lnTo>
                    <a:lnTo>
                      <a:pt x="632" y="274"/>
                    </a:lnTo>
                    <a:lnTo>
                      <a:pt x="632" y="274"/>
                    </a:lnTo>
                    <a:lnTo>
                      <a:pt x="634" y="272"/>
                    </a:lnTo>
                    <a:lnTo>
                      <a:pt x="638" y="272"/>
                    </a:lnTo>
                    <a:lnTo>
                      <a:pt x="650" y="278"/>
                    </a:lnTo>
                    <a:lnTo>
                      <a:pt x="660" y="282"/>
                    </a:lnTo>
                    <a:lnTo>
                      <a:pt x="666" y="282"/>
                    </a:lnTo>
                    <a:lnTo>
                      <a:pt x="670" y="280"/>
                    </a:lnTo>
                    <a:lnTo>
                      <a:pt x="670" y="280"/>
                    </a:lnTo>
                    <a:lnTo>
                      <a:pt x="672" y="278"/>
                    </a:lnTo>
                    <a:lnTo>
                      <a:pt x="672" y="276"/>
                    </a:lnTo>
                    <a:lnTo>
                      <a:pt x="670" y="272"/>
                    </a:lnTo>
                    <a:lnTo>
                      <a:pt x="668" y="272"/>
                    </a:lnTo>
                    <a:lnTo>
                      <a:pt x="668" y="270"/>
                    </a:lnTo>
                    <a:lnTo>
                      <a:pt x="670" y="266"/>
                    </a:lnTo>
                    <a:lnTo>
                      <a:pt x="674" y="264"/>
                    </a:lnTo>
                    <a:lnTo>
                      <a:pt x="674" y="26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09" name="Freeform 6115">
                <a:extLst>
                  <a:ext uri="{FF2B5EF4-FFF2-40B4-BE49-F238E27FC236}">
                    <a16:creationId xmlns:a16="http://schemas.microsoft.com/office/drawing/2014/main" id="{C900412F-5E1F-43AF-BB93-566202A80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730" y="1203643"/>
                <a:ext cx="165100" cy="125730"/>
              </a:xfrm>
              <a:custGeom>
                <a:avLst/>
                <a:gdLst/>
                <a:ahLst/>
                <a:cxnLst>
                  <a:cxn ang="0">
                    <a:pos x="256" y="98"/>
                  </a:cxn>
                  <a:cxn ang="0">
                    <a:pos x="250" y="90"/>
                  </a:cxn>
                  <a:cxn ang="0">
                    <a:pos x="242" y="92"/>
                  </a:cxn>
                  <a:cxn ang="0">
                    <a:pos x="234" y="94"/>
                  </a:cxn>
                  <a:cxn ang="0">
                    <a:pos x="222" y="84"/>
                  </a:cxn>
                  <a:cxn ang="0">
                    <a:pos x="216" y="74"/>
                  </a:cxn>
                  <a:cxn ang="0">
                    <a:pos x="192" y="60"/>
                  </a:cxn>
                  <a:cxn ang="0">
                    <a:pos x="188" y="56"/>
                  </a:cxn>
                  <a:cxn ang="0">
                    <a:pos x="196" y="52"/>
                  </a:cxn>
                  <a:cxn ang="0">
                    <a:pos x="208" y="48"/>
                  </a:cxn>
                  <a:cxn ang="0">
                    <a:pos x="226" y="42"/>
                  </a:cxn>
                  <a:cxn ang="0">
                    <a:pos x="222" y="38"/>
                  </a:cxn>
                  <a:cxn ang="0">
                    <a:pos x="216" y="32"/>
                  </a:cxn>
                  <a:cxn ang="0">
                    <a:pos x="222" y="24"/>
                  </a:cxn>
                  <a:cxn ang="0">
                    <a:pos x="230" y="20"/>
                  </a:cxn>
                  <a:cxn ang="0">
                    <a:pos x="230" y="10"/>
                  </a:cxn>
                  <a:cxn ang="0">
                    <a:pos x="218" y="4"/>
                  </a:cxn>
                  <a:cxn ang="0">
                    <a:pos x="194" y="4"/>
                  </a:cxn>
                  <a:cxn ang="0">
                    <a:pos x="180" y="8"/>
                  </a:cxn>
                  <a:cxn ang="0">
                    <a:pos x="152" y="12"/>
                  </a:cxn>
                  <a:cxn ang="0">
                    <a:pos x="130" y="6"/>
                  </a:cxn>
                  <a:cxn ang="0">
                    <a:pos x="110" y="0"/>
                  </a:cxn>
                  <a:cxn ang="0">
                    <a:pos x="86" y="4"/>
                  </a:cxn>
                  <a:cxn ang="0">
                    <a:pos x="64" y="14"/>
                  </a:cxn>
                  <a:cxn ang="0">
                    <a:pos x="50" y="24"/>
                  </a:cxn>
                  <a:cxn ang="0">
                    <a:pos x="48" y="34"/>
                  </a:cxn>
                  <a:cxn ang="0">
                    <a:pos x="62" y="44"/>
                  </a:cxn>
                  <a:cxn ang="0">
                    <a:pos x="70" y="48"/>
                  </a:cxn>
                  <a:cxn ang="0">
                    <a:pos x="88" y="58"/>
                  </a:cxn>
                  <a:cxn ang="0">
                    <a:pos x="96" y="68"/>
                  </a:cxn>
                  <a:cxn ang="0">
                    <a:pos x="92" y="78"/>
                  </a:cxn>
                  <a:cxn ang="0">
                    <a:pos x="78" y="88"/>
                  </a:cxn>
                  <a:cxn ang="0">
                    <a:pos x="74" y="88"/>
                  </a:cxn>
                  <a:cxn ang="0">
                    <a:pos x="58" y="86"/>
                  </a:cxn>
                  <a:cxn ang="0">
                    <a:pos x="38" y="74"/>
                  </a:cxn>
                  <a:cxn ang="0">
                    <a:pos x="20" y="64"/>
                  </a:cxn>
                  <a:cxn ang="0">
                    <a:pos x="10" y="64"/>
                  </a:cxn>
                  <a:cxn ang="0">
                    <a:pos x="2" y="72"/>
                  </a:cxn>
                  <a:cxn ang="0">
                    <a:pos x="0" y="78"/>
                  </a:cxn>
                  <a:cxn ang="0">
                    <a:pos x="6" y="94"/>
                  </a:cxn>
                  <a:cxn ang="0">
                    <a:pos x="26" y="110"/>
                  </a:cxn>
                  <a:cxn ang="0">
                    <a:pos x="56" y="124"/>
                  </a:cxn>
                  <a:cxn ang="0">
                    <a:pos x="74" y="132"/>
                  </a:cxn>
                  <a:cxn ang="0">
                    <a:pos x="104" y="148"/>
                  </a:cxn>
                  <a:cxn ang="0">
                    <a:pos x="124" y="168"/>
                  </a:cxn>
                  <a:cxn ang="0">
                    <a:pos x="150" y="194"/>
                  </a:cxn>
                  <a:cxn ang="0">
                    <a:pos x="162" y="198"/>
                  </a:cxn>
                  <a:cxn ang="0">
                    <a:pos x="176" y="194"/>
                  </a:cxn>
                  <a:cxn ang="0">
                    <a:pos x="180" y="184"/>
                  </a:cxn>
                  <a:cxn ang="0">
                    <a:pos x="182" y="174"/>
                  </a:cxn>
                  <a:cxn ang="0">
                    <a:pos x="192" y="170"/>
                  </a:cxn>
                  <a:cxn ang="0">
                    <a:pos x="200" y="172"/>
                  </a:cxn>
                  <a:cxn ang="0">
                    <a:pos x="220" y="170"/>
                  </a:cxn>
                  <a:cxn ang="0">
                    <a:pos x="238" y="162"/>
                  </a:cxn>
                  <a:cxn ang="0">
                    <a:pos x="250" y="148"/>
                  </a:cxn>
                  <a:cxn ang="0">
                    <a:pos x="252" y="138"/>
                  </a:cxn>
                  <a:cxn ang="0">
                    <a:pos x="252" y="124"/>
                  </a:cxn>
                  <a:cxn ang="0">
                    <a:pos x="258" y="114"/>
                  </a:cxn>
                  <a:cxn ang="0">
                    <a:pos x="258" y="106"/>
                  </a:cxn>
                  <a:cxn ang="0">
                    <a:pos x="256" y="98"/>
                  </a:cxn>
                </a:cxnLst>
                <a:rect l="0" t="0" r="r" b="b"/>
                <a:pathLst>
                  <a:path w="260" h="198">
                    <a:moveTo>
                      <a:pt x="256" y="98"/>
                    </a:moveTo>
                    <a:lnTo>
                      <a:pt x="256" y="98"/>
                    </a:lnTo>
                    <a:lnTo>
                      <a:pt x="254" y="92"/>
                    </a:lnTo>
                    <a:lnTo>
                      <a:pt x="250" y="90"/>
                    </a:lnTo>
                    <a:lnTo>
                      <a:pt x="246" y="90"/>
                    </a:lnTo>
                    <a:lnTo>
                      <a:pt x="242" y="92"/>
                    </a:lnTo>
                    <a:lnTo>
                      <a:pt x="238" y="94"/>
                    </a:lnTo>
                    <a:lnTo>
                      <a:pt x="234" y="94"/>
                    </a:lnTo>
                    <a:lnTo>
                      <a:pt x="228" y="90"/>
                    </a:lnTo>
                    <a:lnTo>
                      <a:pt x="222" y="84"/>
                    </a:lnTo>
                    <a:lnTo>
                      <a:pt x="222" y="84"/>
                    </a:lnTo>
                    <a:lnTo>
                      <a:pt x="216" y="74"/>
                    </a:lnTo>
                    <a:lnTo>
                      <a:pt x="208" y="68"/>
                    </a:lnTo>
                    <a:lnTo>
                      <a:pt x="192" y="60"/>
                    </a:lnTo>
                    <a:lnTo>
                      <a:pt x="190" y="58"/>
                    </a:lnTo>
                    <a:lnTo>
                      <a:pt x="188" y="56"/>
                    </a:lnTo>
                    <a:lnTo>
                      <a:pt x="190" y="54"/>
                    </a:lnTo>
                    <a:lnTo>
                      <a:pt x="196" y="52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20" y="46"/>
                    </a:lnTo>
                    <a:lnTo>
                      <a:pt x="226" y="42"/>
                    </a:lnTo>
                    <a:lnTo>
                      <a:pt x="226" y="40"/>
                    </a:lnTo>
                    <a:lnTo>
                      <a:pt x="222" y="38"/>
                    </a:lnTo>
                    <a:lnTo>
                      <a:pt x="218" y="34"/>
                    </a:lnTo>
                    <a:lnTo>
                      <a:pt x="216" y="32"/>
                    </a:lnTo>
                    <a:lnTo>
                      <a:pt x="216" y="28"/>
                    </a:lnTo>
                    <a:lnTo>
                      <a:pt x="222" y="24"/>
                    </a:lnTo>
                    <a:lnTo>
                      <a:pt x="222" y="24"/>
                    </a:lnTo>
                    <a:lnTo>
                      <a:pt x="230" y="20"/>
                    </a:lnTo>
                    <a:lnTo>
                      <a:pt x="232" y="16"/>
                    </a:lnTo>
                    <a:lnTo>
                      <a:pt x="230" y="10"/>
                    </a:lnTo>
                    <a:lnTo>
                      <a:pt x="226" y="6"/>
                    </a:lnTo>
                    <a:lnTo>
                      <a:pt x="218" y="4"/>
                    </a:lnTo>
                    <a:lnTo>
                      <a:pt x="208" y="4"/>
                    </a:lnTo>
                    <a:lnTo>
                      <a:pt x="194" y="4"/>
                    </a:lnTo>
                    <a:lnTo>
                      <a:pt x="180" y="8"/>
                    </a:lnTo>
                    <a:lnTo>
                      <a:pt x="180" y="8"/>
                    </a:lnTo>
                    <a:lnTo>
                      <a:pt x="164" y="12"/>
                    </a:lnTo>
                    <a:lnTo>
                      <a:pt x="152" y="12"/>
                    </a:lnTo>
                    <a:lnTo>
                      <a:pt x="140" y="10"/>
                    </a:lnTo>
                    <a:lnTo>
                      <a:pt x="130" y="6"/>
                    </a:lnTo>
                    <a:lnTo>
                      <a:pt x="120" y="4"/>
                    </a:lnTo>
                    <a:lnTo>
                      <a:pt x="110" y="0"/>
                    </a:lnTo>
                    <a:lnTo>
                      <a:pt x="98" y="0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64" y="14"/>
                    </a:lnTo>
                    <a:lnTo>
                      <a:pt x="56" y="20"/>
                    </a:lnTo>
                    <a:lnTo>
                      <a:pt x="50" y="24"/>
                    </a:lnTo>
                    <a:lnTo>
                      <a:pt x="46" y="28"/>
                    </a:lnTo>
                    <a:lnTo>
                      <a:pt x="48" y="34"/>
                    </a:lnTo>
                    <a:lnTo>
                      <a:pt x="52" y="38"/>
                    </a:lnTo>
                    <a:lnTo>
                      <a:pt x="62" y="44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82" y="52"/>
                    </a:lnTo>
                    <a:lnTo>
                      <a:pt x="88" y="58"/>
                    </a:lnTo>
                    <a:lnTo>
                      <a:pt x="94" y="62"/>
                    </a:lnTo>
                    <a:lnTo>
                      <a:pt x="96" y="68"/>
                    </a:lnTo>
                    <a:lnTo>
                      <a:pt x="94" y="74"/>
                    </a:lnTo>
                    <a:lnTo>
                      <a:pt x="92" y="78"/>
                    </a:lnTo>
                    <a:lnTo>
                      <a:pt x="86" y="84"/>
                    </a:lnTo>
                    <a:lnTo>
                      <a:pt x="78" y="88"/>
                    </a:lnTo>
                    <a:lnTo>
                      <a:pt x="78" y="88"/>
                    </a:lnTo>
                    <a:lnTo>
                      <a:pt x="74" y="88"/>
                    </a:lnTo>
                    <a:lnTo>
                      <a:pt x="68" y="90"/>
                    </a:lnTo>
                    <a:lnTo>
                      <a:pt x="58" y="86"/>
                    </a:lnTo>
                    <a:lnTo>
                      <a:pt x="48" y="80"/>
                    </a:lnTo>
                    <a:lnTo>
                      <a:pt x="38" y="74"/>
                    </a:lnTo>
                    <a:lnTo>
                      <a:pt x="28" y="68"/>
                    </a:lnTo>
                    <a:lnTo>
                      <a:pt x="20" y="64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8"/>
                    </a:lnTo>
                    <a:lnTo>
                      <a:pt x="0" y="86"/>
                    </a:lnTo>
                    <a:lnTo>
                      <a:pt x="6" y="94"/>
                    </a:lnTo>
                    <a:lnTo>
                      <a:pt x="14" y="102"/>
                    </a:lnTo>
                    <a:lnTo>
                      <a:pt x="26" y="110"/>
                    </a:lnTo>
                    <a:lnTo>
                      <a:pt x="40" y="118"/>
                    </a:lnTo>
                    <a:lnTo>
                      <a:pt x="56" y="124"/>
                    </a:lnTo>
                    <a:lnTo>
                      <a:pt x="74" y="132"/>
                    </a:lnTo>
                    <a:lnTo>
                      <a:pt x="74" y="132"/>
                    </a:lnTo>
                    <a:lnTo>
                      <a:pt x="90" y="138"/>
                    </a:lnTo>
                    <a:lnTo>
                      <a:pt x="104" y="148"/>
                    </a:lnTo>
                    <a:lnTo>
                      <a:pt x="116" y="158"/>
                    </a:lnTo>
                    <a:lnTo>
                      <a:pt x="124" y="168"/>
                    </a:lnTo>
                    <a:lnTo>
                      <a:pt x="142" y="188"/>
                    </a:lnTo>
                    <a:lnTo>
                      <a:pt x="150" y="194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70" y="198"/>
                    </a:lnTo>
                    <a:lnTo>
                      <a:pt x="176" y="194"/>
                    </a:lnTo>
                    <a:lnTo>
                      <a:pt x="178" y="190"/>
                    </a:lnTo>
                    <a:lnTo>
                      <a:pt x="180" y="184"/>
                    </a:lnTo>
                    <a:lnTo>
                      <a:pt x="182" y="178"/>
                    </a:lnTo>
                    <a:lnTo>
                      <a:pt x="182" y="174"/>
                    </a:lnTo>
                    <a:lnTo>
                      <a:pt x="186" y="170"/>
                    </a:lnTo>
                    <a:lnTo>
                      <a:pt x="192" y="170"/>
                    </a:lnTo>
                    <a:lnTo>
                      <a:pt x="192" y="170"/>
                    </a:lnTo>
                    <a:lnTo>
                      <a:pt x="200" y="172"/>
                    </a:lnTo>
                    <a:lnTo>
                      <a:pt x="210" y="172"/>
                    </a:lnTo>
                    <a:lnTo>
                      <a:pt x="220" y="170"/>
                    </a:lnTo>
                    <a:lnTo>
                      <a:pt x="230" y="166"/>
                    </a:lnTo>
                    <a:lnTo>
                      <a:pt x="238" y="162"/>
                    </a:lnTo>
                    <a:lnTo>
                      <a:pt x="246" y="156"/>
                    </a:lnTo>
                    <a:lnTo>
                      <a:pt x="250" y="148"/>
                    </a:lnTo>
                    <a:lnTo>
                      <a:pt x="252" y="138"/>
                    </a:lnTo>
                    <a:lnTo>
                      <a:pt x="252" y="138"/>
                    </a:lnTo>
                    <a:lnTo>
                      <a:pt x="252" y="130"/>
                    </a:lnTo>
                    <a:lnTo>
                      <a:pt x="252" y="124"/>
                    </a:lnTo>
                    <a:lnTo>
                      <a:pt x="256" y="118"/>
                    </a:lnTo>
                    <a:lnTo>
                      <a:pt x="258" y="114"/>
                    </a:lnTo>
                    <a:lnTo>
                      <a:pt x="260" y="112"/>
                    </a:lnTo>
                    <a:lnTo>
                      <a:pt x="258" y="106"/>
                    </a:lnTo>
                    <a:lnTo>
                      <a:pt x="256" y="98"/>
                    </a:lnTo>
                    <a:lnTo>
                      <a:pt x="256" y="9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10" name="Freeform 6116">
                <a:extLst>
                  <a:ext uri="{FF2B5EF4-FFF2-40B4-BE49-F238E27FC236}">
                    <a16:creationId xmlns:a16="http://schemas.microsoft.com/office/drawing/2014/main" id="{3AA0EA95-077C-41A5-B863-FA44FAE35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060" y="1098233"/>
                <a:ext cx="34290" cy="889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2" y="14"/>
                  </a:cxn>
                  <a:cxn ang="0">
                    <a:pos x="8" y="14"/>
                  </a:cxn>
                  <a:cxn ang="0">
                    <a:pos x="16" y="14"/>
                  </a:cxn>
                  <a:cxn ang="0">
                    <a:pos x="36" y="10"/>
                  </a:cxn>
                  <a:cxn ang="0">
                    <a:pos x="50" y="4"/>
                  </a:cxn>
                  <a:cxn ang="0">
                    <a:pos x="54" y="2"/>
                  </a:cxn>
                  <a:cxn ang="0">
                    <a:pos x="54" y="2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48" y="0"/>
                  </a:cxn>
                  <a:cxn ang="0">
                    <a:pos x="38" y="0"/>
                  </a:cxn>
                  <a:cxn ang="0">
                    <a:pos x="18" y="4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2" y="14"/>
                  </a:cxn>
                  <a:cxn ang="0">
                    <a:pos x="2" y="14"/>
                  </a:cxn>
                </a:cxnLst>
                <a:rect l="0" t="0" r="r" b="b"/>
                <a:pathLst>
                  <a:path w="54" h="14">
                    <a:moveTo>
                      <a:pt x="2" y="14"/>
                    </a:moveTo>
                    <a:lnTo>
                      <a:pt x="2" y="14"/>
                    </a:lnTo>
                    <a:lnTo>
                      <a:pt x="8" y="14"/>
                    </a:lnTo>
                    <a:lnTo>
                      <a:pt x="16" y="14"/>
                    </a:lnTo>
                    <a:lnTo>
                      <a:pt x="36" y="10"/>
                    </a:lnTo>
                    <a:lnTo>
                      <a:pt x="50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18" y="4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11" name="Freeform 6117">
                <a:extLst>
                  <a:ext uri="{FF2B5EF4-FFF2-40B4-BE49-F238E27FC236}">
                    <a16:creationId xmlns:a16="http://schemas.microsoft.com/office/drawing/2014/main" id="{9DF929B7-EEDE-42A0-8D70-63283E6F3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200" y="1394143"/>
                <a:ext cx="114300" cy="66040"/>
              </a:xfrm>
              <a:custGeom>
                <a:avLst/>
                <a:gdLst/>
                <a:ahLst/>
                <a:cxnLst>
                  <a:cxn ang="0">
                    <a:pos x="42" y="32"/>
                  </a:cxn>
                  <a:cxn ang="0">
                    <a:pos x="42" y="32"/>
                  </a:cxn>
                  <a:cxn ang="0">
                    <a:pos x="32" y="42"/>
                  </a:cxn>
                  <a:cxn ang="0">
                    <a:pos x="24" y="50"/>
                  </a:cxn>
                  <a:cxn ang="0">
                    <a:pos x="14" y="52"/>
                  </a:cxn>
                  <a:cxn ang="0">
                    <a:pos x="8" y="54"/>
                  </a:cxn>
                  <a:cxn ang="0">
                    <a:pos x="2" y="56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20" y="74"/>
                  </a:cxn>
                  <a:cxn ang="0">
                    <a:pos x="34" y="78"/>
                  </a:cxn>
                  <a:cxn ang="0">
                    <a:pos x="72" y="86"/>
                  </a:cxn>
                  <a:cxn ang="0">
                    <a:pos x="72" y="86"/>
                  </a:cxn>
                  <a:cxn ang="0">
                    <a:pos x="84" y="88"/>
                  </a:cxn>
                  <a:cxn ang="0">
                    <a:pos x="94" y="92"/>
                  </a:cxn>
                  <a:cxn ang="0">
                    <a:pos x="112" y="100"/>
                  </a:cxn>
                  <a:cxn ang="0">
                    <a:pos x="120" y="102"/>
                  </a:cxn>
                  <a:cxn ang="0">
                    <a:pos x="128" y="104"/>
                  </a:cxn>
                  <a:cxn ang="0">
                    <a:pos x="136" y="102"/>
                  </a:cxn>
                  <a:cxn ang="0">
                    <a:pos x="142" y="96"/>
                  </a:cxn>
                  <a:cxn ang="0">
                    <a:pos x="142" y="96"/>
                  </a:cxn>
                  <a:cxn ang="0">
                    <a:pos x="150" y="90"/>
                  </a:cxn>
                  <a:cxn ang="0">
                    <a:pos x="156" y="88"/>
                  </a:cxn>
                  <a:cxn ang="0">
                    <a:pos x="164" y="86"/>
                  </a:cxn>
                  <a:cxn ang="0">
                    <a:pos x="170" y="86"/>
                  </a:cxn>
                  <a:cxn ang="0">
                    <a:pos x="174" y="84"/>
                  </a:cxn>
                  <a:cxn ang="0">
                    <a:pos x="178" y="78"/>
                  </a:cxn>
                  <a:cxn ang="0">
                    <a:pos x="178" y="78"/>
                  </a:cxn>
                  <a:cxn ang="0">
                    <a:pos x="180" y="74"/>
                  </a:cxn>
                  <a:cxn ang="0">
                    <a:pos x="180" y="72"/>
                  </a:cxn>
                  <a:cxn ang="0">
                    <a:pos x="174" y="72"/>
                  </a:cxn>
                  <a:cxn ang="0">
                    <a:pos x="170" y="72"/>
                  </a:cxn>
                  <a:cxn ang="0">
                    <a:pos x="164" y="70"/>
                  </a:cxn>
                  <a:cxn ang="0">
                    <a:pos x="158" y="66"/>
                  </a:cxn>
                  <a:cxn ang="0">
                    <a:pos x="152" y="58"/>
                  </a:cxn>
                  <a:cxn ang="0">
                    <a:pos x="152" y="58"/>
                  </a:cxn>
                  <a:cxn ang="0">
                    <a:pos x="148" y="50"/>
                  </a:cxn>
                  <a:cxn ang="0">
                    <a:pos x="144" y="44"/>
                  </a:cxn>
                  <a:cxn ang="0">
                    <a:pos x="140" y="42"/>
                  </a:cxn>
                  <a:cxn ang="0">
                    <a:pos x="136" y="42"/>
                  </a:cxn>
                  <a:cxn ang="0">
                    <a:pos x="124" y="36"/>
                  </a:cxn>
                  <a:cxn ang="0">
                    <a:pos x="116" y="30"/>
                  </a:cxn>
                  <a:cxn ang="0">
                    <a:pos x="106" y="20"/>
                  </a:cxn>
                  <a:cxn ang="0">
                    <a:pos x="106" y="20"/>
                  </a:cxn>
                  <a:cxn ang="0">
                    <a:pos x="94" y="10"/>
                  </a:cxn>
                  <a:cxn ang="0">
                    <a:pos x="86" y="2"/>
                  </a:cxn>
                  <a:cxn ang="0">
                    <a:pos x="78" y="0"/>
                  </a:cxn>
                  <a:cxn ang="0">
                    <a:pos x="70" y="0"/>
                  </a:cxn>
                  <a:cxn ang="0">
                    <a:pos x="64" y="4"/>
                  </a:cxn>
                  <a:cxn ang="0">
                    <a:pos x="56" y="10"/>
                  </a:cxn>
                  <a:cxn ang="0">
                    <a:pos x="42" y="32"/>
                  </a:cxn>
                  <a:cxn ang="0">
                    <a:pos x="42" y="32"/>
                  </a:cxn>
                </a:cxnLst>
                <a:rect l="0" t="0" r="r" b="b"/>
                <a:pathLst>
                  <a:path w="180" h="104">
                    <a:moveTo>
                      <a:pt x="42" y="32"/>
                    </a:moveTo>
                    <a:lnTo>
                      <a:pt x="42" y="32"/>
                    </a:lnTo>
                    <a:lnTo>
                      <a:pt x="32" y="42"/>
                    </a:lnTo>
                    <a:lnTo>
                      <a:pt x="24" y="50"/>
                    </a:lnTo>
                    <a:lnTo>
                      <a:pt x="14" y="52"/>
                    </a:lnTo>
                    <a:lnTo>
                      <a:pt x="8" y="54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20" y="74"/>
                    </a:lnTo>
                    <a:lnTo>
                      <a:pt x="34" y="78"/>
                    </a:lnTo>
                    <a:lnTo>
                      <a:pt x="72" y="86"/>
                    </a:lnTo>
                    <a:lnTo>
                      <a:pt x="72" y="86"/>
                    </a:lnTo>
                    <a:lnTo>
                      <a:pt x="84" y="88"/>
                    </a:lnTo>
                    <a:lnTo>
                      <a:pt x="94" y="92"/>
                    </a:lnTo>
                    <a:lnTo>
                      <a:pt x="112" y="100"/>
                    </a:lnTo>
                    <a:lnTo>
                      <a:pt x="120" y="102"/>
                    </a:lnTo>
                    <a:lnTo>
                      <a:pt x="128" y="104"/>
                    </a:lnTo>
                    <a:lnTo>
                      <a:pt x="136" y="102"/>
                    </a:lnTo>
                    <a:lnTo>
                      <a:pt x="142" y="96"/>
                    </a:lnTo>
                    <a:lnTo>
                      <a:pt x="142" y="96"/>
                    </a:lnTo>
                    <a:lnTo>
                      <a:pt x="150" y="90"/>
                    </a:lnTo>
                    <a:lnTo>
                      <a:pt x="156" y="88"/>
                    </a:lnTo>
                    <a:lnTo>
                      <a:pt x="164" y="86"/>
                    </a:lnTo>
                    <a:lnTo>
                      <a:pt x="170" y="86"/>
                    </a:lnTo>
                    <a:lnTo>
                      <a:pt x="174" y="84"/>
                    </a:lnTo>
                    <a:lnTo>
                      <a:pt x="178" y="78"/>
                    </a:lnTo>
                    <a:lnTo>
                      <a:pt x="178" y="78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74" y="72"/>
                    </a:lnTo>
                    <a:lnTo>
                      <a:pt x="170" y="72"/>
                    </a:lnTo>
                    <a:lnTo>
                      <a:pt x="164" y="70"/>
                    </a:lnTo>
                    <a:lnTo>
                      <a:pt x="158" y="66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48" y="50"/>
                    </a:lnTo>
                    <a:lnTo>
                      <a:pt x="144" y="44"/>
                    </a:lnTo>
                    <a:lnTo>
                      <a:pt x="140" y="42"/>
                    </a:lnTo>
                    <a:lnTo>
                      <a:pt x="136" y="42"/>
                    </a:lnTo>
                    <a:lnTo>
                      <a:pt x="124" y="36"/>
                    </a:lnTo>
                    <a:lnTo>
                      <a:pt x="116" y="3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94" y="10"/>
                    </a:lnTo>
                    <a:lnTo>
                      <a:pt x="86" y="2"/>
                    </a:lnTo>
                    <a:lnTo>
                      <a:pt x="78" y="0"/>
                    </a:lnTo>
                    <a:lnTo>
                      <a:pt x="70" y="0"/>
                    </a:lnTo>
                    <a:lnTo>
                      <a:pt x="64" y="4"/>
                    </a:lnTo>
                    <a:lnTo>
                      <a:pt x="56" y="10"/>
                    </a:lnTo>
                    <a:lnTo>
                      <a:pt x="42" y="32"/>
                    </a:lnTo>
                    <a:lnTo>
                      <a:pt x="42" y="3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312" name="Freeform 6118">
                <a:extLst>
                  <a:ext uri="{FF2B5EF4-FFF2-40B4-BE49-F238E27FC236}">
                    <a16:creationId xmlns:a16="http://schemas.microsoft.com/office/drawing/2014/main" id="{B00171F1-28FB-40EB-A586-4FAF71915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839" y="699453"/>
                <a:ext cx="1550670" cy="1127760"/>
              </a:xfrm>
              <a:custGeom>
                <a:avLst/>
                <a:gdLst/>
                <a:ahLst/>
                <a:cxnLst>
                  <a:cxn ang="0">
                    <a:pos x="220" y="296"/>
                  </a:cxn>
                  <a:cxn ang="0">
                    <a:pos x="150" y="400"/>
                  </a:cxn>
                  <a:cxn ang="0">
                    <a:pos x="96" y="502"/>
                  </a:cxn>
                  <a:cxn ang="0">
                    <a:pos x="62" y="558"/>
                  </a:cxn>
                  <a:cxn ang="0">
                    <a:pos x="228" y="618"/>
                  </a:cxn>
                  <a:cxn ang="0">
                    <a:pos x="350" y="620"/>
                  </a:cxn>
                  <a:cxn ang="0">
                    <a:pos x="584" y="666"/>
                  </a:cxn>
                  <a:cxn ang="0">
                    <a:pos x="674" y="786"/>
                  </a:cxn>
                  <a:cxn ang="0">
                    <a:pos x="706" y="902"/>
                  </a:cxn>
                  <a:cxn ang="0">
                    <a:pos x="744" y="990"/>
                  </a:cxn>
                  <a:cxn ang="0">
                    <a:pos x="836" y="1010"/>
                  </a:cxn>
                  <a:cxn ang="0">
                    <a:pos x="750" y="1050"/>
                  </a:cxn>
                  <a:cxn ang="0">
                    <a:pos x="890" y="1110"/>
                  </a:cxn>
                  <a:cxn ang="0">
                    <a:pos x="788" y="1212"/>
                  </a:cxn>
                  <a:cxn ang="0">
                    <a:pos x="782" y="1328"/>
                  </a:cxn>
                  <a:cxn ang="0">
                    <a:pos x="834" y="1452"/>
                  </a:cxn>
                  <a:cxn ang="0">
                    <a:pos x="922" y="1474"/>
                  </a:cxn>
                  <a:cxn ang="0">
                    <a:pos x="860" y="1502"/>
                  </a:cxn>
                  <a:cxn ang="0">
                    <a:pos x="908" y="1598"/>
                  </a:cxn>
                  <a:cxn ang="0">
                    <a:pos x="966" y="1678"/>
                  </a:cxn>
                  <a:cxn ang="0">
                    <a:pos x="1032" y="1712"/>
                  </a:cxn>
                  <a:cxn ang="0">
                    <a:pos x="1090" y="1738"/>
                  </a:cxn>
                  <a:cxn ang="0">
                    <a:pos x="1196" y="1768"/>
                  </a:cxn>
                  <a:cxn ang="0">
                    <a:pos x="1232" y="1622"/>
                  </a:cxn>
                  <a:cxn ang="0">
                    <a:pos x="1262" y="1566"/>
                  </a:cxn>
                  <a:cxn ang="0">
                    <a:pos x="1262" y="1486"/>
                  </a:cxn>
                  <a:cxn ang="0">
                    <a:pos x="1332" y="1420"/>
                  </a:cxn>
                  <a:cxn ang="0">
                    <a:pos x="1402" y="1376"/>
                  </a:cxn>
                  <a:cxn ang="0">
                    <a:pos x="1412" y="1372"/>
                  </a:cxn>
                  <a:cxn ang="0">
                    <a:pos x="1468" y="1372"/>
                  </a:cxn>
                  <a:cxn ang="0">
                    <a:pos x="1628" y="1238"/>
                  </a:cxn>
                  <a:cxn ang="0">
                    <a:pos x="1748" y="1208"/>
                  </a:cxn>
                  <a:cxn ang="0">
                    <a:pos x="2012" y="1102"/>
                  </a:cxn>
                  <a:cxn ang="0">
                    <a:pos x="1846" y="1076"/>
                  </a:cxn>
                  <a:cxn ang="0">
                    <a:pos x="1800" y="1058"/>
                  </a:cxn>
                  <a:cxn ang="0">
                    <a:pos x="1842" y="970"/>
                  </a:cxn>
                  <a:cxn ang="0">
                    <a:pos x="2060" y="1056"/>
                  </a:cxn>
                  <a:cxn ang="0">
                    <a:pos x="2054" y="956"/>
                  </a:cxn>
                  <a:cxn ang="0">
                    <a:pos x="1916" y="858"/>
                  </a:cxn>
                  <a:cxn ang="0">
                    <a:pos x="2100" y="830"/>
                  </a:cxn>
                  <a:cxn ang="0">
                    <a:pos x="2142" y="768"/>
                  </a:cxn>
                  <a:cxn ang="0">
                    <a:pos x="2154" y="698"/>
                  </a:cxn>
                  <a:cxn ang="0">
                    <a:pos x="2066" y="608"/>
                  </a:cxn>
                  <a:cxn ang="0">
                    <a:pos x="2144" y="562"/>
                  </a:cxn>
                  <a:cxn ang="0">
                    <a:pos x="2144" y="504"/>
                  </a:cxn>
                  <a:cxn ang="0">
                    <a:pos x="2096" y="408"/>
                  </a:cxn>
                  <a:cxn ang="0">
                    <a:pos x="2228" y="310"/>
                  </a:cxn>
                  <a:cxn ang="0">
                    <a:pos x="2278" y="276"/>
                  </a:cxn>
                  <a:cxn ang="0">
                    <a:pos x="2298" y="244"/>
                  </a:cxn>
                  <a:cxn ang="0">
                    <a:pos x="2322" y="150"/>
                  </a:cxn>
                  <a:cxn ang="0">
                    <a:pos x="2050" y="210"/>
                  </a:cxn>
                  <a:cxn ang="0">
                    <a:pos x="1962" y="152"/>
                  </a:cxn>
                  <a:cxn ang="0">
                    <a:pos x="1616" y="174"/>
                  </a:cxn>
                  <a:cxn ang="0">
                    <a:pos x="2034" y="78"/>
                  </a:cxn>
                  <a:cxn ang="0">
                    <a:pos x="1724" y="52"/>
                  </a:cxn>
                  <a:cxn ang="0">
                    <a:pos x="1618" y="2"/>
                  </a:cxn>
                  <a:cxn ang="0">
                    <a:pos x="1402" y="44"/>
                  </a:cxn>
                  <a:cxn ang="0">
                    <a:pos x="1048" y="56"/>
                  </a:cxn>
                  <a:cxn ang="0">
                    <a:pos x="1110" y="74"/>
                  </a:cxn>
                  <a:cxn ang="0">
                    <a:pos x="1108" y="158"/>
                  </a:cxn>
                  <a:cxn ang="0">
                    <a:pos x="900" y="148"/>
                  </a:cxn>
                  <a:cxn ang="0">
                    <a:pos x="756" y="114"/>
                  </a:cxn>
                </a:cxnLst>
                <a:rect l="0" t="0" r="r" b="b"/>
                <a:pathLst>
                  <a:path w="2442" h="1776">
                    <a:moveTo>
                      <a:pt x="470" y="176"/>
                    </a:moveTo>
                    <a:lnTo>
                      <a:pt x="470" y="176"/>
                    </a:lnTo>
                    <a:lnTo>
                      <a:pt x="476" y="186"/>
                    </a:lnTo>
                    <a:lnTo>
                      <a:pt x="478" y="194"/>
                    </a:lnTo>
                    <a:lnTo>
                      <a:pt x="480" y="202"/>
                    </a:lnTo>
                    <a:lnTo>
                      <a:pt x="478" y="210"/>
                    </a:lnTo>
                    <a:lnTo>
                      <a:pt x="474" y="216"/>
                    </a:lnTo>
                    <a:lnTo>
                      <a:pt x="466" y="218"/>
                    </a:lnTo>
                    <a:lnTo>
                      <a:pt x="458" y="220"/>
                    </a:lnTo>
                    <a:lnTo>
                      <a:pt x="446" y="218"/>
                    </a:lnTo>
                    <a:lnTo>
                      <a:pt x="446" y="218"/>
                    </a:lnTo>
                    <a:lnTo>
                      <a:pt x="426" y="212"/>
                    </a:lnTo>
                    <a:lnTo>
                      <a:pt x="406" y="210"/>
                    </a:lnTo>
                    <a:lnTo>
                      <a:pt x="386" y="210"/>
                    </a:lnTo>
                    <a:lnTo>
                      <a:pt x="368" y="212"/>
                    </a:lnTo>
                    <a:lnTo>
                      <a:pt x="350" y="216"/>
                    </a:lnTo>
                    <a:lnTo>
                      <a:pt x="334" y="222"/>
                    </a:lnTo>
                    <a:lnTo>
                      <a:pt x="318" y="230"/>
                    </a:lnTo>
                    <a:lnTo>
                      <a:pt x="304" y="238"/>
                    </a:lnTo>
                    <a:lnTo>
                      <a:pt x="304" y="238"/>
                    </a:lnTo>
                    <a:lnTo>
                      <a:pt x="272" y="256"/>
                    </a:lnTo>
                    <a:lnTo>
                      <a:pt x="244" y="270"/>
                    </a:lnTo>
                    <a:lnTo>
                      <a:pt x="232" y="276"/>
                    </a:lnTo>
                    <a:lnTo>
                      <a:pt x="222" y="284"/>
                    </a:lnTo>
                    <a:lnTo>
                      <a:pt x="218" y="290"/>
                    </a:lnTo>
                    <a:lnTo>
                      <a:pt x="218" y="292"/>
                    </a:lnTo>
                    <a:lnTo>
                      <a:pt x="220" y="296"/>
                    </a:lnTo>
                    <a:lnTo>
                      <a:pt x="220" y="296"/>
                    </a:lnTo>
                    <a:lnTo>
                      <a:pt x="226" y="300"/>
                    </a:lnTo>
                    <a:lnTo>
                      <a:pt x="234" y="304"/>
                    </a:lnTo>
                    <a:lnTo>
                      <a:pt x="244" y="308"/>
                    </a:lnTo>
                    <a:lnTo>
                      <a:pt x="256" y="308"/>
                    </a:lnTo>
                    <a:lnTo>
                      <a:pt x="280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10" y="306"/>
                    </a:lnTo>
                    <a:lnTo>
                      <a:pt x="316" y="310"/>
                    </a:lnTo>
                    <a:lnTo>
                      <a:pt x="318" y="318"/>
                    </a:lnTo>
                    <a:lnTo>
                      <a:pt x="320" y="326"/>
                    </a:lnTo>
                    <a:lnTo>
                      <a:pt x="318" y="338"/>
                    </a:lnTo>
                    <a:lnTo>
                      <a:pt x="314" y="348"/>
                    </a:lnTo>
                    <a:lnTo>
                      <a:pt x="308" y="360"/>
                    </a:lnTo>
                    <a:lnTo>
                      <a:pt x="300" y="370"/>
                    </a:lnTo>
                    <a:lnTo>
                      <a:pt x="300" y="370"/>
                    </a:lnTo>
                    <a:lnTo>
                      <a:pt x="290" y="380"/>
                    </a:lnTo>
                    <a:lnTo>
                      <a:pt x="280" y="384"/>
                    </a:lnTo>
                    <a:lnTo>
                      <a:pt x="268" y="386"/>
                    </a:lnTo>
                    <a:lnTo>
                      <a:pt x="254" y="386"/>
                    </a:lnTo>
                    <a:lnTo>
                      <a:pt x="224" y="382"/>
                    </a:lnTo>
                    <a:lnTo>
                      <a:pt x="206" y="382"/>
                    </a:lnTo>
                    <a:lnTo>
                      <a:pt x="188" y="384"/>
                    </a:lnTo>
                    <a:lnTo>
                      <a:pt x="188" y="384"/>
                    </a:lnTo>
                    <a:lnTo>
                      <a:pt x="172" y="388"/>
                    </a:lnTo>
                    <a:lnTo>
                      <a:pt x="162" y="392"/>
                    </a:lnTo>
                    <a:lnTo>
                      <a:pt x="154" y="396"/>
                    </a:lnTo>
                    <a:lnTo>
                      <a:pt x="150" y="400"/>
                    </a:lnTo>
                    <a:lnTo>
                      <a:pt x="142" y="404"/>
                    </a:lnTo>
                    <a:lnTo>
                      <a:pt x="130" y="408"/>
                    </a:lnTo>
                    <a:lnTo>
                      <a:pt x="112" y="412"/>
                    </a:lnTo>
                    <a:lnTo>
                      <a:pt x="84" y="418"/>
                    </a:lnTo>
                    <a:lnTo>
                      <a:pt x="84" y="418"/>
                    </a:lnTo>
                    <a:lnTo>
                      <a:pt x="54" y="422"/>
                    </a:lnTo>
                    <a:lnTo>
                      <a:pt x="32" y="428"/>
                    </a:lnTo>
                    <a:lnTo>
                      <a:pt x="16" y="434"/>
                    </a:lnTo>
                    <a:lnTo>
                      <a:pt x="4" y="440"/>
                    </a:lnTo>
                    <a:lnTo>
                      <a:pt x="0" y="448"/>
                    </a:lnTo>
                    <a:lnTo>
                      <a:pt x="0" y="456"/>
                    </a:lnTo>
                    <a:lnTo>
                      <a:pt x="4" y="464"/>
                    </a:lnTo>
                    <a:lnTo>
                      <a:pt x="12" y="472"/>
                    </a:lnTo>
                    <a:lnTo>
                      <a:pt x="12" y="472"/>
                    </a:lnTo>
                    <a:lnTo>
                      <a:pt x="20" y="478"/>
                    </a:lnTo>
                    <a:lnTo>
                      <a:pt x="28" y="482"/>
                    </a:lnTo>
                    <a:lnTo>
                      <a:pt x="38" y="484"/>
                    </a:lnTo>
                    <a:lnTo>
                      <a:pt x="48" y="484"/>
                    </a:lnTo>
                    <a:lnTo>
                      <a:pt x="52" y="486"/>
                    </a:lnTo>
                    <a:lnTo>
                      <a:pt x="56" y="490"/>
                    </a:lnTo>
                    <a:lnTo>
                      <a:pt x="56" y="490"/>
                    </a:lnTo>
                    <a:lnTo>
                      <a:pt x="62" y="494"/>
                    </a:lnTo>
                    <a:lnTo>
                      <a:pt x="68" y="496"/>
                    </a:lnTo>
                    <a:lnTo>
                      <a:pt x="78" y="496"/>
                    </a:lnTo>
                    <a:lnTo>
                      <a:pt x="88" y="496"/>
                    </a:lnTo>
                    <a:lnTo>
                      <a:pt x="92" y="498"/>
                    </a:lnTo>
                    <a:lnTo>
                      <a:pt x="96" y="502"/>
                    </a:lnTo>
                    <a:lnTo>
                      <a:pt x="96" y="502"/>
                    </a:lnTo>
                    <a:lnTo>
                      <a:pt x="102" y="506"/>
                    </a:lnTo>
                    <a:lnTo>
                      <a:pt x="108" y="510"/>
                    </a:lnTo>
                    <a:lnTo>
                      <a:pt x="116" y="514"/>
                    </a:lnTo>
                    <a:lnTo>
                      <a:pt x="124" y="514"/>
                    </a:lnTo>
                    <a:lnTo>
                      <a:pt x="144" y="516"/>
                    </a:lnTo>
                    <a:lnTo>
                      <a:pt x="174" y="516"/>
                    </a:lnTo>
                    <a:lnTo>
                      <a:pt x="174" y="516"/>
                    </a:lnTo>
                    <a:lnTo>
                      <a:pt x="192" y="516"/>
                    </a:lnTo>
                    <a:lnTo>
                      <a:pt x="208" y="514"/>
                    </a:lnTo>
                    <a:lnTo>
                      <a:pt x="238" y="508"/>
                    </a:lnTo>
                    <a:lnTo>
                      <a:pt x="250" y="506"/>
                    </a:lnTo>
                    <a:lnTo>
                      <a:pt x="260" y="506"/>
                    </a:lnTo>
                    <a:lnTo>
                      <a:pt x="268" y="506"/>
                    </a:lnTo>
                    <a:lnTo>
                      <a:pt x="272" y="512"/>
                    </a:lnTo>
                    <a:lnTo>
                      <a:pt x="272" y="512"/>
                    </a:lnTo>
                    <a:lnTo>
                      <a:pt x="272" y="516"/>
                    </a:lnTo>
                    <a:lnTo>
                      <a:pt x="268" y="520"/>
                    </a:lnTo>
                    <a:lnTo>
                      <a:pt x="260" y="524"/>
                    </a:lnTo>
                    <a:lnTo>
                      <a:pt x="248" y="524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28" y="534"/>
                    </a:lnTo>
                    <a:lnTo>
                      <a:pt x="106" y="538"/>
                    </a:lnTo>
                    <a:lnTo>
                      <a:pt x="86" y="542"/>
                    </a:lnTo>
                    <a:lnTo>
                      <a:pt x="72" y="546"/>
                    </a:lnTo>
                    <a:lnTo>
                      <a:pt x="62" y="552"/>
                    </a:lnTo>
                    <a:lnTo>
                      <a:pt x="60" y="554"/>
                    </a:lnTo>
                    <a:lnTo>
                      <a:pt x="62" y="558"/>
                    </a:lnTo>
                    <a:lnTo>
                      <a:pt x="64" y="562"/>
                    </a:lnTo>
                    <a:lnTo>
                      <a:pt x="68" y="564"/>
                    </a:lnTo>
                    <a:lnTo>
                      <a:pt x="68" y="564"/>
                    </a:lnTo>
                    <a:lnTo>
                      <a:pt x="84" y="570"/>
                    </a:lnTo>
                    <a:lnTo>
                      <a:pt x="102" y="574"/>
                    </a:lnTo>
                    <a:lnTo>
                      <a:pt x="140" y="580"/>
                    </a:lnTo>
                    <a:lnTo>
                      <a:pt x="154" y="584"/>
                    </a:lnTo>
                    <a:lnTo>
                      <a:pt x="162" y="586"/>
                    </a:lnTo>
                    <a:lnTo>
                      <a:pt x="162" y="588"/>
                    </a:lnTo>
                    <a:lnTo>
                      <a:pt x="160" y="590"/>
                    </a:lnTo>
                    <a:lnTo>
                      <a:pt x="148" y="594"/>
                    </a:lnTo>
                    <a:lnTo>
                      <a:pt x="148" y="594"/>
                    </a:lnTo>
                    <a:lnTo>
                      <a:pt x="136" y="598"/>
                    </a:lnTo>
                    <a:lnTo>
                      <a:pt x="132" y="602"/>
                    </a:lnTo>
                    <a:lnTo>
                      <a:pt x="132" y="604"/>
                    </a:lnTo>
                    <a:lnTo>
                      <a:pt x="132" y="606"/>
                    </a:lnTo>
                    <a:lnTo>
                      <a:pt x="136" y="608"/>
                    </a:lnTo>
                    <a:lnTo>
                      <a:pt x="146" y="614"/>
                    </a:lnTo>
                    <a:lnTo>
                      <a:pt x="182" y="624"/>
                    </a:lnTo>
                    <a:lnTo>
                      <a:pt x="224" y="636"/>
                    </a:lnTo>
                    <a:lnTo>
                      <a:pt x="224" y="636"/>
                    </a:lnTo>
                    <a:lnTo>
                      <a:pt x="242" y="642"/>
                    </a:lnTo>
                    <a:lnTo>
                      <a:pt x="248" y="642"/>
                    </a:lnTo>
                    <a:lnTo>
                      <a:pt x="248" y="642"/>
                    </a:lnTo>
                    <a:lnTo>
                      <a:pt x="248" y="640"/>
                    </a:lnTo>
                    <a:lnTo>
                      <a:pt x="242" y="634"/>
                    </a:lnTo>
                    <a:lnTo>
                      <a:pt x="230" y="622"/>
                    </a:lnTo>
                    <a:lnTo>
                      <a:pt x="228" y="618"/>
                    </a:lnTo>
                    <a:lnTo>
                      <a:pt x="228" y="616"/>
                    </a:lnTo>
                    <a:lnTo>
                      <a:pt x="232" y="614"/>
                    </a:lnTo>
                    <a:lnTo>
                      <a:pt x="232" y="614"/>
                    </a:lnTo>
                    <a:lnTo>
                      <a:pt x="238" y="612"/>
                    </a:lnTo>
                    <a:lnTo>
                      <a:pt x="242" y="614"/>
                    </a:lnTo>
                    <a:lnTo>
                      <a:pt x="246" y="620"/>
                    </a:lnTo>
                    <a:lnTo>
                      <a:pt x="250" y="622"/>
                    </a:lnTo>
                    <a:lnTo>
                      <a:pt x="254" y="622"/>
                    </a:lnTo>
                    <a:lnTo>
                      <a:pt x="262" y="622"/>
                    </a:lnTo>
                    <a:lnTo>
                      <a:pt x="272" y="618"/>
                    </a:lnTo>
                    <a:lnTo>
                      <a:pt x="272" y="618"/>
                    </a:lnTo>
                    <a:lnTo>
                      <a:pt x="282" y="614"/>
                    </a:lnTo>
                    <a:lnTo>
                      <a:pt x="286" y="614"/>
                    </a:lnTo>
                    <a:lnTo>
                      <a:pt x="286" y="616"/>
                    </a:lnTo>
                    <a:lnTo>
                      <a:pt x="286" y="618"/>
                    </a:lnTo>
                    <a:lnTo>
                      <a:pt x="284" y="622"/>
                    </a:lnTo>
                    <a:lnTo>
                      <a:pt x="286" y="626"/>
                    </a:lnTo>
                    <a:lnTo>
                      <a:pt x="290" y="630"/>
                    </a:lnTo>
                    <a:lnTo>
                      <a:pt x="300" y="630"/>
                    </a:lnTo>
                    <a:lnTo>
                      <a:pt x="300" y="630"/>
                    </a:lnTo>
                    <a:lnTo>
                      <a:pt x="312" y="630"/>
                    </a:lnTo>
                    <a:lnTo>
                      <a:pt x="320" y="626"/>
                    </a:lnTo>
                    <a:lnTo>
                      <a:pt x="326" y="622"/>
                    </a:lnTo>
                    <a:lnTo>
                      <a:pt x="330" y="618"/>
                    </a:lnTo>
                    <a:lnTo>
                      <a:pt x="334" y="616"/>
                    </a:lnTo>
                    <a:lnTo>
                      <a:pt x="338" y="614"/>
                    </a:lnTo>
                    <a:lnTo>
                      <a:pt x="344" y="614"/>
                    </a:lnTo>
                    <a:lnTo>
                      <a:pt x="350" y="620"/>
                    </a:lnTo>
                    <a:lnTo>
                      <a:pt x="350" y="620"/>
                    </a:lnTo>
                    <a:lnTo>
                      <a:pt x="358" y="624"/>
                    </a:lnTo>
                    <a:lnTo>
                      <a:pt x="364" y="624"/>
                    </a:lnTo>
                    <a:lnTo>
                      <a:pt x="368" y="622"/>
                    </a:lnTo>
                    <a:lnTo>
                      <a:pt x="370" y="618"/>
                    </a:lnTo>
                    <a:lnTo>
                      <a:pt x="374" y="614"/>
                    </a:lnTo>
                    <a:lnTo>
                      <a:pt x="380" y="610"/>
                    </a:lnTo>
                    <a:lnTo>
                      <a:pt x="386" y="610"/>
                    </a:lnTo>
                    <a:lnTo>
                      <a:pt x="396" y="612"/>
                    </a:lnTo>
                    <a:lnTo>
                      <a:pt x="396" y="612"/>
                    </a:lnTo>
                    <a:lnTo>
                      <a:pt x="408" y="616"/>
                    </a:lnTo>
                    <a:lnTo>
                      <a:pt x="420" y="618"/>
                    </a:lnTo>
                    <a:lnTo>
                      <a:pt x="446" y="618"/>
                    </a:lnTo>
                    <a:lnTo>
                      <a:pt x="468" y="620"/>
                    </a:lnTo>
                    <a:lnTo>
                      <a:pt x="476" y="622"/>
                    </a:lnTo>
                    <a:lnTo>
                      <a:pt x="484" y="628"/>
                    </a:lnTo>
                    <a:lnTo>
                      <a:pt x="484" y="628"/>
                    </a:lnTo>
                    <a:lnTo>
                      <a:pt x="488" y="632"/>
                    </a:lnTo>
                    <a:lnTo>
                      <a:pt x="492" y="634"/>
                    </a:lnTo>
                    <a:lnTo>
                      <a:pt x="500" y="634"/>
                    </a:lnTo>
                    <a:lnTo>
                      <a:pt x="506" y="634"/>
                    </a:lnTo>
                    <a:lnTo>
                      <a:pt x="512" y="634"/>
                    </a:lnTo>
                    <a:lnTo>
                      <a:pt x="522" y="638"/>
                    </a:lnTo>
                    <a:lnTo>
                      <a:pt x="534" y="642"/>
                    </a:lnTo>
                    <a:lnTo>
                      <a:pt x="534" y="642"/>
                    </a:lnTo>
                    <a:lnTo>
                      <a:pt x="560" y="654"/>
                    </a:lnTo>
                    <a:lnTo>
                      <a:pt x="578" y="664"/>
                    </a:lnTo>
                    <a:lnTo>
                      <a:pt x="584" y="666"/>
                    </a:lnTo>
                    <a:lnTo>
                      <a:pt x="584" y="670"/>
                    </a:lnTo>
                    <a:lnTo>
                      <a:pt x="584" y="674"/>
                    </a:lnTo>
                    <a:lnTo>
                      <a:pt x="578" y="680"/>
                    </a:lnTo>
                    <a:lnTo>
                      <a:pt x="578" y="680"/>
                    </a:lnTo>
                    <a:lnTo>
                      <a:pt x="576" y="684"/>
                    </a:lnTo>
                    <a:lnTo>
                      <a:pt x="576" y="688"/>
                    </a:lnTo>
                    <a:lnTo>
                      <a:pt x="578" y="692"/>
                    </a:lnTo>
                    <a:lnTo>
                      <a:pt x="582" y="696"/>
                    </a:lnTo>
                    <a:lnTo>
                      <a:pt x="596" y="704"/>
                    </a:lnTo>
                    <a:lnTo>
                      <a:pt x="612" y="714"/>
                    </a:lnTo>
                    <a:lnTo>
                      <a:pt x="642" y="734"/>
                    </a:lnTo>
                    <a:lnTo>
                      <a:pt x="652" y="742"/>
                    </a:lnTo>
                    <a:lnTo>
                      <a:pt x="654" y="746"/>
                    </a:lnTo>
                    <a:lnTo>
                      <a:pt x="654" y="750"/>
                    </a:lnTo>
                    <a:lnTo>
                      <a:pt x="654" y="750"/>
                    </a:lnTo>
                    <a:lnTo>
                      <a:pt x="650" y="756"/>
                    </a:lnTo>
                    <a:lnTo>
                      <a:pt x="644" y="764"/>
                    </a:lnTo>
                    <a:lnTo>
                      <a:pt x="632" y="776"/>
                    </a:lnTo>
                    <a:lnTo>
                      <a:pt x="628" y="780"/>
                    </a:lnTo>
                    <a:lnTo>
                      <a:pt x="628" y="782"/>
                    </a:lnTo>
                    <a:lnTo>
                      <a:pt x="632" y="784"/>
                    </a:lnTo>
                    <a:lnTo>
                      <a:pt x="642" y="780"/>
                    </a:lnTo>
                    <a:lnTo>
                      <a:pt x="642" y="780"/>
                    </a:lnTo>
                    <a:lnTo>
                      <a:pt x="660" y="776"/>
                    </a:lnTo>
                    <a:lnTo>
                      <a:pt x="666" y="776"/>
                    </a:lnTo>
                    <a:lnTo>
                      <a:pt x="668" y="776"/>
                    </a:lnTo>
                    <a:lnTo>
                      <a:pt x="670" y="782"/>
                    </a:lnTo>
                    <a:lnTo>
                      <a:pt x="674" y="786"/>
                    </a:lnTo>
                    <a:lnTo>
                      <a:pt x="678" y="790"/>
                    </a:lnTo>
                    <a:lnTo>
                      <a:pt x="678" y="790"/>
                    </a:lnTo>
                    <a:lnTo>
                      <a:pt x="684" y="794"/>
                    </a:lnTo>
                    <a:lnTo>
                      <a:pt x="686" y="798"/>
                    </a:lnTo>
                    <a:lnTo>
                      <a:pt x="684" y="802"/>
                    </a:lnTo>
                    <a:lnTo>
                      <a:pt x="682" y="806"/>
                    </a:lnTo>
                    <a:lnTo>
                      <a:pt x="680" y="810"/>
                    </a:lnTo>
                    <a:lnTo>
                      <a:pt x="680" y="814"/>
                    </a:lnTo>
                    <a:lnTo>
                      <a:pt x="686" y="818"/>
                    </a:lnTo>
                    <a:lnTo>
                      <a:pt x="696" y="824"/>
                    </a:lnTo>
                    <a:lnTo>
                      <a:pt x="696" y="824"/>
                    </a:lnTo>
                    <a:lnTo>
                      <a:pt x="704" y="828"/>
                    </a:lnTo>
                    <a:lnTo>
                      <a:pt x="708" y="834"/>
                    </a:lnTo>
                    <a:lnTo>
                      <a:pt x="706" y="838"/>
                    </a:lnTo>
                    <a:lnTo>
                      <a:pt x="702" y="844"/>
                    </a:lnTo>
                    <a:lnTo>
                      <a:pt x="700" y="850"/>
                    </a:lnTo>
                    <a:lnTo>
                      <a:pt x="698" y="854"/>
                    </a:lnTo>
                    <a:lnTo>
                      <a:pt x="702" y="858"/>
                    </a:lnTo>
                    <a:lnTo>
                      <a:pt x="710" y="862"/>
                    </a:lnTo>
                    <a:lnTo>
                      <a:pt x="710" y="862"/>
                    </a:lnTo>
                    <a:lnTo>
                      <a:pt x="720" y="864"/>
                    </a:lnTo>
                    <a:lnTo>
                      <a:pt x="726" y="870"/>
                    </a:lnTo>
                    <a:lnTo>
                      <a:pt x="730" y="876"/>
                    </a:lnTo>
                    <a:lnTo>
                      <a:pt x="730" y="882"/>
                    </a:lnTo>
                    <a:lnTo>
                      <a:pt x="728" y="888"/>
                    </a:lnTo>
                    <a:lnTo>
                      <a:pt x="722" y="894"/>
                    </a:lnTo>
                    <a:lnTo>
                      <a:pt x="716" y="898"/>
                    </a:lnTo>
                    <a:lnTo>
                      <a:pt x="706" y="902"/>
                    </a:lnTo>
                    <a:lnTo>
                      <a:pt x="706" y="902"/>
                    </a:lnTo>
                    <a:lnTo>
                      <a:pt x="698" y="904"/>
                    </a:lnTo>
                    <a:lnTo>
                      <a:pt x="694" y="906"/>
                    </a:lnTo>
                    <a:lnTo>
                      <a:pt x="690" y="910"/>
                    </a:lnTo>
                    <a:lnTo>
                      <a:pt x="690" y="916"/>
                    </a:lnTo>
                    <a:lnTo>
                      <a:pt x="690" y="922"/>
                    </a:lnTo>
                    <a:lnTo>
                      <a:pt x="694" y="928"/>
                    </a:lnTo>
                    <a:lnTo>
                      <a:pt x="704" y="942"/>
                    </a:lnTo>
                    <a:lnTo>
                      <a:pt x="704" y="942"/>
                    </a:lnTo>
                    <a:lnTo>
                      <a:pt x="708" y="948"/>
                    </a:lnTo>
                    <a:lnTo>
                      <a:pt x="708" y="952"/>
                    </a:lnTo>
                    <a:lnTo>
                      <a:pt x="704" y="956"/>
                    </a:lnTo>
                    <a:lnTo>
                      <a:pt x="698" y="956"/>
                    </a:lnTo>
                    <a:lnTo>
                      <a:pt x="686" y="960"/>
                    </a:lnTo>
                    <a:lnTo>
                      <a:pt x="682" y="960"/>
                    </a:lnTo>
                    <a:lnTo>
                      <a:pt x="684" y="964"/>
                    </a:lnTo>
                    <a:lnTo>
                      <a:pt x="684" y="964"/>
                    </a:lnTo>
                    <a:lnTo>
                      <a:pt x="690" y="972"/>
                    </a:lnTo>
                    <a:lnTo>
                      <a:pt x="696" y="980"/>
                    </a:lnTo>
                    <a:lnTo>
                      <a:pt x="698" y="984"/>
                    </a:lnTo>
                    <a:lnTo>
                      <a:pt x="702" y="986"/>
                    </a:lnTo>
                    <a:lnTo>
                      <a:pt x="706" y="986"/>
                    </a:lnTo>
                    <a:lnTo>
                      <a:pt x="710" y="984"/>
                    </a:lnTo>
                    <a:lnTo>
                      <a:pt x="710" y="984"/>
                    </a:lnTo>
                    <a:lnTo>
                      <a:pt x="716" y="984"/>
                    </a:lnTo>
                    <a:lnTo>
                      <a:pt x="722" y="984"/>
                    </a:lnTo>
                    <a:lnTo>
                      <a:pt x="738" y="988"/>
                    </a:lnTo>
                    <a:lnTo>
                      <a:pt x="744" y="990"/>
                    </a:lnTo>
                    <a:lnTo>
                      <a:pt x="752" y="988"/>
                    </a:lnTo>
                    <a:lnTo>
                      <a:pt x="758" y="984"/>
                    </a:lnTo>
                    <a:lnTo>
                      <a:pt x="764" y="974"/>
                    </a:lnTo>
                    <a:lnTo>
                      <a:pt x="764" y="974"/>
                    </a:lnTo>
                    <a:lnTo>
                      <a:pt x="768" y="970"/>
                    </a:lnTo>
                    <a:lnTo>
                      <a:pt x="770" y="966"/>
                    </a:lnTo>
                    <a:lnTo>
                      <a:pt x="780" y="960"/>
                    </a:lnTo>
                    <a:lnTo>
                      <a:pt x="790" y="960"/>
                    </a:lnTo>
                    <a:lnTo>
                      <a:pt x="800" y="960"/>
                    </a:lnTo>
                    <a:lnTo>
                      <a:pt x="808" y="962"/>
                    </a:lnTo>
                    <a:lnTo>
                      <a:pt x="816" y="966"/>
                    </a:lnTo>
                    <a:lnTo>
                      <a:pt x="818" y="970"/>
                    </a:lnTo>
                    <a:lnTo>
                      <a:pt x="818" y="972"/>
                    </a:lnTo>
                    <a:lnTo>
                      <a:pt x="818" y="972"/>
                    </a:lnTo>
                    <a:lnTo>
                      <a:pt x="818" y="972"/>
                    </a:lnTo>
                    <a:lnTo>
                      <a:pt x="812" y="978"/>
                    </a:lnTo>
                    <a:lnTo>
                      <a:pt x="810" y="980"/>
                    </a:lnTo>
                    <a:lnTo>
                      <a:pt x="812" y="982"/>
                    </a:lnTo>
                    <a:lnTo>
                      <a:pt x="818" y="982"/>
                    </a:lnTo>
                    <a:lnTo>
                      <a:pt x="822" y="984"/>
                    </a:lnTo>
                    <a:lnTo>
                      <a:pt x="828" y="986"/>
                    </a:lnTo>
                    <a:lnTo>
                      <a:pt x="828" y="990"/>
                    </a:lnTo>
                    <a:lnTo>
                      <a:pt x="826" y="994"/>
                    </a:lnTo>
                    <a:lnTo>
                      <a:pt x="826" y="994"/>
                    </a:lnTo>
                    <a:lnTo>
                      <a:pt x="824" y="998"/>
                    </a:lnTo>
                    <a:lnTo>
                      <a:pt x="824" y="1000"/>
                    </a:lnTo>
                    <a:lnTo>
                      <a:pt x="828" y="1006"/>
                    </a:lnTo>
                    <a:lnTo>
                      <a:pt x="836" y="1010"/>
                    </a:lnTo>
                    <a:lnTo>
                      <a:pt x="846" y="1014"/>
                    </a:lnTo>
                    <a:lnTo>
                      <a:pt x="866" y="1020"/>
                    </a:lnTo>
                    <a:lnTo>
                      <a:pt x="872" y="1022"/>
                    </a:lnTo>
                    <a:lnTo>
                      <a:pt x="874" y="1024"/>
                    </a:lnTo>
                    <a:lnTo>
                      <a:pt x="874" y="1024"/>
                    </a:lnTo>
                    <a:lnTo>
                      <a:pt x="874" y="1024"/>
                    </a:lnTo>
                    <a:lnTo>
                      <a:pt x="868" y="1034"/>
                    </a:lnTo>
                    <a:lnTo>
                      <a:pt x="866" y="1040"/>
                    </a:lnTo>
                    <a:lnTo>
                      <a:pt x="868" y="1044"/>
                    </a:lnTo>
                    <a:lnTo>
                      <a:pt x="874" y="1050"/>
                    </a:lnTo>
                    <a:lnTo>
                      <a:pt x="874" y="1050"/>
                    </a:lnTo>
                    <a:lnTo>
                      <a:pt x="874" y="1052"/>
                    </a:lnTo>
                    <a:lnTo>
                      <a:pt x="872" y="1054"/>
                    </a:lnTo>
                    <a:lnTo>
                      <a:pt x="862" y="1052"/>
                    </a:lnTo>
                    <a:lnTo>
                      <a:pt x="848" y="1048"/>
                    </a:lnTo>
                    <a:lnTo>
                      <a:pt x="832" y="1040"/>
                    </a:lnTo>
                    <a:lnTo>
                      <a:pt x="832" y="1040"/>
                    </a:lnTo>
                    <a:lnTo>
                      <a:pt x="822" y="1036"/>
                    </a:lnTo>
                    <a:lnTo>
                      <a:pt x="810" y="1032"/>
                    </a:lnTo>
                    <a:lnTo>
                      <a:pt x="784" y="1028"/>
                    </a:lnTo>
                    <a:lnTo>
                      <a:pt x="758" y="1028"/>
                    </a:lnTo>
                    <a:lnTo>
                      <a:pt x="748" y="1030"/>
                    </a:lnTo>
                    <a:lnTo>
                      <a:pt x="742" y="1032"/>
                    </a:lnTo>
                    <a:lnTo>
                      <a:pt x="742" y="1032"/>
                    </a:lnTo>
                    <a:lnTo>
                      <a:pt x="738" y="1036"/>
                    </a:lnTo>
                    <a:lnTo>
                      <a:pt x="740" y="1042"/>
                    </a:lnTo>
                    <a:lnTo>
                      <a:pt x="744" y="1046"/>
                    </a:lnTo>
                    <a:lnTo>
                      <a:pt x="750" y="1050"/>
                    </a:lnTo>
                    <a:lnTo>
                      <a:pt x="764" y="1056"/>
                    </a:lnTo>
                    <a:lnTo>
                      <a:pt x="782" y="1060"/>
                    </a:lnTo>
                    <a:lnTo>
                      <a:pt x="782" y="1060"/>
                    </a:lnTo>
                    <a:lnTo>
                      <a:pt x="796" y="1060"/>
                    </a:lnTo>
                    <a:lnTo>
                      <a:pt x="804" y="1064"/>
                    </a:lnTo>
                    <a:lnTo>
                      <a:pt x="810" y="1068"/>
                    </a:lnTo>
                    <a:lnTo>
                      <a:pt x="816" y="1072"/>
                    </a:lnTo>
                    <a:lnTo>
                      <a:pt x="820" y="1078"/>
                    </a:lnTo>
                    <a:lnTo>
                      <a:pt x="824" y="1082"/>
                    </a:lnTo>
                    <a:lnTo>
                      <a:pt x="832" y="1086"/>
                    </a:lnTo>
                    <a:lnTo>
                      <a:pt x="844" y="1088"/>
                    </a:lnTo>
                    <a:lnTo>
                      <a:pt x="844" y="1088"/>
                    </a:lnTo>
                    <a:lnTo>
                      <a:pt x="856" y="1090"/>
                    </a:lnTo>
                    <a:lnTo>
                      <a:pt x="864" y="1092"/>
                    </a:lnTo>
                    <a:lnTo>
                      <a:pt x="868" y="1096"/>
                    </a:lnTo>
                    <a:lnTo>
                      <a:pt x="870" y="1098"/>
                    </a:lnTo>
                    <a:lnTo>
                      <a:pt x="866" y="1108"/>
                    </a:lnTo>
                    <a:lnTo>
                      <a:pt x="866" y="1112"/>
                    </a:lnTo>
                    <a:lnTo>
                      <a:pt x="868" y="1118"/>
                    </a:lnTo>
                    <a:lnTo>
                      <a:pt x="868" y="1118"/>
                    </a:lnTo>
                    <a:lnTo>
                      <a:pt x="872" y="1122"/>
                    </a:lnTo>
                    <a:lnTo>
                      <a:pt x="876" y="1120"/>
                    </a:lnTo>
                    <a:lnTo>
                      <a:pt x="880" y="1118"/>
                    </a:lnTo>
                    <a:lnTo>
                      <a:pt x="882" y="1114"/>
                    </a:lnTo>
                    <a:lnTo>
                      <a:pt x="888" y="1106"/>
                    </a:lnTo>
                    <a:lnTo>
                      <a:pt x="888" y="1106"/>
                    </a:lnTo>
                    <a:lnTo>
                      <a:pt x="890" y="1110"/>
                    </a:lnTo>
                    <a:lnTo>
                      <a:pt x="890" y="1110"/>
                    </a:lnTo>
                    <a:lnTo>
                      <a:pt x="888" y="1116"/>
                    </a:lnTo>
                    <a:lnTo>
                      <a:pt x="888" y="1122"/>
                    </a:lnTo>
                    <a:lnTo>
                      <a:pt x="882" y="1134"/>
                    </a:lnTo>
                    <a:lnTo>
                      <a:pt x="876" y="1148"/>
                    </a:lnTo>
                    <a:lnTo>
                      <a:pt x="872" y="1164"/>
                    </a:lnTo>
                    <a:lnTo>
                      <a:pt x="872" y="1164"/>
                    </a:lnTo>
                    <a:lnTo>
                      <a:pt x="870" y="1170"/>
                    </a:lnTo>
                    <a:lnTo>
                      <a:pt x="872" y="1176"/>
                    </a:lnTo>
                    <a:lnTo>
                      <a:pt x="876" y="1182"/>
                    </a:lnTo>
                    <a:lnTo>
                      <a:pt x="876" y="1184"/>
                    </a:lnTo>
                    <a:lnTo>
                      <a:pt x="876" y="1186"/>
                    </a:lnTo>
                    <a:lnTo>
                      <a:pt x="866" y="1192"/>
                    </a:lnTo>
                    <a:lnTo>
                      <a:pt x="866" y="1192"/>
                    </a:lnTo>
                    <a:lnTo>
                      <a:pt x="858" y="1194"/>
                    </a:lnTo>
                    <a:lnTo>
                      <a:pt x="850" y="1196"/>
                    </a:lnTo>
                    <a:lnTo>
                      <a:pt x="838" y="1192"/>
                    </a:lnTo>
                    <a:lnTo>
                      <a:pt x="828" y="1190"/>
                    </a:lnTo>
                    <a:lnTo>
                      <a:pt x="822" y="1190"/>
                    </a:lnTo>
                    <a:lnTo>
                      <a:pt x="818" y="1194"/>
                    </a:lnTo>
                    <a:lnTo>
                      <a:pt x="818" y="1194"/>
                    </a:lnTo>
                    <a:lnTo>
                      <a:pt x="812" y="1196"/>
                    </a:lnTo>
                    <a:lnTo>
                      <a:pt x="806" y="1198"/>
                    </a:lnTo>
                    <a:lnTo>
                      <a:pt x="796" y="1202"/>
                    </a:lnTo>
                    <a:lnTo>
                      <a:pt x="788" y="1204"/>
                    </a:lnTo>
                    <a:lnTo>
                      <a:pt x="786" y="1206"/>
                    </a:lnTo>
                    <a:lnTo>
                      <a:pt x="788" y="1210"/>
                    </a:lnTo>
                    <a:lnTo>
                      <a:pt x="788" y="1210"/>
                    </a:lnTo>
                    <a:lnTo>
                      <a:pt x="788" y="1212"/>
                    </a:lnTo>
                    <a:lnTo>
                      <a:pt x="788" y="1214"/>
                    </a:lnTo>
                    <a:lnTo>
                      <a:pt x="784" y="1214"/>
                    </a:lnTo>
                    <a:lnTo>
                      <a:pt x="784" y="1216"/>
                    </a:lnTo>
                    <a:lnTo>
                      <a:pt x="784" y="1216"/>
                    </a:lnTo>
                    <a:lnTo>
                      <a:pt x="790" y="1222"/>
                    </a:lnTo>
                    <a:lnTo>
                      <a:pt x="790" y="1222"/>
                    </a:lnTo>
                    <a:lnTo>
                      <a:pt x="794" y="1226"/>
                    </a:lnTo>
                    <a:lnTo>
                      <a:pt x="794" y="1228"/>
                    </a:lnTo>
                    <a:lnTo>
                      <a:pt x="792" y="1232"/>
                    </a:lnTo>
                    <a:lnTo>
                      <a:pt x="788" y="1234"/>
                    </a:lnTo>
                    <a:lnTo>
                      <a:pt x="778" y="1240"/>
                    </a:lnTo>
                    <a:lnTo>
                      <a:pt x="774" y="1242"/>
                    </a:lnTo>
                    <a:lnTo>
                      <a:pt x="774" y="1246"/>
                    </a:lnTo>
                    <a:lnTo>
                      <a:pt x="774" y="1246"/>
                    </a:lnTo>
                    <a:lnTo>
                      <a:pt x="774" y="1252"/>
                    </a:lnTo>
                    <a:lnTo>
                      <a:pt x="772" y="1260"/>
                    </a:lnTo>
                    <a:lnTo>
                      <a:pt x="762" y="1284"/>
                    </a:lnTo>
                    <a:lnTo>
                      <a:pt x="762" y="1284"/>
                    </a:lnTo>
                    <a:lnTo>
                      <a:pt x="762" y="1292"/>
                    </a:lnTo>
                    <a:lnTo>
                      <a:pt x="762" y="1296"/>
                    </a:lnTo>
                    <a:lnTo>
                      <a:pt x="766" y="1300"/>
                    </a:lnTo>
                    <a:lnTo>
                      <a:pt x="772" y="1302"/>
                    </a:lnTo>
                    <a:lnTo>
                      <a:pt x="788" y="1306"/>
                    </a:lnTo>
                    <a:lnTo>
                      <a:pt x="810" y="1306"/>
                    </a:lnTo>
                    <a:lnTo>
                      <a:pt x="810" y="1306"/>
                    </a:lnTo>
                    <a:lnTo>
                      <a:pt x="800" y="1312"/>
                    </a:lnTo>
                    <a:lnTo>
                      <a:pt x="790" y="1320"/>
                    </a:lnTo>
                    <a:lnTo>
                      <a:pt x="782" y="1328"/>
                    </a:lnTo>
                    <a:lnTo>
                      <a:pt x="776" y="1338"/>
                    </a:lnTo>
                    <a:lnTo>
                      <a:pt x="772" y="1346"/>
                    </a:lnTo>
                    <a:lnTo>
                      <a:pt x="772" y="1354"/>
                    </a:lnTo>
                    <a:lnTo>
                      <a:pt x="774" y="1362"/>
                    </a:lnTo>
                    <a:lnTo>
                      <a:pt x="780" y="1368"/>
                    </a:lnTo>
                    <a:lnTo>
                      <a:pt x="780" y="1368"/>
                    </a:lnTo>
                    <a:lnTo>
                      <a:pt x="786" y="1374"/>
                    </a:lnTo>
                    <a:lnTo>
                      <a:pt x="790" y="1378"/>
                    </a:lnTo>
                    <a:lnTo>
                      <a:pt x="792" y="1384"/>
                    </a:lnTo>
                    <a:lnTo>
                      <a:pt x="792" y="1390"/>
                    </a:lnTo>
                    <a:lnTo>
                      <a:pt x="792" y="1392"/>
                    </a:lnTo>
                    <a:lnTo>
                      <a:pt x="796" y="1392"/>
                    </a:lnTo>
                    <a:lnTo>
                      <a:pt x="796" y="1392"/>
                    </a:lnTo>
                    <a:lnTo>
                      <a:pt x="806" y="1394"/>
                    </a:lnTo>
                    <a:lnTo>
                      <a:pt x="812" y="1400"/>
                    </a:lnTo>
                    <a:lnTo>
                      <a:pt x="818" y="1406"/>
                    </a:lnTo>
                    <a:lnTo>
                      <a:pt x="818" y="1410"/>
                    </a:lnTo>
                    <a:lnTo>
                      <a:pt x="818" y="1414"/>
                    </a:lnTo>
                    <a:lnTo>
                      <a:pt x="818" y="1414"/>
                    </a:lnTo>
                    <a:lnTo>
                      <a:pt x="818" y="1420"/>
                    </a:lnTo>
                    <a:lnTo>
                      <a:pt x="818" y="1422"/>
                    </a:lnTo>
                    <a:lnTo>
                      <a:pt x="824" y="1426"/>
                    </a:lnTo>
                    <a:lnTo>
                      <a:pt x="828" y="1430"/>
                    </a:lnTo>
                    <a:lnTo>
                      <a:pt x="830" y="1434"/>
                    </a:lnTo>
                    <a:lnTo>
                      <a:pt x="830" y="1440"/>
                    </a:lnTo>
                    <a:lnTo>
                      <a:pt x="830" y="1440"/>
                    </a:lnTo>
                    <a:lnTo>
                      <a:pt x="830" y="1450"/>
                    </a:lnTo>
                    <a:lnTo>
                      <a:pt x="834" y="1452"/>
                    </a:lnTo>
                    <a:lnTo>
                      <a:pt x="836" y="1454"/>
                    </a:lnTo>
                    <a:lnTo>
                      <a:pt x="836" y="1462"/>
                    </a:lnTo>
                    <a:lnTo>
                      <a:pt x="836" y="1462"/>
                    </a:lnTo>
                    <a:lnTo>
                      <a:pt x="836" y="1476"/>
                    </a:lnTo>
                    <a:lnTo>
                      <a:pt x="836" y="1482"/>
                    </a:lnTo>
                    <a:lnTo>
                      <a:pt x="840" y="1488"/>
                    </a:lnTo>
                    <a:lnTo>
                      <a:pt x="842" y="1490"/>
                    </a:lnTo>
                    <a:lnTo>
                      <a:pt x="848" y="1488"/>
                    </a:lnTo>
                    <a:lnTo>
                      <a:pt x="852" y="1482"/>
                    </a:lnTo>
                    <a:lnTo>
                      <a:pt x="860" y="1470"/>
                    </a:lnTo>
                    <a:lnTo>
                      <a:pt x="860" y="1470"/>
                    </a:lnTo>
                    <a:lnTo>
                      <a:pt x="870" y="1454"/>
                    </a:lnTo>
                    <a:lnTo>
                      <a:pt x="872" y="1454"/>
                    </a:lnTo>
                    <a:lnTo>
                      <a:pt x="874" y="1456"/>
                    </a:lnTo>
                    <a:lnTo>
                      <a:pt x="876" y="1462"/>
                    </a:lnTo>
                    <a:lnTo>
                      <a:pt x="878" y="1462"/>
                    </a:lnTo>
                    <a:lnTo>
                      <a:pt x="882" y="1460"/>
                    </a:lnTo>
                    <a:lnTo>
                      <a:pt x="882" y="1460"/>
                    </a:lnTo>
                    <a:lnTo>
                      <a:pt x="888" y="1456"/>
                    </a:lnTo>
                    <a:lnTo>
                      <a:pt x="894" y="1454"/>
                    </a:lnTo>
                    <a:lnTo>
                      <a:pt x="900" y="1452"/>
                    </a:lnTo>
                    <a:lnTo>
                      <a:pt x="906" y="1454"/>
                    </a:lnTo>
                    <a:lnTo>
                      <a:pt x="912" y="1456"/>
                    </a:lnTo>
                    <a:lnTo>
                      <a:pt x="916" y="1458"/>
                    </a:lnTo>
                    <a:lnTo>
                      <a:pt x="918" y="1464"/>
                    </a:lnTo>
                    <a:lnTo>
                      <a:pt x="920" y="1470"/>
                    </a:lnTo>
                    <a:lnTo>
                      <a:pt x="920" y="1470"/>
                    </a:lnTo>
                    <a:lnTo>
                      <a:pt x="922" y="1474"/>
                    </a:lnTo>
                    <a:lnTo>
                      <a:pt x="920" y="1474"/>
                    </a:lnTo>
                    <a:lnTo>
                      <a:pt x="912" y="1470"/>
                    </a:lnTo>
                    <a:lnTo>
                      <a:pt x="902" y="1464"/>
                    </a:lnTo>
                    <a:lnTo>
                      <a:pt x="896" y="1462"/>
                    </a:lnTo>
                    <a:lnTo>
                      <a:pt x="890" y="1464"/>
                    </a:lnTo>
                    <a:lnTo>
                      <a:pt x="890" y="1464"/>
                    </a:lnTo>
                    <a:lnTo>
                      <a:pt x="888" y="1466"/>
                    </a:lnTo>
                    <a:lnTo>
                      <a:pt x="888" y="1468"/>
                    </a:lnTo>
                    <a:lnTo>
                      <a:pt x="894" y="1474"/>
                    </a:lnTo>
                    <a:lnTo>
                      <a:pt x="898" y="1474"/>
                    </a:lnTo>
                    <a:lnTo>
                      <a:pt x="898" y="1476"/>
                    </a:lnTo>
                    <a:lnTo>
                      <a:pt x="896" y="1478"/>
                    </a:lnTo>
                    <a:lnTo>
                      <a:pt x="890" y="1478"/>
                    </a:lnTo>
                    <a:lnTo>
                      <a:pt x="890" y="1478"/>
                    </a:lnTo>
                    <a:lnTo>
                      <a:pt x="884" y="1480"/>
                    </a:lnTo>
                    <a:lnTo>
                      <a:pt x="880" y="1480"/>
                    </a:lnTo>
                    <a:lnTo>
                      <a:pt x="880" y="1484"/>
                    </a:lnTo>
                    <a:lnTo>
                      <a:pt x="880" y="1486"/>
                    </a:lnTo>
                    <a:lnTo>
                      <a:pt x="880" y="1488"/>
                    </a:lnTo>
                    <a:lnTo>
                      <a:pt x="880" y="1490"/>
                    </a:lnTo>
                    <a:lnTo>
                      <a:pt x="876" y="1492"/>
                    </a:lnTo>
                    <a:lnTo>
                      <a:pt x="868" y="1492"/>
                    </a:lnTo>
                    <a:lnTo>
                      <a:pt x="868" y="1492"/>
                    </a:lnTo>
                    <a:lnTo>
                      <a:pt x="856" y="1494"/>
                    </a:lnTo>
                    <a:lnTo>
                      <a:pt x="856" y="1496"/>
                    </a:lnTo>
                    <a:lnTo>
                      <a:pt x="856" y="1496"/>
                    </a:lnTo>
                    <a:lnTo>
                      <a:pt x="860" y="1500"/>
                    </a:lnTo>
                    <a:lnTo>
                      <a:pt x="860" y="1502"/>
                    </a:lnTo>
                    <a:lnTo>
                      <a:pt x="858" y="1504"/>
                    </a:lnTo>
                    <a:lnTo>
                      <a:pt x="858" y="1504"/>
                    </a:lnTo>
                    <a:lnTo>
                      <a:pt x="854" y="1506"/>
                    </a:lnTo>
                    <a:lnTo>
                      <a:pt x="854" y="1506"/>
                    </a:lnTo>
                    <a:lnTo>
                      <a:pt x="856" y="1510"/>
                    </a:lnTo>
                    <a:lnTo>
                      <a:pt x="860" y="1514"/>
                    </a:lnTo>
                    <a:lnTo>
                      <a:pt x="862" y="1516"/>
                    </a:lnTo>
                    <a:lnTo>
                      <a:pt x="860" y="1518"/>
                    </a:lnTo>
                    <a:lnTo>
                      <a:pt x="860" y="1518"/>
                    </a:lnTo>
                    <a:lnTo>
                      <a:pt x="860" y="1522"/>
                    </a:lnTo>
                    <a:lnTo>
                      <a:pt x="860" y="1526"/>
                    </a:lnTo>
                    <a:lnTo>
                      <a:pt x="862" y="1534"/>
                    </a:lnTo>
                    <a:lnTo>
                      <a:pt x="874" y="1554"/>
                    </a:lnTo>
                    <a:lnTo>
                      <a:pt x="874" y="1554"/>
                    </a:lnTo>
                    <a:lnTo>
                      <a:pt x="878" y="1558"/>
                    </a:lnTo>
                    <a:lnTo>
                      <a:pt x="882" y="1560"/>
                    </a:lnTo>
                    <a:lnTo>
                      <a:pt x="890" y="1562"/>
                    </a:lnTo>
                    <a:lnTo>
                      <a:pt x="898" y="1562"/>
                    </a:lnTo>
                    <a:lnTo>
                      <a:pt x="898" y="1564"/>
                    </a:lnTo>
                    <a:lnTo>
                      <a:pt x="898" y="1568"/>
                    </a:lnTo>
                    <a:lnTo>
                      <a:pt x="898" y="1568"/>
                    </a:lnTo>
                    <a:lnTo>
                      <a:pt x="896" y="1572"/>
                    </a:lnTo>
                    <a:lnTo>
                      <a:pt x="898" y="1576"/>
                    </a:lnTo>
                    <a:lnTo>
                      <a:pt x="902" y="1582"/>
                    </a:lnTo>
                    <a:lnTo>
                      <a:pt x="906" y="1590"/>
                    </a:lnTo>
                    <a:lnTo>
                      <a:pt x="908" y="1594"/>
                    </a:lnTo>
                    <a:lnTo>
                      <a:pt x="908" y="1598"/>
                    </a:lnTo>
                    <a:lnTo>
                      <a:pt x="908" y="1598"/>
                    </a:lnTo>
                    <a:lnTo>
                      <a:pt x="908" y="1606"/>
                    </a:lnTo>
                    <a:lnTo>
                      <a:pt x="910" y="1610"/>
                    </a:lnTo>
                    <a:lnTo>
                      <a:pt x="914" y="1614"/>
                    </a:lnTo>
                    <a:lnTo>
                      <a:pt x="926" y="1618"/>
                    </a:lnTo>
                    <a:lnTo>
                      <a:pt x="926" y="1618"/>
                    </a:lnTo>
                    <a:lnTo>
                      <a:pt x="932" y="1622"/>
                    </a:lnTo>
                    <a:lnTo>
                      <a:pt x="934" y="1626"/>
                    </a:lnTo>
                    <a:lnTo>
                      <a:pt x="936" y="1630"/>
                    </a:lnTo>
                    <a:lnTo>
                      <a:pt x="934" y="1634"/>
                    </a:lnTo>
                    <a:lnTo>
                      <a:pt x="934" y="1640"/>
                    </a:lnTo>
                    <a:lnTo>
                      <a:pt x="934" y="1640"/>
                    </a:lnTo>
                    <a:lnTo>
                      <a:pt x="938" y="1640"/>
                    </a:lnTo>
                    <a:lnTo>
                      <a:pt x="938" y="1640"/>
                    </a:lnTo>
                    <a:lnTo>
                      <a:pt x="942" y="1640"/>
                    </a:lnTo>
                    <a:lnTo>
                      <a:pt x="944" y="1640"/>
                    </a:lnTo>
                    <a:lnTo>
                      <a:pt x="946" y="1648"/>
                    </a:lnTo>
                    <a:lnTo>
                      <a:pt x="946" y="1654"/>
                    </a:lnTo>
                    <a:lnTo>
                      <a:pt x="948" y="1656"/>
                    </a:lnTo>
                    <a:lnTo>
                      <a:pt x="950" y="1656"/>
                    </a:lnTo>
                    <a:lnTo>
                      <a:pt x="950" y="1656"/>
                    </a:lnTo>
                    <a:lnTo>
                      <a:pt x="956" y="1656"/>
                    </a:lnTo>
                    <a:lnTo>
                      <a:pt x="958" y="1656"/>
                    </a:lnTo>
                    <a:lnTo>
                      <a:pt x="958" y="1662"/>
                    </a:lnTo>
                    <a:lnTo>
                      <a:pt x="954" y="1672"/>
                    </a:lnTo>
                    <a:lnTo>
                      <a:pt x="954" y="1672"/>
                    </a:lnTo>
                    <a:lnTo>
                      <a:pt x="952" y="1676"/>
                    </a:lnTo>
                    <a:lnTo>
                      <a:pt x="956" y="1678"/>
                    </a:lnTo>
                    <a:lnTo>
                      <a:pt x="966" y="1678"/>
                    </a:lnTo>
                    <a:lnTo>
                      <a:pt x="978" y="1678"/>
                    </a:lnTo>
                    <a:lnTo>
                      <a:pt x="980" y="1680"/>
                    </a:lnTo>
                    <a:lnTo>
                      <a:pt x="980" y="1684"/>
                    </a:lnTo>
                    <a:lnTo>
                      <a:pt x="980" y="1684"/>
                    </a:lnTo>
                    <a:lnTo>
                      <a:pt x="978" y="1690"/>
                    </a:lnTo>
                    <a:lnTo>
                      <a:pt x="978" y="1692"/>
                    </a:lnTo>
                    <a:lnTo>
                      <a:pt x="980" y="1694"/>
                    </a:lnTo>
                    <a:lnTo>
                      <a:pt x="982" y="1694"/>
                    </a:lnTo>
                    <a:lnTo>
                      <a:pt x="990" y="1694"/>
                    </a:lnTo>
                    <a:lnTo>
                      <a:pt x="994" y="1696"/>
                    </a:lnTo>
                    <a:lnTo>
                      <a:pt x="996" y="1698"/>
                    </a:lnTo>
                    <a:lnTo>
                      <a:pt x="996" y="1698"/>
                    </a:lnTo>
                    <a:lnTo>
                      <a:pt x="998" y="1700"/>
                    </a:lnTo>
                    <a:lnTo>
                      <a:pt x="996" y="1702"/>
                    </a:lnTo>
                    <a:lnTo>
                      <a:pt x="994" y="1704"/>
                    </a:lnTo>
                    <a:lnTo>
                      <a:pt x="990" y="1706"/>
                    </a:lnTo>
                    <a:lnTo>
                      <a:pt x="990" y="1708"/>
                    </a:lnTo>
                    <a:lnTo>
                      <a:pt x="990" y="1712"/>
                    </a:lnTo>
                    <a:lnTo>
                      <a:pt x="990" y="1712"/>
                    </a:lnTo>
                    <a:lnTo>
                      <a:pt x="992" y="1722"/>
                    </a:lnTo>
                    <a:lnTo>
                      <a:pt x="996" y="1724"/>
                    </a:lnTo>
                    <a:lnTo>
                      <a:pt x="1000" y="1726"/>
                    </a:lnTo>
                    <a:lnTo>
                      <a:pt x="1004" y="1726"/>
                    </a:lnTo>
                    <a:lnTo>
                      <a:pt x="1010" y="1726"/>
                    </a:lnTo>
                    <a:lnTo>
                      <a:pt x="1016" y="1722"/>
                    </a:lnTo>
                    <a:lnTo>
                      <a:pt x="1024" y="1718"/>
                    </a:lnTo>
                    <a:lnTo>
                      <a:pt x="1024" y="1718"/>
                    </a:lnTo>
                    <a:lnTo>
                      <a:pt x="1032" y="1712"/>
                    </a:lnTo>
                    <a:lnTo>
                      <a:pt x="1038" y="1712"/>
                    </a:lnTo>
                    <a:lnTo>
                      <a:pt x="1040" y="1712"/>
                    </a:lnTo>
                    <a:lnTo>
                      <a:pt x="1044" y="1714"/>
                    </a:lnTo>
                    <a:lnTo>
                      <a:pt x="1048" y="1716"/>
                    </a:lnTo>
                    <a:lnTo>
                      <a:pt x="1050" y="1716"/>
                    </a:lnTo>
                    <a:lnTo>
                      <a:pt x="1054" y="1714"/>
                    </a:lnTo>
                    <a:lnTo>
                      <a:pt x="1054" y="1714"/>
                    </a:lnTo>
                    <a:lnTo>
                      <a:pt x="1064" y="1708"/>
                    </a:lnTo>
                    <a:lnTo>
                      <a:pt x="1072" y="1704"/>
                    </a:lnTo>
                    <a:lnTo>
                      <a:pt x="1080" y="1700"/>
                    </a:lnTo>
                    <a:lnTo>
                      <a:pt x="1080" y="1696"/>
                    </a:lnTo>
                    <a:lnTo>
                      <a:pt x="1080" y="1692"/>
                    </a:lnTo>
                    <a:lnTo>
                      <a:pt x="1080" y="1692"/>
                    </a:lnTo>
                    <a:lnTo>
                      <a:pt x="1080" y="1688"/>
                    </a:lnTo>
                    <a:lnTo>
                      <a:pt x="1082" y="1686"/>
                    </a:lnTo>
                    <a:lnTo>
                      <a:pt x="1084" y="1688"/>
                    </a:lnTo>
                    <a:lnTo>
                      <a:pt x="1086" y="1690"/>
                    </a:lnTo>
                    <a:lnTo>
                      <a:pt x="1088" y="1694"/>
                    </a:lnTo>
                    <a:lnTo>
                      <a:pt x="1090" y="1698"/>
                    </a:lnTo>
                    <a:lnTo>
                      <a:pt x="1090" y="1704"/>
                    </a:lnTo>
                    <a:lnTo>
                      <a:pt x="1086" y="1710"/>
                    </a:lnTo>
                    <a:lnTo>
                      <a:pt x="1086" y="1710"/>
                    </a:lnTo>
                    <a:lnTo>
                      <a:pt x="1078" y="1718"/>
                    </a:lnTo>
                    <a:lnTo>
                      <a:pt x="1076" y="1726"/>
                    </a:lnTo>
                    <a:lnTo>
                      <a:pt x="1076" y="1728"/>
                    </a:lnTo>
                    <a:lnTo>
                      <a:pt x="1078" y="1732"/>
                    </a:lnTo>
                    <a:lnTo>
                      <a:pt x="1090" y="1738"/>
                    </a:lnTo>
                    <a:lnTo>
                      <a:pt x="1090" y="1738"/>
                    </a:lnTo>
                    <a:lnTo>
                      <a:pt x="1098" y="1740"/>
                    </a:lnTo>
                    <a:lnTo>
                      <a:pt x="1106" y="1740"/>
                    </a:lnTo>
                    <a:lnTo>
                      <a:pt x="1120" y="1738"/>
                    </a:lnTo>
                    <a:lnTo>
                      <a:pt x="1124" y="1738"/>
                    </a:lnTo>
                    <a:lnTo>
                      <a:pt x="1126" y="1740"/>
                    </a:lnTo>
                    <a:lnTo>
                      <a:pt x="1126" y="1744"/>
                    </a:lnTo>
                    <a:lnTo>
                      <a:pt x="1120" y="1752"/>
                    </a:lnTo>
                    <a:lnTo>
                      <a:pt x="1120" y="1752"/>
                    </a:lnTo>
                    <a:lnTo>
                      <a:pt x="1116" y="1758"/>
                    </a:lnTo>
                    <a:lnTo>
                      <a:pt x="1116" y="1762"/>
                    </a:lnTo>
                    <a:lnTo>
                      <a:pt x="1118" y="1766"/>
                    </a:lnTo>
                    <a:lnTo>
                      <a:pt x="1122" y="1768"/>
                    </a:lnTo>
                    <a:lnTo>
                      <a:pt x="1126" y="1770"/>
                    </a:lnTo>
                    <a:lnTo>
                      <a:pt x="1132" y="1770"/>
                    </a:lnTo>
                    <a:lnTo>
                      <a:pt x="1136" y="1768"/>
                    </a:lnTo>
                    <a:lnTo>
                      <a:pt x="1140" y="1766"/>
                    </a:lnTo>
                    <a:lnTo>
                      <a:pt x="1140" y="1766"/>
                    </a:lnTo>
                    <a:lnTo>
                      <a:pt x="1150" y="1760"/>
                    </a:lnTo>
                    <a:lnTo>
                      <a:pt x="1154" y="1758"/>
                    </a:lnTo>
                    <a:lnTo>
                      <a:pt x="1156" y="1758"/>
                    </a:lnTo>
                    <a:lnTo>
                      <a:pt x="1162" y="1762"/>
                    </a:lnTo>
                    <a:lnTo>
                      <a:pt x="1170" y="1770"/>
                    </a:lnTo>
                    <a:lnTo>
                      <a:pt x="1170" y="1770"/>
                    </a:lnTo>
                    <a:lnTo>
                      <a:pt x="1182" y="1776"/>
                    </a:lnTo>
                    <a:lnTo>
                      <a:pt x="1186" y="1776"/>
                    </a:lnTo>
                    <a:lnTo>
                      <a:pt x="1190" y="1776"/>
                    </a:lnTo>
                    <a:lnTo>
                      <a:pt x="1194" y="1774"/>
                    </a:lnTo>
                    <a:lnTo>
                      <a:pt x="1196" y="1768"/>
                    </a:lnTo>
                    <a:lnTo>
                      <a:pt x="1198" y="1764"/>
                    </a:lnTo>
                    <a:lnTo>
                      <a:pt x="1200" y="1756"/>
                    </a:lnTo>
                    <a:lnTo>
                      <a:pt x="1200" y="1756"/>
                    </a:lnTo>
                    <a:lnTo>
                      <a:pt x="1200" y="1750"/>
                    </a:lnTo>
                    <a:lnTo>
                      <a:pt x="1198" y="1746"/>
                    </a:lnTo>
                    <a:lnTo>
                      <a:pt x="1194" y="1746"/>
                    </a:lnTo>
                    <a:lnTo>
                      <a:pt x="1192" y="1746"/>
                    </a:lnTo>
                    <a:lnTo>
                      <a:pt x="1186" y="1746"/>
                    </a:lnTo>
                    <a:lnTo>
                      <a:pt x="1186" y="1746"/>
                    </a:lnTo>
                    <a:lnTo>
                      <a:pt x="1186" y="1744"/>
                    </a:lnTo>
                    <a:lnTo>
                      <a:pt x="1186" y="1744"/>
                    </a:lnTo>
                    <a:lnTo>
                      <a:pt x="1190" y="1740"/>
                    </a:lnTo>
                    <a:lnTo>
                      <a:pt x="1194" y="1738"/>
                    </a:lnTo>
                    <a:lnTo>
                      <a:pt x="1204" y="1734"/>
                    </a:lnTo>
                    <a:lnTo>
                      <a:pt x="1208" y="1732"/>
                    </a:lnTo>
                    <a:lnTo>
                      <a:pt x="1210" y="1728"/>
                    </a:lnTo>
                    <a:lnTo>
                      <a:pt x="1212" y="1724"/>
                    </a:lnTo>
                    <a:lnTo>
                      <a:pt x="1212" y="1718"/>
                    </a:lnTo>
                    <a:lnTo>
                      <a:pt x="1212" y="1718"/>
                    </a:lnTo>
                    <a:lnTo>
                      <a:pt x="1210" y="1712"/>
                    </a:lnTo>
                    <a:lnTo>
                      <a:pt x="1214" y="1702"/>
                    </a:lnTo>
                    <a:lnTo>
                      <a:pt x="1224" y="1676"/>
                    </a:lnTo>
                    <a:lnTo>
                      <a:pt x="1234" y="1652"/>
                    </a:lnTo>
                    <a:lnTo>
                      <a:pt x="1236" y="1640"/>
                    </a:lnTo>
                    <a:lnTo>
                      <a:pt x="1236" y="1630"/>
                    </a:lnTo>
                    <a:lnTo>
                      <a:pt x="1236" y="1630"/>
                    </a:lnTo>
                    <a:lnTo>
                      <a:pt x="1234" y="1624"/>
                    </a:lnTo>
                    <a:lnTo>
                      <a:pt x="1232" y="1622"/>
                    </a:lnTo>
                    <a:lnTo>
                      <a:pt x="1230" y="1622"/>
                    </a:lnTo>
                    <a:lnTo>
                      <a:pt x="1228" y="1622"/>
                    </a:lnTo>
                    <a:lnTo>
                      <a:pt x="1226" y="1622"/>
                    </a:lnTo>
                    <a:lnTo>
                      <a:pt x="1222" y="1622"/>
                    </a:lnTo>
                    <a:lnTo>
                      <a:pt x="1220" y="1620"/>
                    </a:lnTo>
                    <a:lnTo>
                      <a:pt x="1214" y="1616"/>
                    </a:lnTo>
                    <a:lnTo>
                      <a:pt x="1214" y="1616"/>
                    </a:lnTo>
                    <a:lnTo>
                      <a:pt x="1212" y="1610"/>
                    </a:lnTo>
                    <a:lnTo>
                      <a:pt x="1212" y="1610"/>
                    </a:lnTo>
                    <a:lnTo>
                      <a:pt x="1222" y="1612"/>
                    </a:lnTo>
                    <a:lnTo>
                      <a:pt x="1232" y="1614"/>
                    </a:lnTo>
                    <a:lnTo>
                      <a:pt x="1236" y="1614"/>
                    </a:lnTo>
                    <a:lnTo>
                      <a:pt x="1236" y="1610"/>
                    </a:lnTo>
                    <a:lnTo>
                      <a:pt x="1236" y="1610"/>
                    </a:lnTo>
                    <a:lnTo>
                      <a:pt x="1234" y="1604"/>
                    </a:lnTo>
                    <a:lnTo>
                      <a:pt x="1232" y="1602"/>
                    </a:lnTo>
                    <a:lnTo>
                      <a:pt x="1226" y="1600"/>
                    </a:lnTo>
                    <a:lnTo>
                      <a:pt x="1220" y="1598"/>
                    </a:lnTo>
                    <a:lnTo>
                      <a:pt x="1220" y="1596"/>
                    </a:lnTo>
                    <a:lnTo>
                      <a:pt x="1222" y="1592"/>
                    </a:lnTo>
                    <a:lnTo>
                      <a:pt x="1222" y="1592"/>
                    </a:lnTo>
                    <a:lnTo>
                      <a:pt x="1226" y="1590"/>
                    </a:lnTo>
                    <a:lnTo>
                      <a:pt x="1230" y="1588"/>
                    </a:lnTo>
                    <a:lnTo>
                      <a:pt x="1244" y="1584"/>
                    </a:lnTo>
                    <a:lnTo>
                      <a:pt x="1250" y="1582"/>
                    </a:lnTo>
                    <a:lnTo>
                      <a:pt x="1256" y="1580"/>
                    </a:lnTo>
                    <a:lnTo>
                      <a:pt x="1260" y="1574"/>
                    </a:lnTo>
                    <a:lnTo>
                      <a:pt x="1262" y="1566"/>
                    </a:lnTo>
                    <a:lnTo>
                      <a:pt x="1262" y="1566"/>
                    </a:lnTo>
                    <a:lnTo>
                      <a:pt x="1264" y="1560"/>
                    </a:lnTo>
                    <a:lnTo>
                      <a:pt x="1266" y="1558"/>
                    </a:lnTo>
                    <a:lnTo>
                      <a:pt x="1268" y="1558"/>
                    </a:lnTo>
                    <a:lnTo>
                      <a:pt x="1272" y="1560"/>
                    </a:lnTo>
                    <a:lnTo>
                      <a:pt x="1278" y="1562"/>
                    </a:lnTo>
                    <a:lnTo>
                      <a:pt x="1280" y="1560"/>
                    </a:lnTo>
                    <a:lnTo>
                      <a:pt x="1280" y="1556"/>
                    </a:lnTo>
                    <a:lnTo>
                      <a:pt x="1280" y="1556"/>
                    </a:lnTo>
                    <a:lnTo>
                      <a:pt x="1282" y="1550"/>
                    </a:lnTo>
                    <a:lnTo>
                      <a:pt x="1284" y="1546"/>
                    </a:lnTo>
                    <a:lnTo>
                      <a:pt x="1294" y="1538"/>
                    </a:lnTo>
                    <a:lnTo>
                      <a:pt x="1300" y="1530"/>
                    </a:lnTo>
                    <a:lnTo>
                      <a:pt x="1302" y="1526"/>
                    </a:lnTo>
                    <a:lnTo>
                      <a:pt x="1302" y="1520"/>
                    </a:lnTo>
                    <a:lnTo>
                      <a:pt x="1302" y="1520"/>
                    </a:lnTo>
                    <a:lnTo>
                      <a:pt x="1300" y="1510"/>
                    </a:lnTo>
                    <a:lnTo>
                      <a:pt x="1300" y="1502"/>
                    </a:lnTo>
                    <a:lnTo>
                      <a:pt x="1300" y="1500"/>
                    </a:lnTo>
                    <a:lnTo>
                      <a:pt x="1298" y="1500"/>
                    </a:lnTo>
                    <a:lnTo>
                      <a:pt x="1286" y="1498"/>
                    </a:lnTo>
                    <a:lnTo>
                      <a:pt x="1286" y="1498"/>
                    </a:lnTo>
                    <a:lnTo>
                      <a:pt x="1278" y="1498"/>
                    </a:lnTo>
                    <a:lnTo>
                      <a:pt x="1270" y="1496"/>
                    </a:lnTo>
                    <a:lnTo>
                      <a:pt x="1266" y="1492"/>
                    </a:lnTo>
                    <a:lnTo>
                      <a:pt x="1262" y="1490"/>
                    </a:lnTo>
                    <a:lnTo>
                      <a:pt x="1260" y="1486"/>
                    </a:lnTo>
                    <a:lnTo>
                      <a:pt x="1262" y="1486"/>
                    </a:lnTo>
                    <a:lnTo>
                      <a:pt x="1264" y="1484"/>
                    </a:lnTo>
                    <a:lnTo>
                      <a:pt x="1270" y="1486"/>
                    </a:lnTo>
                    <a:lnTo>
                      <a:pt x="1270" y="1486"/>
                    </a:lnTo>
                    <a:lnTo>
                      <a:pt x="1276" y="1486"/>
                    </a:lnTo>
                    <a:lnTo>
                      <a:pt x="1280" y="1486"/>
                    </a:lnTo>
                    <a:lnTo>
                      <a:pt x="1288" y="1484"/>
                    </a:lnTo>
                    <a:lnTo>
                      <a:pt x="1294" y="1482"/>
                    </a:lnTo>
                    <a:lnTo>
                      <a:pt x="1300" y="1482"/>
                    </a:lnTo>
                    <a:lnTo>
                      <a:pt x="1300" y="1482"/>
                    </a:lnTo>
                    <a:lnTo>
                      <a:pt x="1308" y="1482"/>
                    </a:lnTo>
                    <a:lnTo>
                      <a:pt x="1308" y="1482"/>
                    </a:lnTo>
                    <a:lnTo>
                      <a:pt x="1308" y="1478"/>
                    </a:lnTo>
                    <a:lnTo>
                      <a:pt x="1302" y="1470"/>
                    </a:lnTo>
                    <a:lnTo>
                      <a:pt x="1290" y="1454"/>
                    </a:lnTo>
                    <a:lnTo>
                      <a:pt x="1290" y="1454"/>
                    </a:lnTo>
                    <a:lnTo>
                      <a:pt x="1282" y="1448"/>
                    </a:lnTo>
                    <a:lnTo>
                      <a:pt x="1280" y="1442"/>
                    </a:lnTo>
                    <a:lnTo>
                      <a:pt x="1280" y="1438"/>
                    </a:lnTo>
                    <a:lnTo>
                      <a:pt x="1284" y="1434"/>
                    </a:lnTo>
                    <a:lnTo>
                      <a:pt x="1288" y="1434"/>
                    </a:lnTo>
                    <a:lnTo>
                      <a:pt x="1296" y="1434"/>
                    </a:lnTo>
                    <a:lnTo>
                      <a:pt x="1310" y="1438"/>
                    </a:lnTo>
                    <a:lnTo>
                      <a:pt x="1310" y="1438"/>
                    </a:lnTo>
                    <a:lnTo>
                      <a:pt x="1316" y="1438"/>
                    </a:lnTo>
                    <a:lnTo>
                      <a:pt x="1320" y="1436"/>
                    </a:lnTo>
                    <a:lnTo>
                      <a:pt x="1324" y="1434"/>
                    </a:lnTo>
                    <a:lnTo>
                      <a:pt x="1326" y="1430"/>
                    </a:lnTo>
                    <a:lnTo>
                      <a:pt x="1332" y="1420"/>
                    </a:lnTo>
                    <a:lnTo>
                      <a:pt x="1334" y="1418"/>
                    </a:lnTo>
                    <a:lnTo>
                      <a:pt x="1338" y="1418"/>
                    </a:lnTo>
                    <a:lnTo>
                      <a:pt x="1338" y="1418"/>
                    </a:lnTo>
                    <a:lnTo>
                      <a:pt x="1344" y="1420"/>
                    </a:lnTo>
                    <a:lnTo>
                      <a:pt x="1346" y="1418"/>
                    </a:lnTo>
                    <a:lnTo>
                      <a:pt x="1344" y="1414"/>
                    </a:lnTo>
                    <a:lnTo>
                      <a:pt x="1334" y="1408"/>
                    </a:lnTo>
                    <a:lnTo>
                      <a:pt x="1334" y="1408"/>
                    </a:lnTo>
                    <a:lnTo>
                      <a:pt x="1326" y="1404"/>
                    </a:lnTo>
                    <a:lnTo>
                      <a:pt x="1324" y="1404"/>
                    </a:lnTo>
                    <a:lnTo>
                      <a:pt x="1326" y="1402"/>
                    </a:lnTo>
                    <a:lnTo>
                      <a:pt x="1330" y="1402"/>
                    </a:lnTo>
                    <a:lnTo>
                      <a:pt x="1338" y="1400"/>
                    </a:lnTo>
                    <a:lnTo>
                      <a:pt x="1338" y="1400"/>
                    </a:lnTo>
                    <a:lnTo>
                      <a:pt x="1344" y="1398"/>
                    </a:lnTo>
                    <a:lnTo>
                      <a:pt x="1352" y="1398"/>
                    </a:lnTo>
                    <a:lnTo>
                      <a:pt x="1360" y="1400"/>
                    </a:lnTo>
                    <a:lnTo>
                      <a:pt x="1370" y="1398"/>
                    </a:lnTo>
                    <a:lnTo>
                      <a:pt x="1370" y="1398"/>
                    </a:lnTo>
                    <a:lnTo>
                      <a:pt x="1380" y="1396"/>
                    </a:lnTo>
                    <a:lnTo>
                      <a:pt x="1388" y="1396"/>
                    </a:lnTo>
                    <a:lnTo>
                      <a:pt x="1394" y="1396"/>
                    </a:lnTo>
                    <a:lnTo>
                      <a:pt x="1398" y="1390"/>
                    </a:lnTo>
                    <a:lnTo>
                      <a:pt x="1398" y="1390"/>
                    </a:lnTo>
                    <a:lnTo>
                      <a:pt x="1400" y="1386"/>
                    </a:lnTo>
                    <a:lnTo>
                      <a:pt x="1398" y="1384"/>
                    </a:lnTo>
                    <a:lnTo>
                      <a:pt x="1396" y="1380"/>
                    </a:lnTo>
                    <a:lnTo>
                      <a:pt x="1402" y="1376"/>
                    </a:lnTo>
                    <a:lnTo>
                      <a:pt x="1402" y="1376"/>
                    </a:lnTo>
                    <a:lnTo>
                      <a:pt x="1404" y="1372"/>
                    </a:lnTo>
                    <a:lnTo>
                      <a:pt x="1404" y="1368"/>
                    </a:lnTo>
                    <a:lnTo>
                      <a:pt x="1404" y="1364"/>
                    </a:lnTo>
                    <a:lnTo>
                      <a:pt x="1410" y="1360"/>
                    </a:lnTo>
                    <a:lnTo>
                      <a:pt x="1410" y="1360"/>
                    </a:lnTo>
                    <a:lnTo>
                      <a:pt x="1414" y="1356"/>
                    </a:lnTo>
                    <a:lnTo>
                      <a:pt x="1416" y="1354"/>
                    </a:lnTo>
                    <a:lnTo>
                      <a:pt x="1414" y="1352"/>
                    </a:lnTo>
                    <a:lnTo>
                      <a:pt x="1412" y="1350"/>
                    </a:lnTo>
                    <a:lnTo>
                      <a:pt x="1406" y="1346"/>
                    </a:lnTo>
                    <a:lnTo>
                      <a:pt x="1406" y="1344"/>
                    </a:lnTo>
                    <a:lnTo>
                      <a:pt x="1406" y="1344"/>
                    </a:lnTo>
                    <a:lnTo>
                      <a:pt x="1406" y="1344"/>
                    </a:lnTo>
                    <a:lnTo>
                      <a:pt x="1410" y="1342"/>
                    </a:lnTo>
                    <a:lnTo>
                      <a:pt x="1414" y="1344"/>
                    </a:lnTo>
                    <a:lnTo>
                      <a:pt x="1420" y="1344"/>
                    </a:lnTo>
                    <a:lnTo>
                      <a:pt x="1430" y="1344"/>
                    </a:lnTo>
                    <a:lnTo>
                      <a:pt x="1430" y="1344"/>
                    </a:lnTo>
                    <a:lnTo>
                      <a:pt x="1436" y="1344"/>
                    </a:lnTo>
                    <a:lnTo>
                      <a:pt x="1434" y="1348"/>
                    </a:lnTo>
                    <a:lnTo>
                      <a:pt x="1428" y="1352"/>
                    </a:lnTo>
                    <a:lnTo>
                      <a:pt x="1424" y="1358"/>
                    </a:lnTo>
                    <a:lnTo>
                      <a:pt x="1424" y="1358"/>
                    </a:lnTo>
                    <a:lnTo>
                      <a:pt x="1422" y="1362"/>
                    </a:lnTo>
                    <a:lnTo>
                      <a:pt x="1418" y="1364"/>
                    </a:lnTo>
                    <a:lnTo>
                      <a:pt x="1414" y="1368"/>
                    </a:lnTo>
                    <a:lnTo>
                      <a:pt x="1412" y="1372"/>
                    </a:lnTo>
                    <a:lnTo>
                      <a:pt x="1412" y="1372"/>
                    </a:lnTo>
                    <a:lnTo>
                      <a:pt x="1410" y="1378"/>
                    </a:lnTo>
                    <a:lnTo>
                      <a:pt x="1408" y="1386"/>
                    </a:lnTo>
                    <a:lnTo>
                      <a:pt x="1406" y="1392"/>
                    </a:lnTo>
                    <a:lnTo>
                      <a:pt x="1406" y="1394"/>
                    </a:lnTo>
                    <a:lnTo>
                      <a:pt x="1408" y="1396"/>
                    </a:lnTo>
                    <a:lnTo>
                      <a:pt x="1408" y="1396"/>
                    </a:lnTo>
                    <a:lnTo>
                      <a:pt x="1414" y="1398"/>
                    </a:lnTo>
                    <a:lnTo>
                      <a:pt x="1420" y="1398"/>
                    </a:lnTo>
                    <a:lnTo>
                      <a:pt x="1426" y="1396"/>
                    </a:lnTo>
                    <a:lnTo>
                      <a:pt x="1432" y="1390"/>
                    </a:lnTo>
                    <a:lnTo>
                      <a:pt x="1432" y="1390"/>
                    </a:lnTo>
                    <a:lnTo>
                      <a:pt x="1440" y="1380"/>
                    </a:lnTo>
                    <a:lnTo>
                      <a:pt x="1444" y="1380"/>
                    </a:lnTo>
                    <a:lnTo>
                      <a:pt x="1448" y="1384"/>
                    </a:lnTo>
                    <a:lnTo>
                      <a:pt x="1448" y="1384"/>
                    </a:lnTo>
                    <a:lnTo>
                      <a:pt x="1452" y="1386"/>
                    </a:lnTo>
                    <a:lnTo>
                      <a:pt x="1454" y="1384"/>
                    </a:lnTo>
                    <a:lnTo>
                      <a:pt x="1454" y="1382"/>
                    </a:lnTo>
                    <a:lnTo>
                      <a:pt x="1452" y="1378"/>
                    </a:lnTo>
                    <a:lnTo>
                      <a:pt x="1452" y="1378"/>
                    </a:lnTo>
                    <a:lnTo>
                      <a:pt x="1452" y="1376"/>
                    </a:lnTo>
                    <a:lnTo>
                      <a:pt x="1452" y="1374"/>
                    </a:lnTo>
                    <a:lnTo>
                      <a:pt x="1456" y="1372"/>
                    </a:lnTo>
                    <a:lnTo>
                      <a:pt x="1462" y="1370"/>
                    </a:lnTo>
                    <a:lnTo>
                      <a:pt x="1466" y="1370"/>
                    </a:lnTo>
                    <a:lnTo>
                      <a:pt x="1468" y="1372"/>
                    </a:lnTo>
                    <a:lnTo>
                      <a:pt x="1468" y="1372"/>
                    </a:lnTo>
                    <a:lnTo>
                      <a:pt x="1472" y="1372"/>
                    </a:lnTo>
                    <a:lnTo>
                      <a:pt x="1476" y="1372"/>
                    </a:lnTo>
                    <a:lnTo>
                      <a:pt x="1484" y="1370"/>
                    </a:lnTo>
                    <a:lnTo>
                      <a:pt x="1498" y="1362"/>
                    </a:lnTo>
                    <a:lnTo>
                      <a:pt x="1498" y="1362"/>
                    </a:lnTo>
                    <a:lnTo>
                      <a:pt x="1502" y="1360"/>
                    </a:lnTo>
                    <a:lnTo>
                      <a:pt x="1502" y="1354"/>
                    </a:lnTo>
                    <a:lnTo>
                      <a:pt x="1502" y="1350"/>
                    </a:lnTo>
                    <a:lnTo>
                      <a:pt x="1502" y="1350"/>
                    </a:lnTo>
                    <a:lnTo>
                      <a:pt x="1504" y="1350"/>
                    </a:lnTo>
                    <a:lnTo>
                      <a:pt x="1504" y="1350"/>
                    </a:lnTo>
                    <a:lnTo>
                      <a:pt x="1508" y="1350"/>
                    </a:lnTo>
                    <a:lnTo>
                      <a:pt x="1510" y="1352"/>
                    </a:lnTo>
                    <a:lnTo>
                      <a:pt x="1510" y="1354"/>
                    </a:lnTo>
                    <a:lnTo>
                      <a:pt x="1512" y="1354"/>
                    </a:lnTo>
                    <a:lnTo>
                      <a:pt x="1512" y="1354"/>
                    </a:lnTo>
                    <a:lnTo>
                      <a:pt x="1520" y="1350"/>
                    </a:lnTo>
                    <a:lnTo>
                      <a:pt x="1532" y="1344"/>
                    </a:lnTo>
                    <a:lnTo>
                      <a:pt x="1558" y="1324"/>
                    </a:lnTo>
                    <a:lnTo>
                      <a:pt x="1570" y="1314"/>
                    </a:lnTo>
                    <a:lnTo>
                      <a:pt x="1580" y="1302"/>
                    </a:lnTo>
                    <a:lnTo>
                      <a:pt x="1588" y="1290"/>
                    </a:lnTo>
                    <a:lnTo>
                      <a:pt x="1592" y="1280"/>
                    </a:lnTo>
                    <a:lnTo>
                      <a:pt x="1592" y="1280"/>
                    </a:lnTo>
                    <a:lnTo>
                      <a:pt x="1600" y="1264"/>
                    </a:lnTo>
                    <a:lnTo>
                      <a:pt x="1610" y="1250"/>
                    </a:lnTo>
                    <a:lnTo>
                      <a:pt x="1622" y="1242"/>
                    </a:lnTo>
                    <a:lnTo>
                      <a:pt x="1628" y="1238"/>
                    </a:lnTo>
                    <a:lnTo>
                      <a:pt x="1634" y="1238"/>
                    </a:lnTo>
                    <a:lnTo>
                      <a:pt x="1634" y="1238"/>
                    </a:lnTo>
                    <a:lnTo>
                      <a:pt x="1642" y="1236"/>
                    </a:lnTo>
                    <a:lnTo>
                      <a:pt x="1646" y="1234"/>
                    </a:lnTo>
                    <a:lnTo>
                      <a:pt x="1648" y="1232"/>
                    </a:lnTo>
                    <a:lnTo>
                      <a:pt x="1648" y="1228"/>
                    </a:lnTo>
                    <a:lnTo>
                      <a:pt x="1646" y="1222"/>
                    </a:lnTo>
                    <a:lnTo>
                      <a:pt x="1640" y="1214"/>
                    </a:lnTo>
                    <a:lnTo>
                      <a:pt x="1632" y="1204"/>
                    </a:lnTo>
                    <a:lnTo>
                      <a:pt x="1632" y="1204"/>
                    </a:lnTo>
                    <a:lnTo>
                      <a:pt x="1626" y="1198"/>
                    </a:lnTo>
                    <a:lnTo>
                      <a:pt x="1624" y="1194"/>
                    </a:lnTo>
                    <a:lnTo>
                      <a:pt x="1636" y="1200"/>
                    </a:lnTo>
                    <a:lnTo>
                      <a:pt x="1670" y="1222"/>
                    </a:lnTo>
                    <a:lnTo>
                      <a:pt x="1670" y="1222"/>
                    </a:lnTo>
                    <a:lnTo>
                      <a:pt x="1684" y="1226"/>
                    </a:lnTo>
                    <a:lnTo>
                      <a:pt x="1694" y="1228"/>
                    </a:lnTo>
                    <a:lnTo>
                      <a:pt x="1702" y="1228"/>
                    </a:lnTo>
                    <a:lnTo>
                      <a:pt x="1710" y="1226"/>
                    </a:lnTo>
                    <a:lnTo>
                      <a:pt x="1718" y="1224"/>
                    </a:lnTo>
                    <a:lnTo>
                      <a:pt x="1724" y="1218"/>
                    </a:lnTo>
                    <a:lnTo>
                      <a:pt x="1730" y="1212"/>
                    </a:lnTo>
                    <a:lnTo>
                      <a:pt x="1730" y="1212"/>
                    </a:lnTo>
                    <a:lnTo>
                      <a:pt x="1732" y="1206"/>
                    </a:lnTo>
                    <a:lnTo>
                      <a:pt x="1734" y="1204"/>
                    </a:lnTo>
                    <a:lnTo>
                      <a:pt x="1738" y="1204"/>
                    </a:lnTo>
                    <a:lnTo>
                      <a:pt x="1742" y="1206"/>
                    </a:lnTo>
                    <a:lnTo>
                      <a:pt x="1748" y="1208"/>
                    </a:lnTo>
                    <a:lnTo>
                      <a:pt x="1756" y="1208"/>
                    </a:lnTo>
                    <a:lnTo>
                      <a:pt x="1766" y="1208"/>
                    </a:lnTo>
                    <a:lnTo>
                      <a:pt x="1782" y="1202"/>
                    </a:lnTo>
                    <a:lnTo>
                      <a:pt x="1782" y="1202"/>
                    </a:lnTo>
                    <a:lnTo>
                      <a:pt x="1800" y="1196"/>
                    </a:lnTo>
                    <a:lnTo>
                      <a:pt x="1818" y="1190"/>
                    </a:lnTo>
                    <a:lnTo>
                      <a:pt x="1856" y="1184"/>
                    </a:lnTo>
                    <a:lnTo>
                      <a:pt x="1886" y="1178"/>
                    </a:lnTo>
                    <a:lnTo>
                      <a:pt x="1898" y="1172"/>
                    </a:lnTo>
                    <a:lnTo>
                      <a:pt x="1906" y="1166"/>
                    </a:lnTo>
                    <a:lnTo>
                      <a:pt x="1906" y="1166"/>
                    </a:lnTo>
                    <a:lnTo>
                      <a:pt x="1920" y="1154"/>
                    </a:lnTo>
                    <a:lnTo>
                      <a:pt x="1934" y="1142"/>
                    </a:lnTo>
                    <a:lnTo>
                      <a:pt x="1950" y="1132"/>
                    </a:lnTo>
                    <a:lnTo>
                      <a:pt x="1960" y="1128"/>
                    </a:lnTo>
                    <a:lnTo>
                      <a:pt x="1970" y="1128"/>
                    </a:lnTo>
                    <a:lnTo>
                      <a:pt x="1970" y="1128"/>
                    </a:lnTo>
                    <a:lnTo>
                      <a:pt x="1978" y="1126"/>
                    </a:lnTo>
                    <a:lnTo>
                      <a:pt x="1982" y="1122"/>
                    </a:lnTo>
                    <a:lnTo>
                      <a:pt x="1982" y="1120"/>
                    </a:lnTo>
                    <a:lnTo>
                      <a:pt x="1982" y="1116"/>
                    </a:lnTo>
                    <a:lnTo>
                      <a:pt x="1982" y="1112"/>
                    </a:lnTo>
                    <a:lnTo>
                      <a:pt x="1982" y="1108"/>
                    </a:lnTo>
                    <a:lnTo>
                      <a:pt x="1986" y="1106"/>
                    </a:lnTo>
                    <a:lnTo>
                      <a:pt x="1994" y="1106"/>
                    </a:lnTo>
                    <a:lnTo>
                      <a:pt x="1994" y="1106"/>
                    </a:lnTo>
                    <a:lnTo>
                      <a:pt x="2008" y="1104"/>
                    </a:lnTo>
                    <a:lnTo>
                      <a:pt x="2012" y="1102"/>
                    </a:lnTo>
                    <a:lnTo>
                      <a:pt x="2012" y="1102"/>
                    </a:lnTo>
                    <a:lnTo>
                      <a:pt x="2016" y="1096"/>
                    </a:lnTo>
                    <a:lnTo>
                      <a:pt x="2022" y="1092"/>
                    </a:lnTo>
                    <a:lnTo>
                      <a:pt x="2030" y="1088"/>
                    </a:lnTo>
                    <a:lnTo>
                      <a:pt x="2030" y="1088"/>
                    </a:lnTo>
                    <a:lnTo>
                      <a:pt x="2046" y="1080"/>
                    </a:lnTo>
                    <a:lnTo>
                      <a:pt x="2046" y="1078"/>
                    </a:lnTo>
                    <a:lnTo>
                      <a:pt x="2044" y="1076"/>
                    </a:lnTo>
                    <a:lnTo>
                      <a:pt x="2028" y="1076"/>
                    </a:lnTo>
                    <a:lnTo>
                      <a:pt x="2000" y="1080"/>
                    </a:lnTo>
                    <a:lnTo>
                      <a:pt x="2000" y="1080"/>
                    </a:lnTo>
                    <a:lnTo>
                      <a:pt x="1984" y="1080"/>
                    </a:lnTo>
                    <a:lnTo>
                      <a:pt x="1970" y="1076"/>
                    </a:lnTo>
                    <a:lnTo>
                      <a:pt x="1956" y="1070"/>
                    </a:lnTo>
                    <a:lnTo>
                      <a:pt x="1944" y="1064"/>
                    </a:lnTo>
                    <a:lnTo>
                      <a:pt x="1932" y="1058"/>
                    </a:lnTo>
                    <a:lnTo>
                      <a:pt x="1920" y="1056"/>
                    </a:lnTo>
                    <a:lnTo>
                      <a:pt x="1914" y="1056"/>
                    </a:lnTo>
                    <a:lnTo>
                      <a:pt x="1906" y="1058"/>
                    </a:lnTo>
                    <a:lnTo>
                      <a:pt x="1900" y="1060"/>
                    </a:lnTo>
                    <a:lnTo>
                      <a:pt x="1892" y="1064"/>
                    </a:lnTo>
                    <a:lnTo>
                      <a:pt x="1892" y="1064"/>
                    </a:lnTo>
                    <a:lnTo>
                      <a:pt x="1884" y="1068"/>
                    </a:lnTo>
                    <a:lnTo>
                      <a:pt x="1878" y="1070"/>
                    </a:lnTo>
                    <a:lnTo>
                      <a:pt x="1866" y="1070"/>
                    </a:lnTo>
                    <a:lnTo>
                      <a:pt x="1860" y="1070"/>
                    </a:lnTo>
                    <a:lnTo>
                      <a:pt x="1854" y="1072"/>
                    </a:lnTo>
                    <a:lnTo>
                      <a:pt x="1846" y="1076"/>
                    </a:lnTo>
                    <a:lnTo>
                      <a:pt x="1838" y="1082"/>
                    </a:lnTo>
                    <a:lnTo>
                      <a:pt x="1838" y="1082"/>
                    </a:lnTo>
                    <a:lnTo>
                      <a:pt x="1834" y="1086"/>
                    </a:lnTo>
                    <a:lnTo>
                      <a:pt x="1828" y="1090"/>
                    </a:lnTo>
                    <a:lnTo>
                      <a:pt x="1824" y="1090"/>
                    </a:lnTo>
                    <a:lnTo>
                      <a:pt x="1820" y="1090"/>
                    </a:lnTo>
                    <a:lnTo>
                      <a:pt x="1818" y="1088"/>
                    </a:lnTo>
                    <a:lnTo>
                      <a:pt x="1820" y="1084"/>
                    </a:lnTo>
                    <a:lnTo>
                      <a:pt x="1824" y="1078"/>
                    </a:lnTo>
                    <a:lnTo>
                      <a:pt x="1832" y="1070"/>
                    </a:lnTo>
                    <a:lnTo>
                      <a:pt x="1832" y="1070"/>
                    </a:lnTo>
                    <a:lnTo>
                      <a:pt x="1840" y="1064"/>
                    </a:lnTo>
                    <a:lnTo>
                      <a:pt x="1848" y="1062"/>
                    </a:lnTo>
                    <a:lnTo>
                      <a:pt x="1852" y="1062"/>
                    </a:lnTo>
                    <a:lnTo>
                      <a:pt x="1856" y="1062"/>
                    </a:lnTo>
                    <a:lnTo>
                      <a:pt x="1864" y="1064"/>
                    </a:lnTo>
                    <a:lnTo>
                      <a:pt x="1866" y="1064"/>
                    </a:lnTo>
                    <a:lnTo>
                      <a:pt x="1870" y="1062"/>
                    </a:lnTo>
                    <a:lnTo>
                      <a:pt x="1870" y="1062"/>
                    </a:lnTo>
                    <a:lnTo>
                      <a:pt x="1876" y="1058"/>
                    </a:lnTo>
                    <a:lnTo>
                      <a:pt x="1878" y="1056"/>
                    </a:lnTo>
                    <a:lnTo>
                      <a:pt x="1878" y="1054"/>
                    </a:lnTo>
                    <a:lnTo>
                      <a:pt x="1874" y="1052"/>
                    </a:lnTo>
                    <a:lnTo>
                      <a:pt x="1868" y="1052"/>
                    </a:lnTo>
                    <a:lnTo>
                      <a:pt x="1844" y="1054"/>
                    </a:lnTo>
                    <a:lnTo>
                      <a:pt x="1844" y="1054"/>
                    </a:lnTo>
                    <a:lnTo>
                      <a:pt x="1816" y="1058"/>
                    </a:lnTo>
                    <a:lnTo>
                      <a:pt x="1800" y="1058"/>
                    </a:lnTo>
                    <a:lnTo>
                      <a:pt x="1798" y="1056"/>
                    </a:lnTo>
                    <a:lnTo>
                      <a:pt x="1796" y="1052"/>
                    </a:lnTo>
                    <a:lnTo>
                      <a:pt x="1798" y="1046"/>
                    </a:lnTo>
                    <a:lnTo>
                      <a:pt x="1804" y="1038"/>
                    </a:lnTo>
                    <a:lnTo>
                      <a:pt x="1804" y="1038"/>
                    </a:lnTo>
                    <a:lnTo>
                      <a:pt x="1814" y="1022"/>
                    </a:lnTo>
                    <a:lnTo>
                      <a:pt x="1818" y="1014"/>
                    </a:lnTo>
                    <a:lnTo>
                      <a:pt x="1820" y="1012"/>
                    </a:lnTo>
                    <a:lnTo>
                      <a:pt x="1822" y="1010"/>
                    </a:lnTo>
                    <a:lnTo>
                      <a:pt x="1828" y="1016"/>
                    </a:lnTo>
                    <a:lnTo>
                      <a:pt x="1828" y="1016"/>
                    </a:lnTo>
                    <a:lnTo>
                      <a:pt x="1836" y="1022"/>
                    </a:lnTo>
                    <a:lnTo>
                      <a:pt x="1840" y="1022"/>
                    </a:lnTo>
                    <a:lnTo>
                      <a:pt x="1844" y="1022"/>
                    </a:lnTo>
                    <a:lnTo>
                      <a:pt x="1882" y="1010"/>
                    </a:lnTo>
                    <a:lnTo>
                      <a:pt x="1882" y="1010"/>
                    </a:lnTo>
                    <a:lnTo>
                      <a:pt x="1896" y="1006"/>
                    </a:lnTo>
                    <a:lnTo>
                      <a:pt x="1904" y="1000"/>
                    </a:lnTo>
                    <a:lnTo>
                      <a:pt x="1908" y="996"/>
                    </a:lnTo>
                    <a:lnTo>
                      <a:pt x="1910" y="992"/>
                    </a:lnTo>
                    <a:lnTo>
                      <a:pt x="1906" y="986"/>
                    </a:lnTo>
                    <a:lnTo>
                      <a:pt x="1898" y="984"/>
                    </a:lnTo>
                    <a:lnTo>
                      <a:pt x="1888" y="980"/>
                    </a:lnTo>
                    <a:lnTo>
                      <a:pt x="1874" y="978"/>
                    </a:lnTo>
                    <a:lnTo>
                      <a:pt x="1874" y="978"/>
                    </a:lnTo>
                    <a:lnTo>
                      <a:pt x="1850" y="974"/>
                    </a:lnTo>
                    <a:lnTo>
                      <a:pt x="1844" y="972"/>
                    </a:lnTo>
                    <a:lnTo>
                      <a:pt x="1842" y="970"/>
                    </a:lnTo>
                    <a:lnTo>
                      <a:pt x="1844" y="968"/>
                    </a:lnTo>
                    <a:lnTo>
                      <a:pt x="1850" y="966"/>
                    </a:lnTo>
                    <a:lnTo>
                      <a:pt x="1870" y="966"/>
                    </a:lnTo>
                    <a:lnTo>
                      <a:pt x="1870" y="966"/>
                    </a:lnTo>
                    <a:lnTo>
                      <a:pt x="1892" y="970"/>
                    </a:lnTo>
                    <a:lnTo>
                      <a:pt x="1906" y="976"/>
                    </a:lnTo>
                    <a:lnTo>
                      <a:pt x="1918" y="980"/>
                    </a:lnTo>
                    <a:lnTo>
                      <a:pt x="1932" y="986"/>
                    </a:lnTo>
                    <a:lnTo>
                      <a:pt x="1932" y="986"/>
                    </a:lnTo>
                    <a:lnTo>
                      <a:pt x="1946" y="992"/>
                    </a:lnTo>
                    <a:lnTo>
                      <a:pt x="1954" y="998"/>
                    </a:lnTo>
                    <a:lnTo>
                      <a:pt x="1958" y="1008"/>
                    </a:lnTo>
                    <a:lnTo>
                      <a:pt x="1960" y="1022"/>
                    </a:lnTo>
                    <a:lnTo>
                      <a:pt x="1960" y="1022"/>
                    </a:lnTo>
                    <a:lnTo>
                      <a:pt x="1964" y="1030"/>
                    </a:lnTo>
                    <a:lnTo>
                      <a:pt x="1970" y="1038"/>
                    </a:lnTo>
                    <a:lnTo>
                      <a:pt x="1978" y="1044"/>
                    </a:lnTo>
                    <a:lnTo>
                      <a:pt x="1988" y="1050"/>
                    </a:lnTo>
                    <a:lnTo>
                      <a:pt x="1998" y="1052"/>
                    </a:lnTo>
                    <a:lnTo>
                      <a:pt x="2008" y="1054"/>
                    </a:lnTo>
                    <a:lnTo>
                      <a:pt x="2016" y="1054"/>
                    </a:lnTo>
                    <a:lnTo>
                      <a:pt x="2022" y="1052"/>
                    </a:lnTo>
                    <a:lnTo>
                      <a:pt x="2022" y="1052"/>
                    </a:lnTo>
                    <a:lnTo>
                      <a:pt x="2030" y="1048"/>
                    </a:lnTo>
                    <a:lnTo>
                      <a:pt x="2036" y="1050"/>
                    </a:lnTo>
                    <a:lnTo>
                      <a:pt x="2046" y="1052"/>
                    </a:lnTo>
                    <a:lnTo>
                      <a:pt x="2060" y="1056"/>
                    </a:lnTo>
                    <a:lnTo>
                      <a:pt x="2060" y="1056"/>
                    </a:lnTo>
                    <a:lnTo>
                      <a:pt x="2068" y="1054"/>
                    </a:lnTo>
                    <a:lnTo>
                      <a:pt x="2070" y="1050"/>
                    </a:lnTo>
                    <a:lnTo>
                      <a:pt x="2072" y="1042"/>
                    </a:lnTo>
                    <a:lnTo>
                      <a:pt x="2070" y="1032"/>
                    </a:lnTo>
                    <a:lnTo>
                      <a:pt x="2066" y="1008"/>
                    </a:lnTo>
                    <a:lnTo>
                      <a:pt x="2064" y="996"/>
                    </a:lnTo>
                    <a:lnTo>
                      <a:pt x="2064" y="984"/>
                    </a:lnTo>
                    <a:lnTo>
                      <a:pt x="2064" y="984"/>
                    </a:lnTo>
                    <a:lnTo>
                      <a:pt x="2062" y="976"/>
                    </a:lnTo>
                    <a:lnTo>
                      <a:pt x="2062" y="974"/>
                    </a:lnTo>
                    <a:lnTo>
                      <a:pt x="2060" y="974"/>
                    </a:lnTo>
                    <a:lnTo>
                      <a:pt x="2056" y="976"/>
                    </a:lnTo>
                    <a:lnTo>
                      <a:pt x="2050" y="980"/>
                    </a:lnTo>
                    <a:lnTo>
                      <a:pt x="2044" y="986"/>
                    </a:lnTo>
                    <a:lnTo>
                      <a:pt x="2038" y="990"/>
                    </a:lnTo>
                    <a:lnTo>
                      <a:pt x="2032" y="990"/>
                    </a:lnTo>
                    <a:lnTo>
                      <a:pt x="2030" y="988"/>
                    </a:lnTo>
                    <a:lnTo>
                      <a:pt x="2030" y="986"/>
                    </a:lnTo>
                    <a:lnTo>
                      <a:pt x="2030" y="986"/>
                    </a:lnTo>
                    <a:lnTo>
                      <a:pt x="2028" y="976"/>
                    </a:lnTo>
                    <a:lnTo>
                      <a:pt x="2028" y="974"/>
                    </a:lnTo>
                    <a:lnTo>
                      <a:pt x="2032" y="974"/>
                    </a:lnTo>
                    <a:lnTo>
                      <a:pt x="2038" y="972"/>
                    </a:lnTo>
                    <a:lnTo>
                      <a:pt x="2044" y="968"/>
                    </a:lnTo>
                    <a:lnTo>
                      <a:pt x="2050" y="962"/>
                    </a:lnTo>
                    <a:lnTo>
                      <a:pt x="2050" y="962"/>
                    </a:lnTo>
                    <a:lnTo>
                      <a:pt x="2054" y="956"/>
                    </a:lnTo>
                    <a:lnTo>
                      <a:pt x="2054" y="956"/>
                    </a:lnTo>
                    <a:lnTo>
                      <a:pt x="2054" y="954"/>
                    </a:lnTo>
                    <a:lnTo>
                      <a:pt x="2044" y="958"/>
                    </a:lnTo>
                    <a:lnTo>
                      <a:pt x="2032" y="962"/>
                    </a:lnTo>
                    <a:lnTo>
                      <a:pt x="2030" y="960"/>
                    </a:lnTo>
                    <a:lnTo>
                      <a:pt x="2030" y="956"/>
                    </a:lnTo>
                    <a:lnTo>
                      <a:pt x="2030" y="956"/>
                    </a:lnTo>
                    <a:lnTo>
                      <a:pt x="2032" y="950"/>
                    </a:lnTo>
                    <a:lnTo>
                      <a:pt x="2030" y="944"/>
                    </a:lnTo>
                    <a:lnTo>
                      <a:pt x="2026" y="940"/>
                    </a:lnTo>
                    <a:lnTo>
                      <a:pt x="2020" y="938"/>
                    </a:lnTo>
                    <a:lnTo>
                      <a:pt x="2002" y="932"/>
                    </a:lnTo>
                    <a:lnTo>
                      <a:pt x="1980" y="926"/>
                    </a:lnTo>
                    <a:lnTo>
                      <a:pt x="1980" y="926"/>
                    </a:lnTo>
                    <a:lnTo>
                      <a:pt x="1960" y="918"/>
                    </a:lnTo>
                    <a:lnTo>
                      <a:pt x="1948" y="912"/>
                    </a:lnTo>
                    <a:lnTo>
                      <a:pt x="1944" y="908"/>
                    </a:lnTo>
                    <a:lnTo>
                      <a:pt x="1944" y="904"/>
                    </a:lnTo>
                    <a:lnTo>
                      <a:pt x="1944" y="900"/>
                    </a:lnTo>
                    <a:lnTo>
                      <a:pt x="1944" y="896"/>
                    </a:lnTo>
                    <a:lnTo>
                      <a:pt x="1942" y="892"/>
                    </a:lnTo>
                    <a:lnTo>
                      <a:pt x="1934" y="886"/>
                    </a:lnTo>
                    <a:lnTo>
                      <a:pt x="1934" y="886"/>
                    </a:lnTo>
                    <a:lnTo>
                      <a:pt x="1924" y="880"/>
                    </a:lnTo>
                    <a:lnTo>
                      <a:pt x="1922" y="874"/>
                    </a:lnTo>
                    <a:lnTo>
                      <a:pt x="1922" y="870"/>
                    </a:lnTo>
                    <a:lnTo>
                      <a:pt x="1924" y="866"/>
                    </a:lnTo>
                    <a:lnTo>
                      <a:pt x="1922" y="862"/>
                    </a:lnTo>
                    <a:lnTo>
                      <a:pt x="1916" y="858"/>
                    </a:lnTo>
                    <a:lnTo>
                      <a:pt x="1902" y="852"/>
                    </a:lnTo>
                    <a:lnTo>
                      <a:pt x="1878" y="846"/>
                    </a:lnTo>
                    <a:lnTo>
                      <a:pt x="1878" y="846"/>
                    </a:lnTo>
                    <a:lnTo>
                      <a:pt x="1888" y="846"/>
                    </a:lnTo>
                    <a:lnTo>
                      <a:pt x="1896" y="844"/>
                    </a:lnTo>
                    <a:lnTo>
                      <a:pt x="1904" y="842"/>
                    </a:lnTo>
                    <a:lnTo>
                      <a:pt x="1910" y="838"/>
                    </a:lnTo>
                    <a:lnTo>
                      <a:pt x="1926" y="828"/>
                    </a:lnTo>
                    <a:lnTo>
                      <a:pt x="1948" y="818"/>
                    </a:lnTo>
                    <a:lnTo>
                      <a:pt x="1948" y="818"/>
                    </a:lnTo>
                    <a:lnTo>
                      <a:pt x="1954" y="816"/>
                    </a:lnTo>
                    <a:lnTo>
                      <a:pt x="1960" y="816"/>
                    </a:lnTo>
                    <a:lnTo>
                      <a:pt x="1974" y="818"/>
                    </a:lnTo>
                    <a:lnTo>
                      <a:pt x="1988" y="824"/>
                    </a:lnTo>
                    <a:lnTo>
                      <a:pt x="2002" y="832"/>
                    </a:lnTo>
                    <a:lnTo>
                      <a:pt x="2016" y="838"/>
                    </a:lnTo>
                    <a:lnTo>
                      <a:pt x="2030" y="842"/>
                    </a:lnTo>
                    <a:lnTo>
                      <a:pt x="2038" y="844"/>
                    </a:lnTo>
                    <a:lnTo>
                      <a:pt x="2044" y="842"/>
                    </a:lnTo>
                    <a:lnTo>
                      <a:pt x="2052" y="840"/>
                    </a:lnTo>
                    <a:lnTo>
                      <a:pt x="2058" y="836"/>
                    </a:lnTo>
                    <a:lnTo>
                      <a:pt x="2058" y="836"/>
                    </a:lnTo>
                    <a:lnTo>
                      <a:pt x="2070" y="830"/>
                    </a:lnTo>
                    <a:lnTo>
                      <a:pt x="2078" y="826"/>
                    </a:lnTo>
                    <a:lnTo>
                      <a:pt x="2086" y="826"/>
                    </a:lnTo>
                    <a:lnTo>
                      <a:pt x="2092" y="828"/>
                    </a:lnTo>
                    <a:lnTo>
                      <a:pt x="2096" y="830"/>
                    </a:lnTo>
                    <a:lnTo>
                      <a:pt x="2100" y="830"/>
                    </a:lnTo>
                    <a:lnTo>
                      <a:pt x="2106" y="826"/>
                    </a:lnTo>
                    <a:lnTo>
                      <a:pt x="2112" y="818"/>
                    </a:lnTo>
                    <a:lnTo>
                      <a:pt x="2112" y="818"/>
                    </a:lnTo>
                    <a:lnTo>
                      <a:pt x="2118" y="810"/>
                    </a:lnTo>
                    <a:lnTo>
                      <a:pt x="2118" y="806"/>
                    </a:lnTo>
                    <a:lnTo>
                      <a:pt x="2116" y="802"/>
                    </a:lnTo>
                    <a:lnTo>
                      <a:pt x="2112" y="796"/>
                    </a:lnTo>
                    <a:lnTo>
                      <a:pt x="2104" y="792"/>
                    </a:lnTo>
                    <a:lnTo>
                      <a:pt x="2092" y="790"/>
                    </a:lnTo>
                    <a:lnTo>
                      <a:pt x="2080" y="788"/>
                    </a:lnTo>
                    <a:lnTo>
                      <a:pt x="2054" y="786"/>
                    </a:lnTo>
                    <a:lnTo>
                      <a:pt x="2054" y="786"/>
                    </a:lnTo>
                    <a:lnTo>
                      <a:pt x="2044" y="786"/>
                    </a:lnTo>
                    <a:lnTo>
                      <a:pt x="2040" y="784"/>
                    </a:lnTo>
                    <a:lnTo>
                      <a:pt x="2040" y="780"/>
                    </a:lnTo>
                    <a:lnTo>
                      <a:pt x="2040" y="776"/>
                    </a:lnTo>
                    <a:lnTo>
                      <a:pt x="2046" y="768"/>
                    </a:lnTo>
                    <a:lnTo>
                      <a:pt x="2054" y="762"/>
                    </a:lnTo>
                    <a:lnTo>
                      <a:pt x="2066" y="758"/>
                    </a:lnTo>
                    <a:lnTo>
                      <a:pt x="2078" y="754"/>
                    </a:lnTo>
                    <a:lnTo>
                      <a:pt x="2092" y="752"/>
                    </a:lnTo>
                    <a:lnTo>
                      <a:pt x="2092" y="752"/>
                    </a:lnTo>
                    <a:lnTo>
                      <a:pt x="2104" y="754"/>
                    </a:lnTo>
                    <a:lnTo>
                      <a:pt x="2112" y="758"/>
                    </a:lnTo>
                    <a:lnTo>
                      <a:pt x="2122" y="766"/>
                    </a:lnTo>
                    <a:lnTo>
                      <a:pt x="2128" y="768"/>
                    </a:lnTo>
                    <a:lnTo>
                      <a:pt x="2132" y="770"/>
                    </a:lnTo>
                    <a:lnTo>
                      <a:pt x="2142" y="768"/>
                    </a:lnTo>
                    <a:lnTo>
                      <a:pt x="2152" y="766"/>
                    </a:lnTo>
                    <a:lnTo>
                      <a:pt x="2152" y="766"/>
                    </a:lnTo>
                    <a:lnTo>
                      <a:pt x="2162" y="762"/>
                    </a:lnTo>
                    <a:lnTo>
                      <a:pt x="2164" y="758"/>
                    </a:lnTo>
                    <a:lnTo>
                      <a:pt x="2166" y="754"/>
                    </a:lnTo>
                    <a:lnTo>
                      <a:pt x="2162" y="750"/>
                    </a:lnTo>
                    <a:lnTo>
                      <a:pt x="2154" y="746"/>
                    </a:lnTo>
                    <a:lnTo>
                      <a:pt x="2146" y="742"/>
                    </a:lnTo>
                    <a:lnTo>
                      <a:pt x="2134" y="740"/>
                    </a:lnTo>
                    <a:lnTo>
                      <a:pt x="2120" y="738"/>
                    </a:lnTo>
                    <a:lnTo>
                      <a:pt x="2120" y="738"/>
                    </a:lnTo>
                    <a:lnTo>
                      <a:pt x="2112" y="738"/>
                    </a:lnTo>
                    <a:lnTo>
                      <a:pt x="2108" y="736"/>
                    </a:lnTo>
                    <a:lnTo>
                      <a:pt x="2104" y="732"/>
                    </a:lnTo>
                    <a:lnTo>
                      <a:pt x="2102" y="728"/>
                    </a:lnTo>
                    <a:lnTo>
                      <a:pt x="2100" y="718"/>
                    </a:lnTo>
                    <a:lnTo>
                      <a:pt x="2102" y="708"/>
                    </a:lnTo>
                    <a:lnTo>
                      <a:pt x="2108" y="700"/>
                    </a:lnTo>
                    <a:lnTo>
                      <a:pt x="2114" y="694"/>
                    </a:lnTo>
                    <a:lnTo>
                      <a:pt x="2118" y="692"/>
                    </a:lnTo>
                    <a:lnTo>
                      <a:pt x="2122" y="692"/>
                    </a:lnTo>
                    <a:lnTo>
                      <a:pt x="2124" y="692"/>
                    </a:lnTo>
                    <a:lnTo>
                      <a:pt x="2126" y="696"/>
                    </a:lnTo>
                    <a:lnTo>
                      <a:pt x="2126" y="696"/>
                    </a:lnTo>
                    <a:lnTo>
                      <a:pt x="2132" y="700"/>
                    </a:lnTo>
                    <a:lnTo>
                      <a:pt x="2140" y="702"/>
                    </a:lnTo>
                    <a:lnTo>
                      <a:pt x="2148" y="702"/>
                    </a:lnTo>
                    <a:lnTo>
                      <a:pt x="2154" y="698"/>
                    </a:lnTo>
                    <a:lnTo>
                      <a:pt x="2158" y="692"/>
                    </a:lnTo>
                    <a:lnTo>
                      <a:pt x="2162" y="686"/>
                    </a:lnTo>
                    <a:lnTo>
                      <a:pt x="2160" y="678"/>
                    </a:lnTo>
                    <a:lnTo>
                      <a:pt x="2156" y="670"/>
                    </a:lnTo>
                    <a:lnTo>
                      <a:pt x="2156" y="670"/>
                    </a:lnTo>
                    <a:lnTo>
                      <a:pt x="2150" y="662"/>
                    </a:lnTo>
                    <a:lnTo>
                      <a:pt x="2150" y="658"/>
                    </a:lnTo>
                    <a:lnTo>
                      <a:pt x="2154" y="656"/>
                    </a:lnTo>
                    <a:lnTo>
                      <a:pt x="2156" y="656"/>
                    </a:lnTo>
                    <a:lnTo>
                      <a:pt x="2160" y="656"/>
                    </a:lnTo>
                    <a:lnTo>
                      <a:pt x="2160" y="654"/>
                    </a:lnTo>
                    <a:lnTo>
                      <a:pt x="2144" y="646"/>
                    </a:lnTo>
                    <a:lnTo>
                      <a:pt x="2144" y="646"/>
                    </a:lnTo>
                    <a:lnTo>
                      <a:pt x="2132" y="640"/>
                    </a:lnTo>
                    <a:lnTo>
                      <a:pt x="2128" y="636"/>
                    </a:lnTo>
                    <a:lnTo>
                      <a:pt x="2128" y="634"/>
                    </a:lnTo>
                    <a:lnTo>
                      <a:pt x="2130" y="632"/>
                    </a:lnTo>
                    <a:lnTo>
                      <a:pt x="2140" y="628"/>
                    </a:lnTo>
                    <a:lnTo>
                      <a:pt x="2142" y="624"/>
                    </a:lnTo>
                    <a:lnTo>
                      <a:pt x="2142" y="620"/>
                    </a:lnTo>
                    <a:lnTo>
                      <a:pt x="2142" y="620"/>
                    </a:lnTo>
                    <a:lnTo>
                      <a:pt x="2140" y="616"/>
                    </a:lnTo>
                    <a:lnTo>
                      <a:pt x="2136" y="614"/>
                    </a:lnTo>
                    <a:lnTo>
                      <a:pt x="2126" y="612"/>
                    </a:lnTo>
                    <a:lnTo>
                      <a:pt x="2098" y="612"/>
                    </a:lnTo>
                    <a:lnTo>
                      <a:pt x="2084" y="612"/>
                    </a:lnTo>
                    <a:lnTo>
                      <a:pt x="2074" y="612"/>
                    </a:lnTo>
                    <a:lnTo>
                      <a:pt x="2066" y="608"/>
                    </a:lnTo>
                    <a:lnTo>
                      <a:pt x="2064" y="606"/>
                    </a:lnTo>
                    <a:lnTo>
                      <a:pt x="2062" y="602"/>
                    </a:lnTo>
                    <a:lnTo>
                      <a:pt x="2062" y="602"/>
                    </a:lnTo>
                    <a:lnTo>
                      <a:pt x="2062" y="598"/>
                    </a:lnTo>
                    <a:lnTo>
                      <a:pt x="2060" y="594"/>
                    </a:lnTo>
                    <a:lnTo>
                      <a:pt x="2056" y="590"/>
                    </a:lnTo>
                    <a:lnTo>
                      <a:pt x="2048" y="586"/>
                    </a:lnTo>
                    <a:lnTo>
                      <a:pt x="2040" y="582"/>
                    </a:lnTo>
                    <a:lnTo>
                      <a:pt x="2032" y="580"/>
                    </a:lnTo>
                    <a:lnTo>
                      <a:pt x="2028" y="578"/>
                    </a:lnTo>
                    <a:lnTo>
                      <a:pt x="2026" y="576"/>
                    </a:lnTo>
                    <a:lnTo>
                      <a:pt x="2028" y="574"/>
                    </a:lnTo>
                    <a:lnTo>
                      <a:pt x="2032" y="568"/>
                    </a:lnTo>
                    <a:lnTo>
                      <a:pt x="2032" y="568"/>
                    </a:lnTo>
                    <a:lnTo>
                      <a:pt x="2040" y="566"/>
                    </a:lnTo>
                    <a:lnTo>
                      <a:pt x="2046" y="566"/>
                    </a:lnTo>
                    <a:lnTo>
                      <a:pt x="2050" y="570"/>
                    </a:lnTo>
                    <a:lnTo>
                      <a:pt x="2054" y="574"/>
                    </a:lnTo>
                    <a:lnTo>
                      <a:pt x="2058" y="578"/>
                    </a:lnTo>
                    <a:lnTo>
                      <a:pt x="2064" y="580"/>
                    </a:lnTo>
                    <a:lnTo>
                      <a:pt x="2072" y="580"/>
                    </a:lnTo>
                    <a:lnTo>
                      <a:pt x="2082" y="574"/>
                    </a:lnTo>
                    <a:lnTo>
                      <a:pt x="2082" y="574"/>
                    </a:lnTo>
                    <a:lnTo>
                      <a:pt x="2094" y="566"/>
                    </a:lnTo>
                    <a:lnTo>
                      <a:pt x="2106" y="562"/>
                    </a:lnTo>
                    <a:lnTo>
                      <a:pt x="2120" y="560"/>
                    </a:lnTo>
                    <a:lnTo>
                      <a:pt x="2132" y="560"/>
                    </a:lnTo>
                    <a:lnTo>
                      <a:pt x="2144" y="562"/>
                    </a:lnTo>
                    <a:lnTo>
                      <a:pt x="2156" y="564"/>
                    </a:lnTo>
                    <a:lnTo>
                      <a:pt x="2178" y="574"/>
                    </a:lnTo>
                    <a:lnTo>
                      <a:pt x="2178" y="574"/>
                    </a:lnTo>
                    <a:lnTo>
                      <a:pt x="2188" y="576"/>
                    </a:lnTo>
                    <a:lnTo>
                      <a:pt x="2196" y="574"/>
                    </a:lnTo>
                    <a:lnTo>
                      <a:pt x="2202" y="570"/>
                    </a:lnTo>
                    <a:lnTo>
                      <a:pt x="2206" y="564"/>
                    </a:lnTo>
                    <a:lnTo>
                      <a:pt x="2208" y="556"/>
                    </a:lnTo>
                    <a:lnTo>
                      <a:pt x="2206" y="546"/>
                    </a:lnTo>
                    <a:lnTo>
                      <a:pt x="2202" y="536"/>
                    </a:lnTo>
                    <a:lnTo>
                      <a:pt x="2194" y="528"/>
                    </a:lnTo>
                    <a:lnTo>
                      <a:pt x="2194" y="528"/>
                    </a:lnTo>
                    <a:lnTo>
                      <a:pt x="2186" y="522"/>
                    </a:lnTo>
                    <a:lnTo>
                      <a:pt x="2180" y="522"/>
                    </a:lnTo>
                    <a:lnTo>
                      <a:pt x="2176" y="524"/>
                    </a:lnTo>
                    <a:lnTo>
                      <a:pt x="2172" y="528"/>
                    </a:lnTo>
                    <a:lnTo>
                      <a:pt x="2166" y="532"/>
                    </a:lnTo>
                    <a:lnTo>
                      <a:pt x="2158" y="534"/>
                    </a:lnTo>
                    <a:lnTo>
                      <a:pt x="2148" y="532"/>
                    </a:lnTo>
                    <a:lnTo>
                      <a:pt x="2132" y="524"/>
                    </a:lnTo>
                    <a:lnTo>
                      <a:pt x="2132" y="524"/>
                    </a:lnTo>
                    <a:lnTo>
                      <a:pt x="2106" y="506"/>
                    </a:lnTo>
                    <a:lnTo>
                      <a:pt x="2102" y="502"/>
                    </a:lnTo>
                    <a:lnTo>
                      <a:pt x="2102" y="500"/>
                    </a:lnTo>
                    <a:lnTo>
                      <a:pt x="2102" y="498"/>
                    </a:lnTo>
                    <a:lnTo>
                      <a:pt x="2106" y="498"/>
                    </a:lnTo>
                    <a:lnTo>
                      <a:pt x="2116" y="498"/>
                    </a:lnTo>
                    <a:lnTo>
                      <a:pt x="2144" y="504"/>
                    </a:lnTo>
                    <a:lnTo>
                      <a:pt x="2144" y="504"/>
                    </a:lnTo>
                    <a:lnTo>
                      <a:pt x="2170" y="508"/>
                    </a:lnTo>
                    <a:lnTo>
                      <a:pt x="2174" y="508"/>
                    </a:lnTo>
                    <a:lnTo>
                      <a:pt x="2174" y="506"/>
                    </a:lnTo>
                    <a:lnTo>
                      <a:pt x="2168" y="502"/>
                    </a:lnTo>
                    <a:lnTo>
                      <a:pt x="2156" y="496"/>
                    </a:lnTo>
                    <a:lnTo>
                      <a:pt x="2120" y="480"/>
                    </a:lnTo>
                    <a:lnTo>
                      <a:pt x="2120" y="480"/>
                    </a:lnTo>
                    <a:lnTo>
                      <a:pt x="2100" y="474"/>
                    </a:lnTo>
                    <a:lnTo>
                      <a:pt x="2086" y="474"/>
                    </a:lnTo>
                    <a:lnTo>
                      <a:pt x="2078" y="476"/>
                    </a:lnTo>
                    <a:lnTo>
                      <a:pt x="2074" y="482"/>
                    </a:lnTo>
                    <a:lnTo>
                      <a:pt x="2070" y="494"/>
                    </a:lnTo>
                    <a:lnTo>
                      <a:pt x="2066" y="500"/>
                    </a:lnTo>
                    <a:lnTo>
                      <a:pt x="2060" y="504"/>
                    </a:lnTo>
                    <a:lnTo>
                      <a:pt x="2060" y="504"/>
                    </a:lnTo>
                    <a:lnTo>
                      <a:pt x="2056" y="504"/>
                    </a:lnTo>
                    <a:lnTo>
                      <a:pt x="2054" y="502"/>
                    </a:lnTo>
                    <a:lnTo>
                      <a:pt x="2052" y="500"/>
                    </a:lnTo>
                    <a:lnTo>
                      <a:pt x="2052" y="498"/>
                    </a:lnTo>
                    <a:lnTo>
                      <a:pt x="2054" y="490"/>
                    </a:lnTo>
                    <a:lnTo>
                      <a:pt x="2060" y="478"/>
                    </a:lnTo>
                    <a:lnTo>
                      <a:pt x="2072" y="454"/>
                    </a:lnTo>
                    <a:lnTo>
                      <a:pt x="2080" y="440"/>
                    </a:lnTo>
                    <a:lnTo>
                      <a:pt x="2086" y="426"/>
                    </a:lnTo>
                    <a:lnTo>
                      <a:pt x="2086" y="426"/>
                    </a:lnTo>
                    <a:lnTo>
                      <a:pt x="2090" y="414"/>
                    </a:lnTo>
                    <a:lnTo>
                      <a:pt x="2096" y="408"/>
                    </a:lnTo>
                    <a:lnTo>
                      <a:pt x="2104" y="404"/>
                    </a:lnTo>
                    <a:lnTo>
                      <a:pt x="2110" y="404"/>
                    </a:lnTo>
                    <a:lnTo>
                      <a:pt x="2124" y="404"/>
                    </a:lnTo>
                    <a:lnTo>
                      <a:pt x="2130" y="404"/>
                    </a:lnTo>
                    <a:lnTo>
                      <a:pt x="2134" y="402"/>
                    </a:lnTo>
                    <a:lnTo>
                      <a:pt x="2134" y="402"/>
                    </a:lnTo>
                    <a:lnTo>
                      <a:pt x="2146" y="392"/>
                    </a:lnTo>
                    <a:lnTo>
                      <a:pt x="2160" y="382"/>
                    </a:lnTo>
                    <a:lnTo>
                      <a:pt x="2166" y="376"/>
                    </a:lnTo>
                    <a:lnTo>
                      <a:pt x="2168" y="372"/>
                    </a:lnTo>
                    <a:lnTo>
                      <a:pt x="2168" y="370"/>
                    </a:lnTo>
                    <a:lnTo>
                      <a:pt x="2166" y="368"/>
                    </a:lnTo>
                    <a:lnTo>
                      <a:pt x="2160" y="366"/>
                    </a:lnTo>
                    <a:lnTo>
                      <a:pt x="2160" y="366"/>
                    </a:lnTo>
                    <a:lnTo>
                      <a:pt x="2152" y="362"/>
                    </a:lnTo>
                    <a:lnTo>
                      <a:pt x="2146" y="358"/>
                    </a:lnTo>
                    <a:lnTo>
                      <a:pt x="2144" y="354"/>
                    </a:lnTo>
                    <a:lnTo>
                      <a:pt x="2144" y="348"/>
                    </a:lnTo>
                    <a:lnTo>
                      <a:pt x="2146" y="344"/>
                    </a:lnTo>
                    <a:lnTo>
                      <a:pt x="2150" y="338"/>
                    </a:lnTo>
                    <a:lnTo>
                      <a:pt x="2158" y="336"/>
                    </a:lnTo>
                    <a:lnTo>
                      <a:pt x="2168" y="334"/>
                    </a:lnTo>
                    <a:lnTo>
                      <a:pt x="2168" y="334"/>
                    </a:lnTo>
                    <a:lnTo>
                      <a:pt x="2190" y="334"/>
                    </a:lnTo>
                    <a:lnTo>
                      <a:pt x="2204" y="330"/>
                    </a:lnTo>
                    <a:lnTo>
                      <a:pt x="2216" y="322"/>
                    </a:lnTo>
                    <a:lnTo>
                      <a:pt x="2228" y="310"/>
                    </a:lnTo>
                    <a:lnTo>
                      <a:pt x="2228" y="310"/>
                    </a:lnTo>
                    <a:lnTo>
                      <a:pt x="2230" y="306"/>
                    </a:lnTo>
                    <a:lnTo>
                      <a:pt x="2230" y="304"/>
                    </a:lnTo>
                    <a:lnTo>
                      <a:pt x="2228" y="302"/>
                    </a:lnTo>
                    <a:lnTo>
                      <a:pt x="2226" y="300"/>
                    </a:lnTo>
                    <a:lnTo>
                      <a:pt x="2214" y="300"/>
                    </a:lnTo>
                    <a:lnTo>
                      <a:pt x="2200" y="300"/>
                    </a:lnTo>
                    <a:lnTo>
                      <a:pt x="2162" y="308"/>
                    </a:lnTo>
                    <a:lnTo>
                      <a:pt x="2142" y="312"/>
                    </a:lnTo>
                    <a:lnTo>
                      <a:pt x="2124" y="318"/>
                    </a:lnTo>
                    <a:lnTo>
                      <a:pt x="2124" y="318"/>
                    </a:lnTo>
                    <a:lnTo>
                      <a:pt x="2112" y="322"/>
                    </a:lnTo>
                    <a:lnTo>
                      <a:pt x="2108" y="320"/>
                    </a:lnTo>
                    <a:lnTo>
                      <a:pt x="2106" y="320"/>
                    </a:lnTo>
                    <a:lnTo>
                      <a:pt x="2106" y="316"/>
                    </a:lnTo>
                    <a:lnTo>
                      <a:pt x="2108" y="314"/>
                    </a:lnTo>
                    <a:lnTo>
                      <a:pt x="2114" y="306"/>
                    </a:lnTo>
                    <a:lnTo>
                      <a:pt x="2124" y="298"/>
                    </a:lnTo>
                    <a:lnTo>
                      <a:pt x="2138" y="292"/>
                    </a:lnTo>
                    <a:lnTo>
                      <a:pt x="2152" y="288"/>
                    </a:lnTo>
                    <a:lnTo>
                      <a:pt x="2160" y="288"/>
                    </a:lnTo>
                    <a:lnTo>
                      <a:pt x="2168" y="288"/>
                    </a:lnTo>
                    <a:lnTo>
                      <a:pt x="2168" y="288"/>
                    </a:lnTo>
                    <a:lnTo>
                      <a:pt x="2182" y="292"/>
                    </a:lnTo>
                    <a:lnTo>
                      <a:pt x="2198" y="292"/>
                    </a:lnTo>
                    <a:lnTo>
                      <a:pt x="2214" y="292"/>
                    </a:lnTo>
                    <a:lnTo>
                      <a:pt x="2228" y="290"/>
                    </a:lnTo>
                    <a:lnTo>
                      <a:pt x="2256" y="284"/>
                    </a:lnTo>
                    <a:lnTo>
                      <a:pt x="2278" y="276"/>
                    </a:lnTo>
                    <a:lnTo>
                      <a:pt x="2278" y="276"/>
                    </a:lnTo>
                    <a:lnTo>
                      <a:pt x="2284" y="270"/>
                    </a:lnTo>
                    <a:lnTo>
                      <a:pt x="2286" y="268"/>
                    </a:lnTo>
                    <a:lnTo>
                      <a:pt x="2284" y="268"/>
                    </a:lnTo>
                    <a:lnTo>
                      <a:pt x="2280" y="264"/>
                    </a:lnTo>
                    <a:lnTo>
                      <a:pt x="2270" y="262"/>
                    </a:lnTo>
                    <a:lnTo>
                      <a:pt x="2244" y="260"/>
                    </a:lnTo>
                    <a:lnTo>
                      <a:pt x="2232" y="260"/>
                    </a:lnTo>
                    <a:lnTo>
                      <a:pt x="2220" y="262"/>
                    </a:lnTo>
                    <a:lnTo>
                      <a:pt x="2220" y="262"/>
                    </a:lnTo>
                    <a:lnTo>
                      <a:pt x="2206" y="264"/>
                    </a:lnTo>
                    <a:lnTo>
                      <a:pt x="2188" y="264"/>
                    </a:lnTo>
                    <a:lnTo>
                      <a:pt x="2154" y="262"/>
                    </a:lnTo>
                    <a:lnTo>
                      <a:pt x="2134" y="258"/>
                    </a:lnTo>
                    <a:lnTo>
                      <a:pt x="2150" y="258"/>
                    </a:lnTo>
                    <a:lnTo>
                      <a:pt x="2150" y="258"/>
                    </a:lnTo>
                    <a:lnTo>
                      <a:pt x="2168" y="260"/>
                    </a:lnTo>
                    <a:lnTo>
                      <a:pt x="2182" y="258"/>
                    </a:lnTo>
                    <a:lnTo>
                      <a:pt x="2192" y="256"/>
                    </a:lnTo>
                    <a:lnTo>
                      <a:pt x="2200" y="252"/>
                    </a:lnTo>
                    <a:lnTo>
                      <a:pt x="2214" y="248"/>
                    </a:lnTo>
                    <a:lnTo>
                      <a:pt x="2222" y="246"/>
                    </a:lnTo>
                    <a:lnTo>
                      <a:pt x="2232" y="248"/>
                    </a:lnTo>
                    <a:lnTo>
                      <a:pt x="2232" y="248"/>
                    </a:lnTo>
                    <a:lnTo>
                      <a:pt x="2244" y="250"/>
                    </a:lnTo>
                    <a:lnTo>
                      <a:pt x="2254" y="250"/>
                    </a:lnTo>
                    <a:lnTo>
                      <a:pt x="2274" y="248"/>
                    </a:lnTo>
                    <a:lnTo>
                      <a:pt x="2298" y="244"/>
                    </a:lnTo>
                    <a:lnTo>
                      <a:pt x="2330" y="242"/>
                    </a:lnTo>
                    <a:lnTo>
                      <a:pt x="2330" y="242"/>
                    </a:lnTo>
                    <a:lnTo>
                      <a:pt x="2342" y="240"/>
                    </a:lnTo>
                    <a:lnTo>
                      <a:pt x="2344" y="238"/>
                    </a:lnTo>
                    <a:lnTo>
                      <a:pt x="2344" y="238"/>
                    </a:lnTo>
                    <a:lnTo>
                      <a:pt x="2342" y="232"/>
                    </a:lnTo>
                    <a:lnTo>
                      <a:pt x="2336" y="228"/>
                    </a:lnTo>
                    <a:lnTo>
                      <a:pt x="2330" y="224"/>
                    </a:lnTo>
                    <a:lnTo>
                      <a:pt x="2328" y="220"/>
                    </a:lnTo>
                    <a:lnTo>
                      <a:pt x="2330" y="220"/>
                    </a:lnTo>
                    <a:lnTo>
                      <a:pt x="2334" y="218"/>
                    </a:lnTo>
                    <a:lnTo>
                      <a:pt x="2348" y="218"/>
                    </a:lnTo>
                    <a:lnTo>
                      <a:pt x="2348" y="218"/>
                    </a:lnTo>
                    <a:lnTo>
                      <a:pt x="2360" y="216"/>
                    </a:lnTo>
                    <a:lnTo>
                      <a:pt x="2372" y="214"/>
                    </a:lnTo>
                    <a:lnTo>
                      <a:pt x="2382" y="212"/>
                    </a:lnTo>
                    <a:lnTo>
                      <a:pt x="2392" y="206"/>
                    </a:lnTo>
                    <a:lnTo>
                      <a:pt x="2412" y="196"/>
                    </a:lnTo>
                    <a:lnTo>
                      <a:pt x="2436" y="182"/>
                    </a:lnTo>
                    <a:lnTo>
                      <a:pt x="2436" y="182"/>
                    </a:lnTo>
                    <a:lnTo>
                      <a:pt x="2440" y="180"/>
                    </a:lnTo>
                    <a:lnTo>
                      <a:pt x="2442" y="176"/>
                    </a:lnTo>
                    <a:lnTo>
                      <a:pt x="2438" y="174"/>
                    </a:lnTo>
                    <a:lnTo>
                      <a:pt x="2434" y="170"/>
                    </a:lnTo>
                    <a:lnTo>
                      <a:pt x="2414" y="164"/>
                    </a:lnTo>
                    <a:lnTo>
                      <a:pt x="2388" y="158"/>
                    </a:lnTo>
                    <a:lnTo>
                      <a:pt x="2356" y="154"/>
                    </a:lnTo>
                    <a:lnTo>
                      <a:pt x="2322" y="150"/>
                    </a:lnTo>
                    <a:lnTo>
                      <a:pt x="2292" y="148"/>
                    </a:lnTo>
                    <a:lnTo>
                      <a:pt x="2264" y="150"/>
                    </a:lnTo>
                    <a:lnTo>
                      <a:pt x="2264" y="150"/>
                    </a:lnTo>
                    <a:lnTo>
                      <a:pt x="2244" y="152"/>
                    </a:lnTo>
                    <a:lnTo>
                      <a:pt x="2230" y="158"/>
                    </a:lnTo>
                    <a:lnTo>
                      <a:pt x="2220" y="164"/>
                    </a:lnTo>
                    <a:lnTo>
                      <a:pt x="2214" y="172"/>
                    </a:lnTo>
                    <a:lnTo>
                      <a:pt x="2210" y="180"/>
                    </a:lnTo>
                    <a:lnTo>
                      <a:pt x="2204" y="184"/>
                    </a:lnTo>
                    <a:lnTo>
                      <a:pt x="2198" y="186"/>
                    </a:lnTo>
                    <a:lnTo>
                      <a:pt x="2188" y="186"/>
                    </a:lnTo>
                    <a:lnTo>
                      <a:pt x="2188" y="186"/>
                    </a:lnTo>
                    <a:lnTo>
                      <a:pt x="2176" y="184"/>
                    </a:lnTo>
                    <a:lnTo>
                      <a:pt x="2162" y="182"/>
                    </a:lnTo>
                    <a:lnTo>
                      <a:pt x="2140" y="184"/>
                    </a:lnTo>
                    <a:lnTo>
                      <a:pt x="2126" y="184"/>
                    </a:lnTo>
                    <a:lnTo>
                      <a:pt x="2126" y="182"/>
                    </a:lnTo>
                    <a:lnTo>
                      <a:pt x="2126" y="182"/>
                    </a:lnTo>
                    <a:lnTo>
                      <a:pt x="2130" y="178"/>
                    </a:lnTo>
                    <a:lnTo>
                      <a:pt x="2130" y="178"/>
                    </a:lnTo>
                    <a:lnTo>
                      <a:pt x="2134" y="172"/>
                    </a:lnTo>
                    <a:lnTo>
                      <a:pt x="2134" y="170"/>
                    </a:lnTo>
                    <a:lnTo>
                      <a:pt x="2128" y="170"/>
                    </a:lnTo>
                    <a:lnTo>
                      <a:pt x="2120" y="172"/>
                    </a:lnTo>
                    <a:lnTo>
                      <a:pt x="2108" y="176"/>
                    </a:lnTo>
                    <a:lnTo>
                      <a:pt x="2092" y="184"/>
                    </a:lnTo>
                    <a:lnTo>
                      <a:pt x="2074" y="196"/>
                    </a:lnTo>
                    <a:lnTo>
                      <a:pt x="2050" y="210"/>
                    </a:lnTo>
                    <a:lnTo>
                      <a:pt x="2050" y="210"/>
                    </a:lnTo>
                    <a:lnTo>
                      <a:pt x="2028" y="224"/>
                    </a:lnTo>
                    <a:lnTo>
                      <a:pt x="2010" y="234"/>
                    </a:lnTo>
                    <a:lnTo>
                      <a:pt x="1996" y="242"/>
                    </a:lnTo>
                    <a:lnTo>
                      <a:pt x="1986" y="244"/>
                    </a:lnTo>
                    <a:lnTo>
                      <a:pt x="1984" y="244"/>
                    </a:lnTo>
                    <a:lnTo>
                      <a:pt x="1982" y="244"/>
                    </a:lnTo>
                    <a:lnTo>
                      <a:pt x="1984" y="238"/>
                    </a:lnTo>
                    <a:lnTo>
                      <a:pt x="1992" y="228"/>
                    </a:lnTo>
                    <a:lnTo>
                      <a:pt x="2008" y="216"/>
                    </a:lnTo>
                    <a:lnTo>
                      <a:pt x="2008" y="216"/>
                    </a:lnTo>
                    <a:lnTo>
                      <a:pt x="2026" y="200"/>
                    </a:lnTo>
                    <a:lnTo>
                      <a:pt x="2040" y="186"/>
                    </a:lnTo>
                    <a:lnTo>
                      <a:pt x="2050" y="172"/>
                    </a:lnTo>
                    <a:lnTo>
                      <a:pt x="2052" y="166"/>
                    </a:lnTo>
                    <a:lnTo>
                      <a:pt x="2052" y="160"/>
                    </a:lnTo>
                    <a:lnTo>
                      <a:pt x="2052" y="156"/>
                    </a:lnTo>
                    <a:lnTo>
                      <a:pt x="2050" y="150"/>
                    </a:lnTo>
                    <a:lnTo>
                      <a:pt x="2048" y="146"/>
                    </a:lnTo>
                    <a:lnTo>
                      <a:pt x="2042" y="144"/>
                    </a:lnTo>
                    <a:lnTo>
                      <a:pt x="2036" y="140"/>
                    </a:lnTo>
                    <a:lnTo>
                      <a:pt x="2028" y="138"/>
                    </a:lnTo>
                    <a:lnTo>
                      <a:pt x="2004" y="138"/>
                    </a:lnTo>
                    <a:lnTo>
                      <a:pt x="2004" y="138"/>
                    </a:lnTo>
                    <a:lnTo>
                      <a:pt x="1984" y="138"/>
                    </a:lnTo>
                    <a:lnTo>
                      <a:pt x="1972" y="142"/>
                    </a:lnTo>
                    <a:lnTo>
                      <a:pt x="1964" y="146"/>
                    </a:lnTo>
                    <a:lnTo>
                      <a:pt x="1962" y="152"/>
                    </a:lnTo>
                    <a:lnTo>
                      <a:pt x="1960" y="156"/>
                    </a:lnTo>
                    <a:lnTo>
                      <a:pt x="1958" y="162"/>
                    </a:lnTo>
                    <a:lnTo>
                      <a:pt x="1952" y="168"/>
                    </a:lnTo>
                    <a:lnTo>
                      <a:pt x="1940" y="172"/>
                    </a:lnTo>
                    <a:lnTo>
                      <a:pt x="1940" y="172"/>
                    </a:lnTo>
                    <a:lnTo>
                      <a:pt x="1910" y="178"/>
                    </a:lnTo>
                    <a:lnTo>
                      <a:pt x="1886" y="182"/>
                    </a:lnTo>
                    <a:lnTo>
                      <a:pt x="1878" y="182"/>
                    </a:lnTo>
                    <a:lnTo>
                      <a:pt x="1876" y="180"/>
                    </a:lnTo>
                    <a:lnTo>
                      <a:pt x="1880" y="176"/>
                    </a:lnTo>
                    <a:lnTo>
                      <a:pt x="1890" y="172"/>
                    </a:lnTo>
                    <a:lnTo>
                      <a:pt x="1890" y="172"/>
                    </a:lnTo>
                    <a:lnTo>
                      <a:pt x="1916" y="160"/>
                    </a:lnTo>
                    <a:lnTo>
                      <a:pt x="1922" y="154"/>
                    </a:lnTo>
                    <a:lnTo>
                      <a:pt x="1924" y="152"/>
                    </a:lnTo>
                    <a:lnTo>
                      <a:pt x="1924" y="150"/>
                    </a:lnTo>
                    <a:lnTo>
                      <a:pt x="1924" y="148"/>
                    </a:lnTo>
                    <a:lnTo>
                      <a:pt x="1920" y="148"/>
                    </a:lnTo>
                    <a:lnTo>
                      <a:pt x="1906" y="144"/>
                    </a:lnTo>
                    <a:lnTo>
                      <a:pt x="1884" y="142"/>
                    </a:lnTo>
                    <a:lnTo>
                      <a:pt x="1852" y="140"/>
                    </a:lnTo>
                    <a:lnTo>
                      <a:pt x="1852" y="140"/>
                    </a:lnTo>
                    <a:lnTo>
                      <a:pt x="1812" y="142"/>
                    </a:lnTo>
                    <a:lnTo>
                      <a:pt x="1770" y="146"/>
                    </a:lnTo>
                    <a:lnTo>
                      <a:pt x="1730" y="152"/>
                    </a:lnTo>
                    <a:lnTo>
                      <a:pt x="1694" y="160"/>
                    </a:lnTo>
                    <a:lnTo>
                      <a:pt x="1636" y="172"/>
                    </a:lnTo>
                    <a:lnTo>
                      <a:pt x="1616" y="174"/>
                    </a:lnTo>
                    <a:lnTo>
                      <a:pt x="1610" y="174"/>
                    </a:lnTo>
                    <a:lnTo>
                      <a:pt x="1608" y="174"/>
                    </a:lnTo>
                    <a:lnTo>
                      <a:pt x="1608" y="174"/>
                    </a:lnTo>
                    <a:lnTo>
                      <a:pt x="1604" y="170"/>
                    </a:lnTo>
                    <a:lnTo>
                      <a:pt x="1602" y="168"/>
                    </a:lnTo>
                    <a:lnTo>
                      <a:pt x="1604" y="164"/>
                    </a:lnTo>
                    <a:lnTo>
                      <a:pt x="1606" y="162"/>
                    </a:lnTo>
                    <a:lnTo>
                      <a:pt x="1618" y="156"/>
                    </a:lnTo>
                    <a:lnTo>
                      <a:pt x="1636" y="152"/>
                    </a:lnTo>
                    <a:lnTo>
                      <a:pt x="1686" y="142"/>
                    </a:lnTo>
                    <a:lnTo>
                      <a:pt x="1744" y="134"/>
                    </a:lnTo>
                    <a:lnTo>
                      <a:pt x="1744" y="134"/>
                    </a:lnTo>
                    <a:lnTo>
                      <a:pt x="1772" y="130"/>
                    </a:lnTo>
                    <a:lnTo>
                      <a:pt x="1802" y="130"/>
                    </a:lnTo>
                    <a:lnTo>
                      <a:pt x="1864" y="130"/>
                    </a:lnTo>
                    <a:lnTo>
                      <a:pt x="1926" y="130"/>
                    </a:lnTo>
                    <a:lnTo>
                      <a:pt x="1956" y="128"/>
                    </a:lnTo>
                    <a:lnTo>
                      <a:pt x="1984" y="124"/>
                    </a:lnTo>
                    <a:lnTo>
                      <a:pt x="1984" y="124"/>
                    </a:lnTo>
                    <a:lnTo>
                      <a:pt x="2020" y="114"/>
                    </a:lnTo>
                    <a:lnTo>
                      <a:pt x="2054" y="104"/>
                    </a:lnTo>
                    <a:lnTo>
                      <a:pt x="2066" y="98"/>
                    </a:lnTo>
                    <a:lnTo>
                      <a:pt x="2072" y="92"/>
                    </a:lnTo>
                    <a:lnTo>
                      <a:pt x="2072" y="90"/>
                    </a:lnTo>
                    <a:lnTo>
                      <a:pt x="2070" y="88"/>
                    </a:lnTo>
                    <a:lnTo>
                      <a:pt x="2062" y="84"/>
                    </a:lnTo>
                    <a:lnTo>
                      <a:pt x="2062" y="84"/>
                    </a:lnTo>
                    <a:lnTo>
                      <a:pt x="2034" y="78"/>
                    </a:lnTo>
                    <a:lnTo>
                      <a:pt x="2004" y="72"/>
                    </a:lnTo>
                    <a:lnTo>
                      <a:pt x="1988" y="70"/>
                    </a:lnTo>
                    <a:lnTo>
                      <a:pt x="1970" y="68"/>
                    </a:lnTo>
                    <a:lnTo>
                      <a:pt x="1952" y="70"/>
                    </a:lnTo>
                    <a:lnTo>
                      <a:pt x="1932" y="72"/>
                    </a:lnTo>
                    <a:lnTo>
                      <a:pt x="1932" y="72"/>
                    </a:lnTo>
                    <a:lnTo>
                      <a:pt x="1914" y="76"/>
                    </a:lnTo>
                    <a:lnTo>
                      <a:pt x="1916" y="74"/>
                    </a:lnTo>
                    <a:lnTo>
                      <a:pt x="1922" y="70"/>
                    </a:lnTo>
                    <a:lnTo>
                      <a:pt x="1930" y="64"/>
                    </a:lnTo>
                    <a:lnTo>
                      <a:pt x="1936" y="58"/>
                    </a:lnTo>
                    <a:lnTo>
                      <a:pt x="1938" y="56"/>
                    </a:lnTo>
                    <a:lnTo>
                      <a:pt x="1938" y="52"/>
                    </a:lnTo>
                    <a:lnTo>
                      <a:pt x="1936" y="50"/>
                    </a:lnTo>
                    <a:lnTo>
                      <a:pt x="1932" y="46"/>
                    </a:lnTo>
                    <a:lnTo>
                      <a:pt x="1932" y="46"/>
                    </a:lnTo>
                    <a:lnTo>
                      <a:pt x="1922" y="42"/>
                    </a:lnTo>
                    <a:lnTo>
                      <a:pt x="1912" y="42"/>
                    </a:lnTo>
                    <a:lnTo>
                      <a:pt x="1898" y="42"/>
                    </a:lnTo>
                    <a:lnTo>
                      <a:pt x="1884" y="46"/>
                    </a:lnTo>
                    <a:lnTo>
                      <a:pt x="1866" y="48"/>
                    </a:lnTo>
                    <a:lnTo>
                      <a:pt x="1846" y="50"/>
                    </a:lnTo>
                    <a:lnTo>
                      <a:pt x="1822" y="52"/>
                    </a:lnTo>
                    <a:lnTo>
                      <a:pt x="1794" y="50"/>
                    </a:lnTo>
                    <a:lnTo>
                      <a:pt x="1794" y="50"/>
                    </a:lnTo>
                    <a:lnTo>
                      <a:pt x="1766" y="48"/>
                    </a:lnTo>
                    <a:lnTo>
                      <a:pt x="1744" y="48"/>
                    </a:lnTo>
                    <a:lnTo>
                      <a:pt x="1724" y="52"/>
                    </a:lnTo>
                    <a:lnTo>
                      <a:pt x="1708" y="54"/>
                    </a:lnTo>
                    <a:lnTo>
                      <a:pt x="1678" y="60"/>
                    </a:lnTo>
                    <a:lnTo>
                      <a:pt x="1660" y="60"/>
                    </a:lnTo>
                    <a:lnTo>
                      <a:pt x="1638" y="60"/>
                    </a:lnTo>
                    <a:lnTo>
                      <a:pt x="1638" y="60"/>
                    </a:lnTo>
                    <a:lnTo>
                      <a:pt x="1622" y="58"/>
                    </a:lnTo>
                    <a:lnTo>
                      <a:pt x="1616" y="56"/>
                    </a:lnTo>
                    <a:lnTo>
                      <a:pt x="1618" y="54"/>
                    </a:lnTo>
                    <a:lnTo>
                      <a:pt x="1628" y="52"/>
                    </a:lnTo>
                    <a:lnTo>
                      <a:pt x="1692" y="46"/>
                    </a:lnTo>
                    <a:lnTo>
                      <a:pt x="1692" y="46"/>
                    </a:lnTo>
                    <a:lnTo>
                      <a:pt x="1734" y="44"/>
                    </a:lnTo>
                    <a:lnTo>
                      <a:pt x="1794" y="42"/>
                    </a:lnTo>
                    <a:lnTo>
                      <a:pt x="1852" y="38"/>
                    </a:lnTo>
                    <a:lnTo>
                      <a:pt x="1894" y="34"/>
                    </a:lnTo>
                    <a:lnTo>
                      <a:pt x="1894" y="34"/>
                    </a:lnTo>
                    <a:lnTo>
                      <a:pt x="1900" y="32"/>
                    </a:lnTo>
                    <a:lnTo>
                      <a:pt x="1902" y="32"/>
                    </a:lnTo>
                    <a:lnTo>
                      <a:pt x="1902" y="30"/>
                    </a:lnTo>
                    <a:lnTo>
                      <a:pt x="1898" y="28"/>
                    </a:lnTo>
                    <a:lnTo>
                      <a:pt x="1882" y="24"/>
                    </a:lnTo>
                    <a:lnTo>
                      <a:pt x="1858" y="20"/>
                    </a:lnTo>
                    <a:lnTo>
                      <a:pt x="1798" y="12"/>
                    </a:lnTo>
                    <a:lnTo>
                      <a:pt x="1732" y="6"/>
                    </a:lnTo>
                    <a:lnTo>
                      <a:pt x="1732" y="6"/>
                    </a:lnTo>
                    <a:lnTo>
                      <a:pt x="1686" y="2"/>
                    </a:lnTo>
                    <a:lnTo>
                      <a:pt x="1648" y="0"/>
                    </a:lnTo>
                    <a:lnTo>
                      <a:pt x="1618" y="2"/>
                    </a:lnTo>
                    <a:lnTo>
                      <a:pt x="1594" y="2"/>
                    </a:lnTo>
                    <a:lnTo>
                      <a:pt x="1552" y="6"/>
                    </a:lnTo>
                    <a:lnTo>
                      <a:pt x="1528" y="8"/>
                    </a:lnTo>
                    <a:lnTo>
                      <a:pt x="1504" y="6"/>
                    </a:lnTo>
                    <a:lnTo>
                      <a:pt x="1504" y="6"/>
                    </a:lnTo>
                    <a:lnTo>
                      <a:pt x="1480" y="6"/>
                    </a:lnTo>
                    <a:lnTo>
                      <a:pt x="1466" y="8"/>
                    </a:lnTo>
                    <a:lnTo>
                      <a:pt x="1460" y="10"/>
                    </a:lnTo>
                    <a:lnTo>
                      <a:pt x="1458" y="14"/>
                    </a:lnTo>
                    <a:lnTo>
                      <a:pt x="1458" y="16"/>
                    </a:lnTo>
                    <a:lnTo>
                      <a:pt x="1458" y="18"/>
                    </a:lnTo>
                    <a:lnTo>
                      <a:pt x="1452" y="18"/>
                    </a:lnTo>
                    <a:lnTo>
                      <a:pt x="1442" y="16"/>
                    </a:lnTo>
                    <a:lnTo>
                      <a:pt x="1442" y="16"/>
                    </a:lnTo>
                    <a:lnTo>
                      <a:pt x="1420" y="12"/>
                    </a:lnTo>
                    <a:lnTo>
                      <a:pt x="1410" y="14"/>
                    </a:lnTo>
                    <a:lnTo>
                      <a:pt x="1400" y="16"/>
                    </a:lnTo>
                    <a:lnTo>
                      <a:pt x="1384" y="18"/>
                    </a:lnTo>
                    <a:lnTo>
                      <a:pt x="1384" y="18"/>
                    </a:lnTo>
                    <a:lnTo>
                      <a:pt x="1374" y="18"/>
                    </a:lnTo>
                    <a:lnTo>
                      <a:pt x="1368" y="20"/>
                    </a:lnTo>
                    <a:lnTo>
                      <a:pt x="1366" y="24"/>
                    </a:lnTo>
                    <a:lnTo>
                      <a:pt x="1366" y="28"/>
                    </a:lnTo>
                    <a:lnTo>
                      <a:pt x="1370" y="32"/>
                    </a:lnTo>
                    <a:lnTo>
                      <a:pt x="1378" y="36"/>
                    </a:lnTo>
                    <a:lnTo>
                      <a:pt x="1388" y="40"/>
                    </a:lnTo>
                    <a:lnTo>
                      <a:pt x="1402" y="44"/>
                    </a:lnTo>
                    <a:lnTo>
                      <a:pt x="1402" y="44"/>
                    </a:lnTo>
                    <a:lnTo>
                      <a:pt x="1412" y="46"/>
                    </a:lnTo>
                    <a:lnTo>
                      <a:pt x="1416" y="46"/>
                    </a:lnTo>
                    <a:lnTo>
                      <a:pt x="1412" y="48"/>
                    </a:lnTo>
                    <a:lnTo>
                      <a:pt x="1406" y="50"/>
                    </a:lnTo>
                    <a:lnTo>
                      <a:pt x="1386" y="52"/>
                    </a:lnTo>
                    <a:lnTo>
                      <a:pt x="1378" y="54"/>
                    </a:lnTo>
                    <a:lnTo>
                      <a:pt x="1372" y="56"/>
                    </a:lnTo>
                    <a:lnTo>
                      <a:pt x="1372" y="56"/>
                    </a:lnTo>
                    <a:lnTo>
                      <a:pt x="1356" y="62"/>
                    </a:lnTo>
                    <a:lnTo>
                      <a:pt x="1332" y="64"/>
                    </a:lnTo>
                    <a:lnTo>
                      <a:pt x="1318" y="66"/>
                    </a:lnTo>
                    <a:lnTo>
                      <a:pt x="1304" y="64"/>
                    </a:lnTo>
                    <a:lnTo>
                      <a:pt x="1290" y="62"/>
                    </a:lnTo>
                    <a:lnTo>
                      <a:pt x="1278" y="56"/>
                    </a:lnTo>
                    <a:lnTo>
                      <a:pt x="1278" y="56"/>
                    </a:lnTo>
                    <a:lnTo>
                      <a:pt x="1254" y="46"/>
                    </a:lnTo>
                    <a:lnTo>
                      <a:pt x="1242" y="42"/>
                    </a:lnTo>
                    <a:lnTo>
                      <a:pt x="1228" y="38"/>
                    </a:lnTo>
                    <a:lnTo>
                      <a:pt x="1212" y="36"/>
                    </a:lnTo>
                    <a:lnTo>
                      <a:pt x="1194" y="34"/>
                    </a:lnTo>
                    <a:lnTo>
                      <a:pt x="1176" y="36"/>
                    </a:lnTo>
                    <a:lnTo>
                      <a:pt x="1154" y="38"/>
                    </a:lnTo>
                    <a:lnTo>
                      <a:pt x="1154" y="38"/>
                    </a:lnTo>
                    <a:lnTo>
                      <a:pt x="1114" y="44"/>
                    </a:lnTo>
                    <a:lnTo>
                      <a:pt x="1078" y="48"/>
                    </a:lnTo>
                    <a:lnTo>
                      <a:pt x="1064" y="50"/>
                    </a:lnTo>
                    <a:lnTo>
                      <a:pt x="1054" y="54"/>
                    </a:lnTo>
                    <a:lnTo>
                      <a:pt x="1048" y="56"/>
                    </a:lnTo>
                    <a:lnTo>
                      <a:pt x="1048" y="58"/>
                    </a:lnTo>
                    <a:lnTo>
                      <a:pt x="1048" y="60"/>
                    </a:lnTo>
                    <a:lnTo>
                      <a:pt x="1048" y="60"/>
                    </a:lnTo>
                    <a:lnTo>
                      <a:pt x="1054" y="64"/>
                    </a:lnTo>
                    <a:lnTo>
                      <a:pt x="1062" y="66"/>
                    </a:lnTo>
                    <a:lnTo>
                      <a:pt x="1092" y="68"/>
                    </a:lnTo>
                    <a:lnTo>
                      <a:pt x="1128" y="66"/>
                    </a:lnTo>
                    <a:lnTo>
                      <a:pt x="1170" y="66"/>
                    </a:lnTo>
                    <a:lnTo>
                      <a:pt x="1170" y="66"/>
                    </a:lnTo>
                    <a:lnTo>
                      <a:pt x="1208" y="68"/>
                    </a:lnTo>
                    <a:lnTo>
                      <a:pt x="1246" y="72"/>
                    </a:lnTo>
                    <a:lnTo>
                      <a:pt x="1280" y="76"/>
                    </a:lnTo>
                    <a:lnTo>
                      <a:pt x="1314" y="82"/>
                    </a:lnTo>
                    <a:lnTo>
                      <a:pt x="1314" y="82"/>
                    </a:lnTo>
                    <a:lnTo>
                      <a:pt x="1326" y="86"/>
                    </a:lnTo>
                    <a:lnTo>
                      <a:pt x="1332" y="88"/>
                    </a:lnTo>
                    <a:lnTo>
                      <a:pt x="1332" y="90"/>
                    </a:lnTo>
                    <a:lnTo>
                      <a:pt x="1332" y="90"/>
                    </a:lnTo>
                    <a:lnTo>
                      <a:pt x="1326" y="92"/>
                    </a:lnTo>
                    <a:lnTo>
                      <a:pt x="1308" y="92"/>
                    </a:lnTo>
                    <a:lnTo>
                      <a:pt x="1294" y="90"/>
                    </a:lnTo>
                    <a:lnTo>
                      <a:pt x="1282" y="88"/>
                    </a:lnTo>
                    <a:lnTo>
                      <a:pt x="1282" y="88"/>
                    </a:lnTo>
                    <a:lnTo>
                      <a:pt x="1268" y="84"/>
                    </a:lnTo>
                    <a:lnTo>
                      <a:pt x="1252" y="82"/>
                    </a:lnTo>
                    <a:lnTo>
                      <a:pt x="1214" y="78"/>
                    </a:lnTo>
                    <a:lnTo>
                      <a:pt x="1110" y="74"/>
                    </a:lnTo>
                    <a:lnTo>
                      <a:pt x="1110" y="74"/>
                    </a:lnTo>
                    <a:lnTo>
                      <a:pt x="1092" y="76"/>
                    </a:lnTo>
                    <a:lnTo>
                      <a:pt x="1090" y="76"/>
                    </a:lnTo>
                    <a:lnTo>
                      <a:pt x="1092" y="78"/>
                    </a:lnTo>
                    <a:lnTo>
                      <a:pt x="1106" y="84"/>
                    </a:lnTo>
                    <a:lnTo>
                      <a:pt x="1126" y="92"/>
                    </a:lnTo>
                    <a:lnTo>
                      <a:pt x="1148" y="100"/>
                    </a:lnTo>
                    <a:lnTo>
                      <a:pt x="1164" y="108"/>
                    </a:lnTo>
                    <a:lnTo>
                      <a:pt x="1168" y="110"/>
                    </a:lnTo>
                    <a:lnTo>
                      <a:pt x="1168" y="114"/>
                    </a:lnTo>
                    <a:lnTo>
                      <a:pt x="1164" y="116"/>
                    </a:lnTo>
                    <a:lnTo>
                      <a:pt x="1154" y="116"/>
                    </a:lnTo>
                    <a:lnTo>
                      <a:pt x="1154" y="116"/>
                    </a:lnTo>
                    <a:lnTo>
                      <a:pt x="1146" y="118"/>
                    </a:lnTo>
                    <a:lnTo>
                      <a:pt x="1142" y="120"/>
                    </a:lnTo>
                    <a:lnTo>
                      <a:pt x="1138" y="122"/>
                    </a:lnTo>
                    <a:lnTo>
                      <a:pt x="1138" y="126"/>
                    </a:lnTo>
                    <a:lnTo>
                      <a:pt x="1136" y="132"/>
                    </a:lnTo>
                    <a:lnTo>
                      <a:pt x="1138" y="140"/>
                    </a:lnTo>
                    <a:lnTo>
                      <a:pt x="1142" y="148"/>
                    </a:lnTo>
                    <a:lnTo>
                      <a:pt x="1142" y="156"/>
                    </a:lnTo>
                    <a:lnTo>
                      <a:pt x="1142" y="158"/>
                    </a:lnTo>
                    <a:lnTo>
                      <a:pt x="1140" y="160"/>
                    </a:lnTo>
                    <a:lnTo>
                      <a:pt x="1136" y="162"/>
                    </a:lnTo>
                    <a:lnTo>
                      <a:pt x="1132" y="164"/>
                    </a:lnTo>
                    <a:lnTo>
                      <a:pt x="1132" y="164"/>
                    </a:lnTo>
                    <a:lnTo>
                      <a:pt x="1122" y="164"/>
                    </a:lnTo>
                    <a:lnTo>
                      <a:pt x="1114" y="162"/>
                    </a:lnTo>
                    <a:lnTo>
                      <a:pt x="1108" y="158"/>
                    </a:lnTo>
                    <a:lnTo>
                      <a:pt x="1102" y="152"/>
                    </a:lnTo>
                    <a:lnTo>
                      <a:pt x="1094" y="146"/>
                    </a:lnTo>
                    <a:lnTo>
                      <a:pt x="1084" y="142"/>
                    </a:lnTo>
                    <a:lnTo>
                      <a:pt x="1070" y="136"/>
                    </a:lnTo>
                    <a:lnTo>
                      <a:pt x="1052" y="132"/>
                    </a:lnTo>
                    <a:lnTo>
                      <a:pt x="1052" y="132"/>
                    </a:lnTo>
                    <a:lnTo>
                      <a:pt x="1034" y="128"/>
                    </a:lnTo>
                    <a:lnTo>
                      <a:pt x="1016" y="124"/>
                    </a:lnTo>
                    <a:lnTo>
                      <a:pt x="986" y="114"/>
                    </a:lnTo>
                    <a:lnTo>
                      <a:pt x="954" y="104"/>
                    </a:lnTo>
                    <a:lnTo>
                      <a:pt x="936" y="100"/>
                    </a:lnTo>
                    <a:lnTo>
                      <a:pt x="916" y="98"/>
                    </a:lnTo>
                    <a:lnTo>
                      <a:pt x="916" y="98"/>
                    </a:lnTo>
                    <a:lnTo>
                      <a:pt x="896" y="98"/>
                    </a:lnTo>
                    <a:lnTo>
                      <a:pt x="884" y="100"/>
                    </a:lnTo>
                    <a:lnTo>
                      <a:pt x="876" y="102"/>
                    </a:lnTo>
                    <a:lnTo>
                      <a:pt x="874" y="104"/>
                    </a:lnTo>
                    <a:lnTo>
                      <a:pt x="874" y="106"/>
                    </a:lnTo>
                    <a:lnTo>
                      <a:pt x="876" y="112"/>
                    </a:lnTo>
                    <a:lnTo>
                      <a:pt x="884" y="118"/>
                    </a:lnTo>
                    <a:lnTo>
                      <a:pt x="914" y="138"/>
                    </a:lnTo>
                    <a:lnTo>
                      <a:pt x="914" y="138"/>
                    </a:lnTo>
                    <a:lnTo>
                      <a:pt x="926" y="146"/>
                    </a:lnTo>
                    <a:lnTo>
                      <a:pt x="928" y="148"/>
                    </a:lnTo>
                    <a:lnTo>
                      <a:pt x="928" y="150"/>
                    </a:lnTo>
                    <a:lnTo>
                      <a:pt x="922" y="150"/>
                    </a:lnTo>
                    <a:lnTo>
                      <a:pt x="912" y="148"/>
                    </a:lnTo>
                    <a:lnTo>
                      <a:pt x="900" y="148"/>
                    </a:lnTo>
                    <a:lnTo>
                      <a:pt x="888" y="148"/>
                    </a:lnTo>
                    <a:lnTo>
                      <a:pt x="884" y="148"/>
                    </a:lnTo>
                    <a:lnTo>
                      <a:pt x="882" y="150"/>
                    </a:lnTo>
                    <a:lnTo>
                      <a:pt x="882" y="154"/>
                    </a:lnTo>
                    <a:lnTo>
                      <a:pt x="884" y="158"/>
                    </a:lnTo>
                    <a:lnTo>
                      <a:pt x="884" y="158"/>
                    </a:lnTo>
                    <a:lnTo>
                      <a:pt x="886" y="160"/>
                    </a:lnTo>
                    <a:lnTo>
                      <a:pt x="886" y="162"/>
                    </a:lnTo>
                    <a:lnTo>
                      <a:pt x="878" y="160"/>
                    </a:lnTo>
                    <a:lnTo>
                      <a:pt x="866" y="156"/>
                    </a:lnTo>
                    <a:lnTo>
                      <a:pt x="850" y="150"/>
                    </a:lnTo>
                    <a:lnTo>
                      <a:pt x="834" y="148"/>
                    </a:lnTo>
                    <a:lnTo>
                      <a:pt x="824" y="148"/>
                    </a:lnTo>
                    <a:lnTo>
                      <a:pt x="814" y="148"/>
                    </a:lnTo>
                    <a:lnTo>
                      <a:pt x="806" y="152"/>
                    </a:lnTo>
                    <a:lnTo>
                      <a:pt x="796" y="156"/>
                    </a:lnTo>
                    <a:lnTo>
                      <a:pt x="788" y="164"/>
                    </a:lnTo>
                    <a:lnTo>
                      <a:pt x="782" y="172"/>
                    </a:lnTo>
                    <a:lnTo>
                      <a:pt x="782" y="172"/>
                    </a:lnTo>
                    <a:lnTo>
                      <a:pt x="770" y="190"/>
                    </a:lnTo>
                    <a:lnTo>
                      <a:pt x="772" y="180"/>
                    </a:lnTo>
                    <a:lnTo>
                      <a:pt x="776" y="168"/>
                    </a:lnTo>
                    <a:lnTo>
                      <a:pt x="776" y="154"/>
                    </a:lnTo>
                    <a:lnTo>
                      <a:pt x="774" y="138"/>
                    </a:lnTo>
                    <a:lnTo>
                      <a:pt x="772" y="132"/>
                    </a:lnTo>
                    <a:lnTo>
                      <a:pt x="766" y="124"/>
                    </a:lnTo>
                    <a:lnTo>
                      <a:pt x="766" y="124"/>
                    </a:lnTo>
                    <a:lnTo>
                      <a:pt x="756" y="114"/>
                    </a:lnTo>
                    <a:lnTo>
                      <a:pt x="746" y="108"/>
                    </a:lnTo>
                    <a:lnTo>
                      <a:pt x="732" y="108"/>
                    </a:lnTo>
                    <a:lnTo>
                      <a:pt x="716" y="110"/>
                    </a:lnTo>
                    <a:lnTo>
                      <a:pt x="672" y="120"/>
                    </a:lnTo>
                    <a:lnTo>
                      <a:pt x="640" y="126"/>
                    </a:lnTo>
                    <a:lnTo>
                      <a:pt x="598" y="130"/>
                    </a:lnTo>
                    <a:lnTo>
                      <a:pt x="598" y="130"/>
                    </a:lnTo>
                    <a:lnTo>
                      <a:pt x="558" y="136"/>
                    </a:lnTo>
                    <a:lnTo>
                      <a:pt x="526" y="140"/>
                    </a:lnTo>
                    <a:lnTo>
                      <a:pt x="502" y="146"/>
                    </a:lnTo>
                    <a:lnTo>
                      <a:pt x="484" y="152"/>
                    </a:lnTo>
                    <a:lnTo>
                      <a:pt x="472" y="156"/>
                    </a:lnTo>
                    <a:lnTo>
                      <a:pt x="466" y="164"/>
                    </a:lnTo>
                    <a:lnTo>
                      <a:pt x="466" y="166"/>
                    </a:lnTo>
                    <a:lnTo>
                      <a:pt x="466" y="170"/>
                    </a:lnTo>
                    <a:lnTo>
                      <a:pt x="470" y="176"/>
                    </a:lnTo>
                    <a:lnTo>
                      <a:pt x="470" y="17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</p:grpSp>
        <p:sp>
          <p:nvSpPr>
            <p:cNvPr id="156" name="Freeform 6134">
              <a:extLst>
                <a:ext uri="{FF2B5EF4-FFF2-40B4-BE49-F238E27FC236}">
                  <a16:creationId xmlns:a16="http://schemas.microsoft.com/office/drawing/2014/main" id="{D1E858B1-40A2-43FC-A580-15A4813BF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028" y="3600798"/>
              <a:ext cx="3810" cy="5079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6" y="4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2" y="8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86" name="Freeform 6135">
              <a:extLst>
                <a:ext uri="{FF2B5EF4-FFF2-40B4-BE49-F238E27FC236}">
                  <a16:creationId xmlns:a16="http://schemas.microsoft.com/office/drawing/2014/main" id="{DDAA6686-023A-4C08-B8FA-48155C1CE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396" y="3592522"/>
              <a:ext cx="1587" cy="15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87" name="Freeform 6136">
              <a:extLst>
                <a:ext uri="{FF2B5EF4-FFF2-40B4-BE49-F238E27FC236}">
                  <a16:creationId xmlns:a16="http://schemas.microsoft.com/office/drawing/2014/main" id="{58DF5CED-D9F9-4A64-A6E4-1B520F7A3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678" y="3591909"/>
              <a:ext cx="3810" cy="5079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188" name="Freeform 6138">
              <a:extLst>
                <a:ext uri="{FF2B5EF4-FFF2-40B4-BE49-F238E27FC236}">
                  <a16:creationId xmlns:a16="http://schemas.microsoft.com/office/drawing/2014/main" id="{C9A7DBE2-6A33-4FB0-8E07-6FDFBB1C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948" y="3604608"/>
              <a:ext cx="2540" cy="38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66" name="Freeform 6144">
              <a:extLst>
                <a:ext uri="{FF2B5EF4-FFF2-40B4-BE49-F238E27FC236}">
                  <a16:creationId xmlns:a16="http://schemas.microsoft.com/office/drawing/2014/main" id="{253D4760-36BD-481D-9668-DFF116D41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39" y="3583020"/>
              <a:ext cx="5080" cy="381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6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67" name="Freeform 6149">
              <a:extLst>
                <a:ext uri="{FF2B5EF4-FFF2-40B4-BE49-F238E27FC236}">
                  <a16:creationId xmlns:a16="http://schemas.microsoft.com/office/drawing/2014/main" id="{C9F7F4E3-81B5-4817-BBBE-828D9C5D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758" y="3592522"/>
              <a:ext cx="3175" cy="15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  <p:sp>
          <p:nvSpPr>
            <p:cNvPr id="268" name="Freeform 6150">
              <a:extLst>
                <a:ext uri="{FF2B5EF4-FFF2-40B4-BE49-F238E27FC236}">
                  <a16:creationId xmlns:a16="http://schemas.microsoft.com/office/drawing/2014/main" id="{9FE6BB99-B9CA-4F23-B82F-E6207B78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329" y="3600798"/>
              <a:ext cx="3810" cy="254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da-DK" b="1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F96D8F3-1828-4EE7-87B9-E1ADC3835C56}"/>
              </a:ext>
            </a:extLst>
          </p:cNvPr>
          <p:cNvGrpSpPr/>
          <p:nvPr/>
        </p:nvGrpSpPr>
        <p:grpSpPr>
          <a:xfrm>
            <a:off x="5292055" y="2256312"/>
            <a:ext cx="364776" cy="364776"/>
            <a:chOff x="3200032" y="3001912"/>
            <a:chExt cx="587476" cy="587476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19CCF90-4825-4D7B-9289-BFC3AC352093}"/>
                </a:ext>
              </a:extLst>
            </p:cNvPr>
            <p:cNvSpPr/>
            <p:nvPr/>
          </p:nvSpPr>
          <p:spPr>
            <a:xfrm>
              <a:off x="3200032" y="3001912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0E8EE52C-7CBF-425C-83BA-7D2A5355E15D}"/>
                </a:ext>
              </a:extLst>
            </p:cNvPr>
            <p:cNvGrpSpPr/>
            <p:nvPr/>
          </p:nvGrpSpPr>
          <p:grpSpPr>
            <a:xfrm>
              <a:off x="3350101" y="3151981"/>
              <a:ext cx="287338" cy="287338"/>
              <a:chOff x="8736013" y="1925638"/>
              <a:chExt cx="287338" cy="287338"/>
            </a:xfrm>
            <a:solidFill>
              <a:schemeClr val="accent1"/>
            </a:solidFill>
          </p:grpSpPr>
          <p:sp>
            <p:nvSpPr>
              <p:cNvPr id="315" name="Freeform 97">
                <a:extLst>
                  <a:ext uri="{FF2B5EF4-FFF2-40B4-BE49-F238E27FC236}">
                    <a16:creationId xmlns:a16="http://schemas.microsoft.com/office/drawing/2014/main" id="{EBF6CD6C-6153-41FD-B07F-E0811D37E7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98">
                <a:extLst>
                  <a:ext uri="{FF2B5EF4-FFF2-40B4-BE49-F238E27FC236}">
                    <a16:creationId xmlns:a16="http://schemas.microsoft.com/office/drawing/2014/main" id="{C0954760-1A97-47FD-B3DA-EDAB1FAE94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F5035D8-7E32-4941-8F54-71FF58335317}"/>
              </a:ext>
            </a:extLst>
          </p:cNvPr>
          <p:cNvGrpSpPr/>
          <p:nvPr/>
        </p:nvGrpSpPr>
        <p:grpSpPr>
          <a:xfrm>
            <a:off x="7095040" y="1710405"/>
            <a:ext cx="364776" cy="364776"/>
            <a:chOff x="2053199" y="3001912"/>
            <a:chExt cx="587476" cy="587476"/>
          </a:xfrm>
        </p:grpSpPr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346440B0-0F18-48F1-AE5B-996E4072BFED}"/>
                </a:ext>
              </a:extLst>
            </p:cNvPr>
            <p:cNvSpPr/>
            <p:nvPr/>
          </p:nvSpPr>
          <p:spPr>
            <a:xfrm>
              <a:off x="2053199" y="3001912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3346A8A3-32B2-495A-A376-A17C0D3D67E4}"/>
                </a:ext>
              </a:extLst>
            </p:cNvPr>
            <p:cNvGrpSpPr/>
            <p:nvPr/>
          </p:nvGrpSpPr>
          <p:grpSpPr>
            <a:xfrm>
              <a:off x="2203268" y="3151981"/>
              <a:ext cx="287338" cy="287338"/>
              <a:chOff x="8736013" y="1925638"/>
              <a:chExt cx="287338" cy="287338"/>
            </a:xfrm>
            <a:solidFill>
              <a:schemeClr val="accent2"/>
            </a:solidFill>
          </p:grpSpPr>
          <p:sp>
            <p:nvSpPr>
              <p:cNvPr id="320" name="Freeform 97">
                <a:extLst>
                  <a:ext uri="{FF2B5EF4-FFF2-40B4-BE49-F238E27FC236}">
                    <a16:creationId xmlns:a16="http://schemas.microsoft.com/office/drawing/2014/main" id="{4EAA1A4A-4007-4E32-8D67-30F7FEE91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98">
                <a:extLst>
                  <a:ext uri="{FF2B5EF4-FFF2-40B4-BE49-F238E27FC236}">
                    <a16:creationId xmlns:a16="http://schemas.microsoft.com/office/drawing/2014/main" id="{13F47208-0C4C-4453-B01F-9C697FECBE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BFAB121-B371-4066-9BA4-BA636EDDAD96}"/>
              </a:ext>
            </a:extLst>
          </p:cNvPr>
          <p:cNvGrpSpPr/>
          <p:nvPr/>
        </p:nvGrpSpPr>
        <p:grpSpPr>
          <a:xfrm>
            <a:off x="5873909" y="3129723"/>
            <a:ext cx="364776" cy="364776"/>
            <a:chOff x="2053199" y="3732947"/>
            <a:chExt cx="587476" cy="587476"/>
          </a:xfrm>
        </p:grpSpPr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3796ACED-C0CF-4665-940C-DD8831A9FFFD}"/>
                </a:ext>
              </a:extLst>
            </p:cNvPr>
            <p:cNvSpPr/>
            <p:nvPr/>
          </p:nvSpPr>
          <p:spPr>
            <a:xfrm>
              <a:off x="2053199" y="3732947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3C981CE7-C006-44B0-B4DA-E2FEDCDDA84A}"/>
                </a:ext>
              </a:extLst>
            </p:cNvPr>
            <p:cNvGrpSpPr/>
            <p:nvPr/>
          </p:nvGrpSpPr>
          <p:grpSpPr>
            <a:xfrm>
              <a:off x="2203268" y="3883016"/>
              <a:ext cx="287338" cy="287338"/>
              <a:chOff x="8736013" y="1925638"/>
              <a:chExt cx="287338" cy="287338"/>
            </a:xfrm>
            <a:solidFill>
              <a:schemeClr val="accent3"/>
            </a:solidFill>
          </p:grpSpPr>
          <p:sp>
            <p:nvSpPr>
              <p:cNvPr id="324" name="Freeform 97">
                <a:extLst>
                  <a:ext uri="{FF2B5EF4-FFF2-40B4-BE49-F238E27FC236}">
                    <a16:creationId xmlns:a16="http://schemas.microsoft.com/office/drawing/2014/main" id="{D70BE71F-246D-4BA6-A7B2-8C9D4EB7C0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98">
                <a:extLst>
                  <a:ext uri="{FF2B5EF4-FFF2-40B4-BE49-F238E27FC236}">
                    <a16:creationId xmlns:a16="http://schemas.microsoft.com/office/drawing/2014/main" id="{1B56C7E7-19AD-4508-9047-A3DE54862E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66556217-72F8-44B4-998F-2566B1F4CE33}"/>
              </a:ext>
            </a:extLst>
          </p:cNvPr>
          <p:cNvGrpSpPr/>
          <p:nvPr/>
        </p:nvGrpSpPr>
        <p:grpSpPr>
          <a:xfrm>
            <a:off x="9238063" y="2327377"/>
            <a:ext cx="364776" cy="364776"/>
            <a:chOff x="3200032" y="3001912"/>
            <a:chExt cx="587476" cy="587476"/>
          </a:xfrm>
        </p:grpSpPr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3B14E88B-3729-43DB-8E68-56BC38B1AC78}"/>
                </a:ext>
              </a:extLst>
            </p:cNvPr>
            <p:cNvSpPr/>
            <p:nvPr/>
          </p:nvSpPr>
          <p:spPr>
            <a:xfrm>
              <a:off x="3200032" y="3001912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48608E09-F111-4909-94F8-D5DBE242EC71}"/>
                </a:ext>
              </a:extLst>
            </p:cNvPr>
            <p:cNvGrpSpPr/>
            <p:nvPr/>
          </p:nvGrpSpPr>
          <p:grpSpPr>
            <a:xfrm>
              <a:off x="3350101" y="3151981"/>
              <a:ext cx="287338" cy="287338"/>
              <a:chOff x="8736013" y="1925638"/>
              <a:chExt cx="287338" cy="287338"/>
            </a:xfrm>
            <a:solidFill>
              <a:schemeClr val="accent1"/>
            </a:solidFill>
          </p:grpSpPr>
          <p:sp>
            <p:nvSpPr>
              <p:cNvPr id="329" name="Freeform 97">
                <a:extLst>
                  <a:ext uri="{FF2B5EF4-FFF2-40B4-BE49-F238E27FC236}">
                    <a16:creationId xmlns:a16="http://schemas.microsoft.com/office/drawing/2014/main" id="{765A7E13-6CD1-481F-B453-D81A77997F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98">
                <a:extLst>
                  <a:ext uri="{FF2B5EF4-FFF2-40B4-BE49-F238E27FC236}">
                    <a16:creationId xmlns:a16="http://schemas.microsoft.com/office/drawing/2014/main" id="{71ACDAB6-155B-4A6F-A22B-988B4EE42F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FDEDD8EB-349D-4CC7-8764-C8FCBBE266A9}"/>
              </a:ext>
            </a:extLst>
          </p:cNvPr>
          <p:cNvGrpSpPr/>
          <p:nvPr/>
        </p:nvGrpSpPr>
        <p:grpSpPr>
          <a:xfrm>
            <a:off x="7670905" y="3356961"/>
            <a:ext cx="364776" cy="364776"/>
            <a:chOff x="3200032" y="3001912"/>
            <a:chExt cx="587476" cy="587476"/>
          </a:xfrm>
        </p:grpSpPr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2693A01C-475E-4FA4-9237-6446F99A4408}"/>
                </a:ext>
              </a:extLst>
            </p:cNvPr>
            <p:cNvSpPr/>
            <p:nvPr/>
          </p:nvSpPr>
          <p:spPr>
            <a:xfrm>
              <a:off x="3200032" y="3001912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B1B6A031-5955-40AB-9391-6E2B606FD403}"/>
                </a:ext>
              </a:extLst>
            </p:cNvPr>
            <p:cNvGrpSpPr/>
            <p:nvPr/>
          </p:nvGrpSpPr>
          <p:grpSpPr>
            <a:xfrm>
              <a:off x="3350101" y="3151981"/>
              <a:ext cx="287338" cy="287338"/>
              <a:chOff x="8736013" y="1925638"/>
              <a:chExt cx="287338" cy="287338"/>
            </a:xfrm>
            <a:solidFill>
              <a:schemeClr val="accent1"/>
            </a:solidFill>
          </p:grpSpPr>
          <p:sp>
            <p:nvSpPr>
              <p:cNvPr id="334" name="Freeform 97">
                <a:extLst>
                  <a:ext uri="{FF2B5EF4-FFF2-40B4-BE49-F238E27FC236}">
                    <a16:creationId xmlns:a16="http://schemas.microsoft.com/office/drawing/2014/main" id="{861707A8-D60E-4C9D-B491-EBD4B9DCEB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98">
                <a:extLst>
                  <a:ext uri="{FF2B5EF4-FFF2-40B4-BE49-F238E27FC236}">
                    <a16:creationId xmlns:a16="http://schemas.microsoft.com/office/drawing/2014/main" id="{0C0D9251-1043-4DA6-905E-E70D267529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36" name="Group 335">
            <a:extLst>
              <a:ext uri="{FF2B5EF4-FFF2-40B4-BE49-F238E27FC236}">
                <a16:creationId xmlns:a16="http://schemas.microsoft.com/office/drawing/2014/main" id="{BF65B24E-A16A-4DE6-A6E9-E0214ACC9358}"/>
              </a:ext>
            </a:extLst>
          </p:cNvPr>
          <p:cNvGrpSpPr/>
          <p:nvPr/>
        </p:nvGrpSpPr>
        <p:grpSpPr>
          <a:xfrm>
            <a:off x="8036425" y="2742407"/>
            <a:ext cx="364776" cy="364776"/>
            <a:chOff x="2053199" y="3001912"/>
            <a:chExt cx="587476" cy="587476"/>
          </a:xfrm>
        </p:grpSpPr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9619D3DF-64DB-4FD2-86A1-0429A3C3BF55}"/>
                </a:ext>
              </a:extLst>
            </p:cNvPr>
            <p:cNvSpPr/>
            <p:nvPr/>
          </p:nvSpPr>
          <p:spPr>
            <a:xfrm>
              <a:off x="2053199" y="3001912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8" name="Group 337">
              <a:extLst>
                <a:ext uri="{FF2B5EF4-FFF2-40B4-BE49-F238E27FC236}">
                  <a16:creationId xmlns:a16="http://schemas.microsoft.com/office/drawing/2014/main" id="{188FD7B0-5BB7-4407-941B-07A128A7076B}"/>
                </a:ext>
              </a:extLst>
            </p:cNvPr>
            <p:cNvGrpSpPr/>
            <p:nvPr/>
          </p:nvGrpSpPr>
          <p:grpSpPr>
            <a:xfrm>
              <a:off x="2203268" y="3151981"/>
              <a:ext cx="287338" cy="287338"/>
              <a:chOff x="8736013" y="1925638"/>
              <a:chExt cx="287338" cy="287338"/>
            </a:xfrm>
            <a:solidFill>
              <a:schemeClr val="accent2"/>
            </a:solidFill>
          </p:grpSpPr>
          <p:sp>
            <p:nvSpPr>
              <p:cNvPr id="339" name="Freeform 97">
                <a:extLst>
                  <a:ext uri="{FF2B5EF4-FFF2-40B4-BE49-F238E27FC236}">
                    <a16:creationId xmlns:a16="http://schemas.microsoft.com/office/drawing/2014/main" id="{D9AC93DA-FB90-4E84-9B4C-27D206CA5F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98">
                <a:extLst>
                  <a:ext uri="{FF2B5EF4-FFF2-40B4-BE49-F238E27FC236}">
                    <a16:creationId xmlns:a16="http://schemas.microsoft.com/office/drawing/2014/main" id="{5A1E1849-BB2B-43B1-9870-E9876BCB32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03C98586-B830-44BE-A7DE-88FFF8708AB5}"/>
              </a:ext>
            </a:extLst>
          </p:cNvPr>
          <p:cNvGrpSpPr/>
          <p:nvPr/>
        </p:nvGrpSpPr>
        <p:grpSpPr>
          <a:xfrm>
            <a:off x="10312559" y="4634768"/>
            <a:ext cx="364776" cy="364776"/>
            <a:chOff x="2053199" y="3732947"/>
            <a:chExt cx="587476" cy="587476"/>
          </a:xfrm>
        </p:grpSpPr>
        <p:sp>
          <p:nvSpPr>
            <p:cNvPr id="342" name="Oval 341">
              <a:extLst>
                <a:ext uri="{FF2B5EF4-FFF2-40B4-BE49-F238E27FC236}">
                  <a16:creationId xmlns:a16="http://schemas.microsoft.com/office/drawing/2014/main" id="{F3449573-2901-417B-9535-E0DE568B1E8F}"/>
                </a:ext>
              </a:extLst>
            </p:cNvPr>
            <p:cNvSpPr/>
            <p:nvPr/>
          </p:nvSpPr>
          <p:spPr>
            <a:xfrm>
              <a:off x="2053199" y="3732947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FF060CC5-92FF-4F6C-9C7D-E0BE1D1E70BD}"/>
                </a:ext>
              </a:extLst>
            </p:cNvPr>
            <p:cNvGrpSpPr/>
            <p:nvPr/>
          </p:nvGrpSpPr>
          <p:grpSpPr>
            <a:xfrm>
              <a:off x="2203268" y="3883016"/>
              <a:ext cx="287338" cy="287338"/>
              <a:chOff x="8736013" y="1925638"/>
              <a:chExt cx="287338" cy="287338"/>
            </a:xfrm>
            <a:solidFill>
              <a:schemeClr val="accent3"/>
            </a:solidFill>
          </p:grpSpPr>
          <p:sp>
            <p:nvSpPr>
              <p:cNvPr id="344" name="Freeform 97">
                <a:extLst>
                  <a:ext uri="{FF2B5EF4-FFF2-40B4-BE49-F238E27FC236}">
                    <a16:creationId xmlns:a16="http://schemas.microsoft.com/office/drawing/2014/main" id="{F885865F-FE78-4668-918E-331D19D6BC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98">
                <a:extLst>
                  <a:ext uri="{FF2B5EF4-FFF2-40B4-BE49-F238E27FC236}">
                    <a16:creationId xmlns:a16="http://schemas.microsoft.com/office/drawing/2014/main" id="{7AEFB6A6-EE53-4775-990D-AFBFF11BD6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097C5B49-6C2E-4F9D-8747-31AC29962047}"/>
              </a:ext>
            </a:extLst>
          </p:cNvPr>
          <p:cNvGrpSpPr/>
          <p:nvPr/>
        </p:nvGrpSpPr>
        <p:grpSpPr>
          <a:xfrm>
            <a:off x="9215385" y="3314233"/>
            <a:ext cx="364776" cy="364776"/>
            <a:chOff x="2053199" y="3732947"/>
            <a:chExt cx="587476" cy="587476"/>
          </a:xfrm>
        </p:grpSpPr>
        <p:sp>
          <p:nvSpPr>
            <p:cNvPr id="347" name="Oval 346">
              <a:extLst>
                <a:ext uri="{FF2B5EF4-FFF2-40B4-BE49-F238E27FC236}">
                  <a16:creationId xmlns:a16="http://schemas.microsoft.com/office/drawing/2014/main" id="{0A69AB03-20C1-4E19-87F9-A03184B0B243}"/>
                </a:ext>
              </a:extLst>
            </p:cNvPr>
            <p:cNvSpPr/>
            <p:nvPr/>
          </p:nvSpPr>
          <p:spPr>
            <a:xfrm>
              <a:off x="2053199" y="3732947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BB0165AD-F660-453F-B87B-64390BA99C9A}"/>
                </a:ext>
              </a:extLst>
            </p:cNvPr>
            <p:cNvGrpSpPr/>
            <p:nvPr/>
          </p:nvGrpSpPr>
          <p:grpSpPr>
            <a:xfrm>
              <a:off x="2203268" y="3883016"/>
              <a:ext cx="287338" cy="287338"/>
              <a:chOff x="8736013" y="1925638"/>
              <a:chExt cx="287338" cy="287338"/>
            </a:xfrm>
            <a:solidFill>
              <a:schemeClr val="accent3"/>
            </a:solidFill>
          </p:grpSpPr>
          <p:sp>
            <p:nvSpPr>
              <p:cNvPr id="349" name="Freeform 97">
                <a:extLst>
                  <a:ext uri="{FF2B5EF4-FFF2-40B4-BE49-F238E27FC236}">
                    <a16:creationId xmlns:a16="http://schemas.microsoft.com/office/drawing/2014/main" id="{4D7569EA-2360-41F2-92EA-F5D4DA185F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98">
                <a:extLst>
                  <a:ext uri="{FF2B5EF4-FFF2-40B4-BE49-F238E27FC236}">
                    <a16:creationId xmlns:a16="http://schemas.microsoft.com/office/drawing/2014/main" id="{4D7AF70A-5AF7-462B-A288-995B74F717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83EFD42F-8C3B-4393-9473-2B100B83D1CF}"/>
              </a:ext>
            </a:extLst>
          </p:cNvPr>
          <p:cNvGrpSpPr/>
          <p:nvPr/>
        </p:nvGrpSpPr>
        <p:grpSpPr>
          <a:xfrm>
            <a:off x="10219378" y="2678547"/>
            <a:ext cx="364776" cy="364776"/>
            <a:chOff x="2053199" y="3001912"/>
            <a:chExt cx="587476" cy="587476"/>
          </a:xfrm>
        </p:grpSpPr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1E44271F-D8F5-40E6-92D9-3E70FE550C38}"/>
                </a:ext>
              </a:extLst>
            </p:cNvPr>
            <p:cNvSpPr/>
            <p:nvPr/>
          </p:nvSpPr>
          <p:spPr>
            <a:xfrm>
              <a:off x="2053199" y="3001912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2B35B02E-E7BC-45A2-8EA4-DA19CCF88275}"/>
                </a:ext>
              </a:extLst>
            </p:cNvPr>
            <p:cNvGrpSpPr/>
            <p:nvPr/>
          </p:nvGrpSpPr>
          <p:grpSpPr>
            <a:xfrm>
              <a:off x="2203268" y="3151981"/>
              <a:ext cx="287338" cy="287338"/>
              <a:chOff x="8736013" y="1925638"/>
              <a:chExt cx="287338" cy="287338"/>
            </a:xfrm>
            <a:solidFill>
              <a:schemeClr val="accent2"/>
            </a:solidFill>
          </p:grpSpPr>
          <p:sp>
            <p:nvSpPr>
              <p:cNvPr id="354" name="Freeform 97">
                <a:extLst>
                  <a:ext uri="{FF2B5EF4-FFF2-40B4-BE49-F238E27FC236}">
                    <a16:creationId xmlns:a16="http://schemas.microsoft.com/office/drawing/2014/main" id="{3BCCE668-8BA0-4D6C-9675-B22084F516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98">
                <a:extLst>
                  <a:ext uri="{FF2B5EF4-FFF2-40B4-BE49-F238E27FC236}">
                    <a16:creationId xmlns:a16="http://schemas.microsoft.com/office/drawing/2014/main" id="{B3DACA77-483C-4959-95EF-743147FE96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4B85D758-A67F-4756-94E0-81900F93E172}"/>
              </a:ext>
            </a:extLst>
          </p:cNvPr>
          <p:cNvGrpSpPr/>
          <p:nvPr/>
        </p:nvGrpSpPr>
        <p:grpSpPr>
          <a:xfrm>
            <a:off x="8060715" y="4648568"/>
            <a:ext cx="364776" cy="364776"/>
            <a:chOff x="2053199" y="3001912"/>
            <a:chExt cx="587476" cy="587476"/>
          </a:xfrm>
        </p:grpSpPr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3710361F-37E7-4F57-9865-190B6570C7A6}"/>
                </a:ext>
              </a:extLst>
            </p:cNvPr>
            <p:cNvSpPr/>
            <p:nvPr/>
          </p:nvSpPr>
          <p:spPr>
            <a:xfrm>
              <a:off x="2053199" y="3001912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AA08B789-C698-4522-AD19-8D10648139EC}"/>
                </a:ext>
              </a:extLst>
            </p:cNvPr>
            <p:cNvGrpSpPr/>
            <p:nvPr/>
          </p:nvGrpSpPr>
          <p:grpSpPr>
            <a:xfrm>
              <a:off x="2203268" y="3151981"/>
              <a:ext cx="287338" cy="287338"/>
              <a:chOff x="8736013" y="1925638"/>
              <a:chExt cx="287338" cy="287338"/>
            </a:xfrm>
            <a:solidFill>
              <a:schemeClr val="accent2"/>
            </a:solidFill>
          </p:grpSpPr>
          <p:sp>
            <p:nvSpPr>
              <p:cNvPr id="359" name="Freeform 97">
                <a:extLst>
                  <a:ext uri="{FF2B5EF4-FFF2-40B4-BE49-F238E27FC236}">
                    <a16:creationId xmlns:a16="http://schemas.microsoft.com/office/drawing/2014/main" id="{16C7FFB2-75A8-40D9-B6E5-37AA3FBD1D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98">
                <a:extLst>
                  <a:ext uri="{FF2B5EF4-FFF2-40B4-BE49-F238E27FC236}">
                    <a16:creationId xmlns:a16="http://schemas.microsoft.com/office/drawing/2014/main" id="{4A9B8CF0-0813-4F69-B7DB-63E5A47ED2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EF160627-5489-4881-A71A-A22C1E7F8AF5}"/>
              </a:ext>
            </a:extLst>
          </p:cNvPr>
          <p:cNvGrpSpPr/>
          <p:nvPr/>
        </p:nvGrpSpPr>
        <p:grpSpPr>
          <a:xfrm>
            <a:off x="6674085" y="3871255"/>
            <a:ext cx="364776" cy="364776"/>
            <a:chOff x="2053199" y="3001912"/>
            <a:chExt cx="587476" cy="587476"/>
          </a:xfrm>
        </p:grpSpPr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547294FE-012E-4403-8380-AA9E1013C93C}"/>
                </a:ext>
              </a:extLst>
            </p:cNvPr>
            <p:cNvSpPr/>
            <p:nvPr/>
          </p:nvSpPr>
          <p:spPr>
            <a:xfrm>
              <a:off x="2053199" y="3001912"/>
              <a:ext cx="587476" cy="58747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219BE066-79AE-44F4-8403-47718B6FAFA9}"/>
                </a:ext>
              </a:extLst>
            </p:cNvPr>
            <p:cNvGrpSpPr/>
            <p:nvPr/>
          </p:nvGrpSpPr>
          <p:grpSpPr>
            <a:xfrm>
              <a:off x="2203268" y="3151981"/>
              <a:ext cx="287338" cy="287338"/>
              <a:chOff x="8736013" y="1925638"/>
              <a:chExt cx="287338" cy="287338"/>
            </a:xfrm>
            <a:solidFill>
              <a:schemeClr val="accent2"/>
            </a:solidFill>
          </p:grpSpPr>
          <p:sp>
            <p:nvSpPr>
              <p:cNvPr id="364" name="Freeform 97">
                <a:extLst>
                  <a:ext uri="{FF2B5EF4-FFF2-40B4-BE49-F238E27FC236}">
                    <a16:creationId xmlns:a16="http://schemas.microsoft.com/office/drawing/2014/main" id="{2FCC878E-EE34-4A7E-897C-8AFA71D922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6013" y="1925638"/>
                <a:ext cx="287338" cy="287338"/>
              </a:xfrm>
              <a:custGeom>
                <a:avLst/>
                <a:gdLst>
                  <a:gd name="T0" fmla="*/ 481 w 902"/>
                  <a:gd name="T1" fmla="*/ 863 h 902"/>
                  <a:gd name="T2" fmla="*/ 872 w 902"/>
                  <a:gd name="T3" fmla="*/ 219 h 902"/>
                  <a:gd name="T4" fmla="*/ 30 w 902"/>
                  <a:gd name="T5" fmla="*/ 219 h 902"/>
                  <a:gd name="T6" fmla="*/ 451 w 902"/>
                  <a:gd name="T7" fmla="*/ 864 h 902"/>
                  <a:gd name="T8" fmla="*/ 30 w 902"/>
                  <a:gd name="T9" fmla="*/ 219 h 902"/>
                  <a:gd name="T10" fmla="*/ 54 w 902"/>
                  <a:gd name="T11" fmla="*/ 197 h 902"/>
                  <a:gd name="T12" fmla="*/ 648 w 902"/>
                  <a:gd name="T13" fmla="*/ 290 h 902"/>
                  <a:gd name="T14" fmla="*/ 466 w 902"/>
                  <a:gd name="T15" fmla="*/ 32 h 902"/>
                  <a:gd name="T16" fmla="*/ 683 w 902"/>
                  <a:gd name="T17" fmla="*/ 274 h 902"/>
                  <a:gd name="T18" fmla="*/ 466 w 902"/>
                  <a:gd name="T19" fmla="*/ 32 h 902"/>
                  <a:gd name="T20" fmla="*/ 902 w 902"/>
                  <a:gd name="T21" fmla="*/ 195 h 902"/>
                  <a:gd name="T22" fmla="*/ 901 w 902"/>
                  <a:gd name="T23" fmla="*/ 191 h 902"/>
                  <a:gd name="T24" fmla="*/ 901 w 902"/>
                  <a:gd name="T25" fmla="*/ 190 h 902"/>
                  <a:gd name="T26" fmla="*/ 898 w 902"/>
                  <a:gd name="T27" fmla="*/ 186 h 902"/>
                  <a:gd name="T28" fmla="*/ 898 w 902"/>
                  <a:gd name="T29" fmla="*/ 185 h 902"/>
                  <a:gd name="T30" fmla="*/ 896 w 902"/>
                  <a:gd name="T31" fmla="*/ 184 h 902"/>
                  <a:gd name="T32" fmla="*/ 893 w 902"/>
                  <a:gd name="T33" fmla="*/ 183 h 902"/>
                  <a:gd name="T34" fmla="*/ 892 w 902"/>
                  <a:gd name="T35" fmla="*/ 182 h 902"/>
                  <a:gd name="T36" fmla="*/ 469 w 902"/>
                  <a:gd name="T37" fmla="*/ 0 h 902"/>
                  <a:gd name="T38" fmla="*/ 463 w 902"/>
                  <a:gd name="T39" fmla="*/ 0 h 902"/>
                  <a:gd name="T40" fmla="*/ 10 w 902"/>
                  <a:gd name="T41" fmla="*/ 182 h 902"/>
                  <a:gd name="T42" fmla="*/ 9 w 902"/>
                  <a:gd name="T43" fmla="*/ 183 h 902"/>
                  <a:gd name="T44" fmla="*/ 6 w 902"/>
                  <a:gd name="T45" fmla="*/ 184 h 902"/>
                  <a:gd name="T46" fmla="*/ 4 w 902"/>
                  <a:gd name="T47" fmla="*/ 185 h 902"/>
                  <a:gd name="T48" fmla="*/ 4 w 902"/>
                  <a:gd name="T49" fmla="*/ 186 h 902"/>
                  <a:gd name="T50" fmla="*/ 1 w 902"/>
                  <a:gd name="T51" fmla="*/ 189 h 902"/>
                  <a:gd name="T52" fmla="*/ 1 w 902"/>
                  <a:gd name="T53" fmla="*/ 190 h 902"/>
                  <a:gd name="T54" fmla="*/ 0 w 902"/>
                  <a:gd name="T55" fmla="*/ 195 h 902"/>
                  <a:gd name="T56" fmla="*/ 0 w 902"/>
                  <a:gd name="T57" fmla="*/ 195 h 902"/>
                  <a:gd name="T58" fmla="*/ 0 w 902"/>
                  <a:gd name="T59" fmla="*/ 195 h 902"/>
                  <a:gd name="T60" fmla="*/ 0 w 902"/>
                  <a:gd name="T61" fmla="*/ 681 h 902"/>
                  <a:gd name="T62" fmla="*/ 5 w 902"/>
                  <a:gd name="T63" fmla="*/ 688 h 902"/>
                  <a:gd name="T64" fmla="*/ 460 w 902"/>
                  <a:gd name="T65" fmla="*/ 901 h 902"/>
                  <a:gd name="T66" fmla="*/ 461 w 902"/>
                  <a:gd name="T67" fmla="*/ 901 h 902"/>
                  <a:gd name="T68" fmla="*/ 466 w 902"/>
                  <a:gd name="T69" fmla="*/ 902 h 902"/>
                  <a:gd name="T70" fmla="*/ 472 w 902"/>
                  <a:gd name="T71" fmla="*/ 901 h 902"/>
                  <a:gd name="T72" fmla="*/ 472 w 902"/>
                  <a:gd name="T73" fmla="*/ 900 h 902"/>
                  <a:gd name="T74" fmla="*/ 897 w 902"/>
                  <a:gd name="T75" fmla="*/ 688 h 902"/>
                  <a:gd name="T76" fmla="*/ 901 w 902"/>
                  <a:gd name="T77" fmla="*/ 681 h 902"/>
                  <a:gd name="T78" fmla="*/ 902 w 902"/>
                  <a:gd name="T79" fmla="*/ 195 h 902"/>
                  <a:gd name="T80" fmla="*/ 902 w 902"/>
                  <a:gd name="T81" fmla="*/ 1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902">
                    <a:moveTo>
                      <a:pt x="872" y="668"/>
                    </a:moveTo>
                    <a:lnTo>
                      <a:pt x="481" y="863"/>
                    </a:lnTo>
                    <a:lnTo>
                      <a:pt x="481" y="401"/>
                    </a:lnTo>
                    <a:lnTo>
                      <a:pt x="872" y="219"/>
                    </a:lnTo>
                    <a:lnTo>
                      <a:pt x="872" y="668"/>
                    </a:lnTo>
                    <a:close/>
                    <a:moveTo>
                      <a:pt x="30" y="219"/>
                    </a:moveTo>
                    <a:lnTo>
                      <a:pt x="451" y="401"/>
                    </a:lnTo>
                    <a:lnTo>
                      <a:pt x="451" y="864"/>
                    </a:lnTo>
                    <a:lnTo>
                      <a:pt x="30" y="667"/>
                    </a:lnTo>
                    <a:lnTo>
                      <a:pt x="30" y="219"/>
                    </a:lnTo>
                    <a:close/>
                    <a:moveTo>
                      <a:pt x="466" y="374"/>
                    </a:moveTo>
                    <a:lnTo>
                      <a:pt x="54" y="197"/>
                    </a:lnTo>
                    <a:lnTo>
                      <a:pt x="266" y="112"/>
                    </a:lnTo>
                    <a:lnTo>
                      <a:pt x="648" y="290"/>
                    </a:lnTo>
                    <a:lnTo>
                      <a:pt x="466" y="374"/>
                    </a:lnTo>
                    <a:close/>
                    <a:moveTo>
                      <a:pt x="466" y="32"/>
                    </a:moveTo>
                    <a:lnTo>
                      <a:pt x="851" y="197"/>
                    </a:lnTo>
                    <a:lnTo>
                      <a:pt x="683" y="274"/>
                    </a:lnTo>
                    <a:lnTo>
                      <a:pt x="304" y="97"/>
                    </a:lnTo>
                    <a:lnTo>
                      <a:pt x="466" y="32"/>
                    </a:lnTo>
                    <a:close/>
                    <a:moveTo>
                      <a:pt x="902" y="195"/>
                    </a:moveTo>
                    <a:lnTo>
                      <a:pt x="902" y="195"/>
                    </a:lnTo>
                    <a:lnTo>
                      <a:pt x="902" y="193"/>
                    </a:lnTo>
                    <a:lnTo>
                      <a:pt x="901" y="191"/>
                    </a:lnTo>
                    <a:lnTo>
                      <a:pt x="901" y="190"/>
                    </a:lnTo>
                    <a:lnTo>
                      <a:pt x="901" y="190"/>
                    </a:lnTo>
                    <a:lnTo>
                      <a:pt x="900" y="188"/>
                    </a:lnTo>
                    <a:lnTo>
                      <a:pt x="898" y="186"/>
                    </a:lnTo>
                    <a:lnTo>
                      <a:pt x="898" y="186"/>
                    </a:lnTo>
                    <a:lnTo>
                      <a:pt x="898" y="185"/>
                    </a:lnTo>
                    <a:lnTo>
                      <a:pt x="897" y="184"/>
                    </a:lnTo>
                    <a:lnTo>
                      <a:pt x="896" y="184"/>
                    </a:lnTo>
                    <a:lnTo>
                      <a:pt x="895" y="183"/>
                    </a:lnTo>
                    <a:lnTo>
                      <a:pt x="893" y="183"/>
                    </a:lnTo>
                    <a:lnTo>
                      <a:pt x="893" y="183"/>
                    </a:lnTo>
                    <a:lnTo>
                      <a:pt x="892" y="182"/>
                    </a:lnTo>
                    <a:lnTo>
                      <a:pt x="471" y="2"/>
                    </a:lnTo>
                    <a:lnTo>
                      <a:pt x="469" y="0"/>
                    </a:lnTo>
                    <a:lnTo>
                      <a:pt x="466" y="0"/>
                    </a:lnTo>
                    <a:lnTo>
                      <a:pt x="463" y="0"/>
                    </a:lnTo>
                    <a:lnTo>
                      <a:pt x="461" y="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3"/>
                    </a:lnTo>
                    <a:lnTo>
                      <a:pt x="8" y="183"/>
                    </a:lnTo>
                    <a:lnTo>
                      <a:pt x="6" y="184"/>
                    </a:lnTo>
                    <a:lnTo>
                      <a:pt x="5" y="184"/>
                    </a:lnTo>
                    <a:lnTo>
                      <a:pt x="4" y="185"/>
                    </a:lnTo>
                    <a:lnTo>
                      <a:pt x="4" y="185"/>
                    </a:lnTo>
                    <a:lnTo>
                      <a:pt x="4" y="186"/>
                    </a:lnTo>
                    <a:lnTo>
                      <a:pt x="2" y="187"/>
                    </a:lnTo>
                    <a:lnTo>
                      <a:pt x="1" y="189"/>
                    </a:lnTo>
                    <a:lnTo>
                      <a:pt x="1" y="190"/>
                    </a:lnTo>
                    <a:lnTo>
                      <a:pt x="1" y="190"/>
                    </a:lnTo>
                    <a:lnTo>
                      <a:pt x="0" y="192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0" y="676"/>
                    </a:lnTo>
                    <a:lnTo>
                      <a:pt x="0" y="681"/>
                    </a:lnTo>
                    <a:lnTo>
                      <a:pt x="2" y="685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460" y="901"/>
                    </a:lnTo>
                    <a:lnTo>
                      <a:pt x="460" y="901"/>
                    </a:lnTo>
                    <a:lnTo>
                      <a:pt x="461" y="901"/>
                    </a:lnTo>
                    <a:lnTo>
                      <a:pt x="463" y="902"/>
                    </a:lnTo>
                    <a:lnTo>
                      <a:pt x="466" y="902"/>
                    </a:lnTo>
                    <a:lnTo>
                      <a:pt x="469" y="902"/>
                    </a:lnTo>
                    <a:lnTo>
                      <a:pt x="472" y="901"/>
                    </a:lnTo>
                    <a:lnTo>
                      <a:pt x="472" y="901"/>
                    </a:lnTo>
                    <a:lnTo>
                      <a:pt x="472" y="900"/>
                    </a:lnTo>
                    <a:lnTo>
                      <a:pt x="893" y="690"/>
                    </a:lnTo>
                    <a:lnTo>
                      <a:pt x="897" y="688"/>
                    </a:lnTo>
                    <a:lnTo>
                      <a:pt x="900" y="685"/>
                    </a:lnTo>
                    <a:lnTo>
                      <a:pt x="901" y="681"/>
                    </a:lnTo>
                    <a:lnTo>
                      <a:pt x="902" y="676"/>
                    </a:lnTo>
                    <a:lnTo>
                      <a:pt x="902" y="195"/>
                    </a:lnTo>
                    <a:lnTo>
                      <a:pt x="902" y="195"/>
                    </a:lnTo>
                    <a:lnTo>
                      <a:pt x="902" y="1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98">
                <a:extLst>
                  <a:ext uri="{FF2B5EF4-FFF2-40B4-BE49-F238E27FC236}">
                    <a16:creationId xmlns:a16="http://schemas.microsoft.com/office/drawing/2014/main" id="{E615B199-2EE1-4A41-B118-03F40B3A19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4113" y="2041525"/>
                <a:ext cx="77788" cy="100013"/>
              </a:xfrm>
              <a:custGeom>
                <a:avLst/>
                <a:gdLst>
                  <a:gd name="T0" fmla="*/ 211 w 241"/>
                  <a:gd name="T1" fmla="*/ 278 h 315"/>
                  <a:gd name="T2" fmla="*/ 30 w 241"/>
                  <a:gd name="T3" fmla="*/ 201 h 315"/>
                  <a:gd name="T4" fmla="*/ 30 w 241"/>
                  <a:gd name="T5" fmla="*/ 38 h 315"/>
                  <a:gd name="T6" fmla="*/ 211 w 241"/>
                  <a:gd name="T7" fmla="*/ 115 h 315"/>
                  <a:gd name="T8" fmla="*/ 211 w 241"/>
                  <a:gd name="T9" fmla="*/ 278 h 315"/>
                  <a:gd name="T10" fmla="*/ 231 w 241"/>
                  <a:gd name="T11" fmla="*/ 92 h 315"/>
                  <a:gd name="T12" fmla="*/ 21 w 241"/>
                  <a:gd name="T13" fmla="*/ 2 h 315"/>
                  <a:gd name="T14" fmla="*/ 17 w 241"/>
                  <a:gd name="T15" fmla="*/ 0 h 315"/>
                  <a:gd name="T16" fmla="*/ 14 w 241"/>
                  <a:gd name="T17" fmla="*/ 0 h 315"/>
                  <a:gd name="T18" fmla="*/ 11 w 241"/>
                  <a:gd name="T19" fmla="*/ 0 h 315"/>
                  <a:gd name="T20" fmla="*/ 6 w 241"/>
                  <a:gd name="T21" fmla="*/ 3 h 315"/>
                  <a:gd name="T22" fmla="*/ 4 w 241"/>
                  <a:gd name="T23" fmla="*/ 5 h 315"/>
                  <a:gd name="T24" fmla="*/ 2 w 241"/>
                  <a:gd name="T25" fmla="*/ 8 h 315"/>
                  <a:gd name="T26" fmla="*/ 1 w 241"/>
                  <a:gd name="T27" fmla="*/ 11 h 315"/>
                  <a:gd name="T28" fmla="*/ 0 w 241"/>
                  <a:gd name="T29" fmla="*/ 15 h 315"/>
                  <a:gd name="T30" fmla="*/ 0 w 241"/>
                  <a:gd name="T31" fmla="*/ 210 h 315"/>
                  <a:gd name="T32" fmla="*/ 1 w 241"/>
                  <a:gd name="T33" fmla="*/ 215 h 315"/>
                  <a:gd name="T34" fmla="*/ 2 w 241"/>
                  <a:gd name="T35" fmla="*/ 219 h 315"/>
                  <a:gd name="T36" fmla="*/ 5 w 241"/>
                  <a:gd name="T37" fmla="*/ 222 h 315"/>
                  <a:gd name="T38" fmla="*/ 10 w 241"/>
                  <a:gd name="T39" fmla="*/ 224 h 315"/>
                  <a:gd name="T40" fmla="*/ 220 w 241"/>
                  <a:gd name="T41" fmla="*/ 314 h 315"/>
                  <a:gd name="T42" fmla="*/ 223 w 241"/>
                  <a:gd name="T43" fmla="*/ 315 h 315"/>
                  <a:gd name="T44" fmla="*/ 226 w 241"/>
                  <a:gd name="T45" fmla="*/ 315 h 315"/>
                  <a:gd name="T46" fmla="*/ 230 w 241"/>
                  <a:gd name="T47" fmla="*/ 315 h 315"/>
                  <a:gd name="T48" fmla="*/ 234 w 241"/>
                  <a:gd name="T49" fmla="*/ 313 h 315"/>
                  <a:gd name="T50" fmla="*/ 237 w 241"/>
                  <a:gd name="T51" fmla="*/ 311 h 315"/>
                  <a:gd name="T52" fmla="*/ 239 w 241"/>
                  <a:gd name="T53" fmla="*/ 308 h 315"/>
                  <a:gd name="T54" fmla="*/ 240 w 241"/>
                  <a:gd name="T55" fmla="*/ 305 h 315"/>
                  <a:gd name="T56" fmla="*/ 241 w 241"/>
                  <a:gd name="T57" fmla="*/ 300 h 315"/>
                  <a:gd name="T58" fmla="*/ 241 w 241"/>
                  <a:gd name="T59" fmla="*/ 105 h 315"/>
                  <a:gd name="T60" fmla="*/ 240 w 241"/>
                  <a:gd name="T61" fmla="*/ 101 h 315"/>
                  <a:gd name="T62" fmla="*/ 238 w 241"/>
                  <a:gd name="T63" fmla="*/ 97 h 315"/>
                  <a:gd name="T64" fmla="*/ 236 w 241"/>
                  <a:gd name="T65" fmla="*/ 94 h 315"/>
                  <a:gd name="T66" fmla="*/ 231 w 241"/>
                  <a:gd name="T67" fmla="*/ 92 h 315"/>
                  <a:gd name="T68" fmla="*/ 231 w 241"/>
                  <a:gd name="T69" fmla="*/ 9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1" h="315">
                    <a:moveTo>
                      <a:pt x="211" y="278"/>
                    </a:moveTo>
                    <a:lnTo>
                      <a:pt x="30" y="201"/>
                    </a:lnTo>
                    <a:lnTo>
                      <a:pt x="30" y="38"/>
                    </a:lnTo>
                    <a:lnTo>
                      <a:pt x="211" y="115"/>
                    </a:lnTo>
                    <a:lnTo>
                      <a:pt x="211" y="278"/>
                    </a:lnTo>
                    <a:close/>
                    <a:moveTo>
                      <a:pt x="231" y="92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2" y="219"/>
                    </a:lnTo>
                    <a:lnTo>
                      <a:pt x="5" y="222"/>
                    </a:lnTo>
                    <a:lnTo>
                      <a:pt x="10" y="224"/>
                    </a:lnTo>
                    <a:lnTo>
                      <a:pt x="220" y="314"/>
                    </a:lnTo>
                    <a:lnTo>
                      <a:pt x="223" y="315"/>
                    </a:lnTo>
                    <a:lnTo>
                      <a:pt x="226" y="315"/>
                    </a:lnTo>
                    <a:lnTo>
                      <a:pt x="230" y="315"/>
                    </a:lnTo>
                    <a:lnTo>
                      <a:pt x="234" y="313"/>
                    </a:lnTo>
                    <a:lnTo>
                      <a:pt x="237" y="311"/>
                    </a:lnTo>
                    <a:lnTo>
                      <a:pt x="239" y="308"/>
                    </a:lnTo>
                    <a:lnTo>
                      <a:pt x="240" y="305"/>
                    </a:lnTo>
                    <a:lnTo>
                      <a:pt x="241" y="300"/>
                    </a:lnTo>
                    <a:lnTo>
                      <a:pt x="241" y="105"/>
                    </a:lnTo>
                    <a:lnTo>
                      <a:pt x="240" y="101"/>
                    </a:lnTo>
                    <a:lnTo>
                      <a:pt x="238" y="97"/>
                    </a:lnTo>
                    <a:lnTo>
                      <a:pt x="236" y="94"/>
                    </a:lnTo>
                    <a:lnTo>
                      <a:pt x="231" y="92"/>
                    </a:lnTo>
                    <a:lnTo>
                      <a:pt x="231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C92E5A1-8113-4D60-B4D4-A24CE5CB02F7}"/>
              </a:ext>
            </a:extLst>
          </p:cNvPr>
          <p:cNvGrpSpPr/>
          <p:nvPr/>
        </p:nvGrpSpPr>
        <p:grpSpPr>
          <a:xfrm>
            <a:off x="2022422" y="1316151"/>
            <a:ext cx="939300" cy="939298"/>
            <a:chOff x="2219325" y="1540493"/>
            <a:chExt cx="659013" cy="659013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E1912D1-8756-40E5-A5B6-FC20EE154FCB}"/>
                </a:ext>
              </a:extLst>
            </p:cNvPr>
            <p:cNvSpPr/>
            <p:nvPr/>
          </p:nvSpPr>
          <p:spPr>
            <a:xfrm>
              <a:off x="2219325" y="1540493"/>
              <a:ext cx="659013" cy="65901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574D2A0D-0B14-4D71-A396-0EE330BFB491}"/>
                </a:ext>
              </a:extLst>
            </p:cNvPr>
            <p:cNvGrpSpPr/>
            <p:nvPr/>
          </p:nvGrpSpPr>
          <p:grpSpPr>
            <a:xfrm>
              <a:off x="2405956" y="1727124"/>
              <a:ext cx="285750" cy="285750"/>
              <a:chOff x="9891713" y="1344613"/>
              <a:chExt cx="285750" cy="285750"/>
            </a:xfrm>
            <a:solidFill>
              <a:schemeClr val="bg1"/>
            </a:solidFill>
          </p:grpSpPr>
          <p:sp>
            <p:nvSpPr>
              <p:cNvPr id="367" name="Freeform 298">
                <a:extLst>
                  <a:ext uri="{FF2B5EF4-FFF2-40B4-BE49-F238E27FC236}">
                    <a16:creationId xmlns:a16="http://schemas.microsoft.com/office/drawing/2014/main" id="{E9B700D2-7ED1-4CE1-B29C-67C34BF90D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91713" y="1344613"/>
                <a:ext cx="285750" cy="285750"/>
              </a:xfrm>
              <a:custGeom>
                <a:avLst/>
                <a:gdLst>
                  <a:gd name="T0" fmla="*/ 542 w 903"/>
                  <a:gd name="T1" fmla="*/ 707 h 903"/>
                  <a:gd name="T2" fmla="*/ 540 w 903"/>
                  <a:gd name="T3" fmla="*/ 702 h 903"/>
                  <a:gd name="T4" fmla="*/ 537 w 903"/>
                  <a:gd name="T5" fmla="*/ 696 h 903"/>
                  <a:gd name="T6" fmla="*/ 533 w 903"/>
                  <a:gd name="T7" fmla="*/ 693 h 903"/>
                  <a:gd name="T8" fmla="*/ 526 w 903"/>
                  <a:gd name="T9" fmla="*/ 692 h 903"/>
                  <a:gd name="T10" fmla="*/ 373 w 903"/>
                  <a:gd name="T11" fmla="*/ 692 h 903"/>
                  <a:gd name="T12" fmla="*/ 367 w 903"/>
                  <a:gd name="T13" fmla="*/ 694 h 903"/>
                  <a:gd name="T14" fmla="*/ 364 w 903"/>
                  <a:gd name="T15" fmla="*/ 698 h 903"/>
                  <a:gd name="T16" fmla="*/ 361 w 903"/>
                  <a:gd name="T17" fmla="*/ 704 h 903"/>
                  <a:gd name="T18" fmla="*/ 361 w 903"/>
                  <a:gd name="T19" fmla="*/ 872 h 903"/>
                  <a:gd name="T20" fmla="*/ 181 w 903"/>
                  <a:gd name="T21" fmla="*/ 210 h 903"/>
                  <a:gd name="T22" fmla="*/ 722 w 903"/>
                  <a:gd name="T23" fmla="*/ 872 h 903"/>
                  <a:gd name="T24" fmla="*/ 391 w 903"/>
                  <a:gd name="T25" fmla="*/ 872 h 903"/>
                  <a:gd name="T26" fmla="*/ 511 w 903"/>
                  <a:gd name="T27" fmla="*/ 722 h 903"/>
                  <a:gd name="T28" fmla="*/ 391 w 903"/>
                  <a:gd name="T29" fmla="*/ 872 h 903"/>
                  <a:gd name="T30" fmla="*/ 451 w 903"/>
                  <a:gd name="T31" fmla="*/ 31 h 903"/>
                  <a:gd name="T32" fmla="*/ 783 w 903"/>
                  <a:gd name="T33" fmla="*/ 180 h 903"/>
                  <a:gd name="T34" fmla="*/ 166 w 903"/>
                  <a:gd name="T35" fmla="*/ 180 h 903"/>
                  <a:gd name="T36" fmla="*/ 121 w 903"/>
                  <a:gd name="T37" fmla="*/ 160 h 903"/>
                  <a:gd name="T38" fmla="*/ 753 w 903"/>
                  <a:gd name="T39" fmla="*/ 872 h 903"/>
                  <a:gd name="T40" fmla="*/ 798 w 903"/>
                  <a:gd name="T41" fmla="*/ 210 h 903"/>
                  <a:gd name="T42" fmla="*/ 804 w 903"/>
                  <a:gd name="T43" fmla="*/ 209 h 903"/>
                  <a:gd name="T44" fmla="*/ 808 w 903"/>
                  <a:gd name="T45" fmla="*/ 206 h 903"/>
                  <a:gd name="T46" fmla="*/ 811 w 903"/>
                  <a:gd name="T47" fmla="*/ 201 h 903"/>
                  <a:gd name="T48" fmla="*/ 813 w 903"/>
                  <a:gd name="T49" fmla="*/ 195 h 903"/>
                  <a:gd name="T50" fmla="*/ 813 w 903"/>
                  <a:gd name="T51" fmla="*/ 146 h 903"/>
                  <a:gd name="T52" fmla="*/ 807 w 903"/>
                  <a:gd name="T53" fmla="*/ 138 h 903"/>
                  <a:gd name="T54" fmla="*/ 456 w 903"/>
                  <a:gd name="T55" fmla="*/ 0 h 903"/>
                  <a:gd name="T56" fmla="*/ 446 w 903"/>
                  <a:gd name="T57" fmla="*/ 0 h 903"/>
                  <a:gd name="T58" fmla="*/ 96 w 903"/>
                  <a:gd name="T59" fmla="*/ 138 h 903"/>
                  <a:gd name="T60" fmla="*/ 91 w 903"/>
                  <a:gd name="T61" fmla="*/ 146 h 903"/>
                  <a:gd name="T62" fmla="*/ 90 w 903"/>
                  <a:gd name="T63" fmla="*/ 195 h 903"/>
                  <a:gd name="T64" fmla="*/ 92 w 903"/>
                  <a:gd name="T65" fmla="*/ 201 h 903"/>
                  <a:gd name="T66" fmla="*/ 95 w 903"/>
                  <a:gd name="T67" fmla="*/ 206 h 903"/>
                  <a:gd name="T68" fmla="*/ 99 w 903"/>
                  <a:gd name="T69" fmla="*/ 209 h 903"/>
                  <a:gd name="T70" fmla="*/ 106 w 903"/>
                  <a:gd name="T71" fmla="*/ 210 h 903"/>
                  <a:gd name="T72" fmla="*/ 151 w 903"/>
                  <a:gd name="T73" fmla="*/ 872 h 903"/>
                  <a:gd name="T74" fmla="*/ 11 w 903"/>
                  <a:gd name="T75" fmla="*/ 873 h 903"/>
                  <a:gd name="T76" fmla="*/ 6 w 903"/>
                  <a:gd name="T77" fmla="*/ 876 h 903"/>
                  <a:gd name="T78" fmla="*/ 3 w 903"/>
                  <a:gd name="T79" fmla="*/ 880 h 903"/>
                  <a:gd name="T80" fmla="*/ 1 w 903"/>
                  <a:gd name="T81" fmla="*/ 885 h 903"/>
                  <a:gd name="T82" fmla="*/ 1 w 903"/>
                  <a:gd name="T83" fmla="*/ 891 h 903"/>
                  <a:gd name="T84" fmla="*/ 3 w 903"/>
                  <a:gd name="T85" fmla="*/ 896 h 903"/>
                  <a:gd name="T86" fmla="*/ 6 w 903"/>
                  <a:gd name="T87" fmla="*/ 900 h 903"/>
                  <a:gd name="T88" fmla="*/ 11 w 903"/>
                  <a:gd name="T89" fmla="*/ 902 h 903"/>
                  <a:gd name="T90" fmla="*/ 166 w 903"/>
                  <a:gd name="T91" fmla="*/ 902 h 903"/>
                  <a:gd name="T92" fmla="*/ 527 w 903"/>
                  <a:gd name="T93" fmla="*/ 902 h 903"/>
                  <a:gd name="T94" fmla="*/ 888 w 903"/>
                  <a:gd name="T95" fmla="*/ 902 h 903"/>
                  <a:gd name="T96" fmla="*/ 894 w 903"/>
                  <a:gd name="T97" fmla="*/ 901 h 903"/>
                  <a:gd name="T98" fmla="*/ 898 w 903"/>
                  <a:gd name="T99" fmla="*/ 898 h 903"/>
                  <a:gd name="T100" fmla="*/ 902 w 903"/>
                  <a:gd name="T101" fmla="*/ 894 h 903"/>
                  <a:gd name="T102" fmla="*/ 903 w 903"/>
                  <a:gd name="T103" fmla="*/ 888 h 903"/>
                  <a:gd name="T104" fmla="*/ 902 w 903"/>
                  <a:gd name="T105" fmla="*/ 882 h 903"/>
                  <a:gd name="T106" fmla="*/ 898 w 903"/>
                  <a:gd name="T107" fmla="*/ 878 h 903"/>
                  <a:gd name="T108" fmla="*/ 894 w 903"/>
                  <a:gd name="T109" fmla="*/ 874 h 903"/>
                  <a:gd name="T110" fmla="*/ 888 w 903"/>
                  <a:gd name="T111" fmla="*/ 873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3" h="903">
                    <a:moveTo>
                      <a:pt x="542" y="872"/>
                    </a:moveTo>
                    <a:lnTo>
                      <a:pt x="542" y="707"/>
                    </a:lnTo>
                    <a:lnTo>
                      <a:pt x="541" y="704"/>
                    </a:lnTo>
                    <a:lnTo>
                      <a:pt x="540" y="702"/>
                    </a:lnTo>
                    <a:lnTo>
                      <a:pt x="539" y="698"/>
                    </a:lnTo>
                    <a:lnTo>
                      <a:pt x="537" y="696"/>
                    </a:lnTo>
                    <a:lnTo>
                      <a:pt x="535" y="695"/>
                    </a:lnTo>
                    <a:lnTo>
                      <a:pt x="533" y="693"/>
                    </a:lnTo>
                    <a:lnTo>
                      <a:pt x="529" y="692"/>
                    </a:lnTo>
                    <a:lnTo>
                      <a:pt x="526" y="692"/>
                    </a:lnTo>
                    <a:lnTo>
                      <a:pt x="376" y="692"/>
                    </a:lnTo>
                    <a:lnTo>
                      <a:pt x="373" y="692"/>
                    </a:lnTo>
                    <a:lnTo>
                      <a:pt x="371" y="693"/>
                    </a:lnTo>
                    <a:lnTo>
                      <a:pt x="367" y="694"/>
                    </a:lnTo>
                    <a:lnTo>
                      <a:pt x="365" y="696"/>
                    </a:lnTo>
                    <a:lnTo>
                      <a:pt x="364" y="698"/>
                    </a:lnTo>
                    <a:lnTo>
                      <a:pt x="362" y="702"/>
                    </a:lnTo>
                    <a:lnTo>
                      <a:pt x="361" y="704"/>
                    </a:lnTo>
                    <a:lnTo>
                      <a:pt x="361" y="707"/>
                    </a:lnTo>
                    <a:lnTo>
                      <a:pt x="361" y="872"/>
                    </a:lnTo>
                    <a:lnTo>
                      <a:pt x="181" y="872"/>
                    </a:lnTo>
                    <a:lnTo>
                      <a:pt x="181" y="210"/>
                    </a:lnTo>
                    <a:lnTo>
                      <a:pt x="722" y="210"/>
                    </a:lnTo>
                    <a:lnTo>
                      <a:pt x="722" y="872"/>
                    </a:lnTo>
                    <a:lnTo>
                      <a:pt x="542" y="872"/>
                    </a:lnTo>
                    <a:close/>
                    <a:moveTo>
                      <a:pt x="391" y="872"/>
                    </a:moveTo>
                    <a:lnTo>
                      <a:pt x="391" y="722"/>
                    </a:lnTo>
                    <a:lnTo>
                      <a:pt x="511" y="722"/>
                    </a:lnTo>
                    <a:lnTo>
                      <a:pt x="511" y="872"/>
                    </a:lnTo>
                    <a:lnTo>
                      <a:pt x="391" y="872"/>
                    </a:lnTo>
                    <a:close/>
                    <a:moveTo>
                      <a:pt x="121" y="160"/>
                    </a:moveTo>
                    <a:lnTo>
                      <a:pt x="451" y="31"/>
                    </a:lnTo>
                    <a:lnTo>
                      <a:pt x="783" y="160"/>
                    </a:lnTo>
                    <a:lnTo>
                      <a:pt x="783" y="180"/>
                    </a:lnTo>
                    <a:lnTo>
                      <a:pt x="737" y="180"/>
                    </a:lnTo>
                    <a:lnTo>
                      <a:pt x="166" y="180"/>
                    </a:lnTo>
                    <a:lnTo>
                      <a:pt x="121" y="180"/>
                    </a:lnTo>
                    <a:lnTo>
                      <a:pt x="121" y="160"/>
                    </a:lnTo>
                    <a:close/>
                    <a:moveTo>
                      <a:pt x="888" y="872"/>
                    </a:moveTo>
                    <a:lnTo>
                      <a:pt x="753" y="872"/>
                    </a:lnTo>
                    <a:lnTo>
                      <a:pt x="753" y="210"/>
                    </a:lnTo>
                    <a:lnTo>
                      <a:pt x="798" y="210"/>
                    </a:lnTo>
                    <a:lnTo>
                      <a:pt x="801" y="210"/>
                    </a:lnTo>
                    <a:lnTo>
                      <a:pt x="804" y="209"/>
                    </a:lnTo>
                    <a:lnTo>
                      <a:pt x="806" y="208"/>
                    </a:lnTo>
                    <a:lnTo>
                      <a:pt x="808" y="206"/>
                    </a:lnTo>
                    <a:lnTo>
                      <a:pt x="810" y="204"/>
                    </a:lnTo>
                    <a:lnTo>
                      <a:pt x="811" y="201"/>
                    </a:lnTo>
                    <a:lnTo>
                      <a:pt x="813" y="198"/>
                    </a:lnTo>
                    <a:lnTo>
                      <a:pt x="813" y="195"/>
                    </a:lnTo>
                    <a:lnTo>
                      <a:pt x="813" y="150"/>
                    </a:lnTo>
                    <a:lnTo>
                      <a:pt x="813" y="146"/>
                    </a:lnTo>
                    <a:lnTo>
                      <a:pt x="810" y="142"/>
                    </a:lnTo>
                    <a:lnTo>
                      <a:pt x="807" y="138"/>
                    </a:lnTo>
                    <a:lnTo>
                      <a:pt x="803" y="136"/>
                    </a:lnTo>
                    <a:lnTo>
                      <a:pt x="456" y="0"/>
                    </a:lnTo>
                    <a:lnTo>
                      <a:pt x="451" y="0"/>
                    </a:lnTo>
                    <a:lnTo>
                      <a:pt x="446" y="0"/>
                    </a:lnTo>
                    <a:lnTo>
                      <a:pt x="99" y="136"/>
                    </a:lnTo>
                    <a:lnTo>
                      <a:pt x="96" y="138"/>
                    </a:lnTo>
                    <a:lnTo>
                      <a:pt x="93" y="142"/>
                    </a:lnTo>
                    <a:lnTo>
                      <a:pt x="91" y="146"/>
                    </a:lnTo>
                    <a:lnTo>
                      <a:pt x="90" y="150"/>
                    </a:lnTo>
                    <a:lnTo>
                      <a:pt x="90" y="195"/>
                    </a:lnTo>
                    <a:lnTo>
                      <a:pt x="91" y="198"/>
                    </a:lnTo>
                    <a:lnTo>
                      <a:pt x="92" y="201"/>
                    </a:lnTo>
                    <a:lnTo>
                      <a:pt x="93" y="204"/>
                    </a:lnTo>
                    <a:lnTo>
                      <a:pt x="95" y="206"/>
                    </a:lnTo>
                    <a:lnTo>
                      <a:pt x="97" y="208"/>
                    </a:lnTo>
                    <a:lnTo>
                      <a:pt x="99" y="209"/>
                    </a:lnTo>
                    <a:lnTo>
                      <a:pt x="103" y="210"/>
                    </a:lnTo>
                    <a:lnTo>
                      <a:pt x="106" y="210"/>
                    </a:lnTo>
                    <a:lnTo>
                      <a:pt x="151" y="210"/>
                    </a:lnTo>
                    <a:lnTo>
                      <a:pt x="151" y="872"/>
                    </a:lnTo>
                    <a:lnTo>
                      <a:pt x="15" y="872"/>
                    </a:lnTo>
                    <a:lnTo>
                      <a:pt x="11" y="873"/>
                    </a:lnTo>
                    <a:lnTo>
                      <a:pt x="9" y="874"/>
                    </a:lnTo>
                    <a:lnTo>
                      <a:pt x="6" y="876"/>
                    </a:lnTo>
                    <a:lnTo>
                      <a:pt x="4" y="878"/>
                    </a:lnTo>
                    <a:lnTo>
                      <a:pt x="3" y="880"/>
                    </a:lnTo>
                    <a:lnTo>
                      <a:pt x="1" y="882"/>
                    </a:lnTo>
                    <a:lnTo>
                      <a:pt x="1" y="885"/>
                    </a:lnTo>
                    <a:lnTo>
                      <a:pt x="0" y="888"/>
                    </a:lnTo>
                    <a:lnTo>
                      <a:pt x="1" y="891"/>
                    </a:lnTo>
                    <a:lnTo>
                      <a:pt x="1" y="894"/>
                    </a:lnTo>
                    <a:lnTo>
                      <a:pt x="3" y="896"/>
                    </a:lnTo>
                    <a:lnTo>
                      <a:pt x="4" y="898"/>
                    </a:lnTo>
                    <a:lnTo>
                      <a:pt x="6" y="900"/>
                    </a:lnTo>
                    <a:lnTo>
                      <a:pt x="9" y="901"/>
                    </a:lnTo>
                    <a:lnTo>
                      <a:pt x="11" y="902"/>
                    </a:lnTo>
                    <a:lnTo>
                      <a:pt x="15" y="903"/>
                    </a:lnTo>
                    <a:lnTo>
                      <a:pt x="166" y="902"/>
                    </a:lnTo>
                    <a:lnTo>
                      <a:pt x="376" y="902"/>
                    </a:lnTo>
                    <a:lnTo>
                      <a:pt x="527" y="902"/>
                    </a:lnTo>
                    <a:lnTo>
                      <a:pt x="737" y="902"/>
                    </a:lnTo>
                    <a:lnTo>
                      <a:pt x="888" y="902"/>
                    </a:lnTo>
                    <a:lnTo>
                      <a:pt x="891" y="902"/>
                    </a:lnTo>
                    <a:lnTo>
                      <a:pt x="894" y="901"/>
                    </a:lnTo>
                    <a:lnTo>
                      <a:pt x="896" y="900"/>
                    </a:lnTo>
                    <a:lnTo>
                      <a:pt x="898" y="898"/>
                    </a:lnTo>
                    <a:lnTo>
                      <a:pt x="901" y="896"/>
                    </a:lnTo>
                    <a:lnTo>
                      <a:pt x="902" y="894"/>
                    </a:lnTo>
                    <a:lnTo>
                      <a:pt x="903" y="891"/>
                    </a:lnTo>
                    <a:lnTo>
                      <a:pt x="903" y="888"/>
                    </a:lnTo>
                    <a:lnTo>
                      <a:pt x="903" y="885"/>
                    </a:lnTo>
                    <a:lnTo>
                      <a:pt x="902" y="882"/>
                    </a:lnTo>
                    <a:lnTo>
                      <a:pt x="901" y="880"/>
                    </a:lnTo>
                    <a:lnTo>
                      <a:pt x="898" y="878"/>
                    </a:lnTo>
                    <a:lnTo>
                      <a:pt x="896" y="876"/>
                    </a:lnTo>
                    <a:lnTo>
                      <a:pt x="894" y="874"/>
                    </a:lnTo>
                    <a:lnTo>
                      <a:pt x="891" y="873"/>
                    </a:lnTo>
                    <a:lnTo>
                      <a:pt x="888" y="873"/>
                    </a:lnTo>
                    <a:lnTo>
                      <a:pt x="888" y="8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299">
                <a:extLst>
                  <a:ext uri="{FF2B5EF4-FFF2-40B4-BE49-F238E27FC236}">
                    <a16:creationId xmlns:a16="http://schemas.microsoft.com/office/drawing/2014/main" id="{FD1160A7-25F0-49BB-9051-7F6E47F742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06013" y="1516063"/>
                <a:ext cx="57150" cy="38100"/>
              </a:xfrm>
              <a:custGeom>
                <a:avLst/>
                <a:gdLst>
                  <a:gd name="T0" fmla="*/ 150 w 181"/>
                  <a:gd name="T1" fmla="*/ 90 h 120"/>
                  <a:gd name="T2" fmla="*/ 30 w 181"/>
                  <a:gd name="T3" fmla="*/ 90 h 120"/>
                  <a:gd name="T4" fmla="*/ 30 w 181"/>
                  <a:gd name="T5" fmla="*/ 30 h 120"/>
                  <a:gd name="T6" fmla="*/ 150 w 181"/>
                  <a:gd name="T7" fmla="*/ 30 h 120"/>
                  <a:gd name="T8" fmla="*/ 150 w 181"/>
                  <a:gd name="T9" fmla="*/ 90 h 120"/>
                  <a:gd name="T10" fmla="*/ 166 w 181"/>
                  <a:gd name="T11" fmla="*/ 0 h 120"/>
                  <a:gd name="T12" fmla="*/ 15 w 181"/>
                  <a:gd name="T13" fmla="*/ 0 h 120"/>
                  <a:gd name="T14" fmla="*/ 12 w 181"/>
                  <a:gd name="T15" fmla="*/ 0 h 120"/>
                  <a:gd name="T16" fmla="*/ 10 w 181"/>
                  <a:gd name="T17" fmla="*/ 1 h 120"/>
                  <a:gd name="T18" fmla="*/ 6 w 181"/>
                  <a:gd name="T19" fmla="*/ 2 h 120"/>
                  <a:gd name="T20" fmla="*/ 4 w 181"/>
                  <a:gd name="T21" fmla="*/ 4 h 120"/>
                  <a:gd name="T22" fmla="*/ 3 w 181"/>
                  <a:gd name="T23" fmla="*/ 6 h 120"/>
                  <a:gd name="T24" fmla="*/ 1 w 181"/>
                  <a:gd name="T25" fmla="*/ 8 h 120"/>
                  <a:gd name="T26" fmla="*/ 0 w 181"/>
                  <a:gd name="T27" fmla="*/ 12 h 120"/>
                  <a:gd name="T28" fmla="*/ 0 w 181"/>
                  <a:gd name="T29" fmla="*/ 15 h 120"/>
                  <a:gd name="T30" fmla="*/ 0 w 181"/>
                  <a:gd name="T31" fmla="*/ 105 h 120"/>
                  <a:gd name="T32" fmla="*/ 0 w 181"/>
                  <a:gd name="T33" fmla="*/ 108 h 120"/>
                  <a:gd name="T34" fmla="*/ 1 w 181"/>
                  <a:gd name="T35" fmla="*/ 110 h 120"/>
                  <a:gd name="T36" fmla="*/ 3 w 181"/>
                  <a:gd name="T37" fmla="*/ 114 h 120"/>
                  <a:gd name="T38" fmla="*/ 4 w 181"/>
                  <a:gd name="T39" fmla="*/ 116 h 120"/>
                  <a:gd name="T40" fmla="*/ 6 w 181"/>
                  <a:gd name="T41" fmla="*/ 118 h 120"/>
                  <a:gd name="T42" fmla="*/ 10 w 181"/>
                  <a:gd name="T43" fmla="*/ 119 h 120"/>
                  <a:gd name="T44" fmla="*/ 12 w 181"/>
                  <a:gd name="T45" fmla="*/ 120 h 120"/>
                  <a:gd name="T46" fmla="*/ 15 w 181"/>
                  <a:gd name="T47" fmla="*/ 120 h 120"/>
                  <a:gd name="T48" fmla="*/ 166 w 181"/>
                  <a:gd name="T49" fmla="*/ 120 h 120"/>
                  <a:gd name="T50" fmla="*/ 168 w 181"/>
                  <a:gd name="T51" fmla="*/ 120 h 120"/>
                  <a:gd name="T52" fmla="*/ 172 w 181"/>
                  <a:gd name="T53" fmla="*/ 119 h 120"/>
                  <a:gd name="T54" fmla="*/ 174 w 181"/>
                  <a:gd name="T55" fmla="*/ 118 h 120"/>
                  <a:gd name="T56" fmla="*/ 176 w 181"/>
                  <a:gd name="T57" fmla="*/ 116 h 120"/>
                  <a:gd name="T58" fmla="*/ 178 w 181"/>
                  <a:gd name="T59" fmla="*/ 114 h 120"/>
                  <a:gd name="T60" fmla="*/ 179 w 181"/>
                  <a:gd name="T61" fmla="*/ 110 h 120"/>
                  <a:gd name="T62" fmla="*/ 180 w 181"/>
                  <a:gd name="T63" fmla="*/ 108 h 120"/>
                  <a:gd name="T64" fmla="*/ 181 w 181"/>
                  <a:gd name="T65" fmla="*/ 105 h 120"/>
                  <a:gd name="T66" fmla="*/ 181 w 181"/>
                  <a:gd name="T67" fmla="*/ 15 h 120"/>
                  <a:gd name="T68" fmla="*/ 180 w 181"/>
                  <a:gd name="T69" fmla="*/ 12 h 120"/>
                  <a:gd name="T70" fmla="*/ 179 w 181"/>
                  <a:gd name="T71" fmla="*/ 8 h 120"/>
                  <a:gd name="T72" fmla="*/ 178 w 181"/>
                  <a:gd name="T73" fmla="*/ 6 h 120"/>
                  <a:gd name="T74" fmla="*/ 176 w 181"/>
                  <a:gd name="T75" fmla="*/ 4 h 120"/>
                  <a:gd name="T76" fmla="*/ 174 w 181"/>
                  <a:gd name="T77" fmla="*/ 2 h 120"/>
                  <a:gd name="T78" fmla="*/ 172 w 181"/>
                  <a:gd name="T79" fmla="*/ 1 h 120"/>
                  <a:gd name="T80" fmla="*/ 168 w 181"/>
                  <a:gd name="T81" fmla="*/ 0 h 120"/>
                  <a:gd name="T82" fmla="*/ 166 w 181"/>
                  <a:gd name="T8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1" h="120">
                    <a:moveTo>
                      <a:pt x="150" y="90"/>
                    </a:moveTo>
                    <a:lnTo>
                      <a:pt x="30" y="90"/>
                    </a:lnTo>
                    <a:lnTo>
                      <a:pt x="30" y="30"/>
                    </a:lnTo>
                    <a:lnTo>
                      <a:pt x="150" y="30"/>
                    </a:lnTo>
                    <a:lnTo>
                      <a:pt x="150" y="90"/>
                    </a:lnTo>
                    <a:close/>
                    <a:moveTo>
                      <a:pt x="16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5"/>
                    </a:lnTo>
                    <a:lnTo>
                      <a:pt x="0" y="108"/>
                    </a:lnTo>
                    <a:lnTo>
                      <a:pt x="1" y="110"/>
                    </a:lnTo>
                    <a:lnTo>
                      <a:pt x="3" y="114"/>
                    </a:lnTo>
                    <a:lnTo>
                      <a:pt x="4" y="116"/>
                    </a:lnTo>
                    <a:lnTo>
                      <a:pt x="6" y="118"/>
                    </a:lnTo>
                    <a:lnTo>
                      <a:pt x="10" y="119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166" y="120"/>
                    </a:lnTo>
                    <a:lnTo>
                      <a:pt x="168" y="120"/>
                    </a:lnTo>
                    <a:lnTo>
                      <a:pt x="172" y="119"/>
                    </a:lnTo>
                    <a:lnTo>
                      <a:pt x="174" y="118"/>
                    </a:lnTo>
                    <a:lnTo>
                      <a:pt x="176" y="116"/>
                    </a:lnTo>
                    <a:lnTo>
                      <a:pt x="178" y="114"/>
                    </a:lnTo>
                    <a:lnTo>
                      <a:pt x="179" y="110"/>
                    </a:lnTo>
                    <a:lnTo>
                      <a:pt x="180" y="108"/>
                    </a:lnTo>
                    <a:lnTo>
                      <a:pt x="181" y="105"/>
                    </a:lnTo>
                    <a:lnTo>
                      <a:pt x="181" y="15"/>
                    </a:lnTo>
                    <a:lnTo>
                      <a:pt x="180" y="12"/>
                    </a:lnTo>
                    <a:lnTo>
                      <a:pt x="179" y="8"/>
                    </a:lnTo>
                    <a:lnTo>
                      <a:pt x="178" y="6"/>
                    </a:lnTo>
                    <a:lnTo>
                      <a:pt x="176" y="4"/>
                    </a:lnTo>
                    <a:lnTo>
                      <a:pt x="174" y="2"/>
                    </a:lnTo>
                    <a:lnTo>
                      <a:pt x="172" y="1"/>
                    </a:lnTo>
                    <a:lnTo>
                      <a:pt x="168" y="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00">
                <a:extLst>
                  <a:ext uri="{FF2B5EF4-FFF2-40B4-BE49-F238E27FC236}">
                    <a16:creationId xmlns:a16="http://schemas.microsoft.com/office/drawing/2014/main" id="{948E0732-589E-4ADB-BA94-CE5166036F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06013" y="1468438"/>
                <a:ext cx="57150" cy="38100"/>
              </a:xfrm>
              <a:custGeom>
                <a:avLst/>
                <a:gdLst>
                  <a:gd name="T0" fmla="*/ 150 w 181"/>
                  <a:gd name="T1" fmla="*/ 91 h 121"/>
                  <a:gd name="T2" fmla="*/ 30 w 181"/>
                  <a:gd name="T3" fmla="*/ 91 h 121"/>
                  <a:gd name="T4" fmla="*/ 30 w 181"/>
                  <a:gd name="T5" fmla="*/ 30 h 121"/>
                  <a:gd name="T6" fmla="*/ 150 w 181"/>
                  <a:gd name="T7" fmla="*/ 30 h 121"/>
                  <a:gd name="T8" fmla="*/ 150 w 181"/>
                  <a:gd name="T9" fmla="*/ 91 h 121"/>
                  <a:gd name="T10" fmla="*/ 166 w 181"/>
                  <a:gd name="T11" fmla="*/ 0 h 121"/>
                  <a:gd name="T12" fmla="*/ 15 w 181"/>
                  <a:gd name="T13" fmla="*/ 0 h 121"/>
                  <a:gd name="T14" fmla="*/ 12 w 181"/>
                  <a:gd name="T15" fmla="*/ 1 h 121"/>
                  <a:gd name="T16" fmla="*/ 10 w 181"/>
                  <a:gd name="T17" fmla="*/ 2 h 121"/>
                  <a:gd name="T18" fmla="*/ 6 w 181"/>
                  <a:gd name="T19" fmla="*/ 3 h 121"/>
                  <a:gd name="T20" fmla="*/ 4 w 181"/>
                  <a:gd name="T21" fmla="*/ 5 h 121"/>
                  <a:gd name="T22" fmla="*/ 3 w 181"/>
                  <a:gd name="T23" fmla="*/ 7 h 121"/>
                  <a:gd name="T24" fmla="*/ 1 w 181"/>
                  <a:gd name="T25" fmla="*/ 9 h 121"/>
                  <a:gd name="T26" fmla="*/ 0 w 181"/>
                  <a:gd name="T27" fmla="*/ 12 h 121"/>
                  <a:gd name="T28" fmla="*/ 0 w 181"/>
                  <a:gd name="T29" fmla="*/ 15 h 121"/>
                  <a:gd name="T30" fmla="*/ 0 w 181"/>
                  <a:gd name="T31" fmla="*/ 106 h 121"/>
                  <a:gd name="T32" fmla="*/ 0 w 181"/>
                  <a:gd name="T33" fmla="*/ 108 h 121"/>
                  <a:gd name="T34" fmla="*/ 1 w 181"/>
                  <a:gd name="T35" fmla="*/ 111 h 121"/>
                  <a:gd name="T36" fmla="*/ 3 w 181"/>
                  <a:gd name="T37" fmla="*/ 113 h 121"/>
                  <a:gd name="T38" fmla="*/ 4 w 181"/>
                  <a:gd name="T39" fmla="*/ 116 h 121"/>
                  <a:gd name="T40" fmla="*/ 6 w 181"/>
                  <a:gd name="T41" fmla="*/ 118 h 121"/>
                  <a:gd name="T42" fmla="*/ 10 w 181"/>
                  <a:gd name="T43" fmla="*/ 120 h 121"/>
                  <a:gd name="T44" fmla="*/ 12 w 181"/>
                  <a:gd name="T45" fmla="*/ 120 h 121"/>
                  <a:gd name="T46" fmla="*/ 15 w 181"/>
                  <a:gd name="T47" fmla="*/ 121 h 121"/>
                  <a:gd name="T48" fmla="*/ 166 w 181"/>
                  <a:gd name="T49" fmla="*/ 121 h 121"/>
                  <a:gd name="T50" fmla="*/ 168 w 181"/>
                  <a:gd name="T51" fmla="*/ 120 h 121"/>
                  <a:gd name="T52" fmla="*/ 172 w 181"/>
                  <a:gd name="T53" fmla="*/ 120 h 121"/>
                  <a:gd name="T54" fmla="*/ 174 w 181"/>
                  <a:gd name="T55" fmla="*/ 118 h 121"/>
                  <a:gd name="T56" fmla="*/ 176 w 181"/>
                  <a:gd name="T57" fmla="*/ 116 h 121"/>
                  <a:gd name="T58" fmla="*/ 178 w 181"/>
                  <a:gd name="T59" fmla="*/ 113 h 121"/>
                  <a:gd name="T60" fmla="*/ 179 w 181"/>
                  <a:gd name="T61" fmla="*/ 111 h 121"/>
                  <a:gd name="T62" fmla="*/ 180 w 181"/>
                  <a:gd name="T63" fmla="*/ 108 h 121"/>
                  <a:gd name="T64" fmla="*/ 181 w 181"/>
                  <a:gd name="T65" fmla="*/ 106 h 121"/>
                  <a:gd name="T66" fmla="*/ 181 w 181"/>
                  <a:gd name="T67" fmla="*/ 15 h 121"/>
                  <a:gd name="T68" fmla="*/ 180 w 181"/>
                  <a:gd name="T69" fmla="*/ 12 h 121"/>
                  <a:gd name="T70" fmla="*/ 179 w 181"/>
                  <a:gd name="T71" fmla="*/ 9 h 121"/>
                  <a:gd name="T72" fmla="*/ 178 w 181"/>
                  <a:gd name="T73" fmla="*/ 7 h 121"/>
                  <a:gd name="T74" fmla="*/ 176 w 181"/>
                  <a:gd name="T75" fmla="*/ 5 h 121"/>
                  <a:gd name="T76" fmla="*/ 174 w 181"/>
                  <a:gd name="T77" fmla="*/ 3 h 121"/>
                  <a:gd name="T78" fmla="*/ 172 w 181"/>
                  <a:gd name="T79" fmla="*/ 2 h 121"/>
                  <a:gd name="T80" fmla="*/ 168 w 181"/>
                  <a:gd name="T81" fmla="*/ 1 h 121"/>
                  <a:gd name="T82" fmla="*/ 166 w 181"/>
                  <a:gd name="T8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1" h="121">
                    <a:moveTo>
                      <a:pt x="150" y="91"/>
                    </a:moveTo>
                    <a:lnTo>
                      <a:pt x="30" y="91"/>
                    </a:lnTo>
                    <a:lnTo>
                      <a:pt x="30" y="30"/>
                    </a:lnTo>
                    <a:lnTo>
                      <a:pt x="150" y="30"/>
                    </a:lnTo>
                    <a:lnTo>
                      <a:pt x="150" y="91"/>
                    </a:lnTo>
                    <a:close/>
                    <a:moveTo>
                      <a:pt x="166" y="0"/>
                    </a:moveTo>
                    <a:lnTo>
                      <a:pt x="15" y="0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1" y="111"/>
                    </a:lnTo>
                    <a:lnTo>
                      <a:pt x="3" y="113"/>
                    </a:lnTo>
                    <a:lnTo>
                      <a:pt x="4" y="116"/>
                    </a:lnTo>
                    <a:lnTo>
                      <a:pt x="6" y="118"/>
                    </a:lnTo>
                    <a:lnTo>
                      <a:pt x="10" y="120"/>
                    </a:lnTo>
                    <a:lnTo>
                      <a:pt x="12" y="120"/>
                    </a:lnTo>
                    <a:lnTo>
                      <a:pt x="15" y="121"/>
                    </a:lnTo>
                    <a:lnTo>
                      <a:pt x="166" y="121"/>
                    </a:lnTo>
                    <a:lnTo>
                      <a:pt x="168" y="120"/>
                    </a:lnTo>
                    <a:lnTo>
                      <a:pt x="172" y="120"/>
                    </a:lnTo>
                    <a:lnTo>
                      <a:pt x="174" y="118"/>
                    </a:lnTo>
                    <a:lnTo>
                      <a:pt x="176" y="116"/>
                    </a:lnTo>
                    <a:lnTo>
                      <a:pt x="178" y="113"/>
                    </a:lnTo>
                    <a:lnTo>
                      <a:pt x="179" y="111"/>
                    </a:lnTo>
                    <a:lnTo>
                      <a:pt x="180" y="108"/>
                    </a:lnTo>
                    <a:lnTo>
                      <a:pt x="181" y="106"/>
                    </a:lnTo>
                    <a:lnTo>
                      <a:pt x="181" y="15"/>
                    </a:lnTo>
                    <a:lnTo>
                      <a:pt x="180" y="12"/>
                    </a:lnTo>
                    <a:lnTo>
                      <a:pt x="179" y="9"/>
                    </a:lnTo>
                    <a:lnTo>
                      <a:pt x="178" y="7"/>
                    </a:lnTo>
                    <a:lnTo>
                      <a:pt x="176" y="5"/>
                    </a:lnTo>
                    <a:lnTo>
                      <a:pt x="174" y="3"/>
                    </a:lnTo>
                    <a:lnTo>
                      <a:pt x="172" y="2"/>
                    </a:lnTo>
                    <a:lnTo>
                      <a:pt x="168" y="1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01">
                <a:extLst>
                  <a:ext uri="{FF2B5EF4-FFF2-40B4-BE49-F238E27FC236}">
                    <a16:creationId xmlns:a16="http://schemas.microsoft.com/office/drawing/2014/main" id="{B0E8074F-C0B4-4C1E-8F91-373CBF82CA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06013" y="1420813"/>
                <a:ext cx="57150" cy="38100"/>
              </a:xfrm>
              <a:custGeom>
                <a:avLst/>
                <a:gdLst>
                  <a:gd name="T0" fmla="*/ 150 w 181"/>
                  <a:gd name="T1" fmla="*/ 90 h 120"/>
                  <a:gd name="T2" fmla="*/ 30 w 181"/>
                  <a:gd name="T3" fmla="*/ 90 h 120"/>
                  <a:gd name="T4" fmla="*/ 30 w 181"/>
                  <a:gd name="T5" fmla="*/ 30 h 120"/>
                  <a:gd name="T6" fmla="*/ 150 w 181"/>
                  <a:gd name="T7" fmla="*/ 30 h 120"/>
                  <a:gd name="T8" fmla="*/ 150 w 181"/>
                  <a:gd name="T9" fmla="*/ 90 h 120"/>
                  <a:gd name="T10" fmla="*/ 166 w 181"/>
                  <a:gd name="T11" fmla="*/ 0 h 120"/>
                  <a:gd name="T12" fmla="*/ 15 w 181"/>
                  <a:gd name="T13" fmla="*/ 0 h 120"/>
                  <a:gd name="T14" fmla="*/ 12 w 181"/>
                  <a:gd name="T15" fmla="*/ 0 h 120"/>
                  <a:gd name="T16" fmla="*/ 10 w 181"/>
                  <a:gd name="T17" fmla="*/ 1 h 120"/>
                  <a:gd name="T18" fmla="*/ 6 w 181"/>
                  <a:gd name="T19" fmla="*/ 2 h 120"/>
                  <a:gd name="T20" fmla="*/ 4 w 181"/>
                  <a:gd name="T21" fmla="*/ 5 h 120"/>
                  <a:gd name="T22" fmla="*/ 3 w 181"/>
                  <a:gd name="T23" fmla="*/ 7 h 120"/>
                  <a:gd name="T24" fmla="*/ 1 w 181"/>
                  <a:gd name="T25" fmla="*/ 10 h 120"/>
                  <a:gd name="T26" fmla="*/ 0 w 181"/>
                  <a:gd name="T27" fmla="*/ 12 h 120"/>
                  <a:gd name="T28" fmla="*/ 0 w 181"/>
                  <a:gd name="T29" fmla="*/ 15 h 120"/>
                  <a:gd name="T30" fmla="*/ 0 w 181"/>
                  <a:gd name="T31" fmla="*/ 105 h 120"/>
                  <a:gd name="T32" fmla="*/ 0 w 181"/>
                  <a:gd name="T33" fmla="*/ 109 h 120"/>
                  <a:gd name="T34" fmla="*/ 1 w 181"/>
                  <a:gd name="T35" fmla="*/ 112 h 120"/>
                  <a:gd name="T36" fmla="*/ 3 w 181"/>
                  <a:gd name="T37" fmla="*/ 114 h 120"/>
                  <a:gd name="T38" fmla="*/ 4 w 181"/>
                  <a:gd name="T39" fmla="*/ 116 h 120"/>
                  <a:gd name="T40" fmla="*/ 6 w 181"/>
                  <a:gd name="T41" fmla="*/ 118 h 120"/>
                  <a:gd name="T42" fmla="*/ 10 w 181"/>
                  <a:gd name="T43" fmla="*/ 119 h 120"/>
                  <a:gd name="T44" fmla="*/ 12 w 181"/>
                  <a:gd name="T45" fmla="*/ 120 h 120"/>
                  <a:gd name="T46" fmla="*/ 15 w 181"/>
                  <a:gd name="T47" fmla="*/ 120 h 120"/>
                  <a:gd name="T48" fmla="*/ 166 w 181"/>
                  <a:gd name="T49" fmla="*/ 120 h 120"/>
                  <a:gd name="T50" fmla="*/ 168 w 181"/>
                  <a:gd name="T51" fmla="*/ 120 h 120"/>
                  <a:gd name="T52" fmla="*/ 172 w 181"/>
                  <a:gd name="T53" fmla="*/ 119 h 120"/>
                  <a:gd name="T54" fmla="*/ 174 w 181"/>
                  <a:gd name="T55" fmla="*/ 118 h 120"/>
                  <a:gd name="T56" fmla="*/ 176 w 181"/>
                  <a:gd name="T57" fmla="*/ 116 h 120"/>
                  <a:gd name="T58" fmla="*/ 178 w 181"/>
                  <a:gd name="T59" fmla="*/ 114 h 120"/>
                  <a:gd name="T60" fmla="*/ 179 w 181"/>
                  <a:gd name="T61" fmla="*/ 112 h 120"/>
                  <a:gd name="T62" fmla="*/ 180 w 181"/>
                  <a:gd name="T63" fmla="*/ 109 h 120"/>
                  <a:gd name="T64" fmla="*/ 181 w 181"/>
                  <a:gd name="T65" fmla="*/ 105 h 120"/>
                  <a:gd name="T66" fmla="*/ 181 w 181"/>
                  <a:gd name="T67" fmla="*/ 15 h 120"/>
                  <a:gd name="T68" fmla="*/ 180 w 181"/>
                  <a:gd name="T69" fmla="*/ 12 h 120"/>
                  <a:gd name="T70" fmla="*/ 179 w 181"/>
                  <a:gd name="T71" fmla="*/ 10 h 120"/>
                  <a:gd name="T72" fmla="*/ 178 w 181"/>
                  <a:gd name="T73" fmla="*/ 7 h 120"/>
                  <a:gd name="T74" fmla="*/ 176 w 181"/>
                  <a:gd name="T75" fmla="*/ 5 h 120"/>
                  <a:gd name="T76" fmla="*/ 174 w 181"/>
                  <a:gd name="T77" fmla="*/ 2 h 120"/>
                  <a:gd name="T78" fmla="*/ 172 w 181"/>
                  <a:gd name="T79" fmla="*/ 1 h 120"/>
                  <a:gd name="T80" fmla="*/ 168 w 181"/>
                  <a:gd name="T81" fmla="*/ 0 h 120"/>
                  <a:gd name="T82" fmla="*/ 166 w 181"/>
                  <a:gd name="T8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1" h="120">
                    <a:moveTo>
                      <a:pt x="150" y="90"/>
                    </a:moveTo>
                    <a:lnTo>
                      <a:pt x="30" y="90"/>
                    </a:lnTo>
                    <a:lnTo>
                      <a:pt x="30" y="30"/>
                    </a:lnTo>
                    <a:lnTo>
                      <a:pt x="150" y="30"/>
                    </a:lnTo>
                    <a:lnTo>
                      <a:pt x="150" y="90"/>
                    </a:lnTo>
                    <a:close/>
                    <a:moveTo>
                      <a:pt x="16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5"/>
                    </a:lnTo>
                    <a:lnTo>
                      <a:pt x="0" y="109"/>
                    </a:lnTo>
                    <a:lnTo>
                      <a:pt x="1" y="112"/>
                    </a:lnTo>
                    <a:lnTo>
                      <a:pt x="3" y="114"/>
                    </a:lnTo>
                    <a:lnTo>
                      <a:pt x="4" y="116"/>
                    </a:lnTo>
                    <a:lnTo>
                      <a:pt x="6" y="118"/>
                    </a:lnTo>
                    <a:lnTo>
                      <a:pt x="10" y="119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166" y="120"/>
                    </a:lnTo>
                    <a:lnTo>
                      <a:pt x="168" y="120"/>
                    </a:lnTo>
                    <a:lnTo>
                      <a:pt x="172" y="119"/>
                    </a:lnTo>
                    <a:lnTo>
                      <a:pt x="174" y="118"/>
                    </a:lnTo>
                    <a:lnTo>
                      <a:pt x="176" y="116"/>
                    </a:lnTo>
                    <a:lnTo>
                      <a:pt x="178" y="114"/>
                    </a:lnTo>
                    <a:lnTo>
                      <a:pt x="179" y="112"/>
                    </a:lnTo>
                    <a:lnTo>
                      <a:pt x="180" y="109"/>
                    </a:lnTo>
                    <a:lnTo>
                      <a:pt x="181" y="105"/>
                    </a:lnTo>
                    <a:lnTo>
                      <a:pt x="181" y="15"/>
                    </a:lnTo>
                    <a:lnTo>
                      <a:pt x="180" y="12"/>
                    </a:lnTo>
                    <a:lnTo>
                      <a:pt x="179" y="10"/>
                    </a:lnTo>
                    <a:lnTo>
                      <a:pt x="178" y="7"/>
                    </a:lnTo>
                    <a:lnTo>
                      <a:pt x="176" y="5"/>
                    </a:lnTo>
                    <a:lnTo>
                      <a:pt x="174" y="2"/>
                    </a:lnTo>
                    <a:lnTo>
                      <a:pt x="172" y="1"/>
                    </a:lnTo>
                    <a:lnTo>
                      <a:pt x="168" y="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02">
                <a:extLst>
                  <a:ext uri="{FF2B5EF4-FFF2-40B4-BE49-F238E27FC236}">
                    <a16:creationId xmlns:a16="http://schemas.microsoft.com/office/drawing/2014/main" id="{5893F5AF-C1F0-4EC7-A8D5-75BBCF536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72688" y="1563688"/>
                <a:ext cx="38100" cy="38100"/>
              </a:xfrm>
              <a:custGeom>
                <a:avLst/>
                <a:gdLst>
                  <a:gd name="T0" fmla="*/ 90 w 120"/>
                  <a:gd name="T1" fmla="*/ 90 h 120"/>
                  <a:gd name="T2" fmla="*/ 30 w 120"/>
                  <a:gd name="T3" fmla="*/ 90 h 120"/>
                  <a:gd name="T4" fmla="*/ 30 w 120"/>
                  <a:gd name="T5" fmla="*/ 30 h 120"/>
                  <a:gd name="T6" fmla="*/ 90 w 120"/>
                  <a:gd name="T7" fmla="*/ 30 h 120"/>
                  <a:gd name="T8" fmla="*/ 90 w 120"/>
                  <a:gd name="T9" fmla="*/ 90 h 120"/>
                  <a:gd name="T10" fmla="*/ 105 w 120"/>
                  <a:gd name="T11" fmla="*/ 0 h 120"/>
                  <a:gd name="T12" fmla="*/ 15 w 120"/>
                  <a:gd name="T13" fmla="*/ 0 h 120"/>
                  <a:gd name="T14" fmla="*/ 12 w 120"/>
                  <a:gd name="T15" fmla="*/ 0 h 120"/>
                  <a:gd name="T16" fmla="*/ 9 w 120"/>
                  <a:gd name="T17" fmla="*/ 1 h 120"/>
                  <a:gd name="T18" fmla="*/ 7 w 120"/>
                  <a:gd name="T19" fmla="*/ 2 h 120"/>
                  <a:gd name="T20" fmla="*/ 5 w 120"/>
                  <a:gd name="T21" fmla="*/ 4 h 120"/>
                  <a:gd name="T22" fmla="*/ 2 w 120"/>
                  <a:gd name="T23" fmla="*/ 6 h 120"/>
                  <a:gd name="T24" fmla="*/ 1 w 120"/>
                  <a:gd name="T25" fmla="*/ 10 h 120"/>
                  <a:gd name="T26" fmla="*/ 0 w 120"/>
                  <a:gd name="T27" fmla="*/ 12 h 120"/>
                  <a:gd name="T28" fmla="*/ 0 w 120"/>
                  <a:gd name="T29" fmla="*/ 15 h 120"/>
                  <a:gd name="T30" fmla="*/ 0 w 120"/>
                  <a:gd name="T31" fmla="*/ 105 h 120"/>
                  <a:gd name="T32" fmla="*/ 0 w 120"/>
                  <a:gd name="T33" fmla="*/ 108 h 120"/>
                  <a:gd name="T34" fmla="*/ 1 w 120"/>
                  <a:gd name="T35" fmla="*/ 112 h 120"/>
                  <a:gd name="T36" fmla="*/ 2 w 120"/>
                  <a:gd name="T37" fmla="*/ 114 h 120"/>
                  <a:gd name="T38" fmla="*/ 5 w 120"/>
                  <a:gd name="T39" fmla="*/ 116 h 120"/>
                  <a:gd name="T40" fmla="*/ 7 w 120"/>
                  <a:gd name="T41" fmla="*/ 118 h 120"/>
                  <a:gd name="T42" fmla="*/ 9 w 120"/>
                  <a:gd name="T43" fmla="*/ 119 h 120"/>
                  <a:gd name="T44" fmla="*/ 12 w 120"/>
                  <a:gd name="T45" fmla="*/ 120 h 120"/>
                  <a:gd name="T46" fmla="*/ 15 w 120"/>
                  <a:gd name="T47" fmla="*/ 120 h 120"/>
                  <a:gd name="T48" fmla="*/ 105 w 120"/>
                  <a:gd name="T49" fmla="*/ 120 h 120"/>
                  <a:gd name="T50" fmla="*/ 109 w 120"/>
                  <a:gd name="T51" fmla="*/ 120 h 120"/>
                  <a:gd name="T52" fmla="*/ 111 w 120"/>
                  <a:gd name="T53" fmla="*/ 119 h 120"/>
                  <a:gd name="T54" fmla="*/ 114 w 120"/>
                  <a:gd name="T55" fmla="*/ 118 h 120"/>
                  <a:gd name="T56" fmla="*/ 116 w 120"/>
                  <a:gd name="T57" fmla="*/ 116 h 120"/>
                  <a:gd name="T58" fmla="*/ 117 w 120"/>
                  <a:gd name="T59" fmla="*/ 114 h 120"/>
                  <a:gd name="T60" fmla="*/ 119 w 120"/>
                  <a:gd name="T61" fmla="*/ 112 h 120"/>
                  <a:gd name="T62" fmla="*/ 120 w 120"/>
                  <a:gd name="T63" fmla="*/ 108 h 120"/>
                  <a:gd name="T64" fmla="*/ 120 w 120"/>
                  <a:gd name="T65" fmla="*/ 105 h 120"/>
                  <a:gd name="T66" fmla="*/ 120 w 120"/>
                  <a:gd name="T67" fmla="*/ 15 h 120"/>
                  <a:gd name="T68" fmla="*/ 120 w 120"/>
                  <a:gd name="T69" fmla="*/ 12 h 120"/>
                  <a:gd name="T70" fmla="*/ 119 w 120"/>
                  <a:gd name="T71" fmla="*/ 10 h 120"/>
                  <a:gd name="T72" fmla="*/ 117 w 120"/>
                  <a:gd name="T73" fmla="*/ 6 h 120"/>
                  <a:gd name="T74" fmla="*/ 116 w 120"/>
                  <a:gd name="T75" fmla="*/ 4 h 120"/>
                  <a:gd name="T76" fmla="*/ 114 w 120"/>
                  <a:gd name="T77" fmla="*/ 2 h 120"/>
                  <a:gd name="T78" fmla="*/ 111 w 120"/>
                  <a:gd name="T79" fmla="*/ 1 h 120"/>
                  <a:gd name="T80" fmla="*/ 109 w 120"/>
                  <a:gd name="T81" fmla="*/ 0 h 120"/>
                  <a:gd name="T82" fmla="*/ 105 w 120"/>
                  <a:gd name="T8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120">
                    <a:moveTo>
                      <a:pt x="90" y="90"/>
                    </a:moveTo>
                    <a:lnTo>
                      <a:pt x="30" y="90"/>
                    </a:lnTo>
                    <a:lnTo>
                      <a:pt x="30" y="30"/>
                    </a:lnTo>
                    <a:lnTo>
                      <a:pt x="90" y="30"/>
                    </a:lnTo>
                    <a:lnTo>
                      <a:pt x="90" y="90"/>
                    </a:lnTo>
                    <a:close/>
                    <a:moveTo>
                      <a:pt x="105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6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5"/>
                    </a:lnTo>
                    <a:lnTo>
                      <a:pt x="0" y="108"/>
                    </a:lnTo>
                    <a:lnTo>
                      <a:pt x="1" y="112"/>
                    </a:lnTo>
                    <a:lnTo>
                      <a:pt x="2" y="114"/>
                    </a:lnTo>
                    <a:lnTo>
                      <a:pt x="5" y="116"/>
                    </a:lnTo>
                    <a:lnTo>
                      <a:pt x="7" y="118"/>
                    </a:lnTo>
                    <a:lnTo>
                      <a:pt x="9" y="119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105" y="120"/>
                    </a:lnTo>
                    <a:lnTo>
                      <a:pt x="109" y="120"/>
                    </a:lnTo>
                    <a:lnTo>
                      <a:pt x="111" y="119"/>
                    </a:lnTo>
                    <a:lnTo>
                      <a:pt x="114" y="118"/>
                    </a:lnTo>
                    <a:lnTo>
                      <a:pt x="116" y="116"/>
                    </a:lnTo>
                    <a:lnTo>
                      <a:pt x="117" y="114"/>
                    </a:lnTo>
                    <a:lnTo>
                      <a:pt x="119" y="112"/>
                    </a:lnTo>
                    <a:lnTo>
                      <a:pt x="120" y="108"/>
                    </a:lnTo>
                    <a:lnTo>
                      <a:pt x="120" y="105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19" y="10"/>
                    </a:lnTo>
                    <a:lnTo>
                      <a:pt x="117" y="6"/>
                    </a:lnTo>
                    <a:lnTo>
                      <a:pt x="116" y="4"/>
                    </a:lnTo>
                    <a:lnTo>
                      <a:pt x="114" y="2"/>
                    </a:lnTo>
                    <a:lnTo>
                      <a:pt x="111" y="1"/>
                    </a:lnTo>
                    <a:lnTo>
                      <a:pt x="109" y="0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03">
                <a:extLst>
                  <a:ext uri="{FF2B5EF4-FFF2-40B4-BE49-F238E27FC236}">
                    <a16:creationId xmlns:a16="http://schemas.microsoft.com/office/drawing/2014/main" id="{70CC22DE-76F4-4EC9-BEDA-23324DA661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58388" y="1563688"/>
                <a:ext cx="38100" cy="38100"/>
              </a:xfrm>
              <a:custGeom>
                <a:avLst/>
                <a:gdLst>
                  <a:gd name="T0" fmla="*/ 90 w 120"/>
                  <a:gd name="T1" fmla="*/ 90 h 120"/>
                  <a:gd name="T2" fmla="*/ 30 w 120"/>
                  <a:gd name="T3" fmla="*/ 90 h 120"/>
                  <a:gd name="T4" fmla="*/ 30 w 120"/>
                  <a:gd name="T5" fmla="*/ 30 h 120"/>
                  <a:gd name="T6" fmla="*/ 90 w 120"/>
                  <a:gd name="T7" fmla="*/ 30 h 120"/>
                  <a:gd name="T8" fmla="*/ 90 w 120"/>
                  <a:gd name="T9" fmla="*/ 90 h 120"/>
                  <a:gd name="T10" fmla="*/ 105 w 120"/>
                  <a:gd name="T11" fmla="*/ 0 h 120"/>
                  <a:gd name="T12" fmla="*/ 15 w 120"/>
                  <a:gd name="T13" fmla="*/ 0 h 120"/>
                  <a:gd name="T14" fmla="*/ 12 w 120"/>
                  <a:gd name="T15" fmla="*/ 0 h 120"/>
                  <a:gd name="T16" fmla="*/ 8 w 120"/>
                  <a:gd name="T17" fmla="*/ 1 h 120"/>
                  <a:gd name="T18" fmla="*/ 6 w 120"/>
                  <a:gd name="T19" fmla="*/ 2 h 120"/>
                  <a:gd name="T20" fmla="*/ 4 w 120"/>
                  <a:gd name="T21" fmla="*/ 4 h 120"/>
                  <a:gd name="T22" fmla="*/ 2 w 120"/>
                  <a:gd name="T23" fmla="*/ 6 h 120"/>
                  <a:gd name="T24" fmla="*/ 1 w 120"/>
                  <a:gd name="T25" fmla="*/ 10 h 120"/>
                  <a:gd name="T26" fmla="*/ 0 w 120"/>
                  <a:gd name="T27" fmla="*/ 12 h 120"/>
                  <a:gd name="T28" fmla="*/ 0 w 120"/>
                  <a:gd name="T29" fmla="*/ 15 h 120"/>
                  <a:gd name="T30" fmla="*/ 0 w 120"/>
                  <a:gd name="T31" fmla="*/ 105 h 120"/>
                  <a:gd name="T32" fmla="*/ 0 w 120"/>
                  <a:gd name="T33" fmla="*/ 108 h 120"/>
                  <a:gd name="T34" fmla="*/ 1 w 120"/>
                  <a:gd name="T35" fmla="*/ 112 h 120"/>
                  <a:gd name="T36" fmla="*/ 2 w 120"/>
                  <a:gd name="T37" fmla="*/ 114 h 120"/>
                  <a:gd name="T38" fmla="*/ 4 w 120"/>
                  <a:gd name="T39" fmla="*/ 116 h 120"/>
                  <a:gd name="T40" fmla="*/ 6 w 120"/>
                  <a:gd name="T41" fmla="*/ 118 h 120"/>
                  <a:gd name="T42" fmla="*/ 8 w 120"/>
                  <a:gd name="T43" fmla="*/ 119 h 120"/>
                  <a:gd name="T44" fmla="*/ 12 w 120"/>
                  <a:gd name="T45" fmla="*/ 120 h 120"/>
                  <a:gd name="T46" fmla="*/ 15 w 120"/>
                  <a:gd name="T47" fmla="*/ 120 h 120"/>
                  <a:gd name="T48" fmla="*/ 105 w 120"/>
                  <a:gd name="T49" fmla="*/ 120 h 120"/>
                  <a:gd name="T50" fmla="*/ 108 w 120"/>
                  <a:gd name="T51" fmla="*/ 120 h 120"/>
                  <a:gd name="T52" fmla="*/ 110 w 120"/>
                  <a:gd name="T53" fmla="*/ 119 h 120"/>
                  <a:gd name="T54" fmla="*/ 114 w 120"/>
                  <a:gd name="T55" fmla="*/ 118 h 120"/>
                  <a:gd name="T56" fmla="*/ 116 w 120"/>
                  <a:gd name="T57" fmla="*/ 116 h 120"/>
                  <a:gd name="T58" fmla="*/ 118 w 120"/>
                  <a:gd name="T59" fmla="*/ 114 h 120"/>
                  <a:gd name="T60" fmla="*/ 119 w 120"/>
                  <a:gd name="T61" fmla="*/ 112 h 120"/>
                  <a:gd name="T62" fmla="*/ 120 w 120"/>
                  <a:gd name="T63" fmla="*/ 108 h 120"/>
                  <a:gd name="T64" fmla="*/ 120 w 120"/>
                  <a:gd name="T65" fmla="*/ 105 h 120"/>
                  <a:gd name="T66" fmla="*/ 120 w 120"/>
                  <a:gd name="T67" fmla="*/ 15 h 120"/>
                  <a:gd name="T68" fmla="*/ 120 w 120"/>
                  <a:gd name="T69" fmla="*/ 12 h 120"/>
                  <a:gd name="T70" fmla="*/ 119 w 120"/>
                  <a:gd name="T71" fmla="*/ 10 h 120"/>
                  <a:gd name="T72" fmla="*/ 118 w 120"/>
                  <a:gd name="T73" fmla="*/ 6 h 120"/>
                  <a:gd name="T74" fmla="*/ 116 w 120"/>
                  <a:gd name="T75" fmla="*/ 4 h 120"/>
                  <a:gd name="T76" fmla="*/ 114 w 120"/>
                  <a:gd name="T77" fmla="*/ 3 h 120"/>
                  <a:gd name="T78" fmla="*/ 110 w 120"/>
                  <a:gd name="T79" fmla="*/ 1 h 120"/>
                  <a:gd name="T80" fmla="*/ 108 w 120"/>
                  <a:gd name="T81" fmla="*/ 0 h 120"/>
                  <a:gd name="T82" fmla="*/ 105 w 120"/>
                  <a:gd name="T83" fmla="*/ 0 h 120"/>
                  <a:gd name="T84" fmla="*/ 105 w 120"/>
                  <a:gd name="T8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120">
                    <a:moveTo>
                      <a:pt x="90" y="90"/>
                    </a:moveTo>
                    <a:lnTo>
                      <a:pt x="30" y="90"/>
                    </a:lnTo>
                    <a:lnTo>
                      <a:pt x="30" y="30"/>
                    </a:lnTo>
                    <a:lnTo>
                      <a:pt x="90" y="30"/>
                    </a:lnTo>
                    <a:lnTo>
                      <a:pt x="90" y="90"/>
                    </a:lnTo>
                    <a:close/>
                    <a:moveTo>
                      <a:pt x="105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5"/>
                    </a:lnTo>
                    <a:lnTo>
                      <a:pt x="0" y="108"/>
                    </a:lnTo>
                    <a:lnTo>
                      <a:pt x="1" y="112"/>
                    </a:lnTo>
                    <a:lnTo>
                      <a:pt x="2" y="114"/>
                    </a:lnTo>
                    <a:lnTo>
                      <a:pt x="4" y="116"/>
                    </a:lnTo>
                    <a:lnTo>
                      <a:pt x="6" y="118"/>
                    </a:lnTo>
                    <a:lnTo>
                      <a:pt x="8" y="119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105" y="120"/>
                    </a:lnTo>
                    <a:lnTo>
                      <a:pt x="108" y="120"/>
                    </a:lnTo>
                    <a:lnTo>
                      <a:pt x="110" y="119"/>
                    </a:lnTo>
                    <a:lnTo>
                      <a:pt x="114" y="118"/>
                    </a:lnTo>
                    <a:lnTo>
                      <a:pt x="116" y="116"/>
                    </a:lnTo>
                    <a:lnTo>
                      <a:pt x="118" y="114"/>
                    </a:lnTo>
                    <a:lnTo>
                      <a:pt x="119" y="112"/>
                    </a:lnTo>
                    <a:lnTo>
                      <a:pt x="120" y="108"/>
                    </a:lnTo>
                    <a:lnTo>
                      <a:pt x="120" y="105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19" y="10"/>
                    </a:lnTo>
                    <a:lnTo>
                      <a:pt x="118" y="6"/>
                    </a:lnTo>
                    <a:lnTo>
                      <a:pt x="116" y="4"/>
                    </a:lnTo>
                    <a:lnTo>
                      <a:pt x="114" y="3"/>
                    </a:lnTo>
                    <a:lnTo>
                      <a:pt x="110" y="1"/>
                    </a:lnTo>
                    <a:lnTo>
                      <a:pt x="108" y="0"/>
                    </a:lnTo>
                    <a:lnTo>
                      <a:pt x="105" y="0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04">
                <a:extLst>
                  <a:ext uri="{FF2B5EF4-FFF2-40B4-BE49-F238E27FC236}">
                    <a16:creationId xmlns:a16="http://schemas.microsoft.com/office/drawing/2014/main" id="{AB859B84-A2AC-453F-9714-D3557C562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72688" y="1516063"/>
                <a:ext cx="38100" cy="38100"/>
              </a:xfrm>
              <a:custGeom>
                <a:avLst/>
                <a:gdLst>
                  <a:gd name="T0" fmla="*/ 90 w 120"/>
                  <a:gd name="T1" fmla="*/ 90 h 120"/>
                  <a:gd name="T2" fmla="*/ 30 w 120"/>
                  <a:gd name="T3" fmla="*/ 90 h 120"/>
                  <a:gd name="T4" fmla="*/ 30 w 120"/>
                  <a:gd name="T5" fmla="*/ 30 h 120"/>
                  <a:gd name="T6" fmla="*/ 90 w 120"/>
                  <a:gd name="T7" fmla="*/ 30 h 120"/>
                  <a:gd name="T8" fmla="*/ 90 w 120"/>
                  <a:gd name="T9" fmla="*/ 90 h 120"/>
                  <a:gd name="T10" fmla="*/ 105 w 120"/>
                  <a:gd name="T11" fmla="*/ 0 h 120"/>
                  <a:gd name="T12" fmla="*/ 15 w 120"/>
                  <a:gd name="T13" fmla="*/ 0 h 120"/>
                  <a:gd name="T14" fmla="*/ 12 w 120"/>
                  <a:gd name="T15" fmla="*/ 0 h 120"/>
                  <a:gd name="T16" fmla="*/ 9 w 120"/>
                  <a:gd name="T17" fmla="*/ 1 h 120"/>
                  <a:gd name="T18" fmla="*/ 7 w 120"/>
                  <a:gd name="T19" fmla="*/ 2 h 120"/>
                  <a:gd name="T20" fmla="*/ 5 w 120"/>
                  <a:gd name="T21" fmla="*/ 4 h 120"/>
                  <a:gd name="T22" fmla="*/ 2 w 120"/>
                  <a:gd name="T23" fmla="*/ 6 h 120"/>
                  <a:gd name="T24" fmla="*/ 1 w 120"/>
                  <a:gd name="T25" fmla="*/ 8 h 120"/>
                  <a:gd name="T26" fmla="*/ 0 w 120"/>
                  <a:gd name="T27" fmla="*/ 12 h 120"/>
                  <a:gd name="T28" fmla="*/ 0 w 120"/>
                  <a:gd name="T29" fmla="*/ 15 h 120"/>
                  <a:gd name="T30" fmla="*/ 0 w 120"/>
                  <a:gd name="T31" fmla="*/ 105 h 120"/>
                  <a:gd name="T32" fmla="*/ 0 w 120"/>
                  <a:gd name="T33" fmla="*/ 108 h 120"/>
                  <a:gd name="T34" fmla="*/ 1 w 120"/>
                  <a:gd name="T35" fmla="*/ 110 h 120"/>
                  <a:gd name="T36" fmla="*/ 2 w 120"/>
                  <a:gd name="T37" fmla="*/ 114 h 120"/>
                  <a:gd name="T38" fmla="*/ 5 w 120"/>
                  <a:gd name="T39" fmla="*/ 116 h 120"/>
                  <a:gd name="T40" fmla="*/ 7 w 120"/>
                  <a:gd name="T41" fmla="*/ 118 h 120"/>
                  <a:gd name="T42" fmla="*/ 9 w 120"/>
                  <a:gd name="T43" fmla="*/ 119 h 120"/>
                  <a:gd name="T44" fmla="*/ 12 w 120"/>
                  <a:gd name="T45" fmla="*/ 120 h 120"/>
                  <a:gd name="T46" fmla="*/ 15 w 120"/>
                  <a:gd name="T47" fmla="*/ 120 h 120"/>
                  <a:gd name="T48" fmla="*/ 105 w 120"/>
                  <a:gd name="T49" fmla="*/ 120 h 120"/>
                  <a:gd name="T50" fmla="*/ 109 w 120"/>
                  <a:gd name="T51" fmla="*/ 120 h 120"/>
                  <a:gd name="T52" fmla="*/ 111 w 120"/>
                  <a:gd name="T53" fmla="*/ 119 h 120"/>
                  <a:gd name="T54" fmla="*/ 114 w 120"/>
                  <a:gd name="T55" fmla="*/ 118 h 120"/>
                  <a:gd name="T56" fmla="*/ 116 w 120"/>
                  <a:gd name="T57" fmla="*/ 116 h 120"/>
                  <a:gd name="T58" fmla="*/ 117 w 120"/>
                  <a:gd name="T59" fmla="*/ 114 h 120"/>
                  <a:gd name="T60" fmla="*/ 119 w 120"/>
                  <a:gd name="T61" fmla="*/ 110 h 120"/>
                  <a:gd name="T62" fmla="*/ 120 w 120"/>
                  <a:gd name="T63" fmla="*/ 108 h 120"/>
                  <a:gd name="T64" fmla="*/ 120 w 120"/>
                  <a:gd name="T65" fmla="*/ 105 h 120"/>
                  <a:gd name="T66" fmla="*/ 120 w 120"/>
                  <a:gd name="T67" fmla="*/ 15 h 120"/>
                  <a:gd name="T68" fmla="*/ 120 w 120"/>
                  <a:gd name="T69" fmla="*/ 12 h 120"/>
                  <a:gd name="T70" fmla="*/ 119 w 120"/>
                  <a:gd name="T71" fmla="*/ 8 h 120"/>
                  <a:gd name="T72" fmla="*/ 117 w 120"/>
                  <a:gd name="T73" fmla="*/ 6 h 120"/>
                  <a:gd name="T74" fmla="*/ 116 w 120"/>
                  <a:gd name="T75" fmla="*/ 4 h 120"/>
                  <a:gd name="T76" fmla="*/ 114 w 120"/>
                  <a:gd name="T77" fmla="*/ 2 h 120"/>
                  <a:gd name="T78" fmla="*/ 111 w 120"/>
                  <a:gd name="T79" fmla="*/ 1 h 120"/>
                  <a:gd name="T80" fmla="*/ 109 w 120"/>
                  <a:gd name="T81" fmla="*/ 0 h 120"/>
                  <a:gd name="T82" fmla="*/ 105 w 120"/>
                  <a:gd name="T8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120">
                    <a:moveTo>
                      <a:pt x="90" y="90"/>
                    </a:moveTo>
                    <a:lnTo>
                      <a:pt x="30" y="90"/>
                    </a:lnTo>
                    <a:lnTo>
                      <a:pt x="30" y="30"/>
                    </a:lnTo>
                    <a:lnTo>
                      <a:pt x="90" y="30"/>
                    </a:lnTo>
                    <a:lnTo>
                      <a:pt x="90" y="90"/>
                    </a:lnTo>
                    <a:close/>
                    <a:moveTo>
                      <a:pt x="105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5"/>
                    </a:lnTo>
                    <a:lnTo>
                      <a:pt x="0" y="108"/>
                    </a:lnTo>
                    <a:lnTo>
                      <a:pt x="1" y="110"/>
                    </a:lnTo>
                    <a:lnTo>
                      <a:pt x="2" y="114"/>
                    </a:lnTo>
                    <a:lnTo>
                      <a:pt x="5" y="116"/>
                    </a:lnTo>
                    <a:lnTo>
                      <a:pt x="7" y="118"/>
                    </a:lnTo>
                    <a:lnTo>
                      <a:pt x="9" y="119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105" y="120"/>
                    </a:lnTo>
                    <a:lnTo>
                      <a:pt x="109" y="120"/>
                    </a:lnTo>
                    <a:lnTo>
                      <a:pt x="111" y="119"/>
                    </a:lnTo>
                    <a:lnTo>
                      <a:pt x="114" y="118"/>
                    </a:lnTo>
                    <a:lnTo>
                      <a:pt x="116" y="116"/>
                    </a:lnTo>
                    <a:lnTo>
                      <a:pt x="117" y="114"/>
                    </a:lnTo>
                    <a:lnTo>
                      <a:pt x="119" y="110"/>
                    </a:lnTo>
                    <a:lnTo>
                      <a:pt x="120" y="108"/>
                    </a:lnTo>
                    <a:lnTo>
                      <a:pt x="120" y="105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19" y="8"/>
                    </a:lnTo>
                    <a:lnTo>
                      <a:pt x="117" y="6"/>
                    </a:lnTo>
                    <a:lnTo>
                      <a:pt x="116" y="4"/>
                    </a:lnTo>
                    <a:lnTo>
                      <a:pt x="114" y="2"/>
                    </a:lnTo>
                    <a:lnTo>
                      <a:pt x="111" y="1"/>
                    </a:lnTo>
                    <a:lnTo>
                      <a:pt x="109" y="0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05">
                <a:extLst>
                  <a:ext uri="{FF2B5EF4-FFF2-40B4-BE49-F238E27FC236}">
                    <a16:creationId xmlns:a16="http://schemas.microsoft.com/office/drawing/2014/main" id="{51233D8E-C8BC-493B-B1A7-F944720237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58388" y="1516063"/>
                <a:ext cx="38100" cy="38100"/>
              </a:xfrm>
              <a:custGeom>
                <a:avLst/>
                <a:gdLst>
                  <a:gd name="T0" fmla="*/ 90 w 120"/>
                  <a:gd name="T1" fmla="*/ 90 h 120"/>
                  <a:gd name="T2" fmla="*/ 30 w 120"/>
                  <a:gd name="T3" fmla="*/ 90 h 120"/>
                  <a:gd name="T4" fmla="*/ 30 w 120"/>
                  <a:gd name="T5" fmla="*/ 30 h 120"/>
                  <a:gd name="T6" fmla="*/ 90 w 120"/>
                  <a:gd name="T7" fmla="*/ 30 h 120"/>
                  <a:gd name="T8" fmla="*/ 90 w 120"/>
                  <a:gd name="T9" fmla="*/ 90 h 120"/>
                  <a:gd name="T10" fmla="*/ 105 w 120"/>
                  <a:gd name="T11" fmla="*/ 0 h 120"/>
                  <a:gd name="T12" fmla="*/ 15 w 120"/>
                  <a:gd name="T13" fmla="*/ 0 h 120"/>
                  <a:gd name="T14" fmla="*/ 12 w 120"/>
                  <a:gd name="T15" fmla="*/ 0 h 120"/>
                  <a:gd name="T16" fmla="*/ 8 w 120"/>
                  <a:gd name="T17" fmla="*/ 1 h 120"/>
                  <a:gd name="T18" fmla="*/ 6 w 120"/>
                  <a:gd name="T19" fmla="*/ 2 h 120"/>
                  <a:gd name="T20" fmla="*/ 4 w 120"/>
                  <a:gd name="T21" fmla="*/ 4 h 120"/>
                  <a:gd name="T22" fmla="*/ 2 w 120"/>
                  <a:gd name="T23" fmla="*/ 6 h 120"/>
                  <a:gd name="T24" fmla="*/ 1 w 120"/>
                  <a:gd name="T25" fmla="*/ 8 h 120"/>
                  <a:gd name="T26" fmla="*/ 0 w 120"/>
                  <a:gd name="T27" fmla="*/ 12 h 120"/>
                  <a:gd name="T28" fmla="*/ 0 w 120"/>
                  <a:gd name="T29" fmla="*/ 15 h 120"/>
                  <a:gd name="T30" fmla="*/ 0 w 120"/>
                  <a:gd name="T31" fmla="*/ 105 h 120"/>
                  <a:gd name="T32" fmla="*/ 0 w 120"/>
                  <a:gd name="T33" fmla="*/ 108 h 120"/>
                  <a:gd name="T34" fmla="*/ 1 w 120"/>
                  <a:gd name="T35" fmla="*/ 110 h 120"/>
                  <a:gd name="T36" fmla="*/ 2 w 120"/>
                  <a:gd name="T37" fmla="*/ 114 h 120"/>
                  <a:gd name="T38" fmla="*/ 4 w 120"/>
                  <a:gd name="T39" fmla="*/ 116 h 120"/>
                  <a:gd name="T40" fmla="*/ 6 w 120"/>
                  <a:gd name="T41" fmla="*/ 118 h 120"/>
                  <a:gd name="T42" fmla="*/ 8 w 120"/>
                  <a:gd name="T43" fmla="*/ 119 h 120"/>
                  <a:gd name="T44" fmla="*/ 12 w 120"/>
                  <a:gd name="T45" fmla="*/ 120 h 120"/>
                  <a:gd name="T46" fmla="*/ 15 w 120"/>
                  <a:gd name="T47" fmla="*/ 120 h 120"/>
                  <a:gd name="T48" fmla="*/ 105 w 120"/>
                  <a:gd name="T49" fmla="*/ 120 h 120"/>
                  <a:gd name="T50" fmla="*/ 108 w 120"/>
                  <a:gd name="T51" fmla="*/ 120 h 120"/>
                  <a:gd name="T52" fmla="*/ 110 w 120"/>
                  <a:gd name="T53" fmla="*/ 119 h 120"/>
                  <a:gd name="T54" fmla="*/ 114 w 120"/>
                  <a:gd name="T55" fmla="*/ 118 h 120"/>
                  <a:gd name="T56" fmla="*/ 116 w 120"/>
                  <a:gd name="T57" fmla="*/ 116 h 120"/>
                  <a:gd name="T58" fmla="*/ 118 w 120"/>
                  <a:gd name="T59" fmla="*/ 114 h 120"/>
                  <a:gd name="T60" fmla="*/ 119 w 120"/>
                  <a:gd name="T61" fmla="*/ 110 h 120"/>
                  <a:gd name="T62" fmla="*/ 120 w 120"/>
                  <a:gd name="T63" fmla="*/ 108 h 120"/>
                  <a:gd name="T64" fmla="*/ 120 w 120"/>
                  <a:gd name="T65" fmla="*/ 105 h 120"/>
                  <a:gd name="T66" fmla="*/ 120 w 120"/>
                  <a:gd name="T67" fmla="*/ 15 h 120"/>
                  <a:gd name="T68" fmla="*/ 120 w 120"/>
                  <a:gd name="T69" fmla="*/ 12 h 120"/>
                  <a:gd name="T70" fmla="*/ 119 w 120"/>
                  <a:gd name="T71" fmla="*/ 8 h 120"/>
                  <a:gd name="T72" fmla="*/ 118 w 120"/>
                  <a:gd name="T73" fmla="*/ 6 h 120"/>
                  <a:gd name="T74" fmla="*/ 116 w 120"/>
                  <a:gd name="T75" fmla="*/ 4 h 120"/>
                  <a:gd name="T76" fmla="*/ 114 w 120"/>
                  <a:gd name="T77" fmla="*/ 2 h 120"/>
                  <a:gd name="T78" fmla="*/ 110 w 120"/>
                  <a:gd name="T79" fmla="*/ 1 h 120"/>
                  <a:gd name="T80" fmla="*/ 108 w 120"/>
                  <a:gd name="T81" fmla="*/ 0 h 120"/>
                  <a:gd name="T82" fmla="*/ 105 w 120"/>
                  <a:gd name="T8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120">
                    <a:moveTo>
                      <a:pt x="90" y="90"/>
                    </a:moveTo>
                    <a:lnTo>
                      <a:pt x="30" y="90"/>
                    </a:lnTo>
                    <a:lnTo>
                      <a:pt x="30" y="30"/>
                    </a:lnTo>
                    <a:lnTo>
                      <a:pt x="90" y="30"/>
                    </a:lnTo>
                    <a:lnTo>
                      <a:pt x="90" y="90"/>
                    </a:lnTo>
                    <a:close/>
                    <a:moveTo>
                      <a:pt x="105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5"/>
                    </a:lnTo>
                    <a:lnTo>
                      <a:pt x="0" y="108"/>
                    </a:lnTo>
                    <a:lnTo>
                      <a:pt x="1" y="110"/>
                    </a:lnTo>
                    <a:lnTo>
                      <a:pt x="2" y="114"/>
                    </a:lnTo>
                    <a:lnTo>
                      <a:pt x="4" y="116"/>
                    </a:lnTo>
                    <a:lnTo>
                      <a:pt x="6" y="118"/>
                    </a:lnTo>
                    <a:lnTo>
                      <a:pt x="8" y="119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105" y="120"/>
                    </a:lnTo>
                    <a:lnTo>
                      <a:pt x="108" y="120"/>
                    </a:lnTo>
                    <a:lnTo>
                      <a:pt x="110" y="119"/>
                    </a:lnTo>
                    <a:lnTo>
                      <a:pt x="114" y="118"/>
                    </a:lnTo>
                    <a:lnTo>
                      <a:pt x="116" y="116"/>
                    </a:lnTo>
                    <a:lnTo>
                      <a:pt x="118" y="114"/>
                    </a:lnTo>
                    <a:lnTo>
                      <a:pt x="119" y="110"/>
                    </a:lnTo>
                    <a:lnTo>
                      <a:pt x="120" y="108"/>
                    </a:lnTo>
                    <a:lnTo>
                      <a:pt x="120" y="105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19" y="8"/>
                    </a:lnTo>
                    <a:lnTo>
                      <a:pt x="118" y="6"/>
                    </a:lnTo>
                    <a:lnTo>
                      <a:pt x="116" y="4"/>
                    </a:lnTo>
                    <a:lnTo>
                      <a:pt x="114" y="2"/>
                    </a:lnTo>
                    <a:lnTo>
                      <a:pt x="110" y="1"/>
                    </a:lnTo>
                    <a:lnTo>
                      <a:pt x="108" y="0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06">
                <a:extLst>
                  <a:ext uri="{FF2B5EF4-FFF2-40B4-BE49-F238E27FC236}">
                    <a16:creationId xmlns:a16="http://schemas.microsoft.com/office/drawing/2014/main" id="{BA6D123C-467E-4846-93CB-A20068CB73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72688" y="1468438"/>
                <a:ext cx="38100" cy="38100"/>
              </a:xfrm>
              <a:custGeom>
                <a:avLst/>
                <a:gdLst>
                  <a:gd name="T0" fmla="*/ 90 w 120"/>
                  <a:gd name="T1" fmla="*/ 91 h 121"/>
                  <a:gd name="T2" fmla="*/ 30 w 120"/>
                  <a:gd name="T3" fmla="*/ 91 h 121"/>
                  <a:gd name="T4" fmla="*/ 30 w 120"/>
                  <a:gd name="T5" fmla="*/ 30 h 121"/>
                  <a:gd name="T6" fmla="*/ 90 w 120"/>
                  <a:gd name="T7" fmla="*/ 30 h 121"/>
                  <a:gd name="T8" fmla="*/ 90 w 120"/>
                  <a:gd name="T9" fmla="*/ 91 h 121"/>
                  <a:gd name="T10" fmla="*/ 105 w 120"/>
                  <a:gd name="T11" fmla="*/ 0 h 121"/>
                  <a:gd name="T12" fmla="*/ 15 w 120"/>
                  <a:gd name="T13" fmla="*/ 0 h 121"/>
                  <a:gd name="T14" fmla="*/ 12 w 120"/>
                  <a:gd name="T15" fmla="*/ 1 h 121"/>
                  <a:gd name="T16" fmla="*/ 9 w 120"/>
                  <a:gd name="T17" fmla="*/ 2 h 121"/>
                  <a:gd name="T18" fmla="*/ 7 w 120"/>
                  <a:gd name="T19" fmla="*/ 3 h 121"/>
                  <a:gd name="T20" fmla="*/ 5 w 120"/>
                  <a:gd name="T21" fmla="*/ 5 h 121"/>
                  <a:gd name="T22" fmla="*/ 2 w 120"/>
                  <a:gd name="T23" fmla="*/ 7 h 121"/>
                  <a:gd name="T24" fmla="*/ 1 w 120"/>
                  <a:gd name="T25" fmla="*/ 9 h 121"/>
                  <a:gd name="T26" fmla="*/ 0 w 120"/>
                  <a:gd name="T27" fmla="*/ 12 h 121"/>
                  <a:gd name="T28" fmla="*/ 0 w 120"/>
                  <a:gd name="T29" fmla="*/ 15 h 121"/>
                  <a:gd name="T30" fmla="*/ 0 w 120"/>
                  <a:gd name="T31" fmla="*/ 106 h 121"/>
                  <a:gd name="T32" fmla="*/ 0 w 120"/>
                  <a:gd name="T33" fmla="*/ 108 h 121"/>
                  <a:gd name="T34" fmla="*/ 1 w 120"/>
                  <a:gd name="T35" fmla="*/ 111 h 121"/>
                  <a:gd name="T36" fmla="*/ 2 w 120"/>
                  <a:gd name="T37" fmla="*/ 113 h 121"/>
                  <a:gd name="T38" fmla="*/ 5 w 120"/>
                  <a:gd name="T39" fmla="*/ 116 h 121"/>
                  <a:gd name="T40" fmla="*/ 7 w 120"/>
                  <a:gd name="T41" fmla="*/ 118 h 121"/>
                  <a:gd name="T42" fmla="*/ 9 w 120"/>
                  <a:gd name="T43" fmla="*/ 120 h 121"/>
                  <a:gd name="T44" fmla="*/ 12 w 120"/>
                  <a:gd name="T45" fmla="*/ 120 h 121"/>
                  <a:gd name="T46" fmla="*/ 15 w 120"/>
                  <a:gd name="T47" fmla="*/ 121 h 121"/>
                  <a:gd name="T48" fmla="*/ 105 w 120"/>
                  <a:gd name="T49" fmla="*/ 121 h 121"/>
                  <a:gd name="T50" fmla="*/ 109 w 120"/>
                  <a:gd name="T51" fmla="*/ 120 h 121"/>
                  <a:gd name="T52" fmla="*/ 111 w 120"/>
                  <a:gd name="T53" fmla="*/ 120 h 121"/>
                  <a:gd name="T54" fmla="*/ 114 w 120"/>
                  <a:gd name="T55" fmla="*/ 118 h 121"/>
                  <a:gd name="T56" fmla="*/ 116 w 120"/>
                  <a:gd name="T57" fmla="*/ 116 h 121"/>
                  <a:gd name="T58" fmla="*/ 117 w 120"/>
                  <a:gd name="T59" fmla="*/ 113 h 121"/>
                  <a:gd name="T60" fmla="*/ 119 w 120"/>
                  <a:gd name="T61" fmla="*/ 111 h 121"/>
                  <a:gd name="T62" fmla="*/ 120 w 120"/>
                  <a:gd name="T63" fmla="*/ 108 h 121"/>
                  <a:gd name="T64" fmla="*/ 120 w 120"/>
                  <a:gd name="T65" fmla="*/ 106 h 121"/>
                  <a:gd name="T66" fmla="*/ 120 w 120"/>
                  <a:gd name="T67" fmla="*/ 15 h 121"/>
                  <a:gd name="T68" fmla="*/ 120 w 120"/>
                  <a:gd name="T69" fmla="*/ 12 h 121"/>
                  <a:gd name="T70" fmla="*/ 119 w 120"/>
                  <a:gd name="T71" fmla="*/ 9 h 121"/>
                  <a:gd name="T72" fmla="*/ 117 w 120"/>
                  <a:gd name="T73" fmla="*/ 7 h 121"/>
                  <a:gd name="T74" fmla="*/ 116 w 120"/>
                  <a:gd name="T75" fmla="*/ 5 h 121"/>
                  <a:gd name="T76" fmla="*/ 114 w 120"/>
                  <a:gd name="T77" fmla="*/ 3 h 121"/>
                  <a:gd name="T78" fmla="*/ 111 w 120"/>
                  <a:gd name="T79" fmla="*/ 2 h 121"/>
                  <a:gd name="T80" fmla="*/ 109 w 120"/>
                  <a:gd name="T81" fmla="*/ 1 h 121"/>
                  <a:gd name="T82" fmla="*/ 105 w 120"/>
                  <a:gd name="T8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121">
                    <a:moveTo>
                      <a:pt x="90" y="91"/>
                    </a:moveTo>
                    <a:lnTo>
                      <a:pt x="30" y="91"/>
                    </a:lnTo>
                    <a:lnTo>
                      <a:pt x="30" y="30"/>
                    </a:lnTo>
                    <a:lnTo>
                      <a:pt x="90" y="30"/>
                    </a:lnTo>
                    <a:lnTo>
                      <a:pt x="90" y="91"/>
                    </a:lnTo>
                    <a:close/>
                    <a:moveTo>
                      <a:pt x="105" y="0"/>
                    </a:move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1" y="111"/>
                    </a:lnTo>
                    <a:lnTo>
                      <a:pt x="2" y="113"/>
                    </a:lnTo>
                    <a:lnTo>
                      <a:pt x="5" y="116"/>
                    </a:lnTo>
                    <a:lnTo>
                      <a:pt x="7" y="118"/>
                    </a:lnTo>
                    <a:lnTo>
                      <a:pt x="9" y="120"/>
                    </a:lnTo>
                    <a:lnTo>
                      <a:pt x="12" y="120"/>
                    </a:lnTo>
                    <a:lnTo>
                      <a:pt x="15" y="121"/>
                    </a:lnTo>
                    <a:lnTo>
                      <a:pt x="105" y="121"/>
                    </a:lnTo>
                    <a:lnTo>
                      <a:pt x="109" y="120"/>
                    </a:lnTo>
                    <a:lnTo>
                      <a:pt x="111" y="120"/>
                    </a:lnTo>
                    <a:lnTo>
                      <a:pt x="114" y="118"/>
                    </a:lnTo>
                    <a:lnTo>
                      <a:pt x="116" y="116"/>
                    </a:lnTo>
                    <a:lnTo>
                      <a:pt x="117" y="113"/>
                    </a:lnTo>
                    <a:lnTo>
                      <a:pt x="119" y="111"/>
                    </a:lnTo>
                    <a:lnTo>
                      <a:pt x="120" y="108"/>
                    </a:lnTo>
                    <a:lnTo>
                      <a:pt x="120" y="106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19" y="9"/>
                    </a:lnTo>
                    <a:lnTo>
                      <a:pt x="117" y="7"/>
                    </a:lnTo>
                    <a:lnTo>
                      <a:pt x="116" y="5"/>
                    </a:lnTo>
                    <a:lnTo>
                      <a:pt x="114" y="3"/>
                    </a:lnTo>
                    <a:lnTo>
                      <a:pt x="111" y="2"/>
                    </a:lnTo>
                    <a:lnTo>
                      <a:pt x="109" y="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07">
                <a:extLst>
                  <a:ext uri="{FF2B5EF4-FFF2-40B4-BE49-F238E27FC236}">
                    <a16:creationId xmlns:a16="http://schemas.microsoft.com/office/drawing/2014/main" id="{1DA98105-58ED-4A5B-9A07-806FA84F9F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58388" y="1468438"/>
                <a:ext cx="38100" cy="38100"/>
              </a:xfrm>
              <a:custGeom>
                <a:avLst/>
                <a:gdLst>
                  <a:gd name="T0" fmla="*/ 90 w 120"/>
                  <a:gd name="T1" fmla="*/ 91 h 121"/>
                  <a:gd name="T2" fmla="*/ 30 w 120"/>
                  <a:gd name="T3" fmla="*/ 91 h 121"/>
                  <a:gd name="T4" fmla="*/ 30 w 120"/>
                  <a:gd name="T5" fmla="*/ 30 h 121"/>
                  <a:gd name="T6" fmla="*/ 90 w 120"/>
                  <a:gd name="T7" fmla="*/ 30 h 121"/>
                  <a:gd name="T8" fmla="*/ 90 w 120"/>
                  <a:gd name="T9" fmla="*/ 91 h 121"/>
                  <a:gd name="T10" fmla="*/ 105 w 120"/>
                  <a:gd name="T11" fmla="*/ 0 h 121"/>
                  <a:gd name="T12" fmla="*/ 15 w 120"/>
                  <a:gd name="T13" fmla="*/ 0 h 121"/>
                  <a:gd name="T14" fmla="*/ 12 w 120"/>
                  <a:gd name="T15" fmla="*/ 1 h 121"/>
                  <a:gd name="T16" fmla="*/ 8 w 120"/>
                  <a:gd name="T17" fmla="*/ 2 h 121"/>
                  <a:gd name="T18" fmla="*/ 6 w 120"/>
                  <a:gd name="T19" fmla="*/ 3 h 121"/>
                  <a:gd name="T20" fmla="*/ 4 w 120"/>
                  <a:gd name="T21" fmla="*/ 5 h 121"/>
                  <a:gd name="T22" fmla="*/ 2 w 120"/>
                  <a:gd name="T23" fmla="*/ 7 h 121"/>
                  <a:gd name="T24" fmla="*/ 1 w 120"/>
                  <a:gd name="T25" fmla="*/ 9 h 121"/>
                  <a:gd name="T26" fmla="*/ 0 w 120"/>
                  <a:gd name="T27" fmla="*/ 12 h 121"/>
                  <a:gd name="T28" fmla="*/ 0 w 120"/>
                  <a:gd name="T29" fmla="*/ 15 h 121"/>
                  <a:gd name="T30" fmla="*/ 0 w 120"/>
                  <a:gd name="T31" fmla="*/ 106 h 121"/>
                  <a:gd name="T32" fmla="*/ 0 w 120"/>
                  <a:gd name="T33" fmla="*/ 108 h 121"/>
                  <a:gd name="T34" fmla="*/ 1 w 120"/>
                  <a:gd name="T35" fmla="*/ 111 h 121"/>
                  <a:gd name="T36" fmla="*/ 2 w 120"/>
                  <a:gd name="T37" fmla="*/ 113 h 121"/>
                  <a:gd name="T38" fmla="*/ 4 w 120"/>
                  <a:gd name="T39" fmla="*/ 116 h 121"/>
                  <a:gd name="T40" fmla="*/ 6 w 120"/>
                  <a:gd name="T41" fmla="*/ 118 h 121"/>
                  <a:gd name="T42" fmla="*/ 8 w 120"/>
                  <a:gd name="T43" fmla="*/ 120 h 121"/>
                  <a:gd name="T44" fmla="*/ 12 w 120"/>
                  <a:gd name="T45" fmla="*/ 120 h 121"/>
                  <a:gd name="T46" fmla="*/ 15 w 120"/>
                  <a:gd name="T47" fmla="*/ 121 h 121"/>
                  <a:gd name="T48" fmla="*/ 105 w 120"/>
                  <a:gd name="T49" fmla="*/ 121 h 121"/>
                  <a:gd name="T50" fmla="*/ 108 w 120"/>
                  <a:gd name="T51" fmla="*/ 120 h 121"/>
                  <a:gd name="T52" fmla="*/ 110 w 120"/>
                  <a:gd name="T53" fmla="*/ 120 h 121"/>
                  <a:gd name="T54" fmla="*/ 114 w 120"/>
                  <a:gd name="T55" fmla="*/ 118 h 121"/>
                  <a:gd name="T56" fmla="*/ 116 w 120"/>
                  <a:gd name="T57" fmla="*/ 116 h 121"/>
                  <a:gd name="T58" fmla="*/ 118 w 120"/>
                  <a:gd name="T59" fmla="*/ 113 h 121"/>
                  <a:gd name="T60" fmla="*/ 119 w 120"/>
                  <a:gd name="T61" fmla="*/ 111 h 121"/>
                  <a:gd name="T62" fmla="*/ 120 w 120"/>
                  <a:gd name="T63" fmla="*/ 108 h 121"/>
                  <a:gd name="T64" fmla="*/ 120 w 120"/>
                  <a:gd name="T65" fmla="*/ 106 h 121"/>
                  <a:gd name="T66" fmla="*/ 120 w 120"/>
                  <a:gd name="T67" fmla="*/ 15 h 121"/>
                  <a:gd name="T68" fmla="*/ 120 w 120"/>
                  <a:gd name="T69" fmla="*/ 12 h 121"/>
                  <a:gd name="T70" fmla="*/ 119 w 120"/>
                  <a:gd name="T71" fmla="*/ 9 h 121"/>
                  <a:gd name="T72" fmla="*/ 118 w 120"/>
                  <a:gd name="T73" fmla="*/ 7 h 121"/>
                  <a:gd name="T74" fmla="*/ 116 w 120"/>
                  <a:gd name="T75" fmla="*/ 5 h 121"/>
                  <a:gd name="T76" fmla="*/ 114 w 120"/>
                  <a:gd name="T77" fmla="*/ 3 h 121"/>
                  <a:gd name="T78" fmla="*/ 110 w 120"/>
                  <a:gd name="T79" fmla="*/ 2 h 121"/>
                  <a:gd name="T80" fmla="*/ 108 w 120"/>
                  <a:gd name="T81" fmla="*/ 1 h 121"/>
                  <a:gd name="T82" fmla="*/ 105 w 120"/>
                  <a:gd name="T8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121">
                    <a:moveTo>
                      <a:pt x="90" y="91"/>
                    </a:moveTo>
                    <a:lnTo>
                      <a:pt x="30" y="91"/>
                    </a:lnTo>
                    <a:lnTo>
                      <a:pt x="30" y="30"/>
                    </a:lnTo>
                    <a:lnTo>
                      <a:pt x="90" y="30"/>
                    </a:lnTo>
                    <a:lnTo>
                      <a:pt x="90" y="91"/>
                    </a:lnTo>
                    <a:close/>
                    <a:moveTo>
                      <a:pt x="105" y="0"/>
                    </a:moveTo>
                    <a:lnTo>
                      <a:pt x="15" y="0"/>
                    </a:lnTo>
                    <a:lnTo>
                      <a:pt x="12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1" y="111"/>
                    </a:lnTo>
                    <a:lnTo>
                      <a:pt x="2" y="113"/>
                    </a:lnTo>
                    <a:lnTo>
                      <a:pt x="4" y="116"/>
                    </a:lnTo>
                    <a:lnTo>
                      <a:pt x="6" y="118"/>
                    </a:lnTo>
                    <a:lnTo>
                      <a:pt x="8" y="120"/>
                    </a:lnTo>
                    <a:lnTo>
                      <a:pt x="12" y="120"/>
                    </a:lnTo>
                    <a:lnTo>
                      <a:pt x="15" y="121"/>
                    </a:lnTo>
                    <a:lnTo>
                      <a:pt x="105" y="121"/>
                    </a:lnTo>
                    <a:lnTo>
                      <a:pt x="108" y="120"/>
                    </a:lnTo>
                    <a:lnTo>
                      <a:pt x="110" y="120"/>
                    </a:lnTo>
                    <a:lnTo>
                      <a:pt x="114" y="118"/>
                    </a:lnTo>
                    <a:lnTo>
                      <a:pt x="116" y="116"/>
                    </a:lnTo>
                    <a:lnTo>
                      <a:pt x="118" y="113"/>
                    </a:lnTo>
                    <a:lnTo>
                      <a:pt x="119" y="111"/>
                    </a:lnTo>
                    <a:lnTo>
                      <a:pt x="120" y="108"/>
                    </a:lnTo>
                    <a:lnTo>
                      <a:pt x="120" y="106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19" y="9"/>
                    </a:lnTo>
                    <a:lnTo>
                      <a:pt x="118" y="7"/>
                    </a:lnTo>
                    <a:lnTo>
                      <a:pt x="116" y="5"/>
                    </a:lnTo>
                    <a:lnTo>
                      <a:pt x="114" y="3"/>
                    </a:lnTo>
                    <a:lnTo>
                      <a:pt x="110" y="2"/>
                    </a:lnTo>
                    <a:lnTo>
                      <a:pt x="108" y="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08">
                <a:extLst>
                  <a:ext uri="{FF2B5EF4-FFF2-40B4-BE49-F238E27FC236}">
                    <a16:creationId xmlns:a16="http://schemas.microsoft.com/office/drawing/2014/main" id="{F5970FC9-0A12-4743-8149-04E370B110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72688" y="1420813"/>
                <a:ext cx="38100" cy="38100"/>
              </a:xfrm>
              <a:custGeom>
                <a:avLst/>
                <a:gdLst>
                  <a:gd name="T0" fmla="*/ 90 w 120"/>
                  <a:gd name="T1" fmla="*/ 90 h 120"/>
                  <a:gd name="T2" fmla="*/ 30 w 120"/>
                  <a:gd name="T3" fmla="*/ 90 h 120"/>
                  <a:gd name="T4" fmla="*/ 30 w 120"/>
                  <a:gd name="T5" fmla="*/ 30 h 120"/>
                  <a:gd name="T6" fmla="*/ 90 w 120"/>
                  <a:gd name="T7" fmla="*/ 30 h 120"/>
                  <a:gd name="T8" fmla="*/ 90 w 120"/>
                  <a:gd name="T9" fmla="*/ 90 h 120"/>
                  <a:gd name="T10" fmla="*/ 105 w 120"/>
                  <a:gd name="T11" fmla="*/ 0 h 120"/>
                  <a:gd name="T12" fmla="*/ 15 w 120"/>
                  <a:gd name="T13" fmla="*/ 0 h 120"/>
                  <a:gd name="T14" fmla="*/ 12 w 120"/>
                  <a:gd name="T15" fmla="*/ 0 h 120"/>
                  <a:gd name="T16" fmla="*/ 9 w 120"/>
                  <a:gd name="T17" fmla="*/ 1 h 120"/>
                  <a:gd name="T18" fmla="*/ 7 w 120"/>
                  <a:gd name="T19" fmla="*/ 2 h 120"/>
                  <a:gd name="T20" fmla="*/ 5 w 120"/>
                  <a:gd name="T21" fmla="*/ 5 h 120"/>
                  <a:gd name="T22" fmla="*/ 2 w 120"/>
                  <a:gd name="T23" fmla="*/ 7 h 120"/>
                  <a:gd name="T24" fmla="*/ 1 w 120"/>
                  <a:gd name="T25" fmla="*/ 10 h 120"/>
                  <a:gd name="T26" fmla="*/ 0 w 120"/>
                  <a:gd name="T27" fmla="*/ 12 h 120"/>
                  <a:gd name="T28" fmla="*/ 0 w 120"/>
                  <a:gd name="T29" fmla="*/ 15 h 120"/>
                  <a:gd name="T30" fmla="*/ 0 w 120"/>
                  <a:gd name="T31" fmla="*/ 105 h 120"/>
                  <a:gd name="T32" fmla="*/ 0 w 120"/>
                  <a:gd name="T33" fmla="*/ 109 h 120"/>
                  <a:gd name="T34" fmla="*/ 1 w 120"/>
                  <a:gd name="T35" fmla="*/ 112 h 120"/>
                  <a:gd name="T36" fmla="*/ 2 w 120"/>
                  <a:gd name="T37" fmla="*/ 114 h 120"/>
                  <a:gd name="T38" fmla="*/ 5 w 120"/>
                  <a:gd name="T39" fmla="*/ 116 h 120"/>
                  <a:gd name="T40" fmla="*/ 7 w 120"/>
                  <a:gd name="T41" fmla="*/ 118 h 120"/>
                  <a:gd name="T42" fmla="*/ 9 w 120"/>
                  <a:gd name="T43" fmla="*/ 119 h 120"/>
                  <a:gd name="T44" fmla="*/ 12 w 120"/>
                  <a:gd name="T45" fmla="*/ 120 h 120"/>
                  <a:gd name="T46" fmla="*/ 15 w 120"/>
                  <a:gd name="T47" fmla="*/ 120 h 120"/>
                  <a:gd name="T48" fmla="*/ 105 w 120"/>
                  <a:gd name="T49" fmla="*/ 120 h 120"/>
                  <a:gd name="T50" fmla="*/ 109 w 120"/>
                  <a:gd name="T51" fmla="*/ 120 h 120"/>
                  <a:gd name="T52" fmla="*/ 111 w 120"/>
                  <a:gd name="T53" fmla="*/ 119 h 120"/>
                  <a:gd name="T54" fmla="*/ 114 w 120"/>
                  <a:gd name="T55" fmla="*/ 118 h 120"/>
                  <a:gd name="T56" fmla="*/ 116 w 120"/>
                  <a:gd name="T57" fmla="*/ 116 h 120"/>
                  <a:gd name="T58" fmla="*/ 117 w 120"/>
                  <a:gd name="T59" fmla="*/ 114 h 120"/>
                  <a:gd name="T60" fmla="*/ 119 w 120"/>
                  <a:gd name="T61" fmla="*/ 112 h 120"/>
                  <a:gd name="T62" fmla="*/ 120 w 120"/>
                  <a:gd name="T63" fmla="*/ 109 h 120"/>
                  <a:gd name="T64" fmla="*/ 120 w 120"/>
                  <a:gd name="T65" fmla="*/ 105 h 120"/>
                  <a:gd name="T66" fmla="*/ 120 w 120"/>
                  <a:gd name="T67" fmla="*/ 15 h 120"/>
                  <a:gd name="T68" fmla="*/ 120 w 120"/>
                  <a:gd name="T69" fmla="*/ 12 h 120"/>
                  <a:gd name="T70" fmla="*/ 119 w 120"/>
                  <a:gd name="T71" fmla="*/ 10 h 120"/>
                  <a:gd name="T72" fmla="*/ 117 w 120"/>
                  <a:gd name="T73" fmla="*/ 7 h 120"/>
                  <a:gd name="T74" fmla="*/ 116 w 120"/>
                  <a:gd name="T75" fmla="*/ 5 h 120"/>
                  <a:gd name="T76" fmla="*/ 114 w 120"/>
                  <a:gd name="T77" fmla="*/ 2 h 120"/>
                  <a:gd name="T78" fmla="*/ 111 w 120"/>
                  <a:gd name="T79" fmla="*/ 1 h 120"/>
                  <a:gd name="T80" fmla="*/ 109 w 120"/>
                  <a:gd name="T81" fmla="*/ 0 h 120"/>
                  <a:gd name="T82" fmla="*/ 105 w 120"/>
                  <a:gd name="T8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120">
                    <a:moveTo>
                      <a:pt x="90" y="90"/>
                    </a:moveTo>
                    <a:lnTo>
                      <a:pt x="30" y="90"/>
                    </a:lnTo>
                    <a:lnTo>
                      <a:pt x="30" y="30"/>
                    </a:lnTo>
                    <a:lnTo>
                      <a:pt x="90" y="30"/>
                    </a:lnTo>
                    <a:lnTo>
                      <a:pt x="90" y="90"/>
                    </a:lnTo>
                    <a:close/>
                    <a:moveTo>
                      <a:pt x="105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5"/>
                    </a:lnTo>
                    <a:lnTo>
                      <a:pt x="0" y="109"/>
                    </a:lnTo>
                    <a:lnTo>
                      <a:pt x="1" y="112"/>
                    </a:lnTo>
                    <a:lnTo>
                      <a:pt x="2" y="114"/>
                    </a:lnTo>
                    <a:lnTo>
                      <a:pt x="5" y="116"/>
                    </a:lnTo>
                    <a:lnTo>
                      <a:pt x="7" y="118"/>
                    </a:lnTo>
                    <a:lnTo>
                      <a:pt x="9" y="119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105" y="120"/>
                    </a:lnTo>
                    <a:lnTo>
                      <a:pt x="109" y="120"/>
                    </a:lnTo>
                    <a:lnTo>
                      <a:pt x="111" y="119"/>
                    </a:lnTo>
                    <a:lnTo>
                      <a:pt x="114" y="118"/>
                    </a:lnTo>
                    <a:lnTo>
                      <a:pt x="116" y="116"/>
                    </a:lnTo>
                    <a:lnTo>
                      <a:pt x="117" y="114"/>
                    </a:lnTo>
                    <a:lnTo>
                      <a:pt x="119" y="112"/>
                    </a:lnTo>
                    <a:lnTo>
                      <a:pt x="120" y="109"/>
                    </a:lnTo>
                    <a:lnTo>
                      <a:pt x="120" y="105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19" y="10"/>
                    </a:lnTo>
                    <a:lnTo>
                      <a:pt x="117" y="7"/>
                    </a:lnTo>
                    <a:lnTo>
                      <a:pt x="116" y="5"/>
                    </a:lnTo>
                    <a:lnTo>
                      <a:pt x="114" y="2"/>
                    </a:lnTo>
                    <a:lnTo>
                      <a:pt x="111" y="1"/>
                    </a:lnTo>
                    <a:lnTo>
                      <a:pt x="109" y="0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09">
                <a:extLst>
                  <a:ext uri="{FF2B5EF4-FFF2-40B4-BE49-F238E27FC236}">
                    <a16:creationId xmlns:a16="http://schemas.microsoft.com/office/drawing/2014/main" id="{1C81BF23-A228-49E3-BAC6-01A28CAE14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58388" y="1420813"/>
                <a:ext cx="38100" cy="38100"/>
              </a:xfrm>
              <a:custGeom>
                <a:avLst/>
                <a:gdLst>
                  <a:gd name="T0" fmla="*/ 90 w 120"/>
                  <a:gd name="T1" fmla="*/ 90 h 120"/>
                  <a:gd name="T2" fmla="*/ 30 w 120"/>
                  <a:gd name="T3" fmla="*/ 90 h 120"/>
                  <a:gd name="T4" fmla="*/ 30 w 120"/>
                  <a:gd name="T5" fmla="*/ 30 h 120"/>
                  <a:gd name="T6" fmla="*/ 90 w 120"/>
                  <a:gd name="T7" fmla="*/ 30 h 120"/>
                  <a:gd name="T8" fmla="*/ 90 w 120"/>
                  <a:gd name="T9" fmla="*/ 90 h 120"/>
                  <a:gd name="T10" fmla="*/ 105 w 120"/>
                  <a:gd name="T11" fmla="*/ 0 h 120"/>
                  <a:gd name="T12" fmla="*/ 15 w 120"/>
                  <a:gd name="T13" fmla="*/ 0 h 120"/>
                  <a:gd name="T14" fmla="*/ 12 w 120"/>
                  <a:gd name="T15" fmla="*/ 0 h 120"/>
                  <a:gd name="T16" fmla="*/ 8 w 120"/>
                  <a:gd name="T17" fmla="*/ 1 h 120"/>
                  <a:gd name="T18" fmla="*/ 6 w 120"/>
                  <a:gd name="T19" fmla="*/ 2 h 120"/>
                  <a:gd name="T20" fmla="*/ 4 w 120"/>
                  <a:gd name="T21" fmla="*/ 5 h 120"/>
                  <a:gd name="T22" fmla="*/ 2 w 120"/>
                  <a:gd name="T23" fmla="*/ 7 h 120"/>
                  <a:gd name="T24" fmla="*/ 1 w 120"/>
                  <a:gd name="T25" fmla="*/ 10 h 120"/>
                  <a:gd name="T26" fmla="*/ 0 w 120"/>
                  <a:gd name="T27" fmla="*/ 12 h 120"/>
                  <a:gd name="T28" fmla="*/ 0 w 120"/>
                  <a:gd name="T29" fmla="*/ 15 h 120"/>
                  <a:gd name="T30" fmla="*/ 0 w 120"/>
                  <a:gd name="T31" fmla="*/ 105 h 120"/>
                  <a:gd name="T32" fmla="*/ 0 w 120"/>
                  <a:gd name="T33" fmla="*/ 109 h 120"/>
                  <a:gd name="T34" fmla="*/ 1 w 120"/>
                  <a:gd name="T35" fmla="*/ 112 h 120"/>
                  <a:gd name="T36" fmla="*/ 2 w 120"/>
                  <a:gd name="T37" fmla="*/ 114 h 120"/>
                  <a:gd name="T38" fmla="*/ 4 w 120"/>
                  <a:gd name="T39" fmla="*/ 116 h 120"/>
                  <a:gd name="T40" fmla="*/ 6 w 120"/>
                  <a:gd name="T41" fmla="*/ 118 h 120"/>
                  <a:gd name="T42" fmla="*/ 8 w 120"/>
                  <a:gd name="T43" fmla="*/ 119 h 120"/>
                  <a:gd name="T44" fmla="*/ 12 w 120"/>
                  <a:gd name="T45" fmla="*/ 120 h 120"/>
                  <a:gd name="T46" fmla="*/ 15 w 120"/>
                  <a:gd name="T47" fmla="*/ 120 h 120"/>
                  <a:gd name="T48" fmla="*/ 105 w 120"/>
                  <a:gd name="T49" fmla="*/ 120 h 120"/>
                  <a:gd name="T50" fmla="*/ 108 w 120"/>
                  <a:gd name="T51" fmla="*/ 120 h 120"/>
                  <a:gd name="T52" fmla="*/ 110 w 120"/>
                  <a:gd name="T53" fmla="*/ 119 h 120"/>
                  <a:gd name="T54" fmla="*/ 114 w 120"/>
                  <a:gd name="T55" fmla="*/ 118 h 120"/>
                  <a:gd name="T56" fmla="*/ 116 w 120"/>
                  <a:gd name="T57" fmla="*/ 116 h 120"/>
                  <a:gd name="T58" fmla="*/ 118 w 120"/>
                  <a:gd name="T59" fmla="*/ 114 h 120"/>
                  <a:gd name="T60" fmla="*/ 119 w 120"/>
                  <a:gd name="T61" fmla="*/ 112 h 120"/>
                  <a:gd name="T62" fmla="*/ 120 w 120"/>
                  <a:gd name="T63" fmla="*/ 109 h 120"/>
                  <a:gd name="T64" fmla="*/ 120 w 120"/>
                  <a:gd name="T65" fmla="*/ 105 h 120"/>
                  <a:gd name="T66" fmla="*/ 120 w 120"/>
                  <a:gd name="T67" fmla="*/ 15 h 120"/>
                  <a:gd name="T68" fmla="*/ 120 w 120"/>
                  <a:gd name="T69" fmla="*/ 12 h 120"/>
                  <a:gd name="T70" fmla="*/ 119 w 120"/>
                  <a:gd name="T71" fmla="*/ 10 h 120"/>
                  <a:gd name="T72" fmla="*/ 118 w 120"/>
                  <a:gd name="T73" fmla="*/ 7 h 120"/>
                  <a:gd name="T74" fmla="*/ 116 w 120"/>
                  <a:gd name="T75" fmla="*/ 5 h 120"/>
                  <a:gd name="T76" fmla="*/ 114 w 120"/>
                  <a:gd name="T77" fmla="*/ 2 h 120"/>
                  <a:gd name="T78" fmla="*/ 110 w 120"/>
                  <a:gd name="T79" fmla="*/ 1 h 120"/>
                  <a:gd name="T80" fmla="*/ 108 w 120"/>
                  <a:gd name="T81" fmla="*/ 0 h 120"/>
                  <a:gd name="T82" fmla="*/ 105 w 120"/>
                  <a:gd name="T8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120">
                    <a:moveTo>
                      <a:pt x="90" y="90"/>
                    </a:moveTo>
                    <a:lnTo>
                      <a:pt x="30" y="90"/>
                    </a:lnTo>
                    <a:lnTo>
                      <a:pt x="30" y="30"/>
                    </a:lnTo>
                    <a:lnTo>
                      <a:pt x="90" y="30"/>
                    </a:lnTo>
                    <a:lnTo>
                      <a:pt x="90" y="90"/>
                    </a:lnTo>
                    <a:close/>
                    <a:moveTo>
                      <a:pt x="105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05"/>
                    </a:lnTo>
                    <a:lnTo>
                      <a:pt x="0" y="109"/>
                    </a:lnTo>
                    <a:lnTo>
                      <a:pt x="1" y="112"/>
                    </a:lnTo>
                    <a:lnTo>
                      <a:pt x="2" y="114"/>
                    </a:lnTo>
                    <a:lnTo>
                      <a:pt x="4" y="116"/>
                    </a:lnTo>
                    <a:lnTo>
                      <a:pt x="6" y="118"/>
                    </a:lnTo>
                    <a:lnTo>
                      <a:pt x="8" y="119"/>
                    </a:lnTo>
                    <a:lnTo>
                      <a:pt x="12" y="120"/>
                    </a:lnTo>
                    <a:lnTo>
                      <a:pt x="15" y="120"/>
                    </a:lnTo>
                    <a:lnTo>
                      <a:pt x="105" y="120"/>
                    </a:lnTo>
                    <a:lnTo>
                      <a:pt x="108" y="120"/>
                    </a:lnTo>
                    <a:lnTo>
                      <a:pt x="110" y="119"/>
                    </a:lnTo>
                    <a:lnTo>
                      <a:pt x="114" y="118"/>
                    </a:lnTo>
                    <a:lnTo>
                      <a:pt x="116" y="116"/>
                    </a:lnTo>
                    <a:lnTo>
                      <a:pt x="118" y="114"/>
                    </a:lnTo>
                    <a:lnTo>
                      <a:pt x="119" y="112"/>
                    </a:lnTo>
                    <a:lnTo>
                      <a:pt x="120" y="109"/>
                    </a:lnTo>
                    <a:lnTo>
                      <a:pt x="120" y="105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19" y="10"/>
                    </a:lnTo>
                    <a:lnTo>
                      <a:pt x="118" y="7"/>
                    </a:lnTo>
                    <a:lnTo>
                      <a:pt x="116" y="5"/>
                    </a:lnTo>
                    <a:lnTo>
                      <a:pt x="114" y="2"/>
                    </a:lnTo>
                    <a:lnTo>
                      <a:pt x="110" y="1"/>
                    </a:lnTo>
                    <a:lnTo>
                      <a:pt x="108" y="0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4F0D4BA-EBFE-4024-A181-94CBD296C8AC}"/>
              </a:ext>
            </a:extLst>
          </p:cNvPr>
          <p:cNvGrpSpPr/>
          <p:nvPr/>
        </p:nvGrpSpPr>
        <p:grpSpPr>
          <a:xfrm>
            <a:off x="1027585" y="2459444"/>
            <a:ext cx="2928975" cy="474002"/>
            <a:chOff x="1226679" y="1802910"/>
            <a:chExt cx="2928975" cy="474002"/>
          </a:xfrm>
        </p:grpSpPr>
        <p:sp>
          <p:nvSpPr>
            <p:cNvPr id="379" name="TextBox 378">
              <a:extLst>
                <a:ext uri="{FF2B5EF4-FFF2-40B4-BE49-F238E27FC236}">
                  <a16:creationId xmlns:a16="http://schemas.microsoft.com/office/drawing/2014/main" id="{A53DEF68-0912-44B2-9111-28207E4313A4}"/>
                </a:ext>
              </a:extLst>
            </p:cNvPr>
            <p:cNvSpPr txBox="1"/>
            <p:nvPr/>
          </p:nvSpPr>
          <p:spPr>
            <a:xfrm>
              <a:off x="1226679" y="1802910"/>
              <a:ext cx="2928975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sz="1400" dirty="0"/>
                <a:t>Your Company Name</a:t>
              </a:r>
            </a:p>
          </p:txBody>
        </p:sp>
        <p:sp>
          <p:nvSpPr>
            <p:cNvPr id="380" name="TextBox 379">
              <a:extLst>
                <a:ext uri="{FF2B5EF4-FFF2-40B4-BE49-F238E27FC236}">
                  <a16:creationId xmlns:a16="http://schemas.microsoft.com/office/drawing/2014/main" id="{9E8474DF-2CFD-4983-96BB-C69A768697BF}"/>
                </a:ext>
              </a:extLst>
            </p:cNvPr>
            <p:cNvSpPr txBox="1"/>
            <p:nvPr/>
          </p:nvSpPr>
          <p:spPr>
            <a:xfrm>
              <a:off x="1226679" y="2061468"/>
              <a:ext cx="2928975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sz="1400" b="1" dirty="0"/>
                <a:t>Washington DC, United States</a:t>
              </a:r>
            </a:p>
          </p:txBody>
        </p:sp>
      </p:grpSp>
      <p:sp>
        <p:nvSpPr>
          <p:cNvPr id="381" name="TextBox 380">
            <a:extLst>
              <a:ext uri="{FF2B5EF4-FFF2-40B4-BE49-F238E27FC236}">
                <a16:creationId xmlns:a16="http://schemas.microsoft.com/office/drawing/2014/main" id="{38EEF3F5-DC99-4383-B39D-EB30EF475835}"/>
              </a:ext>
            </a:extLst>
          </p:cNvPr>
          <p:cNvSpPr txBox="1"/>
          <p:nvPr/>
        </p:nvSpPr>
        <p:spPr>
          <a:xfrm>
            <a:off x="457200" y="3876178"/>
            <a:ext cx="1771650" cy="73866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800" dirty="0"/>
              <a:t>72%</a:t>
            </a:r>
          </a:p>
        </p:txBody>
      </p:sp>
      <p:sp>
        <p:nvSpPr>
          <p:cNvPr id="382" name="TextBox 381">
            <a:extLst>
              <a:ext uri="{FF2B5EF4-FFF2-40B4-BE49-F238E27FC236}">
                <a16:creationId xmlns:a16="http://schemas.microsoft.com/office/drawing/2014/main" id="{DCEAAE72-4547-4F33-A755-F988A5E7AAB7}"/>
              </a:ext>
            </a:extLst>
          </p:cNvPr>
          <p:cNvSpPr txBox="1"/>
          <p:nvPr/>
        </p:nvSpPr>
        <p:spPr>
          <a:xfrm>
            <a:off x="2755295" y="3876178"/>
            <a:ext cx="1771650" cy="73866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800" dirty="0"/>
              <a:t>36%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4FC7DEEF-F382-4A9E-B8B3-B818D71809A2}"/>
              </a:ext>
            </a:extLst>
          </p:cNvPr>
          <p:cNvSpPr txBox="1"/>
          <p:nvPr/>
        </p:nvSpPr>
        <p:spPr>
          <a:xfrm>
            <a:off x="457200" y="4715261"/>
            <a:ext cx="1771650" cy="129266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400" b="1" dirty="0"/>
              <a:t>Lorem ipsum </a:t>
            </a:r>
            <a:r>
              <a:rPr lang="en-US" sz="1400" dirty="0"/>
              <a:t>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384" name="TextBox 383">
            <a:extLst>
              <a:ext uri="{FF2B5EF4-FFF2-40B4-BE49-F238E27FC236}">
                <a16:creationId xmlns:a16="http://schemas.microsoft.com/office/drawing/2014/main" id="{6403AF08-DD2E-478C-A1FC-E8D7349E8592}"/>
              </a:ext>
            </a:extLst>
          </p:cNvPr>
          <p:cNvSpPr txBox="1"/>
          <p:nvPr/>
        </p:nvSpPr>
        <p:spPr>
          <a:xfrm>
            <a:off x="2755295" y="4715261"/>
            <a:ext cx="1771650" cy="129266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400" b="1" dirty="0"/>
              <a:t>Lorem ipsum </a:t>
            </a:r>
            <a:r>
              <a:rPr lang="en-US" sz="1400" dirty="0"/>
              <a:t>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B37B7A3-1143-424A-BA98-FFB8B759CFDE}"/>
              </a:ext>
            </a:extLst>
          </p:cNvPr>
          <p:cNvSpPr/>
          <p:nvPr/>
        </p:nvSpPr>
        <p:spPr>
          <a:xfrm>
            <a:off x="457200" y="3161205"/>
            <a:ext cx="1771650" cy="61455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Rectangle 384">
            <a:extLst>
              <a:ext uri="{FF2B5EF4-FFF2-40B4-BE49-F238E27FC236}">
                <a16:creationId xmlns:a16="http://schemas.microsoft.com/office/drawing/2014/main" id="{8C2EF369-0325-4CA3-9F03-40B775905054}"/>
              </a:ext>
            </a:extLst>
          </p:cNvPr>
          <p:cNvSpPr/>
          <p:nvPr/>
        </p:nvSpPr>
        <p:spPr>
          <a:xfrm>
            <a:off x="2755295" y="3161205"/>
            <a:ext cx="1771650" cy="61455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CDF4BA7F-C8E5-43E5-9C6F-DCC0B30DABEE}"/>
              </a:ext>
            </a:extLst>
          </p:cNvPr>
          <p:cNvGrpSpPr/>
          <p:nvPr/>
        </p:nvGrpSpPr>
        <p:grpSpPr>
          <a:xfrm>
            <a:off x="1200150" y="3337082"/>
            <a:ext cx="285750" cy="285750"/>
            <a:chOff x="9882188" y="1354138"/>
            <a:chExt cx="285750" cy="285750"/>
          </a:xfrm>
          <a:solidFill>
            <a:schemeClr val="bg1"/>
          </a:solidFill>
        </p:grpSpPr>
        <p:sp>
          <p:nvSpPr>
            <p:cNvPr id="387" name="Freeform 186">
              <a:extLst>
                <a:ext uri="{FF2B5EF4-FFF2-40B4-BE49-F238E27FC236}">
                  <a16:creationId xmlns:a16="http://schemas.microsoft.com/office/drawing/2014/main" id="{4AE12BC2-7350-4E87-A5FB-A4DA698A4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91713" y="1482725"/>
              <a:ext cx="133350" cy="157163"/>
            </a:xfrm>
            <a:custGeom>
              <a:avLst/>
              <a:gdLst>
                <a:gd name="T0" fmla="*/ 89 w 421"/>
                <a:gd name="T1" fmla="*/ 454 h 496"/>
                <a:gd name="T2" fmla="*/ 30 w 421"/>
                <a:gd name="T3" fmla="*/ 392 h 496"/>
                <a:gd name="T4" fmla="*/ 145 w 421"/>
                <a:gd name="T5" fmla="*/ 416 h 496"/>
                <a:gd name="T6" fmla="*/ 253 w 421"/>
                <a:gd name="T7" fmla="*/ 418 h 496"/>
                <a:gd name="T8" fmla="*/ 373 w 421"/>
                <a:gd name="T9" fmla="*/ 399 h 496"/>
                <a:gd name="T10" fmla="*/ 355 w 421"/>
                <a:gd name="T11" fmla="*/ 448 h 496"/>
                <a:gd name="T12" fmla="*/ 211 w 421"/>
                <a:gd name="T13" fmla="*/ 466 h 496"/>
                <a:gd name="T14" fmla="*/ 302 w 421"/>
                <a:gd name="T15" fmla="*/ 36 h 496"/>
                <a:gd name="T16" fmla="*/ 389 w 421"/>
                <a:gd name="T17" fmla="*/ 60 h 496"/>
                <a:gd name="T18" fmla="*/ 302 w 421"/>
                <a:gd name="T19" fmla="*/ 83 h 496"/>
                <a:gd name="T20" fmla="*/ 148 w 421"/>
                <a:gd name="T21" fmla="*/ 86 h 496"/>
                <a:gd name="T22" fmla="*/ 43 w 421"/>
                <a:gd name="T23" fmla="*/ 64 h 496"/>
                <a:gd name="T24" fmla="*/ 95 w 421"/>
                <a:gd name="T25" fmla="*/ 39 h 496"/>
                <a:gd name="T26" fmla="*/ 391 w 421"/>
                <a:gd name="T27" fmla="*/ 132 h 496"/>
                <a:gd name="T28" fmla="*/ 306 w 421"/>
                <a:gd name="T29" fmla="*/ 157 h 496"/>
                <a:gd name="T30" fmla="*/ 145 w 421"/>
                <a:gd name="T31" fmla="*/ 161 h 496"/>
                <a:gd name="T32" fmla="*/ 37 w 421"/>
                <a:gd name="T33" fmla="*/ 137 h 496"/>
                <a:gd name="T34" fmla="*/ 94 w 421"/>
                <a:gd name="T35" fmla="*/ 109 h 496"/>
                <a:gd name="T36" fmla="*/ 211 w 421"/>
                <a:gd name="T37" fmla="*/ 120 h 496"/>
                <a:gd name="T38" fmla="*/ 327 w 421"/>
                <a:gd name="T39" fmla="*/ 109 h 496"/>
                <a:gd name="T40" fmla="*/ 391 w 421"/>
                <a:gd name="T41" fmla="*/ 207 h 496"/>
                <a:gd name="T42" fmla="*/ 306 w 421"/>
                <a:gd name="T43" fmla="*/ 233 h 496"/>
                <a:gd name="T44" fmla="*/ 145 w 421"/>
                <a:gd name="T45" fmla="*/ 236 h 496"/>
                <a:gd name="T46" fmla="*/ 37 w 421"/>
                <a:gd name="T47" fmla="*/ 212 h 496"/>
                <a:gd name="T48" fmla="*/ 94 w 421"/>
                <a:gd name="T49" fmla="*/ 184 h 496"/>
                <a:gd name="T50" fmla="*/ 211 w 421"/>
                <a:gd name="T51" fmla="*/ 195 h 496"/>
                <a:gd name="T52" fmla="*/ 327 w 421"/>
                <a:gd name="T53" fmla="*/ 184 h 496"/>
                <a:gd name="T54" fmla="*/ 391 w 421"/>
                <a:gd name="T55" fmla="*/ 282 h 496"/>
                <a:gd name="T56" fmla="*/ 306 w 421"/>
                <a:gd name="T57" fmla="*/ 308 h 496"/>
                <a:gd name="T58" fmla="*/ 145 w 421"/>
                <a:gd name="T59" fmla="*/ 311 h 496"/>
                <a:gd name="T60" fmla="*/ 37 w 421"/>
                <a:gd name="T61" fmla="*/ 288 h 496"/>
                <a:gd name="T62" fmla="*/ 94 w 421"/>
                <a:gd name="T63" fmla="*/ 260 h 496"/>
                <a:gd name="T64" fmla="*/ 211 w 421"/>
                <a:gd name="T65" fmla="*/ 270 h 496"/>
                <a:gd name="T66" fmla="*/ 327 w 421"/>
                <a:gd name="T67" fmla="*/ 260 h 496"/>
                <a:gd name="T68" fmla="*/ 391 w 421"/>
                <a:gd name="T69" fmla="*/ 357 h 496"/>
                <a:gd name="T70" fmla="*/ 306 w 421"/>
                <a:gd name="T71" fmla="*/ 383 h 496"/>
                <a:gd name="T72" fmla="*/ 145 w 421"/>
                <a:gd name="T73" fmla="*/ 386 h 496"/>
                <a:gd name="T74" fmla="*/ 37 w 421"/>
                <a:gd name="T75" fmla="*/ 363 h 496"/>
                <a:gd name="T76" fmla="*/ 94 w 421"/>
                <a:gd name="T77" fmla="*/ 335 h 496"/>
                <a:gd name="T78" fmla="*/ 211 w 421"/>
                <a:gd name="T79" fmla="*/ 344 h 496"/>
                <a:gd name="T80" fmla="*/ 327 w 421"/>
                <a:gd name="T81" fmla="*/ 335 h 496"/>
                <a:gd name="T82" fmla="*/ 211 w 421"/>
                <a:gd name="T83" fmla="*/ 0 h 496"/>
                <a:gd name="T84" fmla="*/ 64 w 421"/>
                <a:gd name="T85" fmla="*/ 16 h 496"/>
                <a:gd name="T86" fmla="*/ 6 w 421"/>
                <a:gd name="T87" fmla="*/ 43 h 496"/>
                <a:gd name="T88" fmla="*/ 0 w 421"/>
                <a:gd name="T89" fmla="*/ 135 h 496"/>
                <a:gd name="T90" fmla="*/ 1 w 421"/>
                <a:gd name="T91" fmla="*/ 440 h 496"/>
                <a:gd name="T92" fmla="*/ 24 w 421"/>
                <a:gd name="T93" fmla="*/ 463 h 496"/>
                <a:gd name="T94" fmla="*/ 114 w 421"/>
                <a:gd name="T95" fmla="*/ 488 h 496"/>
                <a:gd name="T96" fmla="*/ 273 w 421"/>
                <a:gd name="T97" fmla="*/ 492 h 496"/>
                <a:gd name="T98" fmla="*/ 387 w 421"/>
                <a:gd name="T99" fmla="*/ 469 h 496"/>
                <a:gd name="T100" fmla="*/ 420 w 421"/>
                <a:gd name="T101" fmla="*/ 443 h 496"/>
                <a:gd name="T102" fmla="*/ 421 w 421"/>
                <a:gd name="T103" fmla="*/ 210 h 496"/>
                <a:gd name="T104" fmla="*/ 418 w 421"/>
                <a:gd name="T105" fmla="*/ 48 h 496"/>
                <a:gd name="T106" fmla="*/ 373 w 421"/>
                <a:gd name="T107" fmla="*/ 20 h 496"/>
                <a:gd name="T108" fmla="*/ 240 w 421"/>
                <a:gd name="T109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1" h="496">
                  <a:moveTo>
                    <a:pt x="211" y="466"/>
                  </a:moveTo>
                  <a:lnTo>
                    <a:pt x="177" y="464"/>
                  </a:lnTo>
                  <a:lnTo>
                    <a:pt x="145" y="462"/>
                  </a:lnTo>
                  <a:lnTo>
                    <a:pt x="115" y="458"/>
                  </a:lnTo>
                  <a:lnTo>
                    <a:pt x="89" y="454"/>
                  </a:lnTo>
                  <a:lnTo>
                    <a:pt x="67" y="448"/>
                  </a:lnTo>
                  <a:lnTo>
                    <a:pt x="50" y="443"/>
                  </a:lnTo>
                  <a:lnTo>
                    <a:pt x="37" y="438"/>
                  </a:lnTo>
                  <a:lnTo>
                    <a:pt x="30" y="433"/>
                  </a:lnTo>
                  <a:lnTo>
                    <a:pt x="30" y="392"/>
                  </a:lnTo>
                  <a:lnTo>
                    <a:pt x="49" y="399"/>
                  </a:lnTo>
                  <a:lnTo>
                    <a:pt x="71" y="404"/>
                  </a:lnTo>
                  <a:lnTo>
                    <a:pt x="94" y="410"/>
                  </a:lnTo>
                  <a:lnTo>
                    <a:pt x="119" y="414"/>
                  </a:lnTo>
                  <a:lnTo>
                    <a:pt x="145" y="416"/>
                  </a:lnTo>
                  <a:lnTo>
                    <a:pt x="168" y="418"/>
                  </a:lnTo>
                  <a:lnTo>
                    <a:pt x="191" y="419"/>
                  </a:lnTo>
                  <a:lnTo>
                    <a:pt x="211" y="421"/>
                  </a:lnTo>
                  <a:lnTo>
                    <a:pt x="230" y="419"/>
                  </a:lnTo>
                  <a:lnTo>
                    <a:pt x="253" y="418"/>
                  </a:lnTo>
                  <a:lnTo>
                    <a:pt x="277" y="416"/>
                  </a:lnTo>
                  <a:lnTo>
                    <a:pt x="302" y="414"/>
                  </a:lnTo>
                  <a:lnTo>
                    <a:pt x="327" y="410"/>
                  </a:lnTo>
                  <a:lnTo>
                    <a:pt x="350" y="404"/>
                  </a:lnTo>
                  <a:lnTo>
                    <a:pt x="373" y="399"/>
                  </a:lnTo>
                  <a:lnTo>
                    <a:pt x="391" y="392"/>
                  </a:lnTo>
                  <a:lnTo>
                    <a:pt x="391" y="432"/>
                  </a:lnTo>
                  <a:lnTo>
                    <a:pt x="385" y="438"/>
                  </a:lnTo>
                  <a:lnTo>
                    <a:pt x="372" y="443"/>
                  </a:lnTo>
                  <a:lnTo>
                    <a:pt x="355" y="448"/>
                  </a:lnTo>
                  <a:lnTo>
                    <a:pt x="332" y="454"/>
                  </a:lnTo>
                  <a:lnTo>
                    <a:pt x="306" y="458"/>
                  </a:lnTo>
                  <a:lnTo>
                    <a:pt x="277" y="462"/>
                  </a:lnTo>
                  <a:lnTo>
                    <a:pt x="245" y="464"/>
                  </a:lnTo>
                  <a:lnTo>
                    <a:pt x="211" y="466"/>
                  </a:lnTo>
                  <a:lnTo>
                    <a:pt x="211" y="466"/>
                  </a:lnTo>
                  <a:close/>
                  <a:moveTo>
                    <a:pt x="211" y="30"/>
                  </a:moveTo>
                  <a:lnTo>
                    <a:pt x="243" y="30"/>
                  </a:lnTo>
                  <a:lnTo>
                    <a:pt x="274" y="32"/>
                  </a:lnTo>
                  <a:lnTo>
                    <a:pt x="302" y="36"/>
                  </a:lnTo>
                  <a:lnTo>
                    <a:pt x="327" y="39"/>
                  </a:lnTo>
                  <a:lnTo>
                    <a:pt x="348" y="45"/>
                  </a:lnTo>
                  <a:lnTo>
                    <a:pt x="365" y="50"/>
                  </a:lnTo>
                  <a:lnTo>
                    <a:pt x="379" y="54"/>
                  </a:lnTo>
                  <a:lnTo>
                    <a:pt x="389" y="60"/>
                  </a:lnTo>
                  <a:lnTo>
                    <a:pt x="379" y="64"/>
                  </a:lnTo>
                  <a:lnTo>
                    <a:pt x="365" y="69"/>
                  </a:lnTo>
                  <a:lnTo>
                    <a:pt x="348" y="75"/>
                  </a:lnTo>
                  <a:lnTo>
                    <a:pt x="327" y="79"/>
                  </a:lnTo>
                  <a:lnTo>
                    <a:pt x="302" y="83"/>
                  </a:lnTo>
                  <a:lnTo>
                    <a:pt x="274" y="86"/>
                  </a:lnTo>
                  <a:lnTo>
                    <a:pt x="243" y="88"/>
                  </a:lnTo>
                  <a:lnTo>
                    <a:pt x="211" y="90"/>
                  </a:lnTo>
                  <a:lnTo>
                    <a:pt x="178" y="88"/>
                  </a:lnTo>
                  <a:lnTo>
                    <a:pt x="148" y="86"/>
                  </a:lnTo>
                  <a:lnTo>
                    <a:pt x="120" y="83"/>
                  </a:lnTo>
                  <a:lnTo>
                    <a:pt x="95" y="79"/>
                  </a:lnTo>
                  <a:lnTo>
                    <a:pt x="74" y="75"/>
                  </a:lnTo>
                  <a:lnTo>
                    <a:pt x="56" y="69"/>
                  </a:lnTo>
                  <a:lnTo>
                    <a:pt x="43" y="64"/>
                  </a:lnTo>
                  <a:lnTo>
                    <a:pt x="33" y="60"/>
                  </a:lnTo>
                  <a:lnTo>
                    <a:pt x="43" y="54"/>
                  </a:lnTo>
                  <a:lnTo>
                    <a:pt x="56" y="50"/>
                  </a:lnTo>
                  <a:lnTo>
                    <a:pt x="74" y="45"/>
                  </a:lnTo>
                  <a:lnTo>
                    <a:pt x="95" y="39"/>
                  </a:lnTo>
                  <a:lnTo>
                    <a:pt x="120" y="36"/>
                  </a:lnTo>
                  <a:lnTo>
                    <a:pt x="148" y="32"/>
                  </a:lnTo>
                  <a:lnTo>
                    <a:pt x="178" y="30"/>
                  </a:lnTo>
                  <a:lnTo>
                    <a:pt x="211" y="30"/>
                  </a:lnTo>
                  <a:close/>
                  <a:moveTo>
                    <a:pt x="391" y="132"/>
                  </a:moveTo>
                  <a:lnTo>
                    <a:pt x="385" y="137"/>
                  </a:lnTo>
                  <a:lnTo>
                    <a:pt x="372" y="142"/>
                  </a:lnTo>
                  <a:lnTo>
                    <a:pt x="355" y="147"/>
                  </a:lnTo>
                  <a:lnTo>
                    <a:pt x="332" y="153"/>
                  </a:lnTo>
                  <a:lnTo>
                    <a:pt x="306" y="157"/>
                  </a:lnTo>
                  <a:lnTo>
                    <a:pt x="277" y="161"/>
                  </a:lnTo>
                  <a:lnTo>
                    <a:pt x="245" y="163"/>
                  </a:lnTo>
                  <a:lnTo>
                    <a:pt x="211" y="165"/>
                  </a:lnTo>
                  <a:lnTo>
                    <a:pt x="177" y="163"/>
                  </a:lnTo>
                  <a:lnTo>
                    <a:pt x="145" y="161"/>
                  </a:lnTo>
                  <a:lnTo>
                    <a:pt x="115" y="157"/>
                  </a:lnTo>
                  <a:lnTo>
                    <a:pt x="89" y="153"/>
                  </a:lnTo>
                  <a:lnTo>
                    <a:pt x="67" y="147"/>
                  </a:lnTo>
                  <a:lnTo>
                    <a:pt x="50" y="142"/>
                  </a:lnTo>
                  <a:lnTo>
                    <a:pt x="37" y="137"/>
                  </a:lnTo>
                  <a:lnTo>
                    <a:pt x="30" y="132"/>
                  </a:lnTo>
                  <a:lnTo>
                    <a:pt x="30" y="91"/>
                  </a:lnTo>
                  <a:lnTo>
                    <a:pt x="49" y="98"/>
                  </a:lnTo>
                  <a:lnTo>
                    <a:pt x="71" y="105"/>
                  </a:lnTo>
                  <a:lnTo>
                    <a:pt x="94" y="109"/>
                  </a:lnTo>
                  <a:lnTo>
                    <a:pt x="119" y="113"/>
                  </a:lnTo>
                  <a:lnTo>
                    <a:pt x="145" y="116"/>
                  </a:lnTo>
                  <a:lnTo>
                    <a:pt x="168" y="117"/>
                  </a:lnTo>
                  <a:lnTo>
                    <a:pt x="191" y="120"/>
                  </a:lnTo>
                  <a:lnTo>
                    <a:pt x="211" y="120"/>
                  </a:lnTo>
                  <a:lnTo>
                    <a:pt x="230" y="120"/>
                  </a:lnTo>
                  <a:lnTo>
                    <a:pt x="253" y="117"/>
                  </a:lnTo>
                  <a:lnTo>
                    <a:pt x="277" y="116"/>
                  </a:lnTo>
                  <a:lnTo>
                    <a:pt x="302" y="113"/>
                  </a:lnTo>
                  <a:lnTo>
                    <a:pt x="327" y="109"/>
                  </a:lnTo>
                  <a:lnTo>
                    <a:pt x="350" y="105"/>
                  </a:lnTo>
                  <a:lnTo>
                    <a:pt x="373" y="98"/>
                  </a:lnTo>
                  <a:lnTo>
                    <a:pt x="391" y="91"/>
                  </a:lnTo>
                  <a:lnTo>
                    <a:pt x="391" y="132"/>
                  </a:lnTo>
                  <a:close/>
                  <a:moveTo>
                    <a:pt x="391" y="207"/>
                  </a:moveTo>
                  <a:lnTo>
                    <a:pt x="385" y="212"/>
                  </a:lnTo>
                  <a:lnTo>
                    <a:pt x="372" y="217"/>
                  </a:lnTo>
                  <a:lnTo>
                    <a:pt x="355" y="222"/>
                  </a:lnTo>
                  <a:lnTo>
                    <a:pt x="332" y="228"/>
                  </a:lnTo>
                  <a:lnTo>
                    <a:pt x="306" y="233"/>
                  </a:lnTo>
                  <a:lnTo>
                    <a:pt x="277" y="236"/>
                  </a:lnTo>
                  <a:lnTo>
                    <a:pt x="245" y="238"/>
                  </a:lnTo>
                  <a:lnTo>
                    <a:pt x="211" y="240"/>
                  </a:lnTo>
                  <a:lnTo>
                    <a:pt x="177" y="238"/>
                  </a:lnTo>
                  <a:lnTo>
                    <a:pt x="145" y="236"/>
                  </a:lnTo>
                  <a:lnTo>
                    <a:pt x="115" y="233"/>
                  </a:lnTo>
                  <a:lnTo>
                    <a:pt x="89" y="228"/>
                  </a:lnTo>
                  <a:lnTo>
                    <a:pt x="67" y="222"/>
                  </a:lnTo>
                  <a:lnTo>
                    <a:pt x="50" y="217"/>
                  </a:lnTo>
                  <a:lnTo>
                    <a:pt x="37" y="212"/>
                  </a:lnTo>
                  <a:lnTo>
                    <a:pt x="30" y="207"/>
                  </a:lnTo>
                  <a:lnTo>
                    <a:pt x="30" y="166"/>
                  </a:lnTo>
                  <a:lnTo>
                    <a:pt x="49" y="173"/>
                  </a:lnTo>
                  <a:lnTo>
                    <a:pt x="71" y="180"/>
                  </a:lnTo>
                  <a:lnTo>
                    <a:pt x="94" y="184"/>
                  </a:lnTo>
                  <a:lnTo>
                    <a:pt x="119" y="188"/>
                  </a:lnTo>
                  <a:lnTo>
                    <a:pt x="145" y="191"/>
                  </a:lnTo>
                  <a:lnTo>
                    <a:pt x="168" y="193"/>
                  </a:lnTo>
                  <a:lnTo>
                    <a:pt x="191" y="195"/>
                  </a:lnTo>
                  <a:lnTo>
                    <a:pt x="211" y="195"/>
                  </a:lnTo>
                  <a:lnTo>
                    <a:pt x="230" y="195"/>
                  </a:lnTo>
                  <a:lnTo>
                    <a:pt x="253" y="193"/>
                  </a:lnTo>
                  <a:lnTo>
                    <a:pt x="277" y="191"/>
                  </a:lnTo>
                  <a:lnTo>
                    <a:pt x="302" y="188"/>
                  </a:lnTo>
                  <a:lnTo>
                    <a:pt x="327" y="184"/>
                  </a:lnTo>
                  <a:lnTo>
                    <a:pt x="350" y="180"/>
                  </a:lnTo>
                  <a:lnTo>
                    <a:pt x="373" y="173"/>
                  </a:lnTo>
                  <a:lnTo>
                    <a:pt x="391" y="167"/>
                  </a:lnTo>
                  <a:lnTo>
                    <a:pt x="391" y="207"/>
                  </a:lnTo>
                  <a:close/>
                  <a:moveTo>
                    <a:pt x="391" y="282"/>
                  </a:moveTo>
                  <a:lnTo>
                    <a:pt x="385" y="288"/>
                  </a:lnTo>
                  <a:lnTo>
                    <a:pt x="372" y="293"/>
                  </a:lnTo>
                  <a:lnTo>
                    <a:pt x="355" y="298"/>
                  </a:lnTo>
                  <a:lnTo>
                    <a:pt x="332" y="303"/>
                  </a:lnTo>
                  <a:lnTo>
                    <a:pt x="306" y="308"/>
                  </a:lnTo>
                  <a:lnTo>
                    <a:pt x="277" y="311"/>
                  </a:lnTo>
                  <a:lnTo>
                    <a:pt x="245" y="315"/>
                  </a:lnTo>
                  <a:lnTo>
                    <a:pt x="211" y="315"/>
                  </a:lnTo>
                  <a:lnTo>
                    <a:pt x="177" y="315"/>
                  </a:lnTo>
                  <a:lnTo>
                    <a:pt x="145" y="311"/>
                  </a:lnTo>
                  <a:lnTo>
                    <a:pt x="115" y="308"/>
                  </a:lnTo>
                  <a:lnTo>
                    <a:pt x="89" y="303"/>
                  </a:lnTo>
                  <a:lnTo>
                    <a:pt x="67" y="298"/>
                  </a:lnTo>
                  <a:lnTo>
                    <a:pt x="50" y="293"/>
                  </a:lnTo>
                  <a:lnTo>
                    <a:pt x="37" y="288"/>
                  </a:lnTo>
                  <a:lnTo>
                    <a:pt x="30" y="282"/>
                  </a:lnTo>
                  <a:lnTo>
                    <a:pt x="30" y="242"/>
                  </a:lnTo>
                  <a:lnTo>
                    <a:pt x="49" y="248"/>
                  </a:lnTo>
                  <a:lnTo>
                    <a:pt x="71" y="255"/>
                  </a:lnTo>
                  <a:lnTo>
                    <a:pt x="94" y="260"/>
                  </a:lnTo>
                  <a:lnTo>
                    <a:pt x="119" y="263"/>
                  </a:lnTo>
                  <a:lnTo>
                    <a:pt x="145" y="266"/>
                  </a:lnTo>
                  <a:lnTo>
                    <a:pt x="168" y="268"/>
                  </a:lnTo>
                  <a:lnTo>
                    <a:pt x="191" y="270"/>
                  </a:lnTo>
                  <a:lnTo>
                    <a:pt x="211" y="270"/>
                  </a:lnTo>
                  <a:lnTo>
                    <a:pt x="230" y="270"/>
                  </a:lnTo>
                  <a:lnTo>
                    <a:pt x="253" y="268"/>
                  </a:lnTo>
                  <a:lnTo>
                    <a:pt x="277" y="266"/>
                  </a:lnTo>
                  <a:lnTo>
                    <a:pt x="302" y="263"/>
                  </a:lnTo>
                  <a:lnTo>
                    <a:pt x="327" y="260"/>
                  </a:lnTo>
                  <a:lnTo>
                    <a:pt x="350" y="255"/>
                  </a:lnTo>
                  <a:lnTo>
                    <a:pt x="373" y="248"/>
                  </a:lnTo>
                  <a:lnTo>
                    <a:pt x="391" y="242"/>
                  </a:lnTo>
                  <a:lnTo>
                    <a:pt x="391" y="282"/>
                  </a:lnTo>
                  <a:close/>
                  <a:moveTo>
                    <a:pt x="391" y="357"/>
                  </a:moveTo>
                  <a:lnTo>
                    <a:pt x="385" y="363"/>
                  </a:lnTo>
                  <a:lnTo>
                    <a:pt x="372" y="368"/>
                  </a:lnTo>
                  <a:lnTo>
                    <a:pt x="355" y="373"/>
                  </a:lnTo>
                  <a:lnTo>
                    <a:pt x="332" y="379"/>
                  </a:lnTo>
                  <a:lnTo>
                    <a:pt x="306" y="383"/>
                  </a:lnTo>
                  <a:lnTo>
                    <a:pt x="277" y="386"/>
                  </a:lnTo>
                  <a:lnTo>
                    <a:pt x="245" y="389"/>
                  </a:lnTo>
                  <a:lnTo>
                    <a:pt x="211" y="391"/>
                  </a:lnTo>
                  <a:lnTo>
                    <a:pt x="177" y="389"/>
                  </a:lnTo>
                  <a:lnTo>
                    <a:pt x="145" y="386"/>
                  </a:lnTo>
                  <a:lnTo>
                    <a:pt x="115" y="383"/>
                  </a:lnTo>
                  <a:lnTo>
                    <a:pt x="89" y="379"/>
                  </a:lnTo>
                  <a:lnTo>
                    <a:pt x="67" y="373"/>
                  </a:lnTo>
                  <a:lnTo>
                    <a:pt x="50" y="368"/>
                  </a:lnTo>
                  <a:lnTo>
                    <a:pt x="37" y="363"/>
                  </a:lnTo>
                  <a:lnTo>
                    <a:pt x="30" y="357"/>
                  </a:lnTo>
                  <a:lnTo>
                    <a:pt x="30" y="317"/>
                  </a:lnTo>
                  <a:lnTo>
                    <a:pt x="49" y="324"/>
                  </a:lnTo>
                  <a:lnTo>
                    <a:pt x="71" y="329"/>
                  </a:lnTo>
                  <a:lnTo>
                    <a:pt x="94" y="335"/>
                  </a:lnTo>
                  <a:lnTo>
                    <a:pt x="119" y="338"/>
                  </a:lnTo>
                  <a:lnTo>
                    <a:pt x="145" y="341"/>
                  </a:lnTo>
                  <a:lnTo>
                    <a:pt x="168" y="343"/>
                  </a:lnTo>
                  <a:lnTo>
                    <a:pt x="191" y="344"/>
                  </a:lnTo>
                  <a:lnTo>
                    <a:pt x="211" y="344"/>
                  </a:lnTo>
                  <a:lnTo>
                    <a:pt x="230" y="344"/>
                  </a:lnTo>
                  <a:lnTo>
                    <a:pt x="253" y="343"/>
                  </a:lnTo>
                  <a:lnTo>
                    <a:pt x="277" y="341"/>
                  </a:lnTo>
                  <a:lnTo>
                    <a:pt x="302" y="338"/>
                  </a:lnTo>
                  <a:lnTo>
                    <a:pt x="327" y="335"/>
                  </a:lnTo>
                  <a:lnTo>
                    <a:pt x="350" y="329"/>
                  </a:lnTo>
                  <a:lnTo>
                    <a:pt x="373" y="324"/>
                  </a:lnTo>
                  <a:lnTo>
                    <a:pt x="391" y="317"/>
                  </a:lnTo>
                  <a:lnTo>
                    <a:pt x="391" y="357"/>
                  </a:lnTo>
                  <a:close/>
                  <a:moveTo>
                    <a:pt x="211" y="0"/>
                  </a:moveTo>
                  <a:lnTo>
                    <a:pt x="182" y="0"/>
                  </a:lnTo>
                  <a:lnTo>
                    <a:pt x="149" y="2"/>
                  </a:lnTo>
                  <a:lnTo>
                    <a:pt x="114" y="6"/>
                  </a:lnTo>
                  <a:lnTo>
                    <a:pt x="80" y="12"/>
                  </a:lnTo>
                  <a:lnTo>
                    <a:pt x="64" y="16"/>
                  </a:lnTo>
                  <a:lnTo>
                    <a:pt x="49" y="20"/>
                  </a:lnTo>
                  <a:lnTo>
                    <a:pt x="35" y="25"/>
                  </a:lnTo>
                  <a:lnTo>
                    <a:pt x="24" y="31"/>
                  </a:lnTo>
                  <a:lnTo>
                    <a:pt x="14" y="37"/>
                  </a:lnTo>
                  <a:lnTo>
                    <a:pt x="6" y="43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135"/>
                  </a:lnTo>
                  <a:lnTo>
                    <a:pt x="0" y="210"/>
                  </a:lnTo>
                  <a:lnTo>
                    <a:pt x="0" y="285"/>
                  </a:lnTo>
                  <a:lnTo>
                    <a:pt x="0" y="359"/>
                  </a:lnTo>
                  <a:lnTo>
                    <a:pt x="0" y="436"/>
                  </a:lnTo>
                  <a:lnTo>
                    <a:pt x="1" y="440"/>
                  </a:lnTo>
                  <a:lnTo>
                    <a:pt x="2" y="443"/>
                  </a:lnTo>
                  <a:lnTo>
                    <a:pt x="4" y="447"/>
                  </a:lnTo>
                  <a:lnTo>
                    <a:pt x="6" y="451"/>
                  </a:lnTo>
                  <a:lnTo>
                    <a:pt x="14" y="458"/>
                  </a:lnTo>
                  <a:lnTo>
                    <a:pt x="24" y="463"/>
                  </a:lnTo>
                  <a:lnTo>
                    <a:pt x="35" y="469"/>
                  </a:lnTo>
                  <a:lnTo>
                    <a:pt x="49" y="474"/>
                  </a:lnTo>
                  <a:lnTo>
                    <a:pt x="64" y="478"/>
                  </a:lnTo>
                  <a:lnTo>
                    <a:pt x="80" y="483"/>
                  </a:lnTo>
                  <a:lnTo>
                    <a:pt x="114" y="488"/>
                  </a:lnTo>
                  <a:lnTo>
                    <a:pt x="149" y="492"/>
                  </a:lnTo>
                  <a:lnTo>
                    <a:pt x="182" y="494"/>
                  </a:lnTo>
                  <a:lnTo>
                    <a:pt x="211" y="496"/>
                  </a:lnTo>
                  <a:lnTo>
                    <a:pt x="240" y="494"/>
                  </a:lnTo>
                  <a:lnTo>
                    <a:pt x="273" y="492"/>
                  </a:lnTo>
                  <a:lnTo>
                    <a:pt x="307" y="488"/>
                  </a:lnTo>
                  <a:lnTo>
                    <a:pt x="342" y="483"/>
                  </a:lnTo>
                  <a:lnTo>
                    <a:pt x="358" y="478"/>
                  </a:lnTo>
                  <a:lnTo>
                    <a:pt x="373" y="474"/>
                  </a:lnTo>
                  <a:lnTo>
                    <a:pt x="387" y="469"/>
                  </a:lnTo>
                  <a:lnTo>
                    <a:pt x="398" y="463"/>
                  </a:lnTo>
                  <a:lnTo>
                    <a:pt x="408" y="458"/>
                  </a:lnTo>
                  <a:lnTo>
                    <a:pt x="416" y="451"/>
                  </a:lnTo>
                  <a:lnTo>
                    <a:pt x="418" y="447"/>
                  </a:lnTo>
                  <a:lnTo>
                    <a:pt x="420" y="443"/>
                  </a:lnTo>
                  <a:lnTo>
                    <a:pt x="421" y="440"/>
                  </a:lnTo>
                  <a:lnTo>
                    <a:pt x="421" y="436"/>
                  </a:lnTo>
                  <a:lnTo>
                    <a:pt x="421" y="359"/>
                  </a:lnTo>
                  <a:lnTo>
                    <a:pt x="421" y="285"/>
                  </a:lnTo>
                  <a:lnTo>
                    <a:pt x="421" y="210"/>
                  </a:lnTo>
                  <a:lnTo>
                    <a:pt x="421" y="135"/>
                  </a:lnTo>
                  <a:lnTo>
                    <a:pt x="421" y="60"/>
                  </a:lnTo>
                  <a:lnTo>
                    <a:pt x="421" y="55"/>
                  </a:lnTo>
                  <a:lnTo>
                    <a:pt x="420" y="51"/>
                  </a:lnTo>
                  <a:lnTo>
                    <a:pt x="418" y="48"/>
                  </a:lnTo>
                  <a:lnTo>
                    <a:pt x="416" y="43"/>
                  </a:lnTo>
                  <a:lnTo>
                    <a:pt x="408" y="37"/>
                  </a:lnTo>
                  <a:lnTo>
                    <a:pt x="398" y="31"/>
                  </a:lnTo>
                  <a:lnTo>
                    <a:pt x="387" y="25"/>
                  </a:lnTo>
                  <a:lnTo>
                    <a:pt x="373" y="20"/>
                  </a:lnTo>
                  <a:lnTo>
                    <a:pt x="358" y="16"/>
                  </a:lnTo>
                  <a:lnTo>
                    <a:pt x="342" y="12"/>
                  </a:lnTo>
                  <a:lnTo>
                    <a:pt x="307" y="6"/>
                  </a:lnTo>
                  <a:lnTo>
                    <a:pt x="273" y="2"/>
                  </a:lnTo>
                  <a:lnTo>
                    <a:pt x="240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187">
              <a:extLst>
                <a:ext uri="{FF2B5EF4-FFF2-40B4-BE49-F238E27FC236}">
                  <a16:creationId xmlns:a16="http://schemas.microsoft.com/office/drawing/2014/main" id="{A0AA4BB5-E19C-4E1B-AF68-AD930FB89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2188" y="1354138"/>
              <a:ext cx="285750" cy="180975"/>
            </a:xfrm>
            <a:custGeom>
              <a:avLst/>
              <a:gdLst>
                <a:gd name="T0" fmla="*/ 0 w 902"/>
                <a:gd name="T1" fmla="*/ 0 h 571"/>
                <a:gd name="T2" fmla="*/ 0 w 902"/>
                <a:gd name="T3" fmla="*/ 345 h 571"/>
                <a:gd name="T4" fmla="*/ 1 w 902"/>
                <a:gd name="T5" fmla="*/ 348 h 571"/>
                <a:gd name="T6" fmla="*/ 1 w 902"/>
                <a:gd name="T7" fmla="*/ 351 h 571"/>
                <a:gd name="T8" fmla="*/ 3 w 902"/>
                <a:gd name="T9" fmla="*/ 353 h 571"/>
                <a:gd name="T10" fmla="*/ 4 w 902"/>
                <a:gd name="T11" fmla="*/ 355 h 571"/>
                <a:gd name="T12" fmla="*/ 6 w 902"/>
                <a:gd name="T13" fmla="*/ 357 h 571"/>
                <a:gd name="T14" fmla="*/ 10 w 902"/>
                <a:gd name="T15" fmla="*/ 358 h 571"/>
                <a:gd name="T16" fmla="*/ 12 w 902"/>
                <a:gd name="T17" fmla="*/ 360 h 571"/>
                <a:gd name="T18" fmla="*/ 15 w 902"/>
                <a:gd name="T19" fmla="*/ 361 h 571"/>
                <a:gd name="T20" fmla="*/ 18 w 902"/>
                <a:gd name="T21" fmla="*/ 360 h 571"/>
                <a:gd name="T22" fmla="*/ 21 w 902"/>
                <a:gd name="T23" fmla="*/ 358 h 571"/>
                <a:gd name="T24" fmla="*/ 24 w 902"/>
                <a:gd name="T25" fmla="*/ 357 h 571"/>
                <a:gd name="T26" fmla="*/ 26 w 902"/>
                <a:gd name="T27" fmla="*/ 355 h 571"/>
                <a:gd name="T28" fmla="*/ 28 w 902"/>
                <a:gd name="T29" fmla="*/ 353 h 571"/>
                <a:gd name="T30" fmla="*/ 29 w 902"/>
                <a:gd name="T31" fmla="*/ 351 h 571"/>
                <a:gd name="T32" fmla="*/ 30 w 902"/>
                <a:gd name="T33" fmla="*/ 348 h 571"/>
                <a:gd name="T34" fmla="*/ 30 w 902"/>
                <a:gd name="T35" fmla="*/ 345 h 571"/>
                <a:gd name="T36" fmla="*/ 30 w 902"/>
                <a:gd name="T37" fmla="*/ 30 h 571"/>
                <a:gd name="T38" fmla="*/ 872 w 902"/>
                <a:gd name="T39" fmla="*/ 30 h 571"/>
                <a:gd name="T40" fmla="*/ 872 w 902"/>
                <a:gd name="T41" fmla="*/ 541 h 571"/>
                <a:gd name="T42" fmla="*/ 572 w 902"/>
                <a:gd name="T43" fmla="*/ 541 h 571"/>
                <a:gd name="T44" fmla="*/ 569 w 902"/>
                <a:gd name="T45" fmla="*/ 541 h 571"/>
                <a:gd name="T46" fmla="*/ 566 w 902"/>
                <a:gd name="T47" fmla="*/ 542 h 571"/>
                <a:gd name="T48" fmla="*/ 563 w 902"/>
                <a:gd name="T49" fmla="*/ 543 h 571"/>
                <a:gd name="T50" fmla="*/ 561 w 902"/>
                <a:gd name="T51" fmla="*/ 545 h 571"/>
                <a:gd name="T52" fmla="*/ 559 w 902"/>
                <a:gd name="T53" fmla="*/ 547 h 571"/>
                <a:gd name="T54" fmla="*/ 558 w 902"/>
                <a:gd name="T55" fmla="*/ 550 h 571"/>
                <a:gd name="T56" fmla="*/ 557 w 902"/>
                <a:gd name="T57" fmla="*/ 552 h 571"/>
                <a:gd name="T58" fmla="*/ 557 w 902"/>
                <a:gd name="T59" fmla="*/ 556 h 571"/>
                <a:gd name="T60" fmla="*/ 557 w 902"/>
                <a:gd name="T61" fmla="*/ 559 h 571"/>
                <a:gd name="T62" fmla="*/ 558 w 902"/>
                <a:gd name="T63" fmla="*/ 561 h 571"/>
                <a:gd name="T64" fmla="*/ 559 w 902"/>
                <a:gd name="T65" fmla="*/ 564 h 571"/>
                <a:gd name="T66" fmla="*/ 561 w 902"/>
                <a:gd name="T67" fmla="*/ 566 h 571"/>
                <a:gd name="T68" fmla="*/ 563 w 902"/>
                <a:gd name="T69" fmla="*/ 568 h 571"/>
                <a:gd name="T70" fmla="*/ 566 w 902"/>
                <a:gd name="T71" fmla="*/ 569 h 571"/>
                <a:gd name="T72" fmla="*/ 569 w 902"/>
                <a:gd name="T73" fmla="*/ 571 h 571"/>
                <a:gd name="T74" fmla="*/ 572 w 902"/>
                <a:gd name="T75" fmla="*/ 571 h 571"/>
                <a:gd name="T76" fmla="*/ 902 w 902"/>
                <a:gd name="T77" fmla="*/ 571 h 571"/>
                <a:gd name="T78" fmla="*/ 902 w 902"/>
                <a:gd name="T79" fmla="*/ 0 h 571"/>
                <a:gd name="T80" fmla="*/ 0 w 902"/>
                <a:gd name="T81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2" h="571">
                  <a:moveTo>
                    <a:pt x="0" y="0"/>
                  </a:moveTo>
                  <a:lnTo>
                    <a:pt x="0" y="345"/>
                  </a:lnTo>
                  <a:lnTo>
                    <a:pt x="1" y="348"/>
                  </a:lnTo>
                  <a:lnTo>
                    <a:pt x="1" y="351"/>
                  </a:lnTo>
                  <a:lnTo>
                    <a:pt x="3" y="353"/>
                  </a:lnTo>
                  <a:lnTo>
                    <a:pt x="4" y="355"/>
                  </a:lnTo>
                  <a:lnTo>
                    <a:pt x="6" y="357"/>
                  </a:lnTo>
                  <a:lnTo>
                    <a:pt x="10" y="358"/>
                  </a:lnTo>
                  <a:lnTo>
                    <a:pt x="12" y="360"/>
                  </a:lnTo>
                  <a:lnTo>
                    <a:pt x="15" y="361"/>
                  </a:lnTo>
                  <a:lnTo>
                    <a:pt x="18" y="360"/>
                  </a:lnTo>
                  <a:lnTo>
                    <a:pt x="21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28" y="353"/>
                  </a:lnTo>
                  <a:lnTo>
                    <a:pt x="29" y="351"/>
                  </a:lnTo>
                  <a:lnTo>
                    <a:pt x="30" y="348"/>
                  </a:lnTo>
                  <a:lnTo>
                    <a:pt x="30" y="345"/>
                  </a:lnTo>
                  <a:lnTo>
                    <a:pt x="30" y="30"/>
                  </a:lnTo>
                  <a:lnTo>
                    <a:pt x="872" y="30"/>
                  </a:lnTo>
                  <a:lnTo>
                    <a:pt x="872" y="541"/>
                  </a:lnTo>
                  <a:lnTo>
                    <a:pt x="572" y="541"/>
                  </a:lnTo>
                  <a:lnTo>
                    <a:pt x="569" y="541"/>
                  </a:lnTo>
                  <a:lnTo>
                    <a:pt x="566" y="542"/>
                  </a:lnTo>
                  <a:lnTo>
                    <a:pt x="563" y="543"/>
                  </a:lnTo>
                  <a:lnTo>
                    <a:pt x="561" y="545"/>
                  </a:lnTo>
                  <a:lnTo>
                    <a:pt x="559" y="547"/>
                  </a:lnTo>
                  <a:lnTo>
                    <a:pt x="558" y="550"/>
                  </a:lnTo>
                  <a:lnTo>
                    <a:pt x="557" y="552"/>
                  </a:lnTo>
                  <a:lnTo>
                    <a:pt x="557" y="556"/>
                  </a:lnTo>
                  <a:lnTo>
                    <a:pt x="557" y="559"/>
                  </a:lnTo>
                  <a:lnTo>
                    <a:pt x="558" y="561"/>
                  </a:lnTo>
                  <a:lnTo>
                    <a:pt x="559" y="564"/>
                  </a:lnTo>
                  <a:lnTo>
                    <a:pt x="561" y="566"/>
                  </a:lnTo>
                  <a:lnTo>
                    <a:pt x="563" y="568"/>
                  </a:lnTo>
                  <a:lnTo>
                    <a:pt x="566" y="569"/>
                  </a:lnTo>
                  <a:lnTo>
                    <a:pt x="569" y="571"/>
                  </a:lnTo>
                  <a:lnTo>
                    <a:pt x="572" y="571"/>
                  </a:lnTo>
                  <a:lnTo>
                    <a:pt x="902" y="571"/>
                  </a:lnTo>
                  <a:lnTo>
                    <a:pt x="90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188">
              <a:extLst>
                <a:ext uri="{FF2B5EF4-FFF2-40B4-BE49-F238E27FC236}">
                  <a16:creationId xmlns:a16="http://schemas.microsoft.com/office/drawing/2014/main" id="{4132CB2B-3354-4329-ABC0-497B9303F5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86963" y="1406525"/>
              <a:ext cx="76200" cy="76200"/>
            </a:xfrm>
            <a:custGeom>
              <a:avLst/>
              <a:gdLst>
                <a:gd name="T0" fmla="*/ 102 w 241"/>
                <a:gd name="T1" fmla="*/ 208 h 241"/>
                <a:gd name="T2" fmla="*/ 77 w 241"/>
                <a:gd name="T3" fmla="*/ 199 h 241"/>
                <a:gd name="T4" fmla="*/ 57 w 241"/>
                <a:gd name="T5" fmla="*/ 184 h 241"/>
                <a:gd name="T6" fmla="*/ 41 w 241"/>
                <a:gd name="T7" fmla="*/ 162 h 241"/>
                <a:gd name="T8" fmla="*/ 32 w 241"/>
                <a:gd name="T9" fmla="*/ 138 h 241"/>
                <a:gd name="T10" fmla="*/ 31 w 241"/>
                <a:gd name="T11" fmla="*/ 111 h 241"/>
                <a:gd name="T12" fmla="*/ 37 w 241"/>
                <a:gd name="T13" fmla="*/ 85 h 241"/>
                <a:gd name="T14" fmla="*/ 50 w 241"/>
                <a:gd name="T15" fmla="*/ 63 h 241"/>
                <a:gd name="T16" fmla="*/ 70 w 241"/>
                <a:gd name="T17" fmla="*/ 46 h 241"/>
                <a:gd name="T18" fmla="*/ 93 w 241"/>
                <a:gd name="T19" fmla="*/ 34 h 241"/>
                <a:gd name="T20" fmla="*/ 120 w 241"/>
                <a:gd name="T21" fmla="*/ 30 h 241"/>
                <a:gd name="T22" fmla="*/ 147 w 241"/>
                <a:gd name="T23" fmla="*/ 34 h 241"/>
                <a:gd name="T24" fmla="*/ 170 w 241"/>
                <a:gd name="T25" fmla="*/ 46 h 241"/>
                <a:gd name="T26" fmla="*/ 190 w 241"/>
                <a:gd name="T27" fmla="*/ 63 h 241"/>
                <a:gd name="T28" fmla="*/ 204 w 241"/>
                <a:gd name="T29" fmla="*/ 85 h 241"/>
                <a:gd name="T30" fmla="*/ 210 w 241"/>
                <a:gd name="T31" fmla="*/ 111 h 241"/>
                <a:gd name="T32" fmla="*/ 209 w 241"/>
                <a:gd name="T33" fmla="*/ 138 h 241"/>
                <a:gd name="T34" fmla="*/ 199 w 241"/>
                <a:gd name="T35" fmla="*/ 162 h 241"/>
                <a:gd name="T36" fmla="*/ 184 w 241"/>
                <a:gd name="T37" fmla="*/ 184 h 241"/>
                <a:gd name="T38" fmla="*/ 163 w 241"/>
                <a:gd name="T39" fmla="*/ 199 h 241"/>
                <a:gd name="T40" fmla="*/ 138 w 241"/>
                <a:gd name="T41" fmla="*/ 208 h 241"/>
                <a:gd name="T42" fmla="*/ 120 w 241"/>
                <a:gd name="T43" fmla="*/ 210 h 241"/>
                <a:gd name="T44" fmla="*/ 96 w 241"/>
                <a:gd name="T45" fmla="*/ 2 h 241"/>
                <a:gd name="T46" fmla="*/ 63 w 241"/>
                <a:gd name="T47" fmla="*/ 15 h 241"/>
                <a:gd name="T48" fmla="*/ 35 w 241"/>
                <a:gd name="T49" fmla="*/ 35 h 241"/>
                <a:gd name="T50" fmla="*/ 15 w 241"/>
                <a:gd name="T51" fmla="*/ 63 h 241"/>
                <a:gd name="T52" fmla="*/ 2 w 241"/>
                <a:gd name="T53" fmla="*/ 96 h 241"/>
                <a:gd name="T54" fmla="*/ 1 w 241"/>
                <a:gd name="T55" fmla="*/ 132 h 241"/>
                <a:gd name="T56" fmla="*/ 10 w 241"/>
                <a:gd name="T57" fmla="*/ 167 h 241"/>
                <a:gd name="T58" fmla="*/ 28 w 241"/>
                <a:gd name="T59" fmla="*/ 197 h 241"/>
                <a:gd name="T60" fmla="*/ 54 w 241"/>
                <a:gd name="T61" fmla="*/ 219 h 241"/>
                <a:gd name="T62" fmla="*/ 85 w 241"/>
                <a:gd name="T63" fmla="*/ 235 h 241"/>
                <a:gd name="T64" fmla="*/ 120 w 241"/>
                <a:gd name="T65" fmla="*/ 241 h 241"/>
                <a:gd name="T66" fmla="*/ 156 w 241"/>
                <a:gd name="T67" fmla="*/ 235 h 241"/>
                <a:gd name="T68" fmla="*/ 187 w 241"/>
                <a:gd name="T69" fmla="*/ 219 h 241"/>
                <a:gd name="T70" fmla="*/ 213 w 241"/>
                <a:gd name="T71" fmla="*/ 197 h 241"/>
                <a:gd name="T72" fmla="*/ 231 w 241"/>
                <a:gd name="T73" fmla="*/ 167 h 241"/>
                <a:gd name="T74" fmla="*/ 240 w 241"/>
                <a:gd name="T75" fmla="*/ 132 h 241"/>
                <a:gd name="T76" fmla="*/ 238 w 241"/>
                <a:gd name="T77" fmla="*/ 96 h 241"/>
                <a:gd name="T78" fmla="*/ 226 w 241"/>
                <a:gd name="T79" fmla="*/ 63 h 241"/>
                <a:gd name="T80" fmla="*/ 206 w 241"/>
                <a:gd name="T81" fmla="*/ 35 h 241"/>
                <a:gd name="T82" fmla="*/ 178 w 241"/>
                <a:gd name="T83" fmla="*/ 15 h 241"/>
                <a:gd name="T84" fmla="*/ 145 w 241"/>
                <a:gd name="T85" fmla="*/ 2 h 241"/>
                <a:gd name="T86" fmla="*/ 120 w 241"/>
                <a:gd name="T8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1" h="241">
                  <a:moveTo>
                    <a:pt x="120" y="210"/>
                  </a:moveTo>
                  <a:lnTo>
                    <a:pt x="111" y="210"/>
                  </a:lnTo>
                  <a:lnTo>
                    <a:pt x="102" y="208"/>
                  </a:lnTo>
                  <a:lnTo>
                    <a:pt x="93" y="206"/>
                  </a:lnTo>
                  <a:lnTo>
                    <a:pt x="86" y="203"/>
                  </a:lnTo>
                  <a:lnTo>
                    <a:pt x="77" y="199"/>
                  </a:lnTo>
                  <a:lnTo>
                    <a:pt x="70" y="195"/>
                  </a:lnTo>
                  <a:lnTo>
                    <a:pt x="63" y="189"/>
                  </a:lnTo>
                  <a:lnTo>
                    <a:pt x="57" y="184"/>
                  </a:lnTo>
                  <a:lnTo>
                    <a:pt x="50" y="177"/>
                  </a:lnTo>
                  <a:lnTo>
                    <a:pt x="46" y="170"/>
                  </a:lnTo>
                  <a:lnTo>
                    <a:pt x="41" y="162"/>
                  </a:lnTo>
                  <a:lnTo>
                    <a:pt x="37" y="155"/>
                  </a:lnTo>
                  <a:lnTo>
                    <a:pt x="34" y="146"/>
                  </a:lnTo>
                  <a:lnTo>
                    <a:pt x="32" y="138"/>
                  </a:lnTo>
                  <a:lnTo>
                    <a:pt x="31" y="129"/>
                  </a:lnTo>
                  <a:lnTo>
                    <a:pt x="30" y="120"/>
                  </a:lnTo>
                  <a:lnTo>
                    <a:pt x="31" y="111"/>
                  </a:lnTo>
                  <a:lnTo>
                    <a:pt x="32" y="101"/>
                  </a:lnTo>
                  <a:lnTo>
                    <a:pt x="34" y="93"/>
                  </a:lnTo>
                  <a:lnTo>
                    <a:pt x="37" y="85"/>
                  </a:lnTo>
                  <a:lnTo>
                    <a:pt x="41" y="77"/>
                  </a:lnTo>
                  <a:lnTo>
                    <a:pt x="46" y="69"/>
                  </a:lnTo>
                  <a:lnTo>
                    <a:pt x="50" y="63"/>
                  </a:lnTo>
                  <a:lnTo>
                    <a:pt x="57" y="56"/>
                  </a:lnTo>
                  <a:lnTo>
                    <a:pt x="63" y="50"/>
                  </a:lnTo>
                  <a:lnTo>
                    <a:pt x="70" y="46"/>
                  </a:lnTo>
                  <a:lnTo>
                    <a:pt x="77" y="40"/>
                  </a:lnTo>
                  <a:lnTo>
                    <a:pt x="86" y="37"/>
                  </a:lnTo>
                  <a:lnTo>
                    <a:pt x="93" y="34"/>
                  </a:lnTo>
                  <a:lnTo>
                    <a:pt x="102" y="32"/>
                  </a:lnTo>
                  <a:lnTo>
                    <a:pt x="111" y="31"/>
                  </a:lnTo>
                  <a:lnTo>
                    <a:pt x="120" y="30"/>
                  </a:lnTo>
                  <a:lnTo>
                    <a:pt x="130" y="31"/>
                  </a:lnTo>
                  <a:lnTo>
                    <a:pt x="138" y="32"/>
                  </a:lnTo>
                  <a:lnTo>
                    <a:pt x="147" y="34"/>
                  </a:lnTo>
                  <a:lnTo>
                    <a:pt x="155" y="37"/>
                  </a:lnTo>
                  <a:lnTo>
                    <a:pt x="163" y="40"/>
                  </a:lnTo>
                  <a:lnTo>
                    <a:pt x="170" y="46"/>
                  </a:lnTo>
                  <a:lnTo>
                    <a:pt x="178" y="50"/>
                  </a:lnTo>
                  <a:lnTo>
                    <a:pt x="184" y="56"/>
                  </a:lnTo>
                  <a:lnTo>
                    <a:pt x="190" y="63"/>
                  </a:lnTo>
                  <a:lnTo>
                    <a:pt x="195" y="69"/>
                  </a:lnTo>
                  <a:lnTo>
                    <a:pt x="199" y="77"/>
                  </a:lnTo>
                  <a:lnTo>
                    <a:pt x="204" y="85"/>
                  </a:lnTo>
                  <a:lnTo>
                    <a:pt x="207" y="93"/>
                  </a:lnTo>
                  <a:lnTo>
                    <a:pt x="209" y="101"/>
                  </a:lnTo>
                  <a:lnTo>
                    <a:pt x="210" y="111"/>
                  </a:lnTo>
                  <a:lnTo>
                    <a:pt x="211" y="120"/>
                  </a:lnTo>
                  <a:lnTo>
                    <a:pt x="210" y="129"/>
                  </a:lnTo>
                  <a:lnTo>
                    <a:pt x="209" y="138"/>
                  </a:lnTo>
                  <a:lnTo>
                    <a:pt x="207" y="146"/>
                  </a:lnTo>
                  <a:lnTo>
                    <a:pt x="204" y="155"/>
                  </a:lnTo>
                  <a:lnTo>
                    <a:pt x="199" y="162"/>
                  </a:lnTo>
                  <a:lnTo>
                    <a:pt x="195" y="170"/>
                  </a:lnTo>
                  <a:lnTo>
                    <a:pt x="190" y="177"/>
                  </a:lnTo>
                  <a:lnTo>
                    <a:pt x="184" y="184"/>
                  </a:lnTo>
                  <a:lnTo>
                    <a:pt x="178" y="189"/>
                  </a:lnTo>
                  <a:lnTo>
                    <a:pt x="170" y="195"/>
                  </a:lnTo>
                  <a:lnTo>
                    <a:pt x="163" y="199"/>
                  </a:lnTo>
                  <a:lnTo>
                    <a:pt x="155" y="203"/>
                  </a:lnTo>
                  <a:lnTo>
                    <a:pt x="147" y="206"/>
                  </a:lnTo>
                  <a:lnTo>
                    <a:pt x="138" y="208"/>
                  </a:lnTo>
                  <a:lnTo>
                    <a:pt x="130" y="210"/>
                  </a:lnTo>
                  <a:lnTo>
                    <a:pt x="120" y="211"/>
                  </a:lnTo>
                  <a:lnTo>
                    <a:pt x="120" y="210"/>
                  </a:lnTo>
                  <a:close/>
                  <a:moveTo>
                    <a:pt x="120" y="0"/>
                  </a:moveTo>
                  <a:lnTo>
                    <a:pt x="108" y="1"/>
                  </a:lnTo>
                  <a:lnTo>
                    <a:pt x="96" y="2"/>
                  </a:lnTo>
                  <a:lnTo>
                    <a:pt x="85" y="5"/>
                  </a:lnTo>
                  <a:lnTo>
                    <a:pt x="74" y="9"/>
                  </a:lnTo>
                  <a:lnTo>
                    <a:pt x="63" y="15"/>
                  </a:lnTo>
                  <a:lnTo>
                    <a:pt x="54" y="20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5" y="63"/>
                  </a:lnTo>
                  <a:lnTo>
                    <a:pt x="10" y="73"/>
                  </a:lnTo>
                  <a:lnTo>
                    <a:pt x="5" y="84"/>
                  </a:lnTo>
                  <a:lnTo>
                    <a:pt x="2" y="96"/>
                  </a:lnTo>
                  <a:lnTo>
                    <a:pt x="1" y="108"/>
                  </a:lnTo>
                  <a:lnTo>
                    <a:pt x="0" y="120"/>
                  </a:lnTo>
                  <a:lnTo>
                    <a:pt x="1" y="132"/>
                  </a:lnTo>
                  <a:lnTo>
                    <a:pt x="2" y="144"/>
                  </a:lnTo>
                  <a:lnTo>
                    <a:pt x="5" y="156"/>
                  </a:lnTo>
                  <a:lnTo>
                    <a:pt x="10" y="167"/>
                  </a:lnTo>
                  <a:lnTo>
                    <a:pt x="15" y="177"/>
                  </a:lnTo>
                  <a:lnTo>
                    <a:pt x="20" y="187"/>
                  </a:lnTo>
                  <a:lnTo>
                    <a:pt x="28" y="197"/>
                  </a:lnTo>
                  <a:lnTo>
                    <a:pt x="35" y="205"/>
                  </a:lnTo>
                  <a:lnTo>
                    <a:pt x="44" y="213"/>
                  </a:lnTo>
                  <a:lnTo>
                    <a:pt x="54" y="219"/>
                  </a:lnTo>
                  <a:lnTo>
                    <a:pt x="63" y="226"/>
                  </a:lnTo>
                  <a:lnTo>
                    <a:pt x="74" y="231"/>
                  </a:lnTo>
                  <a:lnTo>
                    <a:pt x="85" y="235"/>
                  </a:lnTo>
                  <a:lnTo>
                    <a:pt x="96" y="237"/>
                  </a:lnTo>
                  <a:lnTo>
                    <a:pt x="108" y="239"/>
                  </a:lnTo>
                  <a:lnTo>
                    <a:pt x="120" y="241"/>
                  </a:lnTo>
                  <a:lnTo>
                    <a:pt x="133" y="239"/>
                  </a:lnTo>
                  <a:lnTo>
                    <a:pt x="145" y="237"/>
                  </a:lnTo>
                  <a:lnTo>
                    <a:pt x="156" y="235"/>
                  </a:lnTo>
                  <a:lnTo>
                    <a:pt x="167" y="231"/>
                  </a:lnTo>
                  <a:lnTo>
                    <a:pt x="178" y="226"/>
                  </a:lnTo>
                  <a:lnTo>
                    <a:pt x="187" y="219"/>
                  </a:lnTo>
                  <a:lnTo>
                    <a:pt x="197" y="213"/>
                  </a:lnTo>
                  <a:lnTo>
                    <a:pt x="206" y="205"/>
                  </a:lnTo>
                  <a:lnTo>
                    <a:pt x="213" y="197"/>
                  </a:lnTo>
                  <a:lnTo>
                    <a:pt x="220" y="187"/>
                  </a:lnTo>
                  <a:lnTo>
                    <a:pt x="226" y="177"/>
                  </a:lnTo>
                  <a:lnTo>
                    <a:pt x="231" y="167"/>
                  </a:lnTo>
                  <a:lnTo>
                    <a:pt x="236" y="156"/>
                  </a:lnTo>
                  <a:lnTo>
                    <a:pt x="238" y="144"/>
                  </a:lnTo>
                  <a:lnTo>
                    <a:pt x="240" y="132"/>
                  </a:lnTo>
                  <a:lnTo>
                    <a:pt x="241" y="120"/>
                  </a:lnTo>
                  <a:lnTo>
                    <a:pt x="240" y="108"/>
                  </a:lnTo>
                  <a:lnTo>
                    <a:pt x="238" y="96"/>
                  </a:lnTo>
                  <a:lnTo>
                    <a:pt x="236" y="84"/>
                  </a:lnTo>
                  <a:lnTo>
                    <a:pt x="231" y="73"/>
                  </a:lnTo>
                  <a:lnTo>
                    <a:pt x="226" y="63"/>
                  </a:lnTo>
                  <a:lnTo>
                    <a:pt x="220" y="53"/>
                  </a:lnTo>
                  <a:lnTo>
                    <a:pt x="213" y="43"/>
                  </a:lnTo>
                  <a:lnTo>
                    <a:pt x="206" y="35"/>
                  </a:lnTo>
                  <a:lnTo>
                    <a:pt x="197" y="27"/>
                  </a:lnTo>
                  <a:lnTo>
                    <a:pt x="187" y="20"/>
                  </a:lnTo>
                  <a:lnTo>
                    <a:pt x="178" y="15"/>
                  </a:lnTo>
                  <a:lnTo>
                    <a:pt x="167" y="9"/>
                  </a:lnTo>
                  <a:lnTo>
                    <a:pt x="156" y="5"/>
                  </a:lnTo>
                  <a:lnTo>
                    <a:pt x="145" y="2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89">
              <a:extLst>
                <a:ext uri="{FF2B5EF4-FFF2-40B4-BE49-F238E27FC236}">
                  <a16:creationId xmlns:a16="http://schemas.microsoft.com/office/drawing/2014/main" id="{EADB248E-6869-488B-923A-1526C839D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1738" y="1458913"/>
              <a:ext cx="28575" cy="28575"/>
            </a:xfrm>
            <a:custGeom>
              <a:avLst/>
              <a:gdLst>
                <a:gd name="T0" fmla="*/ 30 w 90"/>
                <a:gd name="T1" fmla="*/ 42 h 91"/>
                <a:gd name="T2" fmla="*/ 32 w 90"/>
                <a:gd name="T3" fmla="*/ 37 h 91"/>
                <a:gd name="T4" fmla="*/ 36 w 90"/>
                <a:gd name="T5" fmla="*/ 33 h 91"/>
                <a:gd name="T6" fmla="*/ 42 w 90"/>
                <a:gd name="T7" fmla="*/ 31 h 91"/>
                <a:gd name="T8" fmla="*/ 48 w 90"/>
                <a:gd name="T9" fmla="*/ 31 h 91"/>
                <a:gd name="T10" fmla="*/ 54 w 90"/>
                <a:gd name="T11" fmla="*/ 33 h 91"/>
                <a:gd name="T12" fmla="*/ 58 w 90"/>
                <a:gd name="T13" fmla="*/ 37 h 91"/>
                <a:gd name="T14" fmla="*/ 60 w 90"/>
                <a:gd name="T15" fmla="*/ 42 h 91"/>
                <a:gd name="T16" fmla="*/ 60 w 90"/>
                <a:gd name="T17" fmla="*/ 48 h 91"/>
                <a:gd name="T18" fmla="*/ 58 w 90"/>
                <a:gd name="T19" fmla="*/ 53 h 91"/>
                <a:gd name="T20" fmla="*/ 54 w 90"/>
                <a:gd name="T21" fmla="*/ 57 h 91"/>
                <a:gd name="T22" fmla="*/ 48 w 90"/>
                <a:gd name="T23" fmla="*/ 60 h 91"/>
                <a:gd name="T24" fmla="*/ 42 w 90"/>
                <a:gd name="T25" fmla="*/ 60 h 91"/>
                <a:gd name="T26" fmla="*/ 36 w 90"/>
                <a:gd name="T27" fmla="*/ 57 h 91"/>
                <a:gd name="T28" fmla="*/ 32 w 90"/>
                <a:gd name="T29" fmla="*/ 53 h 91"/>
                <a:gd name="T30" fmla="*/ 30 w 90"/>
                <a:gd name="T31" fmla="*/ 48 h 91"/>
                <a:gd name="T32" fmla="*/ 30 w 90"/>
                <a:gd name="T33" fmla="*/ 45 h 91"/>
                <a:gd name="T34" fmla="*/ 89 w 90"/>
                <a:gd name="T35" fmla="*/ 36 h 91"/>
                <a:gd name="T36" fmla="*/ 83 w 90"/>
                <a:gd name="T37" fmla="*/ 20 h 91"/>
                <a:gd name="T38" fmla="*/ 70 w 90"/>
                <a:gd name="T39" fmla="*/ 8 h 91"/>
                <a:gd name="T40" fmla="*/ 54 w 90"/>
                <a:gd name="T41" fmla="*/ 1 h 91"/>
                <a:gd name="T42" fmla="*/ 35 w 90"/>
                <a:gd name="T43" fmla="*/ 1 h 91"/>
                <a:gd name="T44" fmla="*/ 19 w 90"/>
                <a:gd name="T45" fmla="*/ 8 h 91"/>
                <a:gd name="T46" fmla="*/ 8 w 90"/>
                <a:gd name="T47" fmla="*/ 20 h 91"/>
                <a:gd name="T48" fmla="*/ 1 w 90"/>
                <a:gd name="T49" fmla="*/ 36 h 91"/>
                <a:gd name="T50" fmla="*/ 1 w 90"/>
                <a:gd name="T51" fmla="*/ 54 h 91"/>
                <a:gd name="T52" fmla="*/ 8 w 90"/>
                <a:gd name="T53" fmla="*/ 70 h 91"/>
                <a:gd name="T54" fmla="*/ 19 w 90"/>
                <a:gd name="T55" fmla="*/ 82 h 91"/>
                <a:gd name="T56" fmla="*/ 35 w 90"/>
                <a:gd name="T57" fmla="*/ 89 h 91"/>
                <a:gd name="T58" fmla="*/ 54 w 90"/>
                <a:gd name="T59" fmla="*/ 89 h 91"/>
                <a:gd name="T60" fmla="*/ 70 w 90"/>
                <a:gd name="T61" fmla="*/ 82 h 91"/>
                <a:gd name="T62" fmla="*/ 83 w 90"/>
                <a:gd name="T63" fmla="*/ 70 h 91"/>
                <a:gd name="T64" fmla="*/ 89 w 90"/>
                <a:gd name="T65" fmla="*/ 54 h 91"/>
                <a:gd name="T66" fmla="*/ 90 w 90"/>
                <a:gd name="T67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91">
                  <a:moveTo>
                    <a:pt x="30" y="45"/>
                  </a:moveTo>
                  <a:lnTo>
                    <a:pt x="30" y="42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6" y="33"/>
                  </a:lnTo>
                  <a:lnTo>
                    <a:pt x="39" y="32"/>
                  </a:lnTo>
                  <a:lnTo>
                    <a:pt x="42" y="31"/>
                  </a:lnTo>
                  <a:lnTo>
                    <a:pt x="45" y="31"/>
                  </a:lnTo>
                  <a:lnTo>
                    <a:pt x="48" y="31"/>
                  </a:lnTo>
                  <a:lnTo>
                    <a:pt x="50" y="32"/>
                  </a:lnTo>
                  <a:lnTo>
                    <a:pt x="54" y="33"/>
                  </a:lnTo>
                  <a:lnTo>
                    <a:pt x="56" y="35"/>
                  </a:lnTo>
                  <a:lnTo>
                    <a:pt x="58" y="37"/>
                  </a:lnTo>
                  <a:lnTo>
                    <a:pt x="59" y="39"/>
                  </a:lnTo>
                  <a:lnTo>
                    <a:pt x="60" y="42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59" y="51"/>
                  </a:lnTo>
                  <a:lnTo>
                    <a:pt x="58" y="53"/>
                  </a:lnTo>
                  <a:lnTo>
                    <a:pt x="56" y="55"/>
                  </a:lnTo>
                  <a:lnTo>
                    <a:pt x="54" y="57"/>
                  </a:lnTo>
                  <a:lnTo>
                    <a:pt x="50" y="58"/>
                  </a:lnTo>
                  <a:lnTo>
                    <a:pt x="48" y="60"/>
                  </a:lnTo>
                  <a:lnTo>
                    <a:pt x="45" y="61"/>
                  </a:lnTo>
                  <a:lnTo>
                    <a:pt x="42" y="60"/>
                  </a:lnTo>
                  <a:lnTo>
                    <a:pt x="39" y="58"/>
                  </a:lnTo>
                  <a:lnTo>
                    <a:pt x="36" y="57"/>
                  </a:lnTo>
                  <a:lnTo>
                    <a:pt x="34" y="55"/>
                  </a:lnTo>
                  <a:lnTo>
                    <a:pt x="32" y="53"/>
                  </a:lnTo>
                  <a:lnTo>
                    <a:pt x="31" y="51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5"/>
                  </a:lnTo>
                  <a:close/>
                  <a:moveTo>
                    <a:pt x="90" y="45"/>
                  </a:moveTo>
                  <a:lnTo>
                    <a:pt x="89" y="36"/>
                  </a:lnTo>
                  <a:lnTo>
                    <a:pt x="87" y="27"/>
                  </a:lnTo>
                  <a:lnTo>
                    <a:pt x="83" y="20"/>
                  </a:lnTo>
                  <a:lnTo>
                    <a:pt x="77" y="13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7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4"/>
                  </a:lnTo>
                  <a:lnTo>
                    <a:pt x="3" y="63"/>
                  </a:lnTo>
                  <a:lnTo>
                    <a:pt x="8" y="70"/>
                  </a:lnTo>
                  <a:lnTo>
                    <a:pt x="13" y="77"/>
                  </a:lnTo>
                  <a:lnTo>
                    <a:pt x="19" y="82"/>
                  </a:lnTo>
                  <a:lnTo>
                    <a:pt x="28" y="86"/>
                  </a:lnTo>
                  <a:lnTo>
                    <a:pt x="35" y="89"/>
                  </a:lnTo>
                  <a:lnTo>
                    <a:pt x="45" y="91"/>
                  </a:lnTo>
                  <a:lnTo>
                    <a:pt x="54" y="89"/>
                  </a:lnTo>
                  <a:lnTo>
                    <a:pt x="62" y="86"/>
                  </a:lnTo>
                  <a:lnTo>
                    <a:pt x="70" y="82"/>
                  </a:lnTo>
                  <a:lnTo>
                    <a:pt x="77" y="77"/>
                  </a:lnTo>
                  <a:lnTo>
                    <a:pt x="83" y="70"/>
                  </a:lnTo>
                  <a:lnTo>
                    <a:pt x="87" y="63"/>
                  </a:lnTo>
                  <a:lnTo>
                    <a:pt x="89" y="54"/>
                  </a:lnTo>
                  <a:lnTo>
                    <a:pt x="90" y="46"/>
                  </a:lnTo>
                  <a:lnTo>
                    <a:pt x="9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190">
              <a:extLst>
                <a:ext uri="{FF2B5EF4-FFF2-40B4-BE49-F238E27FC236}">
                  <a16:creationId xmlns:a16="http://schemas.microsoft.com/office/drawing/2014/main" id="{E8C82A88-9423-4FF6-A836-CDFB36AF56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29813" y="1401763"/>
              <a:ext cx="28575" cy="28575"/>
            </a:xfrm>
            <a:custGeom>
              <a:avLst/>
              <a:gdLst>
                <a:gd name="T0" fmla="*/ 59 w 90"/>
                <a:gd name="T1" fmla="*/ 48 h 90"/>
                <a:gd name="T2" fmla="*/ 57 w 90"/>
                <a:gd name="T3" fmla="*/ 53 h 90"/>
                <a:gd name="T4" fmla="*/ 54 w 90"/>
                <a:gd name="T5" fmla="*/ 57 h 90"/>
                <a:gd name="T6" fmla="*/ 48 w 90"/>
                <a:gd name="T7" fmla="*/ 60 h 90"/>
                <a:gd name="T8" fmla="*/ 42 w 90"/>
                <a:gd name="T9" fmla="*/ 60 h 90"/>
                <a:gd name="T10" fmla="*/ 36 w 90"/>
                <a:gd name="T11" fmla="*/ 57 h 90"/>
                <a:gd name="T12" fmla="*/ 32 w 90"/>
                <a:gd name="T13" fmla="*/ 53 h 90"/>
                <a:gd name="T14" fmla="*/ 30 w 90"/>
                <a:gd name="T15" fmla="*/ 48 h 90"/>
                <a:gd name="T16" fmla="*/ 30 w 90"/>
                <a:gd name="T17" fmla="*/ 41 h 90"/>
                <a:gd name="T18" fmla="*/ 32 w 90"/>
                <a:gd name="T19" fmla="*/ 36 h 90"/>
                <a:gd name="T20" fmla="*/ 36 w 90"/>
                <a:gd name="T21" fmla="*/ 32 h 90"/>
                <a:gd name="T22" fmla="*/ 42 w 90"/>
                <a:gd name="T23" fmla="*/ 30 h 90"/>
                <a:gd name="T24" fmla="*/ 48 w 90"/>
                <a:gd name="T25" fmla="*/ 30 h 90"/>
                <a:gd name="T26" fmla="*/ 54 w 90"/>
                <a:gd name="T27" fmla="*/ 32 h 90"/>
                <a:gd name="T28" fmla="*/ 57 w 90"/>
                <a:gd name="T29" fmla="*/ 36 h 90"/>
                <a:gd name="T30" fmla="*/ 59 w 90"/>
                <a:gd name="T31" fmla="*/ 41 h 90"/>
                <a:gd name="T32" fmla="*/ 60 w 90"/>
                <a:gd name="T33" fmla="*/ 45 h 90"/>
                <a:gd name="T34" fmla="*/ 0 w 90"/>
                <a:gd name="T35" fmla="*/ 54 h 90"/>
                <a:gd name="T36" fmla="*/ 8 w 90"/>
                <a:gd name="T37" fmla="*/ 70 h 90"/>
                <a:gd name="T38" fmla="*/ 19 w 90"/>
                <a:gd name="T39" fmla="*/ 82 h 90"/>
                <a:gd name="T40" fmla="*/ 35 w 90"/>
                <a:gd name="T41" fmla="*/ 88 h 90"/>
                <a:gd name="T42" fmla="*/ 54 w 90"/>
                <a:gd name="T43" fmla="*/ 88 h 90"/>
                <a:gd name="T44" fmla="*/ 70 w 90"/>
                <a:gd name="T45" fmla="*/ 82 h 90"/>
                <a:gd name="T46" fmla="*/ 83 w 90"/>
                <a:gd name="T47" fmla="*/ 70 h 90"/>
                <a:gd name="T48" fmla="*/ 89 w 90"/>
                <a:gd name="T49" fmla="*/ 54 h 90"/>
                <a:gd name="T50" fmla="*/ 89 w 90"/>
                <a:gd name="T51" fmla="*/ 36 h 90"/>
                <a:gd name="T52" fmla="*/ 83 w 90"/>
                <a:gd name="T53" fmla="*/ 20 h 90"/>
                <a:gd name="T54" fmla="*/ 70 w 90"/>
                <a:gd name="T55" fmla="*/ 7 h 90"/>
                <a:gd name="T56" fmla="*/ 54 w 90"/>
                <a:gd name="T57" fmla="*/ 1 h 90"/>
                <a:gd name="T58" fmla="*/ 35 w 90"/>
                <a:gd name="T59" fmla="*/ 1 h 90"/>
                <a:gd name="T60" fmla="*/ 19 w 90"/>
                <a:gd name="T61" fmla="*/ 7 h 90"/>
                <a:gd name="T62" fmla="*/ 8 w 90"/>
                <a:gd name="T63" fmla="*/ 20 h 90"/>
                <a:gd name="T64" fmla="*/ 0 w 90"/>
                <a:gd name="T65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90">
                  <a:moveTo>
                    <a:pt x="60" y="45"/>
                  </a:moveTo>
                  <a:lnTo>
                    <a:pt x="59" y="48"/>
                  </a:lnTo>
                  <a:lnTo>
                    <a:pt x="59" y="51"/>
                  </a:lnTo>
                  <a:lnTo>
                    <a:pt x="57" y="53"/>
                  </a:lnTo>
                  <a:lnTo>
                    <a:pt x="56" y="55"/>
                  </a:lnTo>
                  <a:lnTo>
                    <a:pt x="54" y="57"/>
                  </a:lnTo>
                  <a:lnTo>
                    <a:pt x="50" y="58"/>
                  </a:lnTo>
                  <a:lnTo>
                    <a:pt x="48" y="60"/>
                  </a:lnTo>
                  <a:lnTo>
                    <a:pt x="45" y="60"/>
                  </a:lnTo>
                  <a:lnTo>
                    <a:pt x="42" y="60"/>
                  </a:lnTo>
                  <a:lnTo>
                    <a:pt x="39" y="58"/>
                  </a:lnTo>
                  <a:lnTo>
                    <a:pt x="36" y="57"/>
                  </a:lnTo>
                  <a:lnTo>
                    <a:pt x="34" y="55"/>
                  </a:lnTo>
                  <a:lnTo>
                    <a:pt x="32" y="53"/>
                  </a:lnTo>
                  <a:lnTo>
                    <a:pt x="31" y="51"/>
                  </a:lnTo>
                  <a:lnTo>
                    <a:pt x="30" y="48"/>
                  </a:lnTo>
                  <a:lnTo>
                    <a:pt x="30" y="45"/>
                  </a:lnTo>
                  <a:lnTo>
                    <a:pt x="30" y="41"/>
                  </a:lnTo>
                  <a:lnTo>
                    <a:pt x="31" y="39"/>
                  </a:lnTo>
                  <a:lnTo>
                    <a:pt x="32" y="36"/>
                  </a:lnTo>
                  <a:lnTo>
                    <a:pt x="34" y="34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8" y="30"/>
                  </a:lnTo>
                  <a:lnTo>
                    <a:pt x="50" y="31"/>
                  </a:lnTo>
                  <a:lnTo>
                    <a:pt x="54" y="32"/>
                  </a:lnTo>
                  <a:lnTo>
                    <a:pt x="56" y="34"/>
                  </a:lnTo>
                  <a:lnTo>
                    <a:pt x="57" y="36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60" y="45"/>
                  </a:lnTo>
                  <a:lnTo>
                    <a:pt x="60" y="45"/>
                  </a:lnTo>
                  <a:close/>
                  <a:moveTo>
                    <a:pt x="0" y="45"/>
                  </a:moveTo>
                  <a:lnTo>
                    <a:pt x="0" y="54"/>
                  </a:lnTo>
                  <a:lnTo>
                    <a:pt x="3" y="62"/>
                  </a:lnTo>
                  <a:lnTo>
                    <a:pt x="8" y="70"/>
                  </a:lnTo>
                  <a:lnTo>
                    <a:pt x="13" y="77"/>
                  </a:lnTo>
                  <a:lnTo>
                    <a:pt x="19" y="82"/>
                  </a:lnTo>
                  <a:lnTo>
                    <a:pt x="27" y="86"/>
                  </a:lnTo>
                  <a:lnTo>
                    <a:pt x="35" y="88"/>
                  </a:lnTo>
                  <a:lnTo>
                    <a:pt x="45" y="90"/>
                  </a:lnTo>
                  <a:lnTo>
                    <a:pt x="54" y="88"/>
                  </a:lnTo>
                  <a:lnTo>
                    <a:pt x="62" y="86"/>
                  </a:lnTo>
                  <a:lnTo>
                    <a:pt x="70" y="82"/>
                  </a:lnTo>
                  <a:lnTo>
                    <a:pt x="76" y="77"/>
                  </a:lnTo>
                  <a:lnTo>
                    <a:pt x="83" y="70"/>
                  </a:lnTo>
                  <a:lnTo>
                    <a:pt x="87" y="62"/>
                  </a:lnTo>
                  <a:lnTo>
                    <a:pt x="89" y="54"/>
                  </a:lnTo>
                  <a:lnTo>
                    <a:pt x="90" y="45"/>
                  </a:lnTo>
                  <a:lnTo>
                    <a:pt x="89" y="36"/>
                  </a:lnTo>
                  <a:lnTo>
                    <a:pt x="87" y="27"/>
                  </a:lnTo>
                  <a:lnTo>
                    <a:pt x="83" y="20"/>
                  </a:lnTo>
                  <a:lnTo>
                    <a:pt x="76" y="12"/>
                  </a:lnTo>
                  <a:lnTo>
                    <a:pt x="70" y="7"/>
                  </a:lnTo>
                  <a:lnTo>
                    <a:pt x="62" y="3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5" y="1"/>
                  </a:lnTo>
                  <a:lnTo>
                    <a:pt x="27" y="3"/>
                  </a:lnTo>
                  <a:lnTo>
                    <a:pt x="19" y="7"/>
                  </a:lnTo>
                  <a:lnTo>
                    <a:pt x="13" y="12"/>
                  </a:lnTo>
                  <a:lnTo>
                    <a:pt x="8" y="20"/>
                  </a:lnTo>
                  <a:lnTo>
                    <a:pt x="3" y="27"/>
                  </a:lnTo>
                  <a:lnTo>
                    <a:pt x="0" y="36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191">
              <a:extLst>
                <a:ext uri="{FF2B5EF4-FFF2-40B4-BE49-F238E27FC236}">
                  <a16:creationId xmlns:a16="http://schemas.microsoft.com/office/drawing/2014/main" id="{3F05DD18-AEC1-43E1-8F8F-C1C387C36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1238" y="1373188"/>
              <a:ext cx="247650" cy="142875"/>
            </a:xfrm>
            <a:custGeom>
              <a:avLst/>
              <a:gdLst>
                <a:gd name="T0" fmla="*/ 498 w 782"/>
                <a:gd name="T1" fmla="*/ 441 h 451"/>
                <a:gd name="T2" fmla="*/ 503 w 782"/>
                <a:gd name="T3" fmla="*/ 447 h 451"/>
                <a:gd name="T4" fmla="*/ 512 w 782"/>
                <a:gd name="T5" fmla="*/ 451 h 451"/>
                <a:gd name="T6" fmla="*/ 710 w 782"/>
                <a:gd name="T7" fmla="*/ 448 h 451"/>
                <a:gd name="T8" fmla="*/ 735 w 782"/>
                <a:gd name="T9" fmla="*/ 440 h 451"/>
                <a:gd name="T10" fmla="*/ 756 w 782"/>
                <a:gd name="T11" fmla="*/ 424 h 451"/>
                <a:gd name="T12" fmla="*/ 771 w 782"/>
                <a:gd name="T13" fmla="*/ 403 h 451"/>
                <a:gd name="T14" fmla="*/ 781 w 782"/>
                <a:gd name="T15" fmla="*/ 379 h 451"/>
                <a:gd name="T16" fmla="*/ 782 w 782"/>
                <a:gd name="T17" fmla="*/ 90 h 451"/>
                <a:gd name="T18" fmla="*/ 779 w 782"/>
                <a:gd name="T19" fmla="*/ 63 h 451"/>
                <a:gd name="T20" fmla="*/ 767 w 782"/>
                <a:gd name="T21" fmla="*/ 39 h 451"/>
                <a:gd name="T22" fmla="*/ 750 w 782"/>
                <a:gd name="T23" fmla="*/ 20 h 451"/>
                <a:gd name="T24" fmla="*/ 727 w 782"/>
                <a:gd name="T25" fmla="*/ 6 h 451"/>
                <a:gd name="T26" fmla="*/ 702 w 782"/>
                <a:gd name="T27" fmla="*/ 0 h 451"/>
                <a:gd name="T28" fmla="*/ 81 w 782"/>
                <a:gd name="T29" fmla="*/ 0 h 451"/>
                <a:gd name="T30" fmla="*/ 56 w 782"/>
                <a:gd name="T31" fmla="*/ 6 h 451"/>
                <a:gd name="T32" fmla="*/ 33 w 782"/>
                <a:gd name="T33" fmla="*/ 20 h 451"/>
                <a:gd name="T34" fmla="*/ 16 w 782"/>
                <a:gd name="T35" fmla="*/ 39 h 451"/>
                <a:gd name="T36" fmla="*/ 4 w 782"/>
                <a:gd name="T37" fmla="*/ 63 h 451"/>
                <a:gd name="T38" fmla="*/ 0 w 782"/>
                <a:gd name="T39" fmla="*/ 90 h 451"/>
                <a:gd name="T40" fmla="*/ 2 w 782"/>
                <a:gd name="T41" fmla="*/ 291 h 451"/>
                <a:gd name="T42" fmla="*/ 7 w 782"/>
                <a:gd name="T43" fmla="*/ 297 h 451"/>
                <a:gd name="T44" fmla="*/ 15 w 782"/>
                <a:gd name="T45" fmla="*/ 301 h 451"/>
                <a:gd name="T46" fmla="*/ 24 w 782"/>
                <a:gd name="T47" fmla="*/ 297 h 451"/>
                <a:gd name="T48" fmla="*/ 29 w 782"/>
                <a:gd name="T49" fmla="*/ 291 h 451"/>
                <a:gd name="T50" fmla="*/ 30 w 782"/>
                <a:gd name="T51" fmla="*/ 90 h 451"/>
                <a:gd name="T52" fmla="*/ 33 w 782"/>
                <a:gd name="T53" fmla="*/ 71 h 451"/>
                <a:gd name="T54" fmla="*/ 41 w 782"/>
                <a:gd name="T55" fmla="*/ 55 h 451"/>
                <a:gd name="T56" fmla="*/ 52 w 782"/>
                <a:gd name="T57" fmla="*/ 43 h 451"/>
                <a:gd name="T58" fmla="*/ 67 w 782"/>
                <a:gd name="T59" fmla="*/ 34 h 451"/>
                <a:gd name="T60" fmla="*/ 85 w 782"/>
                <a:gd name="T61" fmla="*/ 30 h 451"/>
                <a:gd name="T62" fmla="*/ 698 w 782"/>
                <a:gd name="T63" fmla="*/ 30 h 451"/>
                <a:gd name="T64" fmla="*/ 716 w 782"/>
                <a:gd name="T65" fmla="*/ 34 h 451"/>
                <a:gd name="T66" fmla="*/ 731 w 782"/>
                <a:gd name="T67" fmla="*/ 43 h 451"/>
                <a:gd name="T68" fmla="*/ 742 w 782"/>
                <a:gd name="T69" fmla="*/ 55 h 451"/>
                <a:gd name="T70" fmla="*/ 750 w 782"/>
                <a:gd name="T71" fmla="*/ 71 h 451"/>
                <a:gd name="T72" fmla="*/ 752 w 782"/>
                <a:gd name="T73" fmla="*/ 90 h 451"/>
                <a:gd name="T74" fmla="*/ 751 w 782"/>
                <a:gd name="T75" fmla="*/ 372 h 451"/>
                <a:gd name="T76" fmla="*/ 744 w 782"/>
                <a:gd name="T77" fmla="*/ 389 h 451"/>
                <a:gd name="T78" fmla="*/ 735 w 782"/>
                <a:gd name="T79" fmla="*/ 403 h 451"/>
                <a:gd name="T80" fmla="*/ 721 w 782"/>
                <a:gd name="T81" fmla="*/ 413 h 451"/>
                <a:gd name="T82" fmla="*/ 704 w 782"/>
                <a:gd name="T83" fmla="*/ 419 h 451"/>
                <a:gd name="T84" fmla="*/ 512 w 782"/>
                <a:gd name="T85" fmla="*/ 421 h 451"/>
                <a:gd name="T86" fmla="*/ 503 w 782"/>
                <a:gd name="T87" fmla="*/ 423 h 451"/>
                <a:gd name="T88" fmla="*/ 498 w 782"/>
                <a:gd name="T89" fmla="*/ 429 h 451"/>
                <a:gd name="T90" fmla="*/ 497 w 782"/>
                <a:gd name="T91" fmla="*/ 436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451">
                  <a:moveTo>
                    <a:pt x="497" y="436"/>
                  </a:moveTo>
                  <a:lnTo>
                    <a:pt x="497" y="439"/>
                  </a:lnTo>
                  <a:lnTo>
                    <a:pt x="498" y="441"/>
                  </a:lnTo>
                  <a:lnTo>
                    <a:pt x="499" y="444"/>
                  </a:lnTo>
                  <a:lnTo>
                    <a:pt x="501" y="446"/>
                  </a:lnTo>
                  <a:lnTo>
                    <a:pt x="503" y="447"/>
                  </a:lnTo>
                  <a:lnTo>
                    <a:pt x="506" y="449"/>
                  </a:lnTo>
                  <a:lnTo>
                    <a:pt x="509" y="451"/>
                  </a:lnTo>
                  <a:lnTo>
                    <a:pt x="512" y="451"/>
                  </a:lnTo>
                  <a:lnTo>
                    <a:pt x="692" y="451"/>
                  </a:lnTo>
                  <a:lnTo>
                    <a:pt x="702" y="449"/>
                  </a:lnTo>
                  <a:lnTo>
                    <a:pt x="710" y="448"/>
                  </a:lnTo>
                  <a:lnTo>
                    <a:pt x="719" y="446"/>
                  </a:lnTo>
                  <a:lnTo>
                    <a:pt x="727" y="443"/>
                  </a:lnTo>
                  <a:lnTo>
                    <a:pt x="735" y="440"/>
                  </a:lnTo>
                  <a:lnTo>
                    <a:pt x="742" y="436"/>
                  </a:lnTo>
                  <a:lnTo>
                    <a:pt x="750" y="430"/>
                  </a:lnTo>
                  <a:lnTo>
                    <a:pt x="756" y="424"/>
                  </a:lnTo>
                  <a:lnTo>
                    <a:pt x="762" y="417"/>
                  </a:lnTo>
                  <a:lnTo>
                    <a:pt x="767" y="411"/>
                  </a:lnTo>
                  <a:lnTo>
                    <a:pt x="771" y="403"/>
                  </a:lnTo>
                  <a:lnTo>
                    <a:pt x="776" y="396"/>
                  </a:lnTo>
                  <a:lnTo>
                    <a:pt x="779" y="387"/>
                  </a:lnTo>
                  <a:lnTo>
                    <a:pt x="781" y="379"/>
                  </a:lnTo>
                  <a:lnTo>
                    <a:pt x="782" y="369"/>
                  </a:lnTo>
                  <a:lnTo>
                    <a:pt x="782" y="361"/>
                  </a:lnTo>
                  <a:lnTo>
                    <a:pt x="782" y="90"/>
                  </a:lnTo>
                  <a:lnTo>
                    <a:pt x="782" y="80"/>
                  </a:lnTo>
                  <a:lnTo>
                    <a:pt x="781" y="71"/>
                  </a:lnTo>
                  <a:lnTo>
                    <a:pt x="779" y="63"/>
                  </a:lnTo>
                  <a:lnTo>
                    <a:pt x="776" y="54"/>
                  </a:lnTo>
                  <a:lnTo>
                    <a:pt x="771" y="47"/>
                  </a:lnTo>
                  <a:lnTo>
                    <a:pt x="767" y="39"/>
                  </a:lnTo>
                  <a:lnTo>
                    <a:pt x="762" y="32"/>
                  </a:lnTo>
                  <a:lnTo>
                    <a:pt x="756" y="25"/>
                  </a:lnTo>
                  <a:lnTo>
                    <a:pt x="750" y="20"/>
                  </a:lnTo>
                  <a:lnTo>
                    <a:pt x="742" y="15"/>
                  </a:lnTo>
                  <a:lnTo>
                    <a:pt x="735" y="10"/>
                  </a:lnTo>
                  <a:lnTo>
                    <a:pt x="727" y="6"/>
                  </a:lnTo>
                  <a:lnTo>
                    <a:pt x="719" y="4"/>
                  </a:lnTo>
                  <a:lnTo>
                    <a:pt x="710" y="1"/>
                  </a:lnTo>
                  <a:lnTo>
                    <a:pt x="702" y="0"/>
                  </a:lnTo>
                  <a:lnTo>
                    <a:pt x="692" y="0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72" y="1"/>
                  </a:lnTo>
                  <a:lnTo>
                    <a:pt x="63" y="4"/>
                  </a:lnTo>
                  <a:lnTo>
                    <a:pt x="56" y="6"/>
                  </a:lnTo>
                  <a:lnTo>
                    <a:pt x="47" y="10"/>
                  </a:lnTo>
                  <a:lnTo>
                    <a:pt x="40" y="15"/>
                  </a:lnTo>
                  <a:lnTo>
                    <a:pt x="33" y="20"/>
                  </a:lnTo>
                  <a:lnTo>
                    <a:pt x="27" y="25"/>
                  </a:lnTo>
                  <a:lnTo>
                    <a:pt x="20" y="32"/>
                  </a:lnTo>
                  <a:lnTo>
                    <a:pt x="16" y="39"/>
                  </a:lnTo>
                  <a:lnTo>
                    <a:pt x="11" y="47"/>
                  </a:lnTo>
                  <a:lnTo>
                    <a:pt x="7" y="54"/>
                  </a:lnTo>
                  <a:lnTo>
                    <a:pt x="4" y="63"/>
                  </a:lnTo>
                  <a:lnTo>
                    <a:pt x="2" y="71"/>
                  </a:lnTo>
                  <a:lnTo>
                    <a:pt x="1" y="80"/>
                  </a:lnTo>
                  <a:lnTo>
                    <a:pt x="0" y="90"/>
                  </a:lnTo>
                  <a:lnTo>
                    <a:pt x="0" y="285"/>
                  </a:lnTo>
                  <a:lnTo>
                    <a:pt x="1" y="288"/>
                  </a:lnTo>
                  <a:lnTo>
                    <a:pt x="2" y="291"/>
                  </a:lnTo>
                  <a:lnTo>
                    <a:pt x="3" y="293"/>
                  </a:lnTo>
                  <a:lnTo>
                    <a:pt x="5" y="295"/>
                  </a:lnTo>
                  <a:lnTo>
                    <a:pt x="7" y="297"/>
                  </a:lnTo>
                  <a:lnTo>
                    <a:pt x="10" y="298"/>
                  </a:lnTo>
                  <a:lnTo>
                    <a:pt x="13" y="300"/>
                  </a:lnTo>
                  <a:lnTo>
                    <a:pt x="15" y="301"/>
                  </a:lnTo>
                  <a:lnTo>
                    <a:pt x="18" y="300"/>
                  </a:lnTo>
                  <a:lnTo>
                    <a:pt x="21" y="298"/>
                  </a:lnTo>
                  <a:lnTo>
                    <a:pt x="24" y="297"/>
                  </a:lnTo>
                  <a:lnTo>
                    <a:pt x="26" y="295"/>
                  </a:lnTo>
                  <a:lnTo>
                    <a:pt x="28" y="293"/>
                  </a:lnTo>
                  <a:lnTo>
                    <a:pt x="29" y="291"/>
                  </a:lnTo>
                  <a:lnTo>
                    <a:pt x="30" y="288"/>
                  </a:lnTo>
                  <a:lnTo>
                    <a:pt x="30" y="285"/>
                  </a:lnTo>
                  <a:lnTo>
                    <a:pt x="30" y="90"/>
                  </a:lnTo>
                  <a:lnTo>
                    <a:pt x="31" y="83"/>
                  </a:lnTo>
                  <a:lnTo>
                    <a:pt x="32" y="78"/>
                  </a:lnTo>
                  <a:lnTo>
                    <a:pt x="33" y="71"/>
                  </a:lnTo>
                  <a:lnTo>
                    <a:pt x="35" y="66"/>
                  </a:lnTo>
                  <a:lnTo>
                    <a:pt x="37" y="61"/>
                  </a:lnTo>
                  <a:lnTo>
                    <a:pt x="41" y="55"/>
                  </a:lnTo>
                  <a:lnTo>
                    <a:pt x="44" y="51"/>
                  </a:lnTo>
                  <a:lnTo>
                    <a:pt x="48" y="47"/>
                  </a:lnTo>
                  <a:lnTo>
                    <a:pt x="52" y="43"/>
                  </a:lnTo>
                  <a:lnTo>
                    <a:pt x="57" y="39"/>
                  </a:lnTo>
                  <a:lnTo>
                    <a:pt x="62" y="37"/>
                  </a:lnTo>
                  <a:lnTo>
                    <a:pt x="67" y="34"/>
                  </a:lnTo>
                  <a:lnTo>
                    <a:pt x="73" y="32"/>
                  </a:lnTo>
                  <a:lnTo>
                    <a:pt x="78" y="31"/>
                  </a:lnTo>
                  <a:lnTo>
                    <a:pt x="85" y="30"/>
                  </a:lnTo>
                  <a:lnTo>
                    <a:pt x="91" y="30"/>
                  </a:lnTo>
                  <a:lnTo>
                    <a:pt x="692" y="30"/>
                  </a:lnTo>
                  <a:lnTo>
                    <a:pt x="698" y="30"/>
                  </a:lnTo>
                  <a:lnTo>
                    <a:pt x="704" y="31"/>
                  </a:lnTo>
                  <a:lnTo>
                    <a:pt x="710" y="32"/>
                  </a:lnTo>
                  <a:lnTo>
                    <a:pt x="716" y="34"/>
                  </a:lnTo>
                  <a:lnTo>
                    <a:pt x="721" y="37"/>
                  </a:lnTo>
                  <a:lnTo>
                    <a:pt x="726" y="39"/>
                  </a:lnTo>
                  <a:lnTo>
                    <a:pt x="731" y="43"/>
                  </a:lnTo>
                  <a:lnTo>
                    <a:pt x="735" y="47"/>
                  </a:lnTo>
                  <a:lnTo>
                    <a:pt x="738" y="51"/>
                  </a:lnTo>
                  <a:lnTo>
                    <a:pt x="742" y="55"/>
                  </a:lnTo>
                  <a:lnTo>
                    <a:pt x="744" y="61"/>
                  </a:lnTo>
                  <a:lnTo>
                    <a:pt x="748" y="66"/>
                  </a:lnTo>
                  <a:lnTo>
                    <a:pt x="750" y="71"/>
                  </a:lnTo>
                  <a:lnTo>
                    <a:pt x="751" y="78"/>
                  </a:lnTo>
                  <a:lnTo>
                    <a:pt x="752" y="83"/>
                  </a:lnTo>
                  <a:lnTo>
                    <a:pt x="752" y="90"/>
                  </a:lnTo>
                  <a:lnTo>
                    <a:pt x="752" y="361"/>
                  </a:lnTo>
                  <a:lnTo>
                    <a:pt x="752" y="366"/>
                  </a:lnTo>
                  <a:lnTo>
                    <a:pt x="751" y="372"/>
                  </a:lnTo>
                  <a:lnTo>
                    <a:pt x="750" y="379"/>
                  </a:lnTo>
                  <a:lnTo>
                    <a:pt x="748" y="384"/>
                  </a:lnTo>
                  <a:lnTo>
                    <a:pt x="744" y="389"/>
                  </a:lnTo>
                  <a:lnTo>
                    <a:pt x="742" y="394"/>
                  </a:lnTo>
                  <a:lnTo>
                    <a:pt x="738" y="399"/>
                  </a:lnTo>
                  <a:lnTo>
                    <a:pt x="735" y="403"/>
                  </a:lnTo>
                  <a:lnTo>
                    <a:pt x="731" y="407"/>
                  </a:lnTo>
                  <a:lnTo>
                    <a:pt x="726" y="410"/>
                  </a:lnTo>
                  <a:lnTo>
                    <a:pt x="721" y="413"/>
                  </a:lnTo>
                  <a:lnTo>
                    <a:pt x="716" y="415"/>
                  </a:lnTo>
                  <a:lnTo>
                    <a:pt x="710" y="417"/>
                  </a:lnTo>
                  <a:lnTo>
                    <a:pt x="704" y="419"/>
                  </a:lnTo>
                  <a:lnTo>
                    <a:pt x="698" y="421"/>
                  </a:lnTo>
                  <a:lnTo>
                    <a:pt x="692" y="421"/>
                  </a:lnTo>
                  <a:lnTo>
                    <a:pt x="512" y="421"/>
                  </a:lnTo>
                  <a:lnTo>
                    <a:pt x="509" y="421"/>
                  </a:lnTo>
                  <a:lnTo>
                    <a:pt x="506" y="422"/>
                  </a:lnTo>
                  <a:lnTo>
                    <a:pt x="503" y="423"/>
                  </a:lnTo>
                  <a:lnTo>
                    <a:pt x="501" y="425"/>
                  </a:lnTo>
                  <a:lnTo>
                    <a:pt x="499" y="427"/>
                  </a:lnTo>
                  <a:lnTo>
                    <a:pt x="498" y="429"/>
                  </a:lnTo>
                  <a:lnTo>
                    <a:pt x="497" y="432"/>
                  </a:lnTo>
                  <a:lnTo>
                    <a:pt x="497" y="436"/>
                  </a:lnTo>
                  <a:lnTo>
                    <a:pt x="497" y="4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C327B13F-2F6E-44F5-AD02-30E3EBD447E2}"/>
              </a:ext>
            </a:extLst>
          </p:cNvPr>
          <p:cNvGrpSpPr/>
          <p:nvPr/>
        </p:nvGrpSpPr>
        <p:grpSpPr>
          <a:xfrm>
            <a:off x="3497451" y="3343863"/>
            <a:ext cx="287338" cy="249238"/>
            <a:chOff x="9309100" y="2536825"/>
            <a:chExt cx="287338" cy="249238"/>
          </a:xfrm>
          <a:solidFill>
            <a:schemeClr val="bg1"/>
          </a:solidFill>
        </p:grpSpPr>
        <p:sp>
          <p:nvSpPr>
            <p:cNvPr id="394" name="Freeform 216">
              <a:extLst>
                <a:ext uri="{FF2B5EF4-FFF2-40B4-BE49-F238E27FC236}">
                  <a16:creationId xmlns:a16="http://schemas.microsoft.com/office/drawing/2014/main" id="{2B3FA161-8B8E-408B-ADD1-8C852716D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6725" y="2670175"/>
              <a:ext cx="104775" cy="77788"/>
            </a:xfrm>
            <a:custGeom>
              <a:avLst/>
              <a:gdLst>
                <a:gd name="T0" fmla="*/ 301 w 331"/>
                <a:gd name="T1" fmla="*/ 211 h 241"/>
                <a:gd name="T2" fmla="*/ 30 w 331"/>
                <a:gd name="T3" fmla="*/ 211 h 241"/>
                <a:gd name="T4" fmla="*/ 30 w 331"/>
                <a:gd name="T5" fmla="*/ 30 h 241"/>
                <a:gd name="T6" fmla="*/ 301 w 331"/>
                <a:gd name="T7" fmla="*/ 30 h 241"/>
                <a:gd name="T8" fmla="*/ 301 w 331"/>
                <a:gd name="T9" fmla="*/ 211 h 241"/>
                <a:gd name="T10" fmla="*/ 316 w 331"/>
                <a:gd name="T11" fmla="*/ 0 h 241"/>
                <a:gd name="T12" fmla="*/ 15 w 331"/>
                <a:gd name="T13" fmla="*/ 0 h 241"/>
                <a:gd name="T14" fmla="*/ 13 w 331"/>
                <a:gd name="T15" fmla="*/ 1 h 241"/>
                <a:gd name="T16" fmla="*/ 10 w 331"/>
                <a:gd name="T17" fmla="*/ 1 h 241"/>
                <a:gd name="T18" fmla="*/ 7 w 331"/>
                <a:gd name="T19" fmla="*/ 4 h 241"/>
                <a:gd name="T20" fmla="*/ 5 w 331"/>
                <a:gd name="T21" fmla="*/ 5 h 241"/>
                <a:gd name="T22" fmla="*/ 3 w 331"/>
                <a:gd name="T23" fmla="*/ 7 h 241"/>
                <a:gd name="T24" fmla="*/ 2 w 331"/>
                <a:gd name="T25" fmla="*/ 10 h 241"/>
                <a:gd name="T26" fmla="*/ 1 w 331"/>
                <a:gd name="T27" fmla="*/ 13 h 241"/>
                <a:gd name="T28" fmla="*/ 0 w 331"/>
                <a:gd name="T29" fmla="*/ 15 h 241"/>
                <a:gd name="T30" fmla="*/ 0 w 331"/>
                <a:gd name="T31" fmla="*/ 226 h 241"/>
                <a:gd name="T32" fmla="*/ 1 w 331"/>
                <a:gd name="T33" fmla="*/ 230 h 241"/>
                <a:gd name="T34" fmla="*/ 2 w 331"/>
                <a:gd name="T35" fmla="*/ 232 h 241"/>
                <a:gd name="T36" fmla="*/ 3 w 331"/>
                <a:gd name="T37" fmla="*/ 235 h 241"/>
                <a:gd name="T38" fmla="*/ 5 w 331"/>
                <a:gd name="T39" fmla="*/ 237 h 241"/>
                <a:gd name="T40" fmla="*/ 7 w 331"/>
                <a:gd name="T41" fmla="*/ 238 h 241"/>
                <a:gd name="T42" fmla="*/ 10 w 331"/>
                <a:gd name="T43" fmla="*/ 240 h 241"/>
                <a:gd name="T44" fmla="*/ 13 w 331"/>
                <a:gd name="T45" fmla="*/ 241 h 241"/>
                <a:gd name="T46" fmla="*/ 15 w 331"/>
                <a:gd name="T47" fmla="*/ 241 h 241"/>
                <a:gd name="T48" fmla="*/ 316 w 331"/>
                <a:gd name="T49" fmla="*/ 241 h 241"/>
                <a:gd name="T50" fmla="*/ 319 w 331"/>
                <a:gd name="T51" fmla="*/ 241 h 241"/>
                <a:gd name="T52" fmla="*/ 322 w 331"/>
                <a:gd name="T53" fmla="*/ 240 h 241"/>
                <a:gd name="T54" fmla="*/ 325 w 331"/>
                <a:gd name="T55" fmla="*/ 238 h 241"/>
                <a:gd name="T56" fmla="*/ 327 w 331"/>
                <a:gd name="T57" fmla="*/ 237 h 241"/>
                <a:gd name="T58" fmla="*/ 329 w 331"/>
                <a:gd name="T59" fmla="*/ 235 h 241"/>
                <a:gd name="T60" fmla="*/ 330 w 331"/>
                <a:gd name="T61" fmla="*/ 232 h 241"/>
                <a:gd name="T62" fmla="*/ 331 w 331"/>
                <a:gd name="T63" fmla="*/ 230 h 241"/>
                <a:gd name="T64" fmla="*/ 331 w 331"/>
                <a:gd name="T65" fmla="*/ 226 h 241"/>
                <a:gd name="T66" fmla="*/ 331 w 331"/>
                <a:gd name="T67" fmla="*/ 15 h 241"/>
                <a:gd name="T68" fmla="*/ 331 w 331"/>
                <a:gd name="T69" fmla="*/ 12 h 241"/>
                <a:gd name="T70" fmla="*/ 330 w 331"/>
                <a:gd name="T71" fmla="*/ 10 h 241"/>
                <a:gd name="T72" fmla="*/ 329 w 331"/>
                <a:gd name="T73" fmla="*/ 7 h 241"/>
                <a:gd name="T74" fmla="*/ 327 w 331"/>
                <a:gd name="T75" fmla="*/ 5 h 241"/>
                <a:gd name="T76" fmla="*/ 325 w 331"/>
                <a:gd name="T77" fmla="*/ 4 h 241"/>
                <a:gd name="T78" fmla="*/ 322 w 331"/>
                <a:gd name="T79" fmla="*/ 1 h 241"/>
                <a:gd name="T80" fmla="*/ 319 w 331"/>
                <a:gd name="T81" fmla="*/ 1 h 241"/>
                <a:gd name="T82" fmla="*/ 316 w 331"/>
                <a:gd name="T83" fmla="*/ 0 h 241"/>
                <a:gd name="T84" fmla="*/ 316 w 331"/>
                <a:gd name="T85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1" h="241">
                  <a:moveTo>
                    <a:pt x="301" y="211"/>
                  </a:moveTo>
                  <a:lnTo>
                    <a:pt x="30" y="211"/>
                  </a:lnTo>
                  <a:lnTo>
                    <a:pt x="30" y="30"/>
                  </a:lnTo>
                  <a:lnTo>
                    <a:pt x="301" y="30"/>
                  </a:lnTo>
                  <a:lnTo>
                    <a:pt x="301" y="211"/>
                  </a:lnTo>
                  <a:close/>
                  <a:moveTo>
                    <a:pt x="316" y="0"/>
                  </a:moveTo>
                  <a:lnTo>
                    <a:pt x="15" y="0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7" y="4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2" y="232"/>
                  </a:lnTo>
                  <a:lnTo>
                    <a:pt x="3" y="235"/>
                  </a:lnTo>
                  <a:lnTo>
                    <a:pt x="5" y="237"/>
                  </a:lnTo>
                  <a:lnTo>
                    <a:pt x="7" y="238"/>
                  </a:lnTo>
                  <a:lnTo>
                    <a:pt x="10" y="240"/>
                  </a:lnTo>
                  <a:lnTo>
                    <a:pt x="13" y="241"/>
                  </a:lnTo>
                  <a:lnTo>
                    <a:pt x="15" y="241"/>
                  </a:lnTo>
                  <a:lnTo>
                    <a:pt x="316" y="241"/>
                  </a:lnTo>
                  <a:lnTo>
                    <a:pt x="319" y="241"/>
                  </a:lnTo>
                  <a:lnTo>
                    <a:pt x="322" y="240"/>
                  </a:lnTo>
                  <a:lnTo>
                    <a:pt x="325" y="238"/>
                  </a:lnTo>
                  <a:lnTo>
                    <a:pt x="327" y="237"/>
                  </a:lnTo>
                  <a:lnTo>
                    <a:pt x="329" y="235"/>
                  </a:lnTo>
                  <a:lnTo>
                    <a:pt x="330" y="232"/>
                  </a:lnTo>
                  <a:lnTo>
                    <a:pt x="331" y="230"/>
                  </a:lnTo>
                  <a:lnTo>
                    <a:pt x="331" y="226"/>
                  </a:lnTo>
                  <a:lnTo>
                    <a:pt x="331" y="15"/>
                  </a:lnTo>
                  <a:lnTo>
                    <a:pt x="331" y="12"/>
                  </a:lnTo>
                  <a:lnTo>
                    <a:pt x="330" y="10"/>
                  </a:lnTo>
                  <a:lnTo>
                    <a:pt x="329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2" y="1"/>
                  </a:lnTo>
                  <a:lnTo>
                    <a:pt x="319" y="1"/>
                  </a:lnTo>
                  <a:lnTo>
                    <a:pt x="316" y="0"/>
                  </a:lnTo>
                  <a:lnTo>
                    <a:pt x="3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217">
              <a:extLst>
                <a:ext uri="{FF2B5EF4-FFF2-40B4-BE49-F238E27FC236}">
                  <a16:creationId xmlns:a16="http://schemas.microsoft.com/office/drawing/2014/main" id="{DB48BF49-FF9E-4C85-B66F-D89006B755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9100" y="2536825"/>
              <a:ext cx="287338" cy="249238"/>
            </a:xfrm>
            <a:custGeom>
              <a:avLst/>
              <a:gdLst>
                <a:gd name="T0" fmla="*/ 863 w 902"/>
                <a:gd name="T1" fmla="*/ 235 h 782"/>
                <a:gd name="T2" fmla="*/ 832 w 902"/>
                <a:gd name="T3" fmla="*/ 276 h 782"/>
                <a:gd name="T4" fmla="*/ 787 w 902"/>
                <a:gd name="T5" fmla="*/ 299 h 782"/>
                <a:gd name="T6" fmla="*/ 737 w 902"/>
                <a:gd name="T7" fmla="*/ 298 h 782"/>
                <a:gd name="T8" fmla="*/ 692 w 902"/>
                <a:gd name="T9" fmla="*/ 280 h 782"/>
                <a:gd name="T10" fmla="*/ 752 w 902"/>
                <a:gd name="T11" fmla="*/ 752 h 782"/>
                <a:gd name="T12" fmla="*/ 748 w 902"/>
                <a:gd name="T13" fmla="*/ 426 h 782"/>
                <a:gd name="T14" fmla="*/ 556 w 902"/>
                <a:gd name="T15" fmla="*/ 421 h 782"/>
                <a:gd name="T16" fmla="*/ 544 w 902"/>
                <a:gd name="T17" fmla="*/ 428 h 782"/>
                <a:gd name="T18" fmla="*/ 120 w 902"/>
                <a:gd name="T19" fmla="*/ 752 h 782"/>
                <a:gd name="T20" fmla="*/ 170 w 902"/>
                <a:gd name="T21" fmla="*/ 326 h 782"/>
                <a:gd name="T22" fmla="*/ 231 w 902"/>
                <a:gd name="T23" fmla="*/ 320 h 782"/>
                <a:gd name="T24" fmla="*/ 279 w 902"/>
                <a:gd name="T25" fmla="*/ 354 h 782"/>
                <a:gd name="T26" fmla="*/ 347 w 902"/>
                <a:gd name="T27" fmla="*/ 361 h 782"/>
                <a:gd name="T28" fmla="*/ 415 w 902"/>
                <a:gd name="T29" fmla="*/ 340 h 782"/>
                <a:gd name="T30" fmla="*/ 475 w 902"/>
                <a:gd name="T31" fmla="*/ 346 h 782"/>
                <a:gd name="T32" fmla="*/ 556 w 902"/>
                <a:gd name="T33" fmla="*/ 361 h 782"/>
                <a:gd name="T34" fmla="*/ 643 w 902"/>
                <a:gd name="T35" fmla="*/ 341 h 782"/>
                <a:gd name="T36" fmla="*/ 701 w 902"/>
                <a:gd name="T37" fmla="*/ 319 h 782"/>
                <a:gd name="T38" fmla="*/ 756 w 902"/>
                <a:gd name="T39" fmla="*/ 331 h 782"/>
                <a:gd name="T40" fmla="*/ 571 w 902"/>
                <a:gd name="T41" fmla="*/ 752 h 782"/>
                <a:gd name="T42" fmla="*/ 30 w 902"/>
                <a:gd name="T43" fmla="*/ 196 h 782"/>
                <a:gd name="T44" fmla="*/ 193 w 902"/>
                <a:gd name="T45" fmla="*/ 289 h 782"/>
                <a:gd name="T46" fmla="*/ 132 w 902"/>
                <a:gd name="T47" fmla="*/ 301 h 782"/>
                <a:gd name="T48" fmla="*/ 82 w 902"/>
                <a:gd name="T49" fmla="*/ 292 h 782"/>
                <a:gd name="T50" fmla="*/ 48 w 902"/>
                <a:gd name="T51" fmla="*/ 261 h 782"/>
                <a:gd name="T52" fmla="*/ 32 w 902"/>
                <a:gd name="T53" fmla="*/ 216 h 782"/>
                <a:gd name="T54" fmla="*/ 214 w 902"/>
                <a:gd name="T55" fmla="*/ 151 h 782"/>
                <a:gd name="T56" fmla="*/ 451 w 902"/>
                <a:gd name="T57" fmla="*/ 151 h 782"/>
                <a:gd name="T58" fmla="*/ 245 w 902"/>
                <a:gd name="T59" fmla="*/ 151 h 782"/>
                <a:gd name="T60" fmla="*/ 421 w 902"/>
                <a:gd name="T61" fmla="*/ 295 h 782"/>
                <a:gd name="T62" fmla="*/ 371 w 902"/>
                <a:gd name="T63" fmla="*/ 327 h 782"/>
                <a:gd name="T64" fmla="*/ 301 w 902"/>
                <a:gd name="T65" fmla="*/ 329 h 782"/>
                <a:gd name="T66" fmla="*/ 250 w 902"/>
                <a:gd name="T67" fmla="*/ 295 h 782"/>
                <a:gd name="T68" fmla="*/ 643 w 902"/>
                <a:gd name="T69" fmla="*/ 304 h 782"/>
                <a:gd name="T70" fmla="*/ 574 w 902"/>
                <a:gd name="T71" fmla="*/ 330 h 782"/>
                <a:gd name="T72" fmla="*/ 496 w 902"/>
                <a:gd name="T73" fmla="*/ 322 h 782"/>
                <a:gd name="T74" fmla="*/ 451 w 902"/>
                <a:gd name="T75" fmla="*/ 181 h 782"/>
                <a:gd name="T76" fmla="*/ 651 w 902"/>
                <a:gd name="T77" fmla="*/ 30 h 782"/>
                <a:gd name="T78" fmla="*/ 901 w 902"/>
                <a:gd name="T79" fmla="*/ 160 h 782"/>
                <a:gd name="T80" fmla="*/ 805 w 902"/>
                <a:gd name="T81" fmla="*/ 2 h 782"/>
                <a:gd name="T82" fmla="*/ 97 w 902"/>
                <a:gd name="T83" fmla="*/ 2 h 782"/>
                <a:gd name="T84" fmla="*/ 2 w 902"/>
                <a:gd name="T85" fmla="*/ 160 h 782"/>
                <a:gd name="T86" fmla="*/ 0 w 902"/>
                <a:gd name="T87" fmla="*/ 166 h 782"/>
                <a:gd name="T88" fmla="*/ 4 w 902"/>
                <a:gd name="T89" fmla="*/ 231 h 782"/>
                <a:gd name="T90" fmla="*/ 26 w 902"/>
                <a:gd name="T91" fmla="*/ 280 h 782"/>
                <a:gd name="T92" fmla="*/ 62 w 902"/>
                <a:gd name="T93" fmla="*/ 315 h 782"/>
                <a:gd name="T94" fmla="*/ 91 w 902"/>
                <a:gd name="T95" fmla="*/ 771 h 782"/>
                <a:gd name="T96" fmla="*/ 100 w 902"/>
                <a:gd name="T97" fmla="*/ 781 h 782"/>
                <a:gd name="T98" fmla="*/ 797 w 902"/>
                <a:gd name="T99" fmla="*/ 782 h 782"/>
                <a:gd name="T100" fmla="*/ 810 w 902"/>
                <a:gd name="T101" fmla="*/ 776 h 782"/>
                <a:gd name="T102" fmla="*/ 822 w 902"/>
                <a:gd name="T103" fmla="*/ 319 h 782"/>
                <a:gd name="T104" fmla="*/ 862 w 902"/>
                <a:gd name="T105" fmla="*/ 289 h 782"/>
                <a:gd name="T106" fmla="*/ 891 w 902"/>
                <a:gd name="T107" fmla="*/ 246 h 782"/>
                <a:gd name="T108" fmla="*/ 902 w 902"/>
                <a:gd name="T109" fmla="*/ 196 h 782"/>
                <a:gd name="T110" fmla="*/ 901 w 902"/>
                <a:gd name="T111" fmla="*/ 161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2" h="782">
                  <a:moveTo>
                    <a:pt x="872" y="196"/>
                  </a:moveTo>
                  <a:lnTo>
                    <a:pt x="872" y="206"/>
                  </a:lnTo>
                  <a:lnTo>
                    <a:pt x="870" y="216"/>
                  </a:lnTo>
                  <a:lnTo>
                    <a:pt x="867" y="226"/>
                  </a:lnTo>
                  <a:lnTo>
                    <a:pt x="863" y="235"/>
                  </a:lnTo>
                  <a:lnTo>
                    <a:pt x="858" y="245"/>
                  </a:lnTo>
                  <a:lnTo>
                    <a:pt x="853" y="253"/>
                  </a:lnTo>
                  <a:lnTo>
                    <a:pt x="846" y="262"/>
                  </a:lnTo>
                  <a:lnTo>
                    <a:pt x="840" y="269"/>
                  </a:lnTo>
                  <a:lnTo>
                    <a:pt x="832" y="276"/>
                  </a:lnTo>
                  <a:lnTo>
                    <a:pt x="824" y="282"/>
                  </a:lnTo>
                  <a:lnTo>
                    <a:pt x="815" y="287"/>
                  </a:lnTo>
                  <a:lnTo>
                    <a:pt x="807" y="293"/>
                  </a:lnTo>
                  <a:lnTo>
                    <a:pt x="797" y="296"/>
                  </a:lnTo>
                  <a:lnTo>
                    <a:pt x="787" y="299"/>
                  </a:lnTo>
                  <a:lnTo>
                    <a:pt x="777" y="301"/>
                  </a:lnTo>
                  <a:lnTo>
                    <a:pt x="767" y="301"/>
                  </a:lnTo>
                  <a:lnTo>
                    <a:pt x="757" y="301"/>
                  </a:lnTo>
                  <a:lnTo>
                    <a:pt x="748" y="300"/>
                  </a:lnTo>
                  <a:lnTo>
                    <a:pt x="737" y="298"/>
                  </a:lnTo>
                  <a:lnTo>
                    <a:pt x="727" y="296"/>
                  </a:lnTo>
                  <a:lnTo>
                    <a:pt x="717" y="293"/>
                  </a:lnTo>
                  <a:lnTo>
                    <a:pt x="708" y="290"/>
                  </a:lnTo>
                  <a:lnTo>
                    <a:pt x="700" y="284"/>
                  </a:lnTo>
                  <a:lnTo>
                    <a:pt x="692" y="280"/>
                  </a:lnTo>
                  <a:lnTo>
                    <a:pt x="692" y="181"/>
                  </a:lnTo>
                  <a:lnTo>
                    <a:pt x="872" y="181"/>
                  </a:lnTo>
                  <a:lnTo>
                    <a:pt x="872" y="196"/>
                  </a:lnTo>
                  <a:close/>
                  <a:moveTo>
                    <a:pt x="782" y="752"/>
                  </a:moveTo>
                  <a:lnTo>
                    <a:pt x="752" y="752"/>
                  </a:lnTo>
                  <a:lnTo>
                    <a:pt x="752" y="436"/>
                  </a:lnTo>
                  <a:lnTo>
                    <a:pt x="752" y="433"/>
                  </a:lnTo>
                  <a:lnTo>
                    <a:pt x="751" y="431"/>
                  </a:lnTo>
                  <a:lnTo>
                    <a:pt x="749" y="428"/>
                  </a:lnTo>
                  <a:lnTo>
                    <a:pt x="748" y="426"/>
                  </a:lnTo>
                  <a:lnTo>
                    <a:pt x="746" y="425"/>
                  </a:lnTo>
                  <a:lnTo>
                    <a:pt x="742" y="422"/>
                  </a:lnTo>
                  <a:lnTo>
                    <a:pt x="740" y="422"/>
                  </a:lnTo>
                  <a:lnTo>
                    <a:pt x="737" y="421"/>
                  </a:lnTo>
                  <a:lnTo>
                    <a:pt x="556" y="421"/>
                  </a:lnTo>
                  <a:lnTo>
                    <a:pt x="554" y="422"/>
                  </a:lnTo>
                  <a:lnTo>
                    <a:pt x="551" y="422"/>
                  </a:lnTo>
                  <a:lnTo>
                    <a:pt x="548" y="425"/>
                  </a:lnTo>
                  <a:lnTo>
                    <a:pt x="545" y="426"/>
                  </a:lnTo>
                  <a:lnTo>
                    <a:pt x="544" y="428"/>
                  </a:lnTo>
                  <a:lnTo>
                    <a:pt x="542" y="431"/>
                  </a:lnTo>
                  <a:lnTo>
                    <a:pt x="542" y="434"/>
                  </a:lnTo>
                  <a:lnTo>
                    <a:pt x="541" y="436"/>
                  </a:lnTo>
                  <a:lnTo>
                    <a:pt x="541" y="752"/>
                  </a:lnTo>
                  <a:lnTo>
                    <a:pt x="120" y="752"/>
                  </a:lnTo>
                  <a:lnTo>
                    <a:pt x="120" y="331"/>
                  </a:lnTo>
                  <a:lnTo>
                    <a:pt x="131" y="331"/>
                  </a:lnTo>
                  <a:lnTo>
                    <a:pt x="144" y="330"/>
                  </a:lnTo>
                  <a:lnTo>
                    <a:pt x="156" y="328"/>
                  </a:lnTo>
                  <a:lnTo>
                    <a:pt x="170" y="326"/>
                  </a:lnTo>
                  <a:lnTo>
                    <a:pt x="184" y="323"/>
                  </a:lnTo>
                  <a:lnTo>
                    <a:pt x="197" y="319"/>
                  </a:lnTo>
                  <a:lnTo>
                    <a:pt x="210" y="314"/>
                  </a:lnTo>
                  <a:lnTo>
                    <a:pt x="222" y="308"/>
                  </a:lnTo>
                  <a:lnTo>
                    <a:pt x="231" y="320"/>
                  </a:lnTo>
                  <a:lnTo>
                    <a:pt x="241" y="330"/>
                  </a:lnTo>
                  <a:lnTo>
                    <a:pt x="252" y="340"/>
                  </a:lnTo>
                  <a:lnTo>
                    <a:pt x="265" y="347"/>
                  </a:lnTo>
                  <a:lnTo>
                    <a:pt x="271" y="351"/>
                  </a:lnTo>
                  <a:lnTo>
                    <a:pt x="279" y="354"/>
                  </a:lnTo>
                  <a:lnTo>
                    <a:pt x="285" y="356"/>
                  </a:lnTo>
                  <a:lnTo>
                    <a:pt x="294" y="358"/>
                  </a:lnTo>
                  <a:lnTo>
                    <a:pt x="311" y="360"/>
                  </a:lnTo>
                  <a:lnTo>
                    <a:pt x="331" y="361"/>
                  </a:lnTo>
                  <a:lnTo>
                    <a:pt x="347" y="361"/>
                  </a:lnTo>
                  <a:lnTo>
                    <a:pt x="362" y="359"/>
                  </a:lnTo>
                  <a:lnTo>
                    <a:pt x="376" y="356"/>
                  </a:lnTo>
                  <a:lnTo>
                    <a:pt x="390" y="352"/>
                  </a:lnTo>
                  <a:lnTo>
                    <a:pt x="403" y="346"/>
                  </a:lnTo>
                  <a:lnTo>
                    <a:pt x="415" y="340"/>
                  </a:lnTo>
                  <a:lnTo>
                    <a:pt x="425" y="332"/>
                  </a:lnTo>
                  <a:lnTo>
                    <a:pt x="436" y="323"/>
                  </a:lnTo>
                  <a:lnTo>
                    <a:pt x="448" y="331"/>
                  </a:lnTo>
                  <a:lnTo>
                    <a:pt x="461" y="339"/>
                  </a:lnTo>
                  <a:lnTo>
                    <a:pt x="475" y="346"/>
                  </a:lnTo>
                  <a:lnTo>
                    <a:pt x="488" y="352"/>
                  </a:lnTo>
                  <a:lnTo>
                    <a:pt x="505" y="356"/>
                  </a:lnTo>
                  <a:lnTo>
                    <a:pt x="522" y="359"/>
                  </a:lnTo>
                  <a:lnTo>
                    <a:pt x="539" y="361"/>
                  </a:lnTo>
                  <a:lnTo>
                    <a:pt x="556" y="361"/>
                  </a:lnTo>
                  <a:lnTo>
                    <a:pt x="576" y="360"/>
                  </a:lnTo>
                  <a:lnTo>
                    <a:pt x="595" y="358"/>
                  </a:lnTo>
                  <a:lnTo>
                    <a:pt x="612" y="354"/>
                  </a:lnTo>
                  <a:lnTo>
                    <a:pt x="628" y="348"/>
                  </a:lnTo>
                  <a:lnTo>
                    <a:pt x="643" y="341"/>
                  </a:lnTo>
                  <a:lnTo>
                    <a:pt x="656" y="331"/>
                  </a:lnTo>
                  <a:lnTo>
                    <a:pt x="668" y="321"/>
                  </a:lnTo>
                  <a:lnTo>
                    <a:pt x="679" y="308"/>
                  </a:lnTo>
                  <a:lnTo>
                    <a:pt x="690" y="314"/>
                  </a:lnTo>
                  <a:lnTo>
                    <a:pt x="701" y="319"/>
                  </a:lnTo>
                  <a:lnTo>
                    <a:pt x="712" y="323"/>
                  </a:lnTo>
                  <a:lnTo>
                    <a:pt x="723" y="326"/>
                  </a:lnTo>
                  <a:lnTo>
                    <a:pt x="735" y="328"/>
                  </a:lnTo>
                  <a:lnTo>
                    <a:pt x="746" y="330"/>
                  </a:lnTo>
                  <a:lnTo>
                    <a:pt x="756" y="331"/>
                  </a:lnTo>
                  <a:lnTo>
                    <a:pt x="767" y="331"/>
                  </a:lnTo>
                  <a:lnTo>
                    <a:pt x="775" y="331"/>
                  </a:lnTo>
                  <a:lnTo>
                    <a:pt x="782" y="330"/>
                  </a:lnTo>
                  <a:lnTo>
                    <a:pt x="782" y="752"/>
                  </a:lnTo>
                  <a:close/>
                  <a:moveTo>
                    <a:pt x="571" y="752"/>
                  </a:moveTo>
                  <a:lnTo>
                    <a:pt x="571" y="451"/>
                  </a:lnTo>
                  <a:lnTo>
                    <a:pt x="722" y="451"/>
                  </a:lnTo>
                  <a:lnTo>
                    <a:pt x="722" y="752"/>
                  </a:lnTo>
                  <a:lnTo>
                    <a:pt x="571" y="752"/>
                  </a:lnTo>
                  <a:close/>
                  <a:moveTo>
                    <a:pt x="30" y="196"/>
                  </a:moveTo>
                  <a:lnTo>
                    <a:pt x="30" y="181"/>
                  </a:lnTo>
                  <a:lnTo>
                    <a:pt x="211" y="181"/>
                  </a:lnTo>
                  <a:lnTo>
                    <a:pt x="211" y="279"/>
                  </a:lnTo>
                  <a:lnTo>
                    <a:pt x="202" y="284"/>
                  </a:lnTo>
                  <a:lnTo>
                    <a:pt x="193" y="289"/>
                  </a:lnTo>
                  <a:lnTo>
                    <a:pt x="182" y="292"/>
                  </a:lnTo>
                  <a:lnTo>
                    <a:pt x="170" y="295"/>
                  </a:lnTo>
                  <a:lnTo>
                    <a:pt x="157" y="298"/>
                  </a:lnTo>
                  <a:lnTo>
                    <a:pt x="145" y="300"/>
                  </a:lnTo>
                  <a:lnTo>
                    <a:pt x="132" y="301"/>
                  </a:lnTo>
                  <a:lnTo>
                    <a:pt x="120" y="301"/>
                  </a:lnTo>
                  <a:lnTo>
                    <a:pt x="110" y="300"/>
                  </a:lnTo>
                  <a:lnTo>
                    <a:pt x="101" y="299"/>
                  </a:lnTo>
                  <a:lnTo>
                    <a:pt x="91" y="296"/>
                  </a:lnTo>
                  <a:lnTo>
                    <a:pt x="82" y="292"/>
                  </a:lnTo>
                  <a:lnTo>
                    <a:pt x="74" y="287"/>
                  </a:lnTo>
                  <a:lnTo>
                    <a:pt x="67" y="282"/>
                  </a:lnTo>
                  <a:lnTo>
                    <a:pt x="60" y="276"/>
                  </a:lnTo>
                  <a:lnTo>
                    <a:pt x="54" y="268"/>
                  </a:lnTo>
                  <a:lnTo>
                    <a:pt x="48" y="261"/>
                  </a:lnTo>
                  <a:lnTo>
                    <a:pt x="44" y="252"/>
                  </a:lnTo>
                  <a:lnTo>
                    <a:pt x="40" y="244"/>
                  </a:lnTo>
                  <a:lnTo>
                    <a:pt x="36" y="235"/>
                  </a:lnTo>
                  <a:lnTo>
                    <a:pt x="33" y="225"/>
                  </a:lnTo>
                  <a:lnTo>
                    <a:pt x="32" y="216"/>
                  </a:lnTo>
                  <a:lnTo>
                    <a:pt x="31" y="206"/>
                  </a:lnTo>
                  <a:lnTo>
                    <a:pt x="30" y="196"/>
                  </a:lnTo>
                  <a:close/>
                  <a:moveTo>
                    <a:pt x="114" y="30"/>
                  </a:moveTo>
                  <a:lnTo>
                    <a:pt x="251" y="30"/>
                  </a:lnTo>
                  <a:lnTo>
                    <a:pt x="214" y="151"/>
                  </a:lnTo>
                  <a:lnTo>
                    <a:pt x="42" y="151"/>
                  </a:lnTo>
                  <a:lnTo>
                    <a:pt x="114" y="30"/>
                  </a:lnTo>
                  <a:close/>
                  <a:moveTo>
                    <a:pt x="620" y="30"/>
                  </a:moveTo>
                  <a:lnTo>
                    <a:pt x="657" y="151"/>
                  </a:lnTo>
                  <a:lnTo>
                    <a:pt x="451" y="151"/>
                  </a:lnTo>
                  <a:lnTo>
                    <a:pt x="451" y="30"/>
                  </a:lnTo>
                  <a:lnTo>
                    <a:pt x="620" y="30"/>
                  </a:lnTo>
                  <a:close/>
                  <a:moveTo>
                    <a:pt x="421" y="30"/>
                  </a:moveTo>
                  <a:lnTo>
                    <a:pt x="421" y="151"/>
                  </a:lnTo>
                  <a:lnTo>
                    <a:pt x="245" y="151"/>
                  </a:lnTo>
                  <a:lnTo>
                    <a:pt x="282" y="30"/>
                  </a:lnTo>
                  <a:lnTo>
                    <a:pt x="421" y="30"/>
                  </a:lnTo>
                  <a:close/>
                  <a:moveTo>
                    <a:pt x="241" y="181"/>
                  </a:moveTo>
                  <a:lnTo>
                    <a:pt x="421" y="181"/>
                  </a:lnTo>
                  <a:lnTo>
                    <a:pt x="421" y="295"/>
                  </a:lnTo>
                  <a:lnTo>
                    <a:pt x="412" y="305"/>
                  </a:lnTo>
                  <a:lnTo>
                    <a:pt x="403" y="312"/>
                  </a:lnTo>
                  <a:lnTo>
                    <a:pt x="392" y="317"/>
                  </a:lnTo>
                  <a:lnTo>
                    <a:pt x="381" y="323"/>
                  </a:lnTo>
                  <a:lnTo>
                    <a:pt x="371" y="327"/>
                  </a:lnTo>
                  <a:lnTo>
                    <a:pt x="358" y="329"/>
                  </a:lnTo>
                  <a:lnTo>
                    <a:pt x="345" y="331"/>
                  </a:lnTo>
                  <a:lnTo>
                    <a:pt x="331" y="331"/>
                  </a:lnTo>
                  <a:lnTo>
                    <a:pt x="315" y="331"/>
                  </a:lnTo>
                  <a:lnTo>
                    <a:pt x="301" y="329"/>
                  </a:lnTo>
                  <a:lnTo>
                    <a:pt x="289" y="326"/>
                  </a:lnTo>
                  <a:lnTo>
                    <a:pt x="279" y="321"/>
                  </a:lnTo>
                  <a:lnTo>
                    <a:pt x="268" y="314"/>
                  </a:lnTo>
                  <a:lnTo>
                    <a:pt x="259" y="306"/>
                  </a:lnTo>
                  <a:lnTo>
                    <a:pt x="250" y="295"/>
                  </a:lnTo>
                  <a:lnTo>
                    <a:pt x="241" y="282"/>
                  </a:lnTo>
                  <a:lnTo>
                    <a:pt x="241" y="181"/>
                  </a:lnTo>
                  <a:close/>
                  <a:moveTo>
                    <a:pt x="662" y="282"/>
                  </a:moveTo>
                  <a:lnTo>
                    <a:pt x="652" y="294"/>
                  </a:lnTo>
                  <a:lnTo>
                    <a:pt x="643" y="304"/>
                  </a:lnTo>
                  <a:lnTo>
                    <a:pt x="631" y="312"/>
                  </a:lnTo>
                  <a:lnTo>
                    <a:pt x="619" y="320"/>
                  </a:lnTo>
                  <a:lnTo>
                    <a:pt x="605" y="325"/>
                  </a:lnTo>
                  <a:lnTo>
                    <a:pt x="590" y="328"/>
                  </a:lnTo>
                  <a:lnTo>
                    <a:pt x="574" y="330"/>
                  </a:lnTo>
                  <a:lnTo>
                    <a:pt x="556" y="331"/>
                  </a:lnTo>
                  <a:lnTo>
                    <a:pt x="540" y="331"/>
                  </a:lnTo>
                  <a:lnTo>
                    <a:pt x="524" y="329"/>
                  </a:lnTo>
                  <a:lnTo>
                    <a:pt x="510" y="326"/>
                  </a:lnTo>
                  <a:lnTo>
                    <a:pt x="496" y="322"/>
                  </a:lnTo>
                  <a:lnTo>
                    <a:pt x="483" y="316"/>
                  </a:lnTo>
                  <a:lnTo>
                    <a:pt x="471" y="311"/>
                  </a:lnTo>
                  <a:lnTo>
                    <a:pt x="461" y="304"/>
                  </a:lnTo>
                  <a:lnTo>
                    <a:pt x="451" y="295"/>
                  </a:lnTo>
                  <a:lnTo>
                    <a:pt x="451" y="181"/>
                  </a:lnTo>
                  <a:lnTo>
                    <a:pt x="662" y="181"/>
                  </a:lnTo>
                  <a:lnTo>
                    <a:pt x="662" y="282"/>
                  </a:lnTo>
                  <a:close/>
                  <a:moveTo>
                    <a:pt x="860" y="151"/>
                  </a:moveTo>
                  <a:lnTo>
                    <a:pt x="688" y="151"/>
                  </a:lnTo>
                  <a:lnTo>
                    <a:pt x="651" y="30"/>
                  </a:lnTo>
                  <a:lnTo>
                    <a:pt x="788" y="30"/>
                  </a:lnTo>
                  <a:lnTo>
                    <a:pt x="860" y="151"/>
                  </a:lnTo>
                  <a:close/>
                  <a:moveTo>
                    <a:pt x="901" y="161"/>
                  </a:moveTo>
                  <a:lnTo>
                    <a:pt x="901" y="160"/>
                  </a:lnTo>
                  <a:lnTo>
                    <a:pt x="901" y="160"/>
                  </a:lnTo>
                  <a:lnTo>
                    <a:pt x="900" y="159"/>
                  </a:lnTo>
                  <a:lnTo>
                    <a:pt x="900" y="159"/>
                  </a:lnTo>
                  <a:lnTo>
                    <a:pt x="810" y="8"/>
                  </a:lnTo>
                  <a:lnTo>
                    <a:pt x="808" y="5"/>
                  </a:lnTo>
                  <a:lnTo>
                    <a:pt x="805" y="2"/>
                  </a:lnTo>
                  <a:lnTo>
                    <a:pt x="801" y="1"/>
                  </a:lnTo>
                  <a:lnTo>
                    <a:pt x="797" y="0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97" y="2"/>
                  </a:lnTo>
                  <a:lnTo>
                    <a:pt x="95" y="5"/>
                  </a:lnTo>
                  <a:lnTo>
                    <a:pt x="92" y="8"/>
                  </a:lnTo>
                  <a:lnTo>
                    <a:pt x="2" y="158"/>
                  </a:lnTo>
                  <a:lnTo>
                    <a:pt x="2" y="159"/>
                  </a:lnTo>
                  <a:lnTo>
                    <a:pt x="2" y="160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96"/>
                  </a:lnTo>
                  <a:lnTo>
                    <a:pt x="0" y="208"/>
                  </a:lnTo>
                  <a:lnTo>
                    <a:pt x="2" y="220"/>
                  </a:lnTo>
                  <a:lnTo>
                    <a:pt x="4" y="231"/>
                  </a:lnTo>
                  <a:lnTo>
                    <a:pt x="6" y="241"/>
                  </a:lnTo>
                  <a:lnTo>
                    <a:pt x="11" y="252"/>
                  </a:lnTo>
                  <a:lnTo>
                    <a:pt x="15" y="262"/>
                  </a:lnTo>
                  <a:lnTo>
                    <a:pt x="19" y="271"/>
                  </a:lnTo>
                  <a:lnTo>
                    <a:pt x="26" y="280"/>
                  </a:lnTo>
                  <a:lnTo>
                    <a:pt x="32" y="289"/>
                  </a:lnTo>
                  <a:lnTo>
                    <a:pt x="39" y="296"/>
                  </a:lnTo>
                  <a:lnTo>
                    <a:pt x="46" y="304"/>
                  </a:lnTo>
                  <a:lnTo>
                    <a:pt x="54" y="310"/>
                  </a:lnTo>
                  <a:lnTo>
                    <a:pt x="62" y="315"/>
                  </a:lnTo>
                  <a:lnTo>
                    <a:pt x="72" y="320"/>
                  </a:lnTo>
                  <a:lnTo>
                    <a:pt x="80" y="324"/>
                  </a:lnTo>
                  <a:lnTo>
                    <a:pt x="90" y="327"/>
                  </a:lnTo>
                  <a:lnTo>
                    <a:pt x="90" y="767"/>
                  </a:lnTo>
                  <a:lnTo>
                    <a:pt x="91" y="771"/>
                  </a:lnTo>
                  <a:lnTo>
                    <a:pt x="91" y="774"/>
                  </a:lnTo>
                  <a:lnTo>
                    <a:pt x="93" y="776"/>
                  </a:lnTo>
                  <a:lnTo>
                    <a:pt x="94" y="778"/>
                  </a:lnTo>
                  <a:lnTo>
                    <a:pt x="96" y="780"/>
                  </a:lnTo>
                  <a:lnTo>
                    <a:pt x="100" y="781"/>
                  </a:lnTo>
                  <a:lnTo>
                    <a:pt x="102" y="782"/>
                  </a:lnTo>
                  <a:lnTo>
                    <a:pt x="105" y="782"/>
                  </a:lnTo>
                  <a:lnTo>
                    <a:pt x="556" y="782"/>
                  </a:lnTo>
                  <a:lnTo>
                    <a:pt x="737" y="782"/>
                  </a:lnTo>
                  <a:lnTo>
                    <a:pt x="797" y="782"/>
                  </a:lnTo>
                  <a:lnTo>
                    <a:pt x="800" y="782"/>
                  </a:lnTo>
                  <a:lnTo>
                    <a:pt x="802" y="781"/>
                  </a:lnTo>
                  <a:lnTo>
                    <a:pt x="806" y="780"/>
                  </a:lnTo>
                  <a:lnTo>
                    <a:pt x="808" y="778"/>
                  </a:lnTo>
                  <a:lnTo>
                    <a:pt x="810" y="776"/>
                  </a:lnTo>
                  <a:lnTo>
                    <a:pt x="811" y="774"/>
                  </a:lnTo>
                  <a:lnTo>
                    <a:pt x="812" y="771"/>
                  </a:lnTo>
                  <a:lnTo>
                    <a:pt x="812" y="767"/>
                  </a:lnTo>
                  <a:lnTo>
                    <a:pt x="812" y="323"/>
                  </a:lnTo>
                  <a:lnTo>
                    <a:pt x="822" y="319"/>
                  </a:lnTo>
                  <a:lnTo>
                    <a:pt x="830" y="313"/>
                  </a:lnTo>
                  <a:lnTo>
                    <a:pt x="839" y="308"/>
                  </a:lnTo>
                  <a:lnTo>
                    <a:pt x="847" y="302"/>
                  </a:lnTo>
                  <a:lnTo>
                    <a:pt x="856" y="296"/>
                  </a:lnTo>
                  <a:lnTo>
                    <a:pt x="862" y="289"/>
                  </a:lnTo>
                  <a:lnTo>
                    <a:pt x="870" y="281"/>
                  </a:lnTo>
                  <a:lnTo>
                    <a:pt x="876" y="272"/>
                  </a:lnTo>
                  <a:lnTo>
                    <a:pt x="882" y="264"/>
                  </a:lnTo>
                  <a:lnTo>
                    <a:pt x="887" y="255"/>
                  </a:lnTo>
                  <a:lnTo>
                    <a:pt x="891" y="246"/>
                  </a:lnTo>
                  <a:lnTo>
                    <a:pt x="896" y="236"/>
                  </a:lnTo>
                  <a:lnTo>
                    <a:pt x="898" y="226"/>
                  </a:lnTo>
                  <a:lnTo>
                    <a:pt x="900" y="217"/>
                  </a:lnTo>
                  <a:lnTo>
                    <a:pt x="902" y="206"/>
                  </a:lnTo>
                  <a:lnTo>
                    <a:pt x="902" y="196"/>
                  </a:lnTo>
                  <a:lnTo>
                    <a:pt x="902" y="166"/>
                  </a:lnTo>
                  <a:lnTo>
                    <a:pt x="902" y="166"/>
                  </a:lnTo>
                  <a:lnTo>
                    <a:pt x="902" y="166"/>
                  </a:lnTo>
                  <a:lnTo>
                    <a:pt x="902" y="163"/>
                  </a:lnTo>
                  <a:lnTo>
                    <a:pt x="901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218">
              <a:extLst>
                <a:ext uri="{FF2B5EF4-FFF2-40B4-BE49-F238E27FC236}">
                  <a16:creationId xmlns:a16="http://schemas.microsoft.com/office/drawing/2014/main" id="{368A1A5C-837A-49CC-AE8C-1B1CF64E0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0238" y="2728913"/>
              <a:ext cx="9525" cy="9525"/>
            </a:xfrm>
            <a:custGeom>
              <a:avLst/>
              <a:gdLst>
                <a:gd name="T0" fmla="*/ 15 w 30"/>
                <a:gd name="T1" fmla="*/ 0 h 30"/>
                <a:gd name="T2" fmla="*/ 12 w 30"/>
                <a:gd name="T3" fmla="*/ 0 h 30"/>
                <a:gd name="T4" fmla="*/ 9 w 30"/>
                <a:gd name="T5" fmla="*/ 1 h 30"/>
                <a:gd name="T6" fmla="*/ 6 w 30"/>
                <a:gd name="T7" fmla="*/ 3 h 30"/>
                <a:gd name="T8" fmla="*/ 4 w 30"/>
                <a:gd name="T9" fmla="*/ 5 h 30"/>
                <a:gd name="T10" fmla="*/ 2 w 30"/>
                <a:gd name="T11" fmla="*/ 7 h 30"/>
                <a:gd name="T12" fmla="*/ 1 w 30"/>
                <a:gd name="T13" fmla="*/ 9 h 30"/>
                <a:gd name="T14" fmla="*/ 0 w 30"/>
                <a:gd name="T15" fmla="*/ 12 h 30"/>
                <a:gd name="T16" fmla="*/ 0 w 30"/>
                <a:gd name="T17" fmla="*/ 15 h 30"/>
                <a:gd name="T18" fmla="*/ 0 w 30"/>
                <a:gd name="T19" fmla="*/ 19 h 30"/>
                <a:gd name="T20" fmla="*/ 1 w 30"/>
                <a:gd name="T21" fmla="*/ 21 h 30"/>
                <a:gd name="T22" fmla="*/ 2 w 30"/>
                <a:gd name="T23" fmla="*/ 24 h 30"/>
                <a:gd name="T24" fmla="*/ 4 w 30"/>
                <a:gd name="T25" fmla="*/ 26 h 30"/>
                <a:gd name="T26" fmla="*/ 6 w 30"/>
                <a:gd name="T27" fmla="*/ 27 h 30"/>
                <a:gd name="T28" fmla="*/ 9 w 30"/>
                <a:gd name="T29" fmla="*/ 29 h 30"/>
                <a:gd name="T30" fmla="*/ 12 w 30"/>
                <a:gd name="T31" fmla="*/ 30 h 30"/>
                <a:gd name="T32" fmla="*/ 15 w 30"/>
                <a:gd name="T33" fmla="*/ 30 h 30"/>
                <a:gd name="T34" fmla="*/ 17 w 30"/>
                <a:gd name="T35" fmla="*/ 30 h 30"/>
                <a:gd name="T36" fmla="*/ 20 w 30"/>
                <a:gd name="T37" fmla="*/ 29 h 30"/>
                <a:gd name="T38" fmla="*/ 23 w 30"/>
                <a:gd name="T39" fmla="*/ 27 h 30"/>
                <a:gd name="T40" fmla="*/ 26 w 30"/>
                <a:gd name="T41" fmla="*/ 26 h 30"/>
                <a:gd name="T42" fmla="*/ 27 w 30"/>
                <a:gd name="T43" fmla="*/ 24 h 30"/>
                <a:gd name="T44" fmla="*/ 29 w 30"/>
                <a:gd name="T45" fmla="*/ 21 h 30"/>
                <a:gd name="T46" fmla="*/ 29 w 30"/>
                <a:gd name="T47" fmla="*/ 19 h 30"/>
                <a:gd name="T48" fmla="*/ 30 w 30"/>
                <a:gd name="T49" fmla="*/ 15 h 30"/>
                <a:gd name="T50" fmla="*/ 29 w 30"/>
                <a:gd name="T51" fmla="*/ 12 h 30"/>
                <a:gd name="T52" fmla="*/ 29 w 30"/>
                <a:gd name="T53" fmla="*/ 9 h 30"/>
                <a:gd name="T54" fmla="*/ 27 w 30"/>
                <a:gd name="T55" fmla="*/ 7 h 30"/>
                <a:gd name="T56" fmla="*/ 26 w 30"/>
                <a:gd name="T57" fmla="*/ 5 h 30"/>
                <a:gd name="T58" fmla="*/ 23 w 30"/>
                <a:gd name="T59" fmla="*/ 3 h 30"/>
                <a:gd name="T60" fmla="*/ 20 w 30"/>
                <a:gd name="T61" fmla="*/ 1 h 30"/>
                <a:gd name="T62" fmla="*/ 17 w 30"/>
                <a:gd name="T63" fmla="*/ 0 h 30"/>
                <a:gd name="T64" fmla="*/ 15 w 30"/>
                <a:gd name="T6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20" y="29"/>
                  </a:lnTo>
                  <a:lnTo>
                    <a:pt x="23" y="27"/>
                  </a:lnTo>
                  <a:lnTo>
                    <a:pt x="26" y="26"/>
                  </a:lnTo>
                  <a:lnTo>
                    <a:pt x="27" y="24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1919982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BD3BB9-7494-4054-ABD5-BF4DEDF50D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F7AEFA-B56B-463F-809E-4A0CAC2C214B}" type="datetime1">
              <a:rPr lang="en-US" sz="1000" smtClean="0">
                <a:solidFill>
                  <a:schemeClr val="tx1"/>
                </a:solidFill>
              </a:rPr>
              <a:t>8/17/2020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E4D9497-D6ED-4F5D-9AF8-723FC8208B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94304-9D7D-4EDB-90E1-FCA55F75F38C}" type="slidenum">
              <a:rPr lang="en-US" sz="1000" smtClean="0">
                <a:solidFill>
                  <a:schemeClr val="tx1"/>
                </a:solidFill>
              </a:rPr>
              <a:t>6</a:t>
            </a:fld>
            <a:endParaRPr lang="en-US" sz="1000">
              <a:solidFill>
                <a:schemeClr val="tx1"/>
              </a:solidFill>
            </a:endParaRP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2C7F6899-AA89-4ACF-BBC6-9182A564A0B3}"/>
              </a:ext>
            </a:extLst>
          </p:cNvPr>
          <p:cNvSpPr/>
          <p:nvPr/>
        </p:nvSpPr>
        <p:spPr>
          <a:xfrm>
            <a:off x="2054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46EBEB8D-01EC-4B1A-B44A-BDF60EEB1BDB}"/>
              </a:ext>
            </a:extLst>
          </p:cNvPr>
          <p:cNvSpPr/>
          <p:nvPr/>
        </p:nvSpPr>
        <p:spPr>
          <a:xfrm rot="10800000">
            <a:off x="114830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70">
            <a:extLst>
              <a:ext uri="{FF2B5EF4-FFF2-40B4-BE49-F238E27FC236}">
                <a16:creationId xmlns:a16="http://schemas.microsoft.com/office/drawing/2014/main" id="{0EFEE770-1BB8-4BC8-92D5-8B8941EDBE25}"/>
              </a:ext>
            </a:extLst>
          </p:cNvPr>
          <p:cNvSpPr/>
          <p:nvPr/>
        </p:nvSpPr>
        <p:spPr>
          <a:xfrm flipV="1">
            <a:off x="205437" y="6109425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68FA4209-A2EF-480B-BBDC-DE5322790CE7}"/>
              </a:ext>
            </a:extLst>
          </p:cNvPr>
          <p:cNvSpPr/>
          <p:nvPr/>
        </p:nvSpPr>
        <p:spPr>
          <a:xfrm rot="10800000" flipV="1">
            <a:off x="114830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FE3DD1-8761-4FA2-A00F-4C407ED92CBC}"/>
              </a:ext>
            </a:extLst>
          </p:cNvPr>
          <p:cNvSpPr txBox="1"/>
          <p:nvPr/>
        </p:nvSpPr>
        <p:spPr>
          <a:xfrm>
            <a:off x="708963" y="250833"/>
            <a:ext cx="10774074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400" dirty="0"/>
              <a:t>WORLD MAP</a:t>
            </a:r>
          </a:p>
        </p:txBody>
      </p:sp>
      <p:grpSp>
        <p:nvGrpSpPr>
          <p:cNvPr id="1707" name="Group 1706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/>
        </p:nvGrpSpPr>
        <p:grpSpPr>
          <a:xfrm>
            <a:off x="4186900" y="1064853"/>
            <a:ext cx="7337425" cy="5195888"/>
            <a:chOff x="2425701" y="1025525"/>
            <a:chExt cx="7337425" cy="5195888"/>
          </a:xfrm>
        </p:grpSpPr>
        <p:grpSp>
          <p:nvGrpSpPr>
            <p:cNvPr id="25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solidFill>
              <a:schemeClr val="bg2">
                <a:lumMod val="90000"/>
              </a:schemeClr>
            </a:solidFill>
          </p:grpSpPr>
          <p:sp>
            <p:nvSpPr>
              <p:cNvPr id="506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06" name="Group 1705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01" y="1103313"/>
              <a:chExt cx="7337425" cy="5118100"/>
            </a:xfrm>
            <a:solidFill>
              <a:schemeClr val="bg2">
                <a:lumMod val="90000"/>
              </a:schemeClr>
            </a:solidFill>
          </p:grpSpPr>
          <p:sp>
            <p:nvSpPr>
              <p:cNvPr id="1506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739" y="3243263"/>
                <a:ext cx="1588" cy="7938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226" y="3144838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4901" y="3032125"/>
                <a:ext cx="3175" cy="6350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164" y="3189288"/>
                <a:ext cx="3175" cy="1588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214" y="3219450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101" y="3030538"/>
                <a:ext cx="14288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126" y="2166938"/>
                <a:ext cx="4763" cy="476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614" y="3060700"/>
                <a:ext cx="0" cy="476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589" y="2992438"/>
                <a:ext cx="4763" cy="1588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576" y="3054350"/>
                <a:ext cx="6350" cy="476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576" y="2992438"/>
                <a:ext cx="1588" cy="7938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1851" y="3057525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139" y="404812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251" y="3090863"/>
                <a:ext cx="1588" cy="9525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751" y="3092450"/>
                <a:ext cx="6350" cy="9525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226" y="3114675"/>
                <a:ext cx="4763" cy="1588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139" y="3117850"/>
                <a:ext cx="4763" cy="7938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201" y="3584575"/>
                <a:ext cx="17463" cy="26988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9" y="3046413"/>
                <a:ext cx="190500" cy="357188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601" y="3544888"/>
                <a:ext cx="20638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964" y="2652713"/>
                <a:ext cx="6350" cy="11113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439" y="4222750"/>
                <a:ext cx="11113" cy="14288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9989" y="3962400"/>
                <a:ext cx="39688" cy="1588"/>
              </a:xfrm>
              <a:prstGeom prst="rect">
                <a:avLst/>
              </a:pr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151" y="4056063"/>
                <a:ext cx="6350" cy="4763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614" y="3394075"/>
                <a:ext cx="4763" cy="1588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101" y="2914650"/>
                <a:ext cx="3175" cy="158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514" y="3257550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9" y="3317875"/>
                <a:ext cx="11113" cy="15875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639" y="3560763"/>
                <a:ext cx="0" cy="20638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3851" y="3305175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226" y="353853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576" y="35321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8851" y="4095750"/>
                <a:ext cx="1588" cy="7938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9926" y="4149725"/>
                <a:ext cx="1588" cy="476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776" y="4371975"/>
                <a:ext cx="1588" cy="12700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826" y="4046538"/>
                <a:ext cx="4763" cy="1588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064" y="4365625"/>
                <a:ext cx="11113" cy="22225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4" y="3076575"/>
                <a:ext cx="4763" cy="635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089" y="4479925"/>
                <a:ext cx="26988" cy="1588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1864" y="4583113"/>
                <a:ext cx="4763" cy="476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039" y="4348163"/>
                <a:ext cx="1588" cy="6350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9801" y="4397375"/>
                <a:ext cx="26988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339" y="4090988"/>
                <a:ext cx="1588" cy="476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201" y="3687763"/>
                <a:ext cx="0" cy="7938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489" y="3746500"/>
                <a:ext cx="19050" cy="71438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8851" y="4095750"/>
                <a:ext cx="1588" cy="1588"/>
              </a:xfrm>
              <a:prstGeom prst="rect">
                <a:avLst/>
              </a:pr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814" y="403860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401" y="4094163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1814" y="4159250"/>
                <a:ext cx="3175" cy="158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839" y="416242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4901" y="2822575"/>
                <a:ext cx="4763" cy="7938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139" y="3000375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401" y="2689225"/>
                <a:ext cx="11113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039" y="3635375"/>
                <a:ext cx="9525" cy="265113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026" y="3021013"/>
                <a:ext cx="6350" cy="4763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289" y="3116263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326" y="3246438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264" y="4116388"/>
                <a:ext cx="9525" cy="1588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1914" y="5068888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564" y="4933950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439" y="5160963"/>
                <a:ext cx="0" cy="7938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139" y="4151313"/>
                <a:ext cx="1588" cy="476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289" y="4767263"/>
                <a:ext cx="6350" cy="23813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339" y="4489450"/>
                <a:ext cx="4763" cy="6350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264" y="4060825"/>
                <a:ext cx="3175" cy="1588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039" y="2738438"/>
                <a:ext cx="4763" cy="1588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6" y="5094288"/>
                <a:ext cx="1588" cy="7938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764" y="5005388"/>
                <a:ext cx="3175" cy="476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164" y="433705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4" y="4397375"/>
                <a:ext cx="11113" cy="4763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4567238"/>
                <a:ext cx="0" cy="7938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151" y="4429125"/>
                <a:ext cx="14288" cy="9525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514" y="4281488"/>
                <a:ext cx="4763" cy="12700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614" y="4259263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164" y="4325938"/>
                <a:ext cx="1588" cy="635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4" y="4249738"/>
                <a:ext cx="11113" cy="9525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151" y="2166938"/>
                <a:ext cx="4763" cy="9525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626" y="221138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376" y="2171700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01" y="2203450"/>
                <a:ext cx="9525" cy="12700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226" y="2209800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664" y="2165350"/>
                <a:ext cx="9525" cy="7938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01" y="1455738"/>
                <a:ext cx="809625" cy="1101725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589" y="4799013"/>
                <a:ext cx="6350" cy="12700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4784725"/>
                <a:ext cx="7938" cy="6350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726" y="4760913"/>
                <a:ext cx="7938" cy="17463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076" y="4787900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126" y="4581525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514" y="4716463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164" y="4705350"/>
                <a:ext cx="9525" cy="4763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326" y="4075113"/>
                <a:ext cx="9525" cy="36513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489" y="4254500"/>
                <a:ext cx="6350" cy="15875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089" y="4198938"/>
                <a:ext cx="4763" cy="476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314" y="4248150"/>
                <a:ext cx="4763" cy="6350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2726" y="4225925"/>
                <a:ext cx="3175" cy="6350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626" y="4133850"/>
                <a:ext cx="4763" cy="476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7964" y="4233863"/>
                <a:ext cx="4763" cy="7938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614" y="4221163"/>
                <a:ext cx="6350" cy="9525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5739" y="4114800"/>
                <a:ext cx="6350" cy="28575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151" y="4154488"/>
                <a:ext cx="6350" cy="12700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251" y="4051300"/>
                <a:ext cx="4763" cy="476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189" y="4017963"/>
                <a:ext cx="4763" cy="11113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0964" y="4070350"/>
                <a:ext cx="9525" cy="11113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201" y="2906713"/>
                <a:ext cx="33338" cy="55563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1" y="2870200"/>
                <a:ext cx="19050" cy="33338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239" y="1354138"/>
                <a:ext cx="2955925" cy="190658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111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376" y="2984500"/>
                <a:ext cx="6350" cy="7938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112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9689" y="2809875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113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276" y="2782888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114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539" y="2511425"/>
                <a:ext cx="20638" cy="22225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115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1751" y="2830513"/>
                <a:ext cx="3175" cy="11113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116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9689" y="2798763"/>
                <a:ext cx="3175" cy="7938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117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239" y="2551113"/>
                <a:ext cx="9525" cy="15875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118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2864" y="2643188"/>
                <a:ext cx="7938" cy="7938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119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014" y="2030413"/>
                <a:ext cx="3175" cy="7938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120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9839" y="2019300"/>
                <a:ext cx="6350" cy="7938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121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2864" y="2738438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122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251" y="2516188"/>
                <a:ext cx="9525" cy="12700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123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214" y="2647950"/>
                <a:ext cx="19050" cy="42863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124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089" y="2641600"/>
                <a:ext cx="6350" cy="11113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125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514" y="2817813"/>
                <a:ext cx="1588" cy="476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126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589" y="2541588"/>
                <a:ext cx="4763" cy="7938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127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214" y="2709863"/>
                <a:ext cx="4763" cy="12700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128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626" y="2743200"/>
                <a:ext cx="4763" cy="9525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129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214" y="2727325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130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5826" y="2540000"/>
                <a:ext cx="3175" cy="7938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131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301" y="1355725"/>
                <a:ext cx="6350" cy="14288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132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239" y="2193925"/>
                <a:ext cx="14288" cy="11113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133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151" y="1944688"/>
                <a:ext cx="3175" cy="9525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134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9976" y="1463675"/>
                <a:ext cx="6350" cy="7938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135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276" y="1917700"/>
                <a:ext cx="4763" cy="7938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136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6" y="1928813"/>
                <a:ext cx="6350" cy="25400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137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914" y="1201738"/>
                <a:ext cx="120650" cy="114300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138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464" y="1714500"/>
                <a:ext cx="4763" cy="7938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139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114" y="1241425"/>
                <a:ext cx="46038" cy="38100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140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114" y="1457325"/>
                <a:ext cx="30163" cy="28575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141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301" y="1120775"/>
                <a:ext cx="11113" cy="19050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142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1223963"/>
                <a:ext cx="146050" cy="133350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143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4" y="1389063"/>
                <a:ext cx="68263" cy="53975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144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926" y="1230313"/>
                <a:ext cx="85725" cy="41275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145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064" y="1370013"/>
                <a:ext cx="20638" cy="33338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146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489" y="1452563"/>
                <a:ext cx="6350" cy="7938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147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376" y="1230313"/>
                <a:ext cx="63500" cy="65088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148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151" y="1577975"/>
                <a:ext cx="14288" cy="17463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149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1864" y="1546225"/>
                <a:ext cx="6350" cy="12700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150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1864" y="1538288"/>
                <a:ext cx="6350" cy="9525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151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626" y="1531938"/>
                <a:ext cx="4763" cy="9525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152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001" y="1450975"/>
                <a:ext cx="3175" cy="6350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153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0751" y="1543050"/>
                <a:ext cx="6350" cy="9525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154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4" y="2058988"/>
                <a:ext cx="7938" cy="11113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155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9951" y="1447800"/>
                <a:ext cx="7938" cy="6350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156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689" y="2566988"/>
                <a:ext cx="6350" cy="6350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157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676" y="1236663"/>
                <a:ext cx="88900" cy="134938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158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114" y="2254250"/>
                <a:ext cx="4763" cy="6350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159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614" y="2147888"/>
                <a:ext cx="4763" cy="6350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160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464" y="2338388"/>
                <a:ext cx="7938" cy="14288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161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114" y="1514475"/>
                <a:ext cx="9525" cy="11113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162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276" y="1416050"/>
                <a:ext cx="25400" cy="19050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163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9" y="1589088"/>
                <a:ext cx="14288" cy="11113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164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5901" y="1289050"/>
                <a:ext cx="28575" cy="44450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165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101" y="1531938"/>
                <a:ext cx="34925" cy="38100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166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289" y="1363663"/>
                <a:ext cx="7938" cy="6350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167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1764" y="1374775"/>
                <a:ext cx="11113" cy="11113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168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4939" y="1363663"/>
                <a:ext cx="3175" cy="7938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169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0814" y="1290638"/>
                <a:ext cx="12700" cy="12700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170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751" y="1308100"/>
                <a:ext cx="11113" cy="15875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171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751" y="1339850"/>
                <a:ext cx="11113" cy="7938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172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001" y="1296988"/>
                <a:ext cx="31750" cy="22225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173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639" y="1365250"/>
                <a:ext cx="22225" cy="31750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174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6976" y="2960688"/>
                <a:ext cx="15875" cy="38100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175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826" y="1366838"/>
                <a:ext cx="4763" cy="11113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176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351" y="1333500"/>
                <a:ext cx="19050" cy="15875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177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4" y="2243138"/>
                <a:ext cx="6350" cy="7938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178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539" y="1328738"/>
                <a:ext cx="23813" cy="14288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179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826" y="1357313"/>
                <a:ext cx="7938" cy="9525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180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826" y="1382713"/>
                <a:ext cx="4763" cy="11113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181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664" y="2525713"/>
                <a:ext cx="147638" cy="390525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182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439" y="1403350"/>
                <a:ext cx="20638" cy="23813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183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776" y="1382713"/>
                <a:ext cx="14288" cy="19050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184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501" y="1393825"/>
                <a:ext cx="11113" cy="20638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185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364" y="1358900"/>
                <a:ext cx="7938" cy="14288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186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0814" y="1254125"/>
                <a:ext cx="7938" cy="11113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187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0801" y="1306513"/>
                <a:ext cx="7938" cy="11113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188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464" y="1327150"/>
                <a:ext cx="60325" cy="9683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189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539" y="1347788"/>
                <a:ext cx="58738" cy="50800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190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701" y="1241425"/>
                <a:ext cx="1588" cy="476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191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76" y="1219200"/>
                <a:ext cx="17463" cy="17463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192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526" y="1281113"/>
                <a:ext cx="11113" cy="14288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193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414" y="1250950"/>
                <a:ext cx="22225" cy="15875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194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364" y="1306513"/>
                <a:ext cx="50800" cy="28575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195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889" y="1268413"/>
                <a:ext cx="28575" cy="31750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196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201" y="1355725"/>
                <a:ext cx="17463" cy="9525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197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339" y="1682750"/>
                <a:ext cx="11113" cy="12700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198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089" y="1235075"/>
                <a:ext cx="20638" cy="12700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199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651" y="1581150"/>
                <a:ext cx="190500" cy="285750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200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926" y="2098675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201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739" y="1284288"/>
                <a:ext cx="22225" cy="22225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202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376" y="1149350"/>
                <a:ext cx="17463" cy="14288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203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589" y="1120775"/>
                <a:ext cx="84138" cy="115888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204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8914" y="1295400"/>
                <a:ext cx="36513" cy="60325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1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401" y="1222375"/>
                <a:ext cx="3895725" cy="3819525"/>
                <a:chOff x="3696" y="770"/>
                <a:chExt cx="2454" cy="2406"/>
              </a:xfrm>
              <a:grpFill/>
            </p:grpSpPr>
            <p:sp>
              <p:nvSpPr>
                <p:cNvPr id="1306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7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8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9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0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1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2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3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4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5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6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7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8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9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0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1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2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3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4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5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6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7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8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9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0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1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2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3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4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5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6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7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8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9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0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1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2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3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4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5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6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7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8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9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0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1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2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3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4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5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6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7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8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9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0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1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2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3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4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5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6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7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8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9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0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1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2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3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4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5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6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7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8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9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0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1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2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3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4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5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6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7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8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9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0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1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2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3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4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5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6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7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8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9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0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1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2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3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4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5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6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7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8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9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0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1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2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3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4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5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6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7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8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9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0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1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2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3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4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5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6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7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8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9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0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1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2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3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4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5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6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7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8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9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0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1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2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3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4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5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6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7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8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9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0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1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2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3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4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5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6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7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8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9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0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1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2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3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4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5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6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7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8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9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0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1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2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3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4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5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6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7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8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9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0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1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2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3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4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5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6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7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8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9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0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1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2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3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4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5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6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7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8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9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0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1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2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3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4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5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3901" y="2070100"/>
                <a:ext cx="3101975" cy="2697163"/>
                <a:chOff x="3656" y="1304"/>
                <a:chExt cx="1954" cy="1699"/>
              </a:xfrm>
              <a:grpFill/>
            </p:grpSpPr>
            <p:sp>
              <p:nvSpPr>
                <p:cNvPr id="1106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6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7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8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9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0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1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2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3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4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5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6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7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8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9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0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1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2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3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4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5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3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513" y="2047875"/>
                <a:ext cx="2006600" cy="1993900"/>
                <a:chOff x="3223" y="1290"/>
                <a:chExt cx="1264" cy="1256"/>
              </a:xfrm>
              <a:grpFill/>
            </p:grpSpPr>
            <p:sp>
              <p:nvSpPr>
                <p:cNvPr id="906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7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8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9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0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2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3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4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5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6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7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8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9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0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1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2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3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4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5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6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7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8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9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0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1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2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3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4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5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6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7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8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9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0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1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2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3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4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5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6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7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8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9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0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1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2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3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4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5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6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7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8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9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0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1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2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3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4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5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6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7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8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9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0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1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2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3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4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5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6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7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8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9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0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1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2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3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4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5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6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7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8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9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0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1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2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3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4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5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6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7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8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9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0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1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2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3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4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5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6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7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8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9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0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1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2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3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4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5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6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7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8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9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0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1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2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3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4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5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6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7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8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9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0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1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2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3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4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5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6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7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8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9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0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1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2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3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4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5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6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7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8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9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0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1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2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3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4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5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6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7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8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9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0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1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2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3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4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5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6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7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8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9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0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1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2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3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4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5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6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7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8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9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0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1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2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3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4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5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6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4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438" y="1103313"/>
                <a:ext cx="5473700" cy="5022850"/>
                <a:chOff x="2605" y="695"/>
                <a:chExt cx="3448" cy="3164"/>
              </a:xfrm>
              <a:grpFill/>
            </p:grpSpPr>
            <p:sp>
              <p:nvSpPr>
                <p:cNvPr id="706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8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9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0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1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2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3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4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5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6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7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8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0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2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4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3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1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8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9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0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1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2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3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4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5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7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9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1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7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2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7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8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9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0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2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3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4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5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6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7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8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9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0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1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2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3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4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5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952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6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763" y="2009775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488" y="1941513"/>
                <a:ext cx="12700" cy="17463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076" y="2071688"/>
                <a:ext cx="9525" cy="635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513" y="1657350"/>
                <a:ext cx="133350" cy="141288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1643063"/>
                <a:ext cx="127000" cy="184150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1827213"/>
                <a:ext cx="3175" cy="476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051050"/>
                <a:ext cx="11113" cy="19050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151" y="2544763"/>
                <a:ext cx="4763" cy="7938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863" y="2768600"/>
                <a:ext cx="3175" cy="7938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2176463"/>
                <a:ext cx="7938" cy="23813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863" y="2824163"/>
                <a:ext cx="7938" cy="635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076" y="2651125"/>
                <a:ext cx="4763" cy="9525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488" y="263683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126" y="2171700"/>
                <a:ext cx="19050" cy="28575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2339975"/>
                <a:ext cx="47625" cy="38100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976" y="2544763"/>
                <a:ext cx="1588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676" y="2641600"/>
                <a:ext cx="14288" cy="12700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151" y="2544763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313" y="2928938"/>
                <a:ext cx="53975" cy="39688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588" y="2774950"/>
                <a:ext cx="26988" cy="19050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938" y="2170113"/>
                <a:ext cx="6350" cy="476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413" y="3021013"/>
                <a:ext cx="7938" cy="12700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438" y="3035300"/>
                <a:ext cx="46038" cy="41275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2366963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001" y="2368550"/>
                <a:ext cx="25400" cy="44450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163" y="2182813"/>
                <a:ext cx="122238" cy="141288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3851" y="2640013"/>
                <a:ext cx="25400" cy="30163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888" y="391636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151" y="3940175"/>
                <a:ext cx="50800" cy="23813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038" y="3925888"/>
                <a:ext cx="9525" cy="7938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051" y="3900488"/>
                <a:ext cx="61913" cy="53975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3892550"/>
                <a:ext cx="12700" cy="4763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863" y="3802063"/>
                <a:ext cx="238125" cy="101600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138" y="3840163"/>
                <a:ext cx="12700" cy="14288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988" y="3814763"/>
                <a:ext cx="12700" cy="15875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6" y="3851275"/>
                <a:ext cx="3175" cy="4763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526" y="3787775"/>
                <a:ext cx="7938" cy="25400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6" y="3760788"/>
                <a:ext cx="9525" cy="20638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3786188"/>
                <a:ext cx="3175" cy="476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3825875"/>
                <a:ext cx="9525" cy="6350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401" y="3775075"/>
                <a:ext cx="4763" cy="7938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401" y="3810000"/>
                <a:ext cx="6350" cy="7938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101" y="3859213"/>
                <a:ext cx="15875" cy="12700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126" y="3738563"/>
                <a:ext cx="11113" cy="19050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3770313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376" y="3771900"/>
                <a:ext cx="1588" cy="476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438" y="3746500"/>
                <a:ext cx="14288" cy="20638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3775075"/>
                <a:ext cx="7938" cy="14288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901" y="3744913"/>
                <a:ext cx="11113" cy="4763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901" y="3690938"/>
                <a:ext cx="17463" cy="33338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913" y="3694113"/>
                <a:ext cx="26988" cy="11113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3235325"/>
                <a:ext cx="46038" cy="15875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876" y="2844800"/>
                <a:ext cx="1271588" cy="900113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101" y="3662363"/>
                <a:ext cx="4763" cy="9525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101" y="3708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338" y="3673475"/>
                <a:ext cx="4763" cy="34925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51" y="3644900"/>
                <a:ext cx="9525" cy="12700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101" y="3224213"/>
                <a:ext cx="9525" cy="4763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826" y="2871788"/>
                <a:ext cx="4763" cy="20638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038" y="6043613"/>
                <a:ext cx="7938" cy="6350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851" y="6018213"/>
                <a:ext cx="9525" cy="6350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388" y="6026150"/>
                <a:ext cx="31750" cy="33338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913" y="6022975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163" y="6108700"/>
                <a:ext cx="25400" cy="23813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376" y="6021388"/>
                <a:ext cx="34925" cy="41275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613" y="4187825"/>
                <a:ext cx="123825" cy="69850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938" y="4144963"/>
                <a:ext cx="76200" cy="87313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426" y="4038600"/>
                <a:ext cx="104775" cy="122238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151" y="408463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326" y="4008438"/>
                <a:ext cx="142875" cy="87313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276" y="4056063"/>
                <a:ext cx="57150" cy="39688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676" y="3944938"/>
                <a:ext cx="26988" cy="68263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8" y="3962400"/>
                <a:ext cx="93663" cy="115888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713" y="3733800"/>
                <a:ext cx="4763" cy="9525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813" y="3743325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638" y="3756025"/>
                <a:ext cx="1588" cy="9525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813" y="3749675"/>
                <a:ext cx="1588" cy="476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13" y="3482975"/>
                <a:ext cx="641350" cy="571500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476" y="37560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101" y="4389438"/>
                <a:ext cx="7938" cy="12700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813" y="4457700"/>
                <a:ext cx="12700" cy="15875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563" y="4454525"/>
                <a:ext cx="11113" cy="4763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988" y="4467225"/>
                <a:ext cx="6350" cy="6350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451" y="4446588"/>
                <a:ext cx="11113" cy="7938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6" y="4435475"/>
                <a:ext cx="9525" cy="12700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638" y="4310063"/>
                <a:ext cx="879475" cy="1108075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101" y="4449763"/>
                <a:ext cx="3175" cy="7938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788" y="4298950"/>
                <a:ext cx="61913" cy="109538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413" y="4287838"/>
                <a:ext cx="90488" cy="117475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626" y="4221163"/>
                <a:ext cx="114300" cy="203200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051" y="4114800"/>
                <a:ext cx="7938" cy="9525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538" y="4106863"/>
                <a:ext cx="6350" cy="476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951" y="4144963"/>
                <a:ext cx="15875" cy="11113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513" y="4116388"/>
                <a:ext cx="301625" cy="32226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176" y="4111625"/>
                <a:ext cx="7938" cy="11113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338" y="4111625"/>
                <a:ext cx="268288" cy="460375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588" y="4533900"/>
                <a:ext cx="7938" cy="12700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301" y="4418013"/>
                <a:ext cx="131763" cy="176213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363" y="4457700"/>
                <a:ext cx="288925" cy="512763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651" y="4724400"/>
                <a:ext cx="280988" cy="374650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926" y="4989513"/>
                <a:ext cx="193675" cy="244475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988" y="5305425"/>
                <a:ext cx="112713" cy="153988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113" y="5067300"/>
                <a:ext cx="360363" cy="1011238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163" y="6116638"/>
                <a:ext cx="80963" cy="66675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813" y="6084888"/>
                <a:ext cx="12700" cy="31750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826" y="6164263"/>
                <a:ext cx="17463" cy="11113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538" y="5803900"/>
                <a:ext cx="9525" cy="6350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126" y="5953125"/>
                <a:ext cx="9525" cy="17463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363" y="5938838"/>
                <a:ext cx="6350" cy="12700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3" y="5980113"/>
                <a:ext cx="7938" cy="12700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6" y="5784850"/>
                <a:ext cx="7938" cy="7938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651" y="5795963"/>
                <a:ext cx="3175" cy="635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538" y="5832475"/>
                <a:ext cx="9525" cy="9525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413" y="6018213"/>
                <a:ext cx="4763" cy="6350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126" y="5780088"/>
                <a:ext cx="1588" cy="476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526" y="6016625"/>
                <a:ext cx="14288" cy="15875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3" y="5813425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063" y="5949950"/>
                <a:ext cx="20638" cy="50800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526" y="6026150"/>
                <a:ext cx="12700" cy="14288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063" y="5834063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363" y="5835650"/>
                <a:ext cx="1588" cy="4763"/>
              </a:xfrm>
              <a:prstGeom prst="rect">
                <a:avLst/>
              </a:pr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363" y="5794375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251" y="5765800"/>
                <a:ext cx="7938" cy="476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538" y="5770563"/>
                <a:ext cx="6350" cy="476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076" y="5803900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5797550"/>
                <a:ext cx="3175" cy="476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476" y="577215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888" y="5792788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3" y="5826125"/>
                <a:ext cx="4763" cy="6350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3" y="5916613"/>
                <a:ext cx="19050" cy="30163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6" y="5924550"/>
                <a:ext cx="14288" cy="28575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351" y="6021388"/>
                <a:ext cx="1588" cy="7938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863" y="6134100"/>
                <a:ext cx="4763" cy="476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751" y="6059488"/>
                <a:ext cx="9525" cy="14288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6134100"/>
                <a:ext cx="36513" cy="28575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513" y="6076950"/>
                <a:ext cx="4763" cy="6350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613" y="6154738"/>
                <a:ext cx="4763" cy="6350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163" y="6108700"/>
                <a:ext cx="38100" cy="25400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813" y="6078538"/>
                <a:ext cx="4763" cy="11113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576" y="6070600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926" y="6081713"/>
                <a:ext cx="7938" cy="11113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926" y="6094413"/>
                <a:ext cx="12700" cy="11113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263" y="6216650"/>
                <a:ext cx="4763" cy="4763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488" y="6159500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613" y="6207125"/>
                <a:ext cx="4763" cy="9525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601" y="6156325"/>
                <a:ext cx="68263" cy="46038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6127750"/>
                <a:ext cx="11113" cy="26988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638" y="6062663"/>
                <a:ext cx="6350" cy="12700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051" y="6183313"/>
                <a:ext cx="58738" cy="28575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6191250"/>
                <a:ext cx="6350" cy="476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251" y="6149975"/>
                <a:ext cx="22225" cy="14288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6183313"/>
                <a:ext cx="6350" cy="4763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5700713"/>
                <a:ext cx="22225" cy="55563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288" y="6062663"/>
                <a:ext cx="4763" cy="14288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888" y="5818188"/>
                <a:ext cx="9525" cy="12700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001" y="5784850"/>
                <a:ext cx="6350" cy="476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001" y="5791200"/>
                <a:ext cx="15875" cy="20638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238" y="5716588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001" y="5770563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351" y="6040438"/>
                <a:ext cx="17463" cy="15875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901" y="4941888"/>
                <a:ext cx="188913" cy="1206500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6084888"/>
                <a:ext cx="49213" cy="82550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826" y="6002338"/>
                <a:ext cx="11113" cy="14288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338" y="3987800"/>
                <a:ext cx="3175" cy="476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3" y="3998913"/>
                <a:ext cx="9525" cy="15875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976" y="4011613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388" y="3994150"/>
                <a:ext cx="6350" cy="11113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801" y="4022725"/>
                <a:ext cx="6350" cy="12700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388" y="40227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388" y="4041775"/>
                <a:ext cx="11113" cy="17463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151" y="4065588"/>
                <a:ext cx="6350" cy="15875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488" y="4086225"/>
                <a:ext cx="7938" cy="9525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388" y="41084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388" y="4108450"/>
                <a:ext cx="0" cy="0"/>
              </a:xfrm>
              <a:prstGeom prst="line">
                <a:avLst/>
              </a:pr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976" y="4084638"/>
                <a:ext cx="3175" cy="14288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276" y="4117975"/>
                <a:ext cx="7938" cy="6350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801" y="4108450"/>
                <a:ext cx="3175" cy="4763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101" y="4154488"/>
                <a:ext cx="23813" cy="25400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EAF1C9A-77E7-4AEC-ABA9-00E05A048D5F}"/>
              </a:ext>
            </a:extLst>
          </p:cNvPr>
          <p:cNvGrpSpPr/>
          <p:nvPr/>
        </p:nvGrpSpPr>
        <p:grpSpPr>
          <a:xfrm>
            <a:off x="793154" y="1443959"/>
            <a:ext cx="3382861" cy="4419469"/>
            <a:chOff x="1148524" y="1365228"/>
            <a:chExt cx="3382861" cy="4419469"/>
          </a:xfrm>
        </p:grpSpPr>
        <p:cxnSp>
          <p:nvCxnSpPr>
            <p:cNvPr id="1709" name="Straight Connector 1708">
              <a:extLst>
                <a:ext uri="{FF2B5EF4-FFF2-40B4-BE49-F238E27FC236}">
                  <a16:creationId xmlns:a16="http://schemas.microsoft.com/office/drawing/2014/main" id="{80B4AA8E-2D06-4569-B0EA-B490D94139D6}"/>
                </a:ext>
              </a:extLst>
            </p:cNvPr>
            <p:cNvCxnSpPr>
              <a:stCxn id="1765" idx="0"/>
            </p:cNvCxnSpPr>
            <p:nvPr/>
          </p:nvCxnSpPr>
          <p:spPr>
            <a:xfrm>
              <a:off x="1449175" y="1365228"/>
              <a:ext cx="0" cy="4011838"/>
            </a:xfrm>
            <a:prstGeom prst="line">
              <a:avLst/>
            </a:prstGeom>
            <a:ln w="66675">
              <a:solidFill>
                <a:schemeClr val="accent2">
                  <a:lumMod val="10000"/>
                  <a:lumOff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5" name="Oval 1764">
              <a:extLst>
                <a:ext uri="{FF2B5EF4-FFF2-40B4-BE49-F238E27FC236}">
                  <a16:creationId xmlns:a16="http://schemas.microsoft.com/office/drawing/2014/main" id="{08239138-4926-4E0C-B2B5-8B41F4012BC2}"/>
                </a:ext>
              </a:extLst>
            </p:cNvPr>
            <p:cNvSpPr/>
            <p:nvPr/>
          </p:nvSpPr>
          <p:spPr>
            <a:xfrm>
              <a:off x="1148524" y="1365228"/>
              <a:ext cx="601302" cy="601302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>
              <a:outerShdw blurRad="38100" dist="254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6" name="Oval 1765">
              <a:extLst>
                <a:ext uri="{FF2B5EF4-FFF2-40B4-BE49-F238E27FC236}">
                  <a16:creationId xmlns:a16="http://schemas.microsoft.com/office/drawing/2014/main" id="{AAAEF477-9DAF-4CD4-96C9-553F094C843D}"/>
                </a:ext>
              </a:extLst>
            </p:cNvPr>
            <p:cNvSpPr/>
            <p:nvPr/>
          </p:nvSpPr>
          <p:spPr>
            <a:xfrm>
              <a:off x="1223291" y="1439995"/>
              <a:ext cx="451766" cy="45176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3" name="TextBox 1762">
              <a:extLst>
                <a:ext uri="{FF2B5EF4-FFF2-40B4-BE49-F238E27FC236}">
                  <a16:creationId xmlns:a16="http://schemas.microsoft.com/office/drawing/2014/main" id="{50647587-5EE5-481F-9AC6-C791C52AA647}"/>
                </a:ext>
              </a:extLst>
            </p:cNvPr>
            <p:cNvSpPr txBox="1"/>
            <p:nvPr/>
          </p:nvSpPr>
          <p:spPr>
            <a:xfrm>
              <a:off x="1868522" y="1667061"/>
              <a:ext cx="2662863" cy="64633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, sed do </a:t>
              </a:r>
              <a:r>
                <a:rPr lang="en-US" sz="1400" dirty="0" err="1"/>
                <a:t>eiusmod</a:t>
              </a:r>
              <a:r>
                <a:rPr lang="en-US" sz="1400" dirty="0"/>
                <a:t> </a:t>
              </a:r>
              <a:r>
                <a:rPr lang="en-US" sz="1400" dirty="0" err="1"/>
                <a:t>tempor</a:t>
              </a:r>
              <a:r>
                <a:rPr lang="en-US" sz="1400" dirty="0"/>
                <a:t> </a:t>
              </a:r>
              <a:r>
                <a:rPr lang="en-US" sz="1400" dirty="0" err="1"/>
                <a:t>incididunt</a:t>
              </a:r>
              <a:r>
                <a:rPr lang="en-US" sz="1400" dirty="0"/>
                <a:t>.</a:t>
              </a:r>
            </a:p>
          </p:txBody>
        </p:sp>
        <p:sp>
          <p:nvSpPr>
            <p:cNvPr id="1764" name="TextBox 1763">
              <a:extLst>
                <a:ext uri="{FF2B5EF4-FFF2-40B4-BE49-F238E27FC236}">
                  <a16:creationId xmlns:a16="http://schemas.microsoft.com/office/drawing/2014/main" id="{B6A420BD-EDE1-4F55-9896-4330600EF15C}"/>
                </a:ext>
              </a:extLst>
            </p:cNvPr>
            <p:cNvSpPr txBox="1"/>
            <p:nvPr/>
          </p:nvSpPr>
          <p:spPr>
            <a:xfrm>
              <a:off x="1868522" y="1365228"/>
              <a:ext cx="1524633" cy="307777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 b="1" dirty="0"/>
                <a:t>STEP 1</a:t>
              </a:r>
            </a:p>
          </p:txBody>
        </p:sp>
        <p:grpSp>
          <p:nvGrpSpPr>
            <p:cNvPr id="1757" name="Group 1756">
              <a:extLst>
                <a:ext uri="{FF2B5EF4-FFF2-40B4-BE49-F238E27FC236}">
                  <a16:creationId xmlns:a16="http://schemas.microsoft.com/office/drawing/2014/main" id="{9952C3A6-8076-4C39-98D0-70AE3364E3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18267" y="1534970"/>
              <a:ext cx="261817" cy="261818"/>
              <a:chOff x="5881688" y="1624013"/>
              <a:chExt cx="371475" cy="371476"/>
            </a:xfrm>
            <a:solidFill>
              <a:schemeClr val="tx2"/>
            </a:solidFill>
          </p:grpSpPr>
          <p:sp>
            <p:nvSpPr>
              <p:cNvPr id="1758" name="Freeform 19">
                <a:extLst>
                  <a:ext uri="{FF2B5EF4-FFF2-40B4-BE49-F238E27FC236}">
                    <a16:creationId xmlns:a16="http://schemas.microsoft.com/office/drawing/2014/main" id="{C5B3B847-95F1-4E53-BB93-FFC736B5C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9638" y="1701801"/>
                <a:ext cx="15875" cy="263525"/>
              </a:xfrm>
              <a:custGeom>
                <a:avLst/>
                <a:gdLst>
                  <a:gd name="T0" fmla="*/ 2 w 4"/>
                  <a:gd name="T1" fmla="*/ 68 h 68"/>
                  <a:gd name="T2" fmla="*/ 0 w 4"/>
                  <a:gd name="T3" fmla="*/ 66 h 68"/>
                  <a:gd name="T4" fmla="*/ 0 w 4"/>
                  <a:gd name="T5" fmla="*/ 2 h 68"/>
                  <a:gd name="T6" fmla="*/ 2 w 4"/>
                  <a:gd name="T7" fmla="*/ 0 h 68"/>
                  <a:gd name="T8" fmla="*/ 4 w 4"/>
                  <a:gd name="T9" fmla="*/ 2 h 68"/>
                  <a:gd name="T10" fmla="*/ 4 w 4"/>
                  <a:gd name="T11" fmla="*/ 66 h 68"/>
                  <a:gd name="T12" fmla="*/ 2 w 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8">
                    <a:moveTo>
                      <a:pt x="2" y="68"/>
                    </a:moveTo>
                    <a:cubicBezTo>
                      <a:pt x="1" y="68"/>
                      <a:pt x="0" y="67"/>
                      <a:pt x="0" y="6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7"/>
                      <a:pt x="3" y="68"/>
                      <a:pt x="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20">
                <a:extLst>
                  <a:ext uri="{FF2B5EF4-FFF2-40B4-BE49-F238E27FC236}">
                    <a16:creationId xmlns:a16="http://schemas.microsoft.com/office/drawing/2014/main" id="{17BF228B-167C-4D0F-8D25-56B0941B5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9176" y="1624013"/>
                <a:ext cx="14288" cy="169863"/>
              </a:xfrm>
              <a:custGeom>
                <a:avLst/>
                <a:gdLst>
                  <a:gd name="T0" fmla="*/ 2 w 4"/>
                  <a:gd name="T1" fmla="*/ 44 h 44"/>
                  <a:gd name="T2" fmla="*/ 0 w 4"/>
                  <a:gd name="T3" fmla="*/ 42 h 44"/>
                  <a:gd name="T4" fmla="*/ 0 w 4"/>
                  <a:gd name="T5" fmla="*/ 2 h 44"/>
                  <a:gd name="T6" fmla="*/ 2 w 4"/>
                  <a:gd name="T7" fmla="*/ 0 h 44"/>
                  <a:gd name="T8" fmla="*/ 4 w 4"/>
                  <a:gd name="T9" fmla="*/ 2 h 44"/>
                  <a:gd name="T10" fmla="*/ 4 w 4"/>
                  <a:gd name="T11" fmla="*/ 42 h 44"/>
                  <a:gd name="T12" fmla="*/ 2 w 4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4">
                    <a:moveTo>
                      <a:pt x="2" y="44"/>
                    </a:moveTo>
                    <a:cubicBezTo>
                      <a:pt x="1" y="44"/>
                      <a:pt x="0" y="43"/>
                      <a:pt x="0" y="4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3" y="44"/>
                      <a:pt x="2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21">
                <a:extLst>
                  <a:ext uri="{FF2B5EF4-FFF2-40B4-BE49-F238E27FC236}">
                    <a16:creationId xmlns:a16="http://schemas.microsoft.com/office/drawing/2014/main" id="{832F666D-8A1A-43DE-A823-BEA9A4BCC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1688" y="1624013"/>
                <a:ext cx="341313" cy="341313"/>
              </a:xfrm>
              <a:custGeom>
                <a:avLst/>
                <a:gdLst>
                  <a:gd name="T0" fmla="*/ 30 w 88"/>
                  <a:gd name="T1" fmla="*/ 88 h 88"/>
                  <a:gd name="T2" fmla="*/ 29 w 88"/>
                  <a:gd name="T3" fmla="*/ 88 h 88"/>
                  <a:gd name="T4" fmla="*/ 1 w 88"/>
                  <a:gd name="T5" fmla="*/ 68 h 88"/>
                  <a:gd name="T6" fmla="*/ 0 w 88"/>
                  <a:gd name="T7" fmla="*/ 66 h 88"/>
                  <a:gd name="T8" fmla="*/ 0 w 88"/>
                  <a:gd name="T9" fmla="*/ 2 h 88"/>
                  <a:gd name="T10" fmla="*/ 1 w 88"/>
                  <a:gd name="T11" fmla="*/ 0 h 88"/>
                  <a:gd name="T12" fmla="*/ 3 w 88"/>
                  <a:gd name="T13" fmla="*/ 0 h 88"/>
                  <a:gd name="T14" fmla="*/ 30 w 88"/>
                  <a:gd name="T15" fmla="*/ 20 h 88"/>
                  <a:gd name="T16" fmla="*/ 57 w 88"/>
                  <a:gd name="T17" fmla="*/ 0 h 88"/>
                  <a:gd name="T18" fmla="*/ 59 w 88"/>
                  <a:gd name="T19" fmla="*/ 0 h 88"/>
                  <a:gd name="T20" fmla="*/ 87 w 88"/>
                  <a:gd name="T21" fmla="*/ 20 h 88"/>
                  <a:gd name="T22" fmla="*/ 88 w 88"/>
                  <a:gd name="T23" fmla="*/ 22 h 88"/>
                  <a:gd name="T24" fmla="*/ 88 w 88"/>
                  <a:gd name="T25" fmla="*/ 42 h 88"/>
                  <a:gd name="T26" fmla="*/ 86 w 88"/>
                  <a:gd name="T27" fmla="*/ 44 h 88"/>
                  <a:gd name="T28" fmla="*/ 84 w 88"/>
                  <a:gd name="T29" fmla="*/ 42 h 88"/>
                  <a:gd name="T30" fmla="*/ 84 w 88"/>
                  <a:gd name="T31" fmla="*/ 23 h 88"/>
                  <a:gd name="T32" fmla="*/ 58 w 88"/>
                  <a:gd name="T33" fmla="*/ 4 h 88"/>
                  <a:gd name="T34" fmla="*/ 31 w 88"/>
                  <a:gd name="T35" fmla="*/ 24 h 88"/>
                  <a:gd name="T36" fmla="*/ 29 w 88"/>
                  <a:gd name="T37" fmla="*/ 24 h 88"/>
                  <a:gd name="T38" fmla="*/ 4 w 88"/>
                  <a:gd name="T39" fmla="*/ 6 h 88"/>
                  <a:gd name="T40" fmla="*/ 4 w 88"/>
                  <a:gd name="T41" fmla="*/ 65 h 88"/>
                  <a:gd name="T42" fmla="*/ 30 w 88"/>
                  <a:gd name="T43" fmla="*/ 84 h 88"/>
                  <a:gd name="T44" fmla="*/ 53 w 88"/>
                  <a:gd name="T45" fmla="*/ 67 h 88"/>
                  <a:gd name="T46" fmla="*/ 56 w 88"/>
                  <a:gd name="T47" fmla="*/ 68 h 88"/>
                  <a:gd name="T48" fmla="*/ 55 w 88"/>
                  <a:gd name="T49" fmla="*/ 70 h 88"/>
                  <a:gd name="T50" fmla="*/ 31 w 88"/>
                  <a:gd name="T51" fmla="*/ 88 h 88"/>
                  <a:gd name="T52" fmla="*/ 30 w 88"/>
                  <a:gd name="T5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88">
                    <a:moveTo>
                      <a:pt x="30" y="88"/>
                    </a:moveTo>
                    <a:cubicBezTo>
                      <a:pt x="30" y="88"/>
                      <a:pt x="29" y="88"/>
                      <a:pt x="29" y="8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8" y="0"/>
                      <a:pt x="58" y="0"/>
                      <a:pt x="59" y="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8" y="21"/>
                      <a:pt x="88" y="21"/>
                      <a:pt x="88" y="22"/>
                    </a:cubicBezTo>
                    <a:cubicBezTo>
                      <a:pt x="88" y="42"/>
                      <a:pt x="88" y="42"/>
                      <a:pt x="88" y="42"/>
                    </a:cubicBezTo>
                    <a:cubicBezTo>
                      <a:pt x="88" y="43"/>
                      <a:pt x="87" y="44"/>
                      <a:pt x="86" y="44"/>
                    </a:cubicBezTo>
                    <a:cubicBezTo>
                      <a:pt x="85" y="44"/>
                      <a:pt x="84" y="43"/>
                      <a:pt x="84" y="42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4"/>
                      <a:pt x="30" y="24"/>
                      <a:pt x="29" y="2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4" y="67"/>
                      <a:pt x="55" y="67"/>
                      <a:pt x="56" y="68"/>
                    </a:cubicBezTo>
                    <a:cubicBezTo>
                      <a:pt x="56" y="69"/>
                      <a:pt x="56" y="70"/>
                      <a:pt x="55" y="70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0" y="88"/>
                      <a:pt x="30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22">
                <a:extLst>
                  <a:ext uri="{FF2B5EF4-FFF2-40B4-BE49-F238E27FC236}">
                    <a16:creationId xmlns:a16="http://schemas.microsoft.com/office/drawing/2014/main" id="{C63837D9-D8DA-4C09-862C-846B2071E7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3463" y="1809751"/>
                <a:ext cx="139700" cy="185738"/>
              </a:xfrm>
              <a:custGeom>
                <a:avLst/>
                <a:gdLst>
                  <a:gd name="T0" fmla="*/ 18 w 36"/>
                  <a:gd name="T1" fmla="*/ 48 h 48"/>
                  <a:gd name="T2" fmla="*/ 16 w 36"/>
                  <a:gd name="T3" fmla="*/ 47 h 48"/>
                  <a:gd name="T4" fmla="*/ 0 w 36"/>
                  <a:gd name="T5" fmla="*/ 18 h 48"/>
                  <a:gd name="T6" fmla="*/ 18 w 36"/>
                  <a:gd name="T7" fmla="*/ 0 h 48"/>
                  <a:gd name="T8" fmla="*/ 36 w 36"/>
                  <a:gd name="T9" fmla="*/ 18 h 48"/>
                  <a:gd name="T10" fmla="*/ 20 w 36"/>
                  <a:gd name="T11" fmla="*/ 47 h 48"/>
                  <a:gd name="T12" fmla="*/ 18 w 36"/>
                  <a:gd name="T13" fmla="*/ 48 h 48"/>
                  <a:gd name="T14" fmla="*/ 18 w 36"/>
                  <a:gd name="T15" fmla="*/ 4 h 48"/>
                  <a:gd name="T16" fmla="*/ 4 w 36"/>
                  <a:gd name="T17" fmla="*/ 18 h 48"/>
                  <a:gd name="T18" fmla="*/ 18 w 36"/>
                  <a:gd name="T19" fmla="*/ 43 h 48"/>
                  <a:gd name="T20" fmla="*/ 32 w 36"/>
                  <a:gd name="T21" fmla="*/ 18 h 48"/>
                  <a:gd name="T22" fmla="*/ 18 w 36"/>
                  <a:gd name="T23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8">
                    <a:moveTo>
                      <a:pt x="18" y="48"/>
                    </a:moveTo>
                    <a:cubicBezTo>
                      <a:pt x="17" y="48"/>
                      <a:pt x="17" y="48"/>
                      <a:pt x="16" y="47"/>
                    </a:cubicBezTo>
                    <a:cubicBezTo>
                      <a:pt x="15" y="45"/>
                      <a:pt x="0" y="27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cubicBezTo>
                      <a:pt x="36" y="27"/>
                      <a:pt x="21" y="45"/>
                      <a:pt x="20" y="47"/>
                    </a:cubicBezTo>
                    <a:cubicBezTo>
                      <a:pt x="19" y="48"/>
                      <a:pt x="19" y="48"/>
                      <a:pt x="18" y="48"/>
                    </a:cubicBezTo>
                    <a:close/>
                    <a:moveTo>
                      <a:pt x="18" y="4"/>
                    </a:moveTo>
                    <a:cubicBezTo>
                      <a:pt x="10" y="4"/>
                      <a:pt x="4" y="10"/>
                      <a:pt x="4" y="18"/>
                    </a:cubicBezTo>
                    <a:cubicBezTo>
                      <a:pt x="4" y="24"/>
                      <a:pt x="13" y="37"/>
                      <a:pt x="18" y="43"/>
                    </a:cubicBezTo>
                    <a:cubicBezTo>
                      <a:pt x="23" y="37"/>
                      <a:pt x="32" y="24"/>
                      <a:pt x="32" y="18"/>
                    </a:cubicBezTo>
                    <a:cubicBezTo>
                      <a:pt x="32" y="10"/>
                      <a:pt x="26" y="4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23">
                <a:extLst>
                  <a:ext uri="{FF2B5EF4-FFF2-40B4-BE49-F238E27FC236}">
                    <a16:creationId xmlns:a16="http://schemas.microsoft.com/office/drawing/2014/main" id="{504E6C59-06E6-4D68-ABBE-BC03B227A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3151" y="1847851"/>
                <a:ext cx="61913" cy="61913"/>
              </a:xfrm>
              <a:custGeom>
                <a:avLst/>
                <a:gdLst>
                  <a:gd name="T0" fmla="*/ 8 w 16"/>
                  <a:gd name="T1" fmla="*/ 16 h 16"/>
                  <a:gd name="T2" fmla="*/ 0 w 16"/>
                  <a:gd name="T3" fmla="*/ 8 h 16"/>
                  <a:gd name="T4" fmla="*/ 8 w 16"/>
                  <a:gd name="T5" fmla="*/ 0 h 16"/>
                  <a:gd name="T6" fmla="*/ 16 w 16"/>
                  <a:gd name="T7" fmla="*/ 8 h 16"/>
                  <a:gd name="T8" fmla="*/ 8 w 16"/>
                  <a:gd name="T9" fmla="*/ 16 h 16"/>
                  <a:gd name="T10" fmla="*/ 8 w 16"/>
                  <a:gd name="T11" fmla="*/ 4 h 16"/>
                  <a:gd name="T12" fmla="*/ 4 w 16"/>
                  <a:gd name="T13" fmla="*/ 8 h 16"/>
                  <a:gd name="T14" fmla="*/ 8 w 16"/>
                  <a:gd name="T15" fmla="*/ 12 h 16"/>
                  <a:gd name="T16" fmla="*/ 12 w 16"/>
                  <a:gd name="T17" fmla="*/ 8 h 16"/>
                  <a:gd name="T18" fmla="*/ 8 w 16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cubicBezTo>
                      <a:pt x="16" y="12"/>
                      <a:pt x="12" y="16"/>
                      <a:pt x="8" y="16"/>
                    </a:cubicBezTo>
                    <a:close/>
                    <a:moveTo>
                      <a:pt x="8" y="4"/>
                    </a:moveTo>
                    <a:cubicBezTo>
                      <a:pt x="6" y="4"/>
                      <a:pt x="4" y="6"/>
                      <a:pt x="4" y="8"/>
                    </a:cubicBezTo>
                    <a:cubicBezTo>
                      <a:pt x="4" y="10"/>
                      <a:pt x="6" y="12"/>
                      <a:pt x="8" y="12"/>
                    </a:cubicBezTo>
                    <a:cubicBezTo>
                      <a:pt x="10" y="12"/>
                      <a:pt x="12" y="10"/>
                      <a:pt x="12" y="8"/>
                    </a:cubicBezTo>
                    <a:cubicBezTo>
                      <a:pt x="12" y="6"/>
                      <a:pt x="10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53" name="Oval 1752">
              <a:extLst>
                <a:ext uri="{FF2B5EF4-FFF2-40B4-BE49-F238E27FC236}">
                  <a16:creationId xmlns:a16="http://schemas.microsoft.com/office/drawing/2014/main" id="{7138A2E7-1C8A-40DB-951B-06580CEB7190}"/>
                </a:ext>
              </a:extLst>
            </p:cNvPr>
            <p:cNvSpPr/>
            <p:nvPr/>
          </p:nvSpPr>
          <p:spPr>
            <a:xfrm>
              <a:off x="1148524" y="2522330"/>
              <a:ext cx="601302" cy="60130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38100" dist="254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4" name="Oval 1753">
              <a:extLst>
                <a:ext uri="{FF2B5EF4-FFF2-40B4-BE49-F238E27FC236}">
                  <a16:creationId xmlns:a16="http://schemas.microsoft.com/office/drawing/2014/main" id="{904A3BA9-D1BC-4E89-B855-B9D0BC4B60F8}"/>
                </a:ext>
              </a:extLst>
            </p:cNvPr>
            <p:cNvSpPr/>
            <p:nvPr/>
          </p:nvSpPr>
          <p:spPr>
            <a:xfrm>
              <a:off x="1223291" y="2597097"/>
              <a:ext cx="451766" cy="45176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1" name="TextBox 1750">
              <a:extLst>
                <a:ext uri="{FF2B5EF4-FFF2-40B4-BE49-F238E27FC236}">
                  <a16:creationId xmlns:a16="http://schemas.microsoft.com/office/drawing/2014/main" id="{C671D231-F437-499C-9BD3-BE80F028D5B9}"/>
                </a:ext>
              </a:extLst>
            </p:cNvPr>
            <p:cNvSpPr txBox="1"/>
            <p:nvPr/>
          </p:nvSpPr>
          <p:spPr>
            <a:xfrm>
              <a:off x="1868522" y="2824163"/>
              <a:ext cx="2662863" cy="64633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, sed do </a:t>
              </a:r>
              <a:r>
                <a:rPr lang="en-US" sz="1400" dirty="0" err="1"/>
                <a:t>eiusmod</a:t>
              </a:r>
              <a:r>
                <a:rPr lang="en-US" sz="1400" dirty="0"/>
                <a:t> </a:t>
              </a:r>
              <a:r>
                <a:rPr lang="en-US" sz="1400" dirty="0" err="1"/>
                <a:t>tempor</a:t>
              </a:r>
              <a:r>
                <a:rPr lang="en-US" sz="1400" dirty="0"/>
                <a:t> </a:t>
              </a:r>
              <a:r>
                <a:rPr lang="en-US" sz="1400" dirty="0" err="1"/>
                <a:t>incididunt</a:t>
              </a:r>
              <a:r>
                <a:rPr lang="en-US" sz="1400" dirty="0"/>
                <a:t>.</a:t>
              </a:r>
            </a:p>
          </p:txBody>
        </p:sp>
        <p:sp>
          <p:nvSpPr>
            <p:cNvPr id="1752" name="TextBox 1751">
              <a:extLst>
                <a:ext uri="{FF2B5EF4-FFF2-40B4-BE49-F238E27FC236}">
                  <a16:creationId xmlns:a16="http://schemas.microsoft.com/office/drawing/2014/main" id="{6F438A81-E5EB-4008-A17F-7D8B78BCD6B9}"/>
                </a:ext>
              </a:extLst>
            </p:cNvPr>
            <p:cNvSpPr txBox="1"/>
            <p:nvPr/>
          </p:nvSpPr>
          <p:spPr>
            <a:xfrm>
              <a:off x="1868522" y="2522330"/>
              <a:ext cx="1524633" cy="307777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 b="1" dirty="0"/>
                <a:t>STEP 2</a:t>
              </a:r>
            </a:p>
          </p:txBody>
        </p:sp>
        <p:sp>
          <p:nvSpPr>
            <p:cNvPr id="1749" name="Oval 1748">
              <a:extLst>
                <a:ext uri="{FF2B5EF4-FFF2-40B4-BE49-F238E27FC236}">
                  <a16:creationId xmlns:a16="http://schemas.microsoft.com/office/drawing/2014/main" id="{BE28D6AD-AC81-4B0A-984B-E5732DE83B08}"/>
                </a:ext>
              </a:extLst>
            </p:cNvPr>
            <p:cNvSpPr/>
            <p:nvPr/>
          </p:nvSpPr>
          <p:spPr>
            <a:xfrm>
              <a:off x="1148524" y="3679432"/>
              <a:ext cx="601302" cy="6013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38100" dist="254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0" name="Oval 1749">
              <a:extLst>
                <a:ext uri="{FF2B5EF4-FFF2-40B4-BE49-F238E27FC236}">
                  <a16:creationId xmlns:a16="http://schemas.microsoft.com/office/drawing/2014/main" id="{6FB7A8D5-55AB-430B-A9CA-FF7B708DAA25}"/>
                </a:ext>
              </a:extLst>
            </p:cNvPr>
            <p:cNvSpPr/>
            <p:nvPr/>
          </p:nvSpPr>
          <p:spPr>
            <a:xfrm>
              <a:off x="1223291" y="3754199"/>
              <a:ext cx="451766" cy="45176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7" name="TextBox 1746">
              <a:extLst>
                <a:ext uri="{FF2B5EF4-FFF2-40B4-BE49-F238E27FC236}">
                  <a16:creationId xmlns:a16="http://schemas.microsoft.com/office/drawing/2014/main" id="{22058045-B01E-4C93-9055-C1099C2D6E0E}"/>
                </a:ext>
              </a:extLst>
            </p:cNvPr>
            <p:cNvSpPr txBox="1"/>
            <p:nvPr/>
          </p:nvSpPr>
          <p:spPr>
            <a:xfrm>
              <a:off x="1868522" y="3981265"/>
              <a:ext cx="2662863" cy="64633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, sed do </a:t>
              </a:r>
              <a:r>
                <a:rPr lang="en-US" sz="1400" dirty="0" err="1"/>
                <a:t>eiusmod</a:t>
              </a:r>
              <a:r>
                <a:rPr lang="en-US" sz="1400" dirty="0"/>
                <a:t> </a:t>
              </a:r>
              <a:r>
                <a:rPr lang="en-US" sz="1400" dirty="0" err="1"/>
                <a:t>tempor</a:t>
              </a:r>
              <a:r>
                <a:rPr lang="en-US" sz="1400" dirty="0"/>
                <a:t> </a:t>
              </a:r>
              <a:r>
                <a:rPr lang="en-US" sz="1400" dirty="0" err="1"/>
                <a:t>incididunt</a:t>
              </a:r>
              <a:r>
                <a:rPr lang="en-US" sz="1400" dirty="0"/>
                <a:t>.</a:t>
              </a:r>
            </a:p>
          </p:txBody>
        </p:sp>
        <p:sp>
          <p:nvSpPr>
            <p:cNvPr id="1748" name="TextBox 1747">
              <a:extLst>
                <a:ext uri="{FF2B5EF4-FFF2-40B4-BE49-F238E27FC236}">
                  <a16:creationId xmlns:a16="http://schemas.microsoft.com/office/drawing/2014/main" id="{A41BBD59-4983-46BA-9963-295BC96CE394}"/>
                </a:ext>
              </a:extLst>
            </p:cNvPr>
            <p:cNvSpPr txBox="1"/>
            <p:nvPr/>
          </p:nvSpPr>
          <p:spPr>
            <a:xfrm>
              <a:off x="1868522" y="3679432"/>
              <a:ext cx="1524633" cy="307777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 b="1" dirty="0"/>
                <a:t>STEP 3</a:t>
              </a:r>
            </a:p>
          </p:txBody>
        </p:sp>
        <p:sp>
          <p:nvSpPr>
            <p:cNvPr id="1745" name="Oval 1744">
              <a:extLst>
                <a:ext uri="{FF2B5EF4-FFF2-40B4-BE49-F238E27FC236}">
                  <a16:creationId xmlns:a16="http://schemas.microsoft.com/office/drawing/2014/main" id="{D23AB768-6845-4D76-863B-DE4EFBF12E7A}"/>
                </a:ext>
              </a:extLst>
            </p:cNvPr>
            <p:cNvSpPr/>
            <p:nvPr/>
          </p:nvSpPr>
          <p:spPr>
            <a:xfrm>
              <a:off x="1148524" y="4836533"/>
              <a:ext cx="601302" cy="6013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38100" dist="254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6" name="Oval 1745">
              <a:extLst>
                <a:ext uri="{FF2B5EF4-FFF2-40B4-BE49-F238E27FC236}">
                  <a16:creationId xmlns:a16="http://schemas.microsoft.com/office/drawing/2014/main" id="{E599D5EF-84CC-490D-AEEB-61099774E7B9}"/>
                </a:ext>
              </a:extLst>
            </p:cNvPr>
            <p:cNvSpPr/>
            <p:nvPr/>
          </p:nvSpPr>
          <p:spPr>
            <a:xfrm>
              <a:off x="1223291" y="4911300"/>
              <a:ext cx="451766" cy="45176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3" name="TextBox 1742">
              <a:extLst>
                <a:ext uri="{FF2B5EF4-FFF2-40B4-BE49-F238E27FC236}">
                  <a16:creationId xmlns:a16="http://schemas.microsoft.com/office/drawing/2014/main" id="{8DAD00FE-A46F-4EFA-8F5A-0BAC47158989}"/>
                </a:ext>
              </a:extLst>
            </p:cNvPr>
            <p:cNvSpPr txBox="1"/>
            <p:nvPr/>
          </p:nvSpPr>
          <p:spPr>
            <a:xfrm>
              <a:off x="1868522" y="5138366"/>
              <a:ext cx="2662863" cy="64633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, sed do </a:t>
              </a:r>
              <a:r>
                <a:rPr lang="en-US" sz="1400" dirty="0" err="1"/>
                <a:t>eiusmod</a:t>
              </a:r>
              <a:r>
                <a:rPr lang="en-US" sz="1400" dirty="0"/>
                <a:t> </a:t>
              </a:r>
              <a:r>
                <a:rPr lang="en-US" sz="1400" dirty="0" err="1"/>
                <a:t>tempor</a:t>
              </a:r>
              <a:r>
                <a:rPr lang="en-US" sz="1400" dirty="0"/>
                <a:t> </a:t>
              </a:r>
              <a:r>
                <a:rPr lang="en-US" sz="1400" dirty="0" err="1"/>
                <a:t>incididunt</a:t>
              </a:r>
              <a:r>
                <a:rPr lang="en-US" sz="1400" dirty="0"/>
                <a:t>.</a:t>
              </a:r>
            </a:p>
          </p:txBody>
        </p:sp>
        <p:sp>
          <p:nvSpPr>
            <p:cNvPr id="1744" name="TextBox 1743">
              <a:extLst>
                <a:ext uri="{FF2B5EF4-FFF2-40B4-BE49-F238E27FC236}">
                  <a16:creationId xmlns:a16="http://schemas.microsoft.com/office/drawing/2014/main" id="{17A7986F-32D9-4616-B7E5-070FFC95A331}"/>
                </a:ext>
              </a:extLst>
            </p:cNvPr>
            <p:cNvSpPr txBox="1"/>
            <p:nvPr/>
          </p:nvSpPr>
          <p:spPr>
            <a:xfrm>
              <a:off x="1868522" y="4836533"/>
              <a:ext cx="1524633" cy="307777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 b="1" dirty="0"/>
                <a:t>STEP 4</a:t>
              </a:r>
            </a:p>
          </p:txBody>
        </p:sp>
        <p:grpSp>
          <p:nvGrpSpPr>
            <p:cNvPr id="1717" name="Group 1716">
              <a:extLst>
                <a:ext uri="{FF2B5EF4-FFF2-40B4-BE49-F238E27FC236}">
                  <a16:creationId xmlns:a16="http://schemas.microsoft.com/office/drawing/2014/main" id="{0B2A84C7-0D36-4051-ADDD-A9E2CBA41A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19061" y="2708436"/>
              <a:ext cx="260229" cy="229091"/>
              <a:chOff x="6007100" y="2617788"/>
              <a:chExt cx="371475" cy="327026"/>
            </a:xfrm>
            <a:solidFill>
              <a:schemeClr val="accent1"/>
            </a:solidFill>
          </p:grpSpPr>
          <p:sp>
            <p:nvSpPr>
              <p:cNvPr id="1737" name="Freeform 27">
                <a:extLst>
                  <a:ext uri="{FF2B5EF4-FFF2-40B4-BE49-F238E27FC236}">
                    <a16:creationId xmlns:a16="http://schemas.microsoft.com/office/drawing/2014/main" id="{5AB680CF-129E-4917-B8D0-CE059A7E2E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07100" y="2679701"/>
                <a:ext cx="371475" cy="265113"/>
              </a:xfrm>
              <a:custGeom>
                <a:avLst/>
                <a:gdLst>
                  <a:gd name="T0" fmla="*/ 82 w 96"/>
                  <a:gd name="T1" fmla="*/ 68 h 68"/>
                  <a:gd name="T2" fmla="*/ 14 w 96"/>
                  <a:gd name="T3" fmla="*/ 68 h 68"/>
                  <a:gd name="T4" fmla="*/ 0 w 96"/>
                  <a:gd name="T5" fmla="*/ 54 h 68"/>
                  <a:gd name="T6" fmla="*/ 0 w 96"/>
                  <a:gd name="T7" fmla="*/ 14 h 68"/>
                  <a:gd name="T8" fmla="*/ 14 w 96"/>
                  <a:gd name="T9" fmla="*/ 0 h 68"/>
                  <a:gd name="T10" fmla="*/ 82 w 96"/>
                  <a:gd name="T11" fmla="*/ 0 h 68"/>
                  <a:gd name="T12" fmla="*/ 96 w 96"/>
                  <a:gd name="T13" fmla="*/ 14 h 68"/>
                  <a:gd name="T14" fmla="*/ 96 w 96"/>
                  <a:gd name="T15" fmla="*/ 54 h 68"/>
                  <a:gd name="T16" fmla="*/ 82 w 96"/>
                  <a:gd name="T17" fmla="*/ 68 h 68"/>
                  <a:gd name="T18" fmla="*/ 14 w 96"/>
                  <a:gd name="T19" fmla="*/ 4 h 68"/>
                  <a:gd name="T20" fmla="*/ 4 w 96"/>
                  <a:gd name="T21" fmla="*/ 14 h 68"/>
                  <a:gd name="T22" fmla="*/ 4 w 96"/>
                  <a:gd name="T23" fmla="*/ 54 h 68"/>
                  <a:gd name="T24" fmla="*/ 14 w 96"/>
                  <a:gd name="T25" fmla="*/ 64 h 68"/>
                  <a:gd name="T26" fmla="*/ 82 w 96"/>
                  <a:gd name="T27" fmla="*/ 64 h 68"/>
                  <a:gd name="T28" fmla="*/ 92 w 96"/>
                  <a:gd name="T29" fmla="*/ 54 h 68"/>
                  <a:gd name="T30" fmla="*/ 92 w 96"/>
                  <a:gd name="T31" fmla="*/ 14 h 68"/>
                  <a:gd name="T32" fmla="*/ 82 w 96"/>
                  <a:gd name="T33" fmla="*/ 4 h 68"/>
                  <a:gd name="T34" fmla="*/ 14 w 96"/>
                  <a:gd name="T35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68">
                    <a:moveTo>
                      <a:pt x="82" y="68"/>
                    </a:moveTo>
                    <a:cubicBezTo>
                      <a:pt x="14" y="68"/>
                      <a:pt x="14" y="68"/>
                      <a:pt x="14" y="68"/>
                    </a:cubicBezTo>
                    <a:cubicBezTo>
                      <a:pt x="6" y="68"/>
                      <a:pt x="0" y="62"/>
                      <a:pt x="0" y="5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90" y="0"/>
                      <a:pt x="96" y="6"/>
                      <a:pt x="96" y="1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62"/>
                      <a:pt x="90" y="68"/>
                      <a:pt x="82" y="68"/>
                    </a:cubicBezTo>
                    <a:close/>
                    <a:moveTo>
                      <a:pt x="14" y="4"/>
                    </a:moveTo>
                    <a:cubicBezTo>
                      <a:pt x="8" y="4"/>
                      <a:pt x="4" y="8"/>
                      <a:pt x="4" y="1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0"/>
                      <a:pt x="8" y="64"/>
                      <a:pt x="14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8" y="64"/>
                      <a:pt x="92" y="60"/>
                      <a:pt x="92" y="54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2" y="8"/>
                      <a:pt x="88" y="4"/>
                      <a:pt x="82" y="4"/>
                    </a:cubicBez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28">
                <a:extLst>
                  <a:ext uri="{FF2B5EF4-FFF2-40B4-BE49-F238E27FC236}">
                    <a16:creationId xmlns:a16="http://schemas.microsoft.com/office/drawing/2014/main" id="{E646D775-2211-4847-9860-DD68A98E4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25" y="2617788"/>
                <a:ext cx="123825" cy="77788"/>
              </a:xfrm>
              <a:custGeom>
                <a:avLst/>
                <a:gdLst>
                  <a:gd name="T0" fmla="*/ 30 w 32"/>
                  <a:gd name="T1" fmla="*/ 20 h 20"/>
                  <a:gd name="T2" fmla="*/ 28 w 32"/>
                  <a:gd name="T3" fmla="*/ 18 h 20"/>
                  <a:gd name="T4" fmla="*/ 28 w 32"/>
                  <a:gd name="T5" fmla="*/ 10 h 20"/>
                  <a:gd name="T6" fmla="*/ 22 w 32"/>
                  <a:gd name="T7" fmla="*/ 4 h 20"/>
                  <a:gd name="T8" fmla="*/ 10 w 32"/>
                  <a:gd name="T9" fmla="*/ 4 h 20"/>
                  <a:gd name="T10" fmla="*/ 4 w 32"/>
                  <a:gd name="T11" fmla="*/ 10 h 20"/>
                  <a:gd name="T12" fmla="*/ 4 w 32"/>
                  <a:gd name="T13" fmla="*/ 18 h 20"/>
                  <a:gd name="T14" fmla="*/ 2 w 32"/>
                  <a:gd name="T15" fmla="*/ 20 h 20"/>
                  <a:gd name="T16" fmla="*/ 0 w 32"/>
                  <a:gd name="T17" fmla="*/ 18 h 20"/>
                  <a:gd name="T18" fmla="*/ 0 w 32"/>
                  <a:gd name="T19" fmla="*/ 10 h 20"/>
                  <a:gd name="T20" fmla="*/ 10 w 32"/>
                  <a:gd name="T21" fmla="*/ 0 h 20"/>
                  <a:gd name="T22" fmla="*/ 22 w 32"/>
                  <a:gd name="T23" fmla="*/ 0 h 20"/>
                  <a:gd name="T24" fmla="*/ 32 w 32"/>
                  <a:gd name="T25" fmla="*/ 10 h 20"/>
                  <a:gd name="T26" fmla="*/ 32 w 32"/>
                  <a:gd name="T27" fmla="*/ 18 h 20"/>
                  <a:gd name="T28" fmla="*/ 30 w 32"/>
                  <a:gd name="T2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0">
                    <a:moveTo>
                      <a:pt x="30" y="20"/>
                    </a:moveTo>
                    <a:cubicBezTo>
                      <a:pt x="29" y="20"/>
                      <a:pt x="28" y="19"/>
                      <a:pt x="28" y="18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7"/>
                      <a:pt x="25" y="4"/>
                      <a:pt x="22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4"/>
                      <a:pt x="4" y="7"/>
                      <a:pt x="4" y="1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20"/>
                      <a:pt x="2" y="20"/>
                    </a:cubicBezTo>
                    <a:cubicBezTo>
                      <a:pt x="1" y="20"/>
                      <a:pt x="0" y="19"/>
                      <a:pt x="0" y="1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32" y="4"/>
                      <a:pt x="32" y="10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9"/>
                      <a:pt x="31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Rectangle 29">
                <a:extLst>
                  <a:ext uri="{FF2B5EF4-FFF2-40B4-BE49-F238E27FC236}">
                    <a16:creationId xmlns:a16="http://schemas.microsoft.com/office/drawing/2014/main" id="{A43E1443-5412-4FCE-A741-669FBC174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0788" y="2687638"/>
                <a:ext cx="15875" cy="249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Rectangle 30">
                <a:extLst>
                  <a:ext uri="{FF2B5EF4-FFF2-40B4-BE49-F238E27FC236}">
                    <a16:creationId xmlns:a16="http://schemas.microsoft.com/office/drawing/2014/main" id="{46383973-BD2B-437B-AC05-D226EFE34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4750" y="2687638"/>
                <a:ext cx="15875" cy="249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Rectangle 31">
                <a:extLst>
                  <a:ext uri="{FF2B5EF4-FFF2-40B4-BE49-F238E27FC236}">
                    <a16:creationId xmlns:a16="http://schemas.microsoft.com/office/drawing/2014/main" id="{464221FB-E054-43A0-8AF5-B98A5BAA4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5050" y="2687638"/>
                <a:ext cx="15875" cy="249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Rectangle 32">
                <a:extLst>
                  <a:ext uri="{FF2B5EF4-FFF2-40B4-BE49-F238E27FC236}">
                    <a16:creationId xmlns:a16="http://schemas.microsoft.com/office/drawing/2014/main" id="{BE1FE064-D4DE-4E11-B6F7-AFBBF5153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9013" y="2687638"/>
                <a:ext cx="15875" cy="249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18" name="Group 1717">
              <a:extLst>
                <a:ext uri="{FF2B5EF4-FFF2-40B4-BE49-F238E27FC236}">
                  <a16:creationId xmlns:a16="http://schemas.microsoft.com/office/drawing/2014/main" id="{7C024F0E-E5B7-4221-B7B0-92098B367D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23175" y="3854083"/>
              <a:ext cx="252001" cy="252000"/>
              <a:chOff x="6223000" y="3652838"/>
              <a:chExt cx="371476" cy="371475"/>
            </a:xfrm>
            <a:solidFill>
              <a:schemeClr val="accent2"/>
            </a:solidFill>
          </p:grpSpPr>
          <p:sp>
            <p:nvSpPr>
              <p:cNvPr id="1732" name="Freeform 36">
                <a:extLst>
                  <a:ext uri="{FF2B5EF4-FFF2-40B4-BE49-F238E27FC236}">
                    <a16:creationId xmlns:a16="http://schemas.microsoft.com/office/drawing/2014/main" id="{2B03A90B-3136-4175-9A7C-2C38BB7D1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3000" y="3652838"/>
                <a:ext cx="368300" cy="371475"/>
              </a:xfrm>
              <a:custGeom>
                <a:avLst/>
                <a:gdLst>
                  <a:gd name="T0" fmla="*/ 48 w 95"/>
                  <a:gd name="T1" fmla="*/ 96 h 96"/>
                  <a:gd name="T2" fmla="*/ 0 w 95"/>
                  <a:gd name="T3" fmla="*/ 48 h 96"/>
                  <a:gd name="T4" fmla="*/ 48 w 95"/>
                  <a:gd name="T5" fmla="*/ 0 h 96"/>
                  <a:gd name="T6" fmla="*/ 88 w 95"/>
                  <a:gd name="T7" fmla="*/ 21 h 96"/>
                  <a:gd name="T8" fmla="*/ 87 w 95"/>
                  <a:gd name="T9" fmla="*/ 24 h 96"/>
                  <a:gd name="T10" fmla="*/ 84 w 95"/>
                  <a:gd name="T11" fmla="*/ 23 h 96"/>
                  <a:gd name="T12" fmla="*/ 48 w 95"/>
                  <a:gd name="T13" fmla="*/ 4 h 96"/>
                  <a:gd name="T14" fmla="*/ 4 w 95"/>
                  <a:gd name="T15" fmla="*/ 48 h 96"/>
                  <a:gd name="T16" fmla="*/ 48 w 95"/>
                  <a:gd name="T17" fmla="*/ 92 h 96"/>
                  <a:gd name="T18" fmla="*/ 91 w 95"/>
                  <a:gd name="T19" fmla="*/ 56 h 96"/>
                  <a:gd name="T20" fmla="*/ 94 w 95"/>
                  <a:gd name="T21" fmla="*/ 54 h 96"/>
                  <a:gd name="T22" fmla="*/ 95 w 95"/>
                  <a:gd name="T23" fmla="*/ 56 h 96"/>
                  <a:gd name="T24" fmla="*/ 48 w 95"/>
                  <a:gd name="T2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5" h="96">
                    <a:moveTo>
                      <a:pt x="48" y="96"/>
                    </a:moveTo>
                    <a:cubicBezTo>
                      <a:pt x="22" y="96"/>
                      <a:pt x="0" y="74"/>
                      <a:pt x="0" y="48"/>
                    </a:cubicBezTo>
                    <a:cubicBezTo>
                      <a:pt x="0" y="22"/>
                      <a:pt x="22" y="0"/>
                      <a:pt x="48" y="0"/>
                    </a:cubicBezTo>
                    <a:cubicBezTo>
                      <a:pt x="64" y="0"/>
                      <a:pt x="79" y="8"/>
                      <a:pt x="88" y="21"/>
                    </a:cubicBezTo>
                    <a:cubicBezTo>
                      <a:pt x="88" y="22"/>
                      <a:pt x="88" y="23"/>
                      <a:pt x="87" y="24"/>
                    </a:cubicBezTo>
                    <a:cubicBezTo>
                      <a:pt x="86" y="24"/>
                      <a:pt x="85" y="24"/>
                      <a:pt x="84" y="23"/>
                    </a:cubicBezTo>
                    <a:cubicBezTo>
                      <a:pt x="76" y="11"/>
                      <a:pt x="62" y="4"/>
                      <a:pt x="48" y="4"/>
                    </a:cubicBezTo>
                    <a:cubicBezTo>
                      <a:pt x="24" y="4"/>
                      <a:pt x="4" y="24"/>
                      <a:pt x="4" y="48"/>
                    </a:cubicBezTo>
                    <a:cubicBezTo>
                      <a:pt x="4" y="72"/>
                      <a:pt x="24" y="92"/>
                      <a:pt x="48" y="92"/>
                    </a:cubicBezTo>
                    <a:cubicBezTo>
                      <a:pt x="69" y="92"/>
                      <a:pt x="88" y="77"/>
                      <a:pt x="91" y="56"/>
                    </a:cubicBezTo>
                    <a:cubicBezTo>
                      <a:pt x="92" y="54"/>
                      <a:pt x="93" y="54"/>
                      <a:pt x="94" y="54"/>
                    </a:cubicBezTo>
                    <a:cubicBezTo>
                      <a:pt x="95" y="54"/>
                      <a:pt x="95" y="55"/>
                      <a:pt x="95" y="56"/>
                    </a:cubicBezTo>
                    <a:cubicBezTo>
                      <a:pt x="91" y="79"/>
                      <a:pt x="71" y="96"/>
                      <a:pt x="48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37">
                <a:extLst>
                  <a:ext uri="{FF2B5EF4-FFF2-40B4-BE49-F238E27FC236}">
                    <a16:creationId xmlns:a16="http://schemas.microsoft.com/office/drawing/2014/main" id="{B5966BDB-E953-433A-90CA-187F84D8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975" y="3656013"/>
                <a:ext cx="182563" cy="330200"/>
              </a:xfrm>
              <a:custGeom>
                <a:avLst/>
                <a:gdLst>
                  <a:gd name="T0" fmla="*/ 32 w 47"/>
                  <a:gd name="T1" fmla="*/ 85 h 85"/>
                  <a:gd name="T2" fmla="*/ 30 w 47"/>
                  <a:gd name="T3" fmla="*/ 83 h 85"/>
                  <a:gd name="T4" fmla="*/ 30 w 47"/>
                  <a:gd name="T5" fmla="*/ 74 h 85"/>
                  <a:gd name="T6" fmla="*/ 9 w 47"/>
                  <a:gd name="T7" fmla="*/ 67 h 85"/>
                  <a:gd name="T8" fmla="*/ 8 w 47"/>
                  <a:gd name="T9" fmla="*/ 66 h 85"/>
                  <a:gd name="T10" fmla="*/ 0 w 47"/>
                  <a:gd name="T11" fmla="*/ 40 h 85"/>
                  <a:gd name="T12" fmla="*/ 0 w 47"/>
                  <a:gd name="T13" fmla="*/ 38 h 85"/>
                  <a:gd name="T14" fmla="*/ 1 w 47"/>
                  <a:gd name="T15" fmla="*/ 37 h 85"/>
                  <a:gd name="T16" fmla="*/ 21 w 47"/>
                  <a:gd name="T17" fmla="*/ 31 h 85"/>
                  <a:gd name="T18" fmla="*/ 28 w 47"/>
                  <a:gd name="T19" fmla="*/ 19 h 85"/>
                  <a:gd name="T20" fmla="*/ 25 w 47"/>
                  <a:gd name="T21" fmla="*/ 14 h 85"/>
                  <a:gd name="T22" fmla="*/ 25 w 47"/>
                  <a:gd name="T23" fmla="*/ 11 h 85"/>
                  <a:gd name="T24" fmla="*/ 44 w 47"/>
                  <a:gd name="T25" fmla="*/ 1 h 85"/>
                  <a:gd name="T26" fmla="*/ 47 w 47"/>
                  <a:gd name="T27" fmla="*/ 1 h 85"/>
                  <a:gd name="T28" fmla="*/ 46 w 47"/>
                  <a:gd name="T29" fmla="*/ 4 h 85"/>
                  <a:gd name="T30" fmla="*/ 29 w 47"/>
                  <a:gd name="T31" fmla="*/ 14 h 85"/>
                  <a:gd name="T32" fmla="*/ 32 w 47"/>
                  <a:gd name="T33" fmla="*/ 19 h 85"/>
                  <a:gd name="T34" fmla="*/ 32 w 47"/>
                  <a:gd name="T35" fmla="*/ 21 h 85"/>
                  <a:gd name="T36" fmla="*/ 24 w 47"/>
                  <a:gd name="T37" fmla="*/ 34 h 85"/>
                  <a:gd name="T38" fmla="*/ 23 w 47"/>
                  <a:gd name="T39" fmla="*/ 35 h 85"/>
                  <a:gd name="T40" fmla="*/ 5 w 47"/>
                  <a:gd name="T41" fmla="*/ 40 h 85"/>
                  <a:gd name="T42" fmla="*/ 12 w 47"/>
                  <a:gd name="T43" fmla="*/ 63 h 85"/>
                  <a:gd name="T44" fmla="*/ 33 w 47"/>
                  <a:gd name="T45" fmla="*/ 71 h 85"/>
                  <a:gd name="T46" fmla="*/ 34 w 47"/>
                  <a:gd name="T47" fmla="*/ 73 h 85"/>
                  <a:gd name="T48" fmla="*/ 34 w 47"/>
                  <a:gd name="T49" fmla="*/ 83 h 85"/>
                  <a:gd name="T50" fmla="*/ 32 w 47"/>
                  <a:gd name="T5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85">
                    <a:moveTo>
                      <a:pt x="32" y="85"/>
                    </a:moveTo>
                    <a:cubicBezTo>
                      <a:pt x="31" y="85"/>
                      <a:pt x="30" y="84"/>
                      <a:pt x="30" y="83"/>
                    </a:cubicBezTo>
                    <a:cubicBezTo>
                      <a:pt x="30" y="74"/>
                      <a:pt x="30" y="74"/>
                      <a:pt x="30" y="74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7"/>
                      <a:pt x="8" y="66"/>
                      <a:pt x="8" y="66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9"/>
                      <a:pt x="0" y="39"/>
                      <a:pt x="0" y="38"/>
                    </a:cubicBezTo>
                    <a:cubicBezTo>
                      <a:pt x="1" y="38"/>
                      <a:pt x="1" y="37"/>
                      <a:pt x="1" y="37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2"/>
                      <a:pt x="25" y="1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5" y="0"/>
                      <a:pt x="46" y="0"/>
                      <a:pt x="47" y="1"/>
                    </a:cubicBezTo>
                    <a:cubicBezTo>
                      <a:pt x="47" y="2"/>
                      <a:pt x="47" y="4"/>
                      <a:pt x="46" y="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2" y="20"/>
                      <a:pt x="32" y="21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3" y="35"/>
                      <a:pt x="23" y="35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4" y="71"/>
                      <a:pt x="34" y="72"/>
                      <a:pt x="34" y="7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4"/>
                      <a:pt x="33" y="85"/>
                      <a:pt x="3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38">
                <a:extLst>
                  <a:ext uri="{FF2B5EF4-FFF2-40B4-BE49-F238E27FC236}">
                    <a16:creationId xmlns:a16="http://schemas.microsoft.com/office/drawing/2014/main" id="{79999164-4335-43A2-A183-F1A6782B5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2400" y="3711576"/>
                <a:ext cx="46038" cy="49213"/>
              </a:xfrm>
              <a:custGeom>
                <a:avLst/>
                <a:gdLst>
                  <a:gd name="T0" fmla="*/ 2 w 12"/>
                  <a:gd name="T1" fmla="*/ 13 h 13"/>
                  <a:gd name="T2" fmla="*/ 1 w 12"/>
                  <a:gd name="T3" fmla="*/ 12 h 13"/>
                  <a:gd name="T4" fmla="*/ 1 w 12"/>
                  <a:gd name="T5" fmla="*/ 10 h 13"/>
                  <a:gd name="T6" fmla="*/ 8 w 12"/>
                  <a:gd name="T7" fmla="*/ 1 h 13"/>
                  <a:gd name="T8" fmla="*/ 11 w 12"/>
                  <a:gd name="T9" fmla="*/ 1 h 13"/>
                  <a:gd name="T10" fmla="*/ 11 w 12"/>
                  <a:gd name="T11" fmla="*/ 3 h 13"/>
                  <a:gd name="T12" fmla="*/ 4 w 12"/>
                  <a:gd name="T13" fmla="*/ 12 h 13"/>
                  <a:gd name="T14" fmla="*/ 2 w 1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2" y="13"/>
                      <a:pt x="1" y="13"/>
                      <a:pt x="1" y="12"/>
                    </a:cubicBezTo>
                    <a:cubicBezTo>
                      <a:pt x="0" y="12"/>
                      <a:pt x="0" y="10"/>
                      <a:pt x="1" y="1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2" y="3"/>
                      <a:pt x="11" y="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39">
                <a:extLst>
                  <a:ext uri="{FF2B5EF4-FFF2-40B4-BE49-F238E27FC236}">
                    <a16:creationId xmlns:a16="http://schemas.microsoft.com/office/drawing/2014/main" id="{DDD3E5AE-8680-4A3B-80D3-3BA7A82BAD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23013" y="3768726"/>
                <a:ext cx="271463" cy="177800"/>
              </a:xfrm>
              <a:custGeom>
                <a:avLst/>
                <a:gdLst>
                  <a:gd name="T0" fmla="*/ 31 w 70"/>
                  <a:gd name="T1" fmla="*/ 46 h 46"/>
                  <a:gd name="T2" fmla="*/ 30 w 70"/>
                  <a:gd name="T3" fmla="*/ 45 h 46"/>
                  <a:gd name="T4" fmla="*/ 29 w 70"/>
                  <a:gd name="T5" fmla="*/ 43 h 46"/>
                  <a:gd name="T6" fmla="*/ 35 w 70"/>
                  <a:gd name="T7" fmla="*/ 28 h 46"/>
                  <a:gd name="T8" fmla="*/ 21 w 70"/>
                  <a:gd name="T9" fmla="*/ 33 h 46"/>
                  <a:gd name="T10" fmla="*/ 19 w 70"/>
                  <a:gd name="T11" fmla="*/ 33 h 46"/>
                  <a:gd name="T12" fmla="*/ 1 w 70"/>
                  <a:gd name="T13" fmla="*/ 21 h 46"/>
                  <a:gd name="T14" fmla="*/ 0 w 70"/>
                  <a:gd name="T15" fmla="*/ 19 h 46"/>
                  <a:gd name="T16" fmla="*/ 1 w 70"/>
                  <a:gd name="T17" fmla="*/ 18 h 46"/>
                  <a:gd name="T18" fmla="*/ 9 w 70"/>
                  <a:gd name="T19" fmla="*/ 13 h 46"/>
                  <a:gd name="T20" fmla="*/ 11 w 70"/>
                  <a:gd name="T21" fmla="*/ 13 h 46"/>
                  <a:gd name="T22" fmla="*/ 21 w 70"/>
                  <a:gd name="T23" fmla="*/ 17 h 46"/>
                  <a:gd name="T24" fmla="*/ 60 w 70"/>
                  <a:gd name="T25" fmla="*/ 2 h 46"/>
                  <a:gd name="T26" fmla="*/ 69 w 70"/>
                  <a:gd name="T27" fmla="*/ 5 h 46"/>
                  <a:gd name="T28" fmla="*/ 70 w 70"/>
                  <a:gd name="T29" fmla="*/ 11 h 46"/>
                  <a:gd name="T30" fmla="*/ 66 w 70"/>
                  <a:gd name="T31" fmla="*/ 15 h 46"/>
                  <a:gd name="T32" fmla="*/ 53 w 70"/>
                  <a:gd name="T33" fmla="*/ 21 h 46"/>
                  <a:gd name="T34" fmla="*/ 42 w 70"/>
                  <a:gd name="T35" fmla="*/ 40 h 46"/>
                  <a:gd name="T36" fmla="*/ 41 w 70"/>
                  <a:gd name="T37" fmla="*/ 41 h 46"/>
                  <a:gd name="T38" fmla="*/ 32 w 70"/>
                  <a:gd name="T39" fmla="*/ 46 h 46"/>
                  <a:gd name="T40" fmla="*/ 31 w 70"/>
                  <a:gd name="T41" fmla="*/ 46 h 46"/>
                  <a:gd name="T42" fmla="*/ 39 w 70"/>
                  <a:gd name="T43" fmla="*/ 22 h 46"/>
                  <a:gd name="T44" fmla="*/ 40 w 70"/>
                  <a:gd name="T45" fmla="*/ 23 h 46"/>
                  <a:gd name="T46" fmla="*/ 41 w 70"/>
                  <a:gd name="T47" fmla="*/ 25 h 46"/>
                  <a:gd name="T48" fmla="*/ 35 w 70"/>
                  <a:gd name="T49" fmla="*/ 40 h 46"/>
                  <a:gd name="T50" fmla="*/ 39 w 70"/>
                  <a:gd name="T51" fmla="*/ 38 h 46"/>
                  <a:gd name="T52" fmla="*/ 49 w 70"/>
                  <a:gd name="T53" fmla="*/ 18 h 46"/>
                  <a:gd name="T54" fmla="*/ 50 w 70"/>
                  <a:gd name="T55" fmla="*/ 17 h 46"/>
                  <a:gd name="T56" fmla="*/ 64 w 70"/>
                  <a:gd name="T57" fmla="*/ 11 h 46"/>
                  <a:gd name="T58" fmla="*/ 66 w 70"/>
                  <a:gd name="T59" fmla="*/ 9 h 46"/>
                  <a:gd name="T60" fmla="*/ 66 w 70"/>
                  <a:gd name="T61" fmla="*/ 7 h 46"/>
                  <a:gd name="T62" fmla="*/ 62 w 70"/>
                  <a:gd name="T63" fmla="*/ 5 h 46"/>
                  <a:gd name="T64" fmla="*/ 22 w 70"/>
                  <a:gd name="T65" fmla="*/ 21 h 46"/>
                  <a:gd name="T66" fmla="*/ 20 w 70"/>
                  <a:gd name="T67" fmla="*/ 21 h 46"/>
                  <a:gd name="T68" fmla="*/ 10 w 70"/>
                  <a:gd name="T69" fmla="*/ 17 h 46"/>
                  <a:gd name="T70" fmla="*/ 6 w 70"/>
                  <a:gd name="T71" fmla="*/ 19 h 46"/>
                  <a:gd name="T72" fmla="*/ 21 w 70"/>
                  <a:gd name="T73" fmla="*/ 29 h 46"/>
                  <a:gd name="T74" fmla="*/ 38 w 70"/>
                  <a:gd name="T75" fmla="*/ 22 h 46"/>
                  <a:gd name="T76" fmla="*/ 39 w 70"/>
                  <a:gd name="T77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0" h="46">
                    <a:moveTo>
                      <a:pt x="31" y="46"/>
                    </a:moveTo>
                    <a:cubicBezTo>
                      <a:pt x="30" y="46"/>
                      <a:pt x="30" y="46"/>
                      <a:pt x="30" y="45"/>
                    </a:cubicBezTo>
                    <a:cubicBezTo>
                      <a:pt x="29" y="45"/>
                      <a:pt x="29" y="44"/>
                      <a:pt x="29" y="43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0" y="33"/>
                      <a:pt x="19" y="33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0" y="20"/>
                      <a:pt x="0" y="19"/>
                    </a:cubicBezTo>
                    <a:cubicBezTo>
                      <a:pt x="0" y="19"/>
                      <a:pt x="1" y="18"/>
                      <a:pt x="1" y="18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4" y="0"/>
                      <a:pt x="68" y="2"/>
                      <a:pt x="69" y="5"/>
                    </a:cubicBezTo>
                    <a:cubicBezTo>
                      <a:pt x="70" y="7"/>
                      <a:pt x="70" y="9"/>
                      <a:pt x="70" y="11"/>
                    </a:cubicBezTo>
                    <a:cubicBezTo>
                      <a:pt x="69" y="13"/>
                      <a:pt x="68" y="14"/>
                      <a:pt x="66" y="15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41"/>
                      <a:pt x="41" y="41"/>
                      <a:pt x="41" y="41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1" y="46"/>
                      <a:pt x="31" y="46"/>
                    </a:cubicBezTo>
                    <a:close/>
                    <a:moveTo>
                      <a:pt x="39" y="22"/>
                    </a:moveTo>
                    <a:cubicBezTo>
                      <a:pt x="39" y="22"/>
                      <a:pt x="40" y="22"/>
                      <a:pt x="40" y="23"/>
                    </a:cubicBezTo>
                    <a:cubicBezTo>
                      <a:pt x="41" y="23"/>
                      <a:pt x="41" y="24"/>
                      <a:pt x="41" y="25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5" y="11"/>
                      <a:pt x="65" y="10"/>
                      <a:pt x="66" y="9"/>
                    </a:cubicBezTo>
                    <a:cubicBezTo>
                      <a:pt x="66" y="9"/>
                      <a:pt x="66" y="8"/>
                      <a:pt x="66" y="7"/>
                    </a:cubicBezTo>
                    <a:cubicBezTo>
                      <a:pt x="65" y="6"/>
                      <a:pt x="63" y="5"/>
                      <a:pt x="62" y="5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2"/>
                      <a:pt x="21" y="22"/>
                      <a:pt x="20" y="2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40">
                <a:extLst>
                  <a:ext uri="{FF2B5EF4-FFF2-40B4-BE49-F238E27FC236}">
                    <a16:creationId xmlns:a16="http://schemas.microsoft.com/office/drawing/2014/main" id="{52DC163A-843E-416B-B714-C2419A78C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0800" y="3757613"/>
                <a:ext cx="112713" cy="69850"/>
              </a:xfrm>
              <a:custGeom>
                <a:avLst/>
                <a:gdLst>
                  <a:gd name="T0" fmla="*/ 17 w 29"/>
                  <a:gd name="T1" fmla="*/ 18 h 18"/>
                  <a:gd name="T2" fmla="*/ 16 w 29"/>
                  <a:gd name="T3" fmla="*/ 18 h 18"/>
                  <a:gd name="T4" fmla="*/ 1 w 29"/>
                  <a:gd name="T5" fmla="*/ 8 h 18"/>
                  <a:gd name="T6" fmla="*/ 0 w 29"/>
                  <a:gd name="T7" fmla="*/ 6 h 18"/>
                  <a:gd name="T8" fmla="*/ 1 w 29"/>
                  <a:gd name="T9" fmla="*/ 5 h 18"/>
                  <a:gd name="T10" fmla="*/ 9 w 29"/>
                  <a:gd name="T11" fmla="*/ 0 h 18"/>
                  <a:gd name="T12" fmla="*/ 11 w 29"/>
                  <a:gd name="T13" fmla="*/ 0 h 18"/>
                  <a:gd name="T14" fmla="*/ 27 w 29"/>
                  <a:gd name="T15" fmla="*/ 11 h 18"/>
                  <a:gd name="T16" fmla="*/ 28 w 29"/>
                  <a:gd name="T17" fmla="*/ 13 h 18"/>
                  <a:gd name="T18" fmla="*/ 25 w 29"/>
                  <a:gd name="T19" fmla="*/ 14 h 18"/>
                  <a:gd name="T20" fmla="*/ 10 w 29"/>
                  <a:gd name="T21" fmla="*/ 4 h 18"/>
                  <a:gd name="T22" fmla="*/ 6 w 29"/>
                  <a:gd name="T23" fmla="*/ 7 h 18"/>
                  <a:gd name="T24" fmla="*/ 18 w 29"/>
                  <a:gd name="T25" fmla="*/ 15 h 18"/>
                  <a:gd name="T26" fmla="*/ 18 w 29"/>
                  <a:gd name="T27" fmla="*/ 17 h 18"/>
                  <a:gd name="T28" fmla="*/ 17 w 29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8">
                    <a:moveTo>
                      <a:pt x="17" y="18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9" y="13"/>
                      <a:pt x="28" y="13"/>
                    </a:cubicBezTo>
                    <a:cubicBezTo>
                      <a:pt x="27" y="14"/>
                      <a:pt x="26" y="15"/>
                      <a:pt x="25" y="1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5"/>
                      <a:pt x="19" y="16"/>
                      <a:pt x="18" y="17"/>
                    </a:cubicBezTo>
                    <a:cubicBezTo>
                      <a:pt x="18" y="18"/>
                      <a:pt x="17" y="18"/>
                      <a:pt x="1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19" name="Group 1718">
              <a:extLst>
                <a:ext uri="{FF2B5EF4-FFF2-40B4-BE49-F238E27FC236}">
                  <a16:creationId xmlns:a16="http://schemas.microsoft.com/office/drawing/2014/main" id="{FF793BEE-6E37-4059-97A5-3F958CCA952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19324" y="5011184"/>
              <a:ext cx="259703" cy="252000"/>
              <a:chOff x="6199188" y="4668838"/>
              <a:chExt cx="374650" cy="363537"/>
            </a:xfrm>
            <a:solidFill>
              <a:schemeClr val="accent3"/>
            </a:solidFill>
          </p:grpSpPr>
          <p:sp>
            <p:nvSpPr>
              <p:cNvPr id="1720" name="Freeform 44">
                <a:extLst>
                  <a:ext uri="{FF2B5EF4-FFF2-40B4-BE49-F238E27FC236}">
                    <a16:creationId xmlns:a16="http://schemas.microsoft.com/office/drawing/2014/main" id="{4904D48F-8DD6-479F-A112-A0788C979E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99188" y="4800600"/>
                <a:ext cx="374650" cy="169862"/>
              </a:xfrm>
              <a:custGeom>
                <a:avLst/>
                <a:gdLst>
                  <a:gd name="T0" fmla="*/ 62 w 97"/>
                  <a:gd name="T1" fmla="*/ 44 h 44"/>
                  <a:gd name="T2" fmla="*/ 10 w 97"/>
                  <a:gd name="T3" fmla="*/ 44 h 44"/>
                  <a:gd name="T4" fmla="*/ 0 w 97"/>
                  <a:gd name="T5" fmla="*/ 34 h 44"/>
                  <a:gd name="T6" fmla="*/ 10 w 97"/>
                  <a:gd name="T7" fmla="*/ 24 h 44"/>
                  <a:gd name="T8" fmla="*/ 55 w 97"/>
                  <a:gd name="T9" fmla="*/ 24 h 44"/>
                  <a:gd name="T10" fmla="*/ 56 w 97"/>
                  <a:gd name="T11" fmla="*/ 23 h 44"/>
                  <a:gd name="T12" fmla="*/ 79 w 97"/>
                  <a:gd name="T13" fmla="*/ 4 h 44"/>
                  <a:gd name="T14" fmla="*/ 93 w 97"/>
                  <a:gd name="T15" fmla="*/ 4 h 44"/>
                  <a:gd name="T16" fmla="*/ 93 w 97"/>
                  <a:gd name="T17" fmla="*/ 18 h 44"/>
                  <a:gd name="T18" fmla="*/ 66 w 97"/>
                  <a:gd name="T19" fmla="*/ 42 h 44"/>
                  <a:gd name="T20" fmla="*/ 62 w 97"/>
                  <a:gd name="T21" fmla="*/ 44 h 44"/>
                  <a:gd name="T22" fmla="*/ 10 w 97"/>
                  <a:gd name="T23" fmla="*/ 28 h 44"/>
                  <a:gd name="T24" fmla="*/ 4 w 97"/>
                  <a:gd name="T25" fmla="*/ 34 h 44"/>
                  <a:gd name="T26" fmla="*/ 10 w 97"/>
                  <a:gd name="T27" fmla="*/ 40 h 44"/>
                  <a:gd name="T28" fmla="*/ 62 w 97"/>
                  <a:gd name="T29" fmla="*/ 40 h 44"/>
                  <a:gd name="T30" fmla="*/ 63 w 97"/>
                  <a:gd name="T31" fmla="*/ 39 h 44"/>
                  <a:gd name="T32" fmla="*/ 90 w 97"/>
                  <a:gd name="T33" fmla="*/ 15 h 44"/>
                  <a:gd name="T34" fmla="*/ 90 w 97"/>
                  <a:gd name="T35" fmla="*/ 7 h 44"/>
                  <a:gd name="T36" fmla="*/ 81 w 97"/>
                  <a:gd name="T37" fmla="*/ 7 h 44"/>
                  <a:gd name="T38" fmla="*/ 59 w 97"/>
                  <a:gd name="T39" fmla="*/ 26 h 44"/>
                  <a:gd name="T40" fmla="*/ 55 w 97"/>
                  <a:gd name="T41" fmla="*/ 28 h 44"/>
                  <a:gd name="T42" fmla="*/ 10 w 97"/>
                  <a:gd name="T43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7" h="44">
                    <a:moveTo>
                      <a:pt x="62" y="44"/>
                    </a:moveTo>
                    <a:cubicBezTo>
                      <a:pt x="10" y="44"/>
                      <a:pt x="10" y="44"/>
                      <a:pt x="10" y="44"/>
                    </a:cubicBezTo>
                    <a:cubicBezTo>
                      <a:pt x="5" y="44"/>
                      <a:pt x="0" y="40"/>
                      <a:pt x="0" y="34"/>
                    </a:cubicBezTo>
                    <a:cubicBezTo>
                      <a:pt x="0" y="28"/>
                      <a:pt x="5" y="24"/>
                      <a:pt x="10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6" y="24"/>
                      <a:pt x="56" y="23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82" y="0"/>
                      <a:pt x="89" y="0"/>
                      <a:pt x="93" y="4"/>
                    </a:cubicBezTo>
                    <a:cubicBezTo>
                      <a:pt x="97" y="8"/>
                      <a:pt x="97" y="14"/>
                      <a:pt x="93" y="18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5" y="43"/>
                      <a:pt x="63" y="44"/>
                      <a:pt x="62" y="44"/>
                    </a:cubicBezTo>
                    <a:close/>
                    <a:moveTo>
                      <a:pt x="10" y="28"/>
                    </a:moveTo>
                    <a:cubicBezTo>
                      <a:pt x="7" y="28"/>
                      <a:pt x="4" y="31"/>
                      <a:pt x="4" y="34"/>
                    </a:cubicBezTo>
                    <a:cubicBezTo>
                      <a:pt x="4" y="37"/>
                      <a:pt x="7" y="40"/>
                      <a:pt x="10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3" y="40"/>
                      <a:pt x="63" y="39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3" y="13"/>
                      <a:pt x="93" y="9"/>
                      <a:pt x="90" y="7"/>
                    </a:cubicBezTo>
                    <a:cubicBezTo>
                      <a:pt x="88" y="4"/>
                      <a:pt x="84" y="4"/>
                      <a:pt x="81" y="7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8" y="27"/>
                      <a:pt x="57" y="28"/>
                      <a:pt x="55" y="28"/>
                    </a:cubicBezTo>
                    <a:lnTo>
                      <a:pt x="1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5">
                <a:extLst>
                  <a:ext uri="{FF2B5EF4-FFF2-40B4-BE49-F238E27FC236}">
                    <a16:creationId xmlns:a16="http://schemas.microsoft.com/office/drawing/2014/main" id="{832D8CBB-22C4-477E-8C55-6CE7EFE4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101" y="4954588"/>
                <a:ext cx="61913" cy="77787"/>
              </a:xfrm>
              <a:custGeom>
                <a:avLst/>
                <a:gdLst>
                  <a:gd name="T0" fmla="*/ 2 w 16"/>
                  <a:gd name="T1" fmla="*/ 20 h 20"/>
                  <a:gd name="T2" fmla="*/ 1 w 16"/>
                  <a:gd name="T3" fmla="*/ 20 h 20"/>
                  <a:gd name="T4" fmla="*/ 0 w 16"/>
                  <a:gd name="T5" fmla="*/ 17 h 20"/>
                  <a:gd name="T6" fmla="*/ 12 w 16"/>
                  <a:gd name="T7" fmla="*/ 1 h 20"/>
                  <a:gd name="T8" fmla="*/ 15 w 16"/>
                  <a:gd name="T9" fmla="*/ 0 h 20"/>
                  <a:gd name="T10" fmla="*/ 16 w 16"/>
                  <a:gd name="T11" fmla="*/ 3 h 20"/>
                  <a:gd name="T12" fmla="*/ 4 w 16"/>
                  <a:gd name="T13" fmla="*/ 19 h 20"/>
                  <a:gd name="T14" fmla="*/ 2 w 1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2" y="20"/>
                    </a:moveTo>
                    <a:cubicBezTo>
                      <a:pt x="2" y="20"/>
                      <a:pt x="1" y="20"/>
                      <a:pt x="1" y="20"/>
                    </a:cubicBezTo>
                    <a:cubicBezTo>
                      <a:pt x="0" y="19"/>
                      <a:pt x="0" y="18"/>
                      <a:pt x="0" y="17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0"/>
                      <a:pt x="3" y="20"/>
                      <a:pt x="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6">
                <a:extLst>
                  <a:ext uri="{FF2B5EF4-FFF2-40B4-BE49-F238E27FC236}">
                    <a16:creationId xmlns:a16="http://schemas.microsoft.com/office/drawing/2014/main" id="{AFE4ACF5-B7B2-4A13-9604-5182681AC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0801" y="4954588"/>
                <a:ext cx="61913" cy="77787"/>
              </a:xfrm>
              <a:custGeom>
                <a:avLst/>
                <a:gdLst>
                  <a:gd name="T0" fmla="*/ 14 w 16"/>
                  <a:gd name="T1" fmla="*/ 20 h 20"/>
                  <a:gd name="T2" fmla="*/ 12 w 16"/>
                  <a:gd name="T3" fmla="*/ 19 h 20"/>
                  <a:gd name="T4" fmla="*/ 0 w 16"/>
                  <a:gd name="T5" fmla="*/ 3 h 20"/>
                  <a:gd name="T6" fmla="*/ 1 w 16"/>
                  <a:gd name="T7" fmla="*/ 0 h 20"/>
                  <a:gd name="T8" fmla="*/ 3 w 16"/>
                  <a:gd name="T9" fmla="*/ 1 h 20"/>
                  <a:gd name="T10" fmla="*/ 15 w 16"/>
                  <a:gd name="T11" fmla="*/ 17 h 20"/>
                  <a:gd name="T12" fmla="*/ 15 w 16"/>
                  <a:gd name="T13" fmla="*/ 20 h 20"/>
                  <a:gd name="T14" fmla="*/ 14 w 1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4" y="20"/>
                    </a:moveTo>
                    <a:cubicBezTo>
                      <a:pt x="13" y="20"/>
                      <a:pt x="13" y="20"/>
                      <a:pt x="12" y="19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8"/>
                      <a:pt x="16" y="19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7">
                <a:extLst>
                  <a:ext uri="{FF2B5EF4-FFF2-40B4-BE49-F238E27FC236}">
                    <a16:creationId xmlns:a16="http://schemas.microsoft.com/office/drawing/2014/main" id="{7D2EEA15-0D80-4318-9BFD-05BF4942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2851" y="4668838"/>
                <a:ext cx="14288" cy="30162"/>
              </a:xfrm>
              <a:custGeom>
                <a:avLst/>
                <a:gdLst>
                  <a:gd name="T0" fmla="*/ 2 w 4"/>
                  <a:gd name="T1" fmla="*/ 8 h 8"/>
                  <a:gd name="T2" fmla="*/ 0 w 4"/>
                  <a:gd name="T3" fmla="*/ 6 h 8"/>
                  <a:gd name="T4" fmla="*/ 0 w 4"/>
                  <a:gd name="T5" fmla="*/ 2 h 8"/>
                  <a:gd name="T6" fmla="*/ 2 w 4"/>
                  <a:gd name="T7" fmla="*/ 0 h 8"/>
                  <a:gd name="T8" fmla="*/ 4 w 4"/>
                  <a:gd name="T9" fmla="*/ 2 h 8"/>
                  <a:gd name="T10" fmla="*/ 4 w 4"/>
                  <a:gd name="T11" fmla="*/ 6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1" y="8"/>
                      <a:pt x="0" y="7"/>
                      <a:pt x="0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3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8">
                <a:extLst>
                  <a:ext uri="{FF2B5EF4-FFF2-40B4-BE49-F238E27FC236}">
                    <a16:creationId xmlns:a16="http://schemas.microsoft.com/office/drawing/2014/main" id="{BB66DB5B-20AB-4243-AECC-C0F51181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8888" y="4691063"/>
                <a:ext cx="30163" cy="26987"/>
              </a:xfrm>
              <a:custGeom>
                <a:avLst/>
                <a:gdLst>
                  <a:gd name="T0" fmla="*/ 3 w 8"/>
                  <a:gd name="T1" fmla="*/ 7 h 7"/>
                  <a:gd name="T2" fmla="*/ 1 w 8"/>
                  <a:gd name="T3" fmla="*/ 7 h 7"/>
                  <a:gd name="T4" fmla="*/ 1 w 8"/>
                  <a:gd name="T5" fmla="*/ 4 h 7"/>
                  <a:gd name="T6" fmla="*/ 4 w 8"/>
                  <a:gd name="T7" fmla="*/ 1 h 7"/>
                  <a:gd name="T8" fmla="*/ 7 w 8"/>
                  <a:gd name="T9" fmla="*/ 1 h 7"/>
                  <a:gd name="T10" fmla="*/ 7 w 8"/>
                  <a:gd name="T11" fmla="*/ 4 h 7"/>
                  <a:gd name="T12" fmla="*/ 4 w 8"/>
                  <a:gd name="T13" fmla="*/ 7 h 7"/>
                  <a:gd name="T14" fmla="*/ 3 w 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2" y="7"/>
                      <a:pt x="2" y="7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9">
                <a:extLst>
                  <a:ext uri="{FF2B5EF4-FFF2-40B4-BE49-F238E27FC236}">
                    <a16:creationId xmlns:a16="http://schemas.microsoft.com/office/drawing/2014/main" id="{70F62579-6367-4D18-A7A8-30E1C09C7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1113" y="4752975"/>
                <a:ext cx="31750" cy="15875"/>
              </a:xfrm>
              <a:custGeom>
                <a:avLst/>
                <a:gdLst>
                  <a:gd name="T0" fmla="*/ 6 w 8"/>
                  <a:gd name="T1" fmla="*/ 4 h 4"/>
                  <a:gd name="T2" fmla="*/ 2 w 8"/>
                  <a:gd name="T3" fmla="*/ 4 h 4"/>
                  <a:gd name="T4" fmla="*/ 0 w 8"/>
                  <a:gd name="T5" fmla="*/ 2 h 4"/>
                  <a:gd name="T6" fmla="*/ 2 w 8"/>
                  <a:gd name="T7" fmla="*/ 0 h 4"/>
                  <a:gd name="T8" fmla="*/ 6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ubicBezTo>
                      <a:pt x="8" y="3"/>
                      <a:pt x="7" y="4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0">
                <a:extLst>
                  <a:ext uri="{FF2B5EF4-FFF2-40B4-BE49-F238E27FC236}">
                    <a16:creationId xmlns:a16="http://schemas.microsoft.com/office/drawing/2014/main" id="{A27A4B66-99F6-4CD8-8374-1618DE100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8888" y="4803775"/>
                <a:ext cx="30163" cy="26987"/>
              </a:xfrm>
              <a:custGeom>
                <a:avLst/>
                <a:gdLst>
                  <a:gd name="T0" fmla="*/ 6 w 8"/>
                  <a:gd name="T1" fmla="*/ 7 h 7"/>
                  <a:gd name="T2" fmla="*/ 4 w 8"/>
                  <a:gd name="T3" fmla="*/ 6 h 7"/>
                  <a:gd name="T4" fmla="*/ 1 w 8"/>
                  <a:gd name="T5" fmla="*/ 3 h 7"/>
                  <a:gd name="T6" fmla="*/ 1 w 8"/>
                  <a:gd name="T7" fmla="*/ 0 h 7"/>
                  <a:gd name="T8" fmla="*/ 4 w 8"/>
                  <a:gd name="T9" fmla="*/ 0 h 7"/>
                  <a:gd name="T10" fmla="*/ 7 w 8"/>
                  <a:gd name="T11" fmla="*/ 3 h 7"/>
                  <a:gd name="T12" fmla="*/ 7 w 8"/>
                  <a:gd name="T13" fmla="*/ 6 h 7"/>
                  <a:gd name="T14" fmla="*/ 6 w 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6" y="7"/>
                    </a:moveTo>
                    <a:cubicBezTo>
                      <a:pt x="5" y="7"/>
                      <a:pt x="4" y="6"/>
                      <a:pt x="4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7" y="6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1">
                <a:extLst>
                  <a:ext uri="{FF2B5EF4-FFF2-40B4-BE49-F238E27FC236}">
                    <a16:creationId xmlns:a16="http://schemas.microsoft.com/office/drawing/2014/main" id="{360C1F42-B821-4F91-94C1-F1E93DF07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2851" y="4822825"/>
                <a:ext cx="14288" cy="31750"/>
              </a:xfrm>
              <a:custGeom>
                <a:avLst/>
                <a:gdLst>
                  <a:gd name="T0" fmla="*/ 2 w 4"/>
                  <a:gd name="T1" fmla="*/ 8 h 8"/>
                  <a:gd name="T2" fmla="*/ 0 w 4"/>
                  <a:gd name="T3" fmla="*/ 6 h 8"/>
                  <a:gd name="T4" fmla="*/ 0 w 4"/>
                  <a:gd name="T5" fmla="*/ 2 h 8"/>
                  <a:gd name="T6" fmla="*/ 2 w 4"/>
                  <a:gd name="T7" fmla="*/ 0 h 8"/>
                  <a:gd name="T8" fmla="*/ 4 w 4"/>
                  <a:gd name="T9" fmla="*/ 2 h 8"/>
                  <a:gd name="T10" fmla="*/ 4 w 4"/>
                  <a:gd name="T11" fmla="*/ 6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1" y="8"/>
                      <a:pt x="0" y="7"/>
                      <a:pt x="0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3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2">
                <a:extLst>
                  <a:ext uri="{FF2B5EF4-FFF2-40B4-BE49-F238E27FC236}">
                    <a16:creationId xmlns:a16="http://schemas.microsoft.com/office/drawing/2014/main" id="{21CA0297-297F-4B4E-9FF5-75CD4BC73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0938" y="4803775"/>
                <a:ext cx="26988" cy="26987"/>
              </a:xfrm>
              <a:custGeom>
                <a:avLst/>
                <a:gdLst>
                  <a:gd name="T0" fmla="*/ 2 w 7"/>
                  <a:gd name="T1" fmla="*/ 7 h 7"/>
                  <a:gd name="T2" fmla="*/ 1 w 7"/>
                  <a:gd name="T3" fmla="*/ 6 h 7"/>
                  <a:gd name="T4" fmla="*/ 1 w 7"/>
                  <a:gd name="T5" fmla="*/ 3 h 7"/>
                  <a:gd name="T6" fmla="*/ 4 w 7"/>
                  <a:gd name="T7" fmla="*/ 0 h 7"/>
                  <a:gd name="T8" fmla="*/ 7 w 7"/>
                  <a:gd name="T9" fmla="*/ 0 h 7"/>
                  <a:gd name="T10" fmla="*/ 7 w 7"/>
                  <a:gd name="T11" fmla="*/ 3 h 7"/>
                  <a:gd name="T12" fmla="*/ 4 w 7"/>
                  <a:gd name="T13" fmla="*/ 6 h 7"/>
                  <a:gd name="T14" fmla="*/ 2 w 7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cubicBezTo>
                      <a:pt x="2" y="7"/>
                      <a:pt x="1" y="6"/>
                      <a:pt x="1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3">
                <a:extLst>
                  <a:ext uri="{FF2B5EF4-FFF2-40B4-BE49-F238E27FC236}">
                    <a16:creationId xmlns:a16="http://schemas.microsoft.com/office/drawing/2014/main" id="{6235B764-3DF1-4B8E-94D2-45057C61E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7126" y="4752975"/>
                <a:ext cx="30163" cy="15875"/>
              </a:xfrm>
              <a:custGeom>
                <a:avLst/>
                <a:gdLst>
                  <a:gd name="T0" fmla="*/ 6 w 8"/>
                  <a:gd name="T1" fmla="*/ 4 h 4"/>
                  <a:gd name="T2" fmla="*/ 2 w 8"/>
                  <a:gd name="T3" fmla="*/ 4 h 4"/>
                  <a:gd name="T4" fmla="*/ 0 w 8"/>
                  <a:gd name="T5" fmla="*/ 2 h 4"/>
                  <a:gd name="T6" fmla="*/ 2 w 8"/>
                  <a:gd name="T7" fmla="*/ 0 h 4"/>
                  <a:gd name="T8" fmla="*/ 6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ubicBezTo>
                      <a:pt x="8" y="3"/>
                      <a:pt x="7" y="4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54">
                <a:extLst>
                  <a:ext uri="{FF2B5EF4-FFF2-40B4-BE49-F238E27FC236}">
                    <a16:creationId xmlns:a16="http://schemas.microsoft.com/office/drawing/2014/main" id="{F780B82B-0A7E-40D5-8B8A-502B345E3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0938" y="4691063"/>
                <a:ext cx="26988" cy="26987"/>
              </a:xfrm>
              <a:custGeom>
                <a:avLst/>
                <a:gdLst>
                  <a:gd name="T0" fmla="*/ 5 w 7"/>
                  <a:gd name="T1" fmla="*/ 7 h 7"/>
                  <a:gd name="T2" fmla="*/ 4 w 7"/>
                  <a:gd name="T3" fmla="*/ 7 h 7"/>
                  <a:gd name="T4" fmla="*/ 1 w 7"/>
                  <a:gd name="T5" fmla="*/ 4 h 7"/>
                  <a:gd name="T6" fmla="*/ 1 w 7"/>
                  <a:gd name="T7" fmla="*/ 1 h 7"/>
                  <a:gd name="T8" fmla="*/ 4 w 7"/>
                  <a:gd name="T9" fmla="*/ 1 h 7"/>
                  <a:gd name="T10" fmla="*/ 7 w 7"/>
                  <a:gd name="T11" fmla="*/ 4 h 7"/>
                  <a:gd name="T12" fmla="*/ 7 w 7"/>
                  <a:gd name="T13" fmla="*/ 7 h 7"/>
                  <a:gd name="T14" fmla="*/ 5 w 7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cubicBezTo>
                      <a:pt x="5" y="7"/>
                      <a:pt x="4" y="7"/>
                      <a:pt x="4" y="7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7"/>
                      <a:pt x="6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5">
                <a:extLst>
                  <a:ext uri="{FF2B5EF4-FFF2-40B4-BE49-F238E27FC236}">
                    <a16:creationId xmlns:a16="http://schemas.microsoft.com/office/drawing/2014/main" id="{393BEF42-CBF7-41BB-AF1C-13AACAD06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53163" y="4714875"/>
                <a:ext cx="93663" cy="93662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4 h 24"/>
                  <a:gd name="T12" fmla="*/ 4 w 24"/>
                  <a:gd name="T13" fmla="*/ 12 h 24"/>
                  <a:gd name="T14" fmla="*/ 12 w 24"/>
                  <a:gd name="T15" fmla="*/ 20 h 24"/>
                  <a:gd name="T16" fmla="*/ 20 w 24"/>
                  <a:gd name="T17" fmla="*/ 12 h 24"/>
                  <a:gd name="T18" fmla="*/ 12 w 24"/>
                  <a:gd name="T19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20"/>
                      <a:pt x="12" y="20"/>
                    </a:cubicBezTo>
                    <a:cubicBezTo>
                      <a:pt x="16" y="20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91684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62DC71B9-951D-4BBC-9D2A-514826AA4F1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122" b="32442"/>
          <a:stretch/>
        </p:blipFill>
        <p:spPr>
          <a:xfrm>
            <a:off x="-16329" y="4992284"/>
            <a:ext cx="12224658" cy="1584017"/>
          </a:xfrm>
          <a:prstGeom prst="rect">
            <a:avLst/>
          </a:prstGeom>
        </p:spPr>
      </p:pic>
      <p:sp>
        <p:nvSpPr>
          <p:cNvPr id="4" name="Rectangle 70">
            <a:extLst>
              <a:ext uri="{FF2B5EF4-FFF2-40B4-BE49-F238E27FC236}">
                <a16:creationId xmlns:a16="http://schemas.microsoft.com/office/drawing/2014/main" id="{2C7F6899-AA89-4ACF-BBC6-9182A564A0B3}"/>
              </a:ext>
            </a:extLst>
          </p:cNvPr>
          <p:cNvSpPr/>
          <p:nvPr/>
        </p:nvSpPr>
        <p:spPr>
          <a:xfrm>
            <a:off x="2054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68FA4209-A2EF-480B-BBDC-DE5322790CE7}"/>
              </a:ext>
            </a:extLst>
          </p:cNvPr>
          <p:cNvSpPr/>
          <p:nvPr/>
        </p:nvSpPr>
        <p:spPr>
          <a:xfrm rot="10800000" flipV="1">
            <a:off x="11483037" y="245049"/>
            <a:ext cx="503526" cy="503526"/>
          </a:xfrm>
          <a:custGeom>
            <a:avLst/>
            <a:gdLst>
              <a:gd name="connsiteX0" fmla="*/ 0 w 854357"/>
              <a:gd name="connsiteY0" fmla="*/ 0 h 854357"/>
              <a:gd name="connsiteX1" fmla="*/ 854357 w 854357"/>
              <a:gd name="connsiteY1" fmla="*/ 0 h 854357"/>
              <a:gd name="connsiteX2" fmla="*/ 854357 w 854357"/>
              <a:gd name="connsiteY2" fmla="*/ 854357 h 854357"/>
              <a:gd name="connsiteX3" fmla="*/ 0 w 854357"/>
              <a:gd name="connsiteY3" fmla="*/ 854357 h 854357"/>
              <a:gd name="connsiteX4" fmla="*/ 0 w 854357"/>
              <a:gd name="connsiteY4" fmla="*/ 0 h 854357"/>
              <a:gd name="connsiteX0" fmla="*/ 854357 w 945797"/>
              <a:gd name="connsiteY0" fmla="*/ 854357 h 945797"/>
              <a:gd name="connsiteX1" fmla="*/ 0 w 945797"/>
              <a:gd name="connsiteY1" fmla="*/ 854357 h 945797"/>
              <a:gd name="connsiteX2" fmla="*/ 0 w 945797"/>
              <a:gd name="connsiteY2" fmla="*/ 0 h 945797"/>
              <a:gd name="connsiteX3" fmla="*/ 854357 w 945797"/>
              <a:gd name="connsiteY3" fmla="*/ 0 h 945797"/>
              <a:gd name="connsiteX4" fmla="*/ 945797 w 945797"/>
              <a:gd name="connsiteY4" fmla="*/ 945797 h 945797"/>
              <a:gd name="connsiteX0" fmla="*/ 854357 w 854357"/>
              <a:gd name="connsiteY0" fmla="*/ 854357 h 854357"/>
              <a:gd name="connsiteX1" fmla="*/ 0 w 854357"/>
              <a:gd name="connsiteY1" fmla="*/ 854357 h 854357"/>
              <a:gd name="connsiteX2" fmla="*/ 0 w 854357"/>
              <a:gd name="connsiteY2" fmla="*/ 0 h 854357"/>
              <a:gd name="connsiteX3" fmla="*/ 854357 w 854357"/>
              <a:gd name="connsiteY3" fmla="*/ 0 h 854357"/>
              <a:gd name="connsiteX0" fmla="*/ 0 w 854357"/>
              <a:gd name="connsiteY0" fmla="*/ 854357 h 854357"/>
              <a:gd name="connsiteX1" fmla="*/ 0 w 854357"/>
              <a:gd name="connsiteY1" fmla="*/ 0 h 854357"/>
              <a:gd name="connsiteX2" fmla="*/ 854357 w 854357"/>
              <a:gd name="connsiteY2" fmla="*/ 0 h 85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54357" h="854357">
                <a:moveTo>
                  <a:pt x="0" y="854357"/>
                </a:moveTo>
                <a:lnTo>
                  <a:pt x="0" y="0"/>
                </a:lnTo>
                <a:lnTo>
                  <a:pt x="854357" y="0"/>
                </a:lnTo>
              </a:path>
            </a:pathLst>
          </a:custGeom>
          <a:noFill/>
          <a:ln w="12700" cap="rnd">
            <a:solidFill>
              <a:schemeClr val="accent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FE3DD1-8761-4FA2-A00F-4C407ED92CBC}"/>
              </a:ext>
            </a:extLst>
          </p:cNvPr>
          <p:cNvSpPr txBox="1"/>
          <p:nvPr/>
        </p:nvSpPr>
        <p:spPr>
          <a:xfrm>
            <a:off x="708963" y="250833"/>
            <a:ext cx="10774074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400" dirty="0"/>
              <a:t>WORLD MAP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20BEE59-F9E4-4446-AD2B-290E5A2944B4}"/>
              </a:ext>
            </a:extLst>
          </p:cNvPr>
          <p:cNvSpPr/>
          <p:nvPr/>
        </p:nvSpPr>
        <p:spPr>
          <a:xfrm>
            <a:off x="0" y="4937714"/>
            <a:ext cx="12192000" cy="1693158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488FBF4-661C-48F3-A7AA-4B8C44BEC2FF}"/>
              </a:ext>
            </a:extLst>
          </p:cNvPr>
          <p:cNvGrpSpPr/>
          <p:nvPr/>
        </p:nvGrpSpPr>
        <p:grpSpPr>
          <a:xfrm>
            <a:off x="635787" y="1093782"/>
            <a:ext cx="6415314" cy="3709584"/>
            <a:chOff x="2888343" y="1149665"/>
            <a:chExt cx="6415314" cy="3709584"/>
          </a:xfrm>
        </p:grpSpPr>
        <p:grpSp>
          <p:nvGrpSpPr>
            <p:cNvPr id="1708" name="Group 225">
              <a:extLst>
                <a:ext uri="{FF2B5EF4-FFF2-40B4-BE49-F238E27FC236}">
                  <a16:creationId xmlns:a16="http://schemas.microsoft.com/office/drawing/2014/main" id="{2A16377A-59F6-43E3-B8FC-9A3D1BA10D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8343" y="1149665"/>
              <a:ext cx="6415314" cy="3709584"/>
              <a:chOff x="61885" y="752495"/>
              <a:chExt cx="8724928" cy="5045055"/>
            </a:xfrm>
            <a:solidFill>
              <a:schemeClr val="bg1">
                <a:lumMod val="75000"/>
              </a:schemeClr>
            </a:solidFill>
          </p:grpSpPr>
          <p:sp>
            <p:nvSpPr>
              <p:cNvPr id="1710" name="Freeform 5962">
                <a:extLst>
                  <a:ext uri="{FF2B5EF4-FFF2-40B4-BE49-F238E27FC236}">
                    <a16:creationId xmlns:a16="http://schemas.microsoft.com/office/drawing/2014/main" id="{D2A83DC1-4DDE-4499-95F1-92FB6241B8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9629" y="3535372"/>
                <a:ext cx="1189042" cy="2262178"/>
              </a:xfrm>
              <a:custGeom>
                <a:avLst/>
                <a:gdLst>
                  <a:gd name="T0" fmla="*/ 168775 w 1874"/>
                  <a:gd name="T1" fmla="*/ 2086902 h 3562"/>
                  <a:gd name="T2" fmla="*/ 147202 w 1874"/>
                  <a:gd name="T3" fmla="*/ 1968776 h 3562"/>
                  <a:gd name="T4" fmla="*/ 184003 w 1874"/>
                  <a:gd name="T5" fmla="*/ 1976397 h 3562"/>
                  <a:gd name="T6" fmla="*/ 161161 w 1874"/>
                  <a:gd name="T7" fmla="*/ 1982748 h 3562"/>
                  <a:gd name="T8" fmla="*/ 154816 w 1874"/>
                  <a:gd name="T9" fmla="*/ 2042446 h 3562"/>
                  <a:gd name="T10" fmla="*/ 156085 w 1874"/>
                  <a:gd name="T11" fmla="*/ 1997990 h 3562"/>
                  <a:gd name="T12" fmla="*/ 147202 w 1874"/>
                  <a:gd name="T13" fmla="*/ 2006881 h 3562"/>
                  <a:gd name="T14" fmla="*/ 184003 w 1874"/>
                  <a:gd name="T15" fmla="*/ 2086902 h 3562"/>
                  <a:gd name="T16" fmla="*/ 153547 w 1874"/>
                  <a:gd name="T17" fmla="*/ 1999260 h 3562"/>
                  <a:gd name="T18" fmla="*/ 185272 w 1874"/>
                  <a:gd name="T19" fmla="*/ 1850649 h 3562"/>
                  <a:gd name="T20" fmla="*/ 192886 w 1874"/>
                  <a:gd name="T21" fmla="*/ 1841758 h 3562"/>
                  <a:gd name="T22" fmla="*/ 166237 w 1874"/>
                  <a:gd name="T23" fmla="*/ 1884944 h 3562"/>
                  <a:gd name="T24" fmla="*/ 348971 w 1874"/>
                  <a:gd name="T25" fmla="*/ 2235513 h 3562"/>
                  <a:gd name="T26" fmla="*/ 304556 w 1874"/>
                  <a:gd name="T27" fmla="*/ 2245675 h 3562"/>
                  <a:gd name="T28" fmla="*/ 284252 w 1874"/>
                  <a:gd name="T29" fmla="*/ 2227892 h 3562"/>
                  <a:gd name="T30" fmla="*/ 323591 w 1874"/>
                  <a:gd name="T31" fmla="*/ 2224082 h 3562"/>
                  <a:gd name="T32" fmla="*/ 277907 w 1874"/>
                  <a:gd name="T33" fmla="*/ 2230433 h 3562"/>
                  <a:gd name="T34" fmla="*/ 170044 w 1874"/>
                  <a:gd name="T35" fmla="*/ 2140250 h 3562"/>
                  <a:gd name="T36" fmla="*/ 180196 w 1874"/>
                  <a:gd name="T37" fmla="*/ 2163113 h 3562"/>
                  <a:gd name="T38" fmla="*/ 157354 w 1874"/>
                  <a:gd name="T39" fmla="*/ 2090713 h 3562"/>
                  <a:gd name="T40" fmla="*/ 247452 w 1874"/>
                  <a:gd name="T41" fmla="*/ 2198678 h 3562"/>
                  <a:gd name="T42" fmla="*/ 214458 w 1874"/>
                  <a:gd name="T43" fmla="*/ 2170734 h 3562"/>
                  <a:gd name="T44" fmla="*/ 224610 w 1874"/>
                  <a:gd name="T45" fmla="*/ 2189787 h 3562"/>
                  <a:gd name="T46" fmla="*/ 300749 w 1874"/>
                  <a:gd name="T47" fmla="*/ 2198678 h 3562"/>
                  <a:gd name="T48" fmla="*/ 237300 w 1874"/>
                  <a:gd name="T49" fmla="*/ 2207569 h 3562"/>
                  <a:gd name="T50" fmla="*/ 319784 w 1874"/>
                  <a:gd name="T51" fmla="*/ 2224082 h 3562"/>
                  <a:gd name="T52" fmla="*/ 184003 w 1874"/>
                  <a:gd name="T53" fmla="*/ 1738874 h 3562"/>
                  <a:gd name="T54" fmla="*/ 166237 w 1874"/>
                  <a:gd name="T55" fmla="*/ 1802383 h 3562"/>
                  <a:gd name="T56" fmla="*/ 187810 w 1874"/>
                  <a:gd name="T57" fmla="*/ 1807463 h 3562"/>
                  <a:gd name="T58" fmla="*/ 176389 w 1874"/>
                  <a:gd name="T59" fmla="*/ 1878593 h 3562"/>
                  <a:gd name="T60" fmla="*/ 939048 w 1874"/>
                  <a:gd name="T61" fmla="*/ 443292 h 3562"/>
                  <a:gd name="T62" fmla="*/ 767735 w 1874"/>
                  <a:gd name="T63" fmla="*/ 403917 h 3562"/>
                  <a:gd name="T64" fmla="*/ 761390 w 1874"/>
                  <a:gd name="T65" fmla="*/ 248955 h 3562"/>
                  <a:gd name="T66" fmla="*/ 611650 w 1874"/>
                  <a:gd name="T67" fmla="*/ 190527 h 3562"/>
                  <a:gd name="T68" fmla="*/ 474600 w 1874"/>
                  <a:gd name="T69" fmla="*/ 59698 h 3562"/>
                  <a:gd name="T70" fmla="*/ 281714 w 1874"/>
                  <a:gd name="T71" fmla="*/ 21593 h 3562"/>
                  <a:gd name="T72" fmla="*/ 157354 w 1874"/>
                  <a:gd name="T73" fmla="*/ 45726 h 3562"/>
                  <a:gd name="T74" fmla="*/ 91367 w 1874"/>
                  <a:gd name="T75" fmla="*/ 299762 h 3562"/>
                  <a:gd name="T76" fmla="*/ 35532 w 1874"/>
                  <a:gd name="T77" fmla="*/ 461075 h 3562"/>
                  <a:gd name="T78" fmla="*/ 109133 w 1874"/>
                  <a:gd name="T79" fmla="*/ 768458 h 3562"/>
                  <a:gd name="T80" fmla="*/ 275370 w 1874"/>
                  <a:gd name="T81" fmla="*/ 1108865 h 3562"/>
                  <a:gd name="T82" fmla="*/ 252528 w 1874"/>
                  <a:gd name="T83" fmla="*/ 1420059 h 3562"/>
                  <a:gd name="T84" fmla="*/ 196693 w 1874"/>
                  <a:gd name="T85" fmla="*/ 1667744 h 3562"/>
                  <a:gd name="T86" fmla="*/ 209382 w 1874"/>
                  <a:gd name="T87" fmla="*/ 1797302 h 3562"/>
                  <a:gd name="T88" fmla="*/ 171313 w 1874"/>
                  <a:gd name="T89" fmla="*/ 1882404 h 3562"/>
                  <a:gd name="T90" fmla="*/ 170044 w 1874"/>
                  <a:gd name="T91" fmla="*/ 1947183 h 3562"/>
                  <a:gd name="T92" fmla="*/ 176389 w 1874"/>
                  <a:gd name="T93" fmla="*/ 2011962 h 3562"/>
                  <a:gd name="T94" fmla="*/ 185272 w 1874"/>
                  <a:gd name="T95" fmla="*/ 2053878 h 3562"/>
                  <a:gd name="T96" fmla="*/ 196693 w 1874"/>
                  <a:gd name="T97" fmla="*/ 2100874 h 3562"/>
                  <a:gd name="T98" fmla="*/ 194155 w 1874"/>
                  <a:gd name="T99" fmla="*/ 2113576 h 3562"/>
                  <a:gd name="T100" fmla="*/ 233493 w 1874"/>
                  <a:gd name="T101" fmla="*/ 2131359 h 3562"/>
                  <a:gd name="T102" fmla="*/ 255066 w 1874"/>
                  <a:gd name="T103" fmla="*/ 2141520 h 3562"/>
                  <a:gd name="T104" fmla="*/ 314708 w 1874"/>
                  <a:gd name="T105" fmla="*/ 2122467 h 3562"/>
                  <a:gd name="T106" fmla="*/ 348971 w 1874"/>
                  <a:gd name="T107" fmla="*/ 1890025 h 3562"/>
                  <a:gd name="T108" fmla="*/ 453027 w 1874"/>
                  <a:gd name="T109" fmla="*/ 1764277 h 3562"/>
                  <a:gd name="T110" fmla="*/ 491097 w 1874"/>
                  <a:gd name="T111" fmla="*/ 1635989 h 3562"/>
                  <a:gd name="T112" fmla="*/ 629416 w 1874"/>
                  <a:gd name="T113" fmla="*/ 1491189 h 3562"/>
                  <a:gd name="T114" fmla="*/ 865447 w 1874"/>
                  <a:gd name="T115" fmla="*/ 1158402 h 3562"/>
                  <a:gd name="T116" fmla="*/ 1079905 w 1874"/>
                  <a:gd name="T117" fmla="*/ 900556 h 3562"/>
                  <a:gd name="T118" fmla="*/ 426379 w 1874"/>
                  <a:gd name="T119" fmla="*/ 2222811 h 3562"/>
                  <a:gd name="T120" fmla="*/ 184003 w 1874"/>
                  <a:gd name="T121" fmla="*/ 1928130 h 3562"/>
                  <a:gd name="T122" fmla="*/ 159892 w 1874"/>
                  <a:gd name="T123" fmla="*/ 1994179 h 3562"/>
                  <a:gd name="T124" fmla="*/ 175120 w 1874"/>
                  <a:gd name="T125" fmla="*/ 2027204 h 356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74"/>
                  <a:gd name="T190" fmla="*/ 0 h 3562"/>
                  <a:gd name="T191" fmla="*/ 1874 w 1874"/>
                  <a:gd name="T192" fmla="*/ 3562 h 356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74" h="3562">
                    <a:moveTo>
                      <a:pt x="282" y="3320"/>
                    </a:moveTo>
                    <a:lnTo>
                      <a:pt x="282" y="3320"/>
                    </a:lnTo>
                    <a:lnTo>
                      <a:pt x="286" y="3322"/>
                    </a:lnTo>
                    <a:lnTo>
                      <a:pt x="286" y="3320"/>
                    </a:lnTo>
                    <a:lnTo>
                      <a:pt x="284" y="3316"/>
                    </a:lnTo>
                    <a:lnTo>
                      <a:pt x="282" y="3312"/>
                    </a:lnTo>
                    <a:lnTo>
                      <a:pt x="278" y="3308"/>
                    </a:lnTo>
                    <a:lnTo>
                      <a:pt x="274" y="3308"/>
                    </a:lnTo>
                    <a:lnTo>
                      <a:pt x="274" y="3310"/>
                    </a:lnTo>
                    <a:lnTo>
                      <a:pt x="276" y="3314"/>
                    </a:lnTo>
                    <a:lnTo>
                      <a:pt x="276" y="3316"/>
                    </a:lnTo>
                    <a:lnTo>
                      <a:pt x="282" y="3320"/>
                    </a:lnTo>
                    <a:close/>
                    <a:moveTo>
                      <a:pt x="286" y="3348"/>
                    </a:moveTo>
                    <a:lnTo>
                      <a:pt x="286" y="3348"/>
                    </a:lnTo>
                    <a:lnTo>
                      <a:pt x="288" y="3348"/>
                    </a:lnTo>
                    <a:lnTo>
                      <a:pt x="290" y="3348"/>
                    </a:lnTo>
                    <a:lnTo>
                      <a:pt x="296" y="3344"/>
                    </a:lnTo>
                    <a:lnTo>
                      <a:pt x="294" y="3340"/>
                    </a:lnTo>
                    <a:lnTo>
                      <a:pt x="286" y="3334"/>
                    </a:lnTo>
                    <a:lnTo>
                      <a:pt x="282" y="3330"/>
                    </a:lnTo>
                    <a:lnTo>
                      <a:pt x="278" y="3330"/>
                    </a:lnTo>
                    <a:lnTo>
                      <a:pt x="276" y="3332"/>
                    </a:lnTo>
                    <a:lnTo>
                      <a:pt x="278" y="3334"/>
                    </a:lnTo>
                    <a:lnTo>
                      <a:pt x="278" y="3336"/>
                    </a:lnTo>
                    <a:lnTo>
                      <a:pt x="280" y="3336"/>
                    </a:lnTo>
                    <a:lnTo>
                      <a:pt x="282" y="3336"/>
                    </a:lnTo>
                    <a:lnTo>
                      <a:pt x="284" y="3336"/>
                    </a:lnTo>
                    <a:lnTo>
                      <a:pt x="284" y="3338"/>
                    </a:lnTo>
                    <a:lnTo>
                      <a:pt x="284" y="3340"/>
                    </a:lnTo>
                    <a:lnTo>
                      <a:pt x="284" y="3342"/>
                    </a:lnTo>
                    <a:lnTo>
                      <a:pt x="286" y="3348"/>
                    </a:lnTo>
                    <a:close/>
                    <a:moveTo>
                      <a:pt x="270" y="3286"/>
                    </a:moveTo>
                    <a:lnTo>
                      <a:pt x="270" y="3286"/>
                    </a:lnTo>
                    <a:lnTo>
                      <a:pt x="270" y="3280"/>
                    </a:lnTo>
                    <a:lnTo>
                      <a:pt x="268" y="3278"/>
                    </a:lnTo>
                    <a:lnTo>
                      <a:pt x="266" y="3278"/>
                    </a:lnTo>
                    <a:lnTo>
                      <a:pt x="262" y="3278"/>
                    </a:lnTo>
                    <a:lnTo>
                      <a:pt x="260" y="3280"/>
                    </a:lnTo>
                    <a:lnTo>
                      <a:pt x="256" y="3286"/>
                    </a:lnTo>
                    <a:lnTo>
                      <a:pt x="252" y="3292"/>
                    </a:lnTo>
                    <a:lnTo>
                      <a:pt x="254" y="3292"/>
                    </a:lnTo>
                    <a:lnTo>
                      <a:pt x="258" y="3292"/>
                    </a:lnTo>
                    <a:lnTo>
                      <a:pt x="262" y="3290"/>
                    </a:lnTo>
                    <a:lnTo>
                      <a:pt x="262" y="3288"/>
                    </a:lnTo>
                    <a:lnTo>
                      <a:pt x="264" y="3286"/>
                    </a:lnTo>
                    <a:lnTo>
                      <a:pt x="266" y="3286"/>
                    </a:lnTo>
                    <a:lnTo>
                      <a:pt x="266" y="3288"/>
                    </a:lnTo>
                    <a:lnTo>
                      <a:pt x="268" y="3290"/>
                    </a:lnTo>
                    <a:lnTo>
                      <a:pt x="270" y="3288"/>
                    </a:lnTo>
                    <a:lnTo>
                      <a:pt x="270" y="3286"/>
                    </a:lnTo>
                    <a:close/>
                    <a:moveTo>
                      <a:pt x="262" y="3260"/>
                    </a:moveTo>
                    <a:lnTo>
                      <a:pt x="262" y="3260"/>
                    </a:lnTo>
                    <a:lnTo>
                      <a:pt x="256" y="3260"/>
                    </a:lnTo>
                    <a:lnTo>
                      <a:pt x="254" y="3260"/>
                    </a:lnTo>
                    <a:lnTo>
                      <a:pt x="254" y="3262"/>
                    </a:lnTo>
                    <a:lnTo>
                      <a:pt x="256" y="3264"/>
                    </a:lnTo>
                    <a:lnTo>
                      <a:pt x="258" y="3266"/>
                    </a:lnTo>
                    <a:lnTo>
                      <a:pt x="260" y="3270"/>
                    </a:lnTo>
                    <a:lnTo>
                      <a:pt x="264" y="3272"/>
                    </a:lnTo>
                    <a:lnTo>
                      <a:pt x="266" y="3270"/>
                    </a:lnTo>
                    <a:lnTo>
                      <a:pt x="268" y="3268"/>
                    </a:lnTo>
                    <a:lnTo>
                      <a:pt x="270" y="3266"/>
                    </a:lnTo>
                    <a:lnTo>
                      <a:pt x="274" y="3266"/>
                    </a:lnTo>
                    <a:lnTo>
                      <a:pt x="276" y="3266"/>
                    </a:lnTo>
                    <a:lnTo>
                      <a:pt x="276" y="3258"/>
                    </a:lnTo>
                    <a:lnTo>
                      <a:pt x="274" y="3254"/>
                    </a:lnTo>
                    <a:lnTo>
                      <a:pt x="270" y="3250"/>
                    </a:lnTo>
                    <a:lnTo>
                      <a:pt x="268" y="3250"/>
                    </a:lnTo>
                    <a:lnTo>
                      <a:pt x="266" y="3252"/>
                    </a:lnTo>
                    <a:lnTo>
                      <a:pt x="268" y="3258"/>
                    </a:lnTo>
                    <a:lnTo>
                      <a:pt x="266" y="3260"/>
                    </a:lnTo>
                    <a:lnTo>
                      <a:pt x="262" y="3260"/>
                    </a:lnTo>
                    <a:close/>
                    <a:moveTo>
                      <a:pt x="236" y="3110"/>
                    </a:moveTo>
                    <a:lnTo>
                      <a:pt x="236" y="3110"/>
                    </a:lnTo>
                    <a:lnTo>
                      <a:pt x="238" y="3110"/>
                    </a:lnTo>
                    <a:lnTo>
                      <a:pt x="240" y="3112"/>
                    </a:lnTo>
                    <a:lnTo>
                      <a:pt x="240" y="3118"/>
                    </a:lnTo>
                    <a:lnTo>
                      <a:pt x="240" y="3126"/>
                    </a:lnTo>
                    <a:lnTo>
                      <a:pt x="242" y="3128"/>
                    </a:lnTo>
                    <a:lnTo>
                      <a:pt x="244" y="3128"/>
                    </a:lnTo>
                    <a:lnTo>
                      <a:pt x="248" y="3124"/>
                    </a:lnTo>
                    <a:lnTo>
                      <a:pt x="250" y="3120"/>
                    </a:lnTo>
                    <a:lnTo>
                      <a:pt x="244" y="3108"/>
                    </a:lnTo>
                    <a:lnTo>
                      <a:pt x="240" y="3102"/>
                    </a:lnTo>
                    <a:lnTo>
                      <a:pt x="240" y="3096"/>
                    </a:lnTo>
                    <a:lnTo>
                      <a:pt x="238" y="3090"/>
                    </a:lnTo>
                    <a:lnTo>
                      <a:pt x="236" y="3088"/>
                    </a:lnTo>
                    <a:lnTo>
                      <a:pt x="232" y="3090"/>
                    </a:lnTo>
                    <a:lnTo>
                      <a:pt x="230" y="3094"/>
                    </a:lnTo>
                    <a:lnTo>
                      <a:pt x="230" y="3098"/>
                    </a:lnTo>
                    <a:lnTo>
                      <a:pt x="232" y="3100"/>
                    </a:lnTo>
                    <a:lnTo>
                      <a:pt x="232" y="3104"/>
                    </a:lnTo>
                    <a:lnTo>
                      <a:pt x="230" y="3108"/>
                    </a:lnTo>
                    <a:lnTo>
                      <a:pt x="230" y="3110"/>
                    </a:lnTo>
                    <a:lnTo>
                      <a:pt x="232" y="3110"/>
                    </a:lnTo>
                    <a:lnTo>
                      <a:pt x="236" y="3110"/>
                    </a:lnTo>
                    <a:close/>
                    <a:moveTo>
                      <a:pt x="284" y="3278"/>
                    </a:moveTo>
                    <a:lnTo>
                      <a:pt x="284" y="3278"/>
                    </a:lnTo>
                    <a:lnTo>
                      <a:pt x="284" y="3276"/>
                    </a:lnTo>
                    <a:lnTo>
                      <a:pt x="284" y="3270"/>
                    </a:lnTo>
                    <a:lnTo>
                      <a:pt x="282" y="3264"/>
                    </a:lnTo>
                    <a:lnTo>
                      <a:pt x="280" y="3260"/>
                    </a:lnTo>
                    <a:lnTo>
                      <a:pt x="278" y="3264"/>
                    </a:lnTo>
                    <a:lnTo>
                      <a:pt x="278" y="3270"/>
                    </a:lnTo>
                    <a:lnTo>
                      <a:pt x="280" y="3276"/>
                    </a:lnTo>
                    <a:lnTo>
                      <a:pt x="282" y="3278"/>
                    </a:lnTo>
                    <a:lnTo>
                      <a:pt x="284" y="3278"/>
                    </a:lnTo>
                    <a:close/>
                    <a:moveTo>
                      <a:pt x="304" y="3362"/>
                    </a:moveTo>
                    <a:lnTo>
                      <a:pt x="304" y="3362"/>
                    </a:lnTo>
                    <a:lnTo>
                      <a:pt x="304" y="3358"/>
                    </a:lnTo>
                    <a:lnTo>
                      <a:pt x="304" y="3356"/>
                    </a:lnTo>
                    <a:lnTo>
                      <a:pt x="306" y="3354"/>
                    </a:lnTo>
                    <a:lnTo>
                      <a:pt x="304" y="3352"/>
                    </a:lnTo>
                    <a:lnTo>
                      <a:pt x="302" y="3350"/>
                    </a:lnTo>
                    <a:lnTo>
                      <a:pt x="300" y="3350"/>
                    </a:lnTo>
                    <a:lnTo>
                      <a:pt x="294" y="3356"/>
                    </a:lnTo>
                    <a:lnTo>
                      <a:pt x="292" y="3360"/>
                    </a:lnTo>
                    <a:lnTo>
                      <a:pt x="292" y="3362"/>
                    </a:lnTo>
                    <a:lnTo>
                      <a:pt x="296" y="3368"/>
                    </a:lnTo>
                    <a:lnTo>
                      <a:pt x="298" y="3368"/>
                    </a:lnTo>
                    <a:lnTo>
                      <a:pt x="300" y="3368"/>
                    </a:lnTo>
                    <a:lnTo>
                      <a:pt x="302" y="3366"/>
                    </a:lnTo>
                    <a:lnTo>
                      <a:pt x="304" y="3362"/>
                    </a:lnTo>
                    <a:close/>
                    <a:moveTo>
                      <a:pt x="262" y="3320"/>
                    </a:moveTo>
                    <a:lnTo>
                      <a:pt x="262" y="3320"/>
                    </a:lnTo>
                    <a:lnTo>
                      <a:pt x="260" y="3330"/>
                    </a:lnTo>
                    <a:lnTo>
                      <a:pt x="258" y="3332"/>
                    </a:lnTo>
                    <a:lnTo>
                      <a:pt x="260" y="3330"/>
                    </a:lnTo>
                    <a:lnTo>
                      <a:pt x="264" y="3328"/>
                    </a:lnTo>
                    <a:lnTo>
                      <a:pt x="268" y="3320"/>
                    </a:lnTo>
                    <a:lnTo>
                      <a:pt x="268" y="3316"/>
                    </a:lnTo>
                    <a:lnTo>
                      <a:pt x="266" y="3314"/>
                    </a:lnTo>
                    <a:lnTo>
                      <a:pt x="264" y="3314"/>
                    </a:lnTo>
                    <a:lnTo>
                      <a:pt x="262" y="3320"/>
                    </a:lnTo>
                    <a:close/>
                    <a:moveTo>
                      <a:pt x="276" y="3112"/>
                    </a:moveTo>
                    <a:lnTo>
                      <a:pt x="276" y="3112"/>
                    </a:lnTo>
                    <a:lnTo>
                      <a:pt x="286" y="3114"/>
                    </a:lnTo>
                    <a:lnTo>
                      <a:pt x="288" y="3114"/>
                    </a:lnTo>
                    <a:lnTo>
                      <a:pt x="290" y="3112"/>
                    </a:lnTo>
                    <a:lnTo>
                      <a:pt x="284" y="3110"/>
                    </a:lnTo>
                    <a:lnTo>
                      <a:pt x="276" y="3102"/>
                    </a:lnTo>
                    <a:lnTo>
                      <a:pt x="270" y="3096"/>
                    </a:lnTo>
                    <a:lnTo>
                      <a:pt x="270" y="3098"/>
                    </a:lnTo>
                    <a:lnTo>
                      <a:pt x="270" y="3102"/>
                    </a:lnTo>
                    <a:lnTo>
                      <a:pt x="272" y="3108"/>
                    </a:lnTo>
                    <a:lnTo>
                      <a:pt x="276" y="3112"/>
                    </a:lnTo>
                    <a:close/>
                    <a:moveTo>
                      <a:pt x="274" y="3270"/>
                    </a:moveTo>
                    <a:lnTo>
                      <a:pt x="274" y="3270"/>
                    </a:lnTo>
                    <a:lnTo>
                      <a:pt x="272" y="3270"/>
                    </a:lnTo>
                    <a:lnTo>
                      <a:pt x="270" y="3272"/>
                    </a:lnTo>
                    <a:lnTo>
                      <a:pt x="270" y="3274"/>
                    </a:lnTo>
                    <a:lnTo>
                      <a:pt x="272" y="3276"/>
                    </a:lnTo>
                    <a:lnTo>
                      <a:pt x="274" y="3278"/>
                    </a:lnTo>
                    <a:lnTo>
                      <a:pt x="276" y="3276"/>
                    </a:lnTo>
                    <a:lnTo>
                      <a:pt x="276" y="3272"/>
                    </a:lnTo>
                    <a:lnTo>
                      <a:pt x="274" y="3270"/>
                    </a:lnTo>
                    <a:close/>
                    <a:moveTo>
                      <a:pt x="246" y="3090"/>
                    </a:moveTo>
                    <a:lnTo>
                      <a:pt x="246" y="3090"/>
                    </a:lnTo>
                    <a:lnTo>
                      <a:pt x="250" y="3090"/>
                    </a:lnTo>
                    <a:lnTo>
                      <a:pt x="252" y="3090"/>
                    </a:lnTo>
                    <a:lnTo>
                      <a:pt x="254" y="3092"/>
                    </a:lnTo>
                    <a:lnTo>
                      <a:pt x="258" y="3092"/>
                    </a:lnTo>
                    <a:lnTo>
                      <a:pt x="260" y="3090"/>
                    </a:lnTo>
                    <a:lnTo>
                      <a:pt x="260" y="3084"/>
                    </a:lnTo>
                    <a:lnTo>
                      <a:pt x="260" y="3080"/>
                    </a:lnTo>
                    <a:lnTo>
                      <a:pt x="260" y="3076"/>
                    </a:lnTo>
                    <a:lnTo>
                      <a:pt x="258" y="3078"/>
                    </a:lnTo>
                    <a:lnTo>
                      <a:pt x="256" y="3080"/>
                    </a:lnTo>
                    <a:lnTo>
                      <a:pt x="252" y="3084"/>
                    </a:lnTo>
                    <a:lnTo>
                      <a:pt x="248" y="3086"/>
                    </a:lnTo>
                    <a:lnTo>
                      <a:pt x="244" y="3086"/>
                    </a:lnTo>
                    <a:lnTo>
                      <a:pt x="242" y="3088"/>
                    </a:lnTo>
                    <a:lnTo>
                      <a:pt x="242" y="3090"/>
                    </a:lnTo>
                    <a:lnTo>
                      <a:pt x="246" y="3090"/>
                    </a:lnTo>
                    <a:close/>
                    <a:moveTo>
                      <a:pt x="248" y="3074"/>
                    </a:moveTo>
                    <a:lnTo>
                      <a:pt x="248" y="3074"/>
                    </a:lnTo>
                    <a:lnTo>
                      <a:pt x="246" y="3072"/>
                    </a:lnTo>
                    <a:lnTo>
                      <a:pt x="244" y="3072"/>
                    </a:lnTo>
                    <a:lnTo>
                      <a:pt x="242" y="3074"/>
                    </a:lnTo>
                    <a:lnTo>
                      <a:pt x="244" y="3078"/>
                    </a:lnTo>
                    <a:lnTo>
                      <a:pt x="246" y="3080"/>
                    </a:lnTo>
                    <a:lnTo>
                      <a:pt x="248" y="3078"/>
                    </a:lnTo>
                    <a:lnTo>
                      <a:pt x="250" y="3076"/>
                    </a:lnTo>
                    <a:lnTo>
                      <a:pt x="248" y="3074"/>
                    </a:lnTo>
                    <a:close/>
                    <a:moveTo>
                      <a:pt x="252" y="3118"/>
                    </a:moveTo>
                    <a:lnTo>
                      <a:pt x="252" y="3118"/>
                    </a:lnTo>
                    <a:lnTo>
                      <a:pt x="252" y="3120"/>
                    </a:lnTo>
                    <a:lnTo>
                      <a:pt x="254" y="3122"/>
                    </a:lnTo>
                    <a:lnTo>
                      <a:pt x="266" y="3128"/>
                    </a:lnTo>
                    <a:lnTo>
                      <a:pt x="272" y="3128"/>
                    </a:lnTo>
                    <a:lnTo>
                      <a:pt x="274" y="3124"/>
                    </a:lnTo>
                    <a:lnTo>
                      <a:pt x="272" y="3124"/>
                    </a:lnTo>
                    <a:lnTo>
                      <a:pt x="270" y="3122"/>
                    </a:lnTo>
                    <a:lnTo>
                      <a:pt x="268" y="3118"/>
                    </a:lnTo>
                    <a:lnTo>
                      <a:pt x="270" y="3116"/>
                    </a:lnTo>
                    <a:lnTo>
                      <a:pt x="270" y="3114"/>
                    </a:lnTo>
                    <a:lnTo>
                      <a:pt x="270" y="3108"/>
                    </a:lnTo>
                    <a:lnTo>
                      <a:pt x="266" y="3100"/>
                    </a:lnTo>
                    <a:lnTo>
                      <a:pt x="264" y="3098"/>
                    </a:lnTo>
                    <a:lnTo>
                      <a:pt x="262" y="3102"/>
                    </a:lnTo>
                    <a:lnTo>
                      <a:pt x="262" y="3106"/>
                    </a:lnTo>
                    <a:lnTo>
                      <a:pt x="262" y="3108"/>
                    </a:lnTo>
                    <a:lnTo>
                      <a:pt x="262" y="3114"/>
                    </a:lnTo>
                    <a:lnTo>
                      <a:pt x="262" y="3116"/>
                    </a:lnTo>
                    <a:lnTo>
                      <a:pt x="260" y="3114"/>
                    </a:lnTo>
                    <a:lnTo>
                      <a:pt x="258" y="3114"/>
                    </a:lnTo>
                    <a:lnTo>
                      <a:pt x="252" y="3118"/>
                    </a:lnTo>
                    <a:close/>
                    <a:moveTo>
                      <a:pt x="246" y="3228"/>
                    </a:moveTo>
                    <a:lnTo>
                      <a:pt x="246" y="3228"/>
                    </a:lnTo>
                    <a:lnTo>
                      <a:pt x="248" y="3228"/>
                    </a:lnTo>
                    <a:lnTo>
                      <a:pt x="250" y="3228"/>
                    </a:lnTo>
                    <a:lnTo>
                      <a:pt x="252" y="3228"/>
                    </a:lnTo>
                    <a:lnTo>
                      <a:pt x="254" y="3228"/>
                    </a:lnTo>
                    <a:lnTo>
                      <a:pt x="256" y="3224"/>
                    </a:lnTo>
                    <a:lnTo>
                      <a:pt x="256" y="3222"/>
                    </a:lnTo>
                    <a:lnTo>
                      <a:pt x="258" y="3218"/>
                    </a:lnTo>
                    <a:lnTo>
                      <a:pt x="262" y="3216"/>
                    </a:lnTo>
                    <a:lnTo>
                      <a:pt x="262" y="3214"/>
                    </a:lnTo>
                    <a:lnTo>
                      <a:pt x="260" y="3214"/>
                    </a:lnTo>
                    <a:lnTo>
                      <a:pt x="256" y="3216"/>
                    </a:lnTo>
                    <a:lnTo>
                      <a:pt x="254" y="3216"/>
                    </a:lnTo>
                    <a:lnTo>
                      <a:pt x="254" y="3214"/>
                    </a:lnTo>
                    <a:lnTo>
                      <a:pt x="254" y="3212"/>
                    </a:lnTo>
                    <a:lnTo>
                      <a:pt x="252" y="3212"/>
                    </a:lnTo>
                    <a:lnTo>
                      <a:pt x="248" y="3210"/>
                    </a:lnTo>
                    <a:lnTo>
                      <a:pt x="246" y="3210"/>
                    </a:lnTo>
                    <a:lnTo>
                      <a:pt x="242" y="3208"/>
                    </a:lnTo>
                    <a:lnTo>
                      <a:pt x="238" y="3208"/>
                    </a:lnTo>
                    <a:lnTo>
                      <a:pt x="236" y="3208"/>
                    </a:lnTo>
                    <a:lnTo>
                      <a:pt x="236" y="3210"/>
                    </a:lnTo>
                    <a:lnTo>
                      <a:pt x="240" y="3212"/>
                    </a:lnTo>
                    <a:lnTo>
                      <a:pt x="244" y="3216"/>
                    </a:lnTo>
                    <a:lnTo>
                      <a:pt x="244" y="3218"/>
                    </a:lnTo>
                    <a:lnTo>
                      <a:pt x="242" y="3218"/>
                    </a:lnTo>
                    <a:lnTo>
                      <a:pt x="240" y="3218"/>
                    </a:lnTo>
                    <a:lnTo>
                      <a:pt x="236" y="3218"/>
                    </a:lnTo>
                    <a:lnTo>
                      <a:pt x="232" y="3222"/>
                    </a:lnTo>
                    <a:lnTo>
                      <a:pt x="232" y="3224"/>
                    </a:lnTo>
                    <a:lnTo>
                      <a:pt x="234" y="3226"/>
                    </a:lnTo>
                    <a:lnTo>
                      <a:pt x="238" y="3226"/>
                    </a:lnTo>
                    <a:lnTo>
                      <a:pt x="242" y="3226"/>
                    </a:lnTo>
                    <a:lnTo>
                      <a:pt x="240" y="3230"/>
                    </a:lnTo>
                    <a:lnTo>
                      <a:pt x="240" y="3232"/>
                    </a:lnTo>
                    <a:lnTo>
                      <a:pt x="242" y="3232"/>
                    </a:lnTo>
                    <a:lnTo>
                      <a:pt x="246" y="3228"/>
                    </a:lnTo>
                    <a:close/>
                    <a:moveTo>
                      <a:pt x="256" y="3248"/>
                    </a:moveTo>
                    <a:lnTo>
                      <a:pt x="256" y="3248"/>
                    </a:lnTo>
                    <a:lnTo>
                      <a:pt x="254" y="3250"/>
                    </a:lnTo>
                    <a:lnTo>
                      <a:pt x="254" y="3252"/>
                    </a:lnTo>
                    <a:lnTo>
                      <a:pt x="258" y="3256"/>
                    </a:lnTo>
                    <a:lnTo>
                      <a:pt x="262" y="3258"/>
                    </a:lnTo>
                    <a:lnTo>
                      <a:pt x="264" y="3258"/>
                    </a:lnTo>
                    <a:lnTo>
                      <a:pt x="264" y="3256"/>
                    </a:lnTo>
                    <a:lnTo>
                      <a:pt x="262" y="3252"/>
                    </a:lnTo>
                    <a:lnTo>
                      <a:pt x="260" y="3248"/>
                    </a:lnTo>
                    <a:lnTo>
                      <a:pt x="258" y="3248"/>
                    </a:lnTo>
                    <a:lnTo>
                      <a:pt x="256" y="3248"/>
                    </a:lnTo>
                    <a:close/>
                    <a:moveTo>
                      <a:pt x="254" y="3160"/>
                    </a:moveTo>
                    <a:lnTo>
                      <a:pt x="254" y="3160"/>
                    </a:lnTo>
                    <a:lnTo>
                      <a:pt x="256" y="3160"/>
                    </a:lnTo>
                    <a:lnTo>
                      <a:pt x="256" y="3154"/>
                    </a:lnTo>
                    <a:lnTo>
                      <a:pt x="254" y="3150"/>
                    </a:lnTo>
                    <a:lnTo>
                      <a:pt x="250" y="3150"/>
                    </a:lnTo>
                    <a:lnTo>
                      <a:pt x="246" y="3152"/>
                    </a:lnTo>
                    <a:lnTo>
                      <a:pt x="242" y="3154"/>
                    </a:lnTo>
                    <a:lnTo>
                      <a:pt x="242" y="3156"/>
                    </a:lnTo>
                    <a:lnTo>
                      <a:pt x="246" y="3156"/>
                    </a:lnTo>
                    <a:lnTo>
                      <a:pt x="248" y="3158"/>
                    </a:lnTo>
                    <a:lnTo>
                      <a:pt x="254" y="3160"/>
                    </a:lnTo>
                    <a:close/>
                    <a:moveTo>
                      <a:pt x="248" y="3146"/>
                    </a:moveTo>
                    <a:lnTo>
                      <a:pt x="248" y="3146"/>
                    </a:lnTo>
                    <a:lnTo>
                      <a:pt x="250" y="3144"/>
                    </a:lnTo>
                    <a:lnTo>
                      <a:pt x="250" y="3142"/>
                    </a:lnTo>
                    <a:lnTo>
                      <a:pt x="244" y="3136"/>
                    </a:lnTo>
                    <a:lnTo>
                      <a:pt x="242" y="3136"/>
                    </a:lnTo>
                    <a:lnTo>
                      <a:pt x="244" y="3142"/>
                    </a:lnTo>
                    <a:lnTo>
                      <a:pt x="246" y="3146"/>
                    </a:lnTo>
                    <a:lnTo>
                      <a:pt x="248" y="3146"/>
                    </a:lnTo>
                    <a:close/>
                    <a:moveTo>
                      <a:pt x="282" y="3246"/>
                    </a:moveTo>
                    <a:lnTo>
                      <a:pt x="282" y="3246"/>
                    </a:lnTo>
                    <a:lnTo>
                      <a:pt x="280" y="3242"/>
                    </a:lnTo>
                    <a:lnTo>
                      <a:pt x="278" y="3238"/>
                    </a:lnTo>
                    <a:lnTo>
                      <a:pt x="278" y="3236"/>
                    </a:lnTo>
                    <a:lnTo>
                      <a:pt x="276" y="3234"/>
                    </a:lnTo>
                    <a:lnTo>
                      <a:pt x="272" y="3232"/>
                    </a:lnTo>
                    <a:lnTo>
                      <a:pt x="270" y="3232"/>
                    </a:lnTo>
                    <a:lnTo>
                      <a:pt x="270" y="3234"/>
                    </a:lnTo>
                    <a:lnTo>
                      <a:pt x="272" y="3238"/>
                    </a:lnTo>
                    <a:lnTo>
                      <a:pt x="274" y="3240"/>
                    </a:lnTo>
                    <a:lnTo>
                      <a:pt x="272" y="3242"/>
                    </a:lnTo>
                    <a:lnTo>
                      <a:pt x="272" y="3244"/>
                    </a:lnTo>
                    <a:lnTo>
                      <a:pt x="276" y="3252"/>
                    </a:lnTo>
                    <a:lnTo>
                      <a:pt x="280" y="3256"/>
                    </a:lnTo>
                    <a:lnTo>
                      <a:pt x="284" y="3256"/>
                    </a:lnTo>
                    <a:lnTo>
                      <a:pt x="286" y="3254"/>
                    </a:lnTo>
                    <a:lnTo>
                      <a:pt x="286" y="3252"/>
                    </a:lnTo>
                    <a:lnTo>
                      <a:pt x="282" y="3246"/>
                    </a:lnTo>
                    <a:close/>
                    <a:moveTo>
                      <a:pt x="234" y="3130"/>
                    </a:moveTo>
                    <a:lnTo>
                      <a:pt x="234" y="3130"/>
                    </a:lnTo>
                    <a:lnTo>
                      <a:pt x="228" y="3130"/>
                    </a:lnTo>
                    <a:lnTo>
                      <a:pt x="226" y="3132"/>
                    </a:lnTo>
                    <a:lnTo>
                      <a:pt x="226" y="3134"/>
                    </a:lnTo>
                    <a:lnTo>
                      <a:pt x="228" y="3134"/>
                    </a:lnTo>
                    <a:lnTo>
                      <a:pt x="236" y="3132"/>
                    </a:lnTo>
                    <a:lnTo>
                      <a:pt x="240" y="3132"/>
                    </a:lnTo>
                    <a:lnTo>
                      <a:pt x="240" y="3130"/>
                    </a:lnTo>
                    <a:lnTo>
                      <a:pt x="238" y="3128"/>
                    </a:lnTo>
                    <a:lnTo>
                      <a:pt x="234" y="3130"/>
                    </a:lnTo>
                    <a:close/>
                    <a:moveTo>
                      <a:pt x="224" y="3120"/>
                    </a:moveTo>
                    <a:lnTo>
                      <a:pt x="224" y="3120"/>
                    </a:lnTo>
                    <a:lnTo>
                      <a:pt x="226" y="3124"/>
                    </a:lnTo>
                    <a:lnTo>
                      <a:pt x="228" y="3126"/>
                    </a:lnTo>
                    <a:lnTo>
                      <a:pt x="230" y="3128"/>
                    </a:lnTo>
                    <a:lnTo>
                      <a:pt x="236" y="3126"/>
                    </a:lnTo>
                    <a:lnTo>
                      <a:pt x="238" y="3124"/>
                    </a:lnTo>
                    <a:lnTo>
                      <a:pt x="236" y="3120"/>
                    </a:lnTo>
                    <a:lnTo>
                      <a:pt x="236" y="3116"/>
                    </a:lnTo>
                    <a:lnTo>
                      <a:pt x="234" y="3114"/>
                    </a:lnTo>
                    <a:lnTo>
                      <a:pt x="230" y="3116"/>
                    </a:lnTo>
                    <a:lnTo>
                      <a:pt x="228" y="3116"/>
                    </a:lnTo>
                    <a:lnTo>
                      <a:pt x="226" y="3116"/>
                    </a:lnTo>
                    <a:lnTo>
                      <a:pt x="224" y="3120"/>
                    </a:lnTo>
                    <a:close/>
                    <a:moveTo>
                      <a:pt x="232" y="3160"/>
                    </a:moveTo>
                    <a:lnTo>
                      <a:pt x="232" y="3160"/>
                    </a:lnTo>
                    <a:lnTo>
                      <a:pt x="234" y="3158"/>
                    </a:lnTo>
                    <a:lnTo>
                      <a:pt x="236" y="3156"/>
                    </a:lnTo>
                    <a:lnTo>
                      <a:pt x="238" y="3154"/>
                    </a:lnTo>
                    <a:lnTo>
                      <a:pt x="238" y="3152"/>
                    </a:lnTo>
                    <a:lnTo>
                      <a:pt x="236" y="3148"/>
                    </a:lnTo>
                    <a:lnTo>
                      <a:pt x="236" y="3150"/>
                    </a:lnTo>
                    <a:lnTo>
                      <a:pt x="234" y="3152"/>
                    </a:lnTo>
                    <a:lnTo>
                      <a:pt x="230" y="3154"/>
                    </a:lnTo>
                    <a:lnTo>
                      <a:pt x="228" y="3156"/>
                    </a:lnTo>
                    <a:lnTo>
                      <a:pt x="226" y="3158"/>
                    </a:lnTo>
                    <a:lnTo>
                      <a:pt x="226" y="3160"/>
                    </a:lnTo>
                    <a:lnTo>
                      <a:pt x="228" y="3162"/>
                    </a:lnTo>
                    <a:lnTo>
                      <a:pt x="232" y="3164"/>
                    </a:lnTo>
                    <a:lnTo>
                      <a:pt x="232" y="3160"/>
                    </a:lnTo>
                    <a:close/>
                    <a:moveTo>
                      <a:pt x="290" y="3322"/>
                    </a:moveTo>
                    <a:lnTo>
                      <a:pt x="290" y="3322"/>
                    </a:lnTo>
                    <a:lnTo>
                      <a:pt x="290" y="3324"/>
                    </a:lnTo>
                    <a:lnTo>
                      <a:pt x="292" y="3326"/>
                    </a:lnTo>
                    <a:lnTo>
                      <a:pt x="300" y="3334"/>
                    </a:lnTo>
                    <a:lnTo>
                      <a:pt x="304" y="3338"/>
                    </a:lnTo>
                    <a:lnTo>
                      <a:pt x="302" y="3332"/>
                    </a:lnTo>
                    <a:lnTo>
                      <a:pt x="296" y="3324"/>
                    </a:lnTo>
                    <a:lnTo>
                      <a:pt x="292" y="3322"/>
                    </a:lnTo>
                    <a:lnTo>
                      <a:pt x="290" y="3322"/>
                    </a:lnTo>
                    <a:close/>
                    <a:moveTo>
                      <a:pt x="246" y="3094"/>
                    </a:moveTo>
                    <a:lnTo>
                      <a:pt x="246" y="3094"/>
                    </a:lnTo>
                    <a:lnTo>
                      <a:pt x="244" y="3094"/>
                    </a:lnTo>
                    <a:lnTo>
                      <a:pt x="242" y="3094"/>
                    </a:lnTo>
                    <a:lnTo>
                      <a:pt x="242" y="3098"/>
                    </a:lnTo>
                    <a:lnTo>
                      <a:pt x="250" y="3112"/>
                    </a:lnTo>
                    <a:lnTo>
                      <a:pt x="252" y="3114"/>
                    </a:lnTo>
                    <a:lnTo>
                      <a:pt x="254" y="3112"/>
                    </a:lnTo>
                    <a:lnTo>
                      <a:pt x="256" y="3110"/>
                    </a:lnTo>
                    <a:lnTo>
                      <a:pt x="258" y="3110"/>
                    </a:lnTo>
                    <a:lnTo>
                      <a:pt x="258" y="3108"/>
                    </a:lnTo>
                    <a:lnTo>
                      <a:pt x="258" y="3102"/>
                    </a:lnTo>
                    <a:lnTo>
                      <a:pt x="258" y="3098"/>
                    </a:lnTo>
                    <a:lnTo>
                      <a:pt x="256" y="3096"/>
                    </a:lnTo>
                    <a:lnTo>
                      <a:pt x="246" y="3094"/>
                    </a:lnTo>
                    <a:close/>
                    <a:moveTo>
                      <a:pt x="294" y="3282"/>
                    </a:moveTo>
                    <a:lnTo>
                      <a:pt x="294" y="3282"/>
                    </a:lnTo>
                    <a:lnTo>
                      <a:pt x="294" y="3280"/>
                    </a:lnTo>
                    <a:lnTo>
                      <a:pt x="290" y="3278"/>
                    </a:lnTo>
                    <a:lnTo>
                      <a:pt x="288" y="3280"/>
                    </a:lnTo>
                    <a:lnTo>
                      <a:pt x="288" y="3284"/>
                    </a:lnTo>
                    <a:lnTo>
                      <a:pt x="290" y="3286"/>
                    </a:lnTo>
                    <a:lnTo>
                      <a:pt x="292" y="3286"/>
                    </a:lnTo>
                    <a:lnTo>
                      <a:pt x="294" y="3284"/>
                    </a:lnTo>
                    <a:lnTo>
                      <a:pt x="294" y="3282"/>
                    </a:lnTo>
                    <a:close/>
                    <a:moveTo>
                      <a:pt x="284" y="3284"/>
                    </a:moveTo>
                    <a:lnTo>
                      <a:pt x="284" y="3284"/>
                    </a:lnTo>
                    <a:lnTo>
                      <a:pt x="282" y="3284"/>
                    </a:lnTo>
                    <a:lnTo>
                      <a:pt x="282" y="3286"/>
                    </a:lnTo>
                    <a:lnTo>
                      <a:pt x="282" y="3288"/>
                    </a:lnTo>
                    <a:lnTo>
                      <a:pt x="286" y="3292"/>
                    </a:lnTo>
                    <a:lnTo>
                      <a:pt x="286" y="3288"/>
                    </a:lnTo>
                    <a:lnTo>
                      <a:pt x="286" y="3286"/>
                    </a:lnTo>
                    <a:lnTo>
                      <a:pt x="284" y="3284"/>
                    </a:lnTo>
                    <a:close/>
                    <a:moveTo>
                      <a:pt x="294" y="3312"/>
                    </a:moveTo>
                    <a:lnTo>
                      <a:pt x="294" y="3312"/>
                    </a:lnTo>
                    <a:lnTo>
                      <a:pt x="294" y="3310"/>
                    </a:lnTo>
                    <a:lnTo>
                      <a:pt x="294" y="3306"/>
                    </a:lnTo>
                    <a:lnTo>
                      <a:pt x="290" y="3298"/>
                    </a:lnTo>
                    <a:lnTo>
                      <a:pt x="288" y="3296"/>
                    </a:lnTo>
                    <a:lnTo>
                      <a:pt x="288" y="3298"/>
                    </a:lnTo>
                    <a:lnTo>
                      <a:pt x="288" y="3302"/>
                    </a:lnTo>
                    <a:lnTo>
                      <a:pt x="286" y="3306"/>
                    </a:lnTo>
                    <a:lnTo>
                      <a:pt x="284" y="3308"/>
                    </a:lnTo>
                    <a:lnTo>
                      <a:pt x="286" y="3312"/>
                    </a:lnTo>
                    <a:lnTo>
                      <a:pt x="290" y="3314"/>
                    </a:lnTo>
                    <a:lnTo>
                      <a:pt x="294" y="3312"/>
                    </a:lnTo>
                    <a:close/>
                    <a:moveTo>
                      <a:pt x="240" y="3200"/>
                    </a:moveTo>
                    <a:lnTo>
                      <a:pt x="240" y="3200"/>
                    </a:lnTo>
                    <a:lnTo>
                      <a:pt x="242" y="3200"/>
                    </a:lnTo>
                    <a:lnTo>
                      <a:pt x="242" y="3192"/>
                    </a:lnTo>
                    <a:lnTo>
                      <a:pt x="238" y="3184"/>
                    </a:lnTo>
                    <a:lnTo>
                      <a:pt x="236" y="3184"/>
                    </a:lnTo>
                    <a:lnTo>
                      <a:pt x="234" y="3184"/>
                    </a:lnTo>
                    <a:lnTo>
                      <a:pt x="230" y="3184"/>
                    </a:lnTo>
                    <a:lnTo>
                      <a:pt x="230" y="3186"/>
                    </a:lnTo>
                    <a:lnTo>
                      <a:pt x="230" y="3196"/>
                    </a:lnTo>
                    <a:lnTo>
                      <a:pt x="236" y="3194"/>
                    </a:lnTo>
                    <a:lnTo>
                      <a:pt x="238" y="3192"/>
                    </a:lnTo>
                    <a:lnTo>
                      <a:pt x="238" y="3194"/>
                    </a:lnTo>
                    <a:lnTo>
                      <a:pt x="238" y="3198"/>
                    </a:lnTo>
                    <a:lnTo>
                      <a:pt x="240" y="3200"/>
                    </a:lnTo>
                    <a:close/>
                    <a:moveTo>
                      <a:pt x="236" y="3146"/>
                    </a:moveTo>
                    <a:lnTo>
                      <a:pt x="236" y="3146"/>
                    </a:lnTo>
                    <a:lnTo>
                      <a:pt x="238" y="3146"/>
                    </a:lnTo>
                    <a:lnTo>
                      <a:pt x="240" y="3148"/>
                    </a:lnTo>
                    <a:lnTo>
                      <a:pt x="242" y="3148"/>
                    </a:lnTo>
                    <a:lnTo>
                      <a:pt x="242" y="3146"/>
                    </a:lnTo>
                    <a:lnTo>
                      <a:pt x="240" y="3142"/>
                    </a:lnTo>
                    <a:lnTo>
                      <a:pt x="236" y="3138"/>
                    </a:lnTo>
                    <a:lnTo>
                      <a:pt x="232" y="3138"/>
                    </a:lnTo>
                    <a:lnTo>
                      <a:pt x="228" y="3138"/>
                    </a:lnTo>
                    <a:lnTo>
                      <a:pt x="224" y="3140"/>
                    </a:lnTo>
                    <a:lnTo>
                      <a:pt x="224" y="3144"/>
                    </a:lnTo>
                    <a:lnTo>
                      <a:pt x="226" y="3146"/>
                    </a:lnTo>
                    <a:lnTo>
                      <a:pt x="230" y="3146"/>
                    </a:lnTo>
                    <a:lnTo>
                      <a:pt x="236" y="3146"/>
                    </a:lnTo>
                    <a:close/>
                    <a:moveTo>
                      <a:pt x="292" y="2928"/>
                    </a:moveTo>
                    <a:lnTo>
                      <a:pt x="292" y="2928"/>
                    </a:lnTo>
                    <a:lnTo>
                      <a:pt x="294" y="2930"/>
                    </a:lnTo>
                    <a:lnTo>
                      <a:pt x="296" y="2930"/>
                    </a:lnTo>
                    <a:lnTo>
                      <a:pt x="298" y="2930"/>
                    </a:lnTo>
                    <a:lnTo>
                      <a:pt x="302" y="2930"/>
                    </a:lnTo>
                    <a:lnTo>
                      <a:pt x="304" y="2930"/>
                    </a:lnTo>
                    <a:lnTo>
                      <a:pt x="306" y="2928"/>
                    </a:lnTo>
                    <a:lnTo>
                      <a:pt x="302" y="2918"/>
                    </a:lnTo>
                    <a:lnTo>
                      <a:pt x="300" y="2916"/>
                    </a:lnTo>
                    <a:lnTo>
                      <a:pt x="298" y="2916"/>
                    </a:lnTo>
                    <a:lnTo>
                      <a:pt x="294" y="2918"/>
                    </a:lnTo>
                    <a:lnTo>
                      <a:pt x="290" y="2918"/>
                    </a:lnTo>
                    <a:lnTo>
                      <a:pt x="286" y="2918"/>
                    </a:lnTo>
                    <a:lnTo>
                      <a:pt x="284" y="2920"/>
                    </a:lnTo>
                    <a:lnTo>
                      <a:pt x="284" y="2922"/>
                    </a:lnTo>
                    <a:lnTo>
                      <a:pt x="288" y="2924"/>
                    </a:lnTo>
                    <a:lnTo>
                      <a:pt x="290" y="2924"/>
                    </a:lnTo>
                    <a:lnTo>
                      <a:pt x="292" y="2928"/>
                    </a:lnTo>
                    <a:close/>
                    <a:moveTo>
                      <a:pt x="294" y="2944"/>
                    </a:moveTo>
                    <a:lnTo>
                      <a:pt x="294" y="2944"/>
                    </a:lnTo>
                    <a:lnTo>
                      <a:pt x="296" y="2944"/>
                    </a:lnTo>
                    <a:lnTo>
                      <a:pt x="298" y="2942"/>
                    </a:lnTo>
                    <a:lnTo>
                      <a:pt x="300" y="2940"/>
                    </a:lnTo>
                    <a:lnTo>
                      <a:pt x="298" y="2940"/>
                    </a:lnTo>
                    <a:lnTo>
                      <a:pt x="292" y="2940"/>
                    </a:lnTo>
                    <a:lnTo>
                      <a:pt x="290" y="2940"/>
                    </a:lnTo>
                    <a:lnTo>
                      <a:pt x="290" y="2942"/>
                    </a:lnTo>
                    <a:lnTo>
                      <a:pt x="288" y="2944"/>
                    </a:lnTo>
                    <a:lnTo>
                      <a:pt x="290" y="2944"/>
                    </a:lnTo>
                    <a:lnTo>
                      <a:pt x="294" y="2944"/>
                    </a:lnTo>
                    <a:close/>
                    <a:moveTo>
                      <a:pt x="278" y="2914"/>
                    </a:moveTo>
                    <a:lnTo>
                      <a:pt x="278" y="2914"/>
                    </a:lnTo>
                    <a:lnTo>
                      <a:pt x="278" y="2916"/>
                    </a:lnTo>
                    <a:lnTo>
                      <a:pt x="282" y="2916"/>
                    </a:lnTo>
                    <a:lnTo>
                      <a:pt x="286" y="2914"/>
                    </a:lnTo>
                    <a:lnTo>
                      <a:pt x="292" y="2914"/>
                    </a:lnTo>
                    <a:lnTo>
                      <a:pt x="294" y="2914"/>
                    </a:lnTo>
                    <a:lnTo>
                      <a:pt x="294" y="2912"/>
                    </a:lnTo>
                    <a:lnTo>
                      <a:pt x="288" y="2908"/>
                    </a:lnTo>
                    <a:lnTo>
                      <a:pt x="286" y="2908"/>
                    </a:lnTo>
                    <a:lnTo>
                      <a:pt x="282" y="2908"/>
                    </a:lnTo>
                    <a:lnTo>
                      <a:pt x="278" y="2914"/>
                    </a:lnTo>
                    <a:close/>
                    <a:moveTo>
                      <a:pt x="276" y="2888"/>
                    </a:moveTo>
                    <a:lnTo>
                      <a:pt x="276" y="2888"/>
                    </a:lnTo>
                    <a:lnTo>
                      <a:pt x="280" y="2886"/>
                    </a:lnTo>
                    <a:lnTo>
                      <a:pt x="282" y="2884"/>
                    </a:lnTo>
                    <a:lnTo>
                      <a:pt x="282" y="2882"/>
                    </a:lnTo>
                    <a:lnTo>
                      <a:pt x="282" y="2880"/>
                    </a:lnTo>
                    <a:lnTo>
                      <a:pt x="278" y="2880"/>
                    </a:lnTo>
                    <a:lnTo>
                      <a:pt x="272" y="2884"/>
                    </a:lnTo>
                    <a:lnTo>
                      <a:pt x="270" y="2884"/>
                    </a:lnTo>
                    <a:lnTo>
                      <a:pt x="270" y="2886"/>
                    </a:lnTo>
                    <a:lnTo>
                      <a:pt x="272" y="2888"/>
                    </a:lnTo>
                    <a:lnTo>
                      <a:pt x="276" y="2888"/>
                    </a:lnTo>
                    <a:close/>
                    <a:moveTo>
                      <a:pt x="282" y="2902"/>
                    </a:moveTo>
                    <a:lnTo>
                      <a:pt x="282" y="2902"/>
                    </a:lnTo>
                    <a:lnTo>
                      <a:pt x="284" y="2902"/>
                    </a:lnTo>
                    <a:lnTo>
                      <a:pt x="290" y="2900"/>
                    </a:lnTo>
                    <a:lnTo>
                      <a:pt x="296" y="2898"/>
                    </a:lnTo>
                    <a:lnTo>
                      <a:pt x="296" y="2896"/>
                    </a:lnTo>
                    <a:lnTo>
                      <a:pt x="294" y="2894"/>
                    </a:lnTo>
                    <a:lnTo>
                      <a:pt x="292" y="2894"/>
                    </a:lnTo>
                    <a:lnTo>
                      <a:pt x="282" y="2894"/>
                    </a:lnTo>
                    <a:lnTo>
                      <a:pt x="276" y="2894"/>
                    </a:lnTo>
                    <a:lnTo>
                      <a:pt x="276" y="2896"/>
                    </a:lnTo>
                    <a:lnTo>
                      <a:pt x="278" y="2900"/>
                    </a:lnTo>
                    <a:lnTo>
                      <a:pt x="282" y="2902"/>
                    </a:lnTo>
                    <a:close/>
                    <a:moveTo>
                      <a:pt x="296" y="2950"/>
                    </a:moveTo>
                    <a:lnTo>
                      <a:pt x="296" y="2950"/>
                    </a:lnTo>
                    <a:lnTo>
                      <a:pt x="294" y="2948"/>
                    </a:lnTo>
                    <a:lnTo>
                      <a:pt x="290" y="2950"/>
                    </a:lnTo>
                    <a:lnTo>
                      <a:pt x="290" y="2952"/>
                    </a:lnTo>
                    <a:lnTo>
                      <a:pt x="290" y="2954"/>
                    </a:lnTo>
                    <a:lnTo>
                      <a:pt x="292" y="2956"/>
                    </a:lnTo>
                    <a:lnTo>
                      <a:pt x="294" y="2954"/>
                    </a:lnTo>
                    <a:lnTo>
                      <a:pt x="296" y="2952"/>
                    </a:lnTo>
                    <a:lnTo>
                      <a:pt x="296" y="2950"/>
                    </a:lnTo>
                    <a:close/>
                    <a:moveTo>
                      <a:pt x="302" y="2888"/>
                    </a:moveTo>
                    <a:lnTo>
                      <a:pt x="302" y="2888"/>
                    </a:lnTo>
                    <a:lnTo>
                      <a:pt x="300" y="2890"/>
                    </a:lnTo>
                    <a:lnTo>
                      <a:pt x="300" y="2892"/>
                    </a:lnTo>
                    <a:lnTo>
                      <a:pt x="302" y="2898"/>
                    </a:lnTo>
                    <a:lnTo>
                      <a:pt x="304" y="2900"/>
                    </a:lnTo>
                    <a:lnTo>
                      <a:pt x="308" y="2898"/>
                    </a:lnTo>
                    <a:lnTo>
                      <a:pt x="310" y="2896"/>
                    </a:lnTo>
                    <a:lnTo>
                      <a:pt x="308" y="2894"/>
                    </a:lnTo>
                    <a:lnTo>
                      <a:pt x="306" y="2890"/>
                    </a:lnTo>
                    <a:lnTo>
                      <a:pt x="302" y="2888"/>
                    </a:lnTo>
                    <a:close/>
                    <a:moveTo>
                      <a:pt x="304" y="2856"/>
                    </a:moveTo>
                    <a:lnTo>
                      <a:pt x="304" y="2856"/>
                    </a:lnTo>
                    <a:lnTo>
                      <a:pt x="304" y="2858"/>
                    </a:lnTo>
                    <a:lnTo>
                      <a:pt x="304" y="2862"/>
                    </a:lnTo>
                    <a:lnTo>
                      <a:pt x="306" y="2864"/>
                    </a:lnTo>
                    <a:lnTo>
                      <a:pt x="308" y="2864"/>
                    </a:lnTo>
                    <a:lnTo>
                      <a:pt x="310" y="2862"/>
                    </a:lnTo>
                    <a:lnTo>
                      <a:pt x="308" y="2860"/>
                    </a:lnTo>
                    <a:lnTo>
                      <a:pt x="306" y="2856"/>
                    </a:lnTo>
                    <a:lnTo>
                      <a:pt x="304" y="2856"/>
                    </a:lnTo>
                    <a:close/>
                    <a:moveTo>
                      <a:pt x="300" y="2968"/>
                    </a:moveTo>
                    <a:lnTo>
                      <a:pt x="300" y="2968"/>
                    </a:lnTo>
                    <a:lnTo>
                      <a:pt x="304" y="2964"/>
                    </a:lnTo>
                    <a:lnTo>
                      <a:pt x="304" y="2962"/>
                    </a:lnTo>
                    <a:lnTo>
                      <a:pt x="304" y="2960"/>
                    </a:lnTo>
                    <a:lnTo>
                      <a:pt x="300" y="2962"/>
                    </a:lnTo>
                    <a:lnTo>
                      <a:pt x="298" y="2964"/>
                    </a:lnTo>
                    <a:lnTo>
                      <a:pt x="296" y="2968"/>
                    </a:lnTo>
                    <a:lnTo>
                      <a:pt x="296" y="2970"/>
                    </a:lnTo>
                    <a:lnTo>
                      <a:pt x="300" y="2968"/>
                    </a:lnTo>
                    <a:close/>
                    <a:moveTo>
                      <a:pt x="290" y="2888"/>
                    </a:moveTo>
                    <a:lnTo>
                      <a:pt x="290" y="2888"/>
                    </a:lnTo>
                    <a:lnTo>
                      <a:pt x="294" y="2888"/>
                    </a:lnTo>
                    <a:lnTo>
                      <a:pt x="294" y="2886"/>
                    </a:lnTo>
                    <a:lnTo>
                      <a:pt x="292" y="2884"/>
                    </a:lnTo>
                    <a:lnTo>
                      <a:pt x="290" y="2884"/>
                    </a:lnTo>
                    <a:lnTo>
                      <a:pt x="282" y="2888"/>
                    </a:lnTo>
                    <a:lnTo>
                      <a:pt x="280" y="2888"/>
                    </a:lnTo>
                    <a:lnTo>
                      <a:pt x="282" y="2890"/>
                    </a:lnTo>
                    <a:lnTo>
                      <a:pt x="290" y="2888"/>
                    </a:lnTo>
                    <a:close/>
                    <a:moveTo>
                      <a:pt x="250" y="2970"/>
                    </a:moveTo>
                    <a:lnTo>
                      <a:pt x="250" y="2970"/>
                    </a:lnTo>
                    <a:lnTo>
                      <a:pt x="250" y="2972"/>
                    </a:lnTo>
                    <a:lnTo>
                      <a:pt x="248" y="2974"/>
                    </a:lnTo>
                    <a:lnTo>
                      <a:pt x="248" y="2978"/>
                    </a:lnTo>
                    <a:lnTo>
                      <a:pt x="252" y="2980"/>
                    </a:lnTo>
                    <a:lnTo>
                      <a:pt x="254" y="2980"/>
                    </a:lnTo>
                    <a:lnTo>
                      <a:pt x="260" y="2974"/>
                    </a:lnTo>
                    <a:lnTo>
                      <a:pt x="262" y="2972"/>
                    </a:lnTo>
                    <a:lnTo>
                      <a:pt x="262" y="2968"/>
                    </a:lnTo>
                    <a:lnTo>
                      <a:pt x="262" y="2964"/>
                    </a:lnTo>
                    <a:lnTo>
                      <a:pt x="260" y="2962"/>
                    </a:lnTo>
                    <a:lnTo>
                      <a:pt x="256" y="2962"/>
                    </a:lnTo>
                    <a:lnTo>
                      <a:pt x="250" y="2966"/>
                    </a:lnTo>
                    <a:lnTo>
                      <a:pt x="248" y="2966"/>
                    </a:lnTo>
                    <a:lnTo>
                      <a:pt x="250" y="2970"/>
                    </a:lnTo>
                    <a:close/>
                    <a:moveTo>
                      <a:pt x="540" y="3562"/>
                    </a:moveTo>
                    <a:lnTo>
                      <a:pt x="540" y="3562"/>
                    </a:lnTo>
                    <a:lnTo>
                      <a:pt x="544" y="3562"/>
                    </a:lnTo>
                    <a:lnTo>
                      <a:pt x="548" y="3562"/>
                    </a:lnTo>
                    <a:lnTo>
                      <a:pt x="554" y="3560"/>
                    </a:lnTo>
                    <a:lnTo>
                      <a:pt x="554" y="3558"/>
                    </a:lnTo>
                    <a:lnTo>
                      <a:pt x="552" y="3558"/>
                    </a:lnTo>
                    <a:lnTo>
                      <a:pt x="546" y="3558"/>
                    </a:lnTo>
                    <a:lnTo>
                      <a:pt x="542" y="3560"/>
                    </a:lnTo>
                    <a:lnTo>
                      <a:pt x="540" y="3562"/>
                    </a:lnTo>
                    <a:close/>
                    <a:moveTo>
                      <a:pt x="560" y="3548"/>
                    </a:moveTo>
                    <a:lnTo>
                      <a:pt x="560" y="3548"/>
                    </a:lnTo>
                    <a:lnTo>
                      <a:pt x="558" y="3550"/>
                    </a:lnTo>
                    <a:lnTo>
                      <a:pt x="556" y="3548"/>
                    </a:lnTo>
                    <a:lnTo>
                      <a:pt x="554" y="3550"/>
                    </a:lnTo>
                    <a:lnTo>
                      <a:pt x="552" y="3552"/>
                    </a:lnTo>
                    <a:lnTo>
                      <a:pt x="554" y="3554"/>
                    </a:lnTo>
                    <a:lnTo>
                      <a:pt x="560" y="3556"/>
                    </a:lnTo>
                    <a:lnTo>
                      <a:pt x="562" y="3556"/>
                    </a:lnTo>
                    <a:lnTo>
                      <a:pt x="564" y="3556"/>
                    </a:lnTo>
                    <a:lnTo>
                      <a:pt x="562" y="3548"/>
                    </a:lnTo>
                    <a:lnTo>
                      <a:pt x="560" y="3544"/>
                    </a:lnTo>
                    <a:lnTo>
                      <a:pt x="560" y="3546"/>
                    </a:lnTo>
                    <a:lnTo>
                      <a:pt x="560" y="3548"/>
                    </a:lnTo>
                    <a:close/>
                    <a:moveTo>
                      <a:pt x="556" y="3506"/>
                    </a:moveTo>
                    <a:lnTo>
                      <a:pt x="556" y="3506"/>
                    </a:lnTo>
                    <a:lnTo>
                      <a:pt x="530" y="3504"/>
                    </a:lnTo>
                    <a:lnTo>
                      <a:pt x="522" y="3504"/>
                    </a:lnTo>
                    <a:lnTo>
                      <a:pt x="522" y="3506"/>
                    </a:lnTo>
                    <a:lnTo>
                      <a:pt x="526" y="3508"/>
                    </a:lnTo>
                    <a:lnTo>
                      <a:pt x="528" y="3510"/>
                    </a:lnTo>
                    <a:lnTo>
                      <a:pt x="528" y="3512"/>
                    </a:lnTo>
                    <a:lnTo>
                      <a:pt x="528" y="3516"/>
                    </a:lnTo>
                    <a:lnTo>
                      <a:pt x="530" y="3522"/>
                    </a:lnTo>
                    <a:lnTo>
                      <a:pt x="532" y="3524"/>
                    </a:lnTo>
                    <a:lnTo>
                      <a:pt x="536" y="3524"/>
                    </a:lnTo>
                    <a:lnTo>
                      <a:pt x="546" y="3524"/>
                    </a:lnTo>
                    <a:lnTo>
                      <a:pt x="550" y="3524"/>
                    </a:lnTo>
                    <a:lnTo>
                      <a:pt x="550" y="3522"/>
                    </a:lnTo>
                    <a:lnTo>
                      <a:pt x="550" y="3520"/>
                    </a:lnTo>
                    <a:lnTo>
                      <a:pt x="554" y="3518"/>
                    </a:lnTo>
                    <a:lnTo>
                      <a:pt x="556" y="3520"/>
                    </a:lnTo>
                    <a:lnTo>
                      <a:pt x="558" y="3524"/>
                    </a:lnTo>
                    <a:lnTo>
                      <a:pt x="558" y="3526"/>
                    </a:lnTo>
                    <a:lnTo>
                      <a:pt x="562" y="3528"/>
                    </a:lnTo>
                    <a:lnTo>
                      <a:pt x="566" y="3526"/>
                    </a:lnTo>
                    <a:lnTo>
                      <a:pt x="568" y="3524"/>
                    </a:lnTo>
                    <a:lnTo>
                      <a:pt x="572" y="3514"/>
                    </a:lnTo>
                    <a:lnTo>
                      <a:pt x="572" y="3512"/>
                    </a:lnTo>
                    <a:lnTo>
                      <a:pt x="572" y="3508"/>
                    </a:lnTo>
                    <a:lnTo>
                      <a:pt x="568" y="3506"/>
                    </a:lnTo>
                    <a:lnTo>
                      <a:pt x="562" y="3506"/>
                    </a:lnTo>
                    <a:lnTo>
                      <a:pt x="556" y="3506"/>
                    </a:lnTo>
                    <a:close/>
                    <a:moveTo>
                      <a:pt x="522" y="3532"/>
                    </a:moveTo>
                    <a:lnTo>
                      <a:pt x="522" y="3532"/>
                    </a:lnTo>
                    <a:lnTo>
                      <a:pt x="516" y="3528"/>
                    </a:lnTo>
                    <a:lnTo>
                      <a:pt x="520" y="3528"/>
                    </a:lnTo>
                    <a:lnTo>
                      <a:pt x="524" y="3526"/>
                    </a:lnTo>
                    <a:lnTo>
                      <a:pt x="524" y="3524"/>
                    </a:lnTo>
                    <a:lnTo>
                      <a:pt x="518" y="3520"/>
                    </a:lnTo>
                    <a:lnTo>
                      <a:pt x="510" y="3520"/>
                    </a:lnTo>
                    <a:lnTo>
                      <a:pt x="506" y="3520"/>
                    </a:lnTo>
                    <a:lnTo>
                      <a:pt x="506" y="3518"/>
                    </a:lnTo>
                    <a:lnTo>
                      <a:pt x="514" y="3516"/>
                    </a:lnTo>
                    <a:lnTo>
                      <a:pt x="520" y="3514"/>
                    </a:lnTo>
                    <a:lnTo>
                      <a:pt x="520" y="3512"/>
                    </a:lnTo>
                    <a:lnTo>
                      <a:pt x="520" y="3510"/>
                    </a:lnTo>
                    <a:lnTo>
                      <a:pt x="518" y="3508"/>
                    </a:lnTo>
                    <a:lnTo>
                      <a:pt x="512" y="3506"/>
                    </a:lnTo>
                    <a:lnTo>
                      <a:pt x="504" y="3506"/>
                    </a:lnTo>
                    <a:lnTo>
                      <a:pt x="498" y="3508"/>
                    </a:lnTo>
                    <a:lnTo>
                      <a:pt x="490" y="3508"/>
                    </a:lnTo>
                    <a:lnTo>
                      <a:pt x="486" y="3508"/>
                    </a:lnTo>
                    <a:lnTo>
                      <a:pt x="478" y="3510"/>
                    </a:lnTo>
                    <a:lnTo>
                      <a:pt x="462" y="3514"/>
                    </a:lnTo>
                    <a:lnTo>
                      <a:pt x="454" y="3516"/>
                    </a:lnTo>
                    <a:lnTo>
                      <a:pt x="454" y="3518"/>
                    </a:lnTo>
                    <a:lnTo>
                      <a:pt x="464" y="3524"/>
                    </a:lnTo>
                    <a:lnTo>
                      <a:pt x="466" y="3526"/>
                    </a:lnTo>
                    <a:lnTo>
                      <a:pt x="462" y="3528"/>
                    </a:lnTo>
                    <a:lnTo>
                      <a:pt x="470" y="3532"/>
                    </a:lnTo>
                    <a:lnTo>
                      <a:pt x="476" y="3534"/>
                    </a:lnTo>
                    <a:lnTo>
                      <a:pt x="480" y="3536"/>
                    </a:lnTo>
                    <a:lnTo>
                      <a:pt x="486" y="3540"/>
                    </a:lnTo>
                    <a:lnTo>
                      <a:pt x="490" y="3540"/>
                    </a:lnTo>
                    <a:lnTo>
                      <a:pt x="490" y="3538"/>
                    </a:lnTo>
                    <a:lnTo>
                      <a:pt x="482" y="3530"/>
                    </a:lnTo>
                    <a:lnTo>
                      <a:pt x="480" y="3526"/>
                    </a:lnTo>
                    <a:lnTo>
                      <a:pt x="482" y="3524"/>
                    </a:lnTo>
                    <a:lnTo>
                      <a:pt x="486" y="3524"/>
                    </a:lnTo>
                    <a:lnTo>
                      <a:pt x="490" y="3524"/>
                    </a:lnTo>
                    <a:lnTo>
                      <a:pt x="494" y="3524"/>
                    </a:lnTo>
                    <a:lnTo>
                      <a:pt x="498" y="3524"/>
                    </a:lnTo>
                    <a:lnTo>
                      <a:pt x="500" y="3524"/>
                    </a:lnTo>
                    <a:lnTo>
                      <a:pt x="496" y="3532"/>
                    </a:lnTo>
                    <a:lnTo>
                      <a:pt x="496" y="3536"/>
                    </a:lnTo>
                    <a:lnTo>
                      <a:pt x="500" y="3540"/>
                    </a:lnTo>
                    <a:lnTo>
                      <a:pt x="502" y="3540"/>
                    </a:lnTo>
                    <a:lnTo>
                      <a:pt x="506" y="3538"/>
                    </a:lnTo>
                    <a:lnTo>
                      <a:pt x="510" y="3536"/>
                    </a:lnTo>
                    <a:lnTo>
                      <a:pt x="512" y="3538"/>
                    </a:lnTo>
                    <a:lnTo>
                      <a:pt x="514" y="3540"/>
                    </a:lnTo>
                    <a:lnTo>
                      <a:pt x="518" y="3540"/>
                    </a:lnTo>
                    <a:lnTo>
                      <a:pt x="522" y="3542"/>
                    </a:lnTo>
                    <a:lnTo>
                      <a:pt x="522" y="3544"/>
                    </a:lnTo>
                    <a:lnTo>
                      <a:pt x="524" y="3548"/>
                    </a:lnTo>
                    <a:lnTo>
                      <a:pt x="526" y="3548"/>
                    </a:lnTo>
                    <a:lnTo>
                      <a:pt x="528" y="3550"/>
                    </a:lnTo>
                    <a:lnTo>
                      <a:pt x="532" y="3554"/>
                    </a:lnTo>
                    <a:lnTo>
                      <a:pt x="534" y="3552"/>
                    </a:lnTo>
                    <a:lnTo>
                      <a:pt x="534" y="3548"/>
                    </a:lnTo>
                    <a:lnTo>
                      <a:pt x="534" y="3544"/>
                    </a:lnTo>
                    <a:lnTo>
                      <a:pt x="532" y="3542"/>
                    </a:lnTo>
                    <a:lnTo>
                      <a:pt x="532" y="3538"/>
                    </a:lnTo>
                    <a:lnTo>
                      <a:pt x="530" y="3536"/>
                    </a:lnTo>
                    <a:lnTo>
                      <a:pt x="522" y="3532"/>
                    </a:lnTo>
                    <a:close/>
                    <a:moveTo>
                      <a:pt x="476" y="3508"/>
                    </a:moveTo>
                    <a:lnTo>
                      <a:pt x="476" y="3508"/>
                    </a:lnTo>
                    <a:lnTo>
                      <a:pt x="484" y="3506"/>
                    </a:lnTo>
                    <a:lnTo>
                      <a:pt x="484" y="3504"/>
                    </a:lnTo>
                    <a:lnTo>
                      <a:pt x="472" y="3502"/>
                    </a:lnTo>
                    <a:lnTo>
                      <a:pt x="464" y="3502"/>
                    </a:lnTo>
                    <a:lnTo>
                      <a:pt x="458" y="3502"/>
                    </a:lnTo>
                    <a:lnTo>
                      <a:pt x="450" y="3506"/>
                    </a:lnTo>
                    <a:lnTo>
                      <a:pt x="448" y="3508"/>
                    </a:lnTo>
                    <a:lnTo>
                      <a:pt x="456" y="3510"/>
                    </a:lnTo>
                    <a:lnTo>
                      <a:pt x="462" y="3510"/>
                    </a:lnTo>
                    <a:lnTo>
                      <a:pt x="476" y="3508"/>
                    </a:lnTo>
                    <a:close/>
                    <a:moveTo>
                      <a:pt x="572" y="3528"/>
                    </a:moveTo>
                    <a:lnTo>
                      <a:pt x="572" y="3528"/>
                    </a:lnTo>
                    <a:lnTo>
                      <a:pt x="574" y="3530"/>
                    </a:lnTo>
                    <a:lnTo>
                      <a:pt x="578" y="3530"/>
                    </a:lnTo>
                    <a:lnTo>
                      <a:pt x="580" y="3528"/>
                    </a:lnTo>
                    <a:lnTo>
                      <a:pt x="582" y="3524"/>
                    </a:lnTo>
                    <a:lnTo>
                      <a:pt x="580" y="3522"/>
                    </a:lnTo>
                    <a:lnTo>
                      <a:pt x="578" y="3522"/>
                    </a:lnTo>
                    <a:lnTo>
                      <a:pt x="574" y="3524"/>
                    </a:lnTo>
                    <a:lnTo>
                      <a:pt x="572" y="3528"/>
                    </a:lnTo>
                    <a:close/>
                    <a:moveTo>
                      <a:pt x="636" y="3486"/>
                    </a:moveTo>
                    <a:lnTo>
                      <a:pt x="636" y="3486"/>
                    </a:lnTo>
                    <a:lnTo>
                      <a:pt x="628" y="3488"/>
                    </a:lnTo>
                    <a:lnTo>
                      <a:pt x="622" y="3486"/>
                    </a:lnTo>
                    <a:lnTo>
                      <a:pt x="616" y="3484"/>
                    </a:lnTo>
                    <a:lnTo>
                      <a:pt x="610" y="3482"/>
                    </a:lnTo>
                    <a:lnTo>
                      <a:pt x="602" y="3478"/>
                    </a:lnTo>
                    <a:lnTo>
                      <a:pt x="594" y="3470"/>
                    </a:lnTo>
                    <a:lnTo>
                      <a:pt x="584" y="3462"/>
                    </a:lnTo>
                    <a:lnTo>
                      <a:pt x="574" y="3456"/>
                    </a:lnTo>
                    <a:lnTo>
                      <a:pt x="562" y="3448"/>
                    </a:lnTo>
                    <a:lnTo>
                      <a:pt x="548" y="3436"/>
                    </a:lnTo>
                    <a:lnTo>
                      <a:pt x="538" y="3424"/>
                    </a:lnTo>
                    <a:lnTo>
                      <a:pt x="532" y="3414"/>
                    </a:lnTo>
                    <a:lnTo>
                      <a:pt x="530" y="3404"/>
                    </a:lnTo>
                    <a:lnTo>
                      <a:pt x="528" y="3404"/>
                    </a:lnTo>
                    <a:lnTo>
                      <a:pt x="522" y="3402"/>
                    </a:lnTo>
                    <a:lnTo>
                      <a:pt x="516" y="3402"/>
                    </a:lnTo>
                    <a:lnTo>
                      <a:pt x="514" y="3400"/>
                    </a:lnTo>
                    <a:lnTo>
                      <a:pt x="512" y="3396"/>
                    </a:lnTo>
                    <a:lnTo>
                      <a:pt x="516" y="3390"/>
                    </a:lnTo>
                    <a:lnTo>
                      <a:pt x="520" y="3386"/>
                    </a:lnTo>
                    <a:lnTo>
                      <a:pt x="522" y="3386"/>
                    </a:lnTo>
                    <a:lnTo>
                      <a:pt x="524" y="3390"/>
                    </a:lnTo>
                    <a:lnTo>
                      <a:pt x="524" y="3392"/>
                    </a:lnTo>
                    <a:lnTo>
                      <a:pt x="526" y="3394"/>
                    </a:lnTo>
                    <a:lnTo>
                      <a:pt x="528" y="3392"/>
                    </a:lnTo>
                    <a:lnTo>
                      <a:pt x="528" y="3388"/>
                    </a:lnTo>
                    <a:lnTo>
                      <a:pt x="524" y="3380"/>
                    </a:lnTo>
                    <a:lnTo>
                      <a:pt x="510" y="3364"/>
                    </a:lnTo>
                    <a:lnTo>
                      <a:pt x="510" y="3502"/>
                    </a:lnTo>
                    <a:lnTo>
                      <a:pt x="518" y="3498"/>
                    </a:lnTo>
                    <a:lnTo>
                      <a:pt x="520" y="3496"/>
                    </a:lnTo>
                    <a:lnTo>
                      <a:pt x="522" y="3496"/>
                    </a:lnTo>
                    <a:lnTo>
                      <a:pt x="530" y="3498"/>
                    </a:lnTo>
                    <a:lnTo>
                      <a:pt x="544" y="3500"/>
                    </a:lnTo>
                    <a:lnTo>
                      <a:pt x="560" y="3502"/>
                    </a:lnTo>
                    <a:lnTo>
                      <a:pt x="576" y="3504"/>
                    </a:lnTo>
                    <a:lnTo>
                      <a:pt x="584" y="3506"/>
                    </a:lnTo>
                    <a:lnTo>
                      <a:pt x="588" y="3508"/>
                    </a:lnTo>
                    <a:lnTo>
                      <a:pt x="596" y="3512"/>
                    </a:lnTo>
                    <a:lnTo>
                      <a:pt x="598" y="3510"/>
                    </a:lnTo>
                    <a:lnTo>
                      <a:pt x="602" y="3508"/>
                    </a:lnTo>
                    <a:lnTo>
                      <a:pt x="606" y="3506"/>
                    </a:lnTo>
                    <a:lnTo>
                      <a:pt x="614" y="3506"/>
                    </a:lnTo>
                    <a:lnTo>
                      <a:pt x="620" y="3502"/>
                    </a:lnTo>
                    <a:lnTo>
                      <a:pt x="624" y="3500"/>
                    </a:lnTo>
                    <a:lnTo>
                      <a:pt x="626" y="3502"/>
                    </a:lnTo>
                    <a:lnTo>
                      <a:pt x="630" y="3506"/>
                    </a:lnTo>
                    <a:lnTo>
                      <a:pt x="632" y="3504"/>
                    </a:lnTo>
                    <a:lnTo>
                      <a:pt x="634" y="3502"/>
                    </a:lnTo>
                    <a:lnTo>
                      <a:pt x="638" y="3502"/>
                    </a:lnTo>
                    <a:lnTo>
                      <a:pt x="640" y="3502"/>
                    </a:lnTo>
                    <a:lnTo>
                      <a:pt x="642" y="3502"/>
                    </a:lnTo>
                    <a:lnTo>
                      <a:pt x="646" y="3494"/>
                    </a:lnTo>
                    <a:lnTo>
                      <a:pt x="648" y="3488"/>
                    </a:lnTo>
                    <a:lnTo>
                      <a:pt x="648" y="3486"/>
                    </a:lnTo>
                    <a:lnTo>
                      <a:pt x="642" y="3486"/>
                    </a:lnTo>
                    <a:lnTo>
                      <a:pt x="636" y="3486"/>
                    </a:lnTo>
                    <a:close/>
                    <a:moveTo>
                      <a:pt x="436" y="3502"/>
                    </a:moveTo>
                    <a:lnTo>
                      <a:pt x="436" y="3502"/>
                    </a:lnTo>
                    <a:lnTo>
                      <a:pt x="428" y="3504"/>
                    </a:lnTo>
                    <a:lnTo>
                      <a:pt x="426" y="3506"/>
                    </a:lnTo>
                    <a:lnTo>
                      <a:pt x="420" y="3506"/>
                    </a:lnTo>
                    <a:lnTo>
                      <a:pt x="414" y="3506"/>
                    </a:lnTo>
                    <a:lnTo>
                      <a:pt x="414" y="3508"/>
                    </a:lnTo>
                    <a:lnTo>
                      <a:pt x="414" y="3510"/>
                    </a:lnTo>
                    <a:lnTo>
                      <a:pt x="416" y="3514"/>
                    </a:lnTo>
                    <a:lnTo>
                      <a:pt x="418" y="3514"/>
                    </a:lnTo>
                    <a:lnTo>
                      <a:pt x="428" y="3516"/>
                    </a:lnTo>
                    <a:lnTo>
                      <a:pt x="430" y="3516"/>
                    </a:lnTo>
                    <a:lnTo>
                      <a:pt x="432" y="3518"/>
                    </a:lnTo>
                    <a:lnTo>
                      <a:pt x="432" y="3520"/>
                    </a:lnTo>
                    <a:lnTo>
                      <a:pt x="432" y="3522"/>
                    </a:lnTo>
                    <a:lnTo>
                      <a:pt x="436" y="3522"/>
                    </a:lnTo>
                    <a:lnTo>
                      <a:pt x="442" y="3518"/>
                    </a:lnTo>
                    <a:lnTo>
                      <a:pt x="442" y="3516"/>
                    </a:lnTo>
                    <a:lnTo>
                      <a:pt x="442" y="3512"/>
                    </a:lnTo>
                    <a:lnTo>
                      <a:pt x="438" y="3512"/>
                    </a:lnTo>
                    <a:lnTo>
                      <a:pt x="432" y="3510"/>
                    </a:lnTo>
                    <a:lnTo>
                      <a:pt x="434" y="3508"/>
                    </a:lnTo>
                    <a:lnTo>
                      <a:pt x="438" y="3508"/>
                    </a:lnTo>
                    <a:lnTo>
                      <a:pt x="442" y="3506"/>
                    </a:lnTo>
                    <a:lnTo>
                      <a:pt x="444" y="3504"/>
                    </a:lnTo>
                    <a:lnTo>
                      <a:pt x="440" y="3504"/>
                    </a:lnTo>
                    <a:lnTo>
                      <a:pt x="436" y="3502"/>
                    </a:lnTo>
                    <a:close/>
                    <a:moveTo>
                      <a:pt x="290" y="2874"/>
                    </a:moveTo>
                    <a:lnTo>
                      <a:pt x="290" y="2874"/>
                    </a:lnTo>
                    <a:lnTo>
                      <a:pt x="292" y="2876"/>
                    </a:lnTo>
                    <a:lnTo>
                      <a:pt x="294" y="2874"/>
                    </a:lnTo>
                    <a:lnTo>
                      <a:pt x="294" y="2872"/>
                    </a:lnTo>
                    <a:lnTo>
                      <a:pt x="294" y="2870"/>
                    </a:lnTo>
                    <a:lnTo>
                      <a:pt x="290" y="2868"/>
                    </a:lnTo>
                    <a:lnTo>
                      <a:pt x="290" y="2874"/>
                    </a:lnTo>
                    <a:close/>
                    <a:moveTo>
                      <a:pt x="592" y="3524"/>
                    </a:moveTo>
                    <a:lnTo>
                      <a:pt x="592" y="3524"/>
                    </a:lnTo>
                    <a:lnTo>
                      <a:pt x="596" y="3524"/>
                    </a:lnTo>
                    <a:lnTo>
                      <a:pt x="598" y="3524"/>
                    </a:lnTo>
                    <a:lnTo>
                      <a:pt x="598" y="3522"/>
                    </a:lnTo>
                    <a:lnTo>
                      <a:pt x="596" y="3518"/>
                    </a:lnTo>
                    <a:lnTo>
                      <a:pt x="594" y="3518"/>
                    </a:lnTo>
                    <a:lnTo>
                      <a:pt x="590" y="3520"/>
                    </a:lnTo>
                    <a:lnTo>
                      <a:pt x="590" y="3522"/>
                    </a:lnTo>
                    <a:lnTo>
                      <a:pt x="592" y="3524"/>
                    </a:lnTo>
                    <a:close/>
                    <a:moveTo>
                      <a:pt x="310" y="3406"/>
                    </a:moveTo>
                    <a:lnTo>
                      <a:pt x="310" y="3406"/>
                    </a:lnTo>
                    <a:lnTo>
                      <a:pt x="314" y="3406"/>
                    </a:lnTo>
                    <a:lnTo>
                      <a:pt x="318" y="3406"/>
                    </a:lnTo>
                    <a:lnTo>
                      <a:pt x="322" y="3406"/>
                    </a:lnTo>
                    <a:lnTo>
                      <a:pt x="326" y="3408"/>
                    </a:lnTo>
                    <a:lnTo>
                      <a:pt x="328" y="3408"/>
                    </a:lnTo>
                    <a:lnTo>
                      <a:pt x="324" y="3402"/>
                    </a:lnTo>
                    <a:lnTo>
                      <a:pt x="318" y="3396"/>
                    </a:lnTo>
                    <a:lnTo>
                      <a:pt x="316" y="3394"/>
                    </a:lnTo>
                    <a:lnTo>
                      <a:pt x="314" y="3394"/>
                    </a:lnTo>
                    <a:lnTo>
                      <a:pt x="312" y="3394"/>
                    </a:lnTo>
                    <a:lnTo>
                      <a:pt x="310" y="3392"/>
                    </a:lnTo>
                    <a:lnTo>
                      <a:pt x="308" y="3390"/>
                    </a:lnTo>
                    <a:lnTo>
                      <a:pt x="306" y="3392"/>
                    </a:lnTo>
                    <a:lnTo>
                      <a:pt x="304" y="3390"/>
                    </a:lnTo>
                    <a:lnTo>
                      <a:pt x="294" y="3384"/>
                    </a:lnTo>
                    <a:lnTo>
                      <a:pt x="284" y="3382"/>
                    </a:lnTo>
                    <a:lnTo>
                      <a:pt x="280" y="3378"/>
                    </a:lnTo>
                    <a:lnTo>
                      <a:pt x="274" y="3374"/>
                    </a:lnTo>
                    <a:lnTo>
                      <a:pt x="268" y="3370"/>
                    </a:lnTo>
                    <a:lnTo>
                      <a:pt x="264" y="3368"/>
                    </a:lnTo>
                    <a:lnTo>
                      <a:pt x="262" y="3370"/>
                    </a:lnTo>
                    <a:lnTo>
                      <a:pt x="266" y="3374"/>
                    </a:lnTo>
                    <a:lnTo>
                      <a:pt x="270" y="3376"/>
                    </a:lnTo>
                    <a:lnTo>
                      <a:pt x="270" y="3380"/>
                    </a:lnTo>
                    <a:lnTo>
                      <a:pt x="268" y="3380"/>
                    </a:lnTo>
                    <a:lnTo>
                      <a:pt x="272" y="3382"/>
                    </a:lnTo>
                    <a:lnTo>
                      <a:pt x="276" y="3384"/>
                    </a:lnTo>
                    <a:lnTo>
                      <a:pt x="278" y="3388"/>
                    </a:lnTo>
                    <a:lnTo>
                      <a:pt x="282" y="3390"/>
                    </a:lnTo>
                    <a:lnTo>
                      <a:pt x="288" y="3392"/>
                    </a:lnTo>
                    <a:lnTo>
                      <a:pt x="294" y="3392"/>
                    </a:lnTo>
                    <a:lnTo>
                      <a:pt x="296" y="3394"/>
                    </a:lnTo>
                    <a:lnTo>
                      <a:pt x="300" y="3396"/>
                    </a:lnTo>
                    <a:lnTo>
                      <a:pt x="302" y="3398"/>
                    </a:lnTo>
                    <a:lnTo>
                      <a:pt x="304" y="3398"/>
                    </a:lnTo>
                    <a:lnTo>
                      <a:pt x="308" y="3398"/>
                    </a:lnTo>
                    <a:lnTo>
                      <a:pt x="310" y="3400"/>
                    </a:lnTo>
                    <a:lnTo>
                      <a:pt x="310" y="3402"/>
                    </a:lnTo>
                    <a:lnTo>
                      <a:pt x="310" y="3404"/>
                    </a:lnTo>
                    <a:lnTo>
                      <a:pt x="310" y="3406"/>
                    </a:lnTo>
                    <a:close/>
                    <a:moveTo>
                      <a:pt x="262" y="3306"/>
                    </a:moveTo>
                    <a:lnTo>
                      <a:pt x="262" y="3306"/>
                    </a:lnTo>
                    <a:lnTo>
                      <a:pt x="260" y="3302"/>
                    </a:lnTo>
                    <a:lnTo>
                      <a:pt x="258" y="3302"/>
                    </a:lnTo>
                    <a:lnTo>
                      <a:pt x="258" y="3304"/>
                    </a:lnTo>
                    <a:lnTo>
                      <a:pt x="258" y="3310"/>
                    </a:lnTo>
                    <a:lnTo>
                      <a:pt x="258" y="3314"/>
                    </a:lnTo>
                    <a:lnTo>
                      <a:pt x="254" y="3308"/>
                    </a:lnTo>
                    <a:lnTo>
                      <a:pt x="252" y="3308"/>
                    </a:lnTo>
                    <a:lnTo>
                      <a:pt x="250" y="3310"/>
                    </a:lnTo>
                    <a:lnTo>
                      <a:pt x="248" y="3314"/>
                    </a:lnTo>
                    <a:lnTo>
                      <a:pt x="250" y="3318"/>
                    </a:lnTo>
                    <a:lnTo>
                      <a:pt x="252" y="3320"/>
                    </a:lnTo>
                    <a:lnTo>
                      <a:pt x="252" y="3322"/>
                    </a:lnTo>
                    <a:lnTo>
                      <a:pt x="250" y="3324"/>
                    </a:lnTo>
                    <a:lnTo>
                      <a:pt x="252" y="3328"/>
                    </a:lnTo>
                    <a:lnTo>
                      <a:pt x="252" y="3332"/>
                    </a:lnTo>
                    <a:lnTo>
                      <a:pt x="254" y="3332"/>
                    </a:lnTo>
                    <a:lnTo>
                      <a:pt x="258" y="3324"/>
                    </a:lnTo>
                    <a:lnTo>
                      <a:pt x="260" y="3314"/>
                    </a:lnTo>
                    <a:lnTo>
                      <a:pt x="262" y="3310"/>
                    </a:lnTo>
                    <a:lnTo>
                      <a:pt x="262" y="3306"/>
                    </a:lnTo>
                    <a:close/>
                    <a:moveTo>
                      <a:pt x="284" y="3406"/>
                    </a:moveTo>
                    <a:lnTo>
                      <a:pt x="284" y="3406"/>
                    </a:lnTo>
                    <a:lnTo>
                      <a:pt x="286" y="3406"/>
                    </a:lnTo>
                    <a:lnTo>
                      <a:pt x="288" y="3404"/>
                    </a:lnTo>
                    <a:lnTo>
                      <a:pt x="290" y="3402"/>
                    </a:lnTo>
                    <a:lnTo>
                      <a:pt x="290" y="3400"/>
                    </a:lnTo>
                    <a:lnTo>
                      <a:pt x="286" y="3398"/>
                    </a:lnTo>
                    <a:lnTo>
                      <a:pt x="284" y="3400"/>
                    </a:lnTo>
                    <a:lnTo>
                      <a:pt x="284" y="3404"/>
                    </a:lnTo>
                    <a:lnTo>
                      <a:pt x="284" y="3406"/>
                    </a:lnTo>
                    <a:close/>
                    <a:moveTo>
                      <a:pt x="268" y="3336"/>
                    </a:moveTo>
                    <a:lnTo>
                      <a:pt x="268" y="3336"/>
                    </a:lnTo>
                    <a:lnTo>
                      <a:pt x="260" y="3336"/>
                    </a:lnTo>
                    <a:lnTo>
                      <a:pt x="258" y="3336"/>
                    </a:lnTo>
                    <a:lnTo>
                      <a:pt x="256" y="3338"/>
                    </a:lnTo>
                    <a:lnTo>
                      <a:pt x="258" y="3340"/>
                    </a:lnTo>
                    <a:lnTo>
                      <a:pt x="262" y="3342"/>
                    </a:lnTo>
                    <a:lnTo>
                      <a:pt x="264" y="3342"/>
                    </a:lnTo>
                    <a:lnTo>
                      <a:pt x="268" y="3340"/>
                    </a:lnTo>
                    <a:lnTo>
                      <a:pt x="268" y="3338"/>
                    </a:lnTo>
                    <a:lnTo>
                      <a:pt x="268" y="3336"/>
                    </a:lnTo>
                    <a:close/>
                    <a:moveTo>
                      <a:pt x="412" y="3500"/>
                    </a:moveTo>
                    <a:lnTo>
                      <a:pt x="412" y="3500"/>
                    </a:lnTo>
                    <a:lnTo>
                      <a:pt x="406" y="3498"/>
                    </a:lnTo>
                    <a:lnTo>
                      <a:pt x="402" y="3496"/>
                    </a:lnTo>
                    <a:lnTo>
                      <a:pt x="398" y="3498"/>
                    </a:lnTo>
                    <a:lnTo>
                      <a:pt x="396" y="3500"/>
                    </a:lnTo>
                    <a:lnTo>
                      <a:pt x="396" y="3502"/>
                    </a:lnTo>
                    <a:lnTo>
                      <a:pt x="398" y="3504"/>
                    </a:lnTo>
                    <a:lnTo>
                      <a:pt x="402" y="3502"/>
                    </a:lnTo>
                    <a:lnTo>
                      <a:pt x="406" y="3500"/>
                    </a:lnTo>
                    <a:lnTo>
                      <a:pt x="408" y="3502"/>
                    </a:lnTo>
                    <a:lnTo>
                      <a:pt x="410" y="3502"/>
                    </a:lnTo>
                    <a:lnTo>
                      <a:pt x="414" y="3504"/>
                    </a:lnTo>
                    <a:lnTo>
                      <a:pt x="414" y="3502"/>
                    </a:lnTo>
                    <a:lnTo>
                      <a:pt x="416" y="3500"/>
                    </a:lnTo>
                    <a:lnTo>
                      <a:pt x="414" y="3500"/>
                    </a:lnTo>
                    <a:lnTo>
                      <a:pt x="412" y="3500"/>
                    </a:lnTo>
                    <a:close/>
                    <a:moveTo>
                      <a:pt x="248" y="3284"/>
                    </a:moveTo>
                    <a:lnTo>
                      <a:pt x="248" y="3284"/>
                    </a:lnTo>
                    <a:lnTo>
                      <a:pt x="244" y="3282"/>
                    </a:lnTo>
                    <a:lnTo>
                      <a:pt x="244" y="3284"/>
                    </a:lnTo>
                    <a:lnTo>
                      <a:pt x="244" y="3292"/>
                    </a:lnTo>
                    <a:lnTo>
                      <a:pt x="240" y="3300"/>
                    </a:lnTo>
                    <a:lnTo>
                      <a:pt x="240" y="3302"/>
                    </a:lnTo>
                    <a:lnTo>
                      <a:pt x="244" y="3302"/>
                    </a:lnTo>
                    <a:lnTo>
                      <a:pt x="246" y="3300"/>
                    </a:lnTo>
                    <a:lnTo>
                      <a:pt x="246" y="3298"/>
                    </a:lnTo>
                    <a:lnTo>
                      <a:pt x="248" y="3294"/>
                    </a:lnTo>
                    <a:lnTo>
                      <a:pt x="248" y="3292"/>
                    </a:lnTo>
                    <a:lnTo>
                      <a:pt x="252" y="3288"/>
                    </a:lnTo>
                    <a:lnTo>
                      <a:pt x="248" y="3284"/>
                    </a:lnTo>
                    <a:close/>
                    <a:moveTo>
                      <a:pt x="376" y="3462"/>
                    </a:moveTo>
                    <a:lnTo>
                      <a:pt x="376" y="3462"/>
                    </a:lnTo>
                    <a:lnTo>
                      <a:pt x="376" y="3466"/>
                    </a:lnTo>
                    <a:lnTo>
                      <a:pt x="378" y="3468"/>
                    </a:lnTo>
                    <a:lnTo>
                      <a:pt x="380" y="3468"/>
                    </a:lnTo>
                    <a:lnTo>
                      <a:pt x="380" y="3464"/>
                    </a:lnTo>
                    <a:lnTo>
                      <a:pt x="380" y="3462"/>
                    </a:lnTo>
                    <a:lnTo>
                      <a:pt x="382" y="3462"/>
                    </a:lnTo>
                    <a:lnTo>
                      <a:pt x="384" y="3460"/>
                    </a:lnTo>
                    <a:lnTo>
                      <a:pt x="384" y="3456"/>
                    </a:lnTo>
                    <a:lnTo>
                      <a:pt x="386" y="3454"/>
                    </a:lnTo>
                    <a:lnTo>
                      <a:pt x="386" y="3452"/>
                    </a:lnTo>
                    <a:lnTo>
                      <a:pt x="386" y="3448"/>
                    </a:lnTo>
                    <a:lnTo>
                      <a:pt x="386" y="3444"/>
                    </a:lnTo>
                    <a:lnTo>
                      <a:pt x="386" y="3442"/>
                    </a:lnTo>
                    <a:lnTo>
                      <a:pt x="384" y="3440"/>
                    </a:lnTo>
                    <a:lnTo>
                      <a:pt x="378" y="3438"/>
                    </a:lnTo>
                    <a:lnTo>
                      <a:pt x="376" y="3438"/>
                    </a:lnTo>
                    <a:lnTo>
                      <a:pt x="374" y="3442"/>
                    </a:lnTo>
                    <a:lnTo>
                      <a:pt x="372" y="3444"/>
                    </a:lnTo>
                    <a:lnTo>
                      <a:pt x="370" y="3442"/>
                    </a:lnTo>
                    <a:lnTo>
                      <a:pt x="368" y="3442"/>
                    </a:lnTo>
                    <a:lnTo>
                      <a:pt x="364" y="3442"/>
                    </a:lnTo>
                    <a:lnTo>
                      <a:pt x="362" y="3444"/>
                    </a:lnTo>
                    <a:lnTo>
                      <a:pt x="362" y="3446"/>
                    </a:lnTo>
                    <a:lnTo>
                      <a:pt x="368" y="3452"/>
                    </a:lnTo>
                    <a:lnTo>
                      <a:pt x="374" y="3458"/>
                    </a:lnTo>
                    <a:lnTo>
                      <a:pt x="376" y="3460"/>
                    </a:lnTo>
                    <a:lnTo>
                      <a:pt x="376" y="3462"/>
                    </a:lnTo>
                    <a:close/>
                    <a:moveTo>
                      <a:pt x="360" y="3454"/>
                    </a:moveTo>
                    <a:lnTo>
                      <a:pt x="360" y="3454"/>
                    </a:lnTo>
                    <a:lnTo>
                      <a:pt x="358" y="3458"/>
                    </a:lnTo>
                    <a:lnTo>
                      <a:pt x="354" y="3458"/>
                    </a:lnTo>
                    <a:lnTo>
                      <a:pt x="352" y="3460"/>
                    </a:lnTo>
                    <a:lnTo>
                      <a:pt x="354" y="3462"/>
                    </a:lnTo>
                    <a:lnTo>
                      <a:pt x="356" y="3464"/>
                    </a:lnTo>
                    <a:lnTo>
                      <a:pt x="358" y="3464"/>
                    </a:lnTo>
                    <a:lnTo>
                      <a:pt x="364" y="3458"/>
                    </a:lnTo>
                    <a:lnTo>
                      <a:pt x="364" y="3456"/>
                    </a:lnTo>
                    <a:lnTo>
                      <a:pt x="364" y="3454"/>
                    </a:lnTo>
                    <a:lnTo>
                      <a:pt x="362" y="3452"/>
                    </a:lnTo>
                    <a:lnTo>
                      <a:pt x="360" y="3454"/>
                    </a:lnTo>
                    <a:close/>
                    <a:moveTo>
                      <a:pt x="390" y="3462"/>
                    </a:moveTo>
                    <a:lnTo>
                      <a:pt x="390" y="3462"/>
                    </a:lnTo>
                    <a:lnTo>
                      <a:pt x="394" y="3462"/>
                    </a:lnTo>
                    <a:lnTo>
                      <a:pt x="394" y="3460"/>
                    </a:lnTo>
                    <a:lnTo>
                      <a:pt x="396" y="3458"/>
                    </a:lnTo>
                    <a:lnTo>
                      <a:pt x="398" y="3460"/>
                    </a:lnTo>
                    <a:lnTo>
                      <a:pt x="402" y="3462"/>
                    </a:lnTo>
                    <a:lnTo>
                      <a:pt x="402" y="3464"/>
                    </a:lnTo>
                    <a:lnTo>
                      <a:pt x="402" y="3466"/>
                    </a:lnTo>
                    <a:lnTo>
                      <a:pt x="406" y="3468"/>
                    </a:lnTo>
                    <a:lnTo>
                      <a:pt x="410" y="3468"/>
                    </a:lnTo>
                    <a:lnTo>
                      <a:pt x="412" y="3466"/>
                    </a:lnTo>
                    <a:lnTo>
                      <a:pt x="412" y="3454"/>
                    </a:lnTo>
                    <a:lnTo>
                      <a:pt x="410" y="3450"/>
                    </a:lnTo>
                    <a:lnTo>
                      <a:pt x="408" y="3450"/>
                    </a:lnTo>
                    <a:lnTo>
                      <a:pt x="406" y="3450"/>
                    </a:lnTo>
                    <a:lnTo>
                      <a:pt x="402" y="3448"/>
                    </a:lnTo>
                    <a:lnTo>
                      <a:pt x="400" y="3444"/>
                    </a:lnTo>
                    <a:lnTo>
                      <a:pt x="394" y="3442"/>
                    </a:lnTo>
                    <a:lnTo>
                      <a:pt x="390" y="3444"/>
                    </a:lnTo>
                    <a:lnTo>
                      <a:pt x="388" y="3446"/>
                    </a:lnTo>
                    <a:lnTo>
                      <a:pt x="388" y="3448"/>
                    </a:lnTo>
                    <a:lnTo>
                      <a:pt x="390" y="3454"/>
                    </a:lnTo>
                    <a:lnTo>
                      <a:pt x="388" y="3456"/>
                    </a:lnTo>
                    <a:lnTo>
                      <a:pt x="388" y="3460"/>
                    </a:lnTo>
                    <a:lnTo>
                      <a:pt x="390" y="3462"/>
                    </a:lnTo>
                    <a:close/>
                    <a:moveTo>
                      <a:pt x="356" y="3450"/>
                    </a:moveTo>
                    <a:lnTo>
                      <a:pt x="356" y="3450"/>
                    </a:lnTo>
                    <a:lnTo>
                      <a:pt x="358" y="3450"/>
                    </a:lnTo>
                    <a:lnTo>
                      <a:pt x="360" y="3450"/>
                    </a:lnTo>
                    <a:lnTo>
                      <a:pt x="358" y="3444"/>
                    </a:lnTo>
                    <a:lnTo>
                      <a:pt x="358" y="3442"/>
                    </a:lnTo>
                    <a:lnTo>
                      <a:pt x="358" y="3440"/>
                    </a:lnTo>
                    <a:lnTo>
                      <a:pt x="362" y="3438"/>
                    </a:lnTo>
                    <a:lnTo>
                      <a:pt x="366" y="3436"/>
                    </a:lnTo>
                    <a:lnTo>
                      <a:pt x="366" y="3434"/>
                    </a:lnTo>
                    <a:lnTo>
                      <a:pt x="366" y="3432"/>
                    </a:lnTo>
                    <a:lnTo>
                      <a:pt x="362" y="3430"/>
                    </a:lnTo>
                    <a:lnTo>
                      <a:pt x="360" y="3430"/>
                    </a:lnTo>
                    <a:lnTo>
                      <a:pt x="358" y="3428"/>
                    </a:lnTo>
                    <a:lnTo>
                      <a:pt x="356" y="3426"/>
                    </a:lnTo>
                    <a:lnTo>
                      <a:pt x="354" y="3422"/>
                    </a:lnTo>
                    <a:lnTo>
                      <a:pt x="352" y="3420"/>
                    </a:lnTo>
                    <a:lnTo>
                      <a:pt x="348" y="3418"/>
                    </a:lnTo>
                    <a:lnTo>
                      <a:pt x="346" y="3420"/>
                    </a:lnTo>
                    <a:lnTo>
                      <a:pt x="344" y="3420"/>
                    </a:lnTo>
                    <a:lnTo>
                      <a:pt x="344" y="3418"/>
                    </a:lnTo>
                    <a:lnTo>
                      <a:pt x="342" y="3418"/>
                    </a:lnTo>
                    <a:lnTo>
                      <a:pt x="340" y="3420"/>
                    </a:lnTo>
                    <a:lnTo>
                      <a:pt x="338" y="3422"/>
                    </a:lnTo>
                    <a:lnTo>
                      <a:pt x="338" y="3418"/>
                    </a:lnTo>
                    <a:lnTo>
                      <a:pt x="336" y="3414"/>
                    </a:lnTo>
                    <a:lnTo>
                      <a:pt x="332" y="3410"/>
                    </a:lnTo>
                    <a:lnTo>
                      <a:pt x="328" y="3410"/>
                    </a:lnTo>
                    <a:lnTo>
                      <a:pt x="328" y="3412"/>
                    </a:lnTo>
                    <a:lnTo>
                      <a:pt x="328" y="3414"/>
                    </a:lnTo>
                    <a:lnTo>
                      <a:pt x="322" y="3414"/>
                    </a:lnTo>
                    <a:lnTo>
                      <a:pt x="320" y="3414"/>
                    </a:lnTo>
                    <a:lnTo>
                      <a:pt x="318" y="3414"/>
                    </a:lnTo>
                    <a:lnTo>
                      <a:pt x="320" y="3418"/>
                    </a:lnTo>
                    <a:lnTo>
                      <a:pt x="322" y="3422"/>
                    </a:lnTo>
                    <a:lnTo>
                      <a:pt x="320" y="3422"/>
                    </a:lnTo>
                    <a:lnTo>
                      <a:pt x="314" y="3420"/>
                    </a:lnTo>
                    <a:lnTo>
                      <a:pt x="310" y="3422"/>
                    </a:lnTo>
                    <a:lnTo>
                      <a:pt x="308" y="3424"/>
                    </a:lnTo>
                    <a:lnTo>
                      <a:pt x="308" y="3426"/>
                    </a:lnTo>
                    <a:lnTo>
                      <a:pt x="310" y="3428"/>
                    </a:lnTo>
                    <a:lnTo>
                      <a:pt x="312" y="3430"/>
                    </a:lnTo>
                    <a:lnTo>
                      <a:pt x="312" y="3432"/>
                    </a:lnTo>
                    <a:lnTo>
                      <a:pt x="316" y="3432"/>
                    </a:lnTo>
                    <a:lnTo>
                      <a:pt x="320" y="3430"/>
                    </a:lnTo>
                    <a:lnTo>
                      <a:pt x="322" y="3432"/>
                    </a:lnTo>
                    <a:lnTo>
                      <a:pt x="322" y="3434"/>
                    </a:lnTo>
                    <a:lnTo>
                      <a:pt x="322" y="3442"/>
                    </a:lnTo>
                    <a:lnTo>
                      <a:pt x="324" y="3444"/>
                    </a:lnTo>
                    <a:lnTo>
                      <a:pt x="328" y="3448"/>
                    </a:lnTo>
                    <a:lnTo>
                      <a:pt x="330" y="3448"/>
                    </a:lnTo>
                    <a:lnTo>
                      <a:pt x="332" y="3448"/>
                    </a:lnTo>
                    <a:lnTo>
                      <a:pt x="332" y="3442"/>
                    </a:lnTo>
                    <a:lnTo>
                      <a:pt x="332" y="3438"/>
                    </a:lnTo>
                    <a:lnTo>
                      <a:pt x="334" y="3438"/>
                    </a:lnTo>
                    <a:lnTo>
                      <a:pt x="336" y="3440"/>
                    </a:lnTo>
                    <a:lnTo>
                      <a:pt x="340" y="3438"/>
                    </a:lnTo>
                    <a:lnTo>
                      <a:pt x="342" y="3438"/>
                    </a:lnTo>
                    <a:lnTo>
                      <a:pt x="342" y="3442"/>
                    </a:lnTo>
                    <a:lnTo>
                      <a:pt x="340" y="3448"/>
                    </a:lnTo>
                    <a:lnTo>
                      <a:pt x="336" y="3450"/>
                    </a:lnTo>
                    <a:lnTo>
                      <a:pt x="334" y="3452"/>
                    </a:lnTo>
                    <a:lnTo>
                      <a:pt x="338" y="3454"/>
                    </a:lnTo>
                    <a:lnTo>
                      <a:pt x="342" y="3454"/>
                    </a:lnTo>
                    <a:lnTo>
                      <a:pt x="346" y="3454"/>
                    </a:lnTo>
                    <a:lnTo>
                      <a:pt x="348" y="3452"/>
                    </a:lnTo>
                    <a:lnTo>
                      <a:pt x="350" y="3452"/>
                    </a:lnTo>
                    <a:lnTo>
                      <a:pt x="352" y="3452"/>
                    </a:lnTo>
                    <a:lnTo>
                      <a:pt x="352" y="3450"/>
                    </a:lnTo>
                    <a:lnTo>
                      <a:pt x="354" y="3448"/>
                    </a:lnTo>
                    <a:lnTo>
                      <a:pt x="356" y="3450"/>
                    </a:lnTo>
                    <a:close/>
                    <a:moveTo>
                      <a:pt x="490" y="3366"/>
                    </a:moveTo>
                    <a:lnTo>
                      <a:pt x="490" y="3366"/>
                    </a:lnTo>
                    <a:lnTo>
                      <a:pt x="488" y="3366"/>
                    </a:lnTo>
                    <a:lnTo>
                      <a:pt x="486" y="3364"/>
                    </a:lnTo>
                    <a:lnTo>
                      <a:pt x="482" y="3360"/>
                    </a:lnTo>
                    <a:lnTo>
                      <a:pt x="480" y="3354"/>
                    </a:lnTo>
                    <a:lnTo>
                      <a:pt x="478" y="3352"/>
                    </a:lnTo>
                    <a:lnTo>
                      <a:pt x="476" y="3352"/>
                    </a:lnTo>
                    <a:lnTo>
                      <a:pt x="472" y="3356"/>
                    </a:lnTo>
                    <a:lnTo>
                      <a:pt x="468" y="3364"/>
                    </a:lnTo>
                    <a:lnTo>
                      <a:pt x="464" y="3370"/>
                    </a:lnTo>
                    <a:lnTo>
                      <a:pt x="460" y="3374"/>
                    </a:lnTo>
                    <a:lnTo>
                      <a:pt x="454" y="3374"/>
                    </a:lnTo>
                    <a:lnTo>
                      <a:pt x="450" y="3372"/>
                    </a:lnTo>
                    <a:lnTo>
                      <a:pt x="446" y="3368"/>
                    </a:lnTo>
                    <a:lnTo>
                      <a:pt x="440" y="3370"/>
                    </a:lnTo>
                    <a:lnTo>
                      <a:pt x="438" y="3370"/>
                    </a:lnTo>
                    <a:lnTo>
                      <a:pt x="440" y="3372"/>
                    </a:lnTo>
                    <a:lnTo>
                      <a:pt x="442" y="3374"/>
                    </a:lnTo>
                    <a:lnTo>
                      <a:pt x="444" y="3376"/>
                    </a:lnTo>
                    <a:lnTo>
                      <a:pt x="444" y="3378"/>
                    </a:lnTo>
                    <a:lnTo>
                      <a:pt x="448" y="3380"/>
                    </a:lnTo>
                    <a:lnTo>
                      <a:pt x="450" y="3382"/>
                    </a:lnTo>
                    <a:lnTo>
                      <a:pt x="448" y="3384"/>
                    </a:lnTo>
                    <a:lnTo>
                      <a:pt x="446" y="3388"/>
                    </a:lnTo>
                    <a:lnTo>
                      <a:pt x="444" y="3388"/>
                    </a:lnTo>
                    <a:lnTo>
                      <a:pt x="440" y="3384"/>
                    </a:lnTo>
                    <a:lnTo>
                      <a:pt x="438" y="3382"/>
                    </a:lnTo>
                    <a:lnTo>
                      <a:pt x="438" y="3384"/>
                    </a:lnTo>
                    <a:lnTo>
                      <a:pt x="436" y="3388"/>
                    </a:lnTo>
                    <a:lnTo>
                      <a:pt x="436" y="3398"/>
                    </a:lnTo>
                    <a:lnTo>
                      <a:pt x="440" y="3410"/>
                    </a:lnTo>
                    <a:lnTo>
                      <a:pt x="442" y="3412"/>
                    </a:lnTo>
                    <a:lnTo>
                      <a:pt x="448" y="3414"/>
                    </a:lnTo>
                    <a:lnTo>
                      <a:pt x="460" y="3410"/>
                    </a:lnTo>
                    <a:lnTo>
                      <a:pt x="474" y="3406"/>
                    </a:lnTo>
                    <a:lnTo>
                      <a:pt x="478" y="3406"/>
                    </a:lnTo>
                    <a:lnTo>
                      <a:pt x="480" y="3408"/>
                    </a:lnTo>
                    <a:lnTo>
                      <a:pt x="482" y="3414"/>
                    </a:lnTo>
                    <a:lnTo>
                      <a:pt x="478" y="3418"/>
                    </a:lnTo>
                    <a:lnTo>
                      <a:pt x="472" y="3422"/>
                    </a:lnTo>
                    <a:lnTo>
                      <a:pt x="466" y="3424"/>
                    </a:lnTo>
                    <a:lnTo>
                      <a:pt x="452" y="3430"/>
                    </a:lnTo>
                    <a:lnTo>
                      <a:pt x="448" y="3434"/>
                    </a:lnTo>
                    <a:lnTo>
                      <a:pt x="448" y="3438"/>
                    </a:lnTo>
                    <a:lnTo>
                      <a:pt x="452" y="3446"/>
                    </a:lnTo>
                    <a:lnTo>
                      <a:pt x="458" y="3452"/>
                    </a:lnTo>
                    <a:lnTo>
                      <a:pt x="464" y="3458"/>
                    </a:lnTo>
                    <a:lnTo>
                      <a:pt x="474" y="3462"/>
                    </a:lnTo>
                    <a:lnTo>
                      <a:pt x="488" y="3470"/>
                    </a:lnTo>
                    <a:lnTo>
                      <a:pt x="494" y="3472"/>
                    </a:lnTo>
                    <a:lnTo>
                      <a:pt x="496" y="3474"/>
                    </a:lnTo>
                    <a:lnTo>
                      <a:pt x="482" y="3472"/>
                    </a:lnTo>
                    <a:lnTo>
                      <a:pt x="476" y="3468"/>
                    </a:lnTo>
                    <a:lnTo>
                      <a:pt x="474" y="3468"/>
                    </a:lnTo>
                    <a:lnTo>
                      <a:pt x="472" y="3468"/>
                    </a:lnTo>
                    <a:lnTo>
                      <a:pt x="470" y="3470"/>
                    </a:lnTo>
                    <a:lnTo>
                      <a:pt x="468" y="3470"/>
                    </a:lnTo>
                    <a:lnTo>
                      <a:pt x="462" y="3466"/>
                    </a:lnTo>
                    <a:lnTo>
                      <a:pt x="456" y="3464"/>
                    </a:lnTo>
                    <a:lnTo>
                      <a:pt x="452" y="3464"/>
                    </a:lnTo>
                    <a:lnTo>
                      <a:pt x="450" y="3464"/>
                    </a:lnTo>
                    <a:lnTo>
                      <a:pt x="448" y="3466"/>
                    </a:lnTo>
                    <a:lnTo>
                      <a:pt x="448" y="3468"/>
                    </a:lnTo>
                    <a:lnTo>
                      <a:pt x="448" y="3472"/>
                    </a:lnTo>
                    <a:lnTo>
                      <a:pt x="450" y="3472"/>
                    </a:lnTo>
                    <a:lnTo>
                      <a:pt x="448" y="3472"/>
                    </a:lnTo>
                    <a:lnTo>
                      <a:pt x="442" y="3468"/>
                    </a:lnTo>
                    <a:lnTo>
                      <a:pt x="422" y="3454"/>
                    </a:lnTo>
                    <a:lnTo>
                      <a:pt x="416" y="3452"/>
                    </a:lnTo>
                    <a:lnTo>
                      <a:pt x="416" y="3454"/>
                    </a:lnTo>
                    <a:lnTo>
                      <a:pt x="418" y="3456"/>
                    </a:lnTo>
                    <a:lnTo>
                      <a:pt x="422" y="3462"/>
                    </a:lnTo>
                    <a:lnTo>
                      <a:pt x="428" y="3464"/>
                    </a:lnTo>
                    <a:lnTo>
                      <a:pt x="430" y="3466"/>
                    </a:lnTo>
                    <a:lnTo>
                      <a:pt x="426" y="3466"/>
                    </a:lnTo>
                    <a:lnTo>
                      <a:pt x="420" y="3466"/>
                    </a:lnTo>
                    <a:lnTo>
                      <a:pt x="418" y="3468"/>
                    </a:lnTo>
                    <a:lnTo>
                      <a:pt x="416" y="3472"/>
                    </a:lnTo>
                    <a:lnTo>
                      <a:pt x="414" y="3476"/>
                    </a:lnTo>
                    <a:lnTo>
                      <a:pt x="408" y="3474"/>
                    </a:lnTo>
                    <a:lnTo>
                      <a:pt x="398" y="3470"/>
                    </a:lnTo>
                    <a:lnTo>
                      <a:pt x="398" y="3472"/>
                    </a:lnTo>
                    <a:lnTo>
                      <a:pt x="396" y="3474"/>
                    </a:lnTo>
                    <a:lnTo>
                      <a:pt x="392" y="3472"/>
                    </a:lnTo>
                    <a:lnTo>
                      <a:pt x="380" y="3470"/>
                    </a:lnTo>
                    <a:lnTo>
                      <a:pt x="380" y="3472"/>
                    </a:lnTo>
                    <a:lnTo>
                      <a:pt x="382" y="3476"/>
                    </a:lnTo>
                    <a:lnTo>
                      <a:pt x="386" y="3478"/>
                    </a:lnTo>
                    <a:lnTo>
                      <a:pt x="386" y="3480"/>
                    </a:lnTo>
                    <a:lnTo>
                      <a:pt x="382" y="3480"/>
                    </a:lnTo>
                    <a:lnTo>
                      <a:pt x="376" y="3476"/>
                    </a:lnTo>
                    <a:lnTo>
                      <a:pt x="374" y="3474"/>
                    </a:lnTo>
                    <a:lnTo>
                      <a:pt x="372" y="3474"/>
                    </a:lnTo>
                    <a:lnTo>
                      <a:pt x="374" y="3476"/>
                    </a:lnTo>
                    <a:lnTo>
                      <a:pt x="374" y="3482"/>
                    </a:lnTo>
                    <a:lnTo>
                      <a:pt x="374" y="3484"/>
                    </a:lnTo>
                    <a:lnTo>
                      <a:pt x="374" y="3486"/>
                    </a:lnTo>
                    <a:lnTo>
                      <a:pt x="376" y="3486"/>
                    </a:lnTo>
                    <a:lnTo>
                      <a:pt x="380" y="3488"/>
                    </a:lnTo>
                    <a:lnTo>
                      <a:pt x="384" y="3486"/>
                    </a:lnTo>
                    <a:lnTo>
                      <a:pt x="390" y="3486"/>
                    </a:lnTo>
                    <a:lnTo>
                      <a:pt x="394" y="3488"/>
                    </a:lnTo>
                    <a:lnTo>
                      <a:pt x="396" y="3488"/>
                    </a:lnTo>
                    <a:lnTo>
                      <a:pt x="398" y="3484"/>
                    </a:lnTo>
                    <a:lnTo>
                      <a:pt x="400" y="3480"/>
                    </a:lnTo>
                    <a:lnTo>
                      <a:pt x="402" y="3480"/>
                    </a:lnTo>
                    <a:lnTo>
                      <a:pt x="404" y="3480"/>
                    </a:lnTo>
                    <a:lnTo>
                      <a:pt x="402" y="3484"/>
                    </a:lnTo>
                    <a:lnTo>
                      <a:pt x="402" y="3486"/>
                    </a:lnTo>
                    <a:lnTo>
                      <a:pt x="404" y="3488"/>
                    </a:lnTo>
                    <a:lnTo>
                      <a:pt x="408" y="3488"/>
                    </a:lnTo>
                    <a:lnTo>
                      <a:pt x="412" y="3486"/>
                    </a:lnTo>
                    <a:lnTo>
                      <a:pt x="416" y="3486"/>
                    </a:lnTo>
                    <a:lnTo>
                      <a:pt x="414" y="3488"/>
                    </a:lnTo>
                    <a:lnTo>
                      <a:pt x="412" y="3492"/>
                    </a:lnTo>
                    <a:lnTo>
                      <a:pt x="414" y="3494"/>
                    </a:lnTo>
                    <a:lnTo>
                      <a:pt x="416" y="3492"/>
                    </a:lnTo>
                    <a:lnTo>
                      <a:pt x="418" y="3494"/>
                    </a:lnTo>
                    <a:lnTo>
                      <a:pt x="422" y="3498"/>
                    </a:lnTo>
                    <a:lnTo>
                      <a:pt x="424" y="3498"/>
                    </a:lnTo>
                    <a:lnTo>
                      <a:pt x="428" y="3496"/>
                    </a:lnTo>
                    <a:lnTo>
                      <a:pt x="432" y="3496"/>
                    </a:lnTo>
                    <a:lnTo>
                      <a:pt x="438" y="3498"/>
                    </a:lnTo>
                    <a:lnTo>
                      <a:pt x="442" y="3498"/>
                    </a:lnTo>
                    <a:lnTo>
                      <a:pt x="446" y="3496"/>
                    </a:lnTo>
                    <a:lnTo>
                      <a:pt x="450" y="3496"/>
                    </a:lnTo>
                    <a:lnTo>
                      <a:pt x="452" y="3498"/>
                    </a:lnTo>
                    <a:lnTo>
                      <a:pt x="452" y="3500"/>
                    </a:lnTo>
                    <a:lnTo>
                      <a:pt x="456" y="3498"/>
                    </a:lnTo>
                    <a:lnTo>
                      <a:pt x="458" y="3496"/>
                    </a:lnTo>
                    <a:lnTo>
                      <a:pt x="462" y="3496"/>
                    </a:lnTo>
                    <a:lnTo>
                      <a:pt x="464" y="3496"/>
                    </a:lnTo>
                    <a:lnTo>
                      <a:pt x="466" y="3492"/>
                    </a:lnTo>
                    <a:lnTo>
                      <a:pt x="468" y="3494"/>
                    </a:lnTo>
                    <a:lnTo>
                      <a:pt x="470" y="3498"/>
                    </a:lnTo>
                    <a:lnTo>
                      <a:pt x="478" y="3500"/>
                    </a:lnTo>
                    <a:lnTo>
                      <a:pt x="496" y="3504"/>
                    </a:lnTo>
                    <a:lnTo>
                      <a:pt x="502" y="3504"/>
                    </a:lnTo>
                    <a:lnTo>
                      <a:pt x="504" y="3504"/>
                    </a:lnTo>
                    <a:lnTo>
                      <a:pt x="504" y="3502"/>
                    </a:lnTo>
                    <a:lnTo>
                      <a:pt x="504" y="3500"/>
                    </a:lnTo>
                    <a:lnTo>
                      <a:pt x="506" y="3500"/>
                    </a:lnTo>
                    <a:lnTo>
                      <a:pt x="510" y="3502"/>
                    </a:lnTo>
                    <a:lnTo>
                      <a:pt x="510" y="3364"/>
                    </a:lnTo>
                    <a:lnTo>
                      <a:pt x="508" y="3362"/>
                    </a:lnTo>
                    <a:lnTo>
                      <a:pt x="504" y="3360"/>
                    </a:lnTo>
                    <a:lnTo>
                      <a:pt x="500" y="3360"/>
                    </a:lnTo>
                    <a:lnTo>
                      <a:pt x="496" y="3364"/>
                    </a:lnTo>
                    <a:lnTo>
                      <a:pt x="490" y="3366"/>
                    </a:lnTo>
                    <a:close/>
                    <a:moveTo>
                      <a:pt x="298" y="2826"/>
                    </a:moveTo>
                    <a:lnTo>
                      <a:pt x="298" y="2826"/>
                    </a:lnTo>
                    <a:lnTo>
                      <a:pt x="304" y="2826"/>
                    </a:lnTo>
                    <a:lnTo>
                      <a:pt x="306" y="2824"/>
                    </a:lnTo>
                    <a:lnTo>
                      <a:pt x="306" y="2822"/>
                    </a:lnTo>
                    <a:lnTo>
                      <a:pt x="304" y="2820"/>
                    </a:lnTo>
                    <a:lnTo>
                      <a:pt x="302" y="2814"/>
                    </a:lnTo>
                    <a:lnTo>
                      <a:pt x="304" y="2812"/>
                    </a:lnTo>
                    <a:lnTo>
                      <a:pt x="308" y="2812"/>
                    </a:lnTo>
                    <a:lnTo>
                      <a:pt x="310" y="2812"/>
                    </a:lnTo>
                    <a:lnTo>
                      <a:pt x="312" y="2810"/>
                    </a:lnTo>
                    <a:lnTo>
                      <a:pt x="310" y="2806"/>
                    </a:lnTo>
                    <a:lnTo>
                      <a:pt x="308" y="2800"/>
                    </a:lnTo>
                    <a:lnTo>
                      <a:pt x="308" y="2798"/>
                    </a:lnTo>
                    <a:lnTo>
                      <a:pt x="310" y="2798"/>
                    </a:lnTo>
                    <a:lnTo>
                      <a:pt x="314" y="2798"/>
                    </a:lnTo>
                    <a:lnTo>
                      <a:pt x="314" y="2794"/>
                    </a:lnTo>
                    <a:lnTo>
                      <a:pt x="304" y="2784"/>
                    </a:lnTo>
                    <a:lnTo>
                      <a:pt x="302" y="2780"/>
                    </a:lnTo>
                    <a:lnTo>
                      <a:pt x="302" y="2778"/>
                    </a:lnTo>
                    <a:lnTo>
                      <a:pt x="306" y="2776"/>
                    </a:lnTo>
                    <a:lnTo>
                      <a:pt x="306" y="2774"/>
                    </a:lnTo>
                    <a:lnTo>
                      <a:pt x="306" y="2770"/>
                    </a:lnTo>
                    <a:lnTo>
                      <a:pt x="306" y="2768"/>
                    </a:lnTo>
                    <a:lnTo>
                      <a:pt x="316" y="2764"/>
                    </a:lnTo>
                    <a:lnTo>
                      <a:pt x="318" y="2764"/>
                    </a:lnTo>
                    <a:lnTo>
                      <a:pt x="320" y="2762"/>
                    </a:lnTo>
                    <a:lnTo>
                      <a:pt x="318" y="2758"/>
                    </a:lnTo>
                    <a:lnTo>
                      <a:pt x="312" y="2748"/>
                    </a:lnTo>
                    <a:lnTo>
                      <a:pt x="310" y="2740"/>
                    </a:lnTo>
                    <a:lnTo>
                      <a:pt x="308" y="2738"/>
                    </a:lnTo>
                    <a:lnTo>
                      <a:pt x="302" y="2738"/>
                    </a:lnTo>
                    <a:lnTo>
                      <a:pt x="298" y="2740"/>
                    </a:lnTo>
                    <a:lnTo>
                      <a:pt x="298" y="2738"/>
                    </a:lnTo>
                    <a:lnTo>
                      <a:pt x="298" y="2736"/>
                    </a:lnTo>
                    <a:lnTo>
                      <a:pt x="296" y="2736"/>
                    </a:lnTo>
                    <a:lnTo>
                      <a:pt x="292" y="2736"/>
                    </a:lnTo>
                    <a:lnTo>
                      <a:pt x="290" y="2736"/>
                    </a:lnTo>
                    <a:lnTo>
                      <a:pt x="290" y="2738"/>
                    </a:lnTo>
                    <a:lnTo>
                      <a:pt x="290" y="2744"/>
                    </a:lnTo>
                    <a:lnTo>
                      <a:pt x="290" y="2752"/>
                    </a:lnTo>
                    <a:lnTo>
                      <a:pt x="288" y="2756"/>
                    </a:lnTo>
                    <a:lnTo>
                      <a:pt x="286" y="2762"/>
                    </a:lnTo>
                    <a:lnTo>
                      <a:pt x="284" y="2770"/>
                    </a:lnTo>
                    <a:lnTo>
                      <a:pt x="284" y="2778"/>
                    </a:lnTo>
                    <a:lnTo>
                      <a:pt x="286" y="2782"/>
                    </a:lnTo>
                    <a:lnTo>
                      <a:pt x="286" y="2790"/>
                    </a:lnTo>
                    <a:lnTo>
                      <a:pt x="282" y="2802"/>
                    </a:lnTo>
                    <a:lnTo>
                      <a:pt x="278" y="2814"/>
                    </a:lnTo>
                    <a:lnTo>
                      <a:pt x="278" y="2818"/>
                    </a:lnTo>
                    <a:lnTo>
                      <a:pt x="280" y="2822"/>
                    </a:lnTo>
                    <a:lnTo>
                      <a:pt x="286" y="2824"/>
                    </a:lnTo>
                    <a:lnTo>
                      <a:pt x="298" y="2826"/>
                    </a:lnTo>
                    <a:close/>
                    <a:moveTo>
                      <a:pt x="316" y="2894"/>
                    </a:moveTo>
                    <a:lnTo>
                      <a:pt x="316" y="2894"/>
                    </a:lnTo>
                    <a:lnTo>
                      <a:pt x="316" y="2898"/>
                    </a:lnTo>
                    <a:lnTo>
                      <a:pt x="318" y="2902"/>
                    </a:lnTo>
                    <a:lnTo>
                      <a:pt x="318" y="2904"/>
                    </a:lnTo>
                    <a:lnTo>
                      <a:pt x="318" y="2906"/>
                    </a:lnTo>
                    <a:lnTo>
                      <a:pt x="320" y="2908"/>
                    </a:lnTo>
                    <a:lnTo>
                      <a:pt x="324" y="2910"/>
                    </a:lnTo>
                    <a:lnTo>
                      <a:pt x="330" y="2910"/>
                    </a:lnTo>
                    <a:lnTo>
                      <a:pt x="336" y="2902"/>
                    </a:lnTo>
                    <a:lnTo>
                      <a:pt x="338" y="2900"/>
                    </a:lnTo>
                    <a:lnTo>
                      <a:pt x="338" y="2898"/>
                    </a:lnTo>
                    <a:lnTo>
                      <a:pt x="338" y="2896"/>
                    </a:lnTo>
                    <a:lnTo>
                      <a:pt x="342" y="2894"/>
                    </a:lnTo>
                    <a:lnTo>
                      <a:pt x="344" y="2890"/>
                    </a:lnTo>
                    <a:lnTo>
                      <a:pt x="342" y="2886"/>
                    </a:lnTo>
                    <a:lnTo>
                      <a:pt x="338" y="2882"/>
                    </a:lnTo>
                    <a:lnTo>
                      <a:pt x="332" y="2880"/>
                    </a:lnTo>
                    <a:lnTo>
                      <a:pt x="330" y="2880"/>
                    </a:lnTo>
                    <a:lnTo>
                      <a:pt x="330" y="2882"/>
                    </a:lnTo>
                    <a:lnTo>
                      <a:pt x="328" y="2882"/>
                    </a:lnTo>
                    <a:lnTo>
                      <a:pt x="326" y="2882"/>
                    </a:lnTo>
                    <a:lnTo>
                      <a:pt x="324" y="2882"/>
                    </a:lnTo>
                    <a:lnTo>
                      <a:pt x="324" y="2884"/>
                    </a:lnTo>
                    <a:lnTo>
                      <a:pt x="322" y="2888"/>
                    </a:lnTo>
                    <a:lnTo>
                      <a:pt x="322" y="2892"/>
                    </a:lnTo>
                    <a:lnTo>
                      <a:pt x="320" y="2894"/>
                    </a:lnTo>
                    <a:lnTo>
                      <a:pt x="318" y="2894"/>
                    </a:lnTo>
                    <a:lnTo>
                      <a:pt x="316" y="2894"/>
                    </a:lnTo>
                    <a:close/>
                    <a:moveTo>
                      <a:pt x="258" y="2836"/>
                    </a:moveTo>
                    <a:lnTo>
                      <a:pt x="258" y="2836"/>
                    </a:lnTo>
                    <a:lnTo>
                      <a:pt x="262" y="2838"/>
                    </a:lnTo>
                    <a:lnTo>
                      <a:pt x="264" y="2838"/>
                    </a:lnTo>
                    <a:lnTo>
                      <a:pt x="266" y="2836"/>
                    </a:lnTo>
                    <a:lnTo>
                      <a:pt x="266" y="2834"/>
                    </a:lnTo>
                    <a:lnTo>
                      <a:pt x="262" y="2832"/>
                    </a:lnTo>
                    <a:lnTo>
                      <a:pt x="260" y="2832"/>
                    </a:lnTo>
                    <a:lnTo>
                      <a:pt x="258" y="2834"/>
                    </a:lnTo>
                    <a:lnTo>
                      <a:pt x="258" y="2836"/>
                    </a:lnTo>
                    <a:close/>
                    <a:moveTo>
                      <a:pt x="324" y="2852"/>
                    </a:moveTo>
                    <a:lnTo>
                      <a:pt x="324" y="2852"/>
                    </a:lnTo>
                    <a:lnTo>
                      <a:pt x="320" y="2856"/>
                    </a:lnTo>
                    <a:lnTo>
                      <a:pt x="322" y="2858"/>
                    </a:lnTo>
                    <a:lnTo>
                      <a:pt x="324" y="2860"/>
                    </a:lnTo>
                    <a:lnTo>
                      <a:pt x="326" y="2858"/>
                    </a:lnTo>
                    <a:lnTo>
                      <a:pt x="326" y="2854"/>
                    </a:lnTo>
                    <a:lnTo>
                      <a:pt x="326" y="2852"/>
                    </a:lnTo>
                    <a:lnTo>
                      <a:pt x="324" y="2850"/>
                    </a:lnTo>
                    <a:lnTo>
                      <a:pt x="324" y="2852"/>
                    </a:lnTo>
                    <a:close/>
                    <a:moveTo>
                      <a:pt x="266" y="2958"/>
                    </a:moveTo>
                    <a:lnTo>
                      <a:pt x="266" y="2958"/>
                    </a:lnTo>
                    <a:lnTo>
                      <a:pt x="270" y="2958"/>
                    </a:lnTo>
                    <a:lnTo>
                      <a:pt x="270" y="2954"/>
                    </a:lnTo>
                    <a:lnTo>
                      <a:pt x="270" y="2950"/>
                    </a:lnTo>
                    <a:lnTo>
                      <a:pt x="268" y="2950"/>
                    </a:lnTo>
                    <a:lnTo>
                      <a:pt x="266" y="2952"/>
                    </a:lnTo>
                    <a:lnTo>
                      <a:pt x="264" y="2954"/>
                    </a:lnTo>
                    <a:lnTo>
                      <a:pt x="264" y="2956"/>
                    </a:lnTo>
                    <a:lnTo>
                      <a:pt x="266" y="2958"/>
                    </a:lnTo>
                    <a:close/>
                    <a:moveTo>
                      <a:pt x="244" y="3242"/>
                    </a:moveTo>
                    <a:lnTo>
                      <a:pt x="244" y="3242"/>
                    </a:lnTo>
                    <a:lnTo>
                      <a:pt x="248" y="3238"/>
                    </a:lnTo>
                    <a:lnTo>
                      <a:pt x="248" y="3236"/>
                    </a:lnTo>
                    <a:lnTo>
                      <a:pt x="246" y="3236"/>
                    </a:lnTo>
                    <a:lnTo>
                      <a:pt x="240" y="3234"/>
                    </a:lnTo>
                    <a:lnTo>
                      <a:pt x="234" y="3234"/>
                    </a:lnTo>
                    <a:lnTo>
                      <a:pt x="234" y="3236"/>
                    </a:lnTo>
                    <a:lnTo>
                      <a:pt x="236" y="3240"/>
                    </a:lnTo>
                    <a:lnTo>
                      <a:pt x="236" y="3242"/>
                    </a:lnTo>
                    <a:lnTo>
                      <a:pt x="232" y="3248"/>
                    </a:lnTo>
                    <a:lnTo>
                      <a:pt x="234" y="3250"/>
                    </a:lnTo>
                    <a:lnTo>
                      <a:pt x="238" y="3252"/>
                    </a:lnTo>
                    <a:lnTo>
                      <a:pt x="242" y="3254"/>
                    </a:lnTo>
                    <a:lnTo>
                      <a:pt x="242" y="3250"/>
                    </a:lnTo>
                    <a:lnTo>
                      <a:pt x="242" y="3246"/>
                    </a:lnTo>
                    <a:lnTo>
                      <a:pt x="244" y="3242"/>
                    </a:lnTo>
                    <a:close/>
                    <a:moveTo>
                      <a:pt x="302" y="2848"/>
                    </a:moveTo>
                    <a:lnTo>
                      <a:pt x="302" y="2848"/>
                    </a:lnTo>
                    <a:lnTo>
                      <a:pt x="300" y="2846"/>
                    </a:lnTo>
                    <a:lnTo>
                      <a:pt x="298" y="2846"/>
                    </a:lnTo>
                    <a:lnTo>
                      <a:pt x="296" y="2846"/>
                    </a:lnTo>
                    <a:lnTo>
                      <a:pt x="292" y="2846"/>
                    </a:lnTo>
                    <a:lnTo>
                      <a:pt x="288" y="2846"/>
                    </a:lnTo>
                    <a:lnTo>
                      <a:pt x="286" y="2848"/>
                    </a:lnTo>
                    <a:lnTo>
                      <a:pt x="288" y="2850"/>
                    </a:lnTo>
                    <a:lnTo>
                      <a:pt x="292" y="2854"/>
                    </a:lnTo>
                    <a:lnTo>
                      <a:pt x="294" y="2854"/>
                    </a:lnTo>
                    <a:lnTo>
                      <a:pt x="296" y="2854"/>
                    </a:lnTo>
                    <a:lnTo>
                      <a:pt x="300" y="2852"/>
                    </a:lnTo>
                    <a:lnTo>
                      <a:pt x="302" y="2850"/>
                    </a:lnTo>
                    <a:lnTo>
                      <a:pt x="302" y="2848"/>
                    </a:lnTo>
                    <a:close/>
                    <a:moveTo>
                      <a:pt x="302" y="2912"/>
                    </a:moveTo>
                    <a:lnTo>
                      <a:pt x="302" y="2912"/>
                    </a:lnTo>
                    <a:lnTo>
                      <a:pt x="304" y="2910"/>
                    </a:lnTo>
                    <a:lnTo>
                      <a:pt x="302" y="2906"/>
                    </a:lnTo>
                    <a:lnTo>
                      <a:pt x="300" y="2904"/>
                    </a:lnTo>
                    <a:lnTo>
                      <a:pt x="298" y="2904"/>
                    </a:lnTo>
                    <a:lnTo>
                      <a:pt x="296" y="2906"/>
                    </a:lnTo>
                    <a:lnTo>
                      <a:pt x="298" y="2910"/>
                    </a:lnTo>
                    <a:lnTo>
                      <a:pt x="300" y="2912"/>
                    </a:lnTo>
                    <a:lnTo>
                      <a:pt x="302" y="2912"/>
                    </a:lnTo>
                    <a:close/>
                    <a:moveTo>
                      <a:pt x="306" y="2942"/>
                    </a:moveTo>
                    <a:lnTo>
                      <a:pt x="306" y="2942"/>
                    </a:lnTo>
                    <a:lnTo>
                      <a:pt x="304" y="2942"/>
                    </a:lnTo>
                    <a:lnTo>
                      <a:pt x="302" y="2948"/>
                    </a:lnTo>
                    <a:lnTo>
                      <a:pt x="302" y="2952"/>
                    </a:lnTo>
                    <a:lnTo>
                      <a:pt x="304" y="2958"/>
                    </a:lnTo>
                    <a:lnTo>
                      <a:pt x="306" y="2958"/>
                    </a:lnTo>
                    <a:lnTo>
                      <a:pt x="308" y="2958"/>
                    </a:lnTo>
                    <a:lnTo>
                      <a:pt x="308" y="2952"/>
                    </a:lnTo>
                    <a:lnTo>
                      <a:pt x="310" y="2944"/>
                    </a:lnTo>
                    <a:lnTo>
                      <a:pt x="308" y="2942"/>
                    </a:lnTo>
                    <a:lnTo>
                      <a:pt x="306" y="2942"/>
                    </a:lnTo>
                    <a:close/>
                    <a:moveTo>
                      <a:pt x="278" y="2958"/>
                    </a:moveTo>
                    <a:lnTo>
                      <a:pt x="278" y="2958"/>
                    </a:lnTo>
                    <a:lnTo>
                      <a:pt x="280" y="2956"/>
                    </a:lnTo>
                    <a:lnTo>
                      <a:pt x="284" y="2952"/>
                    </a:lnTo>
                    <a:lnTo>
                      <a:pt x="286" y="2950"/>
                    </a:lnTo>
                    <a:lnTo>
                      <a:pt x="284" y="2946"/>
                    </a:lnTo>
                    <a:lnTo>
                      <a:pt x="280" y="2942"/>
                    </a:lnTo>
                    <a:lnTo>
                      <a:pt x="276" y="2942"/>
                    </a:lnTo>
                    <a:lnTo>
                      <a:pt x="274" y="2944"/>
                    </a:lnTo>
                    <a:lnTo>
                      <a:pt x="272" y="2946"/>
                    </a:lnTo>
                    <a:lnTo>
                      <a:pt x="274" y="2950"/>
                    </a:lnTo>
                    <a:lnTo>
                      <a:pt x="274" y="2952"/>
                    </a:lnTo>
                    <a:lnTo>
                      <a:pt x="274" y="2956"/>
                    </a:lnTo>
                    <a:lnTo>
                      <a:pt x="274" y="2958"/>
                    </a:lnTo>
                    <a:lnTo>
                      <a:pt x="278" y="2958"/>
                    </a:lnTo>
                    <a:close/>
                    <a:moveTo>
                      <a:pt x="1872" y="956"/>
                    </a:moveTo>
                    <a:lnTo>
                      <a:pt x="1872" y="956"/>
                    </a:lnTo>
                    <a:lnTo>
                      <a:pt x="1868" y="926"/>
                    </a:lnTo>
                    <a:lnTo>
                      <a:pt x="1864" y="900"/>
                    </a:lnTo>
                    <a:lnTo>
                      <a:pt x="1862" y="888"/>
                    </a:lnTo>
                    <a:lnTo>
                      <a:pt x="1858" y="876"/>
                    </a:lnTo>
                    <a:lnTo>
                      <a:pt x="1852" y="868"/>
                    </a:lnTo>
                    <a:lnTo>
                      <a:pt x="1844" y="858"/>
                    </a:lnTo>
                    <a:lnTo>
                      <a:pt x="1836" y="852"/>
                    </a:lnTo>
                    <a:lnTo>
                      <a:pt x="1830" y="850"/>
                    </a:lnTo>
                    <a:lnTo>
                      <a:pt x="1824" y="850"/>
                    </a:lnTo>
                    <a:lnTo>
                      <a:pt x="1816" y="850"/>
                    </a:lnTo>
                    <a:lnTo>
                      <a:pt x="1810" y="852"/>
                    </a:lnTo>
                    <a:lnTo>
                      <a:pt x="1800" y="850"/>
                    </a:lnTo>
                    <a:lnTo>
                      <a:pt x="1788" y="846"/>
                    </a:lnTo>
                    <a:lnTo>
                      <a:pt x="1774" y="838"/>
                    </a:lnTo>
                    <a:lnTo>
                      <a:pt x="1760" y="828"/>
                    </a:lnTo>
                    <a:lnTo>
                      <a:pt x="1750" y="820"/>
                    </a:lnTo>
                    <a:lnTo>
                      <a:pt x="1744" y="814"/>
                    </a:lnTo>
                    <a:lnTo>
                      <a:pt x="1740" y="808"/>
                    </a:lnTo>
                    <a:lnTo>
                      <a:pt x="1734" y="796"/>
                    </a:lnTo>
                    <a:lnTo>
                      <a:pt x="1728" y="788"/>
                    </a:lnTo>
                    <a:lnTo>
                      <a:pt x="1718" y="780"/>
                    </a:lnTo>
                    <a:lnTo>
                      <a:pt x="1698" y="762"/>
                    </a:lnTo>
                    <a:lnTo>
                      <a:pt x="1688" y="754"/>
                    </a:lnTo>
                    <a:lnTo>
                      <a:pt x="1680" y="748"/>
                    </a:lnTo>
                    <a:lnTo>
                      <a:pt x="1670" y="742"/>
                    </a:lnTo>
                    <a:lnTo>
                      <a:pt x="1660" y="740"/>
                    </a:lnTo>
                    <a:lnTo>
                      <a:pt x="1646" y="740"/>
                    </a:lnTo>
                    <a:lnTo>
                      <a:pt x="1632" y="740"/>
                    </a:lnTo>
                    <a:lnTo>
                      <a:pt x="1618" y="742"/>
                    </a:lnTo>
                    <a:lnTo>
                      <a:pt x="1602" y="742"/>
                    </a:lnTo>
                    <a:lnTo>
                      <a:pt x="1590" y="742"/>
                    </a:lnTo>
                    <a:lnTo>
                      <a:pt x="1578" y="738"/>
                    </a:lnTo>
                    <a:lnTo>
                      <a:pt x="1556" y="732"/>
                    </a:lnTo>
                    <a:lnTo>
                      <a:pt x="1536" y="722"/>
                    </a:lnTo>
                    <a:lnTo>
                      <a:pt x="1530" y="722"/>
                    </a:lnTo>
                    <a:lnTo>
                      <a:pt x="1526" y="722"/>
                    </a:lnTo>
                    <a:lnTo>
                      <a:pt x="1516" y="724"/>
                    </a:lnTo>
                    <a:lnTo>
                      <a:pt x="1508" y="730"/>
                    </a:lnTo>
                    <a:lnTo>
                      <a:pt x="1500" y="738"/>
                    </a:lnTo>
                    <a:lnTo>
                      <a:pt x="1488" y="750"/>
                    </a:lnTo>
                    <a:lnTo>
                      <a:pt x="1482" y="754"/>
                    </a:lnTo>
                    <a:lnTo>
                      <a:pt x="1480" y="752"/>
                    </a:lnTo>
                    <a:lnTo>
                      <a:pt x="1478" y="748"/>
                    </a:lnTo>
                    <a:lnTo>
                      <a:pt x="1478" y="742"/>
                    </a:lnTo>
                    <a:lnTo>
                      <a:pt x="1482" y="728"/>
                    </a:lnTo>
                    <a:lnTo>
                      <a:pt x="1486" y="716"/>
                    </a:lnTo>
                    <a:lnTo>
                      <a:pt x="1488" y="712"/>
                    </a:lnTo>
                    <a:lnTo>
                      <a:pt x="1486" y="708"/>
                    </a:lnTo>
                    <a:lnTo>
                      <a:pt x="1482" y="702"/>
                    </a:lnTo>
                    <a:lnTo>
                      <a:pt x="1480" y="698"/>
                    </a:lnTo>
                    <a:lnTo>
                      <a:pt x="1478" y="688"/>
                    </a:lnTo>
                    <a:lnTo>
                      <a:pt x="1476" y="684"/>
                    </a:lnTo>
                    <a:lnTo>
                      <a:pt x="1470" y="680"/>
                    </a:lnTo>
                    <a:lnTo>
                      <a:pt x="1464" y="678"/>
                    </a:lnTo>
                    <a:lnTo>
                      <a:pt x="1454" y="674"/>
                    </a:lnTo>
                    <a:lnTo>
                      <a:pt x="1444" y="670"/>
                    </a:lnTo>
                    <a:lnTo>
                      <a:pt x="1438" y="668"/>
                    </a:lnTo>
                    <a:lnTo>
                      <a:pt x="1428" y="658"/>
                    </a:lnTo>
                    <a:lnTo>
                      <a:pt x="1420" y="652"/>
                    </a:lnTo>
                    <a:lnTo>
                      <a:pt x="1416" y="650"/>
                    </a:lnTo>
                    <a:lnTo>
                      <a:pt x="1410" y="650"/>
                    </a:lnTo>
                    <a:lnTo>
                      <a:pt x="1400" y="648"/>
                    </a:lnTo>
                    <a:lnTo>
                      <a:pt x="1392" y="644"/>
                    </a:lnTo>
                    <a:lnTo>
                      <a:pt x="1382" y="640"/>
                    </a:lnTo>
                    <a:lnTo>
                      <a:pt x="1362" y="638"/>
                    </a:lnTo>
                    <a:lnTo>
                      <a:pt x="1354" y="638"/>
                    </a:lnTo>
                    <a:lnTo>
                      <a:pt x="1348" y="640"/>
                    </a:lnTo>
                    <a:lnTo>
                      <a:pt x="1340" y="644"/>
                    </a:lnTo>
                    <a:lnTo>
                      <a:pt x="1332" y="654"/>
                    </a:lnTo>
                    <a:lnTo>
                      <a:pt x="1326" y="662"/>
                    </a:lnTo>
                    <a:lnTo>
                      <a:pt x="1318" y="676"/>
                    </a:lnTo>
                    <a:lnTo>
                      <a:pt x="1314" y="678"/>
                    </a:lnTo>
                    <a:lnTo>
                      <a:pt x="1312" y="674"/>
                    </a:lnTo>
                    <a:lnTo>
                      <a:pt x="1310" y="666"/>
                    </a:lnTo>
                    <a:lnTo>
                      <a:pt x="1314" y="658"/>
                    </a:lnTo>
                    <a:lnTo>
                      <a:pt x="1322" y="642"/>
                    </a:lnTo>
                    <a:lnTo>
                      <a:pt x="1326" y="634"/>
                    </a:lnTo>
                    <a:lnTo>
                      <a:pt x="1326" y="628"/>
                    </a:lnTo>
                    <a:lnTo>
                      <a:pt x="1326" y="626"/>
                    </a:lnTo>
                    <a:lnTo>
                      <a:pt x="1322" y="622"/>
                    </a:lnTo>
                    <a:lnTo>
                      <a:pt x="1314" y="618"/>
                    </a:lnTo>
                    <a:lnTo>
                      <a:pt x="1296" y="614"/>
                    </a:lnTo>
                    <a:lnTo>
                      <a:pt x="1288" y="614"/>
                    </a:lnTo>
                    <a:lnTo>
                      <a:pt x="1278" y="616"/>
                    </a:lnTo>
                    <a:lnTo>
                      <a:pt x="1256" y="612"/>
                    </a:lnTo>
                    <a:lnTo>
                      <a:pt x="1246" y="612"/>
                    </a:lnTo>
                    <a:lnTo>
                      <a:pt x="1240" y="614"/>
                    </a:lnTo>
                    <a:lnTo>
                      <a:pt x="1234" y="620"/>
                    </a:lnTo>
                    <a:lnTo>
                      <a:pt x="1230" y="626"/>
                    </a:lnTo>
                    <a:lnTo>
                      <a:pt x="1230" y="634"/>
                    </a:lnTo>
                    <a:lnTo>
                      <a:pt x="1228" y="642"/>
                    </a:lnTo>
                    <a:lnTo>
                      <a:pt x="1228" y="656"/>
                    </a:lnTo>
                    <a:lnTo>
                      <a:pt x="1226" y="652"/>
                    </a:lnTo>
                    <a:lnTo>
                      <a:pt x="1222" y="652"/>
                    </a:lnTo>
                    <a:lnTo>
                      <a:pt x="1216" y="658"/>
                    </a:lnTo>
                    <a:lnTo>
                      <a:pt x="1214" y="660"/>
                    </a:lnTo>
                    <a:lnTo>
                      <a:pt x="1212" y="660"/>
                    </a:lnTo>
                    <a:lnTo>
                      <a:pt x="1212" y="658"/>
                    </a:lnTo>
                    <a:lnTo>
                      <a:pt x="1214" y="650"/>
                    </a:lnTo>
                    <a:lnTo>
                      <a:pt x="1216" y="642"/>
                    </a:lnTo>
                    <a:lnTo>
                      <a:pt x="1214" y="638"/>
                    </a:lnTo>
                    <a:lnTo>
                      <a:pt x="1210" y="636"/>
                    </a:lnTo>
                    <a:lnTo>
                      <a:pt x="1206" y="638"/>
                    </a:lnTo>
                    <a:lnTo>
                      <a:pt x="1198" y="640"/>
                    </a:lnTo>
                    <a:lnTo>
                      <a:pt x="1198" y="636"/>
                    </a:lnTo>
                    <a:lnTo>
                      <a:pt x="1202" y="632"/>
                    </a:lnTo>
                    <a:lnTo>
                      <a:pt x="1202" y="628"/>
                    </a:lnTo>
                    <a:lnTo>
                      <a:pt x="1204" y="620"/>
                    </a:lnTo>
                    <a:lnTo>
                      <a:pt x="1204" y="616"/>
                    </a:lnTo>
                    <a:lnTo>
                      <a:pt x="1206" y="614"/>
                    </a:lnTo>
                    <a:lnTo>
                      <a:pt x="1210" y="610"/>
                    </a:lnTo>
                    <a:lnTo>
                      <a:pt x="1216" y="608"/>
                    </a:lnTo>
                    <a:lnTo>
                      <a:pt x="1224" y="604"/>
                    </a:lnTo>
                    <a:lnTo>
                      <a:pt x="1230" y="596"/>
                    </a:lnTo>
                    <a:lnTo>
                      <a:pt x="1240" y="582"/>
                    </a:lnTo>
                    <a:lnTo>
                      <a:pt x="1248" y="566"/>
                    </a:lnTo>
                    <a:lnTo>
                      <a:pt x="1254" y="560"/>
                    </a:lnTo>
                    <a:lnTo>
                      <a:pt x="1260" y="556"/>
                    </a:lnTo>
                    <a:lnTo>
                      <a:pt x="1264" y="554"/>
                    </a:lnTo>
                    <a:lnTo>
                      <a:pt x="1266" y="548"/>
                    </a:lnTo>
                    <a:lnTo>
                      <a:pt x="1266" y="542"/>
                    </a:lnTo>
                    <a:lnTo>
                      <a:pt x="1266" y="536"/>
                    </a:lnTo>
                    <a:lnTo>
                      <a:pt x="1264" y="528"/>
                    </a:lnTo>
                    <a:lnTo>
                      <a:pt x="1260" y="524"/>
                    </a:lnTo>
                    <a:lnTo>
                      <a:pt x="1256" y="520"/>
                    </a:lnTo>
                    <a:lnTo>
                      <a:pt x="1252" y="518"/>
                    </a:lnTo>
                    <a:lnTo>
                      <a:pt x="1244" y="518"/>
                    </a:lnTo>
                    <a:lnTo>
                      <a:pt x="1240" y="516"/>
                    </a:lnTo>
                    <a:lnTo>
                      <a:pt x="1238" y="514"/>
                    </a:lnTo>
                    <a:lnTo>
                      <a:pt x="1238" y="508"/>
                    </a:lnTo>
                    <a:lnTo>
                      <a:pt x="1236" y="504"/>
                    </a:lnTo>
                    <a:lnTo>
                      <a:pt x="1234" y="502"/>
                    </a:lnTo>
                    <a:lnTo>
                      <a:pt x="1234" y="500"/>
                    </a:lnTo>
                    <a:lnTo>
                      <a:pt x="1232" y="494"/>
                    </a:lnTo>
                    <a:lnTo>
                      <a:pt x="1232" y="490"/>
                    </a:lnTo>
                    <a:lnTo>
                      <a:pt x="1230" y="488"/>
                    </a:lnTo>
                    <a:lnTo>
                      <a:pt x="1228" y="484"/>
                    </a:lnTo>
                    <a:lnTo>
                      <a:pt x="1226" y="480"/>
                    </a:lnTo>
                    <a:lnTo>
                      <a:pt x="1226" y="476"/>
                    </a:lnTo>
                    <a:lnTo>
                      <a:pt x="1226" y="472"/>
                    </a:lnTo>
                    <a:lnTo>
                      <a:pt x="1222" y="466"/>
                    </a:lnTo>
                    <a:lnTo>
                      <a:pt x="1220" y="444"/>
                    </a:lnTo>
                    <a:lnTo>
                      <a:pt x="1218" y="422"/>
                    </a:lnTo>
                    <a:lnTo>
                      <a:pt x="1218" y="418"/>
                    </a:lnTo>
                    <a:lnTo>
                      <a:pt x="1216" y="416"/>
                    </a:lnTo>
                    <a:lnTo>
                      <a:pt x="1214" y="414"/>
                    </a:lnTo>
                    <a:lnTo>
                      <a:pt x="1212" y="410"/>
                    </a:lnTo>
                    <a:lnTo>
                      <a:pt x="1206" y="398"/>
                    </a:lnTo>
                    <a:lnTo>
                      <a:pt x="1202" y="392"/>
                    </a:lnTo>
                    <a:lnTo>
                      <a:pt x="1200" y="392"/>
                    </a:lnTo>
                    <a:lnTo>
                      <a:pt x="1198" y="394"/>
                    </a:lnTo>
                    <a:lnTo>
                      <a:pt x="1198" y="396"/>
                    </a:lnTo>
                    <a:lnTo>
                      <a:pt x="1196" y="402"/>
                    </a:lnTo>
                    <a:lnTo>
                      <a:pt x="1192" y="410"/>
                    </a:lnTo>
                    <a:lnTo>
                      <a:pt x="1192" y="406"/>
                    </a:lnTo>
                    <a:lnTo>
                      <a:pt x="1192" y="404"/>
                    </a:lnTo>
                    <a:lnTo>
                      <a:pt x="1192" y="400"/>
                    </a:lnTo>
                    <a:lnTo>
                      <a:pt x="1192" y="394"/>
                    </a:lnTo>
                    <a:lnTo>
                      <a:pt x="1188" y="380"/>
                    </a:lnTo>
                    <a:lnTo>
                      <a:pt x="1186" y="380"/>
                    </a:lnTo>
                    <a:lnTo>
                      <a:pt x="1184" y="382"/>
                    </a:lnTo>
                    <a:lnTo>
                      <a:pt x="1182" y="382"/>
                    </a:lnTo>
                    <a:lnTo>
                      <a:pt x="1180" y="380"/>
                    </a:lnTo>
                    <a:lnTo>
                      <a:pt x="1178" y="374"/>
                    </a:lnTo>
                    <a:lnTo>
                      <a:pt x="1174" y="372"/>
                    </a:lnTo>
                    <a:lnTo>
                      <a:pt x="1172" y="368"/>
                    </a:lnTo>
                    <a:lnTo>
                      <a:pt x="1166" y="364"/>
                    </a:lnTo>
                    <a:lnTo>
                      <a:pt x="1158" y="360"/>
                    </a:lnTo>
                    <a:lnTo>
                      <a:pt x="1154" y="356"/>
                    </a:lnTo>
                    <a:lnTo>
                      <a:pt x="1150" y="350"/>
                    </a:lnTo>
                    <a:lnTo>
                      <a:pt x="1148" y="346"/>
                    </a:lnTo>
                    <a:lnTo>
                      <a:pt x="1144" y="342"/>
                    </a:lnTo>
                    <a:lnTo>
                      <a:pt x="1136" y="338"/>
                    </a:lnTo>
                    <a:lnTo>
                      <a:pt x="1126" y="334"/>
                    </a:lnTo>
                    <a:lnTo>
                      <a:pt x="1114" y="330"/>
                    </a:lnTo>
                    <a:lnTo>
                      <a:pt x="1102" y="324"/>
                    </a:lnTo>
                    <a:lnTo>
                      <a:pt x="1072" y="316"/>
                    </a:lnTo>
                    <a:lnTo>
                      <a:pt x="1060" y="314"/>
                    </a:lnTo>
                    <a:lnTo>
                      <a:pt x="1056" y="314"/>
                    </a:lnTo>
                    <a:lnTo>
                      <a:pt x="1054" y="316"/>
                    </a:lnTo>
                    <a:lnTo>
                      <a:pt x="1048" y="316"/>
                    </a:lnTo>
                    <a:lnTo>
                      <a:pt x="1038" y="314"/>
                    </a:lnTo>
                    <a:lnTo>
                      <a:pt x="1026" y="314"/>
                    </a:lnTo>
                    <a:lnTo>
                      <a:pt x="1024" y="316"/>
                    </a:lnTo>
                    <a:lnTo>
                      <a:pt x="1022" y="318"/>
                    </a:lnTo>
                    <a:lnTo>
                      <a:pt x="1022" y="322"/>
                    </a:lnTo>
                    <a:lnTo>
                      <a:pt x="1018" y="322"/>
                    </a:lnTo>
                    <a:lnTo>
                      <a:pt x="1006" y="318"/>
                    </a:lnTo>
                    <a:lnTo>
                      <a:pt x="998" y="316"/>
                    </a:lnTo>
                    <a:lnTo>
                      <a:pt x="990" y="314"/>
                    </a:lnTo>
                    <a:lnTo>
                      <a:pt x="982" y="316"/>
                    </a:lnTo>
                    <a:lnTo>
                      <a:pt x="974" y="318"/>
                    </a:lnTo>
                    <a:lnTo>
                      <a:pt x="972" y="316"/>
                    </a:lnTo>
                    <a:lnTo>
                      <a:pt x="972" y="314"/>
                    </a:lnTo>
                    <a:lnTo>
                      <a:pt x="968" y="308"/>
                    </a:lnTo>
                    <a:lnTo>
                      <a:pt x="966" y="302"/>
                    </a:lnTo>
                    <a:lnTo>
                      <a:pt x="964" y="300"/>
                    </a:lnTo>
                    <a:lnTo>
                      <a:pt x="962" y="298"/>
                    </a:lnTo>
                    <a:lnTo>
                      <a:pt x="958" y="296"/>
                    </a:lnTo>
                    <a:lnTo>
                      <a:pt x="956" y="294"/>
                    </a:lnTo>
                    <a:lnTo>
                      <a:pt x="954" y="288"/>
                    </a:lnTo>
                    <a:lnTo>
                      <a:pt x="952" y="284"/>
                    </a:lnTo>
                    <a:lnTo>
                      <a:pt x="948" y="280"/>
                    </a:lnTo>
                    <a:lnTo>
                      <a:pt x="942" y="276"/>
                    </a:lnTo>
                    <a:lnTo>
                      <a:pt x="934" y="274"/>
                    </a:lnTo>
                    <a:lnTo>
                      <a:pt x="920" y="270"/>
                    </a:lnTo>
                    <a:lnTo>
                      <a:pt x="916" y="268"/>
                    </a:lnTo>
                    <a:lnTo>
                      <a:pt x="916" y="264"/>
                    </a:lnTo>
                    <a:lnTo>
                      <a:pt x="918" y="254"/>
                    </a:lnTo>
                    <a:lnTo>
                      <a:pt x="918" y="248"/>
                    </a:lnTo>
                    <a:lnTo>
                      <a:pt x="918" y="242"/>
                    </a:lnTo>
                    <a:lnTo>
                      <a:pt x="914" y="234"/>
                    </a:lnTo>
                    <a:lnTo>
                      <a:pt x="908" y="228"/>
                    </a:lnTo>
                    <a:lnTo>
                      <a:pt x="892" y="214"/>
                    </a:lnTo>
                    <a:lnTo>
                      <a:pt x="868" y="198"/>
                    </a:lnTo>
                    <a:lnTo>
                      <a:pt x="862" y="192"/>
                    </a:lnTo>
                    <a:lnTo>
                      <a:pt x="852" y="188"/>
                    </a:lnTo>
                    <a:lnTo>
                      <a:pt x="840" y="188"/>
                    </a:lnTo>
                    <a:lnTo>
                      <a:pt x="830" y="188"/>
                    </a:lnTo>
                    <a:lnTo>
                      <a:pt x="818" y="190"/>
                    </a:lnTo>
                    <a:lnTo>
                      <a:pt x="804" y="194"/>
                    </a:lnTo>
                    <a:lnTo>
                      <a:pt x="802" y="192"/>
                    </a:lnTo>
                    <a:lnTo>
                      <a:pt x="804" y="190"/>
                    </a:lnTo>
                    <a:lnTo>
                      <a:pt x="808" y="184"/>
                    </a:lnTo>
                    <a:lnTo>
                      <a:pt x="810" y="180"/>
                    </a:lnTo>
                    <a:lnTo>
                      <a:pt x="812" y="172"/>
                    </a:lnTo>
                    <a:lnTo>
                      <a:pt x="814" y="164"/>
                    </a:lnTo>
                    <a:lnTo>
                      <a:pt x="816" y="160"/>
                    </a:lnTo>
                    <a:lnTo>
                      <a:pt x="822" y="156"/>
                    </a:lnTo>
                    <a:lnTo>
                      <a:pt x="826" y="152"/>
                    </a:lnTo>
                    <a:lnTo>
                      <a:pt x="826" y="150"/>
                    </a:lnTo>
                    <a:lnTo>
                      <a:pt x="826" y="148"/>
                    </a:lnTo>
                    <a:lnTo>
                      <a:pt x="822" y="146"/>
                    </a:lnTo>
                    <a:lnTo>
                      <a:pt x="814" y="142"/>
                    </a:lnTo>
                    <a:lnTo>
                      <a:pt x="810" y="138"/>
                    </a:lnTo>
                    <a:lnTo>
                      <a:pt x="808" y="134"/>
                    </a:lnTo>
                    <a:lnTo>
                      <a:pt x="804" y="130"/>
                    </a:lnTo>
                    <a:lnTo>
                      <a:pt x="800" y="128"/>
                    </a:lnTo>
                    <a:lnTo>
                      <a:pt x="792" y="128"/>
                    </a:lnTo>
                    <a:lnTo>
                      <a:pt x="784" y="126"/>
                    </a:lnTo>
                    <a:lnTo>
                      <a:pt x="780" y="124"/>
                    </a:lnTo>
                    <a:lnTo>
                      <a:pt x="778" y="122"/>
                    </a:lnTo>
                    <a:lnTo>
                      <a:pt x="772" y="116"/>
                    </a:lnTo>
                    <a:lnTo>
                      <a:pt x="766" y="112"/>
                    </a:lnTo>
                    <a:lnTo>
                      <a:pt x="752" y="104"/>
                    </a:lnTo>
                    <a:lnTo>
                      <a:pt x="746" y="100"/>
                    </a:lnTo>
                    <a:lnTo>
                      <a:pt x="744" y="98"/>
                    </a:lnTo>
                    <a:lnTo>
                      <a:pt x="748" y="94"/>
                    </a:lnTo>
                    <a:lnTo>
                      <a:pt x="756" y="92"/>
                    </a:lnTo>
                    <a:lnTo>
                      <a:pt x="772" y="88"/>
                    </a:lnTo>
                    <a:lnTo>
                      <a:pt x="782" y="84"/>
                    </a:lnTo>
                    <a:lnTo>
                      <a:pt x="782" y="82"/>
                    </a:lnTo>
                    <a:lnTo>
                      <a:pt x="778" y="80"/>
                    </a:lnTo>
                    <a:lnTo>
                      <a:pt x="762" y="78"/>
                    </a:lnTo>
                    <a:lnTo>
                      <a:pt x="744" y="78"/>
                    </a:lnTo>
                    <a:lnTo>
                      <a:pt x="736" y="80"/>
                    </a:lnTo>
                    <a:lnTo>
                      <a:pt x="726" y="82"/>
                    </a:lnTo>
                    <a:lnTo>
                      <a:pt x="706" y="84"/>
                    </a:lnTo>
                    <a:lnTo>
                      <a:pt x="696" y="84"/>
                    </a:lnTo>
                    <a:lnTo>
                      <a:pt x="688" y="86"/>
                    </a:lnTo>
                    <a:lnTo>
                      <a:pt x="684" y="88"/>
                    </a:lnTo>
                    <a:lnTo>
                      <a:pt x="682" y="92"/>
                    </a:lnTo>
                    <a:lnTo>
                      <a:pt x="680" y="98"/>
                    </a:lnTo>
                    <a:lnTo>
                      <a:pt x="678" y="100"/>
                    </a:lnTo>
                    <a:lnTo>
                      <a:pt x="674" y="104"/>
                    </a:lnTo>
                    <a:lnTo>
                      <a:pt x="662" y="110"/>
                    </a:lnTo>
                    <a:lnTo>
                      <a:pt x="654" y="112"/>
                    </a:lnTo>
                    <a:lnTo>
                      <a:pt x="646" y="112"/>
                    </a:lnTo>
                    <a:lnTo>
                      <a:pt x="638" y="112"/>
                    </a:lnTo>
                    <a:lnTo>
                      <a:pt x="630" y="108"/>
                    </a:lnTo>
                    <a:lnTo>
                      <a:pt x="622" y="102"/>
                    </a:lnTo>
                    <a:lnTo>
                      <a:pt x="616" y="94"/>
                    </a:lnTo>
                    <a:lnTo>
                      <a:pt x="612" y="88"/>
                    </a:lnTo>
                    <a:lnTo>
                      <a:pt x="608" y="86"/>
                    </a:lnTo>
                    <a:lnTo>
                      <a:pt x="602" y="84"/>
                    </a:lnTo>
                    <a:lnTo>
                      <a:pt x="594" y="84"/>
                    </a:lnTo>
                    <a:lnTo>
                      <a:pt x="580" y="86"/>
                    </a:lnTo>
                    <a:lnTo>
                      <a:pt x="564" y="90"/>
                    </a:lnTo>
                    <a:lnTo>
                      <a:pt x="548" y="94"/>
                    </a:lnTo>
                    <a:lnTo>
                      <a:pt x="536" y="94"/>
                    </a:lnTo>
                    <a:lnTo>
                      <a:pt x="530" y="92"/>
                    </a:lnTo>
                    <a:lnTo>
                      <a:pt x="526" y="90"/>
                    </a:lnTo>
                    <a:lnTo>
                      <a:pt x="524" y="84"/>
                    </a:lnTo>
                    <a:lnTo>
                      <a:pt x="522" y="78"/>
                    </a:lnTo>
                    <a:lnTo>
                      <a:pt x="520" y="64"/>
                    </a:lnTo>
                    <a:lnTo>
                      <a:pt x="516" y="56"/>
                    </a:lnTo>
                    <a:lnTo>
                      <a:pt x="508" y="50"/>
                    </a:lnTo>
                    <a:lnTo>
                      <a:pt x="500" y="46"/>
                    </a:lnTo>
                    <a:lnTo>
                      <a:pt x="490" y="44"/>
                    </a:lnTo>
                    <a:lnTo>
                      <a:pt x="482" y="40"/>
                    </a:lnTo>
                    <a:lnTo>
                      <a:pt x="474" y="32"/>
                    </a:lnTo>
                    <a:lnTo>
                      <a:pt x="468" y="22"/>
                    </a:lnTo>
                    <a:lnTo>
                      <a:pt x="464" y="12"/>
                    </a:lnTo>
                    <a:lnTo>
                      <a:pt x="458" y="8"/>
                    </a:lnTo>
                    <a:lnTo>
                      <a:pt x="454" y="8"/>
                    </a:lnTo>
                    <a:lnTo>
                      <a:pt x="450" y="10"/>
                    </a:lnTo>
                    <a:lnTo>
                      <a:pt x="446" y="16"/>
                    </a:lnTo>
                    <a:lnTo>
                      <a:pt x="444" y="22"/>
                    </a:lnTo>
                    <a:lnTo>
                      <a:pt x="444" y="28"/>
                    </a:lnTo>
                    <a:lnTo>
                      <a:pt x="444" y="34"/>
                    </a:lnTo>
                    <a:lnTo>
                      <a:pt x="448" y="40"/>
                    </a:lnTo>
                    <a:lnTo>
                      <a:pt x="452" y="48"/>
                    </a:lnTo>
                    <a:lnTo>
                      <a:pt x="452" y="50"/>
                    </a:lnTo>
                    <a:lnTo>
                      <a:pt x="448" y="52"/>
                    </a:lnTo>
                    <a:lnTo>
                      <a:pt x="430" y="56"/>
                    </a:lnTo>
                    <a:lnTo>
                      <a:pt x="420" y="60"/>
                    </a:lnTo>
                    <a:lnTo>
                      <a:pt x="410" y="64"/>
                    </a:lnTo>
                    <a:lnTo>
                      <a:pt x="402" y="70"/>
                    </a:lnTo>
                    <a:lnTo>
                      <a:pt x="398" y="74"/>
                    </a:lnTo>
                    <a:lnTo>
                      <a:pt x="392" y="80"/>
                    </a:lnTo>
                    <a:lnTo>
                      <a:pt x="390" y="78"/>
                    </a:lnTo>
                    <a:lnTo>
                      <a:pt x="388" y="72"/>
                    </a:lnTo>
                    <a:lnTo>
                      <a:pt x="386" y="64"/>
                    </a:lnTo>
                    <a:lnTo>
                      <a:pt x="380" y="56"/>
                    </a:lnTo>
                    <a:lnTo>
                      <a:pt x="376" y="52"/>
                    </a:lnTo>
                    <a:lnTo>
                      <a:pt x="376" y="48"/>
                    </a:lnTo>
                    <a:lnTo>
                      <a:pt x="378" y="44"/>
                    </a:lnTo>
                    <a:lnTo>
                      <a:pt x="382" y="40"/>
                    </a:lnTo>
                    <a:lnTo>
                      <a:pt x="392" y="32"/>
                    </a:lnTo>
                    <a:lnTo>
                      <a:pt x="402" y="26"/>
                    </a:lnTo>
                    <a:lnTo>
                      <a:pt x="406" y="24"/>
                    </a:lnTo>
                    <a:lnTo>
                      <a:pt x="410" y="20"/>
                    </a:lnTo>
                    <a:lnTo>
                      <a:pt x="410" y="14"/>
                    </a:lnTo>
                    <a:lnTo>
                      <a:pt x="410" y="10"/>
                    </a:lnTo>
                    <a:lnTo>
                      <a:pt x="408" y="6"/>
                    </a:lnTo>
                    <a:lnTo>
                      <a:pt x="404" y="2"/>
                    </a:lnTo>
                    <a:lnTo>
                      <a:pt x="398" y="0"/>
                    </a:lnTo>
                    <a:lnTo>
                      <a:pt x="390" y="0"/>
                    </a:lnTo>
                    <a:lnTo>
                      <a:pt x="378" y="4"/>
                    </a:lnTo>
                    <a:lnTo>
                      <a:pt x="374" y="6"/>
                    </a:lnTo>
                    <a:lnTo>
                      <a:pt x="370" y="10"/>
                    </a:lnTo>
                    <a:lnTo>
                      <a:pt x="362" y="20"/>
                    </a:lnTo>
                    <a:lnTo>
                      <a:pt x="354" y="26"/>
                    </a:lnTo>
                    <a:lnTo>
                      <a:pt x="344" y="36"/>
                    </a:lnTo>
                    <a:lnTo>
                      <a:pt x="328" y="46"/>
                    </a:lnTo>
                    <a:lnTo>
                      <a:pt x="316" y="50"/>
                    </a:lnTo>
                    <a:lnTo>
                      <a:pt x="306" y="52"/>
                    </a:lnTo>
                    <a:lnTo>
                      <a:pt x="298" y="52"/>
                    </a:lnTo>
                    <a:lnTo>
                      <a:pt x="294" y="50"/>
                    </a:lnTo>
                    <a:lnTo>
                      <a:pt x="290" y="50"/>
                    </a:lnTo>
                    <a:lnTo>
                      <a:pt x="286" y="52"/>
                    </a:lnTo>
                    <a:lnTo>
                      <a:pt x="284" y="58"/>
                    </a:lnTo>
                    <a:lnTo>
                      <a:pt x="280" y="66"/>
                    </a:lnTo>
                    <a:lnTo>
                      <a:pt x="276" y="68"/>
                    </a:lnTo>
                    <a:lnTo>
                      <a:pt x="270" y="68"/>
                    </a:lnTo>
                    <a:lnTo>
                      <a:pt x="266" y="66"/>
                    </a:lnTo>
                    <a:lnTo>
                      <a:pt x="256" y="62"/>
                    </a:lnTo>
                    <a:lnTo>
                      <a:pt x="252" y="64"/>
                    </a:lnTo>
                    <a:lnTo>
                      <a:pt x="250" y="68"/>
                    </a:lnTo>
                    <a:lnTo>
                      <a:pt x="248" y="72"/>
                    </a:lnTo>
                    <a:lnTo>
                      <a:pt x="244" y="78"/>
                    </a:lnTo>
                    <a:lnTo>
                      <a:pt x="238" y="86"/>
                    </a:lnTo>
                    <a:lnTo>
                      <a:pt x="234" y="92"/>
                    </a:lnTo>
                    <a:lnTo>
                      <a:pt x="232" y="100"/>
                    </a:lnTo>
                    <a:lnTo>
                      <a:pt x="230" y="110"/>
                    </a:lnTo>
                    <a:lnTo>
                      <a:pt x="230" y="122"/>
                    </a:lnTo>
                    <a:lnTo>
                      <a:pt x="230" y="134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0" y="146"/>
                    </a:lnTo>
                    <a:lnTo>
                      <a:pt x="214" y="146"/>
                    </a:lnTo>
                    <a:lnTo>
                      <a:pt x="210" y="148"/>
                    </a:lnTo>
                    <a:lnTo>
                      <a:pt x="208" y="150"/>
                    </a:lnTo>
                    <a:lnTo>
                      <a:pt x="206" y="158"/>
                    </a:lnTo>
                    <a:lnTo>
                      <a:pt x="202" y="166"/>
                    </a:lnTo>
                    <a:lnTo>
                      <a:pt x="198" y="170"/>
                    </a:lnTo>
                    <a:lnTo>
                      <a:pt x="180" y="202"/>
                    </a:lnTo>
                    <a:lnTo>
                      <a:pt x="182" y="212"/>
                    </a:lnTo>
                    <a:lnTo>
                      <a:pt x="182" y="214"/>
                    </a:lnTo>
                    <a:lnTo>
                      <a:pt x="180" y="214"/>
                    </a:lnTo>
                    <a:lnTo>
                      <a:pt x="176" y="210"/>
                    </a:lnTo>
                    <a:lnTo>
                      <a:pt x="144" y="264"/>
                    </a:lnTo>
                    <a:lnTo>
                      <a:pt x="146" y="274"/>
                    </a:lnTo>
                    <a:lnTo>
                      <a:pt x="148" y="278"/>
                    </a:lnTo>
                    <a:lnTo>
                      <a:pt x="152" y="280"/>
                    </a:lnTo>
                    <a:lnTo>
                      <a:pt x="156" y="284"/>
                    </a:lnTo>
                    <a:lnTo>
                      <a:pt x="158" y="286"/>
                    </a:lnTo>
                    <a:lnTo>
                      <a:pt x="158" y="290"/>
                    </a:lnTo>
                    <a:lnTo>
                      <a:pt x="156" y="296"/>
                    </a:lnTo>
                    <a:lnTo>
                      <a:pt x="154" y="304"/>
                    </a:lnTo>
                    <a:lnTo>
                      <a:pt x="154" y="310"/>
                    </a:lnTo>
                    <a:lnTo>
                      <a:pt x="156" y="314"/>
                    </a:lnTo>
                    <a:lnTo>
                      <a:pt x="162" y="320"/>
                    </a:lnTo>
                    <a:lnTo>
                      <a:pt x="162" y="324"/>
                    </a:lnTo>
                    <a:lnTo>
                      <a:pt x="160" y="328"/>
                    </a:lnTo>
                    <a:lnTo>
                      <a:pt x="158" y="330"/>
                    </a:lnTo>
                    <a:lnTo>
                      <a:pt x="154" y="334"/>
                    </a:lnTo>
                    <a:lnTo>
                      <a:pt x="152" y="338"/>
                    </a:lnTo>
                    <a:lnTo>
                      <a:pt x="150" y="348"/>
                    </a:lnTo>
                    <a:lnTo>
                      <a:pt x="152" y="360"/>
                    </a:lnTo>
                    <a:lnTo>
                      <a:pt x="154" y="374"/>
                    </a:lnTo>
                    <a:lnTo>
                      <a:pt x="154" y="386"/>
                    </a:lnTo>
                    <a:lnTo>
                      <a:pt x="152" y="406"/>
                    </a:lnTo>
                    <a:lnTo>
                      <a:pt x="152" y="418"/>
                    </a:lnTo>
                    <a:lnTo>
                      <a:pt x="152" y="422"/>
                    </a:lnTo>
                    <a:lnTo>
                      <a:pt x="156" y="424"/>
                    </a:lnTo>
                    <a:lnTo>
                      <a:pt x="158" y="428"/>
                    </a:lnTo>
                    <a:lnTo>
                      <a:pt x="158" y="434"/>
                    </a:lnTo>
                    <a:lnTo>
                      <a:pt x="158" y="444"/>
                    </a:lnTo>
                    <a:lnTo>
                      <a:pt x="154" y="454"/>
                    </a:lnTo>
                    <a:lnTo>
                      <a:pt x="150" y="464"/>
                    </a:lnTo>
                    <a:lnTo>
                      <a:pt x="144" y="472"/>
                    </a:lnTo>
                    <a:lnTo>
                      <a:pt x="138" y="478"/>
                    </a:lnTo>
                    <a:lnTo>
                      <a:pt x="132" y="480"/>
                    </a:lnTo>
                    <a:lnTo>
                      <a:pt x="118" y="482"/>
                    </a:lnTo>
                    <a:lnTo>
                      <a:pt x="110" y="486"/>
                    </a:lnTo>
                    <a:lnTo>
                      <a:pt x="106" y="490"/>
                    </a:lnTo>
                    <a:lnTo>
                      <a:pt x="104" y="494"/>
                    </a:lnTo>
                    <a:lnTo>
                      <a:pt x="104" y="498"/>
                    </a:lnTo>
                    <a:lnTo>
                      <a:pt x="104" y="504"/>
                    </a:lnTo>
                    <a:lnTo>
                      <a:pt x="104" y="510"/>
                    </a:lnTo>
                    <a:lnTo>
                      <a:pt x="102" y="512"/>
                    </a:lnTo>
                    <a:lnTo>
                      <a:pt x="96" y="516"/>
                    </a:lnTo>
                    <a:lnTo>
                      <a:pt x="92" y="518"/>
                    </a:lnTo>
                    <a:lnTo>
                      <a:pt x="92" y="520"/>
                    </a:lnTo>
                    <a:lnTo>
                      <a:pt x="94" y="526"/>
                    </a:lnTo>
                    <a:lnTo>
                      <a:pt x="98" y="536"/>
                    </a:lnTo>
                    <a:lnTo>
                      <a:pt x="98" y="540"/>
                    </a:lnTo>
                    <a:lnTo>
                      <a:pt x="98" y="542"/>
                    </a:lnTo>
                    <a:lnTo>
                      <a:pt x="92" y="548"/>
                    </a:lnTo>
                    <a:lnTo>
                      <a:pt x="84" y="552"/>
                    </a:lnTo>
                    <a:lnTo>
                      <a:pt x="74" y="554"/>
                    </a:lnTo>
                    <a:lnTo>
                      <a:pt x="64" y="558"/>
                    </a:lnTo>
                    <a:lnTo>
                      <a:pt x="56" y="562"/>
                    </a:lnTo>
                    <a:lnTo>
                      <a:pt x="50" y="570"/>
                    </a:lnTo>
                    <a:lnTo>
                      <a:pt x="50" y="574"/>
                    </a:lnTo>
                    <a:lnTo>
                      <a:pt x="50" y="578"/>
                    </a:lnTo>
                    <a:lnTo>
                      <a:pt x="50" y="592"/>
                    </a:lnTo>
                    <a:lnTo>
                      <a:pt x="48" y="600"/>
                    </a:lnTo>
                    <a:lnTo>
                      <a:pt x="46" y="606"/>
                    </a:lnTo>
                    <a:lnTo>
                      <a:pt x="42" y="610"/>
                    </a:lnTo>
                    <a:lnTo>
                      <a:pt x="36" y="618"/>
                    </a:lnTo>
                    <a:lnTo>
                      <a:pt x="34" y="624"/>
                    </a:lnTo>
                    <a:lnTo>
                      <a:pt x="34" y="632"/>
                    </a:lnTo>
                    <a:lnTo>
                      <a:pt x="34" y="642"/>
                    </a:lnTo>
                    <a:lnTo>
                      <a:pt x="30" y="646"/>
                    </a:lnTo>
                    <a:lnTo>
                      <a:pt x="28" y="648"/>
                    </a:lnTo>
                    <a:lnTo>
                      <a:pt x="22" y="650"/>
                    </a:lnTo>
                    <a:lnTo>
                      <a:pt x="18" y="652"/>
                    </a:lnTo>
                    <a:lnTo>
                      <a:pt x="16" y="654"/>
                    </a:lnTo>
                    <a:lnTo>
                      <a:pt x="14" y="660"/>
                    </a:lnTo>
                    <a:lnTo>
                      <a:pt x="16" y="670"/>
                    </a:lnTo>
                    <a:lnTo>
                      <a:pt x="18" y="688"/>
                    </a:lnTo>
                    <a:lnTo>
                      <a:pt x="20" y="698"/>
                    </a:lnTo>
                    <a:lnTo>
                      <a:pt x="18" y="706"/>
                    </a:lnTo>
                    <a:lnTo>
                      <a:pt x="18" y="710"/>
                    </a:lnTo>
                    <a:lnTo>
                      <a:pt x="16" y="714"/>
                    </a:lnTo>
                    <a:lnTo>
                      <a:pt x="18" y="716"/>
                    </a:lnTo>
                    <a:lnTo>
                      <a:pt x="28" y="728"/>
                    </a:lnTo>
                    <a:lnTo>
                      <a:pt x="34" y="734"/>
                    </a:lnTo>
                    <a:lnTo>
                      <a:pt x="42" y="736"/>
                    </a:lnTo>
                    <a:lnTo>
                      <a:pt x="46" y="736"/>
                    </a:lnTo>
                    <a:lnTo>
                      <a:pt x="50" y="732"/>
                    </a:lnTo>
                    <a:lnTo>
                      <a:pt x="54" y="726"/>
                    </a:lnTo>
                    <a:lnTo>
                      <a:pt x="56" y="726"/>
                    </a:lnTo>
                    <a:lnTo>
                      <a:pt x="56" y="730"/>
                    </a:lnTo>
                    <a:lnTo>
                      <a:pt x="56" y="744"/>
                    </a:lnTo>
                    <a:lnTo>
                      <a:pt x="54" y="756"/>
                    </a:lnTo>
                    <a:lnTo>
                      <a:pt x="52" y="760"/>
                    </a:lnTo>
                    <a:lnTo>
                      <a:pt x="48" y="766"/>
                    </a:lnTo>
                    <a:lnTo>
                      <a:pt x="44" y="768"/>
                    </a:lnTo>
                    <a:lnTo>
                      <a:pt x="38" y="770"/>
                    </a:lnTo>
                    <a:lnTo>
                      <a:pt x="22" y="786"/>
                    </a:lnTo>
                    <a:lnTo>
                      <a:pt x="12" y="800"/>
                    </a:lnTo>
                    <a:lnTo>
                      <a:pt x="6" y="812"/>
                    </a:lnTo>
                    <a:lnTo>
                      <a:pt x="2" y="824"/>
                    </a:lnTo>
                    <a:lnTo>
                      <a:pt x="0" y="836"/>
                    </a:lnTo>
                    <a:lnTo>
                      <a:pt x="0" y="844"/>
                    </a:lnTo>
                    <a:lnTo>
                      <a:pt x="2" y="860"/>
                    </a:lnTo>
                    <a:lnTo>
                      <a:pt x="4" y="866"/>
                    </a:lnTo>
                    <a:lnTo>
                      <a:pt x="8" y="870"/>
                    </a:lnTo>
                    <a:lnTo>
                      <a:pt x="16" y="876"/>
                    </a:lnTo>
                    <a:lnTo>
                      <a:pt x="18" y="878"/>
                    </a:lnTo>
                    <a:lnTo>
                      <a:pt x="18" y="882"/>
                    </a:lnTo>
                    <a:lnTo>
                      <a:pt x="18" y="884"/>
                    </a:lnTo>
                    <a:lnTo>
                      <a:pt x="12" y="888"/>
                    </a:lnTo>
                    <a:lnTo>
                      <a:pt x="8" y="892"/>
                    </a:lnTo>
                    <a:lnTo>
                      <a:pt x="6" y="896"/>
                    </a:lnTo>
                    <a:lnTo>
                      <a:pt x="6" y="900"/>
                    </a:lnTo>
                    <a:lnTo>
                      <a:pt x="6" y="902"/>
                    </a:lnTo>
                    <a:lnTo>
                      <a:pt x="12" y="908"/>
                    </a:lnTo>
                    <a:lnTo>
                      <a:pt x="22" y="914"/>
                    </a:lnTo>
                    <a:lnTo>
                      <a:pt x="44" y="926"/>
                    </a:lnTo>
                    <a:lnTo>
                      <a:pt x="54" y="934"/>
                    </a:lnTo>
                    <a:lnTo>
                      <a:pt x="56" y="938"/>
                    </a:lnTo>
                    <a:lnTo>
                      <a:pt x="58" y="944"/>
                    </a:lnTo>
                    <a:lnTo>
                      <a:pt x="62" y="960"/>
                    </a:lnTo>
                    <a:lnTo>
                      <a:pt x="68" y="972"/>
                    </a:lnTo>
                    <a:lnTo>
                      <a:pt x="74" y="980"/>
                    </a:lnTo>
                    <a:lnTo>
                      <a:pt x="80" y="988"/>
                    </a:lnTo>
                    <a:lnTo>
                      <a:pt x="92" y="1004"/>
                    </a:lnTo>
                    <a:lnTo>
                      <a:pt x="96" y="1014"/>
                    </a:lnTo>
                    <a:lnTo>
                      <a:pt x="100" y="1026"/>
                    </a:lnTo>
                    <a:lnTo>
                      <a:pt x="104" y="1040"/>
                    </a:lnTo>
                    <a:lnTo>
                      <a:pt x="108" y="1056"/>
                    </a:lnTo>
                    <a:lnTo>
                      <a:pt x="122" y="1086"/>
                    </a:lnTo>
                    <a:lnTo>
                      <a:pt x="136" y="1114"/>
                    </a:lnTo>
                    <a:lnTo>
                      <a:pt x="142" y="1128"/>
                    </a:lnTo>
                    <a:lnTo>
                      <a:pt x="146" y="1142"/>
                    </a:lnTo>
                    <a:lnTo>
                      <a:pt x="148" y="1152"/>
                    </a:lnTo>
                    <a:lnTo>
                      <a:pt x="152" y="1160"/>
                    </a:lnTo>
                    <a:lnTo>
                      <a:pt x="158" y="1172"/>
                    </a:lnTo>
                    <a:lnTo>
                      <a:pt x="162" y="1180"/>
                    </a:lnTo>
                    <a:lnTo>
                      <a:pt x="164" y="1186"/>
                    </a:lnTo>
                    <a:lnTo>
                      <a:pt x="164" y="1194"/>
                    </a:lnTo>
                    <a:lnTo>
                      <a:pt x="166" y="1202"/>
                    </a:lnTo>
                    <a:lnTo>
                      <a:pt x="172" y="1210"/>
                    </a:lnTo>
                    <a:lnTo>
                      <a:pt x="184" y="1228"/>
                    </a:lnTo>
                    <a:lnTo>
                      <a:pt x="192" y="1238"/>
                    </a:lnTo>
                    <a:lnTo>
                      <a:pt x="198" y="1248"/>
                    </a:lnTo>
                    <a:lnTo>
                      <a:pt x="200" y="1260"/>
                    </a:lnTo>
                    <a:lnTo>
                      <a:pt x="200" y="1274"/>
                    </a:lnTo>
                    <a:lnTo>
                      <a:pt x="200" y="1286"/>
                    </a:lnTo>
                    <a:lnTo>
                      <a:pt x="204" y="1298"/>
                    </a:lnTo>
                    <a:lnTo>
                      <a:pt x="208" y="1308"/>
                    </a:lnTo>
                    <a:lnTo>
                      <a:pt x="214" y="1316"/>
                    </a:lnTo>
                    <a:lnTo>
                      <a:pt x="228" y="1330"/>
                    </a:lnTo>
                    <a:lnTo>
                      <a:pt x="234" y="1338"/>
                    </a:lnTo>
                    <a:lnTo>
                      <a:pt x="238" y="1344"/>
                    </a:lnTo>
                    <a:lnTo>
                      <a:pt x="246" y="1356"/>
                    </a:lnTo>
                    <a:lnTo>
                      <a:pt x="256" y="1368"/>
                    </a:lnTo>
                    <a:lnTo>
                      <a:pt x="278" y="1384"/>
                    </a:lnTo>
                    <a:lnTo>
                      <a:pt x="318" y="1406"/>
                    </a:lnTo>
                    <a:lnTo>
                      <a:pt x="358" y="1428"/>
                    </a:lnTo>
                    <a:lnTo>
                      <a:pt x="380" y="1442"/>
                    </a:lnTo>
                    <a:lnTo>
                      <a:pt x="388" y="1448"/>
                    </a:lnTo>
                    <a:lnTo>
                      <a:pt x="392" y="1454"/>
                    </a:lnTo>
                    <a:lnTo>
                      <a:pt x="396" y="1460"/>
                    </a:lnTo>
                    <a:lnTo>
                      <a:pt x="398" y="1468"/>
                    </a:lnTo>
                    <a:lnTo>
                      <a:pt x="400" y="1474"/>
                    </a:lnTo>
                    <a:lnTo>
                      <a:pt x="404" y="1480"/>
                    </a:lnTo>
                    <a:lnTo>
                      <a:pt x="408" y="1486"/>
                    </a:lnTo>
                    <a:lnTo>
                      <a:pt x="414" y="1490"/>
                    </a:lnTo>
                    <a:lnTo>
                      <a:pt x="426" y="1496"/>
                    </a:lnTo>
                    <a:lnTo>
                      <a:pt x="434" y="1500"/>
                    </a:lnTo>
                    <a:lnTo>
                      <a:pt x="440" y="1506"/>
                    </a:lnTo>
                    <a:lnTo>
                      <a:pt x="438" y="1532"/>
                    </a:lnTo>
                    <a:lnTo>
                      <a:pt x="440" y="1542"/>
                    </a:lnTo>
                    <a:lnTo>
                      <a:pt x="442" y="1546"/>
                    </a:lnTo>
                    <a:lnTo>
                      <a:pt x="442" y="1552"/>
                    </a:lnTo>
                    <a:lnTo>
                      <a:pt x="444" y="1564"/>
                    </a:lnTo>
                    <a:lnTo>
                      <a:pt x="446" y="1574"/>
                    </a:lnTo>
                    <a:lnTo>
                      <a:pt x="448" y="1586"/>
                    </a:lnTo>
                    <a:lnTo>
                      <a:pt x="448" y="1594"/>
                    </a:lnTo>
                    <a:lnTo>
                      <a:pt x="448" y="1604"/>
                    </a:lnTo>
                    <a:lnTo>
                      <a:pt x="446" y="1614"/>
                    </a:lnTo>
                    <a:lnTo>
                      <a:pt x="446" y="1624"/>
                    </a:lnTo>
                    <a:lnTo>
                      <a:pt x="450" y="1640"/>
                    </a:lnTo>
                    <a:lnTo>
                      <a:pt x="452" y="1658"/>
                    </a:lnTo>
                    <a:lnTo>
                      <a:pt x="452" y="1670"/>
                    </a:lnTo>
                    <a:lnTo>
                      <a:pt x="448" y="1686"/>
                    </a:lnTo>
                    <a:lnTo>
                      <a:pt x="444" y="1716"/>
                    </a:lnTo>
                    <a:lnTo>
                      <a:pt x="442" y="1732"/>
                    </a:lnTo>
                    <a:lnTo>
                      <a:pt x="440" y="1742"/>
                    </a:lnTo>
                    <a:lnTo>
                      <a:pt x="440" y="1744"/>
                    </a:lnTo>
                    <a:lnTo>
                      <a:pt x="438" y="1744"/>
                    </a:lnTo>
                    <a:lnTo>
                      <a:pt x="436" y="1744"/>
                    </a:lnTo>
                    <a:lnTo>
                      <a:pt x="434" y="1746"/>
                    </a:lnTo>
                    <a:lnTo>
                      <a:pt x="430" y="1752"/>
                    </a:lnTo>
                    <a:lnTo>
                      <a:pt x="430" y="1760"/>
                    </a:lnTo>
                    <a:lnTo>
                      <a:pt x="430" y="1762"/>
                    </a:lnTo>
                    <a:lnTo>
                      <a:pt x="434" y="1764"/>
                    </a:lnTo>
                    <a:lnTo>
                      <a:pt x="436" y="1768"/>
                    </a:lnTo>
                    <a:lnTo>
                      <a:pt x="436" y="1772"/>
                    </a:lnTo>
                    <a:lnTo>
                      <a:pt x="434" y="1788"/>
                    </a:lnTo>
                    <a:lnTo>
                      <a:pt x="430" y="1808"/>
                    </a:lnTo>
                    <a:lnTo>
                      <a:pt x="432" y="1820"/>
                    </a:lnTo>
                    <a:lnTo>
                      <a:pt x="434" y="1834"/>
                    </a:lnTo>
                    <a:lnTo>
                      <a:pt x="436" y="1846"/>
                    </a:lnTo>
                    <a:lnTo>
                      <a:pt x="436" y="1856"/>
                    </a:lnTo>
                    <a:lnTo>
                      <a:pt x="434" y="1864"/>
                    </a:lnTo>
                    <a:lnTo>
                      <a:pt x="432" y="1870"/>
                    </a:lnTo>
                    <a:lnTo>
                      <a:pt x="428" y="1882"/>
                    </a:lnTo>
                    <a:lnTo>
                      <a:pt x="428" y="1888"/>
                    </a:lnTo>
                    <a:lnTo>
                      <a:pt x="430" y="1894"/>
                    </a:lnTo>
                    <a:lnTo>
                      <a:pt x="432" y="1900"/>
                    </a:lnTo>
                    <a:lnTo>
                      <a:pt x="430" y="1908"/>
                    </a:lnTo>
                    <a:lnTo>
                      <a:pt x="424" y="1928"/>
                    </a:lnTo>
                    <a:lnTo>
                      <a:pt x="418" y="1946"/>
                    </a:lnTo>
                    <a:lnTo>
                      <a:pt x="416" y="1956"/>
                    </a:lnTo>
                    <a:lnTo>
                      <a:pt x="416" y="1964"/>
                    </a:lnTo>
                    <a:lnTo>
                      <a:pt x="416" y="1974"/>
                    </a:lnTo>
                    <a:lnTo>
                      <a:pt x="414" y="1978"/>
                    </a:lnTo>
                    <a:lnTo>
                      <a:pt x="410" y="1986"/>
                    </a:lnTo>
                    <a:lnTo>
                      <a:pt x="408" y="2004"/>
                    </a:lnTo>
                    <a:lnTo>
                      <a:pt x="408" y="2016"/>
                    </a:lnTo>
                    <a:lnTo>
                      <a:pt x="404" y="2024"/>
                    </a:lnTo>
                    <a:lnTo>
                      <a:pt x="400" y="2030"/>
                    </a:lnTo>
                    <a:lnTo>
                      <a:pt x="398" y="2036"/>
                    </a:lnTo>
                    <a:lnTo>
                      <a:pt x="394" y="2040"/>
                    </a:lnTo>
                    <a:lnTo>
                      <a:pt x="392" y="2044"/>
                    </a:lnTo>
                    <a:lnTo>
                      <a:pt x="392" y="2048"/>
                    </a:lnTo>
                    <a:lnTo>
                      <a:pt x="394" y="2056"/>
                    </a:lnTo>
                    <a:lnTo>
                      <a:pt x="400" y="2072"/>
                    </a:lnTo>
                    <a:lnTo>
                      <a:pt x="402" y="2086"/>
                    </a:lnTo>
                    <a:lnTo>
                      <a:pt x="402" y="2098"/>
                    </a:lnTo>
                    <a:lnTo>
                      <a:pt x="400" y="2104"/>
                    </a:lnTo>
                    <a:lnTo>
                      <a:pt x="398" y="2108"/>
                    </a:lnTo>
                    <a:lnTo>
                      <a:pt x="390" y="2116"/>
                    </a:lnTo>
                    <a:lnTo>
                      <a:pt x="386" y="2124"/>
                    </a:lnTo>
                    <a:lnTo>
                      <a:pt x="384" y="2130"/>
                    </a:lnTo>
                    <a:lnTo>
                      <a:pt x="384" y="2138"/>
                    </a:lnTo>
                    <a:lnTo>
                      <a:pt x="388" y="2162"/>
                    </a:lnTo>
                    <a:lnTo>
                      <a:pt x="392" y="2186"/>
                    </a:lnTo>
                    <a:lnTo>
                      <a:pt x="392" y="2200"/>
                    </a:lnTo>
                    <a:lnTo>
                      <a:pt x="392" y="2212"/>
                    </a:lnTo>
                    <a:lnTo>
                      <a:pt x="396" y="2224"/>
                    </a:lnTo>
                    <a:lnTo>
                      <a:pt x="398" y="2230"/>
                    </a:lnTo>
                    <a:lnTo>
                      <a:pt x="398" y="2236"/>
                    </a:lnTo>
                    <a:lnTo>
                      <a:pt x="392" y="2248"/>
                    </a:lnTo>
                    <a:lnTo>
                      <a:pt x="386" y="2262"/>
                    </a:lnTo>
                    <a:lnTo>
                      <a:pt x="386" y="2270"/>
                    </a:lnTo>
                    <a:lnTo>
                      <a:pt x="386" y="2280"/>
                    </a:lnTo>
                    <a:lnTo>
                      <a:pt x="388" y="2288"/>
                    </a:lnTo>
                    <a:lnTo>
                      <a:pt x="388" y="2292"/>
                    </a:lnTo>
                    <a:lnTo>
                      <a:pt x="386" y="2294"/>
                    </a:lnTo>
                    <a:lnTo>
                      <a:pt x="384" y="2298"/>
                    </a:lnTo>
                    <a:lnTo>
                      <a:pt x="380" y="2300"/>
                    </a:lnTo>
                    <a:lnTo>
                      <a:pt x="378" y="2306"/>
                    </a:lnTo>
                    <a:lnTo>
                      <a:pt x="376" y="2314"/>
                    </a:lnTo>
                    <a:lnTo>
                      <a:pt x="374" y="2328"/>
                    </a:lnTo>
                    <a:lnTo>
                      <a:pt x="372" y="2342"/>
                    </a:lnTo>
                    <a:lnTo>
                      <a:pt x="370" y="2354"/>
                    </a:lnTo>
                    <a:lnTo>
                      <a:pt x="362" y="2376"/>
                    </a:lnTo>
                    <a:lnTo>
                      <a:pt x="354" y="2390"/>
                    </a:lnTo>
                    <a:lnTo>
                      <a:pt x="350" y="2402"/>
                    </a:lnTo>
                    <a:lnTo>
                      <a:pt x="348" y="2412"/>
                    </a:lnTo>
                    <a:lnTo>
                      <a:pt x="344" y="2414"/>
                    </a:lnTo>
                    <a:lnTo>
                      <a:pt x="342" y="2420"/>
                    </a:lnTo>
                    <a:lnTo>
                      <a:pt x="338" y="2434"/>
                    </a:lnTo>
                    <a:lnTo>
                      <a:pt x="336" y="2446"/>
                    </a:lnTo>
                    <a:lnTo>
                      <a:pt x="334" y="2452"/>
                    </a:lnTo>
                    <a:lnTo>
                      <a:pt x="334" y="2454"/>
                    </a:lnTo>
                    <a:lnTo>
                      <a:pt x="332" y="2454"/>
                    </a:lnTo>
                    <a:lnTo>
                      <a:pt x="330" y="2452"/>
                    </a:lnTo>
                    <a:lnTo>
                      <a:pt x="328" y="2462"/>
                    </a:lnTo>
                    <a:lnTo>
                      <a:pt x="326" y="2474"/>
                    </a:lnTo>
                    <a:lnTo>
                      <a:pt x="324" y="2480"/>
                    </a:lnTo>
                    <a:lnTo>
                      <a:pt x="320" y="2482"/>
                    </a:lnTo>
                    <a:lnTo>
                      <a:pt x="318" y="2482"/>
                    </a:lnTo>
                    <a:lnTo>
                      <a:pt x="310" y="2480"/>
                    </a:lnTo>
                    <a:lnTo>
                      <a:pt x="308" y="2482"/>
                    </a:lnTo>
                    <a:lnTo>
                      <a:pt x="306" y="2486"/>
                    </a:lnTo>
                    <a:lnTo>
                      <a:pt x="306" y="2498"/>
                    </a:lnTo>
                    <a:lnTo>
                      <a:pt x="306" y="2506"/>
                    </a:lnTo>
                    <a:lnTo>
                      <a:pt x="310" y="2514"/>
                    </a:lnTo>
                    <a:lnTo>
                      <a:pt x="314" y="2522"/>
                    </a:lnTo>
                    <a:lnTo>
                      <a:pt x="314" y="2530"/>
                    </a:lnTo>
                    <a:lnTo>
                      <a:pt x="314" y="2540"/>
                    </a:lnTo>
                    <a:lnTo>
                      <a:pt x="312" y="2552"/>
                    </a:lnTo>
                    <a:lnTo>
                      <a:pt x="314" y="2560"/>
                    </a:lnTo>
                    <a:lnTo>
                      <a:pt x="318" y="2572"/>
                    </a:lnTo>
                    <a:lnTo>
                      <a:pt x="320" y="2576"/>
                    </a:lnTo>
                    <a:lnTo>
                      <a:pt x="322" y="2584"/>
                    </a:lnTo>
                    <a:lnTo>
                      <a:pt x="324" y="2594"/>
                    </a:lnTo>
                    <a:lnTo>
                      <a:pt x="322" y="2606"/>
                    </a:lnTo>
                    <a:lnTo>
                      <a:pt x="320" y="2618"/>
                    </a:lnTo>
                    <a:lnTo>
                      <a:pt x="316" y="2624"/>
                    </a:lnTo>
                    <a:lnTo>
                      <a:pt x="314" y="2626"/>
                    </a:lnTo>
                    <a:lnTo>
                      <a:pt x="310" y="2626"/>
                    </a:lnTo>
                    <a:lnTo>
                      <a:pt x="308" y="2626"/>
                    </a:lnTo>
                    <a:lnTo>
                      <a:pt x="306" y="2628"/>
                    </a:lnTo>
                    <a:lnTo>
                      <a:pt x="304" y="2632"/>
                    </a:lnTo>
                    <a:lnTo>
                      <a:pt x="304" y="2642"/>
                    </a:lnTo>
                    <a:lnTo>
                      <a:pt x="302" y="2658"/>
                    </a:lnTo>
                    <a:lnTo>
                      <a:pt x="298" y="2670"/>
                    </a:lnTo>
                    <a:lnTo>
                      <a:pt x="294" y="2686"/>
                    </a:lnTo>
                    <a:lnTo>
                      <a:pt x="292" y="2692"/>
                    </a:lnTo>
                    <a:lnTo>
                      <a:pt x="292" y="2696"/>
                    </a:lnTo>
                    <a:lnTo>
                      <a:pt x="294" y="2704"/>
                    </a:lnTo>
                    <a:lnTo>
                      <a:pt x="298" y="2712"/>
                    </a:lnTo>
                    <a:lnTo>
                      <a:pt x="302" y="2722"/>
                    </a:lnTo>
                    <a:lnTo>
                      <a:pt x="308" y="2728"/>
                    </a:lnTo>
                    <a:lnTo>
                      <a:pt x="312" y="2732"/>
                    </a:lnTo>
                    <a:lnTo>
                      <a:pt x="316" y="2734"/>
                    </a:lnTo>
                    <a:lnTo>
                      <a:pt x="320" y="2734"/>
                    </a:lnTo>
                    <a:lnTo>
                      <a:pt x="324" y="2732"/>
                    </a:lnTo>
                    <a:lnTo>
                      <a:pt x="328" y="2728"/>
                    </a:lnTo>
                    <a:lnTo>
                      <a:pt x="330" y="2724"/>
                    </a:lnTo>
                    <a:lnTo>
                      <a:pt x="334" y="2716"/>
                    </a:lnTo>
                    <a:lnTo>
                      <a:pt x="336" y="2716"/>
                    </a:lnTo>
                    <a:lnTo>
                      <a:pt x="338" y="2718"/>
                    </a:lnTo>
                    <a:lnTo>
                      <a:pt x="342" y="2722"/>
                    </a:lnTo>
                    <a:lnTo>
                      <a:pt x="346" y="2726"/>
                    </a:lnTo>
                    <a:lnTo>
                      <a:pt x="348" y="2728"/>
                    </a:lnTo>
                    <a:lnTo>
                      <a:pt x="350" y="2730"/>
                    </a:lnTo>
                    <a:lnTo>
                      <a:pt x="350" y="2732"/>
                    </a:lnTo>
                    <a:lnTo>
                      <a:pt x="344" y="2738"/>
                    </a:lnTo>
                    <a:lnTo>
                      <a:pt x="340" y="2744"/>
                    </a:lnTo>
                    <a:lnTo>
                      <a:pt x="340" y="2746"/>
                    </a:lnTo>
                    <a:lnTo>
                      <a:pt x="344" y="2746"/>
                    </a:lnTo>
                    <a:lnTo>
                      <a:pt x="350" y="2748"/>
                    </a:lnTo>
                    <a:lnTo>
                      <a:pt x="354" y="2752"/>
                    </a:lnTo>
                    <a:lnTo>
                      <a:pt x="356" y="2754"/>
                    </a:lnTo>
                    <a:lnTo>
                      <a:pt x="356" y="2760"/>
                    </a:lnTo>
                    <a:lnTo>
                      <a:pt x="356" y="2766"/>
                    </a:lnTo>
                    <a:lnTo>
                      <a:pt x="354" y="2766"/>
                    </a:lnTo>
                    <a:lnTo>
                      <a:pt x="352" y="2764"/>
                    </a:lnTo>
                    <a:lnTo>
                      <a:pt x="348" y="2758"/>
                    </a:lnTo>
                    <a:lnTo>
                      <a:pt x="344" y="2758"/>
                    </a:lnTo>
                    <a:lnTo>
                      <a:pt x="342" y="2760"/>
                    </a:lnTo>
                    <a:lnTo>
                      <a:pt x="342" y="2766"/>
                    </a:lnTo>
                    <a:lnTo>
                      <a:pt x="342" y="2774"/>
                    </a:lnTo>
                    <a:lnTo>
                      <a:pt x="342" y="2778"/>
                    </a:lnTo>
                    <a:lnTo>
                      <a:pt x="340" y="2782"/>
                    </a:lnTo>
                    <a:lnTo>
                      <a:pt x="342" y="2792"/>
                    </a:lnTo>
                    <a:lnTo>
                      <a:pt x="342" y="2798"/>
                    </a:lnTo>
                    <a:lnTo>
                      <a:pt x="342" y="2804"/>
                    </a:lnTo>
                    <a:lnTo>
                      <a:pt x="336" y="2812"/>
                    </a:lnTo>
                    <a:lnTo>
                      <a:pt x="330" y="2820"/>
                    </a:lnTo>
                    <a:lnTo>
                      <a:pt x="330" y="2824"/>
                    </a:lnTo>
                    <a:lnTo>
                      <a:pt x="330" y="2830"/>
                    </a:lnTo>
                    <a:lnTo>
                      <a:pt x="334" y="2840"/>
                    </a:lnTo>
                    <a:lnTo>
                      <a:pt x="332" y="2852"/>
                    </a:lnTo>
                    <a:lnTo>
                      <a:pt x="330" y="2860"/>
                    </a:lnTo>
                    <a:lnTo>
                      <a:pt x="326" y="2864"/>
                    </a:lnTo>
                    <a:lnTo>
                      <a:pt x="324" y="2866"/>
                    </a:lnTo>
                    <a:lnTo>
                      <a:pt x="324" y="2870"/>
                    </a:lnTo>
                    <a:lnTo>
                      <a:pt x="330" y="2872"/>
                    </a:lnTo>
                    <a:lnTo>
                      <a:pt x="336" y="2874"/>
                    </a:lnTo>
                    <a:lnTo>
                      <a:pt x="344" y="2878"/>
                    </a:lnTo>
                    <a:lnTo>
                      <a:pt x="346" y="2882"/>
                    </a:lnTo>
                    <a:lnTo>
                      <a:pt x="348" y="2890"/>
                    </a:lnTo>
                    <a:lnTo>
                      <a:pt x="346" y="2896"/>
                    </a:lnTo>
                    <a:lnTo>
                      <a:pt x="342" y="2904"/>
                    </a:lnTo>
                    <a:lnTo>
                      <a:pt x="338" y="2908"/>
                    </a:lnTo>
                    <a:lnTo>
                      <a:pt x="332" y="2912"/>
                    </a:lnTo>
                    <a:lnTo>
                      <a:pt x="326" y="2916"/>
                    </a:lnTo>
                    <a:lnTo>
                      <a:pt x="320" y="2918"/>
                    </a:lnTo>
                    <a:lnTo>
                      <a:pt x="318" y="2922"/>
                    </a:lnTo>
                    <a:lnTo>
                      <a:pt x="320" y="2926"/>
                    </a:lnTo>
                    <a:lnTo>
                      <a:pt x="322" y="2930"/>
                    </a:lnTo>
                    <a:lnTo>
                      <a:pt x="322" y="2932"/>
                    </a:lnTo>
                    <a:lnTo>
                      <a:pt x="320" y="2936"/>
                    </a:lnTo>
                    <a:lnTo>
                      <a:pt x="316" y="2940"/>
                    </a:lnTo>
                    <a:lnTo>
                      <a:pt x="312" y="2946"/>
                    </a:lnTo>
                    <a:lnTo>
                      <a:pt x="312" y="2954"/>
                    </a:lnTo>
                    <a:lnTo>
                      <a:pt x="312" y="2956"/>
                    </a:lnTo>
                    <a:lnTo>
                      <a:pt x="312" y="2962"/>
                    </a:lnTo>
                    <a:lnTo>
                      <a:pt x="310" y="2974"/>
                    </a:lnTo>
                    <a:lnTo>
                      <a:pt x="308" y="2986"/>
                    </a:lnTo>
                    <a:lnTo>
                      <a:pt x="308" y="2994"/>
                    </a:lnTo>
                    <a:lnTo>
                      <a:pt x="306" y="3000"/>
                    </a:lnTo>
                    <a:lnTo>
                      <a:pt x="300" y="3006"/>
                    </a:lnTo>
                    <a:lnTo>
                      <a:pt x="298" y="3006"/>
                    </a:lnTo>
                    <a:lnTo>
                      <a:pt x="296" y="3006"/>
                    </a:lnTo>
                    <a:lnTo>
                      <a:pt x="298" y="2998"/>
                    </a:lnTo>
                    <a:lnTo>
                      <a:pt x="300" y="2988"/>
                    </a:lnTo>
                    <a:lnTo>
                      <a:pt x="300" y="2984"/>
                    </a:lnTo>
                    <a:lnTo>
                      <a:pt x="296" y="2980"/>
                    </a:lnTo>
                    <a:lnTo>
                      <a:pt x="292" y="2978"/>
                    </a:lnTo>
                    <a:lnTo>
                      <a:pt x="290" y="2974"/>
                    </a:lnTo>
                    <a:lnTo>
                      <a:pt x="290" y="2968"/>
                    </a:lnTo>
                    <a:lnTo>
                      <a:pt x="290" y="2964"/>
                    </a:lnTo>
                    <a:lnTo>
                      <a:pt x="288" y="2962"/>
                    </a:lnTo>
                    <a:lnTo>
                      <a:pt x="282" y="2962"/>
                    </a:lnTo>
                    <a:lnTo>
                      <a:pt x="276" y="2962"/>
                    </a:lnTo>
                    <a:lnTo>
                      <a:pt x="274" y="2964"/>
                    </a:lnTo>
                    <a:lnTo>
                      <a:pt x="274" y="2966"/>
                    </a:lnTo>
                    <a:lnTo>
                      <a:pt x="270" y="2964"/>
                    </a:lnTo>
                    <a:lnTo>
                      <a:pt x="268" y="2964"/>
                    </a:lnTo>
                    <a:lnTo>
                      <a:pt x="266" y="2964"/>
                    </a:lnTo>
                    <a:lnTo>
                      <a:pt x="266" y="2968"/>
                    </a:lnTo>
                    <a:lnTo>
                      <a:pt x="266" y="2972"/>
                    </a:lnTo>
                    <a:lnTo>
                      <a:pt x="264" y="2976"/>
                    </a:lnTo>
                    <a:lnTo>
                      <a:pt x="260" y="2980"/>
                    </a:lnTo>
                    <a:lnTo>
                      <a:pt x="254" y="2986"/>
                    </a:lnTo>
                    <a:lnTo>
                      <a:pt x="238" y="2994"/>
                    </a:lnTo>
                    <a:lnTo>
                      <a:pt x="228" y="3004"/>
                    </a:lnTo>
                    <a:lnTo>
                      <a:pt x="226" y="3008"/>
                    </a:lnTo>
                    <a:lnTo>
                      <a:pt x="224" y="3012"/>
                    </a:lnTo>
                    <a:lnTo>
                      <a:pt x="224" y="3016"/>
                    </a:lnTo>
                    <a:lnTo>
                      <a:pt x="226" y="3020"/>
                    </a:lnTo>
                    <a:lnTo>
                      <a:pt x="232" y="3026"/>
                    </a:lnTo>
                    <a:lnTo>
                      <a:pt x="236" y="3026"/>
                    </a:lnTo>
                    <a:lnTo>
                      <a:pt x="236" y="3024"/>
                    </a:lnTo>
                    <a:lnTo>
                      <a:pt x="238" y="3016"/>
                    </a:lnTo>
                    <a:lnTo>
                      <a:pt x="238" y="3010"/>
                    </a:lnTo>
                    <a:lnTo>
                      <a:pt x="242" y="3006"/>
                    </a:lnTo>
                    <a:lnTo>
                      <a:pt x="244" y="3006"/>
                    </a:lnTo>
                    <a:lnTo>
                      <a:pt x="248" y="3006"/>
                    </a:lnTo>
                    <a:lnTo>
                      <a:pt x="252" y="3012"/>
                    </a:lnTo>
                    <a:lnTo>
                      <a:pt x="256" y="3018"/>
                    </a:lnTo>
                    <a:lnTo>
                      <a:pt x="264" y="3022"/>
                    </a:lnTo>
                    <a:lnTo>
                      <a:pt x="272" y="3024"/>
                    </a:lnTo>
                    <a:lnTo>
                      <a:pt x="274" y="3022"/>
                    </a:lnTo>
                    <a:lnTo>
                      <a:pt x="274" y="3020"/>
                    </a:lnTo>
                    <a:lnTo>
                      <a:pt x="276" y="3016"/>
                    </a:lnTo>
                    <a:lnTo>
                      <a:pt x="278" y="3016"/>
                    </a:lnTo>
                    <a:lnTo>
                      <a:pt x="282" y="3018"/>
                    </a:lnTo>
                    <a:lnTo>
                      <a:pt x="286" y="3024"/>
                    </a:lnTo>
                    <a:lnTo>
                      <a:pt x="290" y="3026"/>
                    </a:lnTo>
                    <a:lnTo>
                      <a:pt x="292" y="3028"/>
                    </a:lnTo>
                    <a:lnTo>
                      <a:pt x="296" y="3030"/>
                    </a:lnTo>
                    <a:lnTo>
                      <a:pt x="296" y="3036"/>
                    </a:lnTo>
                    <a:lnTo>
                      <a:pt x="294" y="3040"/>
                    </a:lnTo>
                    <a:lnTo>
                      <a:pt x="292" y="3040"/>
                    </a:lnTo>
                    <a:lnTo>
                      <a:pt x="286" y="3042"/>
                    </a:lnTo>
                    <a:lnTo>
                      <a:pt x="280" y="3042"/>
                    </a:lnTo>
                    <a:lnTo>
                      <a:pt x="278" y="3044"/>
                    </a:lnTo>
                    <a:lnTo>
                      <a:pt x="276" y="3048"/>
                    </a:lnTo>
                    <a:lnTo>
                      <a:pt x="274" y="3054"/>
                    </a:lnTo>
                    <a:lnTo>
                      <a:pt x="274" y="3056"/>
                    </a:lnTo>
                    <a:lnTo>
                      <a:pt x="280" y="3062"/>
                    </a:lnTo>
                    <a:lnTo>
                      <a:pt x="284" y="3064"/>
                    </a:lnTo>
                    <a:lnTo>
                      <a:pt x="282" y="3064"/>
                    </a:lnTo>
                    <a:lnTo>
                      <a:pt x="272" y="3062"/>
                    </a:lnTo>
                    <a:lnTo>
                      <a:pt x="270" y="3062"/>
                    </a:lnTo>
                    <a:lnTo>
                      <a:pt x="268" y="3066"/>
                    </a:lnTo>
                    <a:lnTo>
                      <a:pt x="266" y="3072"/>
                    </a:lnTo>
                    <a:lnTo>
                      <a:pt x="268" y="3074"/>
                    </a:lnTo>
                    <a:lnTo>
                      <a:pt x="272" y="3074"/>
                    </a:lnTo>
                    <a:lnTo>
                      <a:pt x="282" y="3074"/>
                    </a:lnTo>
                    <a:lnTo>
                      <a:pt x="290" y="3074"/>
                    </a:lnTo>
                    <a:lnTo>
                      <a:pt x="296" y="3076"/>
                    </a:lnTo>
                    <a:lnTo>
                      <a:pt x="300" y="3078"/>
                    </a:lnTo>
                    <a:lnTo>
                      <a:pt x="302" y="3078"/>
                    </a:lnTo>
                    <a:lnTo>
                      <a:pt x="302" y="3074"/>
                    </a:lnTo>
                    <a:lnTo>
                      <a:pt x="304" y="3072"/>
                    </a:lnTo>
                    <a:lnTo>
                      <a:pt x="306" y="3072"/>
                    </a:lnTo>
                    <a:lnTo>
                      <a:pt x="310" y="3076"/>
                    </a:lnTo>
                    <a:lnTo>
                      <a:pt x="312" y="3080"/>
                    </a:lnTo>
                    <a:lnTo>
                      <a:pt x="312" y="3082"/>
                    </a:lnTo>
                    <a:lnTo>
                      <a:pt x="310" y="3084"/>
                    </a:lnTo>
                    <a:lnTo>
                      <a:pt x="308" y="3086"/>
                    </a:lnTo>
                    <a:lnTo>
                      <a:pt x="310" y="3088"/>
                    </a:lnTo>
                    <a:lnTo>
                      <a:pt x="314" y="3096"/>
                    </a:lnTo>
                    <a:lnTo>
                      <a:pt x="318" y="3100"/>
                    </a:lnTo>
                    <a:lnTo>
                      <a:pt x="318" y="3102"/>
                    </a:lnTo>
                    <a:lnTo>
                      <a:pt x="314" y="3100"/>
                    </a:lnTo>
                    <a:lnTo>
                      <a:pt x="300" y="3090"/>
                    </a:lnTo>
                    <a:lnTo>
                      <a:pt x="294" y="3088"/>
                    </a:lnTo>
                    <a:lnTo>
                      <a:pt x="286" y="3088"/>
                    </a:lnTo>
                    <a:lnTo>
                      <a:pt x="272" y="3086"/>
                    </a:lnTo>
                    <a:lnTo>
                      <a:pt x="268" y="3088"/>
                    </a:lnTo>
                    <a:lnTo>
                      <a:pt x="266" y="3088"/>
                    </a:lnTo>
                    <a:lnTo>
                      <a:pt x="268" y="3090"/>
                    </a:lnTo>
                    <a:lnTo>
                      <a:pt x="270" y="3092"/>
                    </a:lnTo>
                    <a:lnTo>
                      <a:pt x="272" y="3092"/>
                    </a:lnTo>
                    <a:lnTo>
                      <a:pt x="274" y="3092"/>
                    </a:lnTo>
                    <a:lnTo>
                      <a:pt x="276" y="3096"/>
                    </a:lnTo>
                    <a:lnTo>
                      <a:pt x="278" y="3100"/>
                    </a:lnTo>
                    <a:lnTo>
                      <a:pt x="282" y="3104"/>
                    </a:lnTo>
                    <a:lnTo>
                      <a:pt x="292" y="3110"/>
                    </a:lnTo>
                    <a:lnTo>
                      <a:pt x="294" y="3112"/>
                    </a:lnTo>
                    <a:lnTo>
                      <a:pt x="294" y="3114"/>
                    </a:lnTo>
                    <a:lnTo>
                      <a:pt x="294" y="3116"/>
                    </a:lnTo>
                    <a:lnTo>
                      <a:pt x="294" y="3120"/>
                    </a:lnTo>
                    <a:lnTo>
                      <a:pt x="292" y="3120"/>
                    </a:lnTo>
                    <a:lnTo>
                      <a:pt x="288" y="3118"/>
                    </a:lnTo>
                    <a:lnTo>
                      <a:pt x="284" y="3116"/>
                    </a:lnTo>
                    <a:lnTo>
                      <a:pt x="280" y="3116"/>
                    </a:lnTo>
                    <a:lnTo>
                      <a:pt x="280" y="3120"/>
                    </a:lnTo>
                    <a:lnTo>
                      <a:pt x="276" y="3132"/>
                    </a:lnTo>
                    <a:lnTo>
                      <a:pt x="276" y="3138"/>
                    </a:lnTo>
                    <a:lnTo>
                      <a:pt x="276" y="3148"/>
                    </a:lnTo>
                    <a:lnTo>
                      <a:pt x="278" y="3168"/>
                    </a:lnTo>
                    <a:lnTo>
                      <a:pt x="280" y="3174"/>
                    </a:lnTo>
                    <a:lnTo>
                      <a:pt x="282" y="3178"/>
                    </a:lnTo>
                    <a:lnTo>
                      <a:pt x="284" y="3178"/>
                    </a:lnTo>
                    <a:lnTo>
                      <a:pt x="284" y="3176"/>
                    </a:lnTo>
                    <a:lnTo>
                      <a:pt x="286" y="3168"/>
                    </a:lnTo>
                    <a:lnTo>
                      <a:pt x="288" y="3160"/>
                    </a:lnTo>
                    <a:lnTo>
                      <a:pt x="290" y="3156"/>
                    </a:lnTo>
                    <a:lnTo>
                      <a:pt x="292" y="3154"/>
                    </a:lnTo>
                    <a:lnTo>
                      <a:pt x="292" y="3158"/>
                    </a:lnTo>
                    <a:lnTo>
                      <a:pt x="292" y="3164"/>
                    </a:lnTo>
                    <a:lnTo>
                      <a:pt x="292" y="3170"/>
                    </a:lnTo>
                    <a:lnTo>
                      <a:pt x="294" y="3176"/>
                    </a:lnTo>
                    <a:lnTo>
                      <a:pt x="298" y="3182"/>
                    </a:lnTo>
                    <a:lnTo>
                      <a:pt x="300" y="3184"/>
                    </a:lnTo>
                    <a:lnTo>
                      <a:pt x="296" y="3182"/>
                    </a:lnTo>
                    <a:lnTo>
                      <a:pt x="290" y="3180"/>
                    </a:lnTo>
                    <a:lnTo>
                      <a:pt x="284" y="3182"/>
                    </a:lnTo>
                    <a:lnTo>
                      <a:pt x="280" y="3184"/>
                    </a:lnTo>
                    <a:lnTo>
                      <a:pt x="280" y="3186"/>
                    </a:lnTo>
                    <a:lnTo>
                      <a:pt x="282" y="3188"/>
                    </a:lnTo>
                    <a:lnTo>
                      <a:pt x="282" y="3190"/>
                    </a:lnTo>
                    <a:lnTo>
                      <a:pt x="280" y="3192"/>
                    </a:lnTo>
                    <a:lnTo>
                      <a:pt x="280" y="3194"/>
                    </a:lnTo>
                    <a:lnTo>
                      <a:pt x="284" y="3198"/>
                    </a:lnTo>
                    <a:lnTo>
                      <a:pt x="296" y="3206"/>
                    </a:lnTo>
                    <a:lnTo>
                      <a:pt x="294" y="3206"/>
                    </a:lnTo>
                    <a:lnTo>
                      <a:pt x="288" y="3206"/>
                    </a:lnTo>
                    <a:lnTo>
                      <a:pt x="280" y="3204"/>
                    </a:lnTo>
                    <a:lnTo>
                      <a:pt x="278" y="3204"/>
                    </a:lnTo>
                    <a:lnTo>
                      <a:pt x="280" y="3206"/>
                    </a:lnTo>
                    <a:lnTo>
                      <a:pt x="288" y="3216"/>
                    </a:lnTo>
                    <a:lnTo>
                      <a:pt x="290" y="3220"/>
                    </a:lnTo>
                    <a:lnTo>
                      <a:pt x="280" y="3214"/>
                    </a:lnTo>
                    <a:lnTo>
                      <a:pt x="274" y="3212"/>
                    </a:lnTo>
                    <a:lnTo>
                      <a:pt x="268" y="3212"/>
                    </a:lnTo>
                    <a:lnTo>
                      <a:pt x="264" y="3214"/>
                    </a:lnTo>
                    <a:lnTo>
                      <a:pt x="264" y="3216"/>
                    </a:lnTo>
                    <a:lnTo>
                      <a:pt x="268" y="3218"/>
                    </a:lnTo>
                    <a:lnTo>
                      <a:pt x="272" y="3220"/>
                    </a:lnTo>
                    <a:lnTo>
                      <a:pt x="274" y="3224"/>
                    </a:lnTo>
                    <a:lnTo>
                      <a:pt x="274" y="3226"/>
                    </a:lnTo>
                    <a:lnTo>
                      <a:pt x="278" y="3228"/>
                    </a:lnTo>
                    <a:lnTo>
                      <a:pt x="282" y="3230"/>
                    </a:lnTo>
                    <a:lnTo>
                      <a:pt x="284" y="3230"/>
                    </a:lnTo>
                    <a:lnTo>
                      <a:pt x="288" y="3230"/>
                    </a:lnTo>
                    <a:lnTo>
                      <a:pt x="292" y="3234"/>
                    </a:lnTo>
                    <a:lnTo>
                      <a:pt x="296" y="3236"/>
                    </a:lnTo>
                    <a:lnTo>
                      <a:pt x="296" y="3238"/>
                    </a:lnTo>
                    <a:lnTo>
                      <a:pt x="288" y="3236"/>
                    </a:lnTo>
                    <a:lnTo>
                      <a:pt x="284" y="3236"/>
                    </a:lnTo>
                    <a:lnTo>
                      <a:pt x="284" y="3238"/>
                    </a:lnTo>
                    <a:lnTo>
                      <a:pt x="288" y="3248"/>
                    </a:lnTo>
                    <a:lnTo>
                      <a:pt x="290" y="3252"/>
                    </a:lnTo>
                    <a:lnTo>
                      <a:pt x="294" y="3252"/>
                    </a:lnTo>
                    <a:lnTo>
                      <a:pt x="298" y="3250"/>
                    </a:lnTo>
                    <a:lnTo>
                      <a:pt x="302" y="3240"/>
                    </a:lnTo>
                    <a:lnTo>
                      <a:pt x="306" y="3234"/>
                    </a:lnTo>
                    <a:lnTo>
                      <a:pt x="308" y="3232"/>
                    </a:lnTo>
                    <a:lnTo>
                      <a:pt x="308" y="3234"/>
                    </a:lnTo>
                    <a:lnTo>
                      <a:pt x="306" y="3242"/>
                    </a:lnTo>
                    <a:lnTo>
                      <a:pt x="300" y="3256"/>
                    </a:lnTo>
                    <a:lnTo>
                      <a:pt x="296" y="3258"/>
                    </a:lnTo>
                    <a:lnTo>
                      <a:pt x="292" y="3258"/>
                    </a:lnTo>
                    <a:lnTo>
                      <a:pt x="288" y="3258"/>
                    </a:lnTo>
                    <a:lnTo>
                      <a:pt x="286" y="3258"/>
                    </a:lnTo>
                    <a:lnTo>
                      <a:pt x="284" y="3260"/>
                    </a:lnTo>
                    <a:lnTo>
                      <a:pt x="284" y="3264"/>
                    </a:lnTo>
                    <a:lnTo>
                      <a:pt x="286" y="3266"/>
                    </a:lnTo>
                    <a:lnTo>
                      <a:pt x="288" y="3268"/>
                    </a:lnTo>
                    <a:lnTo>
                      <a:pt x="288" y="3272"/>
                    </a:lnTo>
                    <a:lnTo>
                      <a:pt x="288" y="3276"/>
                    </a:lnTo>
                    <a:lnTo>
                      <a:pt x="290" y="3276"/>
                    </a:lnTo>
                    <a:lnTo>
                      <a:pt x="292" y="3276"/>
                    </a:lnTo>
                    <a:lnTo>
                      <a:pt x="296" y="3276"/>
                    </a:lnTo>
                    <a:lnTo>
                      <a:pt x="302" y="3278"/>
                    </a:lnTo>
                    <a:lnTo>
                      <a:pt x="306" y="3286"/>
                    </a:lnTo>
                    <a:lnTo>
                      <a:pt x="308" y="3294"/>
                    </a:lnTo>
                    <a:lnTo>
                      <a:pt x="308" y="3298"/>
                    </a:lnTo>
                    <a:lnTo>
                      <a:pt x="306" y="3298"/>
                    </a:lnTo>
                    <a:lnTo>
                      <a:pt x="302" y="3294"/>
                    </a:lnTo>
                    <a:lnTo>
                      <a:pt x="298" y="3288"/>
                    </a:lnTo>
                    <a:lnTo>
                      <a:pt x="296" y="3288"/>
                    </a:lnTo>
                    <a:lnTo>
                      <a:pt x="296" y="3290"/>
                    </a:lnTo>
                    <a:lnTo>
                      <a:pt x="296" y="3294"/>
                    </a:lnTo>
                    <a:lnTo>
                      <a:pt x="298" y="3298"/>
                    </a:lnTo>
                    <a:lnTo>
                      <a:pt x="298" y="3302"/>
                    </a:lnTo>
                    <a:lnTo>
                      <a:pt x="298" y="3304"/>
                    </a:lnTo>
                    <a:lnTo>
                      <a:pt x="300" y="3308"/>
                    </a:lnTo>
                    <a:lnTo>
                      <a:pt x="302" y="3310"/>
                    </a:lnTo>
                    <a:lnTo>
                      <a:pt x="306" y="3308"/>
                    </a:lnTo>
                    <a:lnTo>
                      <a:pt x="308" y="3306"/>
                    </a:lnTo>
                    <a:lnTo>
                      <a:pt x="310" y="3308"/>
                    </a:lnTo>
                    <a:lnTo>
                      <a:pt x="312" y="3310"/>
                    </a:lnTo>
                    <a:lnTo>
                      <a:pt x="314" y="3318"/>
                    </a:lnTo>
                    <a:lnTo>
                      <a:pt x="310" y="3316"/>
                    </a:lnTo>
                    <a:lnTo>
                      <a:pt x="308" y="3316"/>
                    </a:lnTo>
                    <a:lnTo>
                      <a:pt x="308" y="3318"/>
                    </a:lnTo>
                    <a:lnTo>
                      <a:pt x="312" y="3326"/>
                    </a:lnTo>
                    <a:lnTo>
                      <a:pt x="318" y="3332"/>
                    </a:lnTo>
                    <a:lnTo>
                      <a:pt x="322" y="3332"/>
                    </a:lnTo>
                    <a:lnTo>
                      <a:pt x="324" y="3332"/>
                    </a:lnTo>
                    <a:lnTo>
                      <a:pt x="326" y="3322"/>
                    </a:lnTo>
                    <a:lnTo>
                      <a:pt x="330" y="3318"/>
                    </a:lnTo>
                    <a:lnTo>
                      <a:pt x="332" y="3316"/>
                    </a:lnTo>
                    <a:lnTo>
                      <a:pt x="334" y="3314"/>
                    </a:lnTo>
                    <a:lnTo>
                      <a:pt x="334" y="3312"/>
                    </a:lnTo>
                    <a:lnTo>
                      <a:pt x="334" y="3310"/>
                    </a:lnTo>
                    <a:lnTo>
                      <a:pt x="342" y="3312"/>
                    </a:lnTo>
                    <a:lnTo>
                      <a:pt x="348" y="3312"/>
                    </a:lnTo>
                    <a:lnTo>
                      <a:pt x="350" y="3312"/>
                    </a:lnTo>
                    <a:lnTo>
                      <a:pt x="350" y="3310"/>
                    </a:lnTo>
                    <a:lnTo>
                      <a:pt x="344" y="3304"/>
                    </a:lnTo>
                    <a:lnTo>
                      <a:pt x="334" y="3300"/>
                    </a:lnTo>
                    <a:lnTo>
                      <a:pt x="326" y="3294"/>
                    </a:lnTo>
                    <a:lnTo>
                      <a:pt x="324" y="3292"/>
                    </a:lnTo>
                    <a:lnTo>
                      <a:pt x="328" y="3290"/>
                    </a:lnTo>
                    <a:lnTo>
                      <a:pt x="336" y="3294"/>
                    </a:lnTo>
                    <a:lnTo>
                      <a:pt x="350" y="3302"/>
                    </a:lnTo>
                    <a:lnTo>
                      <a:pt x="354" y="3308"/>
                    </a:lnTo>
                    <a:lnTo>
                      <a:pt x="354" y="3314"/>
                    </a:lnTo>
                    <a:lnTo>
                      <a:pt x="352" y="3320"/>
                    </a:lnTo>
                    <a:lnTo>
                      <a:pt x="350" y="3322"/>
                    </a:lnTo>
                    <a:lnTo>
                      <a:pt x="348" y="3324"/>
                    </a:lnTo>
                    <a:lnTo>
                      <a:pt x="350" y="3330"/>
                    </a:lnTo>
                    <a:lnTo>
                      <a:pt x="352" y="3332"/>
                    </a:lnTo>
                    <a:lnTo>
                      <a:pt x="348" y="3328"/>
                    </a:lnTo>
                    <a:lnTo>
                      <a:pt x="342" y="3322"/>
                    </a:lnTo>
                    <a:lnTo>
                      <a:pt x="340" y="3322"/>
                    </a:lnTo>
                    <a:lnTo>
                      <a:pt x="338" y="3326"/>
                    </a:lnTo>
                    <a:lnTo>
                      <a:pt x="334" y="3336"/>
                    </a:lnTo>
                    <a:lnTo>
                      <a:pt x="332" y="3334"/>
                    </a:lnTo>
                    <a:lnTo>
                      <a:pt x="332" y="3330"/>
                    </a:lnTo>
                    <a:lnTo>
                      <a:pt x="330" y="3332"/>
                    </a:lnTo>
                    <a:lnTo>
                      <a:pt x="324" y="3338"/>
                    </a:lnTo>
                    <a:lnTo>
                      <a:pt x="322" y="3340"/>
                    </a:lnTo>
                    <a:lnTo>
                      <a:pt x="320" y="3340"/>
                    </a:lnTo>
                    <a:lnTo>
                      <a:pt x="316" y="3336"/>
                    </a:lnTo>
                    <a:lnTo>
                      <a:pt x="310" y="3330"/>
                    </a:lnTo>
                    <a:lnTo>
                      <a:pt x="306" y="3328"/>
                    </a:lnTo>
                    <a:lnTo>
                      <a:pt x="304" y="3328"/>
                    </a:lnTo>
                    <a:lnTo>
                      <a:pt x="306" y="3332"/>
                    </a:lnTo>
                    <a:lnTo>
                      <a:pt x="310" y="3336"/>
                    </a:lnTo>
                    <a:lnTo>
                      <a:pt x="310" y="3340"/>
                    </a:lnTo>
                    <a:lnTo>
                      <a:pt x="308" y="3344"/>
                    </a:lnTo>
                    <a:lnTo>
                      <a:pt x="306" y="3350"/>
                    </a:lnTo>
                    <a:lnTo>
                      <a:pt x="308" y="3350"/>
                    </a:lnTo>
                    <a:lnTo>
                      <a:pt x="312" y="3352"/>
                    </a:lnTo>
                    <a:lnTo>
                      <a:pt x="310" y="3356"/>
                    </a:lnTo>
                    <a:lnTo>
                      <a:pt x="306" y="3364"/>
                    </a:lnTo>
                    <a:lnTo>
                      <a:pt x="306" y="3368"/>
                    </a:lnTo>
                    <a:lnTo>
                      <a:pt x="306" y="3370"/>
                    </a:lnTo>
                    <a:lnTo>
                      <a:pt x="308" y="3370"/>
                    </a:lnTo>
                    <a:lnTo>
                      <a:pt x="314" y="3366"/>
                    </a:lnTo>
                    <a:lnTo>
                      <a:pt x="316" y="3364"/>
                    </a:lnTo>
                    <a:lnTo>
                      <a:pt x="320" y="3364"/>
                    </a:lnTo>
                    <a:lnTo>
                      <a:pt x="322" y="3366"/>
                    </a:lnTo>
                    <a:lnTo>
                      <a:pt x="324" y="3372"/>
                    </a:lnTo>
                    <a:lnTo>
                      <a:pt x="322" y="3374"/>
                    </a:lnTo>
                    <a:lnTo>
                      <a:pt x="320" y="3374"/>
                    </a:lnTo>
                    <a:lnTo>
                      <a:pt x="316" y="3374"/>
                    </a:lnTo>
                    <a:lnTo>
                      <a:pt x="322" y="3380"/>
                    </a:lnTo>
                    <a:lnTo>
                      <a:pt x="322" y="3382"/>
                    </a:lnTo>
                    <a:lnTo>
                      <a:pt x="318" y="3384"/>
                    </a:lnTo>
                    <a:lnTo>
                      <a:pt x="316" y="3386"/>
                    </a:lnTo>
                    <a:lnTo>
                      <a:pt x="320" y="3388"/>
                    </a:lnTo>
                    <a:lnTo>
                      <a:pt x="328" y="3390"/>
                    </a:lnTo>
                    <a:lnTo>
                      <a:pt x="332" y="3388"/>
                    </a:lnTo>
                    <a:lnTo>
                      <a:pt x="334" y="3384"/>
                    </a:lnTo>
                    <a:lnTo>
                      <a:pt x="334" y="3378"/>
                    </a:lnTo>
                    <a:lnTo>
                      <a:pt x="334" y="3376"/>
                    </a:lnTo>
                    <a:lnTo>
                      <a:pt x="336" y="3374"/>
                    </a:lnTo>
                    <a:lnTo>
                      <a:pt x="340" y="3370"/>
                    </a:lnTo>
                    <a:lnTo>
                      <a:pt x="344" y="3368"/>
                    </a:lnTo>
                    <a:lnTo>
                      <a:pt x="346" y="3366"/>
                    </a:lnTo>
                    <a:lnTo>
                      <a:pt x="346" y="3364"/>
                    </a:lnTo>
                    <a:lnTo>
                      <a:pt x="344" y="3362"/>
                    </a:lnTo>
                    <a:lnTo>
                      <a:pt x="340" y="3360"/>
                    </a:lnTo>
                    <a:lnTo>
                      <a:pt x="340" y="3358"/>
                    </a:lnTo>
                    <a:lnTo>
                      <a:pt x="344" y="3358"/>
                    </a:lnTo>
                    <a:lnTo>
                      <a:pt x="352" y="3358"/>
                    </a:lnTo>
                    <a:lnTo>
                      <a:pt x="354" y="3362"/>
                    </a:lnTo>
                    <a:lnTo>
                      <a:pt x="356" y="3362"/>
                    </a:lnTo>
                    <a:lnTo>
                      <a:pt x="360" y="3360"/>
                    </a:lnTo>
                    <a:lnTo>
                      <a:pt x="364" y="3358"/>
                    </a:lnTo>
                    <a:lnTo>
                      <a:pt x="368" y="3356"/>
                    </a:lnTo>
                    <a:lnTo>
                      <a:pt x="382" y="3356"/>
                    </a:lnTo>
                    <a:lnTo>
                      <a:pt x="392" y="3358"/>
                    </a:lnTo>
                    <a:lnTo>
                      <a:pt x="394" y="3360"/>
                    </a:lnTo>
                    <a:lnTo>
                      <a:pt x="396" y="3362"/>
                    </a:lnTo>
                    <a:lnTo>
                      <a:pt x="392" y="3366"/>
                    </a:lnTo>
                    <a:lnTo>
                      <a:pt x="386" y="3368"/>
                    </a:lnTo>
                    <a:lnTo>
                      <a:pt x="380" y="3366"/>
                    </a:lnTo>
                    <a:lnTo>
                      <a:pt x="372" y="3364"/>
                    </a:lnTo>
                    <a:lnTo>
                      <a:pt x="368" y="3364"/>
                    </a:lnTo>
                    <a:lnTo>
                      <a:pt x="366" y="3366"/>
                    </a:lnTo>
                    <a:lnTo>
                      <a:pt x="362" y="3370"/>
                    </a:lnTo>
                    <a:lnTo>
                      <a:pt x="358" y="3376"/>
                    </a:lnTo>
                    <a:lnTo>
                      <a:pt x="356" y="3376"/>
                    </a:lnTo>
                    <a:lnTo>
                      <a:pt x="354" y="3376"/>
                    </a:lnTo>
                    <a:lnTo>
                      <a:pt x="348" y="3372"/>
                    </a:lnTo>
                    <a:lnTo>
                      <a:pt x="342" y="3374"/>
                    </a:lnTo>
                    <a:lnTo>
                      <a:pt x="338" y="3378"/>
                    </a:lnTo>
                    <a:lnTo>
                      <a:pt x="338" y="3384"/>
                    </a:lnTo>
                    <a:lnTo>
                      <a:pt x="340" y="3388"/>
                    </a:lnTo>
                    <a:lnTo>
                      <a:pt x="338" y="3390"/>
                    </a:lnTo>
                    <a:lnTo>
                      <a:pt x="338" y="3392"/>
                    </a:lnTo>
                    <a:lnTo>
                      <a:pt x="340" y="3396"/>
                    </a:lnTo>
                    <a:lnTo>
                      <a:pt x="342" y="3398"/>
                    </a:lnTo>
                    <a:lnTo>
                      <a:pt x="340" y="3398"/>
                    </a:lnTo>
                    <a:lnTo>
                      <a:pt x="334" y="3396"/>
                    </a:lnTo>
                    <a:lnTo>
                      <a:pt x="326" y="3396"/>
                    </a:lnTo>
                    <a:lnTo>
                      <a:pt x="324" y="3396"/>
                    </a:lnTo>
                    <a:lnTo>
                      <a:pt x="324" y="3398"/>
                    </a:lnTo>
                    <a:lnTo>
                      <a:pt x="326" y="3402"/>
                    </a:lnTo>
                    <a:lnTo>
                      <a:pt x="342" y="3412"/>
                    </a:lnTo>
                    <a:lnTo>
                      <a:pt x="354" y="3418"/>
                    </a:lnTo>
                    <a:lnTo>
                      <a:pt x="356" y="3418"/>
                    </a:lnTo>
                    <a:lnTo>
                      <a:pt x="354" y="3412"/>
                    </a:lnTo>
                    <a:lnTo>
                      <a:pt x="352" y="3406"/>
                    </a:lnTo>
                    <a:lnTo>
                      <a:pt x="352" y="3402"/>
                    </a:lnTo>
                    <a:lnTo>
                      <a:pt x="358" y="3400"/>
                    </a:lnTo>
                    <a:lnTo>
                      <a:pt x="362" y="3398"/>
                    </a:lnTo>
                    <a:lnTo>
                      <a:pt x="364" y="3396"/>
                    </a:lnTo>
                    <a:lnTo>
                      <a:pt x="364" y="3394"/>
                    </a:lnTo>
                    <a:lnTo>
                      <a:pt x="360" y="3390"/>
                    </a:lnTo>
                    <a:lnTo>
                      <a:pt x="356" y="3388"/>
                    </a:lnTo>
                    <a:lnTo>
                      <a:pt x="362" y="3390"/>
                    </a:lnTo>
                    <a:lnTo>
                      <a:pt x="370" y="3392"/>
                    </a:lnTo>
                    <a:lnTo>
                      <a:pt x="374" y="3390"/>
                    </a:lnTo>
                    <a:lnTo>
                      <a:pt x="378" y="3386"/>
                    </a:lnTo>
                    <a:lnTo>
                      <a:pt x="384" y="3382"/>
                    </a:lnTo>
                    <a:lnTo>
                      <a:pt x="392" y="3378"/>
                    </a:lnTo>
                    <a:lnTo>
                      <a:pt x="396" y="3374"/>
                    </a:lnTo>
                    <a:lnTo>
                      <a:pt x="402" y="3372"/>
                    </a:lnTo>
                    <a:lnTo>
                      <a:pt x="406" y="3374"/>
                    </a:lnTo>
                    <a:lnTo>
                      <a:pt x="408" y="3376"/>
                    </a:lnTo>
                    <a:lnTo>
                      <a:pt x="408" y="3378"/>
                    </a:lnTo>
                    <a:lnTo>
                      <a:pt x="406" y="3384"/>
                    </a:lnTo>
                    <a:lnTo>
                      <a:pt x="398" y="3392"/>
                    </a:lnTo>
                    <a:lnTo>
                      <a:pt x="390" y="3396"/>
                    </a:lnTo>
                    <a:lnTo>
                      <a:pt x="384" y="3400"/>
                    </a:lnTo>
                    <a:lnTo>
                      <a:pt x="384" y="3402"/>
                    </a:lnTo>
                    <a:lnTo>
                      <a:pt x="382" y="3404"/>
                    </a:lnTo>
                    <a:lnTo>
                      <a:pt x="380" y="3402"/>
                    </a:lnTo>
                    <a:lnTo>
                      <a:pt x="376" y="3400"/>
                    </a:lnTo>
                    <a:lnTo>
                      <a:pt x="374" y="3402"/>
                    </a:lnTo>
                    <a:lnTo>
                      <a:pt x="374" y="3404"/>
                    </a:lnTo>
                    <a:lnTo>
                      <a:pt x="370" y="3402"/>
                    </a:lnTo>
                    <a:lnTo>
                      <a:pt x="362" y="3404"/>
                    </a:lnTo>
                    <a:lnTo>
                      <a:pt x="358" y="3406"/>
                    </a:lnTo>
                    <a:lnTo>
                      <a:pt x="356" y="3408"/>
                    </a:lnTo>
                    <a:lnTo>
                      <a:pt x="360" y="3414"/>
                    </a:lnTo>
                    <a:lnTo>
                      <a:pt x="366" y="3420"/>
                    </a:lnTo>
                    <a:lnTo>
                      <a:pt x="372" y="3426"/>
                    </a:lnTo>
                    <a:lnTo>
                      <a:pt x="378" y="3430"/>
                    </a:lnTo>
                    <a:lnTo>
                      <a:pt x="382" y="3432"/>
                    </a:lnTo>
                    <a:lnTo>
                      <a:pt x="386" y="3434"/>
                    </a:lnTo>
                    <a:lnTo>
                      <a:pt x="392" y="3438"/>
                    </a:lnTo>
                    <a:lnTo>
                      <a:pt x="402" y="3438"/>
                    </a:lnTo>
                    <a:lnTo>
                      <a:pt x="410" y="3436"/>
                    </a:lnTo>
                    <a:lnTo>
                      <a:pt x="414" y="3434"/>
                    </a:lnTo>
                    <a:lnTo>
                      <a:pt x="416" y="3426"/>
                    </a:lnTo>
                    <a:lnTo>
                      <a:pt x="416" y="3412"/>
                    </a:lnTo>
                    <a:lnTo>
                      <a:pt x="418" y="3400"/>
                    </a:lnTo>
                    <a:lnTo>
                      <a:pt x="420" y="3394"/>
                    </a:lnTo>
                    <a:lnTo>
                      <a:pt x="422" y="3388"/>
                    </a:lnTo>
                    <a:lnTo>
                      <a:pt x="424" y="3378"/>
                    </a:lnTo>
                    <a:lnTo>
                      <a:pt x="424" y="3372"/>
                    </a:lnTo>
                    <a:lnTo>
                      <a:pt x="426" y="3368"/>
                    </a:lnTo>
                    <a:lnTo>
                      <a:pt x="428" y="3366"/>
                    </a:lnTo>
                    <a:lnTo>
                      <a:pt x="432" y="3366"/>
                    </a:lnTo>
                    <a:lnTo>
                      <a:pt x="440" y="3364"/>
                    </a:lnTo>
                    <a:lnTo>
                      <a:pt x="444" y="3362"/>
                    </a:lnTo>
                    <a:lnTo>
                      <a:pt x="450" y="3358"/>
                    </a:lnTo>
                    <a:lnTo>
                      <a:pt x="454" y="3354"/>
                    </a:lnTo>
                    <a:lnTo>
                      <a:pt x="458" y="3354"/>
                    </a:lnTo>
                    <a:lnTo>
                      <a:pt x="462" y="3354"/>
                    </a:lnTo>
                    <a:lnTo>
                      <a:pt x="466" y="3356"/>
                    </a:lnTo>
                    <a:lnTo>
                      <a:pt x="470" y="3350"/>
                    </a:lnTo>
                    <a:lnTo>
                      <a:pt x="476" y="3342"/>
                    </a:lnTo>
                    <a:lnTo>
                      <a:pt x="480" y="3340"/>
                    </a:lnTo>
                    <a:lnTo>
                      <a:pt x="486" y="3340"/>
                    </a:lnTo>
                    <a:lnTo>
                      <a:pt x="496" y="3342"/>
                    </a:lnTo>
                    <a:lnTo>
                      <a:pt x="510" y="3344"/>
                    </a:lnTo>
                    <a:lnTo>
                      <a:pt x="518" y="3348"/>
                    </a:lnTo>
                    <a:lnTo>
                      <a:pt x="520" y="3346"/>
                    </a:lnTo>
                    <a:lnTo>
                      <a:pt x="518" y="3342"/>
                    </a:lnTo>
                    <a:lnTo>
                      <a:pt x="510" y="3328"/>
                    </a:lnTo>
                    <a:lnTo>
                      <a:pt x="500" y="3308"/>
                    </a:lnTo>
                    <a:lnTo>
                      <a:pt x="496" y="3296"/>
                    </a:lnTo>
                    <a:lnTo>
                      <a:pt x="492" y="3282"/>
                    </a:lnTo>
                    <a:lnTo>
                      <a:pt x="490" y="3266"/>
                    </a:lnTo>
                    <a:lnTo>
                      <a:pt x="490" y="3256"/>
                    </a:lnTo>
                    <a:lnTo>
                      <a:pt x="490" y="3246"/>
                    </a:lnTo>
                    <a:lnTo>
                      <a:pt x="494" y="3238"/>
                    </a:lnTo>
                    <a:lnTo>
                      <a:pt x="498" y="3228"/>
                    </a:lnTo>
                    <a:lnTo>
                      <a:pt x="506" y="3222"/>
                    </a:lnTo>
                    <a:lnTo>
                      <a:pt x="518" y="3216"/>
                    </a:lnTo>
                    <a:lnTo>
                      <a:pt x="528" y="3212"/>
                    </a:lnTo>
                    <a:lnTo>
                      <a:pt x="536" y="3208"/>
                    </a:lnTo>
                    <a:lnTo>
                      <a:pt x="542" y="3202"/>
                    </a:lnTo>
                    <a:lnTo>
                      <a:pt x="546" y="3196"/>
                    </a:lnTo>
                    <a:lnTo>
                      <a:pt x="550" y="3180"/>
                    </a:lnTo>
                    <a:lnTo>
                      <a:pt x="552" y="3156"/>
                    </a:lnTo>
                    <a:lnTo>
                      <a:pt x="556" y="3144"/>
                    </a:lnTo>
                    <a:lnTo>
                      <a:pt x="564" y="3134"/>
                    </a:lnTo>
                    <a:lnTo>
                      <a:pt x="572" y="3126"/>
                    </a:lnTo>
                    <a:lnTo>
                      <a:pt x="580" y="3122"/>
                    </a:lnTo>
                    <a:lnTo>
                      <a:pt x="596" y="3112"/>
                    </a:lnTo>
                    <a:lnTo>
                      <a:pt x="602" y="3108"/>
                    </a:lnTo>
                    <a:lnTo>
                      <a:pt x="604" y="3104"/>
                    </a:lnTo>
                    <a:lnTo>
                      <a:pt x="606" y="3100"/>
                    </a:lnTo>
                    <a:lnTo>
                      <a:pt x="610" y="3096"/>
                    </a:lnTo>
                    <a:lnTo>
                      <a:pt x="616" y="3092"/>
                    </a:lnTo>
                    <a:lnTo>
                      <a:pt x="622" y="3086"/>
                    </a:lnTo>
                    <a:lnTo>
                      <a:pt x="624" y="3082"/>
                    </a:lnTo>
                    <a:lnTo>
                      <a:pt x="622" y="3078"/>
                    </a:lnTo>
                    <a:lnTo>
                      <a:pt x="620" y="3074"/>
                    </a:lnTo>
                    <a:lnTo>
                      <a:pt x="620" y="3072"/>
                    </a:lnTo>
                    <a:lnTo>
                      <a:pt x="624" y="3066"/>
                    </a:lnTo>
                    <a:lnTo>
                      <a:pt x="626" y="3060"/>
                    </a:lnTo>
                    <a:lnTo>
                      <a:pt x="626" y="3054"/>
                    </a:lnTo>
                    <a:lnTo>
                      <a:pt x="626" y="3044"/>
                    </a:lnTo>
                    <a:lnTo>
                      <a:pt x="624" y="3038"/>
                    </a:lnTo>
                    <a:lnTo>
                      <a:pt x="620" y="3036"/>
                    </a:lnTo>
                    <a:lnTo>
                      <a:pt x="608" y="3036"/>
                    </a:lnTo>
                    <a:lnTo>
                      <a:pt x="600" y="3034"/>
                    </a:lnTo>
                    <a:lnTo>
                      <a:pt x="590" y="3032"/>
                    </a:lnTo>
                    <a:lnTo>
                      <a:pt x="580" y="3026"/>
                    </a:lnTo>
                    <a:lnTo>
                      <a:pt x="570" y="3016"/>
                    </a:lnTo>
                    <a:lnTo>
                      <a:pt x="554" y="2996"/>
                    </a:lnTo>
                    <a:lnTo>
                      <a:pt x="550" y="2988"/>
                    </a:lnTo>
                    <a:lnTo>
                      <a:pt x="550" y="2982"/>
                    </a:lnTo>
                    <a:lnTo>
                      <a:pt x="550" y="2976"/>
                    </a:lnTo>
                    <a:lnTo>
                      <a:pt x="554" y="2968"/>
                    </a:lnTo>
                    <a:lnTo>
                      <a:pt x="564" y="2948"/>
                    </a:lnTo>
                    <a:lnTo>
                      <a:pt x="570" y="2938"/>
                    </a:lnTo>
                    <a:lnTo>
                      <a:pt x="576" y="2930"/>
                    </a:lnTo>
                    <a:lnTo>
                      <a:pt x="580" y="2928"/>
                    </a:lnTo>
                    <a:lnTo>
                      <a:pt x="584" y="2926"/>
                    </a:lnTo>
                    <a:lnTo>
                      <a:pt x="592" y="2926"/>
                    </a:lnTo>
                    <a:lnTo>
                      <a:pt x="594" y="2924"/>
                    </a:lnTo>
                    <a:lnTo>
                      <a:pt x="598" y="2922"/>
                    </a:lnTo>
                    <a:lnTo>
                      <a:pt x="602" y="2918"/>
                    </a:lnTo>
                    <a:lnTo>
                      <a:pt x="608" y="2916"/>
                    </a:lnTo>
                    <a:lnTo>
                      <a:pt x="622" y="2916"/>
                    </a:lnTo>
                    <a:lnTo>
                      <a:pt x="628" y="2916"/>
                    </a:lnTo>
                    <a:lnTo>
                      <a:pt x="632" y="2914"/>
                    </a:lnTo>
                    <a:lnTo>
                      <a:pt x="634" y="2912"/>
                    </a:lnTo>
                    <a:lnTo>
                      <a:pt x="630" y="2908"/>
                    </a:lnTo>
                    <a:lnTo>
                      <a:pt x="628" y="2902"/>
                    </a:lnTo>
                    <a:lnTo>
                      <a:pt x="630" y="2898"/>
                    </a:lnTo>
                    <a:lnTo>
                      <a:pt x="638" y="2890"/>
                    </a:lnTo>
                    <a:lnTo>
                      <a:pt x="642" y="2886"/>
                    </a:lnTo>
                    <a:lnTo>
                      <a:pt x="646" y="2878"/>
                    </a:lnTo>
                    <a:lnTo>
                      <a:pt x="648" y="2868"/>
                    </a:lnTo>
                    <a:lnTo>
                      <a:pt x="644" y="2856"/>
                    </a:lnTo>
                    <a:lnTo>
                      <a:pt x="644" y="2850"/>
                    </a:lnTo>
                    <a:lnTo>
                      <a:pt x="644" y="2844"/>
                    </a:lnTo>
                    <a:lnTo>
                      <a:pt x="646" y="2836"/>
                    </a:lnTo>
                    <a:lnTo>
                      <a:pt x="648" y="2830"/>
                    </a:lnTo>
                    <a:lnTo>
                      <a:pt x="652" y="2822"/>
                    </a:lnTo>
                    <a:lnTo>
                      <a:pt x="660" y="2816"/>
                    </a:lnTo>
                    <a:lnTo>
                      <a:pt x="668" y="2810"/>
                    </a:lnTo>
                    <a:lnTo>
                      <a:pt x="678" y="2806"/>
                    </a:lnTo>
                    <a:lnTo>
                      <a:pt x="684" y="2802"/>
                    </a:lnTo>
                    <a:lnTo>
                      <a:pt x="682" y="2800"/>
                    </a:lnTo>
                    <a:lnTo>
                      <a:pt x="674" y="2798"/>
                    </a:lnTo>
                    <a:lnTo>
                      <a:pt x="662" y="2794"/>
                    </a:lnTo>
                    <a:lnTo>
                      <a:pt x="658" y="2790"/>
                    </a:lnTo>
                    <a:lnTo>
                      <a:pt x="658" y="2786"/>
                    </a:lnTo>
                    <a:lnTo>
                      <a:pt x="660" y="2782"/>
                    </a:lnTo>
                    <a:lnTo>
                      <a:pt x="664" y="2780"/>
                    </a:lnTo>
                    <a:lnTo>
                      <a:pt x="670" y="2780"/>
                    </a:lnTo>
                    <a:lnTo>
                      <a:pt x="676" y="2780"/>
                    </a:lnTo>
                    <a:lnTo>
                      <a:pt x="682" y="2782"/>
                    </a:lnTo>
                    <a:lnTo>
                      <a:pt x="686" y="2788"/>
                    </a:lnTo>
                    <a:lnTo>
                      <a:pt x="690" y="2792"/>
                    </a:lnTo>
                    <a:lnTo>
                      <a:pt x="692" y="2796"/>
                    </a:lnTo>
                    <a:lnTo>
                      <a:pt x="696" y="2798"/>
                    </a:lnTo>
                    <a:lnTo>
                      <a:pt x="700" y="2798"/>
                    </a:lnTo>
                    <a:lnTo>
                      <a:pt x="704" y="2796"/>
                    </a:lnTo>
                    <a:lnTo>
                      <a:pt x="708" y="2792"/>
                    </a:lnTo>
                    <a:lnTo>
                      <a:pt x="712" y="2786"/>
                    </a:lnTo>
                    <a:lnTo>
                      <a:pt x="714" y="2778"/>
                    </a:lnTo>
                    <a:lnTo>
                      <a:pt x="716" y="2770"/>
                    </a:lnTo>
                    <a:lnTo>
                      <a:pt x="714" y="2762"/>
                    </a:lnTo>
                    <a:lnTo>
                      <a:pt x="708" y="2754"/>
                    </a:lnTo>
                    <a:lnTo>
                      <a:pt x="706" y="2752"/>
                    </a:lnTo>
                    <a:lnTo>
                      <a:pt x="702" y="2752"/>
                    </a:lnTo>
                    <a:lnTo>
                      <a:pt x="678" y="2758"/>
                    </a:lnTo>
                    <a:lnTo>
                      <a:pt x="670" y="2760"/>
                    </a:lnTo>
                    <a:lnTo>
                      <a:pt x="662" y="2758"/>
                    </a:lnTo>
                    <a:lnTo>
                      <a:pt x="658" y="2756"/>
                    </a:lnTo>
                    <a:lnTo>
                      <a:pt x="656" y="2750"/>
                    </a:lnTo>
                    <a:lnTo>
                      <a:pt x="654" y="2744"/>
                    </a:lnTo>
                    <a:lnTo>
                      <a:pt x="656" y="2734"/>
                    </a:lnTo>
                    <a:lnTo>
                      <a:pt x="656" y="2726"/>
                    </a:lnTo>
                    <a:lnTo>
                      <a:pt x="654" y="2716"/>
                    </a:lnTo>
                    <a:lnTo>
                      <a:pt x="650" y="2700"/>
                    </a:lnTo>
                    <a:lnTo>
                      <a:pt x="648" y="2694"/>
                    </a:lnTo>
                    <a:lnTo>
                      <a:pt x="646" y="2690"/>
                    </a:lnTo>
                    <a:lnTo>
                      <a:pt x="648" y="2684"/>
                    </a:lnTo>
                    <a:lnTo>
                      <a:pt x="654" y="2682"/>
                    </a:lnTo>
                    <a:lnTo>
                      <a:pt x="662" y="2680"/>
                    </a:lnTo>
                    <a:lnTo>
                      <a:pt x="668" y="2682"/>
                    </a:lnTo>
                    <a:lnTo>
                      <a:pt x="684" y="2688"/>
                    </a:lnTo>
                    <a:lnTo>
                      <a:pt x="700" y="2696"/>
                    </a:lnTo>
                    <a:lnTo>
                      <a:pt x="708" y="2698"/>
                    </a:lnTo>
                    <a:lnTo>
                      <a:pt x="714" y="2700"/>
                    </a:lnTo>
                    <a:lnTo>
                      <a:pt x="724" y="2700"/>
                    </a:lnTo>
                    <a:lnTo>
                      <a:pt x="728" y="2700"/>
                    </a:lnTo>
                    <a:lnTo>
                      <a:pt x="734" y="2700"/>
                    </a:lnTo>
                    <a:lnTo>
                      <a:pt x="748" y="2694"/>
                    </a:lnTo>
                    <a:lnTo>
                      <a:pt x="762" y="2684"/>
                    </a:lnTo>
                    <a:lnTo>
                      <a:pt x="768" y="2680"/>
                    </a:lnTo>
                    <a:lnTo>
                      <a:pt x="770" y="2676"/>
                    </a:lnTo>
                    <a:lnTo>
                      <a:pt x="770" y="2672"/>
                    </a:lnTo>
                    <a:lnTo>
                      <a:pt x="770" y="2670"/>
                    </a:lnTo>
                    <a:lnTo>
                      <a:pt x="764" y="2664"/>
                    </a:lnTo>
                    <a:lnTo>
                      <a:pt x="762" y="2660"/>
                    </a:lnTo>
                    <a:lnTo>
                      <a:pt x="760" y="2658"/>
                    </a:lnTo>
                    <a:lnTo>
                      <a:pt x="758" y="2650"/>
                    </a:lnTo>
                    <a:lnTo>
                      <a:pt x="762" y="2642"/>
                    </a:lnTo>
                    <a:lnTo>
                      <a:pt x="770" y="2632"/>
                    </a:lnTo>
                    <a:lnTo>
                      <a:pt x="776" y="2622"/>
                    </a:lnTo>
                    <a:lnTo>
                      <a:pt x="778" y="2612"/>
                    </a:lnTo>
                    <a:lnTo>
                      <a:pt x="776" y="2602"/>
                    </a:lnTo>
                    <a:lnTo>
                      <a:pt x="772" y="2598"/>
                    </a:lnTo>
                    <a:lnTo>
                      <a:pt x="770" y="2596"/>
                    </a:lnTo>
                    <a:lnTo>
                      <a:pt x="766" y="2592"/>
                    </a:lnTo>
                    <a:lnTo>
                      <a:pt x="762" y="2588"/>
                    </a:lnTo>
                    <a:lnTo>
                      <a:pt x="760" y="2578"/>
                    </a:lnTo>
                    <a:lnTo>
                      <a:pt x="760" y="2574"/>
                    </a:lnTo>
                    <a:lnTo>
                      <a:pt x="762" y="2572"/>
                    </a:lnTo>
                    <a:lnTo>
                      <a:pt x="768" y="2572"/>
                    </a:lnTo>
                    <a:lnTo>
                      <a:pt x="774" y="2576"/>
                    </a:lnTo>
                    <a:lnTo>
                      <a:pt x="784" y="2582"/>
                    </a:lnTo>
                    <a:lnTo>
                      <a:pt x="792" y="2582"/>
                    </a:lnTo>
                    <a:lnTo>
                      <a:pt x="824" y="2578"/>
                    </a:lnTo>
                    <a:lnTo>
                      <a:pt x="856" y="2574"/>
                    </a:lnTo>
                    <a:lnTo>
                      <a:pt x="890" y="2566"/>
                    </a:lnTo>
                    <a:lnTo>
                      <a:pt x="920" y="2556"/>
                    </a:lnTo>
                    <a:lnTo>
                      <a:pt x="934" y="2550"/>
                    </a:lnTo>
                    <a:lnTo>
                      <a:pt x="944" y="2544"/>
                    </a:lnTo>
                    <a:lnTo>
                      <a:pt x="952" y="2538"/>
                    </a:lnTo>
                    <a:lnTo>
                      <a:pt x="956" y="2534"/>
                    </a:lnTo>
                    <a:lnTo>
                      <a:pt x="958" y="2528"/>
                    </a:lnTo>
                    <a:lnTo>
                      <a:pt x="960" y="2524"/>
                    </a:lnTo>
                    <a:lnTo>
                      <a:pt x="962" y="2516"/>
                    </a:lnTo>
                    <a:lnTo>
                      <a:pt x="966" y="2510"/>
                    </a:lnTo>
                    <a:lnTo>
                      <a:pt x="970" y="2504"/>
                    </a:lnTo>
                    <a:lnTo>
                      <a:pt x="980" y="2492"/>
                    </a:lnTo>
                    <a:lnTo>
                      <a:pt x="986" y="2478"/>
                    </a:lnTo>
                    <a:lnTo>
                      <a:pt x="990" y="2464"/>
                    </a:lnTo>
                    <a:lnTo>
                      <a:pt x="990" y="2444"/>
                    </a:lnTo>
                    <a:lnTo>
                      <a:pt x="990" y="2436"/>
                    </a:lnTo>
                    <a:lnTo>
                      <a:pt x="990" y="2432"/>
                    </a:lnTo>
                    <a:lnTo>
                      <a:pt x="986" y="2432"/>
                    </a:lnTo>
                    <a:lnTo>
                      <a:pt x="984" y="2432"/>
                    </a:lnTo>
                    <a:lnTo>
                      <a:pt x="980" y="2432"/>
                    </a:lnTo>
                    <a:lnTo>
                      <a:pt x="976" y="2432"/>
                    </a:lnTo>
                    <a:lnTo>
                      <a:pt x="970" y="2428"/>
                    </a:lnTo>
                    <a:lnTo>
                      <a:pt x="964" y="2420"/>
                    </a:lnTo>
                    <a:lnTo>
                      <a:pt x="962" y="2410"/>
                    </a:lnTo>
                    <a:lnTo>
                      <a:pt x="962" y="2404"/>
                    </a:lnTo>
                    <a:lnTo>
                      <a:pt x="964" y="2400"/>
                    </a:lnTo>
                    <a:lnTo>
                      <a:pt x="968" y="2396"/>
                    </a:lnTo>
                    <a:lnTo>
                      <a:pt x="970" y="2392"/>
                    </a:lnTo>
                    <a:lnTo>
                      <a:pt x="970" y="2388"/>
                    </a:lnTo>
                    <a:lnTo>
                      <a:pt x="968" y="2380"/>
                    </a:lnTo>
                    <a:lnTo>
                      <a:pt x="962" y="2368"/>
                    </a:lnTo>
                    <a:lnTo>
                      <a:pt x="954" y="2360"/>
                    </a:lnTo>
                    <a:lnTo>
                      <a:pt x="946" y="2354"/>
                    </a:lnTo>
                    <a:lnTo>
                      <a:pt x="928" y="2344"/>
                    </a:lnTo>
                    <a:lnTo>
                      <a:pt x="922" y="2338"/>
                    </a:lnTo>
                    <a:lnTo>
                      <a:pt x="918" y="2332"/>
                    </a:lnTo>
                    <a:lnTo>
                      <a:pt x="918" y="2330"/>
                    </a:lnTo>
                    <a:lnTo>
                      <a:pt x="920" y="2326"/>
                    </a:lnTo>
                    <a:lnTo>
                      <a:pt x="926" y="2316"/>
                    </a:lnTo>
                    <a:lnTo>
                      <a:pt x="928" y="2320"/>
                    </a:lnTo>
                    <a:lnTo>
                      <a:pt x="934" y="2326"/>
                    </a:lnTo>
                    <a:lnTo>
                      <a:pt x="946" y="2332"/>
                    </a:lnTo>
                    <a:lnTo>
                      <a:pt x="952" y="2334"/>
                    </a:lnTo>
                    <a:lnTo>
                      <a:pt x="958" y="2334"/>
                    </a:lnTo>
                    <a:lnTo>
                      <a:pt x="966" y="2336"/>
                    </a:lnTo>
                    <a:lnTo>
                      <a:pt x="976" y="2338"/>
                    </a:lnTo>
                    <a:lnTo>
                      <a:pt x="992" y="2348"/>
                    </a:lnTo>
                    <a:lnTo>
                      <a:pt x="1002" y="2352"/>
                    </a:lnTo>
                    <a:lnTo>
                      <a:pt x="1010" y="2356"/>
                    </a:lnTo>
                    <a:lnTo>
                      <a:pt x="1018" y="2358"/>
                    </a:lnTo>
                    <a:lnTo>
                      <a:pt x="1026" y="2356"/>
                    </a:lnTo>
                    <a:lnTo>
                      <a:pt x="1032" y="2354"/>
                    </a:lnTo>
                    <a:lnTo>
                      <a:pt x="1038" y="2352"/>
                    </a:lnTo>
                    <a:lnTo>
                      <a:pt x="1050" y="2356"/>
                    </a:lnTo>
                    <a:lnTo>
                      <a:pt x="1056" y="2358"/>
                    </a:lnTo>
                    <a:lnTo>
                      <a:pt x="1062" y="2358"/>
                    </a:lnTo>
                    <a:lnTo>
                      <a:pt x="1068" y="2358"/>
                    </a:lnTo>
                    <a:lnTo>
                      <a:pt x="1076" y="2354"/>
                    </a:lnTo>
                    <a:lnTo>
                      <a:pt x="1090" y="2344"/>
                    </a:lnTo>
                    <a:lnTo>
                      <a:pt x="1100" y="2334"/>
                    </a:lnTo>
                    <a:lnTo>
                      <a:pt x="1110" y="2320"/>
                    </a:lnTo>
                    <a:lnTo>
                      <a:pt x="1122" y="2300"/>
                    </a:lnTo>
                    <a:lnTo>
                      <a:pt x="1120" y="2294"/>
                    </a:lnTo>
                    <a:lnTo>
                      <a:pt x="1124" y="2288"/>
                    </a:lnTo>
                    <a:lnTo>
                      <a:pt x="1130" y="2282"/>
                    </a:lnTo>
                    <a:lnTo>
                      <a:pt x="1140" y="2276"/>
                    </a:lnTo>
                    <a:lnTo>
                      <a:pt x="1150" y="2270"/>
                    </a:lnTo>
                    <a:lnTo>
                      <a:pt x="1154" y="2264"/>
                    </a:lnTo>
                    <a:lnTo>
                      <a:pt x="1158" y="2256"/>
                    </a:lnTo>
                    <a:lnTo>
                      <a:pt x="1166" y="2232"/>
                    </a:lnTo>
                    <a:lnTo>
                      <a:pt x="1170" y="2224"/>
                    </a:lnTo>
                    <a:lnTo>
                      <a:pt x="1174" y="2218"/>
                    </a:lnTo>
                    <a:lnTo>
                      <a:pt x="1188" y="2204"/>
                    </a:lnTo>
                    <a:lnTo>
                      <a:pt x="1210" y="2184"/>
                    </a:lnTo>
                    <a:lnTo>
                      <a:pt x="1220" y="2174"/>
                    </a:lnTo>
                    <a:lnTo>
                      <a:pt x="1228" y="2164"/>
                    </a:lnTo>
                    <a:lnTo>
                      <a:pt x="1240" y="2140"/>
                    </a:lnTo>
                    <a:lnTo>
                      <a:pt x="1254" y="2110"/>
                    </a:lnTo>
                    <a:lnTo>
                      <a:pt x="1270" y="2074"/>
                    </a:lnTo>
                    <a:lnTo>
                      <a:pt x="1278" y="2058"/>
                    </a:lnTo>
                    <a:lnTo>
                      <a:pt x="1284" y="2048"/>
                    </a:lnTo>
                    <a:lnTo>
                      <a:pt x="1290" y="2042"/>
                    </a:lnTo>
                    <a:lnTo>
                      <a:pt x="1294" y="2038"/>
                    </a:lnTo>
                    <a:lnTo>
                      <a:pt x="1304" y="2030"/>
                    </a:lnTo>
                    <a:lnTo>
                      <a:pt x="1308" y="2022"/>
                    </a:lnTo>
                    <a:lnTo>
                      <a:pt x="1314" y="2012"/>
                    </a:lnTo>
                    <a:lnTo>
                      <a:pt x="1320" y="1998"/>
                    </a:lnTo>
                    <a:lnTo>
                      <a:pt x="1322" y="1984"/>
                    </a:lnTo>
                    <a:lnTo>
                      <a:pt x="1322" y="1970"/>
                    </a:lnTo>
                    <a:lnTo>
                      <a:pt x="1322" y="1956"/>
                    </a:lnTo>
                    <a:lnTo>
                      <a:pt x="1322" y="1926"/>
                    </a:lnTo>
                    <a:lnTo>
                      <a:pt x="1320" y="1910"/>
                    </a:lnTo>
                    <a:lnTo>
                      <a:pt x="1322" y="1894"/>
                    </a:lnTo>
                    <a:lnTo>
                      <a:pt x="1324" y="1878"/>
                    </a:lnTo>
                    <a:lnTo>
                      <a:pt x="1332" y="1862"/>
                    </a:lnTo>
                    <a:lnTo>
                      <a:pt x="1340" y="1848"/>
                    </a:lnTo>
                    <a:lnTo>
                      <a:pt x="1352" y="1836"/>
                    </a:lnTo>
                    <a:lnTo>
                      <a:pt x="1364" y="1824"/>
                    </a:lnTo>
                    <a:lnTo>
                      <a:pt x="1376" y="1816"/>
                    </a:lnTo>
                    <a:lnTo>
                      <a:pt x="1388" y="1808"/>
                    </a:lnTo>
                    <a:lnTo>
                      <a:pt x="1398" y="1802"/>
                    </a:lnTo>
                    <a:lnTo>
                      <a:pt x="1422" y="1792"/>
                    </a:lnTo>
                    <a:lnTo>
                      <a:pt x="1438" y="1782"/>
                    </a:lnTo>
                    <a:lnTo>
                      <a:pt x="1452" y="1772"/>
                    </a:lnTo>
                    <a:lnTo>
                      <a:pt x="1462" y="1764"/>
                    </a:lnTo>
                    <a:lnTo>
                      <a:pt x="1476" y="1750"/>
                    </a:lnTo>
                    <a:lnTo>
                      <a:pt x="1482" y="1744"/>
                    </a:lnTo>
                    <a:lnTo>
                      <a:pt x="1490" y="1740"/>
                    </a:lnTo>
                    <a:lnTo>
                      <a:pt x="1498" y="1738"/>
                    </a:lnTo>
                    <a:lnTo>
                      <a:pt x="1502" y="1738"/>
                    </a:lnTo>
                    <a:lnTo>
                      <a:pt x="1506" y="1740"/>
                    </a:lnTo>
                    <a:lnTo>
                      <a:pt x="1508" y="1742"/>
                    </a:lnTo>
                    <a:lnTo>
                      <a:pt x="1514" y="1742"/>
                    </a:lnTo>
                    <a:lnTo>
                      <a:pt x="1520" y="1742"/>
                    </a:lnTo>
                    <a:lnTo>
                      <a:pt x="1530" y="1740"/>
                    </a:lnTo>
                    <a:lnTo>
                      <a:pt x="1544" y="1738"/>
                    </a:lnTo>
                    <a:lnTo>
                      <a:pt x="1556" y="1738"/>
                    </a:lnTo>
                    <a:lnTo>
                      <a:pt x="1576" y="1738"/>
                    </a:lnTo>
                    <a:lnTo>
                      <a:pt x="1584" y="1738"/>
                    </a:lnTo>
                    <a:lnTo>
                      <a:pt x="1588" y="1736"/>
                    </a:lnTo>
                    <a:lnTo>
                      <a:pt x="1592" y="1734"/>
                    </a:lnTo>
                    <a:lnTo>
                      <a:pt x="1590" y="1728"/>
                    </a:lnTo>
                    <a:lnTo>
                      <a:pt x="1590" y="1724"/>
                    </a:lnTo>
                    <a:lnTo>
                      <a:pt x="1590" y="1722"/>
                    </a:lnTo>
                    <a:lnTo>
                      <a:pt x="1594" y="1716"/>
                    </a:lnTo>
                    <a:lnTo>
                      <a:pt x="1608" y="1702"/>
                    </a:lnTo>
                    <a:lnTo>
                      <a:pt x="1616" y="1696"/>
                    </a:lnTo>
                    <a:lnTo>
                      <a:pt x="1622" y="1690"/>
                    </a:lnTo>
                    <a:lnTo>
                      <a:pt x="1626" y="1682"/>
                    </a:lnTo>
                    <a:lnTo>
                      <a:pt x="1626" y="1676"/>
                    </a:lnTo>
                    <a:lnTo>
                      <a:pt x="1624" y="1672"/>
                    </a:lnTo>
                    <a:lnTo>
                      <a:pt x="1622" y="1662"/>
                    </a:lnTo>
                    <a:lnTo>
                      <a:pt x="1624" y="1654"/>
                    </a:lnTo>
                    <a:lnTo>
                      <a:pt x="1628" y="1644"/>
                    </a:lnTo>
                    <a:lnTo>
                      <a:pt x="1634" y="1634"/>
                    </a:lnTo>
                    <a:lnTo>
                      <a:pt x="1650" y="1610"/>
                    </a:lnTo>
                    <a:lnTo>
                      <a:pt x="1668" y="1580"/>
                    </a:lnTo>
                    <a:lnTo>
                      <a:pt x="1674" y="1564"/>
                    </a:lnTo>
                    <a:lnTo>
                      <a:pt x="1678" y="1550"/>
                    </a:lnTo>
                    <a:lnTo>
                      <a:pt x="1678" y="1536"/>
                    </a:lnTo>
                    <a:lnTo>
                      <a:pt x="1678" y="1524"/>
                    </a:lnTo>
                    <a:lnTo>
                      <a:pt x="1678" y="1514"/>
                    </a:lnTo>
                    <a:lnTo>
                      <a:pt x="1680" y="1506"/>
                    </a:lnTo>
                    <a:lnTo>
                      <a:pt x="1682" y="1498"/>
                    </a:lnTo>
                    <a:lnTo>
                      <a:pt x="1688" y="1494"/>
                    </a:lnTo>
                    <a:lnTo>
                      <a:pt x="1694" y="1488"/>
                    </a:lnTo>
                    <a:lnTo>
                      <a:pt x="1698" y="1480"/>
                    </a:lnTo>
                    <a:lnTo>
                      <a:pt x="1698" y="1470"/>
                    </a:lnTo>
                    <a:lnTo>
                      <a:pt x="1700" y="1460"/>
                    </a:lnTo>
                    <a:lnTo>
                      <a:pt x="1700" y="1434"/>
                    </a:lnTo>
                    <a:lnTo>
                      <a:pt x="1702" y="1418"/>
                    </a:lnTo>
                    <a:lnTo>
                      <a:pt x="1704" y="1404"/>
                    </a:lnTo>
                    <a:lnTo>
                      <a:pt x="1708" y="1390"/>
                    </a:lnTo>
                    <a:lnTo>
                      <a:pt x="1708" y="1378"/>
                    </a:lnTo>
                    <a:lnTo>
                      <a:pt x="1708" y="1368"/>
                    </a:lnTo>
                    <a:lnTo>
                      <a:pt x="1706" y="1360"/>
                    </a:lnTo>
                    <a:lnTo>
                      <a:pt x="1702" y="1342"/>
                    </a:lnTo>
                    <a:lnTo>
                      <a:pt x="1702" y="1334"/>
                    </a:lnTo>
                    <a:lnTo>
                      <a:pt x="1702" y="1324"/>
                    </a:lnTo>
                    <a:lnTo>
                      <a:pt x="1706" y="1252"/>
                    </a:lnTo>
                    <a:lnTo>
                      <a:pt x="1708" y="1234"/>
                    </a:lnTo>
                    <a:lnTo>
                      <a:pt x="1710" y="1224"/>
                    </a:lnTo>
                    <a:lnTo>
                      <a:pt x="1712" y="1220"/>
                    </a:lnTo>
                    <a:lnTo>
                      <a:pt x="1714" y="1220"/>
                    </a:lnTo>
                    <a:lnTo>
                      <a:pt x="1718" y="1222"/>
                    </a:lnTo>
                    <a:lnTo>
                      <a:pt x="1720" y="1226"/>
                    </a:lnTo>
                    <a:lnTo>
                      <a:pt x="1726" y="1234"/>
                    </a:lnTo>
                    <a:lnTo>
                      <a:pt x="1730" y="1238"/>
                    </a:lnTo>
                    <a:lnTo>
                      <a:pt x="1736" y="1238"/>
                    </a:lnTo>
                    <a:lnTo>
                      <a:pt x="1740" y="1234"/>
                    </a:lnTo>
                    <a:lnTo>
                      <a:pt x="1746" y="1224"/>
                    </a:lnTo>
                    <a:lnTo>
                      <a:pt x="1752" y="1212"/>
                    </a:lnTo>
                    <a:lnTo>
                      <a:pt x="1766" y="1176"/>
                    </a:lnTo>
                    <a:lnTo>
                      <a:pt x="1774" y="1158"/>
                    </a:lnTo>
                    <a:lnTo>
                      <a:pt x="1780" y="1146"/>
                    </a:lnTo>
                    <a:lnTo>
                      <a:pt x="1788" y="1136"/>
                    </a:lnTo>
                    <a:lnTo>
                      <a:pt x="1794" y="1128"/>
                    </a:lnTo>
                    <a:lnTo>
                      <a:pt x="1810" y="1112"/>
                    </a:lnTo>
                    <a:lnTo>
                      <a:pt x="1820" y="1100"/>
                    </a:lnTo>
                    <a:lnTo>
                      <a:pt x="1830" y="1082"/>
                    </a:lnTo>
                    <a:lnTo>
                      <a:pt x="1852" y="1044"/>
                    </a:lnTo>
                    <a:lnTo>
                      <a:pt x="1860" y="1030"/>
                    </a:lnTo>
                    <a:lnTo>
                      <a:pt x="1866" y="1016"/>
                    </a:lnTo>
                    <a:lnTo>
                      <a:pt x="1872" y="1002"/>
                    </a:lnTo>
                    <a:lnTo>
                      <a:pt x="1874" y="988"/>
                    </a:lnTo>
                    <a:lnTo>
                      <a:pt x="1874" y="972"/>
                    </a:lnTo>
                    <a:lnTo>
                      <a:pt x="1872" y="956"/>
                    </a:lnTo>
                    <a:close/>
                    <a:moveTo>
                      <a:pt x="1128" y="2234"/>
                    </a:moveTo>
                    <a:lnTo>
                      <a:pt x="1128" y="2234"/>
                    </a:lnTo>
                    <a:lnTo>
                      <a:pt x="1132" y="2242"/>
                    </a:lnTo>
                    <a:lnTo>
                      <a:pt x="1128" y="2234"/>
                    </a:lnTo>
                    <a:close/>
                    <a:moveTo>
                      <a:pt x="698" y="3490"/>
                    </a:moveTo>
                    <a:lnTo>
                      <a:pt x="698" y="3490"/>
                    </a:lnTo>
                    <a:lnTo>
                      <a:pt x="692" y="3492"/>
                    </a:lnTo>
                    <a:lnTo>
                      <a:pt x="688" y="3490"/>
                    </a:lnTo>
                    <a:lnTo>
                      <a:pt x="684" y="3490"/>
                    </a:lnTo>
                    <a:lnTo>
                      <a:pt x="678" y="3492"/>
                    </a:lnTo>
                    <a:lnTo>
                      <a:pt x="670" y="3496"/>
                    </a:lnTo>
                    <a:lnTo>
                      <a:pt x="666" y="3498"/>
                    </a:lnTo>
                    <a:lnTo>
                      <a:pt x="670" y="3500"/>
                    </a:lnTo>
                    <a:lnTo>
                      <a:pt x="672" y="3500"/>
                    </a:lnTo>
                    <a:lnTo>
                      <a:pt x="678" y="3498"/>
                    </a:lnTo>
                    <a:lnTo>
                      <a:pt x="682" y="3494"/>
                    </a:lnTo>
                    <a:lnTo>
                      <a:pt x="684" y="3496"/>
                    </a:lnTo>
                    <a:lnTo>
                      <a:pt x="686" y="3498"/>
                    </a:lnTo>
                    <a:lnTo>
                      <a:pt x="690" y="3496"/>
                    </a:lnTo>
                    <a:lnTo>
                      <a:pt x="694" y="3496"/>
                    </a:lnTo>
                    <a:lnTo>
                      <a:pt x="696" y="3496"/>
                    </a:lnTo>
                    <a:lnTo>
                      <a:pt x="700" y="3496"/>
                    </a:lnTo>
                    <a:lnTo>
                      <a:pt x="702" y="3494"/>
                    </a:lnTo>
                    <a:lnTo>
                      <a:pt x="704" y="3492"/>
                    </a:lnTo>
                    <a:lnTo>
                      <a:pt x="702" y="3490"/>
                    </a:lnTo>
                    <a:lnTo>
                      <a:pt x="698" y="3490"/>
                    </a:lnTo>
                    <a:close/>
                    <a:moveTo>
                      <a:pt x="294" y="3084"/>
                    </a:moveTo>
                    <a:lnTo>
                      <a:pt x="294" y="3084"/>
                    </a:lnTo>
                    <a:lnTo>
                      <a:pt x="298" y="3086"/>
                    </a:lnTo>
                    <a:lnTo>
                      <a:pt x="300" y="3084"/>
                    </a:lnTo>
                    <a:lnTo>
                      <a:pt x="300" y="3082"/>
                    </a:lnTo>
                    <a:lnTo>
                      <a:pt x="298" y="3080"/>
                    </a:lnTo>
                    <a:lnTo>
                      <a:pt x="292" y="3078"/>
                    </a:lnTo>
                    <a:lnTo>
                      <a:pt x="286" y="3078"/>
                    </a:lnTo>
                    <a:lnTo>
                      <a:pt x="282" y="3078"/>
                    </a:lnTo>
                    <a:lnTo>
                      <a:pt x="276" y="3080"/>
                    </a:lnTo>
                    <a:lnTo>
                      <a:pt x="274" y="3082"/>
                    </a:lnTo>
                    <a:lnTo>
                      <a:pt x="274" y="3084"/>
                    </a:lnTo>
                    <a:lnTo>
                      <a:pt x="280" y="3084"/>
                    </a:lnTo>
                    <a:lnTo>
                      <a:pt x="288" y="3084"/>
                    </a:lnTo>
                    <a:lnTo>
                      <a:pt x="294" y="3084"/>
                    </a:lnTo>
                    <a:close/>
                    <a:moveTo>
                      <a:pt x="338" y="3318"/>
                    </a:moveTo>
                    <a:lnTo>
                      <a:pt x="338" y="3318"/>
                    </a:lnTo>
                    <a:lnTo>
                      <a:pt x="330" y="3322"/>
                    </a:lnTo>
                    <a:lnTo>
                      <a:pt x="328" y="3324"/>
                    </a:lnTo>
                    <a:lnTo>
                      <a:pt x="330" y="3326"/>
                    </a:lnTo>
                    <a:lnTo>
                      <a:pt x="334" y="3326"/>
                    </a:lnTo>
                    <a:lnTo>
                      <a:pt x="338" y="3322"/>
                    </a:lnTo>
                    <a:lnTo>
                      <a:pt x="338" y="3318"/>
                    </a:lnTo>
                    <a:close/>
                    <a:moveTo>
                      <a:pt x="292" y="3034"/>
                    </a:moveTo>
                    <a:lnTo>
                      <a:pt x="292" y="3034"/>
                    </a:lnTo>
                    <a:lnTo>
                      <a:pt x="290" y="3032"/>
                    </a:lnTo>
                    <a:lnTo>
                      <a:pt x="288" y="3030"/>
                    </a:lnTo>
                    <a:lnTo>
                      <a:pt x="284" y="3030"/>
                    </a:lnTo>
                    <a:lnTo>
                      <a:pt x="282" y="3034"/>
                    </a:lnTo>
                    <a:lnTo>
                      <a:pt x="284" y="3036"/>
                    </a:lnTo>
                    <a:lnTo>
                      <a:pt x="286" y="3038"/>
                    </a:lnTo>
                    <a:lnTo>
                      <a:pt x="290" y="3036"/>
                    </a:lnTo>
                    <a:lnTo>
                      <a:pt x="292" y="3034"/>
                    </a:lnTo>
                    <a:close/>
                    <a:moveTo>
                      <a:pt x="420" y="3442"/>
                    </a:moveTo>
                    <a:lnTo>
                      <a:pt x="420" y="3442"/>
                    </a:lnTo>
                    <a:lnTo>
                      <a:pt x="420" y="3446"/>
                    </a:lnTo>
                    <a:lnTo>
                      <a:pt x="424" y="3452"/>
                    </a:lnTo>
                    <a:lnTo>
                      <a:pt x="440" y="3462"/>
                    </a:lnTo>
                    <a:lnTo>
                      <a:pt x="444" y="3464"/>
                    </a:lnTo>
                    <a:lnTo>
                      <a:pt x="444" y="3462"/>
                    </a:lnTo>
                    <a:lnTo>
                      <a:pt x="442" y="3458"/>
                    </a:lnTo>
                    <a:lnTo>
                      <a:pt x="438" y="3454"/>
                    </a:lnTo>
                    <a:lnTo>
                      <a:pt x="430" y="3446"/>
                    </a:lnTo>
                    <a:lnTo>
                      <a:pt x="434" y="3448"/>
                    </a:lnTo>
                    <a:lnTo>
                      <a:pt x="438" y="3450"/>
                    </a:lnTo>
                    <a:lnTo>
                      <a:pt x="442" y="3450"/>
                    </a:lnTo>
                    <a:lnTo>
                      <a:pt x="442" y="3448"/>
                    </a:lnTo>
                    <a:lnTo>
                      <a:pt x="440" y="3444"/>
                    </a:lnTo>
                    <a:lnTo>
                      <a:pt x="436" y="3438"/>
                    </a:lnTo>
                    <a:lnTo>
                      <a:pt x="434" y="3432"/>
                    </a:lnTo>
                    <a:lnTo>
                      <a:pt x="434" y="3420"/>
                    </a:lnTo>
                    <a:lnTo>
                      <a:pt x="434" y="3418"/>
                    </a:lnTo>
                    <a:lnTo>
                      <a:pt x="434" y="3420"/>
                    </a:lnTo>
                    <a:lnTo>
                      <a:pt x="430" y="3422"/>
                    </a:lnTo>
                    <a:lnTo>
                      <a:pt x="426" y="3428"/>
                    </a:lnTo>
                    <a:lnTo>
                      <a:pt x="426" y="3432"/>
                    </a:lnTo>
                    <a:lnTo>
                      <a:pt x="426" y="3436"/>
                    </a:lnTo>
                    <a:lnTo>
                      <a:pt x="424" y="3436"/>
                    </a:lnTo>
                    <a:lnTo>
                      <a:pt x="422" y="3436"/>
                    </a:lnTo>
                    <a:lnTo>
                      <a:pt x="420" y="3442"/>
                    </a:lnTo>
                    <a:close/>
                    <a:moveTo>
                      <a:pt x="272" y="3186"/>
                    </a:moveTo>
                    <a:lnTo>
                      <a:pt x="272" y="3186"/>
                    </a:lnTo>
                    <a:lnTo>
                      <a:pt x="270" y="3186"/>
                    </a:lnTo>
                    <a:lnTo>
                      <a:pt x="272" y="3180"/>
                    </a:lnTo>
                    <a:lnTo>
                      <a:pt x="274" y="3174"/>
                    </a:lnTo>
                    <a:lnTo>
                      <a:pt x="274" y="3168"/>
                    </a:lnTo>
                    <a:lnTo>
                      <a:pt x="274" y="3150"/>
                    </a:lnTo>
                    <a:lnTo>
                      <a:pt x="272" y="3136"/>
                    </a:lnTo>
                    <a:lnTo>
                      <a:pt x="272" y="3132"/>
                    </a:lnTo>
                    <a:lnTo>
                      <a:pt x="270" y="3132"/>
                    </a:lnTo>
                    <a:lnTo>
                      <a:pt x="266" y="3132"/>
                    </a:lnTo>
                    <a:lnTo>
                      <a:pt x="264" y="3130"/>
                    </a:lnTo>
                    <a:lnTo>
                      <a:pt x="262" y="3130"/>
                    </a:lnTo>
                    <a:lnTo>
                      <a:pt x="258" y="3132"/>
                    </a:lnTo>
                    <a:lnTo>
                      <a:pt x="252" y="3136"/>
                    </a:lnTo>
                    <a:lnTo>
                      <a:pt x="250" y="3138"/>
                    </a:lnTo>
                    <a:lnTo>
                      <a:pt x="252" y="3140"/>
                    </a:lnTo>
                    <a:lnTo>
                      <a:pt x="254" y="3142"/>
                    </a:lnTo>
                    <a:lnTo>
                      <a:pt x="254" y="3144"/>
                    </a:lnTo>
                    <a:lnTo>
                      <a:pt x="254" y="3146"/>
                    </a:lnTo>
                    <a:lnTo>
                      <a:pt x="256" y="3148"/>
                    </a:lnTo>
                    <a:lnTo>
                      <a:pt x="258" y="3150"/>
                    </a:lnTo>
                    <a:lnTo>
                      <a:pt x="260" y="3154"/>
                    </a:lnTo>
                    <a:lnTo>
                      <a:pt x="258" y="3164"/>
                    </a:lnTo>
                    <a:lnTo>
                      <a:pt x="256" y="3166"/>
                    </a:lnTo>
                    <a:lnTo>
                      <a:pt x="252" y="3164"/>
                    </a:lnTo>
                    <a:lnTo>
                      <a:pt x="250" y="3162"/>
                    </a:lnTo>
                    <a:lnTo>
                      <a:pt x="246" y="3162"/>
                    </a:lnTo>
                    <a:lnTo>
                      <a:pt x="244" y="3164"/>
                    </a:lnTo>
                    <a:lnTo>
                      <a:pt x="242" y="3162"/>
                    </a:lnTo>
                    <a:lnTo>
                      <a:pt x="238" y="3162"/>
                    </a:lnTo>
                    <a:lnTo>
                      <a:pt x="236" y="3164"/>
                    </a:lnTo>
                    <a:lnTo>
                      <a:pt x="234" y="3168"/>
                    </a:lnTo>
                    <a:lnTo>
                      <a:pt x="236" y="3172"/>
                    </a:lnTo>
                    <a:lnTo>
                      <a:pt x="238" y="3178"/>
                    </a:lnTo>
                    <a:lnTo>
                      <a:pt x="242" y="3184"/>
                    </a:lnTo>
                    <a:lnTo>
                      <a:pt x="244" y="3190"/>
                    </a:lnTo>
                    <a:lnTo>
                      <a:pt x="246" y="3194"/>
                    </a:lnTo>
                    <a:lnTo>
                      <a:pt x="248" y="3200"/>
                    </a:lnTo>
                    <a:lnTo>
                      <a:pt x="250" y="3200"/>
                    </a:lnTo>
                    <a:lnTo>
                      <a:pt x="252" y="3200"/>
                    </a:lnTo>
                    <a:lnTo>
                      <a:pt x="254" y="3196"/>
                    </a:lnTo>
                    <a:lnTo>
                      <a:pt x="254" y="3190"/>
                    </a:lnTo>
                    <a:lnTo>
                      <a:pt x="252" y="3184"/>
                    </a:lnTo>
                    <a:lnTo>
                      <a:pt x="250" y="3180"/>
                    </a:lnTo>
                    <a:lnTo>
                      <a:pt x="252" y="3178"/>
                    </a:lnTo>
                    <a:lnTo>
                      <a:pt x="254" y="3178"/>
                    </a:lnTo>
                    <a:lnTo>
                      <a:pt x="258" y="3182"/>
                    </a:lnTo>
                    <a:lnTo>
                      <a:pt x="262" y="3184"/>
                    </a:lnTo>
                    <a:lnTo>
                      <a:pt x="262" y="3186"/>
                    </a:lnTo>
                    <a:lnTo>
                      <a:pt x="260" y="3186"/>
                    </a:lnTo>
                    <a:lnTo>
                      <a:pt x="258" y="3190"/>
                    </a:lnTo>
                    <a:lnTo>
                      <a:pt x="258" y="3192"/>
                    </a:lnTo>
                    <a:lnTo>
                      <a:pt x="258" y="3194"/>
                    </a:lnTo>
                    <a:lnTo>
                      <a:pt x="258" y="3198"/>
                    </a:lnTo>
                    <a:lnTo>
                      <a:pt x="258" y="3202"/>
                    </a:lnTo>
                    <a:lnTo>
                      <a:pt x="258" y="3206"/>
                    </a:lnTo>
                    <a:lnTo>
                      <a:pt x="260" y="3208"/>
                    </a:lnTo>
                    <a:lnTo>
                      <a:pt x="266" y="3208"/>
                    </a:lnTo>
                    <a:lnTo>
                      <a:pt x="270" y="3208"/>
                    </a:lnTo>
                    <a:lnTo>
                      <a:pt x="272" y="3206"/>
                    </a:lnTo>
                    <a:lnTo>
                      <a:pt x="274" y="3200"/>
                    </a:lnTo>
                    <a:lnTo>
                      <a:pt x="274" y="3194"/>
                    </a:lnTo>
                    <a:lnTo>
                      <a:pt x="276" y="3192"/>
                    </a:lnTo>
                    <a:lnTo>
                      <a:pt x="276" y="3190"/>
                    </a:lnTo>
                    <a:lnTo>
                      <a:pt x="276" y="3188"/>
                    </a:lnTo>
                    <a:lnTo>
                      <a:pt x="276" y="3186"/>
                    </a:lnTo>
                    <a:lnTo>
                      <a:pt x="272" y="318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b="1" dirty="0"/>
              </a:p>
            </p:txBody>
          </p:sp>
          <p:sp>
            <p:nvSpPr>
              <p:cNvPr id="1711" name="Freeform 6151">
                <a:extLst>
                  <a:ext uri="{FF2B5EF4-FFF2-40B4-BE49-F238E27FC236}">
                    <a16:creationId xmlns:a16="http://schemas.microsoft.com/office/drawing/2014/main" id="{0E6121D1-A6EA-4924-9504-030575CFD9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4182" y="3952882"/>
                <a:ext cx="1708155" cy="1525582"/>
              </a:xfrm>
              <a:custGeom>
                <a:avLst/>
                <a:gdLst>
                  <a:gd name="T0" fmla="*/ 441960 w 2690"/>
                  <a:gd name="T1" fmla="*/ 349032 h 2404"/>
                  <a:gd name="T2" fmla="*/ 1037590 w 2690"/>
                  <a:gd name="T3" fmla="*/ 357917 h 2404"/>
                  <a:gd name="T4" fmla="*/ 979170 w 2690"/>
                  <a:gd name="T5" fmla="*/ 750102 h 2404"/>
                  <a:gd name="T6" fmla="*/ 911860 w 2690"/>
                  <a:gd name="T7" fmla="*/ 630796 h 2404"/>
                  <a:gd name="T8" fmla="*/ 789940 w 2690"/>
                  <a:gd name="T9" fmla="*/ 445492 h 2404"/>
                  <a:gd name="T10" fmla="*/ 726440 w 2690"/>
                  <a:gd name="T11" fmla="*/ 403608 h 2404"/>
                  <a:gd name="T12" fmla="*/ 579120 w 2690"/>
                  <a:gd name="T13" fmla="*/ 472145 h 2404"/>
                  <a:gd name="T14" fmla="*/ 584200 w 2690"/>
                  <a:gd name="T15" fmla="*/ 383301 h 2404"/>
                  <a:gd name="T16" fmla="*/ 478790 w 2690"/>
                  <a:gd name="T17" fmla="*/ 352840 h 2404"/>
                  <a:gd name="T18" fmla="*/ 388620 w 2690"/>
                  <a:gd name="T19" fmla="*/ 458184 h 2404"/>
                  <a:gd name="T20" fmla="*/ 262890 w 2690"/>
                  <a:gd name="T21" fmla="*/ 533067 h 2404"/>
                  <a:gd name="T22" fmla="*/ 69850 w 2690"/>
                  <a:gd name="T23" fmla="*/ 656181 h 2404"/>
                  <a:gd name="T24" fmla="*/ 5080 w 2690"/>
                  <a:gd name="T25" fmla="*/ 802139 h 2404"/>
                  <a:gd name="T26" fmla="*/ 60960 w 2690"/>
                  <a:gd name="T27" fmla="*/ 1055981 h 2404"/>
                  <a:gd name="T28" fmla="*/ 218440 w 2690"/>
                  <a:gd name="T29" fmla="*/ 1077558 h 2404"/>
                  <a:gd name="T30" fmla="*/ 490220 w 2690"/>
                  <a:gd name="T31" fmla="*/ 1012828 h 2404"/>
                  <a:gd name="T32" fmla="*/ 628650 w 2690"/>
                  <a:gd name="T33" fmla="*/ 1040751 h 2404"/>
                  <a:gd name="T34" fmla="*/ 647700 w 2690"/>
                  <a:gd name="T35" fmla="*/ 1137210 h 2404"/>
                  <a:gd name="T36" fmla="*/ 810260 w 2690"/>
                  <a:gd name="T37" fmla="*/ 1215901 h 2404"/>
                  <a:gd name="T38" fmla="*/ 938530 w 2690"/>
                  <a:gd name="T39" fmla="*/ 1189248 h 2404"/>
                  <a:gd name="T40" fmla="*/ 1033780 w 2690"/>
                  <a:gd name="T41" fmla="*/ 896061 h 2404"/>
                  <a:gd name="T42" fmla="*/ 1059180 w 2690"/>
                  <a:gd name="T43" fmla="*/ 154843 h 2404"/>
                  <a:gd name="T44" fmla="*/ 788670 w 2690"/>
                  <a:gd name="T45" fmla="*/ 1289515 h 2404"/>
                  <a:gd name="T46" fmla="*/ 810260 w 2690"/>
                  <a:gd name="T47" fmla="*/ 1344091 h 2404"/>
                  <a:gd name="T48" fmla="*/ 881380 w 2690"/>
                  <a:gd name="T49" fmla="*/ 1394860 h 2404"/>
                  <a:gd name="T50" fmla="*/ 623570 w 2690"/>
                  <a:gd name="T51" fmla="*/ 1148633 h 2404"/>
                  <a:gd name="T52" fmla="*/ 1405890 w 2690"/>
                  <a:gd name="T53" fmla="*/ 516568 h 2404"/>
                  <a:gd name="T54" fmla="*/ 1370330 w 2690"/>
                  <a:gd name="T55" fmla="*/ 696795 h 2404"/>
                  <a:gd name="T56" fmla="*/ 1367790 w 2690"/>
                  <a:gd name="T57" fmla="*/ 455646 h 2404"/>
                  <a:gd name="T58" fmla="*/ 1125220 w 2690"/>
                  <a:gd name="T59" fmla="*/ 244957 h 2404"/>
                  <a:gd name="T60" fmla="*/ 1106170 w 2690"/>
                  <a:gd name="T61" fmla="*/ 201804 h 2404"/>
                  <a:gd name="T62" fmla="*/ 1162050 w 2690"/>
                  <a:gd name="T63" fmla="*/ 242419 h 2404"/>
                  <a:gd name="T64" fmla="*/ 1210310 w 2690"/>
                  <a:gd name="T65" fmla="*/ 365532 h 2404"/>
                  <a:gd name="T66" fmla="*/ 1394460 w 2690"/>
                  <a:gd name="T67" fmla="*/ 512760 h 2404"/>
                  <a:gd name="T68" fmla="*/ 1545590 w 2690"/>
                  <a:gd name="T69" fmla="*/ 1325053 h 2404"/>
                  <a:gd name="T70" fmla="*/ 1426210 w 2690"/>
                  <a:gd name="T71" fmla="*/ 1426590 h 2404"/>
                  <a:gd name="T72" fmla="*/ 1432560 w 2690"/>
                  <a:gd name="T73" fmla="*/ 1525588 h 2404"/>
                  <a:gd name="T74" fmla="*/ 1534160 w 2690"/>
                  <a:gd name="T75" fmla="*/ 1393590 h 2404"/>
                  <a:gd name="T76" fmla="*/ 1692910 w 2690"/>
                  <a:gd name="T77" fmla="*/ 521644 h 2404"/>
                  <a:gd name="T78" fmla="*/ 1576070 w 2690"/>
                  <a:gd name="T79" fmla="*/ 1165133 h 2404"/>
                  <a:gd name="T80" fmla="*/ 1564640 w 2690"/>
                  <a:gd name="T81" fmla="*/ 1161325 h 2404"/>
                  <a:gd name="T82" fmla="*/ 1588770 w 2690"/>
                  <a:gd name="T83" fmla="*/ 1345360 h 2404"/>
                  <a:gd name="T84" fmla="*/ 1651000 w 2690"/>
                  <a:gd name="T85" fmla="*/ 1208286 h 2404"/>
                  <a:gd name="T86" fmla="*/ 1428750 w 2690"/>
                  <a:gd name="T87" fmla="*/ 587643 h 2404"/>
                  <a:gd name="T88" fmla="*/ 966470 w 2690"/>
                  <a:gd name="T89" fmla="*/ 312225 h 2404"/>
                  <a:gd name="T90" fmla="*/ 867410 w 2690"/>
                  <a:gd name="T91" fmla="*/ 159920 h 2404"/>
                  <a:gd name="T92" fmla="*/ 584200 w 2690"/>
                  <a:gd name="T93" fmla="*/ 49499 h 2404"/>
                  <a:gd name="T94" fmla="*/ 539750 w 2690"/>
                  <a:gd name="T95" fmla="*/ 182766 h 2404"/>
                  <a:gd name="T96" fmla="*/ 631190 w 2690"/>
                  <a:gd name="T97" fmla="*/ 243688 h 2404"/>
                  <a:gd name="T98" fmla="*/ 673100 w 2690"/>
                  <a:gd name="T99" fmla="*/ 510222 h 2404"/>
                  <a:gd name="T100" fmla="*/ 769620 w 2690"/>
                  <a:gd name="T101" fmla="*/ 279226 h 2404"/>
                  <a:gd name="T102" fmla="*/ 889000 w 2690"/>
                  <a:gd name="T103" fmla="*/ 312225 h 2404"/>
                  <a:gd name="T104" fmla="*/ 885190 w 2690"/>
                  <a:gd name="T105" fmla="*/ 244957 h 2404"/>
                  <a:gd name="T106" fmla="*/ 774700 w 2690"/>
                  <a:gd name="T107" fmla="*/ 107883 h 2404"/>
                  <a:gd name="T108" fmla="*/ 922020 w 2690"/>
                  <a:gd name="T109" fmla="*/ 187843 h 2404"/>
                  <a:gd name="T110" fmla="*/ 971550 w 2690"/>
                  <a:gd name="T111" fmla="*/ 153574 h 2404"/>
                  <a:gd name="T112" fmla="*/ 1008380 w 2690"/>
                  <a:gd name="T113" fmla="*/ 128190 h 2404"/>
                  <a:gd name="T114" fmla="*/ 952500 w 2690"/>
                  <a:gd name="T115" fmla="*/ 81229 h 2404"/>
                  <a:gd name="T116" fmla="*/ 487680 w 2690"/>
                  <a:gd name="T117" fmla="*/ 92652 h 2404"/>
                  <a:gd name="T118" fmla="*/ 637540 w 2690"/>
                  <a:gd name="T119" fmla="*/ 180228 h 2404"/>
                  <a:gd name="T120" fmla="*/ 613410 w 2690"/>
                  <a:gd name="T121" fmla="*/ 60922 h 2404"/>
                  <a:gd name="T122" fmla="*/ 499110 w 2690"/>
                  <a:gd name="T123" fmla="*/ 11423 h 2404"/>
                  <a:gd name="T124" fmla="*/ 1026160 w 2690"/>
                  <a:gd name="T125" fmla="*/ 776755 h 240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90"/>
                  <a:gd name="T190" fmla="*/ 0 h 2404"/>
                  <a:gd name="T191" fmla="*/ 2690 w 2690"/>
                  <a:gd name="T192" fmla="*/ 2404 h 240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90" h="2404">
                    <a:moveTo>
                      <a:pt x="692" y="12"/>
                    </a:moveTo>
                    <a:lnTo>
                      <a:pt x="692" y="12"/>
                    </a:lnTo>
                    <a:lnTo>
                      <a:pt x="698" y="14"/>
                    </a:lnTo>
                    <a:lnTo>
                      <a:pt x="702" y="18"/>
                    </a:lnTo>
                    <a:lnTo>
                      <a:pt x="708" y="20"/>
                    </a:lnTo>
                    <a:lnTo>
                      <a:pt x="714" y="20"/>
                    </a:lnTo>
                    <a:lnTo>
                      <a:pt x="716" y="20"/>
                    </a:lnTo>
                    <a:lnTo>
                      <a:pt x="714" y="18"/>
                    </a:lnTo>
                    <a:lnTo>
                      <a:pt x="712" y="16"/>
                    </a:lnTo>
                    <a:lnTo>
                      <a:pt x="710" y="12"/>
                    </a:lnTo>
                    <a:lnTo>
                      <a:pt x="708" y="12"/>
                    </a:lnTo>
                    <a:lnTo>
                      <a:pt x="710" y="12"/>
                    </a:lnTo>
                    <a:lnTo>
                      <a:pt x="714" y="12"/>
                    </a:lnTo>
                    <a:lnTo>
                      <a:pt x="718" y="16"/>
                    </a:lnTo>
                    <a:lnTo>
                      <a:pt x="722" y="18"/>
                    </a:lnTo>
                    <a:lnTo>
                      <a:pt x="728" y="18"/>
                    </a:lnTo>
                    <a:lnTo>
                      <a:pt x="730" y="16"/>
                    </a:lnTo>
                    <a:lnTo>
                      <a:pt x="730" y="12"/>
                    </a:lnTo>
                    <a:lnTo>
                      <a:pt x="724" y="6"/>
                    </a:lnTo>
                    <a:lnTo>
                      <a:pt x="714" y="2"/>
                    </a:lnTo>
                    <a:lnTo>
                      <a:pt x="708" y="0"/>
                    </a:lnTo>
                    <a:lnTo>
                      <a:pt x="702" y="2"/>
                    </a:lnTo>
                    <a:lnTo>
                      <a:pt x="694" y="4"/>
                    </a:lnTo>
                    <a:lnTo>
                      <a:pt x="688" y="8"/>
                    </a:lnTo>
                    <a:lnTo>
                      <a:pt x="688" y="10"/>
                    </a:lnTo>
                    <a:lnTo>
                      <a:pt x="692" y="12"/>
                    </a:lnTo>
                    <a:close/>
                    <a:moveTo>
                      <a:pt x="742" y="352"/>
                    </a:moveTo>
                    <a:lnTo>
                      <a:pt x="742" y="352"/>
                    </a:lnTo>
                    <a:lnTo>
                      <a:pt x="740" y="350"/>
                    </a:lnTo>
                    <a:lnTo>
                      <a:pt x="736" y="352"/>
                    </a:lnTo>
                    <a:lnTo>
                      <a:pt x="732" y="358"/>
                    </a:lnTo>
                    <a:lnTo>
                      <a:pt x="728" y="366"/>
                    </a:lnTo>
                    <a:lnTo>
                      <a:pt x="724" y="382"/>
                    </a:lnTo>
                    <a:lnTo>
                      <a:pt x="724" y="386"/>
                    </a:lnTo>
                    <a:lnTo>
                      <a:pt x="724" y="388"/>
                    </a:lnTo>
                    <a:lnTo>
                      <a:pt x="726" y="388"/>
                    </a:lnTo>
                    <a:lnTo>
                      <a:pt x="736" y="382"/>
                    </a:lnTo>
                    <a:lnTo>
                      <a:pt x="742" y="374"/>
                    </a:lnTo>
                    <a:lnTo>
                      <a:pt x="744" y="364"/>
                    </a:lnTo>
                    <a:lnTo>
                      <a:pt x="742" y="352"/>
                    </a:lnTo>
                    <a:close/>
                    <a:moveTo>
                      <a:pt x="696" y="550"/>
                    </a:moveTo>
                    <a:lnTo>
                      <a:pt x="696" y="550"/>
                    </a:lnTo>
                    <a:lnTo>
                      <a:pt x="692" y="548"/>
                    </a:lnTo>
                    <a:lnTo>
                      <a:pt x="690" y="548"/>
                    </a:lnTo>
                    <a:lnTo>
                      <a:pt x="690" y="552"/>
                    </a:lnTo>
                    <a:lnTo>
                      <a:pt x="692" y="556"/>
                    </a:lnTo>
                    <a:lnTo>
                      <a:pt x="700" y="566"/>
                    </a:lnTo>
                    <a:lnTo>
                      <a:pt x="710" y="578"/>
                    </a:lnTo>
                    <a:lnTo>
                      <a:pt x="714" y="580"/>
                    </a:lnTo>
                    <a:lnTo>
                      <a:pt x="718" y="578"/>
                    </a:lnTo>
                    <a:lnTo>
                      <a:pt x="724" y="576"/>
                    </a:lnTo>
                    <a:lnTo>
                      <a:pt x="728" y="574"/>
                    </a:lnTo>
                    <a:lnTo>
                      <a:pt x="734" y="568"/>
                    </a:lnTo>
                    <a:lnTo>
                      <a:pt x="736" y="564"/>
                    </a:lnTo>
                    <a:lnTo>
                      <a:pt x="738" y="558"/>
                    </a:lnTo>
                    <a:lnTo>
                      <a:pt x="736" y="552"/>
                    </a:lnTo>
                    <a:lnTo>
                      <a:pt x="730" y="546"/>
                    </a:lnTo>
                    <a:lnTo>
                      <a:pt x="728" y="544"/>
                    </a:lnTo>
                    <a:lnTo>
                      <a:pt x="724" y="546"/>
                    </a:lnTo>
                    <a:lnTo>
                      <a:pt x="722" y="548"/>
                    </a:lnTo>
                    <a:lnTo>
                      <a:pt x="718" y="552"/>
                    </a:lnTo>
                    <a:lnTo>
                      <a:pt x="712" y="554"/>
                    </a:lnTo>
                    <a:lnTo>
                      <a:pt x="706" y="554"/>
                    </a:lnTo>
                    <a:lnTo>
                      <a:pt x="696" y="550"/>
                    </a:lnTo>
                    <a:close/>
                    <a:moveTo>
                      <a:pt x="936" y="688"/>
                    </a:moveTo>
                    <a:lnTo>
                      <a:pt x="936" y="688"/>
                    </a:lnTo>
                    <a:lnTo>
                      <a:pt x="938" y="696"/>
                    </a:lnTo>
                    <a:lnTo>
                      <a:pt x="940" y="696"/>
                    </a:lnTo>
                    <a:lnTo>
                      <a:pt x="942" y="696"/>
                    </a:lnTo>
                    <a:lnTo>
                      <a:pt x="946" y="692"/>
                    </a:lnTo>
                    <a:lnTo>
                      <a:pt x="950" y="684"/>
                    </a:lnTo>
                    <a:lnTo>
                      <a:pt x="950" y="680"/>
                    </a:lnTo>
                    <a:lnTo>
                      <a:pt x="950" y="678"/>
                    </a:lnTo>
                    <a:lnTo>
                      <a:pt x="946" y="676"/>
                    </a:lnTo>
                    <a:lnTo>
                      <a:pt x="942" y="676"/>
                    </a:lnTo>
                    <a:lnTo>
                      <a:pt x="940" y="676"/>
                    </a:lnTo>
                    <a:lnTo>
                      <a:pt x="936" y="680"/>
                    </a:lnTo>
                    <a:lnTo>
                      <a:pt x="934" y="684"/>
                    </a:lnTo>
                    <a:lnTo>
                      <a:pt x="936" y="688"/>
                    </a:lnTo>
                    <a:close/>
                    <a:moveTo>
                      <a:pt x="1610" y="556"/>
                    </a:moveTo>
                    <a:lnTo>
                      <a:pt x="1610" y="556"/>
                    </a:lnTo>
                    <a:lnTo>
                      <a:pt x="1616" y="560"/>
                    </a:lnTo>
                    <a:lnTo>
                      <a:pt x="1624" y="562"/>
                    </a:lnTo>
                    <a:lnTo>
                      <a:pt x="1632" y="564"/>
                    </a:lnTo>
                    <a:lnTo>
                      <a:pt x="1634" y="564"/>
                    </a:lnTo>
                    <a:lnTo>
                      <a:pt x="1634" y="562"/>
                    </a:lnTo>
                    <a:lnTo>
                      <a:pt x="1628" y="558"/>
                    </a:lnTo>
                    <a:lnTo>
                      <a:pt x="1618" y="552"/>
                    </a:lnTo>
                    <a:lnTo>
                      <a:pt x="1610" y="550"/>
                    </a:lnTo>
                    <a:lnTo>
                      <a:pt x="1610" y="552"/>
                    </a:lnTo>
                    <a:lnTo>
                      <a:pt x="1610" y="556"/>
                    </a:lnTo>
                    <a:close/>
                    <a:moveTo>
                      <a:pt x="1402" y="2052"/>
                    </a:moveTo>
                    <a:lnTo>
                      <a:pt x="1402" y="2052"/>
                    </a:lnTo>
                    <a:lnTo>
                      <a:pt x="1404" y="2054"/>
                    </a:lnTo>
                    <a:lnTo>
                      <a:pt x="1410" y="2056"/>
                    </a:lnTo>
                    <a:lnTo>
                      <a:pt x="1416" y="2056"/>
                    </a:lnTo>
                    <a:lnTo>
                      <a:pt x="1420" y="2054"/>
                    </a:lnTo>
                    <a:lnTo>
                      <a:pt x="1420" y="2052"/>
                    </a:lnTo>
                    <a:lnTo>
                      <a:pt x="1418" y="2048"/>
                    </a:lnTo>
                    <a:lnTo>
                      <a:pt x="1412" y="2048"/>
                    </a:lnTo>
                    <a:lnTo>
                      <a:pt x="1404" y="2048"/>
                    </a:lnTo>
                    <a:lnTo>
                      <a:pt x="1402" y="2050"/>
                    </a:lnTo>
                    <a:lnTo>
                      <a:pt x="1402" y="2052"/>
                    </a:lnTo>
                    <a:close/>
                    <a:moveTo>
                      <a:pt x="1610" y="1344"/>
                    </a:moveTo>
                    <a:lnTo>
                      <a:pt x="1610" y="1344"/>
                    </a:lnTo>
                    <a:lnTo>
                      <a:pt x="1612" y="1338"/>
                    </a:lnTo>
                    <a:lnTo>
                      <a:pt x="1614" y="1334"/>
                    </a:lnTo>
                    <a:lnTo>
                      <a:pt x="1612" y="1324"/>
                    </a:lnTo>
                    <a:lnTo>
                      <a:pt x="1610" y="1312"/>
                    </a:lnTo>
                    <a:lnTo>
                      <a:pt x="1608" y="1304"/>
                    </a:lnTo>
                    <a:lnTo>
                      <a:pt x="1610" y="1294"/>
                    </a:lnTo>
                    <a:lnTo>
                      <a:pt x="1610" y="1280"/>
                    </a:lnTo>
                    <a:lnTo>
                      <a:pt x="1608" y="1276"/>
                    </a:lnTo>
                    <a:lnTo>
                      <a:pt x="1606" y="1276"/>
                    </a:lnTo>
                    <a:lnTo>
                      <a:pt x="1604" y="1274"/>
                    </a:lnTo>
                    <a:lnTo>
                      <a:pt x="1600" y="1270"/>
                    </a:lnTo>
                    <a:lnTo>
                      <a:pt x="1598" y="1266"/>
                    </a:lnTo>
                    <a:lnTo>
                      <a:pt x="1596" y="1256"/>
                    </a:lnTo>
                    <a:lnTo>
                      <a:pt x="1594" y="1246"/>
                    </a:lnTo>
                    <a:lnTo>
                      <a:pt x="1590" y="1238"/>
                    </a:lnTo>
                    <a:lnTo>
                      <a:pt x="1582" y="1226"/>
                    </a:lnTo>
                    <a:lnTo>
                      <a:pt x="1570" y="1214"/>
                    </a:lnTo>
                    <a:lnTo>
                      <a:pt x="1560" y="1198"/>
                    </a:lnTo>
                    <a:lnTo>
                      <a:pt x="1550" y="1184"/>
                    </a:lnTo>
                    <a:lnTo>
                      <a:pt x="1548" y="1182"/>
                    </a:lnTo>
                    <a:lnTo>
                      <a:pt x="1546" y="1182"/>
                    </a:lnTo>
                    <a:lnTo>
                      <a:pt x="1542" y="1182"/>
                    </a:lnTo>
                    <a:lnTo>
                      <a:pt x="1538" y="1180"/>
                    </a:lnTo>
                    <a:lnTo>
                      <a:pt x="1534" y="1176"/>
                    </a:lnTo>
                    <a:lnTo>
                      <a:pt x="1526" y="1166"/>
                    </a:lnTo>
                    <a:lnTo>
                      <a:pt x="1518" y="1156"/>
                    </a:lnTo>
                    <a:lnTo>
                      <a:pt x="1514" y="1146"/>
                    </a:lnTo>
                    <a:lnTo>
                      <a:pt x="1514" y="1136"/>
                    </a:lnTo>
                    <a:lnTo>
                      <a:pt x="1514" y="1126"/>
                    </a:lnTo>
                    <a:lnTo>
                      <a:pt x="1514" y="1110"/>
                    </a:lnTo>
                    <a:lnTo>
                      <a:pt x="1514" y="1104"/>
                    </a:lnTo>
                    <a:lnTo>
                      <a:pt x="1510" y="1098"/>
                    </a:lnTo>
                    <a:lnTo>
                      <a:pt x="1508" y="1096"/>
                    </a:lnTo>
                    <a:lnTo>
                      <a:pt x="1506" y="1096"/>
                    </a:lnTo>
                    <a:lnTo>
                      <a:pt x="1502" y="1102"/>
                    </a:lnTo>
                    <a:lnTo>
                      <a:pt x="1502" y="1104"/>
                    </a:lnTo>
                    <a:lnTo>
                      <a:pt x="1498" y="1104"/>
                    </a:lnTo>
                    <a:lnTo>
                      <a:pt x="1494" y="1102"/>
                    </a:lnTo>
                    <a:lnTo>
                      <a:pt x="1490" y="1096"/>
                    </a:lnTo>
                    <a:lnTo>
                      <a:pt x="1484" y="1090"/>
                    </a:lnTo>
                    <a:lnTo>
                      <a:pt x="1480" y="1090"/>
                    </a:lnTo>
                    <a:lnTo>
                      <a:pt x="1480" y="1092"/>
                    </a:lnTo>
                    <a:lnTo>
                      <a:pt x="1480" y="1098"/>
                    </a:lnTo>
                    <a:lnTo>
                      <a:pt x="1478" y="1102"/>
                    </a:lnTo>
                    <a:lnTo>
                      <a:pt x="1478" y="1106"/>
                    </a:lnTo>
                    <a:lnTo>
                      <a:pt x="1474" y="1104"/>
                    </a:lnTo>
                    <a:lnTo>
                      <a:pt x="1470" y="1100"/>
                    </a:lnTo>
                    <a:lnTo>
                      <a:pt x="1464" y="1092"/>
                    </a:lnTo>
                    <a:lnTo>
                      <a:pt x="1462" y="1086"/>
                    </a:lnTo>
                    <a:lnTo>
                      <a:pt x="1462" y="1080"/>
                    </a:lnTo>
                    <a:lnTo>
                      <a:pt x="1462" y="1076"/>
                    </a:lnTo>
                    <a:lnTo>
                      <a:pt x="1464" y="1066"/>
                    </a:lnTo>
                    <a:lnTo>
                      <a:pt x="1462" y="1060"/>
                    </a:lnTo>
                    <a:lnTo>
                      <a:pt x="1462" y="1054"/>
                    </a:lnTo>
                    <a:lnTo>
                      <a:pt x="1458" y="1046"/>
                    </a:lnTo>
                    <a:lnTo>
                      <a:pt x="1452" y="1038"/>
                    </a:lnTo>
                    <a:lnTo>
                      <a:pt x="1440" y="1022"/>
                    </a:lnTo>
                    <a:lnTo>
                      <a:pt x="1430" y="1012"/>
                    </a:lnTo>
                    <a:lnTo>
                      <a:pt x="1428" y="1008"/>
                    </a:lnTo>
                    <a:lnTo>
                      <a:pt x="1432" y="1008"/>
                    </a:lnTo>
                    <a:lnTo>
                      <a:pt x="1436" y="1008"/>
                    </a:lnTo>
                    <a:lnTo>
                      <a:pt x="1438" y="1006"/>
                    </a:lnTo>
                    <a:lnTo>
                      <a:pt x="1440" y="1002"/>
                    </a:lnTo>
                    <a:lnTo>
                      <a:pt x="1438" y="998"/>
                    </a:lnTo>
                    <a:lnTo>
                      <a:pt x="1436" y="994"/>
                    </a:lnTo>
                    <a:lnTo>
                      <a:pt x="1430" y="988"/>
                    </a:lnTo>
                    <a:lnTo>
                      <a:pt x="1422" y="984"/>
                    </a:lnTo>
                    <a:lnTo>
                      <a:pt x="1410" y="978"/>
                    </a:lnTo>
                    <a:lnTo>
                      <a:pt x="1398" y="974"/>
                    </a:lnTo>
                    <a:lnTo>
                      <a:pt x="1392" y="968"/>
                    </a:lnTo>
                    <a:lnTo>
                      <a:pt x="1388" y="964"/>
                    </a:lnTo>
                    <a:lnTo>
                      <a:pt x="1386" y="960"/>
                    </a:lnTo>
                    <a:lnTo>
                      <a:pt x="1384" y="956"/>
                    </a:lnTo>
                    <a:lnTo>
                      <a:pt x="1380" y="952"/>
                    </a:lnTo>
                    <a:lnTo>
                      <a:pt x="1374" y="950"/>
                    </a:lnTo>
                    <a:lnTo>
                      <a:pt x="1364" y="946"/>
                    </a:lnTo>
                    <a:lnTo>
                      <a:pt x="1354" y="942"/>
                    </a:lnTo>
                    <a:lnTo>
                      <a:pt x="1346" y="938"/>
                    </a:lnTo>
                    <a:lnTo>
                      <a:pt x="1340" y="934"/>
                    </a:lnTo>
                    <a:lnTo>
                      <a:pt x="1338" y="928"/>
                    </a:lnTo>
                    <a:lnTo>
                      <a:pt x="1334" y="916"/>
                    </a:lnTo>
                    <a:lnTo>
                      <a:pt x="1332" y="908"/>
                    </a:lnTo>
                    <a:lnTo>
                      <a:pt x="1328" y="902"/>
                    </a:lnTo>
                    <a:lnTo>
                      <a:pt x="1324" y="896"/>
                    </a:lnTo>
                    <a:lnTo>
                      <a:pt x="1324" y="886"/>
                    </a:lnTo>
                    <a:lnTo>
                      <a:pt x="1322" y="864"/>
                    </a:lnTo>
                    <a:lnTo>
                      <a:pt x="1322" y="852"/>
                    </a:lnTo>
                    <a:lnTo>
                      <a:pt x="1320" y="840"/>
                    </a:lnTo>
                    <a:lnTo>
                      <a:pt x="1316" y="828"/>
                    </a:lnTo>
                    <a:lnTo>
                      <a:pt x="1308" y="818"/>
                    </a:lnTo>
                    <a:lnTo>
                      <a:pt x="1304" y="812"/>
                    </a:lnTo>
                    <a:lnTo>
                      <a:pt x="1302" y="806"/>
                    </a:lnTo>
                    <a:lnTo>
                      <a:pt x="1298" y="794"/>
                    </a:lnTo>
                    <a:lnTo>
                      <a:pt x="1296" y="780"/>
                    </a:lnTo>
                    <a:lnTo>
                      <a:pt x="1296" y="764"/>
                    </a:lnTo>
                    <a:lnTo>
                      <a:pt x="1296" y="750"/>
                    </a:lnTo>
                    <a:lnTo>
                      <a:pt x="1294" y="736"/>
                    </a:lnTo>
                    <a:lnTo>
                      <a:pt x="1290" y="726"/>
                    </a:lnTo>
                    <a:lnTo>
                      <a:pt x="1286" y="722"/>
                    </a:lnTo>
                    <a:lnTo>
                      <a:pt x="1282" y="718"/>
                    </a:lnTo>
                    <a:lnTo>
                      <a:pt x="1274" y="712"/>
                    </a:lnTo>
                    <a:lnTo>
                      <a:pt x="1268" y="704"/>
                    </a:lnTo>
                    <a:lnTo>
                      <a:pt x="1262" y="692"/>
                    </a:lnTo>
                    <a:lnTo>
                      <a:pt x="1258" y="690"/>
                    </a:lnTo>
                    <a:lnTo>
                      <a:pt x="1256" y="688"/>
                    </a:lnTo>
                    <a:lnTo>
                      <a:pt x="1254" y="690"/>
                    </a:lnTo>
                    <a:lnTo>
                      <a:pt x="1250" y="698"/>
                    </a:lnTo>
                    <a:lnTo>
                      <a:pt x="1244" y="702"/>
                    </a:lnTo>
                    <a:lnTo>
                      <a:pt x="1240" y="704"/>
                    </a:lnTo>
                    <a:lnTo>
                      <a:pt x="1236" y="702"/>
                    </a:lnTo>
                    <a:lnTo>
                      <a:pt x="1232" y="696"/>
                    </a:lnTo>
                    <a:lnTo>
                      <a:pt x="1228" y="690"/>
                    </a:lnTo>
                    <a:lnTo>
                      <a:pt x="1226" y="682"/>
                    </a:lnTo>
                    <a:lnTo>
                      <a:pt x="1224" y="664"/>
                    </a:lnTo>
                    <a:lnTo>
                      <a:pt x="1224" y="650"/>
                    </a:lnTo>
                    <a:lnTo>
                      <a:pt x="1224" y="634"/>
                    </a:lnTo>
                    <a:lnTo>
                      <a:pt x="1220" y="620"/>
                    </a:lnTo>
                    <a:lnTo>
                      <a:pt x="1216" y="614"/>
                    </a:lnTo>
                    <a:lnTo>
                      <a:pt x="1212" y="606"/>
                    </a:lnTo>
                    <a:lnTo>
                      <a:pt x="1208" y="600"/>
                    </a:lnTo>
                    <a:lnTo>
                      <a:pt x="1206" y="596"/>
                    </a:lnTo>
                    <a:lnTo>
                      <a:pt x="1206" y="588"/>
                    </a:lnTo>
                    <a:lnTo>
                      <a:pt x="1208" y="584"/>
                    </a:lnTo>
                    <a:lnTo>
                      <a:pt x="1206" y="582"/>
                    </a:lnTo>
                    <a:lnTo>
                      <a:pt x="1204" y="578"/>
                    </a:lnTo>
                    <a:lnTo>
                      <a:pt x="1200" y="576"/>
                    </a:lnTo>
                    <a:lnTo>
                      <a:pt x="1196" y="572"/>
                    </a:lnTo>
                    <a:lnTo>
                      <a:pt x="1194" y="562"/>
                    </a:lnTo>
                    <a:lnTo>
                      <a:pt x="1192" y="548"/>
                    </a:lnTo>
                    <a:lnTo>
                      <a:pt x="1190" y="534"/>
                    </a:lnTo>
                    <a:lnTo>
                      <a:pt x="1188" y="526"/>
                    </a:lnTo>
                    <a:lnTo>
                      <a:pt x="1184" y="522"/>
                    </a:lnTo>
                    <a:lnTo>
                      <a:pt x="1180" y="520"/>
                    </a:lnTo>
                    <a:lnTo>
                      <a:pt x="1176" y="520"/>
                    </a:lnTo>
                    <a:lnTo>
                      <a:pt x="1172" y="522"/>
                    </a:lnTo>
                    <a:lnTo>
                      <a:pt x="1170" y="526"/>
                    </a:lnTo>
                    <a:lnTo>
                      <a:pt x="1166" y="532"/>
                    </a:lnTo>
                    <a:lnTo>
                      <a:pt x="1166" y="538"/>
                    </a:lnTo>
                    <a:lnTo>
                      <a:pt x="1164" y="552"/>
                    </a:lnTo>
                    <a:lnTo>
                      <a:pt x="1162" y="564"/>
                    </a:lnTo>
                    <a:lnTo>
                      <a:pt x="1150" y="594"/>
                    </a:lnTo>
                    <a:lnTo>
                      <a:pt x="1146" y="602"/>
                    </a:lnTo>
                    <a:lnTo>
                      <a:pt x="1146" y="608"/>
                    </a:lnTo>
                    <a:lnTo>
                      <a:pt x="1146" y="612"/>
                    </a:lnTo>
                    <a:lnTo>
                      <a:pt x="1150" y="614"/>
                    </a:lnTo>
                    <a:lnTo>
                      <a:pt x="1152" y="616"/>
                    </a:lnTo>
                    <a:lnTo>
                      <a:pt x="1152" y="618"/>
                    </a:lnTo>
                    <a:lnTo>
                      <a:pt x="1150" y="622"/>
                    </a:lnTo>
                    <a:lnTo>
                      <a:pt x="1144" y="630"/>
                    </a:lnTo>
                    <a:lnTo>
                      <a:pt x="1144" y="636"/>
                    </a:lnTo>
                    <a:lnTo>
                      <a:pt x="1144" y="646"/>
                    </a:lnTo>
                    <a:lnTo>
                      <a:pt x="1138" y="658"/>
                    </a:lnTo>
                    <a:lnTo>
                      <a:pt x="1136" y="668"/>
                    </a:lnTo>
                    <a:lnTo>
                      <a:pt x="1136" y="676"/>
                    </a:lnTo>
                    <a:lnTo>
                      <a:pt x="1140" y="700"/>
                    </a:lnTo>
                    <a:lnTo>
                      <a:pt x="1144" y="724"/>
                    </a:lnTo>
                    <a:lnTo>
                      <a:pt x="1144" y="736"/>
                    </a:lnTo>
                    <a:lnTo>
                      <a:pt x="1142" y="748"/>
                    </a:lnTo>
                    <a:lnTo>
                      <a:pt x="1136" y="768"/>
                    </a:lnTo>
                    <a:lnTo>
                      <a:pt x="1136" y="780"/>
                    </a:lnTo>
                    <a:lnTo>
                      <a:pt x="1136" y="792"/>
                    </a:lnTo>
                    <a:lnTo>
                      <a:pt x="1130" y="806"/>
                    </a:lnTo>
                    <a:lnTo>
                      <a:pt x="1124" y="816"/>
                    </a:lnTo>
                    <a:lnTo>
                      <a:pt x="1120" y="826"/>
                    </a:lnTo>
                    <a:lnTo>
                      <a:pt x="1116" y="840"/>
                    </a:lnTo>
                    <a:lnTo>
                      <a:pt x="1114" y="850"/>
                    </a:lnTo>
                    <a:lnTo>
                      <a:pt x="1110" y="856"/>
                    </a:lnTo>
                    <a:lnTo>
                      <a:pt x="1102" y="862"/>
                    </a:lnTo>
                    <a:lnTo>
                      <a:pt x="1096" y="866"/>
                    </a:lnTo>
                    <a:lnTo>
                      <a:pt x="1088" y="866"/>
                    </a:lnTo>
                    <a:lnTo>
                      <a:pt x="1078" y="864"/>
                    </a:lnTo>
                    <a:lnTo>
                      <a:pt x="1068" y="860"/>
                    </a:lnTo>
                    <a:lnTo>
                      <a:pt x="1060" y="854"/>
                    </a:lnTo>
                    <a:lnTo>
                      <a:pt x="1052" y="848"/>
                    </a:lnTo>
                    <a:lnTo>
                      <a:pt x="1046" y="842"/>
                    </a:lnTo>
                    <a:lnTo>
                      <a:pt x="1044" y="836"/>
                    </a:lnTo>
                    <a:lnTo>
                      <a:pt x="1040" y="830"/>
                    </a:lnTo>
                    <a:lnTo>
                      <a:pt x="1036" y="826"/>
                    </a:lnTo>
                    <a:lnTo>
                      <a:pt x="1028" y="824"/>
                    </a:lnTo>
                    <a:lnTo>
                      <a:pt x="1022" y="822"/>
                    </a:lnTo>
                    <a:lnTo>
                      <a:pt x="1014" y="818"/>
                    </a:lnTo>
                    <a:lnTo>
                      <a:pt x="1004" y="812"/>
                    </a:lnTo>
                    <a:lnTo>
                      <a:pt x="990" y="800"/>
                    </a:lnTo>
                    <a:lnTo>
                      <a:pt x="978" y="788"/>
                    </a:lnTo>
                    <a:lnTo>
                      <a:pt x="968" y="782"/>
                    </a:lnTo>
                    <a:lnTo>
                      <a:pt x="962" y="780"/>
                    </a:lnTo>
                    <a:lnTo>
                      <a:pt x="956" y="778"/>
                    </a:lnTo>
                    <a:lnTo>
                      <a:pt x="948" y="776"/>
                    </a:lnTo>
                    <a:lnTo>
                      <a:pt x="942" y="772"/>
                    </a:lnTo>
                    <a:lnTo>
                      <a:pt x="934" y="764"/>
                    </a:lnTo>
                    <a:lnTo>
                      <a:pt x="922" y="752"/>
                    </a:lnTo>
                    <a:lnTo>
                      <a:pt x="912" y="744"/>
                    </a:lnTo>
                    <a:lnTo>
                      <a:pt x="898" y="732"/>
                    </a:lnTo>
                    <a:lnTo>
                      <a:pt x="896" y="728"/>
                    </a:lnTo>
                    <a:lnTo>
                      <a:pt x="896" y="722"/>
                    </a:lnTo>
                    <a:lnTo>
                      <a:pt x="900" y="712"/>
                    </a:lnTo>
                    <a:lnTo>
                      <a:pt x="908" y="700"/>
                    </a:lnTo>
                    <a:lnTo>
                      <a:pt x="916" y="684"/>
                    </a:lnTo>
                    <a:lnTo>
                      <a:pt x="920" y="674"/>
                    </a:lnTo>
                    <a:lnTo>
                      <a:pt x="920" y="670"/>
                    </a:lnTo>
                    <a:lnTo>
                      <a:pt x="918" y="670"/>
                    </a:lnTo>
                    <a:lnTo>
                      <a:pt x="916" y="668"/>
                    </a:lnTo>
                    <a:lnTo>
                      <a:pt x="914" y="666"/>
                    </a:lnTo>
                    <a:lnTo>
                      <a:pt x="914" y="662"/>
                    </a:lnTo>
                    <a:lnTo>
                      <a:pt x="918" y="652"/>
                    </a:lnTo>
                    <a:lnTo>
                      <a:pt x="924" y="644"/>
                    </a:lnTo>
                    <a:lnTo>
                      <a:pt x="928" y="640"/>
                    </a:lnTo>
                    <a:lnTo>
                      <a:pt x="930" y="642"/>
                    </a:lnTo>
                    <a:lnTo>
                      <a:pt x="934" y="646"/>
                    </a:lnTo>
                    <a:lnTo>
                      <a:pt x="936" y="648"/>
                    </a:lnTo>
                    <a:lnTo>
                      <a:pt x="936" y="650"/>
                    </a:lnTo>
                    <a:lnTo>
                      <a:pt x="938" y="646"/>
                    </a:lnTo>
                    <a:lnTo>
                      <a:pt x="940" y="638"/>
                    </a:lnTo>
                    <a:lnTo>
                      <a:pt x="942" y="626"/>
                    </a:lnTo>
                    <a:lnTo>
                      <a:pt x="946" y="618"/>
                    </a:lnTo>
                    <a:lnTo>
                      <a:pt x="950" y="612"/>
                    </a:lnTo>
                    <a:lnTo>
                      <a:pt x="956" y="606"/>
                    </a:lnTo>
                    <a:lnTo>
                      <a:pt x="958" y="604"/>
                    </a:lnTo>
                    <a:lnTo>
                      <a:pt x="960" y="602"/>
                    </a:lnTo>
                    <a:lnTo>
                      <a:pt x="960" y="598"/>
                    </a:lnTo>
                    <a:lnTo>
                      <a:pt x="956" y="596"/>
                    </a:lnTo>
                    <a:lnTo>
                      <a:pt x="950" y="590"/>
                    </a:lnTo>
                    <a:lnTo>
                      <a:pt x="946" y="586"/>
                    </a:lnTo>
                    <a:lnTo>
                      <a:pt x="942" y="580"/>
                    </a:lnTo>
                    <a:lnTo>
                      <a:pt x="942" y="578"/>
                    </a:lnTo>
                    <a:lnTo>
                      <a:pt x="940" y="578"/>
                    </a:lnTo>
                    <a:lnTo>
                      <a:pt x="934" y="582"/>
                    </a:lnTo>
                    <a:lnTo>
                      <a:pt x="930" y="584"/>
                    </a:lnTo>
                    <a:lnTo>
                      <a:pt x="928" y="588"/>
                    </a:lnTo>
                    <a:lnTo>
                      <a:pt x="928" y="594"/>
                    </a:lnTo>
                    <a:lnTo>
                      <a:pt x="930" y="598"/>
                    </a:lnTo>
                    <a:lnTo>
                      <a:pt x="928" y="600"/>
                    </a:lnTo>
                    <a:lnTo>
                      <a:pt x="926" y="602"/>
                    </a:lnTo>
                    <a:lnTo>
                      <a:pt x="922" y="604"/>
                    </a:lnTo>
                    <a:lnTo>
                      <a:pt x="920" y="604"/>
                    </a:lnTo>
                    <a:lnTo>
                      <a:pt x="918" y="598"/>
                    </a:lnTo>
                    <a:lnTo>
                      <a:pt x="918" y="592"/>
                    </a:lnTo>
                    <a:lnTo>
                      <a:pt x="918" y="590"/>
                    </a:lnTo>
                    <a:lnTo>
                      <a:pt x="916" y="590"/>
                    </a:lnTo>
                    <a:lnTo>
                      <a:pt x="914" y="588"/>
                    </a:lnTo>
                    <a:lnTo>
                      <a:pt x="914" y="586"/>
                    </a:lnTo>
                    <a:lnTo>
                      <a:pt x="914" y="578"/>
                    </a:lnTo>
                    <a:lnTo>
                      <a:pt x="914" y="574"/>
                    </a:lnTo>
                    <a:lnTo>
                      <a:pt x="912" y="574"/>
                    </a:lnTo>
                    <a:lnTo>
                      <a:pt x="906" y="576"/>
                    </a:lnTo>
                    <a:lnTo>
                      <a:pt x="898" y="584"/>
                    </a:lnTo>
                    <a:lnTo>
                      <a:pt x="888" y="590"/>
                    </a:lnTo>
                    <a:lnTo>
                      <a:pt x="882" y="594"/>
                    </a:lnTo>
                    <a:lnTo>
                      <a:pt x="878" y="594"/>
                    </a:lnTo>
                    <a:lnTo>
                      <a:pt x="874" y="592"/>
                    </a:lnTo>
                    <a:lnTo>
                      <a:pt x="870" y="586"/>
                    </a:lnTo>
                    <a:lnTo>
                      <a:pt x="866" y="584"/>
                    </a:lnTo>
                    <a:lnTo>
                      <a:pt x="860" y="584"/>
                    </a:lnTo>
                    <a:lnTo>
                      <a:pt x="854" y="586"/>
                    </a:lnTo>
                    <a:lnTo>
                      <a:pt x="848" y="586"/>
                    </a:lnTo>
                    <a:lnTo>
                      <a:pt x="844" y="584"/>
                    </a:lnTo>
                    <a:lnTo>
                      <a:pt x="842" y="580"/>
                    </a:lnTo>
                    <a:lnTo>
                      <a:pt x="834" y="572"/>
                    </a:lnTo>
                    <a:lnTo>
                      <a:pt x="830" y="570"/>
                    </a:lnTo>
                    <a:lnTo>
                      <a:pt x="822" y="570"/>
                    </a:lnTo>
                    <a:lnTo>
                      <a:pt x="814" y="570"/>
                    </a:lnTo>
                    <a:lnTo>
                      <a:pt x="808" y="568"/>
                    </a:lnTo>
                    <a:lnTo>
                      <a:pt x="804" y="564"/>
                    </a:lnTo>
                    <a:lnTo>
                      <a:pt x="802" y="560"/>
                    </a:lnTo>
                    <a:lnTo>
                      <a:pt x="798" y="554"/>
                    </a:lnTo>
                    <a:lnTo>
                      <a:pt x="796" y="554"/>
                    </a:lnTo>
                    <a:lnTo>
                      <a:pt x="792" y="554"/>
                    </a:lnTo>
                    <a:lnTo>
                      <a:pt x="788" y="554"/>
                    </a:lnTo>
                    <a:lnTo>
                      <a:pt x="784" y="554"/>
                    </a:lnTo>
                    <a:lnTo>
                      <a:pt x="782" y="550"/>
                    </a:lnTo>
                    <a:lnTo>
                      <a:pt x="776" y="546"/>
                    </a:lnTo>
                    <a:lnTo>
                      <a:pt x="774" y="544"/>
                    </a:lnTo>
                    <a:lnTo>
                      <a:pt x="768" y="542"/>
                    </a:lnTo>
                    <a:lnTo>
                      <a:pt x="758" y="542"/>
                    </a:lnTo>
                    <a:lnTo>
                      <a:pt x="752" y="544"/>
                    </a:lnTo>
                    <a:lnTo>
                      <a:pt x="750" y="546"/>
                    </a:lnTo>
                    <a:lnTo>
                      <a:pt x="750" y="548"/>
                    </a:lnTo>
                    <a:lnTo>
                      <a:pt x="754" y="556"/>
                    </a:lnTo>
                    <a:lnTo>
                      <a:pt x="756" y="558"/>
                    </a:lnTo>
                    <a:lnTo>
                      <a:pt x="762" y="560"/>
                    </a:lnTo>
                    <a:lnTo>
                      <a:pt x="774" y="560"/>
                    </a:lnTo>
                    <a:lnTo>
                      <a:pt x="778" y="560"/>
                    </a:lnTo>
                    <a:lnTo>
                      <a:pt x="782" y="564"/>
                    </a:lnTo>
                    <a:lnTo>
                      <a:pt x="784" y="570"/>
                    </a:lnTo>
                    <a:lnTo>
                      <a:pt x="782" y="580"/>
                    </a:lnTo>
                    <a:lnTo>
                      <a:pt x="778" y="594"/>
                    </a:lnTo>
                    <a:lnTo>
                      <a:pt x="778" y="596"/>
                    </a:lnTo>
                    <a:lnTo>
                      <a:pt x="776" y="596"/>
                    </a:lnTo>
                    <a:lnTo>
                      <a:pt x="768" y="594"/>
                    </a:lnTo>
                    <a:lnTo>
                      <a:pt x="760" y="594"/>
                    </a:lnTo>
                    <a:lnTo>
                      <a:pt x="750" y="596"/>
                    </a:lnTo>
                    <a:lnTo>
                      <a:pt x="742" y="596"/>
                    </a:lnTo>
                    <a:lnTo>
                      <a:pt x="736" y="596"/>
                    </a:lnTo>
                    <a:lnTo>
                      <a:pt x="728" y="592"/>
                    </a:lnTo>
                    <a:lnTo>
                      <a:pt x="726" y="592"/>
                    </a:lnTo>
                    <a:lnTo>
                      <a:pt x="720" y="594"/>
                    </a:lnTo>
                    <a:lnTo>
                      <a:pt x="700" y="608"/>
                    </a:lnTo>
                    <a:lnTo>
                      <a:pt x="688" y="620"/>
                    </a:lnTo>
                    <a:lnTo>
                      <a:pt x="680" y="628"/>
                    </a:lnTo>
                    <a:lnTo>
                      <a:pt x="678" y="634"/>
                    </a:lnTo>
                    <a:lnTo>
                      <a:pt x="676" y="638"/>
                    </a:lnTo>
                    <a:lnTo>
                      <a:pt x="676" y="644"/>
                    </a:lnTo>
                    <a:lnTo>
                      <a:pt x="674" y="652"/>
                    </a:lnTo>
                    <a:lnTo>
                      <a:pt x="670" y="662"/>
                    </a:lnTo>
                    <a:lnTo>
                      <a:pt x="662" y="674"/>
                    </a:lnTo>
                    <a:lnTo>
                      <a:pt x="654" y="688"/>
                    </a:lnTo>
                    <a:lnTo>
                      <a:pt x="650" y="698"/>
                    </a:lnTo>
                    <a:lnTo>
                      <a:pt x="652" y="706"/>
                    </a:lnTo>
                    <a:lnTo>
                      <a:pt x="654" y="710"/>
                    </a:lnTo>
                    <a:lnTo>
                      <a:pt x="662" y="716"/>
                    </a:lnTo>
                    <a:lnTo>
                      <a:pt x="662" y="720"/>
                    </a:lnTo>
                    <a:lnTo>
                      <a:pt x="658" y="724"/>
                    </a:lnTo>
                    <a:lnTo>
                      <a:pt x="652" y="728"/>
                    </a:lnTo>
                    <a:lnTo>
                      <a:pt x="648" y="730"/>
                    </a:lnTo>
                    <a:lnTo>
                      <a:pt x="644" y="730"/>
                    </a:lnTo>
                    <a:lnTo>
                      <a:pt x="640" y="728"/>
                    </a:lnTo>
                    <a:lnTo>
                      <a:pt x="630" y="722"/>
                    </a:lnTo>
                    <a:lnTo>
                      <a:pt x="626" y="722"/>
                    </a:lnTo>
                    <a:lnTo>
                      <a:pt x="618" y="722"/>
                    </a:lnTo>
                    <a:lnTo>
                      <a:pt x="612" y="722"/>
                    </a:lnTo>
                    <a:lnTo>
                      <a:pt x="608" y="718"/>
                    </a:lnTo>
                    <a:lnTo>
                      <a:pt x="596" y="712"/>
                    </a:lnTo>
                    <a:lnTo>
                      <a:pt x="574" y="688"/>
                    </a:lnTo>
                    <a:lnTo>
                      <a:pt x="562" y="676"/>
                    </a:lnTo>
                    <a:lnTo>
                      <a:pt x="554" y="670"/>
                    </a:lnTo>
                    <a:lnTo>
                      <a:pt x="550" y="668"/>
                    </a:lnTo>
                    <a:lnTo>
                      <a:pt x="548" y="668"/>
                    </a:lnTo>
                    <a:lnTo>
                      <a:pt x="546" y="670"/>
                    </a:lnTo>
                    <a:lnTo>
                      <a:pt x="544" y="674"/>
                    </a:lnTo>
                    <a:lnTo>
                      <a:pt x="542" y="682"/>
                    </a:lnTo>
                    <a:lnTo>
                      <a:pt x="540" y="684"/>
                    </a:lnTo>
                    <a:lnTo>
                      <a:pt x="536" y="684"/>
                    </a:lnTo>
                    <a:lnTo>
                      <a:pt x="532" y="682"/>
                    </a:lnTo>
                    <a:lnTo>
                      <a:pt x="526" y="678"/>
                    </a:lnTo>
                    <a:lnTo>
                      <a:pt x="522" y="678"/>
                    </a:lnTo>
                    <a:lnTo>
                      <a:pt x="518" y="682"/>
                    </a:lnTo>
                    <a:lnTo>
                      <a:pt x="516" y="690"/>
                    </a:lnTo>
                    <a:lnTo>
                      <a:pt x="516" y="698"/>
                    </a:lnTo>
                    <a:lnTo>
                      <a:pt x="514" y="700"/>
                    </a:lnTo>
                    <a:lnTo>
                      <a:pt x="510" y="700"/>
                    </a:lnTo>
                    <a:lnTo>
                      <a:pt x="508" y="698"/>
                    </a:lnTo>
                    <a:lnTo>
                      <a:pt x="502" y="696"/>
                    </a:lnTo>
                    <a:lnTo>
                      <a:pt x="498" y="698"/>
                    </a:lnTo>
                    <a:lnTo>
                      <a:pt x="490" y="704"/>
                    </a:lnTo>
                    <a:lnTo>
                      <a:pt x="482" y="718"/>
                    </a:lnTo>
                    <a:lnTo>
                      <a:pt x="474" y="732"/>
                    </a:lnTo>
                    <a:lnTo>
                      <a:pt x="468" y="742"/>
                    </a:lnTo>
                    <a:lnTo>
                      <a:pt x="458" y="752"/>
                    </a:lnTo>
                    <a:lnTo>
                      <a:pt x="454" y="756"/>
                    </a:lnTo>
                    <a:lnTo>
                      <a:pt x="452" y="762"/>
                    </a:lnTo>
                    <a:lnTo>
                      <a:pt x="450" y="768"/>
                    </a:lnTo>
                    <a:lnTo>
                      <a:pt x="448" y="780"/>
                    </a:lnTo>
                    <a:lnTo>
                      <a:pt x="448" y="794"/>
                    </a:lnTo>
                    <a:lnTo>
                      <a:pt x="446" y="798"/>
                    </a:lnTo>
                    <a:lnTo>
                      <a:pt x="444" y="800"/>
                    </a:lnTo>
                    <a:lnTo>
                      <a:pt x="440" y="798"/>
                    </a:lnTo>
                    <a:lnTo>
                      <a:pt x="434" y="794"/>
                    </a:lnTo>
                    <a:lnTo>
                      <a:pt x="428" y="792"/>
                    </a:lnTo>
                    <a:lnTo>
                      <a:pt x="426" y="792"/>
                    </a:lnTo>
                    <a:lnTo>
                      <a:pt x="422" y="794"/>
                    </a:lnTo>
                    <a:lnTo>
                      <a:pt x="420" y="798"/>
                    </a:lnTo>
                    <a:lnTo>
                      <a:pt x="418" y="804"/>
                    </a:lnTo>
                    <a:lnTo>
                      <a:pt x="416" y="824"/>
                    </a:lnTo>
                    <a:lnTo>
                      <a:pt x="414" y="840"/>
                    </a:lnTo>
                    <a:lnTo>
                      <a:pt x="414" y="842"/>
                    </a:lnTo>
                    <a:lnTo>
                      <a:pt x="412" y="842"/>
                    </a:lnTo>
                    <a:lnTo>
                      <a:pt x="408" y="828"/>
                    </a:lnTo>
                    <a:lnTo>
                      <a:pt x="402" y="818"/>
                    </a:lnTo>
                    <a:lnTo>
                      <a:pt x="400" y="812"/>
                    </a:lnTo>
                    <a:lnTo>
                      <a:pt x="396" y="810"/>
                    </a:lnTo>
                    <a:lnTo>
                      <a:pt x="392" y="810"/>
                    </a:lnTo>
                    <a:lnTo>
                      <a:pt x="386" y="812"/>
                    </a:lnTo>
                    <a:lnTo>
                      <a:pt x="382" y="816"/>
                    </a:lnTo>
                    <a:lnTo>
                      <a:pt x="376" y="822"/>
                    </a:lnTo>
                    <a:lnTo>
                      <a:pt x="366" y="840"/>
                    </a:lnTo>
                    <a:lnTo>
                      <a:pt x="360" y="852"/>
                    </a:lnTo>
                    <a:lnTo>
                      <a:pt x="360" y="864"/>
                    </a:lnTo>
                    <a:lnTo>
                      <a:pt x="362" y="872"/>
                    </a:lnTo>
                    <a:lnTo>
                      <a:pt x="362" y="880"/>
                    </a:lnTo>
                    <a:lnTo>
                      <a:pt x="362" y="886"/>
                    </a:lnTo>
                    <a:lnTo>
                      <a:pt x="358" y="894"/>
                    </a:lnTo>
                    <a:lnTo>
                      <a:pt x="350" y="902"/>
                    </a:lnTo>
                    <a:lnTo>
                      <a:pt x="344" y="908"/>
                    </a:lnTo>
                    <a:lnTo>
                      <a:pt x="338" y="916"/>
                    </a:lnTo>
                    <a:lnTo>
                      <a:pt x="334" y="930"/>
                    </a:lnTo>
                    <a:lnTo>
                      <a:pt x="330" y="940"/>
                    </a:lnTo>
                    <a:lnTo>
                      <a:pt x="324" y="948"/>
                    </a:lnTo>
                    <a:lnTo>
                      <a:pt x="316" y="958"/>
                    </a:lnTo>
                    <a:lnTo>
                      <a:pt x="304" y="968"/>
                    </a:lnTo>
                    <a:lnTo>
                      <a:pt x="290" y="976"/>
                    </a:lnTo>
                    <a:lnTo>
                      <a:pt x="276" y="980"/>
                    </a:lnTo>
                    <a:lnTo>
                      <a:pt x="266" y="982"/>
                    </a:lnTo>
                    <a:lnTo>
                      <a:pt x="256" y="980"/>
                    </a:lnTo>
                    <a:lnTo>
                      <a:pt x="240" y="980"/>
                    </a:lnTo>
                    <a:lnTo>
                      <a:pt x="234" y="982"/>
                    </a:lnTo>
                    <a:lnTo>
                      <a:pt x="232" y="986"/>
                    </a:lnTo>
                    <a:lnTo>
                      <a:pt x="228" y="990"/>
                    </a:lnTo>
                    <a:lnTo>
                      <a:pt x="224" y="994"/>
                    </a:lnTo>
                    <a:lnTo>
                      <a:pt x="212" y="998"/>
                    </a:lnTo>
                    <a:lnTo>
                      <a:pt x="198" y="1002"/>
                    </a:lnTo>
                    <a:lnTo>
                      <a:pt x="180" y="1012"/>
                    </a:lnTo>
                    <a:lnTo>
                      <a:pt x="170" y="1016"/>
                    </a:lnTo>
                    <a:lnTo>
                      <a:pt x="162" y="1016"/>
                    </a:lnTo>
                    <a:lnTo>
                      <a:pt x="150" y="1012"/>
                    </a:lnTo>
                    <a:lnTo>
                      <a:pt x="142" y="1012"/>
                    </a:lnTo>
                    <a:lnTo>
                      <a:pt x="134" y="1014"/>
                    </a:lnTo>
                    <a:lnTo>
                      <a:pt x="124" y="1020"/>
                    </a:lnTo>
                    <a:lnTo>
                      <a:pt x="110" y="1034"/>
                    </a:lnTo>
                    <a:lnTo>
                      <a:pt x="98" y="1048"/>
                    </a:lnTo>
                    <a:lnTo>
                      <a:pt x="86" y="1058"/>
                    </a:lnTo>
                    <a:lnTo>
                      <a:pt x="78" y="1062"/>
                    </a:lnTo>
                    <a:lnTo>
                      <a:pt x="72" y="1066"/>
                    </a:lnTo>
                    <a:lnTo>
                      <a:pt x="66" y="1068"/>
                    </a:lnTo>
                    <a:lnTo>
                      <a:pt x="60" y="1074"/>
                    </a:lnTo>
                    <a:lnTo>
                      <a:pt x="54" y="1082"/>
                    </a:lnTo>
                    <a:lnTo>
                      <a:pt x="50" y="1094"/>
                    </a:lnTo>
                    <a:lnTo>
                      <a:pt x="44" y="1104"/>
                    </a:lnTo>
                    <a:lnTo>
                      <a:pt x="42" y="1106"/>
                    </a:lnTo>
                    <a:lnTo>
                      <a:pt x="42" y="1104"/>
                    </a:lnTo>
                    <a:lnTo>
                      <a:pt x="40" y="1100"/>
                    </a:lnTo>
                    <a:lnTo>
                      <a:pt x="38" y="1092"/>
                    </a:lnTo>
                    <a:lnTo>
                      <a:pt x="38" y="1084"/>
                    </a:lnTo>
                    <a:lnTo>
                      <a:pt x="36" y="1078"/>
                    </a:lnTo>
                    <a:lnTo>
                      <a:pt x="34" y="1078"/>
                    </a:lnTo>
                    <a:lnTo>
                      <a:pt x="30" y="1078"/>
                    </a:lnTo>
                    <a:lnTo>
                      <a:pt x="24" y="1088"/>
                    </a:lnTo>
                    <a:lnTo>
                      <a:pt x="18" y="1100"/>
                    </a:lnTo>
                    <a:lnTo>
                      <a:pt x="16" y="1110"/>
                    </a:lnTo>
                    <a:lnTo>
                      <a:pt x="18" y="1118"/>
                    </a:lnTo>
                    <a:lnTo>
                      <a:pt x="20" y="1126"/>
                    </a:lnTo>
                    <a:lnTo>
                      <a:pt x="22" y="1134"/>
                    </a:lnTo>
                    <a:lnTo>
                      <a:pt x="22" y="1144"/>
                    </a:lnTo>
                    <a:lnTo>
                      <a:pt x="20" y="1154"/>
                    </a:lnTo>
                    <a:lnTo>
                      <a:pt x="12" y="1170"/>
                    </a:lnTo>
                    <a:lnTo>
                      <a:pt x="8" y="1180"/>
                    </a:lnTo>
                    <a:lnTo>
                      <a:pt x="4" y="1188"/>
                    </a:lnTo>
                    <a:lnTo>
                      <a:pt x="4" y="1196"/>
                    </a:lnTo>
                    <a:lnTo>
                      <a:pt x="4" y="1204"/>
                    </a:lnTo>
                    <a:lnTo>
                      <a:pt x="8" y="1220"/>
                    </a:lnTo>
                    <a:lnTo>
                      <a:pt x="16" y="1236"/>
                    </a:lnTo>
                    <a:lnTo>
                      <a:pt x="34" y="1266"/>
                    </a:lnTo>
                    <a:lnTo>
                      <a:pt x="40" y="1280"/>
                    </a:lnTo>
                    <a:lnTo>
                      <a:pt x="40" y="1288"/>
                    </a:lnTo>
                    <a:lnTo>
                      <a:pt x="42" y="1294"/>
                    </a:lnTo>
                    <a:lnTo>
                      <a:pt x="40" y="1304"/>
                    </a:lnTo>
                    <a:lnTo>
                      <a:pt x="38" y="1304"/>
                    </a:lnTo>
                    <a:lnTo>
                      <a:pt x="36" y="1304"/>
                    </a:lnTo>
                    <a:lnTo>
                      <a:pt x="32" y="1298"/>
                    </a:lnTo>
                    <a:lnTo>
                      <a:pt x="26" y="1288"/>
                    </a:lnTo>
                    <a:lnTo>
                      <a:pt x="14" y="1268"/>
                    </a:lnTo>
                    <a:lnTo>
                      <a:pt x="10" y="1264"/>
                    </a:lnTo>
                    <a:lnTo>
                      <a:pt x="8" y="1264"/>
                    </a:lnTo>
                    <a:lnTo>
                      <a:pt x="6" y="1270"/>
                    </a:lnTo>
                    <a:lnTo>
                      <a:pt x="8" y="1276"/>
                    </a:lnTo>
                    <a:lnTo>
                      <a:pt x="14" y="1290"/>
                    </a:lnTo>
                    <a:lnTo>
                      <a:pt x="20" y="1304"/>
                    </a:lnTo>
                    <a:lnTo>
                      <a:pt x="22" y="1310"/>
                    </a:lnTo>
                    <a:lnTo>
                      <a:pt x="22" y="1316"/>
                    </a:lnTo>
                    <a:lnTo>
                      <a:pt x="20" y="1316"/>
                    </a:lnTo>
                    <a:lnTo>
                      <a:pt x="16" y="1312"/>
                    </a:lnTo>
                    <a:lnTo>
                      <a:pt x="10" y="1298"/>
                    </a:lnTo>
                    <a:lnTo>
                      <a:pt x="6" y="1292"/>
                    </a:lnTo>
                    <a:lnTo>
                      <a:pt x="2" y="1288"/>
                    </a:lnTo>
                    <a:lnTo>
                      <a:pt x="0" y="1290"/>
                    </a:lnTo>
                    <a:lnTo>
                      <a:pt x="0" y="1298"/>
                    </a:lnTo>
                    <a:lnTo>
                      <a:pt x="0" y="1306"/>
                    </a:lnTo>
                    <a:lnTo>
                      <a:pt x="4" y="1316"/>
                    </a:lnTo>
                    <a:lnTo>
                      <a:pt x="18" y="1334"/>
                    </a:lnTo>
                    <a:lnTo>
                      <a:pt x="30" y="1354"/>
                    </a:lnTo>
                    <a:lnTo>
                      <a:pt x="34" y="1364"/>
                    </a:lnTo>
                    <a:lnTo>
                      <a:pt x="36" y="1374"/>
                    </a:lnTo>
                    <a:lnTo>
                      <a:pt x="36" y="1390"/>
                    </a:lnTo>
                    <a:lnTo>
                      <a:pt x="40" y="1402"/>
                    </a:lnTo>
                    <a:lnTo>
                      <a:pt x="48" y="1414"/>
                    </a:lnTo>
                    <a:lnTo>
                      <a:pt x="60" y="1438"/>
                    </a:lnTo>
                    <a:lnTo>
                      <a:pt x="66" y="1452"/>
                    </a:lnTo>
                    <a:lnTo>
                      <a:pt x="68" y="1462"/>
                    </a:lnTo>
                    <a:lnTo>
                      <a:pt x="68" y="1482"/>
                    </a:lnTo>
                    <a:lnTo>
                      <a:pt x="70" y="1494"/>
                    </a:lnTo>
                    <a:lnTo>
                      <a:pt x="72" y="1510"/>
                    </a:lnTo>
                    <a:lnTo>
                      <a:pt x="76" y="1530"/>
                    </a:lnTo>
                    <a:lnTo>
                      <a:pt x="86" y="1556"/>
                    </a:lnTo>
                    <a:lnTo>
                      <a:pt x="96" y="1580"/>
                    </a:lnTo>
                    <a:lnTo>
                      <a:pt x="100" y="1598"/>
                    </a:lnTo>
                    <a:lnTo>
                      <a:pt x="102" y="1610"/>
                    </a:lnTo>
                    <a:lnTo>
                      <a:pt x="100" y="1620"/>
                    </a:lnTo>
                    <a:lnTo>
                      <a:pt x="96" y="1632"/>
                    </a:lnTo>
                    <a:lnTo>
                      <a:pt x="94" y="1638"/>
                    </a:lnTo>
                    <a:lnTo>
                      <a:pt x="94" y="1646"/>
                    </a:lnTo>
                    <a:lnTo>
                      <a:pt x="96" y="1656"/>
                    </a:lnTo>
                    <a:lnTo>
                      <a:pt x="96" y="1664"/>
                    </a:lnTo>
                    <a:lnTo>
                      <a:pt x="94" y="1672"/>
                    </a:lnTo>
                    <a:lnTo>
                      <a:pt x="92" y="1678"/>
                    </a:lnTo>
                    <a:lnTo>
                      <a:pt x="88" y="1682"/>
                    </a:lnTo>
                    <a:lnTo>
                      <a:pt x="84" y="1684"/>
                    </a:lnTo>
                    <a:lnTo>
                      <a:pt x="80" y="1684"/>
                    </a:lnTo>
                    <a:lnTo>
                      <a:pt x="74" y="1684"/>
                    </a:lnTo>
                    <a:lnTo>
                      <a:pt x="70" y="1684"/>
                    </a:lnTo>
                    <a:lnTo>
                      <a:pt x="68" y="1688"/>
                    </a:lnTo>
                    <a:lnTo>
                      <a:pt x="66" y="1694"/>
                    </a:lnTo>
                    <a:lnTo>
                      <a:pt x="66" y="1702"/>
                    </a:lnTo>
                    <a:lnTo>
                      <a:pt x="68" y="1710"/>
                    </a:lnTo>
                    <a:lnTo>
                      <a:pt x="70" y="1716"/>
                    </a:lnTo>
                    <a:lnTo>
                      <a:pt x="76" y="1722"/>
                    </a:lnTo>
                    <a:lnTo>
                      <a:pt x="82" y="1722"/>
                    </a:lnTo>
                    <a:lnTo>
                      <a:pt x="88" y="1722"/>
                    </a:lnTo>
                    <a:lnTo>
                      <a:pt x="92" y="1726"/>
                    </a:lnTo>
                    <a:lnTo>
                      <a:pt x="104" y="1738"/>
                    </a:lnTo>
                    <a:lnTo>
                      <a:pt x="114" y="1746"/>
                    </a:lnTo>
                    <a:lnTo>
                      <a:pt x="124" y="1754"/>
                    </a:lnTo>
                    <a:lnTo>
                      <a:pt x="138" y="1760"/>
                    </a:lnTo>
                    <a:lnTo>
                      <a:pt x="156" y="1762"/>
                    </a:lnTo>
                    <a:lnTo>
                      <a:pt x="174" y="1764"/>
                    </a:lnTo>
                    <a:lnTo>
                      <a:pt x="188" y="1760"/>
                    </a:lnTo>
                    <a:lnTo>
                      <a:pt x="200" y="1756"/>
                    </a:lnTo>
                    <a:lnTo>
                      <a:pt x="208" y="1750"/>
                    </a:lnTo>
                    <a:lnTo>
                      <a:pt x="222" y="1736"/>
                    </a:lnTo>
                    <a:lnTo>
                      <a:pt x="230" y="1732"/>
                    </a:lnTo>
                    <a:lnTo>
                      <a:pt x="238" y="1730"/>
                    </a:lnTo>
                    <a:lnTo>
                      <a:pt x="246" y="1728"/>
                    </a:lnTo>
                    <a:lnTo>
                      <a:pt x="252" y="1724"/>
                    </a:lnTo>
                    <a:lnTo>
                      <a:pt x="254" y="1720"/>
                    </a:lnTo>
                    <a:lnTo>
                      <a:pt x="258" y="1714"/>
                    </a:lnTo>
                    <a:lnTo>
                      <a:pt x="260" y="1708"/>
                    </a:lnTo>
                    <a:lnTo>
                      <a:pt x="264" y="1704"/>
                    </a:lnTo>
                    <a:lnTo>
                      <a:pt x="270" y="1702"/>
                    </a:lnTo>
                    <a:lnTo>
                      <a:pt x="278" y="1700"/>
                    </a:lnTo>
                    <a:lnTo>
                      <a:pt x="290" y="1700"/>
                    </a:lnTo>
                    <a:lnTo>
                      <a:pt x="300" y="1700"/>
                    </a:lnTo>
                    <a:lnTo>
                      <a:pt x="316" y="1696"/>
                    </a:lnTo>
                    <a:lnTo>
                      <a:pt x="322" y="1694"/>
                    </a:lnTo>
                    <a:lnTo>
                      <a:pt x="328" y="1694"/>
                    </a:lnTo>
                    <a:lnTo>
                      <a:pt x="336" y="1694"/>
                    </a:lnTo>
                    <a:lnTo>
                      <a:pt x="344" y="1698"/>
                    </a:lnTo>
                    <a:lnTo>
                      <a:pt x="354" y="1702"/>
                    </a:lnTo>
                    <a:lnTo>
                      <a:pt x="360" y="1704"/>
                    </a:lnTo>
                    <a:lnTo>
                      <a:pt x="364" y="1704"/>
                    </a:lnTo>
                    <a:lnTo>
                      <a:pt x="368" y="1702"/>
                    </a:lnTo>
                    <a:lnTo>
                      <a:pt x="372" y="1698"/>
                    </a:lnTo>
                    <a:lnTo>
                      <a:pt x="378" y="1698"/>
                    </a:lnTo>
                    <a:lnTo>
                      <a:pt x="386" y="1698"/>
                    </a:lnTo>
                    <a:lnTo>
                      <a:pt x="398" y="1702"/>
                    </a:lnTo>
                    <a:lnTo>
                      <a:pt x="406" y="1702"/>
                    </a:lnTo>
                    <a:lnTo>
                      <a:pt x="410" y="1702"/>
                    </a:lnTo>
                    <a:lnTo>
                      <a:pt x="416" y="1702"/>
                    </a:lnTo>
                    <a:lnTo>
                      <a:pt x="420" y="1698"/>
                    </a:lnTo>
                    <a:lnTo>
                      <a:pt x="426" y="1690"/>
                    </a:lnTo>
                    <a:lnTo>
                      <a:pt x="430" y="1678"/>
                    </a:lnTo>
                    <a:lnTo>
                      <a:pt x="434" y="1668"/>
                    </a:lnTo>
                    <a:lnTo>
                      <a:pt x="438" y="1656"/>
                    </a:lnTo>
                    <a:lnTo>
                      <a:pt x="446" y="1650"/>
                    </a:lnTo>
                    <a:lnTo>
                      <a:pt x="450" y="1646"/>
                    </a:lnTo>
                    <a:lnTo>
                      <a:pt x="454" y="1646"/>
                    </a:lnTo>
                    <a:lnTo>
                      <a:pt x="464" y="1644"/>
                    </a:lnTo>
                    <a:lnTo>
                      <a:pt x="472" y="1640"/>
                    </a:lnTo>
                    <a:lnTo>
                      <a:pt x="484" y="1628"/>
                    </a:lnTo>
                    <a:lnTo>
                      <a:pt x="492" y="1622"/>
                    </a:lnTo>
                    <a:lnTo>
                      <a:pt x="502" y="1616"/>
                    </a:lnTo>
                    <a:lnTo>
                      <a:pt x="514" y="1614"/>
                    </a:lnTo>
                    <a:lnTo>
                      <a:pt x="530" y="1614"/>
                    </a:lnTo>
                    <a:lnTo>
                      <a:pt x="544" y="1614"/>
                    </a:lnTo>
                    <a:lnTo>
                      <a:pt x="556" y="1614"/>
                    </a:lnTo>
                    <a:lnTo>
                      <a:pt x="578" y="1610"/>
                    </a:lnTo>
                    <a:lnTo>
                      <a:pt x="596" y="1602"/>
                    </a:lnTo>
                    <a:lnTo>
                      <a:pt x="614" y="1594"/>
                    </a:lnTo>
                    <a:lnTo>
                      <a:pt x="630" y="1586"/>
                    </a:lnTo>
                    <a:lnTo>
                      <a:pt x="644" y="1580"/>
                    </a:lnTo>
                    <a:lnTo>
                      <a:pt x="660" y="1574"/>
                    </a:lnTo>
                    <a:lnTo>
                      <a:pt x="668" y="1574"/>
                    </a:lnTo>
                    <a:lnTo>
                      <a:pt x="676" y="1574"/>
                    </a:lnTo>
                    <a:lnTo>
                      <a:pt x="696" y="1578"/>
                    </a:lnTo>
                    <a:lnTo>
                      <a:pt x="706" y="1576"/>
                    </a:lnTo>
                    <a:lnTo>
                      <a:pt x="712" y="1574"/>
                    </a:lnTo>
                    <a:lnTo>
                      <a:pt x="716" y="1572"/>
                    </a:lnTo>
                    <a:lnTo>
                      <a:pt x="718" y="1570"/>
                    </a:lnTo>
                    <a:lnTo>
                      <a:pt x="724" y="1572"/>
                    </a:lnTo>
                    <a:lnTo>
                      <a:pt x="752" y="1586"/>
                    </a:lnTo>
                    <a:lnTo>
                      <a:pt x="772" y="1596"/>
                    </a:lnTo>
                    <a:lnTo>
                      <a:pt x="786" y="1602"/>
                    </a:lnTo>
                    <a:lnTo>
                      <a:pt x="798" y="1606"/>
                    </a:lnTo>
                    <a:lnTo>
                      <a:pt x="806" y="1606"/>
                    </a:lnTo>
                    <a:lnTo>
                      <a:pt x="822" y="1608"/>
                    </a:lnTo>
                    <a:lnTo>
                      <a:pt x="828" y="1612"/>
                    </a:lnTo>
                    <a:lnTo>
                      <a:pt x="838" y="1618"/>
                    </a:lnTo>
                    <a:lnTo>
                      <a:pt x="846" y="1626"/>
                    </a:lnTo>
                    <a:lnTo>
                      <a:pt x="848" y="1632"/>
                    </a:lnTo>
                    <a:lnTo>
                      <a:pt x="848" y="1636"/>
                    </a:lnTo>
                    <a:lnTo>
                      <a:pt x="846" y="1642"/>
                    </a:lnTo>
                    <a:lnTo>
                      <a:pt x="844" y="1646"/>
                    </a:lnTo>
                    <a:lnTo>
                      <a:pt x="844" y="1650"/>
                    </a:lnTo>
                    <a:lnTo>
                      <a:pt x="848" y="1656"/>
                    </a:lnTo>
                    <a:lnTo>
                      <a:pt x="860" y="1662"/>
                    </a:lnTo>
                    <a:lnTo>
                      <a:pt x="866" y="1666"/>
                    </a:lnTo>
                    <a:lnTo>
                      <a:pt x="870" y="1672"/>
                    </a:lnTo>
                    <a:lnTo>
                      <a:pt x="876" y="1682"/>
                    </a:lnTo>
                    <a:lnTo>
                      <a:pt x="880" y="1694"/>
                    </a:lnTo>
                    <a:lnTo>
                      <a:pt x="882" y="1708"/>
                    </a:lnTo>
                    <a:lnTo>
                      <a:pt x="884" y="1722"/>
                    </a:lnTo>
                    <a:lnTo>
                      <a:pt x="886" y="1732"/>
                    </a:lnTo>
                    <a:lnTo>
                      <a:pt x="892" y="1742"/>
                    </a:lnTo>
                    <a:lnTo>
                      <a:pt x="894" y="1746"/>
                    </a:lnTo>
                    <a:lnTo>
                      <a:pt x="900" y="1748"/>
                    </a:lnTo>
                    <a:lnTo>
                      <a:pt x="914" y="1756"/>
                    </a:lnTo>
                    <a:lnTo>
                      <a:pt x="914" y="1758"/>
                    </a:lnTo>
                    <a:lnTo>
                      <a:pt x="914" y="1756"/>
                    </a:lnTo>
                    <a:lnTo>
                      <a:pt x="914" y="1750"/>
                    </a:lnTo>
                    <a:lnTo>
                      <a:pt x="916" y="1742"/>
                    </a:lnTo>
                    <a:lnTo>
                      <a:pt x="920" y="1730"/>
                    </a:lnTo>
                    <a:lnTo>
                      <a:pt x="932" y="1716"/>
                    </a:lnTo>
                    <a:lnTo>
                      <a:pt x="944" y="1702"/>
                    </a:lnTo>
                    <a:lnTo>
                      <a:pt x="952" y="1694"/>
                    </a:lnTo>
                    <a:lnTo>
                      <a:pt x="958" y="1690"/>
                    </a:lnTo>
                    <a:lnTo>
                      <a:pt x="962" y="1690"/>
                    </a:lnTo>
                    <a:lnTo>
                      <a:pt x="964" y="1690"/>
                    </a:lnTo>
                    <a:lnTo>
                      <a:pt x="966" y="1680"/>
                    </a:lnTo>
                    <a:lnTo>
                      <a:pt x="968" y="1672"/>
                    </a:lnTo>
                    <a:lnTo>
                      <a:pt x="972" y="1666"/>
                    </a:lnTo>
                    <a:lnTo>
                      <a:pt x="980" y="1658"/>
                    </a:lnTo>
                    <a:lnTo>
                      <a:pt x="986" y="1650"/>
                    </a:lnTo>
                    <a:lnTo>
                      <a:pt x="988" y="1646"/>
                    </a:lnTo>
                    <a:lnTo>
                      <a:pt x="990" y="1640"/>
                    </a:lnTo>
                    <a:lnTo>
                      <a:pt x="990" y="1632"/>
                    </a:lnTo>
                    <a:lnTo>
                      <a:pt x="990" y="1630"/>
                    </a:lnTo>
                    <a:lnTo>
                      <a:pt x="990" y="1632"/>
                    </a:lnTo>
                    <a:lnTo>
                      <a:pt x="998" y="1646"/>
                    </a:lnTo>
                    <a:lnTo>
                      <a:pt x="998" y="1654"/>
                    </a:lnTo>
                    <a:lnTo>
                      <a:pt x="996" y="1664"/>
                    </a:lnTo>
                    <a:lnTo>
                      <a:pt x="988" y="1686"/>
                    </a:lnTo>
                    <a:lnTo>
                      <a:pt x="980" y="1710"/>
                    </a:lnTo>
                    <a:lnTo>
                      <a:pt x="978" y="1718"/>
                    </a:lnTo>
                    <a:lnTo>
                      <a:pt x="978" y="1726"/>
                    </a:lnTo>
                    <a:lnTo>
                      <a:pt x="980" y="1736"/>
                    </a:lnTo>
                    <a:lnTo>
                      <a:pt x="980" y="1746"/>
                    </a:lnTo>
                    <a:lnTo>
                      <a:pt x="976" y="1750"/>
                    </a:lnTo>
                    <a:lnTo>
                      <a:pt x="972" y="1752"/>
                    </a:lnTo>
                    <a:lnTo>
                      <a:pt x="968" y="1752"/>
                    </a:lnTo>
                    <a:lnTo>
                      <a:pt x="964" y="1754"/>
                    </a:lnTo>
                    <a:lnTo>
                      <a:pt x="960" y="1756"/>
                    </a:lnTo>
                    <a:lnTo>
                      <a:pt x="956" y="1758"/>
                    </a:lnTo>
                    <a:lnTo>
                      <a:pt x="954" y="1762"/>
                    </a:lnTo>
                    <a:lnTo>
                      <a:pt x="954" y="1766"/>
                    </a:lnTo>
                    <a:lnTo>
                      <a:pt x="958" y="1770"/>
                    </a:lnTo>
                    <a:lnTo>
                      <a:pt x="962" y="1770"/>
                    </a:lnTo>
                    <a:lnTo>
                      <a:pt x="972" y="1770"/>
                    </a:lnTo>
                    <a:lnTo>
                      <a:pt x="978" y="1770"/>
                    </a:lnTo>
                    <a:lnTo>
                      <a:pt x="982" y="1766"/>
                    </a:lnTo>
                    <a:lnTo>
                      <a:pt x="990" y="1758"/>
                    </a:lnTo>
                    <a:lnTo>
                      <a:pt x="994" y="1750"/>
                    </a:lnTo>
                    <a:lnTo>
                      <a:pt x="996" y="1740"/>
                    </a:lnTo>
                    <a:lnTo>
                      <a:pt x="1000" y="1730"/>
                    </a:lnTo>
                    <a:lnTo>
                      <a:pt x="1002" y="1726"/>
                    </a:lnTo>
                    <a:lnTo>
                      <a:pt x="1004" y="1726"/>
                    </a:lnTo>
                    <a:lnTo>
                      <a:pt x="1006" y="1726"/>
                    </a:lnTo>
                    <a:lnTo>
                      <a:pt x="1012" y="1734"/>
                    </a:lnTo>
                    <a:lnTo>
                      <a:pt x="1016" y="1744"/>
                    </a:lnTo>
                    <a:lnTo>
                      <a:pt x="1018" y="1754"/>
                    </a:lnTo>
                    <a:lnTo>
                      <a:pt x="1016" y="1762"/>
                    </a:lnTo>
                    <a:lnTo>
                      <a:pt x="1014" y="1770"/>
                    </a:lnTo>
                    <a:lnTo>
                      <a:pt x="1006" y="1784"/>
                    </a:lnTo>
                    <a:lnTo>
                      <a:pt x="1004" y="1788"/>
                    </a:lnTo>
                    <a:lnTo>
                      <a:pt x="1006" y="1792"/>
                    </a:lnTo>
                    <a:lnTo>
                      <a:pt x="1008" y="1794"/>
                    </a:lnTo>
                    <a:lnTo>
                      <a:pt x="1012" y="1794"/>
                    </a:lnTo>
                    <a:lnTo>
                      <a:pt x="1020" y="1792"/>
                    </a:lnTo>
                    <a:lnTo>
                      <a:pt x="1030" y="1792"/>
                    </a:lnTo>
                    <a:lnTo>
                      <a:pt x="1036" y="1792"/>
                    </a:lnTo>
                    <a:lnTo>
                      <a:pt x="1042" y="1794"/>
                    </a:lnTo>
                    <a:lnTo>
                      <a:pt x="1048" y="1800"/>
                    </a:lnTo>
                    <a:lnTo>
                      <a:pt x="1054" y="1806"/>
                    </a:lnTo>
                    <a:lnTo>
                      <a:pt x="1060" y="1814"/>
                    </a:lnTo>
                    <a:lnTo>
                      <a:pt x="1066" y="1824"/>
                    </a:lnTo>
                    <a:lnTo>
                      <a:pt x="1070" y="1832"/>
                    </a:lnTo>
                    <a:lnTo>
                      <a:pt x="1072" y="1842"/>
                    </a:lnTo>
                    <a:lnTo>
                      <a:pt x="1072" y="1850"/>
                    </a:lnTo>
                    <a:lnTo>
                      <a:pt x="1070" y="1858"/>
                    </a:lnTo>
                    <a:lnTo>
                      <a:pt x="1068" y="1866"/>
                    </a:lnTo>
                    <a:lnTo>
                      <a:pt x="1068" y="1874"/>
                    </a:lnTo>
                    <a:lnTo>
                      <a:pt x="1074" y="1886"/>
                    </a:lnTo>
                    <a:lnTo>
                      <a:pt x="1080" y="1896"/>
                    </a:lnTo>
                    <a:lnTo>
                      <a:pt x="1088" y="1904"/>
                    </a:lnTo>
                    <a:lnTo>
                      <a:pt x="1098" y="1914"/>
                    </a:lnTo>
                    <a:lnTo>
                      <a:pt x="1106" y="1920"/>
                    </a:lnTo>
                    <a:lnTo>
                      <a:pt x="1114" y="1924"/>
                    </a:lnTo>
                    <a:lnTo>
                      <a:pt x="1120" y="1926"/>
                    </a:lnTo>
                    <a:lnTo>
                      <a:pt x="1126" y="1930"/>
                    </a:lnTo>
                    <a:lnTo>
                      <a:pt x="1134" y="1938"/>
                    </a:lnTo>
                    <a:lnTo>
                      <a:pt x="1138" y="1944"/>
                    </a:lnTo>
                    <a:lnTo>
                      <a:pt x="1142" y="1944"/>
                    </a:lnTo>
                    <a:lnTo>
                      <a:pt x="1146" y="1942"/>
                    </a:lnTo>
                    <a:lnTo>
                      <a:pt x="1152" y="1936"/>
                    </a:lnTo>
                    <a:lnTo>
                      <a:pt x="1156" y="1936"/>
                    </a:lnTo>
                    <a:lnTo>
                      <a:pt x="1160" y="1936"/>
                    </a:lnTo>
                    <a:lnTo>
                      <a:pt x="1176" y="1942"/>
                    </a:lnTo>
                    <a:lnTo>
                      <a:pt x="1198" y="1956"/>
                    </a:lnTo>
                    <a:lnTo>
                      <a:pt x="1210" y="1962"/>
                    </a:lnTo>
                    <a:lnTo>
                      <a:pt x="1218" y="1964"/>
                    </a:lnTo>
                    <a:lnTo>
                      <a:pt x="1224" y="1964"/>
                    </a:lnTo>
                    <a:lnTo>
                      <a:pt x="1230" y="1960"/>
                    </a:lnTo>
                    <a:lnTo>
                      <a:pt x="1238" y="1952"/>
                    </a:lnTo>
                    <a:lnTo>
                      <a:pt x="1244" y="1946"/>
                    </a:lnTo>
                    <a:lnTo>
                      <a:pt x="1252" y="1940"/>
                    </a:lnTo>
                    <a:lnTo>
                      <a:pt x="1260" y="1936"/>
                    </a:lnTo>
                    <a:lnTo>
                      <a:pt x="1264" y="1930"/>
                    </a:lnTo>
                    <a:lnTo>
                      <a:pt x="1270" y="1920"/>
                    </a:lnTo>
                    <a:lnTo>
                      <a:pt x="1270" y="1918"/>
                    </a:lnTo>
                    <a:lnTo>
                      <a:pt x="1272" y="1916"/>
                    </a:lnTo>
                    <a:lnTo>
                      <a:pt x="1276" y="1916"/>
                    </a:lnTo>
                    <a:lnTo>
                      <a:pt x="1282" y="1918"/>
                    </a:lnTo>
                    <a:lnTo>
                      <a:pt x="1286" y="1924"/>
                    </a:lnTo>
                    <a:lnTo>
                      <a:pt x="1288" y="1928"/>
                    </a:lnTo>
                    <a:lnTo>
                      <a:pt x="1284" y="1930"/>
                    </a:lnTo>
                    <a:lnTo>
                      <a:pt x="1280" y="1934"/>
                    </a:lnTo>
                    <a:lnTo>
                      <a:pt x="1274" y="1940"/>
                    </a:lnTo>
                    <a:lnTo>
                      <a:pt x="1274" y="1944"/>
                    </a:lnTo>
                    <a:lnTo>
                      <a:pt x="1278" y="1946"/>
                    </a:lnTo>
                    <a:lnTo>
                      <a:pt x="1282" y="1948"/>
                    </a:lnTo>
                    <a:lnTo>
                      <a:pt x="1288" y="1948"/>
                    </a:lnTo>
                    <a:lnTo>
                      <a:pt x="1290" y="1944"/>
                    </a:lnTo>
                    <a:lnTo>
                      <a:pt x="1292" y="1942"/>
                    </a:lnTo>
                    <a:lnTo>
                      <a:pt x="1296" y="1936"/>
                    </a:lnTo>
                    <a:lnTo>
                      <a:pt x="1296" y="1942"/>
                    </a:lnTo>
                    <a:lnTo>
                      <a:pt x="1298" y="1948"/>
                    </a:lnTo>
                    <a:lnTo>
                      <a:pt x="1300" y="1952"/>
                    </a:lnTo>
                    <a:lnTo>
                      <a:pt x="1306" y="1956"/>
                    </a:lnTo>
                    <a:lnTo>
                      <a:pt x="1316" y="1964"/>
                    </a:lnTo>
                    <a:lnTo>
                      <a:pt x="1324" y="1970"/>
                    </a:lnTo>
                    <a:lnTo>
                      <a:pt x="1334" y="1982"/>
                    </a:lnTo>
                    <a:lnTo>
                      <a:pt x="1338" y="1988"/>
                    </a:lnTo>
                    <a:lnTo>
                      <a:pt x="1340" y="1988"/>
                    </a:lnTo>
                    <a:lnTo>
                      <a:pt x="1340" y="1980"/>
                    </a:lnTo>
                    <a:lnTo>
                      <a:pt x="1340" y="1974"/>
                    </a:lnTo>
                    <a:lnTo>
                      <a:pt x="1340" y="1968"/>
                    </a:lnTo>
                    <a:lnTo>
                      <a:pt x="1342" y="1962"/>
                    </a:lnTo>
                    <a:lnTo>
                      <a:pt x="1346" y="1960"/>
                    </a:lnTo>
                    <a:lnTo>
                      <a:pt x="1354" y="1956"/>
                    </a:lnTo>
                    <a:lnTo>
                      <a:pt x="1362" y="1950"/>
                    </a:lnTo>
                    <a:lnTo>
                      <a:pt x="1386" y="1930"/>
                    </a:lnTo>
                    <a:lnTo>
                      <a:pt x="1398" y="1920"/>
                    </a:lnTo>
                    <a:lnTo>
                      <a:pt x="1412" y="1912"/>
                    </a:lnTo>
                    <a:lnTo>
                      <a:pt x="1428" y="1908"/>
                    </a:lnTo>
                    <a:lnTo>
                      <a:pt x="1434" y="1908"/>
                    </a:lnTo>
                    <a:lnTo>
                      <a:pt x="1442" y="1908"/>
                    </a:lnTo>
                    <a:lnTo>
                      <a:pt x="1456" y="1910"/>
                    </a:lnTo>
                    <a:lnTo>
                      <a:pt x="1466" y="1906"/>
                    </a:lnTo>
                    <a:lnTo>
                      <a:pt x="1474" y="1902"/>
                    </a:lnTo>
                    <a:lnTo>
                      <a:pt x="1478" y="1896"/>
                    </a:lnTo>
                    <a:lnTo>
                      <a:pt x="1482" y="1890"/>
                    </a:lnTo>
                    <a:lnTo>
                      <a:pt x="1482" y="1884"/>
                    </a:lnTo>
                    <a:lnTo>
                      <a:pt x="1482" y="1878"/>
                    </a:lnTo>
                    <a:lnTo>
                      <a:pt x="1478" y="1874"/>
                    </a:lnTo>
                    <a:lnTo>
                      <a:pt x="1476" y="1870"/>
                    </a:lnTo>
                    <a:lnTo>
                      <a:pt x="1476" y="1866"/>
                    </a:lnTo>
                    <a:lnTo>
                      <a:pt x="1480" y="1856"/>
                    </a:lnTo>
                    <a:lnTo>
                      <a:pt x="1486" y="1842"/>
                    </a:lnTo>
                    <a:lnTo>
                      <a:pt x="1488" y="1836"/>
                    </a:lnTo>
                    <a:lnTo>
                      <a:pt x="1488" y="1828"/>
                    </a:lnTo>
                    <a:lnTo>
                      <a:pt x="1490" y="1812"/>
                    </a:lnTo>
                    <a:lnTo>
                      <a:pt x="1494" y="1794"/>
                    </a:lnTo>
                    <a:lnTo>
                      <a:pt x="1502" y="1776"/>
                    </a:lnTo>
                    <a:lnTo>
                      <a:pt x="1506" y="1770"/>
                    </a:lnTo>
                    <a:lnTo>
                      <a:pt x="1510" y="1766"/>
                    </a:lnTo>
                    <a:lnTo>
                      <a:pt x="1514" y="1760"/>
                    </a:lnTo>
                    <a:lnTo>
                      <a:pt x="1518" y="1750"/>
                    </a:lnTo>
                    <a:lnTo>
                      <a:pt x="1526" y="1718"/>
                    </a:lnTo>
                    <a:lnTo>
                      <a:pt x="1530" y="1700"/>
                    </a:lnTo>
                    <a:lnTo>
                      <a:pt x="1538" y="1680"/>
                    </a:lnTo>
                    <a:lnTo>
                      <a:pt x="1548" y="1662"/>
                    </a:lnTo>
                    <a:lnTo>
                      <a:pt x="1554" y="1654"/>
                    </a:lnTo>
                    <a:lnTo>
                      <a:pt x="1562" y="1646"/>
                    </a:lnTo>
                    <a:lnTo>
                      <a:pt x="1574" y="1634"/>
                    </a:lnTo>
                    <a:lnTo>
                      <a:pt x="1582" y="1626"/>
                    </a:lnTo>
                    <a:lnTo>
                      <a:pt x="1586" y="1618"/>
                    </a:lnTo>
                    <a:lnTo>
                      <a:pt x="1588" y="1612"/>
                    </a:lnTo>
                    <a:lnTo>
                      <a:pt x="1588" y="1604"/>
                    </a:lnTo>
                    <a:lnTo>
                      <a:pt x="1590" y="1598"/>
                    </a:lnTo>
                    <a:lnTo>
                      <a:pt x="1594" y="1590"/>
                    </a:lnTo>
                    <a:lnTo>
                      <a:pt x="1598" y="1576"/>
                    </a:lnTo>
                    <a:lnTo>
                      <a:pt x="1602" y="1566"/>
                    </a:lnTo>
                    <a:lnTo>
                      <a:pt x="1602" y="1556"/>
                    </a:lnTo>
                    <a:lnTo>
                      <a:pt x="1602" y="1546"/>
                    </a:lnTo>
                    <a:lnTo>
                      <a:pt x="1602" y="1532"/>
                    </a:lnTo>
                    <a:lnTo>
                      <a:pt x="1604" y="1524"/>
                    </a:lnTo>
                    <a:lnTo>
                      <a:pt x="1606" y="1516"/>
                    </a:lnTo>
                    <a:lnTo>
                      <a:pt x="1612" y="1504"/>
                    </a:lnTo>
                    <a:lnTo>
                      <a:pt x="1614" y="1494"/>
                    </a:lnTo>
                    <a:lnTo>
                      <a:pt x="1616" y="1476"/>
                    </a:lnTo>
                    <a:lnTo>
                      <a:pt x="1618" y="1458"/>
                    </a:lnTo>
                    <a:lnTo>
                      <a:pt x="1620" y="1448"/>
                    </a:lnTo>
                    <a:lnTo>
                      <a:pt x="1626" y="1438"/>
                    </a:lnTo>
                    <a:lnTo>
                      <a:pt x="1628" y="1432"/>
                    </a:lnTo>
                    <a:lnTo>
                      <a:pt x="1630" y="1426"/>
                    </a:lnTo>
                    <a:lnTo>
                      <a:pt x="1628" y="1412"/>
                    </a:lnTo>
                    <a:lnTo>
                      <a:pt x="1626" y="1398"/>
                    </a:lnTo>
                    <a:lnTo>
                      <a:pt x="1622" y="1384"/>
                    </a:lnTo>
                    <a:lnTo>
                      <a:pt x="1612" y="1358"/>
                    </a:lnTo>
                    <a:lnTo>
                      <a:pt x="1610" y="1350"/>
                    </a:lnTo>
                    <a:lnTo>
                      <a:pt x="1610" y="1344"/>
                    </a:lnTo>
                    <a:close/>
                    <a:moveTo>
                      <a:pt x="1412" y="2026"/>
                    </a:moveTo>
                    <a:lnTo>
                      <a:pt x="1412" y="2026"/>
                    </a:lnTo>
                    <a:lnTo>
                      <a:pt x="1408" y="2024"/>
                    </a:lnTo>
                    <a:lnTo>
                      <a:pt x="1406" y="2020"/>
                    </a:lnTo>
                    <a:lnTo>
                      <a:pt x="1404" y="2016"/>
                    </a:lnTo>
                    <a:lnTo>
                      <a:pt x="1402" y="2014"/>
                    </a:lnTo>
                    <a:lnTo>
                      <a:pt x="1400" y="2014"/>
                    </a:lnTo>
                    <a:lnTo>
                      <a:pt x="1396" y="2018"/>
                    </a:lnTo>
                    <a:lnTo>
                      <a:pt x="1392" y="2022"/>
                    </a:lnTo>
                    <a:lnTo>
                      <a:pt x="1392" y="2024"/>
                    </a:lnTo>
                    <a:lnTo>
                      <a:pt x="1394" y="2024"/>
                    </a:lnTo>
                    <a:lnTo>
                      <a:pt x="1396" y="2026"/>
                    </a:lnTo>
                    <a:lnTo>
                      <a:pt x="1398" y="2028"/>
                    </a:lnTo>
                    <a:lnTo>
                      <a:pt x="1400" y="2038"/>
                    </a:lnTo>
                    <a:lnTo>
                      <a:pt x="1402" y="2040"/>
                    </a:lnTo>
                    <a:lnTo>
                      <a:pt x="1404" y="2042"/>
                    </a:lnTo>
                    <a:lnTo>
                      <a:pt x="1410" y="2044"/>
                    </a:lnTo>
                    <a:lnTo>
                      <a:pt x="1414" y="2042"/>
                    </a:lnTo>
                    <a:lnTo>
                      <a:pt x="1414" y="2040"/>
                    </a:lnTo>
                    <a:lnTo>
                      <a:pt x="1414" y="2036"/>
                    </a:lnTo>
                    <a:lnTo>
                      <a:pt x="1412" y="2034"/>
                    </a:lnTo>
                    <a:lnTo>
                      <a:pt x="1412" y="2032"/>
                    </a:lnTo>
                    <a:lnTo>
                      <a:pt x="1414" y="2030"/>
                    </a:lnTo>
                    <a:lnTo>
                      <a:pt x="1416" y="2028"/>
                    </a:lnTo>
                    <a:lnTo>
                      <a:pt x="1412" y="2026"/>
                    </a:lnTo>
                    <a:close/>
                    <a:moveTo>
                      <a:pt x="1708" y="300"/>
                    </a:moveTo>
                    <a:lnTo>
                      <a:pt x="1708" y="300"/>
                    </a:lnTo>
                    <a:lnTo>
                      <a:pt x="1704" y="298"/>
                    </a:lnTo>
                    <a:lnTo>
                      <a:pt x="1700" y="294"/>
                    </a:lnTo>
                    <a:lnTo>
                      <a:pt x="1694" y="284"/>
                    </a:lnTo>
                    <a:lnTo>
                      <a:pt x="1688" y="274"/>
                    </a:lnTo>
                    <a:lnTo>
                      <a:pt x="1686" y="272"/>
                    </a:lnTo>
                    <a:lnTo>
                      <a:pt x="1682" y="268"/>
                    </a:lnTo>
                    <a:lnTo>
                      <a:pt x="1678" y="266"/>
                    </a:lnTo>
                    <a:lnTo>
                      <a:pt x="1676" y="262"/>
                    </a:lnTo>
                    <a:lnTo>
                      <a:pt x="1672" y="252"/>
                    </a:lnTo>
                    <a:lnTo>
                      <a:pt x="1668" y="244"/>
                    </a:lnTo>
                    <a:lnTo>
                      <a:pt x="1668" y="242"/>
                    </a:lnTo>
                    <a:lnTo>
                      <a:pt x="1664" y="244"/>
                    </a:lnTo>
                    <a:lnTo>
                      <a:pt x="1662" y="248"/>
                    </a:lnTo>
                    <a:lnTo>
                      <a:pt x="1662" y="250"/>
                    </a:lnTo>
                    <a:lnTo>
                      <a:pt x="1666" y="256"/>
                    </a:lnTo>
                    <a:lnTo>
                      <a:pt x="1670" y="264"/>
                    </a:lnTo>
                    <a:lnTo>
                      <a:pt x="1672" y="268"/>
                    </a:lnTo>
                    <a:lnTo>
                      <a:pt x="1672" y="276"/>
                    </a:lnTo>
                    <a:lnTo>
                      <a:pt x="1672" y="282"/>
                    </a:lnTo>
                    <a:lnTo>
                      <a:pt x="1672" y="288"/>
                    </a:lnTo>
                    <a:lnTo>
                      <a:pt x="1680" y="298"/>
                    </a:lnTo>
                    <a:lnTo>
                      <a:pt x="1688" y="306"/>
                    </a:lnTo>
                    <a:lnTo>
                      <a:pt x="1690" y="310"/>
                    </a:lnTo>
                    <a:lnTo>
                      <a:pt x="1692" y="316"/>
                    </a:lnTo>
                    <a:lnTo>
                      <a:pt x="1694" y="324"/>
                    </a:lnTo>
                    <a:lnTo>
                      <a:pt x="1700" y="330"/>
                    </a:lnTo>
                    <a:lnTo>
                      <a:pt x="1708" y="332"/>
                    </a:lnTo>
                    <a:lnTo>
                      <a:pt x="1716" y="330"/>
                    </a:lnTo>
                    <a:lnTo>
                      <a:pt x="1720" y="328"/>
                    </a:lnTo>
                    <a:lnTo>
                      <a:pt x="1722" y="326"/>
                    </a:lnTo>
                    <a:lnTo>
                      <a:pt x="1722" y="322"/>
                    </a:lnTo>
                    <a:lnTo>
                      <a:pt x="1720" y="316"/>
                    </a:lnTo>
                    <a:lnTo>
                      <a:pt x="1716" y="306"/>
                    </a:lnTo>
                    <a:lnTo>
                      <a:pt x="1712" y="304"/>
                    </a:lnTo>
                    <a:lnTo>
                      <a:pt x="1708" y="300"/>
                    </a:lnTo>
                    <a:close/>
                    <a:moveTo>
                      <a:pt x="1712" y="342"/>
                    </a:moveTo>
                    <a:lnTo>
                      <a:pt x="1712" y="342"/>
                    </a:lnTo>
                    <a:lnTo>
                      <a:pt x="1712" y="346"/>
                    </a:lnTo>
                    <a:lnTo>
                      <a:pt x="1716" y="346"/>
                    </a:lnTo>
                    <a:lnTo>
                      <a:pt x="1718" y="346"/>
                    </a:lnTo>
                    <a:lnTo>
                      <a:pt x="1720" y="344"/>
                    </a:lnTo>
                    <a:lnTo>
                      <a:pt x="1718" y="340"/>
                    </a:lnTo>
                    <a:lnTo>
                      <a:pt x="1716" y="338"/>
                    </a:lnTo>
                    <a:lnTo>
                      <a:pt x="1712" y="340"/>
                    </a:lnTo>
                    <a:lnTo>
                      <a:pt x="1712" y="342"/>
                    </a:lnTo>
                    <a:close/>
                    <a:moveTo>
                      <a:pt x="1238" y="2006"/>
                    </a:moveTo>
                    <a:lnTo>
                      <a:pt x="1238" y="2006"/>
                    </a:lnTo>
                    <a:lnTo>
                      <a:pt x="1236" y="2012"/>
                    </a:lnTo>
                    <a:lnTo>
                      <a:pt x="1234" y="2024"/>
                    </a:lnTo>
                    <a:lnTo>
                      <a:pt x="1236" y="2032"/>
                    </a:lnTo>
                    <a:lnTo>
                      <a:pt x="1240" y="2034"/>
                    </a:lnTo>
                    <a:lnTo>
                      <a:pt x="1242" y="2032"/>
                    </a:lnTo>
                    <a:lnTo>
                      <a:pt x="1244" y="2028"/>
                    </a:lnTo>
                    <a:lnTo>
                      <a:pt x="1246" y="2024"/>
                    </a:lnTo>
                    <a:lnTo>
                      <a:pt x="1246" y="2014"/>
                    </a:lnTo>
                    <a:lnTo>
                      <a:pt x="1242" y="2006"/>
                    </a:lnTo>
                    <a:lnTo>
                      <a:pt x="1240" y="2004"/>
                    </a:lnTo>
                    <a:lnTo>
                      <a:pt x="1238" y="2006"/>
                    </a:lnTo>
                    <a:close/>
                    <a:moveTo>
                      <a:pt x="1414" y="2116"/>
                    </a:moveTo>
                    <a:lnTo>
                      <a:pt x="1414" y="2116"/>
                    </a:lnTo>
                    <a:lnTo>
                      <a:pt x="1414" y="2106"/>
                    </a:lnTo>
                    <a:lnTo>
                      <a:pt x="1414" y="2096"/>
                    </a:lnTo>
                    <a:lnTo>
                      <a:pt x="1414" y="2088"/>
                    </a:lnTo>
                    <a:lnTo>
                      <a:pt x="1412" y="2082"/>
                    </a:lnTo>
                    <a:lnTo>
                      <a:pt x="1408" y="2076"/>
                    </a:lnTo>
                    <a:lnTo>
                      <a:pt x="1406" y="2072"/>
                    </a:lnTo>
                    <a:lnTo>
                      <a:pt x="1402" y="2072"/>
                    </a:lnTo>
                    <a:lnTo>
                      <a:pt x="1400" y="2074"/>
                    </a:lnTo>
                    <a:lnTo>
                      <a:pt x="1398" y="2078"/>
                    </a:lnTo>
                    <a:lnTo>
                      <a:pt x="1396" y="2078"/>
                    </a:lnTo>
                    <a:lnTo>
                      <a:pt x="1392" y="2076"/>
                    </a:lnTo>
                    <a:lnTo>
                      <a:pt x="1388" y="2076"/>
                    </a:lnTo>
                    <a:lnTo>
                      <a:pt x="1386" y="2078"/>
                    </a:lnTo>
                    <a:lnTo>
                      <a:pt x="1382" y="2080"/>
                    </a:lnTo>
                    <a:lnTo>
                      <a:pt x="1380" y="2082"/>
                    </a:lnTo>
                    <a:lnTo>
                      <a:pt x="1378" y="2082"/>
                    </a:lnTo>
                    <a:lnTo>
                      <a:pt x="1370" y="2082"/>
                    </a:lnTo>
                    <a:lnTo>
                      <a:pt x="1352" y="2088"/>
                    </a:lnTo>
                    <a:lnTo>
                      <a:pt x="1340" y="2092"/>
                    </a:lnTo>
                    <a:lnTo>
                      <a:pt x="1332" y="2094"/>
                    </a:lnTo>
                    <a:lnTo>
                      <a:pt x="1324" y="2092"/>
                    </a:lnTo>
                    <a:lnTo>
                      <a:pt x="1320" y="2088"/>
                    </a:lnTo>
                    <a:lnTo>
                      <a:pt x="1310" y="2080"/>
                    </a:lnTo>
                    <a:lnTo>
                      <a:pt x="1304" y="2076"/>
                    </a:lnTo>
                    <a:lnTo>
                      <a:pt x="1296" y="2076"/>
                    </a:lnTo>
                    <a:lnTo>
                      <a:pt x="1288" y="2074"/>
                    </a:lnTo>
                    <a:lnTo>
                      <a:pt x="1282" y="2072"/>
                    </a:lnTo>
                    <a:lnTo>
                      <a:pt x="1274" y="2066"/>
                    </a:lnTo>
                    <a:lnTo>
                      <a:pt x="1272" y="2064"/>
                    </a:lnTo>
                    <a:lnTo>
                      <a:pt x="1270" y="2064"/>
                    </a:lnTo>
                    <a:lnTo>
                      <a:pt x="1266" y="2078"/>
                    </a:lnTo>
                    <a:lnTo>
                      <a:pt x="1264" y="2086"/>
                    </a:lnTo>
                    <a:lnTo>
                      <a:pt x="1266" y="2094"/>
                    </a:lnTo>
                    <a:lnTo>
                      <a:pt x="1276" y="2118"/>
                    </a:lnTo>
                    <a:lnTo>
                      <a:pt x="1280" y="2130"/>
                    </a:lnTo>
                    <a:lnTo>
                      <a:pt x="1284" y="2134"/>
                    </a:lnTo>
                    <a:lnTo>
                      <a:pt x="1288" y="2136"/>
                    </a:lnTo>
                    <a:lnTo>
                      <a:pt x="1288" y="2144"/>
                    </a:lnTo>
                    <a:lnTo>
                      <a:pt x="1288" y="2158"/>
                    </a:lnTo>
                    <a:lnTo>
                      <a:pt x="1292" y="2174"/>
                    </a:lnTo>
                    <a:lnTo>
                      <a:pt x="1296" y="2186"/>
                    </a:lnTo>
                    <a:lnTo>
                      <a:pt x="1300" y="2192"/>
                    </a:lnTo>
                    <a:lnTo>
                      <a:pt x="1304" y="2198"/>
                    </a:lnTo>
                    <a:lnTo>
                      <a:pt x="1310" y="2202"/>
                    </a:lnTo>
                    <a:lnTo>
                      <a:pt x="1312" y="2206"/>
                    </a:lnTo>
                    <a:lnTo>
                      <a:pt x="1318" y="2216"/>
                    </a:lnTo>
                    <a:lnTo>
                      <a:pt x="1322" y="2224"/>
                    </a:lnTo>
                    <a:lnTo>
                      <a:pt x="1324" y="2226"/>
                    </a:lnTo>
                    <a:lnTo>
                      <a:pt x="1328" y="2226"/>
                    </a:lnTo>
                    <a:lnTo>
                      <a:pt x="1332" y="2226"/>
                    </a:lnTo>
                    <a:lnTo>
                      <a:pt x="1338" y="2226"/>
                    </a:lnTo>
                    <a:lnTo>
                      <a:pt x="1352" y="2230"/>
                    </a:lnTo>
                    <a:lnTo>
                      <a:pt x="1356" y="2232"/>
                    </a:lnTo>
                    <a:lnTo>
                      <a:pt x="1358" y="2230"/>
                    </a:lnTo>
                    <a:lnTo>
                      <a:pt x="1360" y="2226"/>
                    </a:lnTo>
                    <a:lnTo>
                      <a:pt x="1362" y="2220"/>
                    </a:lnTo>
                    <a:lnTo>
                      <a:pt x="1366" y="2214"/>
                    </a:lnTo>
                    <a:lnTo>
                      <a:pt x="1370" y="2212"/>
                    </a:lnTo>
                    <a:lnTo>
                      <a:pt x="1372" y="2208"/>
                    </a:lnTo>
                    <a:lnTo>
                      <a:pt x="1374" y="2200"/>
                    </a:lnTo>
                    <a:lnTo>
                      <a:pt x="1376" y="2194"/>
                    </a:lnTo>
                    <a:lnTo>
                      <a:pt x="1378" y="2194"/>
                    </a:lnTo>
                    <a:lnTo>
                      <a:pt x="1378" y="2196"/>
                    </a:lnTo>
                    <a:lnTo>
                      <a:pt x="1380" y="2198"/>
                    </a:lnTo>
                    <a:lnTo>
                      <a:pt x="1382" y="2198"/>
                    </a:lnTo>
                    <a:lnTo>
                      <a:pt x="1382" y="2194"/>
                    </a:lnTo>
                    <a:lnTo>
                      <a:pt x="1384" y="2190"/>
                    </a:lnTo>
                    <a:lnTo>
                      <a:pt x="1386" y="2188"/>
                    </a:lnTo>
                    <a:lnTo>
                      <a:pt x="1388" y="2188"/>
                    </a:lnTo>
                    <a:lnTo>
                      <a:pt x="1392" y="2192"/>
                    </a:lnTo>
                    <a:lnTo>
                      <a:pt x="1394" y="2194"/>
                    </a:lnTo>
                    <a:lnTo>
                      <a:pt x="1394" y="2196"/>
                    </a:lnTo>
                    <a:lnTo>
                      <a:pt x="1392" y="2196"/>
                    </a:lnTo>
                    <a:lnTo>
                      <a:pt x="1388" y="2198"/>
                    </a:lnTo>
                    <a:lnTo>
                      <a:pt x="1388" y="2202"/>
                    </a:lnTo>
                    <a:lnTo>
                      <a:pt x="1390" y="2206"/>
                    </a:lnTo>
                    <a:lnTo>
                      <a:pt x="1398" y="2210"/>
                    </a:lnTo>
                    <a:lnTo>
                      <a:pt x="1402" y="2208"/>
                    </a:lnTo>
                    <a:lnTo>
                      <a:pt x="1404" y="2206"/>
                    </a:lnTo>
                    <a:lnTo>
                      <a:pt x="1402" y="2194"/>
                    </a:lnTo>
                    <a:lnTo>
                      <a:pt x="1400" y="2180"/>
                    </a:lnTo>
                    <a:lnTo>
                      <a:pt x="1400" y="2174"/>
                    </a:lnTo>
                    <a:lnTo>
                      <a:pt x="1402" y="2170"/>
                    </a:lnTo>
                    <a:lnTo>
                      <a:pt x="1404" y="2168"/>
                    </a:lnTo>
                    <a:lnTo>
                      <a:pt x="1404" y="2166"/>
                    </a:lnTo>
                    <a:lnTo>
                      <a:pt x="1402" y="2160"/>
                    </a:lnTo>
                    <a:lnTo>
                      <a:pt x="1402" y="2152"/>
                    </a:lnTo>
                    <a:lnTo>
                      <a:pt x="1402" y="2150"/>
                    </a:lnTo>
                    <a:lnTo>
                      <a:pt x="1404" y="2146"/>
                    </a:lnTo>
                    <a:lnTo>
                      <a:pt x="1408" y="2144"/>
                    </a:lnTo>
                    <a:lnTo>
                      <a:pt x="1410" y="2144"/>
                    </a:lnTo>
                    <a:lnTo>
                      <a:pt x="1410" y="2150"/>
                    </a:lnTo>
                    <a:lnTo>
                      <a:pt x="1412" y="2154"/>
                    </a:lnTo>
                    <a:lnTo>
                      <a:pt x="1414" y="2152"/>
                    </a:lnTo>
                    <a:lnTo>
                      <a:pt x="1416" y="2148"/>
                    </a:lnTo>
                    <a:lnTo>
                      <a:pt x="1416" y="2146"/>
                    </a:lnTo>
                    <a:lnTo>
                      <a:pt x="1414" y="2140"/>
                    </a:lnTo>
                    <a:lnTo>
                      <a:pt x="1412" y="2132"/>
                    </a:lnTo>
                    <a:lnTo>
                      <a:pt x="1412" y="2124"/>
                    </a:lnTo>
                    <a:lnTo>
                      <a:pt x="1414" y="2116"/>
                    </a:lnTo>
                    <a:close/>
                    <a:moveTo>
                      <a:pt x="984" y="1792"/>
                    </a:moveTo>
                    <a:lnTo>
                      <a:pt x="984" y="1792"/>
                    </a:lnTo>
                    <a:lnTo>
                      <a:pt x="980" y="1788"/>
                    </a:lnTo>
                    <a:lnTo>
                      <a:pt x="974" y="1788"/>
                    </a:lnTo>
                    <a:lnTo>
                      <a:pt x="966" y="1788"/>
                    </a:lnTo>
                    <a:lnTo>
                      <a:pt x="958" y="1792"/>
                    </a:lnTo>
                    <a:lnTo>
                      <a:pt x="950" y="1794"/>
                    </a:lnTo>
                    <a:lnTo>
                      <a:pt x="944" y="1798"/>
                    </a:lnTo>
                    <a:lnTo>
                      <a:pt x="942" y="1804"/>
                    </a:lnTo>
                    <a:lnTo>
                      <a:pt x="940" y="1808"/>
                    </a:lnTo>
                    <a:lnTo>
                      <a:pt x="942" y="1810"/>
                    </a:lnTo>
                    <a:lnTo>
                      <a:pt x="948" y="1812"/>
                    </a:lnTo>
                    <a:lnTo>
                      <a:pt x="960" y="1814"/>
                    </a:lnTo>
                    <a:lnTo>
                      <a:pt x="974" y="1812"/>
                    </a:lnTo>
                    <a:lnTo>
                      <a:pt x="982" y="1810"/>
                    </a:lnTo>
                    <a:lnTo>
                      <a:pt x="990" y="1808"/>
                    </a:lnTo>
                    <a:lnTo>
                      <a:pt x="998" y="1808"/>
                    </a:lnTo>
                    <a:lnTo>
                      <a:pt x="1004" y="1806"/>
                    </a:lnTo>
                    <a:lnTo>
                      <a:pt x="1004" y="1804"/>
                    </a:lnTo>
                    <a:lnTo>
                      <a:pt x="1002" y="1800"/>
                    </a:lnTo>
                    <a:lnTo>
                      <a:pt x="1000" y="1798"/>
                    </a:lnTo>
                    <a:lnTo>
                      <a:pt x="994" y="1798"/>
                    </a:lnTo>
                    <a:lnTo>
                      <a:pt x="990" y="1796"/>
                    </a:lnTo>
                    <a:lnTo>
                      <a:pt x="984" y="1792"/>
                    </a:lnTo>
                    <a:close/>
                    <a:moveTo>
                      <a:pt x="2204" y="1064"/>
                    </a:moveTo>
                    <a:lnTo>
                      <a:pt x="2204" y="1064"/>
                    </a:lnTo>
                    <a:lnTo>
                      <a:pt x="2206" y="1066"/>
                    </a:lnTo>
                    <a:lnTo>
                      <a:pt x="2208" y="1066"/>
                    </a:lnTo>
                    <a:lnTo>
                      <a:pt x="2212" y="1066"/>
                    </a:lnTo>
                    <a:lnTo>
                      <a:pt x="2214" y="1060"/>
                    </a:lnTo>
                    <a:lnTo>
                      <a:pt x="2214" y="1058"/>
                    </a:lnTo>
                    <a:lnTo>
                      <a:pt x="2212" y="1054"/>
                    </a:lnTo>
                    <a:lnTo>
                      <a:pt x="2210" y="1050"/>
                    </a:lnTo>
                    <a:lnTo>
                      <a:pt x="2208" y="1048"/>
                    </a:lnTo>
                    <a:lnTo>
                      <a:pt x="2206" y="1048"/>
                    </a:lnTo>
                    <a:lnTo>
                      <a:pt x="2204" y="1050"/>
                    </a:lnTo>
                    <a:lnTo>
                      <a:pt x="2202" y="1054"/>
                    </a:lnTo>
                    <a:lnTo>
                      <a:pt x="2204" y="1064"/>
                    </a:lnTo>
                    <a:close/>
                    <a:moveTo>
                      <a:pt x="2218" y="862"/>
                    </a:moveTo>
                    <a:lnTo>
                      <a:pt x="2218" y="862"/>
                    </a:lnTo>
                    <a:lnTo>
                      <a:pt x="2216" y="866"/>
                    </a:lnTo>
                    <a:lnTo>
                      <a:pt x="2218" y="870"/>
                    </a:lnTo>
                    <a:lnTo>
                      <a:pt x="2222" y="872"/>
                    </a:lnTo>
                    <a:lnTo>
                      <a:pt x="2228" y="874"/>
                    </a:lnTo>
                    <a:lnTo>
                      <a:pt x="2230" y="872"/>
                    </a:lnTo>
                    <a:lnTo>
                      <a:pt x="2230" y="870"/>
                    </a:lnTo>
                    <a:lnTo>
                      <a:pt x="2228" y="864"/>
                    </a:lnTo>
                    <a:lnTo>
                      <a:pt x="2222" y="860"/>
                    </a:lnTo>
                    <a:lnTo>
                      <a:pt x="2220" y="860"/>
                    </a:lnTo>
                    <a:lnTo>
                      <a:pt x="2218" y="862"/>
                    </a:lnTo>
                    <a:close/>
                    <a:moveTo>
                      <a:pt x="2220" y="824"/>
                    </a:moveTo>
                    <a:lnTo>
                      <a:pt x="2220" y="824"/>
                    </a:lnTo>
                    <a:lnTo>
                      <a:pt x="2222" y="824"/>
                    </a:lnTo>
                    <a:lnTo>
                      <a:pt x="2222" y="822"/>
                    </a:lnTo>
                    <a:lnTo>
                      <a:pt x="2216" y="814"/>
                    </a:lnTo>
                    <a:lnTo>
                      <a:pt x="2216" y="812"/>
                    </a:lnTo>
                    <a:lnTo>
                      <a:pt x="2214" y="814"/>
                    </a:lnTo>
                    <a:lnTo>
                      <a:pt x="2212" y="816"/>
                    </a:lnTo>
                    <a:lnTo>
                      <a:pt x="2214" y="822"/>
                    </a:lnTo>
                    <a:lnTo>
                      <a:pt x="2216" y="822"/>
                    </a:lnTo>
                    <a:lnTo>
                      <a:pt x="2220" y="824"/>
                    </a:lnTo>
                    <a:close/>
                    <a:moveTo>
                      <a:pt x="2124" y="1064"/>
                    </a:moveTo>
                    <a:lnTo>
                      <a:pt x="2124" y="1064"/>
                    </a:lnTo>
                    <a:lnTo>
                      <a:pt x="2118" y="1060"/>
                    </a:lnTo>
                    <a:lnTo>
                      <a:pt x="2116" y="1060"/>
                    </a:lnTo>
                    <a:lnTo>
                      <a:pt x="2114" y="1062"/>
                    </a:lnTo>
                    <a:lnTo>
                      <a:pt x="2096" y="1042"/>
                    </a:lnTo>
                    <a:lnTo>
                      <a:pt x="2094" y="1038"/>
                    </a:lnTo>
                    <a:lnTo>
                      <a:pt x="2090" y="1032"/>
                    </a:lnTo>
                    <a:lnTo>
                      <a:pt x="2076" y="1018"/>
                    </a:lnTo>
                    <a:lnTo>
                      <a:pt x="2060" y="1008"/>
                    </a:lnTo>
                    <a:lnTo>
                      <a:pt x="2050" y="1000"/>
                    </a:lnTo>
                    <a:lnTo>
                      <a:pt x="2050" y="1004"/>
                    </a:lnTo>
                    <a:lnTo>
                      <a:pt x="2044" y="998"/>
                    </a:lnTo>
                    <a:lnTo>
                      <a:pt x="2040" y="994"/>
                    </a:lnTo>
                    <a:lnTo>
                      <a:pt x="2036" y="992"/>
                    </a:lnTo>
                    <a:lnTo>
                      <a:pt x="2040" y="1000"/>
                    </a:lnTo>
                    <a:lnTo>
                      <a:pt x="2050" y="1020"/>
                    </a:lnTo>
                    <a:lnTo>
                      <a:pt x="2052" y="1024"/>
                    </a:lnTo>
                    <a:lnTo>
                      <a:pt x="2052" y="1026"/>
                    </a:lnTo>
                    <a:lnTo>
                      <a:pt x="2064" y="1036"/>
                    </a:lnTo>
                    <a:lnTo>
                      <a:pt x="2070" y="1042"/>
                    </a:lnTo>
                    <a:lnTo>
                      <a:pt x="2076" y="1056"/>
                    </a:lnTo>
                    <a:lnTo>
                      <a:pt x="2076" y="1054"/>
                    </a:lnTo>
                    <a:lnTo>
                      <a:pt x="2078" y="1058"/>
                    </a:lnTo>
                    <a:lnTo>
                      <a:pt x="2082" y="1058"/>
                    </a:lnTo>
                    <a:lnTo>
                      <a:pt x="2088" y="1064"/>
                    </a:lnTo>
                    <a:lnTo>
                      <a:pt x="2094" y="1070"/>
                    </a:lnTo>
                    <a:lnTo>
                      <a:pt x="2102" y="1074"/>
                    </a:lnTo>
                    <a:lnTo>
                      <a:pt x="2110" y="1080"/>
                    </a:lnTo>
                    <a:lnTo>
                      <a:pt x="2116" y="1086"/>
                    </a:lnTo>
                    <a:lnTo>
                      <a:pt x="2136" y="1098"/>
                    </a:lnTo>
                    <a:lnTo>
                      <a:pt x="2136" y="1102"/>
                    </a:lnTo>
                    <a:lnTo>
                      <a:pt x="2136" y="1104"/>
                    </a:lnTo>
                    <a:lnTo>
                      <a:pt x="2154" y="1100"/>
                    </a:lnTo>
                    <a:lnTo>
                      <a:pt x="2158" y="1098"/>
                    </a:lnTo>
                    <a:lnTo>
                      <a:pt x="2158" y="1096"/>
                    </a:lnTo>
                    <a:lnTo>
                      <a:pt x="2148" y="1086"/>
                    </a:lnTo>
                    <a:lnTo>
                      <a:pt x="2124" y="1064"/>
                    </a:lnTo>
                    <a:close/>
                    <a:moveTo>
                      <a:pt x="2172" y="1036"/>
                    </a:moveTo>
                    <a:lnTo>
                      <a:pt x="2172" y="1036"/>
                    </a:lnTo>
                    <a:lnTo>
                      <a:pt x="2178" y="1038"/>
                    </a:lnTo>
                    <a:lnTo>
                      <a:pt x="2182" y="1040"/>
                    </a:lnTo>
                    <a:lnTo>
                      <a:pt x="2184" y="1038"/>
                    </a:lnTo>
                    <a:lnTo>
                      <a:pt x="2186" y="1036"/>
                    </a:lnTo>
                    <a:lnTo>
                      <a:pt x="2186" y="1030"/>
                    </a:lnTo>
                    <a:lnTo>
                      <a:pt x="2182" y="1024"/>
                    </a:lnTo>
                    <a:lnTo>
                      <a:pt x="2176" y="1018"/>
                    </a:lnTo>
                    <a:lnTo>
                      <a:pt x="2172" y="1016"/>
                    </a:lnTo>
                    <a:lnTo>
                      <a:pt x="2168" y="1018"/>
                    </a:lnTo>
                    <a:lnTo>
                      <a:pt x="2168" y="1020"/>
                    </a:lnTo>
                    <a:lnTo>
                      <a:pt x="2170" y="1020"/>
                    </a:lnTo>
                    <a:lnTo>
                      <a:pt x="2172" y="1022"/>
                    </a:lnTo>
                    <a:lnTo>
                      <a:pt x="2172" y="1024"/>
                    </a:lnTo>
                    <a:lnTo>
                      <a:pt x="2170" y="1028"/>
                    </a:lnTo>
                    <a:lnTo>
                      <a:pt x="2168" y="1032"/>
                    </a:lnTo>
                    <a:lnTo>
                      <a:pt x="2170" y="1034"/>
                    </a:lnTo>
                    <a:lnTo>
                      <a:pt x="2172" y="1036"/>
                    </a:lnTo>
                    <a:close/>
                    <a:moveTo>
                      <a:pt x="2152" y="752"/>
                    </a:moveTo>
                    <a:lnTo>
                      <a:pt x="2152" y="752"/>
                    </a:lnTo>
                    <a:lnTo>
                      <a:pt x="2154" y="760"/>
                    </a:lnTo>
                    <a:lnTo>
                      <a:pt x="2156" y="764"/>
                    </a:lnTo>
                    <a:lnTo>
                      <a:pt x="2160" y="766"/>
                    </a:lnTo>
                    <a:lnTo>
                      <a:pt x="2168" y="764"/>
                    </a:lnTo>
                    <a:lnTo>
                      <a:pt x="2172" y="762"/>
                    </a:lnTo>
                    <a:lnTo>
                      <a:pt x="2174" y="760"/>
                    </a:lnTo>
                    <a:lnTo>
                      <a:pt x="2176" y="758"/>
                    </a:lnTo>
                    <a:lnTo>
                      <a:pt x="2176" y="754"/>
                    </a:lnTo>
                    <a:lnTo>
                      <a:pt x="2174" y="746"/>
                    </a:lnTo>
                    <a:lnTo>
                      <a:pt x="2170" y="736"/>
                    </a:lnTo>
                    <a:lnTo>
                      <a:pt x="2168" y="732"/>
                    </a:lnTo>
                    <a:lnTo>
                      <a:pt x="2166" y="732"/>
                    </a:lnTo>
                    <a:lnTo>
                      <a:pt x="2164" y="734"/>
                    </a:lnTo>
                    <a:lnTo>
                      <a:pt x="2162" y="736"/>
                    </a:lnTo>
                    <a:lnTo>
                      <a:pt x="2158" y="730"/>
                    </a:lnTo>
                    <a:lnTo>
                      <a:pt x="2156" y="724"/>
                    </a:lnTo>
                    <a:lnTo>
                      <a:pt x="2154" y="718"/>
                    </a:lnTo>
                    <a:lnTo>
                      <a:pt x="2152" y="716"/>
                    </a:lnTo>
                    <a:lnTo>
                      <a:pt x="2148" y="716"/>
                    </a:lnTo>
                    <a:lnTo>
                      <a:pt x="2146" y="718"/>
                    </a:lnTo>
                    <a:lnTo>
                      <a:pt x="2146" y="722"/>
                    </a:lnTo>
                    <a:lnTo>
                      <a:pt x="2148" y="726"/>
                    </a:lnTo>
                    <a:lnTo>
                      <a:pt x="2152" y="736"/>
                    </a:lnTo>
                    <a:lnTo>
                      <a:pt x="2152" y="742"/>
                    </a:lnTo>
                    <a:lnTo>
                      <a:pt x="2152" y="746"/>
                    </a:lnTo>
                    <a:lnTo>
                      <a:pt x="2152" y="752"/>
                    </a:lnTo>
                    <a:close/>
                    <a:moveTo>
                      <a:pt x="2196" y="758"/>
                    </a:moveTo>
                    <a:lnTo>
                      <a:pt x="2196" y="758"/>
                    </a:lnTo>
                    <a:lnTo>
                      <a:pt x="2202" y="754"/>
                    </a:lnTo>
                    <a:lnTo>
                      <a:pt x="2206" y="750"/>
                    </a:lnTo>
                    <a:lnTo>
                      <a:pt x="2208" y="748"/>
                    </a:lnTo>
                    <a:lnTo>
                      <a:pt x="2206" y="746"/>
                    </a:lnTo>
                    <a:lnTo>
                      <a:pt x="2202" y="746"/>
                    </a:lnTo>
                    <a:lnTo>
                      <a:pt x="2198" y="748"/>
                    </a:lnTo>
                    <a:lnTo>
                      <a:pt x="2194" y="752"/>
                    </a:lnTo>
                    <a:lnTo>
                      <a:pt x="2194" y="754"/>
                    </a:lnTo>
                    <a:lnTo>
                      <a:pt x="2196" y="758"/>
                    </a:lnTo>
                    <a:close/>
                    <a:moveTo>
                      <a:pt x="2206" y="798"/>
                    </a:moveTo>
                    <a:lnTo>
                      <a:pt x="2206" y="798"/>
                    </a:lnTo>
                    <a:lnTo>
                      <a:pt x="2210" y="800"/>
                    </a:lnTo>
                    <a:lnTo>
                      <a:pt x="2214" y="800"/>
                    </a:lnTo>
                    <a:lnTo>
                      <a:pt x="2216" y="798"/>
                    </a:lnTo>
                    <a:lnTo>
                      <a:pt x="2216" y="792"/>
                    </a:lnTo>
                    <a:lnTo>
                      <a:pt x="2216" y="790"/>
                    </a:lnTo>
                    <a:lnTo>
                      <a:pt x="2214" y="788"/>
                    </a:lnTo>
                    <a:lnTo>
                      <a:pt x="2208" y="790"/>
                    </a:lnTo>
                    <a:lnTo>
                      <a:pt x="2204" y="794"/>
                    </a:lnTo>
                    <a:lnTo>
                      <a:pt x="2204" y="796"/>
                    </a:lnTo>
                    <a:lnTo>
                      <a:pt x="2206" y="798"/>
                    </a:lnTo>
                    <a:close/>
                    <a:moveTo>
                      <a:pt x="1762" y="382"/>
                    </a:moveTo>
                    <a:lnTo>
                      <a:pt x="1762" y="382"/>
                    </a:lnTo>
                    <a:lnTo>
                      <a:pt x="1762" y="386"/>
                    </a:lnTo>
                    <a:lnTo>
                      <a:pt x="1764" y="392"/>
                    </a:lnTo>
                    <a:lnTo>
                      <a:pt x="1768" y="394"/>
                    </a:lnTo>
                    <a:lnTo>
                      <a:pt x="1770" y="394"/>
                    </a:lnTo>
                    <a:lnTo>
                      <a:pt x="1772" y="392"/>
                    </a:lnTo>
                    <a:lnTo>
                      <a:pt x="1774" y="390"/>
                    </a:lnTo>
                    <a:lnTo>
                      <a:pt x="1772" y="386"/>
                    </a:lnTo>
                    <a:lnTo>
                      <a:pt x="1770" y="382"/>
                    </a:lnTo>
                    <a:lnTo>
                      <a:pt x="1766" y="378"/>
                    </a:lnTo>
                    <a:lnTo>
                      <a:pt x="1764" y="380"/>
                    </a:lnTo>
                    <a:lnTo>
                      <a:pt x="1762" y="382"/>
                    </a:lnTo>
                    <a:close/>
                    <a:moveTo>
                      <a:pt x="1786" y="386"/>
                    </a:moveTo>
                    <a:lnTo>
                      <a:pt x="1786" y="386"/>
                    </a:lnTo>
                    <a:lnTo>
                      <a:pt x="1784" y="386"/>
                    </a:lnTo>
                    <a:lnTo>
                      <a:pt x="1780" y="388"/>
                    </a:lnTo>
                    <a:lnTo>
                      <a:pt x="1776" y="396"/>
                    </a:lnTo>
                    <a:lnTo>
                      <a:pt x="1776" y="402"/>
                    </a:lnTo>
                    <a:lnTo>
                      <a:pt x="1778" y="404"/>
                    </a:lnTo>
                    <a:lnTo>
                      <a:pt x="1780" y="404"/>
                    </a:lnTo>
                    <a:lnTo>
                      <a:pt x="1784" y="402"/>
                    </a:lnTo>
                    <a:lnTo>
                      <a:pt x="1788" y="404"/>
                    </a:lnTo>
                    <a:lnTo>
                      <a:pt x="1790" y="410"/>
                    </a:lnTo>
                    <a:lnTo>
                      <a:pt x="1794" y="414"/>
                    </a:lnTo>
                    <a:lnTo>
                      <a:pt x="1796" y="416"/>
                    </a:lnTo>
                    <a:lnTo>
                      <a:pt x="1800" y="412"/>
                    </a:lnTo>
                    <a:lnTo>
                      <a:pt x="1798" y="408"/>
                    </a:lnTo>
                    <a:lnTo>
                      <a:pt x="1794" y="402"/>
                    </a:lnTo>
                    <a:lnTo>
                      <a:pt x="1790" y="396"/>
                    </a:lnTo>
                    <a:lnTo>
                      <a:pt x="1790" y="392"/>
                    </a:lnTo>
                    <a:lnTo>
                      <a:pt x="1790" y="390"/>
                    </a:lnTo>
                    <a:lnTo>
                      <a:pt x="1786" y="386"/>
                    </a:lnTo>
                    <a:close/>
                    <a:moveTo>
                      <a:pt x="1754" y="340"/>
                    </a:moveTo>
                    <a:lnTo>
                      <a:pt x="1754" y="340"/>
                    </a:lnTo>
                    <a:lnTo>
                      <a:pt x="1758" y="346"/>
                    </a:lnTo>
                    <a:lnTo>
                      <a:pt x="1766" y="354"/>
                    </a:lnTo>
                    <a:lnTo>
                      <a:pt x="1776" y="360"/>
                    </a:lnTo>
                    <a:lnTo>
                      <a:pt x="1780" y="360"/>
                    </a:lnTo>
                    <a:lnTo>
                      <a:pt x="1784" y="360"/>
                    </a:lnTo>
                    <a:lnTo>
                      <a:pt x="1788" y="358"/>
                    </a:lnTo>
                    <a:lnTo>
                      <a:pt x="1784" y="356"/>
                    </a:lnTo>
                    <a:lnTo>
                      <a:pt x="1776" y="352"/>
                    </a:lnTo>
                    <a:lnTo>
                      <a:pt x="1774" y="348"/>
                    </a:lnTo>
                    <a:lnTo>
                      <a:pt x="1772" y="344"/>
                    </a:lnTo>
                    <a:lnTo>
                      <a:pt x="1768" y="336"/>
                    </a:lnTo>
                    <a:lnTo>
                      <a:pt x="1764" y="332"/>
                    </a:lnTo>
                    <a:lnTo>
                      <a:pt x="1746" y="320"/>
                    </a:lnTo>
                    <a:lnTo>
                      <a:pt x="1742" y="318"/>
                    </a:lnTo>
                    <a:lnTo>
                      <a:pt x="1740" y="320"/>
                    </a:lnTo>
                    <a:lnTo>
                      <a:pt x="1742" y="328"/>
                    </a:lnTo>
                    <a:lnTo>
                      <a:pt x="1744" y="332"/>
                    </a:lnTo>
                    <a:lnTo>
                      <a:pt x="1748" y="334"/>
                    </a:lnTo>
                    <a:lnTo>
                      <a:pt x="1752" y="336"/>
                    </a:lnTo>
                    <a:lnTo>
                      <a:pt x="1754" y="340"/>
                    </a:lnTo>
                    <a:close/>
                    <a:moveTo>
                      <a:pt x="1744" y="368"/>
                    </a:moveTo>
                    <a:lnTo>
                      <a:pt x="1744" y="368"/>
                    </a:lnTo>
                    <a:lnTo>
                      <a:pt x="1744" y="374"/>
                    </a:lnTo>
                    <a:lnTo>
                      <a:pt x="1748" y="378"/>
                    </a:lnTo>
                    <a:lnTo>
                      <a:pt x="1752" y="382"/>
                    </a:lnTo>
                    <a:lnTo>
                      <a:pt x="1754" y="380"/>
                    </a:lnTo>
                    <a:lnTo>
                      <a:pt x="1756" y="380"/>
                    </a:lnTo>
                    <a:lnTo>
                      <a:pt x="1758" y="376"/>
                    </a:lnTo>
                    <a:lnTo>
                      <a:pt x="1758" y="374"/>
                    </a:lnTo>
                    <a:lnTo>
                      <a:pt x="1752" y="368"/>
                    </a:lnTo>
                    <a:lnTo>
                      <a:pt x="1746" y="366"/>
                    </a:lnTo>
                    <a:lnTo>
                      <a:pt x="1744" y="366"/>
                    </a:lnTo>
                    <a:lnTo>
                      <a:pt x="1744" y="368"/>
                    </a:lnTo>
                    <a:close/>
                    <a:moveTo>
                      <a:pt x="1802" y="416"/>
                    </a:moveTo>
                    <a:lnTo>
                      <a:pt x="1802" y="416"/>
                    </a:lnTo>
                    <a:lnTo>
                      <a:pt x="1800" y="420"/>
                    </a:lnTo>
                    <a:lnTo>
                      <a:pt x="1800" y="424"/>
                    </a:lnTo>
                    <a:lnTo>
                      <a:pt x="1804" y="426"/>
                    </a:lnTo>
                    <a:lnTo>
                      <a:pt x="1810" y="424"/>
                    </a:lnTo>
                    <a:lnTo>
                      <a:pt x="1810" y="422"/>
                    </a:lnTo>
                    <a:lnTo>
                      <a:pt x="1812" y="420"/>
                    </a:lnTo>
                    <a:lnTo>
                      <a:pt x="1810" y="416"/>
                    </a:lnTo>
                    <a:lnTo>
                      <a:pt x="1806" y="414"/>
                    </a:lnTo>
                    <a:lnTo>
                      <a:pt x="1804" y="414"/>
                    </a:lnTo>
                    <a:lnTo>
                      <a:pt x="1802" y="416"/>
                    </a:lnTo>
                    <a:close/>
                    <a:moveTo>
                      <a:pt x="1858" y="386"/>
                    </a:moveTo>
                    <a:lnTo>
                      <a:pt x="1858" y="386"/>
                    </a:lnTo>
                    <a:lnTo>
                      <a:pt x="1848" y="382"/>
                    </a:lnTo>
                    <a:lnTo>
                      <a:pt x="1844" y="378"/>
                    </a:lnTo>
                    <a:lnTo>
                      <a:pt x="1840" y="374"/>
                    </a:lnTo>
                    <a:lnTo>
                      <a:pt x="1832" y="368"/>
                    </a:lnTo>
                    <a:lnTo>
                      <a:pt x="1828" y="366"/>
                    </a:lnTo>
                    <a:lnTo>
                      <a:pt x="1826" y="368"/>
                    </a:lnTo>
                    <a:lnTo>
                      <a:pt x="1828" y="378"/>
                    </a:lnTo>
                    <a:lnTo>
                      <a:pt x="1830" y="382"/>
                    </a:lnTo>
                    <a:lnTo>
                      <a:pt x="1834" y="386"/>
                    </a:lnTo>
                    <a:lnTo>
                      <a:pt x="1848" y="394"/>
                    </a:lnTo>
                    <a:lnTo>
                      <a:pt x="1864" y="404"/>
                    </a:lnTo>
                    <a:lnTo>
                      <a:pt x="1878" y="414"/>
                    </a:lnTo>
                    <a:lnTo>
                      <a:pt x="1880" y="416"/>
                    </a:lnTo>
                    <a:lnTo>
                      <a:pt x="1882" y="416"/>
                    </a:lnTo>
                    <a:lnTo>
                      <a:pt x="1878" y="408"/>
                    </a:lnTo>
                    <a:lnTo>
                      <a:pt x="1870" y="396"/>
                    </a:lnTo>
                    <a:lnTo>
                      <a:pt x="1864" y="390"/>
                    </a:lnTo>
                    <a:lnTo>
                      <a:pt x="1858" y="386"/>
                    </a:lnTo>
                    <a:close/>
                    <a:moveTo>
                      <a:pt x="1882" y="456"/>
                    </a:moveTo>
                    <a:lnTo>
                      <a:pt x="1882" y="456"/>
                    </a:lnTo>
                    <a:lnTo>
                      <a:pt x="1876" y="450"/>
                    </a:lnTo>
                    <a:lnTo>
                      <a:pt x="1872" y="450"/>
                    </a:lnTo>
                    <a:lnTo>
                      <a:pt x="1870" y="454"/>
                    </a:lnTo>
                    <a:lnTo>
                      <a:pt x="1870" y="462"/>
                    </a:lnTo>
                    <a:lnTo>
                      <a:pt x="1870" y="468"/>
                    </a:lnTo>
                    <a:lnTo>
                      <a:pt x="1876" y="474"/>
                    </a:lnTo>
                    <a:lnTo>
                      <a:pt x="1882" y="478"/>
                    </a:lnTo>
                    <a:lnTo>
                      <a:pt x="1892" y="478"/>
                    </a:lnTo>
                    <a:lnTo>
                      <a:pt x="1900" y="476"/>
                    </a:lnTo>
                    <a:lnTo>
                      <a:pt x="1900" y="478"/>
                    </a:lnTo>
                    <a:lnTo>
                      <a:pt x="1902" y="480"/>
                    </a:lnTo>
                    <a:lnTo>
                      <a:pt x="1912" y="482"/>
                    </a:lnTo>
                    <a:lnTo>
                      <a:pt x="1916" y="482"/>
                    </a:lnTo>
                    <a:lnTo>
                      <a:pt x="1920" y="482"/>
                    </a:lnTo>
                    <a:lnTo>
                      <a:pt x="1920" y="480"/>
                    </a:lnTo>
                    <a:lnTo>
                      <a:pt x="1918" y="476"/>
                    </a:lnTo>
                    <a:lnTo>
                      <a:pt x="1914" y="468"/>
                    </a:lnTo>
                    <a:lnTo>
                      <a:pt x="1906" y="460"/>
                    </a:lnTo>
                    <a:lnTo>
                      <a:pt x="1902" y="458"/>
                    </a:lnTo>
                    <a:lnTo>
                      <a:pt x="1900" y="456"/>
                    </a:lnTo>
                    <a:lnTo>
                      <a:pt x="1892" y="456"/>
                    </a:lnTo>
                    <a:lnTo>
                      <a:pt x="1886" y="458"/>
                    </a:lnTo>
                    <a:lnTo>
                      <a:pt x="1884" y="456"/>
                    </a:lnTo>
                    <a:lnTo>
                      <a:pt x="1882" y="456"/>
                    </a:lnTo>
                    <a:close/>
                    <a:moveTo>
                      <a:pt x="1884" y="560"/>
                    </a:moveTo>
                    <a:lnTo>
                      <a:pt x="1884" y="560"/>
                    </a:lnTo>
                    <a:lnTo>
                      <a:pt x="1886" y="564"/>
                    </a:lnTo>
                    <a:lnTo>
                      <a:pt x="1894" y="570"/>
                    </a:lnTo>
                    <a:lnTo>
                      <a:pt x="1902" y="576"/>
                    </a:lnTo>
                    <a:lnTo>
                      <a:pt x="1906" y="576"/>
                    </a:lnTo>
                    <a:lnTo>
                      <a:pt x="1910" y="576"/>
                    </a:lnTo>
                    <a:lnTo>
                      <a:pt x="1910" y="574"/>
                    </a:lnTo>
                    <a:lnTo>
                      <a:pt x="1908" y="570"/>
                    </a:lnTo>
                    <a:lnTo>
                      <a:pt x="1900" y="562"/>
                    </a:lnTo>
                    <a:lnTo>
                      <a:pt x="1890" y="558"/>
                    </a:lnTo>
                    <a:lnTo>
                      <a:pt x="1886" y="558"/>
                    </a:lnTo>
                    <a:lnTo>
                      <a:pt x="1884" y="560"/>
                    </a:lnTo>
                    <a:close/>
                    <a:moveTo>
                      <a:pt x="1966" y="508"/>
                    </a:moveTo>
                    <a:lnTo>
                      <a:pt x="1966" y="508"/>
                    </a:lnTo>
                    <a:lnTo>
                      <a:pt x="1958" y="506"/>
                    </a:lnTo>
                    <a:lnTo>
                      <a:pt x="1950" y="502"/>
                    </a:lnTo>
                    <a:lnTo>
                      <a:pt x="1942" y="498"/>
                    </a:lnTo>
                    <a:lnTo>
                      <a:pt x="1938" y="498"/>
                    </a:lnTo>
                    <a:lnTo>
                      <a:pt x="1936" y="500"/>
                    </a:lnTo>
                    <a:lnTo>
                      <a:pt x="1934" y="500"/>
                    </a:lnTo>
                    <a:lnTo>
                      <a:pt x="1934" y="502"/>
                    </a:lnTo>
                    <a:lnTo>
                      <a:pt x="1938" y="504"/>
                    </a:lnTo>
                    <a:lnTo>
                      <a:pt x="1942" y="506"/>
                    </a:lnTo>
                    <a:lnTo>
                      <a:pt x="1944" y="510"/>
                    </a:lnTo>
                    <a:lnTo>
                      <a:pt x="1944" y="512"/>
                    </a:lnTo>
                    <a:lnTo>
                      <a:pt x="1946" y="516"/>
                    </a:lnTo>
                    <a:lnTo>
                      <a:pt x="1948" y="518"/>
                    </a:lnTo>
                    <a:lnTo>
                      <a:pt x="1956" y="524"/>
                    </a:lnTo>
                    <a:lnTo>
                      <a:pt x="1966" y="528"/>
                    </a:lnTo>
                    <a:lnTo>
                      <a:pt x="1974" y="528"/>
                    </a:lnTo>
                    <a:lnTo>
                      <a:pt x="1976" y="528"/>
                    </a:lnTo>
                    <a:lnTo>
                      <a:pt x="1978" y="526"/>
                    </a:lnTo>
                    <a:lnTo>
                      <a:pt x="1976" y="518"/>
                    </a:lnTo>
                    <a:lnTo>
                      <a:pt x="1972" y="512"/>
                    </a:lnTo>
                    <a:lnTo>
                      <a:pt x="1968" y="510"/>
                    </a:lnTo>
                    <a:lnTo>
                      <a:pt x="1966" y="508"/>
                    </a:lnTo>
                    <a:close/>
                    <a:moveTo>
                      <a:pt x="2174" y="784"/>
                    </a:moveTo>
                    <a:lnTo>
                      <a:pt x="2174" y="784"/>
                    </a:lnTo>
                    <a:lnTo>
                      <a:pt x="2174" y="788"/>
                    </a:lnTo>
                    <a:lnTo>
                      <a:pt x="2180" y="792"/>
                    </a:lnTo>
                    <a:lnTo>
                      <a:pt x="2182" y="794"/>
                    </a:lnTo>
                    <a:lnTo>
                      <a:pt x="2184" y="798"/>
                    </a:lnTo>
                    <a:lnTo>
                      <a:pt x="2186" y="804"/>
                    </a:lnTo>
                    <a:lnTo>
                      <a:pt x="2188" y="808"/>
                    </a:lnTo>
                    <a:lnTo>
                      <a:pt x="2192" y="808"/>
                    </a:lnTo>
                    <a:lnTo>
                      <a:pt x="2196" y="808"/>
                    </a:lnTo>
                    <a:lnTo>
                      <a:pt x="2198" y="806"/>
                    </a:lnTo>
                    <a:lnTo>
                      <a:pt x="2198" y="800"/>
                    </a:lnTo>
                    <a:lnTo>
                      <a:pt x="2196" y="794"/>
                    </a:lnTo>
                    <a:lnTo>
                      <a:pt x="2190" y="788"/>
                    </a:lnTo>
                    <a:lnTo>
                      <a:pt x="2186" y="784"/>
                    </a:lnTo>
                    <a:lnTo>
                      <a:pt x="2180" y="780"/>
                    </a:lnTo>
                    <a:lnTo>
                      <a:pt x="2176" y="780"/>
                    </a:lnTo>
                    <a:lnTo>
                      <a:pt x="2174" y="784"/>
                    </a:lnTo>
                    <a:close/>
                    <a:moveTo>
                      <a:pt x="1938" y="458"/>
                    </a:moveTo>
                    <a:lnTo>
                      <a:pt x="1938" y="458"/>
                    </a:lnTo>
                    <a:lnTo>
                      <a:pt x="1938" y="454"/>
                    </a:lnTo>
                    <a:lnTo>
                      <a:pt x="1938" y="448"/>
                    </a:lnTo>
                    <a:lnTo>
                      <a:pt x="1936" y="444"/>
                    </a:lnTo>
                    <a:lnTo>
                      <a:pt x="1930" y="438"/>
                    </a:lnTo>
                    <a:lnTo>
                      <a:pt x="1928" y="434"/>
                    </a:lnTo>
                    <a:lnTo>
                      <a:pt x="1926" y="428"/>
                    </a:lnTo>
                    <a:lnTo>
                      <a:pt x="1922" y="420"/>
                    </a:lnTo>
                    <a:lnTo>
                      <a:pt x="1920" y="410"/>
                    </a:lnTo>
                    <a:lnTo>
                      <a:pt x="1916" y="408"/>
                    </a:lnTo>
                    <a:lnTo>
                      <a:pt x="1910" y="406"/>
                    </a:lnTo>
                    <a:lnTo>
                      <a:pt x="1908" y="404"/>
                    </a:lnTo>
                    <a:lnTo>
                      <a:pt x="1906" y="406"/>
                    </a:lnTo>
                    <a:lnTo>
                      <a:pt x="1906" y="412"/>
                    </a:lnTo>
                    <a:lnTo>
                      <a:pt x="1912" y="422"/>
                    </a:lnTo>
                    <a:lnTo>
                      <a:pt x="1916" y="440"/>
                    </a:lnTo>
                    <a:lnTo>
                      <a:pt x="1918" y="446"/>
                    </a:lnTo>
                    <a:lnTo>
                      <a:pt x="1920" y="448"/>
                    </a:lnTo>
                    <a:lnTo>
                      <a:pt x="1926" y="452"/>
                    </a:lnTo>
                    <a:lnTo>
                      <a:pt x="1930" y="460"/>
                    </a:lnTo>
                    <a:lnTo>
                      <a:pt x="1936" y="466"/>
                    </a:lnTo>
                    <a:lnTo>
                      <a:pt x="1940" y="470"/>
                    </a:lnTo>
                    <a:lnTo>
                      <a:pt x="1942" y="468"/>
                    </a:lnTo>
                    <a:lnTo>
                      <a:pt x="1938" y="458"/>
                    </a:lnTo>
                    <a:close/>
                    <a:moveTo>
                      <a:pt x="2456" y="2102"/>
                    </a:moveTo>
                    <a:lnTo>
                      <a:pt x="2456" y="2102"/>
                    </a:lnTo>
                    <a:lnTo>
                      <a:pt x="2460" y="2096"/>
                    </a:lnTo>
                    <a:lnTo>
                      <a:pt x="2460" y="2090"/>
                    </a:lnTo>
                    <a:lnTo>
                      <a:pt x="2458" y="2084"/>
                    </a:lnTo>
                    <a:lnTo>
                      <a:pt x="2456" y="2082"/>
                    </a:lnTo>
                    <a:lnTo>
                      <a:pt x="2450" y="2082"/>
                    </a:lnTo>
                    <a:lnTo>
                      <a:pt x="2442" y="2084"/>
                    </a:lnTo>
                    <a:lnTo>
                      <a:pt x="2434" y="2088"/>
                    </a:lnTo>
                    <a:lnTo>
                      <a:pt x="2426" y="2094"/>
                    </a:lnTo>
                    <a:lnTo>
                      <a:pt x="2418" y="2100"/>
                    </a:lnTo>
                    <a:lnTo>
                      <a:pt x="2412" y="2100"/>
                    </a:lnTo>
                    <a:lnTo>
                      <a:pt x="2410" y="2098"/>
                    </a:lnTo>
                    <a:lnTo>
                      <a:pt x="2410" y="2094"/>
                    </a:lnTo>
                    <a:lnTo>
                      <a:pt x="2410" y="2080"/>
                    </a:lnTo>
                    <a:lnTo>
                      <a:pt x="2410" y="2076"/>
                    </a:lnTo>
                    <a:lnTo>
                      <a:pt x="2408" y="2074"/>
                    </a:lnTo>
                    <a:lnTo>
                      <a:pt x="2400" y="2072"/>
                    </a:lnTo>
                    <a:lnTo>
                      <a:pt x="2398" y="2070"/>
                    </a:lnTo>
                    <a:lnTo>
                      <a:pt x="2398" y="2068"/>
                    </a:lnTo>
                    <a:lnTo>
                      <a:pt x="2404" y="2064"/>
                    </a:lnTo>
                    <a:lnTo>
                      <a:pt x="2408" y="2062"/>
                    </a:lnTo>
                    <a:lnTo>
                      <a:pt x="2408" y="2058"/>
                    </a:lnTo>
                    <a:lnTo>
                      <a:pt x="2408" y="2056"/>
                    </a:lnTo>
                    <a:lnTo>
                      <a:pt x="2404" y="2054"/>
                    </a:lnTo>
                    <a:lnTo>
                      <a:pt x="2400" y="2054"/>
                    </a:lnTo>
                    <a:lnTo>
                      <a:pt x="2396" y="2056"/>
                    </a:lnTo>
                    <a:lnTo>
                      <a:pt x="2388" y="2060"/>
                    </a:lnTo>
                    <a:lnTo>
                      <a:pt x="2380" y="2068"/>
                    </a:lnTo>
                    <a:lnTo>
                      <a:pt x="2376" y="2074"/>
                    </a:lnTo>
                    <a:lnTo>
                      <a:pt x="2374" y="2080"/>
                    </a:lnTo>
                    <a:lnTo>
                      <a:pt x="2374" y="2096"/>
                    </a:lnTo>
                    <a:lnTo>
                      <a:pt x="2372" y="2104"/>
                    </a:lnTo>
                    <a:lnTo>
                      <a:pt x="2370" y="2110"/>
                    </a:lnTo>
                    <a:lnTo>
                      <a:pt x="2366" y="2116"/>
                    </a:lnTo>
                    <a:lnTo>
                      <a:pt x="2358" y="2120"/>
                    </a:lnTo>
                    <a:lnTo>
                      <a:pt x="2352" y="2126"/>
                    </a:lnTo>
                    <a:lnTo>
                      <a:pt x="2346" y="2134"/>
                    </a:lnTo>
                    <a:lnTo>
                      <a:pt x="2336" y="2156"/>
                    </a:lnTo>
                    <a:lnTo>
                      <a:pt x="2324" y="2180"/>
                    </a:lnTo>
                    <a:lnTo>
                      <a:pt x="2318" y="2190"/>
                    </a:lnTo>
                    <a:lnTo>
                      <a:pt x="2310" y="2196"/>
                    </a:lnTo>
                    <a:lnTo>
                      <a:pt x="2298" y="2206"/>
                    </a:lnTo>
                    <a:lnTo>
                      <a:pt x="2286" y="2218"/>
                    </a:lnTo>
                    <a:lnTo>
                      <a:pt x="2274" y="2228"/>
                    </a:lnTo>
                    <a:lnTo>
                      <a:pt x="2270" y="2230"/>
                    </a:lnTo>
                    <a:lnTo>
                      <a:pt x="2264" y="2232"/>
                    </a:lnTo>
                    <a:lnTo>
                      <a:pt x="2260" y="2234"/>
                    </a:lnTo>
                    <a:lnTo>
                      <a:pt x="2256" y="2236"/>
                    </a:lnTo>
                    <a:lnTo>
                      <a:pt x="2250" y="2242"/>
                    </a:lnTo>
                    <a:lnTo>
                      <a:pt x="2246" y="2248"/>
                    </a:lnTo>
                    <a:lnTo>
                      <a:pt x="2242" y="2250"/>
                    </a:lnTo>
                    <a:lnTo>
                      <a:pt x="2236" y="2250"/>
                    </a:lnTo>
                    <a:lnTo>
                      <a:pt x="2228" y="2250"/>
                    </a:lnTo>
                    <a:lnTo>
                      <a:pt x="2222" y="2254"/>
                    </a:lnTo>
                    <a:lnTo>
                      <a:pt x="2216" y="2260"/>
                    </a:lnTo>
                    <a:lnTo>
                      <a:pt x="2210" y="2266"/>
                    </a:lnTo>
                    <a:lnTo>
                      <a:pt x="2200" y="2282"/>
                    </a:lnTo>
                    <a:lnTo>
                      <a:pt x="2186" y="2298"/>
                    </a:lnTo>
                    <a:lnTo>
                      <a:pt x="2174" y="2310"/>
                    </a:lnTo>
                    <a:lnTo>
                      <a:pt x="2162" y="2322"/>
                    </a:lnTo>
                    <a:lnTo>
                      <a:pt x="2160" y="2328"/>
                    </a:lnTo>
                    <a:lnTo>
                      <a:pt x="2156" y="2334"/>
                    </a:lnTo>
                    <a:lnTo>
                      <a:pt x="2156" y="2338"/>
                    </a:lnTo>
                    <a:lnTo>
                      <a:pt x="2158" y="2344"/>
                    </a:lnTo>
                    <a:lnTo>
                      <a:pt x="2160" y="2348"/>
                    </a:lnTo>
                    <a:lnTo>
                      <a:pt x="2158" y="2352"/>
                    </a:lnTo>
                    <a:lnTo>
                      <a:pt x="2152" y="2356"/>
                    </a:lnTo>
                    <a:lnTo>
                      <a:pt x="2146" y="2360"/>
                    </a:lnTo>
                    <a:lnTo>
                      <a:pt x="2146" y="2362"/>
                    </a:lnTo>
                    <a:lnTo>
                      <a:pt x="2146" y="2368"/>
                    </a:lnTo>
                    <a:lnTo>
                      <a:pt x="2152" y="2376"/>
                    </a:lnTo>
                    <a:lnTo>
                      <a:pt x="2162" y="2382"/>
                    </a:lnTo>
                    <a:lnTo>
                      <a:pt x="2168" y="2384"/>
                    </a:lnTo>
                    <a:lnTo>
                      <a:pt x="2172" y="2384"/>
                    </a:lnTo>
                    <a:lnTo>
                      <a:pt x="2178" y="2382"/>
                    </a:lnTo>
                    <a:lnTo>
                      <a:pt x="2184" y="2378"/>
                    </a:lnTo>
                    <a:lnTo>
                      <a:pt x="2190" y="2376"/>
                    </a:lnTo>
                    <a:lnTo>
                      <a:pt x="2192" y="2374"/>
                    </a:lnTo>
                    <a:lnTo>
                      <a:pt x="2194" y="2376"/>
                    </a:lnTo>
                    <a:lnTo>
                      <a:pt x="2196" y="2378"/>
                    </a:lnTo>
                    <a:lnTo>
                      <a:pt x="2200" y="2384"/>
                    </a:lnTo>
                    <a:lnTo>
                      <a:pt x="2202" y="2386"/>
                    </a:lnTo>
                    <a:lnTo>
                      <a:pt x="2208" y="2386"/>
                    </a:lnTo>
                    <a:lnTo>
                      <a:pt x="2212" y="2386"/>
                    </a:lnTo>
                    <a:lnTo>
                      <a:pt x="2216" y="2388"/>
                    </a:lnTo>
                    <a:lnTo>
                      <a:pt x="2218" y="2392"/>
                    </a:lnTo>
                    <a:lnTo>
                      <a:pt x="2218" y="2396"/>
                    </a:lnTo>
                    <a:lnTo>
                      <a:pt x="2220" y="2398"/>
                    </a:lnTo>
                    <a:lnTo>
                      <a:pt x="2224" y="2402"/>
                    </a:lnTo>
                    <a:lnTo>
                      <a:pt x="2232" y="2402"/>
                    </a:lnTo>
                    <a:lnTo>
                      <a:pt x="2248" y="2404"/>
                    </a:lnTo>
                    <a:lnTo>
                      <a:pt x="2256" y="2404"/>
                    </a:lnTo>
                    <a:lnTo>
                      <a:pt x="2262" y="2404"/>
                    </a:lnTo>
                    <a:lnTo>
                      <a:pt x="2268" y="2402"/>
                    </a:lnTo>
                    <a:lnTo>
                      <a:pt x="2276" y="2398"/>
                    </a:lnTo>
                    <a:lnTo>
                      <a:pt x="2282" y="2390"/>
                    </a:lnTo>
                    <a:lnTo>
                      <a:pt x="2288" y="2380"/>
                    </a:lnTo>
                    <a:lnTo>
                      <a:pt x="2296" y="2372"/>
                    </a:lnTo>
                    <a:lnTo>
                      <a:pt x="2302" y="2366"/>
                    </a:lnTo>
                    <a:lnTo>
                      <a:pt x="2308" y="2362"/>
                    </a:lnTo>
                    <a:lnTo>
                      <a:pt x="2314" y="2360"/>
                    </a:lnTo>
                    <a:lnTo>
                      <a:pt x="2320" y="2358"/>
                    </a:lnTo>
                    <a:lnTo>
                      <a:pt x="2320" y="2356"/>
                    </a:lnTo>
                    <a:lnTo>
                      <a:pt x="2318" y="2352"/>
                    </a:lnTo>
                    <a:lnTo>
                      <a:pt x="2318" y="2346"/>
                    </a:lnTo>
                    <a:lnTo>
                      <a:pt x="2318" y="2340"/>
                    </a:lnTo>
                    <a:lnTo>
                      <a:pt x="2324" y="2328"/>
                    </a:lnTo>
                    <a:lnTo>
                      <a:pt x="2332" y="2312"/>
                    </a:lnTo>
                    <a:lnTo>
                      <a:pt x="2336" y="2300"/>
                    </a:lnTo>
                    <a:lnTo>
                      <a:pt x="2336" y="2288"/>
                    </a:lnTo>
                    <a:lnTo>
                      <a:pt x="2340" y="2276"/>
                    </a:lnTo>
                    <a:lnTo>
                      <a:pt x="2346" y="2266"/>
                    </a:lnTo>
                    <a:lnTo>
                      <a:pt x="2354" y="2258"/>
                    </a:lnTo>
                    <a:lnTo>
                      <a:pt x="2364" y="2252"/>
                    </a:lnTo>
                    <a:lnTo>
                      <a:pt x="2376" y="2248"/>
                    </a:lnTo>
                    <a:lnTo>
                      <a:pt x="2386" y="2246"/>
                    </a:lnTo>
                    <a:lnTo>
                      <a:pt x="2394" y="2244"/>
                    </a:lnTo>
                    <a:lnTo>
                      <a:pt x="2400" y="2246"/>
                    </a:lnTo>
                    <a:lnTo>
                      <a:pt x="2406" y="2246"/>
                    </a:lnTo>
                    <a:lnTo>
                      <a:pt x="2410" y="2246"/>
                    </a:lnTo>
                    <a:lnTo>
                      <a:pt x="2414" y="2244"/>
                    </a:lnTo>
                    <a:lnTo>
                      <a:pt x="2416" y="2242"/>
                    </a:lnTo>
                    <a:lnTo>
                      <a:pt x="2418" y="2238"/>
                    </a:lnTo>
                    <a:lnTo>
                      <a:pt x="2418" y="2236"/>
                    </a:lnTo>
                    <a:lnTo>
                      <a:pt x="2416" y="2232"/>
                    </a:lnTo>
                    <a:lnTo>
                      <a:pt x="2410" y="2230"/>
                    </a:lnTo>
                    <a:lnTo>
                      <a:pt x="2404" y="2228"/>
                    </a:lnTo>
                    <a:lnTo>
                      <a:pt x="2402" y="2224"/>
                    </a:lnTo>
                    <a:lnTo>
                      <a:pt x="2400" y="2218"/>
                    </a:lnTo>
                    <a:lnTo>
                      <a:pt x="2400" y="2214"/>
                    </a:lnTo>
                    <a:lnTo>
                      <a:pt x="2400" y="2208"/>
                    </a:lnTo>
                    <a:lnTo>
                      <a:pt x="2402" y="2204"/>
                    </a:lnTo>
                    <a:lnTo>
                      <a:pt x="2406" y="2200"/>
                    </a:lnTo>
                    <a:lnTo>
                      <a:pt x="2410" y="2198"/>
                    </a:lnTo>
                    <a:lnTo>
                      <a:pt x="2416" y="2196"/>
                    </a:lnTo>
                    <a:lnTo>
                      <a:pt x="2420" y="2192"/>
                    </a:lnTo>
                    <a:lnTo>
                      <a:pt x="2430" y="2178"/>
                    </a:lnTo>
                    <a:lnTo>
                      <a:pt x="2440" y="2160"/>
                    </a:lnTo>
                    <a:lnTo>
                      <a:pt x="2454" y="2138"/>
                    </a:lnTo>
                    <a:lnTo>
                      <a:pt x="2460" y="2130"/>
                    </a:lnTo>
                    <a:lnTo>
                      <a:pt x="2462" y="2124"/>
                    </a:lnTo>
                    <a:lnTo>
                      <a:pt x="2462" y="2120"/>
                    </a:lnTo>
                    <a:lnTo>
                      <a:pt x="2460" y="2118"/>
                    </a:lnTo>
                    <a:lnTo>
                      <a:pt x="2456" y="2116"/>
                    </a:lnTo>
                    <a:lnTo>
                      <a:pt x="2454" y="2114"/>
                    </a:lnTo>
                    <a:lnTo>
                      <a:pt x="2454" y="2110"/>
                    </a:lnTo>
                    <a:lnTo>
                      <a:pt x="2456" y="2102"/>
                    </a:lnTo>
                    <a:close/>
                    <a:moveTo>
                      <a:pt x="2684" y="808"/>
                    </a:moveTo>
                    <a:lnTo>
                      <a:pt x="2684" y="808"/>
                    </a:lnTo>
                    <a:lnTo>
                      <a:pt x="2680" y="812"/>
                    </a:lnTo>
                    <a:lnTo>
                      <a:pt x="2678" y="810"/>
                    </a:lnTo>
                    <a:lnTo>
                      <a:pt x="2682" y="802"/>
                    </a:lnTo>
                    <a:lnTo>
                      <a:pt x="2688" y="794"/>
                    </a:lnTo>
                    <a:lnTo>
                      <a:pt x="2690" y="792"/>
                    </a:lnTo>
                    <a:lnTo>
                      <a:pt x="2690" y="790"/>
                    </a:lnTo>
                    <a:lnTo>
                      <a:pt x="2688" y="788"/>
                    </a:lnTo>
                    <a:lnTo>
                      <a:pt x="2684" y="790"/>
                    </a:lnTo>
                    <a:lnTo>
                      <a:pt x="2676" y="794"/>
                    </a:lnTo>
                    <a:lnTo>
                      <a:pt x="2664" y="800"/>
                    </a:lnTo>
                    <a:lnTo>
                      <a:pt x="2658" y="804"/>
                    </a:lnTo>
                    <a:lnTo>
                      <a:pt x="2652" y="806"/>
                    </a:lnTo>
                    <a:lnTo>
                      <a:pt x="2648" y="806"/>
                    </a:lnTo>
                    <a:lnTo>
                      <a:pt x="2646" y="812"/>
                    </a:lnTo>
                    <a:lnTo>
                      <a:pt x="2644" y="814"/>
                    </a:lnTo>
                    <a:lnTo>
                      <a:pt x="2642" y="816"/>
                    </a:lnTo>
                    <a:lnTo>
                      <a:pt x="2636" y="814"/>
                    </a:lnTo>
                    <a:lnTo>
                      <a:pt x="2634" y="814"/>
                    </a:lnTo>
                    <a:lnTo>
                      <a:pt x="2634" y="816"/>
                    </a:lnTo>
                    <a:lnTo>
                      <a:pt x="2636" y="826"/>
                    </a:lnTo>
                    <a:lnTo>
                      <a:pt x="2640" y="832"/>
                    </a:lnTo>
                    <a:lnTo>
                      <a:pt x="2642" y="832"/>
                    </a:lnTo>
                    <a:lnTo>
                      <a:pt x="2656" y="822"/>
                    </a:lnTo>
                    <a:lnTo>
                      <a:pt x="2660" y="820"/>
                    </a:lnTo>
                    <a:lnTo>
                      <a:pt x="2662" y="820"/>
                    </a:lnTo>
                    <a:lnTo>
                      <a:pt x="2664" y="820"/>
                    </a:lnTo>
                    <a:lnTo>
                      <a:pt x="2666" y="822"/>
                    </a:lnTo>
                    <a:lnTo>
                      <a:pt x="2666" y="824"/>
                    </a:lnTo>
                    <a:lnTo>
                      <a:pt x="2668" y="824"/>
                    </a:lnTo>
                    <a:lnTo>
                      <a:pt x="2670" y="824"/>
                    </a:lnTo>
                    <a:lnTo>
                      <a:pt x="2678" y="820"/>
                    </a:lnTo>
                    <a:lnTo>
                      <a:pt x="2684" y="820"/>
                    </a:lnTo>
                    <a:lnTo>
                      <a:pt x="2690" y="820"/>
                    </a:lnTo>
                    <a:lnTo>
                      <a:pt x="2688" y="816"/>
                    </a:lnTo>
                    <a:lnTo>
                      <a:pt x="2688" y="810"/>
                    </a:lnTo>
                    <a:lnTo>
                      <a:pt x="2688" y="806"/>
                    </a:lnTo>
                    <a:lnTo>
                      <a:pt x="2684" y="808"/>
                    </a:lnTo>
                    <a:close/>
                    <a:moveTo>
                      <a:pt x="2600" y="1904"/>
                    </a:moveTo>
                    <a:lnTo>
                      <a:pt x="2600" y="1904"/>
                    </a:lnTo>
                    <a:lnTo>
                      <a:pt x="2596" y="1910"/>
                    </a:lnTo>
                    <a:lnTo>
                      <a:pt x="2592" y="1916"/>
                    </a:lnTo>
                    <a:lnTo>
                      <a:pt x="2586" y="1918"/>
                    </a:lnTo>
                    <a:lnTo>
                      <a:pt x="2580" y="1918"/>
                    </a:lnTo>
                    <a:lnTo>
                      <a:pt x="2574" y="1918"/>
                    </a:lnTo>
                    <a:lnTo>
                      <a:pt x="2566" y="1914"/>
                    </a:lnTo>
                    <a:lnTo>
                      <a:pt x="2548" y="1906"/>
                    </a:lnTo>
                    <a:lnTo>
                      <a:pt x="2540" y="1900"/>
                    </a:lnTo>
                    <a:lnTo>
                      <a:pt x="2534" y="1892"/>
                    </a:lnTo>
                    <a:lnTo>
                      <a:pt x="2530" y="1884"/>
                    </a:lnTo>
                    <a:lnTo>
                      <a:pt x="2528" y="1876"/>
                    </a:lnTo>
                    <a:lnTo>
                      <a:pt x="2522" y="1856"/>
                    </a:lnTo>
                    <a:lnTo>
                      <a:pt x="2518" y="1848"/>
                    </a:lnTo>
                    <a:lnTo>
                      <a:pt x="2514" y="1840"/>
                    </a:lnTo>
                    <a:lnTo>
                      <a:pt x="2508" y="1834"/>
                    </a:lnTo>
                    <a:lnTo>
                      <a:pt x="2504" y="1832"/>
                    </a:lnTo>
                    <a:lnTo>
                      <a:pt x="2504" y="1834"/>
                    </a:lnTo>
                    <a:lnTo>
                      <a:pt x="2504" y="1838"/>
                    </a:lnTo>
                    <a:lnTo>
                      <a:pt x="2506" y="1850"/>
                    </a:lnTo>
                    <a:lnTo>
                      <a:pt x="2512" y="1868"/>
                    </a:lnTo>
                    <a:lnTo>
                      <a:pt x="2514" y="1874"/>
                    </a:lnTo>
                    <a:lnTo>
                      <a:pt x="2512" y="1876"/>
                    </a:lnTo>
                    <a:lnTo>
                      <a:pt x="2506" y="1874"/>
                    </a:lnTo>
                    <a:lnTo>
                      <a:pt x="2498" y="1868"/>
                    </a:lnTo>
                    <a:lnTo>
                      <a:pt x="2490" y="1862"/>
                    </a:lnTo>
                    <a:lnTo>
                      <a:pt x="2484" y="1854"/>
                    </a:lnTo>
                    <a:lnTo>
                      <a:pt x="2482" y="1844"/>
                    </a:lnTo>
                    <a:lnTo>
                      <a:pt x="2482" y="1836"/>
                    </a:lnTo>
                    <a:lnTo>
                      <a:pt x="2482" y="1830"/>
                    </a:lnTo>
                    <a:lnTo>
                      <a:pt x="2482" y="1826"/>
                    </a:lnTo>
                    <a:lnTo>
                      <a:pt x="2478" y="1818"/>
                    </a:lnTo>
                    <a:lnTo>
                      <a:pt x="2474" y="1810"/>
                    </a:lnTo>
                    <a:lnTo>
                      <a:pt x="2472" y="1806"/>
                    </a:lnTo>
                    <a:lnTo>
                      <a:pt x="2472" y="1802"/>
                    </a:lnTo>
                    <a:lnTo>
                      <a:pt x="2472" y="1792"/>
                    </a:lnTo>
                    <a:lnTo>
                      <a:pt x="2470" y="1786"/>
                    </a:lnTo>
                    <a:lnTo>
                      <a:pt x="2466" y="1780"/>
                    </a:lnTo>
                    <a:lnTo>
                      <a:pt x="2462" y="1770"/>
                    </a:lnTo>
                    <a:lnTo>
                      <a:pt x="2454" y="1762"/>
                    </a:lnTo>
                    <a:lnTo>
                      <a:pt x="2448" y="1758"/>
                    </a:lnTo>
                    <a:lnTo>
                      <a:pt x="2440" y="1754"/>
                    </a:lnTo>
                    <a:lnTo>
                      <a:pt x="2428" y="1752"/>
                    </a:lnTo>
                    <a:lnTo>
                      <a:pt x="2424" y="1750"/>
                    </a:lnTo>
                    <a:lnTo>
                      <a:pt x="2422" y="1748"/>
                    </a:lnTo>
                    <a:lnTo>
                      <a:pt x="2418" y="1738"/>
                    </a:lnTo>
                    <a:lnTo>
                      <a:pt x="2412" y="1730"/>
                    </a:lnTo>
                    <a:lnTo>
                      <a:pt x="2408" y="1726"/>
                    </a:lnTo>
                    <a:lnTo>
                      <a:pt x="2402" y="1726"/>
                    </a:lnTo>
                    <a:lnTo>
                      <a:pt x="2394" y="1726"/>
                    </a:lnTo>
                    <a:lnTo>
                      <a:pt x="2394" y="1728"/>
                    </a:lnTo>
                    <a:lnTo>
                      <a:pt x="2394" y="1730"/>
                    </a:lnTo>
                    <a:lnTo>
                      <a:pt x="2400" y="1736"/>
                    </a:lnTo>
                    <a:lnTo>
                      <a:pt x="2410" y="1748"/>
                    </a:lnTo>
                    <a:lnTo>
                      <a:pt x="2414" y="1754"/>
                    </a:lnTo>
                    <a:lnTo>
                      <a:pt x="2416" y="1758"/>
                    </a:lnTo>
                    <a:lnTo>
                      <a:pt x="2416" y="1762"/>
                    </a:lnTo>
                    <a:lnTo>
                      <a:pt x="2416" y="1764"/>
                    </a:lnTo>
                    <a:lnTo>
                      <a:pt x="2414" y="1768"/>
                    </a:lnTo>
                    <a:lnTo>
                      <a:pt x="2420" y="1776"/>
                    </a:lnTo>
                    <a:lnTo>
                      <a:pt x="2426" y="1784"/>
                    </a:lnTo>
                    <a:lnTo>
                      <a:pt x="2430" y="1794"/>
                    </a:lnTo>
                    <a:lnTo>
                      <a:pt x="2440" y="1814"/>
                    </a:lnTo>
                    <a:lnTo>
                      <a:pt x="2444" y="1822"/>
                    </a:lnTo>
                    <a:lnTo>
                      <a:pt x="2448" y="1828"/>
                    </a:lnTo>
                    <a:lnTo>
                      <a:pt x="2452" y="1830"/>
                    </a:lnTo>
                    <a:lnTo>
                      <a:pt x="2454" y="1826"/>
                    </a:lnTo>
                    <a:lnTo>
                      <a:pt x="2456" y="1822"/>
                    </a:lnTo>
                    <a:lnTo>
                      <a:pt x="2460" y="1822"/>
                    </a:lnTo>
                    <a:lnTo>
                      <a:pt x="2464" y="1830"/>
                    </a:lnTo>
                    <a:lnTo>
                      <a:pt x="2466" y="1840"/>
                    </a:lnTo>
                    <a:lnTo>
                      <a:pt x="2466" y="1842"/>
                    </a:lnTo>
                    <a:lnTo>
                      <a:pt x="2464" y="1842"/>
                    </a:lnTo>
                    <a:lnTo>
                      <a:pt x="2458" y="1838"/>
                    </a:lnTo>
                    <a:lnTo>
                      <a:pt x="2458" y="1842"/>
                    </a:lnTo>
                    <a:lnTo>
                      <a:pt x="2474" y="1878"/>
                    </a:lnTo>
                    <a:lnTo>
                      <a:pt x="2480" y="1892"/>
                    </a:lnTo>
                    <a:lnTo>
                      <a:pt x="2482" y="1902"/>
                    </a:lnTo>
                    <a:lnTo>
                      <a:pt x="2482" y="1910"/>
                    </a:lnTo>
                    <a:lnTo>
                      <a:pt x="2482" y="1916"/>
                    </a:lnTo>
                    <a:lnTo>
                      <a:pt x="2478" y="1928"/>
                    </a:lnTo>
                    <a:lnTo>
                      <a:pt x="2476" y="1936"/>
                    </a:lnTo>
                    <a:lnTo>
                      <a:pt x="2476" y="1946"/>
                    </a:lnTo>
                    <a:lnTo>
                      <a:pt x="2476" y="1954"/>
                    </a:lnTo>
                    <a:lnTo>
                      <a:pt x="2472" y="1962"/>
                    </a:lnTo>
                    <a:lnTo>
                      <a:pt x="2466" y="1968"/>
                    </a:lnTo>
                    <a:lnTo>
                      <a:pt x="2460" y="1972"/>
                    </a:lnTo>
                    <a:lnTo>
                      <a:pt x="2446" y="1980"/>
                    </a:lnTo>
                    <a:lnTo>
                      <a:pt x="2442" y="1984"/>
                    </a:lnTo>
                    <a:lnTo>
                      <a:pt x="2440" y="1988"/>
                    </a:lnTo>
                    <a:lnTo>
                      <a:pt x="2440" y="1994"/>
                    </a:lnTo>
                    <a:lnTo>
                      <a:pt x="2444" y="2000"/>
                    </a:lnTo>
                    <a:lnTo>
                      <a:pt x="2456" y="2010"/>
                    </a:lnTo>
                    <a:lnTo>
                      <a:pt x="2474" y="2020"/>
                    </a:lnTo>
                    <a:lnTo>
                      <a:pt x="2488" y="2028"/>
                    </a:lnTo>
                    <a:lnTo>
                      <a:pt x="2494" y="2032"/>
                    </a:lnTo>
                    <a:lnTo>
                      <a:pt x="2496" y="2040"/>
                    </a:lnTo>
                    <a:lnTo>
                      <a:pt x="2498" y="2048"/>
                    </a:lnTo>
                    <a:lnTo>
                      <a:pt x="2496" y="2058"/>
                    </a:lnTo>
                    <a:lnTo>
                      <a:pt x="2492" y="2076"/>
                    </a:lnTo>
                    <a:lnTo>
                      <a:pt x="2488" y="2082"/>
                    </a:lnTo>
                    <a:lnTo>
                      <a:pt x="2484" y="2088"/>
                    </a:lnTo>
                    <a:lnTo>
                      <a:pt x="2478" y="2092"/>
                    </a:lnTo>
                    <a:lnTo>
                      <a:pt x="2474" y="2098"/>
                    </a:lnTo>
                    <a:lnTo>
                      <a:pt x="2474" y="2100"/>
                    </a:lnTo>
                    <a:lnTo>
                      <a:pt x="2476" y="2100"/>
                    </a:lnTo>
                    <a:lnTo>
                      <a:pt x="2488" y="2106"/>
                    </a:lnTo>
                    <a:lnTo>
                      <a:pt x="2492" y="2108"/>
                    </a:lnTo>
                    <a:lnTo>
                      <a:pt x="2494" y="2110"/>
                    </a:lnTo>
                    <a:lnTo>
                      <a:pt x="2498" y="2116"/>
                    </a:lnTo>
                    <a:lnTo>
                      <a:pt x="2498" y="2120"/>
                    </a:lnTo>
                    <a:lnTo>
                      <a:pt x="2502" y="2120"/>
                    </a:lnTo>
                    <a:lnTo>
                      <a:pt x="2506" y="2118"/>
                    </a:lnTo>
                    <a:lnTo>
                      <a:pt x="2512" y="2114"/>
                    </a:lnTo>
                    <a:lnTo>
                      <a:pt x="2520" y="2108"/>
                    </a:lnTo>
                    <a:lnTo>
                      <a:pt x="2530" y="2094"/>
                    </a:lnTo>
                    <a:lnTo>
                      <a:pt x="2552" y="2062"/>
                    </a:lnTo>
                    <a:lnTo>
                      <a:pt x="2560" y="2044"/>
                    </a:lnTo>
                    <a:lnTo>
                      <a:pt x="2568" y="2028"/>
                    </a:lnTo>
                    <a:lnTo>
                      <a:pt x="2570" y="2016"/>
                    </a:lnTo>
                    <a:lnTo>
                      <a:pt x="2570" y="2010"/>
                    </a:lnTo>
                    <a:lnTo>
                      <a:pt x="2568" y="2006"/>
                    </a:lnTo>
                    <a:lnTo>
                      <a:pt x="2566" y="2002"/>
                    </a:lnTo>
                    <a:lnTo>
                      <a:pt x="2568" y="1998"/>
                    </a:lnTo>
                    <a:lnTo>
                      <a:pt x="2570" y="1992"/>
                    </a:lnTo>
                    <a:lnTo>
                      <a:pt x="2574" y="1986"/>
                    </a:lnTo>
                    <a:lnTo>
                      <a:pt x="2580" y="1982"/>
                    </a:lnTo>
                    <a:lnTo>
                      <a:pt x="2586" y="1980"/>
                    </a:lnTo>
                    <a:lnTo>
                      <a:pt x="2594" y="1982"/>
                    </a:lnTo>
                    <a:lnTo>
                      <a:pt x="2602" y="1986"/>
                    </a:lnTo>
                    <a:lnTo>
                      <a:pt x="2608" y="1990"/>
                    </a:lnTo>
                    <a:lnTo>
                      <a:pt x="2610" y="1990"/>
                    </a:lnTo>
                    <a:lnTo>
                      <a:pt x="2612" y="1988"/>
                    </a:lnTo>
                    <a:lnTo>
                      <a:pt x="2612" y="1984"/>
                    </a:lnTo>
                    <a:lnTo>
                      <a:pt x="2610" y="1978"/>
                    </a:lnTo>
                    <a:lnTo>
                      <a:pt x="2608" y="1970"/>
                    </a:lnTo>
                    <a:lnTo>
                      <a:pt x="2608" y="1964"/>
                    </a:lnTo>
                    <a:lnTo>
                      <a:pt x="2610" y="1958"/>
                    </a:lnTo>
                    <a:lnTo>
                      <a:pt x="2612" y="1956"/>
                    </a:lnTo>
                    <a:lnTo>
                      <a:pt x="2614" y="1954"/>
                    </a:lnTo>
                    <a:lnTo>
                      <a:pt x="2620" y="1952"/>
                    </a:lnTo>
                    <a:lnTo>
                      <a:pt x="2624" y="1948"/>
                    </a:lnTo>
                    <a:lnTo>
                      <a:pt x="2626" y="1942"/>
                    </a:lnTo>
                    <a:lnTo>
                      <a:pt x="2626" y="1934"/>
                    </a:lnTo>
                    <a:lnTo>
                      <a:pt x="2628" y="1920"/>
                    </a:lnTo>
                    <a:lnTo>
                      <a:pt x="2628" y="1912"/>
                    </a:lnTo>
                    <a:lnTo>
                      <a:pt x="2630" y="1908"/>
                    </a:lnTo>
                    <a:lnTo>
                      <a:pt x="2632" y="1904"/>
                    </a:lnTo>
                    <a:lnTo>
                      <a:pt x="2630" y="1900"/>
                    </a:lnTo>
                    <a:lnTo>
                      <a:pt x="2626" y="1896"/>
                    </a:lnTo>
                    <a:lnTo>
                      <a:pt x="2620" y="1894"/>
                    </a:lnTo>
                    <a:lnTo>
                      <a:pt x="2614" y="1894"/>
                    </a:lnTo>
                    <a:lnTo>
                      <a:pt x="2608" y="1896"/>
                    </a:lnTo>
                    <a:lnTo>
                      <a:pt x="2604" y="1900"/>
                    </a:lnTo>
                    <a:lnTo>
                      <a:pt x="2600" y="1904"/>
                    </a:lnTo>
                    <a:close/>
                    <a:moveTo>
                      <a:pt x="2636" y="868"/>
                    </a:moveTo>
                    <a:lnTo>
                      <a:pt x="2636" y="868"/>
                    </a:lnTo>
                    <a:lnTo>
                      <a:pt x="2636" y="864"/>
                    </a:lnTo>
                    <a:lnTo>
                      <a:pt x="2634" y="860"/>
                    </a:lnTo>
                    <a:lnTo>
                      <a:pt x="2630" y="856"/>
                    </a:lnTo>
                    <a:lnTo>
                      <a:pt x="2626" y="854"/>
                    </a:lnTo>
                    <a:lnTo>
                      <a:pt x="2616" y="850"/>
                    </a:lnTo>
                    <a:lnTo>
                      <a:pt x="2606" y="852"/>
                    </a:lnTo>
                    <a:lnTo>
                      <a:pt x="2596" y="858"/>
                    </a:lnTo>
                    <a:lnTo>
                      <a:pt x="2588" y="864"/>
                    </a:lnTo>
                    <a:lnTo>
                      <a:pt x="2582" y="870"/>
                    </a:lnTo>
                    <a:lnTo>
                      <a:pt x="2580" y="876"/>
                    </a:lnTo>
                    <a:lnTo>
                      <a:pt x="2580" y="880"/>
                    </a:lnTo>
                    <a:lnTo>
                      <a:pt x="2580" y="882"/>
                    </a:lnTo>
                    <a:lnTo>
                      <a:pt x="2582" y="886"/>
                    </a:lnTo>
                    <a:lnTo>
                      <a:pt x="2586" y="888"/>
                    </a:lnTo>
                    <a:lnTo>
                      <a:pt x="2600" y="892"/>
                    </a:lnTo>
                    <a:lnTo>
                      <a:pt x="2610" y="896"/>
                    </a:lnTo>
                    <a:lnTo>
                      <a:pt x="2616" y="894"/>
                    </a:lnTo>
                    <a:lnTo>
                      <a:pt x="2620" y="890"/>
                    </a:lnTo>
                    <a:lnTo>
                      <a:pt x="2624" y="888"/>
                    </a:lnTo>
                    <a:lnTo>
                      <a:pt x="2626" y="886"/>
                    </a:lnTo>
                    <a:lnTo>
                      <a:pt x="2630" y="888"/>
                    </a:lnTo>
                    <a:lnTo>
                      <a:pt x="2636" y="890"/>
                    </a:lnTo>
                    <a:lnTo>
                      <a:pt x="2638" y="890"/>
                    </a:lnTo>
                    <a:lnTo>
                      <a:pt x="2640" y="888"/>
                    </a:lnTo>
                    <a:lnTo>
                      <a:pt x="2642" y="886"/>
                    </a:lnTo>
                    <a:lnTo>
                      <a:pt x="2640" y="882"/>
                    </a:lnTo>
                    <a:lnTo>
                      <a:pt x="2636" y="876"/>
                    </a:lnTo>
                    <a:lnTo>
                      <a:pt x="2636" y="872"/>
                    </a:lnTo>
                    <a:lnTo>
                      <a:pt x="2636" y="868"/>
                    </a:lnTo>
                    <a:close/>
                    <a:moveTo>
                      <a:pt x="2260" y="930"/>
                    </a:moveTo>
                    <a:lnTo>
                      <a:pt x="2260" y="930"/>
                    </a:lnTo>
                    <a:lnTo>
                      <a:pt x="2260" y="928"/>
                    </a:lnTo>
                    <a:lnTo>
                      <a:pt x="2262" y="924"/>
                    </a:lnTo>
                    <a:lnTo>
                      <a:pt x="2258" y="918"/>
                    </a:lnTo>
                    <a:lnTo>
                      <a:pt x="2254" y="912"/>
                    </a:lnTo>
                    <a:lnTo>
                      <a:pt x="2252" y="912"/>
                    </a:lnTo>
                    <a:lnTo>
                      <a:pt x="2248" y="914"/>
                    </a:lnTo>
                    <a:lnTo>
                      <a:pt x="2248" y="918"/>
                    </a:lnTo>
                    <a:lnTo>
                      <a:pt x="2248" y="920"/>
                    </a:lnTo>
                    <a:lnTo>
                      <a:pt x="2250" y="926"/>
                    </a:lnTo>
                    <a:lnTo>
                      <a:pt x="2256" y="930"/>
                    </a:lnTo>
                    <a:lnTo>
                      <a:pt x="2258" y="930"/>
                    </a:lnTo>
                    <a:lnTo>
                      <a:pt x="2260" y="930"/>
                    </a:lnTo>
                    <a:close/>
                    <a:moveTo>
                      <a:pt x="2258" y="948"/>
                    </a:moveTo>
                    <a:lnTo>
                      <a:pt x="2258" y="948"/>
                    </a:lnTo>
                    <a:lnTo>
                      <a:pt x="2256" y="950"/>
                    </a:lnTo>
                    <a:lnTo>
                      <a:pt x="2256" y="954"/>
                    </a:lnTo>
                    <a:lnTo>
                      <a:pt x="2258" y="960"/>
                    </a:lnTo>
                    <a:lnTo>
                      <a:pt x="2262" y="964"/>
                    </a:lnTo>
                    <a:lnTo>
                      <a:pt x="2266" y="966"/>
                    </a:lnTo>
                    <a:lnTo>
                      <a:pt x="2268" y="964"/>
                    </a:lnTo>
                    <a:lnTo>
                      <a:pt x="2268" y="962"/>
                    </a:lnTo>
                    <a:lnTo>
                      <a:pt x="2266" y="954"/>
                    </a:lnTo>
                    <a:lnTo>
                      <a:pt x="2262" y="948"/>
                    </a:lnTo>
                    <a:lnTo>
                      <a:pt x="2260" y="948"/>
                    </a:lnTo>
                    <a:lnTo>
                      <a:pt x="2258" y="948"/>
                    </a:lnTo>
                    <a:close/>
                    <a:moveTo>
                      <a:pt x="1490" y="460"/>
                    </a:moveTo>
                    <a:lnTo>
                      <a:pt x="1490" y="460"/>
                    </a:lnTo>
                    <a:lnTo>
                      <a:pt x="1492" y="462"/>
                    </a:lnTo>
                    <a:lnTo>
                      <a:pt x="1494" y="464"/>
                    </a:lnTo>
                    <a:lnTo>
                      <a:pt x="1496" y="462"/>
                    </a:lnTo>
                    <a:lnTo>
                      <a:pt x="1496" y="460"/>
                    </a:lnTo>
                    <a:lnTo>
                      <a:pt x="1496" y="454"/>
                    </a:lnTo>
                    <a:lnTo>
                      <a:pt x="1494" y="448"/>
                    </a:lnTo>
                    <a:lnTo>
                      <a:pt x="1490" y="446"/>
                    </a:lnTo>
                    <a:lnTo>
                      <a:pt x="1486" y="448"/>
                    </a:lnTo>
                    <a:lnTo>
                      <a:pt x="1486" y="452"/>
                    </a:lnTo>
                    <a:lnTo>
                      <a:pt x="1490" y="460"/>
                    </a:lnTo>
                    <a:close/>
                    <a:moveTo>
                      <a:pt x="1532" y="492"/>
                    </a:moveTo>
                    <a:lnTo>
                      <a:pt x="1532" y="492"/>
                    </a:lnTo>
                    <a:lnTo>
                      <a:pt x="1534" y="486"/>
                    </a:lnTo>
                    <a:lnTo>
                      <a:pt x="1534" y="482"/>
                    </a:lnTo>
                    <a:lnTo>
                      <a:pt x="1532" y="482"/>
                    </a:lnTo>
                    <a:lnTo>
                      <a:pt x="1530" y="482"/>
                    </a:lnTo>
                    <a:lnTo>
                      <a:pt x="1528" y="484"/>
                    </a:lnTo>
                    <a:lnTo>
                      <a:pt x="1526" y="484"/>
                    </a:lnTo>
                    <a:lnTo>
                      <a:pt x="1522" y="480"/>
                    </a:lnTo>
                    <a:lnTo>
                      <a:pt x="1518" y="478"/>
                    </a:lnTo>
                    <a:lnTo>
                      <a:pt x="1516" y="478"/>
                    </a:lnTo>
                    <a:lnTo>
                      <a:pt x="1518" y="486"/>
                    </a:lnTo>
                    <a:lnTo>
                      <a:pt x="1522" y="492"/>
                    </a:lnTo>
                    <a:lnTo>
                      <a:pt x="1528" y="496"/>
                    </a:lnTo>
                    <a:lnTo>
                      <a:pt x="1532" y="496"/>
                    </a:lnTo>
                    <a:lnTo>
                      <a:pt x="1532" y="492"/>
                    </a:lnTo>
                    <a:close/>
                    <a:moveTo>
                      <a:pt x="1520" y="466"/>
                    </a:moveTo>
                    <a:lnTo>
                      <a:pt x="1520" y="466"/>
                    </a:lnTo>
                    <a:lnTo>
                      <a:pt x="1516" y="458"/>
                    </a:lnTo>
                    <a:lnTo>
                      <a:pt x="1512" y="454"/>
                    </a:lnTo>
                    <a:lnTo>
                      <a:pt x="1508" y="454"/>
                    </a:lnTo>
                    <a:lnTo>
                      <a:pt x="1506" y="454"/>
                    </a:lnTo>
                    <a:lnTo>
                      <a:pt x="1504" y="456"/>
                    </a:lnTo>
                    <a:lnTo>
                      <a:pt x="1502" y="460"/>
                    </a:lnTo>
                    <a:lnTo>
                      <a:pt x="1500" y="468"/>
                    </a:lnTo>
                    <a:lnTo>
                      <a:pt x="1500" y="470"/>
                    </a:lnTo>
                    <a:lnTo>
                      <a:pt x="1504" y="470"/>
                    </a:lnTo>
                    <a:lnTo>
                      <a:pt x="1514" y="472"/>
                    </a:lnTo>
                    <a:lnTo>
                      <a:pt x="1518" y="470"/>
                    </a:lnTo>
                    <a:lnTo>
                      <a:pt x="1520" y="466"/>
                    </a:lnTo>
                    <a:close/>
                    <a:moveTo>
                      <a:pt x="1400" y="268"/>
                    </a:moveTo>
                    <a:lnTo>
                      <a:pt x="1400" y="268"/>
                    </a:lnTo>
                    <a:lnTo>
                      <a:pt x="1394" y="264"/>
                    </a:lnTo>
                    <a:lnTo>
                      <a:pt x="1392" y="264"/>
                    </a:lnTo>
                    <a:lnTo>
                      <a:pt x="1390" y="266"/>
                    </a:lnTo>
                    <a:lnTo>
                      <a:pt x="1392" y="272"/>
                    </a:lnTo>
                    <a:lnTo>
                      <a:pt x="1396" y="280"/>
                    </a:lnTo>
                    <a:lnTo>
                      <a:pt x="1398" y="282"/>
                    </a:lnTo>
                    <a:lnTo>
                      <a:pt x="1400" y="284"/>
                    </a:lnTo>
                    <a:lnTo>
                      <a:pt x="1402" y="282"/>
                    </a:lnTo>
                    <a:lnTo>
                      <a:pt x="1404" y="280"/>
                    </a:lnTo>
                    <a:lnTo>
                      <a:pt x="1404" y="274"/>
                    </a:lnTo>
                    <a:lnTo>
                      <a:pt x="1402" y="272"/>
                    </a:lnTo>
                    <a:lnTo>
                      <a:pt x="1400" y="268"/>
                    </a:lnTo>
                    <a:close/>
                    <a:moveTo>
                      <a:pt x="1360" y="254"/>
                    </a:moveTo>
                    <a:lnTo>
                      <a:pt x="1360" y="254"/>
                    </a:lnTo>
                    <a:lnTo>
                      <a:pt x="1360" y="256"/>
                    </a:lnTo>
                    <a:lnTo>
                      <a:pt x="1360" y="260"/>
                    </a:lnTo>
                    <a:lnTo>
                      <a:pt x="1362" y="264"/>
                    </a:lnTo>
                    <a:lnTo>
                      <a:pt x="1368" y="266"/>
                    </a:lnTo>
                    <a:lnTo>
                      <a:pt x="1372" y="264"/>
                    </a:lnTo>
                    <a:lnTo>
                      <a:pt x="1372" y="262"/>
                    </a:lnTo>
                    <a:lnTo>
                      <a:pt x="1372" y="260"/>
                    </a:lnTo>
                    <a:lnTo>
                      <a:pt x="1370" y="254"/>
                    </a:lnTo>
                    <a:lnTo>
                      <a:pt x="1366" y="252"/>
                    </a:lnTo>
                    <a:lnTo>
                      <a:pt x="1364" y="252"/>
                    </a:lnTo>
                    <a:lnTo>
                      <a:pt x="1360" y="254"/>
                    </a:lnTo>
                    <a:close/>
                    <a:moveTo>
                      <a:pt x="1320" y="218"/>
                    </a:moveTo>
                    <a:lnTo>
                      <a:pt x="1320" y="218"/>
                    </a:lnTo>
                    <a:lnTo>
                      <a:pt x="1318" y="216"/>
                    </a:lnTo>
                    <a:lnTo>
                      <a:pt x="1316" y="218"/>
                    </a:lnTo>
                    <a:lnTo>
                      <a:pt x="1314" y="220"/>
                    </a:lnTo>
                    <a:lnTo>
                      <a:pt x="1314" y="226"/>
                    </a:lnTo>
                    <a:lnTo>
                      <a:pt x="1316" y="232"/>
                    </a:lnTo>
                    <a:lnTo>
                      <a:pt x="1318" y="232"/>
                    </a:lnTo>
                    <a:lnTo>
                      <a:pt x="1320" y="232"/>
                    </a:lnTo>
                    <a:lnTo>
                      <a:pt x="1324" y="228"/>
                    </a:lnTo>
                    <a:lnTo>
                      <a:pt x="1324" y="224"/>
                    </a:lnTo>
                    <a:lnTo>
                      <a:pt x="1324" y="220"/>
                    </a:lnTo>
                    <a:lnTo>
                      <a:pt x="1320" y="218"/>
                    </a:lnTo>
                    <a:close/>
                    <a:moveTo>
                      <a:pt x="1360" y="106"/>
                    </a:moveTo>
                    <a:lnTo>
                      <a:pt x="1360" y="106"/>
                    </a:lnTo>
                    <a:lnTo>
                      <a:pt x="1370" y="106"/>
                    </a:lnTo>
                    <a:lnTo>
                      <a:pt x="1376" y="102"/>
                    </a:lnTo>
                    <a:lnTo>
                      <a:pt x="1376" y="100"/>
                    </a:lnTo>
                    <a:lnTo>
                      <a:pt x="1376" y="98"/>
                    </a:lnTo>
                    <a:lnTo>
                      <a:pt x="1374" y="98"/>
                    </a:lnTo>
                    <a:lnTo>
                      <a:pt x="1370" y="96"/>
                    </a:lnTo>
                    <a:lnTo>
                      <a:pt x="1362" y="94"/>
                    </a:lnTo>
                    <a:lnTo>
                      <a:pt x="1352" y="94"/>
                    </a:lnTo>
                    <a:lnTo>
                      <a:pt x="1344" y="96"/>
                    </a:lnTo>
                    <a:lnTo>
                      <a:pt x="1342" y="100"/>
                    </a:lnTo>
                    <a:lnTo>
                      <a:pt x="1340" y="102"/>
                    </a:lnTo>
                    <a:lnTo>
                      <a:pt x="1340" y="108"/>
                    </a:lnTo>
                    <a:lnTo>
                      <a:pt x="1344" y="108"/>
                    </a:lnTo>
                    <a:lnTo>
                      <a:pt x="1352" y="108"/>
                    </a:lnTo>
                    <a:lnTo>
                      <a:pt x="1360" y="106"/>
                    </a:lnTo>
                    <a:close/>
                    <a:moveTo>
                      <a:pt x="918" y="88"/>
                    </a:moveTo>
                    <a:lnTo>
                      <a:pt x="918" y="88"/>
                    </a:lnTo>
                    <a:lnTo>
                      <a:pt x="922" y="90"/>
                    </a:lnTo>
                    <a:lnTo>
                      <a:pt x="926" y="92"/>
                    </a:lnTo>
                    <a:lnTo>
                      <a:pt x="948" y="88"/>
                    </a:lnTo>
                    <a:lnTo>
                      <a:pt x="958" y="84"/>
                    </a:lnTo>
                    <a:lnTo>
                      <a:pt x="954" y="82"/>
                    </a:lnTo>
                    <a:lnTo>
                      <a:pt x="920" y="78"/>
                    </a:lnTo>
                    <a:lnTo>
                      <a:pt x="906" y="76"/>
                    </a:lnTo>
                    <a:lnTo>
                      <a:pt x="902" y="78"/>
                    </a:lnTo>
                    <a:lnTo>
                      <a:pt x="908" y="80"/>
                    </a:lnTo>
                    <a:lnTo>
                      <a:pt x="918" y="88"/>
                    </a:lnTo>
                    <a:close/>
                    <a:moveTo>
                      <a:pt x="910" y="44"/>
                    </a:moveTo>
                    <a:lnTo>
                      <a:pt x="910" y="44"/>
                    </a:lnTo>
                    <a:lnTo>
                      <a:pt x="912" y="46"/>
                    </a:lnTo>
                    <a:lnTo>
                      <a:pt x="914" y="48"/>
                    </a:lnTo>
                    <a:lnTo>
                      <a:pt x="914" y="54"/>
                    </a:lnTo>
                    <a:lnTo>
                      <a:pt x="916" y="56"/>
                    </a:lnTo>
                    <a:lnTo>
                      <a:pt x="918" y="56"/>
                    </a:lnTo>
                    <a:lnTo>
                      <a:pt x="922" y="58"/>
                    </a:lnTo>
                    <a:lnTo>
                      <a:pt x="930" y="56"/>
                    </a:lnTo>
                    <a:lnTo>
                      <a:pt x="936" y="54"/>
                    </a:lnTo>
                    <a:lnTo>
                      <a:pt x="938" y="52"/>
                    </a:lnTo>
                    <a:lnTo>
                      <a:pt x="936" y="50"/>
                    </a:lnTo>
                    <a:lnTo>
                      <a:pt x="928" y="46"/>
                    </a:lnTo>
                    <a:lnTo>
                      <a:pt x="924" y="44"/>
                    </a:lnTo>
                    <a:lnTo>
                      <a:pt x="920" y="38"/>
                    </a:lnTo>
                    <a:lnTo>
                      <a:pt x="916" y="34"/>
                    </a:lnTo>
                    <a:lnTo>
                      <a:pt x="906" y="30"/>
                    </a:lnTo>
                    <a:lnTo>
                      <a:pt x="896" y="30"/>
                    </a:lnTo>
                    <a:lnTo>
                      <a:pt x="894" y="30"/>
                    </a:lnTo>
                    <a:lnTo>
                      <a:pt x="896" y="32"/>
                    </a:lnTo>
                    <a:lnTo>
                      <a:pt x="902" y="38"/>
                    </a:lnTo>
                    <a:lnTo>
                      <a:pt x="910" y="44"/>
                    </a:lnTo>
                    <a:close/>
                    <a:moveTo>
                      <a:pt x="868" y="284"/>
                    </a:moveTo>
                    <a:lnTo>
                      <a:pt x="868" y="284"/>
                    </a:lnTo>
                    <a:lnTo>
                      <a:pt x="866" y="272"/>
                    </a:lnTo>
                    <a:lnTo>
                      <a:pt x="862" y="266"/>
                    </a:lnTo>
                    <a:lnTo>
                      <a:pt x="860" y="264"/>
                    </a:lnTo>
                    <a:lnTo>
                      <a:pt x="858" y="264"/>
                    </a:lnTo>
                    <a:lnTo>
                      <a:pt x="856" y="270"/>
                    </a:lnTo>
                    <a:lnTo>
                      <a:pt x="852" y="276"/>
                    </a:lnTo>
                    <a:lnTo>
                      <a:pt x="850" y="276"/>
                    </a:lnTo>
                    <a:lnTo>
                      <a:pt x="848" y="276"/>
                    </a:lnTo>
                    <a:lnTo>
                      <a:pt x="846" y="278"/>
                    </a:lnTo>
                    <a:lnTo>
                      <a:pt x="848" y="280"/>
                    </a:lnTo>
                    <a:lnTo>
                      <a:pt x="848" y="282"/>
                    </a:lnTo>
                    <a:lnTo>
                      <a:pt x="850" y="284"/>
                    </a:lnTo>
                    <a:lnTo>
                      <a:pt x="850" y="288"/>
                    </a:lnTo>
                    <a:lnTo>
                      <a:pt x="850" y="296"/>
                    </a:lnTo>
                    <a:lnTo>
                      <a:pt x="852" y="300"/>
                    </a:lnTo>
                    <a:lnTo>
                      <a:pt x="860" y="308"/>
                    </a:lnTo>
                    <a:lnTo>
                      <a:pt x="864" y="310"/>
                    </a:lnTo>
                    <a:lnTo>
                      <a:pt x="866" y="306"/>
                    </a:lnTo>
                    <a:lnTo>
                      <a:pt x="868" y="298"/>
                    </a:lnTo>
                    <a:lnTo>
                      <a:pt x="868" y="284"/>
                    </a:lnTo>
                    <a:close/>
                    <a:moveTo>
                      <a:pt x="852" y="306"/>
                    </a:moveTo>
                    <a:lnTo>
                      <a:pt x="852" y="306"/>
                    </a:lnTo>
                    <a:lnTo>
                      <a:pt x="848" y="302"/>
                    </a:lnTo>
                    <a:lnTo>
                      <a:pt x="846" y="298"/>
                    </a:lnTo>
                    <a:lnTo>
                      <a:pt x="844" y="296"/>
                    </a:lnTo>
                    <a:lnTo>
                      <a:pt x="844" y="302"/>
                    </a:lnTo>
                    <a:lnTo>
                      <a:pt x="846" y="304"/>
                    </a:lnTo>
                    <a:lnTo>
                      <a:pt x="852" y="310"/>
                    </a:lnTo>
                    <a:lnTo>
                      <a:pt x="858" y="318"/>
                    </a:lnTo>
                    <a:lnTo>
                      <a:pt x="858" y="314"/>
                    </a:lnTo>
                    <a:lnTo>
                      <a:pt x="856" y="310"/>
                    </a:lnTo>
                    <a:lnTo>
                      <a:pt x="852" y="306"/>
                    </a:lnTo>
                    <a:close/>
                    <a:moveTo>
                      <a:pt x="1028" y="396"/>
                    </a:moveTo>
                    <a:lnTo>
                      <a:pt x="1028" y="396"/>
                    </a:lnTo>
                    <a:lnTo>
                      <a:pt x="1032" y="394"/>
                    </a:lnTo>
                    <a:lnTo>
                      <a:pt x="1032" y="392"/>
                    </a:lnTo>
                    <a:lnTo>
                      <a:pt x="1036" y="380"/>
                    </a:lnTo>
                    <a:lnTo>
                      <a:pt x="1040" y="372"/>
                    </a:lnTo>
                    <a:lnTo>
                      <a:pt x="1040" y="370"/>
                    </a:lnTo>
                    <a:lnTo>
                      <a:pt x="1036" y="368"/>
                    </a:lnTo>
                    <a:lnTo>
                      <a:pt x="1034" y="366"/>
                    </a:lnTo>
                    <a:lnTo>
                      <a:pt x="1032" y="364"/>
                    </a:lnTo>
                    <a:lnTo>
                      <a:pt x="1032" y="362"/>
                    </a:lnTo>
                    <a:lnTo>
                      <a:pt x="1028" y="360"/>
                    </a:lnTo>
                    <a:lnTo>
                      <a:pt x="1024" y="358"/>
                    </a:lnTo>
                    <a:lnTo>
                      <a:pt x="1018" y="360"/>
                    </a:lnTo>
                    <a:lnTo>
                      <a:pt x="1008" y="366"/>
                    </a:lnTo>
                    <a:lnTo>
                      <a:pt x="998" y="374"/>
                    </a:lnTo>
                    <a:lnTo>
                      <a:pt x="994" y="378"/>
                    </a:lnTo>
                    <a:lnTo>
                      <a:pt x="994" y="384"/>
                    </a:lnTo>
                    <a:lnTo>
                      <a:pt x="992" y="388"/>
                    </a:lnTo>
                    <a:lnTo>
                      <a:pt x="988" y="396"/>
                    </a:lnTo>
                    <a:lnTo>
                      <a:pt x="984" y="402"/>
                    </a:lnTo>
                    <a:lnTo>
                      <a:pt x="984" y="408"/>
                    </a:lnTo>
                    <a:lnTo>
                      <a:pt x="984" y="410"/>
                    </a:lnTo>
                    <a:lnTo>
                      <a:pt x="984" y="412"/>
                    </a:lnTo>
                    <a:lnTo>
                      <a:pt x="988" y="410"/>
                    </a:lnTo>
                    <a:lnTo>
                      <a:pt x="996" y="408"/>
                    </a:lnTo>
                    <a:lnTo>
                      <a:pt x="1000" y="408"/>
                    </a:lnTo>
                    <a:lnTo>
                      <a:pt x="1006" y="410"/>
                    </a:lnTo>
                    <a:lnTo>
                      <a:pt x="1012" y="410"/>
                    </a:lnTo>
                    <a:lnTo>
                      <a:pt x="1016" y="410"/>
                    </a:lnTo>
                    <a:lnTo>
                      <a:pt x="1020" y="406"/>
                    </a:lnTo>
                    <a:lnTo>
                      <a:pt x="1024" y="400"/>
                    </a:lnTo>
                    <a:lnTo>
                      <a:pt x="1028" y="396"/>
                    </a:lnTo>
                    <a:close/>
                    <a:moveTo>
                      <a:pt x="1032" y="410"/>
                    </a:moveTo>
                    <a:lnTo>
                      <a:pt x="1032" y="410"/>
                    </a:lnTo>
                    <a:lnTo>
                      <a:pt x="1036" y="410"/>
                    </a:lnTo>
                    <a:lnTo>
                      <a:pt x="1036" y="406"/>
                    </a:lnTo>
                    <a:lnTo>
                      <a:pt x="1034" y="402"/>
                    </a:lnTo>
                    <a:lnTo>
                      <a:pt x="1032" y="400"/>
                    </a:lnTo>
                    <a:lnTo>
                      <a:pt x="1032" y="398"/>
                    </a:lnTo>
                    <a:lnTo>
                      <a:pt x="1030" y="398"/>
                    </a:lnTo>
                    <a:lnTo>
                      <a:pt x="1026" y="400"/>
                    </a:lnTo>
                    <a:lnTo>
                      <a:pt x="1024" y="404"/>
                    </a:lnTo>
                    <a:lnTo>
                      <a:pt x="1024" y="408"/>
                    </a:lnTo>
                    <a:lnTo>
                      <a:pt x="1024" y="410"/>
                    </a:lnTo>
                    <a:lnTo>
                      <a:pt x="1032" y="410"/>
                    </a:lnTo>
                    <a:close/>
                    <a:moveTo>
                      <a:pt x="1044" y="820"/>
                    </a:moveTo>
                    <a:lnTo>
                      <a:pt x="1044" y="820"/>
                    </a:lnTo>
                    <a:lnTo>
                      <a:pt x="1046" y="820"/>
                    </a:lnTo>
                    <a:lnTo>
                      <a:pt x="1050" y="820"/>
                    </a:lnTo>
                    <a:lnTo>
                      <a:pt x="1054" y="816"/>
                    </a:lnTo>
                    <a:lnTo>
                      <a:pt x="1056" y="812"/>
                    </a:lnTo>
                    <a:lnTo>
                      <a:pt x="1060" y="812"/>
                    </a:lnTo>
                    <a:lnTo>
                      <a:pt x="1064" y="810"/>
                    </a:lnTo>
                    <a:lnTo>
                      <a:pt x="1068" y="808"/>
                    </a:lnTo>
                    <a:lnTo>
                      <a:pt x="1068" y="806"/>
                    </a:lnTo>
                    <a:lnTo>
                      <a:pt x="1066" y="804"/>
                    </a:lnTo>
                    <a:lnTo>
                      <a:pt x="1064" y="802"/>
                    </a:lnTo>
                    <a:lnTo>
                      <a:pt x="1060" y="804"/>
                    </a:lnTo>
                    <a:lnTo>
                      <a:pt x="1052" y="808"/>
                    </a:lnTo>
                    <a:lnTo>
                      <a:pt x="1046" y="814"/>
                    </a:lnTo>
                    <a:lnTo>
                      <a:pt x="1044" y="818"/>
                    </a:lnTo>
                    <a:lnTo>
                      <a:pt x="1044" y="820"/>
                    </a:lnTo>
                    <a:close/>
                    <a:moveTo>
                      <a:pt x="844" y="336"/>
                    </a:moveTo>
                    <a:lnTo>
                      <a:pt x="844" y="336"/>
                    </a:lnTo>
                    <a:lnTo>
                      <a:pt x="852" y="332"/>
                    </a:lnTo>
                    <a:lnTo>
                      <a:pt x="856" y="326"/>
                    </a:lnTo>
                    <a:lnTo>
                      <a:pt x="854" y="320"/>
                    </a:lnTo>
                    <a:lnTo>
                      <a:pt x="850" y="312"/>
                    </a:lnTo>
                    <a:lnTo>
                      <a:pt x="846" y="306"/>
                    </a:lnTo>
                    <a:lnTo>
                      <a:pt x="842" y="306"/>
                    </a:lnTo>
                    <a:lnTo>
                      <a:pt x="840" y="310"/>
                    </a:lnTo>
                    <a:lnTo>
                      <a:pt x="840" y="316"/>
                    </a:lnTo>
                    <a:lnTo>
                      <a:pt x="840" y="330"/>
                    </a:lnTo>
                    <a:lnTo>
                      <a:pt x="842" y="336"/>
                    </a:lnTo>
                    <a:lnTo>
                      <a:pt x="844" y="336"/>
                    </a:lnTo>
                    <a:close/>
                    <a:moveTo>
                      <a:pt x="794" y="292"/>
                    </a:moveTo>
                    <a:lnTo>
                      <a:pt x="794" y="292"/>
                    </a:lnTo>
                    <a:lnTo>
                      <a:pt x="800" y="276"/>
                    </a:lnTo>
                    <a:lnTo>
                      <a:pt x="804" y="264"/>
                    </a:lnTo>
                    <a:lnTo>
                      <a:pt x="806" y="256"/>
                    </a:lnTo>
                    <a:lnTo>
                      <a:pt x="804" y="256"/>
                    </a:lnTo>
                    <a:lnTo>
                      <a:pt x="798" y="264"/>
                    </a:lnTo>
                    <a:lnTo>
                      <a:pt x="794" y="278"/>
                    </a:lnTo>
                    <a:lnTo>
                      <a:pt x="794" y="292"/>
                    </a:lnTo>
                    <a:close/>
                    <a:moveTo>
                      <a:pt x="1118" y="446"/>
                    </a:moveTo>
                    <a:lnTo>
                      <a:pt x="1118" y="446"/>
                    </a:lnTo>
                    <a:lnTo>
                      <a:pt x="1122" y="448"/>
                    </a:lnTo>
                    <a:lnTo>
                      <a:pt x="1128" y="450"/>
                    </a:lnTo>
                    <a:lnTo>
                      <a:pt x="1142" y="448"/>
                    </a:lnTo>
                    <a:lnTo>
                      <a:pt x="1158" y="448"/>
                    </a:lnTo>
                    <a:lnTo>
                      <a:pt x="1166" y="450"/>
                    </a:lnTo>
                    <a:lnTo>
                      <a:pt x="1172" y="452"/>
                    </a:lnTo>
                    <a:lnTo>
                      <a:pt x="1180" y="454"/>
                    </a:lnTo>
                    <a:lnTo>
                      <a:pt x="1186" y="454"/>
                    </a:lnTo>
                    <a:lnTo>
                      <a:pt x="1190" y="452"/>
                    </a:lnTo>
                    <a:lnTo>
                      <a:pt x="1194" y="450"/>
                    </a:lnTo>
                    <a:lnTo>
                      <a:pt x="1204" y="442"/>
                    </a:lnTo>
                    <a:lnTo>
                      <a:pt x="1208" y="440"/>
                    </a:lnTo>
                    <a:lnTo>
                      <a:pt x="1212" y="440"/>
                    </a:lnTo>
                    <a:lnTo>
                      <a:pt x="1216" y="440"/>
                    </a:lnTo>
                    <a:lnTo>
                      <a:pt x="1218" y="438"/>
                    </a:lnTo>
                    <a:lnTo>
                      <a:pt x="1218" y="434"/>
                    </a:lnTo>
                    <a:lnTo>
                      <a:pt x="1218" y="430"/>
                    </a:lnTo>
                    <a:lnTo>
                      <a:pt x="1214" y="420"/>
                    </a:lnTo>
                    <a:lnTo>
                      <a:pt x="1206" y="414"/>
                    </a:lnTo>
                    <a:lnTo>
                      <a:pt x="1200" y="410"/>
                    </a:lnTo>
                    <a:lnTo>
                      <a:pt x="1198" y="406"/>
                    </a:lnTo>
                    <a:lnTo>
                      <a:pt x="1200" y="406"/>
                    </a:lnTo>
                    <a:lnTo>
                      <a:pt x="1206" y="404"/>
                    </a:lnTo>
                    <a:lnTo>
                      <a:pt x="1218" y="402"/>
                    </a:lnTo>
                    <a:lnTo>
                      <a:pt x="1222" y="398"/>
                    </a:lnTo>
                    <a:lnTo>
                      <a:pt x="1222" y="394"/>
                    </a:lnTo>
                    <a:lnTo>
                      <a:pt x="1222" y="392"/>
                    </a:lnTo>
                    <a:lnTo>
                      <a:pt x="1224" y="390"/>
                    </a:lnTo>
                    <a:lnTo>
                      <a:pt x="1230" y="388"/>
                    </a:lnTo>
                    <a:lnTo>
                      <a:pt x="1232" y="388"/>
                    </a:lnTo>
                    <a:lnTo>
                      <a:pt x="1232" y="384"/>
                    </a:lnTo>
                    <a:lnTo>
                      <a:pt x="1232" y="376"/>
                    </a:lnTo>
                    <a:lnTo>
                      <a:pt x="1228" y="364"/>
                    </a:lnTo>
                    <a:lnTo>
                      <a:pt x="1234" y="372"/>
                    </a:lnTo>
                    <a:lnTo>
                      <a:pt x="1240" y="376"/>
                    </a:lnTo>
                    <a:lnTo>
                      <a:pt x="1246" y="378"/>
                    </a:lnTo>
                    <a:lnTo>
                      <a:pt x="1256" y="376"/>
                    </a:lnTo>
                    <a:lnTo>
                      <a:pt x="1268" y="372"/>
                    </a:lnTo>
                    <a:lnTo>
                      <a:pt x="1272" y="374"/>
                    </a:lnTo>
                    <a:lnTo>
                      <a:pt x="1272" y="376"/>
                    </a:lnTo>
                    <a:lnTo>
                      <a:pt x="1274" y="378"/>
                    </a:lnTo>
                    <a:lnTo>
                      <a:pt x="1278" y="382"/>
                    </a:lnTo>
                    <a:lnTo>
                      <a:pt x="1284" y="384"/>
                    </a:lnTo>
                    <a:lnTo>
                      <a:pt x="1296" y="386"/>
                    </a:lnTo>
                    <a:lnTo>
                      <a:pt x="1308" y="388"/>
                    </a:lnTo>
                    <a:lnTo>
                      <a:pt x="1316" y="392"/>
                    </a:lnTo>
                    <a:lnTo>
                      <a:pt x="1324" y="398"/>
                    </a:lnTo>
                    <a:lnTo>
                      <a:pt x="1330" y="406"/>
                    </a:lnTo>
                    <a:lnTo>
                      <a:pt x="1340" y="426"/>
                    </a:lnTo>
                    <a:lnTo>
                      <a:pt x="1348" y="438"/>
                    </a:lnTo>
                    <a:lnTo>
                      <a:pt x="1358" y="450"/>
                    </a:lnTo>
                    <a:lnTo>
                      <a:pt x="1374" y="472"/>
                    </a:lnTo>
                    <a:lnTo>
                      <a:pt x="1380" y="480"/>
                    </a:lnTo>
                    <a:lnTo>
                      <a:pt x="1384" y="486"/>
                    </a:lnTo>
                    <a:lnTo>
                      <a:pt x="1392" y="488"/>
                    </a:lnTo>
                    <a:lnTo>
                      <a:pt x="1400" y="492"/>
                    </a:lnTo>
                    <a:lnTo>
                      <a:pt x="1432" y="498"/>
                    </a:lnTo>
                    <a:lnTo>
                      <a:pt x="1450" y="502"/>
                    </a:lnTo>
                    <a:lnTo>
                      <a:pt x="1462" y="506"/>
                    </a:lnTo>
                    <a:lnTo>
                      <a:pt x="1470" y="510"/>
                    </a:lnTo>
                    <a:lnTo>
                      <a:pt x="1476" y="512"/>
                    </a:lnTo>
                    <a:lnTo>
                      <a:pt x="1482" y="518"/>
                    </a:lnTo>
                    <a:lnTo>
                      <a:pt x="1488" y="520"/>
                    </a:lnTo>
                    <a:lnTo>
                      <a:pt x="1492" y="520"/>
                    </a:lnTo>
                    <a:lnTo>
                      <a:pt x="1500" y="520"/>
                    </a:lnTo>
                    <a:lnTo>
                      <a:pt x="1506" y="518"/>
                    </a:lnTo>
                    <a:lnTo>
                      <a:pt x="1512" y="514"/>
                    </a:lnTo>
                    <a:lnTo>
                      <a:pt x="1514" y="510"/>
                    </a:lnTo>
                    <a:lnTo>
                      <a:pt x="1514" y="506"/>
                    </a:lnTo>
                    <a:lnTo>
                      <a:pt x="1512" y="502"/>
                    </a:lnTo>
                    <a:lnTo>
                      <a:pt x="1508" y="498"/>
                    </a:lnTo>
                    <a:lnTo>
                      <a:pt x="1498" y="494"/>
                    </a:lnTo>
                    <a:lnTo>
                      <a:pt x="1482" y="490"/>
                    </a:lnTo>
                    <a:lnTo>
                      <a:pt x="1474" y="484"/>
                    </a:lnTo>
                    <a:lnTo>
                      <a:pt x="1472" y="482"/>
                    </a:lnTo>
                    <a:lnTo>
                      <a:pt x="1472" y="480"/>
                    </a:lnTo>
                    <a:lnTo>
                      <a:pt x="1474" y="476"/>
                    </a:lnTo>
                    <a:lnTo>
                      <a:pt x="1478" y="472"/>
                    </a:lnTo>
                    <a:lnTo>
                      <a:pt x="1478" y="470"/>
                    </a:lnTo>
                    <a:lnTo>
                      <a:pt x="1476" y="468"/>
                    </a:lnTo>
                    <a:lnTo>
                      <a:pt x="1464" y="466"/>
                    </a:lnTo>
                    <a:lnTo>
                      <a:pt x="1454" y="464"/>
                    </a:lnTo>
                    <a:lnTo>
                      <a:pt x="1450" y="462"/>
                    </a:lnTo>
                    <a:lnTo>
                      <a:pt x="1448" y="458"/>
                    </a:lnTo>
                    <a:lnTo>
                      <a:pt x="1448" y="454"/>
                    </a:lnTo>
                    <a:lnTo>
                      <a:pt x="1450" y="448"/>
                    </a:lnTo>
                    <a:lnTo>
                      <a:pt x="1454" y="442"/>
                    </a:lnTo>
                    <a:lnTo>
                      <a:pt x="1454" y="438"/>
                    </a:lnTo>
                    <a:lnTo>
                      <a:pt x="1448" y="438"/>
                    </a:lnTo>
                    <a:lnTo>
                      <a:pt x="1436" y="440"/>
                    </a:lnTo>
                    <a:lnTo>
                      <a:pt x="1432" y="440"/>
                    </a:lnTo>
                    <a:lnTo>
                      <a:pt x="1428" y="440"/>
                    </a:lnTo>
                    <a:lnTo>
                      <a:pt x="1422" y="436"/>
                    </a:lnTo>
                    <a:lnTo>
                      <a:pt x="1416" y="428"/>
                    </a:lnTo>
                    <a:lnTo>
                      <a:pt x="1412" y="420"/>
                    </a:lnTo>
                    <a:lnTo>
                      <a:pt x="1408" y="400"/>
                    </a:lnTo>
                    <a:lnTo>
                      <a:pt x="1404" y="394"/>
                    </a:lnTo>
                    <a:lnTo>
                      <a:pt x="1400" y="390"/>
                    </a:lnTo>
                    <a:lnTo>
                      <a:pt x="1394" y="386"/>
                    </a:lnTo>
                    <a:lnTo>
                      <a:pt x="1386" y="378"/>
                    </a:lnTo>
                    <a:lnTo>
                      <a:pt x="1370" y="360"/>
                    </a:lnTo>
                    <a:lnTo>
                      <a:pt x="1364" y="350"/>
                    </a:lnTo>
                    <a:lnTo>
                      <a:pt x="1358" y="340"/>
                    </a:lnTo>
                    <a:lnTo>
                      <a:pt x="1356" y="334"/>
                    </a:lnTo>
                    <a:lnTo>
                      <a:pt x="1356" y="332"/>
                    </a:lnTo>
                    <a:lnTo>
                      <a:pt x="1358" y="330"/>
                    </a:lnTo>
                    <a:lnTo>
                      <a:pt x="1362" y="328"/>
                    </a:lnTo>
                    <a:lnTo>
                      <a:pt x="1366" y="326"/>
                    </a:lnTo>
                    <a:lnTo>
                      <a:pt x="1376" y="328"/>
                    </a:lnTo>
                    <a:lnTo>
                      <a:pt x="1388" y="328"/>
                    </a:lnTo>
                    <a:lnTo>
                      <a:pt x="1392" y="326"/>
                    </a:lnTo>
                    <a:lnTo>
                      <a:pt x="1394" y="324"/>
                    </a:lnTo>
                    <a:lnTo>
                      <a:pt x="1396" y="320"/>
                    </a:lnTo>
                    <a:lnTo>
                      <a:pt x="1396" y="314"/>
                    </a:lnTo>
                    <a:lnTo>
                      <a:pt x="1390" y="302"/>
                    </a:lnTo>
                    <a:lnTo>
                      <a:pt x="1386" y="296"/>
                    </a:lnTo>
                    <a:lnTo>
                      <a:pt x="1380" y="292"/>
                    </a:lnTo>
                    <a:lnTo>
                      <a:pt x="1374" y="290"/>
                    </a:lnTo>
                    <a:lnTo>
                      <a:pt x="1370" y="290"/>
                    </a:lnTo>
                    <a:lnTo>
                      <a:pt x="1364" y="290"/>
                    </a:lnTo>
                    <a:lnTo>
                      <a:pt x="1360" y="290"/>
                    </a:lnTo>
                    <a:lnTo>
                      <a:pt x="1354" y="284"/>
                    </a:lnTo>
                    <a:lnTo>
                      <a:pt x="1344" y="276"/>
                    </a:lnTo>
                    <a:lnTo>
                      <a:pt x="1338" y="272"/>
                    </a:lnTo>
                    <a:lnTo>
                      <a:pt x="1328" y="270"/>
                    </a:lnTo>
                    <a:lnTo>
                      <a:pt x="1312" y="264"/>
                    </a:lnTo>
                    <a:lnTo>
                      <a:pt x="1310" y="262"/>
                    </a:lnTo>
                    <a:lnTo>
                      <a:pt x="1308" y="260"/>
                    </a:lnTo>
                    <a:lnTo>
                      <a:pt x="1310" y="256"/>
                    </a:lnTo>
                    <a:lnTo>
                      <a:pt x="1312" y="246"/>
                    </a:lnTo>
                    <a:lnTo>
                      <a:pt x="1312" y="238"/>
                    </a:lnTo>
                    <a:lnTo>
                      <a:pt x="1306" y="230"/>
                    </a:lnTo>
                    <a:lnTo>
                      <a:pt x="1298" y="220"/>
                    </a:lnTo>
                    <a:lnTo>
                      <a:pt x="1288" y="210"/>
                    </a:lnTo>
                    <a:lnTo>
                      <a:pt x="1278" y="200"/>
                    </a:lnTo>
                    <a:lnTo>
                      <a:pt x="1266" y="192"/>
                    </a:lnTo>
                    <a:lnTo>
                      <a:pt x="1256" y="188"/>
                    </a:lnTo>
                    <a:lnTo>
                      <a:pt x="1248" y="186"/>
                    </a:lnTo>
                    <a:lnTo>
                      <a:pt x="1242" y="186"/>
                    </a:lnTo>
                    <a:lnTo>
                      <a:pt x="1238" y="184"/>
                    </a:lnTo>
                    <a:lnTo>
                      <a:pt x="1230" y="178"/>
                    </a:lnTo>
                    <a:lnTo>
                      <a:pt x="1220" y="170"/>
                    </a:lnTo>
                    <a:lnTo>
                      <a:pt x="1214" y="166"/>
                    </a:lnTo>
                    <a:lnTo>
                      <a:pt x="1202" y="162"/>
                    </a:lnTo>
                    <a:lnTo>
                      <a:pt x="1190" y="158"/>
                    </a:lnTo>
                    <a:lnTo>
                      <a:pt x="1174" y="152"/>
                    </a:lnTo>
                    <a:lnTo>
                      <a:pt x="1140" y="134"/>
                    </a:lnTo>
                    <a:lnTo>
                      <a:pt x="1106" y="120"/>
                    </a:lnTo>
                    <a:lnTo>
                      <a:pt x="1092" y="116"/>
                    </a:lnTo>
                    <a:lnTo>
                      <a:pt x="1078" y="116"/>
                    </a:lnTo>
                    <a:lnTo>
                      <a:pt x="1080" y="404"/>
                    </a:lnTo>
                    <a:lnTo>
                      <a:pt x="1094" y="414"/>
                    </a:lnTo>
                    <a:lnTo>
                      <a:pt x="1104" y="426"/>
                    </a:lnTo>
                    <a:lnTo>
                      <a:pt x="1118" y="446"/>
                    </a:lnTo>
                    <a:close/>
                    <a:moveTo>
                      <a:pt x="784" y="288"/>
                    </a:moveTo>
                    <a:lnTo>
                      <a:pt x="784" y="288"/>
                    </a:lnTo>
                    <a:lnTo>
                      <a:pt x="786" y="290"/>
                    </a:lnTo>
                    <a:lnTo>
                      <a:pt x="788" y="288"/>
                    </a:lnTo>
                    <a:lnTo>
                      <a:pt x="790" y="286"/>
                    </a:lnTo>
                    <a:lnTo>
                      <a:pt x="790" y="282"/>
                    </a:lnTo>
                    <a:lnTo>
                      <a:pt x="788" y="278"/>
                    </a:lnTo>
                    <a:lnTo>
                      <a:pt x="784" y="274"/>
                    </a:lnTo>
                    <a:lnTo>
                      <a:pt x="782" y="276"/>
                    </a:lnTo>
                    <a:lnTo>
                      <a:pt x="784" y="288"/>
                    </a:lnTo>
                    <a:close/>
                    <a:moveTo>
                      <a:pt x="1474" y="80"/>
                    </a:moveTo>
                    <a:lnTo>
                      <a:pt x="1474" y="80"/>
                    </a:lnTo>
                    <a:lnTo>
                      <a:pt x="1476" y="80"/>
                    </a:lnTo>
                    <a:lnTo>
                      <a:pt x="1476" y="78"/>
                    </a:lnTo>
                    <a:lnTo>
                      <a:pt x="1474" y="72"/>
                    </a:lnTo>
                    <a:lnTo>
                      <a:pt x="1468" y="68"/>
                    </a:lnTo>
                    <a:lnTo>
                      <a:pt x="1466" y="68"/>
                    </a:lnTo>
                    <a:lnTo>
                      <a:pt x="1464" y="68"/>
                    </a:lnTo>
                    <a:lnTo>
                      <a:pt x="1464" y="72"/>
                    </a:lnTo>
                    <a:lnTo>
                      <a:pt x="1464" y="76"/>
                    </a:lnTo>
                    <a:lnTo>
                      <a:pt x="1468" y="78"/>
                    </a:lnTo>
                    <a:lnTo>
                      <a:pt x="1474" y="80"/>
                    </a:lnTo>
                    <a:close/>
                    <a:moveTo>
                      <a:pt x="1436" y="292"/>
                    </a:moveTo>
                    <a:lnTo>
                      <a:pt x="1436" y="292"/>
                    </a:lnTo>
                    <a:lnTo>
                      <a:pt x="1442" y="296"/>
                    </a:lnTo>
                    <a:lnTo>
                      <a:pt x="1446" y="298"/>
                    </a:lnTo>
                    <a:lnTo>
                      <a:pt x="1448" y="298"/>
                    </a:lnTo>
                    <a:lnTo>
                      <a:pt x="1450" y="298"/>
                    </a:lnTo>
                    <a:lnTo>
                      <a:pt x="1452" y="296"/>
                    </a:lnTo>
                    <a:lnTo>
                      <a:pt x="1454" y="296"/>
                    </a:lnTo>
                    <a:lnTo>
                      <a:pt x="1458" y="298"/>
                    </a:lnTo>
                    <a:lnTo>
                      <a:pt x="1462" y="302"/>
                    </a:lnTo>
                    <a:lnTo>
                      <a:pt x="1468" y="306"/>
                    </a:lnTo>
                    <a:lnTo>
                      <a:pt x="1478" y="308"/>
                    </a:lnTo>
                    <a:lnTo>
                      <a:pt x="1490" y="306"/>
                    </a:lnTo>
                    <a:lnTo>
                      <a:pt x="1502" y="302"/>
                    </a:lnTo>
                    <a:lnTo>
                      <a:pt x="1514" y="298"/>
                    </a:lnTo>
                    <a:lnTo>
                      <a:pt x="1524" y="292"/>
                    </a:lnTo>
                    <a:lnTo>
                      <a:pt x="1534" y="284"/>
                    </a:lnTo>
                    <a:lnTo>
                      <a:pt x="1538" y="278"/>
                    </a:lnTo>
                    <a:lnTo>
                      <a:pt x="1542" y="272"/>
                    </a:lnTo>
                    <a:lnTo>
                      <a:pt x="1544" y="270"/>
                    </a:lnTo>
                    <a:lnTo>
                      <a:pt x="1548" y="270"/>
                    </a:lnTo>
                    <a:lnTo>
                      <a:pt x="1550" y="270"/>
                    </a:lnTo>
                    <a:lnTo>
                      <a:pt x="1556" y="272"/>
                    </a:lnTo>
                    <a:lnTo>
                      <a:pt x="1560" y="270"/>
                    </a:lnTo>
                    <a:lnTo>
                      <a:pt x="1566" y="268"/>
                    </a:lnTo>
                    <a:lnTo>
                      <a:pt x="1568" y="264"/>
                    </a:lnTo>
                    <a:lnTo>
                      <a:pt x="1570" y="260"/>
                    </a:lnTo>
                    <a:lnTo>
                      <a:pt x="1566" y="252"/>
                    </a:lnTo>
                    <a:lnTo>
                      <a:pt x="1564" y="246"/>
                    </a:lnTo>
                    <a:lnTo>
                      <a:pt x="1564" y="244"/>
                    </a:lnTo>
                    <a:lnTo>
                      <a:pt x="1566" y="242"/>
                    </a:lnTo>
                    <a:lnTo>
                      <a:pt x="1572" y="240"/>
                    </a:lnTo>
                    <a:lnTo>
                      <a:pt x="1574" y="238"/>
                    </a:lnTo>
                    <a:lnTo>
                      <a:pt x="1580" y="228"/>
                    </a:lnTo>
                    <a:lnTo>
                      <a:pt x="1580" y="216"/>
                    </a:lnTo>
                    <a:lnTo>
                      <a:pt x="1578" y="212"/>
                    </a:lnTo>
                    <a:lnTo>
                      <a:pt x="1576" y="208"/>
                    </a:lnTo>
                    <a:lnTo>
                      <a:pt x="1572" y="202"/>
                    </a:lnTo>
                    <a:lnTo>
                      <a:pt x="1566" y="202"/>
                    </a:lnTo>
                    <a:lnTo>
                      <a:pt x="1548" y="202"/>
                    </a:lnTo>
                    <a:lnTo>
                      <a:pt x="1546" y="204"/>
                    </a:lnTo>
                    <a:lnTo>
                      <a:pt x="1544" y="206"/>
                    </a:lnTo>
                    <a:lnTo>
                      <a:pt x="1542" y="210"/>
                    </a:lnTo>
                    <a:lnTo>
                      <a:pt x="1546" y="224"/>
                    </a:lnTo>
                    <a:lnTo>
                      <a:pt x="1550" y="236"/>
                    </a:lnTo>
                    <a:lnTo>
                      <a:pt x="1548" y="240"/>
                    </a:lnTo>
                    <a:lnTo>
                      <a:pt x="1542" y="240"/>
                    </a:lnTo>
                    <a:lnTo>
                      <a:pt x="1536" y="238"/>
                    </a:lnTo>
                    <a:lnTo>
                      <a:pt x="1530" y="242"/>
                    </a:lnTo>
                    <a:lnTo>
                      <a:pt x="1526" y="248"/>
                    </a:lnTo>
                    <a:lnTo>
                      <a:pt x="1522" y="254"/>
                    </a:lnTo>
                    <a:lnTo>
                      <a:pt x="1518" y="262"/>
                    </a:lnTo>
                    <a:lnTo>
                      <a:pt x="1514" y="266"/>
                    </a:lnTo>
                    <a:lnTo>
                      <a:pt x="1510" y="268"/>
                    </a:lnTo>
                    <a:lnTo>
                      <a:pt x="1504" y="266"/>
                    </a:lnTo>
                    <a:lnTo>
                      <a:pt x="1500" y="264"/>
                    </a:lnTo>
                    <a:lnTo>
                      <a:pt x="1498" y="264"/>
                    </a:lnTo>
                    <a:lnTo>
                      <a:pt x="1494" y="268"/>
                    </a:lnTo>
                    <a:lnTo>
                      <a:pt x="1490" y="270"/>
                    </a:lnTo>
                    <a:lnTo>
                      <a:pt x="1488" y="264"/>
                    </a:lnTo>
                    <a:lnTo>
                      <a:pt x="1486" y="256"/>
                    </a:lnTo>
                    <a:lnTo>
                      <a:pt x="1488" y="250"/>
                    </a:lnTo>
                    <a:lnTo>
                      <a:pt x="1490" y="248"/>
                    </a:lnTo>
                    <a:lnTo>
                      <a:pt x="1490" y="244"/>
                    </a:lnTo>
                    <a:lnTo>
                      <a:pt x="1488" y="242"/>
                    </a:lnTo>
                    <a:lnTo>
                      <a:pt x="1484" y="244"/>
                    </a:lnTo>
                    <a:lnTo>
                      <a:pt x="1480" y="250"/>
                    </a:lnTo>
                    <a:lnTo>
                      <a:pt x="1480" y="262"/>
                    </a:lnTo>
                    <a:lnTo>
                      <a:pt x="1478" y="266"/>
                    </a:lnTo>
                    <a:lnTo>
                      <a:pt x="1476" y="268"/>
                    </a:lnTo>
                    <a:lnTo>
                      <a:pt x="1470" y="270"/>
                    </a:lnTo>
                    <a:lnTo>
                      <a:pt x="1460" y="268"/>
                    </a:lnTo>
                    <a:lnTo>
                      <a:pt x="1448" y="266"/>
                    </a:lnTo>
                    <a:lnTo>
                      <a:pt x="1434" y="266"/>
                    </a:lnTo>
                    <a:lnTo>
                      <a:pt x="1424" y="264"/>
                    </a:lnTo>
                    <a:lnTo>
                      <a:pt x="1416" y="266"/>
                    </a:lnTo>
                    <a:lnTo>
                      <a:pt x="1414" y="268"/>
                    </a:lnTo>
                    <a:lnTo>
                      <a:pt x="1414" y="270"/>
                    </a:lnTo>
                    <a:lnTo>
                      <a:pt x="1416" y="278"/>
                    </a:lnTo>
                    <a:lnTo>
                      <a:pt x="1420" y="280"/>
                    </a:lnTo>
                    <a:lnTo>
                      <a:pt x="1428" y="284"/>
                    </a:lnTo>
                    <a:lnTo>
                      <a:pt x="1436" y="292"/>
                    </a:lnTo>
                    <a:close/>
                    <a:moveTo>
                      <a:pt x="1546" y="156"/>
                    </a:moveTo>
                    <a:lnTo>
                      <a:pt x="1546" y="156"/>
                    </a:lnTo>
                    <a:lnTo>
                      <a:pt x="1552" y="162"/>
                    </a:lnTo>
                    <a:lnTo>
                      <a:pt x="1562" y="170"/>
                    </a:lnTo>
                    <a:lnTo>
                      <a:pt x="1572" y="178"/>
                    </a:lnTo>
                    <a:lnTo>
                      <a:pt x="1582" y="190"/>
                    </a:lnTo>
                    <a:lnTo>
                      <a:pt x="1586" y="196"/>
                    </a:lnTo>
                    <a:lnTo>
                      <a:pt x="1588" y="202"/>
                    </a:lnTo>
                    <a:lnTo>
                      <a:pt x="1590" y="210"/>
                    </a:lnTo>
                    <a:lnTo>
                      <a:pt x="1590" y="220"/>
                    </a:lnTo>
                    <a:lnTo>
                      <a:pt x="1592" y="224"/>
                    </a:lnTo>
                    <a:lnTo>
                      <a:pt x="1594" y="232"/>
                    </a:lnTo>
                    <a:lnTo>
                      <a:pt x="1598" y="236"/>
                    </a:lnTo>
                    <a:lnTo>
                      <a:pt x="1602" y="234"/>
                    </a:lnTo>
                    <a:lnTo>
                      <a:pt x="1604" y="230"/>
                    </a:lnTo>
                    <a:lnTo>
                      <a:pt x="1608" y="222"/>
                    </a:lnTo>
                    <a:lnTo>
                      <a:pt x="1608" y="214"/>
                    </a:lnTo>
                    <a:lnTo>
                      <a:pt x="1608" y="206"/>
                    </a:lnTo>
                    <a:lnTo>
                      <a:pt x="1604" y="196"/>
                    </a:lnTo>
                    <a:lnTo>
                      <a:pt x="1596" y="190"/>
                    </a:lnTo>
                    <a:lnTo>
                      <a:pt x="1582" y="178"/>
                    </a:lnTo>
                    <a:lnTo>
                      <a:pt x="1574" y="168"/>
                    </a:lnTo>
                    <a:lnTo>
                      <a:pt x="1566" y="160"/>
                    </a:lnTo>
                    <a:lnTo>
                      <a:pt x="1556" y="154"/>
                    </a:lnTo>
                    <a:lnTo>
                      <a:pt x="1538" y="142"/>
                    </a:lnTo>
                    <a:lnTo>
                      <a:pt x="1526" y="132"/>
                    </a:lnTo>
                    <a:lnTo>
                      <a:pt x="1518" y="126"/>
                    </a:lnTo>
                    <a:lnTo>
                      <a:pt x="1516" y="126"/>
                    </a:lnTo>
                    <a:lnTo>
                      <a:pt x="1514" y="128"/>
                    </a:lnTo>
                    <a:lnTo>
                      <a:pt x="1510" y="132"/>
                    </a:lnTo>
                    <a:lnTo>
                      <a:pt x="1508" y="134"/>
                    </a:lnTo>
                    <a:lnTo>
                      <a:pt x="1510" y="136"/>
                    </a:lnTo>
                    <a:lnTo>
                      <a:pt x="1516" y="138"/>
                    </a:lnTo>
                    <a:lnTo>
                      <a:pt x="1530" y="144"/>
                    </a:lnTo>
                    <a:lnTo>
                      <a:pt x="1538" y="150"/>
                    </a:lnTo>
                    <a:lnTo>
                      <a:pt x="1546" y="156"/>
                    </a:lnTo>
                    <a:close/>
                    <a:moveTo>
                      <a:pt x="1500" y="128"/>
                    </a:moveTo>
                    <a:lnTo>
                      <a:pt x="1500" y="128"/>
                    </a:lnTo>
                    <a:lnTo>
                      <a:pt x="1502" y="126"/>
                    </a:lnTo>
                    <a:lnTo>
                      <a:pt x="1502" y="122"/>
                    </a:lnTo>
                    <a:lnTo>
                      <a:pt x="1496" y="116"/>
                    </a:lnTo>
                    <a:lnTo>
                      <a:pt x="1492" y="114"/>
                    </a:lnTo>
                    <a:lnTo>
                      <a:pt x="1490" y="114"/>
                    </a:lnTo>
                    <a:lnTo>
                      <a:pt x="1486" y="114"/>
                    </a:lnTo>
                    <a:lnTo>
                      <a:pt x="1484" y="118"/>
                    </a:lnTo>
                    <a:lnTo>
                      <a:pt x="1484" y="120"/>
                    </a:lnTo>
                    <a:lnTo>
                      <a:pt x="1484" y="124"/>
                    </a:lnTo>
                    <a:lnTo>
                      <a:pt x="1488" y="128"/>
                    </a:lnTo>
                    <a:lnTo>
                      <a:pt x="1494" y="130"/>
                    </a:lnTo>
                    <a:lnTo>
                      <a:pt x="1498" y="130"/>
                    </a:lnTo>
                    <a:lnTo>
                      <a:pt x="1500" y="128"/>
                    </a:lnTo>
                    <a:close/>
                    <a:moveTo>
                      <a:pt x="726" y="46"/>
                    </a:moveTo>
                    <a:lnTo>
                      <a:pt x="726" y="46"/>
                    </a:lnTo>
                    <a:lnTo>
                      <a:pt x="726" y="50"/>
                    </a:lnTo>
                    <a:lnTo>
                      <a:pt x="724" y="54"/>
                    </a:lnTo>
                    <a:lnTo>
                      <a:pt x="716" y="62"/>
                    </a:lnTo>
                    <a:lnTo>
                      <a:pt x="714" y="66"/>
                    </a:lnTo>
                    <a:lnTo>
                      <a:pt x="716" y="70"/>
                    </a:lnTo>
                    <a:lnTo>
                      <a:pt x="718" y="72"/>
                    </a:lnTo>
                    <a:lnTo>
                      <a:pt x="726" y="72"/>
                    </a:lnTo>
                    <a:lnTo>
                      <a:pt x="738" y="72"/>
                    </a:lnTo>
                    <a:lnTo>
                      <a:pt x="742" y="74"/>
                    </a:lnTo>
                    <a:lnTo>
                      <a:pt x="746" y="78"/>
                    </a:lnTo>
                    <a:lnTo>
                      <a:pt x="752" y="88"/>
                    </a:lnTo>
                    <a:lnTo>
                      <a:pt x="758" y="104"/>
                    </a:lnTo>
                    <a:lnTo>
                      <a:pt x="762" y="106"/>
                    </a:lnTo>
                    <a:lnTo>
                      <a:pt x="764" y="108"/>
                    </a:lnTo>
                    <a:lnTo>
                      <a:pt x="774" y="110"/>
                    </a:lnTo>
                    <a:lnTo>
                      <a:pt x="786" y="110"/>
                    </a:lnTo>
                    <a:lnTo>
                      <a:pt x="798" y="110"/>
                    </a:lnTo>
                    <a:lnTo>
                      <a:pt x="810" y="108"/>
                    </a:lnTo>
                    <a:lnTo>
                      <a:pt x="820" y="108"/>
                    </a:lnTo>
                    <a:lnTo>
                      <a:pt x="828" y="110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20"/>
                    </a:lnTo>
                    <a:lnTo>
                      <a:pt x="826" y="122"/>
                    </a:lnTo>
                    <a:lnTo>
                      <a:pt x="822" y="122"/>
                    </a:lnTo>
                    <a:lnTo>
                      <a:pt x="816" y="120"/>
                    </a:lnTo>
                    <a:lnTo>
                      <a:pt x="808" y="120"/>
                    </a:lnTo>
                    <a:lnTo>
                      <a:pt x="802" y="118"/>
                    </a:lnTo>
                    <a:lnTo>
                      <a:pt x="798" y="120"/>
                    </a:lnTo>
                    <a:lnTo>
                      <a:pt x="794" y="124"/>
                    </a:lnTo>
                    <a:lnTo>
                      <a:pt x="790" y="130"/>
                    </a:lnTo>
                    <a:lnTo>
                      <a:pt x="784" y="134"/>
                    </a:lnTo>
                    <a:lnTo>
                      <a:pt x="778" y="134"/>
                    </a:lnTo>
                    <a:lnTo>
                      <a:pt x="772" y="132"/>
                    </a:lnTo>
                    <a:lnTo>
                      <a:pt x="766" y="130"/>
                    </a:lnTo>
                    <a:lnTo>
                      <a:pt x="760" y="130"/>
                    </a:lnTo>
                    <a:lnTo>
                      <a:pt x="756" y="132"/>
                    </a:lnTo>
                    <a:lnTo>
                      <a:pt x="756" y="138"/>
                    </a:lnTo>
                    <a:lnTo>
                      <a:pt x="756" y="142"/>
                    </a:lnTo>
                    <a:lnTo>
                      <a:pt x="760" y="144"/>
                    </a:lnTo>
                    <a:lnTo>
                      <a:pt x="768" y="146"/>
                    </a:lnTo>
                    <a:lnTo>
                      <a:pt x="780" y="156"/>
                    </a:lnTo>
                    <a:lnTo>
                      <a:pt x="786" y="164"/>
                    </a:lnTo>
                    <a:lnTo>
                      <a:pt x="790" y="170"/>
                    </a:lnTo>
                    <a:lnTo>
                      <a:pt x="790" y="174"/>
                    </a:lnTo>
                    <a:lnTo>
                      <a:pt x="788" y="176"/>
                    </a:lnTo>
                    <a:lnTo>
                      <a:pt x="784" y="180"/>
                    </a:lnTo>
                    <a:lnTo>
                      <a:pt x="784" y="184"/>
                    </a:lnTo>
                    <a:lnTo>
                      <a:pt x="784" y="188"/>
                    </a:lnTo>
                    <a:lnTo>
                      <a:pt x="788" y="194"/>
                    </a:lnTo>
                    <a:lnTo>
                      <a:pt x="792" y="196"/>
                    </a:lnTo>
                    <a:lnTo>
                      <a:pt x="796" y="198"/>
                    </a:lnTo>
                    <a:lnTo>
                      <a:pt x="802" y="198"/>
                    </a:lnTo>
                    <a:lnTo>
                      <a:pt x="806" y="196"/>
                    </a:lnTo>
                    <a:lnTo>
                      <a:pt x="810" y="192"/>
                    </a:lnTo>
                    <a:lnTo>
                      <a:pt x="814" y="186"/>
                    </a:lnTo>
                    <a:lnTo>
                      <a:pt x="816" y="178"/>
                    </a:lnTo>
                    <a:lnTo>
                      <a:pt x="822" y="158"/>
                    </a:lnTo>
                    <a:lnTo>
                      <a:pt x="826" y="150"/>
                    </a:lnTo>
                    <a:lnTo>
                      <a:pt x="828" y="150"/>
                    </a:lnTo>
                    <a:lnTo>
                      <a:pt x="828" y="154"/>
                    </a:lnTo>
                    <a:lnTo>
                      <a:pt x="824" y="168"/>
                    </a:lnTo>
                    <a:lnTo>
                      <a:pt x="824" y="174"/>
                    </a:lnTo>
                    <a:lnTo>
                      <a:pt x="824" y="178"/>
                    </a:lnTo>
                    <a:lnTo>
                      <a:pt x="828" y="180"/>
                    </a:lnTo>
                    <a:lnTo>
                      <a:pt x="832" y="184"/>
                    </a:lnTo>
                    <a:lnTo>
                      <a:pt x="844" y="188"/>
                    </a:lnTo>
                    <a:lnTo>
                      <a:pt x="852" y="192"/>
                    </a:lnTo>
                    <a:lnTo>
                      <a:pt x="860" y="198"/>
                    </a:lnTo>
                    <a:lnTo>
                      <a:pt x="870" y="206"/>
                    </a:lnTo>
                    <a:lnTo>
                      <a:pt x="878" y="212"/>
                    </a:lnTo>
                    <a:lnTo>
                      <a:pt x="886" y="214"/>
                    </a:lnTo>
                    <a:lnTo>
                      <a:pt x="892" y="216"/>
                    </a:lnTo>
                    <a:lnTo>
                      <a:pt x="906" y="218"/>
                    </a:lnTo>
                    <a:lnTo>
                      <a:pt x="916" y="220"/>
                    </a:lnTo>
                    <a:lnTo>
                      <a:pt x="926" y="226"/>
                    </a:lnTo>
                    <a:lnTo>
                      <a:pt x="940" y="232"/>
                    </a:lnTo>
                    <a:lnTo>
                      <a:pt x="954" y="238"/>
                    </a:lnTo>
                    <a:lnTo>
                      <a:pt x="966" y="242"/>
                    </a:lnTo>
                    <a:lnTo>
                      <a:pt x="980" y="252"/>
                    </a:lnTo>
                    <a:lnTo>
                      <a:pt x="988" y="258"/>
                    </a:lnTo>
                    <a:lnTo>
                      <a:pt x="994" y="266"/>
                    </a:lnTo>
                    <a:lnTo>
                      <a:pt x="1004" y="284"/>
                    </a:lnTo>
                    <a:lnTo>
                      <a:pt x="1014" y="302"/>
                    </a:lnTo>
                    <a:lnTo>
                      <a:pt x="1024" y="318"/>
                    </a:lnTo>
                    <a:lnTo>
                      <a:pt x="1028" y="324"/>
                    </a:lnTo>
                    <a:lnTo>
                      <a:pt x="1030" y="328"/>
                    </a:lnTo>
                    <a:lnTo>
                      <a:pt x="1028" y="330"/>
                    </a:lnTo>
                    <a:lnTo>
                      <a:pt x="1026" y="332"/>
                    </a:lnTo>
                    <a:lnTo>
                      <a:pt x="1022" y="336"/>
                    </a:lnTo>
                    <a:lnTo>
                      <a:pt x="1020" y="338"/>
                    </a:lnTo>
                    <a:lnTo>
                      <a:pt x="1020" y="344"/>
                    </a:lnTo>
                    <a:lnTo>
                      <a:pt x="1024" y="350"/>
                    </a:lnTo>
                    <a:lnTo>
                      <a:pt x="1028" y="354"/>
                    </a:lnTo>
                    <a:lnTo>
                      <a:pt x="1036" y="360"/>
                    </a:lnTo>
                    <a:lnTo>
                      <a:pt x="1040" y="364"/>
                    </a:lnTo>
                    <a:lnTo>
                      <a:pt x="1044" y="368"/>
                    </a:lnTo>
                    <a:lnTo>
                      <a:pt x="1044" y="372"/>
                    </a:lnTo>
                    <a:lnTo>
                      <a:pt x="1040" y="380"/>
                    </a:lnTo>
                    <a:lnTo>
                      <a:pt x="1036" y="394"/>
                    </a:lnTo>
                    <a:lnTo>
                      <a:pt x="1036" y="396"/>
                    </a:lnTo>
                    <a:lnTo>
                      <a:pt x="1038" y="398"/>
                    </a:lnTo>
                    <a:lnTo>
                      <a:pt x="1044" y="396"/>
                    </a:lnTo>
                    <a:lnTo>
                      <a:pt x="1046" y="396"/>
                    </a:lnTo>
                    <a:lnTo>
                      <a:pt x="1050" y="396"/>
                    </a:lnTo>
                    <a:lnTo>
                      <a:pt x="1052" y="398"/>
                    </a:lnTo>
                    <a:lnTo>
                      <a:pt x="1054" y="398"/>
                    </a:lnTo>
                    <a:lnTo>
                      <a:pt x="1060" y="398"/>
                    </a:lnTo>
                    <a:lnTo>
                      <a:pt x="1068" y="398"/>
                    </a:lnTo>
                    <a:lnTo>
                      <a:pt x="1074" y="400"/>
                    </a:lnTo>
                    <a:lnTo>
                      <a:pt x="1080" y="404"/>
                    </a:lnTo>
                    <a:lnTo>
                      <a:pt x="1078" y="116"/>
                    </a:lnTo>
                    <a:lnTo>
                      <a:pt x="1070" y="114"/>
                    </a:lnTo>
                    <a:lnTo>
                      <a:pt x="1060" y="110"/>
                    </a:lnTo>
                    <a:lnTo>
                      <a:pt x="1038" y="100"/>
                    </a:lnTo>
                    <a:lnTo>
                      <a:pt x="1002" y="76"/>
                    </a:lnTo>
                    <a:lnTo>
                      <a:pt x="996" y="72"/>
                    </a:lnTo>
                    <a:lnTo>
                      <a:pt x="988" y="72"/>
                    </a:lnTo>
                    <a:lnTo>
                      <a:pt x="982" y="74"/>
                    </a:lnTo>
                    <a:lnTo>
                      <a:pt x="976" y="76"/>
                    </a:lnTo>
                    <a:lnTo>
                      <a:pt x="970" y="80"/>
                    </a:lnTo>
                    <a:lnTo>
                      <a:pt x="966" y="84"/>
                    </a:lnTo>
                    <a:lnTo>
                      <a:pt x="964" y="88"/>
                    </a:lnTo>
                    <a:lnTo>
                      <a:pt x="964" y="92"/>
                    </a:lnTo>
                    <a:lnTo>
                      <a:pt x="966" y="96"/>
                    </a:lnTo>
                    <a:lnTo>
                      <a:pt x="964" y="100"/>
                    </a:lnTo>
                    <a:lnTo>
                      <a:pt x="956" y="106"/>
                    </a:lnTo>
                    <a:lnTo>
                      <a:pt x="946" y="110"/>
                    </a:lnTo>
                    <a:lnTo>
                      <a:pt x="942" y="110"/>
                    </a:lnTo>
                    <a:lnTo>
                      <a:pt x="938" y="108"/>
                    </a:lnTo>
                    <a:lnTo>
                      <a:pt x="936" y="108"/>
                    </a:lnTo>
                    <a:lnTo>
                      <a:pt x="934" y="110"/>
                    </a:lnTo>
                    <a:lnTo>
                      <a:pt x="928" y="116"/>
                    </a:lnTo>
                    <a:lnTo>
                      <a:pt x="914" y="138"/>
                    </a:lnTo>
                    <a:lnTo>
                      <a:pt x="906" y="148"/>
                    </a:lnTo>
                    <a:lnTo>
                      <a:pt x="898" y="158"/>
                    </a:lnTo>
                    <a:lnTo>
                      <a:pt x="890" y="164"/>
                    </a:lnTo>
                    <a:lnTo>
                      <a:pt x="886" y="164"/>
                    </a:lnTo>
                    <a:lnTo>
                      <a:pt x="882" y="164"/>
                    </a:lnTo>
                    <a:lnTo>
                      <a:pt x="876" y="160"/>
                    </a:lnTo>
                    <a:lnTo>
                      <a:pt x="872" y="156"/>
                    </a:lnTo>
                    <a:lnTo>
                      <a:pt x="870" y="150"/>
                    </a:lnTo>
                    <a:lnTo>
                      <a:pt x="868" y="144"/>
                    </a:lnTo>
                    <a:lnTo>
                      <a:pt x="864" y="132"/>
                    </a:lnTo>
                    <a:lnTo>
                      <a:pt x="862" y="126"/>
                    </a:lnTo>
                    <a:lnTo>
                      <a:pt x="860" y="120"/>
                    </a:lnTo>
                    <a:lnTo>
                      <a:pt x="856" y="118"/>
                    </a:lnTo>
                    <a:lnTo>
                      <a:pt x="854" y="118"/>
                    </a:lnTo>
                    <a:lnTo>
                      <a:pt x="852" y="124"/>
                    </a:lnTo>
                    <a:lnTo>
                      <a:pt x="852" y="126"/>
                    </a:lnTo>
                    <a:lnTo>
                      <a:pt x="846" y="114"/>
                    </a:lnTo>
                    <a:lnTo>
                      <a:pt x="842" y="102"/>
                    </a:lnTo>
                    <a:lnTo>
                      <a:pt x="842" y="94"/>
                    </a:lnTo>
                    <a:lnTo>
                      <a:pt x="842" y="86"/>
                    </a:lnTo>
                    <a:lnTo>
                      <a:pt x="844" y="80"/>
                    </a:lnTo>
                    <a:lnTo>
                      <a:pt x="846" y="66"/>
                    </a:lnTo>
                    <a:lnTo>
                      <a:pt x="846" y="58"/>
                    </a:lnTo>
                    <a:lnTo>
                      <a:pt x="844" y="48"/>
                    </a:lnTo>
                    <a:lnTo>
                      <a:pt x="840" y="40"/>
                    </a:lnTo>
                    <a:lnTo>
                      <a:pt x="838" y="36"/>
                    </a:lnTo>
                    <a:lnTo>
                      <a:pt x="834" y="36"/>
                    </a:lnTo>
                    <a:lnTo>
                      <a:pt x="830" y="36"/>
                    </a:lnTo>
                    <a:lnTo>
                      <a:pt x="826" y="36"/>
                    </a:lnTo>
                    <a:lnTo>
                      <a:pt x="818" y="36"/>
                    </a:lnTo>
                    <a:lnTo>
                      <a:pt x="810" y="32"/>
                    </a:lnTo>
                    <a:lnTo>
                      <a:pt x="798" y="26"/>
                    </a:lnTo>
                    <a:lnTo>
                      <a:pt x="786" y="18"/>
                    </a:lnTo>
                    <a:lnTo>
                      <a:pt x="776" y="16"/>
                    </a:lnTo>
                    <a:lnTo>
                      <a:pt x="770" y="16"/>
                    </a:lnTo>
                    <a:lnTo>
                      <a:pt x="764" y="20"/>
                    </a:lnTo>
                    <a:lnTo>
                      <a:pt x="756" y="28"/>
                    </a:lnTo>
                    <a:lnTo>
                      <a:pt x="752" y="32"/>
                    </a:lnTo>
                    <a:lnTo>
                      <a:pt x="748" y="34"/>
                    </a:lnTo>
                    <a:lnTo>
                      <a:pt x="740" y="36"/>
                    </a:lnTo>
                    <a:lnTo>
                      <a:pt x="732" y="38"/>
                    </a:lnTo>
                    <a:lnTo>
                      <a:pt x="728" y="40"/>
                    </a:lnTo>
                    <a:lnTo>
                      <a:pt x="726" y="42"/>
                    </a:lnTo>
                    <a:lnTo>
                      <a:pt x="726" y="46"/>
                    </a:lnTo>
                    <a:close/>
                    <a:moveTo>
                      <a:pt x="1600" y="438"/>
                    </a:moveTo>
                    <a:lnTo>
                      <a:pt x="1600" y="438"/>
                    </a:lnTo>
                    <a:lnTo>
                      <a:pt x="1594" y="436"/>
                    </a:lnTo>
                    <a:lnTo>
                      <a:pt x="1588" y="434"/>
                    </a:lnTo>
                    <a:lnTo>
                      <a:pt x="1586" y="436"/>
                    </a:lnTo>
                    <a:lnTo>
                      <a:pt x="1588" y="438"/>
                    </a:lnTo>
                    <a:lnTo>
                      <a:pt x="1590" y="442"/>
                    </a:lnTo>
                    <a:lnTo>
                      <a:pt x="1590" y="444"/>
                    </a:lnTo>
                    <a:lnTo>
                      <a:pt x="1592" y="446"/>
                    </a:lnTo>
                    <a:lnTo>
                      <a:pt x="1596" y="448"/>
                    </a:lnTo>
                    <a:lnTo>
                      <a:pt x="1600" y="448"/>
                    </a:lnTo>
                    <a:lnTo>
                      <a:pt x="1604" y="446"/>
                    </a:lnTo>
                    <a:lnTo>
                      <a:pt x="1604" y="444"/>
                    </a:lnTo>
                    <a:lnTo>
                      <a:pt x="1600" y="438"/>
                    </a:lnTo>
                    <a:close/>
                    <a:moveTo>
                      <a:pt x="1606" y="1248"/>
                    </a:moveTo>
                    <a:lnTo>
                      <a:pt x="1606" y="1248"/>
                    </a:lnTo>
                    <a:lnTo>
                      <a:pt x="1606" y="1252"/>
                    </a:lnTo>
                    <a:lnTo>
                      <a:pt x="1604" y="1260"/>
                    </a:lnTo>
                    <a:lnTo>
                      <a:pt x="1604" y="1268"/>
                    </a:lnTo>
                    <a:lnTo>
                      <a:pt x="1604" y="1272"/>
                    </a:lnTo>
                    <a:lnTo>
                      <a:pt x="1606" y="1274"/>
                    </a:lnTo>
                    <a:lnTo>
                      <a:pt x="1608" y="1274"/>
                    </a:lnTo>
                    <a:lnTo>
                      <a:pt x="1610" y="1270"/>
                    </a:lnTo>
                    <a:lnTo>
                      <a:pt x="1610" y="1260"/>
                    </a:lnTo>
                    <a:lnTo>
                      <a:pt x="1614" y="1250"/>
                    </a:lnTo>
                    <a:lnTo>
                      <a:pt x="1620" y="1240"/>
                    </a:lnTo>
                    <a:lnTo>
                      <a:pt x="1620" y="1236"/>
                    </a:lnTo>
                    <a:lnTo>
                      <a:pt x="1618" y="1232"/>
                    </a:lnTo>
                    <a:lnTo>
                      <a:pt x="1618" y="1228"/>
                    </a:lnTo>
                    <a:lnTo>
                      <a:pt x="1616" y="1224"/>
                    </a:lnTo>
                    <a:lnTo>
                      <a:pt x="1616" y="1220"/>
                    </a:lnTo>
                    <a:lnTo>
                      <a:pt x="1614" y="1220"/>
                    </a:lnTo>
                    <a:lnTo>
                      <a:pt x="1612" y="1224"/>
                    </a:lnTo>
                    <a:lnTo>
                      <a:pt x="1612" y="1230"/>
                    </a:lnTo>
                    <a:lnTo>
                      <a:pt x="1612" y="1234"/>
                    </a:lnTo>
                    <a:lnTo>
                      <a:pt x="1612" y="1236"/>
                    </a:lnTo>
                    <a:lnTo>
                      <a:pt x="1608" y="1240"/>
                    </a:lnTo>
                    <a:lnTo>
                      <a:pt x="1606" y="1244"/>
                    </a:lnTo>
                    <a:lnTo>
                      <a:pt x="1604" y="1246"/>
                    </a:lnTo>
                    <a:lnTo>
                      <a:pt x="1606" y="124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b="1" dirty="0"/>
              </a:p>
            </p:txBody>
          </p:sp>
          <p:sp>
            <p:nvSpPr>
              <p:cNvPr id="1712" name="Freeform 6153">
                <a:extLst>
                  <a:ext uri="{FF2B5EF4-FFF2-40B4-BE49-F238E27FC236}">
                    <a16:creationId xmlns:a16="http://schemas.microsoft.com/office/drawing/2014/main" id="{069CB45B-CB35-4A63-9D30-0F430B8964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0913" y="2755900"/>
                <a:ext cx="1762125" cy="2303463"/>
              </a:xfrm>
              <a:custGeom>
                <a:avLst/>
                <a:gdLst>
                  <a:gd name="T0" fmla="*/ 1666909 w 2776"/>
                  <a:gd name="T1" fmla="*/ 1643154 h 3628"/>
                  <a:gd name="T2" fmla="*/ 1572963 w 2776"/>
                  <a:gd name="T3" fmla="*/ 1734581 h 3628"/>
                  <a:gd name="T4" fmla="*/ 1567885 w 2776"/>
                  <a:gd name="T5" fmla="*/ 1859024 h 3628"/>
                  <a:gd name="T6" fmla="*/ 1595815 w 2776"/>
                  <a:gd name="T7" fmla="*/ 1991086 h 3628"/>
                  <a:gd name="T8" fmla="*/ 1712613 w 2776"/>
                  <a:gd name="T9" fmla="*/ 1728232 h 3628"/>
                  <a:gd name="T10" fmla="*/ 1736734 w 2776"/>
                  <a:gd name="T11" fmla="*/ 1666011 h 3628"/>
                  <a:gd name="T12" fmla="*/ 1698648 w 2776"/>
                  <a:gd name="T13" fmla="*/ 844434 h 3628"/>
                  <a:gd name="T14" fmla="*/ 1576772 w 2776"/>
                  <a:gd name="T15" fmla="*/ 868560 h 3628"/>
                  <a:gd name="T16" fmla="*/ 1533607 w 2776"/>
                  <a:gd name="T17" fmla="*/ 784752 h 3628"/>
                  <a:gd name="T18" fmla="*/ 1484095 w 2776"/>
                  <a:gd name="T19" fmla="*/ 730150 h 3628"/>
                  <a:gd name="T20" fmla="*/ 1434583 w 2776"/>
                  <a:gd name="T21" fmla="*/ 633643 h 3628"/>
                  <a:gd name="T22" fmla="*/ 1401575 w 2776"/>
                  <a:gd name="T23" fmla="*/ 539676 h 3628"/>
                  <a:gd name="T24" fmla="*/ 1353332 w 2776"/>
                  <a:gd name="T25" fmla="*/ 454597 h 3628"/>
                  <a:gd name="T26" fmla="*/ 1301281 w 2776"/>
                  <a:gd name="T27" fmla="*/ 313647 h 3628"/>
                  <a:gd name="T28" fmla="*/ 1263195 w 2776"/>
                  <a:gd name="T29" fmla="*/ 199363 h 3628"/>
                  <a:gd name="T30" fmla="*/ 1197179 w 2776"/>
                  <a:gd name="T31" fmla="*/ 219680 h 3628"/>
                  <a:gd name="T32" fmla="*/ 1090537 w 2776"/>
                  <a:gd name="T33" fmla="*/ 195553 h 3628"/>
                  <a:gd name="T34" fmla="*/ 983895 w 2776"/>
                  <a:gd name="T35" fmla="*/ 156189 h 3628"/>
                  <a:gd name="T36" fmla="*/ 873445 w 2776"/>
                  <a:gd name="T37" fmla="*/ 208251 h 3628"/>
                  <a:gd name="T38" fmla="*/ 743952 w 2776"/>
                  <a:gd name="T39" fmla="*/ 142220 h 3628"/>
                  <a:gd name="T40" fmla="*/ 731256 w 2776"/>
                  <a:gd name="T41" fmla="*/ 69840 h 3628"/>
                  <a:gd name="T42" fmla="*/ 712213 w 2776"/>
                  <a:gd name="T43" fmla="*/ 20317 h 3628"/>
                  <a:gd name="T44" fmla="*/ 633502 w 2776"/>
                  <a:gd name="T45" fmla="*/ 8889 h 3628"/>
                  <a:gd name="T46" fmla="*/ 534477 w 2776"/>
                  <a:gd name="T47" fmla="*/ 17778 h 3628"/>
                  <a:gd name="T48" fmla="*/ 424027 w 2776"/>
                  <a:gd name="T49" fmla="*/ 54602 h 3628"/>
                  <a:gd name="T50" fmla="*/ 344046 w 2776"/>
                  <a:gd name="T51" fmla="*/ 72380 h 3628"/>
                  <a:gd name="T52" fmla="*/ 210744 w 2776"/>
                  <a:gd name="T53" fmla="*/ 162538 h 3628"/>
                  <a:gd name="T54" fmla="*/ 124415 w 2776"/>
                  <a:gd name="T55" fmla="*/ 312377 h 3628"/>
                  <a:gd name="T56" fmla="*/ 38086 w 2776"/>
                  <a:gd name="T57" fmla="*/ 453328 h 3628"/>
                  <a:gd name="T58" fmla="*/ 15235 w 2776"/>
                  <a:gd name="T59" fmla="*/ 537136 h 3628"/>
                  <a:gd name="T60" fmla="*/ 38086 w 2776"/>
                  <a:gd name="T61" fmla="*/ 626024 h 3628"/>
                  <a:gd name="T62" fmla="*/ 25391 w 2776"/>
                  <a:gd name="T63" fmla="*/ 775863 h 3628"/>
                  <a:gd name="T64" fmla="*/ 34278 w 2776"/>
                  <a:gd name="T65" fmla="*/ 802530 h 3628"/>
                  <a:gd name="T66" fmla="*/ 34278 w 2776"/>
                  <a:gd name="T67" fmla="*/ 825386 h 3628"/>
                  <a:gd name="T68" fmla="*/ 54590 w 2776"/>
                  <a:gd name="T69" fmla="*/ 848243 h 3628"/>
                  <a:gd name="T70" fmla="*/ 71094 w 2776"/>
                  <a:gd name="T71" fmla="*/ 863481 h 3628"/>
                  <a:gd name="T72" fmla="*/ 106642 w 2776"/>
                  <a:gd name="T73" fmla="*/ 909195 h 3628"/>
                  <a:gd name="T74" fmla="*/ 115528 w 2776"/>
                  <a:gd name="T75" fmla="*/ 940941 h 3628"/>
                  <a:gd name="T76" fmla="*/ 171388 w 2776"/>
                  <a:gd name="T77" fmla="*/ 996813 h 3628"/>
                  <a:gd name="T78" fmla="*/ 319925 w 2776"/>
                  <a:gd name="T79" fmla="*/ 1036177 h 3628"/>
                  <a:gd name="T80" fmla="*/ 411332 w 2776"/>
                  <a:gd name="T81" fmla="*/ 1038717 h 3628"/>
                  <a:gd name="T82" fmla="*/ 535747 w 2776"/>
                  <a:gd name="T83" fmla="*/ 993003 h 3628"/>
                  <a:gd name="T84" fmla="*/ 632232 w 2776"/>
                  <a:gd name="T85" fmla="*/ 1052685 h 3628"/>
                  <a:gd name="T86" fmla="*/ 690631 w 2776"/>
                  <a:gd name="T87" fmla="*/ 1069193 h 3628"/>
                  <a:gd name="T88" fmla="*/ 686822 w 2776"/>
                  <a:gd name="T89" fmla="*/ 1158081 h 3628"/>
                  <a:gd name="T90" fmla="*/ 700787 w 2776"/>
                  <a:gd name="T91" fmla="*/ 1193636 h 3628"/>
                  <a:gd name="T92" fmla="*/ 690631 w 2776"/>
                  <a:gd name="T93" fmla="*/ 1262206 h 3628"/>
                  <a:gd name="T94" fmla="*/ 766804 w 2776"/>
                  <a:gd name="T95" fmla="*/ 1376491 h 3628"/>
                  <a:gd name="T96" fmla="*/ 797273 w 2776"/>
                  <a:gd name="T97" fmla="*/ 1521251 h 3628"/>
                  <a:gd name="T98" fmla="*/ 746491 w 2776"/>
                  <a:gd name="T99" fmla="*/ 1737121 h 3628"/>
                  <a:gd name="T100" fmla="*/ 846785 w 2776"/>
                  <a:gd name="T101" fmla="*/ 2073625 h 3628"/>
                  <a:gd name="T102" fmla="*/ 903914 w 2776"/>
                  <a:gd name="T103" fmla="*/ 2242511 h 3628"/>
                  <a:gd name="T104" fmla="*/ 934383 w 2776"/>
                  <a:gd name="T105" fmla="*/ 2289495 h 3628"/>
                  <a:gd name="T106" fmla="*/ 1009286 w 2776"/>
                  <a:gd name="T107" fmla="*/ 2284416 h 3628"/>
                  <a:gd name="T108" fmla="*/ 1104502 w 2776"/>
                  <a:gd name="T109" fmla="*/ 2269178 h 3628"/>
                  <a:gd name="T110" fmla="*/ 1280968 w 2776"/>
                  <a:gd name="T111" fmla="*/ 2079974 h 3628"/>
                  <a:gd name="T112" fmla="*/ 1354602 w 2776"/>
                  <a:gd name="T113" fmla="*/ 1940293 h 3628"/>
                  <a:gd name="T114" fmla="*/ 1338098 w 2776"/>
                  <a:gd name="T115" fmla="*/ 1812041 h 3628"/>
                  <a:gd name="T116" fmla="*/ 1482826 w 2776"/>
                  <a:gd name="T117" fmla="*/ 1673630 h 3628"/>
                  <a:gd name="T118" fmla="*/ 1475208 w 2776"/>
                  <a:gd name="T119" fmla="*/ 1513632 h 3628"/>
                  <a:gd name="T120" fmla="*/ 1448548 w 2776"/>
                  <a:gd name="T121" fmla="*/ 1400617 h 3628"/>
                  <a:gd name="T122" fmla="*/ 1491712 w 2776"/>
                  <a:gd name="T123" fmla="*/ 1268555 h 3628"/>
                  <a:gd name="T124" fmla="*/ 1679605 w 2776"/>
                  <a:gd name="T125" fmla="*/ 1045066 h 362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76"/>
                  <a:gd name="T190" fmla="*/ 0 h 3628"/>
                  <a:gd name="T191" fmla="*/ 2776 w 2776"/>
                  <a:gd name="T192" fmla="*/ 3628 h 362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76" h="3628">
                    <a:moveTo>
                      <a:pt x="2710" y="2504"/>
                    </a:moveTo>
                    <a:lnTo>
                      <a:pt x="2710" y="2504"/>
                    </a:lnTo>
                    <a:lnTo>
                      <a:pt x="2706" y="2498"/>
                    </a:lnTo>
                    <a:lnTo>
                      <a:pt x="2702" y="2492"/>
                    </a:lnTo>
                    <a:lnTo>
                      <a:pt x="2698" y="2476"/>
                    </a:lnTo>
                    <a:lnTo>
                      <a:pt x="2696" y="2470"/>
                    </a:lnTo>
                    <a:lnTo>
                      <a:pt x="2692" y="2466"/>
                    </a:lnTo>
                    <a:lnTo>
                      <a:pt x="2690" y="2468"/>
                    </a:lnTo>
                    <a:lnTo>
                      <a:pt x="2684" y="2472"/>
                    </a:lnTo>
                    <a:lnTo>
                      <a:pt x="2680" y="2480"/>
                    </a:lnTo>
                    <a:lnTo>
                      <a:pt x="2678" y="2486"/>
                    </a:lnTo>
                    <a:lnTo>
                      <a:pt x="2676" y="2508"/>
                    </a:lnTo>
                    <a:lnTo>
                      <a:pt x="2674" y="2518"/>
                    </a:lnTo>
                    <a:lnTo>
                      <a:pt x="2672" y="2526"/>
                    </a:lnTo>
                    <a:lnTo>
                      <a:pt x="2668" y="2532"/>
                    </a:lnTo>
                    <a:lnTo>
                      <a:pt x="2664" y="2536"/>
                    </a:lnTo>
                    <a:lnTo>
                      <a:pt x="2656" y="2542"/>
                    </a:lnTo>
                    <a:lnTo>
                      <a:pt x="2648" y="2544"/>
                    </a:lnTo>
                    <a:lnTo>
                      <a:pt x="2634" y="2546"/>
                    </a:lnTo>
                    <a:lnTo>
                      <a:pt x="2632" y="2548"/>
                    </a:lnTo>
                    <a:lnTo>
                      <a:pt x="2632" y="2554"/>
                    </a:lnTo>
                    <a:lnTo>
                      <a:pt x="2638" y="2566"/>
                    </a:lnTo>
                    <a:lnTo>
                      <a:pt x="2636" y="2572"/>
                    </a:lnTo>
                    <a:lnTo>
                      <a:pt x="2636" y="2576"/>
                    </a:lnTo>
                    <a:lnTo>
                      <a:pt x="2626" y="2588"/>
                    </a:lnTo>
                    <a:lnTo>
                      <a:pt x="2606" y="2608"/>
                    </a:lnTo>
                    <a:lnTo>
                      <a:pt x="2596" y="2618"/>
                    </a:lnTo>
                    <a:lnTo>
                      <a:pt x="2588" y="2628"/>
                    </a:lnTo>
                    <a:lnTo>
                      <a:pt x="2578" y="2640"/>
                    </a:lnTo>
                    <a:lnTo>
                      <a:pt x="2572" y="2646"/>
                    </a:lnTo>
                    <a:lnTo>
                      <a:pt x="2564" y="2650"/>
                    </a:lnTo>
                    <a:lnTo>
                      <a:pt x="2554" y="2652"/>
                    </a:lnTo>
                    <a:lnTo>
                      <a:pt x="2538" y="2656"/>
                    </a:lnTo>
                    <a:lnTo>
                      <a:pt x="2530" y="2658"/>
                    </a:lnTo>
                    <a:lnTo>
                      <a:pt x="2526" y="2660"/>
                    </a:lnTo>
                    <a:lnTo>
                      <a:pt x="2522" y="2664"/>
                    </a:lnTo>
                    <a:lnTo>
                      <a:pt x="2520" y="2668"/>
                    </a:lnTo>
                    <a:lnTo>
                      <a:pt x="2516" y="2670"/>
                    </a:lnTo>
                    <a:lnTo>
                      <a:pt x="2512" y="2670"/>
                    </a:lnTo>
                    <a:lnTo>
                      <a:pt x="2506" y="2670"/>
                    </a:lnTo>
                    <a:lnTo>
                      <a:pt x="2500" y="2670"/>
                    </a:lnTo>
                    <a:lnTo>
                      <a:pt x="2496" y="2670"/>
                    </a:lnTo>
                    <a:lnTo>
                      <a:pt x="2496" y="2672"/>
                    </a:lnTo>
                    <a:lnTo>
                      <a:pt x="2496" y="2676"/>
                    </a:lnTo>
                    <a:lnTo>
                      <a:pt x="2494" y="2690"/>
                    </a:lnTo>
                    <a:lnTo>
                      <a:pt x="2492" y="2700"/>
                    </a:lnTo>
                    <a:lnTo>
                      <a:pt x="2486" y="2712"/>
                    </a:lnTo>
                    <a:lnTo>
                      <a:pt x="2480" y="2724"/>
                    </a:lnTo>
                    <a:lnTo>
                      <a:pt x="2478" y="2732"/>
                    </a:lnTo>
                    <a:lnTo>
                      <a:pt x="2478" y="2738"/>
                    </a:lnTo>
                    <a:lnTo>
                      <a:pt x="2478" y="2742"/>
                    </a:lnTo>
                    <a:lnTo>
                      <a:pt x="2482" y="2750"/>
                    </a:lnTo>
                    <a:lnTo>
                      <a:pt x="2482" y="2754"/>
                    </a:lnTo>
                    <a:lnTo>
                      <a:pt x="2482" y="2762"/>
                    </a:lnTo>
                    <a:lnTo>
                      <a:pt x="2480" y="2772"/>
                    </a:lnTo>
                    <a:lnTo>
                      <a:pt x="2480" y="2778"/>
                    </a:lnTo>
                    <a:lnTo>
                      <a:pt x="2484" y="2790"/>
                    </a:lnTo>
                    <a:lnTo>
                      <a:pt x="2488" y="2798"/>
                    </a:lnTo>
                    <a:lnTo>
                      <a:pt x="2488" y="2802"/>
                    </a:lnTo>
                    <a:lnTo>
                      <a:pt x="2488" y="2806"/>
                    </a:lnTo>
                    <a:lnTo>
                      <a:pt x="2488" y="2814"/>
                    </a:lnTo>
                    <a:lnTo>
                      <a:pt x="2490" y="2820"/>
                    </a:lnTo>
                    <a:lnTo>
                      <a:pt x="2494" y="2832"/>
                    </a:lnTo>
                    <a:lnTo>
                      <a:pt x="2498" y="2848"/>
                    </a:lnTo>
                    <a:lnTo>
                      <a:pt x="2498" y="2860"/>
                    </a:lnTo>
                    <a:lnTo>
                      <a:pt x="2496" y="2868"/>
                    </a:lnTo>
                    <a:lnTo>
                      <a:pt x="2492" y="2876"/>
                    </a:lnTo>
                    <a:lnTo>
                      <a:pt x="2488" y="2884"/>
                    </a:lnTo>
                    <a:lnTo>
                      <a:pt x="2480" y="2900"/>
                    </a:lnTo>
                    <a:lnTo>
                      <a:pt x="2476" y="2908"/>
                    </a:lnTo>
                    <a:lnTo>
                      <a:pt x="2474" y="2916"/>
                    </a:lnTo>
                    <a:lnTo>
                      <a:pt x="2472" y="2924"/>
                    </a:lnTo>
                    <a:lnTo>
                      <a:pt x="2470" y="2928"/>
                    </a:lnTo>
                    <a:lnTo>
                      <a:pt x="2466" y="2928"/>
                    </a:lnTo>
                    <a:lnTo>
                      <a:pt x="2464" y="2928"/>
                    </a:lnTo>
                    <a:lnTo>
                      <a:pt x="2462" y="2930"/>
                    </a:lnTo>
                    <a:lnTo>
                      <a:pt x="2458" y="2934"/>
                    </a:lnTo>
                    <a:lnTo>
                      <a:pt x="2454" y="2942"/>
                    </a:lnTo>
                    <a:lnTo>
                      <a:pt x="2450" y="2954"/>
                    </a:lnTo>
                    <a:lnTo>
                      <a:pt x="2448" y="2968"/>
                    </a:lnTo>
                    <a:lnTo>
                      <a:pt x="2446" y="2980"/>
                    </a:lnTo>
                    <a:lnTo>
                      <a:pt x="2448" y="2990"/>
                    </a:lnTo>
                    <a:lnTo>
                      <a:pt x="2448" y="2998"/>
                    </a:lnTo>
                    <a:lnTo>
                      <a:pt x="2456" y="3012"/>
                    </a:lnTo>
                    <a:lnTo>
                      <a:pt x="2464" y="3026"/>
                    </a:lnTo>
                    <a:lnTo>
                      <a:pt x="2466" y="3034"/>
                    </a:lnTo>
                    <a:lnTo>
                      <a:pt x="2466" y="3040"/>
                    </a:lnTo>
                    <a:lnTo>
                      <a:pt x="2466" y="3054"/>
                    </a:lnTo>
                    <a:lnTo>
                      <a:pt x="2464" y="3062"/>
                    </a:lnTo>
                    <a:lnTo>
                      <a:pt x="2466" y="3072"/>
                    </a:lnTo>
                    <a:lnTo>
                      <a:pt x="2468" y="3084"/>
                    </a:lnTo>
                    <a:lnTo>
                      <a:pt x="2474" y="3100"/>
                    </a:lnTo>
                    <a:lnTo>
                      <a:pt x="2480" y="3114"/>
                    </a:lnTo>
                    <a:lnTo>
                      <a:pt x="2486" y="3122"/>
                    </a:lnTo>
                    <a:lnTo>
                      <a:pt x="2492" y="3126"/>
                    </a:lnTo>
                    <a:lnTo>
                      <a:pt x="2498" y="3130"/>
                    </a:lnTo>
                    <a:lnTo>
                      <a:pt x="2510" y="3134"/>
                    </a:lnTo>
                    <a:lnTo>
                      <a:pt x="2514" y="3136"/>
                    </a:lnTo>
                    <a:lnTo>
                      <a:pt x="2520" y="3142"/>
                    </a:lnTo>
                    <a:lnTo>
                      <a:pt x="2522" y="3144"/>
                    </a:lnTo>
                    <a:lnTo>
                      <a:pt x="2526" y="3146"/>
                    </a:lnTo>
                    <a:lnTo>
                      <a:pt x="2534" y="3146"/>
                    </a:lnTo>
                    <a:lnTo>
                      <a:pt x="2544" y="3144"/>
                    </a:lnTo>
                    <a:lnTo>
                      <a:pt x="2554" y="3140"/>
                    </a:lnTo>
                    <a:lnTo>
                      <a:pt x="2574" y="3128"/>
                    </a:lnTo>
                    <a:lnTo>
                      <a:pt x="2584" y="3124"/>
                    </a:lnTo>
                    <a:lnTo>
                      <a:pt x="2594" y="3122"/>
                    </a:lnTo>
                    <a:lnTo>
                      <a:pt x="2598" y="3120"/>
                    </a:lnTo>
                    <a:lnTo>
                      <a:pt x="2602" y="3116"/>
                    </a:lnTo>
                    <a:lnTo>
                      <a:pt x="2610" y="3096"/>
                    </a:lnTo>
                    <a:lnTo>
                      <a:pt x="2620" y="3068"/>
                    </a:lnTo>
                    <a:lnTo>
                      <a:pt x="2628" y="3034"/>
                    </a:lnTo>
                    <a:lnTo>
                      <a:pt x="2648" y="2952"/>
                    </a:lnTo>
                    <a:lnTo>
                      <a:pt x="2668" y="2870"/>
                    </a:lnTo>
                    <a:lnTo>
                      <a:pt x="2682" y="2822"/>
                    </a:lnTo>
                    <a:lnTo>
                      <a:pt x="2694" y="2792"/>
                    </a:lnTo>
                    <a:lnTo>
                      <a:pt x="2696" y="2780"/>
                    </a:lnTo>
                    <a:lnTo>
                      <a:pt x="2700" y="2768"/>
                    </a:lnTo>
                    <a:lnTo>
                      <a:pt x="2700" y="2756"/>
                    </a:lnTo>
                    <a:lnTo>
                      <a:pt x="2698" y="2742"/>
                    </a:lnTo>
                    <a:lnTo>
                      <a:pt x="2698" y="2730"/>
                    </a:lnTo>
                    <a:lnTo>
                      <a:pt x="2698" y="2722"/>
                    </a:lnTo>
                    <a:lnTo>
                      <a:pt x="2700" y="2718"/>
                    </a:lnTo>
                    <a:lnTo>
                      <a:pt x="2704" y="2714"/>
                    </a:lnTo>
                    <a:lnTo>
                      <a:pt x="2710" y="2710"/>
                    </a:lnTo>
                    <a:lnTo>
                      <a:pt x="2712" y="2706"/>
                    </a:lnTo>
                    <a:lnTo>
                      <a:pt x="2710" y="2700"/>
                    </a:lnTo>
                    <a:lnTo>
                      <a:pt x="2710" y="2690"/>
                    </a:lnTo>
                    <a:lnTo>
                      <a:pt x="2712" y="2684"/>
                    </a:lnTo>
                    <a:lnTo>
                      <a:pt x="2712" y="2674"/>
                    </a:lnTo>
                    <a:lnTo>
                      <a:pt x="2712" y="2670"/>
                    </a:lnTo>
                    <a:lnTo>
                      <a:pt x="2710" y="2662"/>
                    </a:lnTo>
                    <a:lnTo>
                      <a:pt x="2706" y="2654"/>
                    </a:lnTo>
                    <a:lnTo>
                      <a:pt x="2706" y="2648"/>
                    </a:lnTo>
                    <a:lnTo>
                      <a:pt x="2706" y="2642"/>
                    </a:lnTo>
                    <a:lnTo>
                      <a:pt x="2708" y="2638"/>
                    </a:lnTo>
                    <a:lnTo>
                      <a:pt x="2710" y="2636"/>
                    </a:lnTo>
                    <a:lnTo>
                      <a:pt x="2714" y="2640"/>
                    </a:lnTo>
                    <a:lnTo>
                      <a:pt x="2718" y="2646"/>
                    </a:lnTo>
                    <a:lnTo>
                      <a:pt x="2722" y="2658"/>
                    </a:lnTo>
                    <a:lnTo>
                      <a:pt x="2724" y="2662"/>
                    </a:lnTo>
                    <a:lnTo>
                      <a:pt x="2728" y="2662"/>
                    </a:lnTo>
                    <a:lnTo>
                      <a:pt x="2732" y="2658"/>
                    </a:lnTo>
                    <a:lnTo>
                      <a:pt x="2734" y="2652"/>
                    </a:lnTo>
                    <a:lnTo>
                      <a:pt x="2736" y="2644"/>
                    </a:lnTo>
                    <a:lnTo>
                      <a:pt x="2738" y="2634"/>
                    </a:lnTo>
                    <a:lnTo>
                      <a:pt x="2736" y="2624"/>
                    </a:lnTo>
                    <a:lnTo>
                      <a:pt x="2734" y="2614"/>
                    </a:lnTo>
                    <a:lnTo>
                      <a:pt x="2732" y="2604"/>
                    </a:lnTo>
                    <a:lnTo>
                      <a:pt x="2730" y="2590"/>
                    </a:lnTo>
                    <a:lnTo>
                      <a:pt x="2724" y="2556"/>
                    </a:lnTo>
                    <a:lnTo>
                      <a:pt x="2720" y="2522"/>
                    </a:lnTo>
                    <a:lnTo>
                      <a:pt x="2716" y="2510"/>
                    </a:lnTo>
                    <a:lnTo>
                      <a:pt x="2710" y="2504"/>
                    </a:lnTo>
                    <a:close/>
                    <a:moveTo>
                      <a:pt x="2770" y="1364"/>
                    </a:moveTo>
                    <a:lnTo>
                      <a:pt x="2770" y="1364"/>
                    </a:lnTo>
                    <a:lnTo>
                      <a:pt x="2764" y="1352"/>
                    </a:lnTo>
                    <a:lnTo>
                      <a:pt x="2762" y="1342"/>
                    </a:lnTo>
                    <a:lnTo>
                      <a:pt x="2764" y="1332"/>
                    </a:lnTo>
                    <a:lnTo>
                      <a:pt x="2766" y="1322"/>
                    </a:lnTo>
                    <a:lnTo>
                      <a:pt x="2770" y="1316"/>
                    </a:lnTo>
                    <a:lnTo>
                      <a:pt x="2770" y="1308"/>
                    </a:lnTo>
                    <a:lnTo>
                      <a:pt x="2768" y="1304"/>
                    </a:lnTo>
                    <a:lnTo>
                      <a:pt x="2762" y="1300"/>
                    </a:lnTo>
                    <a:lnTo>
                      <a:pt x="2752" y="1300"/>
                    </a:lnTo>
                    <a:lnTo>
                      <a:pt x="2746" y="1302"/>
                    </a:lnTo>
                    <a:lnTo>
                      <a:pt x="2730" y="1314"/>
                    </a:lnTo>
                    <a:lnTo>
                      <a:pt x="2720" y="1320"/>
                    </a:lnTo>
                    <a:lnTo>
                      <a:pt x="2708" y="1326"/>
                    </a:lnTo>
                    <a:lnTo>
                      <a:pt x="2694" y="1330"/>
                    </a:lnTo>
                    <a:lnTo>
                      <a:pt x="2676" y="1330"/>
                    </a:lnTo>
                    <a:lnTo>
                      <a:pt x="2660" y="1332"/>
                    </a:lnTo>
                    <a:lnTo>
                      <a:pt x="2650" y="1332"/>
                    </a:lnTo>
                    <a:lnTo>
                      <a:pt x="2646" y="1334"/>
                    </a:lnTo>
                    <a:lnTo>
                      <a:pt x="2646" y="1336"/>
                    </a:lnTo>
                    <a:lnTo>
                      <a:pt x="2646" y="1338"/>
                    </a:lnTo>
                    <a:lnTo>
                      <a:pt x="2644" y="1340"/>
                    </a:lnTo>
                    <a:lnTo>
                      <a:pt x="2640" y="1340"/>
                    </a:lnTo>
                    <a:lnTo>
                      <a:pt x="2630" y="1340"/>
                    </a:lnTo>
                    <a:lnTo>
                      <a:pt x="2618" y="1340"/>
                    </a:lnTo>
                    <a:lnTo>
                      <a:pt x="2608" y="1342"/>
                    </a:lnTo>
                    <a:lnTo>
                      <a:pt x="2602" y="1346"/>
                    </a:lnTo>
                    <a:lnTo>
                      <a:pt x="2596" y="1352"/>
                    </a:lnTo>
                    <a:lnTo>
                      <a:pt x="2590" y="1356"/>
                    </a:lnTo>
                    <a:lnTo>
                      <a:pt x="2584" y="1360"/>
                    </a:lnTo>
                    <a:lnTo>
                      <a:pt x="2574" y="1360"/>
                    </a:lnTo>
                    <a:lnTo>
                      <a:pt x="2564" y="1358"/>
                    </a:lnTo>
                    <a:lnTo>
                      <a:pt x="2552" y="1356"/>
                    </a:lnTo>
                    <a:lnTo>
                      <a:pt x="2542" y="1356"/>
                    </a:lnTo>
                    <a:lnTo>
                      <a:pt x="2534" y="1360"/>
                    </a:lnTo>
                    <a:lnTo>
                      <a:pt x="2528" y="1366"/>
                    </a:lnTo>
                    <a:lnTo>
                      <a:pt x="2520" y="1370"/>
                    </a:lnTo>
                    <a:lnTo>
                      <a:pt x="2512" y="1374"/>
                    </a:lnTo>
                    <a:lnTo>
                      <a:pt x="2504" y="1376"/>
                    </a:lnTo>
                    <a:lnTo>
                      <a:pt x="2494" y="1374"/>
                    </a:lnTo>
                    <a:lnTo>
                      <a:pt x="2484" y="1368"/>
                    </a:lnTo>
                    <a:lnTo>
                      <a:pt x="2476" y="1362"/>
                    </a:lnTo>
                    <a:lnTo>
                      <a:pt x="2470" y="1356"/>
                    </a:lnTo>
                    <a:lnTo>
                      <a:pt x="2466" y="1350"/>
                    </a:lnTo>
                    <a:lnTo>
                      <a:pt x="2458" y="1334"/>
                    </a:lnTo>
                    <a:lnTo>
                      <a:pt x="2454" y="1328"/>
                    </a:lnTo>
                    <a:lnTo>
                      <a:pt x="2448" y="1320"/>
                    </a:lnTo>
                    <a:lnTo>
                      <a:pt x="2444" y="1318"/>
                    </a:lnTo>
                    <a:lnTo>
                      <a:pt x="2438" y="1316"/>
                    </a:lnTo>
                    <a:lnTo>
                      <a:pt x="2428" y="1316"/>
                    </a:lnTo>
                    <a:lnTo>
                      <a:pt x="2426" y="1316"/>
                    </a:lnTo>
                    <a:lnTo>
                      <a:pt x="2428" y="1314"/>
                    </a:lnTo>
                    <a:lnTo>
                      <a:pt x="2444" y="1302"/>
                    </a:lnTo>
                    <a:lnTo>
                      <a:pt x="2450" y="1298"/>
                    </a:lnTo>
                    <a:lnTo>
                      <a:pt x="2452" y="1294"/>
                    </a:lnTo>
                    <a:lnTo>
                      <a:pt x="2452" y="1288"/>
                    </a:lnTo>
                    <a:lnTo>
                      <a:pt x="2452" y="1284"/>
                    </a:lnTo>
                    <a:lnTo>
                      <a:pt x="2448" y="1272"/>
                    </a:lnTo>
                    <a:lnTo>
                      <a:pt x="2440" y="1260"/>
                    </a:lnTo>
                    <a:lnTo>
                      <a:pt x="2436" y="1256"/>
                    </a:lnTo>
                    <a:lnTo>
                      <a:pt x="2432" y="1254"/>
                    </a:lnTo>
                    <a:lnTo>
                      <a:pt x="2426" y="1252"/>
                    </a:lnTo>
                    <a:lnTo>
                      <a:pt x="2422" y="1244"/>
                    </a:lnTo>
                    <a:lnTo>
                      <a:pt x="2418" y="1238"/>
                    </a:lnTo>
                    <a:lnTo>
                      <a:pt x="2416" y="1236"/>
                    </a:lnTo>
                    <a:lnTo>
                      <a:pt x="2414" y="1232"/>
                    </a:lnTo>
                    <a:lnTo>
                      <a:pt x="2410" y="1224"/>
                    </a:lnTo>
                    <a:lnTo>
                      <a:pt x="2404" y="1214"/>
                    </a:lnTo>
                    <a:lnTo>
                      <a:pt x="2402" y="1214"/>
                    </a:lnTo>
                    <a:lnTo>
                      <a:pt x="2402" y="1216"/>
                    </a:lnTo>
                    <a:lnTo>
                      <a:pt x="2396" y="1208"/>
                    </a:lnTo>
                    <a:lnTo>
                      <a:pt x="2394" y="1204"/>
                    </a:lnTo>
                    <a:lnTo>
                      <a:pt x="2392" y="1202"/>
                    </a:lnTo>
                    <a:lnTo>
                      <a:pt x="2388" y="1202"/>
                    </a:lnTo>
                    <a:lnTo>
                      <a:pt x="2384" y="1202"/>
                    </a:lnTo>
                    <a:lnTo>
                      <a:pt x="2382" y="1198"/>
                    </a:lnTo>
                    <a:lnTo>
                      <a:pt x="2378" y="1192"/>
                    </a:lnTo>
                    <a:lnTo>
                      <a:pt x="2372" y="1182"/>
                    </a:lnTo>
                    <a:lnTo>
                      <a:pt x="2366" y="1172"/>
                    </a:lnTo>
                    <a:lnTo>
                      <a:pt x="2362" y="1166"/>
                    </a:lnTo>
                    <a:lnTo>
                      <a:pt x="2358" y="1164"/>
                    </a:lnTo>
                    <a:lnTo>
                      <a:pt x="2356" y="1164"/>
                    </a:lnTo>
                    <a:lnTo>
                      <a:pt x="2354" y="1166"/>
                    </a:lnTo>
                    <a:lnTo>
                      <a:pt x="2352" y="1166"/>
                    </a:lnTo>
                    <a:lnTo>
                      <a:pt x="2348" y="1162"/>
                    </a:lnTo>
                    <a:lnTo>
                      <a:pt x="2344" y="1156"/>
                    </a:lnTo>
                    <a:lnTo>
                      <a:pt x="2340" y="1150"/>
                    </a:lnTo>
                    <a:lnTo>
                      <a:pt x="2338" y="1150"/>
                    </a:lnTo>
                    <a:lnTo>
                      <a:pt x="2334" y="1150"/>
                    </a:lnTo>
                    <a:lnTo>
                      <a:pt x="2332" y="1152"/>
                    </a:lnTo>
                    <a:lnTo>
                      <a:pt x="2330" y="1152"/>
                    </a:lnTo>
                    <a:lnTo>
                      <a:pt x="2326" y="1150"/>
                    </a:lnTo>
                    <a:lnTo>
                      <a:pt x="2322" y="1144"/>
                    </a:lnTo>
                    <a:lnTo>
                      <a:pt x="2316" y="1132"/>
                    </a:lnTo>
                    <a:lnTo>
                      <a:pt x="2312" y="1124"/>
                    </a:lnTo>
                    <a:lnTo>
                      <a:pt x="2310" y="1122"/>
                    </a:lnTo>
                    <a:lnTo>
                      <a:pt x="2308" y="1124"/>
                    </a:lnTo>
                    <a:lnTo>
                      <a:pt x="2308" y="1128"/>
                    </a:lnTo>
                    <a:lnTo>
                      <a:pt x="2308" y="1140"/>
                    </a:lnTo>
                    <a:lnTo>
                      <a:pt x="2308" y="1144"/>
                    </a:lnTo>
                    <a:lnTo>
                      <a:pt x="2306" y="1146"/>
                    </a:lnTo>
                    <a:lnTo>
                      <a:pt x="2304" y="1142"/>
                    </a:lnTo>
                    <a:lnTo>
                      <a:pt x="2300" y="1136"/>
                    </a:lnTo>
                    <a:lnTo>
                      <a:pt x="2298" y="1126"/>
                    </a:lnTo>
                    <a:lnTo>
                      <a:pt x="2290" y="1110"/>
                    </a:lnTo>
                    <a:lnTo>
                      <a:pt x="2286" y="1100"/>
                    </a:lnTo>
                    <a:lnTo>
                      <a:pt x="2284" y="1086"/>
                    </a:lnTo>
                    <a:lnTo>
                      <a:pt x="2280" y="1058"/>
                    </a:lnTo>
                    <a:lnTo>
                      <a:pt x="2276" y="1042"/>
                    </a:lnTo>
                    <a:lnTo>
                      <a:pt x="2272" y="1026"/>
                    </a:lnTo>
                    <a:lnTo>
                      <a:pt x="2268" y="1012"/>
                    </a:lnTo>
                    <a:lnTo>
                      <a:pt x="2260" y="998"/>
                    </a:lnTo>
                    <a:lnTo>
                      <a:pt x="2252" y="988"/>
                    </a:lnTo>
                    <a:lnTo>
                      <a:pt x="2248" y="984"/>
                    </a:lnTo>
                    <a:lnTo>
                      <a:pt x="2244" y="986"/>
                    </a:lnTo>
                    <a:lnTo>
                      <a:pt x="2242" y="986"/>
                    </a:lnTo>
                    <a:lnTo>
                      <a:pt x="2240" y="984"/>
                    </a:lnTo>
                    <a:lnTo>
                      <a:pt x="2236" y="976"/>
                    </a:lnTo>
                    <a:lnTo>
                      <a:pt x="2230" y="968"/>
                    </a:lnTo>
                    <a:lnTo>
                      <a:pt x="2226" y="966"/>
                    </a:lnTo>
                    <a:lnTo>
                      <a:pt x="2222" y="966"/>
                    </a:lnTo>
                    <a:lnTo>
                      <a:pt x="2220" y="966"/>
                    </a:lnTo>
                    <a:lnTo>
                      <a:pt x="2218" y="964"/>
                    </a:lnTo>
                    <a:lnTo>
                      <a:pt x="2212" y="956"/>
                    </a:lnTo>
                    <a:lnTo>
                      <a:pt x="2208" y="944"/>
                    </a:lnTo>
                    <a:lnTo>
                      <a:pt x="2206" y="928"/>
                    </a:lnTo>
                    <a:lnTo>
                      <a:pt x="2202" y="900"/>
                    </a:lnTo>
                    <a:lnTo>
                      <a:pt x="2200" y="890"/>
                    </a:lnTo>
                    <a:lnTo>
                      <a:pt x="2202" y="884"/>
                    </a:lnTo>
                    <a:lnTo>
                      <a:pt x="2204" y="876"/>
                    </a:lnTo>
                    <a:lnTo>
                      <a:pt x="2204" y="870"/>
                    </a:lnTo>
                    <a:lnTo>
                      <a:pt x="2200" y="858"/>
                    </a:lnTo>
                    <a:lnTo>
                      <a:pt x="2198" y="850"/>
                    </a:lnTo>
                    <a:lnTo>
                      <a:pt x="2200" y="848"/>
                    </a:lnTo>
                    <a:lnTo>
                      <a:pt x="2204" y="850"/>
                    </a:lnTo>
                    <a:lnTo>
                      <a:pt x="2208" y="850"/>
                    </a:lnTo>
                    <a:lnTo>
                      <a:pt x="2210" y="848"/>
                    </a:lnTo>
                    <a:lnTo>
                      <a:pt x="2204" y="842"/>
                    </a:lnTo>
                    <a:lnTo>
                      <a:pt x="2198" y="826"/>
                    </a:lnTo>
                    <a:lnTo>
                      <a:pt x="2194" y="816"/>
                    </a:lnTo>
                    <a:lnTo>
                      <a:pt x="2192" y="802"/>
                    </a:lnTo>
                    <a:lnTo>
                      <a:pt x="2190" y="794"/>
                    </a:lnTo>
                    <a:lnTo>
                      <a:pt x="2188" y="790"/>
                    </a:lnTo>
                    <a:lnTo>
                      <a:pt x="2184" y="786"/>
                    </a:lnTo>
                    <a:lnTo>
                      <a:pt x="2176" y="784"/>
                    </a:lnTo>
                    <a:lnTo>
                      <a:pt x="2174" y="782"/>
                    </a:lnTo>
                    <a:lnTo>
                      <a:pt x="2170" y="780"/>
                    </a:lnTo>
                    <a:lnTo>
                      <a:pt x="2166" y="772"/>
                    </a:lnTo>
                    <a:lnTo>
                      <a:pt x="2162" y="766"/>
                    </a:lnTo>
                    <a:lnTo>
                      <a:pt x="2160" y="764"/>
                    </a:lnTo>
                    <a:lnTo>
                      <a:pt x="2154" y="764"/>
                    </a:lnTo>
                    <a:lnTo>
                      <a:pt x="2150" y="762"/>
                    </a:lnTo>
                    <a:lnTo>
                      <a:pt x="2146" y="758"/>
                    </a:lnTo>
                    <a:lnTo>
                      <a:pt x="2138" y="746"/>
                    </a:lnTo>
                    <a:lnTo>
                      <a:pt x="2134" y="752"/>
                    </a:lnTo>
                    <a:lnTo>
                      <a:pt x="2138" y="746"/>
                    </a:lnTo>
                    <a:lnTo>
                      <a:pt x="2134" y="732"/>
                    </a:lnTo>
                    <a:lnTo>
                      <a:pt x="2132" y="716"/>
                    </a:lnTo>
                    <a:lnTo>
                      <a:pt x="2132" y="710"/>
                    </a:lnTo>
                    <a:lnTo>
                      <a:pt x="2134" y="706"/>
                    </a:lnTo>
                    <a:lnTo>
                      <a:pt x="2136" y="702"/>
                    </a:lnTo>
                    <a:lnTo>
                      <a:pt x="2142" y="702"/>
                    </a:lnTo>
                    <a:lnTo>
                      <a:pt x="2144" y="702"/>
                    </a:lnTo>
                    <a:lnTo>
                      <a:pt x="2138" y="698"/>
                    </a:lnTo>
                    <a:lnTo>
                      <a:pt x="2134" y="692"/>
                    </a:lnTo>
                    <a:lnTo>
                      <a:pt x="2128" y="684"/>
                    </a:lnTo>
                    <a:lnTo>
                      <a:pt x="2120" y="674"/>
                    </a:lnTo>
                    <a:lnTo>
                      <a:pt x="2116" y="662"/>
                    </a:lnTo>
                    <a:lnTo>
                      <a:pt x="2108" y="642"/>
                    </a:lnTo>
                    <a:lnTo>
                      <a:pt x="2098" y="624"/>
                    </a:lnTo>
                    <a:lnTo>
                      <a:pt x="2082" y="594"/>
                    </a:lnTo>
                    <a:lnTo>
                      <a:pt x="2072" y="572"/>
                    </a:lnTo>
                    <a:lnTo>
                      <a:pt x="2070" y="564"/>
                    </a:lnTo>
                    <a:lnTo>
                      <a:pt x="2070" y="556"/>
                    </a:lnTo>
                    <a:lnTo>
                      <a:pt x="2070" y="550"/>
                    </a:lnTo>
                    <a:lnTo>
                      <a:pt x="2070" y="544"/>
                    </a:lnTo>
                    <a:lnTo>
                      <a:pt x="2064" y="534"/>
                    </a:lnTo>
                    <a:lnTo>
                      <a:pt x="2058" y="526"/>
                    </a:lnTo>
                    <a:lnTo>
                      <a:pt x="2056" y="520"/>
                    </a:lnTo>
                    <a:lnTo>
                      <a:pt x="2056" y="512"/>
                    </a:lnTo>
                    <a:lnTo>
                      <a:pt x="2054" y="504"/>
                    </a:lnTo>
                    <a:lnTo>
                      <a:pt x="2050" y="494"/>
                    </a:lnTo>
                    <a:lnTo>
                      <a:pt x="2036" y="474"/>
                    </a:lnTo>
                    <a:lnTo>
                      <a:pt x="2022" y="452"/>
                    </a:lnTo>
                    <a:lnTo>
                      <a:pt x="2018" y="442"/>
                    </a:lnTo>
                    <a:lnTo>
                      <a:pt x="2016" y="434"/>
                    </a:lnTo>
                    <a:lnTo>
                      <a:pt x="2016" y="426"/>
                    </a:lnTo>
                    <a:lnTo>
                      <a:pt x="2014" y="422"/>
                    </a:lnTo>
                    <a:lnTo>
                      <a:pt x="2010" y="416"/>
                    </a:lnTo>
                    <a:lnTo>
                      <a:pt x="2008" y="412"/>
                    </a:lnTo>
                    <a:lnTo>
                      <a:pt x="2008" y="408"/>
                    </a:lnTo>
                    <a:lnTo>
                      <a:pt x="2010" y="402"/>
                    </a:lnTo>
                    <a:lnTo>
                      <a:pt x="2014" y="394"/>
                    </a:lnTo>
                    <a:lnTo>
                      <a:pt x="2000" y="332"/>
                    </a:lnTo>
                    <a:lnTo>
                      <a:pt x="1998" y="332"/>
                    </a:lnTo>
                    <a:lnTo>
                      <a:pt x="1996" y="328"/>
                    </a:lnTo>
                    <a:lnTo>
                      <a:pt x="1992" y="326"/>
                    </a:lnTo>
                    <a:lnTo>
                      <a:pt x="1990" y="326"/>
                    </a:lnTo>
                    <a:lnTo>
                      <a:pt x="1986" y="326"/>
                    </a:lnTo>
                    <a:lnTo>
                      <a:pt x="1984" y="324"/>
                    </a:lnTo>
                    <a:lnTo>
                      <a:pt x="1984" y="322"/>
                    </a:lnTo>
                    <a:lnTo>
                      <a:pt x="1984" y="320"/>
                    </a:lnTo>
                    <a:lnTo>
                      <a:pt x="1986" y="318"/>
                    </a:lnTo>
                    <a:lnTo>
                      <a:pt x="1988" y="316"/>
                    </a:lnTo>
                    <a:lnTo>
                      <a:pt x="1990" y="314"/>
                    </a:lnTo>
                    <a:lnTo>
                      <a:pt x="1992" y="316"/>
                    </a:lnTo>
                    <a:lnTo>
                      <a:pt x="1998" y="320"/>
                    </a:lnTo>
                    <a:lnTo>
                      <a:pt x="1996" y="316"/>
                    </a:lnTo>
                    <a:lnTo>
                      <a:pt x="1990" y="310"/>
                    </a:lnTo>
                    <a:lnTo>
                      <a:pt x="1988" y="308"/>
                    </a:lnTo>
                    <a:lnTo>
                      <a:pt x="1986" y="308"/>
                    </a:lnTo>
                    <a:lnTo>
                      <a:pt x="1980" y="312"/>
                    </a:lnTo>
                    <a:lnTo>
                      <a:pt x="1976" y="314"/>
                    </a:lnTo>
                    <a:lnTo>
                      <a:pt x="1974" y="314"/>
                    </a:lnTo>
                    <a:lnTo>
                      <a:pt x="1966" y="310"/>
                    </a:lnTo>
                    <a:lnTo>
                      <a:pt x="1958" y="306"/>
                    </a:lnTo>
                    <a:lnTo>
                      <a:pt x="1954" y="306"/>
                    </a:lnTo>
                    <a:lnTo>
                      <a:pt x="1948" y="308"/>
                    </a:lnTo>
                    <a:lnTo>
                      <a:pt x="1938" y="312"/>
                    </a:lnTo>
                    <a:lnTo>
                      <a:pt x="1932" y="312"/>
                    </a:lnTo>
                    <a:lnTo>
                      <a:pt x="1928" y="312"/>
                    </a:lnTo>
                    <a:lnTo>
                      <a:pt x="1922" y="318"/>
                    </a:lnTo>
                    <a:lnTo>
                      <a:pt x="1920" y="320"/>
                    </a:lnTo>
                    <a:lnTo>
                      <a:pt x="1916" y="322"/>
                    </a:lnTo>
                    <a:lnTo>
                      <a:pt x="1908" y="326"/>
                    </a:lnTo>
                    <a:lnTo>
                      <a:pt x="1892" y="340"/>
                    </a:lnTo>
                    <a:lnTo>
                      <a:pt x="1886" y="346"/>
                    </a:lnTo>
                    <a:lnTo>
                      <a:pt x="1880" y="346"/>
                    </a:lnTo>
                    <a:lnTo>
                      <a:pt x="1874" y="346"/>
                    </a:lnTo>
                    <a:lnTo>
                      <a:pt x="1866" y="344"/>
                    </a:lnTo>
                    <a:lnTo>
                      <a:pt x="1854" y="336"/>
                    </a:lnTo>
                    <a:lnTo>
                      <a:pt x="1848" y="334"/>
                    </a:lnTo>
                    <a:lnTo>
                      <a:pt x="1844" y="334"/>
                    </a:lnTo>
                    <a:lnTo>
                      <a:pt x="1836" y="332"/>
                    </a:lnTo>
                    <a:lnTo>
                      <a:pt x="1830" y="330"/>
                    </a:lnTo>
                    <a:lnTo>
                      <a:pt x="1826" y="326"/>
                    </a:lnTo>
                    <a:lnTo>
                      <a:pt x="1822" y="326"/>
                    </a:lnTo>
                    <a:lnTo>
                      <a:pt x="1818" y="326"/>
                    </a:lnTo>
                    <a:lnTo>
                      <a:pt x="1812" y="326"/>
                    </a:lnTo>
                    <a:lnTo>
                      <a:pt x="1812" y="324"/>
                    </a:lnTo>
                    <a:lnTo>
                      <a:pt x="1808" y="322"/>
                    </a:lnTo>
                    <a:lnTo>
                      <a:pt x="1804" y="318"/>
                    </a:lnTo>
                    <a:lnTo>
                      <a:pt x="1794" y="314"/>
                    </a:lnTo>
                    <a:lnTo>
                      <a:pt x="1778" y="310"/>
                    </a:lnTo>
                    <a:lnTo>
                      <a:pt x="1762" y="308"/>
                    </a:lnTo>
                    <a:lnTo>
                      <a:pt x="1750" y="306"/>
                    </a:lnTo>
                    <a:lnTo>
                      <a:pt x="1734" y="308"/>
                    </a:lnTo>
                    <a:lnTo>
                      <a:pt x="1724" y="310"/>
                    </a:lnTo>
                    <a:lnTo>
                      <a:pt x="1718" y="310"/>
                    </a:lnTo>
                    <a:lnTo>
                      <a:pt x="1718" y="308"/>
                    </a:lnTo>
                    <a:lnTo>
                      <a:pt x="1716" y="302"/>
                    </a:lnTo>
                    <a:lnTo>
                      <a:pt x="1714" y="292"/>
                    </a:lnTo>
                    <a:lnTo>
                      <a:pt x="1710" y="288"/>
                    </a:lnTo>
                    <a:lnTo>
                      <a:pt x="1706" y="286"/>
                    </a:lnTo>
                    <a:lnTo>
                      <a:pt x="1700" y="284"/>
                    </a:lnTo>
                    <a:lnTo>
                      <a:pt x="1692" y="284"/>
                    </a:lnTo>
                    <a:lnTo>
                      <a:pt x="1678" y="284"/>
                    </a:lnTo>
                    <a:lnTo>
                      <a:pt x="1672" y="282"/>
                    </a:lnTo>
                    <a:lnTo>
                      <a:pt x="1666" y="280"/>
                    </a:lnTo>
                    <a:lnTo>
                      <a:pt x="1654" y="278"/>
                    </a:lnTo>
                    <a:lnTo>
                      <a:pt x="1648" y="276"/>
                    </a:lnTo>
                    <a:lnTo>
                      <a:pt x="1644" y="274"/>
                    </a:lnTo>
                    <a:lnTo>
                      <a:pt x="1640" y="266"/>
                    </a:lnTo>
                    <a:lnTo>
                      <a:pt x="1638" y="262"/>
                    </a:lnTo>
                    <a:lnTo>
                      <a:pt x="1632" y="256"/>
                    </a:lnTo>
                    <a:lnTo>
                      <a:pt x="1624" y="250"/>
                    </a:lnTo>
                    <a:lnTo>
                      <a:pt x="1612" y="242"/>
                    </a:lnTo>
                    <a:lnTo>
                      <a:pt x="1596" y="236"/>
                    </a:lnTo>
                    <a:lnTo>
                      <a:pt x="1584" y="236"/>
                    </a:lnTo>
                    <a:lnTo>
                      <a:pt x="1574" y="238"/>
                    </a:lnTo>
                    <a:lnTo>
                      <a:pt x="1568" y="242"/>
                    </a:lnTo>
                    <a:lnTo>
                      <a:pt x="1564" y="244"/>
                    </a:lnTo>
                    <a:lnTo>
                      <a:pt x="1560" y="246"/>
                    </a:lnTo>
                    <a:lnTo>
                      <a:pt x="1550" y="246"/>
                    </a:lnTo>
                    <a:lnTo>
                      <a:pt x="1544" y="248"/>
                    </a:lnTo>
                    <a:lnTo>
                      <a:pt x="1536" y="252"/>
                    </a:lnTo>
                    <a:lnTo>
                      <a:pt x="1528" y="260"/>
                    </a:lnTo>
                    <a:lnTo>
                      <a:pt x="1516" y="274"/>
                    </a:lnTo>
                    <a:lnTo>
                      <a:pt x="1510" y="284"/>
                    </a:lnTo>
                    <a:lnTo>
                      <a:pt x="1508" y="292"/>
                    </a:lnTo>
                    <a:lnTo>
                      <a:pt x="1508" y="302"/>
                    </a:lnTo>
                    <a:lnTo>
                      <a:pt x="1510" y="314"/>
                    </a:lnTo>
                    <a:lnTo>
                      <a:pt x="1512" y="324"/>
                    </a:lnTo>
                    <a:lnTo>
                      <a:pt x="1514" y="334"/>
                    </a:lnTo>
                    <a:lnTo>
                      <a:pt x="1512" y="344"/>
                    </a:lnTo>
                    <a:lnTo>
                      <a:pt x="1506" y="354"/>
                    </a:lnTo>
                    <a:lnTo>
                      <a:pt x="1498" y="362"/>
                    </a:lnTo>
                    <a:lnTo>
                      <a:pt x="1492" y="368"/>
                    </a:lnTo>
                    <a:lnTo>
                      <a:pt x="1484" y="374"/>
                    </a:lnTo>
                    <a:lnTo>
                      <a:pt x="1478" y="376"/>
                    </a:lnTo>
                    <a:lnTo>
                      <a:pt x="1470" y="376"/>
                    </a:lnTo>
                    <a:lnTo>
                      <a:pt x="1464" y="374"/>
                    </a:lnTo>
                    <a:lnTo>
                      <a:pt x="1458" y="368"/>
                    </a:lnTo>
                    <a:lnTo>
                      <a:pt x="1452" y="362"/>
                    </a:lnTo>
                    <a:lnTo>
                      <a:pt x="1446" y="356"/>
                    </a:lnTo>
                    <a:lnTo>
                      <a:pt x="1438" y="350"/>
                    </a:lnTo>
                    <a:lnTo>
                      <a:pt x="1418" y="338"/>
                    </a:lnTo>
                    <a:lnTo>
                      <a:pt x="1398" y="330"/>
                    </a:lnTo>
                    <a:lnTo>
                      <a:pt x="1376" y="328"/>
                    </a:lnTo>
                    <a:lnTo>
                      <a:pt x="1358" y="326"/>
                    </a:lnTo>
                    <a:lnTo>
                      <a:pt x="1350" y="324"/>
                    </a:lnTo>
                    <a:lnTo>
                      <a:pt x="1344" y="320"/>
                    </a:lnTo>
                    <a:lnTo>
                      <a:pt x="1338" y="316"/>
                    </a:lnTo>
                    <a:lnTo>
                      <a:pt x="1334" y="310"/>
                    </a:lnTo>
                    <a:lnTo>
                      <a:pt x="1330" y="300"/>
                    </a:lnTo>
                    <a:lnTo>
                      <a:pt x="1326" y="288"/>
                    </a:lnTo>
                    <a:lnTo>
                      <a:pt x="1324" y="276"/>
                    </a:lnTo>
                    <a:lnTo>
                      <a:pt x="1320" y="268"/>
                    </a:lnTo>
                    <a:lnTo>
                      <a:pt x="1314" y="262"/>
                    </a:lnTo>
                    <a:lnTo>
                      <a:pt x="1306" y="260"/>
                    </a:lnTo>
                    <a:lnTo>
                      <a:pt x="1294" y="258"/>
                    </a:lnTo>
                    <a:lnTo>
                      <a:pt x="1288" y="256"/>
                    </a:lnTo>
                    <a:lnTo>
                      <a:pt x="1284" y="254"/>
                    </a:lnTo>
                    <a:lnTo>
                      <a:pt x="1272" y="248"/>
                    </a:lnTo>
                    <a:lnTo>
                      <a:pt x="1256" y="242"/>
                    </a:lnTo>
                    <a:lnTo>
                      <a:pt x="1238" y="240"/>
                    </a:lnTo>
                    <a:lnTo>
                      <a:pt x="1230" y="240"/>
                    </a:lnTo>
                    <a:lnTo>
                      <a:pt x="1224" y="240"/>
                    </a:lnTo>
                    <a:lnTo>
                      <a:pt x="1216" y="242"/>
                    </a:lnTo>
                    <a:lnTo>
                      <a:pt x="1210" y="242"/>
                    </a:lnTo>
                    <a:lnTo>
                      <a:pt x="1196" y="236"/>
                    </a:lnTo>
                    <a:lnTo>
                      <a:pt x="1182" y="230"/>
                    </a:lnTo>
                    <a:lnTo>
                      <a:pt x="1172" y="224"/>
                    </a:lnTo>
                    <a:lnTo>
                      <a:pt x="1160" y="218"/>
                    </a:lnTo>
                    <a:lnTo>
                      <a:pt x="1156" y="214"/>
                    </a:lnTo>
                    <a:lnTo>
                      <a:pt x="1154" y="206"/>
                    </a:lnTo>
                    <a:lnTo>
                      <a:pt x="1152" y="198"/>
                    </a:lnTo>
                    <a:lnTo>
                      <a:pt x="1150" y="198"/>
                    </a:lnTo>
                    <a:lnTo>
                      <a:pt x="1148" y="198"/>
                    </a:lnTo>
                    <a:lnTo>
                      <a:pt x="1144" y="200"/>
                    </a:lnTo>
                    <a:lnTo>
                      <a:pt x="1142" y="200"/>
                    </a:lnTo>
                    <a:lnTo>
                      <a:pt x="1140" y="198"/>
                    </a:lnTo>
                    <a:lnTo>
                      <a:pt x="1132" y="196"/>
                    </a:lnTo>
                    <a:lnTo>
                      <a:pt x="1124" y="194"/>
                    </a:lnTo>
                    <a:lnTo>
                      <a:pt x="1118" y="194"/>
                    </a:lnTo>
                    <a:lnTo>
                      <a:pt x="1114" y="190"/>
                    </a:lnTo>
                    <a:lnTo>
                      <a:pt x="1110" y="184"/>
                    </a:lnTo>
                    <a:lnTo>
                      <a:pt x="1108" y="176"/>
                    </a:lnTo>
                    <a:lnTo>
                      <a:pt x="1110" y="170"/>
                    </a:lnTo>
                    <a:lnTo>
                      <a:pt x="1116" y="162"/>
                    </a:lnTo>
                    <a:lnTo>
                      <a:pt x="1134" y="144"/>
                    </a:lnTo>
                    <a:lnTo>
                      <a:pt x="1142" y="134"/>
                    </a:lnTo>
                    <a:lnTo>
                      <a:pt x="1150" y="124"/>
                    </a:lnTo>
                    <a:lnTo>
                      <a:pt x="1154" y="116"/>
                    </a:lnTo>
                    <a:lnTo>
                      <a:pt x="1154" y="114"/>
                    </a:lnTo>
                    <a:lnTo>
                      <a:pt x="1152" y="110"/>
                    </a:lnTo>
                    <a:lnTo>
                      <a:pt x="1150" y="106"/>
                    </a:lnTo>
                    <a:lnTo>
                      <a:pt x="1148" y="102"/>
                    </a:lnTo>
                    <a:lnTo>
                      <a:pt x="1148" y="96"/>
                    </a:lnTo>
                    <a:lnTo>
                      <a:pt x="1148" y="92"/>
                    </a:lnTo>
                    <a:lnTo>
                      <a:pt x="1146" y="90"/>
                    </a:lnTo>
                    <a:lnTo>
                      <a:pt x="1142" y="86"/>
                    </a:lnTo>
                    <a:lnTo>
                      <a:pt x="1136" y="82"/>
                    </a:lnTo>
                    <a:lnTo>
                      <a:pt x="1132" y="78"/>
                    </a:lnTo>
                    <a:lnTo>
                      <a:pt x="1128" y="74"/>
                    </a:lnTo>
                    <a:lnTo>
                      <a:pt x="1124" y="64"/>
                    </a:lnTo>
                    <a:lnTo>
                      <a:pt x="1124" y="60"/>
                    </a:lnTo>
                    <a:lnTo>
                      <a:pt x="1124" y="56"/>
                    </a:lnTo>
                    <a:lnTo>
                      <a:pt x="1126" y="52"/>
                    </a:lnTo>
                    <a:lnTo>
                      <a:pt x="1130" y="50"/>
                    </a:lnTo>
                    <a:lnTo>
                      <a:pt x="1140" y="42"/>
                    </a:lnTo>
                    <a:lnTo>
                      <a:pt x="1148" y="34"/>
                    </a:lnTo>
                    <a:lnTo>
                      <a:pt x="1152" y="26"/>
                    </a:lnTo>
                    <a:lnTo>
                      <a:pt x="1152" y="20"/>
                    </a:lnTo>
                    <a:lnTo>
                      <a:pt x="1152" y="16"/>
                    </a:lnTo>
                    <a:lnTo>
                      <a:pt x="1148" y="14"/>
                    </a:lnTo>
                    <a:lnTo>
                      <a:pt x="1146" y="16"/>
                    </a:lnTo>
                    <a:lnTo>
                      <a:pt x="1136" y="22"/>
                    </a:lnTo>
                    <a:lnTo>
                      <a:pt x="1128" y="30"/>
                    </a:lnTo>
                    <a:lnTo>
                      <a:pt x="1124" y="32"/>
                    </a:lnTo>
                    <a:lnTo>
                      <a:pt x="1122" y="32"/>
                    </a:lnTo>
                    <a:lnTo>
                      <a:pt x="1120" y="30"/>
                    </a:lnTo>
                    <a:lnTo>
                      <a:pt x="1118" y="26"/>
                    </a:lnTo>
                    <a:lnTo>
                      <a:pt x="1118" y="18"/>
                    </a:lnTo>
                    <a:lnTo>
                      <a:pt x="1116" y="10"/>
                    </a:lnTo>
                    <a:lnTo>
                      <a:pt x="1112" y="6"/>
                    </a:lnTo>
                    <a:lnTo>
                      <a:pt x="1108" y="4"/>
                    </a:lnTo>
                    <a:lnTo>
                      <a:pt x="1096" y="0"/>
                    </a:lnTo>
                    <a:lnTo>
                      <a:pt x="1088" y="2"/>
                    </a:lnTo>
                    <a:lnTo>
                      <a:pt x="1080" y="4"/>
                    </a:lnTo>
                    <a:lnTo>
                      <a:pt x="1074" y="6"/>
                    </a:lnTo>
                    <a:lnTo>
                      <a:pt x="1064" y="16"/>
                    </a:lnTo>
                    <a:lnTo>
                      <a:pt x="1058" y="22"/>
                    </a:lnTo>
                    <a:lnTo>
                      <a:pt x="1052" y="22"/>
                    </a:lnTo>
                    <a:lnTo>
                      <a:pt x="1040" y="22"/>
                    </a:lnTo>
                    <a:lnTo>
                      <a:pt x="1034" y="22"/>
                    </a:lnTo>
                    <a:lnTo>
                      <a:pt x="1026" y="24"/>
                    </a:lnTo>
                    <a:lnTo>
                      <a:pt x="1022" y="28"/>
                    </a:lnTo>
                    <a:lnTo>
                      <a:pt x="1018" y="24"/>
                    </a:lnTo>
                    <a:lnTo>
                      <a:pt x="1014" y="20"/>
                    </a:lnTo>
                    <a:lnTo>
                      <a:pt x="1006" y="14"/>
                    </a:lnTo>
                    <a:lnTo>
                      <a:pt x="1002" y="12"/>
                    </a:lnTo>
                    <a:lnTo>
                      <a:pt x="998" y="14"/>
                    </a:lnTo>
                    <a:lnTo>
                      <a:pt x="994" y="18"/>
                    </a:lnTo>
                    <a:lnTo>
                      <a:pt x="992" y="20"/>
                    </a:lnTo>
                    <a:lnTo>
                      <a:pt x="988" y="22"/>
                    </a:lnTo>
                    <a:lnTo>
                      <a:pt x="984" y="22"/>
                    </a:lnTo>
                    <a:lnTo>
                      <a:pt x="978" y="20"/>
                    </a:lnTo>
                    <a:lnTo>
                      <a:pt x="966" y="16"/>
                    </a:lnTo>
                    <a:lnTo>
                      <a:pt x="962" y="16"/>
                    </a:lnTo>
                    <a:lnTo>
                      <a:pt x="960" y="18"/>
                    </a:lnTo>
                    <a:lnTo>
                      <a:pt x="954" y="22"/>
                    </a:lnTo>
                    <a:lnTo>
                      <a:pt x="942" y="26"/>
                    </a:lnTo>
                    <a:lnTo>
                      <a:pt x="936" y="28"/>
                    </a:lnTo>
                    <a:lnTo>
                      <a:pt x="930" y="30"/>
                    </a:lnTo>
                    <a:lnTo>
                      <a:pt x="924" y="36"/>
                    </a:lnTo>
                    <a:lnTo>
                      <a:pt x="920" y="38"/>
                    </a:lnTo>
                    <a:lnTo>
                      <a:pt x="918" y="38"/>
                    </a:lnTo>
                    <a:lnTo>
                      <a:pt x="914" y="36"/>
                    </a:lnTo>
                    <a:lnTo>
                      <a:pt x="910" y="32"/>
                    </a:lnTo>
                    <a:lnTo>
                      <a:pt x="906" y="28"/>
                    </a:lnTo>
                    <a:lnTo>
                      <a:pt x="900" y="26"/>
                    </a:lnTo>
                    <a:lnTo>
                      <a:pt x="886" y="22"/>
                    </a:lnTo>
                    <a:lnTo>
                      <a:pt x="870" y="24"/>
                    </a:lnTo>
                    <a:lnTo>
                      <a:pt x="854" y="26"/>
                    </a:lnTo>
                    <a:lnTo>
                      <a:pt x="848" y="28"/>
                    </a:lnTo>
                    <a:lnTo>
                      <a:pt x="842" y="28"/>
                    </a:lnTo>
                    <a:lnTo>
                      <a:pt x="832" y="28"/>
                    </a:lnTo>
                    <a:lnTo>
                      <a:pt x="822" y="28"/>
                    </a:lnTo>
                    <a:lnTo>
                      <a:pt x="820" y="30"/>
                    </a:lnTo>
                    <a:lnTo>
                      <a:pt x="816" y="32"/>
                    </a:lnTo>
                    <a:lnTo>
                      <a:pt x="812" y="38"/>
                    </a:lnTo>
                    <a:lnTo>
                      <a:pt x="804" y="40"/>
                    </a:lnTo>
                    <a:lnTo>
                      <a:pt x="776" y="42"/>
                    </a:lnTo>
                    <a:lnTo>
                      <a:pt x="754" y="46"/>
                    </a:lnTo>
                    <a:lnTo>
                      <a:pt x="732" y="52"/>
                    </a:lnTo>
                    <a:lnTo>
                      <a:pt x="724" y="58"/>
                    </a:lnTo>
                    <a:lnTo>
                      <a:pt x="716" y="64"/>
                    </a:lnTo>
                    <a:lnTo>
                      <a:pt x="710" y="70"/>
                    </a:lnTo>
                    <a:lnTo>
                      <a:pt x="706" y="76"/>
                    </a:lnTo>
                    <a:lnTo>
                      <a:pt x="704" y="82"/>
                    </a:lnTo>
                    <a:lnTo>
                      <a:pt x="700" y="86"/>
                    </a:lnTo>
                    <a:lnTo>
                      <a:pt x="698" y="86"/>
                    </a:lnTo>
                    <a:lnTo>
                      <a:pt x="696" y="84"/>
                    </a:lnTo>
                    <a:lnTo>
                      <a:pt x="690" y="80"/>
                    </a:lnTo>
                    <a:lnTo>
                      <a:pt x="686" y="82"/>
                    </a:lnTo>
                    <a:lnTo>
                      <a:pt x="682" y="84"/>
                    </a:lnTo>
                    <a:lnTo>
                      <a:pt x="680" y="86"/>
                    </a:lnTo>
                    <a:lnTo>
                      <a:pt x="676" y="88"/>
                    </a:lnTo>
                    <a:lnTo>
                      <a:pt x="670" y="86"/>
                    </a:lnTo>
                    <a:lnTo>
                      <a:pt x="668" y="86"/>
                    </a:lnTo>
                    <a:lnTo>
                      <a:pt x="664" y="88"/>
                    </a:lnTo>
                    <a:lnTo>
                      <a:pt x="662" y="90"/>
                    </a:lnTo>
                    <a:lnTo>
                      <a:pt x="656" y="96"/>
                    </a:lnTo>
                    <a:lnTo>
                      <a:pt x="650" y="104"/>
                    </a:lnTo>
                    <a:lnTo>
                      <a:pt x="640" y="114"/>
                    </a:lnTo>
                    <a:lnTo>
                      <a:pt x="634" y="118"/>
                    </a:lnTo>
                    <a:lnTo>
                      <a:pt x="628" y="120"/>
                    </a:lnTo>
                    <a:lnTo>
                      <a:pt x="622" y="120"/>
                    </a:lnTo>
                    <a:lnTo>
                      <a:pt x="616" y="120"/>
                    </a:lnTo>
                    <a:lnTo>
                      <a:pt x="600" y="120"/>
                    </a:lnTo>
                    <a:lnTo>
                      <a:pt x="596" y="118"/>
                    </a:lnTo>
                    <a:lnTo>
                      <a:pt x="592" y="116"/>
                    </a:lnTo>
                    <a:lnTo>
                      <a:pt x="588" y="112"/>
                    </a:lnTo>
                    <a:lnTo>
                      <a:pt x="586" y="108"/>
                    </a:lnTo>
                    <a:lnTo>
                      <a:pt x="586" y="104"/>
                    </a:lnTo>
                    <a:lnTo>
                      <a:pt x="584" y="104"/>
                    </a:lnTo>
                    <a:lnTo>
                      <a:pt x="580" y="108"/>
                    </a:lnTo>
                    <a:lnTo>
                      <a:pt x="578" y="110"/>
                    </a:lnTo>
                    <a:lnTo>
                      <a:pt x="574" y="112"/>
                    </a:lnTo>
                    <a:lnTo>
                      <a:pt x="570" y="114"/>
                    </a:lnTo>
                    <a:lnTo>
                      <a:pt x="562" y="112"/>
                    </a:lnTo>
                    <a:lnTo>
                      <a:pt x="558" y="110"/>
                    </a:lnTo>
                    <a:lnTo>
                      <a:pt x="552" y="110"/>
                    </a:lnTo>
                    <a:lnTo>
                      <a:pt x="542" y="114"/>
                    </a:lnTo>
                    <a:lnTo>
                      <a:pt x="536" y="116"/>
                    </a:lnTo>
                    <a:lnTo>
                      <a:pt x="530" y="118"/>
                    </a:lnTo>
                    <a:lnTo>
                      <a:pt x="520" y="116"/>
                    </a:lnTo>
                    <a:lnTo>
                      <a:pt x="510" y="112"/>
                    </a:lnTo>
                    <a:lnTo>
                      <a:pt x="502" y="108"/>
                    </a:lnTo>
                    <a:lnTo>
                      <a:pt x="498" y="102"/>
                    </a:lnTo>
                    <a:lnTo>
                      <a:pt x="494" y="98"/>
                    </a:lnTo>
                    <a:lnTo>
                      <a:pt x="492" y="94"/>
                    </a:lnTo>
                    <a:lnTo>
                      <a:pt x="464" y="96"/>
                    </a:lnTo>
                    <a:lnTo>
                      <a:pt x="454" y="122"/>
                    </a:lnTo>
                    <a:lnTo>
                      <a:pt x="444" y="152"/>
                    </a:lnTo>
                    <a:lnTo>
                      <a:pt x="436" y="166"/>
                    </a:lnTo>
                    <a:lnTo>
                      <a:pt x="426" y="180"/>
                    </a:lnTo>
                    <a:lnTo>
                      <a:pt x="414" y="190"/>
                    </a:lnTo>
                    <a:lnTo>
                      <a:pt x="400" y="200"/>
                    </a:lnTo>
                    <a:lnTo>
                      <a:pt x="380" y="206"/>
                    </a:lnTo>
                    <a:lnTo>
                      <a:pt x="368" y="212"/>
                    </a:lnTo>
                    <a:lnTo>
                      <a:pt x="360" y="218"/>
                    </a:lnTo>
                    <a:lnTo>
                      <a:pt x="356" y="222"/>
                    </a:lnTo>
                    <a:lnTo>
                      <a:pt x="352" y="232"/>
                    </a:lnTo>
                    <a:lnTo>
                      <a:pt x="348" y="238"/>
                    </a:lnTo>
                    <a:lnTo>
                      <a:pt x="342" y="244"/>
                    </a:lnTo>
                    <a:lnTo>
                      <a:pt x="334" y="252"/>
                    </a:lnTo>
                    <a:lnTo>
                      <a:pt x="332" y="256"/>
                    </a:lnTo>
                    <a:lnTo>
                      <a:pt x="330" y="260"/>
                    </a:lnTo>
                    <a:lnTo>
                      <a:pt x="330" y="264"/>
                    </a:lnTo>
                    <a:lnTo>
                      <a:pt x="330" y="270"/>
                    </a:lnTo>
                    <a:lnTo>
                      <a:pt x="330" y="274"/>
                    </a:lnTo>
                    <a:lnTo>
                      <a:pt x="326" y="282"/>
                    </a:lnTo>
                    <a:lnTo>
                      <a:pt x="320" y="292"/>
                    </a:lnTo>
                    <a:lnTo>
                      <a:pt x="312" y="306"/>
                    </a:lnTo>
                    <a:lnTo>
                      <a:pt x="308" y="320"/>
                    </a:lnTo>
                    <a:lnTo>
                      <a:pt x="308" y="336"/>
                    </a:lnTo>
                    <a:lnTo>
                      <a:pt x="310" y="350"/>
                    </a:lnTo>
                    <a:lnTo>
                      <a:pt x="314" y="376"/>
                    </a:lnTo>
                    <a:lnTo>
                      <a:pt x="314" y="388"/>
                    </a:lnTo>
                    <a:lnTo>
                      <a:pt x="310" y="398"/>
                    </a:lnTo>
                    <a:lnTo>
                      <a:pt x="298" y="420"/>
                    </a:lnTo>
                    <a:lnTo>
                      <a:pt x="288" y="434"/>
                    </a:lnTo>
                    <a:lnTo>
                      <a:pt x="282" y="442"/>
                    </a:lnTo>
                    <a:lnTo>
                      <a:pt x="276" y="446"/>
                    </a:lnTo>
                    <a:lnTo>
                      <a:pt x="264" y="452"/>
                    </a:lnTo>
                    <a:lnTo>
                      <a:pt x="258" y="456"/>
                    </a:lnTo>
                    <a:lnTo>
                      <a:pt x="250" y="466"/>
                    </a:lnTo>
                    <a:lnTo>
                      <a:pt x="240" y="478"/>
                    </a:lnTo>
                    <a:lnTo>
                      <a:pt x="228" y="484"/>
                    </a:lnTo>
                    <a:lnTo>
                      <a:pt x="218" y="488"/>
                    </a:lnTo>
                    <a:lnTo>
                      <a:pt x="206" y="490"/>
                    </a:lnTo>
                    <a:lnTo>
                      <a:pt x="196" y="492"/>
                    </a:lnTo>
                    <a:lnTo>
                      <a:pt x="188" y="496"/>
                    </a:lnTo>
                    <a:lnTo>
                      <a:pt x="180" y="500"/>
                    </a:lnTo>
                    <a:lnTo>
                      <a:pt x="174" y="510"/>
                    </a:lnTo>
                    <a:lnTo>
                      <a:pt x="164" y="538"/>
                    </a:lnTo>
                    <a:lnTo>
                      <a:pt x="156" y="556"/>
                    </a:lnTo>
                    <a:lnTo>
                      <a:pt x="148" y="566"/>
                    </a:lnTo>
                    <a:lnTo>
                      <a:pt x="140" y="572"/>
                    </a:lnTo>
                    <a:lnTo>
                      <a:pt x="134" y="574"/>
                    </a:lnTo>
                    <a:lnTo>
                      <a:pt x="128" y="578"/>
                    </a:lnTo>
                    <a:lnTo>
                      <a:pt x="124" y="584"/>
                    </a:lnTo>
                    <a:lnTo>
                      <a:pt x="120" y="596"/>
                    </a:lnTo>
                    <a:lnTo>
                      <a:pt x="116" y="610"/>
                    </a:lnTo>
                    <a:lnTo>
                      <a:pt x="114" y="614"/>
                    </a:lnTo>
                    <a:lnTo>
                      <a:pt x="110" y="620"/>
                    </a:lnTo>
                    <a:lnTo>
                      <a:pt x="108" y="640"/>
                    </a:lnTo>
                    <a:lnTo>
                      <a:pt x="104" y="660"/>
                    </a:lnTo>
                    <a:lnTo>
                      <a:pt x="102" y="666"/>
                    </a:lnTo>
                    <a:lnTo>
                      <a:pt x="98" y="670"/>
                    </a:lnTo>
                    <a:lnTo>
                      <a:pt x="90" y="678"/>
                    </a:lnTo>
                    <a:lnTo>
                      <a:pt x="78" y="692"/>
                    </a:lnTo>
                    <a:lnTo>
                      <a:pt x="64" y="706"/>
                    </a:lnTo>
                    <a:lnTo>
                      <a:pt x="58" y="712"/>
                    </a:lnTo>
                    <a:lnTo>
                      <a:pt x="58" y="714"/>
                    </a:lnTo>
                    <a:lnTo>
                      <a:pt x="60" y="714"/>
                    </a:lnTo>
                    <a:lnTo>
                      <a:pt x="64" y="714"/>
                    </a:lnTo>
                    <a:lnTo>
                      <a:pt x="66" y="714"/>
                    </a:lnTo>
                    <a:lnTo>
                      <a:pt x="66" y="716"/>
                    </a:lnTo>
                    <a:lnTo>
                      <a:pt x="60" y="726"/>
                    </a:lnTo>
                    <a:lnTo>
                      <a:pt x="54" y="740"/>
                    </a:lnTo>
                    <a:lnTo>
                      <a:pt x="52" y="750"/>
                    </a:lnTo>
                    <a:lnTo>
                      <a:pt x="50" y="762"/>
                    </a:lnTo>
                    <a:lnTo>
                      <a:pt x="48" y="772"/>
                    </a:lnTo>
                    <a:lnTo>
                      <a:pt x="46" y="778"/>
                    </a:lnTo>
                    <a:lnTo>
                      <a:pt x="42" y="782"/>
                    </a:lnTo>
                    <a:lnTo>
                      <a:pt x="36" y="786"/>
                    </a:lnTo>
                    <a:lnTo>
                      <a:pt x="32" y="788"/>
                    </a:lnTo>
                    <a:lnTo>
                      <a:pt x="28" y="794"/>
                    </a:lnTo>
                    <a:lnTo>
                      <a:pt x="24" y="800"/>
                    </a:lnTo>
                    <a:lnTo>
                      <a:pt x="20" y="812"/>
                    </a:lnTo>
                    <a:lnTo>
                      <a:pt x="16" y="834"/>
                    </a:lnTo>
                    <a:lnTo>
                      <a:pt x="14" y="850"/>
                    </a:lnTo>
                    <a:lnTo>
                      <a:pt x="16" y="858"/>
                    </a:lnTo>
                    <a:lnTo>
                      <a:pt x="16" y="860"/>
                    </a:lnTo>
                    <a:lnTo>
                      <a:pt x="18" y="860"/>
                    </a:lnTo>
                    <a:lnTo>
                      <a:pt x="20" y="860"/>
                    </a:lnTo>
                    <a:lnTo>
                      <a:pt x="22" y="858"/>
                    </a:lnTo>
                    <a:lnTo>
                      <a:pt x="22" y="852"/>
                    </a:lnTo>
                    <a:lnTo>
                      <a:pt x="24" y="846"/>
                    </a:lnTo>
                    <a:lnTo>
                      <a:pt x="24" y="844"/>
                    </a:lnTo>
                    <a:lnTo>
                      <a:pt x="26" y="844"/>
                    </a:lnTo>
                    <a:lnTo>
                      <a:pt x="30" y="846"/>
                    </a:lnTo>
                    <a:lnTo>
                      <a:pt x="30" y="850"/>
                    </a:lnTo>
                    <a:lnTo>
                      <a:pt x="32" y="860"/>
                    </a:lnTo>
                    <a:lnTo>
                      <a:pt x="34" y="868"/>
                    </a:lnTo>
                    <a:lnTo>
                      <a:pt x="36" y="868"/>
                    </a:lnTo>
                    <a:lnTo>
                      <a:pt x="38" y="868"/>
                    </a:lnTo>
                    <a:lnTo>
                      <a:pt x="42" y="868"/>
                    </a:lnTo>
                    <a:lnTo>
                      <a:pt x="44" y="868"/>
                    </a:lnTo>
                    <a:lnTo>
                      <a:pt x="48" y="878"/>
                    </a:lnTo>
                    <a:lnTo>
                      <a:pt x="50" y="890"/>
                    </a:lnTo>
                    <a:lnTo>
                      <a:pt x="50" y="902"/>
                    </a:lnTo>
                    <a:lnTo>
                      <a:pt x="50" y="910"/>
                    </a:lnTo>
                    <a:lnTo>
                      <a:pt x="46" y="918"/>
                    </a:lnTo>
                    <a:lnTo>
                      <a:pt x="42" y="926"/>
                    </a:lnTo>
                    <a:lnTo>
                      <a:pt x="38" y="930"/>
                    </a:lnTo>
                    <a:lnTo>
                      <a:pt x="40" y="932"/>
                    </a:lnTo>
                    <a:lnTo>
                      <a:pt x="42" y="936"/>
                    </a:lnTo>
                    <a:lnTo>
                      <a:pt x="46" y="940"/>
                    </a:lnTo>
                    <a:lnTo>
                      <a:pt x="50" y="948"/>
                    </a:lnTo>
                    <a:lnTo>
                      <a:pt x="54" y="958"/>
                    </a:lnTo>
                    <a:lnTo>
                      <a:pt x="58" y="972"/>
                    </a:lnTo>
                    <a:lnTo>
                      <a:pt x="60" y="986"/>
                    </a:lnTo>
                    <a:lnTo>
                      <a:pt x="60" y="1002"/>
                    </a:lnTo>
                    <a:lnTo>
                      <a:pt x="58" y="1016"/>
                    </a:lnTo>
                    <a:lnTo>
                      <a:pt x="54" y="1030"/>
                    </a:lnTo>
                    <a:lnTo>
                      <a:pt x="42" y="1066"/>
                    </a:lnTo>
                    <a:lnTo>
                      <a:pt x="40" y="1076"/>
                    </a:lnTo>
                    <a:lnTo>
                      <a:pt x="40" y="1086"/>
                    </a:lnTo>
                    <a:lnTo>
                      <a:pt x="40" y="1102"/>
                    </a:lnTo>
                    <a:lnTo>
                      <a:pt x="34" y="1122"/>
                    </a:lnTo>
                    <a:lnTo>
                      <a:pt x="28" y="1132"/>
                    </a:lnTo>
                    <a:lnTo>
                      <a:pt x="22" y="1142"/>
                    </a:lnTo>
                    <a:lnTo>
                      <a:pt x="16" y="1150"/>
                    </a:lnTo>
                    <a:lnTo>
                      <a:pt x="6" y="1156"/>
                    </a:lnTo>
                    <a:lnTo>
                      <a:pt x="2" y="1160"/>
                    </a:lnTo>
                    <a:lnTo>
                      <a:pt x="0" y="1162"/>
                    </a:lnTo>
                    <a:lnTo>
                      <a:pt x="2" y="1164"/>
                    </a:lnTo>
                    <a:lnTo>
                      <a:pt x="10" y="1164"/>
                    </a:lnTo>
                    <a:lnTo>
                      <a:pt x="14" y="1164"/>
                    </a:lnTo>
                    <a:lnTo>
                      <a:pt x="16" y="1168"/>
                    </a:lnTo>
                    <a:lnTo>
                      <a:pt x="22" y="1184"/>
                    </a:lnTo>
                    <a:lnTo>
                      <a:pt x="30" y="1202"/>
                    </a:lnTo>
                    <a:lnTo>
                      <a:pt x="34" y="1210"/>
                    </a:lnTo>
                    <a:lnTo>
                      <a:pt x="38" y="1218"/>
                    </a:lnTo>
                    <a:lnTo>
                      <a:pt x="40" y="1222"/>
                    </a:lnTo>
                    <a:lnTo>
                      <a:pt x="44" y="1224"/>
                    </a:lnTo>
                    <a:lnTo>
                      <a:pt x="46" y="1226"/>
                    </a:lnTo>
                    <a:lnTo>
                      <a:pt x="52" y="1226"/>
                    </a:lnTo>
                    <a:lnTo>
                      <a:pt x="64" y="1224"/>
                    </a:lnTo>
                    <a:lnTo>
                      <a:pt x="80" y="1224"/>
                    </a:lnTo>
                    <a:lnTo>
                      <a:pt x="62" y="1228"/>
                    </a:lnTo>
                    <a:lnTo>
                      <a:pt x="50" y="1232"/>
                    </a:lnTo>
                    <a:lnTo>
                      <a:pt x="40" y="1232"/>
                    </a:lnTo>
                    <a:lnTo>
                      <a:pt x="38" y="1232"/>
                    </a:lnTo>
                    <a:lnTo>
                      <a:pt x="36" y="1228"/>
                    </a:lnTo>
                    <a:lnTo>
                      <a:pt x="34" y="1226"/>
                    </a:lnTo>
                    <a:lnTo>
                      <a:pt x="32" y="1224"/>
                    </a:lnTo>
                    <a:lnTo>
                      <a:pt x="28" y="1228"/>
                    </a:lnTo>
                    <a:lnTo>
                      <a:pt x="26" y="1234"/>
                    </a:lnTo>
                    <a:lnTo>
                      <a:pt x="28" y="1242"/>
                    </a:lnTo>
                    <a:lnTo>
                      <a:pt x="30" y="1252"/>
                    </a:lnTo>
                    <a:lnTo>
                      <a:pt x="30" y="1260"/>
                    </a:lnTo>
                    <a:lnTo>
                      <a:pt x="30" y="1264"/>
                    </a:lnTo>
                    <a:lnTo>
                      <a:pt x="32" y="1264"/>
                    </a:lnTo>
                    <a:lnTo>
                      <a:pt x="34" y="1264"/>
                    </a:lnTo>
                    <a:lnTo>
                      <a:pt x="40" y="1262"/>
                    </a:lnTo>
                    <a:lnTo>
                      <a:pt x="44" y="1264"/>
                    </a:lnTo>
                    <a:lnTo>
                      <a:pt x="48" y="1266"/>
                    </a:lnTo>
                    <a:lnTo>
                      <a:pt x="54" y="1264"/>
                    </a:lnTo>
                    <a:lnTo>
                      <a:pt x="60" y="1264"/>
                    </a:lnTo>
                    <a:lnTo>
                      <a:pt x="64" y="1264"/>
                    </a:lnTo>
                    <a:lnTo>
                      <a:pt x="70" y="1268"/>
                    </a:lnTo>
                    <a:lnTo>
                      <a:pt x="76" y="1268"/>
                    </a:lnTo>
                    <a:lnTo>
                      <a:pt x="64" y="1270"/>
                    </a:lnTo>
                    <a:lnTo>
                      <a:pt x="54" y="1270"/>
                    </a:lnTo>
                    <a:lnTo>
                      <a:pt x="44" y="1268"/>
                    </a:lnTo>
                    <a:lnTo>
                      <a:pt x="38" y="1266"/>
                    </a:lnTo>
                    <a:lnTo>
                      <a:pt x="36" y="1268"/>
                    </a:lnTo>
                    <a:lnTo>
                      <a:pt x="32" y="1270"/>
                    </a:lnTo>
                    <a:lnTo>
                      <a:pt x="30" y="1274"/>
                    </a:lnTo>
                    <a:lnTo>
                      <a:pt x="30" y="1276"/>
                    </a:lnTo>
                    <a:lnTo>
                      <a:pt x="34" y="1278"/>
                    </a:lnTo>
                    <a:lnTo>
                      <a:pt x="38" y="1282"/>
                    </a:lnTo>
                    <a:lnTo>
                      <a:pt x="40" y="1286"/>
                    </a:lnTo>
                    <a:lnTo>
                      <a:pt x="42" y="1286"/>
                    </a:lnTo>
                    <a:lnTo>
                      <a:pt x="48" y="1284"/>
                    </a:lnTo>
                    <a:lnTo>
                      <a:pt x="52" y="1284"/>
                    </a:lnTo>
                    <a:lnTo>
                      <a:pt x="50" y="1290"/>
                    </a:lnTo>
                    <a:lnTo>
                      <a:pt x="46" y="1296"/>
                    </a:lnTo>
                    <a:lnTo>
                      <a:pt x="48" y="1298"/>
                    </a:lnTo>
                    <a:lnTo>
                      <a:pt x="48" y="1300"/>
                    </a:lnTo>
                    <a:lnTo>
                      <a:pt x="54" y="1300"/>
                    </a:lnTo>
                    <a:lnTo>
                      <a:pt x="60" y="1300"/>
                    </a:lnTo>
                    <a:lnTo>
                      <a:pt x="64" y="1298"/>
                    </a:lnTo>
                    <a:lnTo>
                      <a:pt x="64" y="1300"/>
                    </a:lnTo>
                    <a:lnTo>
                      <a:pt x="64" y="1306"/>
                    </a:lnTo>
                    <a:lnTo>
                      <a:pt x="64" y="1312"/>
                    </a:lnTo>
                    <a:lnTo>
                      <a:pt x="66" y="1312"/>
                    </a:lnTo>
                    <a:lnTo>
                      <a:pt x="70" y="1310"/>
                    </a:lnTo>
                    <a:lnTo>
                      <a:pt x="78" y="1304"/>
                    </a:lnTo>
                    <a:lnTo>
                      <a:pt x="86" y="1300"/>
                    </a:lnTo>
                    <a:lnTo>
                      <a:pt x="88" y="1300"/>
                    </a:lnTo>
                    <a:lnTo>
                      <a:pt x="88" y="1302"/>
                    </a:lnTo>
                    <a:lnTo>
                      <a:pt x="82" y="1304"/>
                    </a:lnTo>
                    <a:lnTo>
                      <a:pt x="80" y="1306"/>
                    </a:lnTo>
                    <a:lnTo>
                      <a:pt x="78" y="1308"/>
                    </a:lnTo>
                    <a:lnTo>
                      <a:pt x="80" y="1312"/>
                    </a:lnTo>
                    <a:lnTo>
                      <a:pt x="82" y="1318"/>
                    </a:lnTo>
                    <a:lnTo>
                      <a:pt x="84" y="1320"/>
                    </a:lnTo>
                    <a:lnTo>
                      <a:pt x="82" y="1324"/>
                    </a:lnTo>
                    <a:lnTo>
                      <a:pt x="80" y="1328"/>
                    </a:lnTo>
                    <a:lnTo>
                      <a:pt x="82" y="1328"/>
                    </a:lnTo>
                    <a:lnTo>
                      <a:pt x="84" y="1328"/>
                    </a:lnTo>
                    <a:lnTo>
                      <a:pt x="86" y="1332"/>
                    </a:lnTo>
                    <a:lnTo>
                      <a:pt x="86" y="1336"/>
                    </a:lnTo>
                    <a:lnTo>
                      <a:pt x="88" y="1336"/>
                    </a:lnTo>
                    <a:lnTo>
                      <a:pt x="90" y="1338"/>
                    </a:lnTo>
                    <a:lnTo>
                      <a:pt x="90" y="1342"/>
                    </a:lnTo>
                    <a:lnTo>
                      <a:pt x="92" y="1346"/>
                    </a:lnTo>
                    <a:lnTo>
                      <a:pt x="94" y="1344"/>
                    </a:lnTo>
                    <a:lnTo>
                      <a:pt x="100" y="1336"/>
                    </a:lnTo>
                    <a:lnTo>
                      <a:pt x="98" y="1344"/>
                    </a:lnTo>
                    <a:lnTo>
                      <a:pt x="100" y="1348"/>
                    </a:lnTo>
                    <a:lnTo>
                      <a:pt x="98" y="1352"/>
                    </a:lnTo>
                    <a:lnTo>
                      <a:pt x="100" y="1356"/>
                    </a:lnTo>
                    <a:lnTo>
                      <a:pt x="102" y="1356"/>
                    </a:lnTo>
                    <a:lnTo>
                      <a:pt x="104" y="1352"/>
                    </a:lnTo>
                    <a:lnTo>
                      <a:pt x="108" y="1346"/>
                    </a:lnTo>
                    <a:lnTo>
                      <a:pt x="110" y="1344"/>
                    </a:lnTo>
                    <a:lnTo>
                      <a:pt x="114" y="1344"/>
                    </a:lnTo>
                    <a:lnTo>
                      <a:pt x="116" y="1344"/>
                    </a:lnTo>
                    <a:lnTo>
                      <a:pt x="112" y="1346"/>
                    </a:lnTo>
                    <a:lnTo>
                      <a:pt x="110" y="1350"/>
                    </a:lnTo>
                    <a:lnTo>
                      <a:pt x="110" y="1354"/>
                    </a:lnTo>
                    <a:lnTo>
                      <a:pt x="110" y="1358"/>
                    </a:lnTo>
                    <a:lnTo>
                      <a:pt x="112" y="1360"/>
                    </a:lnTo>
                    <a:lnTo>
                      <a:pt x="114" y="1360"/>
                    </a:lnTo>
                    <a:lnTo>
                      <a:pt x="118" y="1356"/>
                    </a:lnTo>
                    <a:lnTo>
                      <a:pt x="118" y="1354"/>
                    </a:lnTo>
                    <a:lnTo>
                      <a:pt x="118" y="1362"/>
                    </a:lnTo>
                    <a:lnTo>
                      <a:pt x="118" y="1372"/>
                    </a:lnTo>
                    <a:lnTo>
                      <a:pt x="120" y="1378"/>
                    </a:lnTo>
                    <a:lnTo>
                      <a:pt x="124" y="1384"/>
                    </a:lnTo>
                    <a:lnTo>
                      <a:pt x="128" y="1386"/>
                    </a:lnTo>
                    <a:lnTo>
                      <a:pt x="134" y="1388"/>
                    </a:lnTo>
                    <a:lnTo>
                      <a:pt x="140" y="1392"/>
                    </a:lnTo>
                    <a:lnTo>
                      <a:pt x="146" y="1398"/>
                    </a:lnTo>
                    <a:lnTo>
                      <a:pt x="154" y="1402"/>
                    </a:lnTo>
                    <a:lnTo>
                      <a:pt x="158" y="1404"/>
                    </a:lnTo>
                    <a:lnTo>
                      <a:pt x="158" y="1406"/>
                    </a:lnTo>
                    <a:lnTo>
                      <a:pt x="158" y="1408"/>
                    </a:lnTo>
                    <a:lnTo>
                      <a:pt x="156" y="1414"/>
                    </a:lnTo>
                    <a:lnTo>
                      <a:pt x="154" y="1418"/>
                    </a:lnTo>
                    <a:lnTo>
                      <a:pt x="156" y="1420"/>
                    </a:lnTo>
                    <a:lnTo>
                      <a:pt x="162" y="1424"/>
                    </a:lnTo>
                    <a:lnTo>
                      <a:pt x="166" y="1426"/>
                    </a:lnTo>
                    <a:lnTo>
                      <a:pt x="166" y="1430"/>
                    </a:lnTo>
                    <a:lnTo>
                      <a:pt x="168" y="1432"/>
                    </a:lnTo>
                    <a:lnTo>
                      <a:pt x="170" y="1434"/>
                    </a:lnTo>
                    <a:lnTo>
                      <a:pt x="172" y="1436"/>
                    </a:lnTo>
                    <a:lnTo>
                      <a:pt x="170" y="1438"/>
                    </a:lnTo>
                    <a:lnTo>
                      <a:pt x="170" y="1440"/>
                    </a:lnTo>
                    <a:lnTo>
                      <a:pt x="170" y="1442"/>
                    </a:lnTo>
                    <a:lnTo>
                      <a:pt x="176" y="1448"/>
                    </a:lnTo>
                    <a:lnTo>
                      <a:pt x="176" y="1450"/>
                    </a:lnTo>
                    <a:lnTo>
                      <a:pt x="174" y="1450"/>
                    </a:lnTo>
                    <a:lnTo>
                      <a:pt x="172" y="1452"/>
                    </a:lnTo>
                    <a:lnTo>
                      <a:pt x="170" y="1454"/>
                    </a:lnTo>
                    <a:lnTo>
                      <a:pt x="172" y="1458"/>
                    </a:lnTo>
                    <a:lnTo>
                      <a:pt x="174" y="1462"/>
                    </a:lnTo>
                    <a:lnTo>
                      <a:pt x="176" y="1462"/>
                    </a:lnTo>
                    <a:lnTo>
                      <a:pt x="180" y="1462"/>
                    </a:lnTo>
                    <a:lnTo>
                      <a:pt x="186" y="1464"/>
                    </a:lnTo>
                    <a:lnTo>
                      <a:pt x="182" y="1468"/>
                    </a:lnTo>
                    <a:lnTo>
                      <a:pt x="178" y="1470"/>
                    </a:lnTo>
                    <a:lnTo>
                      <a:pt x="172" y="1470"/>
                    </a:lnTo>
                    <a:lnTo>
                      <a:pt x="170" y="1468"/>
                    </a:lnTo>
                    <a:lnTo>
                      <a:pt x="170" y="1472"/>
                    </a:lnTo>
                    <a:lnTo>
                      <a:pt x="174" y="1480"/>
                    </a:lnTo>
                    <a:lnTo>
                      <a:pt x="178" y="1482"/>
                    </a:lnTo>
                    <a:lnTo>
                      <a:pt x="182" y="1482"/>
                    </a:lnTo>
                    <a:lnTo>
                      <a:pt x="184" y="1486"/>
                    </a:lnTo>
                    <a:lnTo>
                      <a:pt x="186" y="1492"/>
                    </a:lnTo>
                    <a:lnTo>
                      <a:pt x="184" y="1494"/>
                    </a:lnTo>
                    <a:lnTo>
                      <a:pt x="182" y="1496"/>
                    </a:lnTo>
                    <a:lnTo>
                      <a:pt x="182" y="1498"/>
                    </a:lnTo>
                    <a:lnTo>
                      <a:pt x="186" y="1502"/>
                    </a:lnTo>
                    <a:lnTo>
                      <a:pt x="192" y="1504"/>
                    </a:lnTo>
                    <a:lnTo>
                      <a:pt x="196" y="1506"/>
                    </a:lnTo>
                    <a:lnTo>
                      <a:pt x="202" y="1510"/>
                    </a:lnTo>
                    <a:lnTo>
                      <a:pt x="204" y="1512"/>
                    </a:lnTo>
                    <a:lnTo>
                      <a:pt x="204" y="1514"/>
                    </a:lnTo>
                    <a:lnTo>
                      <a:pt x="202" y="1518"/>
                    </a:lnTo>
                    <a:lnTo>
                      <a:pt x="200" y="1520"/>
                    </a:lnTo>
                    <a:lnTo>
                      <a:pt x="202" y="1520"/>
                    </a:lnTo>
                    <a:lnTo>
                      <a:pt x="208" y="1524"/>
                    </a:lnTo>
                    <a:lnTo>
                      <a:pt x="228" y="1534"/>
                    </a:lnTo>
                    <a:lnTo>
                      <a:pt x="236" y="1538"/>
                    </a:lnTo>
                    <a:lnTo>
                      <a:pt x="242" y="1546"/>
                    </a:lnTo>
                    <a:lnTo>
                      <a:pt x="246" y="1552"/>
                    </a:lnTo>
                    <a:lnTo>
                      <a:pt x="250" y="1556"/>
                    </a:lnTo>
                    <a:lnTo>
                      <a:pt x="260" y="1562"/>
                    </a:lnTo>
                    <a:lnTo>
                      <a:pt x="268" y="1566"/>
                    </a:lnTo>
                    <a:lnTo>
                      <a:pt x="270" y="1570"/>
                    </a:lnTo>
                    <a:lnTo>
                      <a:pt x="272" y="1574"/>
                    </a:lnTo>
                    <a:lnTo>
                      <a:pt x="272" y="1576"/>
                    </a:lnTo>
                    <a:lnTo>
                      <a:pt x="274" y="1578"/>
                    </a:lnTo>
                    <a:lnTo>
                      <a:pt x="282" y="1582"/>
                    </a:lnTo>
                    <a:lnTo>
                      <a:pt x="294" y="1590"/>
                    </a:lnTo>
                    <a:lnTo>
                      <a:pt x="302" y="1596"/>
                    </a:lnTo>
                    <a:lnTo>
                      <a:pt x="310" y="1606"/>
                    </a:lnTo>
                    <a:lnTo>
                      <a:pt x="328" y="1626"/>
                    </a:lnTo>
                    <a:lnTo>
                      <a:pt x="346" y="1644"/>
                    </a:lnTo>
                    <a:lnTo>
                      <a:pt x="364" y="1654"/>
                    </a:lnTo>
                    <a:lnTo>
                      <a:pt x="380" y="1660"/>
                    </a:lnTo>
                    <a:lnTo>
                      <a:pt x="388" y="1664"/>
                    </a:lnTo>
                    <a:lnTo>
                      <a:pt x="392" y="1668"/>
                    </a:lnTo>
                    <a:lnTo>
                      <a:pt x="396" y="1670"/>
                    </a:lnTo>
                    <a:lnTo>
                      <a:pt x="402" y="1672"/>
                    </a:lnTo>
                    <a:lnTo>
                      <a:pt x="408" y="1670"/>
                    </a:lnTo>
                    <a:lnTo>
                      <a:pt x="412" y="1666"/>
                    </a:lnTo>
                    <a:lnTo>
                      <a:pt x="422" y="1658"/>
                    </a:lnTo>
                    <a:lnTo>
                      <a:pt x="436" y="1648"/>
                    </a:lnTo>
                    <a:lnTo>
                      <a:pt x="448" y="1642"/>
                    </a:lnTo>
                    <a:lnTo>
                      <a:pt x="462" y="1638"/>
                    </a:lnTo>
                    <a:lnTo>
                      <a:pt x="488" y="1634"/>
                    </a:lnTo>
                    <a:lnTo>
                      <a:pt x="504" y="1632"/>
                    </a:lnTo>
                    <a:lnTo>
                      <a:pt x="516" y="1632"/>
                    </a:lnTo>
                    <a:lnTo>
                      <a:pt x="530" y="1630"/>
                    </a:lnTo>
                    <a:lnTo>
                      <a:pt x="540" y="1628"/>
                    </a:lnTo>
                    <a:lnTo>
                      <a:pt x="554" y="1630"/>
                    </a:lnTo>
                    <a:lnTo>
                      <a:pt x="566" y="1630"/>
                    </a:lnTo>
                    <a:lnTo>
                      <a:pt x="572" y="1630"/>
                    </a:lnTo>
                    <a:lnTo>
                      <a:pt x="576" y="1630"/>
                    </a:lnTo>
                    <a:lnTo>
                      <a:pt x="580" y="1630"/>
                    </a:lnTo>
                    <a:lnTo>
                      <a:pt x="590" y="1632"/>
                    </a:lnTo>
                    <a:lnTo>
                      <a:pt x="592" y="1632"/>
                    </a:lnTo>
                    <a:lnTo>
                      <a:pt x="590" y="1632"/>
                    </a:lnTo>
                    <a:lnTo>
                      <a:pt x="582" y="1634"/>
                    </a:lnTo>
                    <a:lnTo>
                      <a:pt x="578" y="1634"/>
                    </a:lnTo>
                    <a:lnTo>
                      <a:pt x="576" y="1636"/>
                    </a:lnTo>
                    <a:lnTo>
                      <a:pt x="578" y="1636"/>
                    </a:lnTo>
                    <a:lnTo>
                      <a:pt x="594" y="1640"/>
                    </a:lnTo>
                    <a:lnTo>
                      <a:pt x="606" y="1644"/>
                    </a:lnTo>
                    <a:lnTo>
                      <a:pt x="618" y="1650"/>
                    </a:lnTo>
                    <a:lnTo>
                      <a:pt x="622" y="1652"/>
                    </a:lnTo>
                    <a:lnTo>
                      <a:pt x="626" y="1652"/>
                    </a:lnTo>
                    <a:lnTo>
                      <a:pt x="636" y="1644"/>
                    </a:lnTo>
                    <a:lnTo>
                      <a:pt x="648" y="1636"/>
                    </a:lnTo>
                    <a:lnTo>
                      <a:pt x="656" y="1632"/>
                    </a:lnTo>
                    <a:lnTo>
                      <a:pt x="664" y="1630"/>
                    </a:lnTo>
                    <a:lnTo>
                      <a:pt x="674" y="1628"/>
                    </a:lnTo>
                    <a:lnTo>
                      <a:pt x="680" y="1624"/>
                    </a:lnTo>
                    <a:lnTo>
                      <a:pt x="690" y="1614"/>
                    </a:lnTo>
                    <a:lnTo>
                      <a:pt x="698" y="1610"/>
                    </a:lnTo>
                    <a:lnTo>
                      <a:pt x="706" y="1606"/>
                    </a:lnTo>
                    <a:lnTo>
                      <a:pt x="716" y="1602"/>
                    </a:lnTo>
                    <a:lnTo>
                      <a:pt x="730" y="1600"/>
                    </a:lnTo>
                    <a:lnTo>
                      <a:pt x="742" y="1598"/>
                    </a:lnTo>
                    <a:lnTo>
                      <a:pt x="746" y="1596"/>
                    </a:lnTo>
                    <a:lnTo>
                      <a:pt x="746" y="1594"/>
                    </a:lnTo>
                    <a:lnTo>
                      <a:pt x="748" y="1590"/>
                    </a:lnTo>
                    <a:lnTo>
                      <a:pt x="754" y="1586"/>
                    </a:lnTo>
                    <a:lnTo>
                      <a:pt x="760" y="1582"/>
                    </a:lnTo>
                    <a:lnTo>
                      <a:pt x="774" y="1578"/>
                    </a:lnTo>
                    <a:lnTo>
                      <a:pt x="796" y="1574"/>
                    </a:lnTo>
                    <a:lnTo>
                      <a:pt x="814" y="1572"/>
                    </a:lnTo>
                    <a:lnTo>
                      <a:pt x="832" y="1572"/>
                    </a:lnTo>
                    <a:lnTo>
                      <a:pt x="838" y="1570"/>
                    </a:lnTo>
                    <a:lnTo>
                      <a:pt x="840" y="1568"/>
                    </a:lnTo>
                    <a:lnTo>
                      <a:pt x="844" y="1564"/>
                    </a:lnTo>
                    <a:lnTo>
                      <a:pt x="846" y="1566"/>
                    </a:lnTo>
                    <a:lnTo>
                      <a:pt x="850" y="1570"/>
                    </a:lnTo>
                    <a:lnTo>
                      <a:pt x="860" y="1570"/>
                    </a:lnTo>
                    <a:lnTo>
                      <a:pt x="874" y="1570"/>
                    </a:lnTo>
                    <a:lnTo>
                      <a:pt x="884" y="1574"/>
                    </a:lnTo>
                    <a:lnTo>
                      <a:pt x="890" y="1578"/>
                    </a:lnTo>
                    <a:lnTo>
                      <a:pt x="896" y="1584"/>
                    </a:lnTo>
                    <a:lnTo>
                      <a:pt x="908" y="1600"/>
                    </a:lnTo>
                    <a:lnTo>
                      <a:pt x="916" y="1616"/>
                    </a:lnTo>
                    <a:lnTo>
                      <a:pt x="924" y="1642"/>
                    </a:lnTo>
                    <a:lnTo>
                      <a:pt x="930" y="1654"/>
                    </a:lnTo>
                    <a:lnTo>
                      <a:pt x="936" y="1664"/>
                    </a:lnTo>
                    <a:lnTo>
                      <a:pt x="944" y="1670"/>
                    </a:lnTo>
                    <a:lnTo>
                      <a:pt x="948" y="1672"/>
                    </a:lnTo>
                    <a:lnTo>
                      <a:pt x="954" y="1672"/>
                    </a:lnTo>
                    <a:lnTo>
                      <a:pt x="970" y="1672"/>
                    </a:lnTo>
                    <a:lnTo>
                      <a:pt x="976" y="1672"/>
                    </a:lnTo>
                    <a:lnTo>
                      <a:pt x="984" y="1670"/>
                    </a:lnTo>
                    <a:lnTo>
                      <a:pt x="990" y="1668"/>
                    </a:lnTo>
                    <a:lnTo>
                      <a:pt x="992" y="1664"/>
                    </a:lnTo>
                    <a:lnTo>
                      <a:pt x="992" y="1662"/>
                    </a:lnTo>
                    <a:lnTo>
                      <a:pt x="992" y="1658"/>
                    </a:lnTo>
                    <a:lnTo>
                      <a:pt x="992" y="1656"/>
                    </a:lnTo>
                    <a:lnTo>
                      <a:pt x="996" y="1658"/>
                    </a:lnTo>
                    <a:lnTo>
                      <a:pt x="1002" y="1660"/>
                    </a:lnTo>
                    <a:lnTo>
                      <a:pt x="1008" y="1662"/>
                    </a:lnTo>
                    <a:lnTo>
                      <a:pt x="1018" y="1662"/>
                    </a:lnTo>
                    <a:lnTo>
                      <a:pt x="1028" y="1662"/>
                    </a:lnTo>
                    <a:lnTo>
                      <a:pt x="1036" y="1660"/>
                    </a:lnTo>
                    <a:lnTo>
                      <a:pt x="1040" y="1656"/>
                    </a:lnTo>
                    <a:lnTo>
                      <a:pt x="1042" y="1654"/>
                    </a:lnTo>
                    <a:lnTo>
                      <a:pt x="1042" y="1650"/>
                    </a:lnTo>
                    <a:lnTo>
                      <a:pt x="1036" y="1640"/>
                    </a:lnTo>
                    <a:lnTo>
                      <a:pt x="1048" y="1650"/>
                    </a:lnTo>
                    <a:lnTo>
                      <a:pt x="1048" y="1658"/>
                    </a:lnTo>
                    <a:lnTo>
                      <a:pt x="1050" y="1662"/>
                    </a:lnTo>
                    <a:lnTo>
                      <a:pt x="1052" y="1662"/>
                    </a:lnTo>
                    <a:lnTo>
                      <a:pt x="1056" y="1662"/>
                    </a:lnTo>
                    <a:lnTo>
                      <a:pt x="1060" y="1660"/>
                    </a:lnTo>
                    <a:lnTo>
                      <a:pt x="1062" y="1662"/>
                    </a:lnTo>
                    <a:lnTo>
                      <a:pt x="1064" y="1666"/>
                    </a:lnTo>
                    <a:lnTo>
                      <a:pt x="1066" y="1682"/>
                    </a:lnTo>
                    <a:lnTo>
                      <a:pt x="1070" y="1684"/>
                    </a:lnTo>
                    <a:lnTo>
                      <a:pt x="1076" y="1688"/>
                    </a:lnTo>
                    <a:lnTo>
                      <a:pt x="1082" y="1690"/>
                    </a:lnTo>
                    <a:lnTo>
                      <a:pt x="1084" y="1690"/>
                    </a:lnTo>
                    <a:lnTo>
                      <a:pt x="1086" y="1686"/>
                    </a:lnTo>
                    <a:lnTo>
                      <a:pt x="1088" y="1684"/>
                    </a:lnTo>
                    <a:lnTo>
                      <a:pt x="1090" y="1684"/>
                    </a:lnTo>
                    <a:lnTo>
                      <a:pt x="1094" y="1684"/>
                    </a:lnTo>
                    <a:lnTo>
                      <a:pt x="1096" y="1688"/>
                    </a:lnTo>
                    <a:lnTo>
                      <a:pt x="1096" y="1690"/>
                    </a:lnTo>
                    <a:lnTo>
                      <a:pt x="1094" y="1694"/>
                    </a:lnTo>
                    <a:lnTo>
                      <a:pt x="1090" y="1698"/>
                    </a:lnTo>
                    <a:lnTo>
                      <a:pt x="1090" y="1700"/>
                    </a:lnTo>
                    <a:lnTo>
                      <a:pt x="1092" y="1704"/>
                    </a:lnTo>
                    <a:lnTo>
                      <a:pt x="1096" y="1708"/>
                    </a:lnTo>
                    <a:lnTo>
                      <a:pt x="1094" y="1708"/>
                    </a:lnTo>
                    <a:lnTo>
                      <a:pt x="1094" y="1712"/>
                    </a:lnTo>
                    <a:lnTo>
                      <a:pt x="1100" y="1718"/>
                    </a:lnTo>
                    <a:lnTo>
                      <a:pt x="1102" y="1724"/>
                    </a:lnTo>
                    <a:lnTo>
                      <a:pt x="1104" y="1730"/>
                    </a:lnTo>
                    <a:lnTo>
                      <a:pt x="1104" y="1742"/>
                    </a:lnTo>
                    <a:lnTo>
                      <a:pt x="1100" y="1756"/>
                    </a:lnTo>
                    <a:lnTo>
                      <a:pt x="1100" y="1770"/>
                    </a:lnTo>
                    <a:lnTo>
                      <a:pt x="1100" y="1782"/>
                    </a:lnTo>
                    <a:lnTo>
                      <a:pt x="1098" y="1790"/>
                    </a:lnTo>
                    <a:lnTo>
                      <a:pt x="1094" y="1798"/>
                    </a:lnTo>
                    <a:lnTo>
                      <a:pt x="1090" y="1804"/>
                    </a:lnTo>
                    <a:lnTo>
                      <a:pt x="1084" y="1814"/>
                    </a:lnTo>
                    <a:lnTo>
                      <a:pt x="1082" y="1820"/>
                    </a:lnTo>
                    <a:lnTo>
                      <a:pt x="1082" y="1824"/>
                    </a:lnTo>
                    <a:lnTo>
                      <a:pt x="1082" y="1828"/>
                    </a:lnTo>
                    <a:lnTo>
                      <a:pt x="1084" y="1828"/>
                    </a:lnTo>
                    <a:lnTo>
                      <a:pt x="1088" y="1828"/>
                    </a:lnTo>
                    <a:lnTo>
                      <a:pt x="1092" y="1828"/>
                    </a:lnTo>
                    <a:lnTo>
                      <a:pt x="1090" y="1834"/>
                    </a:lnTo>
                    <a:lnTo>
                      <a:pt x="1090" y="1838"/>
                    </a:lnTo>
                    <a:lnTo>
                      <a:pt x="1092" y="1844"/>
                    </a:lnTo>
                    <a:lnTo>
                      <a:pt x="1094" y="1848"/>
                    </a:lnTo>
                    <a:lnTo>
                      <a:pt x="1092" y="1852"/>
                    </a:lnTo>
                    <a:lnTo>
                      <a:pt x="1090" y="1852"/>
                    </a:lnTo>
                    <a:lnTo>
                      <a:pt x="1088" y="1850"/>
                    </a:lnTo>
                    <a:lnTo>
                      <a:pt x="1086" y="1848"/>
                    </a:lnTo>
                    <a:lnTo>
                      <a:pt x="1082" y="1852"/>
                    </a:lnTo>
                    <a:lnTo>
                      <a:pt x="1082" y="1854"/>
                    </a:lnTo>
                    <a:lnTo>
                      <a:pt x="1082" y="1858"/>
                    </a:lnTo>
                    <a:lnTo>
                      <a:pt x="1086" y="1864"/>
                    </a:lnTo>
                    <a:lnTo>
                      <a:pt x="1094" y="1868"/>
                    </a:lnTo>
                    <a:lnTo>
                      <a:pt x="1106" y="1872"/>
                    </a:lnTo>
                    <a:lnTo>
                      <a:pt x="1110" y="1872"/>
                    </a:lnTo>
                    <a:lnTo>
                      <a:pt x="1110" y="1874"/>
                    </a:lnTo>
                    <a:lnTo>
                      <a:pt x="1110" y="1876"/>
                    </a:lnTo>
                    <a:lnTo>
                      <a:pt x="1106" y="1878"/>
                    </a:lnTo>
                    <a:lnTo>
                      <a:pt x="1104" y="1880"/>
                    </a:lnTo>
                    <a:lnTo>
                      <a:pt x="1098" y="1880"/>
                    </a:lnTo>
                    <a:lnTo>
                      <a:pt x="1094" y="1878"/>
                    </a:lnTo>
                    <a:lnTo>
                      <a:pt x="1090" y="1874"/>
                    </a:lnTo>
                    <a:lnTo>
                      <a:pt x="1084" y="1868"/>
                    </a:lnTo>
                    <a:lnTo>
                      <a:pt x="1082" y="1866"/>
                    </a:lnTo>
                    <a:lnTo>
                      <a:pt x="1080" y="1866"/>
                    </a:lnTo>
                    <a:lnTo>
                      <a:pt x="1080" y="1872"/>
                    </a:lnTo>
                    <a:lnTo>
                      <a:pt x="1080" y="1882"/>
                    </a:lnTo>
                    <a:lnTo>
                      <a:pt x="1078" y="1898"/>
                    </a:lnTo>
                    <a:lnTo>
                      <a:pt x="1074" y="1910"/>
                    </a:lnTo>
                    <a:lnTo>
                      <a:pt x="1072" y="1914"/>
                    </a:lnTo>
                    <a:lnTo>
                      <a:pt x="1068" y="1918"/>
                    </a:lnTo>
                    <a:lnTo>
                      <a:pt x="1066" y="1918"/>
                    </a:lnTo>
                    <a:lnTo>
                      <a:pt x="1062" y="1914"/>
                    </a:lnTo>
                    <a:lnTo>
                      <a:pt x="1056" y="1910"/>
                    </a:lnTo>
                    <a:lnTo>
                      <a:pt x="1056" y="1912"/>
                    </a:lnTo>
                    <a:lnTo>
                      <a:pt x="1058" y="1922"/>
                    </a:lnTo>
                    <a:lnTo>
                      <a:pt x="1064" y="1936"/>
                    </a:lnTo>
                    <a:lnTo>
                      <a:pt x="1076" y="1964"/>
                    </a:lnTo>
                    <a:lnTo>
                      <a:pt x="1080" y="1974"/>
                    </a:lnTo>
                    <a:lnTo>
                      <a:pt x="1084" y="1982"/>
                    </a:lnTo>
                    <a:lnTo>
                      <a:pt x="1088" y="1988"/>
                    </a:lnTo>
                    <a:lnTo>
                      <a:pt x="1094" y="1996"/>
                    </a:lnTo>
                    <a:lnTo>
                      <a:pt x="1100" y="2006"/>
                    </a:lnTo>
                    <a:lnTo>
                      <a:pt x="1110" y="2018"/>
                    </a:lnTo>
                    <a:lnTo>
                      <a:pt x="1132" y="2042"/>
                    </a:lnTo>
                    <a:lnTo>
                      <a:pt x="1140" y="2052"/>
                    </a:lnTo>
                    <a:lnTo>
                      <a:pt x="1142" y="2058"/>
                    </a:lnTo>
                    <a:lnTo>
                      <a:pt x="1150" y="2070"/>
                    </a:lnTo>
                    <a:lnTo>
                      <a:pt x="1172" y="2092"/>
                    </a:lnTo>
                    <a:lnTo>
                      <a:pt x="1178" y="2100"/>
                    </a:lnTo>
                    <a:lnTo>
                      <a:pt x="1180" y="2110"/>
                    </a:lnTo>
                    <a:lnTo>
                      <a:pt x="1184" y="2118"/>
                    </a:lnTo>
                    <a:lnTo>
                      <a:pt x="1190" y="2128"/>
                    </a:lnTo>
                    <a:lnTo>
                      <a:pt x="1194" y="2136"/>
                    </a:lnTo>
                    <a:lnTo>
                      <a:pt x="1196" y="2142"/>
                    </a:lnTo>
                    <a:lnTo>
                      <a:pt x="1194" y="2148"/>
                    </a:lnTo>
                    <a:lnTo>
                      <a:pt x="1194" y="2156"/>
                    </a:lnTo>
                    <a:lnTo>
                      <a:pt x="1194" y="2158"/>
                    </a:lnTo>
                    <a:lnTo>
                      <a:pt x="1196" y="2160"/>
                    </a:lnTo>
                    <a:lnTo>
                      <a:pt x="1198" y="2164"/>
                    </a:lnTo>
                    <a:lnTo>
                      <a:pt x="1200" y="2168"/>
                    </a:lnTo>
                    <a:lnTo>
                      <a:pt x="1204" y="2170"/>
                    </a:lnTo>
                    <a:lnTo>
                      <a:pt x="1208" y="2168"/>
                    </a:lnTo>
                    <a:lnTo>
                      <a:pt x="1216" y="2164"/>
                    </a:lnTo>
                    <a:lnTo>
                      <a:pt x="1222" y="2162"/>
                    </a:lnTo>
                    <a:lnTo>
                      <a:pt x="1226" y="2162"/>
                    </a:lnTo>
                    <a:lnTo>
                      <a:pt x="1234" y="2162"/>
                    </a:lnTo>
                    <a:lnTo>
                      <a:pt x="1226" y="2168"/>
                    </a:lnTo>
                    <a:lnTo>
                      <a:pt x="1220" y="2172"/>
                    </a:lnTo>
                    <a:lnTo>
                      <a:pt x="1208" y="2174"/>
                    </a:lnTo>
                    <a:lnTo>
                      <a:pt x="1202" y="2176"/>
                    </a:lnTo>
                    <a:lnTo>
                      <a:pt x="1200" y="2178"/>
                    </a:lnTo>
                    <a:lnTo>
                      <a:pt x="1202" y="2182"/>
                    </a:lnTo>
                    <a:lnTo>
                      <a:pt x="1212" y="2202"/>
                    </a:lnTo>
                    <a:lnTo>
                      <a:pt x="1226" y="2240"/>
                    </a:lnTo>
                    <a:lnTo>
                      <a:pt x="1232" y="2260"/>
                    </a:lnTo>
                    <a:lnTo>
                      <a:pt x="1238" y="2278"/>
                    </a:lnTo>
                    <a:lnTo>
                      <a:pt x="1238" y="2294"/>
                    </a:lnTo>
                    <a:lnTo>
                      <a:pt x="1236" y="2300"/>
                    </a:lnTo>
                    <a:lnTo>
                      <a:pt x="1234" y="2306"/>
                    </a:lnTo>
                    <a:lnTo>
                      <a:pt x="1230" y="2314"/>
                    </a:lnTo>
                    <a:lnTo>
                      <a:pt x="1230" y="2324"/>
                    </a:lnTo>
                    <a:lnTo>
                      <a:pt x="1230" y="2336"/>
                    </a:lnTo>
                    <a:lnTo>
                      <a:pt x="1234" y="2346"/>
                    </a:lnTo>
                    <a:lnTo>
                      <a:pt x="1246" y="2372"/>
                    </a:lnTo>
                    <a:lnTo>
                      <a:pt x="1256" y="2396"/>
                    </a:lnTo>
                    <a:lnTo>
                      <a:pt x="1260" y="2408"/>
                    </a:lnTo>
                    <a:lnTo>
                      <a:pt x="1262" y="2422"/>
                    </a:lnTo>
                    <a:lnTo>
                      <a:pt x="1262" y="2436"/>
                    </a:lnTo>
                    <a:lnTo>
                      <a:pt x="1262" y="2450"/>
                    </a:lnTo>
                    <a:lnTo>
                      <a:pt x="1258" y="2464"/>
                    </a:lnTo>
                    <a:lnTo>
                      <a:pt x="1254" y="2476"/>
                    </a:lnTo>
                    <a:lnTo>
                      <a:pt x="1246" y="2486"/>
                    </a:lnTo>
                    <a:lnTo>
                      <a:pt x="1238" y="2494"/>
                    </a:lnTo>
                    <a:lnTo>
                      <a:pt x="1230" y="2502"/>
                    </a:lnTo>
                    <a:lnTo>
                      <a:pt x="1222" y="2510"/>
                    </a:lnTo>
                    <a:lnTo>
                      <a:pt x="1218" y="2518"/>
                    </a:lnTo>
                    <a:lnTo>
                      <a:pt x="1212" y="2528"/>
                    </a:lnTo>
                    <a:lnTo>
                      <a:pt x="1206" y="2548"/>
                    </a:lnTo>
                    <a:lnTo>
                      <a:pt x="1202" y="2570"/>
                    </a:lnTo>
                    <a:lnTo>
                      <a:pt x="1196" y="2610"/>
                    </a:lnTo>
                    <a:lnTo>
                      <a:pt x="1192" y="2626"/>
                    </a:lnTo>
                    <a:lnTo>
                      <a:pt x="1188" y="2640"/>
                    </a:lnTo>
                    <a:lnTo>
                      <a:pt x="1182" y="2652"/>
                    </a:lnTo>
                    <a:lnTo>
                      <a:pt x="1178" y="2662"/>
                    </a:lnTo>
                    <a:lnTo>
                      <a:pt x="1176" y="2670"/>
                    </a:lnTo>
                    <a:lnTo>
                      <a:pt x="1176" y="2680"/>
                    </a:lnTo>
                    <a:lnTo>
                      <a:pt x="1178" y="2700"/>
                    </a:lnTo>
                    <a:lnTo>
                      <a:pt x="1178" y="2712"/>
                    </a:lnTo>
                    <a:lnTo>
                      <a:pt x="1178" y="2726"/>
                    </a:lnTo>
                    <a:lnTo>
                      <a:pt x="1176" y="2736"/>
                    </a:lnTo>
                    <a:lnTo>
                      <a:pt x="1176" y="2746"/>
                    </a:lnTo>
                    <a:lnTo>
                      <a:pt x="1180" y="2764"/>
                    </a:lnTo>
                    <a:lnTo>
                      <a:pt x="1188" y="2784"/>
                    </a:lnTo>
                    <a:lnTo>
                      <a:pt x="1200" y="2804"/>
                    </a:lnTo>
                    <a:lnTo>
                      <a:pt x="1222" y="2850"/>
                    </a:lnTo>
                    <a:lnTo>
                      <a:pt x="1234" y="2876"/>
                    </a:lnTo>
                    <a:lnTo>
                      <a:pt x="1242" y="2904"/>
                    </a:lnTo>
                    <a:lnTo>
                      <a:pt x="1250" y="2930"/>
                    </a:lnTo>
                    <a:lnTo>
                      <a:pt x="1260" y="2946"/>
                    </a:lnTo>
                    <a:lnTo>
                      <a:pt x="1268" y="2958"/>
                    </a:lnTo>
                    <a:lnTo>
                      <a:pt x="1276" y="2966"/>
                    </a:lnTo>
                    <a:lnTo>
                      <a:pt x="1284" y="2976"/>
                    </a:lnTo>
                    <a:lnTo>
                      <a:pt x="1288" y="2990"/>
                    </a:lnTo>
                    <a:lnTo>
                      <a:pt x="1288" y="3008"/>
                    </a:lnTo>
                    <a:lnTo>
                      <a:pt x="1286" y="3038"/>
                    </a:lnTo>
                    <a:lnTo>
                      <a:pt x="1284" y="3052"/>
                    </a:lnTo>
                    <a:lnTo>
                      <a:pt x="1286" y="3070"/>
                    </a:lnTo>
                    <a:lnTo>
                      <a:pt x="1294" y="3112"/>
                    </a:lnTo>
                    <a:lnTo>
                      <a:pt x="1304" y="3156"/>
                    </a:lnTo>
                    <a:lnTo>
                      <a:pt x="1308" y="3178"/>
                    </a:lnTo>
                    <a:lnTo>
                      <a:pt x="1310" y="3200"/>
                    </a:lnTo>
                    <a:lnTo>
                      <a:pt x="1312" y="3220"/>
                    </a:lnTo>
                    <a:lnTo>
                      <a:pt x="1318" y="3238"/>
                    </a:lnTo>
                    <a:lnTo>
                      <a:pt x="1326" y="3254"/>
                    </a:lnTo>
                    <a:lnTo>
                      <a:pt x="1334" y="3266"/>
                    </a:lnTo>
                    <a:lnTo>
                      <a:pt x="1342" y="3278"/>
                    </a:lnTo>
                    <a:lnTo>
                      <a:pt x="1352" y="3286"/>
                    </a:lnTo>
                    <a:lnTo>
                      <a:pt x="1366" y="3302"/>
                    </a:lnTo>
                    <a:lnTo>
                      <a:pt x="1376" y="3316"/>
                    </a:lnTo>
                    <a:lnTo>
                      <a:pt x="1384" y="3330"/>
                    </a:lnTo>
                    <a:lnTo>
                      <a:pt x="1388" y="3344"/>
                    </a:lnTo>
                    <a:lnTo>
                      <a:pt x="1392" y="3358"/>
                    </a:lnTo>
                    <a:lnTo>
                      <a:pt x="1396" y="3374"/>
                    </a:lnTo>
                    <a:lnTo>
                      <a:pt x="1402" y="3392"/>
                    </a:lnTo>
                    <a:lnTo>
                      <a:pt x="1410" y="3414"/>
                    </a:lnTo>
                    <a:lnTo>
                      <a:pt x="1424" y="3436"/>
                    </a:lnTo>
                    <a:lnTo>
                      <a:pt x="1436" y="3458"/>
                    </a:lnTo>
                    <a:lnTo>
                      <a:pt x="1444" y="3474"/>
                    </a:lnTo>
                    <a:lnTo>
                      <a:pt x="1446" y="3490"/>
                    </a:lnTo>
                    <a:lnTo>
                      <a:pt x="1446" y="3502"/>
                    </a:lnTo>
                    <a:lnTo>
                      <a:pt x="1442" y="3510"/>
                    </a:lnTo>
                    <a:lnTo>
                      <a:pt x="1438" y="3516"/>
                    </a:lnTo>
                    <a:lnTo>
                      <a:pt x="1434" y="3518"/>
                    </a:lnTo>
                    <a:lnTo>
                      <a:pt x="1432" y="3518"/>
                    </a:lnTo>
                    <a:lnTo>
                      <a:pt x="1430" y="3516"/>
                    </a:lnTo>
                    <a:lnTo>
                      <a:pt x="1426" y="3518"/>
                    </a:lnTo>
                    <a:lnTo>
                      <a:pt x="1424" y="3518"/>
                    </a:lnTo>
                    <a:lnTo>
                      <a:pt x="1424" y="3522"/>
                    </a:lnTo>
                    <a:lnTo>
                      <a:pt x="1424" y="3526"/>
                    </a:lnTo>
                    <a:lnTo>
                      <a:pt x="1424" y="3532"/>
                    </a:lnTo>
                    <a:lnTo>
                      <a:pt x="1428" y="3538"/>
                    </a:lnTo>
                    <a:lnTo>
                      <a:pt x="1432" y="3546"/>
                    </a:lnTo>
                    <a:lnTo>
                      <a:pt x="1442" y="3558"/>
                    </a:lnTo>
                    <a:lnTo>
                      <a:pt x="1446" y="3568"/>
                    </a:lnTo>
                    <a:lnTo>
                      <a:pt x="1448" y="3574"/>
                    </a:lnTo>
                    <a:lnTo>
                      <a:pt x="1444" y="3580"/>
                    </a:lnTo>
                    <a:lnTo>
                      <a:pt x="1442" y="3582"/>
                    </a:lnTo>
                    <a:lnTo>
                      <a:pt x="1442" y="3588"/>
                    </a:lnTo>
                    <a:lnTo>
                      <a:pt x="1442" y="3596"/>
                    </a:lnTo>
                    <a:lnTo>
                      <a:pt x="1446" y="3602"/>
                    </a:lnTo>
                    <a:lnTo>
                      <a:pt x="1448" y="3602"/>
                    </a:lnTo>
                    <a:lnTo>
                      <a:pt x="1448" y="3598"/>
                    </a:lnTo>
                    <a:lnTo>
                      <a:pt x="1450" y="3594"/>
                    </a:lnTo>
                    <a:lnTo>
                      <a:pt x="1452" y="3590"/>
                    </a:lnTo>
                    <a:lnTo>
                      <a:pt x="1454" y="3588"/>
                    </a:lnTo>
                    <a:lnTo>
                      <a:pt x="1458" y="3588"/>
                    </a:lnTo>
                    <a:lnTo>
                      <a:pt x="1460" y="3588"/>
                    </a:lnTo>
                    <a:lnTo>
                      <a:pt x="1462" y="3590"/>
                    </a:lnTo>
                    <a:lnTo>
                      <a:pt x="1464" y="3592"/>
                    </a:lnTo>
                    <a:lnTo>
                      <a:pt x="1464" y="3596"/>
                    </a:lnTo>
                    <a:lnTo>
                      <a:pt x="1464" y="3602"/>
                    </a:lnTo>
                    <a:lnTo>
                      <a:pt x="1466" y="3604"/>
                    </a:lnTo>
                    <a:lnTo>
                      <a:pt x="1470" y="3606"/>
                    </a:lnTo>
                    <a:lnTo>
                      <a:pt x="1472" y="3606"/>
                    </a:lnTo>
                    <a:lnTo>
                      <a:pt x="1478" y="3606"/>
                    </a:lnTo>
                    <a:lnTo>
                      <a:pt x="1480" y="3608"/>
                    </a:lnTo>
                    <a:lnTo>
                      <a:pt x="1482" y="3612"/>
                    </a:lnTo>
                    <a:lnTo>
                      <a:pt x="1484" y="3618"/>
                    </a:lnTo>
                    <a:lnTo>
                      <a:pt x="1486" y="3620"/>
                    </a:lnTo>
                    <a:lnTo>
                      <a:pt x="1490" y="3620"/>
                    </a:lnTo>
                    <a:lnTo>
                      <a:pt x="1494" y="3624"/>
                    </a:lnTo>
                    <a:lnTo>
                      <a:pt x="1496" y="3628"/>
                    </a:lnTo>
                    <a:lnTo>
                      <a:pt x="1500" y="3626"/>
                    </a:lnTo>
                    <a:lnTo>
                      <a:pt x="1506" y="3626"/>
                    </a:lnTo>
                    <a:lnTo>
                      <a:pt x="1510" y="3626"/>
                    </a:lnTo>
                    <a:lnTo>
                      <a:pt x="1514" y="3628"/>
                    </a:lnTo>
                    <a:lnTo>
                      <a:pt x="1516" y="3626"/>
                    </a:lnTo>
                    <a:lnTo>
                      <a:pt x="1520" y="3620"/>
                    </a:lnTo>
                    <a:lnTo>
                      <a:pt x="1526" y="3612"/>
                    </a:lnTo>
                    <a:lnTo>
                      <a:pt x="1532" y="3610"/>
                    </a:lnTo>
                    <a:lnTo>
                      <a:pt x="1540" y="3608"/>
                    </a:lnTo>
                    <a:lnTo>
                      <a:pt x="1552" y="3606"/>
                    </a:lnTo>
                    <a:lnTo>
                      <a:pt x="1558" y="3608"/>
                    </a:lnTo>
                    <a:lnTo>
                      <a:pt x="1564" y="3608"/>
                    </a:lnTo>
                    <a:lnTo>
                      <a:pt x="1576" y="3604"/>
                    </a:lnTo>
                    <a:lnTo>
                      <a:pt x="1584" y="3602"/>
                    </a:lnTo>
                    <a:lnTo>
                      <a:pt x="1590" y="3598"/>
                    </a:lnTo>
                    <a:lnTo>
                      <a:pt x="1594" y="3592"/>
                    </a:lnTo>
                    <a:lnTo>
                      <a:pt x="1600" y="3586"/>
                    </a:lnTo>
                    <a:lnTo>
                      <a:pt x="1602" y="3586"/>
                    </a:lnTo>
                    <a:lnTo>
                      <a:pt x="1608" y="3584"/>
                    </a:lnTo>
                    <a:lnTo>
                      <a:pt x="1620" y="3584"/>
                    </a:lnTo>
                    <a:lnTo>
                      <a:pt x="1632" y="3588"/>
                    </a:lnTo>
                    <a:lnTo>
                      <a:pt x="1642" y="3590"/>
                    </a:lnTo>
                    <a:lnTo>
                      <a:pt x="1648" y="3590"/>
                    </a:lnTo>
                    <a:lnTo>
                      <a:pt x="1652" y="3586"/>
                    </a:lnTo>
                    <a:lnTo>
                      <a:pt x="1656" y="3586"/>
                    </a:lnTo>
                    <a:lnTo>
                      <a:pt x="1664" y="3586"/>
                    </a:lnTo>
                    <a:lnTo>
                      <a:pt x="1678" y="3592"/>
                    </a:lnTo>
                    <a:lnTo>
                      <a:pt x="1686" y="3594"/>
                    </a:lnTo>
                    <a:lnTo>
                      <a:pt x="1694" y="3594"/>
                    </a:lnTo>
                    <a:lnTo>
                      <a:pt x="1702" y="3594"/>
                    </a:lnTo>
                    <a:lnTo>
                      <a:pt x="1706" y="3590"/>
                    </a:lnTo>
                    <a:lnTo>
                      <a:pt x="1712" y="3584"/>
                    </a:lnTo>
                    <a:lnTo>
                      <a:pt x="1718" y="3582"/>
                    </a:lnTo>
                    <a:lnTo>
                      <a:pt x="1724" y="3584"/>
                    </a:lnTo>
                    <a:lnTo>
                      <a:pt x="1730" y="3584"/>
                    </a:lnTo>
                    <a:lnTo>
                      <a:pt x="1738" y="3586"/>
                    </a:lnTo>
                    <a:lnTo>
                      <a:pt x="1740" y="3584"/>
                    </a:lnTo>
                    <a:lnTo>
                      <a:pt x="1740" y="3580"/>
                    </a:lnTo>
                    <a:lnTo>
                      <a:pt x="1740" y="3574"/>
                    </a:lnTo>
                    <a:lnTo>
                      <a:pt x="1742" y="3572"/>
                    </a:lnTo>
                    <a:lnTo>
                      <a:pt x="1748" y="3572"/>
                    </a:lnTo>
                    <a:lnTo>
                      <a:pt x="1756" y="3572"/>
                    </a:lnTo>
                    <a:lnTo>
                      <a:pt x="1764" y="3572"/>
                    </a:lnTo>
                    <a:lnTo>
                      <a:pt x="1774" y="3570"/>
                    </a:lnTo>
                    <a:lnTo>
                      <a:pt x="1782" y="3568"/>
                    </a:lnTo>
                    <a:lnTo>
                      <a:pt x="1792" y="3562"/>
                    </a:lnTo>
                    <a:lnTo>
                      <a:pt x="1810" y="3550"/>
                    </a:lnTo>
                    <a:lnTo>
                      <a:pt x="1832" y="3532"/>
                    </a:lnTo>
                    <a:lnTo>
                      <a:pt x="1858" y="3506"/>
                    </a:lnTo>
                    <a:lnTo>
                      <a:pt x="1870" y="3490"/>
                    </a:lnTo>
                    <a:lnTo>
                      <a:pt x="1884" y="3472"/>
                    </a:lnTo>
                    <a:lnTo>
                      <a:pt x="1892" y="3462"/>
                    </a:lnTo>
                    <a:lnTo>
                      <a:pt x="1898" y="3456"/>
                    </a:lnTo>
                    <a:lnTo>
                      <a:pt x="1912" y="3442"/>
                    </a:lnTo>
                    <a:lnTo>
                      <a:pt x="1920" y="3432"/>
                    </a:lnTo>
                    <a:lnTo>
                      <a:pt x="1930" y="3418"/>
                    </a:lnTo>
                    <a:lnTo>
                      <a:pt x="1940" y="3398"/>
                    </a:lnTo>
                    <a:lnTo>
                      <a:pt x="1952" y="3372"/>
                    </a:lnTo>
                    <a:lnTo>
                      <a:pt x="1968" y="3344"/>
                    </a:lnTo>
                    <a:lnTo>
                      <a:pt x="1980" y="3324"/>
                    </a:lnTo>
                    <a:lnTo>
                      <a:pt x="1992" y="3314"/>
                    </a:lnTo>
                    <a:lnTo>
                      <a:pt x="2002" y="3304"/>
                    </a:lnTo>
                    <a:lnTo>
                      <a:pt x="2010" y="3294"/>
                    </a:lnTo>
                    <a:lnTo>
                      <a:pt x="2018" y="3276"/>
                    </a:lnTo>
                    <a:lnTo>
                      <a:pt x="2026" y="3250"/>
                    </a:lnTo>
                    <a:lnTo>
                      <a:pt x="2030" y="3210"/>
                    </a:lnTo>
                    <a:lnTo>
                      <a:pt x="2034" y="3182"/>
                    </a:lnTo>
                    <a:lnTo>
                      <a:pt x="2032" y="3176"/>
                    </a:lnTo>
                    <a:lnTo>
                      <a:pt x="2030" y="3176"/>
                    </a:lnTo>
                    <a:lnTo>
                      <a:pt x="2026" y="3176"/>
                    </a:lnTo>
                    <a:lnTo>
                      <a:pt x="2024" y="3176"/>
                    </a:lnTo>
                    <a:lnTo>
                      <a:pt x="2022" y="3170"/>
                    </a:lnTo>
                    <a:lnTo>
                      <a:pt x="2020" y="3164"/>
                    </a:lnTo>
                    <a:lnTo>
                      <a:pt x="2024" y="3156"/>
                    </a:lnTo>
                    <a:lnTo>
                      <a:pt x="2028" y="3148"/>
                    </a:lnTo>
                    <a:lnTo>
                      <a:pt x="2036" y="3140"/>
                    </a:lnTo>
                    <a:lnTo>
                      <a:pt x="2046" y="3132"/>
                    </a:lnTo>
                    <a:lnTo>
                      <a:pt x="2056" y="3126"/>
                    </a:lnTo>
                    <a:lnTo>
                      <a:pt x="2070" y="3118"/>
                    </a:lnTo>
                    <a:lnTo>
                      <a:pt x="2084" y="3114"/>
                    </a:lnTo>
                    <a:lnTo>
                      <a:pt x="2096" y="3108"/>
                    </a:lnTo>
                    <a:lnTo>
                      <a:pt x="2108" y="3100"/>
                    </a:lnTo>
                    <a:lnTo>
                      <a:pt x="2118" y="3094"/>
                    </a:lnTo>
                    <a:lnTo>
                      <a:pt x="2126" y="3086"/>
                    </a:lnTo>
                    <a:lnTo>
                      <a:pt x="2132" y="3078"/>
                    </a:lnTo>
                    <a:lnTo>
                      <a:pt x="2136" y="3070"/>
                    </a:lnTo>
                    <a:lnTo>
                      <a:pt x="2136" y="3062"/>
                    </a:lnTo>
                    <a:lnTo>
                      <a:pt x="2134" y="3056"/>
                    </a:lnTo>
                    <a:lnTo>
                      <a:pt x="2130" y="3050"/>
                    </a:lnTo>
                    <a:lnTo>
                      <a:pt x="2130" y="3044"/>
                    </a:lnTo>
                    <a:lnTo>
                      <a:pt x="2132" y="3034"/>
                    </a:lnTo>
                    <a:lnTo>
                      <a:pt x="2136" y="3016"/>
                    </a:lnTo>
                    <a:lnTo>
                      <a:pt x="2138" y="3006"/>
                    </a:lnTo>
                    <a:lnTo>
                      <a:pt x="2138" y="2990"/>
                    </a:lnTo>
                    <a:lnTo>
                      <a:pt x="2136" y="2972"/>
                    </a:lnTo>
                    <a:lnTo>
                      <a:pt x="2136" y="2970"/>
                    </a:lnTo>
                    <a:lnTo>
                      <a:pt x="2134" y="2972"/>
                    </a:lnTo>
                    <a:lnTo>
                      <a:pt x="2132" y="2974"/>
                    </a:lnTo>
                    <a:lnTo>
                      <a:pt x="2130" y="2974"/>
                    </a:lnTo>
                    <a:lnTo>
                      <a:pt x="2128" y="2972"/>
                    </a:lnTo>
                    <a:lnTo>
                      <a:pt x="2126" y="2962"/>
                    </a:lnTo>
                    <a:lnTo>
                      <a:pt x="2120" y="2934"/>
                    </a:lnTo>
                    <a:lnTo>
                      <a:pt x="2120" y="2920"/>
                    </a:lnTo>
                    <a:lnTo>
                      <a:pt x="2118" y="2910"/>
                    </a:lnTo>
                    <a:lnTo>
                      <a:pt x="2108" y="2896"/>
                    </a:lnTo>
                    <a:lnTo>
                      <a:pt x="2104" y="2890"/>
                    </a:lnTo>
                    <a:lnTo>
                      <a:pt x="2102" y="2886"/>
                    </a:lnTo>
                    <a:lnTo>
                      <a:pt x="2102" y="2878"/>
                    </a:lnTo>
                    <a:lnTo>
                      <a:pt x="2104" y="2870"/>
                    </a:lnTo>
                    <a:lnTo>
                      <a:pt x="2104" y="2860"/>
                    </a:lnTo>
                    <a:lnTo>
                      <a:pt x="2104" y="2854"/>
                    </a:lnTo>
                    <a:lnTo>
                      <a:pt x="2108" y="2854"/>
                    </a:lnTo>
                    <a:lnTo>
                      <a:pt x="2114" y="2852"/>
                    </a:lnTo>
                    <a:lnTo>
                      <a:pt x="2120" y="2848"/>
                    </a:lnTo>
                    <a:lnTo>
                      <a:pt x="2126" y="2842"/>
                    </a:lnTo>
                    <a:lnTo>
                      <a:pt x="2136" y="2832"/>
                    </a:lnTo>
                    <a:lnTo>
                      <a:pt x="2144" y="2822"/>
                    </a:lnTo>
                    <a:lnTo>
                      <a:pt x="2150" y="2816"/>
                    </a:lnTo>
                    <a:lnTo>
                      <a:pt x="2160" y="2812"/>
                    </a:lnTo>
                    <a:lnTo>
                      <a:pt x="2166" y="2808"/>
                    </a:lnTo>
                    <a:lnTo>
                      <a:pt x="2170" y="2804"/>
                    </a:lnTo>
                    <a:lnTo>
                      <a:pt x="2178" y="2794"/>
                    </a:lnTo>
                    <a:lnTo>
                      <a:pt x="2186" y="2780"/>
                    </a:lnTo>
                    <a:lnTo>
                      <a:pt x="2196" y="2764"/>
                    </a:lnTo>
                    <a:lnTo>
                      <a:pt x="2206" y="2750"/>
                    </a:lnTo>
                    <a:lnTo>
                      <a:pt x="2216" y="2740"/>
                    </a:lnTo>
                    <a:lnTo>
                      <a:pt x="2226" y="2734"/>
                    </a:lnTo>
                    <a:lnTo>
                      <a:pt x="2236" y="2728"/>
                    </a:lnTo>
                    <a:lnTo>
                      <a:pt x="2246" y="2724"/>
                    </a:lnTo>
                    <a:lnTo>
                      <a:pt x="2266" y="2718"/>
                    </a:lnTo>
                    <a:lnTo>
                      <a:pt x="2276" y="2714"/>
                    </a:lnTo>
                    <a:lnTo>
                      <a:pt x="2284" y="2708"/>
                    </a:lnTo>
                    <a:lnTo>
                      <a:pt x="2294" y="2700"/>
                    </a:lnTo>
                    <a:lnTo>
                      <a:pt x="2302" y="2690"/>
                    </a:lnTo>
                    <a:lnTo>
                      <a:pt x="2320" y="2666"/>
                    </a:lnTo>
                    <a:lnTo>
                      <a:pt x="2336" y="2636"/>
                    </a:lnTo>
                    <a:lnTo>
                      <a:pt x="2344" y="2622"/>
                    </a:lnTo>
                    <a:lnTo>
                      <a:pt x="2344" y="2620"/>
                    </a:lnTo>
                    <a:lnTo>
                      <a:pt x="2344" y="2616"/>
                    </a:lnTo>
                    <a:lnTo>
                      <a:pt x="2348" y="2606"/>
                    </a:lnTo>
                    <a:lnTo>
                      <a:pt x="2350" y="2598"/>
                    </a:lnTo>
                    <a:lnTo>
                      <a:pt x="2352" y="2594"/>
                    </a:lnTo>
                    <a:lnTo>
                      <a:pt x="2350" y="2590"/>
                    </a:lnTo>
                    <a:lnTo>
                      <a:pt x="2348" y="2586"/>
                    </a:lnTo>
                    <a:lnTo>
                      <a:pt x="2344" y="2582"/>
                    </a:lnTo>
                    <a:lnTo>
                      <a:pt x="2340" y="2576"/>
                    </a:lnTo>
                    <a:lnTo>
                      <a:pt x="2338" y="2566"/>
                    </a:lnTo>
                    <a:lnTo>
                      <a:pt x="2338" y="2552"/>
                    </a:lnTo>
                    <a:lnTo>
                      <a:pt x="2338" y="2500"/>
                    </a:lnTo>
                    <a:lnTo>
                      <a:pt x="2338" y="2478"/>
                    </a:lnTo>
                    <a:lnTo>
                      <a:pt x="2334" y="2454"/>
                    </a:lnTo>
                    <a:lnTo>
                      <a:pt x="2334" y="2440"/>
                    </a:lnTo>
                    <a:lnTo>
                      <a:pt x="2334" y="2432"/>
                    </a:lnTo>
                    <a:lnTo>
                      <a:pt x="2338" y="2426"/>
                    </a:lnTo>
                    <a:lnTo>
                      <a:pt x="2342" y="2424"/>
                    </a:lnTo>
                    <a:lnTo>
                      <a:pt x="2344" y="2420"/>
                    </a:lnTo>
                    <a:lnTo>
                      <a:pt x="2344" y="2414"/>
                    </a:lnTo>
                    <a:lnTo>
                      <a:pt x="2340" y="2406"/>
                    </a:lnTo>
                    <a:lnTo>
                      <a:pt x="2334" y="2394"/>
                    </a:lnTo>
                    <a:lnTo>
                      <a:pt x="2324" y="2384"/>
                    </a:lnTo>
                    <a:lnTo>
                      <a:pt x="2318" y="2380"/>
                    </a:lnTo>
                    <a:lnTo>
                      <a:pt x="2312" y="2376"/>
                    </a:lnTo>
                    <a:lnTo>
                      <a:pt x="2308" y="2368"/>
                    </a:lnTo>
                    <a:lnTo>
                      <a:pt x="2304" y="2358"/>
                    </a:lnTo>
                    <a:lnTo>
                      <a:pt x="2302" y="2348"/>
                    </a:lnTo>
                    <a:lnTo>
                      <a:pt x="2300" y="2334"/>
                    </a:lnTo>
                    <a:lnTo>
                      <a:pt x="2292" y="2310"/>
                    </a:lnTo>
                    <a:lnTo>
                      <a:pt x="2288" y="2298"/>
                    </a:lnTo>
                    <a:lnTo>
                      <a:pt x="2288" y="2290"/>
                    </a:lnTo>
                    <a:lnTo>
                      <a:pt x="2288" y="2286"/>
                    </a:lnTo>
                    <a:lnTo>
                      <a:pt x="2290" y="2280"/>
                    </a:lnTo>
                    <a:lnTo>
                      <a:pt x="2292" y="2278"/>
                    </a:lnTo>
                    <a:lnTo>
                      <a:pt x="2294" y="2274"/>
                    </a:lnTo>
                    <a:lnTo>
                      <a:pt x="2294" y="2268"/>
                    </a:lnTo>
                    <a:lnTo>
                      <a:pt x="2292" y="2258"/>
                    </a:lnTo>
                    <a:lnTo>
                      <a:pt x="2288" y="2248"/>
                    </a:lnTo>
                    <a:lnTo>
                      <a:pt x="2288" y="2240"/>
                    </a:lnTo>
                    <a:lnTo>
                      <a:pt x="2290" y="2236"/>
                    </a:lnTo>
                    <a:lnTo>
                      <a:pt x="2292" y="2232"/>
                    </a:lnTo>
                    <a:lnTo>
                      <a:pt x="2294" y="2230"/>
                    </a:lnTo>
                    <a:lnTo>
                      <a:pt x="2296" y="2228"/>
                    </a:lnTo>
                    <a:lnTo>
                      <a:pt x="2296" y="2226"/>
                    </a:lnTo>
                    <a:lnTo>
                      <a:pt x="2294" y="2220"/>
                    </a:lnTo>
                    <a:lnTo>
                      <a:pt x="2282" y="2206"/>
                    </a:lnTo>
                    <a:lnTo>
                      <a:pt x="2272" y="2192"/>
                    </a:lnTo>
                    <a:lnTo>
                      <a:pt x="2268" y="2184"/>
                    </a:lnTo>
                    <a:lnTo>
                      <a:pt x="2266" y="2174"/>
                    </a:lnTo>
                    <a:lnTo>
                      <a:pt x="2268" y="2164"/>
                    </a:lnTo>
                    <a:lnTo>
                      <a:pt x="2272" y="2150"/>
                    </a:lnTo>
                    <a:lnTo>
                      <a:pt x="2276" y="2138"/>
                    </a:lnTo>
                    <a:lnTo>
                      <a:pt x="2278" y="2130"/>
                    </a:lnTo>
                    <a:lnTo>
                      <a:pt x="2282" y="2122"/>
                    </a:lnTo>
                    <a:lnTo>
                      <a:pt x="2288" y="2108"/>
                    </a:lnTo>
                    <a:lnTo>
                      <a:pt x="2304" y="2084"/>
                    </a:lnTo>
                    <a:lnTo>
                      <a:pt x="2308" y="2074"/>
                    </a:lnTo>
                    <a:lnTo>
                      <a:pt x="2310" y="2058"/>
                    </a:lnTo>
                    <a:lnTo>
                      <a:pt x="2312" y="2052"/>
                    </a:lnTo>
                    <a:lnTo>
                      <a:pt x="2314" y="2048"/>
                    </a:lnTo>
                    <a:lnTo>
                      <a:pt x="2320" y="2046"/>
                    </a:lnTo>
                    <a:lnTo>
                      <a:pt x="2322" y="2044"/>
                    </a:lnTo>
                    <a:lnTo>
                      <a:pt x="2324" y="2042"/>
                    </a:lnTo>
                    <a:lnTo>
                      <a:pt x="2324" y="2036"/>
                    </a:lnTo>
                    <a:lnTo>
                      <a:pt x="2322" y="2026"/>
                    </a:lnTo>
                    <a:lnTo>
                      <a:pt x="2324" y="2016"/>
                    </a:lnTo>
                    <a:lnTo>
                      <a:pt x="2326" y="2008"/>
                    </a:lnTo>
                    <a:lnTo>
                      <a:pt x="2332" y="2004"/>
                    </a:lnTo>
                    <a:lnTo>
                      <a:pt x="2338" y="2002"/>
                    </a:lnTo>
                    <a:lnTo>
                      <a:pt x="2350" y="1998"/>
                    </a:lnTo>
                    <a:lnTo>
                      <a:pt x="2354" y="1994"/>
                    </a:lnTo>
                    <a:lnTo>
                      <a:pt x="2354" y="1988"/>
                    </a:lnTo>
                    <a:lnTo>
                      <a:pt x="2352" y="1980"/>
                    </a:lnTo>
                    <a:lnTo>
                      <a:pt x="2356" y="1980"/>
                    </a:lnTo>
                    <a:lnTo>
                      <a:pt x="2360" y="1980"/>
                    </a:lnTo>
                    <a:lnTo>
                      <a:pt x="2366" y="1978"/>
                    </a:lnTo>
                    <a:lnTo>
                      <a:pt x="2372" y="1972"/>
                    </a:lnTo>
                    <a:lnTo>
                      <a:pt x="2380" y="1962"/>
                    </a:lnTo>
                    <a:lnTo>
                      <a:pt x="2388" y="1950"/>
                    </a:lnTo>
                    <a:lnTo>
                      <a:pt x="2390" y="1944"/>
                    </a:lnTo>
                    <a:lnTo>
                      <a:pt x="2394" y="1932"/>
                    </a:lnTo>
                    <a:lnTo>
                      <a:pt x="2396" y="1926"/>
                    </a:lnTo>
                    <a:lnTo>
                      <a:pt x="2400" y="1918"/>
                    </a:lnTo>
                    <a:lnTo>
                      <a:pt x="2408" y="1908"/>
                    </a:lnTo>
                    <a:lnTo>
                      <a:pt x="2422" y="1892"/>
                    </a:lnTo>
                    <a:lnTo>
                      <a:pt x="2450" y="1860"/>
                    </a:lnTo>
                    <a:lnTo>
                      <a:pt x="2470" y="1836"/>
                    </a:lnTo>
                    <a:lnTo>
                      <a:pt x="2494" y="1812"/>
                    </a:lnTo>
                    <a:lnTo>
                      <a:pt x="2532" y="1780"/>
                    </a:lnTo>
                    <a:lnTo>
                      <a:pt x="2556" y="1760"/>
                    </a:lnTo>
                    <a:lnTo>
                      <a:pt x="2580" y="1736"/>
                    </a:lnTo>
                    <a:lnTo>
                      <a:pt x="2604" y="1710"/>
                    </a:lnTo>
                    <a:lnTo>
                      <a:pt x="2626" y="1680"/>
                    </a:lnTo>
                    <a:lnTo>
                      <a:pt x="2646" y="1646"/>
                    </a:lnTo>
                    <a:lnTo>
                      <a:pt x="2666" y="1610"/>
                    </a:lnTo>
                    <a:lnTo>
                      <a:pt x="2686" y="1570"/>
                    </a:lnTo>
                    <a:lnTo>
                      <a:pt x="2702" y="1526"/>
                    </a:lnTo>
                    <a:lnTo>
                      <a:pt x="2712" y="1502"/>
                    </a:lnTo>
                    <a:lnTo>
                      <a:pt x="2722" y="1482"/>
                    </a:lnTo>
                    <a:lnTo>
                      <a:pt x="2738" y="1452"/>
                    </a:lnTo>
                    <a:lnTo>
                      <a:pt x="2750" y="1426"/>
                    </a:lnTo>
                    <a:lnTo>
                      <a:pt x="2752" y="1416"/>
                    </a:lnTo>
                    <a:lnTo>
                      <a:pt x="2754" y="1404"/>
                    </a:lnTo>
                    <a:lnTo>
                      <a:pt x="2758" y="1388"/>
                    </a:lnTo>
                    <a:lnTo>
                      <a:pt x="2762" y="1378"/>
                    </a:lnTo>
                    <a:lnTo>
                      <a:pt x="2768" y="1376"/>
                    </a:lnTo>
                    <a:lnTo>
                      <a:pt x="2772" y="1376"/>
                    </a:lnTo>
                    <a:lnTo>
                      <a:pt x="2776" y="1376"/>
                    </a:lnTo>
                    <a:lnTo>
                      <a:pt x="2770" y="136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b="1" dirty="0"/>
              </a:p>
            </p:txBody>
          </p:sp>
          <p:sp>
            <p:nvSpPr>
              <p:cNvPr id="1713" name="Freeform 6155">
                <a:extLst>
                  <a:ext uri="{FF2B5EF4-FFF2-40B4-BE49-F238E27FC236}">
                    <a16:creationId xmlns:a16="http://schemas.microsoft.com/office/drawing/2014/main" id="{F050A3CA-8EE3-4AAF-99B0-6F76BFCC91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8697" y="954107"/>
                <a:ext cx="1798643" cy="2608252"/>
              </a:xfrm>
              <a:custGeom>
                <a:avLst/>
                <a:gdLst>
                  <a:gd name="T0" fmla="*/ 794599 w 2834"/>
                  <a:gd name="T1" fmla="*/ 115556 h 4108"/>
                  <a:gd name="T2" fmla="*/ 750173 w 2834"/>
                  <a:gd name="T3" fmla="*/ 64762 h 4108"/>
                  <a:gd name="T4" fmla="*/ 742557 w 2834"/>
                  <a:gd name="T5" fmla="*/ 528256 h 4108"/>
                  <a:gd name="T6" fmla="*/ 842833 w 2834"/>
                  <a:gd name="T7" fmla="*/ 165080 h 4108"/>
                  <a:gd name="T8" fmla="*/ 708285 w 2834"/>
                  <a:gd name="T9" fmla="*/ 563811 h 4108"/>
                  <a:gd name="T10" fmla="*/ 635933 w 2834"/>
                  <a:gd name="T11" fmla="*/ 595557 h 4108"/>
                  <a:gd name="T12" fmla="*/ 684167 w 2834"/>
                  <a:gd name="T13" fmla="*/ 565081 h 4108"/>
                  <a:gd name="T14" fmla="*/ 836487 w 2834"/>
                  <a:gd name="T15" fmla="*/ 25397 h 4108"/>
                  <a:gd name="T16" fmla="*/ 91392 w 2834"/>
                  <a:gd name="T17" fmla="*/ 1043813 h 4108"/>
                  <a:gd name="T18" fmla="*/ 44426 w 2834"/>
                  <a:gd name="T19" fmla="*/ 1184766 h 4108"/>
                  <a:gd name="T20" fmla="*/ 107893 w 2834"/>
                  <a:gd name="T21" fmla="*/ 1048892 h 4108"/>
                  <a:gd name="T22" fmla="*/ 119317 w 2834"/>
                  <a:gd name="T23" fmla="*/ 1116194 h 4108"/>
                  <a:gd name="T24" fmla="*/ 171359 w 2834"/>
                  <a:gd name="T25" fmla="*/ 1036194 h 4108"/>
                  <a:gd name="T26" fmla="*/ 129471 w 2834"/>
                  <a:gd name="T27" fmla="*/ 1116194 h 4108"/>
                  <a:gd name="T28" fmla="*/ 148511 w 2834"/>
                  <a:gd name="T29" fmla="*/ 1240639 h 4108"/>
                  <a:gd name="T30" fmla="*/ 200554 w 2834"/>
                  <a:gd name="T31" fmla="*/ 1323179 h 4108"/>
                  <a:gd name="T32" fmla="*/ 397299 w 2834"/>
                  <a:gd name="T33" fmla="*/ 877463 h 4108"/>
                  <a:gd name="T34" fmla="*/ 224671 w 2834"/>
                  <a:gd name="T35" fmla="*/ 943495 h 4108"/>
                  <a:gd name="T36" fmla="*/ 331294 w 2834"/>
                  <a:gd name="T37" fmla="*/ 721272 h 4108"/>
                  <a:gd name="T38" fmla="*/ 114239 w 2834"/>
                  <a:gd name="T39" fmla="*/ 665399 h 4108"/>
                  <a:gd name="T40" fmla="*/ 151050 w 2834"/>
                  <a:gd name="T41" fmla="*/ 1219051 h 4108"/>
                  <a:gd name="T42" fmla="*/ 576275 w 2834"/>
                  <a:gd name="T43" fmla="*/ 1158099 h 4108"/>
                  <a:gd name="T44" fmla="*/ 580083 w 2834"/>
                  <a:gd name="T45" fmla="*/ 1159369 h 4108"/>
                  <a:gd name="T46" fmla="*/ 694322 w 2834"/>
                  <a:gd name="T47" fmla="*/ 1079368 h 4108"/>
                  <a:gd name="T48" fmla="*/ 401107 w 2834"/>
                  <a:gd name="T49" fmla="*/ 961273 h 4108"/>
                  <a:gd name="T50" fmla="*/ 840295 w 2834"/>
                  <a:gd name="T51" fmla="*/ 1010797 h 4108"/>
                  <a:gd name="T52" fmla="*/ 605469 w 2834"/>
                  <a:gd name="T53" fmla="*/ 1771434 h 4108"/>
                  <a:gd name="T54" fmla="*/ 799676 w 2834"/>
                  <a:gd name="T55" fmla="*/ 1789212 h 4108"/>
                  <a:gd name="T56" fmla="*/ 858065 w 2834"/>
                  <a:gd name="T57" fmla="*/ 1842545 h 4108"/>
                  <a:gd name="T58" fmla="*/ 1586659 w 2834"/>
                  <a:gd name="T59" fmla="*/ 2201912 h 4108"/>
                  <a:gd name="T60" fmla="*/ 1488921 w 2834"/>
                  <a:gd name="T61" fmla="*/ 2069848 h 4108"/>
                  <a:gd name="T62" fmla="*/ 1391183 w 2834"/>
                  <a:gd name="T63" fmla="*/ 620954 h 4108"/>
                  <a:gd name="T64" fmla="*/ 1212208 w 2834"/>
                  <a:gd name="T65" fmla="*/ 568891 h 4108"/>
                  <a:gd name="T66" fmla="*/ 974843 w 2834"/>
                  <a:gd name="T67" fmla="*/ 468573 h 4108"/>
                  <a:gd name="T68" fmla="*/ 856796 w 2834"/>
                  <a:gd name="T69" fmla="*/ 514287 h 4108"/>
                  <a:gd name="T70" fmla="*/ 732402 w 2834"/>
                  <a:gd name="T71" fmla="*/ 544764 h 4108"/>
                  <a:gd name="T72" fmla="*/ 657512 w 2834"/>
                  <a:gd name="T73" fmla="*/ 642542 h 4108"/>
                  <a:gd name="T74" fmla="*/ 562312 w 2834"/>
                  <a:gd name="T75" fmla="*/ 758098 h 4108"/>
                  <a:gd name="T76" fmla="*/ 446803 w 2834"/>
                  <a:gd name="T77" fmla="*/ 830479 h 4108"/>
                  <a:gd name="T78" fmla="*/ 396030 w 2834"/>
                  <a:gd name="T79" fmla="*/ 911749 h 4108"/>
                  <a:gd name="T80" fmla="*/ 482344 w 2834"/>
                  <a:gd name="T81" fmla="*/ 1027305 h 4108"/>
                  <a:gd name="T82" fmla="*/ 679090 w 2834"/>
                  <a:gd name="T83" fmla="*/ 1102226 h 4108"/>
                  <a:gd name="T84" fmla="*/ 728594 w 2834"/>
                  <a:gd name="T85" fmla="*/ 845717 h 4108"/>
                  <a:gd name="T86" fmla="*/ 818716 w 2834"/>
                  <a:gd name="T87" fmla="*/ 825399 h 4108"/>
                  <a:gd name="T88" fmla="*/ 984998 w 2834"/>
                  <a:gd name="T89" fmla="*/ 975241 h 4108"/>
                  <a:gd name="T90" fmla="*/ 748903 w 2834"/>
                  <a:gd name="T91" fmla="*/ 1168258 h 4108"/>
                  <a:gd name="T92" fmla="*/ 514078 w 2834"/>
                  <a:gd name="T93" fmla="*/ 1158099 h 4108"/>
                  <a:gd name="T94" fmla="*/ 486152 w 2834"/>
                  <a:gd name="T95" fmla="*/ 1146670 h 4108"/>
                  <a:gd name="T96" fmla="*/ 392222 w 2834"/>
                  <a:gd name="T97" fmla="*/ 1235559 h 4108"/>
                  <a:gd name="T98" fmla="*/ 185322 w 2834"/>
                  <a:gd name="T99" fmla="*/ 1389211 h 4108"/>
                  <a:gd name="T100" fmla="*/ 171359 w 2834"/>
                  <a:gd name="T101" fmla="*/ 1584767 h 4108"/>
                  <a:gd name="T102" fmla="*/ 180244 w 2834"/>
                  <a:gd name="T103" fmla="*/ 1823498 h 4108"/>
                  <a:gd name="T104" fmla="*/ 542003 w 2834"/>
                  <a:gd name="T105" fmla="*/ 1610164 h 4108"/>
                  <a:gd name="T106" fmla="*/ 628317 w 2834"/>
                  <a:gd name="T107" fmla="*/ 1615243 h 4108"/>
                  <a:gd name="T108" fmla="*/ 786983 w 2834"/>
                  <a:gd name="T109" fmla="*/ 1730799 h 4108"/>
                  <a:gd name="T110" fmla="*/ 884721 w 2834"/>
                  <a:gd name="T111" fmla="*/ 1789212 h 4108"/>
                  <a:gd name="T112" fmla="*/ 972305 w 2834"/>
                  <a:gd name="T113" fmla="*/ 1674926 h 4108"/>
                  <a:gd name="T114" fmla="*/ 1124624 w 2834"/>
                  <a:gd name="T115" fmla="*/ 1530163 h 4108"/>
                  <a:gd name="T116" fmla="*/ 1213477 w 2834"/>
                  <a:gd name="T117" fmla="*/ 1530163 h 4108"/>
                  <a:gd name="T118" fmla="*/ 976113 w 2834"/>
                  <a:gd name="T119" fmla="*/ 1692704 h 4108"/>
                  <a:gd name="T120" fmla="*/ 1042118 w 2834"/>
                  <a:gd name="T121" fmla="*/ 1838736 h 4108"/>
                  <a:gd name="T122" fmla="*/ 1153819 w 2834"/>
                  <a:gd name="T123" fmla="*/ 2114292 h 4108"/>
                  <a:gd name="T124" fmla="*/ 1426724 w 2834"/>
                  <a:gd name="T125" fmla="*/ 2595564 h 41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34"/>
                  <a:gd name="T190" fmla="*/ 0 h 4108"/>
                  <a:gd name="T191" fmla="*/ 2834 w 2834"/>
                  <a:gd name="T192" fmla="*/ 4108 h 410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34" h="4108">
                    <a:moveTo>
                      <a:pt x="1216" y="808"/>
                    </a:moveTo>
                    <a:lnTo>
                      <a:pt x="1216" y="808"/>
                    </a:lnTo>
                    <a:lnTo>
                      <a:pt x="1216" y="806"/>
                    </a:lnTo>
                    <a:lnTo>
                      <a:pt x="1212" y="804"/>
                    </a:lnTo>
                    <a:lnTo>
                      <a:pt x="1208" y="804"/>
                    </a:lnTo>
                    <a:lnTo>
                      <a:pt x="1206" y="804"/>
                    </a:lnTo>
                    <a:lnTo>
                      <a:pt x="1206" y="806"/>
                    </a:lnTo>
                    <a:lnTo>
                      <a:pt x="1210" y="808"/>
                    </a:lnTo>
                    <a:lnTo>
                      <a:pt x="1214" y="808"/>
                    </a:lnTo>
                    <a:lnTo>
                      <a:pt x="1216" y="808"/>
                    </a:lnTo>
                    <a:close/>
                    <a:moveTo>
                      <a:pt x="1202" y="798"/>
                    </a:moveTo>
                    <a:lnTo>
                      <a:pt x="1202" y="798"/>
                    </a:lnTo>
                    <a:lnTo>
                      <a:pt x="1198" y="798"/>
                    </a:lnTo>
                    <a:lnTo>
                      <a:pt x="1194" y="802"/>
                    </a:lnTo>
                    <a:lnTo>
                      <a:pt x="1194" y="806"/>
                    </a:lnTo>
                    <a:lnTo>
                      <a:pt x="1196" y="806"/>
                    </a:lnTo>
                    <a:lnTo>
                      <a:pt x="1200" y="806"/>
                    </a:lnTo>
                    <a:lnTo>
                      <a:pt x="1202" y="802"/>
                    </a:lnTo>
                    <a:lnTo>
                      <a:pt x="1202" y="800"/>
                    </a:lnTo>
                    <a:lnTo>
                      <a:pt x="1202" y="798"/>
                    </a:lnTo>
                    <a:close/>
                    <a:moveTo>
                      <a:pt x="1082" y="898"/>
                    </a:moveTo>
                    <a:lnTo>
                      <a:pt x="1082" y="898"/>
                    </a:lnTo>
                    <a:lnTo>
                      <a:pt x="1078" y="896"/>
                    </a:lnTo>
                    <a:lnTo>
                      <a:pt x="1074" y="900"/>
                    </a:lnTo>
                    <a:lnTo>
                      <a:pt x="1072" y="902"/>
                    </a:lnTo>
                    <a:lnTo>
                      <a:pt x="1072" y="906"/>
                    </a:lnTo>
                    <a:lnTo>
                      <a:pt x="1072" y="910"/>
                    </a:lnTo>
                    <a:lnTo>
                      <a:pt x="1066" y="914"/>
                    </a:lnTo>
                    <a:lnTo>
                      <a:pt x="1062" y="916"/>
                    </a:lnTo>
                    <a:lnTo>
                      <a:pt x="1064" y="914"/>
                    </a:lnTo>
                    <a:lnTo>
                      <a:pt x="1066" y="910"/>
                    </a:lnTo>
                    <a:lnTo>
                      <a:pt x="1064" y="908"/>
                    </a:lnTo>
                    <a:lnTo>
                      <a:pt x="1062" y="908"/>
                    </a:lnTo>
                    <a:lnTo>
                      <a:pt x="1060" y="908"/>
                    </a:lnTo>
                    <a:lnTo>
                      <a:pt x="1060" y="906"/>
                    </a:lnTo>
                    <a:lnTo>
                      <a:pt x="1062" y="902"/>
                    </a:lnTo>
                    <a:lnTo>
                      <a:pt x="1066" y="896"/>
                    </a:lnTo>
                    <a:lnTo>
                      <a:pt x="1066" y="894"/>
                    </a:lnTo>
                    <a:lnTo>
                      <a:pt x="1064" y="892"/>
                    </a:lnTo>
                    <a:lnTo>
                      <a:pt x="1058" y="892"/>
                    </a:lnTo>
                    <a:lnTo>
                      <a:pt x="1054" y="896"/>
                    </a:lnTo>
                    <a:lnTo>
                      <a:pt x="1048" y="900"/>
                    </a:lnTo>
                    <a:lnTo>
                      <a:pt x="1046" y="906"/>
                    </a:lnTo>
                    <a:lnTo>
                      <a:pt x="1046" y="912"/>
                    </a:lnTo>
                    <a:lnTo>
                      <a:pt x="1046" y="916"/>
                    </a:lnTo>
                    <a:lnTo>
                      <a:pt x="1046" y="918"/>
                    </a:lnTo>
                    <a:lnTo>
                      <a:pt x="1042" y="920"/>
                    </a:lnTo>
                    <a:lnTo>
                      <a:pt x="1036" y="922"/>
                    </a:lnTo>
                    <a:lnTo>
                      <a:pt x="1036" y="924"/>
                    </a:lnTo>
                    <a:lnTo>
                      <a:pt x="1036" y="928"/>
                    </a:lnTo>
                    <a:lnTo>
                      <a:pt x="1032" y="938"/>
                    </a:lnTo>
                    <a:lnTo>
                      <a:pt x="1030" y="942"/>
                    </a:lnTo>
                    <a:lnTo>
                      <a:pt x="1034" y="940"/>
                    </a:lnTo>
                    <a:lnTo>
                      <a:pt x="1040" y="938"/>
                    </a:lnTo>
                    <a:lnTo>
                      <a:pt x="1044" y="938"/>
                    </a:lnTo>
                    <a:lnTo>
                      <a:pt x="1048" y="940"/>
                    </a:lnTo>
                    <a:lnTo>
                      <a:pt x="1050" y="940"/>
                    </a:lnTo>
                    <a:lnTo>
                      <a:pt x="1052" y="940"/>
                    </a:lnTo>
                    <a:lnTo>
                      <a:pt x="1054" y="936"/>
                    </a:lnTo>
                    <a:lnTo>
                      <a:pt x="1056" y="934"/>
                    </a:lnTo>
                    <a:lnTo>
                      <a:pt x="1058" y="932"/>
                    </a:lnTo>
                    <a:lnTo>
                      <a:pt x="1060" y="934"/>
                    </a:lnTo>
                    <a:lnTo>
                      <a:pt x="1062" y="936"/>
                    </a:lnTo>
                    <a:lnTo>
                      <a:pt x="1064" y="936"/>
                    </a:lnTo>
                    <a:lnTo>
                      <a:pt x="1068" y="930"/>
                    </a:lnTo>
                    <a:lnTo>
                      <a:pt x="1070" y="926"/>
                    </a:lnTo>
                    <a:lnTo>
                      <a:pt x="1072" y="924"/>
                    </a:lnTo>
                    <a:lnTo>
                      <a:pt x="1076" y="920"/>
                    </a:lnTo>
                    <a:lnTo>
                      <a:pt x="1084" y="920"/>
                    </a:lnTo>
                    <a:lnTo>
                      <a:pt x="1088" y="918"/>
                    </a:lnTo>
                    <a:lnTo>
                      <a:pt x="1090" y="916"/>
                    </a:lnTo>
                    <a:lnTo>
                      <a:pt x="1090" y="914"/>
                    </a:lnTo>
                    <a:lnTo>
                      <a:pt x="1090" y="910"/>
                    </a:lnTo>
                    <a:lnTo>
                      <a:pt x="1086" y="904"/>
                    </a:lnTo>
                    <a:lnTo>
                      <a:pt x="1082" y="898"/>
                    </a:lnTo>
                    <a:close/>
                    <a:moveTo>
                      <a:pt x="1190" y="808"/>
                    </a:moveTo>
                    <a:lnTo>
                      <a:pt x="1190" y="808"/>
                    </a:lnTo>
                    <a:lnTo>
                      <a:pt x="1188" y="808"/>
                    </a:lnTo>
                    <a:lnTo>
                      <a:pt x="1186" y="808"/>
                    </a:lnTo>
                    <a:lnTo>
                      <a:pt x="1184" y="808"/>
                    </a:lnTo>
                    <a:lnTo>
                      <a:pt x="1182" y="808"/>
                    </a:lnTo>
                    <a:lnTo>
                      <a:pt x="1180" y="808"/>
                    </a:lnTo>
                    <a:lnTo>
                      <a:pt x="1178" y="810"/>
                    </a:lnTo>
                    <a:lnTo>
                      <a:pt x="1176" y="814"/>
                    </a:lnTo>
                    <a:lnTo>
                      <a:pt x="1178" y="814"/>
                    </a:lnTo>
                    <a:lnTo>
                      <a:pt x="1178" y="816"/>
                    </a:lnTo>
                    <a:lnTo>
                      <a:pt x="1184" y="814"/>
                    </a:lnTo>
                    <a:lnTo>
                      <a:pt x="1188" y="810"/>
                    </a:lnTo>
                    <a:lnTo>
                      <a:pt x="1190" y="808"/>
                    </a:lnTo>
                    <a:close/>
                    <a:moveTo>
                      <a:pt x="1400" y="746"/>
                    </a:moveTo>
                    <a:lnTo>
                      <a:pt x="1400" y="746"/>
                    </a:lnTo>
                    <a:lnTo>
                      <a:pt x="1394" y="744"/>
                    </a:lnTo>
                    <a:lnTo>
                      <a:pt x="1390" y="744"/>
                    </a:lnTo>
                    <a:lnTo>
                      <a:pt x="1388" y="744"/>
                    </a:lnTo>
                    <a:lnTo>
                      <a:pt x="1390" y="748"/>
                    </a:lnTo>
                    <a:lnTo>
                      <a:pt x="1394" y="750"/>
                    </a:lnTo>
                    <a:lnTo>
                      <a:pt x="1398" y="750"/>
                    </a:lnTo>
                    <a:lnTo>
                      <a:pt x="1400" y="748"/>
                    </a:lnTo>
                    <a:lnTo>
                      <a:pt x="1400" y="746"/>
                    </a:lnTo>
                    <a:close/>
                    <a:moveTo>
                      <a:pt x="1252" y="182"/>
                    </a:moveTo>
                    <a:lnTo>
                      <a:pt x="1252" y="182"/>
                    </a:lnTo>
                    <a:lnTo>
                      <a:pt x="1256" y="186"/>
                    </a:lnTo>
                    <a:lnTo>
                      <a:pt x="1256" y="188"/>
                    </a:lnTo>
                    <a:lnTo>
                      <a:pt x="1258" y="190"/>
                    </a:lnTo>
                    <a:lnTo>
                      <a:pt x="1258" y="192"/>
                    </a:lnTo>
                    <a:lnTo>
                      <a:pt x="1262" y="192"/>
                    </a:lnTo>
                    <a:lnTo>
                      <a:pt x="1272" y="190"/>
                    </a:lnTo>
                    <a:lnTo>
                      <a:pt x="1290" y="186"/>
                    </a:lnTo>
                    <a:lnTo>
                      <a:pt x="1306" y="186"/>
                    </a:lnTo>
                    <a:lnTo>
                      <a:pt x="1312" y="184"/>
                    </a:lnTo>
                    <a:lnTo>
                      <a:pt x="1316" y="182"/>
                    </a:lnTo>
                    <a:lnTo>
                      <a:pt x="1318" y="178"/>
                    </a:lnTo>
                    <a:lnTo>
                      <a:pt x="1318" y="172"/>
                    </a:lnTo>
                    <a:lnTo>
                      <a:pt x="1316" y="166"/>
                    </a:lnTo>
                    <a:lnTo>
                      <a:pt x="1312" y="162"/>
                    </a:lnTo>
                    <a:lnTo>
                      <a:pt x="1306" y="160"/>
                    </a:lnTo>
                    <a:lnTo>
                      <a:pt x="1300" y="158"/>
                    </a:lnTo>
                    <a:lnTo>
                      <a:pt x="1284" y="158"/>
                    </a:lnTo>
                    <a:lnTo>
                      <a:pt x="1266" y="162"/>
                    </a:lnTo>
                    <a:lnTo>
                      <a:pt x="1250" y="166"/>
                    </a:lnTo>
                    <a:lnTo>
                      <a:pt x="1238" y="168"/>
                    </a:lnTo>
                    <a:lnTo>
                      <a:pt x="1238" y="170"/>
                    </a:lnTo>
                    <a:lnTo>
                      <a:pt x="1238" y="174"/>
                    </a:lnTo>
                    <a:lnTo>
                      <a:pt x="1252" y="182"/>
                    </a:lnTo>
                    <a:close/>
                    <a:moveTo>
                      <a:pt x="1236" y="808"/>
                    </a:moveTo>
                    <a:lnTo>
                      <a:pt x="1236" y="808"/>
                    </a:lnTo>
                    <a:lnTo>
                      <a:pt x="1238" y="806"/>
                    </a:lnTo>
                    <a:lnTo>
                      <a:pt x="1236" y="804"/>
                    </a:lnTo>
                    <a:lnTo>
                      <a:pt x="1228" y="802"/>
                    </a:lnTo>
                    <a:lnTo>
                      <a:pt x="1224" y="798"/>
                    </a:lnTo>
                    <a:lnTo>
                      <a:pt x="1220" y="796"/>
                    </a:lnTo>
                    <a:lnTo>
                      <a:pt x="1216" y="794"/>
                    </a:lnTo>
                    <a:lnTo>
                      <a:pt x="1216" y="798"/>
                    </a:lnTo>
                    <a:lnTo>
                      <a:pt x="1216" y="802"/>
                    </a:lnTo>
                    <a:lnTo>
                      <a:pt x="1220" y="806"/>
                    </a:lnTo>
                    <a:lnTo>
                      <a:pt x="1228" y="810"/>
                    </a:lnTo>
                    <a:lnTo>
                      <a:pt x="1236" y="808"/>
                    </a:lnTo>
                    <a:close/>
                    <a:moveTo>
                      <a:pt x="902" y="108"/>
                    </a:moveTo>
                    <a:lnTo>
                      <a:pt x="902" y="108"/>
                    </a:lnTo>
                    <a:lnTo>
                      <a:pt x="902" y="114"/>
                    </a:lnTo>
                    <a:lnTo>
                      <a:pt x="904" y="120"/>
                    </a:lnTo>
                    <a:lnTo>
                      <a:pt x="906" y="124"/>
                    </a:lnTo>
                    <a:lnTo>
                      <a:pt x="910" y="126"/>
                    </a:lnTo>
                    <a:lnTo>
                      <a:pt x="912" y="128"/>
                    </a:lnTo>
                    <a:lnTo>
                      <a:pt x="910" y="128"/>
                    </a:lnTo>
                    <a:lnTo>
                      <a:pt x="900" y="130"/>
                    </a:lnTo>
                    <a:lnTo>
                      <a:pt x="886" y="130"/>
                    </a:lnTo>
                    <a:lnTo>
                      <a:pt x="884" y="132"/>
                    </a:lnTo>
                    <a:lnTo>
                      <a:pt x="886" y="136"/>
                    </a:lnTo>
                    <a:lnTo>
                      <a:pt x="898" y="148"/>
                    </a:lnTo>
                    <a:lnTo>
                      <a:pt x="922" y="172"/>
                    </a:lnTo>
                    <a:lnTo>
                      <a:pt x="936" y="184"/>
                    </a:lnTo>
                    <a:lnTo>
                      <a:pt x="948" y="192"/>
                    </a:lnTo>
                    <a:lnTo>
                      <a:pt x="960" y="194"/>
                    </a:lnTo>
                    <a:lnTo>
                      <a:pt x="970" y="192"/>
                    </a:lnTo>
                    <a:lnTo>
                      <a:pt x="980" y="188"/>
                    </a:lnTo>
                    <a:lnTo>
                      <a:pt x="990" y="182"/>
                    </a:lnTo>
                    <a:lnTo>
                      <a:pt x="1018" y="164"/>
                    </a:lnTo>
                    <a:lnTo>
                      <a:pt x="1038" y="152"/>
                    </a:lnTo>
                    <a:lnTo>
                      <a:pt x="1040" y="152"/>
                    </a:lnTo>
                    <a:lnTo>
                      <a:pt x="1042" y="154"/>
                    </a:lnTo>
                    <a:lnTo>
                      <a:pt x="1042" y="158"/>
                    </a:lnTo>
                    <a:lnTo>
                      <a:pt x="1048" y="160"/>
                    </a:lnTo>
                    <a:lnTo>
                      <a:pt x="1056" y="164"/>
                    </a:lnTo>
                    <a:lnTo>
                      <a:pt x="1072" y="166"/>
                    </a:lnTo>
                    <a:lnTo>
                      <a:pt x="1088" y="168"/>
                    </a:lnTo>
                    <a:lnTo>
                      <a:pt x="1096" y="170"/>
                    </a:lnTo>
                    <a:lnTo>
                      <a:pt x="1094" y="172"/>
                    </a:lnTo>
                    <a:lnTo>
                      <a:pt x="1088" y="176"/>
                    </a:lnTo>
                    <a:lnTo>
                      <a:pt x="1058" y="186"/>
                    </a:lnTo>
                    <a:lnTo>
                      <a:pt x="1014" y="198"/>
                    </a:lnTo>
                    <a:lnTo>
                      <a:pt x="994" y="206"/>
                    </a:lnTo>
                    <a:lnTo>
                      <a:pt x="980" y="210"/>
                    </a:lnTo>
                    <a:lnTo>
                      <a:pt x="972" y="216"/>
                    </a:lnTo>
                    <a:lnTo>
                      <a:pt x="970" y="218"/>
                    </a:lnTo>
                    <a:lnTo>
                      <a:pt x="970" y="220"/>
                    </a:lnTo>
                    <a:lnTo>
                      <a:pt x="976" y="222"/>
                    </a:lnTo>
                    <a:lnTo>
                      <a:pt x="988" y="224"/>
                    </a:lnTo>
                    <a:lnTo>
                      <a:pt x="1008" y="224"/>
                    </a:lnTo>
                    <a:lnTo>
                      <a:pt x="1034" y="222"/>
                    </a:lnTo>
                    <a:lnTo>
                      <a:pt x="1058" y="220"/>
                    </a:lnTo>
                    <a:lnTo>
                      <a:pt x="1072" y="220"/>
                    </a:lnTo>
                    <a:lnTo>
                      <a:pt x="1074" y="222"/>
                    </a:lnTo>
                    <a:lnTo>
                      <a:pt x="1076" y="222"/>
                    </a:lnTo>
                    <a:lnTo>
                      <a:pt x="1072" y="226"/>
                    </a:lnTo>
                    <a:lnTo>
                      <a:pt x="1064" y="232"/>
                    </a:lnTo>
                    <a:lnTo>
                      <a:pt x="1050" y="236"/>
                    </a:lnTo>
                    <a:lnTo>
                      <a:pt x="1036" y="242"/>
                    </a:lnTo>
                    <a:lnTo>
                      <a:pt x="1018" y="244"/>
                    </a:lnTo>
                    <a:lnTo>
                      <a:pt x="994" y="250"/>
                    </a:lnTo>
                    <a:lnTo>
                      <a:pt x="988" y="252"/>
                    </a:lnTo>
                    <a:lnTo>
                      <a:pt x="984" y="256"/>
                    </a:lnTo>
                    <a:lnTo>
                      <a:pt x="986" y="260"/>
                    </a:lnTo>
                    <a:lnTo>
                      <a:pt x="990" y="264"/>
                    </a:lnTo>
                    <a:lnTo>
                      <a:pt x="1014" y="274"/>
                    </a:lnTo>
                    <a:lnTo>
                      <a:pt x="1028" y="280"/>
                    </a:lnTo>
                    <a:lnTo>
                      <a:pt x="1036" y="286"/>
                    </a:lnTo>
                    <a:lnTo>
                      <a:pt x="1048" y="296"/>
                    </a:lnTo>
                    <a:lnTo>
                      <a:pt x="1052" y="302"/>
                    </a:lnTo>
                    <a:lnTo>
                      <a:pt x="1060" y="308"/>
                    </a:lnTo>
                    <a:lnTo>
                      <a:pt x="1072" y="312"/>
                    </a:lnTo>
                    <a:lnTo>
                      <a:pt x="1090" y="318"/>
                    </a:lnTo>
                    <a:lnTo>
                      <a:pt x="1098" y="320"/>
                    </a:lnTo>
                    <a:lnTo>
                      <a:pt x="1104" y="320"/>
                    </a:lnTo>
                    <a:lnTo>
                      <a:pt x="1110" y="318"/>
                    </a:lnTo>
                    <a:lnTo>
                      <a:pt x="1114" y="316"/>
                    </a:lnTo>
                    <a:lnTo>
                      <a:pt x="1116" y="312"/>
                    </a:lnTo>
                    <a:lnTo>
                      <a:pt x="1116" y="306"/>
                    </a:lnTo>
                    <a:lnTo>
                      <a:pt x="1118" y="294"/>
                    </a:lnTo>
                    <a:lnTo>
                      <a:pt x="1120" y="282"/>
                    </a:lnTo>
                    <a:lnTo>
                      <a:pt x="1124" y="268"/>
                    </a:lnTo>
                    <a:lnTo>
                      <a:pt x="1128" y="262"/>
                    </a:lnTo>
                    <a:lnTo>
                      <a:pt x="1132" y="256"/>
                    </a:lnTo>
                    <a:lnTo>
                      <a:pt x="1138" y="252"/>
                    </a:lnTo>
                    <a:lnTo>
                      <a:pt x="1146" y="248"/>
                    </a:lnTo>
                    <a:lnTo>
                      <a:pt x="1160" y="242"/>
                    </a:lnTo>
                    <a:lnTo>
                      <a:pt x="1166" y="236"/>
                    </a:lnTo>
                    <a:lnTo>
                      <a:pt x="1166" y="230"/>
                    </a:lnTo>
                    <a:lnTo>
                      <a:pt x="1164" y="224"/>
                    </a:lnTo>
                    <a:lnTo>
                      <a:pt x="1162" y="218"/>
                    </a:lnTo>
                    <a:lnTo>
                      <a:pt x="1162" y="214"/>
                    </a:lnTo>
                    <a:lnTo>
                      <a:pt x="1162" y="212"/>
                    </a:lnTo>
                    <a:lnTo>
                      <a:pt x="1166" y="208"/>
                    </a:lnTo>
                    <a:lnTo>
                      <a:pt x="1176" y="204"/>
                    </a:lnTo>
                    <a:lnTo>
                      <a:pt x="1182" y="202"/>
                    </a:lnTo>
                    <a:lnTo>
                      <a:pt x="1188" y="200"/>
                    </a:lnTo>
                    <a:lnTo>
                      <a:pt x="1190" y="196"/>
                    </a:lnTo>
                    <a:lnTo>
                      <a:pt x="1192" y="192"/>
                    </a:lnTo>
                    <a:lnTo>
                      <a:pt x="1194" y="186"/>
                    </a:lnTo>
                    <a:lnTo>
                      <a:pt x="1194" y="178"/>
                    </a:lnTo>
                    <a:lnTo>
                      <a:pt x="1196" y="170"/>
                    </a:lnTo>
                    <a:lnTo>
                      <a:pt x="1198" y="166"/>
                    </a:lnTo>
                    <a:lnTo>
                      <a:pt x="1202" y="164"/>
                    </a:lnTo>
                    <a:lnTo>
                      <a:pt x="1206" y="160"/>
                    </a:lnTo>
                    <a:lnTo>
                      <a:pt x="1212" y="158"/>
                    </a:lnTo>
                    <a:lnTo>
                      <a:pt x="1234" y="156"/>
                    </a:lnTo>
                    <a:lnTo>
                      <a:pt x="1272" y="152"/>
                    </a:lnTo>
                    <a:lnTo>
                      <a:pt x="1284" y="148"/>
                    </a:lnTo>
                    <a:lnTo>
                      <a:pt x="1290" y="146"/>
                    </a:lnTo>
                    <a:lnTo>
                      <a:pt x="1290" y="144"/>
                    </a:lnTo>
                    <a:lnTo>
                      <a:pt x="1290" y="142"/>
                    </a:lnTo>
                    <a:lnTo>
                      <a:pt x="1284" y="138"/>
                    </a:lnTo>
                    <a:lnTo>
                      <a:pt x="1274" y="136"/>
                    </a:lnTo>
                    <a:lnTo>
                      <a:pt x="1260" y="130"/>
                    </a:lnTo>
                    <a:lnTo>
                      <a:pt x="1244" y="126"/>
                    </a:lnTo>
                    <a:lnTo>
                      <a:pt x="1236" y="124"/>
                    </a:lnTo>
                    <a:lnTo>
                      <a:pt x="1226" y="118"/>
                    </a:lnTo>
                    <a:lnTo>
                      <a:pt x="1224" y="116"/>
                    </a:lnTo>
                    <a:lnTo>
                      <a:pt x="1220" y="114"/>
                    </a:lnTo>
                    <a:lnTo>
                      <a:pt x="1202" y="114"/>
                    </a:lnTo>
                    <a:lnTo>
                      <a:pt x="1190" y="112"/>
                    </a:lnTo>
                    <a:lnTo>
                      <a:pt x="1186" y="110"/>
                    </a:lnTo>
                    <a:lnTo>
                      <a:pt x="1184" y="106"/>
                    </a:lnTo>
                    <a:lnTo>
                      <a:pt x="1182" y="102"/>
                    </a:lnTo>
                    <a:lnTo>
                      <a:pt x="1182" y="96"/>
                    </a:lnTo>
                    <a:lnTo>
                      <a:pt x="1182" y="90"/>
                    </a:lnTo>
                    <a:lnTo>
                      <a:pt x="1178" y="84"/>
                    </a:lnTo>
                    <a:lnTo>
                      <a:pt x="1170" y="78"/>
                    </a:lnTo>
                    <a:lnTo>
                      <a:pt x="1162" y="74"/>
                    </a:lnTo>
                    <a:lnTo>
                      <a:pt x="1156" y="76"/>
                    </a:lnTo>
                    <a:lnTo>
                      <a:pt x="1152" y="82"/>
                    </a:lnTo>
                    <a:lnTo>
                      <a:pt x="1148" y="88"/>
                    </a:lnTo>
                    <a:lnTo>
                      <a:pt x="1144" y="96"/>
                    </a:lnTo>
                    <a:lnTo>
                      <a:pt x="1144" y="98"/>
                    </a:lnTo>
                    <a:lnTo>
                      <a:pt x="1142" y="94"/>
                    </a:lnTo>
                    <a:lnTo>
                      <a:pt x="1140" y="84"/>
                    </a:lnTo>
                    <a:lnTo>
                      <a:pt x="1140" y="78"/>
                    </a:lnTo>
                    <a:lnTo>
                      <a:pt x="1142" y="74"/>
                    </a:lnTo>
                    <a:lnTo>
                      <a:pt x="1144" y="70"/>
                    </a:lnTo>
                    <a:lnTo>
                      <a:pt x="1150" y="66"/>
                    </a:lnTo>
                    <a:lnTo>
                      <a:pt x="1152" y="64"/>
                    </a:lnTo>
                    <a:lnTo>
                      <a:pt x="1132" y="54"/>
                    </a:lnTo>
                    <a:lnTo>
                      <a:pt x="1124" y="50"/>
                    </a:lnTo>
                    <a:lnTo>
                      <a:pt x="1108" y="50"/>
                    </a:lnTo>
                    <a:lnTo>
                      <a:pt x="1100" y="50"/>
                    </a:lnTo>
                    <a:lnTo>
                      <a:pt x="1092" y="48"/>
                    </a:lnTo>
                    <a:lnTo>
                      <a:pt x="1084" y="42"/>
                    </a:lnTo>
                    <a:lnTo>
                      <a:pt x="1080" y="40"/>
                    </a:lnTo>
                    <a:lnTo>
                      <a:pt x="1076" y="40"/>
                    </a:lnTo>
                    <a:lnTo>
                      <a:pt x="1070" y="40"/>
                    </a:lnTo>
                    <a:lnTo>
                      <a:pt x="1062" y="44"/>
                    </a:lnTo>
                    <a:lnTo>
                      <a:pt x="1058" y="48"/>
                    </a:lnTo>
                    <a:lnTo>
                      <a:pt x="1056" y="54"/>
                    </a:lnTo>
                    <a:lnTo>
                      <a:pt x="1054" y="58"/>
                    </a:lnTo>
                    <a:lnTo>
                      <a:pt x="1056" y="66"/>
                    </a:lnTo>
                    <a:lnTo>
                      <a:pt x="1060" y="80"/>
                    </a:lnTo>
                    <a:lnTo>
                      <a:pt x="1068" y="94"/>
                    </a:lnTo>
                    <a:lnTo>
                      <a:pt x="1084" y="120"/>
                    </a:lnTo>
                    <a:lnTo>
                      <a:pt x="1086" y="130"/>
                    </a:lnTo>
                    <a:lnTo>
                      <a:pt x="1086" y="132"/>
                    </a:lnTo>
                    <a:lnTo>
                      <a:pt x="1084" y="132"/>
                    </a:lnTo>
                    <a:lnTo>
                      <a:pt x="1080" y="132"/>
                    </a:lnTo>
                    <a:lnTo>
                      <a:pt x="1076" y="130"/>
                    </a:lnTo>
                    <a:lnTo>
                      <a:pt x="1068" y="122"/>
                    </a:lnTo>
                    <a:lnTo>
                      <a:pt x="1048" y="96"/>
                    </a:lnTo>
                    <a:lnTo>
                      <a:pt x="1036" y="82"/>
                    </a:lnTo>
                    <a:lnTo>
                      <a:pt x="1026" y="72"/>
                    </a:lnTo>
                    <a:lnTo>
                      <a:pt x="1020" y="68"/>
                    </a:lnTo>
                    <a:lnTo>
                      <a:pt x="1014" y="66"/>
                    </a:lnTo>
                    <a:lnTo>
                      <a:pt x="1008" y="64"/>
                    </a:lnTo>
                    <a:lnTo>
                      <a:pt x="1004" y="66"/>
                    </a:lnTo>
                    <a:lnTo>
                      <a:pt x="998" y="68"/>
                    </a:lnTo>
                    <a:lnTo>
                      <a:pt x="994" y="70"/>
                    </a:lnTo>
                    <a:lnTo>
                      <a:pt x="990" y="78"/>
                    </a:lnTo>
                    <a:lnTo>
                      <a:pt x="988" y="88"/>
                    </a:lnTo>
                    <a:lnTo>
                      <a:pt x="986" y="96"/>
                    </a:lnTo>
                    <a:lnTo>
                      <a:pt x="986" y="108"/>
                    </a:lnTo>
                    <a:lnTo>
                      <a:pt x="984" y="106"/>
                    </a:lnTo>
                    <a:lnTo>
                      <a:pt x="980" y="100"/>
                    </a:lnTo>
                    <a:lnTo>
                      <a:pt x="974" y="90"/>
                    </a:lnTo>
                    <a:lnTo>
                      <a:pt x="968" y="84"/>
                    </a:lnTo>
                    <a:lnTo>
                      <a:pt x="960" y="80"/>
                    </a:lnTo>
                    <a:lnTo>
                      <a:pt x="954" y="78"/>
                    </a:lnTo>
                    <a:lnTo>
                      <a:pt x="950" y="76"/>
                    </a:lnTo>
                    <a:lnTo>
                      <a:pt x="948" y="76"/>
                    </a:lnTo>
                    <a:lnTo>
                      <a:pt x="960" y="72"/>
                    </a:lnTo>
                    <a:lnTo>
                      <a:pt x="972" y="70"/>
                    </a:lnTo>
                    <a:lnTo>
                      <a:pt x="978" y="66"/>
                    </a:lnTo>
                    <a:lnTo>
                      <a:pt x="984" y="62"/>
                    </a:lnTo>
                    <a:lnTo>
                      <a:pt x="984" y="60"/>
                    </a:lnTo>
                    <a:lnTo>
                      <a:pt x="982" y="56"/>
                    </a:lnTo>
                    <a:lnTo>
                      <a:pt x="978" y="56"/>
                    </a:lnTo>
                    <a:lnTo>
                      <a:pt x="970" y="56"/>
                    </a:lnTo>
                    <a:lnTo>
                      <a:pt x="958" y="60"/>
                    </a:lnTo>
                    <a:lnTo>
                      <a:pt x="946" y="62"/>
                    </a:lnTo>
                    <a:lnTo>
                      <a:pt x="938" y="62"/>
                    </a:lnTo>
                    <a:lnTo>
                      <a:pt x="934" y="62"/>
                    </a:lnTo>
                    <a:lnTo>
                      <a:pt x="930" y="58"/>
                    </a:lnTo>
                    <a:lnTo>
                      <a:pt x="928" y="56"/>
                    </a:lnTo>
                    <a:lnTo>
                      <a:pt x="926" y="56"/>
                    </a:lnTo>
                    <a:lnTo>
                      <a:pt x="922" y="58"/>
                    </a:lnTo>
                    <a:lnTo>
                      <a:pt x="916" y="60"/>
                    </a:lnTo>
                    <a:lnTo>
                      <a:pt x="908" y="64"/>
                    </a:lnTo>
                    <a:lnTo>
                      <a:pt x="904" y="64"/>
                    </a:lnTo>
                    <a:lnTo>
                      <a:pt x="902" y="64"/>
                    </a:lnTo>
                    <a:lnTo>
                      <a:pt x="900" y="60"/>
                    </a:lnTo>
                    <a:lnTo>
                      <a:pt x="896" y="58"/>
                    </a:lnTo>
                    <a:lnTo>
                      <a:pt x="892" y="58"/>
                    </a:lnTo>
                    <a:lnTo>
                      <a:pt x="884" y="60"/>
                    </a:lnTo>
                    <a:lnTo>
                      <a:pt x="874" y="64"/>
                    </a:lnTo>
                    <a:lnTo>
                      <a:pt x="862" y="72"/>
                    </a:lnTo>
                    <a:lnTo>
                      <a:pt x="856" y="78"/>
                    </a:lnTo>
                    <a:lnTo>
                      <a:pt x="854" y="82"/>
                    </a:lnTo>
                    <a:lnTo>
                      <a:pt x="854" y="88"/>
                    </a:lnTo>
                    <a:lnTo>
                      <a:pt x="858" y="92"/>
                    </a:lnTo>
                    <a:lnTo>
                      <a:pt x="862" y="98"/>
                    </a:lnTo>
                    <a:lnTo>
                      <a:pt x="872" y="112"/>
                    </a:lnTo>
                    <a:lnTo>
                      <a:pt x="878" y="116"/>
                    </a:lnTo>
                    <a:lnTo>
                      <a:pt x="884" y="118"/>
                    </a:lnTo>
                    <a:lnTo>
                      <a:pt x="890" y="114"/>
                    </a:lnTo>
                    <a:lnTo>
                      <a:pt x="894" y="110"/>
                    </a:lnTo>
                    <a:lnTo>
                      <a:pt x="902" y="104"/>
                    </a:lnTo>
                    <a:lnTo>
                      <a:pt x="902" y="108"/>
                    </a:lnTo>
                    <a:close/>
                    <a:moveTo>
                      <a:pt x="1272" y="818"/>
                    </a:moveTo>
                    <a:lnTo>
                      <a:pt x="1272" y="818"/>
                    </a:lnTo>
                    <a:lnTo>
                      <a:pt x="1272" y="816"/>
                    </a:lnTo>
                    <a:lnTo>
                      <a:pt x="1270" y="814"/>
                    </a:lnTo>
                    <a:lnTo>
                      <a:pt x="1266" y="812"/>
                    </a:lnTo>
                    <a:lnTo>
                      <a:pt x="1264" y="814"/>
                    </a:lnTo>
                    <a:lnTo>
                      <a:pt x="1264" y="818"/>
                    </a:lnTo>
                    <a:lnTo>
                      <a:pt x="1264" y="820"/>
                    </a:lnTo>
                    <a:lnTo>
                      <a:pt x="1272" y="818"/>
                    </a:lnTo>
                    <a:close/>
                    <a:moveTo>
                      <a:pt x="1168" y="848"/>
                    </a:moveTo>
                    <a:lnTo>
                      <a:pt x="1168" y="848"/>
                    </a:lnTo>
                    <a:lnTo>
                      <a:pt x="1176" y="848"/>
                    </a:lnTo>
                    <a:lnTo>
                      <a:pt x="1180" y="848"/>
                    </a:lnTo>
                    <a:lnTo>
                      <a:pt x="1182" y="844"/>
                    </a:lnTo>
                    <a:lnTo>
                      <a:pt x="1184" y="840"/>
                    </a:lnTo>
                    <a:lnTo>
                      <a:pt x="1190" y="836"/>
                    </a:lnTo>
                    <a:lnTo>
                      <a:pt x="1192" y="834"/>
                    </a:lnTo>
                    <a:lnTo>
                      <a:pt x="1192" y="832"/>
                    </a:lnTo>
                    <a:lnTo>
                      <a:pt x="1192" y="830"/>
                    </a:lnTo>
                    <a:lnTo>
                      <a:pt x="1188" y="828"/>
                    </a:lnTo>
                    <a:lnTo>
                      <a:pt x="1182" y="826"/>
                    </a:lnTo>
                    <a:lnTo>
                      <a:pt x="1180" y="826"/>
                    </a:lnTo>
                    <a:lnTo>
                      <a:pt x="1180" y="828"/>
                    </a:lnTo>
                    <a:lnTo>
                      <a:pt x="1176" y="830"/>
                    </a:lnTo>
                    <a:lnTo>
                      <a:pt x="1174" y="830"/>
                    </a:lnTo>
                    <a:lnTo>
                      <a:pt x="1172" y="832"/>
                    </a:lnTo>
                    <a:lnTo>
                      <a:pt x="1170" y="832"/>
                    </a:lnTo>
                    <a:lnTo>
                      <a:pt x="1166" y="832"/>
                    </a:lnTo>
                    <a:lnTo>
                      <a:pt x="1164" y="832"/>
                    </a:lnTo>
                    <a:lnTo>
                      <a:pt x="1162" y="834"/>
                    </a:lnTo>
                    <a:lnTo>
                      <a:pt x="1162" y="838"/>
                    </a:lnTo>
                    <a:lnTo>
                      <a:pt x="1160" y="842"/>
                    </a:lnTo>
                    <a:lnTo>
                      <a:pt x="1156" y="842"/>
                    </a:lnTo>
                    <a:lnTo>
                      <a:pt x="1154" y="842"/>
                    </a:lnTo>
                    <a:lnTo>
                      <a:pt x="1152" y="844"/>
                    </a:lnTo>
                    <a:lnTo>
                      <a:pt x="1152" y="846"/>
                    </a:lnTo>
                    <a:lnTo>
                      <a:pt x="1154" y="848"/>
                    </a:lnTo>
                    <a:lnTo>
                      <a:pt x="1168" y="848"/>
                    </a:lnTo>
                    <a:close/>
                    <a:moveTo>
                      <a:pt x="1214" y="822"/>
                    </a:moveTo>
                    <a:lnTo>
                      <a:pt x="1214" y="822"/>
                    </a:lnTo>
                    <a:lnTo>
                      <a:pt x="1218" y="816"/>
                    </a:lnTo>
                    <a:lnTo>
                      <a:pt x="1218" y="814"/>
                    </a:lnTo>
                    <a:lnTo>
                      <a:pt x="1216" y="814"/>
                    </a:lnTo>
                    <a:lnTo>
                      <a:pt x="1212" y="812"/>
                    </a:lnTo>
                    <a:lnTo>
                      <a:pt x="1208" y="814"/>
                    </a:lnTo>
                    <a:lnTo>
                      <a:pt x="1206" y="814"/>
                    </a:lnTo>
                    <a:lnTo>
                      <a:pt x="1202" y="812"/>
                    </a:lnTo>
                    <a:lnTo>
                      <a:pt x="1198" y="810"/>
                    </a:lnTo>
                    <a:lnTo>
                      <a:pt x="1196" y="812"/>
                    </a:lnTo>
                    <a:lnTo>
                      <a:pt x="1192" y="814"/>
                    </a:lnTo>
                    <a:lnTo>
                      <a:pt x="1190" y="814"/>
                    </a:lnTo>
                    <a:lnTo>
                      <a:pt x="1188" y="814"/>
                    </a:lnTo>
                    <a:lnTo>
                      <a:pt x="1188" y="816"/>
                    </a:lnTo>
                    <a:lnTo>
                      <a:pt x="1184" y="820"/>
                    </a:lnTo>
                    <a:lnTo>
                      <a:pt x="1182" y="822"/>
                    </a:lnTo>
                    <a:lnTo>
                      <a:pt x="1184" y="824"/>
                    </a:lnTo>
                    <a:lnTo>
                      <a:pt x="1190" y="824"/>
                    </a:lnTo>
                    <a:lnTo>
                      <a:pt x="1196" y="828"/>
                    </a:lnTo>
                    <a:lnTo>
                      <a:pt x="1200" y="830"/>
                    </a:lnTo>
                    <a:lnTo>
                      <a:pt x="1204" y="830"/>
                    </a:lnTo>
                    <a:lnTo>
                      <a:pt x="1214" y="822"/>
                    </a:lnTo>
                    <a:close/>
                    <a:moveTo>
                      <a:pt x="1352" y="792"/>
                    </a:moveTo>
                    <a:lnTo>
                      <a:pt x="1352" y="792"/>
                    </a:lnTo>
                    <a:lnTo>
                      <a:pt x="1348" y="790"/>
                    </a:lnTo>
                    <a:lnTo>
                      <a:pt x="1344" y="788"/>
                    </a:lnTo>
                    <a:lnTo>
                      <a:pt x="1338" y="788"/>
                    </a:lnTo>
                    <a:lnTo>
                      <a:pt x="1330" y="790"/>
                    </a:lnTo>
                    <a:lnTo>
                      <a:pt x="1328" y="792"/>
                    </a:lnTo>
                    <a:lnTo>
                      <a:pt x="1330" y="794"/>
                    </a:lnTo>
                    <a:lnTo>
                      <a:pt x="1340" y="798"/>
                    </a:lnTo>
                    <a:lnTo>
                      <a:pt x="1350" y="796"/>
                    </a:lnTo>
                    <a:lnTo>
                      <a:pt x="1352" y="796"/>
                    </a:lnTo>
                    <a:lnTo>
                      <a:pt x="1352" y="792"/>
                    </a:lnTo>
                    <a:close/>
                    <a:moveTo>
                      <a:pt x="1326" y="780"/>
                    </a:moveTo>
                    <a:lnTo>
                      <a:pt x="1326" y="780"/>
                    </a:lnTo>
                    <a:lnTo>
                      <a:pt x="1330" y="778"/>
                    </a:lnTo>
                    <a:lnTo>
                      <a:pt x="1334" y="776"/>
                    </a:lnTo>
                    <a:lnTo>
                      <a:pt x="1338" y="776"/>
                    </a:lnTo>
                    <a:lnTo>
                      <a:pt x="1342" y="776"/>
                    </a:lnTo>
                    <a:lnTo>
                      <a:pt x="1346" y="778"/>
                    </a:lnTo>
                    <a:lnTo>
                      <a:pt x="1350" y="776"/>
                    </a:lnTo>
                    <a:lnTo>
                      <a:pt x="1364" y="766"/>
                    </a:lnTo>
                    <a:lnTo>
                      <a:pt x="1372" y="760"/>
                    </a:lnTo>
                    <a:lnTo>
                      <a:pt x="1372" y="758"/>
                    </a:lnTo>
                    <a:lnTo>
                      <a:pt x="1372" y="756"/>
                    </a:lnTo>
                    <a:lnTo>
                      <a:pt x="1368" y="756"/>
                    </a:lnTo>
                    <a:lnTo>
                      <a:pt x="1362" y="756"/>
                    </a:lnTo>
                    <a:lnTo>
                      <a:pt x="1356" y="758"/>
                    </a:lnTo>
                    <a:lnTo>
                      <a:pt x="1358" y="760"/>
                    </a:lnTo>
                    <a:lnTo>
                      <a:pt x="1358" y="762"/>
                    </a:lnTo>
                    <a:lnTo>
                      <a:pt x="1356" y="764"/>
                    </a:lnTo>
                    <a:lnTo>
                      <a:pt x="1350" y="762"/>
                    </a:lnTo>
                    <a:lnTo>
                      <a:pt x="1348" y="762"/>
                    </a:lnTo>
                    <a:lnTo>
                      <a:pt x="1346" y="762"/>
                    </a:lnTo>
                    <a:lnTo>
                      <a:pt x="1342" y="766"/>
                    </a:lnTo>
                    <a:lnTo>
                      <a:pt x="1342" y="770"/>
                    </a:lnTo>
                    <a:lnTo>
                      <a:pt x="1340" y="768"/>
                    </a:lnTo>
                    <a:lnTo>
                      <a:pt x="1338" y="766"/>
                    </a:lnTo>
                    <a:lnTo>
                      <a:pt x="1332" y="766"/>
                    </a:lnTo>
                    <a:lnTo>
                      <a:pt x="1318" y="770"/>
                    </a:lnTo>
                    <a:lnTo>
                      <a:pt x="1314" y="774"/>
                    </a:lnTo>
                    <a:lnTo>
                      <a:pt x="1318" y="776"/>
                    </a:lnTo>
                    <a:lnTo>
                      <a:pt x="1320" y="776"/>
                    </a:lnTo>
                    <a:lnTo>
                      <a:pt x="1322" y="778"/>
                    </a:lnTo>
                    <a:lnTo>
                      <a:pt x="1320" y="780"/>
                    </a:lnTo>
                    <a:lnTo>
                      <a:pt x="1326" y="780"/>
                    </a:lnTo>
                    <a:close/>
                    <a:moveTo>
                      <a:pt x="1414" y="220"/>
                    </a:moveTo>
                    <a:lnTo>
                      <a:pt x="1414" y="220"/>
                    </a:lnTo>
                    <a:lnTo>
                      <a:pt x="1408" y="216"/>
                    </a:lnTo>
                    <a:lnTo>
                      <a:pt x="1402" y="216"/>
                    </a:lnTo>
                    <a:lnTo>
                      <a:pt x="1392" y="218"/>
                    </a:lnTo>
                    <a:lnTo>
                      <a:pt x="1388" y="220"/>
                    </a:lnTo>
                    <a:lnTo>
                      <a:pt x="1382" y="220"/>
                    </a:lnTo>
                    <a:lnTo>
                      <a:pt x="1374" y="218"/>
                    </a:lnTo>
                    <a:lnTo>
                      <a:pt x="1364" y="214"/>
                    </a:lnTo>
                    <a:lnTo>
                      <a:pt x="1356" y="208"/>
                    </a:lnTo>
                    <a:lnTo>
                      <a:pt x="1354" y="204"/>
                    </a:lnTo>
                    <a:lnTo>
                      <a:pt x="1356" y="200"/>
                    </a:lnTo>
                    <a:lnTo>
                      <a:pt x="1360" y="198"/>
                    </a:lnTo>
                    <a:lnTo>
                      <a:pt x="1370" y="194"/>
                    </a:lnTo>
                    <a:lnTo>
                      <a:pt x="1370" y="192"/>
                    </a:lnTo>
                    <a:lnTo>
                      <a:pt x="1366" y="190"/>
                    </a:lnTo>
                    <a:lnTo>
                      <a:pt x="1354" y="188"/>
                    </a:lnTo>
                    <a:lnTo>
                      <a:pt x="1336" y="188"/>
                    </a:lnTo>
                    <a:lnTo>
                      <a:pt x="1316" y="188"/>
                    </a:lnTo>
                    <a:lnTo>
                      <a:pt x="1296" y="190"/>
                    </a:lnTo>
                    <a:lnTo>
                      <a:pt x="1280" y="194"/>
                    </a:lnTo>
                    <a:lnTo>
                      <a:pt x="1274" y="196"/>
                    </a:lnTo>
                    <a:lnTo>
                      <a:pt x="1270" y="198"/>
                    </a:lnTo>
                    <a:lnTo>
                      <a:pt x="1270" y="202"/>
                    </a:lnTo>
                    <a:lnTo>
                      <a:pt x="1272" y="204"/>
                    </a:lnTo>
                    <a:lnTo>
                      <a:pt x="1276" y="208"/>
                    </a:lnTo>
                    <a:lnTo>
                      <a:pt x="1286" y="212"/>
                    </a:lnTo>
                    <a:lnTo>
                      <a:pt x="1292" y="214"/>
                    </a:lnTo>
                    <a:lnTo>
                      <a:pt x="1292" y="216"/>
                    </a:lnTo>
                    <a:lnTo>
                      <a:pt x="1292" y="218"/>
                    </a:lnTo>
                    <a:lnTo>
                      <a:pt x="1286" y="224"/>
                    </a:lnTo>
                    <a:lnTo>
                      <a:pt x="1272" y="236"/>
                    </a:lnTo>
                    <a:lnTo>
                      <a:pt x="1264" y="242"/>
                    </a:lnTo>
                    <a:lnTo>
                      <a:pt x="1262" y="246"/>
                    </a:lnTo>
                    <a:lnTo>
                      <a:pt x="1264" y="248"/>
                    </a:lnTo>
                    <a:lnTo>
                      <a:pt x="1270" y="250"/>
                    </a:lnTo>
                    <a:lnTo>
                      <a:pt x="1288" y="250"/>
                    </a:lnTo>
                    <a:lnTo>
                      <a:pt x="1314" y="246"/>
                    </a:lnTo>
                    <a:lnTo>
                      <a:pt x="1324" y="248"/>
                    </a:lnTo>
                    <a:lnTo>
                      <a:pt x="1328" y="248"/>
                    </a:lnTo>
                    <a:lnTo>
                      <a:pt x="1328" y="250"/>
                    </a:lnTo>
                    <a:lnTo>
                      <a:pt x="1328" y="256"/>
                    </a:lnTo>
                    <a:lnTo>
                      <a:pt x="1328" y="260"/>
                    </a:lnTo>
                    <a:lnTo>
                      <a:pt x="1326" y="264"/>
                    </a:lnTo>
                    <a:lnTo>
                      <a:pt x="1326" y="266"/>
                    </a:lnTo>
                    <a:lnTo>
                      <a:pt x="1328" y="266"/>
                    </a:lnTo>
                    <a:lnTo>
                      <a:pt x="1336" y="266"/>
                    </a:lnTo>
                    <a:lnTo>
                      <a:pt x="1350" y="260"/>
                    </a:lnTo>
                    <a:lnTo>
                      <a:pt x="1376" y="250"/>
                    </a:lnTo>
                    <a:lnTo>
                      <a:pt x="1402" y="238"/>
                    </a:lnTo>
                    <a:lnTo>
                      <a:pt x="1412" y="234"/>
                    </a:lnTo>
                    <a:lnTo>
                      <a:pt x="1418" y="228"/>
                    </a:lnTo>
                    <a:lnTo>
                      <a:pt x="1420" y="226"/>
                    </a:lnTo>
                    <a:lnTo>
                      <a:pt x="1420" y="224"/>
                    </a:lnTo>
                    <a:lnTo>
                      <a:pt x="1418" y="222"/>
                    </a:lnTo>
                    <a:lnTo>
                      <a:pt x="1414" y="220"/>
                    </a:lnTo>
                    <a:close/>
                    <a:moveTo>
                      <a:pt x="1370" y="792"/>
                    </a:moveTo>
                    <a:lnTo>
                      <a:pt x="1370" y="792"/>
                    </a:lnTo>
                    <a:lnTo>
                      <a:pt x="1378" y="782"/>
                    </a:lnTo>
                    <a:lnTo>
                      <a:pt x="1380" y="776"/>
                    </a:lnTo>
                    <a:lnTo>
                      <a:pt x="1378" y="774"/>
                    </a:lnTo>
                    <a:lnTo>
                      <a:pt x="1376" y="772"/>
                    </a:lnTo>
                    <a:lnTo>
                      <a:pt x="1372" y="770"/>
                    </a:lnTo>
                    <a:lnTo>
                      <a:pt x="1370" y="774"/>
                    </a:lnTo>
                    <a:lnTo>
                      <a:pt x="1362" y="776"/>
                    </a:lnTo>
                    <a:lnTo>
                      <a:pt x="1354" y="780"/>
                    </a:lnTo>
                    <a:lnTo>
                      <a:pt x="1350" y="784"/>
                    </a:lnTo>
                    <a:lnTo>
                      <a:pt x="1350" y="786"/>
                    </a:lnTo>
                    <a:lnTo>
                      <a:pt x="1350" y="788"/>
                    </a:lnTo>
                    <a:lnTo>
                      <a:pt x="1356" y="792"/>
                    </a:lnTo>
                    <a:lnTo>
                      <a:pt x="1364" y="794"/>
                    </a:lnTo>
                    <a:lnTo>
                      <a:pt x="1366" y="794"/>
                    </a:lnTo>
                    <a:lnTo>
                      <a:pt x="1370" y="792"/>
                    </a:lnTo>
                    <a:close/>
                    <a:moveTo>
                      <a:pt x="1388" y="762"/>
                    </a:moveTo>
                    <a:lnTo>
                      <a:pt x="1388" y="762"/>
                    </a:lnTo>
                    <a:lnTo>
                      <a:pt x="1384" y="762"/>
                    </a:lnTo>
                    <a:lnTo>
                      <a:pt x="1380" y="764"/>
                    </a:lnTo>
                    <a:lnTo>
                      <a:pt x="1380" y="766"/>
                    </a:lnTo>
                    <a:lnTo>
                      <a:pt x="1380" y="770"/>
                    </a:lnTo>
                    <a:lnTo>
                      <a:pt x="1384" y="776"/>
                    </a:lnTo>
                    <a:lnTo>
                      <a:pt x="1386" y="778"/>
                    </a:lnTo>
                    <a:lnTo>
                      <a:pt x="1388" y="778"/>
                    </a:lnTo>
                    <a:lnTo>
                      <a:pt x="1394" y="776"/>
                    </a:lnTo>
                    <a:lnTo>
                      <a:pt x="1396" y="772"/>
                    </a:lnTo>
                    <a:lnTo>
                      <a:pt x="1396" y="770"/>
                    </a:lnTo>
                    <a:lnTo>
                      <a:pt x="1396" y="766"/>
                    </a:lnTo>
                    <a:lnTo>
                      <a:pt x="1392" y="764"/>
                    </a:lnTo>
                    <a:lnTo>
                      <a:pt x="1388" y="762"/>
                    </a:lnTo>
                    <a:close/>
                    <a:moveTo>
                      <a:pt x="1264" y="804"/>
                    </a:moveTo>
                    <a:lnTo>
                      <a:pt x="1264" y="804"/>
                    </a:lnTo>
                    <a:lnTo>
                      <a:pt x="1264" y="800"/>
                    </a:lnTo>
                    <a:lnTo>
                      <a:pt x="1262" y="798"/>
                    </a:lnTo>
                    <a:lnTo>
                      <a:pt x="1258" y="798"/>
                    </a:lnTo>
                    <a:lnTo>
                      <a:pt x="1252" y="802"/>
                    </a:lnTo>
                    <a:lnTo>
                      <a:pt x="1248" y="804"/>
                    </a:lnTo>
                    <a:lnTo>
                      <a:pt x="1248" y="808"/>
                    </a:lnTo>
                    <a:lnTo>
                      <a:pt x="1250" y="810"/>
                    </a:lnTo>
                    <a:lnTo>
                      <a:pt x="1254" y="812"/>
                    </a:lnTo>
                    <a:lnTo>
                      <a:pt x="1260" y="814"/>
                    </a:lnTo>
                    <a:lnTo>
                      <a:pt x="1262" y="812"/>
                    </a:lnTo>
                    <a:lnTo>
                      <a:pt x="1264" y="804"/>
                    </a:lnTo>
                    <a:close/>
                    <a:moveTo>
                      <a:pt x="1102" y="904"/>
                    </a:moveTo>
                    <a:lnTo>
                      <a:pt x="1102" y="904"/>
                    </a:lnTo>
                    <a:lnTo>
                      <a:pt x="1102" y="908"/>
                    </a:lnTo>
                    <a:lnTo>
                      <a:pt x="1104" y="908"/>
                    </a:lnTo>
                    <a:lnTo>
                      <a:pt x="1112" y="908"/>
                    </a:lnTo>
                    <a:lnTo>
                      <a:pt x="1114" y="906"/>
                    </a:lnTo>
                    <a:lnTo>
                      <a:pt x="1112" y="902"/>
                    </a:lnTo>
                    <a:lnTo>
                      <a:pt x="1106" y="902"/>
                    </a:lnTo>
                    <a:lnTo>
                      <a:pt x="1104" y="902"/>
                    </a:lnTo>
                    <a:lnTo>
                      <a:pt x="1102" y="904"/>
                    </a:lnTo>
                    <a:close/>
                    <a:moveTo>
                      <a:pt x="1116" y="898"/>
                    </a:moveTo>
                    <a:lnTo>
                      <a:pt x="1116" y="898"/>
                    </a:lnTo>
                    <a:lnTo>
                      <a:pt x="1120" y="900"/>
                    </a:lnTo>
                    <a:lnTo>
                      <a:pt x="1122" y="898"/>
                    </a:lnTo>
                    <a:lnTo>
                      <a:pt x="1124" y="896"/>
                    </a:lnTo>
                    <a:lnTo>
                      <a:pt x="1124" y="894"/>
                    </a:lnTo>
                    <a:lnTo>
                      <a:pt x="1120" y="892"/>
                    </a:lnTo>
                    <a:lnTo>
                      <a:pt x="1116" y="894"/>
                    </a:lnTo>
                    <a:lnTo>
                      <a:pt x="1114" y="896"/>
                    </a:lnTo>
                    <a:lnTo>
                      <a:pt x="1116" y="898"/>
                    </a:lnTo>
                    <a:close/>
                    <a:moveTo>
                      <a:pt x="1150" y="850"/>
                    </a:moveTo>
                    <a:lnTo>
                      <a:pt x="1150" y="850"/>
                    </a:lnTo>
                    <a:lnTo>
                      <a:pt x="1148" y="850"/>
                    </a:lnTo>
                    <a:lnTo>
                      <a:pt x="1148" y="848"/>
                    </a:lnTo>
                    <a:lnTo>
                      <a:pt x="1146" y="846"/>
                    </a:lnTo>
                    <a:lnTo>
                      <a:pt x="1144" y="846"/>
                    </a:lnTo>
                    <a:lnTo>
                      <a:pt x="1142" y="848"/>
                    </a:lnTo>
                    <a:lnTo>
                      <a:pt x="1140" y="846"/>
                    </a:lnTo>
                    <a:lnTo>
                      <a:pt x="1138" y="844"/>
                    </a:lnTo>
                    <a:lnTo>
                      <a:pt x="1136" y="846"/>
                    </a:lnTo>
                    <a:lnTo>
                      <a:pt x="1136" y="848"/>
                    </a:lnTo>
                    <a:lnTo>
                      <a:pt x="1132" y="848"/>
                    </a:lnTo>
                    <a:lnTo>
                      <a:pt x="1130" y="846"/>
                    </a:lnTo>
                    <a:lnTo>
                      <a:pt x="1130" y="850"/>
                    </a:lnTo>
                    <a:lnTo>
                      <a:pt x="1130" y="852"/>
                    </a:lnTo>
                    <a:lnTo>
                      <a:pt x="1128" y="850"/>
                    </a:lnTo>
                    <a:lnTo>
                      <a:pt x="1124" y="850"/>
                    </a:lnTo>
                    <a:lnTo>
                      <a:pt x="1120" y="850"/>
                    </a:lnTo>
                    <a:lnTo>
                      <a:pt x="1118" y="854"/>
                    </a:lnTo>
                    <a:lnTo>
                      <a:pt x="1120" y="856"/>
                    </a:lnTo>
                    <a:lnTo>
                      <a:pt x="1124" y="856"/>
                    </a:lnTo>
                    <a:lnTo>
                      <a:pt x="1124" y="858"/>
                    </a:lnTo>
                    <a:lnTo>
                      <a:pt x="1120" y="860"/>
                    </a:lnTo>
                    <a:lnTo>
                      <a:pt x="1114" y="860"/>
                    </a:lnTo>
                    <a:lnTo>
                      <a:pt x="1108" y="860"/>
                    </a:lnTo>
                    <a:lnTo>
                      <a:pt x="1108" y="862"/>
                    </a:lnTo>
                    <a:lnTo>
                      <a:pt x="1110" y="862"/>
                    </a:lnTo>
                    <a:lnTo>
                      <a:pt x="1110" y="864"/>
                    </a:lnTo>
                    <a:lnTo>
                      <a:pt x="1108" y="866"/>
                    </a:lnTo>
                    <a:lnTo>
                      <a:pt x="1106" y="866"/>
                    </a:lnTo>
                    <a:lnTo>
                      <a:pt x="1108" y="868"/>
                    </a:lnTo>
                    <a:lnTo>
                      <a:pt x="1110" y="870"/>
                    </a:lnTo>
                    <a:lnTo>
                      <a:pt x="1108" y="870"/>
                    </a:lnTo>
                    <a:lnTo>
                      <a:pt x="1108" y="872"/>
                    </a:lnTo>
                    <a:lnTo>
                      <a:pt x="1108" y="874"/>
                    </a:lnTo>
                    <a:lnTo>
                      <a:pt x="1108" y="876"/>
                    </a:lnTo>
                    <a:lnTo>
                      <a:pt x="1108" y="878"/>
                    </a:lnTo>
                    <a:lnTo>
                      <a:pt x="1106" y="880"/>
                    </a:lnTo>
                    <a:lnTo>
                      <a:pt x="1104" y="882"/>
                    </a:lnTo>
                    <a:lnTo>
                      <a:pt x="1108" y="884"/>
                    </a:lnTo>
                    <a:lnTo>
                      <a:pt x="1114" y="884"/>
                    </a:lnTo>
                    <a:lnTo>
                      <a:pt x="1114" y="886"/>
                    </a:lnTo>
                    <a:lnTo>
                      <a:pt x="1114" y="888"/>
                    </a:lnTo>
                    <a:lnTo>
                      <a:pt x="1116" y="888"/>
                    </a:lnTo>
                    <a:lnTo>
                      <a:pt x="1120" y="884"/>
                    </a:lnTo>
                    <a:lnTo>
                      <a:pt x="1122" y="880"/>
                    </a:lnTo>
                    <a:lnTo>
                      <a:pt x="1126" y="876"/>
                    </a:lnTo>
                    <a:lnTo>
                      <a:pt x="1130" y="874"/>
                    </a:lnTo>
                    <a:lnTo>
                      <a:pt x="1132" y="876"/>
                    </a:lnTo>
                    <a:lnTo>
                      <a:pt x="1132" y="878"/>
                    </a:lnTo>
                    <a:lnTo>
                      <a:pt x="1134" y="878"/>
                    </a:lnTo>
                    <a:lnTo>
                      <a:pt x="1142" y="878"/>
                    </a:lnTo>
                    <a:lnTo>
                      <a:pt x="1146" y="876"/>
                    </a:lnTo>
                    <a:lnTo>
                      <a:pt x="1148" y="874"/>
                    </a:lnTo>
                    <a:lnTo>
                      <a:pt x="1146" y="870"/>
                    </a:lnTo>
                    <a:lnTo>
                      <a:pt x="1146" y="866"/>
                    </a:lnTo>
                    <a:lnTo>
                      <a:pt x="1148" y="864"/>
                    </a:lnTo>
                    <a:lnTo>
                      <a:pt x="1150" y="862"/>
                    </a:lnTo>
                    <a:lnTo>
                      <a:pt x="1150" y="860"/>
                    </a:lnTo>
                    <a:lnTo>
                      <a:pt x="1152" y="852"/>
                    </a:lnTo>
                    <a:lnTo>
                      <a:pt x="1152" y="850"/>
                    </a:lnTo>
                    <a:lnTo>
                      <a:pt x="1150" y="850"/>
                    </a:lnTo>
                    <a:close/>
                    <a:moveTo>
                      <a:pt x="1254" y="830"/>
                    </a:moveTo>
                    <a:lnTo>
                      <a:pt x="1254" y="830"/>
                    </a:lnTo>
                    <a:lnTo>
                      <a:pt x="1260" y="826"/>
                    </a:lnTo>
                    <a:lnTo>
                      <a:pt x="1262" y="824"/>
                    </a:lnTo>
                    <a:lnTo>
                      <a:pt x="1260" y="820"/>
                    </a:lnTo>
                    <a:lnTo>
                      <a:pt x="1258" y="822"/>
                    </a:lnTo>
                    <a:lnTo>
                      <a:pt x="1256" y="826"/>
                    </a:lnTo>
                    <a:lnTo>
                      <a:pt x="1254" y="830"/>
                    </a:lnTo>
                    <a:close/>
                    <a:moveTo>
                      <a:pt x="1226" y="818"/>
                    </a:moveTo>
                    <a:lnTo>
                      <a:pt x="1226" y="818"/>
                    </a:lnTo>
                    <a:lnTo>
                      <a:pt x="1222" y="818"/>
                    </a:lnTo>
                    <a:lnTo>
                      <a:pt x="1218" y="820"/>
                    </a:lnTo>
                    <a:lnTo>
                      <a:pt x="1214" y="826"/>
                    </a:lnTo>
                    <a:lnTo>
                      <a:pt x="1216" y="826"/>
                    </a:lnTo>
                    <a:lnTo>
                      <a:pt x="1220" y="824"/>
                    </a:lnTo>
                    <a:lnTo>
                      <a:pt x="1224" y="822"/>
                    </a:lnTo>
                    <a:lnTo>
                      <a:pt x="1226" y="818"/>
                    </a:lnTo>
                    <a:close/>
                    <a:moveTo>
                      <a:pt x="1074" y="928"/>
                    </a:moveTo>
                    <a:lnTo>
                      <a:pt x="1074" y="928"/>
                    </a:lnTo>
                    <a:lnTo>
                      <a:pt x="1074" y="930"/>
                    </a:lnTo>
                    <a:lnTo>
                      <a:pt x="1074" y="932"/>
                    </a:lnTo>
                    <a:lnTo>
                      <a:pt x="1078" y="932"/>
                    </a:lnTo>
                    <a:lnTo>
                      <a:pt x="1082" y="930"/>
                    </a:lnTo>
                    <a:lnTo>
                      <a:pt x="1084" y="926"/>
                    </a:lnTo>
                    <a:lnTo>
                      <a:pt x="1084" y="924"/>
                    </a:lnTo>
                    <a:lnTo>
                      <a:pt x="1080" y="924"/>
                    </a:lnTo>
                    <a:lnTo>
                      <a:pt x="1076" y="924"/>
                    </a:lnTo>
                    <a:lnTo>
                      <a:pt x="1074" y="928"/>
                    </a:lnTo>
                    <a:close/>
                    <a:moveTo>
                      <a:pt x="772" y="1274"/>
                    </a:moveTo>
                    <a:lnTo>
                      <a:pt x="772" y="1274"/>
                    </a:lnTo>
                    <a:lnTo>
                      <a:pt x="784" y="1270"/>
                    </a:lnTo>
                    <a:lnTo>
                      <a:pt x="788" y="1270"/>
                    </a:lnTo>
                    <a:lnTo>
                      <a:pt x="790" y="1268"/>
                    </a:lnTo>
                    <a:lnTo>
                      <a:pt x="790" y="1266"/>
                    </a:lnTo>
                    <a:lnTo>
                      <a:pt x="788" y="1264"/>
                    </a:lnTo>
                    <a:lnTo>
                      <a:pt x="786" y="1264"/>
                    </a:lnTo>
                    <a:lnTo>
                      <a:pt x="784" y="1262"/>
                    </a:lnTo>
                    <a:lnTo>
                      <a:pt x="784" y="1260"/>
                    </a:lnTo>
                    <a:lnTo>
                      <a:pt x="778" y="1262"/>
                    </a:lnTo>
                    <a:lnTo>
                      <a:pt x="768" y="1266"/>
                    </a:lnTo>
                    <a:lnTo>
                      <a:pt x="760" y="1268"/>
                    </a:lnTo>
                    <a:lnTo>
                      <a:pt x="758" y="1270"/>
                    </a:lnTo>
                    <a:lnTo>
                      <a:pt x="756" y="1274"/>
                    </a:lnTo>
                    <a:lnTo>
                      <a:pt x="758" y="1276"/>
                    </a:lnTo>
                    <a:lnTo>
                      <a:pt x="760" y="1276"/>
                    </a:lnTo>
                    <a:lnTo>
                      <a:pt x="772" y="1274"/>
                    </a:lnTo>
                    <a:close/>
                    <a:moveTo>
                      <a:pt x="776" y="1258"/>
                    </a:moveTo>
                    <a:lnTo>
                      <a:pt x="776" y="1258"/>
                    </a:lnTo>
                    <a:lnTo>
                      <a:pt x="780" y="1256"/>
                    </a:lnTo>
                    <a:lnTo>
                      <a:pt x="778" y="1252"/>
                    </a:lnTo>
                    <a:lnTo>
                      <a:pt x="776" y="1250"/>
                    </a:lnTo>
                    <a:lnTo>
                      <a:pt x="774" y="1252"/>
                    </a:lnTo>
                    <a:lnTo>
                      <a:pt x="772" y="1254"/>
                    </a:lnTo>
                    <a:lnTo>
                      <a:pt x="764" y="1256"/>
                    </a:lnTo>
                    <a:lnTo>
                      <a:pt x="760" y="1258"/>
                    </a:lnTo>
                    <a:lnTo>
                      <a:pt x="758" y="1258"/>
                    </a:lnTo>
                    <a:lnTo>
                      <a:pt x="758" y="1260"/>
                    </a:lnTo>
                    <a:lnTo>
                      <a:pt x="764" y="1260"/>
                    </a:lnTo>
                    <a:lnTo>
                      <a:pt x="776" y="1258"/>
                    </a:lnTo>
                    <a:close/>
                    <a:moveTo>
                      <a:pt x="892" y="180"/>
                    </a:moveTo>
                    <a:lnTo>
                      <a:pt x="892" y="180"/>
                    </a:lnTo>
                    <a:lnTo>
                      <a:pt x="904" y="186"/>
                    </a:lnTo>
                    <a:lnTo>
                      <a:pt x="912" y="188"/>
                    </a:lnTo>
                    <a:lnTo>
                      <a:pt x="912" y="186"/>
                    </a:lnTo>
                    <a:lnTo>
                      <a:pt x="910" y="182"/>
                    </a:lnTo>
                    <a:lnTo>
                      <a:pt x="906" y="176"/>
                    </a:lnTo>
                    <a:lnTo>
                      <a:pt x="900" y="170"/>
                    </a:lnTo>
                    <a:lnTo>
                      <a:pt x="894" y="164"/>
                    </a:lnTo>
                    <a:lnTo>
                      <a:pt x="888" y="164"/>
                    </a:lnTo>
                    <a:lnTo>
                      <a:pt x="882" y="162"/>
                    </a:lnTo>
                    <a:lnTo>
                      <a:pt x="878" y="158"/>
                    </a:lnTo>
                    <a:lnTo>
                      <a:pt x="870" y="144"/>
                    </a:lnTo>
                    <a:lnTo>
                      <a:pt x="866" y="138"/>
                    </a:lnTo>
                    <a:lnTo>
                      <a:pt x="860" y="134"/>
                    </a:lnTo>
                    <a:lnTo>
                      <a:pt x="856" y="132"/>
                    </a:lnTo>
                    <a:lnTo>
                      <a:pt x="850" y="132"/>
                    </a:lnTo>
                    <a:lnTo>
                      <a:pt x="846" y="136"/>
                    </a:lnTo>
                    <a:lnTo>
                      <a:pt x="846" y="142"/>
                    </a:lnTo>
                    <a:lnTo>
                      <a:pt x="860" y="164"/>
                    </a:lnTo>
                    <a:lnTo>
                      <a:pt x="866" y="174"/>
                    </a:lnTo>
                    <a:lnTo>
                      <a:pt x="868" y="174"/>
                    </a:lnTo>
                    <a:lnTo>
                      <a:pt x="870" y="174"/>
                    </a:lnTo>
                    <a:lnTo>
                      <a:pt x="872" y="172"/>
                    </a:lnTo>
                    <a:lnTo>
                      <a:pt x="876" y="172"/>
                    </a:lnTo>
                    <a:lnTo>
                      <a:pt x="884" y="174"/>
                    </a:lnTo>
                    <a:lnTo>
                      <a:pt x="892" y="180"/>
                    </a:lnTo>
                    <a:close/>
                    <a:moveTo>
                      <a:pt x="1006" y="948"/>
                    </a:moveTo>
                    <a:lnTo>
                      <a:pt x="1006" y="948"/>
                    </a:lnTo>
                    <a:lnTo>
                      <a:pt x="1016" y="944"/>
                    </a:lnTo>
                    <a:lnTo>
                      <a:pt x="1026" y="934"/>
                    </a:lnTo>
                    <a:lnTo>
                      <a:pt x="1030" y="932"/>
                    </a:lnTo>
                    <a:lnTo>
                      <a:pt x="1030" y="930"/>
                    </a:lnTo>
                    <a:lnTo>
                      <a:pt x="1026" y="930"/>
                    </a:lnTo>
                    <a:lnTo>
                      <a:pt x="1018" y="930"/>
                    </a:lnTo>
                    <a:lnTo>
                      <a:pt x="1008" y="932"/>
                    </a:lnTo>
                    <a:lnTo>
                      <a:pt x="1004" y="934"/>
                    </a:lnTo>
                    <a:lnTo>
                      <a:pt x="1006" y="936"/>
                    </a:lnTo>
                    <a:lnTo>
                      <a:pt x="1006" y="938"/>
                    </a:lnTo>
                    <a:lnTo>
                      <a:pt x="1002" y="938"/>
                    </a:lnTo>
                    <a:lnTo>
                      <a:pt x="998" y="938"/>
                    </a:lnTo>
                    <a:lnTo>
                      <a:pt x="998" y="940"/>
                    </a:lnTo>
                    <a:lnTo>
                      <a:pt x="1000" y="942"/>
                    </a:lnTo>
                    <a:lnTo>
                      <a:pt x="998" y="946"/>
                    </a:lnTo>
                    <a:lnTo>
                      <a:pt x="996" y="948"/>
                    </a:lnTo>
                    <a:lnTo>
                      <a:pt x="1000" y="948"/>
                    </a:lnTo>
                    <a:lnTo>
                      <a:pt x="1006" y="948"/>
                    </a:lnTo>
                    <a:close/>
                    <a:moveTo>
                      <a:pt x="1028" y="900"/>
                    </a:moveTo>
                    <a:lnTo>
                      <a:pt x="1028" y="900"/>
                    </a:lnTo>
                    <a:lnTo>
                      <a:pt x="1024" y="900"/>
                    </a:lnTo>
                    <a:lnTo>
                      <a:pt x="1022" y="902"/>
                    </a:lnTo>
                    <a:lnTo>
                      <a:pt x="1022" y="904"/>
                    </a:lnTo>
                    <a:lnTo>
                      <a:pt x="1018" y="906"/>
                    </a:lnTo>
                    <a:lnTo>
                      <a:pt x="1016" y="904"/>
                    </a:lnTo>
                    <a:lnTo>
                      <a:pt x="1014" y="902"/>
                    </a:lnTo>
                    <a:lnTo>
                      <a:pt x="1012" y="902"/>
                    </a:lnTo>
                    <a:lnTo>
                      <a:pt x="1010" y="904"/>
                    </a:lnTo>
                    <a:lnTo>
                      <a:pt x="1008" y="904"/>
                    </a:lnTo>
                    <a:lnTo>
                      <a:pt x="1006" y="904"/>
                    </a:lnTo>
                    <a:lnTo>
                      <a:pt x="1004" y="906"/>
                    </a:lnTo>
                    <a:lnTo>
                      <a:pt x="1004" y="910"/>
                    </a:lnTo>
                    <a:lnTo>
                      <a:pt x="1002" y="912"/>
                    </a:lnTo>
                    <a:lnTo>
                      <a:pt x="1002" y="914"/>
                    </a:lnTo>
                    <a:lnTo>
                      <a:pt x="1004" y="916"/>
                    </a:lnTo>
                    <a:lnTo>
                      <a:pt x="1008" y="918"/>
                    </a:lnTo>
                    <a:lnTo>
                      <a:pt x="1012" y="916"/>
                    </a:lnTo>
                    <a:lnTo>
                      <a:pt x="1016" y="914"/>
                    </a:lnTo>
                    <a:lnTo>
                      <a:pt x="1026" y="910"/>
                    </a:lnTo>
                    <a:lnTo>
                      <a:pt x="1030" y="910"/>
                    </a:lnTo>
                    <a:lnTo>
                      <a:pt x="1026" y="914"/>
                    </a:lnTo>
                    <a:lnTo>
                      <a:pt x="1020" y="918"/>
                    </a:lnTo>
                    <a:lnTo>
                      <a:pt x="1020" y="920"/>
                    </a:lnTo>
                    <a:lnTo>
                      <a:pt x="1030" y="918"/>
                    </a:lnTo>
                    <a:lnTo>
                      <a:pt x="1040" y="916"/>
                    </a:lnTo>
                    <a:lnTo>
                      <a:pt x="1042" y="914"/>
                    </a:lnTo>
                    <a:lnTo>
                      <a:pt x="1042" y="912"/>
                    </a:lnTo>
                    <a:lnTo>
                      <a:pt x="1042" y="910"/>
                    </a:lnTo>
                    <a:lnTo>
                      <a:pt x="1040" y="906"/>
                    </a:lnTo>
                    <a:lnTo>
                      <a:pt x="1040" y="904"/>
                    </a:lnTo>
                    <a:lnTo>
                      <a:pt x="1042" y="902"/>
                    </a:lnTo>
                    <a:lnTo>
                      <a:pt x="1042" y="900"/>
                    </a:lnTo>
                    <a:lnTo>
                      <a:pt x="1038" y="896"/>
                    </a:lnTo>
                    <a:lnTo>
                      <a:pt x="1034" y="890"/>
                    </a:lnTo>
                    <a:lnTo>
                      <a:pt x="1032" y="890"/>
                    </a:lnTo>
                    <a:lnTo>
                      <a:pt x="1030" y="890"/>
                    </a:lnTo>
                    <a:lnTo>
                      <a:pt x="1028" y="890"/>
                    </a:lnTo>
                    <a:lnTo>
                      <a:pt x="1028" y="892"/>
                    </a:lnTo>
                    <a:lnTo>
                      <a:pt x="1030" y="896"/>
                    </a:lnTo>
                    <a:lnTo>
                      <a:pt x="1032" y="900"/>
                    </a:lnTo>
                    <a:lnTo>
                      <a:pt x="1028" y="900"/>
                    </a:lnTo>
                    <a:close/>
                    <a:moveTo>
                      <a:pt x="996" y="942"/>
                    </a:moveTo>
                    <a:lnTo>
                      <a:pt x="996" y="942"/>
                    </a:lnTo>
                    <a:lnTo>
                      <a:pt x="996" y="940"/>
                    </a:lnTo>
                    <a:lnTo>
                      <a:pt x="994" y="938"/>
                    </a:lnTo>
                    <a:lnTo>
                      <a:pt x="990" y="938"/>
                    </a:lnTo>
                    <a:lnTo>
                      <a:pt x="988" y="938"/>
                    </a:lnTo>
                    <a:lnTo>
                      <a:pt x="990" y="940"/>
                    </a:lnTo>
                    <a:lnTo>
                      <a:pt x="992" y="942"/>
                    </a:lnTo>
                    <a:lnTo>
                      <a:pt x="994" y="942"/>
                    </a:lnTo>
                    <a:lnTo>
                      <a:pt x="996" y="942"/>
                    </a:lnTo>
                    <a:close/>
                    <a:moveTo>
                      <a:pt x="942" y="966"/>
                    </a:moveTo>
                    <a:lnTo>
                      <a:pt x="942" y="966"/>
                    </a:lnTo>
                    <a:lnTo>
                      <a:pt x="940" y="974"/>
                    </a:lnTo>
                    <a:lnTo>
                      <a:pt x="946" y="970"/>
                    </a:lnTo>
                    <a:lnTo>
                      <a:pt x="948" y="968"/>
                    </a:lnTo>
                    <a:lnTo>
                      <a:pt x="950" y="964"/>
                    </a:lnTo>
                    <a:lnTo>
                      <a:pt x="950" y="958"/>
                    </a:lnTo>
                    <a:lnTo>
                      <a:pt x="950" y="956"/>
                    </a:lnTo>
                    <a:lnTo>
                      <a:pt x="948" y="956"/>
                    </a:lnTo>
                    <a:lnTo>
                      <a:pt x="942" y="966"/>
                    </a:lnTo>
                    <a:close/>
                    <a:moveTo>
                      <a:pt x="970" y="956"/>
                    </a:moveTo>
                    <a:lnTo>
                      <a:pt x="970" y="956"/>
                    </a:lnTo>
                    <a:lnTo>
                      <a:pt x="972" y="956"/>
                    </a:lnTo>
                    <a:lnTo>
                      <a:pt x="974" y="956"/>
                    </a:lnTo>
                    <a:lnTo>
                      <a:pt x="976" y="956"/>
                    </a:lnTo>
                    <a:lnTo>
                      <a:pt x="978" y="954"/>
                    </a:lnTo>
                    <a:lnTo>
                      <a:pt x="982" y="952"/>
                    </a:lnTo>
                    <a:lnTo>
                      <a:pt x="984" y="950"/>
                    </a:lnTo>
                    <a:lnTo>
                      <a:pt x="988" y="946"/>
                    </a:lnTo>
                    <a:lnTo>
                      <a:pt x="992" y="946"/>
                    </a:lnTo>
                    <a:lnTo>
                      <a:pt x="990" y="944"/>
                    </a:lnTo>
                    <a:lnTo>
                      <a:pt x="980" y="942"/>
                    </a:lnTo>
                    <a:lnTo>
                      <a:pt x="976" y="940"/>
                    </a:lnTo>
                    <a:lnTo>
                      <a:pt x="972" y="942"/>
                    </a:lnTo>
                    <a:lnTo>
                      <a:pt x="970" y="944"/>
                    </a:lnTo>
                    <a:lnTo>
                      <a:pt x="966" y="948"/>
                    </a:lnTo>
                    <a:lnTo>
                      <a:pt x="966" y="952"/>
                    </a:lnTo>
                    <a:lnTo>
                      <a:pt x="966" y="954"/>
                    </a:lnTo>
                    <a:lnTo>
                      <a:pt x="964" y="956"/>
                    </a:lnTo>
                    <a:lnTo>
                      <a:pt x="966" y="958"/>
                    </a:lnTo>
                    <a:lnTo>
                      <a:pt x="968" y="958"/>
                    </a:lnTo>
                    <a:lnTo>
                      <a:pt x="970" y="956"/>
                    </a:lnTo>
                    <a:close/>
                    <a:moveTo>
                      <a:pt x="958" y="954"/>
                    </a:moveTo>
                    <a:lnTo>
                      <a:pt x="958" y="954"/>
                    </a:lnTo>
                    <a:lnTo>
                      <a:pt x="958" y="956"/>
                    </a:lnTo>
                    <a:lnTo>
                      <a:pt x="956" y="956"/>
                    </a:lnTo>
                    <a:lnTo>
                      <a:pt x="954" y="956"/>
                    </a:lnTo>
                    <a:lnTo>
                      <a:pt x="954" y="960"/>
                    </a:lnTo>
                    <a:lnTo>
                      <a:pt x="956" y="962"/>
                    </a:lnTo>
                    <a:lnTo>
                      <a:pt x="962" y="958"/>
                    </a:lnTo>
                    <a:lnTo>
                      <a:pt x="964" y="954"/>
                    </a:lnTo>
                    <a:lnTo>
                      <a:pt x="962" y="950"/>
                    </a:lnTo>
                    <a:lnTo>
                      <a:pt x="960" y="950"/>
                    </a:lnTo>
                    <a:lnTo>
                      <a:pt x="958" y="954"/>
                    </a:lnTo>
                    <a:close/>
                    <a:moveTo>
                      <a:pt x="1028" y="966"/>
                    </a:moveTo>
                    <a:lnTo>
                      <a:pt x="1028" y="966"/>
                    </a:lnTo>
                    <a:lnTo>
                      <a:pt x="1032" y="966"/>
                    </a:lnTo>
                    <a:lnTo>
                      <a:pt x="1034" y="964"/>
                    </a:lnTo>
                    <a:lnTo>
                      <a:pt x="1030" y="962"/>
                    </a:lnTo>
                    <a:lnTo>
                      <a:pt x="1028" y="962"/>
                    </a:lnTo>
                    <a:lnTo>
                      <a:pt x="1026" y="964"/>
                    </a:lnTo>
                    <a:lnTo>
                      <a:pt x="1026" y="966"/>
                    </a:lnTo>
                    <a:lnTo>
                      <a:pt x="1028" y="966"/>
                    </a:lnTo>
                    <a:close/>
                    <a:moveTo>
                      <a:pt x="1078" y="890"/>
                    </a:moveTo>
                    <a:lnTo>
                      <a:pt x="1078" y="890"/>
                    </a:lnTo>
                    <a:lnTo>
                      <a:pt x="1080" y="892"/>
                    </a:lnTo>
                    <a:lnTo>
                      <a:pt x="1082" y="894"/>
                    </a:lnTo>
                    <a:lnTo>
                      <a:pt x="1088" y="896"/>
                    </a:lnTo>
                    <a:lnTo>
                      <a:pt x="1092" y="896"/>
                    </a:lnTo>
                    <a:lnTo>
                      <a:pt x="1092" y="894"/>
                    </a:lnTo>
                    <a:lnTo>
                      <a:pt x="1088" y="892"/>
                    </a:lnTo>
                    <a:lnTo>
                      <a:pt x="1082" y="890"/>
                    </a:lnTo>
                    <a:lnTo>
                      <a:pt x="1078" y="890"/>
                    </a:lnTo>
                    <a:close/>
                    <a:moveTo>
                      <a:pt x="1054" y="890"/>
                    </a:moveTo>
                    <a:lnTo>
                      <a:pt x="1054" y="890"/>
                    </a:lnTo>
                    <a:lnTo>
                      <a:pt x="1060" y="890"/>
                    </a:lnTo>
                    <a:lnTo>
                      <a:pt x="1062" y="888"/>
                    </a:lnTo>
                    <a:lnTo>
                      <a:pt x="1068" y="878"/>
                    </a:lnTo>
                    <a:lnTo>
                      <a:pt x="1072" y="872"/>
                    </a:lnTo>
                    <a:lnTo>
                      <a:pt x="1074" y="868"/>
                    </a:lnTo>
                    <a:lnTo>
                      <a:pt x="1072" y="868"/>
                    </a:lnTo>
                    <a:lnTo>
                      <a:pt x="1066" y="870"/>
                    </a:lnTo>
                    <a:lnTo>
                      <a:pt x="1054" y="878"/>
                    </a:lnTo>
                    <a:lnTo>
                      <a:pt x="1050" y="882"/>
                    </a:lnTo>
                    <a:lnTo>
                      <a:pt x="1046" y="890"/>
                    </a:lnTo>
                    <a:lnTo>
                      <a:pt x="1044" y="894"/>
                    </a:lnTo>
                    <a:lnTo>
                      <a:pt x="1044" y="896"/>
                    </a:lnTo>
                    <a:lnTo>
                      <a:pt x="1046" y="898"/>
                    </a:lnTo>
                    <a:lnTo>
                      <a:pt x="1048" y="898"/>
                    </a:lnTo>
                    <a:lnTo>
                      <a:pt x="1048" y="894"/>
                    </a:lnTo>
                    <a:lnTo>
                      <a:pt x="1050" y="892"/>
                    </a:lnTo>
                    <a:lnTo>
                      <a:pt x="1054" y="890"/>
                    </a:lnTo>
                    <a:close/>
                    <a:moveTo>
                      <a:pt x="752" y="1276"/>
                    </a:moveTo>
                    <a:lnTo>
                      <a:pt x="752" y="1276"/>
                    </a:lnTo>
                    <a:lnTo>
                      <a:pt x="750" y="1274"/>
                    </a:lnTo>
                    <a:lnTo>
                      <a:pt x="742" y="1274"/>
                    </a:lnTo>
                    <a:lnTo>
                      <a:pt x="738" y="1276"/>
                    </a:lnTo>
                    <a:lnTo>
                      <a:pt x="736" y="1278"/>
                    </a:lnTo>
                    <a:lnTo>
                      <a:pt x="742" y="1282"/>
                    </a:lnTo>
                    <a:lnTo>
                      <a:pt x="748" y="1282"/>
                    </a:lnTo>
                    <a:lnTo>
                      <a:pt x="750" y="1278"/>
                    </a:lnTo>
                    <a:lnTo>
                      <a:pt x="752" y="1276"/>
                    </a:lnTo>
                    <a:close/>
                    <a:moveTo>
                      <a:pt x="1156" y="42"/>
                    </a:moveTo>
                    <a:lnTo>
                      <a:pt x="1156" y="42"/>
                    </a:lnTo>
                    <a:lnTo>
                      <a:pt x="1164" y="44"/>
                    </a:lnTo>
                    <a:lnTo>
                      <a:pt x="1166" y="46"/>
                    </a:lnTo>
                    <a:lnTo>
                      <a:pt x="1164" y="48"/>
                    </a:lnTo>
                    <a:lnTo>
                      <a:pt x="1162" y="48"/>
                    </a:lnTo>
                    <a:lnTo>
                      <a:pt x="1160" y="50"/>
                    </a:lnTo>
                    <a:lnTo>
                      <a:pt x="1162" y="52"/>
                    </a:lnTo>
                    <a:lnTo>
                      <a:pt x="1166" y="56"/>
                    </a:lnTo>
                    <a:lnTo>
                      <a:pt x="1176" y="62"/>
                    </a:lnTo>
                    <a:lnTo>
                      <a:pt x="1186" y="66"/>
                    </a:lnTo>
                    <a:lnTo>
                      <a:pt x="1194" y="68"/>
                    </a:lnTo>
                    <a:lnTo>
                      <a:pt x="1204" y="68"/>
                    </a:lnTo>
                    <a:lnTo>
                      <a:pt x="1214" y="66"/>
                    </a:lnTo>
                    <a:lnTo>
                      <a:pt x="1238" y="62"/>
                    </a:lnTo>
                    <a:lnTo>
                      <a:pt x="1252" y="60"/>
                    </a:lnTo>
                    <a:lnTo>
                      <a:pt x="1270" y="58"/>
                    </a:lnTo>
                    <a:lnTo>
                      <a:pt x="1296" y="58"/>
                    </a:lnTo>
                    <a:lnTo>
                      <a:pt x="1298" y="60"/>
                    </a:lnTo>
                    <a:lnTo>
                      <a:pt x="1294" y="62"/>
                    </a:lnTo>
                    <a:lnTo>
                      <a:pt x="1274" y="66"/>
                    </a:lnTo>
                    <a:lnTo>
                      <a:pt x="1236" y="74"/>
                    </a:lnTo>
                    <a:lnTo>
                      <a:pt x="1220" y="78"/>
                    </a:lnTo>
                    <a:lnTo>
                      <a:pt x="1216" y="80"/>
                    </a:lnTo>
                    <a:lnTo>
                      <a:pt x="1216" y="82"/>
                    </a:lnTo>
                    <a:lnTo>
                      <a:pt x="1216" y="84"/>
                    </a:lnTo>
                    <a:lnTo>
                      <a:pt x="1220" y="86"/>
                    </a:lnTo>
                    <a:lnTo>
                      <a:pt x="1232" y="88"/>
                    </a:lnTo>
                    <a:lnTo>
                      <a:pt x="1270" y="92"/>
                    </a:lnTo>
                    <a:lnTo>
                      <a:pt x="1308" y="94"/>
                    </a:lnTo>
                    <a:lnTo>
                      <a:pt x="1324" y="96"/>
                    </a:lnTo>
                    <a:lnTo>
                      <a:pt x="1336" y="100"/>
                    </a:lnTo>
                    <a:lnTo>
                      <a:pt x="1360" y="110"/>
                    </a:lnTo>
                    <a:lnTo>
                      <a:pt x="1370" y="114"/>
                    </a:lnTo>
                    <a:lnTo>
                      <a:pt x="1380" y="114"/>
                    </a:lnTo>
                    <a:lnTo>
                      <a:pt x="1390" y="112"/>
                    </a:lnTo>
                    <a:lnTo>
                      <a:pt x="1402" y="106"/>
                    </a:lnTo>
                    <a:lnTo>
                      <a:pt x="1412" y="98"/>
                    </a:lnTo>
                    <a:lnTo>
                      <a:pt x="1420" y="96"/>
                    </a:lnTo>
                    <a:lnTo>
                      <a:pt x="1424" y="94"/>
                    </a:lnTo>
                    <a:lnTo>
                      <a:pt x="1430" y="96"/>
                    </a:lnTo>
                    <a:lnTo>
                      <a:pt x="1438" y="98"/>
                    </a:lnTo>
                    <a:lnTo>
                      <a:pt x="1446" y="98"/>
                    </a:lnTo>
                    <a:lnTo>
                      <a:pt x="1456" y="96"/>
                    </a:lnTo>
                    <a:lnTo>
                      <a:pt x="1464" y="92"/>
                    </a:lnTo>
                    <a:lnTo>
                      <a:pt x="1468" y="88"/>
                    </a:lnTo>
                    <a:lnTo>
                      <a:pt x="1468" y="84"/>
                    </a:lnTo>
                    <a:lnTo>
                      <a:pt x="1468" y="80"/>
                    </a:lnTo>
                    <a:lnTo>
                      <a:pt x="1470" y="76"/>
                    </a:lnTo>
                    <a:lnTo>
                      <a:pt x="1476" y="72"/>
                    </a:lnTo>
                    <a:lnTo>
                      <a:pt x="1488" y="66"/>
                    </a:lnTo>
                    <a:lnTo>
                      <a:pt x="1506" y="58"/>
                    </a:lnTo>
                    <a:lnTo>
                      <a:pt x="1516" y="54"/>
                    </a:lnTo>
                    <a:lnTo>
                      <a:pt x="1522" y="48"/>
                    </a:lnTo>
                    <a:lnTo>
                      <a:pt x="1520" y="42"/>
                    </a:lnTo>
                    <a:lnTo>
                      <a:pt x="1516" y="38"/>
                    </a:lnTo>
                    <a:lnTo>
                      <a:pt x="1510" y="34"/>
                    </a:lnTo>
                    <a:lnTo>
                      <a:pt x="1502" y="30"/>
                    </a:lnTo>
                    <a:lnTo>
                      <a:pt x="1492" y="28"/>
                    </a:lnTo>
                    <a:lnTo>
                      <a:pt x="1484" y="28"/>
                    </a:lnTo>
                    <a:lnTo>
                      <a:pt x="1468" y="28"/>
                    </a:lnTo>
                    <a:lnTo>
                      <a:pt x="1450" y="24"/>
                    </a:lnTo>
                    <a:lnTo>
                      <a:pt x="1430" y="18"/>
                    </a:lnTo>
                    <a:lnTo>
                      <a:pt x="1406" y="14"/>
                    </a:lnTo>
                    <a:lnTo>
                      <a:pt x="1394" y="12"/>
                    </a:lnTo>
                    <a:lnTo>
                      <a:pt x="1388" y="14"/>
                    </a:lnTo>
                    <a:lnTo>
                      <a:pt x="1384" y="16"/>
                    </a:lnTo>
                    <a:lnTo>
                      <a:pt x="1382" y="20"/>
                    </a:lnTo>
                    <a:lnTo>
                      <a:pt x="1378" y="28"/>
                    </a:lnTo>
                    <a:lnTo>
                      <a:pt x="1374" y="30"/>
                    </a:lnTo>
                    <a:lnTo>
                      <a:pt x="1366" y="30"/>
                    </a:lnTo>
                    <a:lnTo>
                      <a:pt x="1360" y="28"/>
                    </a:lnTo>
                    <a:lnTo>
                      <a:pt x="1358" y="24"/>
                    </a:lnTo>
                    <a:lnTo>
                      <a:pt x="1358" y="20"/>
                    </a:lnTo>
                    <a:lnTo>
                      <a:pt x="1360" y="16"/>
                    </a:lnTo>
                    <a:lnTo>
                      <a:pt x="1362" y="10"/>
                    </a:lnTo>
                    <a:lnTo>
                      <a:pt x="1362" y="6"/>
                    </a:lnTo>
                    <a:lnTo>
                      <a:pt x="1360" y="4"/>
                    </a:lnTo>
                    <a:lnTo>
                      <a:pt x="1350" y="0"/>
                    </a:lnTo>
                    <a:lnTo>
                      <a:pt x="1344" y="0"/>
                    </a:lnTo>
                    <a:lnTo>
                      <a:pt x="1340" y="2"/>
                    </a:lnTo>
                    <a:lnTo>
                      <a:pt x="1334" y="4"/>
                    </a:lnTo>
                    <a:lnTo>
                      <a:pt x="1332" y="8"/>
                    </a:lnTo>
                    <a:lnTo>
                      <a:pt x="1328" y="14"/>
                    </a:lnTo>
                    <a:lnTo>
                      <a:pt x="1326" y="22"/>
                    </a:lnTo>
                    <a:lnTo>
                      <a:pt x="1324" y="36"/>
                    </a:lnTo>
                    <a:lnTo>
                      <a:pt x="1322" y="40"/>
                    </a:lnTo>
                    <a:lnTo>
                      <a:pt x="1320" y="40"/>
                    </a:lnTo>
                    <a:lnTo>
                      <a:pt x="1318" y="40"/>
                    </a:lnTo>
                    <a:lnTo>
                      <a:pt x="1314" y="36"/>
                    </a:lnTo>
                    <a:lnTo>
                      <a:pt x="1306" y="24"/>
                    </a:lnTo>
                    <a:lnTo>
                      <a:pt x="1300" y="20"/>
                    </a:lnTo>
                    <a:lnTo>
                      <a:pt x="1296" y="18"/>
                    </a:lnTo>
                    <a:lnTo>
                      <a:pt x="1292" y="18"/>
                    </a:lnTo>
                    <a:lnTo>
                      <a:pt x="1286" y="18"/>
                    </a:lnTo>
                    <a:lnTo>
                      <a:pt x="1278" y="20"/>
                    </a:lnTo>
                    <a:lnTo>
                      <a:pt x="1268" y="18"/>
                    </a:lnTo>
                    <a:lnTo>
                      <a:pt x="1252" y="16"/>
                    </a:lnTo>
                    <a:lnTo>
                      <a:pt x="1232" y="8"/>
                    </a:lnTo>
                    <a:lnTo>
                      <a:pt x="1216" y="2"/>
                    </a:lnTo>
                    <a:lnTo>
                      <a:pt x="1208" y="2"/>
                    </a:lnTo>
                    <a:lnTo>
                      <a:pt x="1208" y="4"/>
                    </a:lnTo>
                    <a:lnTo>
                      <a:pt x="1212" y="10"/>
                    </a:lnTo>
                    <a:lnTo>
                      <a:pt x="1216" y="16"/>
                    </a:lnTo>
                    <a:lnTo>
                      <a:pt x="1216" y="20"/>
                    </a:lnTo>
                    <a:lnTo>
                      <a:pt x="1216" y="22"/>
                    </a:lnTo>
                    <a:lnTo>
                      <a:pt x="1212" y="22"/>
                    </a:lnTo>
                    <a:lnTo>
                      <a:pt x="1200" y="16"/>
                    </a:lnTo>
                    <a:lnTo>
                      <a:pt x="1188" y="12"/>
                    </a:lnTo>
                    <a:lnTo>
                      <a:pt x="1182" y="12"/>
                    </a:lnTo>
                    <a:lnTo>
                      <a:pt x="1184" y="14"/>
                    </a:lnTo>
                    <a:lnTo>
                      <a:pt x="1188" y="18"/>
                    </a:lnTo>
                    <a:lnTo>
                      <a:pt x="1192" y="24"/>
                    </a:lnTo>
                    <a:lnTo>
                      <a:pt x="1194" y="28"/>
                    </a:lnTo>
                    <a:lnTo>
                      <a:pt x="1194" y="30"/>
                    </a:lnTo>
                    <a:lnTo>
                      <a:pt x="1190" y="30"/>
                    </a:lnTo>
                    <a:lnTo>
                      <a:pt x="1180" y="28"/>
                    </a:lnTo>
                    <a:lnTo>
                      <a:pt x="1166" y="26"/>
                    </a:lnTo>
                    <a:lnTo>
                      <a:pt x="1154" y="24"/>
                    </a:lnTo>
                    <a:lnTo>
                      <a:pt x="1148" y="24"/>
                    </a:lnTo>
                    <a:lnTo>
                      <a:pt x="1142" y="26"/>
                    </a:lnTo>
                    <a:lnTo>
                      <a:pt x="1142" y="30"/>
                    </a:lnTo>
                    <a:lnTo>
                      <a:pt x="1144" y="34"/>
                    </a:lnTo>
                    <a:lnTo>
                      <a:pt x="1148" y="38"/>
                    </a:lnTo>
                    <a:lnTo>
                      <a:pt x="1156" y="42"/>
                    </a:lnTo>
                    <a:close/>
                    <a:moveTo>
                      <a:pt x="388" y="1446"/>
                    </a:moveTo>
                    <a:lnTo>
                      <a:pt x="388" y="1446"/>
                    </a:lnTo>
                    <a:lnTo>
                      <a:pt x="384" y="1448"/>
                    </a:lnTo>
                    <a:lnTo>
                      <a:pt x="384" y="1450"/>
                    </a:lnTo>
                    <a:lnTo>
                      <a:pt x="384" y="1452"/>
                    </a:lnTo>
                    <a:lnTo>
                      <a:pt x="386" y="1456"/>
                    </a:lnTo>
                    <a:lnTo>
                      <a:pt x="388" y="1454"/>
                    </a:lnTo>
                    <a:lnTo>
                      <a:pt x="390" y="1452"/>
                    </a:lnTo>
                    <a:lnTo>
                      <a:pt x="390" y="1448"/>
                    </a:lnTo>
                    <a:lnTo>
                      <a:pt x="388" y="1446"/>
                    </a:lnTo>
                    <a:close/>
                    <a:moveTo>
                      <a:pt x="164" y="1358"/>
                    </a:moveTo>
                    <a:lnTo>
                      <a:pt x="164" y="1358"/>
                    </a:lnTo>
                    <a:lnTo>
                      <a:pt x="166" y="1356"/>
                    </a:lnTo>
                    <a:lnTo>
                      <a:pt x="168" y="1358"/>
                    </a:lnTo>
                    <a:lnTo>
                      <a:pt x="170" y="1356"/>
                    </a:lnTo>
                    <a:lnTo>
                      <a:pt x="172" y="1354"/>
                    </a:lnTo>
                    <a:lnTo>
                      <a:pt x="170" y="1354"/>
                    </a:lnTo>
                    <a:lnTo>
                      <a:pt x="168" y="1350"/>
                    </a:lnTo>
                    <a:lnTo>
                      <a:pt x="164" y="1346"/>
                    </a:lnTo>
                    <a:lnTo>
                      <a:pt x="164" y="1348"/>
                    </a:lnTo>
                    <a:lnTo>
                      <a:pt x="164" y="1350"/>
                    </a:lnTo>
                    <a:lnTo>
                      <a:pt x="164" y="1352"/>
                    </a:lnTo>
                    <a:lnTo>
                      <a:pt x="164" y="1354"/>
                    </a:lnTo>
                    <a:lnTo>
                      <a:pt x="164" y="1358"/>
                    </a:lnTo>
                    <a:close/>
                    <a:moveTo>
                      <a:pt x="148" y="1644"/>
                    </a:moveTo>
                    <a:lnTo>
                      <a:pt x="148" y="1644"/>
                    </a:lnTo>
                    <a:lnTo>
                      <a:pt x="150" y="1642"/>
                    </a:lnTo>
                    <a:lnTo>
                      <a:pt x="150" y="1640"/>
                    </a:lnTo>
                    <a:lnTo>
                      <a:pt x="152" y="1636"/>
                    </a:lnTo>
                    <a:lnTo>
                      <a:pt x="156" y="1634"/>
                    </a:lnTo>
                    <a:lnTo>
                      <a:pt x="160" y="1634"/>
                    </a:lnTo>
                    <a:lnTo>
                      <a:pt x="162" y="1634"/>
                    </a:lnTo>
                    <a:lnTo>
                      <a:pt x="162" y="1632"/>
                    </a:lnTo>
                    <a:lnTo>
                      <a:pt x="162" y="1630"/>
                    </a:lnTo>
                    <a:lnTo>
                      <a:pt x="164" y="1630"/>
                    </a:lnTo>
                    <a:lnTo>
                      <a:pt x="166" y="1628"/>
                    </a:lnTo>
                    <a:lnTo>
                      <a:pt x="166" y="1626"/>
                    </a:lnTo>
                    <a:lnTo>
                      <a:pt x="164" y="1624"/>
                    </a:lnTo>
                    <a:lnTo>
                      <a:pt x="166" y="1622"/>
                    </a:lnTo>
                    <a:lnTo>
                      <a:pt x="164" y="1620"/>
                    </a:lnTo>
                    <a:lnTo>
                      <a:pt x="166" y="1618"/>
                    </a:lnTo>
                    <a:lnTo>
                      <a:pt x="168" y="1618"/>
                    </a:lnTo>
                    <a:lnTo>
                      <a:pt x="170" y="1618"/>
                    </a:lnTo>
                    <a:lnTo>
                      <a:pt x="174" y="1616"/>
                    </a:lnTo>
                    <a:lnTo>
                      <a:pt x="176" y="1614"/>
                    </a:lnTo>
                    <a:lnTo>
                      <a:pt x="172" y="1614"/>
                    </a:lnTo>
                    <a:lnTo>
                      <a:pt x="168" y="1614"/>
                    </a:lnTo>
                    <a:lnTo>
                      <a:pt x="172" y="1610"/>
                    </a:lnTo>
                    <a:lnTo>
                      <a:pt x="174" y="1606"/>
                    </a:lnTo>
                    <a:lnTo>
                      <a:pt x="174" y="1600"/>
                    </a:lnTo>
                    <a:lnTo>
                      <a:pt x="172" y="1598"/>
                    </a:lnTo>
                    <a:lnTo>
                      <a:pt x="170" y="1598"/>
                    </a:lnTo>
                    <a:lnTo>
                      <a:pt x="164" y="1602"/>
                    </a:lnTo>
                    <a:lnTo>
                      <a:pt x="158" y="1606"/>
                    </a:lnTo>
                    <a:lnTo>
                      <a:pt x="150" y="1610"/>
                    </a:lnTo>
                    <a:lnTo>
                      <a:pt x="148" y="1612"/>
                    </a:lnTo>
                    <a:lnTo>
                      <a:pt x="148" y="1614"/>
                    </a:lnTo>
                    <a:lnTo>
                      <a:pt x="148" y="1616"/>
                    </a:lnTo>
                    <a:lnTo>
                      <a:pt x="148" y="1620"/>
                    </a:lnTo>
                    <a:lnTo>
                      <a:pt x="146" y="1620"/>
                    </a:lnTo>
                    <a:lnTo>
                      <a:pt x="144" y="1618"/>
                    </a:lnTo>
                    <a:lnTo>
                      <a:pt x="142" y="1616"/>
                    </a:lnTo>
                    <a:lnTo>
                      <a:pt x="140" y="1616"/>
                    </a:lnTo>
                    <a:lnTo>
                      <a:pt x="136" y="1622"/>
                    </a:lnTo>
                    <a:lnTo>
                      <a:pt x="136" y="1624"/>
                    </a:lnTo>
                    <a:lnTo>
                      <a:pt x="138" y="1628"/>
                    </a:lnTo>
                    <a:lnTo>
                      <a:pt x="140" y="1630"/>
                    </a:lnTo>
                    <a:lnTo>
                      <a:pt x="138" y="1632"/>
                    </a:lnTo>
                    <a:lnTo>
                      <a:pt x="144" y="1636"/>
                    </a:lnTo>
                    <a:lnTo>
                      <a:pt x="146" y="1636"/>
                    </a:lnTo>
                    <a:lnTo>
                      <a:pt x="142" y="1638"/>
                    </a:lnTo>
                    <a:lnTo>
                      <a:pt x="138" y="1642"/>
                    </a:lnTo>
                    <a:lnTo>
                      <a:pt x="136" y="1644"/>
                    </a:lnTo>
                    <a:lnTo>
                      <a:pt x="138" y="1646"/>
                    </a:lnTo>
                    <a:lnTo>
                      <a:pt x="140" y="1648"/>
                    </a:lnTo>
                    <a:lnTo>
                      <a:pt x="142" y="1648"/>
                    </a:lnTo>
                    <a:lnTo>
                      <a:pt x="144" y="1644"/>
                    </a:lnTo>
                    <a:lnTo>
                      <a:pt x="148" y="1644"/>
                    </a:lnTo>
                    <a:close/>
                    <a:moveTo>
                      <a:pt x="84" y="2020"/>
                    </a:moveTo>
                    <a:lnTo>
                      <a:pt x="84" y="2020"/>
                    </a:lnTo>
                    <a:lnTo>
                      <a:pt x="88" y="2008"/>
                    </a:lnTo>
                    <a:lnTo>
                      <a:pt x="90" y="2008"/>
                    </a:lnTo>
                    <a:lnTo>
                      <a:pt x="92" y="2012"/>
                    </a:lnTo>
                    <a:lnTo>
                      <a:pt x="94" y="2014"/>
                    </a:lnTo>
                    <a:lnTo>
                      <a:pt x="96" y="2014"/>
                    </a:lnTo>
                    <a:lnTo>
                      <a:pt x="106" y="2008"/>
                    </a:lnTo>
                    <a:lnTo>
                      <a:pt x="120" y="2000"/>
                    </a:lnTo>
                    <a:lnTo>
                      <a:pt x="126" y="1996"/>
                    </a:lnTo>
                    <a:lnTo>
                      <a:pt x="132" y="1994"/>
                    </a:lnTo>
                    <a:lnTo>
                      <a:pt x="142" y="1992"/>
                    </a:lnTo>
                    <a:lnTo>
                      <a:pt x="148" y="1990"/>
                    </a:lnTo>
                    <a:lnTo>
                      <a:pt x="152" y="1990"/>
                    </a:lnTo>
                    <a:lnTo>
                      <a:pt x="160" y="1990"/>
                    </a:lnTo>
                    <a:lnTo>
                      <a:pt x="166" y="1992"/>
                    </a:lnTo>
                    <a:lnTo>
                      <a:pt x="168" y="1988"/>
                    </a:lnTo>
                    <a:lnTo>
                      <a:pt x="168" y="1980"/>
                    </a:lnTo>
                    <a:lnTo>
                      <a:pt x="168" y="1974"/>
                    </a:lnTo>
                    <a:lnTo>
                      <a:pt x="172" y="1966"/>
                    </a:lnTo>
                    <a:lnTo>
                      <a:pt x="176" y="1958"/>
                    </a:lnTo>
                    <a:lnTo>
                      <a:pt x="178" y="1950"/>
                    </a:lnTo>
                    <a:lnTo>
                      <a:pt x="180" y="1934"/>
                    </a:lnTo>
                    <a:lnTo>
                      <a:pt x="178" y="1920"/>
                    </a:lnTo>
                    <a:lnTo>
                      <a:pt x="174" y="1906"/>
                    </a:lnTo>
                    <a:lnTo>
                      <a:pt x="168" y="1888"/>
                    </a:lnTo>
                    <a:lnTo>
                      <a:pt x="166" y="1884"/>
                    </a:lnTo>
                    <a:lnTo>
                      <a:pt x="170" y="1884"/>
                    </a:lnTo>
                    <a:lnTo>
                      <a:pt x="172" y="1882"/>
                    </a:lnTo>
                    <a:lnTo>
                      <a:pt x="172" y="1880"/>
                    </a:lnTo>
                    <a:lnTo>
                      <a:pt x="168" y="1874"/>
                    </a:lnTo>
                    <a:lnTo>
                      <a:pt x="172" y="1874"/>
                    </a:lnTo>
                    <a:lnTo>
                      <a:pt x="176" y="1876"/>
                    </a:lnTo>
                    <a:lnTo>
                      <a:pt x="178" y="1878"/>
                    </a:lnTo>
                    <a:lnTo>
                      <a:pt x="180" y="1878"/>
                    </a:lnTo>
                    <a:lnTo>
                      <a:pt x="186" y="1870"/>
                    </a:lnTo>
                    <a:lnTo>
                      <a:pt x="190" y="1866"/>
                    </a:lnTo>
                    <a:lnTo>
                      <a:pt x="194" y="1866"/>
                    </a:lnTo>
                    <a:lnTo>
                      <a:pt x="196" y="1864"/>
                    </a:lnTo>
                    <a:lnTo>
                      <a:pt x="198" y="1862"/>
                    </a:lnTo>
                    <a:lnTo>
                      <a:pt x="196" y="1858"/>
                    </a:lnTo>
                    <a:lnTo>
                      <a:pt x="194" y="1858"/>
                    </a:lnTo>
                    <a:lnTo>
                      <a:pt x="192" y="1858"/>
                    </a:lnTo>
                    <a:lnTo>
                      <a:pt x="194" y="1854"/>
                    </a:lnTo>
                    <a:lnTo>
                      <a:pt x="196" y="1850"/>
                    </a:lnTo>
                    <a:lnTo>
                      <a:pt x="196" y="1848"/>
                    </a:lnTo>
                    <a:lnTo>
                      <a:pt x="196" y="1850"/>
                    </a:lnTo>
                    <a:lnTo>
                      <a:pt x="200" y="1858"/>
                    </a:lnTo>
                    <a:lnTo>
                      <a:pt x="202" y="1858"/>
                    </a:lnTo>
                    <a:lnTo>
                      <a:pt x="204" y="1856"/>
                    </a:lnTo>
                    <a:lnTo>
                      <a:pt x="204" y="1850"/>
                    </a:lnTo>
                    <a:lnTo>
                      <a:pt x="202" y="1844"/>
                    </a:lnTo>
                    <a:lnTo>
                      <a:pt x="198" y="1840"/>
                    </a:lnTo>
                    <a:lnTo>
                      <a:pt x="196" y="1838"/>
                    </a:lnTo>
                    <a:lnTo>
                      <a:pt x="194" y="1838"/>
                    </a:lnTo>
                    <a:lnTo>
                      <a:pt x="186" y="1840"/>
                    </a:lnTo>
                    <a:lnTo>
                      <a:pt x="184" y="1840"/>
                    </a:lnTo>
                    <a:lnTo>
                      <a:pt x="186" y="1838"/>
                    </a:lnTo>
                    <a:lnTo>
                      <a:pt x="192" y="1834"/>
                    </a:lnTo>
                    <a:lnTo>
                      <a:pt x="194" y="1832"/>
                    </a:lnTo>
                    <a:lnTo>
                      <a:pt x="192" y="1828"/>
                    </a:lnTo>
                    <a:lnTo>
                      <a:pt x="190" y="1828"/>
                    </a:lnTo>
                    <a:lnTo>
                      <a:pt x="186" y="1826"/>
                    </a:lnTo>
                    <a:lnTo>
                      <a:pt x="182" y="1820"/>
                    </a:lnTo>
                    <a:lnTo>
                      <a:pt x="176" y="1808"/>
                    </a:lnTo>
                    <a:lnTo>
                      <a:pt x="174" y="1806"/>
                    </a:lnTo>
                    <a:lnTo>
                      <a:pt x="172" y="1804"/>
                    </a:lnTo>
                    <a:lnTo>
                      <a:pt x="164" y="1806"/>
                    </a:lnTo>
                    <a:lnTo>
                      <a:pt x="156" y="1808"/>
                    </a:lnTo>
                    <a:lnTo>
                      <a:pt x="148" y="1808"/>
                    </a:lnTo>
                    <a:lnTo>
                      <a:pt x="142" y="1810"/>
                    </a:lnTo>
                    <a:lnTo>
                      <a:pt x="140" y="1812"/>
                    </a:lnTo>
                    <a:lnTo>
                      <a:pt x="138" y="1814"/>
                    </a:lnTo>
                    <a:lnTo>
                      <a:pt x="130" y="1816"/>
                    </a:lnTo>
                    <a:lnTo>
                      <a:pt x="126" y="1818"/>
                    </a:lnTo>
                    <a:lnTo>
                      <a:pt x="124" y="1822"/>
                    </a:lnTo>
                    <a:lnTo>
                      <a:pt x="122" y="1828"/>
                    </a:lnTo>
                    <a:lnTo>
                      <a:pt x="120" y="1834"/>
                    </a:lnTo>
                    <a:lnTo>
                      <a:pt x="116" y="1836"/>
                    </a:lnTo>
                    <a:lnTo>
                      <a:pt x="112" y="1836"/>
                    </a:lnTo>
                    <a:lnTo>
                      <a:pt x="116" y="1836"/>
                    </a:lnTo>
                    <a:lnTo>
                      <a:pt x="120" y="1832"/>
                    </a:lnTo>
                    <a:lnTo>
                      <a:pt x="122" y="1826"/>
                    </a:lnTo>
                    <a:lnTo>
                      <a:pt x="124" y="1818"/>
                    </a:lnTo>
                    <a:lnTo>
                      <a:pt x="128" y="1816"/>
                    </a:lnTo>
                    <a:lnTo>
                      <a:pt x="132" y="1814"/>
                    </a:lnTo>
                    <a:lnTo>
                      <a:pt x="132" y="1810"/>
                    </a:lnTo>
                    <a:lnTo>
                      <a:pt x="134" y="1808"/>
                    </a:lnTo>
                    <a:lnTo>
                      <a:pt x="138" y="1806"/>
                    </a:lnTo>
                    <a:lnTo>
                      <a:pt x="140" y="1804"/>
                    </a:lnTo>
                    <a:lnTo>
                      <a:pt x="134" y="1798"/>
                    </a:lnTo>
                    <a:lnTo>
                      <a:pt x="130" y="1796"/>
                    </a:lnTo>
                    <a:lnTo>
                      <a:pt x="126" y="1796"/>
                    </a:lnTo>
                    <a:lnTo>
                      <a:pt x="124" y="1798"/>
                    </a:lnTo>
                    <a:lnTo>
                      <a:pt x="122" y="1800"/>
                    </a:lnTo>
                    <a:lnTo>
                      <a:pt x="118" y="1804"/>
                    </a:lnTo>
                    <a:lnTo>
                      <a:pt x="116" y="1804"/>
                    </a:lnTo>
                    <a:lnTo>
                      <a:pt x="112" y="1804"/>
                    </a:lnTo>
                    <a:lnTo>
                      <a:pt x="104" y="1806"/>
                    </a:lnTo>
                    <a:lnTo>
                      <a:pt x="94" y="1810"/>
                    </a:lnTo>
                    <a:lnTo>
                      <a:pt x="86" y="1816"/>
                    </a:lnTo>
                    <a:lnTo>
                      <a:pt x="84" y="1820"/>
                    </a:lnTo>
                    <a:lnTo>
                      <a:pt x="84" y="1824"/>
                    </a:lnTo>
                    <a:lnTo>
                      <a:pt x="84" y="1828"/>
                    </a:lnTo>
                    <a:lnTo>
                      <a:pt x="82" y="1830"/>
                    </a:lnTo>
                    <a:lnTo>
                      <a:pt x="76" y="1834"/>
                    </a:lnTo>
                    <a:lnTo>
                      <a:pt x="70" y="1836"/>
                    </a:lnTo>
                    <a:lnTo>
                      <a:pt x="68" y="1838"/>
                    </a:lnTo>
                    <a:lnTo>
                      <a:pt x="68" y="1840"/>
                    </a:lnTo>
                    <a:lnTo>
                      <a:pt x="70" y="1842"/>
                    </a:lnTo>
                    <a:lnTo>
                      <a:pt x="76" y="1842"/>
                    </a:lnTo>
                    <a:lnTo>
                      <a:pt x="86" y="1842"/>
                    </a:lnTo>
                    <a:lnTo>
                      <a:pt x="94" y="1844"/>
                    </a:lnTo>
                    <a:lnTo>
                      <a:pt x="94" y="1846"/>
                    </a:lnTo>
                    <a:lnTo>
                      <a:pt x="90" y="1848"/>
                    </a:lnTo>
                    <a:lnTo>
                      <a:pt x="82" y="1856"/>
                    </a:lnTo>
                    <a:lnTo>
                      <a:pt x="78" y="1862"/>
                    </a:lnTo>
                    <a:lnTo>
                      <a:pt x="74" y="1866"/>
                    </a:lnTo>
                    <a:lnTo>
                      <a:pt x="70" y="1866"/>
                    </a:lnTo>
                    <a:lnTo>
                      <a:pt x="62" y="1864"/>
                    </a:lnTo>
                    <a:lnTo>
                      <a:pt x="58" y="1866"/>
                    </a:lnTo>
                    <a:lnTo>
                      <a:pt x="54" y="1866"/>
                    </a:lnTo>
                    <a:lnTo>
                      <a:pt x="48" y="1864"/>
                    </a:lnTo>
                    <a:lnTo>
                      <a:pt x="40" y="1860"/>
                    </a:lnTo>
                    <a:lnTo>
                      <a:pt x="30" y="1860"/>
                    </a:lnTo>
                    <a:lnTo>
                      <a:pt x="22" y="1862"/>
                    </a:lnTo>
                    <a:lnTo>
                      <a:pt x="14" y="1868"/>
                    </a:lnTo>
                    <a:lnTo>
                      <a:pt x="14" y="1870"/>
                    </a:lnTo>
                    <a:lnTo>
                      <a:pt x="18" y="1870"/>
                    </a:lnTo>
                    <a:lnTo>
                      <a:pt x="20" y="1870"/>
                    </a:lnTo>
                    <a:lnTo>
                      <a:pt x="20" y="1872"/>
                    </a:lnTo>
                    <a:lnTo>
                      <a:pt x="20" y="1874"/>
                    </a:lnTo>
                    <a:lnTo>
                      <a:pt x="18" y="1878"/>
                    </a:lnTo>
                    <a:lnTo>
                      <a:pt x="16" y="1884"/>
                    </a:lnTo>
                    <a:lnTo>
                      <a:pt x="18" y="1886"/>
                    </a:lnTo>
                    <a:lnTo>
                      <a:pt x="22" y="1888"/>
                    </a:lnTo>
                    <a:lnTo>
                      <a:pt x="28" y="1888"/>
                    </a:lnTo>
                    <a:lnTo>
                      <a:pt x="38" y="1888"/>
                    </a:lnTo>
                    <a:lnTo>
                      <a:pt x="38" y="1890"/>
                    </a:lnTo>
                    <a:lnTo>
                      <a:pt x="34" y="1892"/>
                    </a:lnTo>
                    <a:lnTo>
                      <a:pt x="24" y="1898"/>
                    </a:lnTo>
                    <a:lnTo>
                      <a:pt x="22" y="1900"/>
                    </a:lnTo>
                    <a:lnTo>
                      <a:pt x="20" y="1904"/>
                    </a:lnTo>
                    <a:lnTo>
                      <a:pt x="16" y="1908"/>
                    </a:lnTo>
                    <a:lnTo>
                      <a:pt x="14" y="1912"/>
                    </a:lnTo>
                    <a:lnTo>
                      <a:pt x="16" y="1914"/>
                    </a:lnTo>
                    <a:lnTo>
                      <a:pt x="24" y="1922"/>
                    </a:lnTo>
                    <a:lnTo>
                      <a:pt x="36" y="1928"/>
                    </a:lnTo>
                    <a:lnTo>
                      <a:pt x="40" y="1928"/>
                    </a:lnTo>
                    <a:lnTo>
                      <a:pt x="44" y="1928"/>
                    </a:lnTo>
                    <a:lnTo>
                      <a:pt x="52" y="1926"/>
                    </a:lnTo>
                    <a:lnTo>
                      <a:pt x="58" y="1928"/>
                    </a:lnTo>
                    <a:lnTo>
                      <a:pt x="60" y="1928"/>
                    </a:lnTo>
                    <a:lnTo>
                      <a:pt x="60" y="1930"/>
                    </a:lnTo>
                    <a:lnTo>
                      <a:pt x="50" y="1934"/>
                    </a:lnTo>
                    <a:lnTo>
                      <a:pt x="44" y="1936"/>
                    </a:lnTo>
                    <a:lnTo>
                      <a:pt x="42" y="1938"/>
                    </a:lnTo>
                    <a:lnTo>
                      <a:pt x="42" y="1940"/>
                    </a:lnTo>
                    <a:lnTo>
                      <a:pt x="42" y="1944"/>
                    </a:lnTo>
                    <a:lnTo>
                      <a:pt x="42" y="1948"/>
                    </a:lnTo>
                    <a:lnTo>
                      <a:pt x="40" y="1952"/>
                    </a:lnTo>
                    <a:lnTo>
                      <a:pt x="36" y="1956"/>
                    </a:lnTo>
                    <a:lnTo>
                      <a:pt x="28" y="1962"/>
                    </a:lnTo>
                    <a:lnTo>
                      <a:pt x="22" y="1966"/>
                    </a:lnTo>
                    <a:lnTo>
                      <a:pt x="22" y="1968"/>
                    </a:lnTo>
                    <a:lnTo>
                      <a:pt x="26" y="1968"/>
                    </a:lnTo>
                    <a:lnTo>
                      <a:pt x="30" y="1968"/>
                    </a:lnTo>
                    <a:lnTo>
                      <a:pt x="58" y="1960"/>
                    </a:lnTo>
                    <a:lnTo>
                      <a:pt x="64" y="1960"/>
                    </a:lnTo>
                    <a:lnTo>
                      <a:pt x="66" y="1960"/>
                    </a:lnTo>
                    <a:lnTo>
                      <a:pt x="66" y="1962"/>
                    </a:lnTo>
                    <a:lnTo>
                      <a:pt x="66" y="1964"/>
                    </a:lnTo>
                    <a:lnTo>
                      <a:pt x="62" y="1966"/>
                    </a:lnTo>
                    <a:lnTo>
                      <a:pt x="50" y="1968"/>
                    </a:lnTo>
                    <a:lnTo>
                      <a:pt x="36" y="1970"/>
                    </a:lnTo>
                    <a:lnTo>
                      <a:pt x="28" y="1974"/>
                    </a:lnTo>
                    <a:lnTo>
                      <a:pt x="24" y="1978"/>
                    </a:lnTo>
                    <a:lnTo>
                      <a:pt x="26" y="1982"/>
                    </a:lnTo>
                    <a:lnTo>
                      <a:pt x="28" y="1984"/>
                    </a:lnTo>
                    <a:lnTo>
                      <a:pt x="26" y="1986"/>
                    </a:lnTo>
                    <a:lnTo>
                      <a:pt x="22" y="1984"/>
                    </a:lnTo>
                    <a:lnTo>
                      <a:pt x="14" y="1984"/>
                    </a:lnTo>
                    <a:lnTo>
                      <a:pt x="10" y="1986"/>
                    </a:lnTo>
                    <a:lnTo>
                      <a:pt x="4" y="1988"/>
                    </a:lnTo>
                    <a:lnTo>
                      <a:pt x="0" y="1994"/>
                    </a:lnTo>
                    <a:lnTo>
                      <a:pt x="0" y="1996"/>
                    </a:lnTo>
                    <a:lnTo>
                      <a:pt x="2" y="1996"/>
                    </a:lnTo>
                    <a:lnTo>
                      <a:pt x="6" y="1996"/>
                    </a:lnTo>
                    <a:lnTo>
                      <a:pt x="10" y="1996"/>
                    </a:lnTo>
                    <a:lnTo>
                      <a:pt x="14" y="1996"/>
                    </a:lnTo>
                    <a:lnTo>
                      <a:pt x="14" y="2000"/>
                    </a:lnTo>
                    <a:lnTo>
                      <a:pt x="10" y="2004"/>
                    </a:lnTo>
                    <a:lnTo>
                      <a:pt x="6" y="2010"/>
                    </a:lnTo>
                    <a:lnTo>
                      <a:pt x="4" y="2012"/>
                    </a:lnTo>
                    <a:lnTo>
                      <a:pt x="8" y="2014"/>
                    </a:lnTo>
                    <a:lnTo>
                      <a:pt x="12" y="2016"/>
                    </a:lnTo>
                    <a:lnTo>
                      <a:pt x="18" y="2018"/>
                    </a:lnTo>
                    <a:lnTo>
                      <a:pt x="20" y="2020"/>
                    </a:lnTo>
                    <a:lnTo>
                      <a:pt x="16" y="2024"/>
                    </a:lnTo>
                    <a:lnTo>
                      <a:pt x="14" y="2026"/>
                    </a:lnTo>
                    <a:lnTo>
                      <a:pt x="16" y="2026"/>
                    </a:lnTo>
                    <a:lnTo>
                      <a:pt x="28" y="2022"/>
                    </a:lnTo>
                    <a:lnTo>
                      <a:pt x="36" y="2020"/>
                    </a:lnTo>
                    <a:lnTo>
                      <a:pt x="36" y="2022"/>
                    </a:lnTo>
                    <a:lnTo>
                      <a:pt x="30" y="2026"/>
                    </a:lnTo>
                    <a:lnTo>
                      <a:pt x="28" y="2030"/>
                    </a:lnTo>
                    <a:lnTo>
                      <a:pt x="28" y="2032"/>
                    </a:lnTo>
                    <a:lnTo>
                      <a:pt x="30" y="2034"/>
                    </a:lnTo>
                    <a:lnTo>
                      <a:pt x="38" y="2034"/>
                    </a:lnTo>
                    <a:lnTo>
                      <a:pt x="48" y="2032"/>
                    </a:lnTo>
                    <a:lnTo>
                      <a:pt x="70" y="2028"/>
                    </a:lnTo>
                    <a:lnTo>
                      <a:pt x="78" y="2024"/>
                    </a:lnTo>
                    <a:lnTo>
                      <a:pt x="84" y="2020"/>
                    </a:lnTo>
                    <a:close/>
                    <a:moveTo>
                      <a:pt x="154" y="1672"/>
                    </a:moveTo>
                    <a:lnTo>
                      <a:pt x="154" y="1672"/>
                    </a:lnTo>
                    <a:lnTo>
                      <a:pt x="156" y="1672"/>
                    </a:lnTo>
                    <a:lnTo>
                      <a:pt x="158" y="1670"/>
                    </a:lnTo>
                    <a:lnTo>
                      <a:pt x="162" y="1672"/>
                    </a:lnTo>
                    <a:lnTo>
                      <a:pt x="162" y="1674"/>
                    </a:lnTo>
                    <a:lnTo>
                      <a:pt x="162" y="1676"/>
                    </a:lnTo>
                    <a:lnTo>
                      <a:pt x="162" y="1678"/>
                    </a:lnTo>
                    <a:lnTo>
                      <a:pt x="164" y="1682"/>
                    </a:lnTo>
                    <a:lnTo>
                      <a:pt x="168" y="1684"/>
                    </a:lnTo>
                    <a:lnTo>
                      <a:pt x="170" y="1684"/>
                    </a:lnTo>
                    <a:lnTo>
                      <a:pt x="174" y="1682"/>
                    </a:lnTo>
                    <a:lnTo>
                      <a:pt x="180" y="1682"/>
                    </a:lnTo>
                    <a:lnTo>
                      <a:pt x="182" y="1684"/>
                    </a:lnTo>
                    <a:lnTo>
                      <a:pt x="182" y="1688"/>
                    </a:lnTo>
                    <a:lnTo>
                      <a:pt x="180" y="1692"/>
                    </a:lnTo>
                    <a:lnTo>
                      <a:pt x="180" y="1694"/>
                    </a:lnTo>
                    <a:lnTo>
                      <a:pt x="182" y="1692"/>
                    </a:lnTo>
                    <a:lnTo>
                      <a:pt x="186" y="1688"/>
                    </a:lnTo>
                    <a:lnTo>
                      <a:pt x="192" y="1678"/>
                    </a:lnTo>
                    <a:lnTo>
                      <a:pt x="192" y="1676"/>
                    </a:lnTo>
                    <a:lnTo>
                      <a:pt x="190" y="1676"/>
                    </a:lnTo>
                    <a:lnTo>
                      <a:pt x="184" y="1678"/>
                    </a:lnTo>
                    <a:lnTo>
                      <a:pt x="180" y="1676"/>
                    </a:lnTo>
                    <a:lnTo>
                      <a:pt x="178" y="1674"/>
                    </a:lnTo>
                    <a:lnTo>
                      <a:pt x="176" y="1672"/>
                    </a:lnTo>
                    <a:lnTo>
                      <a:pt x="174" y="1662"/>
                    </a:lnTo>
                    <a:lnTo>
                      <a:pt x="172" y="1654"/>
                    </a:lnTo>
                    <a:lnTo>
                      <a:pt x="170" y="1652"/>
                    </a:lnTo>
                    <a:lnTo>
                      <a:pt x="168" y="1650"/>
                    </a:lnTo>
                    <a:lnTo>
                      <a:pt x="166" y="1650"/>
                    </a:lnTo>
                    <a:lnTo>
                      <a:pt x="166" y="1652"/>
                    </a:lnTo>
                    <a:lnTo>
                      <a:pt x="166" y="1656"/>
                    </a:lnTo>
                    <a:lnTo>
                      <a:pt x="166" y="1662"/>
                    </a:lnTo>
                    <a:lnTo>
                      <a:pt x="166" y="1664"/>
                    </a:lnTo>
                    <a:lnTo>
                      <a:pt x="162" y="1664"/>
                    </a:lnTo>
                    <a:lnTo>
                      <a:pt x="160" y="1660"/>
                    </a:lnTo>
                    <a:lnTo>
                      <a:pt x="158" y="1658"/>
                    </a:lnTo>
                    <a:lnTo>
                      <a:pt x="154" y="1656"/>
                    </a:lnTo>
                    <a:lnTo>
                      <a:pt x="154" y="1658"/>
                    </a:lnTo>
                    <a:lnTo>
                      <a:pt x="154" y="1660"/>
                    </a:lnTo>
                    <a:lnTo>
                      <a:pt x="156" y="1664"/>
                    </a:lnTo>
                    <a:lnTo>
                      <a:pt x="154" y="1666"/>
                    </a:lnTo>
                    <a:lnTo>
                      <a:pt x="150" y="1666"/>
                    </a:lnTo>
                    <a:lnTo>
                      <a:pt x="150" y="1668"/>
                    </a:lnTo>
                    <a:lnTo>
                      <a:pt x="154" y="1672"/>
                    </a:lnTo>
                    <a:close/>
                    <a:moveTo>
                      <a:pt x="146" y="1346"/>
                    </a:moveTo>
                    <a:lnTo>
                      <a:pt x="146" y="1346"/>
                    </a:lnTo>
                    <a:lnTo>
                      <a:pt x="142" y="1346"/>
                    </a:lnTo>
                    <a:lnTo>
                      <a:pt x="144" y="1352"/>
                    </a:lnTo>
                    <a:lnTo>
                      <a:pt x="148" y="1358"/>
                    </a:lnTo>
                    <a:lnTo>
                      <a:pt x="154" y="1362"/>
                    </a:lnTo>
                    <a:lnTo>
                      <a:pt x="158" y="1364"/>
                    </a:lnTo>
                    <a:lnTo>
                      <a:pt x="160" y="1364"/>
                    </a:lnTo>
                    <a:lnTo>
                      <a:pt x="162" y="1362"/>
                    </a:lnTo>
                    <a:lnTo>
                      <a:pt x="160" y="1360"/>
                    </a:lnTo>
                    <a:lnTo>
                      <a:pt x="158" y="1358"/>
                    </a:lnTo>
                    <a:lnTo>
                      <a:pt x="160" y="1358"/>
                    </a:lnTo>
                    <a:lnTo>
                      <a:pt x="160" y="1356"/>
                    </a:lnTo>
                    <a:lnTo>
                      <a:pt x="158" y="1356"/>
                    </a:lnTo>
                    <a:lnTo>
                      <a:pt x="154" y="1354"/>
                    </a:lnTo>
                    <a:lnTo>
                      <a:pt x="154" y="1352"/>
                    </a:lnTo>
                    <a:lnTo>
                      <a:pt x="154" y="1350"/>
                    </a:lnTo>
                    <a:lnTo>
                      <a:pt x="152" y="1350"/>
                    </a:lnTo>
                    <a:lnTo>
                      <a:pt x="148" y="1350"/>
                    </a:lnTo>
                    <a:lnTo>
                      <a:pt x="148" y="1348"/>
                    </a:lnTo>
                    <a:lnTo>
                      <a:pt x="148" y="1346"/>
                    </a:lnTo>
                    <a:lnTo>
                      <a:pt x="146" y="1346"/>
                    </a:lnTo>
                    <a:close/>
                    <a:moveTo>
                      <a:pt x="166" y="1740"/>
                    </a:moveTo>
                    <a:lnTo>
                      <a:pt x="166" y="1740"/>
                    </a:lnTo>
                    <a:lnTo>
                      <a:pt x="166" y="1742"/>
                    </a:lnTo>
                    <a:lnTo>
                      <a:pt x="168" y="1742"/>
                    </a:lnTo>
                    <a:lnTo>
                      <a:pt x="174" y="1740"/>
                    </a:lnTo>
                    <a:lnTo>
                      <a:pt x="188" y="1736"/>
                    </a:lnTo>
                    <a:lnTo>
                      <a:pt x="194" y="1734"/>
                    </a:lnTo>
                    <a:lnTo>
                      <a:pt x="192" y="1732"/>
                    </a:lnTo>
                    <a:lnTo>
                      <a:pt x="190" y="1728"/>
                    </a:lnTo>
                    <a:lnTo>
                      <a:pt x="184" y="1724"/>
                    </a:lnTo>
                    <a:lnTo>
                      <a:pt x="178" y="1722"/>
                    </a:lnTo>
                    <a:lnTo>
                      <a:pt x="176" y="1718"/>
                    </a:lnTo>
                    <a:lnTo>
                      <a:pt x="174" y="1718"/>
                    </a:lnTo>
                    <a:lnTo>
                      <a:pt x="170" y="1720"/>
                    </a:lnTo>
                    <a:lnTo>
                      <a:pt x="168" y="1722"/>
                    </a:lnTo>
                    <a:lnTo>
                      <a:pt x="166" y="1724"/>
                    </a:lnTo>
                    <a:lnTo>
                      <a:pt x="174" y="1728"/>
                    </a:lnTo>
                    <a:lnTo>
                      <a:pt x="176" y="1730"/>
                    </a:lnTo>
                    <a:lnTo>
                      <a:pt x="174" y="1730"/>
                    </a:lnTo>
                    <a:lnTo>
                      <a:pt x="172" y="1732"/>
                    </a:lnTo>
                    <a:lnTo>
                      <a:pt x="172" y="1734"/>
                    </a:lnTo>
                    <a:lnTo>
                      <a:pt x="172" y="1736"/>
                    </a:lnTo>
                    <a:lnTo>
                      <a:pt x="170" y="1736"/>
                    </a:lnTo>
                    <a:lnTo>
                      <a:pt x="168" y="1738"/>
                    </a:lnTo>
                    <a:lnTo>
                      <a:pt x="166" y="1740"/>
                    </a:lnTo>
                    <a:close/>
                    <a:moveTo>
                      <a:pt x="362" y="2084"/>
                    </a:moveTo>
                    <a:lnTo>
                      <a:pt x="362" y="2084"/>
                    </a:lnTo>
                    <a:lnTo>
                      <a:pt x="370" y="2088"/>
                    </a:lnTo>
                    <a:lnTo>
                      <a:pt x="376" y="2088"/>
                    </a:lnTo>
                    <a:lnTo>
                      <a:pt x="380" y="2086"/>
                    </a:lnTo>
                    <a:lnTo>
                      <a:pt x="378" y="2082"/>
                    </a:lnTo>
                    <a:lnTo>
                      <a:pt x="376" y="2080"/>
                    </a:lnTo>
                    <a:lnTo>
                      <a:pt x="372" y="2078"/>
                    </a:lnTo>
                    <a:lnTo>
                      <a:pt x="366" y="2080"/>
                    </a:lnTo>
                    <a:lnTo>
                      <a:pt x="362" y="2084"/>
                    </a:lnTo>
                    <a:close/>
                    <a:moveTo>
                      <a:pt x="174" y="1354"/>
                    </a:moveTo>
                    <a:lnTo>
                      <a:pt x="174" y="1354"/>
                    </a:lnTo>
                    <a:lnTo>
                      <a:pt x="176" y="1352"/>
                    </a:lnTo>
                    <a:lnTo>
                      <a:pt x="176" y="1350"/>
                    </a:lnTo>
                    <a:lnTo>
                      <a:pt x="174" y="1348"/>
                    </a:lnTo>
                    <a:lnTo>
                      <a:pt x="174" y="1350"/>
                    </a:lnTo>
                    <a:lnTo>
                      <a:pt x="172" y="1350"/>
                    </a:lnTo>
                    <a:lnTo>
                      <a:pt x="172" y="1352"/>
                    </a:lnTo>
                    <a:lnTo>
                      <a:pt x="174" y="1354"/>
                    </a:lnTo>
                    <a:close/>
                    <a:moveTo>
                      <a:pt x="168" y="1784"/>
                    </a:moveTo>
                    <a:lnTo>
                      <a:pt x="168" y="1784"/>
                    </a:lnTo>
                    <a:lnTo>
                      <a:pt x="170" y="1784"/>
                    </a:lnTo>
                    <a:lnTo>
                      <a:pt x="176" y="1780"/>
                    </a:lnTo>
                    <a:lnTo>
                      <a:pt x="178" y="1776"/>
                    </a:lnTo>
                    <a:lnTo>
                      <a:pt x="178" y="1772"/>
                    </a:lnTo>
                    <a:lnTo>
                      <a:pt x="176" y="1768"/>
                    </a:lnTo>
                    <a:lnTo>
                      <a:pt x="176" y="1764"/>
                    </a:lnTo>
                    <a:lnTo>
                      <a:pt x="176" y="1762"/>
                    </a:lnTo>
                    <a:lnTo>
                      <a:pt x="174" y="1762"/>
                    </a:lnTo>
                    <a:lnTo>
                      <a:pt x="172" y="1764"/>
                    </a:lnTo>
                    <a:lnTo>
                      <a:pt x="170" y="1766"/>
                    </a:lnTo>
                    <a:lnTo>
                      <a:pt x="168" y="1766"/>
                    </a:lnTo>
                    <a:lnTo>
                      <a:pt x="166" y="1764"/>
                    </a:lnTo>
                    <a:lnTo>
                      <a:pt x="166" y="1766"/>
                    </a:lnTo>
                    <a:lnTo>
                      <a:pt x="162" y="1768"/>
                    </a:lnTo>
                    <a:lnTo>
                      <a:pt x="158" y="1772"/>
                    </a:lnTo>
                    <a:lnTo>
                      <a:pt x="158" y="1774"/>
                    </a:lnTo>
                    <a:lnTo>
                      <a:pt x="160" y="1776"/>
                    </a:lnTo>
                    <a:lnTo>
                      <a:pt x="162" y="1776"/>
                    </a:lnTo>
                    <a:lnTo>
                      <a:pt x="166" y="1774"/>
                    </a:lnTo>
                    <a:lnTo>
                      <a:pt x="168" y="1774"/>
                    </a:lnTo>
                    <a:lnTo>
                      <a:pt x="170" y="1776"/>
                    </a:lnTo>
                    <a:lnTo>
                      <a:pt x="170" y="1778"/>
                    </a:lnTo>
                    <a:lnTo>
                      <a:pt x="168" y="1780"/>
                    </a:lnTo>
                    <a:lnTo>
                      <a:pt x="166" y="1782"/>
                    </a:lnTo>
                    <a:lnTo>
                      <a:pt x="168" y="1784"/>
                    </a:lnTo>
                    <a:close/>
                    <a:moveTo>
                      <a:pt x="190" y="1748"/>
                    </a:moveTo>
                    <a:lnTo>
                      <a:pt x="190" y="1748"/>
                    </a:lnTo>
                    <a:lnTo>
                      <a:pt x="186" y="1752"/>
                    </a:lnTo>
                    <a:lnTo>
                      <a:pt x="182" y="1756"/>
                    </a:lnTo>
                    <a:lnTo>
                      <a:pt x="178" y="1762"/>
                    </a:lnTo>
                    <a:lnTo>
                      <a:pt x="178" y="1768"/>
                    </a:lnTo>
                    <a:lnTo>
                      <a:pt x="180" y="1768"/>
                    </a:lnTo>
                    <a:lnTo>
                      <a:pt x="182" y="1766"/>
                    </a:lnTo>
                    <a:lnTo>
                      <a:pt x="188" y="1758"/>
                    </a:lnTo>
                    <a:lnTo>
                      <a:pt x="192" y="1750"/>
                    </a:lnTo>
                    <a:lnTo>
                      <a:pt x="192" y="1748"/>
                    </a:lnTo>
                    <a:lnTo>
                      <a:pt x="190" y="1748"/>
                    </a:lnTo>
                    <a:close/>
                    <a:moveTo>
                      <a:pt x="700" y="1324"/>
                    </a:moveTo>
                    <a:lnTo>
                      <a:pt x="700" y="1324"/>
                    </a:lnTo>
                    <a:lnTo>
                      <a:pt x="698" y="1322"/>
                    </a:lnTo>
                    <a:lnTo>
                      <a:pt x="694" y="1322"/>
                    </a:lnTo>
                    <a:lnTo>
                      <a:pt x="690" y="1324"/>
                    </a:lnTo>
                    <a:lnTo>
                      <a:pt x="690" y="1326"/>
                    </a:lnTo>
                    <a:lnTo>
                      <a:pt x="692" y="1326"/>
                    </a:lnTo>
                    <a:lnTo>
                      <a:pt x="696" y="1326"/>
                    </a:lnTo>
                    <a:lnTo>
                      <a:pt x="700" y="1326"/>
                    </a:lnTo>
                    <a:lnTo>
                      <a:pt x="700" y="1324"/>
                    </a:lnTo>
                    <a:close/>
                    <a:moveTo>
                      <a:pt x="494" y="1970"/>
                    </a:moveTo>
                    <a:lnTo>
                      <a:pt x="494" y="1970"/>
                    </a:lnTo>
                    <a:lnTo>
                      <a:pt x="492" y="1962"/>
                    </a:lnTo>
                    <a:lnTo>
                      <a:pt x="486" y="1954"/>
                    </a:lnTo>
                    <a:lnTo>
                      <a:pt x="478" y="1948"/>
                    </a:lnTo>
                    <a:lnTo>
                      <a:pt x="470" y="1944"/>
                    </a:lnTo>
                    <a:lnTo>
                      <a:pt x="460" y="1942"/>
                    </a:lnTo>
                    <a:lnTo>
                      <a:pt x="452" y="1942"/>
                    </a:lnTo>
                    <a:lnTo>
                      <a:pt x="446" y="1944"/>
                    </a:lnTo>
                    <a:lnTo>
                      <a:pt x="442" y="1948"/>
                    </a:lnTo>
                    <a:lnTo>
                      <a:pt x="438" y="1954"/>
                    </a:lnTo>
                    <a:lnTo>
                      <a:pt x="434" y="1954"/>
                    </a:lnTo>
                    <a:lnTo>
                      <a:pt x="432" y="1952"/>
                    </a:lnTo>
                    <a:lnTo>
                      <a:pt x="428" y="1950"/>
                    </a:lnTo>
                    <a:lnTo>
                      <a:pt x="424" y="1948"/>
                    </a:lnTo>
                    <a:lnTo>
                      <a:pt x="424" y="1946"/>
                    </a:lnTo>
                    <a:lnTo>
                      <a:pt x="428" y="1942"/>
                    </a:lnTo>
                    <a:lnTo>
                      <a:pt x="434" y="1938"/>
                    </a:lnTo>
                    <a:lnTo>
                      <a:pt x="436" y="1936"/>
                    </a:lnTo>
                    <a:lnTo>
                      <a:pt x="438" y="1932"/>
                    </a:lnTo>
                    <a:lnTo>
                      <a:pt x="434" y="1924"/>
                    </a:lnTo>
                    <a:lnTo>
                      <a:pt x="428" y="1914"/>
                    </a:lnTo>
                    <a:lnTo>
                      <a:pt x="418" y="1906"/>
                    </a:lnTo>
                    <a:lnTo>
                      <a:pt x="410" y="1902"/>
                    </a:lnTo>
                    <a:lnTo>
                      <a:pt x="408" y="1898"/>
                    </a:lnTo>
                    <a:lnTo>
                      <a:pt x="410" y="1898"/>
                    </a:lnTo>
                    <a:lnTo>
                      <a:pt x="418" y="1902"/>
                    </a:lnTo>
                    <a:lnTo>
                      <a:pt x="424" y="1906"/>
                    </a:lnTo>
                    <a:lnTo>
                      <a:pt x="428" y="1906"/>
                    </a:lnTo>
                    <a:lnTo>
                      <a:pt x="430" y="1904"/>
                    </a:lnTo>
                    <a:lnTo>
                      <a:pt x="428" y="1902"/>
                    </a:lnTo>
                    <a:lnTo>
                      <a:pt x="422" y="1894"/>
                    </a:lnTo>
                    <a:lnTo>
                      <a:pt x="418" y="1888"/>
                    </a:lnTo>
                    <a:lnTo>
                      <a:pt x="416" y="1884"/>
                    </a:lnTo>
                    <a:lnTo>
                      <a:pt x="416" y="1876"/>
                    </a:lnTo>
                    <a:lnTo>
                      <a:pt x="416" y="1872"/>
                    </a:lnTo>
                    <a:lnTo>
                      <a:pt x="416" y="1870"/>
                    </a:lnTo>
                    <a:lnTo>
                      <a:pt x="412" y="1868"/>
                    </a:lnTo>
                    <a:lnTo>
                      <a:pt x="408" y="1866"/>
                    </a:lnTo>
                    <a:lnTo>
                      <a:pt x="406" y="1864"/>
                    </a:lnTo>
                    <a:lnTo>
                      <a:pt x="404" y="1858"/>
                    </a:lnTo>
                    <a:lnTo>
                      <a:pt x="400" y="1852"/>
                    </a:lnTo>
                    <a:lnTo>
                      <a:pt x="396" y="1850"/>
                    </a:lnTo>
                    <a:lnTo>
                      <a:pt x="390" y="1848"/>
                    </a:lnTo>
                    <a:lnTo>
                      <a:pt x="380" y="1844"/>
                    </a:lnTo>
                    <a:lnTo>
                      <a:pt x="376" y="1842"/>
                    </a:lnTo>
                    <a:lnTo>
                      <a:pt x="372" y="1836"/>
                    </a:lnTo>
                    <a:lnTo>
                      <a:pt x="366" y="1822"/>
                    </a:lnTo>
                    <a:lnTo>
                      <a:pt x="360" y="1806"/>
                    </a:lnTo>
                    <a:lnTo>
                      <a:pt x="358" y="1794"/>
                    </a:lnTo>
                    <a:lnTo>
                      <a:pt x="356" y="1786"/>
                    </a:lnTo>
                    <a:lnTo>
                      <a:pt x="354" y="1782"/>
                    </a:lnTo>
                    <a:lnTo>
                      <a:pt x="352" y="1780"/>
                    </a:lnTo>
                    <a:lnTo>
                      <a:pt x="346" y="1774"/>
                    </a:lnTo>
                    <a:lnTo>
                      <a:pt x="342" y="1768"/>
                    </a:lnTo>
                    <a:lnTo>
                      <a:pt x="336" y="1762"/>
                    </a:lnTo>
                    <a:lnTo>
                      <a:pt x="322" y="1756"/>
                    </a:lnTo>
                    <a:lnTo>
                      <a:pt x="314" y="1754"/>
                    </a:lnTo>
                    <a:lnTo>
                      <a:pt x="310" y="1754"/>
                    </a:lnTo>
                    <a:lnTo>
                      <a:pt x="308" y="1754"/>
                    </a:lnTo>
                    <a:lnTo>
                      <a:pt x="306" y="1756"/>
                    </a:lnTo>
                    <a:lnTo>
                      <a:pt x="302" y="1758"/>
                    </a:lnTo>
                    <a:lnTo>
                      <a:pt x="298" y="1760"/>
                    </a:lnTo>
                    <a:lnTo>
                      <a:pt x="290" y="1758"/>
                    </a:lnTo>
                    <a:lnTo>
                      <a:pt x="286" y="1758"/>
                    </a:lnTo>
                    <a:lnTo>
                      <a:pt x="288" y="1756"/>
                    </a:lnTo>
                    <a:lnTo>
                      <a:pt x="294" y="1754"/>
                    </a:lnTo>
                    <a:lnTo>
                      <a:pt x="300" y="1748"/>
                    </a:lnTo>
                    <a:lnTo>
                      <a:pt x="302" y="1746"/>
                    </a:lnTo>
                    <a:lnTo>
                      <a:pt x="304" y="1746"/>
                    </a:lnTo>
                    <a:lnTo>
                      <a:pt x="308" y="1746"/>
                    </a:lnTo>
                    <a:lnTo>
                      <a:pt x="316" y="1742"/>
                    </a:lnTo>
                    <a:lnTo>
                      <a:pt x="318" y="1742"/>
                    </a:lnTo>
                    <a:lnTo>
                      <a:pt x="318" y="1740"/>
                    </a:lnTo>
                    <a:lnTo>
                      <a:pt x="316" y="1738"/>
                    </a:lnTo>
                    <a:lnTo>
                      <a:pt x="310" y="1736"/>
                    </a:lnTo>
                    <a:lnTo>
                      <a:pt x="308" y="1734"/>
                    </a:lnTo>
                    <a:lnTo>
                      <a:pt x="308" y="1730"/>
                    </a:lnTo>
                    <a:lnTo>
                      <a:pt x="304" y="1728"/>
                    </a:lnTo>
                    <a:lnTo>
                      <a:pt x="304" y="1726"/>
                    </a:lnTo>
                    <a:lnTo>
                      <a:pt x="306" y="1728"/>
                    </a:lnTo>
                    <a:lnTo>
                      <a:pt x="312" y="1728"/>
                    </a:lnTo>
                    <a:lnTo>
                      <a:pt x="314" y="1728"/>
                    </a:lnTo>
                    <a:lnTo>
                      <a:pt x="318" y="1726"/>
                    </a:lnTo>
                    <a:lnTo>
                      <a:pt x="326" y="1716"/>
                    </a:lnTo>
                    <a:lnTo>
                      <a:pt x="334" y="1696"/>
                    </a:lnTo>
                    <a:lnTo>
                      <a:pt x="342" y="1678"/>
                    </a:lnTo>
                    <a:lnTo>
                      <a:pt x="348" y="1668"/>
                    </a:lnTo>
                    <a:lnTo>
                      <a:pt x="350" y="1664"/>
                    </a:lnTo>
                    <a:lnTo>
                      <a:pt x="348" y="1656"/>
                    </a:lnTo>
                    <a:lnTo>
                      <a:pt x="346" y="1652"/>
                    </a:lnTo>
                    <a:lnTo>
                      <a:pt x="342" y="1650"/>
                    </a:lnTo>
                    <a:lnTo>
                      <a:pt x="332" y="1650"/>
                    </a:lnTo>
                    <a:lnTo>
                      <a:pt x="320" y="1650"/>
                    </a:lnTo>
                    <a:lnTo>
                      <a:pt x="302" y="1650"/>
                    </a:lnTo>
                    <a:lnTo>
                      <a:pt x="286" y="1650"/>
                    </a:lnTo>
                    <a:lnTo>
                      <a:pt x="274" y="1652"/>
                    </a:lnTo>
                    <a:lnTo>
                      <a:pt x="268" y="1656"/>
                    </a:lnTo>
                    <a:lnTo>
                      <a:pt x="262" y="1658"/>
                    </a:lnTo>
                    <a:lnTo>
                      <a:pt x="258" y="1658"/>
                    </a:lnTo>
                    <a:lnTo>
                      <a:pt x="258" y="1654"/>
                    </a:lnTo>
                    <a:lnTo>
                      <a:pt x="268" y="1644"/>
                    </a:lnTo>
                    <a:lnTo>
                      <a:pt x="270" y="1642"/>
                    </a:lnTo>
                    <a:lnTo>
                      <a:pt x="268" y="1642"/>
                    </a:lnTo>
                    <a:lnTo>
                      <a:pt x="264" y="1642"/>
                    </a:lnTo>
                    <a:lnTo>
                      <a:pt x="258" y="1642"/>
                    </a:lnTo>
                    <a:lnTo>
                      <a:pt x="260" y="1640"/>
                    </a:lnTo>
                    <a:lnTo>
                      <a:pt x="270" y="1632"/>
                    </a:lnTo>
                    <a:lnTo>
                      <a:pt x="284" y="1620"/>
                    </a:lnTo>
                    <a:lnTo>
                      <a:pt x="296" y="1608"/>
                    </a:lnTo>
                    <a:lnTo>
                      <a:pt x="300" y="1604"/>
                    </a:lnTo>
                    <a:lnTo>
                      <a:pt x="300" y="1600"/>
                    </a:lnTo>
                    <a:lnTo>
                      <a:pt x="298" y="1598"/>
                    </a:lnTo>
                    <a:lnTo>
                      <a:pt x="298" y="1596"/>
                    </a:lnTo>
                    <a:lnTo>
                      <a:pt x="300" y="1592"/>
                    </a:lnTo>
                    <a:lnTo>
                      <a:pt x="300" y="1590"/>
                    </a:lnTo>
                    <a:lnTo>
                      <a:pt x="292" y="1588"/>
                    </a:lnTo>
                    <a:lnTo>
                      <a:pt x="286" y="1588"/>
                    </a:lnTo>
                    <a:lnTo>
                      <a:pt x="284" y="1590"/>
                    </a:lnTo>
                    <a:lnTo>
                      <a:pt x="284" y="1592"/>
                    </a:lnTo>
                    <a:lnTo>
                      <a:pt x="280" y="1592"/>
                    </a:lnTo>
                    <a:lnTo>
                      <a:pt x="272" y="1592"/>
                    </a:lnTo>
                    <a:lnTo>
                      <a:pt x="262" y="1594"/>
                    </a:lnTo>
                    <a:lnTo>
                      <a:pt x="254" y="1596"/>
                    </a:lnTo>
                    <a:lnTo>
                      <a:pt x="246" y="1596"/>
                    </a:lnTo>
                    <a:lnTo>
                      <a:pt x="242" y="1594"/>
                    </a:lnTo>
                    <a:lnTo>
                      <a:pt x="238" y="1596"/>
                    </a:lnTo>
                    <a:lnTo>
                      <a:pt x="236" y="1596"/>
                    </a:lnTo>
                    <a:lnTo>
                      <a:pt x="232" y="1594"/>
                    </a:lnTo>
                    <a:lnTo>
                      <a:pt x="226" y="1592"/>
                    </a:lnTo>
                    <a:lnTo>
                      <a:pt x="222" y="1590"/>
                    </a:lnTo>
                    <a:lnTo>
                      <a:pt x="218" y="1594"/>
                    </a:lnTo>
                    <a:lnTo>
                      <a:pt x="218" y="1600"/>
                    </a:lnTo>
                    <a:lnTo>
                      <a:pt x="218" y="1602"/>
                    </a:lnTo>
                    <a:lnTo>
                      <a:pt x="218" y="1604"/>
                    </a:lnTo>
                    <a:lnTo>
                      <a:pt x="214" y="1606"/>
                    </a:lnTo>
                    <a:lnTo>
                      <a:pt x="212" y="1606"/>
                    </a:lnTo>
                    <a:lnTo>
                      <a:pt x="216" y="1612"/>
                    </a:lnTo>
                    <a:lnTo>
                      <a:pt x="218" y="1616"/>
                    </a:lnTo>
                    <a:lnTo>
                      <a:pt x="212" y="1616"/>
                    </a:lnTo>
                    <a:lnTo>
                      <a:pt x="206" y="1614"/>
                    </a:lnTo>
                    <a:lnTo>
                      <a:pt x="206" y="1618"/>
                    </a:lnTo>
                    <a:lnTo>
                      <a:pt x="210" y="1622"/>
                    </a:lnTo>
                    <a:lnTo>
                      <a:pt x="210" y="1624"/>
                    </a:lnTo>
                    <a:lnTo>
                      <a:pt x="210" y="1626"/>
                    </a:lnTo>
                    <a:lnTo>
                      <a:pt x="208" y="1626"/>
                    </a:lnTo>
                    <a:lnTo>
                      <a:pt x="204" y="1626"/>
                    </a:lnTo>
                    <a:lnTo>
                      <a:pt x="202" y="1626"/>
                    </a:lnTo>
                    <a:lnTo>
                      <a:pt x="204" y="1628"/>
                    </a:lnTo>
                    <a:lnTo>
                      <a:pt x="206" y="1632"/>
                    </a:lnTo>
                    <a:lnTo>
                      <a:pt x="206" y="1636"/>
                    </a:lnTo>
                    <a:lnTo>
                      <a:pt x="206" y="1638"/>
                    </a:lnTo>
                    <a:lnTo>
                      <a:pt x="202" y="1638"/>
                    </a:lnTo>
                    <a:lnTo>
                      <a:pt x="190" y="1638"/>
                    </a:lnTo>
                    <a:lnTo>
                      <a:pt x="188" y="1640"/>
                    </a:lnTo>
                    <a:lnTo>
                      <a:pt x="188" y="1646"/>
                    </a:lnTo>
                    <a:lnTo>
                      <a:pt x="190" y="1650"/>
                    </a:lnTo>
                    <a:lnTo>
                      <a:pt x="190" y="1654"/>
                    </a:lnTo>
                    <a:lnTo>
                      <a:pt x="188" y="1660"/>
                    </a:lnTo>
                    <a:lnTo>
                      <a:pt x="188" y="1668"/>
                    </a:lnTo>
                    <a:lnTo>
                      <a:pt x="188" y="1672"/>
                    </a:lnTo>
                    <a:lnTo>
                      <a:pt x="190" y="1674"/>
                    </a:lnTo>
                    <a:lnTo>
                      <a:pt x="194" y="1674"/>
                    </a:lnTo>
                    <a:lnTo>
                      <a:pt x="196" y="1676"/>
                    </a:lnTo>
                    <a:lnTo>
                      <a:pt x="194" y="1682"/>
                    </a:lnTo>
                    <a:lnTo>
                      <a:pt x="192" y="1686"/>
                    </a:lnTo>
                    <a:lnTo>
                      <a:pt x="190" y="1690"/>
                    </a:lnTo>
                    <a:lnTo>
                      <a:pt x="188" y="1690"/>
                    </a:lnTo>
                    <a:lnTo>
                      <a:pt x="190" y="1692"/>
                    </a:lnTo>
                    <a:lnTo>
                      <a:pt x="190" y="1694"/>
                    </a:lnTo>
                    <a:lnTo>
                      <a:pt x="190" y="1696"/>
                    </a:lnTo>
                    <a:lnTo>
                      <a:pt x="186" y="1698"/>
                    </a:lnTo>
                    <a:lnTo>
                      <a:pt x="184" y="1700"/>
                    </a:lnTo>
                    <a:lnTo>
                      <a:pt x="188" y="1702"/>
                    </a:lnTo>
                    <a:lnTo>
                      <a:pt x="188" y="1704"/>
                    </a:lnTo>
                    <a:lnTo>
                      <a:pt x="186" y="1706"/>
                    </a:lnTo>
                    <a:lnTo>
                      <a:pt x="182" y="1708"/>
                    </a:lnTo>
                    <a:lnTo>
                      <a:pt x="178" y="1708"/>
                    </a:lnTo>
                    <a:lnTo>
                      <a:pt x="174" y="1708"/>
                    </a:lnTo>
                    <a:lnTo>
                      <a:pt x="172" y="1710"/>
                    </a:lnTo>
                    <a:lnTo>
                      <a:pt x="172" y="1712"/>
                    </a:lnTo>
                    <a:lnTo>
                      <a:pt x="174" y="1714"/>
                    </a:lnTo>
                    <a:lnTo>
                      <a:pt x="182" y="1714"/>
                    </a:lnTo>
                    <a:lnTo>
                      <a:pt x="190" y="1712"/>
                    </a:lnTo>
                    <a:lnTo>
                      <a:pt x="192" y="1714"/>
                    </a:lnTo>
                    <a:lnTo>
                      <a:pt x="184" y="1716"/>
                    </a:lnTo>
                    <a:lnTo>
                      <a:pt x="180" y="1718"/>
                    </a:lnTo>
                    <a:lnTo>
                      <a:pt x="180" y="1720"/>
                    </a:lnTo>
                    <a:lnTo>
                      <a:pt x="184" y="1722"/>
                    </a:lnTo>
                    <a:lnTo>
                      <a:pt x="188" y="1722"/>
                    </a:lnTo>
                    <a:lnTo>
                      <a:pt x="190" y="1722"/>
                    </a:lnTo>
                    <a:lnTo>
                      <a:pt x="192" y="1724"/>
                    </a:lnTo>
                    <a:lnTo>
                      <a:pt x="196" y="1724"/>
                    </a:lnTo>
                    <a:lnTo>
                      <a:pt x="200" y="1720"/>
                    </a:lnTo>
                    <a:lnTo>
                      <a:pt x="208" y="1714"/>
                    </a:lnTo>
                    <a:lnTo>
                      <a:pt x="206" y="1720"/>
                    </a:lnTo>
                    <a:lnTo>
                      <a:pt x="202" y="1726"/>
                    </a:lnTo>
                    <a:lnTo>
                      <a:pt x="202" y="1730"/>
                    </a:lnTo>
                    <a:lnTo>
                      <a:pt x="202" y="1734"/>
                    </a:lnTo>
                    <a:lnTo>
                      <a:pt x="198" y="1738"/>
                    </a:lnTo>
                    <a:lnTo>
                      <a:pt x="196" y="1740"/>
                    </a:lnTo>
                    <a:lnTo>
                      <a:pt x="196" y="1744"/>
                    </a:lnTo>
                    <a:lnTo>
                      <a:pt x="198" y="1748"/>
                    </a:lnTo>
                    <a:lnTo>
                      <a:pt x="194" y="1754"/>
                    </a:lnTo>
                    <a:lnTo>
                      <a:pt x="192" y="1758"/>
                    </a:lnTo>
                    <a:lnTo>
                      <a:pt x="192" y="1762"/>
                    </a:lnTo>
                    <a:lnTo>
                      <a:pt x="194" y="1764"/>
                    </a:lnTo>
                    <a:lnTo>
                      <a:pt x="194" y="1768"/>
                    </a:lnTo>
                    <a:lnTo>
                      <a:pt x="194" y="1772"/>
                    </a:lnTo>
                    <a:lnTo>
                      <a:pt x="194" y="1774"/>
                    </a:lnTo>
                    <a:lnTo>
                      <a:pt x="200" y="1770"/>
                    </a:lnTo>
                    <a:lnTo>
                      <a:pt x="198" y="1774"/>
                    </a:lnTo>
                    <a:lnTo>
                      <a:pt x="194" y="1784"/>
                    </a:lnTo>
                    <a:lnTo>
                      <a:pt x="188" y="1794"/>
                    </a:lnTo>
                    <a:lnTo>
                      <a:pt x="188" y="1800"/>
                    </a:lnTo>
                    <a:lnTo>
                      <a:pt x="192" y="1802"/>
                    </a:lnTo>
                    <a:lnTo>
                      <a:pt x="194" y="1802"/>
                    </a:lnTo>
                    <a:lnTo>
                      <a:pt x="196" y="1800"/>
                    </a:lnTo>
                    <a:lnTo>
                      <a:pt x="198" y="1792"/>
                    </a:lnTo>
                    <a:lnTo>
                      <a:pt x="202" y="1780"/>
                    </a:lnTo>
                    <a:lnTo>
                      <a:pt x="204" y="1776"/>
                    </a:lnTo>
                    <a:lnTo>
                      <a:pt x="206" y="1772"/>
                    </a:lnTo>
                    <a:lnTo>
                      <a:pt x="208" y="1770"/>
                    </a:lnTo>
                    <a:lnTo>
                      <a:pt x="208" y="1768"/>
                    </a:lnTo>
                    <a:lnTo>
                      <a:pt x="204" y="1764"/>
                    </a:lnTo>
                    <a:lnTo>
                      <a:pt x="202" y="1760"/>
                    </a:lnTo>
                    <a:lnTo>
                      <a:pt x="204" y="1758"/>
                    </a:lnTo>
                    <a:lnTo>
                      <a:pt x="206" y="1756"/>
                    </a:lnTo>
                    <a:lnTo>
                      <a:pt x="210" y="1754"/>
                    </a:lnTo>
                    <a:lnTo>
                      <a:pt x="208" y="1756"/>
                    </a:lnTo>
                    <a:lnTo>
                      <a:pt x="208" y="1762"/>
                    </a:lnTo>
                    <a:lnTo>
                      <a:pt x="208" y="1764"/>
                    </a:lnTo>
                    <a:lnTo>
                      <a:pt x="210" y="1766"/>
                    </a:lnTo>
                    <a:lnTo>
                      <a:pt x="214" y="1766"/>
                    </a:lnTo>
                    <a:lnTo>
                      <a:pt x="216" y="1764"/>
                    </a:lnTo>
                    <a:lnTo>
                      <a:pt x="216" y="1762"/>
                    </a:lnTo>
                    <a:lnTo>
                      <a:pt x="220" y="1764"/>
                    </a:lnTo>
                    <a:lnTo>
                      <a:pt x="222" y="1764"/>
                    </a:lnTo>
                    <a:lnTo>
                      <a:pt x="224" y="1758"/>
                    </a:lnTo>
                    <a:lnTo>
                      <a:pt x="224" y="1756"/>
                    </a:lnTo>
                    <a:lnTo>
                      <a:pt x="228" y="1756"/>
                    </a:lnTo>
                    <a:lnTo>
                      <a:pt x="232" y="1758"/>
                    </a:lnTo>
                    <a:lnTo>
                      <a:pt x="238" y="1762"/>
                    </a:lnTo>
                    <a:lnTo>
                      <a:pt x="230" y="1764"/>
                    </a:lnTo>
                    <a:lnTo>
                      <a:pt x="224" y="1766"/>
                    </a:lnTo>
                    <a:lnTo>
                      <a:pt x="224" y="1768"/>
                    </a:lnTo>
                    <a:lnTo>
                      <a:pt x="224" y="1772"/>
                    </a:lnTo>
                    <a:lnTo>
                      <a:pt x="230" y="1780"/>
                    </a:lnTo>
                    <a:lnTo>
                      <a:pt x="234" y="1786"/>
                    </a:lnTo>
                    <a:lnTo>
                      <a:pt x="234" y="1790"/>
                    </a:lnTo>
                    <a:lnTo>
                      <a:pt x="234" y="1794"/>
                    </a:lnTo>
                    <a:lnTo>
                      <a:pt x="230" y="1798"/>
                    </a:lnTo>
                    <a:lnTo>
                      <a:pt x="224" y="1806"/>
                    </a:lnTo>
                    <a:lnTo>
                      <a:pt x="222" y="1810"/>
                    </a:lnTo>
                    <a:lnTo>
                      <a:pt x="220" y="1816"/>
                    </a:lnTo>
                    <a:lnTo>
                      <a:pt x="222" y="1822"/>
                    </a:lnTo>
                    <a:lnTo>
                      <a:pt x="220" y="1822"/>
                    </a:lnTo>
                    <a:lnTo>
                      <a:pt x="216" y="1818"/>
                    </a:lnTo>
                    <a:lnTo>
                      <a:pt x="214" y="1820"/>
                    </a:lnTo>
                    <a:lnTo>
                      <a:pt x="214" y="1822"/>
                    </a:lnTo>
                    <a:lnTo>
                      <a:pt x="214" y="1826"/>
                    </a:lnTo>
                    <a:lnTo>
                      <a:pt x="220" y="1834"/>
                    </a:lnTo>
                    <a:lnTo>
                      <a:pt x="224" y="1840"/>
                    </a:lnTo>
                    <a:lnTo>
                      <a:pt x="224" y="1838"/>
                    </a:lnTo>
                    <a:lnTo>
                      <a:pt x="224" y="1836"/>
                    </a:lnTo>
                    <a:lnTo>
                      <a:pt x="222" y="1830"/>
                    </a:lnTo>
                    <a:lnTo>
                      <a:pt x="224" y="1828"/>
                    </a:lnTo>
                    <a:lnTo>
                      <a:pt x="228" y="1828"/>
                    </a:lnTo>
                    <a:lnTo>
                      <a:pt x="234" y="1832"/>
                    </a:lnTo>
                    <a:lnTo>
                      <a:pt x="240" y="1838"/>
                    </a:lnTo>
                    <a:lnTo>
                      <a:pt x="244" y="1840"/>
                    </a:lnTo>
                    <a:lnTo>
                      <a:pt x="246" y="1838"/>
                    </a:lnTo>
                    <a:lnTo>
                      <a:pt x="246" y="1834"/>
                    </a:lnTo>
                    <a:lnTo>
                      <a:pt x="246" y="1828"/>
                    </a:lnTo>
                    <a:lnTo>
                      <a:pt x="246" y="1826"/>
                    </a:lnTo>
                    <a:lnTo>
                      <a:pt x="246" y="1828"/>
                    </a:lnTo>
                    <a:lnTo>
                      <a:pt x="252" y="1830"/>
                    </a:lnTo>
                    <a:lnTo>
                      <a:pt x="260" y="1834"/>
                    </a:lnTo>
                    <a:lnTo>
                      <a:pt x="264" y="1834"/>
                    </a:lnTo>
                    <a:lnTo>
                      <a:pt x="266" y="1830"/>
                    </a:lnTo>
                    <a:lnTo>
                      <a:pt x="270" y="1826"/>
                    </a:lnTo>
                    <a:lnTo>
                      <a:pt x="274" y="1826"/>
                    </a:lnTo>
                    <a:lnTo>
                      <a:pt x="276" y="1828"/>
                    </a:lnTo>
                    <a:lnTo>
                      <a:pt x="278" y="1824"/>
                    </a:lnTo>
                    <a:lnTo>
                      <a:pt x="282" y="1822"/>
                    </a:lnTo>
                    <a:lnTo>
                      <a:pt x="286" y="1820"/>
                    </a:lnTo>
                    <a:lnTo>
                      <a:pt x="292" y="1820"/>
                    </a:lnTo>
                    <a:lnTo>
                      <a:pt x="292" y="1822"/>
                    </a:lnTo>
                    <a:lnTo>
                      <a:pt x="288" y="1826"/>
                    </a:lnTo>
                    <a:lnTo>
                      <a:pt x="280" y="1838"/>
                    </a:lnTo>
                    <a:lnTo>
                      <a:pt x="276" y="1844"/>
                    </a:lnTo>
                    <a:lnTo>
                      <a:pt x="276" y="1850"/>
                    </a:lnTo>
                    <a:lnTo>
                      <a:pt x="276" y="1854"/>
                    </a:lnTo>
                    <a:lnTo>
                      <a:pt x="278" y="1858"/>
                    </a:lnTo>
                    <a:lnTo>
                      <a:pt x="286" y="1866"/>
                    </a:lnTo>
                    <a:lnTo>
                      <a:pt x="292" y="1872"/>
                    </a:lnTo>
                    <a:lnTo>
                      <a:pt x="294" y="1876"/>
                    </a:lnTo>
                    <a:lnTo>
                      <a:pt x="296" y="1874"/>
                    </a:lnTo>
                    <a:lnTo>
                      <a:pt x="300" y="1872"/>
                    </a:lnTo>
                    <a:lnTo>
                      <a:pt x="302" y="1870"/>
                    </a:lnTo>
                    <a:lnTo>
                      <a:pt x="304" y="1870"/>
                    </a:lnTo>
                    <a:lnTo>
                      <a:pt x="308" y="1870"/>
                    </a:lnTo>
                    <a:lnTo>
                      <a:pt x="308" y="1872"/>
                    </a:lnTo>
                    <a:lnTo>
                      <a:pt x="308" y="1874"/>
                    </a:lnTo>
                    <a:lnTo>
                      <a:pt x="306" y="1878"/>
                    </a:lnTo>
                    <a:lnTo>
                      <a:pt x="306" y="1880"/>
                    </a:lnTo>
                    <a:lnTo>
                      <a:pt x="306" y="1882"/>
                    </a:lnTo>
                    <a:lnTo>
                      <a:pt x="308" y="1882"/>
                    </a:lnTo>
                    <a:lnTo>
                      <a:pt x="306" y="1884"/>
                    </a:lnTo>
                    <a:lnTo>
                      <a:pt x="300" y="1888"/>
                    </a:lnTo>
                    <a:lnTo>
                      <a:pt x="298" y="1890"/>
                    </a:lnTo>
                    <a:lnTo>
                      <a:pt x="298" y="1892"/>
                    </a:lnTo>
                    <a:lnTo>
                      <a:pt x="298" y="1894"/>
                    </a:lnTo>
                    <a:lnTo>
                      <a:pt x="302" y="1896"/>
                    </a:lnTo>
                    <a:lnTo>
                      <a:pt x="304" y="1898"/>
                    </a:lnTo>
                    <a:lnTo>
                      <a:pt x="302" y="1900"/>
                    </a:lnTo>
                    <a:lnTo>
                      <a:pt x="300" y="1902"/>
                    </a:lnTo>
                    <a:lnTo>
                      <a:pt x="300" y="1906"/>
                    </a:lnTo>
                    <a:lnTo>
                      <a:pt x="300" y="1910"/>
                    </a:lnTo>
                    <a:lnTo>
                      <a:pt x="302" y="1916"/>
                    </a:lnTo>
                    <a:lnTo>
                      <a:pt x="308" y="1924"/>
                    </a:lnTo>
                    <a:lnTo>
                      <a:pt x="304" y="1922"/>
                    </a:lnTo>
                    <a:lnTo>
                      <a:pt x="300" y="1918"/>
                    </a:lnTo>
                    <a:lnTo>
                      <a:pt x="296" y="1916"/>
                    </a:lnTo>
                    <a:lnTo>
                      <a:pt x="294" y="1918"/>
                    </a:lnTo>
                    <a:lnTo>
                      <a:pt x="296" y="1922"/>
                    </a:lnTo>
                    <a:lnTo>
                      <a:pt x="298" y="1926"/>
                    </a:lnTo>
                    <a:lnTo>
                      <a:pt x="294" y="1924"/>
                    </a:lnTo>
                    <a:lnTo>
                      <a:pt x="290" y="1922"/>
                    </a:lnTo>
                    <a:lnTo>
                      <a:pt x="286" y="1922"/>
                    </a:lnTo>
                    <a:lnTo>
                      <a:pt x="282" y="1922"/>
                    </a:lnTo>
                    <a:lnTo>
                      <a:pt x="276" y="1924"/>
                    </a:lnTo>
                    <a:lnTo>
                      <a:pt x="272" y="1924"/>
                    </a:lnTo>
                    <a:lnTo>
                      <a:pt x="270" y="1922"/>
                    </a:lnTo>
                    <a:lnTo>
                      <a:pt x="266" y="1924"/>
                    </a:lnTo>
                    <a:lnTo>
                      <a:pt x="264" y="1926"/>
                    </a:lnTo>
                    <a:lnTo>
                      <a:pt x="260" y="1926"/>
                    </a:lnTo>
                    <a:lnTo>
                      <a:pt x="256" y="1928"/>
                    </a:lnTo>
                    <a:lnTo>
                      <a:pt x="252" y="1932"/>
                    </a:lnTo>
                    <a:lnTo>
                      <a:pt x="246" y="1940"/>
                    </a:lnTo>
                    <a:lnTo>
                      <a:pt x="240" y="1944"/>
                    </a:lnTo>
                    <a:lnTo>
                      <a:pt x="236" y="1946"/>
                    </a:lnTo>
                    <a:lnTo>
                      <a:pt x="232" y="1950"/>
                    </a:lnTo>
                    <a:lnTo>
                      <a:pt x="230" y="1956"/>
                    </a:lnTo>
                    <a:lnTo>
                      <a:pt x="234" y="1954"/>
                    </a:lnTo>
                    <a:lnTo>
                      <a:pt x="238" y="1954"/>
                    </a:lnTo>
                    <a:lnTo>
                      <a:pt x="240" y="1954"/>
                    </a:lnTo>
                    <a:lnTo>
                      <a:pt x="244" y="1952"/>
                    </a:lnTo>
                    <a:lnTo>
                      <a:pt x="252" y="1948"/>
                    </a:lnTo>
                    <a:lnTo>
                      <a:pt x="256" y="1946"/>
                    </a:lnTo>
                    <a:lnTo>
                      <a:pt x="258" y="1946"/>
                    </a:lnTo>
                    <a:lnTo>
                      <a:pt x="256" y="1948"/>
                    </a:lnTo>
                    <a:lnTo>
                      <a:pt x="256" y="1954"/>
                    </a:lnTo>
                    <a:lnTo>
                      <a:pt x="258" y="1954"/>
                    </a:lnTo>
                    <a:lnTo>
                      <a:pt x="260" y="1956"/>
                    </a:lnTo>
                    <a:lnTo>
                      <a:pt x="258" y="1960"/>
                    </a:lnTo>
                    <a:lnTo>
                      <a:pt x="256" y="1964"/>
                    </a:lnTo>
                    <a:lnTo>
                      <a:pt x="256" y="1968"/>
                    </a:lnTo>
                    <a:lnTo>
                      <a:pt x="258" y="1974"/>
                    </a:lnTo>
                    <a:lnTo>
                      <a:pt x="258" y="1978"/>
                    </a:lnTo>
                    <a:lnTo>
                      <a:pt x="256" y="1982"/>
                    </a:lnTo>
                    <a:lnTo>
                      <a:pt x="252" y="1986"/>
                    </a:lnTo>
                    <a:lnTo>
                      <a:pt x="246" y="1990"/>
                    </a:lnTo>
                    <a:lnTo>
                      <a:pt x="232" y="1998"/>
                    </a:lnTo>
                    <a:lnTo>
                      <a:pt x="222" y="2000"/>
                    </a:lnTo>
                    <a:lnTo>
                      <a:pt x="216" y="2000"/>
                    </a:lnTo>
                    <a:lnTo>
                      <a:pt x="210" y="2006"/>
                    </a:lnTo>
                    <a:lnTo>
                      <a:pt x="208" y="2008"/>
                    </a:lnTo>
                    <a:lnTo>
                      <a:pt x="208" y="2010"/>
                    </a:lnTo>
                    <a:lnTo>
                      <a:pt x="212" y="2012"/>
                    </a:lnTo>
                    <a:lnTo>
                      <a:pt x="216" y="2012"/>
                    </a:lnTo>
                    <a:lnTo>
                      <a:pt x="216" y="2014"/>
                    </a:lnTo>
                    <a:lnTo>
                      <a:pt x="214" y="2016"/>
                    </a:lnTo>
                    <a:lnTo>
                      <a:pt x="214" y="2020"/>
                    </a:lnTo>
                    <a:lnTo>
                      <a:pt x="216" y="2024"/>
                    </a:lnTo>
                    <a:lnTo>
                      <a:pt x="224" y="2024"/>
                    </a:lnTo>
                    <a:lnTo>
                      <a:pt x="232" y="2022"/>
                    </a:lnTo>
                    <a:lnTo>
                      <a:pt x="240" y="2018"/>
                    </a:lnTo>
                    <a:lnTo>
                      <a:pt x="246" y="2018"/>
                    </a:lnTo>
                    <a:lnTo>
                      <a:pt x="250" y="2022"/>
                    </a:lnTo>
                    <a:lnTo>
                      <a:pt x="250" y="2026"/>
                    </a:lnTo>
                    <a:lnTo>
                      <a:pt x="248" y="2028"/>
                    </a:lnTo>
                    <a:lnTo>
                      <a:pt x="250" y="2030"/>
                    </a:lnTo>
                    <a:lnTo>
                      <a:pt x="256" y="2028"/>
                    </a:lnTo>
                    <a:lnTo>
                      <a:pt x="260" y="2028"/>
                    </a:lnTo>
                    <a:lnTo>
                      <a:pt x="264" y="2028"/>
                    </a:lnTo>
                    <a:lnTo>
                      <a:pt x="270" y="2030"/>
                    </a:lnTo>
                    <a:lnTo>
                      <a:pt x="274" y="2034"/>
                    </a:lnTo>
                    <a:lnTo>
                      <a:pt x="280" y="2038"/>
                    </a:lnTo>
                    <a:lnTo>
                      <a:pt x="284" y="2040"/>
                    </a:lnTo>
                    <a:lnTo>
                      <a:pt x="288" y="2040"/>
                    </a:lnTo>
                    <a:lnTo>
                      <a:pt x="292" y="2038"/>
                    </a:lnTo>
                    <a:lnTo>
                      <a:pt x="298" y="2032"/>
                    </a:lnTo>
                    <a:lnTo>
                      <a:pt x="302" y="2030"/>
                    </a:lnTo>
                    <a:lnTo>
                      <a:pt x="304" y="2028"/>
                    </a:lnTo>
                    <a:lnTo>
                      <a:pt x="310" y="2026"/>
                    </a:lnTo>
                    <a:lnTo>
                      <a:pt x="314" y="2024"/>
                    </a:lnTo>
                    <a:lnTo>
                      <a:pt x="320" y="2020"/>
                    </a:lnTo>
                    <a:lnTo>
                      <a:pt x="326" y="2016"/>
                    </a:lnTo>
                    <a:lnTo>
                      <a:pt x="322" y="2022"/>
                    </a:lnTo>
                    <a:lnTo>
                      <a:pt x="318" y="2026"/>
                    </a:lnTo>
                    <a:lnTo>
                      <a:pt x="312" y="2032"/>
                    </a:lnTo>
                    <a:lnTo>
                      <a:pt x="306" y="2036"/>
                    </a:lnTo>
                    <a:lnTo>
                      <a:pt x="304" y="2044"/>
                    </a:lnTo>
                    <a:lnTo>
                      <a:pt x="302" y="2048"/>
                    </a:lnTo>
                    <a:lnTo>
                      <a:pt x="294" y="2050"/>
                    </a:lnTo>
                    <a:lnTo>
                      <a:pt x="284" y="2050"/>
                    </a:lnTo>
                    <a:lnTo>
                      <a:pt x="280" y="2050"/>
                    </a:lnTo>
                    <a:lnTo>
                      <a:pt x="274" y="2048"/>
                    </a:lnTo>
                    <a:lnTo>
                      <a:pt x="262" y="2048"/>
                    </a:lnTo>
                    <a:lnTo>
                      <a:pt x="256" y="2048"/>
                    </a:lnTo>
                    <a:lnTo>
                      <a:pt x="252" y="2050"/>
                    </a:lnTo>
                    <a:lnTo>
                      <a:pt x="252" y="2052"/>
                    </a:lnTo>
                    <a:lnTo>
                      <a:pt x="252" y="2054"/>
                    </a:lnTo>
                    <a:lnTo>
                      <a:pt x="252" y="2058"/>
                    </a:lnTo>
                    <a:lnTo>
                      <a:pt x="250" y="2058"/>
                    </a:lnTo>
                    <a:lnTo>
                      <a:pt x="246" y="2060"/>
                    </a:lnTo>
                    <a:lnTo>
                      <a:pt x="242" y="2060"/>
                    </a:lnTo>
                    <a:lnTo>
                      <a:pt x="238" y="2062"/>
                    </a:lnTo>
                    <a:lnTo>
                      <a:pt x="238" y="2066"/>
                    </a:lnTo>
                    <a:lnTo>
                      <a:pt x="238" y="2070"/>
                    </a:lnTo>
                    <a:lnTo>
                      <a:pt x="238" y="2074"/>
                    </a:lnTo>
                    <a:lnTo>
                      <a:pt x="236" y="2076"/>
                    </a:lnTo>
                    <a:lnTo>
                      <a:pt x="232" y="2078"/>
                    </a:lnTo>
                    <a:lnTo>
                      <a:pt x="230" y="2082"/>
                    </a:lnTo>
                    <a:lnTo>
                      <a:pt x="230" y="2084"/>
                    </a:lnTo>
                    <a:lnTo>
                      <a:pt x="226" y="2086"/>
                    </a:lnTo>
                    <a:lnTo>
                      <a:pt x="220" y="2092"/>
                    </a:lnTo>
                    <a:lnTo>
                      <a:pt x="214" y="2100"/>
                    </a:lnTo>
                    <a:lnTo>
                      <a:pt x="210" y="2106"/>
                    </a:lnTo>
                    <a:lnTo>
                      <a:pt x="206" y="2106"/>
                    </a:lnTo>
                    <a:lnTo>
                      <a:pt x="202" y="2108"/>
                    </a:lnTo>
                    <a:lnTo>
                      <a:pt x="198" y="2108"/>
                    </a:lnTo>
                    <a:lnTo>
                      <a:pt x="194" y="2108"/>
                    </a:lnTo>
                    <a:lnTo>
                      <a:pt x="192" y="2112"/>
                    </a:lnTo>
                    <a:lnTo>
                      <a:pt x="192" y="2114"/>
                    </a:lnTo>
                    <a:lnTo>
                      <a:pt x="192" y="2118"/>
                    </a:lnTo>
                    <a:lnTo>
                      <a:pt x="194" y="2118"/>
                    </a:lnTo>
                    <a:lnTo>
                      <a:pt x="196" y="2118"/>
                    </a:lnTo>
                    <a:lnTo>
                      <a:pt x="200" y="2116"/>
                    </a:lnTo>
                    <a:lnTo>
                      <a:pt x="202" y="2116"/>
                    </a:lnTo>
                    <a:lnTo>
                      <a:pt x="206" y="2118"/>
                    </a:lnTo>
                    <a:lnTo>
                      <a:pt x="210" y="2122"/>
                    </a:lnTo>
                    <a:lnTo>
                      <a:pt x="212" y="2122"/>
                    </a:lnTo>
                    <a:lnTo>
                      <a:pt x="214" y="2122"/>
                    </a:lnTo>
                    <a:lnTo>
                      <a:pt x="216" y="2120"/>
                    </a:lnTo>
                    <a:lnTo>
                      <a:pt x="216" y="2118"/>
                    </a:lnTo>
                    <a:lnTo>
                      <a:pt x="218" y="2116"/>
                    </a:lnTo>
                    <a:lnTo>
                      <a:pt x="222" y="2112"/>
                    </a:lnTo>
                    <a:lnTo>
                      <a:pt x="226" y="2110"/>
                    </a:lnTo>
                    <a:lnTo>
                      <a:pt x="230" y="2106"/>
                    </a:lnTo>
                    <a:lnTo>
                      <a:pt x="234" y="2102"/>
                    </a:lnTo>
                    <a:lnTo>
                      <a:pt x="244" y="2100"/>
                    </a:lnTo>
                    <a:lnTo>
                      <a:pt x="252" y="2100"/>
                    </a:lnTo>
                    <a:lnTo>
                      <a:pt x="258" y="2102"/>
                    </a:lnTo>
                    <a:lnTo>
                      <a:pt x="270" y="2108"/>
                    </a:lnTo>
                    <a:lnTo>
                      <a:pt x="274" y="2110"/>
                    </a:lnTo>
                    <a:lnTo>
                      <a:pt x="276" y="2108"/>
                    </a:lnTo>
                    <a:lnTo>
                      <a:pt x="280" y="2098"/>
                    </a:lnTo>
                    <a:lnTo>
                      <a:pt x="282" y="2088"/>
                    </a:lnTo>
                    <a:lnTo>
                      <a:pt x="284" y="2086"/>
                    </a:lnTo>
                    <a:lnTo>
                      <a:pt x="286" y="2084"/>
                    </a:lnTo>
                    <a:lnTo>
                      <a:pt x="288" y="2086"/>
                    </a:lnTo>
                    <a:lnTo>
                      <a:pt x="290" y="2084"/>
                    </a:lnTo>
                    <a:lnTo>
                      <a:pt x="298" y="2080"/>
                    </a:lnTo>
                    <a:lnTo>
                      <a:pt x="302" y="2078"/>
                    </a:lnTo>
                    <a:lnTo>
                      <a:pt x="306" y="2078"/>
                    </a:lnTo>
                    <a:lnTo>
                      <a:pt x="312" y="2080"/>
                    </a:lnTo>
                    <a:lnTo>
                      <a:pt x="316" y="2084"/>
                    </a:lnTo>
                    <a:lnTo>
                      <a:pt x="322" y="2088"/>
                    </a:lnTo>
                    <a:lnTo>
                      <a:pt x="324" y="2088"/>
                    </a:lnTo>
                    <a:lnTo>
                      <a:pt x="328" y="2086"/>
                    </a:lnTo>
                    <a:lnTo>
                      <a:pt x="330" y="2086"/>
                    </a:lnTo>
                    <a:lnTo>
                      <a:pt x="334" y="2086"/>
                    </a:lnTo>
                    <a:lnTo>
                      <a:pt x="342" y="2086"/>
                    </a:lnTo>
                    <a:lnTo>
                      <a:pt x="344" y="2084"/>
                    </a:lnTo>
                    <a:lnTo>
                      <a:pt x="346" y="2082"/>
                    </a:lnTo>
                    <a:lnTo>
                      <a:pt x="356" y="2078"/>
                    </a:lnTo>
                    <a:lnTo>
                      <a:pt x="366" y="2076"/>
                    </a:lnTo>
                    <a:lnTo>
                      <a:pt x="368" y="2074"/>
                    </a:lnTo>
                    <a:lnTo>
                      <a:pt x="368" y="2072"/>
                    </a:lnTo>
                    <a:lnTo>
                      <a:pt x="374" y="2074"/>
                    </a:lnTo>
                    <a:lnTo>
                      <a:pt x="380" y="2076"/>
                    </a:lnTo>
                    <a:lnTo>
                      <a:pt x="382" y="2076"/>
                    </a:lnTo>
                    <a:lnTo>
                      <a:pt x="384" y="2074"/>
                    </a:lnTo>
                    <a:lnTo>
                      <a:pt x="386" y="2076"/>
                    </a:lnTo>
                    <a:lnTo>
                      <a:pt x="388" y="2078"/>
                    </a:lnTo>
                    <a:lnTo>
                      <a:pt x="392" y="2078"/>
                    </a:lnTo>
                    <a:lnTo>
                      <a:pt x="400" y="2074"/>
                    </a:lnTo>
                    <a:lnTo>
                      <a:pt x="410" y="2072"/>
                    </a:lnTo>
                    <a:lnTo>
                      <a:pt x="416" y="2074"/>
                    </a:lnTo>
                    <a:lnTo>
                      <a:pt x="422" y="2074"/>
                    </a:lnTo>
                    <a:lnTo>
                      <a:pt x="428" y="2076"/>
                    </a:lnTo>
                    <a:lnTo>
                      <a:pt x="432" y="2076"/>
                    </a:lnTo>
                    <a:lnTo>
                      <a:pt x="440" y="2074"/>
                    </a:lnTo>
                    <a:lnTo>
                      <a:pt x="448" y="2070"/>
                    </a:lnTo>
                    <a:lnTo>
                      <a:pt x="456" y="2068"/>
                    </a:lnTo>
                    <a:lnTo>
                      <a:pt x="460" y="2068"/>
                    </a:lnTo>
                    <a:lnTo>
                      <a:pt x="462" y="2064"/>
                    </a:lnTo>
                    <a:lnTo>
                      <a:pt x="464" y="2060"/>
                    </a:lnTo>
                    <a:lnTo>
                      <a:pt x="470" y="2056"/>
                    </a:lnTo>
                    <a:lnTo>
                      <a:pt x="478" y="2052"/>
                    </a:lnTo>
                    <a:lnTo>
                      <a:pt x="480" y="2048"/>
                    </a:lnTo>
                    <a:lnTo>
                      <a:pt x="480" y="2044"/>
                    </a:lnTo>
                    <a:lnTo>
                      <a:pt x="480" y="2040"/>
                    </a:lnTo>
                    <a:lnTo>
                      <a:pt x="480" y="2038"/>
                    </a:lnTo>
                    <a:lnTo>
                      <a:pt x="478" y="2038"/>
                    </a:lnTo>
                    <a:lnTo>
                      <a:pt x="472" y="2038"/>
                    </a:lnTo>
                    <a:lnTo>
                      <a:pt x="462" y="2040"/>
                    </a:lnTo>
                    <a:lnTo>
                      <a:pt x="456" y="2040"/>
                    </a:lnTo>
                    <a:lnTo>
                      <a:pt x="450" y="2038"/>
                    </a:lnTo>
                    <a:lnTo>
                      <a:pt x="448" y="2036"/>
                    </a:lnTo>
                    <a:lnTo>
                      <a:pt x="450" y="2036"/>
                    </a:lnTo>
                    <a:lnTo>
                      <a:pt x="446" y="2034"/>
                    </a:lnTo>
                    <a:lnTo>
                      <a:pt x="444" y="2032"/>
                    </a:lnTo>
                    <a:lnTo>
                      <a:pt x="448" y="2030"/>
                    </a:lnTo>
                    <a:lnTo>
                      <a:pt x="456" y="2030"/>
                    </a:lnTo>
                    <a:lnTo>
                      <a:pt x="458" y="2028"/>
                    </a:lnTo>
                    <a:lnTo>
                      <a:pt x="460" y="2026"/>
                    </a:lnTo>
                    <a:lnTo>
                      <a:pt x="460" y="2020"/>
                    </a:lnTo>
                    <a:lnTo>
                      <a:pt x="458" y="2020"/>
                    </a:lnTo>
                    <a:lnTo>
                      <a:pt x="456" y="2020"/>
                    </a:lnTo>
                    <a:lnTo>
                      <a:pt x="458" y="2016"/>
                    </a:lnTo>
                    <a:lnTo>
                      <a:pt x="462" y="2014"/>
                    </a:lnTo>
                    <a:lnTo>
                      <a:pt x="464" y="2014"/>
                    </a:lnTo>
                    <a:lnTo>
                      <a:pt x="472" y="2014"/>
                    </a:lnTo>
                    <a:lnTo>
                      <a:pt x="476" y="2014"/>
                    </a:lnTo>
                    <a:lnTo>
                      <a:pt x="476" y="2012"/>
                    </a:lnTo>
                    <a:lnTo>
                      <a:pt x="474" y="2010"/>
                    </a:lnTo>
                    <a:lnTo>
                      <a:pt x="474" y="2008"/>
                    </a:lnTo>
                    <a:lnTo>
                      <a:pt x="474" y="2006"/>
                    </a:lnTo>
                    <a:lnTo>
                      <a:pt x="482" y="2000"/>
                    </a:lnTo>
                    <a:lnTo>
                      <a:pt x="486" y="1996"/>
                    </a:lnTo>
                    <a:lnTo>
                      <a:pt x="490" y="1990"/>
                    </a:lnTo>
                    <a:lnTo>
                      <a:pt x="494" y="1982"/>
                    </a:lnTo>
                    <a:lnTo>
                      <a:pt x="494" y="1970"/>
                    </a:lnTo>
                    <a:close/>
                    <a:moveTo>
                      <a:pt x="662" y="1344"/>
                    </a:moveTo>
                    <a:lnTo>
                      <a:pt x="662" y="1344"/>
                    </a:lnTo>
                    <a:lnTo>
                      <a:pt x="660" y="1344"/>
                    </a:lnTo>
                    <a:lnTo>
                      <a:pt x="656" y="1346"/>
                    </a:lnTo>
                    <a:lnTo>
                      <a:pt x="656" y="1350"/>
                    </a:lnTo>
                    <a:lnTo>
                      <a:pt x="656" y="1354"/>
                    </a:lnTo>
                    <a:lnTo>
                      <a:pt x="660" y="1354"/>
                    </a:lnTo>
                    <a:lnTo>
                      <a:pt x="662" y="1352"/>
                    </a:lnTo>
                    <a:lnTo>
                      <a:pt x="664" y="1348"/>
                    </a:lnTo>
                    <a:lnTo>
                      <a:pt x="664" y="1346"/>
                    </a:lnTo>
                    <a:lnTo>
                      <a:pt x="662" y="1344"/>
                    </a:lnTo>
                    <a:close/>
                    <a:moveTo>
                      <a:pt x="652" y="1354"/>
                    </a:moveTo>
                    <a:lnTo>
                      <a:pt x="652" y="1354"/>
                    </a:lnTo>
                    <a:lnTo>
                      <a:pt x="650" y="1352"/>
                    </a:lnTo>
                    <a:lnTo>
                      <a:pt x="648" y="1352"/>
                    </a:lnTo>
                    <a:lnTo>
                      <a:pt x="646" y="1352"/>
                    </a:lnTo>
                    <a:lnTo>
                      <a:pt x="644" y="1356"/>
                    </a:lnTo>
                    <a:lnTo>
                      <a:pt x="646" y="1358"/>
                    </a:lnTo>
                    <a:lnTo>
                      <a:pt x="648" y="1358"/>
                    </a:lnTo>
                    <a:lnTo>
                      <a:pt x="652" y="1356"/>
                    </a:lnTo>
                    <a:lnTo>
                      <a:pt x="652" y="1354"/>
                    </a:lnTo>
                    <a:close/>
                    <a:moveTo>
                      <a:pt x="150" y="1398"/>
                    </a:moveTo>
                    <a:lnTo>
                      <a:pt x="150" y="1398"/>
                    </a:lnTo>
                    <a:lnTo>
                      <a:pt x="148" y="1396"/>
                    </a:lnTo>
                    <a:lnTo>
                      <a:pt x="146" y="1394"/>
                    </a:lnTo>
                    <a:lnTo>
                      <a:pt x="146" y="1396"/>
                    </a:lnTo>
                    <a:lnTo>
                      <a:pt x="144" y="1398"/>
                    </a:lnTo>
                    <a:lnTo>
                      <a:pt x="146" y="1402"/>
                    </a:lnTo>
                    <a:lnTo>
                      <a:pt x="152" y="1410"/>
                    </a:lnTo>
                    <a:lnTo>
                      <a:pt x="154" y="1412"/>
                    </a:lnTo>
                    <a:lnTo>
                      <a:pt x="156" y="1412"/>
                    </a:lnTo>
                    <a:lnTo>
                      <a:pt x="158" y="1412"/>
                    </a:lnTo>
                    <a:lnTo>
                      <a:pt x="156" y="1410"/>
                    </a:lnTo>
                    <a:lnTo>
                      <a:pt x="154" y="1404"/>
                    </a:lnTo>
                    <a:lnTo>
                      <a:pt x="154" y="1400"/>
                    </a:lnTo>
                    <a:lnTo>
                      <a:pt x="150" y="1398"/>
                    </a:lnTo>
                    <a:close/>
                    <a:moveTo>
                      <a:pt x="732" y="1304"/>
                    </a:moveTo>
                    <a:lnTo>
                      <a:pt x="732" y="1304"/>
                    </a:lnTo>
                    <a:lnTo>
                      <a:pt x="734" y="1302"/>
                    </a:lnTo>
                    <a:lnTo>
                      <a:pt x="732" y="1300"/>
                    </a:lnTo>
                    <a:lnTo>
                      <a:pt x="730" y="1298"/>
                    </a:lnTo>
                    <a:lnTo>
                      <a:pt x="728" y="1300"/>
                    </a:lnTo>
                    <a:lnTo>
                      <a:pt x="726" y="1302"/>
                    </a:lnTo>
                    <a:lnTo>
                      <a:pt x="724" y="1302"/>
                    </a:lnTo>
                    <a:lnTo>
                      <a:pt x="722" y="1300"/>
                    </a:lnTo>
                    <a:lnTo>
                      <a:pt x="720" y="1302"/>
                    </a:lnTo>
                    <a:lnTo>
                      <a:pt x="720" y="1304"/>
                    </a:lnTo>
                    <a:lnTo>
                      <a:pt x="724" y="1306"/>
                    </a:lnTo>
                    <a:lnTo>
                      <a:pt x="732" y="1304"/>
                    </a:lnTo>
                    <a:close/>
                    <a:moveTo>
                      <a:pt x="618" y="1384"/>
                    </a:moveTo>
                    <a:lnTo>
                      <a:pt x="618" y="1384"/>
                    </a:lnTo>
                    <a:lnTo>
                      <a:pt x="622" y="1384"/>
                    </a:lnTo>
                    <a:lnTo>
                      <a:pt x="626" y="1382"/>
                    </a:lnTo>
                    <a:lnTo>
                      <a:pt x="628" y="1380"/>
                    </a:lnTo>
                    <a:lnTo>
                      <a:pt x="628" y="1378"/>
                    </a:lnTo>
                    <a:lnTo>
                      <a:pt x="622" y="1378"/>
                    </a:lnTo>
                    <a:lnTo>
                      <a:pt x="618" y="1378"/>
                    </a:lnTo>
                    <a:lnTo>
                      <a:pt x="616" y="1380"/>
                    </a:lnTo>
                    <a:lnTo>
                      <a:pt x="618" y="1384"/>
                    </a:lnTo>
                    <a:close/>
                    <a:moveTo>
                      <a:pt x="620" y="1456"/>
                    </a:moveTo>
                    <a:lnTo>
                      <a:pt x="620" y="1456"/>
                    </a:lnTo>
                    <a:lnTo>
                      <a:pt x="616" y="1454"/>
                    </a:lnTo>
                    <a:lnTo>
                      <a:pt x="618" y="1456"/>
                    </a:lnTo>
                    <a:lnTo>
                      <a:pt x="622" y="1462"/>
                    </a:lnTo>
                    <a:lnTo>
                      <a:pt x="624" y="1462"/>
                    </a:lnTo>
                    <a:lnTo>
                      <a:pt x="626" y="1464"/>
                    </a:lnTo>
                    <a:lnTo>
                      <a:pt x="624" y="1462"/>
                    </a:lnTo>
                    <a:lnTo>
                      <a:pt x="622" y="1458"/>
                    </a:lnTo>
                    <a:lnTo>
                      <a:pt x="620" y="1456"/>
                    </a:lnTo>
                    <a:close/>
                    <a:moveTo>
                      <a:pt x="630" y="1474"/>
                    </a:moveTo>
                    <a:lnTo>
                      <a:pt x="630" y="1474"/>
                    </a:lnTo>
                    <a:lnTo>
                      <a:pt x="626" y="1468"/>
                    </a:lnTo>
                    <a:lnTo>
                      <a:pt x="622" y="1466"/>
                    </a:lnTo>
                    <a:lnTo>
                      <a:pt x="622" y="1468"/>
                    </a:lnTo>
                    <a:lnTo>
                      <a:pt x="626" y="1474"/>
                    </a:lnTo>
                    <a:lnTo>
                      <a:pt x="628" y="1476"/>
                    </a:lnTo>
                    <a:lnTo>
                      <a:pt x="630" y="1474"/>
                    </a:lnTo>
                    <a:close/>
                    <a:moveTo>
                      <a:pt x="624" y="1490"/>
                    </a:moveTo>
                    <a:lnTo>
                      <a:pt x="624" y="1490"/>
                    </a:lnTo>
                    <a:lnTo>
                      <a:pt x="626" y="1490"/>
                    </a:lnTo>
                    <a:lnTo>
                      <a:pt x="626" y="1486"/>
                    </a:lnTo>
                    <a:lnTo>
                      <a:pt x="624" y="1476"/>
                    </a:lnTo>
                    <a:lnTo>
                      <a:pt x="622" y="1474"/>
                    </a:lnTo>
                    <a:lnTo>
                      <a:pt x="622" y="1476"/>
                    </a:lnTo>
                    <a:lnTo>
                      <a:pt x="622" y="1480"/>
                    </a:lnTo>
                    <a:lnTo>
                      <a:pt x="622" y="1486"/>
                    </a:lnTo>
                    <a:lnTo>
                      <a:pt x="622" y="1490"/>
                    </a:lnTo>
                    <a:lnTo>
                      <a:pt x="624" y="1490"/>
                    </a:lnTo>
                    <a:close/>
                    <a:moveTo>
                      <a:pt x="302" y="1578"/>
                    </a:moveTo>
                    <a:lnTo>
                      <a:pt x="302" y="1578"/>
                    </a:lnTo>
                    <a:lnTo>
                      <a:pt x="300" y="1580"/>
                    </a:lnTo>
                    <a:lnTo>
                      <a:pt x="300" y="1582"/>
                    </a:lnTo>
                    <a:lnTo>
                      <a:pt x="302" y="1582"/>
                    </a:lnTo>
                    <a:lnTo>
                      <a:pt x="304" y="1584"/>
                    </a:lnTo>
                    <a:lnTo>
                      <a:pt x="306" y="1582"/>
                    </a:lnTo>
                    <a:lnTo>
                      <a:pt x="306" y="1580"/>
                    </a:lnTo>
                    <a:lnTo>
                      <a:pt x="304" y="1578"/>
                    </a:lnTo>
                    <a:lnTo>
                      <a:pt x="302" y="1578"/>
                    </a:lnTo>
                    <a:close/>
                    <a:moveTo>
                      <a:pt x="160" y="1386"/>
                    </a:moveTo>
                    <a:lnTo>
                      <a:pt x="160" y="1386"/>
                    </a:lnTo>
                    <a:lnTo>
                      <a:pt x="158" y="1382"/>
                    </a:lnTo>
                    <a:lnTo>
                      <a:pt x="154" y="1378"/>
                    </a:lnTo>
                    <a:lnTo>
                      <a:pt x="150" y="1378"/>
                    </a:lnTo>
                    <a:lnTo>
                      <a:pt x="148" y="1378"/>
                    </a:lnTo>
                    <a:lnTo>
                      <a:pt x="148" y="1380"/>
                    </a:lnTo>
                    <a:lnTo>
                      <a:pt x="148" y="1382"/>
                    </a:lnTo>
                    <a:lnTo>
                      <a:pt x="152" y="1384"/>
                    </a:lnTo>
                    <a:lnTo>
                      <a:pt x="156" y="1386"/>
                    </a:lnTo>
                    <a:lnTo>
                      <a:pt x="160" y="1386"/>
                    </a:lnTo>
                    <a:close/>
                    <a:moveTo>
                      <a:pt x="320" y="1546"/>
                    </a:moveTo>
                    <a:lnTo>
                      <a:pt x="320" y="1546"/>
                    </a:lnTo>
                    <a:lnTo>
                      <a:pt x="318" y="1546"/>
                    </a:lnTo>
                    <a:lnTo>
                      <a:pt x="316" y="1546"/>
                    </a:lnTo>
                    <a:lnTo>
                      <a:pt x="314" y="1548"/>
                    </a:lnTo>
                    <a:lnTo>
                      <a:pt x="312" y="1552"/>
                    </a:lnTo>
                    <a:lnTo>
                      <a:pt x="314" y="1552"/>
                    </a:lnTo>
                    <a:lnTo>
                      <a:pt x="318" y="1552"/>
                    </a:lnTo>
                    <a:lnTo>
                      <a:pt x="318" y="1550"/>
                    </a:lnTo>
                    <a:lnTo>
                      <a:pt x="320" y="1548"/>
                    </a:lnTo>
                    <a:lnTo>
                      <a:pt x="322" y="1546"/>
                    </a:lnTo>
                    <a:lnTo>
                      <a:pt x="320" y="1546"/>
                    </a:lnTo>
                    <a:close/>
                    <a:moveTo>
                      <a:pt x="354" y="1486"/>
                    </a:moveTo>
                    <a:lnTo>
                      <a:pt x="354" y="1486"/>
                    </a:lnTo>
                    <a:lnTo>
                      <a:pt x="356" y="1488"/>
                    </a:lnTo>
                    <a:lnTo>
                      <a:pt x="356" y="1490"/>
                    </a:lnTo>
                    <a:lnTo>
                      <a:pt x="358" y="1488"/>
                    </a:lnTo>
                    <a:lnTo>
                      <a:pt x="362" y="1490"/>
                    </a:lnTo>
                    <a:lnTo>
                      <a:pt x="364" y="1492"/>
                    </a:lnTo>
                    <a:lnTo>
                      <a:pt x="364" y="1490"/>
                    </a:lnTo>
                    <a:lnTo>
                      <a:pt x="366" y="1488"/>
                    </a:lnTo>
                    <a:lnTo>
                      <a:pt x="370" y="1490"/>
                    </a:lnTo>
                    <a:lnTo>
                      <a:pt x="372" y="1492"/>
                    </a:lnTo>
                    <a:lnTo>
                      <a:pt x="372" y="1494"/>
                    </a:lnTo>
                    <a:lnTo>
                      <a:pt x="370" y="1500"/>
                    </a:lnTo>
                    <a:lnTo>
                      <a:pt x="368" y="1506"/>
                    </a:lnTo>
                    <a:lnTo>
                      <a:pt x="368" y="1508"/>
                    </a:lnTo>
                    <a:lnTo>
                      <a:pt x="370" y="1512"/>
                    </a:lnTo>
                    <a:lnTo>
                      <a:pt x="372" y="1512"/>
                    </a:lnTo>
                    <a:lnTo>
                      <a:pt x="372" y="1510"/>
                    </a:lnTo>
                    <a:lnTo>
                      <a:pt x="374" y="1502"/>
                    </a:lnTo>
                    <a:lnTo>
                      <a:pt x="376" y="1496"/>
                    </a:lnTo>
                    <a:lnTo>
                      <a:pt x="374" y="1490"/>
                    </a:lnTo>
                    <a:lnTo>
                      <a:pt x="374" y="1488"/>
                    </a:lnTo>
                    <a:lnTo>
                      <a:pt x="376" y="1484"/>
                    </a:lnTo>
                    <a:lnTo>
                      <a:pt x="380" y="1476"/>
                    </a:lnTo>
                    <a:lnTo>
                      <a:pt x="380" y="1472"/>
                    </a:lnTo>
                    <a:lnTo>
                      <a:pt x="378" y="1474"/>
                    </a:lnTo>
                    <a:lnTo>
                      <a:pt x="376" y="1476"/>
                    </a:lnTo>
                    <a:lnTo>
                      <a:pt x="376" y="1474"/>
                    </a:lnTo>
                    <a:lnTo>
                      <a:pt x="376" y="1472"/>
                    </a:lnTo>
                    <a:lnTo>
                      <a:pt x="374" y="1470"/>
                    </a:lnTo>
                    <a:lnTo>
                      <a:pt x="372" y="1470"/>
                    </a:lnTo>
                    <a:lnTo>
                      <a:pt x="372" y="1472"/>
                    </a:lnTo>
                    <a:lnTo>
                      <a:pt x="370" y="1474"/>
                    </a:lnTo>
                    <a:lnTo>
                      <a:pt x="370" y="1472"/>
                    </a:lnTo>
                    <a:lnTo>
                      <a:pt x="370" y="1462"/>
                    </a:lnTo>
                    <a:lnTo>
                      <a:pt x="370" y="1460"/>
                    </a:lnTo>
                    <a:lnTo>
                      <a:pt x="368" y="1460"/>
                    </a:lnTo>
                    <a:lnTo>
                      <a:pt x="364" y="1464"/>
                    </a:lnTo>
                    <a:lnTo>
                      <a:pt x="358" y="1468"/>
                    </a:lnTo>
                    <a:lnTo>
                      <a:pt x="358" y="1470"/>
                    </a:lnTo>
                    <a:lnTo>
                      <a:pt x="364" y="1474"/>
                    </a:lnTo>
                    <a:lnTo>
                      <a:pt x="368" y="1476"/>
                    </a:lnTo>
                    <a:lnTo>
                      <a:pt x="368" y="1480"/>
                    </a:lnTo>
                    <a:lnTo>
                      <a:pt x="366" y="1482"/>
                    </a:lnTo>
                    <a:lnTo>
                      <a:pt x="360" y="1482"/>
                    </a:lnTo>
                    <a:lnTo>
                      <a:pt x="356" y="1482"/>
                    </a:lnTo>
                    <a:lnTo>
                      <a:pt x="356" y="1484"/>
                    </a:lnTo>
                    <a:lnTo>
                      <a:pt x="354" y="1486"/>
                    </a:lnTo>
                    <a:close/>
                    <a:moveTo>
                      <a:pt x="312" y="1560"/>
                    </a:moveTo>
                    <a:lnTo>
                      <a:pt x="312" y="1560"/>
                    </a:lnTo>
                    <a:lnTo>
                      <a:pt x="312" y="1562"/>
                    </a:lnTo>
                    <a:lnTo>
                      <a:pt x="314" y="1562"/>
                    </a:lnTo>
                    <a:lnTo>
                      <a:pt x="318" y="1560"/>
                    </a:lnTo>
                    <a:lnTo>
                      <a:pt x="316" y="1558"/>
                    </a:lnTo>
                    <a:lnTo>
                      <a:pt x="314" y="1556"/>
                    </a:lnTo>
                    <a:lnTo>
                      <a:pt x="312" y="1560"/>
                    </a:lnTo>
                    <a:close/>
                    <a:moveTo>
                      <a:pt x="744" y="1294"/>
                    </a:moveTo>
                    <a:lnTo>
                      <a:pt x="744" y="1294"/>
                    </a:lnTo>
                    <a:lnTo>
                      <a:pt x="746" y="1296"/>
                    </a:lnTo>
                    <a:lnTo>
                      <a:pt x="748" y="1296"/>
                    </a:lnTo>
                    <a:lnTo>
                      <a:pt x="750" y="1294"/>
                    </a:lnTo>
                    <a:lnTo>
                      <a:pt x="752" y="1292"/>
                    </a:lnTo>
                    <a:lnTo>
                      <a:pt x="748" y="1288"/>
                    </a:lnTo>
                    <a:lnTo>
                      <a:pt x="746" y="1288"/>
                    </a:lnTo>
                    <a:lnTo>
                      <a:pt x="744" y="1290"/>
                    </a:lnTo>
                    <a:lnTo>
                      <a:pt x="744" y="1294"/>
                    </a:lnTo>
                    <a:close/>
                    <a:moveTo>
                      <a:pt x="380" y="1462"/>
                    </a:moveTo>
                    <a:lnTo>
                      <a:pt x="380" y="1462"/>
                    </a:lnTo>
                    <a:lnTo>
                      <a:pt x="382" y="1460"/>
                    </a:lnTo>
                    <a:lnTo>
                      <a:pt x="382" y="1456"/>
                    </a:lnTo>
                    <a:lnTo>
                      <a:pt x="382" y="1454"/>
                    </a:lnTo>
                    <a:lnTo>
                      <a:pt x="380" y="1454"/>
                    </a:lnTo>
                    <a:lnTo>
                      <a:pt x="378" y="1454"/>
                    </a:lnTo>
                    <a:lnTo>
                      <a:pt x="378" y="1456"/>
                    </a:lnTo>
                    <a:lnTo>
                      <a:pt x="376" y="1460"/>
                    </a:lnTo>
                    <a:lnTo>
                      <a:pt x="374" y="1462"/>
                    </a:lnTo>
                    <a:lnTo>
                      <a:pt x="376" y="1468"/>
                    </a:lnTo>
                    <a:lnTo>
                      <a:pt x="378" y="1468"/>
                    </a:lnTo>
                    <a:lnTo>
                      <a:pt x="378" y="1466"/>
                    </a:lnTo>
                    <a:lnTo>
                      <a:pt x="380" y="1464"/>
                    </a:lnTo>
                    <a:lnTo>
                      <a:pt x="380" y="1462"/>
                    </a:lnTo>
                    <a:close/>
                    <a:moveTo>
                      <a:pt x="134" y="1090"/>
                    </a:moveTo>
                    <a:lnTo>
                      <a:pt x="134" y="1090"/>
                    </a:lnTo>
                    <a:lnTo>
                      <a:pt x="148" y="1086"/>
                    </a:lnTo>
                    <a:lnTo>
                      <a:pt x="158" y="1086"/>
                    </a:lnTo>
                    <a:lnTo>
                      <a:pt x="190" y="1088"/>
                    </a:lnTo>
                    <a:lnTo>
                      <a:pt x="200" y="1088"/>
                    </a:lnTo>
                    <a:lnTo>
                      <a:pt x="202" y="1090"/>
                    </a:lnTo>
                    <a:lnTo>
                      <a:pt x="202" y="1092"/>
                    </a:lnTo>
                    <a:lnTo>
                      <a:pt x="198" y="1094"/>
                    </a:lnTo>
                    <a:lnTo>
                      <a:pt x="186" y="1100"/>
                    </a:lnTo>
                    <a:lnTo>
                      <a:pt x="182" y="1104"/>
                    </a:lnTo>
                    <a:lnTo>
                      <a:pt x="180" y="1108"/>
                    </a:lnTo>
                    <a:lnTo>
                      <a:pt x="182" y="1110"/>
                    </a:lnTo>
                    <a:lnTo>
                      <a:pt x="186" y="1112"/>
                    </a:lnTo>
                    <a:lnTo>
                      <a:pt x="196" y="1112"/>
                    </a:lnTo>
                    <a:lnTo>
                      <a:pt x="204" y="1114"/>
                    </a:lnTo>
                    <a:lnTo>
                      <a:pt x="198" y="1118"/>
                    </a:lnTo>
                    <a:lnTo>
                      <a:pt x="190" y="1120"/>
                    </a:lnTo>
                    <a:lnTo>
                      <a:pt x="182" y="1120"/>
                    </a:lnTo>
                    <a:lnTo>
                      <a:pt x="174" y="1118"/>
                    </a:lnTo>
                    <a:lnTo>
                      <a:pt x="166" y="1116"/>
                    </a:lnTo>
                    <a:lnTo>
                      <a:pt x="162" y="1116"/>
                    </a:lnTo>
                    <a:lnTo>
                      <a:pt x="156" y="1120"/>
                    </a:lnTo>
                    <a:lnTo>
                      <a:pt x="150" y="1122"/>
                    </a:lnTo>
                    <a:lnTo>
                      <a:pt x="144" y="1124"/>
                    </a:lnTo>
                    <a:lnTo>
                      <a:pt x="132" y="1124"/>
                    </a:lnTo>
                    <a:lnTo>
                      <a:pt x="122" y="1126"/>
                    </a:lnTo>
                    <a:lnTo>
                      <a:pt x="120" y="1130"/>
                    </a:lnTo>
                    <a:lnTo>
                      <a:pt x="120" y="1132"/>
                    </a:lnTo>
                    <a:lnTo>
                      <a:pt x="122" y="1136"/>
                    </a:lnTo>
                    <a:lnTo>
                      <a:pt x="124" y="1138"/>
                    </a:lnTo>
                    <a:lnTo>
                      <a:pt x="134" y="1136"/>
                    </a:lnTo>
                    <a:lnTo>
                      <a:pt x="152" y="1134"/>
                    </a:lnTo>
                    <a:lnTo>
                      <a:pt x="162" y="1134"/>
                    </a:lnTo>
                    <a:lnTo>
                      <a:pt x="174" y="1136"/>
                    </a:lnTo>
                    <a:lnTo>
                      <a:pt x="180" y="1138"/>
                    </a:lnTo>
                    <a:lnTo>
                      <a:pt x="184" y="1140"/>
                    </a:lnTo>
                    <a:lnTo>
                      <a:pt x="186" y="1142"/>
                    </a:lnTo>
                    <a:lnTo>
                      <a:pt x="186" y="1146"/>
                    </a:lnTo>
                    <a:lnTo>
                      <a:pt x="186" y="1152"/>
                    </a:lnTo>
                    <a:lnTo>
                      <a:pt x="188" y="1154"/>
                    </a:lnTo>
                    <a:lnTo>
                      <a:pt x="190" y="1156"/>
                    </a:lnTo>
                    <a:lnTo>
                      <a:pt x="198" y="1160"/>
                    </a:lnTo>
                    <a:lnTo>
                      <a:pt x="202" y="1166"/>
                    </a:lnTo>
                    <a:lnTo>
                      <a:pt x="202" y="1174"/>
                    </a:lnTo>
                    <a:lnTo>
                      <a:pt x="198" y="1184"/>
                    </a:lnTo>
                    <a:lnTo>
                      <a:pt x="196" y="1186"/>
                    </a:lnTo>
                    <a:lnTo>
                      <a:pt x="190" y="1186"/>
                    </a:lnTo>
                    <a:lnTo>
                      <a:pt x="180" y="1184"/>
                    </a:lnTo>
                    <a:lnTo>
                      <a:pt x="172" y="1184"/>
                    </a:lnTo>
                    <a:lnTo>
                      <a:pt x="170" y="1186"/>
                    </a:lnTo>
                    <a:lnTo>
                      <a:pt x="170" y="1190"/>
                    </a:lnTo>
                    <a:lnTo>
                      <a:pt x="172" y="1196"/>
                    </a:lnTo>
                    <a:lnTo>
                      <a:pt x="174" y="1198"/>
                    </a:lnTo>
                    <a:lnTo>
                      <a:pt x="176" y="1200"/>
                    </a:lnTo>
                    <a:lnTo>
                      <a:pt x="182" y="1202"/>
                    </a:lnTo>
                    <a:lnTo>
                      <a:pt x="196" y="1202"/>
                    </a:lnTo>
                    <a:lnTo>
                      <a:pt x="220" y="1200"/>
                    </a:lnTo>
                    <a:lnTo>
                      <a:pt x="232" y="1200"/>
                    </a:lnTo>
                    <a:lnTo>
                      <a:pt x="242" y="1202"/>
                    </a:lnTo>
                    <a:lnTo>
                      <a:pt x="252" y="1206"/>
                    </a:lnTo>
                    <a:lnTo>
                      <a:pt x="260" y="1208"/>
                    </a:lnTo>
                    <a:lnTo>
                      <a:pt x="274" y="1216"/>
                    </a:lnTo>
                    <a:lnTo>
                      <a:pt x="282" y="1218"/>
                    </a:lnTo>
                    <a:lnTo>
                      <a:pt x="292" y="1220"/>
                    </a:lnTo>
                    <a:lnTo>
                      <a:pt x="300" y="1220"/>
                    </a:lnTo>
                    <a:lnTo>
                      <a:pt x="308" y="1224"/>
                    </a:lnTo>
                    <a:lnTo>
                      <a:pt x="318" y="1228"/>
                    </a:lnTo>
                    <a:lnTo>
                      <a:pt x="322" y="1230"/>
                    </a:lnTo>
                    <a:lnTo>
                      <a:pt x="328" y="1232"/>
                    </a:lnTo>
                    <a:lnTo>
                      <a:pt x="336" y="1232"/>
                    </a:lnTo>
                    <a:lnTo>
                      <a:pt x="346" y="1230"/>
                    </a:lnTo>
                    <a:lnTo>
                      <a:pt x="356" y="1226"/>
                    </a:lnTo>
                    <a:lnTo>
                      <a:pt x="362" y="1222"/>
                    </a:lnTo>
                    <a:lnTo>
                      <a:pt x="368" y="1214"/>
                    </a:lnTo>
                    <a:lnTo>
                      <a:pt x="370" y="1210"/>
                    </a:lnTo>
                    <a:lnTo>
                      <a:pt x="374" y="1206"/>
                    </a:lnTo>
                    <a:lnTo>
                      <a:pt x="380" y="1206"/>
                    </a:lnTo>
                    <a:lnTo>
                      <a:pt x="388" y="1206"/>
                    </a:lnTo>
                    <a:lnTo>
                      <a:pt x="396" y="1204"/>
                    </a:lnTo>
                    <a:lnTo>
                      <a:pt x="404" y="1204"/>
                    </a:lnTo>
                    <a:lnTo>
                      <a:pt x="418" y="1198"/>
                    </a:lnTo>
                    <a:lnTo>
                      <a:pt x="452" y="1176"/>
                    </a:lnTo>
                    <a:lnTo>
                      <a:pt x="462" y="1172"/>
                    </a:lnTo>
                    <a:lnTo>
                      <a:pt x="470" y="1170"/>
                    </a:lnTo>
                    <a:lnTo>
                      <a:pt x="484" y="1168"/>
                    </a:lnTo>
                    <a:lnTo>
                      <a:pt x="488" y="1166"/>
                    </a:lnTo>
                    <a:lnTo>
                      <a:pt x="494" y="1164"/>
                    </a:lnTo>
                    <a:lnTo>
                      <a:pt x="500" y="1160"/>
                    </a:lnTo>
                    <a:lnTo>
                      <a:pt x="504" y="1154"/>
                    </a:lnTo>
                    <a:lnTo>
                      <a:pt x="514" y="1142"/>
                    </a:lnTo>
                    <a:lnTo>
                      <a:pt x="522" y="1136"/>
                    </a:lnTo>
                    <a:lnTo>
                      <a:pt x="528" y="1134"/>
                    </a:lnTo>
                    <a:lnTo>
                      <a:pt x="534" y="1126"/>
                    </a:lnTo>
                    <a:lnTo>
                      <a:pt x="540" y="1112"/>
                    </a:lnTo>
                    <a:lnTo>
                      <a:pt x="542" y="1104"/>
                    </a:lnTo>
                    <a:lnTo>
                      <a:pt x="542" y="1098"/>
                    </a:lnTo>
                    <a:lnTo>
                      <a:pt x="542" y="1090"/>
                    </a:lnTo>
                    <a:lnTo>
                      <a:pt x="538" y="1086"/>
                    </a:lnTo>
                    <a:lnTo>
                      <a:pt x="532" y="1082"/>
                    </a:lnTo>
                    <a:lnTo>
                      <a:pt x="526" y="1080"/>
                    </a:lnTo>
                    <a:lnTo>
                      <a:pt x="518" y="1078"/>
                    </a:lnTo>
                    <a:lnTo>
                      <a:pt x="514" y="1076"/>
                    </a:lnTo>
                    <a:lnTo>
                      <a:pt x="510" y="1072"/>
                    </a:lnTo>
                    <a:lnTo>
                      <a:pt x="506" y="1068"/>
                    </a:lnTo>
                    <a:lnTo>
                      <a:pt x="502" y="1066"/>
                    </a:lnTo>
                    <a:lnTo>
                      <a:pt x="496" y="1068"/>
                    </a:lnTo>
                    <a:lnTo>
                      <a:pt x="494" y="1066"/>
                    </a:lnTo>
                    <a:lnTo>
                      <a:pt x="492" y="1064"/>
                    </a:lnTo>
                    <a:lnTo>
                      <a:pt x="496" y="1058"/>
                    </a:lnTo>
                    <a:lnTo>
                      <a:pt x="500" y="1052"/>
                    </a:lnTo>
                    <a:lnTo>
                      <a:pt x="500" y="1048"/>
                    </a:lnTo>
                    <a:lnTo>
                      <a:pt x="496" y="1046"/>
                    </a:lnTo>
                    <a:lnTo>
                      <a:pt x="492" y="1046"/>
                    </a:lnTo>
                    <a:lnTo>
                      <a:pt x="486" y="1044"/>
                    </a:lnTo>
                    <a:lnTo>
                      <a:pt x="484" y="1044"/>
                    </a:lnTo>
                    <a:lnTo>
                      <a:pt x="484" y="1040"/>
                    </a:lnTo>
                    <a:lnTo>
                      <a:pt x="488" y="1036"/>
                    </a:lnTo>
                    <a:lnTo>
                      <a:pt x="500" y="1028"/>
                    </a:lnTo>
                    <a:lnTo>
                      <a:pt x="500" y="1024"/>
                    </a:lnTo>
                    <a:lnTo>
                      <a:pt x="500" y="1022"/>
                    </a:lnTo>
                    <a:lnTo>
                      <a:pt x="494" y="1022"/>
                    </a:lnTo>
                    <a:lnTo>
                      <a:pt x="484" y="1026"/>
                    </a:lnTo>
                    <a:lnTo>
                      <a:pt x="474" y="1032"/>
                    </a:lnTo>
                    <a:lnTo>
                      <a:pt x="466" y="1036"/>
                    </a:lnTo>
                    <a:lnTo>
                      <a:pt x="462" y="1036"/>
                    </a:lnTo>
                    <a:lnTo>
                      <a:pt x="460" y="1034"/>
                    </a:lnTo>
                    <a:lnTo>
                      <a:pt x="456" y="1028"/>
                    </a:lnTo>
                    <a:lnTo>
                      <a:pt x="450" y="1020"/>
                    </a:lnTo>
                    <a:lnTo>
                      <a:pt x="446" y="1016"/>
                    </a:lnTo>
                    <a:lnTo>
                      <a:pt x="442" y="1012"/>
                    </a:lnTo>
                    <a:lnTo>
                      <a:pt x="436" y="1012"/>
                    </a:lnTo>
                    <a:lnTo>
                      <a:pt x="430" y="1012"/>
                    </a:lnTo>
                    <a:lnTo>
                      <a:pt x="424" y="1014"/>
                    </a:lnTo>
                    <a:lnTo>
                      <a:pt x="420" y="1018"/>
                    </a:lnTo>
                    <a:lnTo>
                      <a:pt x="418" y="1022"/>
                    </a:lnTo>
                    <a:lnTo>
                      <a:pt x="420" y="1026"/>
                    </a:lnTo>
                    <a:lnTo>
                      <a:pt x="424" y="1034"/>
                    </a:lnTo>
                    <a:lnTo>
                      <a:pt x="424" y="1038"/>
                    </a:lnTo>
                    <a:lnTo>
                      <a:pt x="424" y="1040"/>
                    </a:lnTo>
                    <a:lnTo>
                      <a:pt x="420" y="1042"/>
                    </a:lnTo>
                    <a:lnTo>
                      <a:pt x="418" y="1042"/>
                    </a:lnTo>
                    <a:lnTo>
                      <a:pt x="406" y="1038"/>
                    </a:lnTo>
                    <a:lnTo>
                      <a:pt x="402" y="1036"/>
                    </a:lnTo>
                    <a:lnTo>
                      <a:pt x="396" y="1038"/>
                    </a:lnTo>
                    <a:lnTo>
                      <a:pt x="390" y="1046"/>
                    </a:lnTo>
                    <a:lnTo>
                      <a:pt x="386" y="1050"/>
                    </a:lnTo>
                    <a:lnTo>
                      <a:pt x="382" y="1052"/>
                    </a:lnTo>
                    <a:lnTo>
                      <a:pt x="378" y="1052"/>
                    </a:lnTo>
                    <a:lnTo>
                      <a:pt x="374" y="1048"/>
                    </a:lnTo>
                    <a:lnTo>
                      <a:pt x="362" y="1038"/>
                    </a:lnTo>
                    <a:lnTo>
                      <a:pt x="358" y="1038"/>
                    </a:lnTo>
                    <a:lnTo>
                      <a:pt x="356" y="1038"/>
                    </a:lnTo>
                    <a:lnTo>
                      <a:pt x="354" y="1038"/>
                    </a:lnTo>
                    <a:lnTo>
                      <a:pt x="352" y="1042"/>
                    </a:lnTo>
                    <a:lnTo>
                      <a:pt x="352" y="1052"/>
                    </a:lnTo>
                    <a:lnTo>
                      <a:pt x="352" y="1056"/>
                    </a:lnTo>
                    <a:lnTo>
                      <a:pt x="350" y="1058"/>
                    </a:lnTo>
                    <a:lnTo>
                      <a:pt x="350" y="1060"/>
                    </a:lnTo>
                    <a:lnTo>
                      <a:pt x="346" y="1058"/>
                    </a:lnTo>
                    <a:lnTo>
                      <a:pt x="342" y="1052"/>
                    </a:lnTo>
                    <a:lnTo>
                      <a:pt x="338" y="1042"/>
                    </a:lnTo>
                    <a:lnTo>
                      <a:pt x="336" y="1038"/>
                    </a:lnTo>
                    <a:lnTo>
                      <a:pt x="330" y="1036"/>
                    </a:lnTo>
                    <a:lnTo>
                      <a:pt x="326" y="1036"/>
                    </a:lnTo>
                    <a:lnTo>
                      <a:pt x="320" y="1038"/>
                    </a:lnTo>
                    <a:lnTo>
                      <a:pt x="314" y="1042"/>
                    </a:lnTo>
                    <a:lnTo>
                      <a:pt x="308" y="1048"/>
                    </a:lnTo>
                    <a:lnTo>
                      <a:pt x="306" y="1054"/>
                    </a:lnTo>
                    <a:lnTo>
                      <a:pt x="306" y="1060"/>
                    </a:lnTo>
                    <a:lnTo>
                      <a:pt x="304" y="1070"/>
                    </a:lnTo>
                    <a:lnTo>
                      <a:pt x="304" y="1072"/>
                    </a:lnTo>
                    <a:lnTo>
                      <a:pt x="302" y="1072"/>
                    </a:lnTo>
                    <a:lnTo>
                      <a:pt x="294" y="1066"/>
                    </a:lnTo>
                    <a:lnTo>
                      <a:pt x="286" y="1052"/>
                    </a:lnTo>
                    <a:lnTo>
                      <a:pt x="280" y="1044"/>
                    </a:lnTo>
                    <a:lnTo>
                      <a:pt x="276" y="1042"/>
                    </a:lnTo>
                    <a:lnTo>
                      <a:pt x="272" y="1040"/>
                    </a:lnTo>
                    <a:lnTo>
                      <a:pt x="268" y="1042"/>
                    </a:lnTo>
                    <a:lnTo>
                      <a:pt x="266" y="1046"/>
                    </a:lnTo>
                    <a:lnTo>
                      <a:pt x="266" y="1052"/>
                    </a:lnTo>
                    <a:lnTo>
                      <a:pt x="266" y="1056"/>
                    </a:lnTo>
                    <a:lnTo>
                      <a:pt x="268" y="1062"/>
                    </a:lnTo>
                    <a:lnTo>
                      <a:pt x="270" y="1074"/>
                    </a:lnTo>
                    <a:lnTo>
                      <a:pt x="270" y="1078"/>
                    </a:lnTo>
                    <a:lnTo>
                      <a:pt x="270" y="1080"/>
                    </a:lnTo>
                    <a:lnTo>
                      <a:pt x="266" y="1082"/>
                    </a:lnTo>
                    <a:lnTo>
                      <a:pt x="264" y="1082"/>
                    </a:lnTo>
                    <a:lnTo>
                      <a:pt x="260" y="1080"/>
                    </a:lnTo>
                    <a:lnTo>
                      <a:pt x="256" y="1074"/>
                    </a:lnTo>
                    <a:lnTo>
                      <a:pt x="252" y="1070"/>
                    </a:lnTo>
                    <a:lnTo>
                      <a:pt x="248" y="1072"/>
                    </a:lnTo>
                    <a:lnTo>
                      <a:pt x="246" y="1076"/>
                    </a:lnTo>
                    <a:lnTo>
                      <a:pt x="242" y="1082"/>
                    </a:lnTo>
                    <a:lnTo>
                      <a:pt x="240" y="1088"/>
                    </a:lnTo>
                    <a:lnTo>
                      <a:pt x="236" y="1090"/>
                    </a:lnTo>
                    <a:lnTo>
                      <a:pt x="234" y="1092"/>
                    </a:lnTo>
                    <a:lnTo>
                      <a:pt x="232" y="1090"/>
                    </a:lnTo>
                    <a:lnTo>
                      <a:pt x="228" y="1084"/>
                    </a:lnTo>
                    <a:lnTo>
                      <a:pt x="226" y="1076"/>
                    </a:lnTo>
                    <a:lnTo>
                      <a:pt x="226" y="1070"/>
                    </a:lnTo>
                    <a:lnTo>
                      <a:pt x="228" y="1060"/>
                    </a:lnTo>
                    <a:lnTo>
                      <a:pt x="228" y="1058"/>
                    </a:lnTo>
                    <a:lnTo>
                      <a:pt x="228" y="1054"/>
                    </a:lnTo>
                    <a:lnTo>
                      <a:pt x="224" y="1050"/>
                    </a:lnTo>
                    <a:lnTo>
                      <a:pt x="216" y="1046"/>
                    </a:lnTo>
                    <a:lnTo>
                      <a:pt x="204" y="1036"/>
                    </a:lnTo>
                    <a:lnTo>
                      <a:pt x="200" y="1030"/>
                    </a:lnTo>
                    <a:lnTo>
                      <a:pt x="194" y="1026"/>
                    </a:lnTo>
                    <a:lnTo>
                      <a:pt x="184" y="1020"/>
                    </a:lnTo>
                    <a:lnTo>
                      <a:pt x="174" y="1018"/>
                    </a:lnTo>
                    <a:lnTo>
                      <a:pt x="168" y="1018"/>
                    </a:lnTo>
                    <a:lnTo>
                      <a:pt x="162" y="1018"/>
                    </a:lnTo>
                    <a:lnTo>
                      <a:pt x="158" y="1020"/>
                    </a:lnTo>
                    <a:lnTo>
                      <a:pt x="154" y="1024"/>
                    </a:lnTo>
                    <a:lnTo>
                      <a:pt x="152" y="1026"/>
                    </a:lnTo>
                    <a:lnTo>
                      <a:pt x="152" y="1030"/>
                    </a:lnTo>
                    <a:lnTo>
                      <a:pt x="154" y="1032"/>
                    </a:lnTo>
                    <a:lnTo>
                      <a:pt x="162" y="1038"/>
                    </a:lnTo>
                    <a:lnTo>
                      <a:pt x="170" y="1042"/>
                    </a:lnTo>
                    <a:lnTo>
                      <a:pt x="180" y="1048"/>
                    </a:lnTo>
                    <a:lnTo>
                      <a:pt x="186" y="1054"/>
                    </a:lnTo>
                    <a:lnTo>
                      <a:pt x="188" y="1058"/>
                    </a:lnTo>
                    <a:lnTo>
                      <a:pt x="186" y="1058"/>
                    </a:lnTo>
                    <a:lnTo>
                      <a:pt x="178" y="1056"/>
                    </a:lnTo>
                    <a:lnTo>
                      <a:pt x="166" y="1048"/>
                    </a:lnTo>
                    <a:lnTo>
                      <a:pt x="154" y="1040"/>
                    </a:lnTo>
                    <a:lnTo>
                      <a:pt x="148" y="1038"/>
                    </a:lnTo>
                    <a:lnTo>
                      <a:pt x="144" y="1036"/>
                    </a:lnTo>
                    <a:lnTo>
                      <a:pt x="140" y="1038"/>
                    </a:lnTo>
                    <a:lnTo>
                      <a:pt x="136" y="1040"/>
                    </a:lnTo>
                    <a:lnTo>
                      <a:pt x="130" y="1048"/>
                    </a:lnTo>
                    <a:lnTo>
                      <a:pt x="128" y="1058"/>
                    </a:lnTo>
                    <a:lnTo>
                      <a:pt x="128" y="1064"/>
                    </a:lnTo>
                    <a:lnTo>
                      <a:pt x="126" y="1066"/>
                    </a:lnTo>
                    <a:lnTo>
                      <a:pt x="122" y="1068"/>
                    </a:lnTo>
                    <a:lnTo>
                      <a:pt x="118" y="1068"/>
                    </a:lnTo>
                    <a:lnTo>
                      <a:pt x="116" y="1070"/>
                    </a:lnTo>
                    <a:lnTo>
                      <a:pt x="116" y="1074"/>
                    </a:lnTo>
                    <a:lnTo>
                      <a:pt x="114" y="1080"/>
                    </a:lnTo>
                    <a:lnTo>
                      <a:pt x="112" y="1080"/>
                    </a:lnTo>
                    <a:lnTo>
                      <a:pt x="106" y="1078"/>
                    </a:lnTo>
                    <a:lnTo>
                      <a:pt x="102" y="1078"/>
                    </a:lnTo>
                    <a:lnTo>
                      <a:pt x="98" y="1080"/>
                    </a:lnTo>
                    <a:lnTo>
                      <a:pt x="96" y="1082"/>
                    </a:lnTo>
                    <a:lnTo>
                      <a:pt x="96" y="1084"/>
                    </a:lnTo>
                    <a:lnTo>
                      <a:pt x="100" y="1086"/>
                    </a:lnTo>
                    <a:lnTo>
                      <a:pt x="104" y="1090"/>
                    </a:lnTo>
                    <a:lnTo>
                      <a:pt x="118" y="1092"/>
                    </a:lnTo>
                    <a:lnTo>
                      <a:pt x="126" y="1092"/>
                    </a:lnTo>
                    <a:lnTo>
                      <a:pt x="134" y="1090"/>
                    </a:lnTo>
                    <a:close/>
                    <a:moveTo>
                      <a:pt x="306" y="1550"/>
                    </a:moveTo>
                    <a:lnTo>
                      <a:pt x="306" y="1550"/>
                    </a:lnTo>
                    <a:lnTo>
                      <a:pt x="304" y="1546"/>
                    </a:lnTo>
                    <a:lnTo>
                      <a:pt x="302" y="1544"/>
                    </a:lnTo>
                    <a:lnTo>
                      <a:pt x="300" y="1544"/>
                    </a:lnTo>
                    <a:lnTo>
                      <a:pt x="300" y="1546"/>
                    </a:lnTo>
                    <a:lnTo>
                      <a:pt x="302" y="1548"/>
                    </a:lnTo>
                    <a:lnTo>
                      <a:pt x="306" y="1550"/>
                    </a:lnTo>
                    <a:close/>
                    <a:moveTo>
                      <a:pt x="294" y="1582"/>
                    </a:moveTo>
                    <a:lnTo>
                      <a:pt x="294" y="1582"/>
                    </a:lnTo>
                    <a:lnTo>
                      <a:pt x="296" y="1580"/>
                    </a:lnTo>
                    <a:lnTo>
                      <a:pt x="294" y="1576"/>
                    </a:lnTo>
                    <a:lnTo>
                      <a:pt x="290" y="1572"/>
                    </a:lnTo>
                    <a:lnTo>
                      <a:pt x="288" y="1572"/>
                    </a:lnTo>
                    <a:lnTo>
                      <a:pt x="286" y="1574"/>
                    </a:lnTo>
                    <a:lnTo>
                      <a:pt x="286" y="1576"/>
                    </a:lnTo>
                    <a:lnTo>
                      <a:pt x="290" y="1580"/>
                    </a:lnTo>
                    <a:lnTo>
                      <a:pt x="294" y="1582"/>
                    </a:lnTo>
                    <a:close/>
                    <a:moveTo>
                      <a:pt x="134" y="1350"/>
                    </a:moveTo>
                    <a:lnTo>
                      <a:pt x="134" y="1350"/>
                    </a:lnTo>
                    <a:lnTo>
                      <a:pt x="134" y="1354"/>
                    </a:lnTo>
                    <a:lnTo>
                      <a:pt x="134" y="1356"/>
                    </a:lnTo>
                    <a:lnTo>
                      <a:pt x="138" y="1360"/>
                    </a:lnTo>
                    <a:lnTo>
                      <a:pt x="140" y="1362"/>
                    </a:lnTo>
                    <a:lnTo>
                      <a:pt x="144" y="1364"/>
                    </a:lnTo>
                    <a:lnTo>
                      <a:pt x="150" y="1372"/>
                    </a:lnTo>
                    <a:lnTo>
                      <a:pt x="154" y="1374"/>
                    </a:lnTo>
                    <a:lnTo>
                      <a:pt x="154" y="1370"/>
                    </a:lnTo>
                    <a:lnTo>
                      <a:pt x="152" y="1364"/>
                    </a:lnTo>
                    <a:lnTo>
                      <a:pt x="148" y="1360"/>
                    </a:lnTo>
                    <a:lnTo>
                      <a:pt x="146" y="1358"/>
                    </a:lnTo>
                    <a:lnTo>
                      <a:pt x="144" y="1358"/>
                    </a:lnTo>
                    <a:lnTo>
                      <a:pt x="142" y="1354"/>
                    </a:lnTo>
                    <a:lnTo>
                      <a:pt x="140" y="1350"/>
                    </a:lnTo>
                    <a:lnTo>
                      <a:pt x="136" y="1348"/>
                    </a:lnTo>
                    <a:lnTo>
                      <a:pt x="134" y="1348"/>
                    </a:lnTo>
                    <a:lnTo>
                      <a:pt x="134" y="1350"/>
                    </a:lnTo>
                    <a:close/>
                    <a:moveTo>
                      <a:pt x="138" y="1658"/>
                    </a:moveTo>
                    <a:lnTo>
                      <a:pt x="138" y="1658"/>
                    </a:lnTo>
                    <a:lnTo>
                      <a:pt x="140" y="1652"/>
                    </a:lnTo>
                    <a:lnTo>
                      <a:pt x="138" y="1650"/>
                    </a:lnTo>
                    <a:lnTo>
                      <a:pt x="136" y="1650"/>
                    </a:lnTo>
                    <a:lnTo>
                      <a:pt x="132" y="1652"/>
                    </a:lnTo>
                    <a:lnTo>
                      <a:pt x="128" y="1652"/>
                    </a:lnTo>
                    <a:lnTo>
                      <a:pt x="124" y="1652"/>
                    </a:lnTo>
                    <a:lnTo>
                      <a:pt x="122" y="1654"/>
                    </a:lnTo>
                    <a:lnTo>
                      <a:pt x="120" y="1656"/>
                    </a:lnTo>
                    <a:lnTo>
                      <a:pt x="122" y="1656"/>
                    </a:lnTo>
                    <a:lnTo>
                      <a:pt x="126" y="1660"/>
                    </a:lnTo>
                    <a:lnTo>
                      <a:pt x="134" y="1660"/>
                    </a:lnTo>
                    <a:lnTo>
                      <a:pt x="136" y="1660"/>
                    </a:lnTo>
                    <a:lnTo>
                      <a:pt x="138" y="1658"/>
                    </a:lnTo>
                    <a:close/>
                    <a:moveTo>
                      <a:pt x="124" y="1360"/>
                    </a:moveTo>
                    <a:lnTo>
                      <a:pt x="124" y="1360"/>
                    </a:lnTo>
                    <a:lnTo>
                      <a:pt x="122" y="1360"/>
                    </a:lnTo>
                    <a:lnTo>
                      <a:pt x="124" y="1362"/>
                    </a:lnTo>
                    <a:lnTo>
                      <a:pt x="132" y="1368"/>
                    </a:lnTo>
                    <a:lnTo>
                      <a:pt x="134" y="1370"/>
                    </a:lnTo>
                    <a:lnTo>
                      <a:pt x="138" y="1368"/>
                    </a:lnTo>
                    <a:lnTo>
                      <a:pt x="138" y="1366"/>
                    </a:lnTo>
                    <a:lnTo>
                      <a:pt x="136" y="1362"/>
                    </a:lnTo>
                    <a:lnTo>
                      <a:pt x="132" y="1358"/>
                    </a:lnTo>
                    <a:lnTo>
                      <a:pt x="130" y="1358"/>
                    </a:lnTo>
                    <a:lnTo>
                      <a:pt x="124" y="1360"/>
                    </a:lnTo>
                    <a:close/>
                    <a:moveTo>
                      <a:pt x="162" y="1352"/>
                    </a:moveTo>
                    <a:lnTo>
                      <a:pt x="162" y="1352"/>
                    </a:lnTo>
                    <a:lnTo>
                      <a:pt x="162" y="1348"/>
                    </a:lnTo>
                    <a:lnTo>
                      <a:pt x="160" y="1344"/>
                    </a:lnTo>
                    <a:lnTo>
                      <a:pt x="160" y="1350"/>
                    </a:lnTo>
                    <a:lnTo>
                      <a:pt x="160" y="1352"/>
                    </a:lnTo>
                    <a:lnTo>
                      <a:pt x="162" y="1352"/>
                    </a:lnTo>
                    <a:close/>
                    <a:moveTo>
                      <a:pt x="128" y="1670"/>
                    </a:moveTo>
                    <a:lnTo>
                      <a:pt x="128" y="1670"/>
                    </a:lnTo>
                    <a:lnTo>
                      <a:pt x="126" y="1670"/>
                    </a:lnTo>
                    <a:lnTo>
                      <a:pt x="124" y="1672"/>
                    </a:lnTo>
                    <a:lnTo>
                      <a:pt x="122" y="1678"/>
                    </a:lnTo>
                    <a:lnTo>
                      <a:pt x="124" y="1686"/>
                    </a:lnTo>
                    <a:lnTo>
                      <a:pt x="126" y="1688"/>
                    </a:lnTo>
                    <a:lnTo>
                      <a:pt x="128" y="1688"/>
                    </a:lnTo>
                    <a:lnTo>
                      <a:pt x="130" y="1688"/>
                    </a:lnTo>
                    <a:lnTo>
                      <a:pt x="130" y="1684"/>
                    </a:lnTo>
                    <a:lnTo>
                      <a:pt x="128" y="1682"/>
                    </a:lnTo>
                    <a:lnTo>
                      <a:pt x="128" y="1680"/>
                    </a:lnTo>
                    <a:lnTo>
                      <a:pt x="130" y="1678"/>
                    </a:lnTo>
                    <a:lnTo>
                      <a:pt x="132" y="1674"/>
                    </a:lnTo>
                    <a:lnTo>
                      <a:pt x="130" y="1672"/>
                    </a:lnTo>
                    <a:lnTo>
                      <a:pt x="128" y="1670"/>
                    </a:lnTo>
                    <a:close/>
                    <a:moveTo>
                      <a:pt x="238" y="1920"/>
                    </a:moveTo>
                    <a:lnTo>
                      <a:pt x="238" y="1920"/>
                    </a:lnTo>
                    <a:lnTo>
                      <a:pt x="236" y="1924"/>
                    </a:lnTo>
                    <a:lnTo>
                      <a:pt x="238" y="1926"/>
                    </a:lnTo>
                    <a:lnTo>
                      <a:pt x="240" y="1930"/>
                    </a:lnTo>
                    <a:lnTo>
                      <a:pt x="246" y="1930"/>
                    </a:lnTo>
                    <a:lnTo>
                      <a:pt x="248" y="1930"/>
                    </a:lnTo>
                    <a:lnTo>
                      <a:pt x="252" y="1926"/>
                    </a:lnTo>
                    <a:lnTo>
                      <a:pt x="252" y="1924"/>
                    </a:lnTo>
                    <a:lnTo>
                      <a:pt x="254" y="1920"/>
                    </a:lnTo>
                    <a:lnTo>
                      <a:pt x="252" y="1918"/>
                    </a:lnTo>
                    <a:lnTo>
                      <a:pt x="250" y="1916"/>
                    </a:lnTo>
                    <a:lnTo>
                      <a:pt x="248" y="1914"/>
                    </a:lnTo>
                    <a:lnTo>
                      <a:pt x="244" y="1916"/>
                    </a:lnTo>
                    <a:lnTo>
                      <a:pt x="240" y="1916"/>
                    </a:lnTo>
                    <a:lnTo>
                      <a:pt x="238" y="1920"/>
                    </a:lnTo>
                    <a:close/>
                    <a:moveTo>
                      <a:pt x="232" y="1878"/>
                    </a:moveTo>
                    <a:lnTo>
                      <a:pt x="232" y="1878"/>
                    </a:lnTo>
                    <a:lnTo>
                      <a:pt x="236" y="1878"/>
                    </a:lnTo>
                    <a:lnTo>
                      <a:pt x="240" y="1876"/>
                    </a:lnTo>
                    <a:lnTo>
                      <a:pt x="246" y="1870"/>
                    </a:lnTo>
                    <a:lnTo>
                      <a:pt x="248" y="1862"/>
                    </a:lnTo>
                    <a:lnTo>
                      <a:pt x="246" y="1858"/>
                    </a:lnTo>
                    <a:lnTo>
                      <a:pt x="244" y="1856"/>
                    </a:lnTo>
                    <a:lnTo>
                      <a:pt x="240" y="1858"/>
                    </a:lnTo>
                    <a:lnTo>
                      <a:pt x="234" y="1866"/>
                    </a:lnTo>
                    <a:lnTo>
                      <a:pt x="230" y="1874"/>
                    </a:lnTo>
                    <a:lnTo>
                      <a:pt x="230" y="1876"/>
                    </a:lnTo>
                    <a:lnTo>
                      <a:pt x="232" y="1878"/>
                    </a:lnTo>
                    <a:close/>
                    <a:moveTo>
                      <a:pt x="290" y="1568"/>
                    </a:moveTo>
                    <a:lnTo>
                      <a:pt x="290" y="1568"/>
                    </a:lnTo>
                    <a:lnTo>
                      <a:pt x="294" y="1572"/>
                    </a:lnTo>
                    <a:lnTo>
                      <a:pt x="298" y="1572"/>
                    </a:lnTo>
                    <a:lnTo>
                      <a:pt x="302" y="1572"/>
                    </a:lnTo>
                    <a:lnTo>
                      <a:pt x="304" y="1572"/>
                    </a:lnTo>
                    <a:lnTo>
                      <a:pt x="306" y="1574"/>
                    </a:lnTo>
                    <a:lnTo>
                      <a:pt x="310" y="1574"/>
                    </a:lnTo>
                    <a:lnTo>
                      <a:pt x="312" y="1572"/>
                    </a:lnTo>
                    <a:lnTo>
                      <a:pt x="312" y="1570"/>
                    </a:lnTo>
                    <a:lnTo>
                      <a:pt x="310" y="1568"/>
                    </a:lnTo>
                    <a:lnTo>
                      <a:pt x="310" y="1570"/>
                    </a:lnTo>
                    <a:lnTo>
                      <a:pt x="308" y="1570"/>
                    </a:lnTo>
                    <a:lnTo>
                      <a:pt x="308" y="1568"/>
                    </a:lnTo>
                    <a:lnTo>
                      <a:pt x="304" y="1566"/>
                    </a:lnTo>
                    <a:lnTo>
                      <a:pt x="302" y="1566"/>
                    </a:lnTo>
                    <a:lnTo>
                      <a:pt x="300" y="1566"/>
                    </a:lnTo>
                    <a:lnTo>
                      <a:pt x="300" y="1564"/>
                    </a:lnTo>
                    <a:lnTo>
                      <a:pt x="302" y="1560"/>
                    </a:lnTo>
                    <a:lnTo>
                      <a:pt x="300" y="1560"/>
                    </a:lnTo>
                    <a:lnTo>
                      <a:pt x="296" y="1556"/>
                    </a:lnTo>
                    <a:lnTo>
                      <a:pt x="292" y="1556"/>
                    </a:lnTo>
                    <a:lnTo>
                      <a:pt x="290" y="1560"/>
                    </a:lnTo>
                    <a:lnTo>
                      <a:pt x="288" y="1564"/>
                    </a:lnTo>
                    <a:lnTo>
                      <a:pt x="290" y="1568"/>
                    </a:lnTo>
                    <a:close/>
                    <a:moveTo>
                      <a:pt x="208" y="1778"/>
                    </a:moveTo>
                    <a:lnTo>
                      <a:pt x="208" y="1778"/>
                    </a:lnTo>
                    <a:lnTo>
                      <a:pt x="206" y="1784"/>
                    </a:lnTo>
                    <a:lnTo>
                      <a:pt x="206" y="1788"/>
                    </a:lnTo>
                    <a:lnTo>
                      <a:pt x="210" y="1792"/>
                    </a:lnTo>
                    <a:lnTo>
                      <a:pt x="214" y="1792"/>
                    </a:lnTo>
                    <a:lnTo>
                      <a:pt x="216" y="1792"/>
                    </a:lnTo>
                    <a:lnTo>
                      <a:pt x="218" y="1788"/>
                    </a:lnTo>
                    <a:lnTo>
                      <a:pt x="216" y="1782"/>
                    </a:lnTo>
                    <a:lnTo>
                      <a:pt x="212" y="1776"/>
                    </a:lnTo>
                    <a:lnTo>
                      <a:pt x="210" y="1776"/>
                    </a:lnTo>
                    <a:lnTo>
                      <a:pt x="208" y="1778"/>
                    </a:lnTo>
                    <a:close/>
                    <a:moveTo>
                      <a:pt x="618" y="1434"/>
                    </a:moveTo>
                    <a:lnTo>
                      <a:pt x="618" y="1434"/>
                    </a:lnTo>
                    <a:lnTo>
                      <a:pt x="620" y="1434"/>
                    </a:lnTo>
                    <a:lnTo>
                      <a:pt x="622" y="1430"/>
                    </a:lnTo>
                    <a:lnTo>
                      <a:pt x="622" y="1428"/>
                    </a:lnTo>
                    <a:lnTo>
                      <a:pt x="620" y="1426"/>
                    </a:lnTo>
                    <a:lnTo>
                      <a:pt x="616" y="1430"/>
                    </a:lnTo>
                    <a:lnTo>
                      <a:pt x="616" y="1432"/>
                    </a:lnTo>
                    <a:lnTo>
                      <a:pt x="618" y="1434"/>
                    </a:lnTo>
                    <a:close/>
                    <a:moveTo>
                      <a:pt x="882" y="1770"/>
                    </a:moveTo>
                    <a:lnTo>
                      <a:pt x="882" y="1770"/>
                    </a:lnTo>
                    <a:lnTo>
                      <a:pt x="876" y="1774"/>
                    </a:lnTo>
                    <a:lnTo>
                      <a:pt x="870" y="1774"/>
                    </a:lnTo>
                    <a:lnTo>
                      <a:pt x="866" y="1772"/>
                    </a:lnTo>
                    <a:lnTo>
                      <a:pt x="860" y="1774"/>
                    </a:lnTo>
                    <a:lnTo>
                      <a:pt x="860" y="1776"/>
                    </a:lnTo>
                    <a:lnTo>
                      <a:pt x="864" y="1778"/>
                    </a:lnTo>
                    <a:lnTo>
                      <a:pt x="870" y="1782"/>
                    </a:lnTo>
                    <a:lnTo>
                      <a:pt x="870" y="1784"/>
                    </a:lnTo>
                    <a:lnTo>
                      <a:pt x="870" y="1786"/>
                    </a:lnTo>
                    <a:lnTo>
                      <a:pt x="870" y="1788"/>
                    </a:lnTo>
                    <a:lnTo>
                      <a:pt x="872" y="1790"/>
                    </a:lnTo>
                    <a:lnTo>
                      <a:pt x="874" y="1792"/>
                    </a:lnTo>
                    <a:lnTo>
                      <a:pt x="872" y="1796"/>
                    </a:lnTo>
                    <a:lnTo>
                      <a:pt x="870" y="1798"/>
                    </a:lnTo>
                    <a:lnTo>
                      <a:pt x="872" y="1800"/>
                    </a:lnTo>
                    <a:lnTo>
                      <a:pt x="874" y="1800"/>
                    </a:lnTo>
                    <a:lnTo>
                      <a:pt x="876" y="1804"/>
                    </a:lnTo>
                    <a:lnTo>
                      <a:pt x="876" y="1806"/>
                    </a:lnTo>
                    <a:lnTo>
                      <a:pt x="878" y="1806"/>
                    </a:lnTo>
                    <a:lnTo>
                      <a:pt x="882" y="1806"/>
                    </a:lnTo>
                    <a:lnTo>
                      <a:pt x="886" y="1806"/>
                    </a:lnTo>
                    <a:lnTo>
                      <a:pt x="888" y="1808"/>
                    </a:lnTo>
                    <a:lnTo>
                      <a:pt x="892" y="1806"/>
                    </a:lnTo>
                    <a:lnTo>
                      <a:pt x="894" y="1808"/>
                    </a:lnTo>
                    <a:lnTo>
                      <a:pt x="896" y="1810"/>
                    </a:lnTo>
                    <a:lnTo>
                      <a:pt x="896" y="1814"/>
                    </a:lnTo>
                    <a:lnTo>
                      <a:pt x="894" y="1814"/>
                    </a:lnTo>
                    <a:lnTo>
                      <a:pt x="892" y="1814"/>
                    </a:lnTo>
                    <a:lnTo>
                      <a:pt x="890" y="1816"/>
                    </a:lnTo>
                    <a:lnTo>
                      <a:pt x="892" y="1816"/>
                    </a:lnTo>
                    <a:lnTo>
                      <a:pt x="894" y="1818"/>
                    </a:lnTo>
                    <a:lnTo>
                      <a:pt x="898" y="1820"/>
                    </a:lnTo>
                    <a:lnTo>
                      <a:pt x="898" y="1822"/>
                    </a:lnTo>
                    <a:lnTo>
                      <a:pt x="896" y="1824"/>
                    </a:lnTo>
                    <a:lnTo>
                      <a:pt x="896" y="1826"/>
                    </a:lnTo>
                    <a:lnTo>
                      <a:pt x="900" y="1832"/>
                    </a:lnTo>
                    <a:lnTo>
                      <a:pt x="902" y="1836"/>
                    </a:lnTo>
                    <a:lnTo>
                      <a:pt x="904" y="1840"/>
                    </a:lnTo>
                    <a:lnTo>
                      <a:pt x="904" y="1844"/>
                    </a:lnTo>
                    <a:lnTo>
                      <a:pt x="906" y="1846"/>
                    </a:lnTo>
                    <a:lnTo>
                      <a:pt x="906" y="1848"/>
                    </a:lnTo>
                    <a:lnTo>
                      <a:pt x="908" y="1848"/>
                    </a:lnTo>
                    <a:lnTo>
                      <a:pt x="908" y="1844"/>
                    </a:lnTo>
                    <a:lnTo>
                      <a:pt x="908" y="1838"/>
                    </a:lnTo>
                    <a:lnTo>
                      <a:pt x="910" y="1834"/>
                    </a:lnTo>
                    <a:lnTo>
                      <a:pt x="912" y="1832"/>
                    </a:lnTo>
                    <a:lnTo>
                      <a:pt x="912" y="1828"/>
                    </a:lnTo>
                    <a:lnTo>
                      <a:pt x="908" y="1824"/>
                    </a:lnTo>
                    <a:lnTo>
                      <a:pt x="902" y="1822"/>
                    </a:lnTo>
                    <a:lnTo>
                      <a:pt x="904" y="1822"/>
                    </a:lnTo>
                    <a:lnTo>
                      <a:pt x="906" y="1820"/>
                    </a:lnTo>
                    <a:lnTo>
                      <a:pt x="910" y="1820"/>
                    </a:lnTo>
                    <a:lnTo>
                      <a:pt x="912" y="1818"/>
                    </a:lnTo>
                    <a:lnTo>
                      <a:pt x="912" y="1816"/>
                    </a:lnTo>
                    <a:lnTo>
                      <a:pt x="912" y="1812"/>
                    </a:lnTo>
                    <a:lnTo>
                      <a:pt x="912" y="1810"/>
                    </a:lnTo>
                    <a:lnTo>
                      <a:pt x="912" y="1808"/>
                    </a:lnTo>
                    <a:lnTo>
                      <a:pt x="918" y="1804"/>
                    </a:lnTo>
                    <a:lnTo>
                      <a:pt x="924" y="1802"/>
                    </a:lnTo>
                    <a:lnTo>
                      <a:pt x="926" y="1800"/>
                    </a:lnTo>
                    <a:lnTo>
                      <a:pt x="924" y="1798"/>
                    </a:lnTo>
                    <a:lnTo>
                      <a:pt x="918" y="1794"/>
                    </a:lnTo>
                    <a:lnTo>
                      <a:pt x="914" y="1790"/>
                    </a:lnTo>
                    <a:lnTo>
                      <a:pt x="914" y="1788"/>
                    </a:lnTo>
                    <a:lnTo>
                      <a:pt x="916" y="1784"/>
                    </a:lnTo>
                    <a:lnTo>
                      <a:pt x="922" y="1782"/>
                    </a:lnTo>
                    <a:lnTo>
                      <a:pt x="926" y="1782"/>
                    </a:lnTo>
                    <a:lnTo>
                      <a:pt x="928" y="1778"/>
                    </a:lnTo>
                    <a:lnTo>
                      <a:pt x="928" y="1772"/>
                    </a:lnTo>
                    <a:lnTo>
                      <a:pt x="928" y="1764"/>
                    </a:lnTo>
                    <a:lnTo>
                      <a:pt x="930" y="1758"/>
                    </a:lnTo>
                    <a:lnTo>
                      <a:pt x="932" y="1754"/>
                    </a:lnTo>
                    <a:lnTo>
                      <a:pt x="930" y="1752"/>
                    </a:lnTo>
                    <a:lnTo>
                      <a:pt x="920" y="1750"/>
                    </a:lnTo>
                    <a:lnTo>
                      <a:pt x="914" y="1750"/>
                    </a:lnTo>
                    <a:lnTo>
                      <a:pt x="908" y="1752"/>
                    </a:lnTo>
                    <a:lnTo>
                      <a:pt x="904" y="1756"/>
                    </a:lnTo>
                    <a:lnTo>
                      <a:pt x="902" y="1760"/>
                    </a:lnTo>
                    <a:lnTo>
                      <a:pt x="904" y="1762"/>
                    </a:lnTo>
                    <a:lnTo>
                      <a:pt x="904" y="1764"/>
                    </a:lnTo>
                    <a:lnTo>
                      <a:pt x="900" y="1772"/>
                    </a:lnTo>
                    <a:lnTo>
                      <a:pt x="898" y="1776"/>
                    </a:lnTo>
                    <a:lnTo>
                      <a:pt x="896" y="1774"/>
                    </a:lnTo>
                    <a:lnTo>
                      <a:pt x="896" y="1770"/>
                    </a:lnTo>
                    <a:lnTo>
                      <a:pt x="898" y="1762"/>
                    </a:lnTo>
                    <a:lnTo>
                      <a:pt x="896" y="1760"/>
                    </a:lnTo>
                    <a:lnTo>
                      <a:pt x="894" y="1760"/>
                    </a:lnTo>
                    <a:lnTo>
                      <a:pt x="890" y="1760"/>
                    </a:lnTo>
                    <a:lnTo>
                      <a:pt x="884" y="1758"/>
                    </a:lnTo>
                    <a:lnTo>
                      <a:pt x="880" y="1758"/>
                    </a:lnTo>
                    <a:lnTo>
                      <a:pt x="876" y="1758"/>
                    </a:lnTo>
                    <a:lnTo>
                      <a:pt x="878" y="1760"/>
                    </a:lnTo>
                    <a:lnTo>
                      <a:pt x="882" y="1762"/>
                    </a:lnTo>
                    <a:lnTo>
                      <a:pt x="886" y="1764"/>
                    </a:lnTo>
                    <a:lnTo>
                      <a:pt x="884" y="1768"/>
                    </a:lnTo>
                    <a:lnTo>
                      <a:pt x="882" y="1770"/>
                    </a:lnTo>
                    <a:close/>
                    <a:moveTo>
                      <a:pt x="850" y="1762"/>
                    </a:moveTo>
                    <a:lnTo>
                      <a:pt x="850" y="1762"/>
                    </a:lnTo>
                    <a:lnTo>
                      <a:pt x="848" y="1760"/>
                    </a:lnTo>
                    <a:lnTo>
                      <a:pt x="846" y="1764"/>
                    </a:lnTo>
                    <a:lnTo>
                      <a:pt x="848" y="1768"/>
                    </a:lnTo>
                    <a:lnTo>
                      <a:pt x="848" y="1772"/>
                    </a:lnTo>
                    <a:lnTo>
                      <a:pt x="850" y="1772"/>
                    </a:lnTo>
                    <a:lnTo>
                      <a:pt x="850" y="1770"/>
                    </a:lnTo>
                    <a:lnTo>
                      <a:pt x="852" y="1766"/>
                    </a:lnTo>
                    <a:lnTo>
                      <a:pt x="850" y="1762"/>
                    </a:lnTo>
                    <a:close/>
                    <a:moveTo>
                      <a:pt x="834" y="1814"/>
                    </a:moveTo>
                    <a:lnTo>
                      <a:pt x="834" y="1814"/>
                    </a:lnTo>
                    <a:lnTo>
                      <a:pt x="846" y="1816"/>
                    </a:lnTo>
                    <a:lnTo>
                      <a:pt x="852" y="1814"/>
                    </a:lnTo>
                    <a:lnTo>
                      <a:pt x="856" y="1812"/>
                    </a:lnTo>
                    <a:lnTo>
                      <a:pt x="858" y="1808"/>
                    </a:lnTo>
                    <a:lnTo>
                      <a:pt x="858" y="1806"/>
                    </a:lnTo>
                    <a:lnTo>
                      <a:pt x="858" y="1800"/>
                    </a:lnTo>
                    <a:lnTo>
                      <a:pt x="856" y="1794"/>
                    </a:lnTo>
                    <a:lnTo>
                      <a:pt x="856" y="1790"/>
                    </a:lnTo>
                    <a:lnTo>
                      <a:pt x="856" y="1788"/>
                    </a:lnTo>
                    <a:lnTo>
                      <a:pt x="852" y="1784"/>
                    </a:lnTo>
                    <a:lnTo>
                      <a:pt x="850" y="1782"/>
                    </a:lnTo>
                    <a:lnTo>
                      <a:pt x="850" y="1784"/>
                    </a:lnTo>
                    <a:lnTo>
                      <a:pt x="848" y="1786"/>
                    </a:lnTo>
                    <a:lnTo>
                      <a:pt x="840" y="1782"/>
                    </a:lnTo>
                    <a:lnTo>
                      <a:pt x="836" y="1782"/>
                    </a:lnTo>
                    <a:lnTo>
                      <a:pt x="830" y="1784"/>
                    </a:lnTo>
                    <a:lnTo>
                      <a:pt x="824" y="1786"/>
                    </a:lnTo>
                    <a:lnTo>
                      <a:pt x="818" y="1786"/>
                    </a:lnTo>
                    <a:lnTo>
                      <a:pt x="816" y="1786"/>
                    </a:lnTo>
                    <a:lnTo>
                      <a:pt x="814" y="1788"/>
                    </a:lnTo>
                    <a:lnTo>
                      <a:pt x="814" y="1790"/>
                    </a:lnTo>
                    <a:lnTo>
                      <a:pt x="816" y="1792"/>
                    </a:lnTo>
                    <a:lnTo>
                      <a:pt x="820" y="1798"/>
                    </a:lnTo>
                    <a:lnTo>
                      <a:pt x="824" y="1806"/>
                    </a:lnTo>
                    <a:lnTo>
                      <a:pt x="824" y="1810"/>
                    </a:lnTo>
                    <a:lnTo>
                      <a:pt x="826" y="1808"/>
                    </a:lnTo>
                    <a:lnTo>
                      <a:pt x="828" y="1808"/>
                    </a:lnTo>
                    <a:lnTo>
                      <a:pt x="830" y="1808"/>
                    </a:lnTo>
                    <a:lnTo>
                      <a:pt x="830" y="1810"/>
                    </a:lnTo>
                    <a:lnTo>
                      <a:pt x="830" y="1812"/>
                    </a:lnTo>
                    <a:lnTo>
                      <a:pt x="830" y="1814"/>
                    </a:lnTo>
                    <a:lnTo>
                      <a:pt x="834" y="1814"/>
                    </a:lnTo>
                    <a:close/>
                    <a:moveTo>
                      <a:pt x="898" y="1832"/>
                    </a:moveTo>
                    <a:lnTo>
                      <a:pt x="898" y="1832"/>
                    </a:lnTo>
                    <a:lnTo>
                      <a:pt x="894" y="1826"/>
                    </a:lnTo>
                    <a:lnTo>
                      <a:pt x="892" y="1826"/>
                    </a:lnTo>
                    <a:lnTo>
                      <a:pt x="890" y="1828"/>
                    </a:lnTo>
                    <a:lnTo>
                      <a:pt x="890" y="1830"/>
                    </a:lnTo>
                    <a:lnTo>
                      <a:pt x="888" y="1830"/>
                    </a:lnTo>
                    <a:lnTo>
                      <a:pt x="878" y="1824"/>
                    </a:lnTo>
                    <a:lnTo>
                      <a:pt x="872" y="1822"/>
                    </a:lnTo>
                    <a:lnTo>
                      <a:pt x="868" y="1822"/>
                    </a:lnTo>
                    <a:lnTo>
                      <a:pt x="866" y="1826"/>
                    </a:lnTo>
                    <a:lnTo>
                      <a:pt x="866" y="1830"/>
                    </a:lnTo>
                    <a:lnTo>
                      <a:pt x="870" y="1834"/>
                    </a:lnTo>
                    <a:lnTo>
                      <a:pt x="876" y="1838"/>
                    </a:lnTo>
                    <a:lnTo>
                      <a:pt x="886" y="1840"/>
                    </a:lnTo>
                    <a:lnTo>
                      <a:pt x="894" y="1842"/>
                    </a:lnTo>
                    <a:lnTo>
                      <a:pt x="898" y="1842"/>
                    </a:lnTo>
                    <a:lnTo>
                      <a:pt x="900" y="1840"/>
                    </a:lnTo>
                    <a:lnTo>
                      <a:pt x="898" y="1832"/>
                    </a:lnTo>
                    <a:close/>
                    <a:moveTo>
                      <a:pt x="914" y="1822"/>
                    </a:moveTo>
                    <a:lnTo>
                      <a:pt x="914" y="1822"/>
                    </a:lnTo>
                    <a:lnTo>
                      <a:pt x="912" y="1824"/>
                    </a:lnTo>
                    <a:lnTo>
                      <a:pt x="914" y="1826"/>
                    </a:lnTo>
                    <a:lnTo>
                      <a:pt x="918" y="1824"/>
                    </a:lnTo>
                    <a:lnTo>
                      <a:pt x="924" y="1820"/>
                    </a:lnTo>
                    <a:lnTo>
                      <a:pt x="926" y="1820"/>
                    </a:lnTo>
                    <a:lnTo>
                      <a:pt x="926" y="1818"/>
                    </a:lnTo>
                    <a:lnTo>
                      <a:pt x="922" y="1816"/>
                    </a:lnTo>
                    <a:lnTo>
                      <a:pt x="918" y="1816"/>
                    </a:lnTo>
                    <a:lnTo>
                      <a:pt x="914" y="1822"/>
                    </a:lnTo>
                    <a:close/>
                    <a:moveTo>
                      <a:pt x="868" y="1848"/>
                    </a:moveTo>
                    <a:lnTo>
                      <a:pt x="868" y="1848"/>
                    </a:lnTo>
                    <a:lnTo>
                      <a:pt x="866" y="1850"/>
                    </a:lnTo>
                    <a:lnTo>
                      <a:pt x="868" y="1852"/>
                    </a:lnTo>
                    <a:lnTo>
                      <a:pt x="872" y="1854"/>
                    </a:lnTo>
                    <a:lnTo>
                      <a:pt x="876" y="1854"/>
                    </a:lnTo>
                    <a:lnTo>
                      <a:pt x="880" y="1854"/>
                    </a:lnTo>
                    <a:lnTo>
                      <a:pt x="878" y="1852"/>
                    </a:lnTo>
                    <a:lnTo>
                      <a:pt x="876" y="1848"/>
                    </a:lnTo>
                    <a:lnTo>
                      <a:pt x="872" y="1848"/>
                    </a:lnTo>
                    <a:lnTo>
                      <a:pt x="868" y="1848"/>
                    </a:lnTo>
                    <a:close/>
                    <a:moveTo>
                      <a:pt x="1030" y="1820"/>
                    </a:moveTo>
                    <a:lnTo>
                      <a:pt x="1030" y="1820"/>
                    </a:lnTo>
                    <a:lnTo>
                      <a:pt x="1032" y="1818"/>
                    </a:lnTo>
                    <a:lnTo>
                      <a:pt x="1034" y="1814"/>
                    </a:lnTo>
                    <a:lnTo>
                      <a:pt x="1032" y="1810"/>
                    </a:lnTo>
                    <a:lnTo>
                      <a:pt x="1030" y="1808"/>
                    </a:lnTo>
                    <a:lnTo>
                      <a:pt x="1022" y="1802"/>
                    </a:lnTo>
                    <a:lnTo>
                      <a:pt x="1018" y="1800"/>
                    </a:lnTo>
                    <a:lnTo>
                      <a:pt x="1016" y="1802"/>
                    </a:lnTo>
                    <a:lnTo>
                      <a:pt x="1014" y="1806"/>
                    </a:lnTo>
                    <a:lnTo>
                      <a:pt x="1016" y="1812"/>
                    </a:lnTo>
                    <a:lnTo>
                      <a:pt x="1022" y="1818"/>
                    </a:lnTo>
                    <a:lnTo>
                      <a:pt x="1026" y="1820"/>
                    </a:lnTo>
                    <a:lnTo>
                      <a:pt x="1030" y="1820"/>
                    </a:lnTo>
                    <a:close/>
                    <a:moveTo>
                      <a:pt x="952" y="1846"/>
                    </a:moveTo>
                    <a:lnTo>
                      <a:pt x="952" y="1846"/>
                    </a:lnTo>
                    <a:lnTo>
                      <a:pt x="952" y="1848"/>
                    </a:lnTo>
                    <a:lnTo>
                      <a:pt x="954" y="1850"/>
                    </a:lnTo>
                    <a:lnTo>
                      <a:pt x="954" y="1854"/>
                    </a:lnTo>
                    <a:lnTo>
                      <a:pt x="954" y="1856"/>
                    </a:lnTo>
                    <a:lnTo>
                      <a:pt x="952" y="1858"/>
                    </a:lnTo>
                    <a:lnTo>
                      <a:pt x="952" y="1860"/>
                    </a:lnTo>
                    <a:lnTo>
                      <a:pt x="960" y="1866"/>
                    </a:lnTo>
                    <a:lnTo>
                      <a:pt x="962" y="1866"/>
                    </a:lnTo>
                    <a:lnTo>
                      <a:pt x="964" y="1866"/>
                    </a:lnTo>
                    <a:lnTo>
                      <a:pt x="964" y="1864"/>
                    </a:lnTo>
                    <a:lnTo>
                      <a:pt x="964" y="1862"/>
                    </a:lnTo>
                    <a:lnTo>
                      <a:pt x="966" y="1860"/>
                    </a:lnTo>
                    <a:lnTo>
                      <a:pt x="968" y="1858"/>
                    </a:lnTo>
                    <a:lnTo>
                      <a:pt x="972" y="1862"/>
                    </a:lnTo>
                    <a:lnTo>
                      <a:pt x="976" y="1864"/>
                    </a:lnTo>
                    <a:lnTo>
                      <a:pt x="976" y="1862"/>
                    </a:lnTo>
                    <a:lnTo>
                      <a:pt x="976" y="1860"/>
                    </a:lnTo>
                    <a:lnTo>
                      <a:pt x="972" y="1858"/>
                    </a:lnTo>
                    <a:lnTo>
                      <a:pt x="972" y="1856"/>
                    </a:lnTo>
                    <a:lnTo>
                      <a:pt x="972" y="1854"/>
                    </a:lnTo>
                    <a:lnTo>
                      <a:pt x="974" y="1850"/>
                    </a:lnTo>
                    <a:lnTo>
                      <a:pt x="974" y="1846"/>
                    </a:lnTo>
                    <a:lnTo>
                      <a:pt x="972" y="1846"/>
                    </a:lnTo>
                    <a:lnTo>
                      <a:pt x="970" y="1844"/>
                    </a:lnTo>
                    <a:lnTo>
                      <a:pt x="966" y="1842"/>
                    </a:lnTo>
                    <a:lnTo>
                      <a:pt x="964" y="1840"/>
                    </a:lnTo>
                    <a:lnTo>
                      <a:pt x="960" y="1838"/>
                    </a:lnTo>
                    <a:lnTo>
                      <a:pt x="956" y="1840"/>
                    </a:lnTo>
                    <a:lnTo>
                      <a:pt x="954" y="1842"/>
                    </a:lnTo>
                    <a:lnTo>
                      <a:pt x="958" y="1844"/>
                    </a:lnTo>
                    <a:lnTo>
                      <a:pt x="964" y="1846"/>
                    </a:lnTo>
                    <a:lnTo>
                      <a:pt x="966" y="1848"/>
                    </a:lnTo>
                    <a:lnTo>
                      <a:pt x="964" y="1850"/>
                    </a:lnTo>
                    <a:lnTo>
                      <a:pt x="960" y="1850"/>
                    </a:lnTo>
                    <a:lnTo>
                      <a:pt x="952" y="1846"/>
                    </a:lnTo>
                    <a:close/>
                    <a:moveTo>
                      <a:pt x="862" y="1678"/>
                    </a:moveTo>
                    <a:lnTo>
                      <a:pt x="862" y="1678"/>
                    </a:lnTo>
                    <a:lnTo>
                      <a:pt x="864" y="1678"/>
                    </a:lnTo>
                    <a:lnTo>
                      <a:pt x="868" y="1678"/>
                    </a:lnTo>
                    <a:lnTo>
                      <a:pt x="872" y="1674"/>
                    </a:lnTo>
                    <a:lnTo>
                      <a:pt x="872" y="1672"/>
                    </a:lnTo>
                    <a:lnTo>
                      <a:pt x="868" y="1672"/>
                    </a:lnTo>
                    <a:lnTo>
                      <a:pt x="864" y="1674"/>
                    </a:lnTo>
                    <a:lnTo>
                      <a:pt x="862" y="1678"/>
                    </a:lnTo>
                    <a:close/>
                    <a:moveTo>
                      <a:pt x="860" y="1816"/>
                    </a:moveTo>
                    <a:lnTo>
                      <a:pt x="860" y="1816"/>
                    </a:lnTo>
                    <a:lnTo>
                      <a:pt x="860" y="1814"/>
                    </a:lnTo>
                    <a:lnTo>
                      <a:pt x="860" y="1812"/>
                    </a:lnTo>
                    <a:lnTo>
                      <a:pt x="858" y="1814"/>
                    </a:lnTo>
                    <a:lnTo>
                      <a:pt x="856" y="1818"/>
                    </a:lnTo>
                    <a:lnTo>
                      <a:pt x="850" y="1826"/>
                    </a:lnTo>
                    <a:lnTo>
                      <a:pt x="848" y="1830"/>
                    </a:lnTo>
                    <a:lnTo>
                      <a:pt x="848" y="1834"/>
                    </a:lnTo>
                    <a:lnTo>
                      <a:pt x="850" y="1836"/>
                    </a:lnTo>
                    <a:lnTo>
                      <a:pt x="852" y="1836"/>
                    </a:lnTo>
                    <a:lnTo>
                      <a:pt x="854" y="1830"/>
                    </a:lnTo>
                    <a:lnTo>
                      <a:pt x="860" y="1816"/>
                    </a:lnTo>
                    <a:close/>
                    <a:moveTo>
                      <a:pt x="1100" y="2508"/>
                    </a:moveTo>
                    <a:lnTo>
                      <a:pt x="1100" y="2508"/>
                    </a:lnTo>
                    <a:lnTo>
                      <a:pt x="1102" y="2508"/>
                    </a:lnTo>
                    <a:lnTo>
                      <a:pt x="1100" y="2506"/>
                    </a:lnTo>
                    <a:lnTo>
                      <a:pt x="1094" y="2504"/>
                    </a:lnTo>
                    <a:lnTo>
                      <a:pt x="1086" y="2504"/>
                    </a:lnTo>
                    <a:lnTo>
                      <a:pt x="1084" y="2504"/>
                    </a:lnTo>
                    <a:lnTo>
                      <a:pt x="1084" y="2506"/>
                    </a:lnTo>
                    <a:lnTo>
                      <a:pt x="1086" y="2508"/>
                    </a:lnTo>
                    <a:lnTo>
                      <a:pt x="1092" y="2510"/>
                    </a:lnTo>
                    <a:lnTo>
                      <a:pt x="1096" y="2510"/>
                    </a:lnTo>
                    <a:lnTo>
                      <a:pt x="1100" y="2508"/>
                    </a:lnTo>
                    <a:close/>
                    <a:moveTo>
                      <a:pt x="1092" y="2518"/>
                    </a:moveTo>
                    <a:lnTo>
                      <a:pt x="1092" y="2518"/>
                    </a:lnTo>
                    <a:lnTo>
                      <a:pt x="1108" y="2520"/>
                    </a:lnTo>
                    <a:lnTo>
                      <a:pt x="1110" y="2518"/>
                    </a:lnTo>
                    <a:lnTo>
                      <a:pt x="1108" y="2516"/>
                    </a:lnTo>
                    <a:lnTo>
                      <a:pt x="1100" y="2514"/>
                    </a:lnTo>
                    <a:lnTo>
                      <a:pt x="1086" y="2514"/>
                    </a:lnTo>
                    <a:lnTo>
                      <a:pt x="1084" y="2514"/>
                    </a:lnTo>
                    <a:lnTo>
                      <a:pt x="1082" y="2516"/>
                    </a:lnTo>
                    <a:lnTo>
                      <a:pt x="1092" y="2518"/>
                    </a:lnTo>
                    <a:close/>
                    <a:moveTo>
                      <a:pt x="1108" y="1672"/>
                    </a:moveTo>
                    <a:lnTo>
                      <a:pt x="1108" y="1672"/>
                    </a:lnTo>
                    <a:lnTo>
                      <a:pt x="1106" y="1672"/>
                    </a:lnTo>
                    <a:lnTo>
                      <a:pt x="1104" y="1674"/>
                    </a:lnTo>
                    <a:lnTo>
                      <a:pt x="1102" y="1682"/>
                    </a:lnTo>
                    <a:lnTo>
                      <a:pt x="1100" y="1692"/>
                    </a:lnTo>
                    <a:lnTo>
                      <a:pt x="1094" y="1700"/>
                    </a:lnTo>
                    <a:lnTo>
                      <a:pt x="1090" y="1710"/>
                    </a:lnTo>
                    <a:lnTo>
                      <a:pt x="1086" y="1722"/>
                    </a:lnTo>
                    <a:lnTo>
                      <a:pt x="1084" y="1734"/>
                    </a:lnTo>
                    <a:lnTo>
                      <a:pt x="1084" y="1740"/>
                    </a:lnTo>
                    <a:lnTo>
                      <a:pt x="1086" y="1744"/>
                    </a:lnTo>
                    <a:lnTo>
                      <a:pt x="1090" y="1734"/>
                    </a:lnTo>
                    <a:lnTo>
                      <a:pt x="1100" y="1708"/>
                    </a:lnTo>
                    <a:lnTo>
                      <a:pt x="1108" y="1684"/>
                    </a:lnTo>
                    <a:lnTo>
                      <a:pt x="1110" y="1676"/>
                    </a:lnTo>
                    <a:lnTo>
                      <a:pt x="1110" y="1674"/>
                    </a:lnTo>
                    <a:lnTo>
                      <a:pt x="1108" y="1672"/>
                    </a:lnTo>
                    <a:close/>
                    <a:moveTo>
                      <a:pt x="1804" y="2938"/>
                    </a:moveTo>
                    <a:lnTo>
                      <a:pt x="1804" y="2938"/>
                    </a:lnTo>
                    <a:lnTo>
                      <a:pt x="1810" y="2932"/>
                    </a:lnTo>
                    <a:lnTo>
                      <a:pt x="1812" y="2928"/>
                    </a:lnTo>
                    <a:lnTo>
                      <a:pt x="1808" y="2930"/>
                    </a:lnTo>
                    <a:lnTo>
                      <a:pt x="1800" y="2934"/>
                    </a:lnTo>
                    <a:lnTo>
                      <a:pt x="1790" y="2940"/>
                    </a:lnTo>
                    <a:lnTo>
                      <a:pt x="1776" y="2946"/>
                    </a:lnTo>
                    <a:lnTo>
                      <a:pt x="1768" y="2946"/>
                    </a:lnTo>
                    <a:lnTo>
                      <a:pt x="1760" y="2944"/>
                    </a:lnTo>
                    <a:lnTo>
                      <a:pt x="1754" y="2944"/>
                    </a:lnTo>
                    <a:lnTo>
                      <a:pt x="1750" y="2944"/>
                    </a:lnTo>
                    <a:lnTo>
                      <a:pt x="1748" y="2946"/>
                    </a:lnTo>
                    <a:lnTo>
                      <a:pt x="1748" y="2948"/>
                    </a:lnTo>
                    <a:lnTo>
                      <a:pt x="1748" y="2954"/>
                    </a:lnTo>
                    <a:lnTo>
                      <a:pt x="1746" y="2954"/>
                    </a:lnTo>
                    <a:lnTo>
                      <a:pt x="1742" y="2954"/>
                    </a:lnTo>
                    <a:lnTo>
                      <a:pt x="1736" y="2954"/>
                    </a:lnTo>
                    <a:lnTo>
                      <a:pt x="1732" y="2958"/>
                    </a:lnTo>
                    <a:lnTo>
                      <a:pt x="1730" y="2960"/>
                    </a:lnTo>
                    <a:lnTo>
                      <a:pt x="1726" y="2960"/>
                    </a:lnTo>
                    <a:lnTo>
                      <a:pt x="1722" y="2960"/>
                    </a:lnTo>
                    <a:lnTo>
                      <a:pt x="1722" y="2962"/>
                    </a:lnTo>
                    <a:lnTo>
                      <a:pt x="1726" y="2974"/>
                    </a:lnTo>
                    <a:lnTo>
                      <a:pt x="1728" y="2978"/>
                    </a:lnTo>
                    <a:lnTo>
                      <a:pt x="1732" y="2980"/>
                    </a:lnTo>
                    <a:lnTo>
                      <a:pt x="1736" y="2982"/>
                    </a:lnTo>
                    <a:lnTo>
                      <a:pt x="1742" y="2982"/>
                    </a:lnTo>
                    <a:lnTo>
                      <a:pt x="1748" y="2982"/>
                    </a:lnTo>
                    <a:lnTo>
                      <a:pt x="1750" y="2984"/>
                    </a:lnTo>
                    <a:lnTo>
                      <a:pt x="1752" y="2986"/>
                    </a:lnTo>
                    <a:lnTo>
                      <a:pt x="1754" y="2984"/>
                    </a:lnTo>
                    <a:lnTo>
                      <a:pt x="1754" y="2982"/>
                    </a:lnTo>
                    <a:lnTo>
                      <a:pt x="1756" y="2980"/>
                    </a:lnTo>
                    <a:lnTo>
                      <a:pt x="1764" y="2978"/>
                    </a:lnTo>
                    <a:lnTo>
                      <a:pt x="1770" y="2976"/>
                    </a:lnTo>
                    <a:lnTo>
                      <a:pt x="1774" y="2974"/>
                    </a:lnTo>
                    <a:lnTo>
                      <a:pt x="1776" y="2970"/>
                    </a:lnTo>
                    <a:lnTo>
                      <a:pt x="1780" y="2966"/>
                    </a:lnTo>
                    <a:lnTo>
                      <a:pt x="1782" y="2964"/>
                    </a:lnTo>
                    <a:lnTo>
                      <a:pt x="1790" y="2964"/>
                    </a:lnTo>
                    <a:lnTo>
                      <a:pt x="1794" y="2964"/>
                    </a:lnTo>
                    <a:lnTo>
                      <a:pt x="1796" y="2962"/>
                    </a:lnTo>
                    <a:lnTo>
                      <a:pt x="1794" y="2960"/>
                    </a:lnTo>
                    <a:lnTo>
                      <a:pt x="1790" y="2954"/>
                    </a:lnTo>
                    <a:lnTo>
                      <a:pt x="1790" y="2950"/>
                    </a:lnTo>
                    <a:lnTo>
                      <a:pt x="1796" y="2944"/>
                    </a:lnTo>
                    <a:lnTo>
                      <a:pt x="1804" y="2938"/>
                    </a:lnTo>
                    <a:close/>
                    <a:moveTo>
                      <a:pt x="1538" y="2902"/>
                    </a:moveTo>
                    <a:lnTo>
                      <a:pt x="1538" y="2902"/>
                    </a:lnTo>
                    <a:lnTo>
                      <a:pt x="1540" y="2906"/>
                    </a:lnTo>
                    <a:lnTo>
                      <a:pt x="1538" y="2910"/>
                    </a:lnTo>
                    <a:lnTo>
                      <a:pt x="1538" y="2914"/>
                    </a:lnTo>
                    <a:lnTo>
                      <a:pt x="1542" y="2918"/>
                    </a:lnTo>
                    <a:lnTo>
                      <a:pt x="1544" y="2918"/>
                    </a:lnTo>
                    <a:lnTo>
                      <a:pt x="1548" y="2914"/>
                    </a:lnTo>
                    <a:lnTo>
                      <a:pt x="1554" y="2904"/>
                    </a:lnTo>
                    <a:lnTo>
                      <a:pt x="1558" y="2894"/>
                    </a:lnTo>
                    <a:lnTo>
                      <a:pt x="1560" y="2888"/>
                    </a:lnTo>
                    <a:lnTo>
                      <a:pt x="1560" y="2886"/>
                    </a:lnTo>
                    <a:lnTo>
                      <a:pt x="1558" y="2886"/>
                    </a:lnTo>
                    <a:lnTo>
                      <a:pt x="1554" y="2886"/>
                    </a:lnTo>
                    <a:lnTo>
                      <a:pt x="1546" y="2892"/>
                    </a:lnTo>
                    <a:lnTo>
                      <a:pt x="1540" y="2898"/>
                    </a:lnTo>
                    <a:lnTo>
                      <a:pt x="1538" y="2900"/>
                    </a:lnTo>
                    <a:lnTo>
                      <a:pt x="1538" y="2902"/>
                    </a:lnTo>
                    <a:close/>
                    <a:moveTo>
                      <a:pt x="644" y="1508"/>
                    </a:moveTo>
                    <a:lnTo>
                      <a:pt x="644" y="1508"/>
                    </a:lnTo>
                    <a:lnTo>
                      <a:pt x="646" y="1510"/>
                    </a:lnTo>
                    <a:lnTo>
                      <a:pt x="648" y="1508"/>
                    </a:lnTo>
                    <a:lnTo>
                      <a:pt x="650" y="1500"/>
                    </a:lnTo>
                    <a:lnTo>
                      <a:pt x="650" y="1498"/>
                    </a:lnTo>
                    <a:lnTo>
                      <a:pt x="646" y="1498"/>
                    </a:lnTo>
                    <a:lnTo>
                      <a:pt x="640" y="1500"/>
                    </a:lnTo>
                    <a:lnTo>
                      <a:pt x="636" y="1504"/>
                    </a:lnTo>
                    <a:lnTo>
                      <a:pt x="634" y="1510"/>
                    </a:lnTo>
                    <a:lnTo>
                      <a:pt x="636" y="1514"/>
                    </a:lnTo>
                    <a:lnTo>
                      <a:pt x="638" y="1516"/>
                    </a:lnTo>
                    <a:lnTo>
                      <a:pt x="642" y="1518"/>
                    </a:lnTo>
                    <a:lnTo>
                      <a:pt x="644" y="1516"/>
                    </a:lnTo>
                    <a:lnTo>
                      <a:pt x="644" y="1514"/>
                    </a:lnTo>
                    <a:lnTo>
                      <a:pt x="642" y="1508"/>
                    </a:lnTo>
                    <a:lnTo>
                      <a:pt x="640" y="1506"/>
                    </a:lnTo>
                    <a:lnTo>
                      <a:pt x="644" y="1508"/>
                    </a:lnTo>
                    <a:close/>
                    <a:moveTo>
                      <a:pt x="632" y="1558"/>
                    </a:moveTo>
                    <a:lnTo>
                      <a:pt x="632" y="1558"/>
                    </a:lnTo>
                    <a:lnTo>
                      <a:pt x="634" y="1556"/>
                    </a:lnTo>
                    <a:lnTo>
                      <a:pt x="634" y="1554"/>
                    </a:lnTo>
                    <a:lnTo>
                      <a:pt x="634" y="1548"/>
                    </a:lnTo>
                    <a:lnTo>
                      <a:pt x="630" y="1544"/>
                    </a:lnTo>
                    <a:lnTo>
                      <a:pt x="630" y="1546"/>
                    </a:lnTo>
                    <a:lnTo>
                      <a:pt x="630" y="1554"/>
                    </a:lnTo>
                    <a:lnTo>
                      <a:pt x="630" y="1558"/>
                    </a:lnTo>
                    <a:lnTo>
                      <a:pt x="632" y="1558"/>
                    </a:lnTo>
                    <a:close/>
                    <a:moveTo>
                      <a:pt x="628" y="1528"/>
                    </a:moveTo>
                    <a:lnTo>
                      <a:pt x="628" y="1528"/>
                    </a:lnTo>
                    <a:lnTo>
                      <a:pt x="630" y="1528"/>
                    </a:lnTo>
                    <a:lnTo>
                      <a:pt x="630" y="1526"/>
                    </a:lnTo>
                    <a:lnTo>
                      <a:pt x="632" y="1522"/>
                    </a:lnTo>
                    <a:lnTo>
                      <a:pt x="632" y="1520"/>
                    </a:lnTo>
                    <a:lnTo>
                      <a:pt x="634" y="1520"/>
                    </a:lnTo>
                    <a:lnTo>
                      <a:pt x="634" y="1522"/>
                    </a:lnTo>
                    <a:lnTo>
                      <a:pt x="636" y="1522"/>
                    </a:lnTo>
                    <a:lnTo>
                      <a:pt x="638" y="1522"/>
                    </a:lnTo>
                    <a:lnTo>
                      <a:pt x="638" y="1520"/>
                    </a:lnTo>
                    <a:lnTo>
                      <a:pt x="636" y="1518"/>
                    </a:lnTo>
                    <a:lnTo>
                      <a:pt x="632" y="1514"/>
                    </a:lnTo>
                    <a:lnTo>
                      <a:pt x="628" y="1512"/>
                    </a:lnTo>
                    <a:lnTo>
                      <a:pt x="628" y="1516"/>
                    </a:lnTo>
                    <a:lnTo>
                      <a:pt x="628" y="1528"/>
                    </a:lnTo>
                    <a:close/>
                    <a:moveTo>
                      <a:pt x="1186" y="1636"/>
                    </a:moveTo>
                    <a:lnTo>
                      <a:pt x="1186" y="1636"/>
                    </a:lnTo>
                    <a:lnTo>
                      <a:pt x="1180" y="1640"/>
                    </a:lnTo>
                    <a:lnTo>
                      <a:pt x="1176" y="1638"/>
                    </a:lnTo>
                    <a:lnTo>
                      <a:pt x="1174" y="1638"/>
                    </a:lnTo>
                    <a:lnTo>
                      <a:pt x="1164" y="1646"/>
                    </a:lnTo>
                    <a:lnTo>
                      <a:pt x="1156" y="1656"/>
                    </a:lnTo>
                    <a:lnTo>
                      <a:pt x="1150" y="1666"/>
                    </a:lnTo>
                    <a:lnTo>
                      <a:pt x="1150" y="1676"/>
                    </a:lnTo>
                    <a:lnTo>
                      <a:pt x="1154" y="1682"/>
                    </a:lnTo>
                    <a:lnTo>
                      <a:pt x="1154" y="1686"/>
                    </a:lnTo>
                    <a:lnTo>
                      <a:pt x="1154" y="1690"/>
                    </a:lnTo>
                    <a:lnTo>
                      <a:pt x="1154" y="1696"/>
                    </a:lnTo>
                    <a:lnTo>
                      <a:pt x="1154" y="1700"/>
                    </a:lnTo>
                    <a:lnTo>
                      <a:pt x="1158" y="1700"/>
                    </a:lnTo>
                    <a:lnTo>
                      <a:pt x="1162" y="1696"/>
                    </a:lnTo>
                    <a:lnTo>
                      <a:pt x="1166" y="1690"/>
                    </a:lnTo>
                    <a:lnTo>
                      <a:pt x="1170" y="1682"/>
                    </a:lnTo>
                    <a:lnTo>
                      <a:pt x="1178" y="1674"/>
                    </a:lnTo>
                    <a:lnTo>
                      <a:pt x="1182" y="1670"/>
                    </a:lnTo>
                    <a:lnTo>
                      <a:pt x="1184" y="1666"/>
                    </a:lnTo>
                    <a:lnTo>
                      <a:pt x="1182" y="1662"/>
                    </a:lnTo>
                    <a:lnTo>
                      <a:pt x="1180" y="1658"/>
                    </a:lnTo>
                    <a:lnTo>
                      <a:pt x="1180" y="1656"/>
                    </a:lnTo>
                    <a:lnTo>
                      <a:pt x="1182" y="1652"/>
                    </a:lnTo>
                    <a:lnTo>
                      <a:pt x="1186" y="1646"/>
                    </a:lnTo>
                    <a:lnTo>
                      <a:pt x="1194" y="1638"/>
                    </a:lnTo>
                    <a:lnTo>
                      <a:pt x="1198" y="1632"/>
                    </a:lnTo>
                    <a:lnTo>
                      <a:pt x="1196" y="1630"/>
                    </a:lnTo>
                    <a:lnTo>
                      <a:pt x="1194" y="1632"/>
                    </a:lnTo>
                    <a:lnTo>
                      <a:pt x="1186" y="1636"/>
                    </a:lnTo>
                    <a:close/>
                    <a:moveTo>
                      <a:pt x="1058" y="962"/>
                    </a:moveTo>
                    <a:lnTo>
                      <a:pt x="1058" y="962"/>
                    </a:lnTo>
                    <a:lnTo>
                      <a:pt x="1050" y="960"/>
                    </a:lnTo>
                    <a:lnTo>
                      <a:pt x="1048" y="962"/>
                    </a:lnTo>
                    <a:lnTo>
                      <a:pt x="1046" y="964"/>
                    </a:lnTo>
                    <a:lnTo>
                      <a:pt x="1048" y="964"/>
                    </a:lnTo>
                    <a:lnTo>
                      <a:pt x="1054" y="964"/>
                    </a:lnTo>
                    <a:lnTo>
                      <a:pt x="1058" y="962"/>
                    </a:lnTo>
                    <a:close/>
                    <a:moveTo>
                      <a:pt x="1366" y="1568"/>
                    </a:moveTo>
                    <a:lnTo>
                      <a:pt x="1366" y="1568"/>
                    </a:lnTo>
                    <a:lnTo>
                      <a:pt x="1364" y="1566"/>
                    </a:lnTo>
                    <a:lnTo>
                      <a:pt x="1360" y="1564"/>
                    </a:lnTo>
                    <a:lnTo>
                      <a:pt x="1356" y="1564"/>
                    </a:lnTo>
                    <a:lnTo>
                      <a:pt x="1354" y="1566"/>
                    </a:lnTo>
                    <a:lnTo>
                      <a:pt x="1356" y="1568"/>
                    </a:lnTo>
                    <a:lnTo>
                      <a:pt x="1360" y="1570"/>
                    </a:lnTo>
                    <a:lnTo>
                      <a:pt x="1364" y="1570"/>
                    </a:lnTo>
                    <a:lnTo>
                      <a:pt x="1366" y="1568"/>
                    </a:lnTo>
                    <a:close/>
                    <a:moveTo>
                      <a:pt x="1332" y="1588"/>
                    </a:moveTo>
                    <a:lnTo>
                      <a:pt x="1332" y="1588"/>
                    </a:lnTo>
                    <a:lnTo>
                      <a:pt x="1336" y="1586"/>
                    </a:lnTo>
                    <a:lnTo>
                      <a:pt x="1338" y="1584"/>
                    </a:lnTo>
                    <a:lnTo>
                      <a:pt x="1338" y="1582"/>
                    </a:lnTo>
                    <a:lnTo>
                      <a:pt x="1342" y="1580"/>
                    </a:lnTo>
                    <a:lnTo>
                      <a:pt x="1344" y="1582"/>
                    </a:lnTo>
                    <a:lnTo>
                      <a:pt x="1346" y="1580"/>
                    </a:lnTo>
                    <a:lnTo>
                      <a:pt x="1346" y="1578"/>
                    </a:lnTo>
                    <a:lnTo>
                      <a:pt x="1348" y="1578"/>
                    </a:lnTo>
                    <a:lnTo>
                      <a:pt x="1350" y="1578"/>
                    </a:lnTo>
                    <a:lnTo>
                      <a:pt x="1352" y="1576"/>
                    </a:lnTo>
                    <a:lnTo>
                      <a:pt x="1350" y="1574"/>
                    </a:lnTo>
                    <a:lnTo>
                      <a:pt x="1346" y="1570"/>
                    </a:lnTo>
                    <a:lnTo>
                      <a:pt x="1336" y="1562"/>
                    </a:lnTo>
                    <a:lnTo>
                      <a:pt x="1334" y="1562"/>
                    </a:lnTo>
                    <a:lnTo>
                      <a:pt x="1330" y="1566"/>
                    </a:lnTo>
                    <a:lnTo>
                      <a:pt x="1326" y="1568"/>
                    </a:lnTo>
                    <a:lnTo>
                      <a:pt x="1320" y="1570"/>
                    </a:lnTo>
                    <a:lnTo>
                      <a:pt x="1316" y="1570"/>
                    </a:lnTo>
                    <a:lnTo>
                      <a:pt x="1312" y="1570"/>
                    </a:lnTo>
                    <a:lnTo>
                      <a:pt x="1310" y="1572"/>
                    </a:lnTo>
                    <a:lnTo>
                      <a:pt x="1312" y="1574"/>
                    </a:lnTo>
                    <a:lnTo>
                      <a:pt x="1322" y="1574"/>
                    </a:lnTo>
                    <a:lnTo>
                      <a:pt x="1324" y="1574"/>
                    </a:lnTo>
                    <a:lnTo>
                      <a:pt x="1326" y="1576"/>
                    </a:lnTo>
                    <a:lnTo>
                      <a:pt x="1326" y="1580"/>
                    </a:lnTo>
                    <a:lnTo>
                      <a:pt x="1328" y="1584"/>
                    </a:lnTo>
                    <a:lnTo>
                      <a:pt x="1330" y="1586"/>
                    </a:lnTo>
                    <a:lnTo>
                      <a:pt x="1332" y="1588"/>
                    </a:lnTo>
                    <a:close/>
                    <a:moveTo>
                      <a:pt x="1306" y="1608"/>
                    </a:moveTo>
                    <a:lnTo>
                      <a:pt x="1306" y="1608"/>
                    </a:lnTo>
                    <a:lnTo>
                      <a:pt x="1304" y="1610"/>
                    </a:lnTo>
                    <a:lnTo>
                      <a:pt x="1302" y="1612"/>
                    </a:lnTo>
                    <a:lnTo>
                      <a:pt x="1304" y="1616"/>
                    </a:lnTo>
                    <a:lnTo>
                      <a:pt x="1310" y="1618"/>
                    </a:lnTo>
                    <a:lnTo>
                      <a:pt x="1316" y="1622"/>
                    </a:lnTo>
                    <a:lnTo>
                      <a:pt x="1316" y="1624"/>
                    </a:lnTo>
                    <a:lnTo>
                      <a:pt x="1312" y="1628"/>
                    </a:lnTo>
                    <a:lnTo>
                      <a:pt x="1308" y="1630"/>
                    </a:lnTo>
                    <a:lnTo>
                      <a:pt x="1308" y="1634"/>
                    </a:lnTo>
                    <a:lnTo>
                      <a:pt x="1308" y="1636"/>
                    </a:lnTo>
                    <a:lnTo>
                      <a:pt x="1314" y="1636"/>
                    </a:lnTo>
                    <a:lnTo>
                      <a:pt x="1316" y="1634"/>
                    </a:lnTo>
                    <a:lnTo>
                      <a:pt x="1318" y="1630"/>
                    </a:lnTo>
                    <a:lnTo>
                      <a:pt x="1322" y="1620"/>
                    </a:lnTo>
                    <a:lnTo>
                      <a:pt x="1326" y="1618"/>
                    </a:lnTo>
                    <a:lnTo>
                      <a:pt x="1328" y="1616"/>
                    </a:lnTo>
                    <a:lnTo>
                      <a:pt x="1330" y="1616"/>
                    </a:lnTo>
                    <a:lnTo>
                      <a:pt x="1334" y="1618"/>
                    </a:lnTo>
                    <a:lnTo>
                      <a:pt x="1340" y="1614"/>
                    </a:lnTo>
                    <a:lnTo>
                      <a:pt x="1348" y="1610"/>
                    </a:lnTo>
                    <a:lnTo>
                      <a:pt x="1352" y="1604"/>
                    </a:lnTo>
                    <a:lnTo>
                      <a:pt x="1356" y="1602"/>
                    </a:lnTo>
                    <a:lnTo>
                      <a:pt x="1358" y="1602"/>
                    </a:lnTo>
                    <a:lnTo>
                      <a:pt x="1358" y="1604"/>
                    </a:lnTo>
                    <a:lnTo>
                      <a:pt x="1362" y="1604"/>
                    </a:lnTo>
                    <a:lnTo>
                      <a:pt x="1364" y="1602"/>
                    </a:lnTo>
                    <a:lnTo>
                      <a:pt x="1362" y="1602"/>
                    </a:lnTo>
                    <a:lnTo>
                      <a:pt x="1354" y="1596"/>
                    </a:lnTo>
                    <a:lnTo>
                      <a:pt x="1348" y="1594"/>
                    </a:lnTo>
                    <a:lnTo>
                      <a:pt x="1342" y="1594"/>
                    </a:lnTo>
                    <a:lnTo>
                      <a:pt x="1338" y="1594"/>
                    </a:lnTo>
                    <a:lnTo>
                      <a:pt x="1334" y="1592"/>
                    </a:lnTo>
                    <a:lnTo>
                      <a:pt x="1330" y="1590"/>
                    </a:lnTo>
                    <a:lnTo>
                      <a:pt x="1324" y="1592"/>
                    </a:lnTo>
                    <a:lnTo>
                      <a:pt x="1318" y="1594"/>
                    </a:lnTo>
                    <a:lnTo>
                      <a:pt x="1314" y="1600"/>
                    </a:lnTo>
                    <a:lnTo>
                      <a:pt x="1312" y="1602"/>
                    </a:lnTo>
                    <a:lnTo>
                      <a:pt x="1310" y="1602"/>
                    </a:lnTo>
                    <a:lnTo>
                      <a:pt x="1308" y="1598"/>
                    </a:lnTo>
                    <a:lnTo>
                      <a:pt x="1304" y="1598"/>
                    </a:lnTo>
                    <a:lnTo>
                      <a:pt x="1304" y="1600"/>
                    </a:lnTo>
                    <a:lnTo>
                      <a:pt x="1306" y="1604"/>
                    </a:lnTo>
                    <a:lnTo>
                      <a:pt x="1308" y="1606"/>
                    </a:lnTo>
                    <a:lnTo>
                      <a:pt x="1308" y="1608"/>
                    </a:lnTo>
                    <a:lnTo>
                      <a:pt x="1306" y="1608"/>
                    </a:lnTo>
                    <a:close/>
                    <a:moveTo>
                      <a:pt x="1364" y="1596"/>
                    </a:moveTo>
                    <a:lnTo>
                      <a:pt x="1364" y="1596"/>
                    </a:lnTo>
                    <a:lnTo>
                      <a:pt x="1364" y="1592"/>
                    </a:lnTo>
                    <a:lnTo>
                      <a:pt x="1360" y="1590"/>
                    </a:lnTo>
                    <a:lnTo>
                      <a:pt x="1356" y="1588"/>
                    </a:lnTo>
                    <a:lnTo>
                      <a:pt x="1354" y="1588"/>
                    </a:lnTo>
                    <a:lnTo>
                      <a:pt x="1354" y="1592"/>
                    </a:lnTo>
                    <a:lnTo>
                      <a:pt x="1356" y="1596"/>
                    </a:lnTo>
                    <a:lnTo>
                      <a:pt x="1360" y="1598"/>
                    </a:lnTo>
                    <a:lnTo>
                      <a:pt x="1364" y="1596"/>
                    </a:lnTo>
                    <a:close/>
                    <a:moveTo>
                      <a:pt x="1102" y="2532"/>
                    </a:moveTo>
                    <a:lnTo>
                      <a:pt x="1102" y="2532"/>
                    </a:lnTo>
                    <a:lnTo>
                      <a:pt x="1110" y="2530"/>
                    </a:lnTo>
                    <a:lnTo>
                      <a:pt x="1112" y="2530"/>
                    </a:lnTo>
                    <a:lnTo>
                      <a:pt x="1110" y="2528"/>
                    </a:lnTo>
                    <a:lnTo>
                      <a:pt x="1098" y="2526"/>
                    </a:lnTo>
                    <a:lnTo>
                      <a:pt x="1092" y="2528"/>
                    </a:lnTo>
                    <a:lnTo>
                      <a:pt x="1094" y="2530"/>
                    </a:lnTo>
                    <a:lnTo>
                      <a:pt x="1096" y="2532"/>
                    </a:lnTo>
                    <a:lnTo>
                      <a:pt x="1102" y="2532"/>
                    </a:lnTo>
                    <a:close/>
                    <a:moveTo>
                      <a:pt x="470" y="2754"/>
                    </a:moveTo>
                    <a:lnTo>
                      <a:pt x="470" y="2754"/>
                    </a:lnTo>
                    <a:lnTo>
                      <a:pt x="472" y="2756"/>
                    </a:lnTo>
                    <a:lnTo>
                      <a:pt x="476" y="2756"/>
                    </a:lnTo>
                    <a:lnTo>
                      <a:pt x="482" y="2752"/>
                    </a:lnTo>
                    <a:lnTo>
                      <a:pt x="486" y="2746"/>
                    </a:lnTo>
                    <a:lnTo>
                      <a:pt x="486" y="2744"/>
                    </a:lnTo>
                    <a:lnTo>
                      <a:pt x="484" y="2740"/>
                    </a:lnTo>
                    <a:lnTo>
                      <a:pt x="482" y="2740"/>
                    </a:lnTo>
                    <a:lnTo>
                      <a:pt x="480" y="2740"/>
                    </a:lnTo>
                    <a:lnTo>
                      <a:pt x="474" y="2744"/>
                    </a:lnTo>
                    <a:lnTo>
                      <a:pt x="470" y="2750"/>
                    </a:lnTo>
                    <a:lnTo>
                      <a:pt x="470" y="2752"/>
                    </a:lnTo>
                    <a:lnTo>
                      <a:pt x="470" y="2754"/>
                    </a:lnTo>
                    <a:close/>
                    <a:moveTo>
                      <a:pt x="808" y="2632"/>
                    </a:moveTo>
                    <a:lnTo>
                      <a:pt x="808" y="2632"/>
                    </a:lnTo>
                    <a:lnTo>
                      <a:pt x="804" y="2628"/>
                    </a:lnTo>
                    <a:lnTo>
                      <a:pt x="802" y="2626"/>
                    </a:lnTo>
                    <a:lnTo>
                      <a:pt x="798" y="2624"/>
                    </a:lnTo>
                    <a:lnTo>
                      <a:pt x="794" y="2626"/>
                    </a:lnTo>
                    <a:lnTo>
                      <a:pt x="790" y="2628"/>
                    </a:lnTo>
                    <a:lnTo>
                      <a:pt x="776" y="2638"/>
                    </a:lnTo>
                    <a:lnTo>
                      <a:pt x="768" y="2644"/>
                    </a:lnTo>
                    <a:lnTo>
                      <a:pt x="762" y="2646"/>
                    </a:lnTo>
                    <a:lnTo>
                      <a:pt x="758" y="2644"/>
                    </a:lnTo>
                    <a:lnTo>
                      <a:pt x="756" y="2642"/>
                    </a:lnTo>
                    <a:lnTo>
                      <a:pt x="752" y="2640"/>
                    </a:lnTo>
                    <a:lnTo>
                      <a:pt x="750" y="2650"/>
                    </a:lnTo>
                    <a:lnTo>
                      <a:pt x="752" y="2654"/>
                    </a:lnTo>
                    <a:lnTo>
                      <a:pt x="752" y="2658"/>
                    </a:lnTo>
                    <a:lnTo>
                      <a:pt x="756" y="2664"/>
                    </a:lnTo>
                    <a:lnTo>
                      <a:pt x="760" y="2672"/>
                    </a:lnTo>
                    <a:lnTo>
                      <a:pt x="762" y="2678"/>
                    </a:lnTo>
                    <a:lnTo>
                      <a:pt x="762" y="2686"/>
                    </a:lnTo>
                    <a:lnTo>
                      <a:pt x="762" y="2694"/>
                    </a:lnTo>
                    <a:lnTo>
                      <a:pt x="764" y="2698"/>
                    </a:lnTo>
                    <a:lnTo>
                      <a:pt x="764" y="2702"/>
                    </a:lnTo>
                    <a:lnTo>
                      <a:pt x="762" y="2714"/>
                    </a:lnTo>
                    <a:lnTo>
                      <a:pt x="760" y="2728"/>
                    </a:lnTo>
                    <a:lnTo>
                      <a:pt x="764" y="2742"/>
                    </a:lnTo>
                    <a:lnTo>
                      <a:pt x="766" y="2746"/>
                    </a:lnTo>
                    <a:lnTo>
                      <a:pt x="770" y="2750"/>
                    </a:lnTo>
                    <a:lnTo>
                      <a:pt x="774" y="2752"/>
                    </a:lnTo>
                    <a:lnTo>
                      <a:pt x="778" y="2752"/>
                    </a:lnTo>
                    <a:lnTo>
                      <a:pt x="782" y="2752"/>
                    </a:lnTo>
                    <a:lnTo>
                      <a:pt x="784" y="2748"/>
                    </a:lnTo>
                    <a:lnTo>
                      <a:pt x="788" y="2742"/>
                    </a:lnTo>
                    <a:lnTo>
                      <a:pt x="790" y="2738"/>
                    </a:lnTo>
                    <a:lnTo>
                      <a:pt x="792" y="2736"/>
                    </a:lnTo>
                    <a:lnTo>
                      <a:pt x="796" y="2738"/>
                    </a:lnTo>
                    <a:lnTo>
                      <a:pt x="802" y="2740"/>
                    </a:lnTo>
                    <a:lnTo>
                      <a:pt x="806" y="2740"/>
                    </a:lnTo>
                    <a:lnTo>
                      <a:pt x="808" y="2736"/>
                    </a:lnTo>
                    <a:lnTo>
                      <a:pt x="810" y="2726"/>
                    </a:lnTo>
                    <a:lnTo>
                      <a:pt x="814" y="2708"/>
                    </a:lnTo>
                    <a:lnTo>
                      <a:pt x="816" y="2698"/>
                    </a:lnTo>
                    <a:lnTo>
                      <a:pt x="814" y="2690"/>
                    </a:lnTo>
                    <a:lnTo>
                      <a:pt x="812" y="2682"/>
                    </a:lnTo>
                    <a:lnTo>
                      <a:pt x="810" y="2678"/>
                    </a:lnTo>
                    <a:lnTo>
                      <a:pt x="814" y="2672"/>
                    </a:lnTo>
                    <a:lnTo>
                      <a:pt x="818" y="2668"/>
                    </a:lnTo>
                    <a:lnTo>
                      <a:pt x="818" y="2662"/>
                    </a:lnTo>
                    <a:lnTo>
                      <a:pt x="818" y="2652"/>
                    </a:lnTo>
                    <a:lnTo>
                      <a:pt x="814" y="2642"/>
                    </a:lnTo>
                    <a:lnTo>
                      <a:pt x="808" y="2632"/>
                    </a:lnTo>
                    <a:close/>
                    <a:moveTo>
                      <a:pt x="576" y="2694"/>
                    </a:moveTo>
                    <a:lnTo>
                      <a:pt x="576" y="2694"/>
                    </a:lnTo>
                    <a:lnTo>
                      <a:pt x="578" y="2696"/>
                    </a:lnTo>
                    <a:lnTo>
                      <a:pt x="580" y="2696"/>
                    </a:lnTo>
                    <a:lnTo>
                      <a:pt x="584" y="2696"/>
                    </a:lnTo>
                    <a:lnTo>
                      <a:pt x="588" y="2698"/>
                    </a:lnTo>
                    <a:lnTo>
                      <a:pt x="592" y="2702"/>
                    </a:lnTo>
                    <a:lnTo>
                      <a:pt x="594" y="2700"/>
                    </a:lnTo>
                    <a:lnTo>
                      <a:pt x="596" y="2698"/>
                    </a:lnTo>
                    <a:lnTo>
                      <a:pt x="594" y="2692"/>
                    </a:lnTo>
                    <a:lnTo>
                      <a:pt x="594" y="2690"/>
                    </a:lnTo>
                    <a:lnTo>
                      <a:pt x="590" y="2688"/>
                    </a:lnTo>
                    <a:lnTo>
                      <a:pt x="584" y="2686"/>
                    </a:lnTo>
                    <a:lnTo>
                      <a:pt x="578" y="2688"/>
                    </a:lnTo>
                    <a:lnTo>
                      <a:pt x="576" y="2690"/>
                    </a:lnTo>
                    <a:lnTo>
                      <a:pt x="576" y="2694"/>
                    </a:lnTo>
                    <a:close/>
                    <a:moveTo>
                      <a:pt x="1022" y="2792"/>
                    </a:moveTo>
                    <a:lnTo>
                      <a:pt x="1022" y="2792"/>
                    </a:lnTo>
                    <a:lnTo>
                      <a:pt x="1016" y="2792"/>
                    </a:lnTo>
                    <a:lnTo>
                      <a:pt x="1010" y="2794"/>
                    </a:lnTo>
                    <a:lnTo>
                      <a:pt x="998" y="2800"/>
                    </a:lnTo>
                    <a:lnTo>
                      <a:pt x="990" y="2802"/>
                    </a:lnTo>
                    <a:lnTo>
                      <a:pt x="982" y="2802"/>
                    </a:lnTo>
                    <a:lnTo>
                      <a:pt x="974" y="2800"/>
                    </a:lnTo>
                    <a:lnTo>
                      <a:pt x="966" y="2796"/>
                    </a:lnTo>
                    <a:lnTo>
                      <a:pt x="960" y="2790"/>
                    </a:lnTo>
                    <a:lnTo>
                      <a:pt x="954" y="2790"/>
                    </a:lnTo>
                    <a:lnTo>
                      <a:pt x="950" y="2792"/>
                    </a:lnTo>
                    <a:lnTo>
                      <a:pt x="948" y="2794"/>
                    </a:lnTo>
                    <a:lnTo>
                      <a:pt x="944" y="2800"/>
                    </a:lnTo>
                    <a:lnTo>
                      <a:pt x="942" y="2800"/>
                    </a:lnTo>
                    <a:lnTo>
                      <a:pt x="938" y="2794"/>
                    </a:lnTo>
                    <a:lnTo>
                      <a:pt x="936" y="2794"/>
                    </a:lnTo>
                    <a:lnTo>
                      <a:pt x="934" y="2792"/>
                    </a:lnTo>
                    <a:lnTo>
                      <a:pt x="930" y="2796"/>
                    </a:lnTo>
                    <a:lnTo>
                      <a:pt x="926" y="2802"/>
                    </a:lnTo>
                    <a:lnTo>
                      <a:pt x="924" y="2814"/>
                    </a:lnTo>
                    <a:lnTo>
                      <a:pt x="926" y="2820"/>
                    </a:lnTo>
                    <a:lnTo>
                      <a:pt x="930" y="2822"/>
                    </a:lnTo>
                    <a:lnTo>
                      <a:pt x="944" y="2828"/>
                    </a:lnTo>
                    <a:lnTo>
                      <a:pt x="954" y="2832"/>
                    </a:lnTo>
                    <a:lnTo>
                      <a:pt x="966" y="2840"/>
                    </a:lnTo>
                    <a:lnTo>
                      <a:pt x="976" y="2848"/>
                    </a:lnTo>
                    <a:lnTo>
                      <a:pt x="982" y="2850"/>
                    </a:lnTo>
                    <a:lnTo>
                      <a:pt x="986" y="2850"/>
                    </a:lnTo>
                    <a:lnTo>
                      <a:pt x="994" y="2852"/>
                    </a:lnTo>
                    <a:lnTo>
                      <a:pt x="1000" y="2858"/>
                    </a:lnTo>
                    <a:lnTo>
                      <a:pt x="1008" y="2864"/>
                    </a:lnTo>
                    <a:lnTo>
                      <a:pt x="1016" y="2870"/>
                    </a:lnTo>
                    <a:lnTo>
                      <a:pt x="1030" y="2874"/>
                    </a:lnTo>
                    <a:lnTo>
                      <a:pt x="1032" y="2874"/>
                    </a:lnTo>
                    <a:lnTo>
                      <a:pt x="1032" y="2870"/>
                    </a:lnTo>
                    <a:lnTo>
                      <a:pt x="1034" y="2862"/>
                    </a:lnTo>
                    <a:lnTo>
                      <a:pt x="1036" y="2852"/>
                    </a:lnTo>
                    <a:lnTo>
                      <a:pt x="1036" y="2844"/>
                    </a:lnTo>
                    <a:lnTo>
                      <a:pt x="1034" y="2840"/>
                    </a:lnTo>
                    <a:lnTo>
                      <a:pt x="1032" y="2838"/>
                    </a:lnTo>
                    <a:lnTo>
                      <a:pt x="1030" y="2834"/>
                    </a:lnTo>
                    <a:lnTo>
                      <a:pt x="1030" y="2828"/>
                    </a:lnTo>
                    <a:lnTo>
                      <a:pt x="1036" y="2814"/>
                    </a:lnTo>
                    <a:lnTo>
                      <a:pt x="1050" y="2788"/>
                    </a:lnTo>
                    <a:lnTo>
                      <a:pt x="1052" y="2786"/>
                    </a:lnTo>
                    <a:lnTo>
                      <a:pt x="1050" y="2784"/>
                    </a:lnTo>
                    <a:lnTo>
                      <a:pt x="1042" y="2788"/>
                    </a:lnTo>
                    <a:lnTo>
                      <a:pt x="1032" y="2792"/>
                    </a:lnTo>
                    <a:lnTo>
                      <a:pt x="1026" y="2792"/>
                    </a:lnTo>
                    <a:lnTo>
                      <a:pt x="1022" y="2792"/>
                    </a:lnTo>
                    <a:close/>
                    <a:moveTo>
                      <a:pt x="802" y="2526"/>
                    </a:moveTo>
                    <a:lnTo>
                      <a:pt x="802" y="2526"/>
                    </a:lnTo>
                    <a:lnTo>
                      <a:pt x="800" y="2524"/>
                    </a:lnTo>
                    <a:lnTo>
                      <a:pt x="800" y="2526"/>
                    </a:lnTo>
                    <a:lnTo>
                      <a:pt x="798" y="2534"/>
                    </a:lnTo>
                    <a:lnTo>
                      <a:pt x="798" y="2540"/>
                    </a:lnTo>
                    <a:lnTo>
                      <a:pt x="798" y="2542"/>
                    </a:lnTo>
                    <a:lnTo>
                      <a:pt x="794" y="2542"/>
                    </a:lnTo>
                    <a:lnTo>
                      <a:pt x="790" y="2542"/>
                    </a:lnTo>
                    <a:lnTo>
                      <a:pt x="788" y="2542"/>
                    </a:lnTo>
                    <a:lnTo>
                      <a:pt x="782" y="2546"/>
                    </a:lnTo>
                    <a:lnTo>
                      <a:pt x="778" y="2548"/>
                    </a:lnTo>
                    <a:lnTo>
                      <a:pt x="774" y="2550"/>
                    </a:lnTo>
                    <a:lnTo>
                      <a:pt x="772" y="2550"/>
                    </a:lnTo>
                    <a:lnTo>
                      <a:pt x="772" y="2554"/>
                    </a:lnTo>
                    <a:lnTo>
                      <a:pt x="770" y="2568"/>
                    </a:lnTo>
                    <a:lnTo>
                      <a:pt x="770" y="2580"/>
                    </a:lnTo>
                    <a:lnTo>
                      <a:pt x="770" y="2584"/>
                    </a:lnTo>
                    <a:lnTo>
                      <a:pt x="772" y="2586"/>
                    </a:lnTo>
                    <a:lnTo>
                      <a:pt x="776" y="2586"/>
                    </a:lnTo>
                    <a:lnTo>
                      <a:pt x="776" y="2588"/>
                    </a:lnTo>
                    <a:lnTo>
                      <a:pt x="774" y="2592"/>
                    </a:lnTo>
                    <a:lnTo>
                      <a:pt x="772" y="2594"/>
                    </a:lnTo>
                    <a:lnTo>
                      <a:pt x="772" y="2596"/>
                    </a:lnTo>
                    <a:lnTo>
                      <a:pt x="778" y="2596"/>
                    </a:lnTo>
                    <a:lnTo>
                      <a:pt x="780" y="2598"/>
                    </a:lnTo>
                    <a:lnTo>
                      <a:pt x="778" y="2602"/>
                    </a:lnTo>
                    <a:lnTo>
                      <a:pt x="776" y="2604"/>
                    </a:lnTo>
                    <a:lnTo>
                      <a:pt x="776" y="2606"/>
                    </a:lnTo>
                    <a:lnTo>
                      <a:pt x="778" y="2608"/>
                    </a:lnTo>
                    <a:lnTo>
                      <a:pt x="786" y="2612"/>
                    </a:lnTo>
                    <a:lnTo>
                      <a:pt x="788" y="2614"/>
                    </a:lnTo>
                    <a:lnTo>
                      <a:pt x="790" y="2616"/>
                    </a:lnTo>
                    <a:lnTo>
                      <a:pt x="792" y="2616"/>
                    </a:lnTo>
                    <a:lnTo>
                      <a:pt x="794" y="2616"/>
                    </a:lnTo>
                    <a:lnTo>
                      <a:pt x="794" y="2612"/>
                    </a:lnTo>
                    <a:lnTo>
                      <a:pt x="794" y="2610"/>
                    </a:lnTo>
                    <a:lnTo>
                      <a:pt x="796" y="2606"/>
                    </a:lnTo>
                    <a:lnTo>
                      <a:pt x="800" y="2604"/>
                    </a:lnTo>
                    <a:lnTo>
                      <a:pt x="800" y="2600"/>
                    </a:lnTo>
                    <a:lnTo>
                      <a:pt x="802" y="2588"/>
                    </a:lnTo>
                    <a:lnTo>
                      <a:pt x="802" y="2582"/>
                    </a:lnTo>
                    <a:lnTo>
                      <a:pt x="804" y="2578"/>
                    </a:lnTo>
                    <a:lnTo>
                      <a:pt x="808" y="2574"/>
                    </a:lnTo>
                    <a:lnTo>
                      <a:pt x="808" y="2562"/>
                    </a:lnTo>
                    <a:lnTo>
                      <a:pt x="806" y="2552"/>
                    </a:lnTo>
                    <a:lnTo>
                      <a:pt x="804" y="2546"/>
                    </a:lnTo>
                    <a:lnTo>
                      <a:pt x="804" y="2544"/>
                    </a:lnTo>
                    <a:lnTo>
                      <a:pt x="804" y="2540"/>
                    </a:lnTo>
                    <a:lnTo>
                      <a:pt x="804" y="2530"/>
                    </a:lnTo>
                    <a:lnTo>
                      <a:pt x="804" y="2528"/>
                    </a:lnTo>
                    <a:lnTo>
                      <a:pt x="802" y="2526"/>
                    </a:lnTo>
                    <a:close/>
                    <a:moveTo>
                      <a:pt x="550" y="2700"/>
                    </a:moveTo>
                    <a:lnTo>
                      <a:pt x="550" y="2700"/>
                    </a:lnTo>
                    <a:lnTo>
                      <a:pt x="548" y="2696"/>
                    </a:lnTo>
                    <a:lnTo>
                      <a:pt x="544" y="2696"/>
                    </a:lnTo>
                    <a:lnTo>
                      <a:pt x="538" y="2698"/>
                    </a:lnTo>
                    <a:lnTo>
                      <a:pt x="532" y="2702"/>
                    </a:lnTo>
                    <a:lnTo>
                      <a:pt x="520" y="2712"/>
                    </a:lnTo>
                    <a:lnTo>
                      <a:pt x="518" y="2716"/>
                    </a:lnTo>
                    <a:lnTo>
                      <a:pt x="520" y="2718"/>
                    </a:lnTo>
                    <a:lnTo>
                      <a:pt x="520" y="2720"/>
                    </a:lnTo>
                    <a:lnTo>
                      <a:pt x="526" y="2718"/>
                    </a:lnTo>
                    <a:lnTo>
                      <a:pt x="530" y="2718"/>
                    </a:lnTo>
                    <a:lnTo>
                      <a:pt x="532" y="2720"/>
                    </a:lnTo>
                    <a:lnTo>
                      <a:pt x="536" y="2726"/>
                    </a:lnTo>
                    <a:lnTo>
                      <a:pt x="542" y="2730"/>
                    </a:lnTo>
                    <a:lnTo>
                      <a:pt x="546" y="2732"/>
                    </a:lnTo>
                    <a:lnTo>
                      <a:pt x="548" y="2732"/>
                    </a:lnTo>
                    <a:lnTo>
                      <a:pt x="554" y="2726"/>
                    </a:lnTo>
                    <a:lnTo>
                      <a:pt x="562" y="2708"/>
                    </a:lnTo>
                    <a:lnTo>
                      <a:pt x="564" y="2706"/>
                    </a:lnTo>
                    <a:lnTo>
                      <a:pt x="564" y="2704"/>
                    </a:lnTo>
                    <a:lnTo>
                      <a:pt x="558" y="2704"/>
                    </a:lnTo>
                    <a:lnTo>
                      <a:pt x="552" y="2706"/>
                    </a:lnTo>
                    <a:lnTo>
                      <a:pt x="550" y="2704"/>
                    </a:lnTo>
                    <a:lnTo>
                      <a:pt x="550" y="2700"/>
                    </a:lnTo>
                    <a:close/>
                    <a:moveTo>
                      <a:pt x="1254" y="2806"/>
                    </a:moveTo>
                    <a:lnTo>
                      <a:pt x="1254" y="2806"/>
                    </a:lnTo>
                    <a:lnTo>
                      <a:pt x="1252" y="2810"/>
                    </a:lnTo>
                    <a:lnTo>
                      <a:pt x="1254" y="2814"/>
                    </a:lnTo>
                    <a:lnTo>
                      <a:pt x="1260" y="2818"/>
                    </a:lnTo>
                    <a:lnTo>
                      <a:pt x="1264" y="2820"/>
                    </a:lnTo>
                    <a:lnTo>
                      <a:pt x="1266" y="2818"/>
                    </a:lnTo>
                    <a:lnTo>
                      <a:pt x="1266" y="2816"/>
                    </a:lnTo>
                    <a:lnTo>
                      <a:pt x="1264" y="2812"/>
                    </a:lnTo>
                    <a:lnTo>
                      <a:pt x="1258" y="2808"/>
                    </a:lnTo>
                    <a:lnTo>
                      <a:pt x="1254" y="2806"/>
                    </a:lnTo>
                    <a:close/>
                    <a:moveTo>
                      <a:pt x="1410" y="2874"/>
                    </a:moveTo>
                    <a:lnTo>
                      <a:pt x="1410" y="2874"/>
                    </a:lnTo>
                    <a:lnTo>
                      <a:pt x="1412" y="2870"/>
                    </a:lnTo>
                    <a:lnTo>
                      <a:pt x="1410" y="2868"/>
                    </a:lnTo>
                    <a:lnTo>
                      <a:pt x="1408" y="2868"/>
                    </a:lnTo>
                    <a:lnTo>
                      <a:pt x="1402" y="2870"/>
                    </a:lnTo>
                    <a:lnTo>
                      <a:pt x="1402" y="2872"/>
                    </a:lnTo>
                    <a:lnTo>
                      <a:pt x="1400" y="2874"/>
                    </a:lnTo>
                    <a:lnTo>
                      <a:pt x="1402" y="2876"/>
                    </a:lnTo>
                    <a:lnTo>
                      <a:pt x="1406" y="2876"/>
                    </a:lnTo>
                    <a:lnTo>
                      <a:pt x="1410" y="2874"/>
                    </a:lnTo>
                    <a:close/>
                    <a:moveTo>
                      <a:pt x="1214" y="2706"/>
                    </a:moveTo>
                    <a:lnTo>
                      <a:pt x="1214" y="2706"/>
                    </a:lnTo>
                    <a:lnTo>
                      <a:pt x="1214" y="2712"/>
                    </a:lnTo>
                    <a:lnTo>
                      <a:pt x="1218" y="2718"/>
                    </a:lnTo>
                    <a:lnTo>
                      <a:pt x="1224" y="2722"/>
                    </a:lnTo>
                    <a:lnTo>
                      <a:pt x="1230" y="2726"/>
                    </a:lnTo>
                    <a:lnTo>
                      <a:pt x="1232" y="2726"/>
                    </a:lnTo>
                    <a:lnTo>
                      <a:pt x="1230" y="2724"/>
                    </a:lnTo>
                    <a:lnTo>
                      <a:pt x="1228" y="2720"/>
                    </a:lnTo>
                    <a:lnTo>
                      <a:pt x="1224" y="2714"/>
                    </a:lnTo>
                    <a:lnTo>
                      <a:pt x="1222" y="2708"/>
                    </a:lnTo>
                    <a:lnTo>
                      <a:pt x="1222" y="2704"/>
                    </a:lnTo>
                    <a:lnTo>
                      <a:pt x="1218" y="2702"/>
                    </a:lnTo>
                    <a:lnTo>
                      <a:pt x="1216" y="2702"/>
                    </a:lnTo>
                    <a:lnTo>
                      <a:pt x="1214" y="2706"/>
                    </a:lnTo>
                    <a:close/>
                    <a:moveTo>
                      <a:pt x="1468" y="2954"/>
                    </a:moveTo>
                    <a:lnTo>
                      <a:pt x="1468" y="2954"/>
                    </a:lnTo>
                    <a:lnTo>
                      <a:pt x="1464" y="2956"/>
                    </a:lnTo>
                    <a:lnTo>
                      <a:pt x="1462" y="2956"/>
                    </a:lnTo>
                    <a:lnTo>
                      <a:pt x="1460" y="2952"/>
                    </a:lnTo>
                    <a:lnTo>
                      <a:pt x="1460" y="2948"/>
                    </a:lnTo>
                    <a:lnTo>
                      <a:pt x="1456" y="2946"/>
                    </a:lnTo>
                    <a:lnTo>
                      <a:pt x="1452" y="2946"/>
                    </a:lnTo>
                    <a:lnTo>
                      <a:pt x="1446" y="2948"/>
                    </a:lnTo>
                    <a:lnTo>
                      <a:pt x="1442" y="2946"/>
                    </a:lnTo>
                    <a:lnTo>
                      <a:pt x="1434" y="2944"/>
                    </a:lnTo>
                    <a:lnTo>
                      <a:pt x="1424" y="2942"/>
                    </a:lnTo>
                    <a:lnTo>
                      <a:pt x="1418" y="2942"/>
                    </a:lnTo>
                    <a:lnTo>
                      <a:pt x="1410" y="2944"/>
                    </a:lnTo>
                    <a:lnTo>
                      <a:pt x="1406" y="2944"/>
                    </a:lnTo>
                    <a:lnTo>
                      <a:pt x="1402" y="2942"/>
                    </a:lnTo>
                    <a:lnTo>
                      <a:pt x="1398" y="2938"/>
                    </a:lnTo>
                    <a:lnTo>
                      <a:pt x="1396" y="2934"/>
                    </a:lnTo>
                    <a:lnTo>
                      <a:pt x="1394" y="2932"/>
                    </a:lnTo>
                    <a:lnTo>
                      <a:pt x="1392" y="2934"/>
                    </a:lnTo>
                    <a:lnTo>
                      <a:pt x="1390" y="2934"/>
                    </a:lnTo>
                    <a:lnTo>
                      <a:pt x="1386" y="2934"/>
                    </a:lnTo>
                    <a:lnTo>
                      <a:pt x="1382" y="2932"/>
                    </a:lnTo>
                    <a:lnTo>
                      <a:pt x="1380" y="2928"/>
                    </a:lnTo>
                    <a:lnTo>
                      <a:pt x="1378" y="2928"/>
                    </a:lnTo>
                    <a:lnTo>
                      <a:pt x="1378" y="2930"/>
                    </a:lnTo>
                    <a:lnTo>
                      <a:pt x="1376" y="2934"/>
                    </a:lnTo>
                    <a:lnTo>
                      <a:pt x="1374" y="2936"/>
                    </a:lnTo>
                    <a:lnTo>
                      <a:pt x="1372" y="2938"/>
                    </a:lnTo>
                    <a:lnTo>
                      <a:pt x="1372" y="2946"/>
                    </a:lnTo>
                    <a:lnTo>
                      <a:pt x="1372" y="2950"/>
                    </a:lnTo>
                    <a:lnTo>
                      <a:pt x="1376" y="2952"/>
                    </a:lnTo>
                    <a:lnTo>
                      <a:pt x="1388" y="2952"/>
                    </a:lnTo>
                    <a:lnTo>
                      <a:pt x="1402" y="2954"/>
                    </a:lnTo>
                    <a:lnTo>
                      <a:pt x="1410" y="2958"/>
                    </a:lnTo>
                    <a:lnTo>
                      <a:pt x="1418" y="2962"/>
                    </a:lnTo>
                    <a:lnTo>
                      <a:pt x="1422" y="2964"/>
                    </a:lnTo>
                    <a:lnTo>
                      <a:pt x="1428" y="2966"/>
                    </a:lnTo>
                    <a:lnTo>
                      <a:pt x="1440" y="2966"/>
                    </a:lnTo>
                    <a:lnTo>
                      <a:pt x="1452" y="2964"/>
                    </a:lnTo>
                    <a:lnTo>
                      <a:pt x="1468" y="2964"/>
                    </a:lnTo>
                    <a:lnTo>
                      <a:pt x="1476" y="2962"/>
                    </a:lnTo>
                    <a:lnTo>
                      <a:pt x="1480" y="2960"/>
                    </a:lnTo>
                    <a:lnTo>
                      <a:pt x="1482" y="2958"/>
                    </a:lnTo>
                    <a:lnTo>
                      <a:pt x="1484" y="2954"/>
                    </a:lnTo>
                    <a:lnTo>
                      <a:pt x="1482" y="2952"/>
                    </a:lnTo>
                    <a:lnTo>
                      <a:pt x="1478" y="2950"/>
                    </a:lnTo>
                    <a:lnTo>
                      <a:pt x="1474" y="2950"/>
                    </a:lnTo>
                    <a:lnTo>
                      <a:pt x="1468" y="2954"/>
                    </a:lnTo>
                    <a:close/>
                    <a:moveTo>
                      <a:pt x="1518" y="2942"/>
                    </a:moveTo>
                    <a:lnTo>
                      <a:pt x="1518" y="2942"/>
                    </a:lnTo>
                    <a:lnTo>
                      <a:pt x="1520" y="2940"/>
                    </a:lnTo>
                    <a:lnTo>
                      <a:pt x="1520" y="2938"/>
                    </a:lnTo>
                    <a:lnTo>
                      <a:pt x="1518" y="2926"/>
                    </a:lnTo>
                    <a:lnTo>
                      <a:pt x="1516" y="2924"/>
                    </a:lnTo>
                    <a:lnTo>
                      <a:pt x="1516" y="2926"/>
                    </a:lnTo>
                    <a:lnTo>
                      <a:pt x="1514" y="2932"/>
                    </a:lnTo>
                    <a:lnTo>
                      <a:pt x="1514" y="2938"/>
                    </a:lnTo>
                    <a:lnTo>
                      <a:pt x="1516" y="2940"/>
                    </a:lnTo>
                    <a:lnTo>
                      <a:pt x="1518" y="2942"/>
                    </a:lnTo>
                    <a:close/>
                    <a:moveTo>
                      <a:pt x="1252" y="2768"/>
                    </a:moveTo>
                    <a:lnTo>
                      <a:pt x="1252" y="2768"/>
                    </a:lnTo>
                    <a:lnTo>
                      <a:pt x="1254" y="2768"/>
                    </a:lnTo>
                    <a:lnTo>
                      <a:pt x="1256" y="2766"/>
                    </a:lnTo>
                    <a:lnTo>
                      <a:pt x="1256" y="2764"/>
                    </a:lnTo>
                    <a:lnTo>
                      <a:pt x="1254" y="2760"/>
                    </a:lnTo>
                    <a:lnTo>
                      <a:pt x="1254" y="2758"/>
                    </a:lnTo>
                    <a:lnTo>
                      <a:pt x="1252" y="2758"/>
                    </a:lnTo>
                    <a:lnTo>
                      <a:pt x="1250" y="2762"/>
                    </a:lnTo>
                    <a:lnTo>
                      <a:pt x="1248" y="2766"/>
                    </a:lnTo>
                    <a:lnTo>
                      <a:pt x="1250" y="2768"/>
                    </a:lnTo>
                    <a:lnTo>
                      <a:pt x="1252" y="2768"/>
                    </a:lnTo>
                    <a:close/>
                    <a:moveTo>
                      <a:pt x="1256" y="2790"/>
                    </a:moveTo>
                    <a:lnTo>
                      <a:pt x="1256" y="2790"/>
                    </a:lnTo>
                    <a:lnTo>
                      <a:pt x="1254" y="2786"/>
                    </a:lnTo>
                    <a:lnTo>
                      <a:pt x="1252" y="2782"/>
                    </a:lnTo>
                    <a:lnTo>
                      <a:pt x="1252" y="2780"/>
                    </a:lnTo>
                    <a:lnTo>
                      <a:pt x="1250" y="2780"/>
                    </a:lnTo>
                    <a:lnTo>
                      <a:pt x="1248" y="2782"/>
                    </a:lnTo>
                    <a:lnTo>
                      <a:pt x="1244" y="2782"/>
                    </a:lnTo>
                    <a:lnTo>
                      <a:pt x="1242" y="2784"/>
                    </a:lnTo>
                    <a:lnTo>
                      <a:pt x="1242" y="2790"/>
                    </a:lnTo>
                    <a:lnTo>
                      <a:pt x="1244" y="2794"/>
                    </a:lnTo>
                    <a:lnTo>
                      <a:pt x="1246" y="2794"/>
                    </a:lnTo>
                    <a:lnTo>
                      <a:pt x="1250" y="2794"/>
                    </a:lnTo>
                    <a:lnTo>
                      <a:pt x="1256" y="2796"/>
                    </a:lnTo>
                    <a:lnTo>
                      <a:pt x="1260" y="2798"/>
                    </a:lnTo>
                    <a:lnTo>
                      <a:pt x="1260" y="2794"/>
                    </a:lnTo>
                    <a:lnTo>
                      <a:pt x="1256" y="2790"/>
                    </a:lnTo>
                    <a:close/>
                    <a:moveTo>
                      <a:pt x="1348" y="2902"/>
                    </a:moveTo>
                    <a:lnTo>
                      <a:pt x="1348" y="2902"/>
                    </a:lnTo>
                    <a:lnTo>
                      <a:pt x="1352" y="2904"/>
                    </a:lnTo>
                    <a:lnTo>
                      <a:pt x="1352" y="2902"/>
                    </a:lnTo>
                    <a:lnTo>
                      <a:pt x="1352" y="2898"/>
                    </a:lnTo>
                    <a:lnTo>
                      <a:pt x="1350" y="2892"/>
                    </a:lnTo>
                    <a:lnTo>
                      <a:pt x="1346" y="2890"/>
                    </a:lnTo>
                    <a:lnTo>
                      <a:pt x="1344" y="2892"/>
                    </a:lnTo>
                    <a:lnTo>
                      <a:pt x="1346" y="2896"/>
                    </a:lnTo>
                    <a:lnTo>
                      <a:pt x="1348" y="2902"/>
                    </a:lnTo>
                    <a:close/>
                    <a:moveTo>
                      <a:pt x="1448" y="2860"/>
                    </a:moveTo>
                    <a:lnTo>
                      <a:pt x="1448" y="2860"/>
                    </a:lnTo>
                    <a:lnTo>
                      <a:pt x="1450" y="2860"/>
                    </a:lnTo>
                    <a:lnTo>
                      <a:pt x="1452" y="2860"/>
                    </a:lnTo>
                    <a:lnTo>
                      <a:pt x="1454" y="2854"/>
                    </a:lnTo>
                    <a:lnTo>
                      <a:pt x="1452" y="2848"/>
                    </a:lnTo>
                    <a:lnTo>
                      <a:pt x="1452" y="2846"/>
                    </a:lnTo>
                    <a:lnTo>
                      <a:pt x="1448" y="2846"/>
                    </a:lnTo>
                    <a:lnTo>
                      <a:pt x="1446" y="2850"/>
                    </a:lnTo>
                    <a:lnTo>
                      <a:pt x="1444" y="2852"/>
                    </a:lnTo>
                    <a:lnTo>
                      <a:pt x="1446" y="2856"/>
                    </a:lnTo>
                    <a:lnTo>
                      <a:pt x="1448" y="2860"/>
                    </a:lnTo>
                    <a:close/>
                    <a:moveTo>
                      <a:pt x="1440" y="2848"/>
                    </a:moveTo>
                    <a:lnTo>
                      <a:pt x="1440" y="2848"/>
                    </a:lnTo>
                    <a:lnTo>
                      <a:pt x="1438" y="2848"/>
                    </a:lnTo>
                    <a:lnTo>
                      <a:pt x="1434" y="2850"/>
                    </a:lnTo>
                    <a:lnTo>
                      <a:pt x="1434" y="2854"/>
                    </a:lnTo>
                    <a:lnTo>
                      <a:pt x="1436" y="2856"/>
                    </a:lnTo>
                    <a:lnTo>
                      <a:pt x="1438" y="2856"/>
                    </a:lnTo>
                    <a:lnTo>
                      <a:pt x="1440" y="2854"/>
                    </a:lnTo>
                    <a:lnTo>
                      <a:pt x="1440" y="2850"/>
                    </a:lnTo>
                    <a:lnTo>
                      <a:pt x="1440" y="2848"/>
                    </a:lnTo>
                    <a:close/>
                    <a:moveTo>
                      <a:pt x="2822" y="3608"/>
                    </a:moveTo>
                    <a:lnTo>
                      <a:pt x="2822" y="3608"/>
                    </a:lnTo>
                    <a:lnTo>
                      <a:pt x="2818" y="3606"/>
                    </a:lnTo>
                    <a:lnTo>
                      <a:pt x="2814" y="3598"/>
                    </a:lnTo>
                    <a:lnTo>
                      <a:pt x="2802" y="3578"/>
                    </a:lnTo>
                    <a:lnTo>
                      <a:pt x="2798" y="3570"/>
                    </a:lnTo>
                    <a:lnTo>
                      <a:pt x="2792" y="3562"/>
                    </a:lnTo>
                    <a:lnTo>
                      <a:pt x="2786" y="3558"/>
                    </a:lnTo>
                    <a:lnTo>
                      <a:pt x="2782" y="3556"/>
                    </a:lnTo>
                    <a:lnTo>
                      <a:pt x="2780" y="3558"/>
                    </a:lnTo>
                    <a:lnTo>
                      <a:pt x="2776" y="3558"/>
                    </a:lnTo>
                    <a:lnTo>
                      <a:pt x="2774" y="3558"/>
                    </a:lnTo>
                    <a:lnTo>
                      <a:pt x="2768" y="3554"/>
                    </a:lnTo>
                    <a:lnTo>
                      <a:pt x="2762" y="3550"/>
                    </a:lnTo>
                    <a:lnTo>
                      <a:pt x="2756" y="3548"/>
                    </a:lnTo>
                    <a:lnTo>
                      <a:pt x="2746" y="3546"/>
                    </a:lnTo>
                    <a:lnTo>
                      <a:pt x="2738" y="3544"/>
                    </a:lnTo>
                    <a:lnTo>
                      <a:pt x="2728" y="3540"/>
                    </a:lnTo>
                    <a:lnTo>
                      <a:pt x="2720" y="3532"/>
                    </a:lnTo>
                    <a:lnTo>
                      <a:pt x="2712" y="3524"/>
                    </a:lnTo>
                    <a:lnTo>
                      <a:pt x="2706" y="3516"/>
                    </a:lnTo>
                    <a:lnTo>
                      <a:pt x="2700" y="3506"/>
                    </a:lnTo>
                    <a:lnTo>
                      <a:pt x="2696" y="3496"/>
                    </a:lnTo>
                    <a:lnTo>
                      <a:pt x="2694" y="3488"/>
                    </a:lnTo>
                    <a:lnTo>
                      <a:pt x="2694" y="3464"/>
                    </a:lnTo>
                    <a:lnTo>
                      <a:pt x="2694" y="3458"/>
                    </a:lnTo>
                    <a:lnTo>
                      <a:pt x="2692" y="3454"/>
                    </a:lnTo>
                    <a:lnTo>
                      <a:pt x="2692" y="3448"/>
                    </a:lnTo>
                    <a:lnTo>
                      <a:pt x="2694" y="3442"/>
                    </a:lnTo>
                    <a:lnTo>
                      <a:pt x="2696" y="3438"/>
                    </a:lnTo>
                    <a:lnTo>
                      <a:pt x="2696" y="3434"/>
                    </a:lnTo>
                    <a:lnTo>
                      <a:pt x="2696" y="3430"/>
                    </a:lnTo>
                    <a:lnTo>
                      <a:pt x="2698" y="3422"/>
                    </a:lnTo>
                    <a:lnTo>
                      <a:pt x="2700" y="3418"/>
                    </a:lnTo>
                    <a:lnTo>
                      <a:pt x="2698" y="3416"/>
                    </a:lnTo>
                    <a:lnTo>
                      <a:pt x="2696" y="3414"/>
                    </a:lnTo>
                    <a:lnTo>
                      <a:pt x="2694" y="3416"/>
                    </a:lnTo>
                    <a:lnTo>
                      <a:pt x="2692" y="3416"/>
                    </a:lnTo>
                    <a:lnTo>
                      <a:pt x="2692" y="3420"/>
                    </a:lnTo>
                    <a:lnTo>
                      <a:pt x="2694" y="3424"/>
                    </a:lnTo>
                    <a:lnTo>
                      <a:pt x="2692" y="3424"/>
                    </a:lnTo>
                    <a:lnTo>
                      <a:pt x="2688" y="3422"/>
                    </a:lnTo>
                    <a:lnTo>
                      <a:pt x="2686" y="3422"/>
                    </a:lnTo>
                    <a:lnTo>
                      <a:pt x="2684" y="3432"/>
                    </a:lnTo>
                    <a:lnTo>
                      <a:pt x="2680" y="3444"/>
                    </a:lnTo>
                    <a:lnTo>
                      <a:pt x="2678" y="3444"/>
                    </a:lnTo>
                    <a:lnTo>
                      <a:pt x="2676" y="3444"/>
                    </a:lnTo>
                    <a:lnTo>
                      <a:pt x="2674" y="3444"/>
                    </a:lnTo>
                    <a:lnTo>
                      <a:pt x="2670" y="3452"/>
                    </a:lnTo>
                    <a:lnTo>
                      <a:pt x="2666" y="3458"/>
                    </a:lnTo>
                    <a:lnTo>
                      <a:pt x="2660" y="3462"/>
                    </a:lnTo>
                    <a:lnTo>
                      <a:pt x="2654" y="3468"/>
                    </a:lnTo>
                    <a:lnTo>
                      <a:pt x="2646" y="3476"/>
                    </a:lnTo>
                    <a:lnTo>
                      <a:pt x="2638" y="3488"/>
                    </a:lnTo>
                    <a:lnTo>
                      <a:pt x="2628" y="3496"/>
                    </a:lnTo>
                    <a:lnTo>
                      <a:pt x="2614" y="3508"/>
                    </a:lnTo>
                    <a:lnTo>
                      <a:pt x="2616" y="3510"/>
                    </a:lnTo>
                    <a:lnTo>
                      <a:pt x="2618" y="3512"/>
                    </a:lnTo>
                    <a:lnTo>
                      <a:pt x="2618" y="3516"/>
                    </a:lnTo>
                    <a:lnTo>
                      <a:pt x="2614" y="3524"/>
                    </a:lnTo>
                    <a:lnTo>
                      <a:pt x="2606" y="3530"/>
                    </a:lnTo>
                    <a:lnTo>
                      <a:pt x="2598" y="3532"/>
                    </a:lnTo>
                    <a:lnTo>
                      <a:pt x="2588" y="3534"/>
                    </a:lnTo>
                    <a:lnTo>
                      <a:pt x="2578" y="3532"/>
                    </a:lnTo>
                    <a:lnTo>
                      <a:pt x="2558" y="3528"/>
                    </a:lnTo>
                    <a:lnTo>
                      <a:pt x="2546" y="3528"/>
                    </a:lnTo>
                    <a:lnTo>
                      <a:pt x="2538" y="3532"/>
                    </a:lnTo>
                    <a:lnTo>
                      <a:pt x="2522" y="3538"/>
                    </a:lnTo>
                    <a:lnTo>
                      <a:pt x="2514" y="3538"/>
                    </a:lnTo>
                    <a:lnTo>
                      <a:pt x="2512" y="3538"/>
                    </a:lnTo>
                    <a:lnTo>
                      <a:pt x="2510" y="3536"/>
                    </a:lnTo>
                    <a:lnTo>
                      <a:pt x="2510" y="3528"/>
                    </a:lnTo>
                    <a:lnTo>
                      <a:pt x="2510" y="3522"/>
                    </a:lnTo>
                    <a:lnTo>
                      <a:pt x="2506" y="3522"/>
                    </a:lnTo>
                    <a:lnTo>
                      <a:pt x="2502" y="3522"/>
                    </a:lnTo>
                    <a:lnTo>
                      <a:pt x="2496" y="3522"/>
                    </a:lnTo>
                    <a:lnTo>
                      <a:pt x="2492" y="3520"/>
                    </a:lnTo>
                    <a:lnTo>
                      <a:pt x="2490" y="3518"/>
                    </a:lnTo>
                    <a:lnTo>
                      <a:pt x="2492" y="3514"/>
                    </a:lnTo>
                    <a:lnTo>
                      <a:pt x="2496" y="3510"/>
                    </a:lnTo>
                    <a:lnTo>
                      <a:pt x="2496" y="3506"/>
                    </a:lnTo>
                    <a:lnTo>
                      <a:pt x="2492" y="3508"/>
                    </a:lnTo>
                    <a:lnTo>
                      <a:pt x="2490" y="3508"/>
                    </a:lnTo>
                    <a:lnTo>
                      <a:pt x="2488" y="3508"/>
                    </a:lnTo>
                    <a:lnTo>
                      <a:pt x="2486" y="3506"/>
                    </a:lnTo>
                    <a:lnTo>
                      <a:pt x="2488" y="3504"/>
                    </a:lnTo>
                    <a:lnTo>
                      <a:pt x="2490" y="3504"/>
                    </a:lnTo>
                    <a:lnTo>
                      <a:pt x="2494" y="3504"/>
                    </a:lnTo>
                    <a:lnTo>
                      <a:pt x="2496" y="3502"/>
                    </a:lnTo>
                    <a:lnTo>
                      <a:pt x="2498" y="3496"/>
                    </a:lnTo>
                    <a:lnTo>
                      <a:pt x="2502" y="3480"/>
                    </a:lnTo>
                    <a:lnTo>
                      <a:pt x="2502" y="3474"/>
                    </a:lnTo>
                    <a:lnTo>
                      <a:pt x="2500" y="3468"/>
                    </a:lnTo>
                    <a:lnTo>
                      <a:pt x="2496" y="3462"/>
                    </a:lnTo>
                    <a:lnTo>
                      <a:pt x="2496" y="3458"/>
                    </a:lnTo>
                    <a:lnTo>
                      <a:pt x="2498" y="3454"/>
                    </a:lnTo>
                    <a:lnTo>
                      <a:pt x="2500" y="3448"/>
                    </a:lnTo>
                    <a:lnTo>
                      <a:pt x="2498" y="3440"/>
                    </a:lnTo>
                    <a:lnTo>
                      <a:pt x="2494" y="3434"/>
                    </a:lnTo>
                    <a:lnTo>
                      <a:pt x="2490" y="3428"/>
                    </a:lnTo>
                    <a:lnTo>
                      <a:pt x="2486" y="3426"/>
                    </a:lnTo>
                    <a:lnTo>
                      <a:pt x="2484" y="3426"/>
                    </a:lnTo>
                    <a:lnTo>
                      <a:pt x="2480" y="3430"/>
                    </a:lnTo>
                    <a:lnTo>
                      <a:pt x="2476" y="3444"/>
                    </a:lnTo>
                    <a:lnTo>
                      <a:pt x="2470" y="3456"/>
                    </a:lnTo>
                    <a:lnTo>
                      <a:pt x="2470" y="3466"/>
                    </a:lnTo>
                    <a:lnTo>
                      <a:pt x="2468" y="3498"/>
                    </a:lnTo>
                    <a:lnTo>
                      <a:pt x="2464" y="3486"/>
                    </a:lnTo>
                    <a:lnTo>
                      <a:pt x="2460" y="3478"/>
                    </a:lnTo>
                    <a:lnTo>
                      <a:pt x="2458" y="3468"/>
                    </a:lnTo>
                    <a:lnTo>
                      <a:pt x="2452" y="3462"/>
                    </a:lnTo>
                    <a:lnTo>
                      <a:pt x="2448" y="3456"/>
                    </a:lnTo>
                    <a:lnTo>
                      <a:pt x="2448" y="3454"/>
                    </a:lnTo>
                    <a:lnTo>
                      <a:pt x="2448" y="3450"/>
                    </a:lnTo>
                    <a:lnTo>
                      <a:pt x="2444" y="3444"/>
                    </a:lnTo>
                    <a:lnTo>
                      <a:pt x="2442" y="3438"/>
                    </a:lnTo>
                    <a:lnTo>
                      <a:pt x="2442" y="3434"/>
                    </a:lnTo>
                    <a:lnTo>
                      <a:pt x="2442" y="3428"/>
                    </a:lnTo>
                    <a:lnTo>
                      <a:pt x="2444" y="3420"/>
                    </a:lnTo>
                    <a:lnTo>
                      <a:pt x="2442" y="3414"/>
                    </a:lnTo>
                    <a:lnTo>
                      <a:pt x="2440" y="3408"/>
                    </a:lnTo>
                    <a:lnTo>
                      <a:pt x="2438" y="3402"/>
                    </a:lnTo>
                    <a:lnTo>
                      <a:pt x="2438" y="3400"/>
                    </a:lnTo>
                    <a:lnTo>
                      <a:pt x="2442" y="3400"/>
                    </a:lnTo>
                    <a:lnTo>
                      <a:pt x="2444" y="3404"/>
                    </a:lnTo>
                    <a:lnTo>
                      <a:pt x="2448" y="3404"/>
                    </a:lnTo>
                    <a:lnTo>
                      <a:pt x="2448" y="3406"/>
                    </a:lnTo>
                    <a:lnTo>
                      <a:pt x="2446" y="3408"/>
                    </a:lnTo>
                    <a:lnTo>
                      <a:pt x="2444" y="3410"/>
                    </a:lnTo>
                    <a:lnTo>
                      <a:pt x="2448" y="3410"/>
                    </a:lnTo>
                    <a:lnTo>
                      <a:pt x="2450" y="3412"/>
                    </a:lnTo>
                    <a:lnTo>
                      <a:pt x="2448" y="3414"/>
                    </a:lnTo>
                    <a:lnTo>
                      <a:pt x="2450" y="3416"/>
                    </a:lnTo>
                    <a:lnTo>
                      <a:pt x="2454" y="3420"/>
                    </a:lnTo>
                    <a:lnTo>
                      <a:pt x="2456" y="3422"/>
                    </a:lnTo>
                    <a:lnTo>
                      <a:pt x="2458" y="3422"/>
                    </a:lnTo>
                    <a:lnTo>
                      <a:pt x="2460" y="3422"/>
                    </a:lnTo>
                    <a:lnTo>
                      <a:pt x="2460" y="3420"/>
                    </a:lnTo>
                    <a:lnTo>
                      <a:pt x="2460" y="3418"/>
                    </a:lnTo>
                    <a:lnTo>
                      <a:pt x="2462" y="3416"/>
                    </a:lnTo>
                    <a:lnTo>
                      <a:pt x="2464" y="3412"/>
                    </a:lnTo>
                    <a:lnTo>
                      <a:pt x="2466" y="3406"/>
                    </a:lnTo>
                    <a:lnTo>
                      <a:pt x="2466" y="3402"/>
                    </a:lnTo>
                    <a:lnTo>
                      <a:pt x="2468" y="3400"/>
                    </a:lnTo>
                    <a:lnTo>
                      <a:pt x="2468" y="3402"/>
                    </a:lnTo>
                    <a:lnTo>
                      <a:pt x="2474" y="3404"/>
                    </a:lnTo>
                    <a:lnTo>
                      <a:pt x="2476" y="3404"/>
                    </a:lnTo>
                    <a:lnTo>
                      <a:pt x="2476" y="3402"/>
                    </a:lnTo>
                    <a:lnTo>
                      <a:pt x="2478" y="3402"/>
                    </a:lnTo>
                    <a:lnTo>
                      <a:pt x="2480" y="3400"/>
                    </a:lnTo>
                    <a:lnTo>
                      <a:pt x="2480" y="3398"/>
                    </a:lnTo>
                    <a:lnTo>
                      <a:pt x="2482" y="3396"/>
                    </a:lnTo>
                    <a:lnTo>
                      <a:pt x="2482" y="3394"/>
                    </a:lnTo>
                    <a:lnTo>
                      <a:pt x="2482" y="3392"/>
                    </a:lnTo>
                    <a:lnTo>
                      <a:pt x="2482" y="3388"/>
                    </a:lnTo>
                    <a:lnTo>
                      <a:pt x="2480" y="3386"/>
                    </a:lnTo>
                    <a:lnTo>
                      <a:pt x="2482" y="3384"/>
                    </a:lnTo>
                    <a:lnTo>
                      <a:pt x="2480" y="3384"/>
                    </a:lnTo>
                    <a:lnTo>
                      <a:pt x="2478" y="3384"/>
                    </a:lnTo>
                    <a:lnTo>
                      <a:pt x="2478" y="3386"/>
                    </a:lnTo>
                    <a:lnTo>
                      <a:pt x="2476" y="3388"/>
                    </a:lnTo>
                    <a:lnTo>
                      <a:pt x="2472" y="3388"/>
                    </a:lnTo>
                    <a:lnTo>
                      <a:pt x="2470" y="3388"/>
                    </a:lnTo>
                    <a:lnTo>
                      <a:pt x="2468" y="3382"/>
                    </a:lnTo>
                    <a:lnTo>
                      <a:pt x="2466" y="3378"/>
                    </a:lnTo>
                    <a:lnTo>
                      <a:pt x="2468" y="3374"/>
                    </a:lnTo>
                    <a:lnTo>
                      <a:pt x="2468" y="3372"/>
                    </a:lnTo>
                    <a:lnTo>
                      <a:pt x="2466" y="3370"/>
                    </a:lnTo>
                    <a:lnTo>
                      <a:pt x="2464" y="3370"/>
                    </a:lnTo>
                    <a:lnTo>
                      <a:pt x="2464" y="3374"/>
                    </a:lnTo>
                    <a:lnTo>
                      <a:pt x="2462" y="3378"/>
                    </a:lnTo>
                    <a:lnTo>
                      <a:pt x="2462" y="3380"/>
                    </a:lnTo>
                    <a:lnTo>
                      <a:pt x="2460" y="3380"/>
                    </a:lnTo>
                    <a:lnTo>
                      <a:pt x="2456" y="3380"/>
                    </a:lnTo>
                    <a:lnTo>
                      <a:pt x="2452" y="3382"/>
                    </a:lnTo>
                    <a:lnTo>
                      <a:pt x="2450" y="3384"/>
                    </a:lnTo>
                    <a:lnTo>
                      <a:pt x="2446" y="3384"/>
                    </a:lnTo>
                    <a:lnTo>
                      <a:pt x="2444" y="3384"/>
                    </a:lnTo>
                    <a:lnTo>
                      <a:pt x="2444" y="3388"/>
                    </a:lnTo>
                    <a:lnTo>
                      <a:pt x="2442" y="3394"/>
                    </a:lnTo>
                    <a:lnTo>
                      <a:pt x="2434" y="3388"/>
                    </a:lnTo>
                    <a:lnTo>
                      <a:pt x="2422" y="3378"/>
                    </a:lnTo>
                    <a:lnTo>
                      <a:pt x="2414" y="3368"/>
                    </a:lnTo>
                    <a:lnTo>
                      <a:pt x="2410" y="3364"/>
                    </a:lnTo>
                    <a:lnTo>
                      <a:pt x="2410" y="3358"/>
                    </a:lnTo>
                    <a:lnTo>
                      <a:pt x="2410" y="3354"/>
                    </a:lnTo>
                    <a:lnTo>
                      <a:pt x="2408" y="3352"/>
                    </a:lnTo>
                    <a:lnTo>
                      <a:pt x="2402" y="3350"/>
                    </a:lnTo>
                    <a:lnTo>
                      <a:pt x="2394" y="3350"/>
                    </a:lnTo>
                    <a:lnTo>
                      <a:pt x="2392" y="3348"/>
                    </a:lnTo>
                    <a:lnTo>
                      <a:pt x="2392" y="3344"/>
                    </a:lnTo>
                    <a:lnTo>
                      <a:pt x="2390" y="3338"/>
                    </a:lnTo>
                    <a:lnTo>
                      <a:pt x="2386" y="3330"/>
                    </a:lnTo>
                    <a:lnTo>
                      <a:pt x="2382" y="3320"/>
                    </a:lnTo>
                    <a:lnTo>
                      <a:pt x="2376" y="3302"/>
                    </a:lnTo>
                    <a:lnTo>
                      <a:pt x="2370" y="3290"/>
                    </a:lnTo>
                    <a:lnTo>
                      <a:pt x="2366" y="3284"/>
                    </a:lnTo>
                    <a:lnTo>
                      <a:pt x="2364" y="3280"/>
                    </a:lnTo>
                    <a:lnTo>
                      <a:pt x="2362" y="3270"/>
                    </a:lnTo>
                    <a:lnTo>
                      <a:pt x="2360" y="3266"/>
                    </a:lnTo>
                    <a:lnTo>
                      <a:pt x="2358" y="3264"/>
                    </a:lnTo>
                    <a:lnTo>
                      <a:pt x="2352" y="3262"/>
                    </a:lnTo>
                    <a:lnTo>
                      <a:pt x="2346" y="3260"/>
                    </a:lnTo>
                    <a:lnTo>
                      <a:pt x="2346" y="3258"/>
                    </a:lnTo>
                    <a:lnTo>
                      <a:pt x="2346" y="3254"/>
                    </a:lnTo>
                    <a:lnTo>
                      <a:pt x="2350" y="3250"/>
                    </a:lnTo>
                    <a:lnTo>
                      <a:pt x="2354" y="3248"/>
                    </a:lnTo>
                    <a:lnTo>
                      <a:pt x="2360" y="3250"/>
                    </a:lnTo>
                    <a:lnTo>
                      <a:pt x="2362" y="3248"/>
                    </a:lnTo>
                    <a:lnTo>
                      <a:pt x="2362" y="3246"/>
                    </a:lnTo>
                    <a:lnTo>
                      <a:pt x="2354" y="3228"/>
                    </a:lnTo>
                    <a:lnTo>
                      <a:pt x="2354" y="3224"/>
                    </a:lnTo>
                    <a:lnTo>
                      <a:pt x="2356" y="3224"/>
                    </a:lnTo>
                    <a:lnTo>
                      <a:pt x="2364" y="3226"/>
                    </a:lnTo>
                    <a:lnTo>
                      <a:pt x="2372" y="3230"/>
                    </a:lnTo>
                    <a:lnTo>
                      <a:pt x="2376" y="3232"/>
                    </a:lnTo>
                    <a:lnTo>
                      <a:pt x="2378" y="3230"/>
                    </a:lnTo>
                    <a:lnTo>
                      <a:pt x="2384" y="3226"/>
                    </a:lnTo>
                    <a:lnTo>
                      <a:pt x="2390" y="3226"/>
                    </a:lnTo>
                    <a:lnTo>
                      <a:pt x="2392" y="3224"/>
                    </a:lnTo>
                    <a:lnTo>
                      <a:pt x="2394" y="3216"/>
                    </a:lnTo>
                    <a:lnTo>
                      <a:pt x="2396" y="3212"/>
                    </a:lnTo>
                    <a:lnTo>
                      <a:pt x="2398" y="3212"/>
                    </a:lnTo>
                    <a:lnTo>
                      <a:pt x="2406" y="3218"/>
                    </a:lnTo>
                    <a:lnTo>
                      <a:pt x="2412" y="3222"/>
                    </a:lnTo>
                    <a:lnTo>
                      <a:pt x="2416" y="3224"/>
                    </a:lnTo>
                    <a:lnTo>
                      <a:pt x="2424" y="3224"/>
                    </a:lnTo>
                    <a:lnTo>
                      <a:pt x="2430" y="3222"/>
                    </a:lnTo>
                    <a:lnTo>
                      <a:pt x="2436" y="3218"/>
                    </a:lnTo>
                    <a:lnTo>
                      <a:pt x="2438" y="3218"/>
                    </a:lnTo>
                    <a:lnTo>
                      <a:pt x="2440" y="3220"/>
                    </a:lnTo>
                    <a:lnTo>
                      <a:pt x="2442" y="3222"/>
                    </a:lnTo>
                    <a:lnTo>
                      <a:pt x="2444" y="3232"/>
                    </a:lnTo>
                    <a:lnTo>
                      <a:pt x="2448" y="3238"/>
                    </a:lnTo>
                    <a:lnTo>
                      <a:pt x="2452" y="3244"/>
                    </a:lnTo>
                    <a:lnTo>
                      <a:pt x="2452" y="3220"/>
                    </a:lnTo>
                    <a:lnTo>
                      <a:pt x="2414" y="3146"/>
                    </a:lnTo>
                    <a:lnTo>
                      <a:pt x="2378" y="3050"/>
                    </a:lnTo>
                    <a:lnTo>
                      <a:pt x="2372" y="3006"/>
                    </a:lnTo>
                    <a:lnTo>
                      <a:pt x="2378" y="2910"/>
                    </a:lnTo>
                    <a:lnTo>
                      <a:pt x="2378" y="2868"/>
                    </a:lnTo>
                    <a:lnTo>
                      <a:pt x="2392" y="2778"/>
                    </a:lnTo>
                    <a:lnTo>
                      <a:pt x="2386" y="2780"/>
                    </a:lnTo>
                    <a:lnTo>
                      <a:pt x="2382" y="2780"/>
                    </a:lnTo>
                    <a:lnTo>
                      <a:pt x="2380" y="2778"/>
                    </a:lnTo>
                    <a:lnTo>
                      <a:pt x="2380" y="2776"/>
                    </a:lnTo>
                    <a:lnTo>
                      <a:pt x="2378" y="2770"/>
                    </a:lnTo>
                    <a:lnTo>
                      <a:pt x="2376" y="2768"/>
                    </a:lnTo>
                    <a:lnTo>
                      <a:pt x="2374" y="2768"/>
                    </a:lnTo>
                    <a:lnTo>
                      <a:pt x="2376" y="2768"/>
                    </a:lnTo>
                    <a:lnTo>
                      <a:pt x="2378" y="2770"/>
                    </a:lnTo>
                    <a:lnTo>
                      <a:pt x="2380" y="2776"/>
                    </a:lnTo>
                    <a:lnTo>
                      <a:pt x="2380" y="2778"/>
                    </a:lnTo>
                    <a:lnTo>
                      <a:pt x="2382" y="2780"/>
                    </a:lnTo>
                    <a:lnTo>
                      <a:pt x="2386" y="2780"/>
                    </a:lnTo>
                    <a:lnTo>
                      <a:pt x="2392" y="2778"/>
                    </a:lnTo>
                    <a:lnTo>
                      <a:pt x="2390" y="2764"/>
                    </a:lnTo>
                    <a:lnTo>
                      <a:pt x="2394" y="2746"/>
                    </a:lnTo>
                    <a:lnTo>
                      <a:pt x="2390" y="2726"/>
                    </a:lnTo>
                    <a:lnTo>
                      <a:pt x="2386" y="2674"/>
                    </a:lnTo>
                    <a:lnTo>
                      <a:pt x="2384" y="2658"/>
                    </a:lnTo>
                    <a:lnTo>
                      <a:pt x="2386" y="2626"/>
                    </a:lnTo>
                    <a:lnTo>
                      <a:pt x="2360" y="2586"/>
                    </a:lnTo>
                    <a:lnTo>
                      <a:pt x="2336" y="2534"/>
                    </a:lnTo>
                    <a:lnTo>
                      <a:pt x="2284" y="2470"/>
                    </a:lnTo>
                    <a:lnTo>
                      <a:pt x="2274" y="2434"/>
                    </a:lnTo>
                    <a:lnTo>
                      <a:pt x="2302" y="2390"/>
                    </a:lnTo>
                    <a:lnTo>
                      <a:pt x="2334" y="2368"/>
                    </a:lnTo>
                    <a:lnTo>
                      <a:pt x="2352" y="2336"/>
                    </a:lnTo>
                    <a:lnTo>
                      <a:pt x="2346" y="2304"/>
                    </a:lnTo>
                    <a:lnTo>
                      <a:pt x="2318" y="2270"/>
                    </a:lnTo>
                    <a:lnTo>
                      <a:pt x="2280" y="2246"/>
                    </a:lnTo>
                    <a:lnTo>
                      <a:pt x="2264" y="2186"/>
                    </a:lnTo>
                    <a:lnTo>
                      <a:pt x="2274" y="2140"/>
                    </a:lnTo>
                    <a:lnTo>
                      <a:pt x="2288" y="2090"/>
                    </a:lnTo>
                    <a:lnTo>
                      <a:pt x="2290" y="2086"/>
                    </a:lnTo>
                    <a:lnTo>
                      <a:pt x="2296" y="2086"/>
                    </a:lnTo>
                    <a:lnTo>
                      <a:pt x="2308" y="2088"/>
                    </a:lnTo>
                    <a:lnTo>
                      <a:pt x="2328" y="2096"/>
                    </a:lnTo>
                    <a:lnTo>
                      <a:pt x="2370" y="2082"/>
                    </a:lnTo>
                    <a:lnTo>
                      <a:pt x="2376" y="2058"/>
                    </a:lnTo>
                    <a:lnTo>
                      <a:pt x="2440" y="2024"/>
                    </a:lnTo>
                    <a:lnTo>
                      <a:pt x="2384" y="1780"/>
                    </a:lnTo>
                    <a:lnTo>
                      <a:pt x="2264" y="1588"/>
                    </a:lnTo>
                    <a:lnTo>
                      <a:pt x="2204" y="1444"/>
                    </a:lnTo>
                    <a:lnTo>
                      <a:pt x="2204" y="1264"/>
                    </a:lnTo>
                    <a:lnTo>
                      <a:pt x="2212" y="1228"/>
                    </a:lnTo>
                    <a:lnTo>
                      <a:pt x="2224" y="1194"/>
                    </a:lnTo>
                    <a:lnTo>
                      <a:pt x="2232" y="1174"/>
                    </a:lnTo>
                    <a:lnTo>
                      <a:pt x="2240" y="1156"/>
                    </a:lnTo>
                    <a:lnTo>
                      <a:pt x="2248" y="1138"/>
                    </a:lnTo>
                    <a:lnTo>
                      <a:pt x="2258" y="1112"/>
                    </a:lnTo>
                    <a:lnTo>
                      <a:pt x="2282" y="1046"/>
                    </a:lnTo>
                    <a:lnTo>
                      <a:pt x="2276" y="1048"/>
                    </a:lnTo>
                    <a:lnTo>
                      <a:pt x="2274" y="1046"/>
                    </a:lnTo>
                    <a:lnTo>
                      <a:pt x="2270" y="1038"/>
                    </a:lnTo>
                    <a:lnTo>
                      <a:pt x="2266" y="1032"/>
                    </a:lnTo>
                    <a:lnTo>
                      <a:pt x="2262" y="1026"/>
                    </a:lnTo>
                    <a:lnTo>
                      <a:pt x="2256" y="1018"/>
                    </a:lnTo>
                    <a:lnTo>
                      <a:pt x="2246" y="1014"/>
                    </a:lnTo>
                    <a:lnTo>
                      <a:pt x="2236" y="1006"/>
                    </a:lnTo>
                    <a:lnTo>
                      <a:pt x="2234" y="1004"/>
                    </a:lnTo>
                    <a:lnTo>
                      <a:pt x="2232" y="1000"/>
                    </a:lnTo>
                    <a:lnTo>
                      <a:pt x="2234" y="998"/>
                    </a:lnTo>
                    <a:lnTo>
                      <a:pt x="2234" y="994"/>
                    </a:lnTo>
                    <a:lnTo>
                      <a:pt x="2242" y="988"/>
                    </a:lnTo>
                    <a:lnTo>
                      <a:pt x="2250" y="982"/>
                    </a:lnTo>
                    <a:lnTo>
                      <a:pt x="2262" y="978"/>
                    </a:lnTo>
                    <a:lnTo>
                      <a:pt x="2274" y="974"/>
                    </a:lnTo>
                    <a:lnTo>
                      <a:pt x="2286" y="974"/>
                    </a:lnTo>
                    <a:lnTo>
                      <a:pt x="2292" y="974"/>
                    </a:lnTo>
                    <a:lnTo>
                      <a:pt x="2296" y="972"/>
                    </a:lnTo>
                    <a:lnTo>
                      <a:pt x="2298" y="968"/>
                    </a:lnTo>
                    <a:lnTo>
                      <a:pt x="2300" y="966"/>
                    </a:lnTo>
                    <a:lnTo>
                      <a:pt x="2298" y="956"/>
                    </a:lnTo>
                    <a:lnTo>
                      <a:pt x="2294" y="946"/>
                    </a:lnTo>
                    <a:lnTo>
                      <a:pt x="2284" y="936"/>
                    </a:lnTo>
                    <a:lnTo>
                      <a:pt x="2272" y="928"/>
                    </a:lnTo>
                    <a:lnTo>
                      <a:pt x="2258" y="922"/>
                    </a:lnTo>
                    <a:lnTo>
                      <a:pt x="2250" y="922"/>
                    </a:lnTo>
                    <a:lnTo>
                      <a:pt x="2242" y="920"/>
                    </a:lnTo>
                    <a:lnTo>
                      <a:pt x="2224" y="920"/>
                    </a:lnTo>
                    <a:lnTo>
                      <a:pt x="2208" y="918"/>
                    </a:lnTo>
                    <a:lnTo>
                      <a:pt x="2182" y="912"/>
                    </a:lnTo>
                    <a:lnTo>
                      <a:pt x="2174" y="912"/>
                    </a:lnTo>
                    <a:lnTo>
                      <a:pt x="2172" y="912"/>
                    </a:lnTo>
                    <a:lnTo>
                      <a:pt x="2172" y="914"/>
                    </a:lnTo>
                    <a:lnTo>
                      <a:pt x="2174" y="918"/>
                    </a:lnTo>
                    <a:lnTo>
                      <a:pt x="2186" y="928"/>
                    </a:lnTo>
                    <a:lnTo>
                      <a:pt x="2192" y="934"/>
                    </a:lnTo>
                    <a:lnTo>
                      <a:pt x="2196" y="942"/>
                    </a:lnTo>
                    <a:lnTo>
                      <a:pt x="2198" y="948"/>
                    </a:lnTo>
                    <a:lnTo>
                      <a:pt x="2200" y="954"/>
                    </a:lnTo>
                    <a:lnTo>
                      <a:pt x="2196" y="966"/>
                    </a:lnTo>
                    <a:lnTo>
                      <a:pt x="2192" y="978"/>
                    </a:lnTo>
                    <a:lnTo>
                      <a:pt x="2188" y="990"/>
                    </a:lnTo>
                    <a:lnTo>
                      <a:pt x="2186" y="1000"/>
                    </a:lnTo>
                    <a:lnTo>
                      <a:pt x="2186" y="1006"/>
                    </a:lnTo>
                    <a:lnTo>
                      <a:pt x="2188" y="1012"/>
                    </a:lnTo>
                    <a:lnTo>
                      <a:pt x="2194" y="1016"/>
                    </a:lnTo>
                    <a:lnTo>
                      <a:pt x="2200" y="1022"/>
                    </a:lnTo>
                    <a:lnTo>
                      <a:pt x="2212" y="1032"/>
                    </a:lnTo>
                    <a:lnTo>
                      <a:pt x="2216" y="1036"/>
                    </a:lnTo>
                    <a:lnTo>
                      <a:pt x="2218" y="1040"/>
                    </a:lnTo>
                    <a:lnTo>
                      <a:pt x="2216" y="1046"/>
                    </a:lnTo>
                    <a:lnTo>
                      <a:pt x="2214" y="1054"/>
                    </a:lnTo>
                    <a:lnTo>
                      <a:pt x="2208" y="1062"/>
                    </a:lnTo>
                    <a:lnTo>
                      <a:pt x="2204" y="1072"/>
                    </a:lnTo>
                    <a:lnTo>
                      <a:pt x="2200" y="1084"/>
                    </a:lnTo>
                    <a:lnTo>
                      <a:pt x="2202" y="1098"/>
                    </a:lnTo>
                    <a:lnTo>
                      <a:pt x="2202" y="1106"/>
                    </a:lnTo>
                    <a:lnTo>
                      <a:pt x="2200" y="1104"/>
                    </a:lnTo>
                    <a:lnTo>
                      <a:pt x="2192" y="1096"/>
                    </a:lnTo>
                    <a:lnTo>
                      <a:pt x="2180" y="1084"/>
                    </a:lnTo>
                    <a:lnTo>
                      <a:pt x="2166" y="1072"/>
                    </a:lnTo>
                    <a:lnTo>
                      <a:pt x="2156" y="1068"/>
                    </a:lnTo>
                    <a:lnTo>
                      <a:pt x="2148" y="1066"/>
                    </a:lnTo>
                    <a:lnTo>
                      <a:pt x="2136" y="1064"/>
                    </a:lnTo>
                    <a:lnTo>
                      <a:pt x="2126" y="1066"/>
                    </a:lnTo>
                    <a:lnTo>
                      <a:pt x="2114" y="1070"/>
                    </a:lnTo>
                    <a:lnTo>
                      <a:pt x="2102" y="1076"/>
                    </a:lnTo>
                    <a:lnTo>
                      <a:pt x="2078" y="1092"/>
                    </a:lnTo>
                    <a:lnTo>
                      <a:pt x="2056" y="1104"/>
                    </a:lnTo>
                    <a:lnTo>
                      <a:pt x="2040" y="1114"/>
                    </a:lnTo>
                    <a:lnTo>
                      <a:pt x="2028" y="1122"/>
                    </a:lnTo>
                    <a:lnTo>
                      <a:pt x="2022" y="1130"/>
                    </a:lnTo>
                    <a:lnTo>
                      <a:pt x="2020" y="1134"/>
                    </a:lnTo>
                    <a:lnTo>
                      <a:pt x="2022" y="1140"/>
                    </a:lnTo>
                    <a:lnTo>
                      <a:pt x="2026" y="1150"/>
                    </a:lnTo>
                    <a:lnTo>
                      <a:pt x="2040" y="1166"/>
                    </a:lnTo>
                    <a:lnTo>
                      <a:pt x="2052" y="1180"/>
                    </a:lnTo>
                    <a:lnTo>
                      <a:pt x="2054" y="1186"/>
                    </a:lnTo>
                    <a:lnTo>
                      <a:pt x="2054" y="1192"/>
                    </a:lnTo>
                    <a:lnTo>
                      <a:pt x="2054" y="1196"/>
                    </a:lnTo>
                    <a:lnTo>
                      <a:pt x="2050" y="1198"/>
                    </a:lnTo>
                    <a:lnTo>
                      <a:pt x="2046" y="1200"/>
                    </a:lnTo>
                    <a:lnTo>
                      <a:pt x="2040" y="1202"/>
                    </a:lnTo>
                    <a:lnTo>
                      <a:pt x="2026" y="1202"/>
                    </a:lnTo>
                    <a:lnTo>
                      <a:pt x="2006" y="1198"/>
                    </a:lnTo>
                    <a:lnTo>
                      <a:pt x="1984" y="1190"/>
                    </a:lnTo>
                    <a:lnTo>
                      <a:pt x="1958" y="1180"/>
                    </a:lnTo>
                    <a:lnTo>
                      <a:pt x="1934" y="1170"/>
                    </a:lnTo>
                    <a:lnTo>
                      <a:pt x="1916" y="1164"/>
                    </a:lnTo>
                    <a:lnTo>
                      <a:pt x="1900" y="1162"/>
                    </a:lnTo>
                    <a:lnTo>
                      <a:pt x="1892" y="1164"/>
                    </a:lnTo>
                    <a:lnTo>
                      <a:pt x="1888" y="1166"/>
                    </a:lnTo>
                    <a:lnTo>
                      <a:pt x="1886" y="1170"/>
                    </a:lnTo>
                    <a:lnTo>
                      <a:pt x="1886" y="1176"/>
                    </a:lnTo>
                    <a:lnTo>
                      <a:pt x="1892" y="1186"/>
                    </a:lnTo>
                    <a:lnTo>
                      <a:pt x="1900" y="1196"/>
                    </a:lnTo>
                    <a:lnTo>
                      <a:pt x="1912" y="1206"/>
                    </a:lnTo>
                    <a:lnTo>
                      <a:pt x="1924" y="1214"/>
                    </a:lnTo>
                    <a:lnTo>
                      <a:pt x="1946" y="1222"/>
                    </a:lnTo>
                    <a:lnTo>
                      <a:pt x="1954" y="1226"/>
                    </a:lnTo>
                    <a:lnTo>
                      <a:pt x="1956" y="1228"/>
                    </a:lnTo>
                    <a:lnTo>
                      <a:pt x="1956" y="1232"/>
                    </a:lnTo>
                    <a:lnTo>
                      <a:pt x="1952" y="1238"/>
                    </a:lnTo>
                    <a:lnTo>
                      <a:pt x="1940" y="1246"/>
                    </a:lnTo>
                    <a:lnTo>
                      <a:pt x="1926" y="1252"/>
                    </a:lnTo>
                    <a:lnTo>
                      <a:pt x="1920" y="1252"/>
                    </a:lnTo>
                    <a:lnTo>
                      <a:pt x="1916" y="1252"/>
                    </a:lnTo>
                    <a:lnTo>
                      <a:pt x="1908" y="1248"/>
                    </a:lnTo>
                    <a:lnTo>
                      <a:pt x="1902" y="1240"/>
                    </a:lnTo>
                    <a:lnTo>
                      <a:pt x="1894" y="1232"/>
                    </a:lnTo>
                    <a:lnTo>
                      <a:pt x="1886" y="1224"/>
                    </a:lnTo>
                    <a:lnTo>
                      <a:pt x="1874" y="1216"/>
                    </a:lnTo>
                    <a:lnTo>
                      <a:pt x="1868" y="1212"/>
                    </a:lnTo>
                    <a:lnTo>
                      <a:pt x="1858" y="1210"/>
                    </a:lnTo>
                    <a:lnTo>
                      <a:pt x="1844" y="1206"/>
                    </a:lnTo>
                    <a:lnTo>
                      <a:pt x="1836" y="1202"/>
                    </a:lnTo>
                    <a:lnTo>
                      <a:pt x="1832" y="1196"/>
                    </a:lnTo>
                    <a:lnTo>
                      <a:pt x="1832" y="1188"/>
                    </a:lnTo>
                    <a:lnTo>
                      <a:pt x="1832" y="1182"/>
                    </a:lnTo>
                    <a:lnTo>
                      <a:pt x="1830" y="1174"/>
                    </a:lnTo>
                    <a:lnTo>
                      <a:pt x="1826" y="1164"/>
                    </a:lnTo>
                    <a:lnTo>
                      <a:pt x="1818" y="1156"/>
                    </a:lnTo>
                    <a:lnTo>
                      <a:pt x="1814" y="1152"/>
                    </a:lnTo>
                    <a:lnTo>
                      <a:pt x="1812" y="1148"/>
                    </a:lnTo>
                    <a:lnTo>
                      <a:pt x="1812" y="1144"/>
                    </a:lnTo>
                    <a:lnTo>
                      <a:pt x="1812" y="1140"/>
                    </a:lnTo>
                    <a:lnTo>
                      <a:pt x="1816" y="1134"/>
                    </a:lnTo>
                    <a:lnTo>
                      <a:pt x="1822" y="1128"/>
                    </a:lnTo>
                    <a:lnTo>
                      <a:pt x="1826" y="1122"/>
                    </a:lnTo>
                    <a:lnTo>
                      <a:pt x="1830" y="1114"/>
                    </a:lnTo>
                    <a:lnTo>
                      <a:pt x="1828" y="1110"/>
                    </a:lnTo>
                    <a:lnTo>
                      <a:pt x="1826" y="1106"/>
                    </a:lnTo>
                    <a:lnTo>
                      <a:pt x="1822" y="1100"/>
                    </a:lnTo>
                    <a:lnTo>
                      <a:pt x="1816" y="1096"/>
                    </a:lnTo>
                    <a:lnTo>
                      <a:pt x="1800" y="1084"/>
                    </a:lnTo>
                    <a:lnTo>
                      <a:pt x="1784" y="1076"/>
                    </a:lnTo>
                    <a:lnTo>
                      <a:pt x="1758" y="1060"/>
                    </a:lnTo>
                    <a:lnTo>
                      <a:pt x="1746" y="1054"/>
                    </a:lnTo>
                    <a:lnTo>
                      <a:pt x="1738" y="1046"/>
                    </a:lnTo>
                    <a:lnTo>
                      <a:pt x="1730" y="1036"/>
                    </a:lnTo>
                    <a:lnTo>
                      <a:pt x="1726" y="1026"/>
                    </a:lnTo>
                    <a:lnTo>
                      <a:pt x="1724" y="1018"/>
                    </a:lnTo>
                    <a:lnTo>
                      <a:pt x="1726" y="1016"/>
                    </a:lnTo>
                    <a:lnTo>
                      <a:pt x="1736" y="1026"/>
                    </a:lnTo>
                    <a:lnTo>
                      <a:pt x="1746" y="1036"/>
                    </a:lnTo>
                    <a:lnTo>
                      <a:pt x="1762" y="1044"/>
                    </a:lnTo>
                    <a:lnTo>
                      <a:pt x="1782" y="1054"/>
                    </a:lnTo>
                    <a:lnTo>
                      <a:pt x="1808" y="1060"/>
                    </a:lnTo>
                    <a:lnTo>
                      <a:pt x="1836" y="1066"/>
                    </a:lnTo>
                    <a:lnTo>
                      <a:pt x="1864" y="1074"/>
                    </a:lnTo>
                    <a:lnTo>
                      <a:pt x="1920" y="1092"/>
                    </a:lnTo>
                    <a:lnTo>
                      <a:pt x="1948" y="1098"/>
                    </a:lnTo>
                    <a:lnTo>
                      <a:pt x="1962" y="1100"/>
                    </a:lnTo>
                    <a:lnTo>
                      <a:pt x="1976" y="1100"/>
                    </a:lnTo>
                    <a:lnTo>
                      <a:pt x="1990" y="1098"/>
                    </a:lnTo>
                    <a:lnTo>
                      <a:pt x="2002" y="1096"/>
                    </a:lnTo>
                    <a:lnTo>
                      <a:pt x="2016" y="1092"/>
                    </a:lnTo>
                    <a:lnTo>
                      <a:pt x="2030" y="1084"/>
                    </a:lnTo>
                    <a:lnTo>
                      <a:pt x="2052" y="1070"/>
                    </a:lnTo>
                    <a:lnTo>
                      <a:pt x="2072" y="1056"/>
                    </a:lnTo>
                    <a:lnTo>
                      <a:pt x="2084" y="1042"/>
                    </a:lnTo>
                    <a:lnTo>
                      <a:pt x="2090" y="1036"/>
                    </a:lnTo>
                    <a:lnTo>
                      <a:pt x="2092" y="1030"/>
                    </a:lnTo>
                    <a:lnTo>
                      <a:pt x="2094" y="1022"/>
                    </a:lnTo>
                    <a:lnTo>
                      <a:pt x="2092" y="1016"/>
                    </a:lnTo>
                    <a:lnTo>
                      <a:pt x="2090" y="1010"/>
                    </a:lnTo>
                    <a:lnTo>
                      <a:pt x="2086" y="1002"/>
                    </a:lnTo>
                    <a:lnTo>
                      <a:pt x="2080" y="994"/>
                    </a:lnTo>
                    <a:lnTo>
                      <a:pt x="2072" y="988"/>
                    </a:lnTo>
                    <a:lnTo>
                      <a:pt x="2050" y="970"/>
                    </a:lnTo>
                    <a:lnTo>
                      <a:pt x="2010" y="946"/>
                    </a:lnTo>
                    <a:lnTo>
                      <a:pt x="1982" y="934"/>
                    </a:lnTo>
                    <a:lnTo>
                      <a:pt x="1954" y="920"/>
                    </a:lnTo>
                    <a:lnTo>
                      <a:pt x="1910" y="896"/>
                    </a:lnTo>
                    <a:lnTo>
                      <a:pt x="1884" y="882"/>
                    </a:lnTo>
                    <a:lnTo>
                      <a:pt x="1868" y="874"/>
                    </a:lnTo>
                    <a:lnTo>
                      <a:pt x="1854" y="870"/>
                    </a:lnTo>
                    <a:lnTo>
                      <a:pt x="1844" y="870"/>
                    </a:lnTo>
                    <a:lnTo>
                      <a:pt x="1834" y="872"/>
                    </a:lnTo>
                    <a:lnTo>
                      <a:pt x="1822" y="872"/>
                    </a:lnTo>
                    <a:lnTo>
                      <a:pt x="1808" y="870"/>
                    </a:lnTo>
                    <a:lnTo>
                      <a:pt x="1786" y="866"/>
                    </a:lnTo>
                    <a:lnTo>
                      <a:pt x="1768" y="858"/>
                    </a:lnTo>
                    <a:lnTo>
                      <a:pt x="1758" y="852"/>
                    </a:lnTo>
                    <a:lnTo>
                      <a:pt x="1756" y="850"/>
                    </a:lnTo>
                    <a:lnTo>
                      <a:pt x="1756" y="846"/>
                    </a:lnTo>
                    <a:lnTo>
                      <a:pt x="1758" y="844"/>
                    </a:lnTo>
                    <a:lnTo>
                      <a:pt x="1758" y="840"/>
                    </a:lnTo>
                    <a:lnTo>
                      <a:pt x="1752" y="834"/>
                    </a:lnTo>
                    <a:lnTo>
                      <a:pt x="1740" y="828"/>
                    </a:lnTo>
                    <a:lnTo>
                      <a:pt x="1726" y="824"/>
                    </a:lnTo>
                    <a:lnTo>
                      <a:pt x="1718" y="824"/>
                    </a:lnTo>
                    <a:lnTo>
                      <a:pt x="1712" y="826"/>
                    </a:lnTo>
                    <a:lnTo>
                      <a:pt x="1710" y="830"/>
                    </a:lnTo>
                    <a:lnTo>
                      <a:pt x="1706" y="834"/>
                    </a:lnTo>
                    <a:lnTo>
                      <a:pt x="1698" y="838"/>
                    </a:lnTo>
                    <a:lnTo>
                      <a:pt x="1686" y="838"/>
                    </a:lnTo>
                    <a:lnTo>
                      <a:pt x="1666" y="834"/>
                    </a:lnTo>
                    <a:lnTo>
                      <a:pt x="1658" y="832"/>
                    </a:lnTo>
                    <a:lnTo>
                      <a:pt x="1652" y="832"/>
                    </a:lnTo>
                    <a:lnTo>
                      <a:pt x="1648" y="832"/>
                    </a:lnTo>
                    <a:lnTo>
                      <a:pt x="1644" y="828"/>
                    </a:lnTo>
                    <a:lnTo>
                      <a:pt x="1640" y="828"/>
                    </a:lnTo>
                    <a:lnTo>
                      <a:pt x="1638" y="830"/>
                    </a:lnTo>
                    <a:lnTo>
                      <a:pt x="1636" y="834"/>
                    </a:lnTo>
                    <a:lnTo>
                      <a:pt x="1630" y="836"/>
                    </a:lnTo>
                    <a:lnTo>
                      <a:pt x="1620" y="838"/>
                    </a:lnTo>
                    <a:lnTo>
                      <a:pt x="1618" y="838"/>
                    </a:lnTo>
                    <a:lnTo>
                      <a:pt x="1618" y="834"/>
                    </a:lnTo>
                    <a:lnTo>
                      <a:pt x="1622" y="830"/>
                    </a:lnTo>
                    <a:lnTo>
                      <a:pt x="1622" y="826"/>
                    </a:lnTo>
                    <a:lnTo>
                      <a:pt x="1620" y="822"/>
                    </a:lnTo>
                    <a:lnTo>
                      <a:pt x="1618" y="820"/>
                    </a:lnTo>
                    <a:lnTo>
                      <a:pt x="1614" y="818"/>
                    </a:lnTo>
                    <a:lnTo>
                      <a:pt x="1608" y="818"/>
                    </a:lnTo>
                    <a:lnTo>
                      <a:pt x="1598" y="816"/>
                    </a:lnTo>
                    <a:lnTo>
                      <a:pt x="1590" y="814"/>
                    </a:lnTo>
                    <a:lnTo>
                      <a:pt x="1586" y="812"/>
                    </a:lnTo>
                    <a:lnTo>
                      <a:pt x="1580" y="810"/>
                    </a:lnTo>
                    <a:lnTo>
                      <a:pt x="1576" y="810"/>
                    </a:lnTo>
                    <a:lnTo>
                      <a:pt x="1580" y="808"/>
                    </a:lnTo>
                    <a:lnTo>
                      <a:pt x="1592" y="808"/>
                    </a:lnTo>
                    <a:lnTo>
                      <a:pt x="1612" y="812"/>
                    </a:lnTo>
                    <a:lnTo>
                      <a:pt x="1624" y="812"/>
                    </a:lnTo>
                    <a:lnTo>
                      <a:pt x="1634" y="812"/>
                    </a:lnTo>
                    <a:lnTo>
                      <a:pt x="1640" y="810"/>
                    </a:lnTo>
                    <a:lnTo>
                      <a:pt x="1646" y="808"/>
                    </a:lnTo>
                    <a:lnTo>
                      <a:pt x="1654" y="800"/>
                    </a:lnTo>
                    <a:lnTo>
                      <a:pt x="1658" y="800"/>
                    </a:lnTo>
                    <a:lnTo>
                      <a:pt x="1662" y="800"/>
                    </a:lnTo>
                    <a:lnTo>
                      <a:pt x="1668" y="800"/>
                    </a:lnTo>
                    <a:lnTo>
                      <a:pt x="1672" y="798"/>
                    </a:lnTo>
                    <a:lnTo>
                      <a:pt x="1674" y="796"/>
                    </a:lnTo>
                    <a:lnTo>
                      <a:pt x="1676" y="794"/>
                    </a:lnTo>
                    <a:lnTo>
                      <a:pt x="1676" y="790"/>
                    </a:lnTo>
                    <a:lnTo>
                      <a:pt x="1674" y="788"/>
                    </a:lnTo>
                    <a:lnTo>
                      <a:pt x="1672" y="786"/>
                    </a:lnTo>
                    <a:lnTo>
                      <a:pt x="1668" y="786"/>
                    </a:lnTo>
                    <a:lnTo>
                      <a:pt x="1660" y="786"/>
                    </a:lnTo>
                    <a:lnTo>
                      <a:pt x="1658" y="782"/>
                    </a:lnTo>
                    <a:lnTo>
                      <a:pt x="1656" y="780"/>
                    </a:lnTo>
                    <a:lnTo>
                      <a:pt x="1650" y="778"/>
                    </a:lnTo>
                    <a:lnTo>
                      <a:pt x="1648" y="776"/>
                    </a:lnTo>
                    <a:lnTo>
                      <a:pt x="1644" y="774"/>
                    </a:lnTo>
                    <a:lnTo>
                      <a:pt x="1640" y="770"/>
                    </a:lnTo>
                    <a:lnTo>
                      <a:pt x="1636" y="766"/>
                    </a:lnTo>
                    <a:lnTo>
                      <a:pt x="1634" y="766"/>
                    </a:lnTo>
                    <a:lnTo>
                      <a:pt x="1630" y="768"/>
                    </a:lnTo>
                    <a:lnTo>
                      <a:pt x="1624" y="768"/>
                    </a:lnTo>
                    <a:lnTo>
                      <a:pt x="1624" y="766"/>
                    </a:lnTo>
                    <a:lnTo>
                      <a:pt x="1620" y="764"/>
                    </a:lnTo>
                    <a:lnTo>
                      <a:pt x="1614" y="766"/>
                    </a:lnTo>
                    <a:lnTo>
                      <a:pt x="1606" y="768"/>
                    </a:lnTo>
                    <a:lnTo>
                      <a:pt x="1606" y="764"/>
                    </a:lnTo>
                    <a:lnTo>
                      <a:pt x="1606" y="762"/>
                    </a:lnTo>
                    <a:lnTo>
                      <a:pt x="1606" y="760"/>
                    </a:lnTo>
                    <a:lnTo>
                      <a:pt x="1602" y="758"/>
                    </a:lnTo>
                    <a:lnTo>
                      <a:pt x="1596" y="756"/>
                    </a:lnTo>
                    <a:lnTo>
                      <a:pt x="1588" y="754"/>
                    </a:lnTo>
                    <a:lnTo>
                      <a:pt x="1582" y="754"/>
                    </a:lnTo>
                    <a:lnTo>
                      <a:pt x="1578" y="758"/>
                    </a:lnTo>
                    <a:lnTo>
                      <a:pt x="1574" y="760"/>
                    </a:lnTo>
                    <a:lnTo>
                      <a:pt x="1572" y="766"/>
                    </a:lnTo>
                    <a:lnTo>
                      <a:pt x="1570" y="770"/>
                    </a:lnTo>
                    <a:lnTo>
                      <a:pt x="1570" y="780"/>
                    </a:lnTo>
                    <a:lnTo>
                      <a:pt x="1572" y="786"/>
                    </a:lnTo>
                    <a:lnTo>
                      <a:pt x="1568" y="786"/>
                    </a:lnTo>
                    <a:lnTo>
                      <a:pt x="1564" y="782"/>
                    </a:lnTo>
                    <a:lnTo>
                      <a:pt x="1560" y="782"/>
                    </a:lnTo>
                    <a:lnTo>
                      <a:pt x="1558" y="782"/>
                    </a:lnTo>
                    <a:lnTo>
                      <a:pt x="1550" y="784"/>
                    </a:lnTo>
                    <a:lnTo>
                      <a:pt x="1548" y="784"/>
                    </a:lnTo>
                    <a:lnTo>
                      <a:pt x="1548" y="782"/>
                    </a:lnTo>
                    <a:lnTo>
                      <a:pt x="1554" y="778"/>
                    </a:lnTo>
                    <a:lnTo>
                      <a:pt x="1560" y="772"/>
                    </a:lnTo>
                    <a:lnTo>
                      <a:pt x="1564" y="768"/>
                    </a:lnTo>
                    <a:lnTo>
                      <a:pt x="1564" y="766"/>
                    </a:lnTo>
                    <a:lnTo>
                      <a:pt x="1562" y="766"/>
                    </a:lnTo>
                    <a:lnTo>
                      <a:pt x="1556" y="766"/>
                    </a:lnTo>
                    <a:lnTo>
                      <a:pt x="1554" y="766"/>
                    </a:lnTo>
                    <a:lnTo>
                      <a:pt x="1554" y="762"/>
                    </a:lnTo>
                    <a:lnTo>
                      <a:pt x="1558" y="758"/>
                    </a:lnTo>
                    <a:lnTo>
                      <a:pt x="1564" y="756"/>
                    </a:lnTo>
                    <a:lnTo>
                      <a:pt x="1572" y="752"/>
                    </a:lnTo>
                    <a:lnTo>
                      <a:pt x="1574" y="750"/>
                    </a:lnTo>
                    <a:lnTo>
                      <a:pt x="1574" y="748"/>
                    </a:lnTo>
                    <a:lnTo>
                      <a:pt x="1572" y="746"/>
                    </a:lnTo>
                    <a:lnTo>
                      <a:pt x="1570" y="746"/>
                    </a:lnTo>
                    <a:lnTo>
                      <a:pt x="1566" y="746"/>
                    </a:lnTo>
                    <a:lnTo>
                      <a:pt x="1562" y="746"/>
                    </a:lnTo>
                    <a:lnTo>
                      <a:pt x="1560" y="746"/>
                    </a:lnTo>
                    <a:lnTo>
                      <a:pt x="1560" y="742"/>
                    </a:lnTo>
                    <a:lnTo>
                      <a:pt x="1560" y="740"/>
                    </a:lnTo>
                    <a:lnTo>
                      <a:pt x="1558" y="740"/>
                    </a:lnTo>
                    <a:lnTo>
                      <a:pt x="1554" y="740"/>
                    </a:lnTo>
                    <a:lnTo>
                      <a:pt x="1548" y="742"/>
                    </a:lnTo>
                    <a:lnTo>
                      <a:pt x="1544" y="742"/>
                    </a:lnTo>
                    <a:lnTo>
                      <a:pt x="1540" y="740"/>
                    </a:lnTo>
                    <a:lnTo>
                      <a:pt x="1538" y="738"/>
                    </a:lnTo>
                    <a:lnTo>
                      <a:pt x="1536" y="738"/>
                    </a:lnTo>
                    <a:lnTo>
                      <a:pt x="1534" y="740"/>
                    </a:lnTo>
                    <a:lnTo>
                      <a:pt x="1532" y="744"/>
                    </a:lnTo>
                    <a:lnTo>
                      <a:pt x="1530" y="744"/>
                    </a:lnTo>
                    <a:lnTo>
                      <a:pt x="1528" y="744"/>
                    </a:lnTo>
                    <a:lnTo>
                      <a:pt x="1524" y="742"/>
                    </a:lnTo>
                    <a:lnTo>
                      <a:pt x="1522" y="744"/>
                    </a:lnTo>
                    <a:lnTo>
                      <a:pt x="1518" y="746"/>
                    </a:lnTo>
                    <a:lnTo>
                      <a:pt x="1518" y="750"/>
                    </a:lnTo>
                    <a:lnTo>
                      <a:pt x="1518" y="752"/>
                    </a:lnTo>
                    <a:lnTo>
                      <a:pt x="1520" y="752"/>
                    </a:lnTo>
                    <a:lnTo>
                      <a:pt x="1524" y="754"/>
                    </a:lnTo>
                    <a:lnTo>
                      <a:pt x="1530" y="754"/>
                    </a:lnTo>
                    <a:lnTo>
                      <a:pt x="1528" y="756"/>
                    </a:lnTo>
                    <a:lnTo>
                      <a:pt x="1522" y="760"/>
                    </a:lnTo>
                    <a:lnTo>
                      <a:pt x="1522" y="762"/>
                    </a:lnTo>
                    <a:lnTo>
                      <a:pt x="1520" y="764"/>
                    </a:lnTo>
                    <a:lnTo>
                      <a:pt x="1516" y="766"/>
                    </a:lnTo>
                    <a:lnTo>
                      <a:pt x="1516" y="768"/>
                    </a:lnTo>
                    <a:lnTo>
                      <a:pt x="1514" y="772"/>
                    </a:lnTo>
                    <a:lnTo>
                      <a:pt x="1512" y="772"/>
                    </a:lnTo>
                    <a:lnTo>
                      <a:pt x="1510" y="774"/>
                    </a:lnTo>
                    <a:lnTo>
                      <a:pt x="1510" y="780"/>
                    </a:lnTo>
                    <a:lnTo>
                      <a:pt x="1510" y="782"/>
                    </a:lnTo>
                    <a:lnTo>
                      <a:pt x="1510" y="784"/>
                    </a:lnTo>
                    <a:lnTo>
                      <a:pt x="1504" y="786"/>
                    </a:lnTo>
                    <a:lnTo>
                      <a:pt x="1496" y="790"/>
                    </a:lnTo>
                    <a:lnTo>
                      <a:pt x="1492" y="792"/>
                    </a:lnTo>
                    <a:lnTo>
                      <a:pt x="1490" y="790"/>
                    </a:lnTo>
                    <a:lnTo>
                      <a:pt x="1492" y="784"/>
                    </a:lnTo>
                    <a:lnTo>
                      <a:pt x="1494" y="776"/>
                    </a:lnTo>
                    <a:lnTo>
                      <a:pt x="1496" y="770"/>
                    </a:lnTo>
                    <a:lnTo>
                      <a:pt x="1496" y="766"/>
                    </a:lnTo>
                    <a:lnTo>
                      <a:pt x="1498" y="760"/>
                    </a:lnTo>
                    <a:lnTo>
                      <a:pt x="1500" y="754"/>
                    </a:lnTo>
                    <a:lnTo>
                      <a:pt x="1498" y="750"/>
                    </a:lnTo>
                    <a:lnTo>
                      <a:pt x="1494" y="750"/>
                    </a:lnTo>
                    <a:lnTo>
                      <a:pt x="1490" y="752"/>
                    </a:lnTo>
                    <a:lnTo>
                      <a:pt x="1480" y="762"/>
                    </a:lnTo>
                    <a:lnTo>
                      <a:pt x="1456" y="784"/>
                    </a:lnTo>
                    <a:lnTo>
                      <a:pt x="1450" y="790"/>
                    </a:lnTo>
                    <a:lnTo>
                      <a:pt x="1450" y="794"/>
                    </a:lnTo>
                    <a:lnTo>
                      <a:pt x="1450" y="798"/>
                    </a:lnTo>
                    <a:lnTo>
                      <a:pt x="1446" y="804"/>
                    </a:lnTo>
                    <a:lnTo>
                      <a:pt x="1440" y="810"/>
                    </a:lnTo>
                    <a:lnTo>
                      <a:pt x="1436" y="810"/>
                    </a:lnTo>
                    <a:lnTo>
                      <a:pt x="1434" y="810"/>
                    </a:lnTo>
                    <a:lnTo>
                      <a:pt x="1432" y="810"/>
                    </a:lnTo>
                    <a:lnTo>
                      <a:pt x="1428" y="812"/>
                    </a:lnTo>
                    <a:lnTo>
                      <a:pt x="1426" y="812"/>
                    </a:lnTo>
                    <a:lnTo>
                      <a:pt x="1428" y="808"/>
                    </a:lnTo>
                    <a:lnTo>
                      <a:pt x="1432" y="802"/>
                    </a:lnTo>
                    <a:lnTo>
                      <a:pt x="1436" y="798"/>
                    </a:lnTo>
                    <a:lnTo>
                      <a:pt x="1436" y="794"/>
                    </a:lnTo>
                    <a:lnTo>
                      <a:pt x="1436" y="792"/>
                    </a:lnTo>
                    <a:lnTo>
                      <a:pt x="1438" y="790"/>
                    </a:lnTo>
                    <a:lnTo>
                      <a:pt x="1442" y="784"/>
                    </a:lnTo>
                    <a:lnTo>
                      <a:pt x="1440" y="782"/>
                    </a:lnTo>
                    <a:lnTo>
                      <a:pt x="1440" y="778"/>
                    </a:lnTo>
                    <a:lnTo>
                      <a:pt x="1448" y="770"/>
                    </a:lnTo>
                    <a:lnTo>
                      <a:pt x="1466" y="756"/>
                    </a:lnTo>
                    <a:lnTo>
                      <a:pt x="1466" y="754"/>
                    </a:lnTo>
                    <a:lnTo>
                      <a:pt x="1458" y="754"/>
                    </a:lnTo>
                    <a:lnTo>
                      <a:pt x="1454" y="752"/>
                    </a:lnTo>
                    <a:lnTo>
                      <a:pt x="1450" y="752"/>
                    </a:lnTo>
                    <a:lnTo>
                      <a:pt x="1446" y="748"/>
                    </a:lnTo>
                    <a:lnTo>
                      <a:pt x="1446" y="746"/>
                    </a:lnTo>
                    <a:lnTo>
                      <a:pt x="1444" y="752"/>
                    </a:lnTo>
                    <a:lnTo>
                      <a:pt x="1442" y="758"/>
                    </a:lnTo>
                    <a:lnTo>
                      <a:pt x="1442" y="760"/>
                    </a:lnTo>
                    <a:lnTo>
                      <a:pt x="1440" y="758"/>
                    </a:lnTo>
                    <a:lnTo>
                      <a:pt x="1438" y="754"/>
                    </a:lnTo>
                    <a:lnTo>
                      <a:pt x="1434" y="750"/>
                    </a:lnTo>
                    <a:lnTo>
                      <a:pt x="1430" y="748"/>
                    </a:lnTo>
                    <a:lnTo>
                      <a:pt x="1426" y="750"/>
                    </a:lnTo>
                    <a:lnTo>
                      <a:pt x="1424" y="750"/>
                    </a:lnTo>
                    <a:lnTo>
                      <a:pt x="1420" y="748"/>
                    </a:lnTo>
                    <a:lnTo>
                      <a:pt x="1418" y="746"/>
                    </a:lnTo>
                    <a:lnTo>
                      <a:pt x="1414" y="746"/>
                    </a:lnTo>
                    <a:lnTo>
                      <a:pt x="1412" y="748"/>
                    </a:lnTo>
                    <a:lnTo>
                      <a:pt x="1414" y="752"/>
                    </a:lnTo>
                    <a:lnTo>
                      <a:pt x="1416" y="754"/>
                    </a:lnTo>
                    <a:lnTo>
                      <a:pt x="1416" y="758"/>
                    </a:lnTo>
                    <a:lnTo>
                      <a:pt x="1414" y="760"/>
                    </a:lnTo>
                    <a:lnTo>
                      <a:pt x="1408" y="758"/>
                    </a:lnTo>
                    <a:lnTo>
                      <a:pt x="1402" y="754"/>
                    </a:lnTo>
                    <a:lnTo>
                      <a:pt x="1400" y="756"/>
                    </a:lnTo>
                    <a:lnTo>
                      <a:pt x="1402" y="760"/>
                    </a:lnTo>
                    <a:lnTo>
                      <a:pt x="1410" y="764"/>
                    </a:lnTo>
                    <a:lnTo>
                      <a:pt x="1418" y="768"/>
                    </a:lnTo>
                    <a:lnTo>
                      <a:pt x="1422" y="770"/>
                    </a:lnTo>
                    <a:lnTo>
                      <a:pt x="1418" y="772"/>
                    </a:lnTo>
                    <a:lnTo>
                      <a:pt x="1410" y="770"/>
                    </a:lnTo>
                    <a:lnTo>
                      <a:pt x="1404" y="768"/>
                    </a:lnTo>
                    <a:lnTo>
                      <a:pt x="1402" y="768"/>
                    </a:lnTo>
                    <a:lnTo>
                      <a:pt x="1402" y="770"/>
                    </a:lnTo>
                    <a:lnTo>
                      <a:pt x="1400" y="774"/>
                    </a:lnTo>
                    <a:lnTo>
                      <a:pt x="1396" y="778"/>
                    </a:lnTo>
                    <a:lnTo>
                      <a:pt x="1388" y="782"/>
                    </a:lnTo>
                    <a:lnTo>
                      <a:pt x="1376" y="790"/>
                    </a:lnTo>
                    <a:lnTo>
                      <a:pt x="1372" y="792"/>
                    </a:lnTo>
                    <a:lnTo>
                      <a:pt x="1372" y="794"/>
                    </a:lnTo>
                    <a:lnTo>
                      <a:pt x="1366" y="798"/>
                    </a:lnTo>
                    <a:lnTo>
                      <a:pt x="1362" y="800"/>
                    </a:lnTo>
                    <a:lnTo>
                      <a:pt x="1360" y="802"/>
                    </a:lnTo>
                    <a:lnTo>
                      <a:pt x="1360" y="804"/>
                    </a:lnTo>
                    <a:lnTo>
                      <a:pt x="1362" y="808"/>
                    </a:lnTo>
                    <a:lnTo>
                      <a:pt x="1360" y="810"/>
                    </a:lnTo>
                    <a:lnTo>
                      <a:pt x="1358" y="810"/>
                    </a:lnTo>
                    <a:lnTo>
                      <a:pt x="1358" y="812"/>
                    </a:lnTo>
                    <a:lnTo>
                      <a:pt x="1362" y="816"/>
                    </a:lnTo>
                    <a:lnTo>
                      <a:pt x="1368" y="818"/>
                    </a:lnTo>
                    <a:lnTo>
                      <a:pt x="1370" y="818"/>
                    </a:lnTo>
                    <a:lnTo>
                      <a:pt x="1368" y="818"/>
                    </a:lnTo>
                    <a:lnTo>
                      <a:pt x="1362" y="818"/>
                    </a:lnTo>
                    <a:lnTo>
                      <a:pt x="1356" y="818"/>
                    </a:lnTo>
                    <a:lnTo>
                      <a:pt x="1350" y="816"/>
                    </a:lnTo>
                    <a:lnTo>
                      <a:pt x="1350" y="814"/>
                    </a:lnTo>
                    <a:lnTo>
                      <a:pt x="1350" y="810"/>
                    </a:lnTo>
                    <a:lnTo>
                      <a:pt x="1350" y="806"/>
                    </a:lnTo>
                    <a:lnTo>
                      <a:pt x="1350" y="804"/>
                    </a:lnTo>
                    <a:lnTo>
                      <a:pt x="1342" y="802"/>
                    </a:lnTo>
                    <a:lnTo>
                      <a:pt x="1334" y="800"/>
                    </a:lnTo>
                    <a:lnTo>
                      <a:pt x="1326" y="800"/>
                    </a:lnTo>
                    <a:lnTo>
                      <a:pt x="1324" y="798"/>
                    </a:lnTo>
                    <a:lnTo>
                      <a:pt x="1322" y="798"/>
                    </a:lnTo>
                    <a:lnTo>
                      <a:pt x="1320" y="796"/>
                    </a:lnTo>
                    <a:lnTo>
                      <a:pt x="1318" y="798"/>
                    </a:lnTo>
                    <a:lnTo>
                      <a:pt x="1312" y="796"/>
                    </a:lnTo>
                    <a:lnTo>
                      <a:pt x="1308" y="794"/>
                    </a:lnTo>
                    <a:lnTo>
                      <a:pt x="1306" y="794"/>
                    </a:lnTo>
                    <a:lnTo>
                      <a:pt x="1306" y="796"/>
                    </a:lnTo>
                    <a:lnTo>
                      <a:pt x="1304" y="802"/>
                    </a:lnTo>
                    <a:lnTo>
                      <a:pt x="1302" y="808"/>
                    </a:lnTo>
                    <a:lnTo>
                      <a:pt x="1300" y="802"/>
                    </a:lnTo>
                    <a:lnTo>
                      <a:pt x="1298" y="800"/>
                    </a:lnTo>
                    <a:lnTo>
                      <a:pt x="1294" y="796"/>
                    </a:lnTo>
                    <a:lnTo>
                      <a:pt x="1290" y="796"/>
                    </a:lnTo>
                    <a:lnTo>
                      <a:pt x="1284" y="798"/>
                    </a:lnTo>
                    <a:lnTo>
                      <a:pt x="1278" y="802"/>
                    </a:lnTo>
                    <a:lnTo>
                      <a:pt x="1280" y="804"/>
                    </a:lnTo>
                    <a:lnTo>
                      <a:pt x="1286" y="806"/>
                    </a:lnTo>
                    <a:lnTo>
                      <a:pt x="1288" y="808"/>
                    </a:lnTo>
                    <a:lnTo>
                      <a:pt x="1290" y="810"/>
                    </a:lnTo>
                    <a:lnTo>
                      <a:pt x="1294" y="812"/>
                    </a:lnTo>
                    <a:lnTo>
                      <a:pt x="1298" y="812"/>
                    </a:lnTo>
                    <a:lnTo>
                      <a:pt x="1302" y="814"/>
                    </a:lnTo>
                    <a:lnTo>
                      <a:pt x="1304" y="816"/>
                    </a:lnTo>
                    <a:lnTo>
                      <a:pt x="1308" y="816"/>
                    </a:lnTo>
                    <a:lnTo>
                      <a:pt x="1310" y="818"/>
                    </a:lnTo>
                    <a:lnTo>
                      <a:pt x="1308" y="820"/>
                    </a:lnTo>
                    <a:lnTo>
                      <a:pt x="1306" y="822"/>
                    </a:lnTo>
                    <a:lnTo>
                      <a:pt x="1306" y="824"/>
                    </a:lnTo>
                    <a:lnTo>
                      <a:pt x="1312" y="832"/>
                    </a:lnTo>
                    <a:lnTo>
                      <a:pt x="1314" y="836"/>
                    </a:lnTo>
                    <a:lnTo>
                      <a:pt x="1312" y="836"/>
                    </a:lnTo>
                    <a:lnTo>
                      <a:pt x="1296" y="824"/>
                    </a:lnTo>
                    <a:lnTo>
                      <a:pt x="1286" y="818"/>
                    </a:lnTo>
                    <a:lnTo>
                      <a:pt x="1280" y="816"/>
                    </a:lnTo>
                    <a:lnTo>
                      <a:pt x="1278" y="818"/>
                    </a:lnTo>
                    <a:lnTo>
                      <a:pt x="1278" y="822"/>
                    </a:lnTo>
                    <a:lnTo>
                      <a:pt x="1280" y="822"/>
                    </a:lnTo>
                    <a:lnTo>
                      <a:pt x="1280" y="824"/>
                    </a:lnTo>
                    <a:lnTo>
                      <a:pt x="1276" y="826"/>
                    </a:lnTo>
                    <a:lnTo>
                      <a:pt x="1274" y="826"/>
                    </a:lnTo>
                    <a:lnTo>
                      <a:pt x="1272" y="826"/>
                    </a:lnTo>
                    <a:lnTo>
                      <a:pt x="1272" y="824"/>
                    </a:lnTo>
                    <a:lnTo>
                      <a:pt x="1274" y="822"/>
                    </a:lnTo>
                    <a:lnTo>
                      <a:pt x="1272" y="822"/>
                    </a:lnTo>
                    <a:lnTo>
                      <a:pt x="1266" y="824"/>
                    </a:lnTo>
                    <a:lnTo>
                      <a:pt x="1252" y="834"/>
                    </a:lnTo>
                    <a:lnTo>
                      <a:pt x="1252" y="836"/>
                    </a:lnTo>
                    <a:lnTo>
                      <a:pt x="1250" y="838"/>
                    </a:lnTo>
                    <a:lnTo>
                      <a:pt x="1248" y="846"/>
                    </a:lnTo>
                    <a:lnTo>
                      <a:pt x="1246" y="850"/>
                    </a:lnTo>
                    <a:lnTo>
                      <a:pt x="1244" y="856"/>
                    </a:lnTo>
                    <a:lnTo>
                      <a:pt x="1238" y="862"/>
                    </a:lnTo>
                    <a:lnTo>
                      <a:pt x="1228" y="868"/>
                    </a:lnTo>
                    <a:lnTo>
                      <a:pt x="1238" y="856"/>
                    </a:lnTo>
                    <a:lnTo>
                      <a:pt x="1242" y="844"/>
                    </a:lnTo>
                    <a:lnTo>
                      <a:pt x="1244" y="832"/>
                    </a:lnTo>
                    <a:lnTo>
                      <a:pt x="1244" y="824"/>
                    </a:lnTo>
                    <a:lnTo>
                      <a:pt x="1242" y="820"/>
                    </a:lnTo>
                    <a:lnTo>
                      <a:pt x="1240" y="822"/>
                    </a:lnTo>
                    <a:lnTo>
                      <a:pt x="1238" y="824"/>
                    </a:lnTo>
                    <a:lnTo>
                      <a:pt x="1236" y="826"/>
                    </a:lnTo>
                    <a:lnTo>
                      <a:pt x="1236" y="824"/>
                    </a:lnTo>
                    <a:lnTo>
                      <a:pt x="1232" y="822"/>
                    </a:lnTo>
                    <a:lnTo>
                      <a:pt x="1230" y="822"/>
                    </a:lnTo>
                    <a:lnTo>
                      <a:pt x="1224" y="834"/>
                    </a:lnTo>
                    <a:lnTo>
                      <a:pt x="1222" y="840"/>
                    </a:lnTo>
                    <a:lnTo>
                      <a:pt x="1222" y="842"/>
                    </a:lnTo>
                    <a:lnTo>
                      <a:pt x="1222" y="844"/>
                    </a:lnTo>
                    <a:lnTo>
                      <a:pt x="1220" y="846"/>
                    </a:lnTo>
                    <a:lnTo>
                      <a:pt x="1216" y="848"/>
                    </a:lnTo>
                    <a:lnTo>
                      <a:pt x="1214" y="848"/>
                    </a:lnTo>
                    <a:lnTo>
                      <a:pt x="1214" y="846"/>
                    </a:lnTo>
                    <a:lnTo>
                      <a:pt x="1216" y="840"/>
                    </a:lnTo>
                    <a:lnTo>
                      <a:pt x="1218" y="836"/>
                    </a:lnTo>
                    <a:lnTo>
                      <a:pt x="1216" y="832"/>
                    </a:lnTo>
                    <a:lnTo>
                      <a:pt x="1214" y="830"/>
                    </a:lnTo>
                    <a:lnTo>
                      <a:pt x="1212" y="830"/>
                    </a:lnTo>
                    <a:lnTo>
                      <a:pt x="1204" y="832"/>
                    </a:lnTo>
                    <a:lnTo>
                      <a:pt x="1198" y="836"/>
                    </a:lnTo>
                    <a:lnTo>
                      <a:pt x="1186" y="844"/>
                    </a:lnTo>
                    <a:lnTo>
                      <a:pt x="1184" y="846"/>
                    </a:lnTo>
                    <a:lnTo>
                      <a:pt x="1188" y="848"/>
                    </a:lnTo>
                    <a:lnTo>
                      <a:pt x="1188" y="850"/>
                    </a:lnTo>
                    <a:lnTo>
                      <a:pt x="1188" y="854"/>
                    </a:lnTo>
                    <a:lnTo>
                      <a:pt x="1188" y="856"/>
                    </a:lnTo>
                    <a:lnTo>
                      <a:pt x="1190" y="858"/>
                    </a:lnTo>
                    <a:lnTo>
                      <a:pt x="1196" y="860"/>
                    </a:lnTo>
                    <a:lnTo>
                      <a:pt x="1200" y="862"/>
                    </a:lnTo>
                    <a:lnTo>
                      <a:pt x="1204" y="864"/>
                    </a:lnTo>
                    <a:lnTo>
                      <a:pt x="1208" y="868"/>
                    </a:lnTo>
                    <a:lnTo>
                      <a:pt x="1210" y="876"/>
                    </a:lnTo>
                    <a:lnTo>
                      <a:pt x="1200" y="872"/>
                    </a:lnTo>
                    <a:lnTo>
                      <a:pt x="1198" y="870"/>
                    </a:lnTo>
                    <a:lnTo>
                      <a:pt x="1200" y="868"/>
                    </a:lnTo>
                    <a:lnTo>
                      <a:pt x="1202" y="868"/>
                    </a:lnTo>
                    <a:lnTo>
                      <a:pt x="1196" y="864"/>
                    </a:lnTo>
                    <a:lnTo>
                      <a:pt x="1190" y="862"/>
                    </a:lnTo>
                    <a:lnTo>
                      <a:pt x="1186" y="860"/>
                    </a:lnTo>
                    <a:lnTo>
                      <a:pt x="1182" y="854"/>
                    </a:lnTo>
                    <a:lnTo>
                      <a:pt x="1180" y="852"/>
                    </a:lnTo>
                    <a:lnTo>
                      <a:pt x="1174" y="852"/>
                    </a:lnTo>
                    <a:lnTo>
                      <a:pt x="1166" y="854"/>
                    </a:lnTo>
                    <a:lnTo>
                      <a:pt x="1166" y="856"/>
                    </a:lnTo>
                    <a:lnTo>
                      <a:pt x="1174" y="862"/>
                    </a:lnTo>
                    <a:lnTo>
                      <a:pt x="1178" y="866"/>
                    </a:lnTo>
                    <a:lnTo>
                      <a:pt x="1176" y="868"/>
                    </a:lnTo>
                    <a:lnTo>
                      <a:pt x="1172" y="868"/>
                    </a:lnTo>
                    <a:lnTo>
                      <a:pt x="1168" y="862"/>
                    </a:lnTo>
                    <a:lnTo>
                      <a:pt x="1158" y="854"/>
                    </a:lnTo>
                    <a:lnTo>
                      <a:pt x="1154" y="854"/>
                    </a:lnTo>
                    <a:lnTo>
                      <a:pt x="1154" y="858"/>
                    </a:lnTo>
                    <a:lnTo>
                      <a:pt x="1154" y="860"/>
                    </a:lnTo>
                    <a:lnTo>
                      <a:pt x="1154" y="862"/>
                    </a:lnTo>
                    <a:lnTo>
                      <a:pt x="1152" y="864"/>
                    </a:lnTo>
                    <a:lnTo>
                      <a:pt x="1150" y="868"/>
                    </a:lnTo>
                    <a:lnTo>
                      <a:pt x="1150" y="872"/>
                    </a:lnTo>
                    <a:lnTo>
                      <a:pt x="1152" y="876"/>
                    </a:lnTo>
                    <a:lnTo>
                      <a:pt x="1152" y="878"/>
                    </a:lnTo>
                    <a:lnTo>
                      <a:pt x="1146" y="880"/>
                    </a:lnTo>
                    <a:lnTo>
                      <a:pt x="1138" y="884"/>
                    </a:lnTo>
                    <a:lnTo>
                      <a:pt x="1134" y="886"/>
                    </a:lnTo>
                    <a:lnTo>
                      <a:pt x="1130" y="888"/>
                    </a:lnTo>
                    <a:lnTo>
                      <a:pt x="1128" y="892"/>
                    </a:lnTo>
                    <a:lnTo>
                      <a:pt x="1128" y="894"/>
                    </a:lnTo>
                    <a:lnTo>
                      <a:pt x="1134" y="896"/>
                    </a:lnTo>
                    <a:lnTo>
                      <a:pt x="1138" y="898"/>
                    </a:lnTo>
                    <a:lnTo>
                      <a:pt x="1132" y="900"/>
                    </a:lnTo>
                    <a:lnTo>
                      <a:pt x="1122" y="902"/>
                    </a:lnTo>
                    <a:lnTo>
                      <a:pt x="1120" y="906"/>
                    </a:lnTo>
                    <a:lnTo>
                      <a:pt x="1118" y="908"/>
                    </a:lnTo>
                    <a:lnTo>
                      <a:pt x="1114" y="912"/>
                    </a:lnTo>
                    <a:lnTo>
                      <a:pt x="1108" y="912"/>
                    </a:lnTo>
                    <a:lnTo>
                      <a:pt x="1102" y="912"/>
                    </a:lnTo>
                    <a:lnTo>
                      <a:pt x="1096" y="916"/>
                    </a:lnTo>
                    <a:lnTo>
                      <a:pt x="1090" y="924"/>
                    </a:lnTo>
                    <a:lnTo>
                      <a:pt x="1088" y="928"/>
                    </a:lnTo>
                    <a:lnTo>
                      <a:pt x="1088" y="930"/>
                    </a:lnTo>
                    <a:lnTo>
                      <a:pt x="1092" y="930"/>
                    </a:lnTo>
                    <a:lnTo>
                      <a:pt x="1096" y="928"/>
                    </a:lnTo>
                    <a:lnTo>
                      <a:pt x="1106" y="926"/>
                    </a:lnTo>
                    <a:lnTo>
                      <a:pt x="1108" y="926"/>
                    </a:lnTo>
                    <a:lnTo>
                      <a:pt x="1108" y="930"/>
                    </a:lnTo>
                    <a:lnTo>
                      <a:pt x="1112" y="930"/>
                    </a:lnTo>
                    <a:lnTo>
                      <a:pt x="1124" y="924"/>
                    </a:lnTo>
                    <a:lnTo>
                      <a:pt x="1128" y="924"/>
                    </a:lnTo>
                    <a:lnTo>
                      <a:pt x="1130" y="924"/>
                    </a:lnTo>
                    <a:lnTo>
                      <a:pt x="1128" y="928"/>
                    </a:lnTo>
                    <a:lnTo>
                      <a:pt x="1120" y="932"/>
                    </a:lnTo>
                    <a:lnTo>
                      <a:pt x="1110" y="936"/>
                    </a:lnTo>
                    <a:lnTo>
                      <a:pt x="1102" y="936"/>
                    </a:lnTo>
                    <a:lnTo>
                      <a:pt x="1100" y="936"/>
                    </a:lnTo>
                    <a:lnTo>
                      <a:pt x="1096" y="934"/>
                    </a:lnTo>
                    <a:lnTo>
                      <a:pt x="1088" y="934"/>
                    </a:lnTo>
                    <a:lnTo>
                      <a:pt x="1078" y="936"/>
                    </a:lnTo>
                    <a:lnTo>
                      <a:pt x="1072" y="938"/>
                    </a:lnTo>
                    <a:lnTo>
                      <a:pt x="1070" y="940"/>
                    </a:lnTo>
                    <a:lnTo>
                      <a:pt x="1074" y="942"/>
                    </a:lnTo>
                    <a:lnTo>
                      <a:pt x="1076" y="944"/>
                    </a:lnTo>
                    <a:lnTo>
                      <a:pt x="1076" y="946"/>
                    </a:lnTo>
                    <a:lnTo>
                      <a:pt x="1080" y="948"/>
                    </a:lnTo>
                    <a:lnTo>
                      <a:pt x="1086" y="948"/>
                    </a:lnTo>
                    <a:lnTo>
                      <a:pt x="1084" y="952"/>
                    </a:lnTo>
                    <a:lnTo>
                      <a:pt x="1080" y="958"/>
                    </a:lnTo>
                    <a:lnTo>
                      <a:pt x="1078" y="960"/>
                    </a:lnTo>
                    <a:lnTo>
                      <a:pt x="1076" y="964"/>
                    </a:lnTo>
                    <a:lnTo>
                      <a:pt x="1076" y="968"/>
                    </a:lnTo>
                    <a:lnTo>
                      <a:pt x="1074" y="966"/>
                    </a:lnTo>
                    <a:lnTo>
                      <a:pt x="1070" y="960"/>
                    </a:lnTo>
                    <a:lnTo>
                      <a:pt x="1070" y="954"/>
                    </a:lnTo>
                    <a:lnTo>
                      <a:pt x="1070" y="948"/>
                    </a:lnTo>
                    <a:lnTo>
                      <a:pt x="1068" y="944"/>
                    </a:lnTo>
                    <a:lnTo>
                      <a:pt x="1066" y="944"/>
                    </a:lnTo>
                    <a:lnTo>
                      <a:pt x="1064" y="948"/>
                    </a:lnTo>
                    <a:lnTo>
                      <a:pt x="1060" y="954"/>
                    </a:lnTo>
                    <a:lnTo>
                      <a:pt x="1058" y="954"/>
                    </a:lnTo>
                    <a:lnTo>
                      <a:pt x="1056" y="954"/>
                    </a:lnTo>
                    <a:lnTo>
                      <a:pt x="1056" y="952"/>
                    </a:lnTo>
                    <a:lnTo>
                      <a:pt x="1052" y="950"/>
                    </a:lnTo>
                    <a:lnTo>
                      <a:pt x="1046" y="952"/>
                    </a:lnTo>
                    <a:lnTo>
                      <a:pt x="1042" y="956"/>
                    </a:lnTo>
                    <a:lnTo>
                      <a:pt x="1040" y="956"/>
                    </a:lnTo>
                    <a:lnTo>
                      <a:pt x="1040" y="958"/>
                    </a:lnTo>
                    <a:lnTo>
                      <a:pt x="1042" y="960"/>
                    </a:lnTo>
                    <a:lnTo>
                      <a:pt x="1044" y="960"/>
                    </a:lnTo>
                    <a:lnTo>
                      <a:pt x="1048" y="958"/>
                    </a:lnTo>
                    <a:lnTo>
                      <a:pt x="1054" y="958"/>
                    </a:lnTo>
                    <a:lnTo>
                      <a:pt x="1062" y="960"/>
                    </a:lnTo>
                    <a:lnTo>
                      <a:pt x="1064" y="962"/>
                    </a:lnTo>
                    <a:lnTo>
                      <a:pt x="1064" y="964"/>
                    </a:lnTo>
                    <a:lnTo>
                      <a:pt x="1060" y="966"/>
                    </a:lnTo>
                    <a:lnTo>
                      <a:pt x="1050" y="966"/>
                    </a:lnTo>
                    <a:lnTo>
                      <a:pt x="1032" y="970"/>
                    </a:lnTo>
                    <a:lnTo>
                      <a:pt x="1020" y="974"/>
                    </a:lnTo>
                    <a:lnTo>
                      <a:pt x="1018" y="976"/>
                    </a:lnTo>
                    <a:lnTo>
                      <a:pt x="1020" y="978"/>
                    </a:lnTo>
                    <a:lnTo>
                      <a:pt x="1022" y="980"/>
                    </a:lnTo>
                    <a:lnTo>
                      <a:pt x="1018" y="984"/>
                    </a:lnTo>
                    <a:lnTo>
                      <a:pt x="1016" y="986"/>
                    </a:lnTo>
                    <a:lnTo>
                      <a:pt x="1020" y="988"/>
                    </a:lnTo>
                    <a:lnTo>
                      <a:pt x="1026" y="988"/>
                    </a:lnTo>
                    <a:lnTo>
                      <a:pt x="1030" y="986"/>
                    </a:lnTo>
                    <a:lnTo>
                      <a:pt x="1036" y="980"/>
                    </a:lnTo>
                    <a:lnTo>
                      <a:pt x="1042" y="976"/>
                    </a:lnTo>
                    <a:lnTo>
                      <a:pt x="1046" y="976"/>
                    </a:lnTo>
                    <a:lnTo>
                      <a:pt x="1052" y="976"/>
                    </a:lnTo>
                    <a:lnTo>
                      <a:pt x="1060" y="980"/>
                    </a:lnTo>
                    <a:lnTo>
                      <a:pt x="1058" y="980"/>
                    </a:lnTo>
                    <a:lnTo>
                      <a:pt x="1050" y="980"/>
                    </a:lnTo>
                    <a:lnTo>
                      <a:pt x="1040" y="982"/>
                    </a:lnTo>
                    <a:lnTo>
                      <a:pt x="1034" y="986"/>
                    </a:lnTo>
                    <a:lnTo>
                      <a:pt x="1034" y="988"/>
                    </a:lnTo>
                    <a:lnTo>
                      <a:pt x="1036" y="990"/>
                    </a:lnTo>
                    <a:lnTo>
                      <a:pt x="1034" y="990"/>
                    </a:lnTo>
                    <a:lnTo>
                      <a:pt x="1026" y="992"/>
                    </a:lnTo>
                    <a:lnTo>
                      <a:pt x="1016" y="996"/>
                    </a:lnTo>
                    <a:lnTo>
                      <a:pt x="1016" y="998"/>
                    </a:lnTo>
                    <a:lnTo>
                      <a:pt x="1020" y="1002"/>
                    </a:lnTo>
                    <a:lnTo>
                      <a:pt x="1022" y="1002"/>
                    </a:lnTo>
                    <a:lnTo>
                      <a:pt x="1022" y="1004"/>
                    </a:lnTo>
                    <a:lnTo>
                      <a:pt x="1020" y="1006"/>
                    </a:lnTo>
                    <a:lnTo>
                      <a:pt x="1016" y="1004"/>
                    </a:lnTo>
                    <a:lnTo>
                      <a:pt x="1014" y="1002"/>
                    </a:lnTo>
                    <a:lnTo>
                      <a:pt x="1010" y="1004"/>
                    </a:lnTo>
                    <a:lnTo>
                      <a:pt x="1004" y="1012"/>
                    </a:lnTo>
                    <a:lnTo>
                      <a:pt x="1008" y="1014"/>
                    </a:lnTo>
                    <a:lnTo>
                      <a:pt x="1012" y="1014"/>
                    </a:lnTo>
                    <a:lnTo>
                      <a:pt x="1016" y="1012"/>
                    </a:lnTo>
                    <a:lnTo>
                      <a:pt x="1024" y="1012"/>
                    </a:lnTo>
                    <a:lnTo>
                      <a:pt x="1036" y="1012"/>
                    </a:lnTo>
                    <a:lnTo>
                      <a:pt x="1050" y="1016"/>
                    </a:lnTo>
                    <a:lnTo>
                      <a:pt x="1048" y="1016"/>
                    </a:lnTo>
                    <a:lnTo>
                      <a:pt x="1046" y="1018"/>
                    </a:lnTo>
                    <a:lnTo>
                      <a:pt x="1046" y="1022"/>
                    </a:lnTo>
                    <a:lnTo>
                      <a:pt x="1046" y="1024"/>
                    </a:lnTo>
                    <a:lnTo>
                      <a:pt x="1044" y="1022"/>
                    </a:lnTo>
                    <a:lnTo>
                      <a:pt x="1038" y="1018"/>
                    </a:lnTo>
                    <a:lnTo>
                      <a:pt x="1034" y="1016"/>
                    </a:lnTo>
                    <a:lnTo>
                      <a:pt x="1028" y="1016"/>
                    </a:lnTo>
                    <a:lnTo>
                      <a:pt x="1020" y="1016"/>
                    </a:lnTo>
                    <a:lnTo>
                      <a:pt x="1014" y="1018"/>
                    </a:lnTo>
                    <a:lnTo>
                      <a:pt x="1008" y="1020"/>
                    </a:lnTo>
                    <a:lnTo>
                      <a:pt x="1002" y="1020"/>
                    </a:lnTo>
                    <a:lnTo>
                      <a:pt x="998" y="1020"/>
                    </a:lnTo>
                    <a:lnTo>
                      <a:pt x="996" y="1020"/>
                    </a:lnTo>
                    <a:lnTo>
                      <a:pt x="994" y="1022"/>
                    </a:lnTo>
                    <a:lnTo>
                      <a:pt x="990" y="1022"/>
                    </a:lnTo>
                    <a:lnTo>
                      <a:pt x="988" y="1024"/>
                    </a:lnTo>
                    <a:lnTo>
                      <a:pt x="988" y="1026"/>
                    </a:lnTo>
                    <a:lnTo>
                      <a:pt x="988" y="1028"/>
                    </a:lnTo>
                    <a:lnTo>
                      <a:pt x="988" y="1030"/>
                    </a:lnTo>
                    <a:lnTo>
                      <a:pt x="986" y="1032"/>
                    </a:lnTo>
                    <a:lnTo>
                      <a:pt x="982" y="1034"/>
                    </a:lnTo>
                    <a:lnTo>
                      <a:pt x="976" y="1034"/>
                    </a:lnTo>
                    <a:lnTo>
                      <a:pt x="968" y="1036"/>
                    </a:lnTo>
                    <a:lnTo>
                      <a:pt x="970" y="1038"/>
                    </a:lnTo>
                    <a:lnTo>
                      <a:pt x="974" y="1042"/>
                    </a:lnTo>
                    <a:lnTo>
                      <a:pt x="974" y="1044"/>
                    </a:lnTo>
                    <a:lnTo>
                      <a:pt x="972" y="1046"/>
                    </a:lnTo>
                    <a:lnTo>
                      <a:pt x="966" y="1050"/>
                    </a:lnTo>
                    <a:lnTo>
                      <a:pt x="964" y="1050"/>
                    </a:lnTo>
                    <a:lnTo>
                      <a:pt x="962" y="1050"/>
                    </a:lnTo>
                    <a:lnTo>
                      <a:pt x="956" y="1052"/>
                    </a:lnTo>
                    <a:lnTo>
                      <a:pt x="954" y="1056"/>
                    </a:lnTo>
                    <a:lnTo>
                      <a:pt x="956" y="1058"/>
                    </a:lnTo>
                    <a:lnTo>
                      <a:pt x="958" y="1058"/>
                    </a:lnTo>
                    <a:lnTo>
                      <a:pt x="958" y="1060"/>
                    </a:lnTo>
                    <a:lnTo>
                      <a:pt x="954" y="1062"/>
                    </a:lnTo>
                    <a:lnTo>
                      <a:pt x="954" y="1064"/>
                    </a:lnTo>
                    <a:lnTo>
                      <a:pt x="956" y="1066"/>
                    </a:lnTo>
                    <a:lnTo>
                      <a:pt x="954" y="1064"/>
                    </a:lnTo>
                    <a:lnTo>
                      <a:pt x="950" y="1064"/>
                    </a:lnTo>
                    <a:lnTo>
                      <a:pt x="946" y="1064"/>
                    </a:lnTo>
                    <a:lnTo>
                      <a:pt x="946" y="1066"/>
                    </a:lnTo>
                    <a:lnTo>
                      <a:pt x="948" y="1068"/>
                    </a:lnTo>
                    <a:lnTo>
                      <a:pt x="950" y="1070"/>
                    </a:lnTo>
                    <a:lnTo>
                      <a:pt x="950" y="1072"/>
                    </a:lnTo>
                    <a:lnTo>
                      <a:pt x="948" y="1076"/>
                    </a:lnTo>
                    <a:lnTo>
                      <a:pt x="948" y="1080"/>
                    </a:lnTo>
                    <a:lnTo>
                      <a:pt x="954" y="1080"/>
                    </a:lnTo>
                    <a:lnTo>
                      <a:pt x="958" y="1080"/>
                    </a:lnTo>
                    <a:lnTo>
                      <a:pt x="954" y="1082"/>
                    </a:lnTo>
                    <a:lnTo>
                      <a:pt x="948" y="1084"/>
                    </a:lnTo>
                    <a:lnTo>
                      <a:pt x="946" y="1086"/>
                    </a:lnTo>
                    <a:lnTo>
                      <a:pt x="954" y="1086"/>
                    </a:lnTo>
                    <a:lnTo>
                      <a:pt x="964" y="1084"/>
                    </a:lnTo>
                    <a:lnTo>
                      <a:pt x="988" y="1078"/>
                    </a:lnTo>
                    <a:lnTo>
                      <a:pt x="994" y="1078"/>
                    </a:lnTo>
                    <a:lnTo>
                      <a:pt x="990" y="1080"/>
                    </a:lnTo>
                    <a:lnTo>
                      <a:pt x="982" y="1084"/>
                    </a:lnTo>
                    <a:lnTo>
                      <a:pt x="972" y="1086"/>
                    </a:lnTo>
                    <a:lnTo>
                      <a:pt x="954" y="1090"/>
                    </a:lnTo>
                    <a:lnTo>
                      <a:pt x="946" y="1092"/>
                    </a:lnTo>
                    <a:lnTo>
                      <a:pt x="936" y="1094"/>
                    </a:lnTo>
                    <a:lnTo>
                      <a:pt x="932" y="1096"/>
                    </a:lnTo>
                    <a:lnTo>
                      <a:pt x="936" y="1096"/>
                    </a:lnTo>
                    <a:lnTo>
                      <a:pt x="942" y="1098"/>
                    </a:lnTo>
                    <a:lnTo>
                      <a:pt x="944" y="1098"/>
                    </a:lnTo>
                    <a:lnTo>
                      <a:pt x="946" y="1100"/>
                    </a:lnTo>
                    <a:lnTo>
                      <a:pt x="944" y="1104"/>
                    </a:lnTo>
                    <a:lnTo>
                      <a:pt x="940" y="1106"/>
                    </a:lnTo>
                    <a:lnTo>
                      <a:pt x="934" y="1108"/>
                    </a:lnTo>
                    <a:lnTo>
                      <a:pt x="932" y="1114"/>
                    </a:lnTo>
                    <a:lnTo>
                      <a:pt x="930" y="1118"/>
                    </a:lnTo>
                    <a:lnTo>
                      <a:pt x="928" y="1120"/>
                    </a:lnTo>
                    <a:lnTo>
                      <a:pt x="924" y="1122"/>
                    </a:lnTo>
                    <a:lnTo>
                      <a:pt x="920" y="1122"/>
                    </a:lnTo>
                    <a:lnTo>
                      <a:pt x="920" y="1128"/>
                    </a:lnTo>
                    <a:lnTo>
                      <a:pt x="922" y="1132"/>
                    </a:lnTo>
                    <a:lnTo>
                      <a:pt x="924" y="1134"/>
                    </a:lnTo>
                    <a:lnTo>
                      <a:pt x="926" y="1134"/>
                    </a:lnTo>
                    <a:lnTo>
                      <a:pt x="928" y="1138"/>
                    </a:lnTo>
                    <a:lnTo>
                      <a:pt x="928" y="1140"/>
                    </a:lnTo>
                    <a:lnTo>
                      <a:pt x="928" y="1142"/>
                    </a:lnTo>
                    <a:lnTo>
                      <a:pt x="922" y="1146"/>
                    </a:lnTo>
                    <a:lnTo>
                      <a:pt x="918" y="1150"/>
                    </a:lnTo>
                    <a:lnTo>
                      <a:pt x="918" y="1152"/>
                    </a:lnTo>
                    <a:lnTo>
                      <a:pt x="920" y="1152"/>
                    </a:lnTo>
                    <a:lnTo>
                      <a:pt x="922" y="1156"/>
                    </a:lnTo>
                    <a:lnTo>
                      <a:pt x="922" y="1160"/>
                    </a:lnTo>
                    <a:lnTo>
                      <a:pt x="918" y="1164"/>
                    </a:lnTo>
                    <a:lnTo>
                      <a:pt x="910" y="1166"/>
                    </a:lnTo>
                    <a:lnTo>
                      <a:pt x="904" y="1168"/>
                    </a:lnTo>
                    <a:lnTo>
                      <a:pt x="900" y="1168"/>
                    </a:lnTo>
                    <a:lnTo>
                      <a:pt x="898" y="1170"/>
                    </a:lnTo>
                    <a:lnTo>
                      <a:pt x="892" y="1172"/>
                    </a:lnTo>
                    <a:lnTo>
                      <a:pt x="888" y="1174"/>
                    </a:lnTo>
                    <a:lnTo>
                      <a:pt x="884" y="1174"/>
                    </a:lnTo>
                    <a:lnTo>
                      <a:pt x="880" y="1176"/>
                    </a:lnTo>
                    <a:lnTo>
                      <a:pt x="876" y="1176"/>
                    </a:lnTo>
                    <a:lnTo>
                      <a:pt x="866" y="1176"/>
                    </a:lnTo>
                    <a:lnTo>
                      <a:pt x="862" y="1176"/>
                    </a:lnTo>
                    <a:lnTo>
                      <a:pt x="860" y="1178"/>
                    </a:lnTo>
                    <a:lnTo>
                      <a:pt x="860" y="1180"/>
                    </a:lnTo>
                    <a:lnTo>
                      <a:pt x="864" y="1180"/>
                    </a:lnTo>
                    <a:lnTo>
                      <a:pt x="868" y="1180"/>
                    </a:lnTo>
                    <a:lnTo>
                      <a:pt x="876" y="1180"/>
                    </a:lnTo>
                    <a:lnTo>
                      <a:pt x="878" y="1182"/>
                    </a:lnTo>
                    <a:lnTo>
                      <a:pt x="880" y="1184"/>
                    </a:lnTo>
                    <a:lnTo>
                      <a:pt x="878" y="1186"/>
                    </a:lnTo>
                    <a:lnTo>
                      <a:pt x="878" y="1188"/>
                    </a:lnTo>
                    <a:lnTo>
                      <a:pt x="886" y="1184"/>
                    </a:lnTo>
                    <a:lnTo>
                      <a:pt x="892" y="1182"/>
                    </a:lnTo>
                    <a:lnTo>
                      <a:pt x="892" y="1184"/>
                    </a:lnTo>
                    <a:lnTo>
                      <a:pt x="890" y="1186"/>
                    </a:lnTo>
                    <a:lnTo>
                      <a:pt x="886" y="1190"/>
                    </a:lnTo>
                    <a:lnTo>
                      <a:pt x="884" y="1190"/>
                    </a:lnTo>
                    <a:lnTo>
                      <a:pt x="882" y="1192"/>
                    </a:lnTo>
                    <a:lnTo>
                      <a:pt x="886" y="1194"/>
                    </a:lnTo>
                    <a:lnTo>
                      <a:pt x="890" y="1196"/>
                    </a:lnTo>
                    <a:lnTo>
                      <a:pt x="890" y="1198"/>
                    </a:lnTo>
                    <a:lnTo>
                      <a:pt x="890" y="1200"/>
                    </a:lnTo>
                    <a:lnTo>
                      <a:pt x="886" y="1204"/>
                    </a:lnTo>
                    <a:lnTo>
                      <a:pt x="886" y="1206"/>
                    </a:lnTo>
                    <a:lnTo>
                      <a:pt x="884" y="1208"/>
                    </a:lnTo>
                    <a:lnTo>
                      <a:pt x="878" y="1208"/>
                    </a:lnTo>
                    <a:lnTo>
                      <a:pt x="874" y="1208"/>
                    </a:lnTo>
                    <a:lnTo>
                      <a:pt x="872" y="1208"/>
                    </a:lnTo>
                    <a:lnTo>
                      <a:pt x="870" y="1204"/>
                    </a:lnTo>
                    <a:lnTo>
                      <a:pt x="868" y="1198"/>
                    </a:lnTo>
                    <a:lnTo>
                      <a:pt x="866" y="1198"/>
                    </a:lnTo>
                    <a:lnTo>
                      <a:pt x="864" y="1198"/>
                    </a:lnTo>
                    <a:lnTo>
                      <a:pt x="862" y="1198"/>
                    </a:lnTo>
                    <a:lnTo>
                      <a:pt x="862" y="1200"/>
                    </a:lnTo>
                    <a:lnTo>
                      <a:pt x="862" y="1202"/>
                    </a:lnTo>
                    <a:lnTo>
                      <a:pt x="860" y="1204"/>
                    </a:lnTo>
                    <a:lnTo>
                      <a:pt x="852" y="1204"/>
                    </a:lnTo>
                    <a:lnTo>
                      <a:pt x="848" y="1208"/>
                    </a:lnTo>
                    <a:lnTo>
                      <a:pt x="846" y="1210"/>
                    </a:lnTo>
                    <a:lnTo>
                      <a:pt x="846" y="1214"/>
                    </a:lnTo>
                    <a:lnTo>
                      <a:pt x="846" y="1216"/>
                    </a:lnTo>
                    <a:lnTo>
                      <a:pt x="844" y="1218"/>
                    </a:lnTo>
                    <a:lnTo>
                      <a:pt x="840" y="1220"/>
                    </a:lnTo>
                    <a:lnTo>
                      <a:pt x="834" y="1222"/>
                    </a:lnTo>
                    <a:lnTo>
                      <a:pt x="832" y="1224"/>
                    </a:lnTo>
                    <a:lnTo>
                      <a:pt x="830" y="1228"/>
                    </a:lnTo>
                    <a:lnTo>
                      <a:pt x="828" y="1234"/>
                    </a:lnTo>
                    <a:lnTo>
                      <a:pt x="824" y="1240"/>
                    </a:lnTo>
                    <a:lnTo>
                      <a:pt x="818" y="1246"/>
                    </a:lnTo>
                    <a:lnTo>
                      <a:pt x="812" y="1250"/>
                    </a:lnTo>
                    <a:lnTo>
                      <a:pt x="808" y="1252"/>
                    </a:lnTo>
                    <a:lnTo>
                      <a:pt x="806" y="1256"/>
                    </a:lnTo>
                    <a:lnTo>
                      <a:pt x="806" y="1258"/>
                    </a:lnTo>
                    <a:lnTo>
                      <a:pt x="806" y="1260"/>
                    </a:lnTo>
                    <a:lnTo>
                      <a:pt x="810" y="1260"/>
                    </a:lnTo>
                    <a:lnTo>
                      <a:pt x="816" y="1258"/>
                    </a:lnTo>
                    <a:lnTo>
                      <a:pt x="818" y="1258"/>
                    </a:lnTo>
                    <a:lnTo>
                      <a:pt x="818" y="1262"/>
                    </a:lnTo>
                    <a:lnTo>
                      <a:pt x="820" y="1262"/>
                    </a:lnTo>
                    <a:lnTo>
                      <a:pt x="822" y="1264"/>
                    </a:lnTo>
                    <a:lnTo>
                      <a:pt x="822" y="1268"/>
                    </a:lnTo>
                    <a:lnTo>
                      <a:pt x="824" y="1270"/>
                    </a:lnTo>
                    <a:lnTo>
                      <a:pt x="826" y="1270"/>
                    </a:lnTo>
                    <a:lnTo>
                      <a:pt x="834" y="1270"/>
                    </a:lnTo>
                    <a:lnTo>
                      <a:pt x="848" y="1264"/>
                    </a:lnTo>
                    <a:lnTo>
                      <a:pt x="862" y="1254"/>
                    </a:lnTo>
                    <a:lnTo>
                      <a:pt x="868" y="1250"/>
                    </a:lnTo>
                    <a:lnTo>
                      <a:pt x="868" y="1246"/>
                    </a:lnTo>
                    <a:lnTo>
                      <a:pt x="864" y="1244"/>
                    </a:lnTo>
                    <a:lnTo>
                      <a:pt x="858" y="1244"/>
                    </a:lnTo>
                    <a:lnTo>
                      <a:pt x="862" y="1242"/>
                    </a:lnTo>
                    <a:lnTo>
                      <a:pt x="870" y="1238"/>
                    </a:lnTo>
                    <a:lnTo>
                      <a:pt x="874" y="1236"/>
                    </a:lnTo>
                    <a:lnTo>
                      <a:pt x="876" y="1234"/>
                    </a:lnTo>
                    <a:lnTo>
                      <a:pt x="880" y="1236"/>
                    </a:lnTo>
                    <a:lnTo>
                      <a:pt x="884" y="1236"/>
                    </a:lnTo>
                    <a:lnTo>
                      <a:pt x="884" y="1238"/>
                    </a:lnTo>
                    <a:lnTo>
                      <a:pt x="878" y="1240"/>
                    </a:lnTo>
                    <a:lnTo>
                      <a:pt x="874" y="1242"/>
                    </a:lnTo>
                    <a:lnTo>
                      <a:pt x="872" y="1244"/>
                    </a:lnTo>
                    <a:lnTo>
                      <a:pt x="874" y="1246"/>
                    </a:lnTo>
                    <a:lnTo>
                      <a:pt x="880" y="1248"/>
                    </a:lnTo>
                    <a:lnTo>
                      <a:pt x="884" y="1250"/>
                    </a:lnTo>
                    <a:lnTo>
                      <a:pt x="880" y="1254"/>
                    </a:lnTo>
                    <a:lnTo>
                      <a:pt x="860" y="1262"/>
                    </a:lnTo>
                    <a:lnTo>
                      <a:pt x="854" y="1266"/>
                    </a:lnTo>
                    <a:lnTo>
                      <a:pt x="858" y="1268"/>
                    </a:lnTo>
                    <a:lnTo>
                      <a:pt x="856" y="1268"/>
                    </a:lnTo>
                    <a:lnTo>
                      <a:pt x="856" y="1270"/>
                    </a:lnTo>
                    <a:lnTo>
                      <a:pt x="856" y="1272"/>
                    </a:lnTo>
                    <a:lnTo>
                      <a:pt x="858" y="1272"/>
                    </a:lnTo>
                    <a:lnTo>
                      <a:pt x="862" y="1274"/>
                    </a:lnTo>
                    <a:lnTo>
                      <a:pt x="860" y="1276"/>
                    </a:lnTo>
                    <a:lnTo>
                      <a:pt x="856" y="1276"/>
                    </a:lnTo>
                    <a:lnTo>
                      <a:pt x="852" y="1276"/>
                    </a:lnTo>
                    <a:lnTo>
                      <a:pt x="844" y="1276"/>
                    </a:lnTo>
                    <a:lnTo>
                      <a:pt x="836" y="1276"/>
                    </a:lnTo>
                    <a:lnTo>
                      <a:pt x="830" y="1276"/>
                    </a:lnTo>
                    <a:lnTo>
                      <a:pt x="826" y="1280"/>
                    </a:lnTo>
                    <a:lnTo>
                      <a:pt x="822" y="1282"/>
                    </a:lnTo>
                    <a:lnTo>
                      <a:pt x="822" y="1276"/>
                    </a:lnTo>
                    <a:lnTo>
                      <a:pt x="818" y="1268"/>
                    </a:lnTo>
                    <a:lnTo>
                      <a:pt x="814" y="1262"/>
                    </a:lnTo>
                    <a:lnTo>
                      <a:pt x="810" y="1262"/>
                    </a:lnTo>
                    <a:lnTo>
                      <a:pt x="806" y="1266"/>
                    </a:lnTo>
                    <a:lnTo>
                      <a:pt x="798" y="1268"/>
                    </a:lnTo>
                    <a:lnTo>
                      <a:pt x="796" y="1268"/>
                    </a:lnTo>
                    <a:lnTo>
                      <a:pt x="794" y="1270"/>
                    </a:lnTo>
                    <a:lnTo>
                      <a:pt x="792" y="1274"/>
                    </a:lnTo>
                    <a:lnTo>
                      <a:pt x="792" y="1276"/>
                    </a:lnTo>
                    <a:lnTo>
                      <a:pt x="790" y="1274"/>
                    </a:lnTo>
                    <a:lnTo>
                      <a:pt x="784" y="1274"/>
                    </a:lnTo>
                    <a:lnTo>
                      <a:pt x="778" y="1274"/>
                    </a:lnTo>
                    <a:lnTo>
                      <a:pt x="762" y="1280"/>
                    </a:lnTo>
                    <a:lnTo>
                      <a:pt x="760" y="1282"/>
                    </a:lnTo>
                    <a:lnTo>
                      <a:pt x="760" y="1284"/>
                    </a:lnTo>
                    <a:lnTo>
                      <a:pt x="766" y="1288"/>
                    </a:lnTo>
                    <a:lnTo>
                      <a:pt x="768" y="1290"/>
                    </a:lnTo>
                    <a:lnTo>
                      <a:pt x="768" y="1292"/>
                    </a:lnTo>
                    <a:lnTo>
                      <a:pt x="766" y="1294"/>
                    </a:lnTo>
                    <a:lnTo>
                      <a:pt x="760" y="1294"/>
                    </a:lnTo>
                    <a:lnTo>
                      <a:pt x="754" y="1296"/>
                    </a:lnTo>
                    <a:lnTo>
                      <a:pt x="752" y="1298"/>
                    </a:lnTo>
                    <a:lnTo>
                      <a:pt x="752" y="1300"/>
                    </a:lnTo>
                    <a:lnTo>
                      <a:pt x="756" y="1302"/>
                    </a:lnTo>
                    <a:lnTo>
                      <a:pt x="746" y="1300"/>
                    </a:lnTo>
                    <a:lnTo>
                      <a:pt x="738" y="1298"/>
                    </a:lnTo>
                    <a:lnTo>
                      <a:pt x="742" y="1300"/>
                    </a:lnTo>
                    <a:lnTo>
                      <a:pt x="744" y="1304"/>
                    </a:lnTo>
                    <a:lnTo>
                      <a:pt x="744" y="1306"/>
                    </a:lnTo>
                    <a:lnTo>
                      <a:pt x="740" y="1308"/>
                    </a:lnTo>
                    <a:lnTo>
                      <a:pt x="728" y="1308"/>
                    </a:lnTo>
                    <a:lnTo>
                      <a:pt x="716" y="1308"/>
                    </a:lnTo>
                    <a:lnTo>
                      <a:pt x="708" y="1306"/>
                    </a:lnTo>
                    <a:lnTo>
                      <a:pt x="704" y="1308"/>
                    </a:lnTo>
                    <a:lnTo>
                      <a:pt x="702" y="1310"/>
                    </a:lnTo>
                    <a:lnTo>
                      <a:pt x="702" y="1316"/>
                    </a:lnTo>
                    <a:lnTo>
                      <a:pt x="704" y="1318"/>
                    </a:lnTo>
                    <a:lnTo>
                      <a:pt x="708" y="1320"/>
                    </a:lnTo>
                    <a:lnTo>
                      <a:pt x="712" y="1320"/>
                    </a:lnTo>
                    <a:lnTo>
                      <a:pt x="718" y="1320"/>
                    </a:lnTo>
                    <a:lnTo>
                      <a:pt x="726" y="1318"/>
                    </a:lnTo>
                    <a:lnTo>
                      <a:pt x="724" y="1320"/>
                    </a:lnTo>
                    <a:lnTo>
                      <a:pt x="720" y="1324"/>
                    </a:lnTo>
                    <a:lnTo>
                      <a:pt x="720" y="1328"/>
                    </a:lnTo>
                    <a:lnTo>
                      <a:pt x="722" y="1332"/>
                    </a:lnTo>
                    <a:lnTo>
                      <a:pt x="724" y="1334"/>
                    </a:lnTo>
                    <a:lnTo>
                      <a:pt x="718" y="1332"/>
                    </a:lnTo>
                    <a:lnTo>
                      <a:pt x="704" y="1328"/>
                    </a:lnTo>
                    <a:lnTo>
                      <a:pt x="696" y="1328"/>
                    </a:lnTo>
                    <a:lnTo>
                      <a:pt x="686" y="1330"/>
                    </a:lnTo>
                    <a:lnTo>
                      <a:pt x="678" y="1334"/>
                    </a:lnTo>
                    <a:lnTo>
                      <a:pt x="676" y="1336"/>
                    </a:lnTo>
                    <a:lnTo>
                      <a:pt x="678" y="1336"/>
                    </a:lnTo>
                    <a:lnTo>
                      <a:pt x="682" y="1338"/>
                    </a:lnTo>
                    <a:lnTo>
                      <a:pt x="694" y="1340"/>
                    </a:lnTo>
                    <a:lnTo>
                      <a:pt x="698" y="1342"/>
                    </a:lnTo>
                    <a:lnTo>
                      <a:pt x="702" y="1344"/>
                    </a:lnTo>
                    <a:lnTo>
                      <a:pt x="704" y="1348"/>
                    </a:lnTo>
                    <a:lnTo>
                      <a:pt x="700" y="1346"/>
                    </a:lnTo>
                    <a:lnTo>
                      <a:pt x="696" y="1344"/>
                    </a:lnTo>
                    <a:lnTo>
                      <a:pt x="692" y="1344"/>
                    </a:lnTo>
                    <a:lnTo>
                      <a:pt x="684" y="1344"/>
                    </a:lnTo>
                    <a:lnTo>
                      <a:pt x="676" y="1346"/>
                    </a:lnTo>
                    <a:lnTo>
                      <a:pt x="668" y="1350"/>
                    </a:lnTo>
                    <a:lnTo>
                      <a:pt x="664" y="1354"/>
                    </a:lnTo>
                    <a:lnTo>
                      <a:pt x="662" y="1356"/>
                    </a:lnTo>
                    <a:lnTo>
                      <a:pt x="662" y="1358"/>
                    </a:lnTo>
                    <a:lnTo>
                      <a:pt x="664" y="1358"/>
                    </a:lnTo>
                    <a:lnTo>
                      <a:pt x="658" y="1358"/>
                    </a:lnTo>
                    <a:lnTo>
                      <a:pt x="654" y="1358"/>
                    </a:lnTo>
                    <a:lnTo>
                      <a:pt x="652" y="1358"/>
                    </a:lnTo>
                    <a:lnTo>
                      <a:pt x="652" y="1360"/>
                    </a:lnTo>
                    <a:lnTo>
                      <a:pt x="654" y="1362"/>
                    </a:lnTo>
                    <a:lnTo>
                      <a:pt x="652" y="1364"/>
                    </a:lnTo>
                    <a:lnTo>
                      <a:pt x="646" y="1362"/>
                    </a:lnTo>
                    <a:lnTo>
                      <a:pt x="628" y="1360"/>
                    </a:lnTo>
                    <a:lnTo>
                      <a:pt x="628" y="1362"/>
                    </a:lnTo>
                    <a:lnTo>
                      <a:pt x="632" y="1366"/>
                    </a:lnTo>
                    <a:lnTo>
                      <a:pt x="632" y="1368"/>
                    </a:lnTo>
                    <a:lnTo>
                      <a:pt x="626" y="1370"/>
                    </a:lnTo>
                    <a:lnTo>
                      <a:pt x="622" y="1370"/>
                    </a:lnTo>
                    <a:lnTo>
                      <a:pt x="624" y="1372"/>
                    </a:lnTo>
                    <a:lnTo>
                      <a:pt x="628" y="1374"/>
                    </a:lnTo>
                    <a:lnTo>
                      <a:pt x="632" y="1376"/>
                    </a:lnTo>
                    <a:lnTo>
                      <a:pt x="644" y="1376"/>
                    </a:lnTo>
                    <a:lnTo>
                      <a:pt x="660" y="1378"/>
                    </a:lnTo>
                    <a:lnTo>
                      <a:pt x="666" y="1378"/>
                    </a:lnTo>
                    <a:lnTo>
                      <a:pt x="674" y="1382"/>
                    </a:lnTo>
                    <a:lnTo>
                      <a:pt x="682" y="1386"/>
                    </a:lnTo>
                    <a:lnTo>
                      <a:pt x="680" y="1386"/>
                    </a:lnTo>
                    <a:lnTo>
                      <a:pt x="672" y="1384"/>
                    </a:lnTo>
                    <a:lnTo>
                      <a:pt x="668" y="1384"/>
                    </a:lnTo>
                    <a:lnTo>
                      <a:pt x="664" y="1386"/>
                    </a:lnTo>
                    <a:lnTo>
                      <a:pt x="662" y="1386"/>
                    </a:lnTo>
                    <a:lnTo>
                      <a:pt x="660" y="1386"/>
                    </a:lnTo>
                    <a:lnTo>
                      <a:pt x="654" y="1382"/>
                    </a:lnTo>
                    <a:lnTo>
                      <a:pt x="648" y="1380"/>
                    </a:lnTo>
                    <a:lnTo>
                      <a:pt x="644" y="1378"/>
                    </a:lnTo>
                    <a:lnTo>
                      <a:pt x="638" y="1380"/>
                    </a:lnTo>
                    <a:lnTo>
                      <a:pt x="630" y="1384"/>
                    </a:lnTo>
                    <a:lnTo>
                      <a:pt x="624" y="1390"/>
                    </a:lnTo>
                    <a:lnTo>
                      <a:pt x="622" y="1394"/>
                    </a:lnTo>
                    <a:lnTo>
                      <a:pt x="624" y="1396"/>
                    </a:lnTo>
                    <a:lnTo>
                      <a:pt x="626" y="1398"/>
                    </a:lnTo>
                    <a:lnTo>
                      <a:pt x="632" y="1404"/>
                    </a:lnTo>
                    <a:lnTo>
                      <a:pt x="628" y="1406"/>
                    </a:lnTo>
                    <a:lnTo>
                      <a:pt x="622" y="1410"/>
                    </a:lnTo>
                    <a:lnTo>
                      <a:pt x="622" y="1412"/>
                    </a:lnTo>
                    <a:lnTo>
                      <a:pt x="624" y="1412"/>
                    </a:lnTo>
                    <a:lnTo>
                      <a:pt x="628" y="1416"/>
                    </a:lnTo>
                    <a:lnTo>
                      <a:pt x="626" y="1418"/>
                    </a:lnTo>
                    <a:lnTo>
                      <a:pt x="626" y="1420"/>
                    </a:lnTo>
                    <a:lnTo>
                      <a:pt x="624" y="1424"/>
                    </a:lnTo>
                    <a:lnTo>
                      <a:pt x="626" y="1426"/>
                    </a:lnTo>
                    <a:lnTo>
                      <a:pt x="628" y="1428"/>
                    </a:lnTo>
                    <a:lnTo>
                      <a:pt x="632" y="1430"/>
                    </a:lnTo>
                    <a:lnTo>
                      <a:pt x="636" y="1430"/>
                    </a:lnTo>
                    <a:lnTo>
                      <a:pt x="642" y="1430"/>
                    </a:lnTo>
                    <a:lnTo>
                      <a:pt x="648" y="1428"/>
                    </a:lnTo>
                    <a:lnTo>
                      <a:pt x="654" y="1424"/>
                    </a:lnTo>
                    <a:lnTo>
                      <a:pt x="660" y="1424"/>
                    </a:lnTo>
                    <a:lnTo>
                      <a:pt x="670" y="1426"/>
                    </a:lnTo>
                    <a:lnTo>
                      <a:pt x="678" y="1428"/>
                    </a:lnTo>
                    <a:lnTo>
                      <a:pt x="680" y="1426"/>
                    </a:lnTo>
                    <a:lnTo>
                      <a:pt x="684" y="1422"/>
                    </a:lnTo>
                    <a:lnTo>
                      <a:pt x="686" y="1420"/>
                    </a:lnTo>
                    <a:lnTo>
                      <a:pt x="688" y="1418"/>
                    </a:lnTo>
                    <a:lnTo>
                      <a:pt x="692" y="1420"/>
                    </a:lnTo>
                    <a:lnTo>
                      <a:pt x="700" y="1424"/>
                    </a:lnTo>
                    <a:lnTo>
                      <a:pt x="704" y="1426"/>
                    </a:lnTo>
                    <a:lnTo>
                      <a:pt x="710" y="1426"/>
                    </a:lnTo>
                    <a:lnTo>
                      <a:pt x="720" y="1424"/>
                    </a:lnTo>
                    <a:lnTo>
                      <a:pt x="726" y="1424"/>
                    </a:lnTo>
                    <a:lnTo>
                      <a:pt x="726" y="1426"/>
                    </a:lnTo>
                    <a:lnTo>
                      <a:pt x="724" y="1426"/>
                    </a:lnTo>
                    <a:lnTo>
                      <a:pt x="716" y="1430"/>
                    </a:lnTo>
                    <a:lnTo>
                      <a:pt x="710" y="1432"/>
                    </a:lnTo>
                    <a:lnTo>
                      <a:pt x="708" y="1434"/>
                    </a:lnTo>
                    <a:lnTo>
                      <a:pt x="708" y="1436"/>
                    </a:lnTo>
                    <a:lnTo>
                      <a:pt x="708" y="1438"/>
                    </a:lnTo>
                    <a:lnTo>
                      <a:pt x="708" y="1440"/>
                    </a:lnTo>
                    <a:lnTo>
                      <a:pt x="700" y="1434"/>
                    </a:lnTo>
                    <a:lnTo>
                      <a:pt x="694" y="1428"/>
                    </a:lnTo>
                    <a:lnTo>
                      <a:pt x="690" y="1428"/>
                    </a:lnTo>
                    <a:lnTo>
                      <a:pt x="688" y="1428"/>
                    </a:lnTo>
                    <a:lnTo>
                      <a:pt x="686" y="1430"/>
                    </a:lnTo>
                    <a:lnTo>
                      <a:pt x="682" y="1434"/>
                    </a:lnTo>
                    <a:lnTo>
                      <a:pt x="680" y="1434"/>
                    </a:lnTo>
                    <a:lnTo>
                      <a:pt x="676" y="1432"/>
                    </a:lnTo>
                    <a:lnTo>
                      <a:pt x="672" y="1430"/>
                    </a:lnTo>
                    <a:lnTo>
                      <a:pt x="666" y="1430"/>
                    </a:lnTo>
                    <a:lnTo>
                      <a:pt x="656" y="1432"/>
                    </a:lnTo>
                    <a:lnTo>
                      <a:pt x="646" y="1436"/>
                    </a:lnTo>
                    <a:lnTo>
                      <a:pt x="640" y="1436"/>
                    </a:lnTo>
                    <a:lnTo>
                      <a:pt x="636" y="1436"/>
                    </a:lnTo>
                    <a:lnTo>
                      <a:pt x="626" y="1434"/>
                    </a:lnTo>
                    <a:lnTo>
                      <a:pt x="624" y="1436"/>
                    </a:lnTo>
                    <a:lnTo>
                      <a:pt x="626" y="1442"/>
                    </a:lnTo>
                    <a:lnTo>
                      <a:pt x="626" y="1446"/>
                    </a:lnTo>
                    <a:lnTo>
                      <a:pt x="626" y="1448"/>
                    </a:lnTo>
                    <a:lnTo>
                      <a:pt x="632" y="1448"/>
                    </a:lnTo>
                    <a:lnTo>
                      <a:pt x="636" y="1448"/>
                    </a:lnTo>
                    <a:lnTo>
                      <a:pt x="636" y="1450"/>
                    </a:lnTo>
                    <a:lnTo>
                      <a:pt x="638" y="1454"/>
                    </a:lnTo>
                    <a:lnTo>
                      <a:pt x="636" y="1456"/>
                    </a:lnTo>
                    <a:lnTo>
                      <a:pt x="630" y="1454"/>
                    </a:lnTo>
                    <a:lnTo>
                      <a:pt x="626" y="1454"/>
                    </a:lnTo>
                    <a:lnTo>
                      <a:pt x="624" y="1454"/>
                    </a:lnTo>
                    <a:lnTo>
                      <a:pt x="626" y="1458"/>
                    </a:lnTo>
                    <a:lnTo>
                      <a:pt x="628" y="1460"/>
                    </a:lnTo>
                    <a:lnTo>
                      <a:pt x="630" y="1462"/>
                    </a:lnTo>
                    <a:lnTo>
                      <a:pt x="634" y="1462"/>
                    </a:lnTo>
                    <a:lnTo>
                      <a:pt x="638" y="1462"/>
                    </a:lnTo>
                    <a:lnTo>
                      <a:pt x="640" y="1464"/>
                    </a:lnTo>
                    <a:lnTo>
                      <a:pt x="638" y="1468"/>
                    </a:lnTo>
                    <a:lnTo>
                      <a:pt x="638" y="1472"/>
                    </a:lnTo>
                    <a:lnTo>
                      <a:pt x="636" y="1476"/>
                    </a:lnTo>
                    <a:lnTo>
                      <a:pt x="630" y="1478"/>
                    </a:lnTo>
                    <a:lnTo>
                      <a:pt x="626" y="1480"/>
                    </a:lnTo>
                    <a:lnTo>
                      <a:pt x="626" y="1482"/>
                    </a:lnTo>
                    <a:lnTo>
                      <a:pt x="636" y="1490"/>
                    </a:lnTo>
                    <a:lnTo>
                      <a:pt x="638" y="1492"/>
                    </a:lnTo>
                    <a:lnTo>
                      <a:pt x="642" y="1490"/>
                    </a:lnTo>
                    <a:lnTo>
                      <a:pt x="646" y="1488"/>
                    </a:lnTo>
                    <a:lnTo>
                      <a:pt x="648" y="1490"/>
                    </a:lnTo>
                    <a:lnTo>
                      <a:pt x="650" y="1494"/>
                    </a:lnTo>
                    <a:lnTo>
                      <a:pt x="652" y="1492"/>
                    </a:lnTo>
                    <a:lnTo>
                      <a:pt x="654" y="1492"/>
                    </a:lnTo>
                    <a:lnTo>
                      <a:pt x="654" y="1496"/>
                    </a:lnTo>
                    <a:lnTo>
                      <a:pt x="654" y="1500"/>
                    </a:lnTo>
                    <a:lnTo>
                      <a:pt x="654" y="1502"/>
                    </a:lnTo>
                    <a:lnTo>
                      <a:pt x="656" y="1502"/>
                    </a:lnTo>
                    <a:lnTo>
                      <a:pt x="658" y="1502"/>
                    </a:lnTo>
                    <a:lnTo>
                      <a:pt x="658" y="1500"/>
                    </a:lnTo>
                    <a:lnTo>
                      <a:pt x="660" y="1494"/>
                    </a:lnTo>
                    <a:lnTo>
                      <a:pt x="662" y="1488"/>
                    </a:lnTo>
                    <a:lnTo>
                      <a:pt x="662" y="1486"/>
                    </a:lnTo>
                    <a:lnTo>
                      <a:pt x="666" y="1486"/>
                    </a:lnTo>
                    <a:lnTo>
                      <a:pt x="668" y="1486"/>
                    </a:lnTo>
                    <a:lnTo>
                      <a:pt x="670" y="1488"/>
                    </a:lnTo>
                    <a:lnTo>
                      <a:pt x="666" y="1496"/>
                    </a:lnTo>
                    <a:lnTo>
                      <a:pt x="660" y="1504"/>
                    </a:lnTo>
                    <a:lnTo>
                      <a:pt x="654" y="1508"/>
                    </a:lnTo>
                    <a:lnTo>
                      <a:pt x="652" y="1510"/>
                    </a:lnTo>
                    <a:lnTo>
                      <a:pt x="650" y="1512"/>
                    </a:lnTo>
                    <a:lnTo>
                      <a:pt x="654" y="1514"/>
                    </a:lnTo>
                    <a:lnTo>
                      <a:pt x="658" y="1518"/>
                    </a:lnTo>
                    <a:lnTo>
                      <a:pt x="658" y="1520"/>
                    </a:lnTo>
                    <a:lnTo>
                      <a:pt x="656" y="1522"/>
                    </a:lnTo>
                    <a:lnTo>
                      <a:pt x="650" y="1524"/>
                    </a:lnTo>
                    <a:lnTo>
                      <a:pt x="648" y="1522"/>
                    </a:lnTo>
                    <a:lnTo>
                      <a:pt x="644" y="1522"/>
                    </a:lnTo>
                    <a:lnTo>
                      <a:pt x="636" y="1526"/>
                    </a:lnTo>
                    <a:lnTo>
                      <a:pt x="632" y="1530"/>
                    </a:lnTo>
                    <a:lnTo>
                      <a:pt x="632" y="1536"/>
                    </a:lnTo>
                    <a:lnTo>
                      <a:pt x="632" y="1540"/>
                    </a:lnTo>
                    <a:lnTo>
                      <a:pt x="634" y="1544"/>
                    </a:lnTo>
                    <a:lnTo>
                      <a:pt x="640" y="1548"/>
                    </a:lnTo>
                    <a:lnTo>
                      <a:pt x="644" y="1548"/>
                    </a:lnTo>
                    <a:lnTo>
                      <a:pt x="646" y="1548"/>
                    </a:lnTo>
                    <a:lnTo>
                      <a:pt x="646" y="1546"/>
                    </a:lnTo>
                    <a:lnTo>
                      <a:pt x="648" y="1546"/>
                    </a:lnTo>
                    <a:lnTo>
                      <a:pt x="650" y="1546"/>
                    </a:lnTo>
                    <a:lnTo>
                      <a:pt x="654" y="1548"/>
                    </a:lnTo>
                    <a:lnTo>
                      <a:pt x="656" y="1544"/>
                    </a:lnTo>
                    <a:lnTo>
                      <a:pt x="658" y="1542"/>
                    </a:lnTo>
                    <a:lnTo>
                      <a:pt x="660" y="1540"/>
                    </a:lnTo>
                    <a:lnTo>
                      <a:pt x="664" y="1542"/>
                    </a:lnTo>
                    <a:lnTo>
                      <a:pt x="666" y="1544"/>
                    </a:lnTo>
                    <a:lnTo>
                      <a:pt x="664" y="1548"/>
                    </a:lnTo>
                    <a:lnTo>
                      <a:pt x="662" y="1548"/>
                    </a:lnTo>
                    <a:lnTo>
                      <a:pt x="660" y="1550"/>
                    </a:lnTo>
                    <a:lnTo>
                      <a:pt x="660" y="1552"/>
                    </a:lnTo>
                    <a:lnTo>
                      <a:pt x="662" y="1554"/>
                    </a:lnTo>
                    <a:lnTo>
                      <a:pt x="664" y="1556"/>
                    </a:lnTo>
                    <a:lnTo>
                      <a:pt x="662" y="1558"/>
                    </a:lnTo>
                    <a:lnTo>
                      <a:pt x="660" y="1560"/>
                    </a:lnTo>
                    <a:lnTo>
                      <a:pt x="660" y="1562"/>
                    </a:lnTo>
                    <a:lnTo>
                      <a:pt x="662" y="1564"/>
                    </a:lnTo>
                    <a:lnTo>
                      <a:pt x="662" y="1568"/>
                    </a:lnTo>
                    <a:lnTo>
                      <a:pt x="658" y="1570"/>
                    </a:lnTo>
                    <a:lnTo>
                      <a:pt x="654" y="1572"/>
                    </a:lnTo>
                    <a:lnTo>
                      <a:pt x="652" y="1570"/>
                    </a:lnTo>
                    <a:lnTo>
                      <a:pt x="648" y="1568"/>
                    </a:lnTo>
                    <a:lnTo>
                      <a:pt x="646" y="1566"/>
                    </a:lnTo>
                    <a:lnTo>
                      <a:pt x="644" y="1576"/>
                    </a:lnTo>
                    <a:lnTo>
                      <a:pt x="642" y="1586"/>
                    </a:lnTo>
                    <a:lnTo>
                      <a:pt x="646" y="1592"/>
                    </a:lnTo>
                    <a:lnTo>
                      <a:pt x="652" y="1598"/>
                    </a:lnTo>
                    <a:lnTo>
                      <a:pt x="658" y="1600"/>
                    </a:lnTo>
                    <a:lnTo>
                      <a:pt x="662" y="1600"/>
                    </a:lnTo>
                    <a:lnTo>
                      <a:pt x="664" y="1604"/>
                    </a:lnTo>
                    <a:lnTo>
                      <a:pt x="668" y="1608"/>
                    </a:lnTo>
                    <a:lnTo>
                      <a:pt x="674" y="1612"/>
                    </a:lnTo>
                    <a:lnTo>
                      <a:pt x="688" y="1616"/>
                    </a:lnTo>
                    <a:lnTo>
                      <a:pt x="690" y="1618"/>
                    </a:lnTo>
                    <a:lnTo>
                      <a:pt x="688" y="1620"/>
                    </a:lnTo>
                    <a:lnTo>
                      <a:pt x="688" y="1624"/>
                    </a:lnTo>
                    <a:lnTo>
                      <a:pt x="690" y="1626"/>
                    </a:lnTo>
                    <a:lnTo>
                      <a:pt x="692" y="1628"/>
                    </a:lnTo>
                    <a:lnTo>
                      <a:pt x="694" y="1628"/>
                    </a:lnTo>
                    <a:lnTo>
                      <a:pt x="696" y="1626"/>
                    </a:lnTo>
                    <a:lnTo>
                      <a:pt x="700" y="1626"/>
                    </a:lnTo>
                    <a:lnTo>
                      <a:pt x="704" y="1630"/>
                    </a:lnTo>
                    <a:lnTo>
                      <a:pt x="706" y="1632"/>
                    </a:lnTo>
                    <a:lnTo>
                      <a:pt x="710" y="1630"/>
                    </a:lnTo>
                    <a:lnTo>
                      <a:pt x="720" y="1628"/>
                    </a:lnTo>
                    <a:lnTo>
                      <a:pt x="734" y="1628"/>
                    </a:lnTo>
                    <a:lnTo>
                      <a:pt x="746" y="1626"/>
                    </a:lnTo>
                    <a:lnTo>
                      <a:pt x="752" y="1624"/>
                    </a:lnTo>
                    <a:lnTo>
                      <a:pt x="756" y="1620"/>
                    </a:lnTo>
                    <a:lnTo>
                      <a:pt x="760" y="1618"/>
                    </a:lnTo>
                    <a:lnTo>
                      <a:pt x="766" y="1614"/>
                    </a:lnTo>
                    <a:lnTo>
                      <a:pt x="774" y="1608"/>
                    </a:lnTo>
                    <a:lnTo>
                      <a:pt x="780" y="1600"/>
                    </a:lnTo>
                    <a:lnTo>
                      <a:pt x="782" y="1596"/>
                    </a:lnTo>
                    <a:lnTo>
                      <a:pt x="784" y="1594"/>
                    </a:lnTo>
                    <a:lnTo>
                      <a:pt x="790" y="1592"/>
                    </a:lnTo>
                    <a:lnTo>
                      <a:pt x="792" y="1592"/>
                    </a:lnTo>
                    <a:lnTo>
                      <a:pt x="794" y="1588"/>
                    </a:lnTo>
                    <a:lnTo>
                      <a:pt x="794" y="1586"/>
                    </a:lnTo>
                    <a:lnTo>
                      <a:pt x="796" y="1586"/>
                    </a:lnTo>
                    <a:lnTo>
                      <a:pt x="800" y="1584"/>
                    </a:lnTo>
                    <a:lnTo>
                      <a:pt x="804" y="1582"/>
                    </a:lnTo>
                    <a:lnTo>
                      <a:pt x="800" y="1578"/>
                    </a:lnTo>
                    <a:lnTo>
                      <a:pt x="798" y="1576"/>
                    </a:lnTo>
                    <a:lnTo>
                      <a:pt x="802" y="1574"/>
                    </a:lnTo>
                    <a:lnTo>
                      <a:pt x="810" y="1572"/>
                    </a:lnTo>
                    <a:lnTo>
                      <a:pt x="812" y="1570"/>
                    </a:lnTo>
                    <a:lnTo>
                      <a:pt x="812" y="1566"/>
                    </a:lnTo>
                    <a:lnTo>
                      <a:pt x="812" y="1562"/>
                    </a:lnTo>
                    <a:lnTo>
                      <a:pt x="816" y="1564"/>
                    </a:lnTo>
                    <a:lnTo>
                      <a:pt x="820" y="1568"/>
                    </a:lnTo>
                    <a:lnTo>
                      <a:pt x="822" y="1570"/>
                    </a:lnTo>
                    <a:lnTo>
                      <a:pt x="824" y="1568"/>
                    </a:lnTo>
                    <a:lnTo>
                      <a:pt x="828" y="1566"/>
                    </a:lnTo>
                    <a:lnTo>
                      <a:pt x="834" y="1566"/>
                    </a:lnTo>
                    <a:lnTo>
                      <a:pt x="838" y="1564"/>
                    </a:lnTo>
                    <a:lnTo>
                      <a:pt x="838" y="1558"/>
                    </a:lnTo>
                    <a:lnTo>
                      <a:pt x="838" y="1554"/>
                    </a:lnTo>
                    <a:lnTo>
                      <a:pt x="840" y="1552"/>
                    </a:lnTo>
                    <a:lnTo>
                      <a:pt x="844" y="1550"/>
                    </a:lnTo>
                    <a:lnTo>
                      <a:pt x="846" y="1548"/>
                    </a:lnTo>
                    <a:lnTo>
                      <a:pt x="842" y="1540"/>
                    </a:lnTo>
                    <a:lnTo>
                      <a:pt x="840" y="1536"/>
                    </a:lnTo>
                    <a:lnTo>
                      <a:pt x="838" y="1532"/>
                    </a:lnTo>
                    <a:lnTo>
                      <a:pt x="840" y="1528"/>
                    </a:lnTo>
                    <a:lnTo>
                      <a:pt x="844" y="1532"/>
                    </a:lnTo>
                    <a:lnTo>
                      <a:pt x="846" y="1534"/>
                    </a:lnTo>
                    <a:lnTo>
                      <a:pt x="848" y="1534"/>
                    </a:lnTo>
                    <a:lnTo>
                      <a:pt x="850" y="1530"/>
                    </a:lnTo>
                    <a:lnTo>
                      <a:pt x="850" y="1528"/>
                    </a:lnTo>
                    <a:lnTo>
                      <a:pt x="852" y="1530"/>
                    </a:lnTo>
                    <a:lnTo>
                      <a:pt x="852" y="1536"/>
                    </a:lnTo>
                    <a:lnTo>
                      <a:pt x="850" y="1538"/>
                    </a:lnTo>
                    <a:lnTo>
                      <a:pt x="850" y="1540"/>
                    </a:lnTo>
                    <a:lnTo>
                      <a:pt x="852" y="1542"/>
                    </a:lnTo>
                    <a:lnTo>
                      <a:pt x="854" y="1548"/>
                    </a:lnTo>
                    <a:lnTo>
                      <a:pt x="854" y="1552"/>
                    </a:lnTo>
                    <a:lnTo>
                      <a:pt x="856" y="1554"/>
                    </a:lnTo>
                    <a:lnTo>
                      <a:pt x="862" y="1556"/>
                    </a:lnTo>
                    <a:lnTo>
                      <a:pt x="866" y="1556"/>
                    </a:lnTo>
                    <a:lnTo>
                      <a:pt x="866" y="1558"/>
                    </a:lnTo>
                    <a:lnTo>
                      <a:pt x="868" y="1558"/>
                    </a:lnTo>
                    <a:lnTo>
                      <a:pt x="876" y="1560"/>
                    </a:lnTo>
                    <a:lnTo>
                      <a:pt x="874" y="1564"/>
                    </a:lnTo>
                    <a:lnTo>
                      <a:pt x="872" y="1566"/>
                    </a:lnTo>
                    <a:lnTo>
                      <a:pt x="872" y="1570"/>
                    </a:lnTo>
                    <a:lnTo>
                      <a:pt x="874" y="1576"/>
                    </a:lnTo>
                    <a:lnTo>
                      <a:pt x="876" y="1584"/>
                    </a:lnTo>
                    <a:lnTo>
                      <a:pt x="876" y="1594"/>
                    </a:lnTo>
                    <a:lnTo>
                      <a:pt x="876" y="1602"/>
                    </a:lnTo>
                    <a:lnTo>
                      <a:pt x="876" y="1608"/>
                    </a:lnTo>
                    <a:lnTo>
                      <a:pt x="878" y="1612"/>
                    </a:lnTo>
                    <a:lnTo>
                      <a:pt x="882" y="1616"/>
                    </a:lnTo>
                    <a:lnTo>
                      <a:pt x="886" y="1616"/>
                    </a:lnTo>
                    <a:lnTo>
                      <a:pt x="890" y="1614"/>
                    </a:lnTo>
                    <a:lnTo>
                      <a:pt x="896" y="1610"/>
                    </a:lnTo>
                    <a:lnTo>
                      <a:pt x="898" y="1612"/>
                    </a:lnTo>
                    <a:lnTo>
                      <a:pt x="900" y="1614"/>
                    </a:lnTo>
                    <a:lnTo>
                      <a:pt x="902" y="1618"/>
                    </a:lnTo>
                    <a:lnTo>
                      <a:pt x="902" y="1622"/>
                    </a:lnTo>
                    <a:lnTo>
                      <a:pt x="900" y="1628"/>
                    </a:lnTo>
                    <a:lnTo>
                      <a:pt x="896" y="1638"/>
                    </a:lnTo>
                    <a:lnTo>
                      <a:pt x="898" y="1644"/>
                    </a:lnTo>
                    <a:lnTo>
                      <a:pt x="900" y="1652"/>
                    </a:lnTo>
                    <a:lnTo>
                      <a:pt x="906" y="1672"/>
                    </a:lnTo>
                    <a:lnTo>
                      <a:pt x="916" y="1694"/>
                    </a:lnTo>
                    <a:lnTo>
                      <a:pt x="928" y="1710"/>
                    </a:lnTo>
                    <a:lnTo>
                      <a:pt x="932" y="1716"/>
                    </a:lnTo>
                    <a:lnTo>
                      <a:pt x="936" y="1716"/>
                    </a:lnTo>
                    <a:lnTo>
                      <a:pt x="942" y="1716"/>
                    </a:lnTo>
                    <a:lnTo>
                      <a:pt x="944" y="1718"/>
                    </a:lnTo>
                    <a:lnTo>
                      <a:pt x="944" y="1720"/>
                    </a:lnTo>
                    <a:lnTo>
                      <a:pt x="942" y="1726"/>
                    </a:lnTo>
                    <a:lnTo>
                      <a:pt x="934" y="1728"/>
                    </a:lnTo>
                    <a:lnTo>
                      <a:pt x="932" y="1730"/>
                    </a:lnTo>
                    <a:lnTo>
                      <a:pt x="934" y="1732"/>
                    </a:lnTo>
                    <a:lnTo>
                      <a:pt x="936" y="1738"/>
                    </a:lnTo>
                    <a:lnTo>
                      <a:pt x="938" y="1742"/>
                    </a:lnTo>
                    <a:lnTo>
                      <a:pt x="932" y="1740"/>
                    </a:lnTo>
                    <a:lnTo>
                      <a:pt x="926" y="1740"/>
                    </a:lnTo>
                    <a:lnTo>
                      <a:pt x="934" y="1752"/>
                    </a:lnTo>
                    <a:lnTo>
                      <a:pt x="940" y="1760"/>
                    </a:lnTo>
                    <a:lnTo>
                      <a:pt x="944" y="1768"/>
                    </a:lnTo>
                    <a:lnTo>
                      <a:pt x="946" y="1778"/>
                    </a:lnTo>
                    <a:lnTo>
                      <a:pt x="946" y="1782"/>
                    </a:lnTo>
                    <a:lnTo>
                      <a:pt x="944" y="1786"/>
                    </a:lnTo>
                    <a:lnTo>
                      <a:pt x="940" y="1792"/>
                    </a:lnTo>
                    <a:lnTo>
                      <a:pt x="942" y="1796"/>
                    </a:lnTo>
                    <a:lnTo>
                      <a:pt x="946" y="1798"/>
                    </a:lnTo>
                    <a:lnTo>
                      <a:pt x="954" y="1798"/>
                    </a:lnTo>
                    <a:lnTo>
                      <a:pt x="972" y="1796"/>
                    </a:lnTo>
                    <a:lnTo>
                      <a:pt x="982" y="1794"/>
                    </a:lnTo>
                    <a:lnTo>
                      <a:pt x="990" y="1794"/>
                    </a:lnTo>
                    <a:lnTo>
                      <a:pt x="996" y="1794"/>
                    </a:lnTo>
                    <a:lnTo>
                      <a:pt x="998" y="1788"/>
                    </a:lnTo>
                    <a:lnTo>
                      <a:pt x="1000" y="1774"/>
                    </a:lnTo>
                    <a:lnTo>
                      <a:pt x="1000" y="1768"/>
                    </a:lnTo>
                    <a:lnTo>
                      <a:pt x="1002" y="1760"/>
                    </a:lnTo>
                    <a:lnTo>
                      <a:pt x="1004" y="1756"/>
                    </a:lnTo>
                    <a:lnTo>
                      <a:pt x="1010" y="1756"/>
                    </a:lnTo>
                    <a:lnTo>
                      <a:pt x="1018" y="1756"/>
                    </a:lnTo>
                    <a:lnTo>
                      <a:pt x="1018" y="1754"/>
                    </a:lnTo>
                    <a:lnTo>
                      <a:pt x="1018" y="1752"/>
                    </a:lnTo>
                    <a:lnTo>
                      <a:pt x="1020" y="1750"/>
                    </a:lnTo>
                    <a:lnTo>
                      <a:pt x="1024" y="1748"/>
                    </a:lnTo>
                    <a:lnTo>
                      <a:pt x="1034" y="1746"/>
                    </a:lnTo>
                    <a:lnTo>
                      <a:pt x="1042" y="1746"/>
                    </a:lnTo>
                    <a:lnTo>
                      <a:pt x="1050" y="1746"/>
                    </a:lnTo>
                    <a:lnTo>
                      <a:pt x="1058" y="1750"/>
                    </a:lnTo>
                    <a:lnTo>
                      <a:pt x="1062" y="1750"/>
                    </a:lnTo>
                    <a:lnTo>
                      <a:pt x="1064" y="1750"/>
                    </a:lnTo>
                    <a:lnTo>
                      <a:pt x="1070" y="1736"/>
                    </a:lnTo>
                    <a:lnTo>
                      <a:pt x="1076" y="1720"/>
                    </a:lnTo>
                    <a:lnTo>
                      <a:pt x="1082" y="1708"/>
                    </a:lnTo>
                    <a:lnTo>
                      <a:pt x="1086" y="1700"/>
                    </a:lnTo>
                    <a:lnTo>
                      <a:pt x="1088" y="1692"/>
                    </a:lnTo>
                    <a:lnTo>
                      <a:pt x="1088" y="1684"/>
                    </a:lnTo>
                    <a:lnTo>
                      <a:pt x="1090" y="1676"/>
                    </a:lnTo>
                    <a:lnTo>
                      <a:pt x="1092" y="1666"/>
                    </a:lnTo>
                    <a:lnTo>
                      <a:pt x="1092" y="1658"/>
                    </a:lnTo>
                    <a:lnTo>
                      <a:pt x="1090" y="1654"/>
                    </a:lnTo>
                    <a:lnTo>
                      <a:pt x="1092" y="1650"/>
                    </a:lnTo>
                    <a:lnTo>
                      <a:pt x="1094" y="1644"/>
                    </a:lnTo>
                    <a:lnTo>
                      <a:pt x="1098" y="1638"/>
                    </a:lnTo>
                    <a:lnTo>
                      <a:pt x="1098" y="1634"/>
                    </a:lnTo>
                    <a:lnTo>
                      <a:pt x="1098" y="1632"/>
                    </a:lnTo>
                    <a:lnTo>
                      <a:pt x="1096" y="1626"/>
                    </a:lnTo>
                    <a:lnTo>
                      <a:pt x="1098" y="1622"/>
                    </a:lnTo>
                    <a:lnTo>
                      <a:pt x="1100" y="1618"/>
                    </a:lnTo>
                    <a:lnTo>
                      <a:pt x="1098" y="1610"/>
                    </a:lnTo>
                    <a:lnTo>
                      <a:pt x="1096" y="1606"/>
                    </a:lnTo>
                    <a:lnTo>
                      <a:pt x="1096" y="1604"/>
                    </a:lnTo>
                    <a:lnTo>
                      <a:pt x="1098" y="1604"/>
                    </a:lnTo>
                    <a:lnTo>
                      <a:pt x="1100" y="1602"/>
                    </a:lnTo>
                    <a:lnTo>
                      <a:pt x="1102" y="1600"/>
                    </a:lnTo>
                    <a:lnTo>
                      <a:pt x="1100" y="1598"/>
                    </a:lnTo>
                    <a:lnTo>
                      <a:pt x="1100" y="1596"/>
                    </a:lnTo>
                    <a:lnTo>
                      <a:pt x="1102" y="1592"/>
                    </a:lnTo>
                    <a:lnTo>
                      <a:pt x="1112" y="1588"/>
                    </a:lnTo>
                    <a:lnTo>
                      <a:pt x="1124" y="1582"/>
                    </a:lnTo>
                    <a:lnTo>
                      <a:pt x="1130" y="1578"/>
                    </a:lnTo>
                    <a:lnTo>
                      <a:pt x="1132" y="1574"/>
                    </a:lnTo>
                    <a:lnTo>
                      <a:pt x="1134" y="1570"/>
                    </a:lnTo>
                    <a:lnTo>
                      <a:pt x="1134" y="1568"/>
                    </a:lnTo>
                    <a:lnTo>
                      <a:pt x="1138" y="1572"/>
                    </a:lnTo>
                    <a:lnTo>
                      <a:pt x="1142" y="1576"/>
                    </a:lnTo>
                    <a:lnTo>
                      <a:pt x="1144" y="1574"/>
                    </a:lnTo>
                    <a:lnTo>
                      <a:pt x="1146" y="1572"/>
                    </a:lnTo>
                    <a:lnTo>
                      <a:pt x="1152" y="1566"/>
                    </a:lnTo>
                    <a:lnTo>
                      <a:pt x="1158" y="1562"/>
                    </a:lnTo>
                    <a:lnTo>
                      <a:pt x="1164" y="1560"/>
                    </a:lnTo>
                    <a:lnTo>
                      <a:pt x="1164" y="1558"/>
                    </a:lnTo>
                    <a:lnTo>
                      <a:pt x="1164" y="1556"/>
                    </a:lnTo>
                    <a:lnTo>
                      <a:pt x="1166" y="1554"/>
                    </a:lnTo>
                    <a:lnTo>
                      <a:pt x="1170" y="1552"/>
                    </a:lnTo>
                    <a:lnTo>
                      <a:pt x="1172" y="1550"/>
                    </a:lnTo>
                    <a:lnTo>
                      <a:pt x="1172" y="1548"/>
                    </a:lnTo>
                    <a:lnTo>
                      <a:pt x="1172" y="1546"/>
                    </a:lnTo>
                    <a:lnTo>
                      <a:pt x="1170" y="1542"/>
                    </a:lnTo>
                    <a:lnTo>
                      <a:pt x="1168" y="1540"/>
                    </a:lnTo>
                    <a:lnTo>
                      <a:pt x="1164" y="1540"/>
                    </a:lnTo>
                    <a:lnTo>
                      <a:pt x="1152" y="1546"/>
                    </a:lnTo>
                    <a:lnTo>
                      <a:pt x="1144" y="1550"/>
                    </a:lnTo>
                    <a:lnTo>
                      <a:pt x="1136" y="1550"/>
                    </a:lnTo>
                    <a:lnTo>
                      <a:pt x="1128" y="1550"/>
                    </a:lnTo>
                    <a:lnTo>
                      <a:pt x="1122" y="1546"/>
                    </a:lnTo>
                    <a:lnTo>
                      <a:pt x="1112" y="1540"/>
                    </a:lnTo>
                    <a:lnTo>
                      <a:pt x="1104" y="1538"/>
                    </a:lnTo>
                    <a:lnTo>
                      <a:pt x="1094" y="1538"/>
                    </a:lnTo>
                    <a:lnTo>
                      <a:pt x="1086" y="1538"/>
                    </a:lnTo>
                    <a:lnTo>
                      <a:pt x="1076" y="1538"/>
                    </a:lnTo>
                    <a:lnTo>
                      <a:pt x="1084" y="1534"/>
                    </a:lnTo>
                    <a:lnTo>
                      <a:pt x="1092" y="1530"/>
                    </a:lnTo>
                    <a:lnTo>
                      <a:pt x="1098" y="1530"/>
                    </a:lnTo>
                    <a:lnTo>
                      <a:pt x="1110" y="1530"/>
                    </a:lnTo>
                    <a:lnTo>
                      <a:pt x="1118" y="1534"/>
                    </a:lnTo>
                    <a:lnTo>
                      <a:pt x="1122" y="1534"/>
                    </a:lnTo>
                    <a:lnTo>
                      <a:pt x="1124" y="1532"/>
                    </a:lnTo>
                    <a:lnTo>
                      <a:pt x="1126" y="1532"/>
                    </a:lnTo>
                    <a:lnTo>
                      <a:pt x="1128" y="1532"/>
                    </a:lnTo>
                    <a:lnTo>
                      <a:pt x="1134" y="1538"/>
                    </a:lnTo>
                    <a:lnTo>
                      <a:pt x="1142" y="1544"/>
                    </a:lnTo>
                    <a:lnTo>
                      <a:pt x="1146" y="1544"/>
                    </a:lnTo>
                    <a:lnTo>
                      <a:pt x="1150" y="1542"/>
                    </a:lnTo>
                    <a:lnTo>
                      <a:pt x="1178" y="1528"/>
                    </a:lnTo>
                    <a:lnTo>
                      <a:pt x="1190" y="1518"/>
                    </a:lnTo>
                    <a:lnTo>
                      <a:pt x="1192" y="1516"/>
                    </a:lnTo>
                    <a:lnTo>
                      <a:pt x="1192" y="1512"/>
                    </a:lnTo>
                    <a:lnTo>
                      <a:pt x="1184" y="1500"/>
                    </a:lnTo>
                    <a:lnTo>
                      <a:pt x="1178" y="1496"/>
                    </a:lnTo>
                    <a:lnTo>
                      <a:pt x="1172" y="1496"/>
                    </a:lnTo>
                    <a:lnTo>
                      <a:pt x="1168" y="1496"/>
                    </a:lnTo>
                    <a:lnTo>
                      <a:pt x="1168" y="1494"/>
                    </a:lnTo>
                    <a:lnTo>
                      <a:pt x="1168" y="1490"/>
                    </a:lnTo>
                    <a:lnTo>
                      <a:pt x="1170" y="1484"/>
                    </a:lnTo>
                    <a:lnTo>
                      <a:pt x="1168" y="1482"/>
                    </a:lnTo>
                    <a:lnTo>
                      <a:pt x="1164" y="1480"/>
                    </a:lnTo>
                    <a:lnTo>
                      <a:pt x="1158" y="1476"/>
                    </a:lnTo>
                    <a:lnTo>
                      <a:pt x="1154" y="1472"/>
                    </a:lnTo>
                    <a:lnTo>
                      <a:pt x="1148" y="1468"/>
                    </a:lnTo>
                    <a:lnTo>
                      <a:pt x="1144" y="1466"/>
                    </a:lnTo>
                    <a:lnTo>
                      <a:pt x="1138" y="1468"/>
                    </a:lnTo>
                    <a:lnTo>
                      <a:pt x="1132" y="1468"/>
                    </a:lnTo>
                    <a:lnTo>
                      <a:pt x="1132" y="1466"/>
                    </a:lnTo>
                    <a:lnTo>
                      <a:pt x="1132" y="1462"/>
                    </a:lnTo>
                    <a:lnTo>
                      <a:pt x="1130" y="1462"/>
                    </a:lnTo>
                    <a:lnTo>
                      <a:pt x="1126" y="1460"/>
                    </a:lnTo>
                    <a:lnTo>
                      <a:pt x="1124" y="1460"/>
                    </a:lnTo>
                    <a:lnTo>
                      <a:pt x="1122" y="1458"/>
                    </a:lnTo>
                    <a:lnTo>
                      <a:pt x="1118" y="1450"/>
                    </a:lnTo>
                    <a:lnTo>
                      <a:pt x="1116" y="1440"/>
                    </a:lnTo>
                    <a:lnTo>
                      <a:pt x="1116" y="1428"/>
                    </a:lnTo>
                    <a:lnTo>
                      <a:pt x="1116" y="1416"/>
                    </a:lnTo>
                    <a:lnTo>
                      <a:pt x="1116" y="1406"/>
                    </a:lnTo>
                    <a:lnTo>
                      <a:pt x="1120" y="1398"/>
                    </a:lnTo>
                    <a:lnTo>
                      <a:pt x="1120" y="1396"/>
                    </a:lnTo>
                    <a:lnTo>
                      <a:pt x="1124" y="1396"/>
                    </a:lnTo>
                    <a:lnTo>
                      <a:pt x="1126" y="1394"/>
                    </a:lnTo>
                    <a:lnTo>
                      <a:pt x="1128" y="1392"/>
                    </a:lnTo>
                    <a:lnTo>
                      <a:pt x="1126" y="1386"/>
                    </a:lnTo>
                    <a:lnTo>
                      <a:pt x="1126" y="1374"/>
                    </a:lnTo>
                    <a:lnTo>
                      <a:pt x="1126" y="1368"/>
                    </a:lnTo>
                    <a:lnTo>
                      <a:pt x="1128" y="1360"/>
                    </a:lnTo>
                    <a:lnTo>
                      <a:pt x="1132" y="1356"/>
                    </a:lnTo>
                    <a:lnTo>
                      <a:pt x="1132" y="1352"/>
                    </a:lnTo>
                    <a:lnTo>
                      <a:pt x="1130" y="1352"/>
                    </a:lnTo>
                    <a:lnTo>
                      <a:pt x="1128" y="1350"/>
                    </a:lnTo>
                    <a:lnTo>
                      <a:pt x="1124" y="1350"/>
                    </a:lnTo>
                    <a:lnTo>
                      <a:pt x="1122" y="1348"/>
                    </a:lnTo>
                    <a:lnTo>
                      <a:pt x="1122" y="1342"/>
                    </a:lnTo>
                    <a:lnTo>
                      <a:pt x="1122" y="1336"/>
                    </a:lnTo>
                    <a:lnTo>
                      <a:pt x="1124" y="1338"/>
                    </a:lnTo>
                    <a:lnTo>
                      <a:pt x="1130" y="1340"/>
                    </a:lnTo>
                    <a:lnTo>
                      <a:pt x="1136" y="1340"/>
                    </a:lnTo>
                    <a:lnTo>
                      <a:pt x="1142" y="1338"/>
                    </a:lnTo>
                    <a:lnTo>
                      <a:pt x="1148" y="1334"/>
                    </a:lnTo>
                    <a:lnTo>
                      <a:pt x="1148" y="1332"/>
                    </a:lnTo>
                    <a:lnTo>
                      <a:pt x="1148" y="1330"/>
                    </a:lnTo>
                    <a:lnTo>
                      <a:pt x="1146" y="1326"/>
                    </a:lnTo>
                    <a:lnTo>
                      <a:pt x="1144" y="1324"/>
                    </a:lnTo>
                    <a:lnTo>
                      <a:pt x="1142" y="1322"/>
                    </a:lnTo>
                    <a:lnTo>
                      <a:pt x="1144" y="1322"/>
                    </a:lnTo>
                    <a:lnTo>
                      <a:pt x="1152" y="1320"/>
                    </a:lnTo>
                    <a:lnTo>
                      <a:pt x="1160" y="1318"/>
                    </a:lnTo>
                    <a:lnTo>
                      <a:pt x="1166" y="1312"/>
                    </a:lnTo>
                    <a:lnTo>
                      <a:pt x="1170" y="1308"/>
                    </a:lnTo>
                    <a:lnTo>
                      <a:pt x="1172" y="1302"/>
                    </a:lnTo>
                    <a:lnTo>
                      <a:pt x="1178" y="1294"/>
                    </a:lnTo>
                    <a:lnTo>
                      <a:pt x="1180" y="1292"/>
                    </a:lnTo>
                    <a:lnTo>
                      <a:pt x="1186" y="1292"/>
                    </a:lnTo>
                    <a:lnTo>
                      <a:pt x="1190" y="1294"/>
                    </a:lnTo>
                    <a:lnTo>
                      <a:pt x="1194" y="1292"/>
                    </a:lnTo>
                    <a:lnTo>
                      <a:pt x="1196" y="1286"/>
                    </a:lnTo>
                    <a:lnTo>
                      <a:pt x="1200" y="1278"/>
                    </a:lnTo>
                    <a:lnTo>
                      <a:pt x="1204" y="1274"/>
                    </a:lnTo>
                    <a:lnTo>
                      <a:pt x="1208" y="1274"/>
                    </a:lnTo>
                    <a:lnTo>
                      <a:pt x="1214" y="1274"/>
                    </a:lnTo>
                    <a:lnTo>
                      <a:pt x="1218" y="1274"/>
                    </a:lnTo>
                    <a:lnTo>
                      <a:pt x="1222" y="1268"/>
                    </a:lnTo>
                    <a:lnTo>
                      <a:pt x="1226" y="1264"/>
                    </a:lnTo>
                    <a:lnTo>
                      <a:pt x="1228" y="1264"/>
                    </a:lnTo>
                    <a:lnTo>
                      <a:pt x="1232" y="1264"/>
                    </a:lnTo>
                    <a:lnTo>
                      <a:pt x="1236" y="1264"/>
                    </a:lnTo>
                    <a:lnTo>
                      <a:pt x="1238" y="1264"/>
                    </a:lnTo>
                    <a:lnTo>
                      <a:pt x="1240" y="1260"/>
                    </a:lnTo>
                    <a:lnTo>
                      <a:pt x="1244" y="1254"/>
                    </a:lnTo>
                    <a:lnTo>
                      <a:pt x="1246" y="1254"/>
                    </a:lnTo>
                    <a:lnTo>
                      <a:pt x="1250" y="1254"/>
                    </a:lnTo>
                    <a:lnTo>
                      <a:pt x="1254" y="1252"/>
                    </a:lnTo>
                    <a:lnTo>
                      <a:pt x="1258" y="1250"/>
                    </a:lnTo>
                    <a:lnTo>
                      <a:pt x="1262" y="1240"/>
                    </a:lnTo>
                    <a:lnTo>
                      <a:pt x="1268" y="1226"/>
                    </a:lnTo>
                    <a:lnTo>
                      <a:pt x="1274" y="1220"/>
                    </a:lnTo>
                    <a:lnTo>
                      <a:pt x="1284" y="1214"/>
                    </a:lnTo>
                    <a:lnTo>
                      <a:pt x="1290" y="1208"/>
                    </a:lnTo>
                    <a:lnTo>
                      <a:pt x="1292" y="1206"/>
                    </a:lnTo>
                    <a:lnTo>
                      <a:pt x="1292" y="1204"/>
                    </a:lnTo>
                    <a:lnTo>
                      <a:pt x="1290" y="1202"/>
                    </a:lnTo>
                    <a:lnTo>
                      <a:pt x="1284" y="1198"/>
                    </a:lnTo>
                    <a:lnTo>
                      <a:pt x="1280" y="1194"/>
                    </a:lnTo>
                    <a:lnTo>
                      <a:pt x="1276" y="1190"/>
                    </a:lnTo>
                    <a:lnTo>
                      <a:pt x="1276" y="1184"/>
                    </a:lnTo>
                    <a:lnTo>
                      <a:pt x="1276" y="1180"/>
                    </a:lnTo>
                    <a:lnTo>
                      <a:pt x="1282" y="1174"/>
                    </a:lnTo>
                    <a:lnTo>
                      <a:pt x="1288" y="1168"/>
                    </a:lnTo>
                    <a:lnTo>
                      <a:pt x="1290" y="1164"/>
                    </a:lnTo>
                    <a:lnTo>
                      <a:pt x="1292" y="1156"/>
                    </a:lnTo>
                    <a:lnTo>
                      <a:pt x="1292" y="1150"/>
                    </a:lnTo>
                    <a:lnTo>
                      <a:pt x="1294" y="1146"/>
                    </a:lnTo>
                    <a:lnTo>
                      <a:pt x="1298" y="1144"/>
                    </a:lnTo>
                    <a:lnTo>
                      <a:pt x="1300" y="1144"/>
                    </a:lnTo>
                    <a:lnTo>
                      <a:pt x="1306" y="1142"/>
                    </a:lnTo>
                    <a:lnTo>
                      <a:pt x="1310" y="1140"/>
                    </a:lnTo>
                    <a:lnTo>
                      <a:pt x="1310" y="1138"/>
                    </a:lnTo>
                    <a:lnTo>
                      <a:pt x="1314" y="1132"/>
                    </a:lnTo>
                    <a:lnTo>
                      <a:pt x="1320" y="1126"/>
                    </a:lnTo>
                    <a:lnTo>
                      <a:pt x="1338" y="1114"/>
                    </a:lnTo>
                    <a:lnTo>
                      <a:pt x="1340" y="1112"/>
                    </a:lnTo>
                    <a:lnTo>
                      <a:pt x="1344" y="1112"/>
                    </a:lnTo>
                    <a:lnTo>
                      <a:pt x="1346" y="1116"/>
                    </a:lnTo>
                    <a:lnTo>
                      <a:pt x="1348" y="1118"/>
                    </a:lnTo>
                    <a:lnTo>
                      <a:pt x="1350" y="1120"/>
                    </a:lnTo>
                    <a:lnTo>
                      <a:pt x="1354" y="1120"/>
                    </a:lnTo>
                    <a:lnTo>
                      <a:pt x="1358" y="1118"/>
                    </a:lnTo>
                    <a:lnTo>
                      <a:pt x="1364" y="1116"/>
                    </a:lnTo>
                    <a:lnTo>
                      <a:pt x="1368" y="1116"/>
                    </a:lnTo>
                    <a:lnTo>
                      <a:pt x="1378" y="1116"/>
                    </a:lnTo>
                    <a:lnTo>
                      <a:pt x="1386" y="1116"/>
                    </a:lnTo>
                    <a:lnTo>
                      <a:pt x="1392" y="1116"/>
                    </a:lnTo>
                    <a:lnTo>
                      <a:pt x="1396" y="1114"/>
                    </a:lnTo>
                    <a:lnTo>
                      <a:pt x="1408" y="1116"/>
                    </a:lnTo>
                    <a:lnTo>
                      <a:pt x="1414" y="1120"/>
                    </a:lnTo>
                    <a:lnTo>
                      <a:pt x="1418" y="1124"/>
                    </a:lnTo>
                    <a:lnTo>
                      <a:pt x="1428" y="1126"/>
                    </a:lnTo>
                    <a:lnTo>
                      <a:pt x="1438" y="1130"/>
                    </a:lnTo>
                    <a:lnTo>
                      <a:pt x="1440" y="1134"/>
                    </a:lnTo>
                    <a:lnTo>
                      <a:pt x="1442" y="1136"/>
                    </a:lnTo>
                    <a:lnTo>
                      <a:pt x="1442" y="1144"/>
                    </a:lnTo>
                    <a:lnTo>
                      <a:pt x="1440" y="1154"/>
                    </a:lnTo>
                    <a:lnTo>
                      <a:pt x="1440" y="1162"/>
                    </a:lnTo>
                    <a:lnTo>
                      <a:pt x="1442" y="1166"/>
                    </a:lnTo>
                    <a:lnTo>
                      <a:pt x="1446" y="1168"/>
                    </a:lnTo>
                    <a:lnTo>
                      <a:pt x="1444" y="1174"/>
                    </a:lnTo>
                    <a:lnTo>
                      <a:pt x="1442" y="1176"/>
                    </a:lnTo>
                    <a:lnTo>
                      <a:pt x="1440" y="1176"/>
                    </a:lnTo>
                    <a:lnTo>
                      <a:pt x="1434" y="1176"/>
                    </a:lnTo>
                    <a:lnTo>
                      <a:pt x="1422" y="1178"/>
                    </a:lnTo>
                    <a:lnTo>
                      <a:pt x="1416" y="1180"/>
                    </a:lnTo>
                    <a:lnTo>
                      <a:pt x="1412" y="1184"/>
                    </a:lnTo>
                    <a:lnTo>
                      <a:pt x="1406" y="1196"/>
                    </a:lnTo>
                    <a:lnTo>
                      <a:pt x="1398" y="1208"/>
                    </a:lnTo>
                    <a:lnTo>
                      <a:pt x="1390" y="1216"/>
                    </a:lnTo>
                    <a:lnTo>
                      <a:pt x="1382" y="1222"/>
                    </a:lnTo>
                    <a:lnTo>
                      <a:pt x="1372" y="1228"/>
                    </a:lnTo>
                    <a:lnTo>
                      <a:pt x="1368" y="1232"/>
                    </a:lnTo>
                    <a:lnTo>
                      <a:pt x="1366" y="1236"/>
                    </a:lnTo>
                    <a:lnTo>
                      <a:pt x="1366" y="1238"/>
                    </a:lnTo>
                    <a:lnTo>
                      <a:pt x="1366" y="1242"/>
                    </a:lnTo>
                    <a:lnTo>
                      <a:pt x="1358" y="1244"/>
                    </a:lnTo>
                    <a:lnTo>
                      <a:pt x="1354" y="1246"/>
                    </a:lnTo>
                    <a:lnTo>
                      <a:pt x="1350" y="1248"/>
                    </a:lnTo>
                    <a:lnTo>
                      <a:pt x="1346" y="1254"/>
                    </a:lnTo>
                    <a:lnTo>
                      <a:pt x="1344" y="1258"/>
                    </a:lnTo>
                    <a:lnTo>
                      <a:pt x="1342" y="1260"/>
                    </a:lnTo>
                    <a:lnTo>
                      <a:pt x="1338" y="1260"/>
                    </a:lnTo>
                    <a:lnTo>
                      <a:pt x="1334" y="1260"/>
                    </a:lnTo>
                    <a:lnTo>
                      <a:pt x="1332" y="1260"/>
                    </a:lnTo>
                    <a:lnTo>
                      <a:pt x="1328" y="1264"/>
                    </a:lnTo>
                    <a:lnTo>
                      <a:pt x="1326" y="1268"/>
                    </a:lnTo>
                    <a:lnTo>
                      <a:pt x="1324" y="1270"/>
                    </a:lnTo>
                    <a:lnTo>
                      <a:pt x="1322" y="1270"/>
                    </a:lnTo>
                    <a:lnTo>
                      <a:pt x="1320" y="1272"/>
                    </a:lnTo>
                    <a:lnTo>
                      <a:pt x="1318" y="1272"/>
                    </a:lnTo>
                    <a:lnTo>
                      <a:pt x="1318" y="1278"/>
                    </a:lnTo>
                    <a:lnTo>
                      <a:pt x="1318" y="1286"/>
                    </a:lnTo>
                    <a:lnTo>
                      <a:pt x="1318" y="1288"/>
                    </a:lnTo>
                    <a:lnTo>
                      <a:pt x="1314" y="1292"/>
                    </a:lnTo>
                    <a:lnTo>
                      <a:pt x="1310" y="1294"/>
                    </a:lnTo>
                    <a:lnTo>
                      <a:pt x="1308" y="1294"/>
                    </a:lnTo>
                    <a:lnTo>
                      <a:pt x="1300" y="1292"/>
                    </a:lnTo>
                    <a:lnTo>
                      <a:pt x="1294" y="1290"/>
                    </a:lnTo>
                    <a:lnTo>
                      <a:pt x="1292" y="1292"/>
                    </a:lnTo>
                    <a:lnTo>
                      <a:pt x="1290" y="1296"/>
                    </a:lnTo>
                    <a:lnTo>
                      <a:pt x="1290" y="1300"/>
                    </a:lnTo>
                    <a:lnTo>
                      <a:pt x="1286" y="1304"/>
                    </a:lnTo>
                    <a:lnTo>
                      <a:pt x="1278" y="1314"/>
                    </a:lnTo>
                    <a:lnTo>
                      <a:pt x="1276" y="1322"/>
                    </a:lnTo>
                    <a:lnTo>
                      <a:pt x="1274" y="1328"/>
                    </a:lnTo>
                    <a:lnTo>
                      <a:pt x="1274" y="1338"/>
                    </a:lnTo>
                    <a:lnTo>
                      <a:pt x="1278" y="1346"/>
                    </a:lnTo>
                    <a:lnTo>
                      <a:pt x="1282" y="1354"/>
                    </a:lnTo>
                    <a:lnTo>
                      <a:pt x="1282" y="1360"/>
                    </a:lnTo>
                    <a:lnTo>
                      <a:pt x="1282" y="1364"/>
                    </a:lnTo>
                    <a:lnTo>
                      <a:pt x="1280" y="1366"/>
                    </a:lnTo>
                    <a:lnTo>
                      <a:pt x="1278" y="1368"/>
                    </a:lnTo>
                    <a:lnTo>
                      <a:pt x="1278" y="1372"/>
                    </a:lnTo>
                    <a:lnTo>
                      <a:pt x="1280" y="1378"/>
                    </a:lnTo>
                    <a:lnTo>
                      <a:pt x="1288" y="1388"/>
                    </a:lnTo>
                    <a:lnTo>
                      <a:pt x="1292" y="1394"/>
                    </a:lnTo>
                    <a:lnTo>
                      <a:pt x="1294" y="1396"/>
                    </a:lnTo>
                    <a:lnTo>
                      <a:pt x="1294" y="1398"/>
                    </a:lnTo>
                    <a:lnTo>
                      <a:pt x="1292" y="1400"/>
                    </a:lnTo>
                    <a:lnTo>
                      <a:pt x="1288" y="1402"/>
                    </a:lnTo>
                    <a:lnTo>
                      <a:pt x="1286" y="1404"/>
                    </a:lnTo>
                    <a:lnTo>
                      <a:pt x="1286" y="1406"/>
                    </a:lnTo>
                    <a:lnTo>
                      <a:pt x="1288" y="1416"/>
                    </a:lnTo>
                    <a:lnTo>
                      <a:pt x="1288" y="1424"/>
                    </a:lnTo>
                    <a:lnTo>
                      <a:pt x="1282" y="1444"/>
                    </a:lnTo>
                    <a:lnTo>
                      <a:pt x="1280" y="1456"/>
                    </a:lnTo>
                    <a:lnTo>
                      <a:pt x="1280" y="1462"/>
                    </a:lnTo>
                    <a:lnTo>
                      <a:pt x="1282" y="1464"/>
                    </a:lnTo>
                    <a:lnTo>
                      <a:pt x="1286" y="1466"/>
                    </a:lnTo>
                    <a:lnTo>
                      <a:pt x="1298" y="1470"/>
                    </a:lnTo>
                    <a:lnTo>
                      <a:pt x="1322" y="1476"/>
                    </a:lnTo>
                    <a:lnTo>
                      <a:pt x="1328" y="1478"/>
                    </a:lnTo>
                    <a:lnTo>
                      <a:pt x="1330" y="1480"/>
                    </a:lnTo>
                    <a:lnTo>
                      <a:pt x="1328" y="1484"/>
                    </a:lnTo>
                    <a:lnTo>
                      <a:pt x="1328" y="1492"/>
                    </a:lnTo>
                    <a:lnTo>
                      <a:pt x="1328" y="1500"/>
                    </a:lnTo>
                    <a:lnTo>
                      <a:pt x="1330" y="1504"/>
                    </a:lnTo>
                    <a:lnTo>
                      <a:pt x="1334" y="1504"/>
                    </a:lnTo>
                    <a:lnTo>
                      <a:pt x="1336" y="1504"/>
                    </a:lnTo>
                    <a:lnTo>
                      <a:pt x="1340" y="1500"/>
                    </a:lnTo>
                    <a:lnTo>
                      <a:pt x="1346" y="1494"/>
                    </a:lnTo>
                    <a:lnTo>
                      <a:pt x="1352" y="1494"/>
                    </a:lnTo>
                    <a:lnTo>
                      <a:pt x="1354" y="1496"/>
                    </a:lnTo>
                    <a:lnTo>
                      <a:pt x="1354" y="1498"/>
                    </a:lnTo>
                    <a:lnTo>
                      <a:pt x="1354" y="1500"/>
                    </a:lnTo>
                    <a:lnTo>
                      <a:pt x="1352" y="1506"/>
                    </a:lnTo>
                    <a:lnTo>
                      <a:pt x="1346" y="1512"/>
                    </a:lnTo>
                    <a:lnTo>
                      <a:pt x="1346" y="1516"/>
                    </a:lnTo>
                    <a:lnTo>
                      <a:pt x="1352" y="1514"/>
                    </a:lnTo>
                    <a:lnTo>
                      <a:pt x="1366" y="1508"/>
                    </a:lnTo>
                    <a:lnTo>
                      <a:pt x="1376" y="1504"/>
                    </a:lnTo>
                    <a:lnTo>
                      <a:pt x="1390" y="1504"/>
                    </a:lnTo>
                    <a:lnTo>
                      <a:pt x="1408" y="1500"/>
                    </a:lnTo>
                    <a:lnTo>
                      <a:pt x="1436" y="1488"/>
                    </a:lnTo>
                    <a:lnTo>
                      <a:pt x="1448" y="1484"/>
                    </a:lnTo>
                    <a:lnTo>
                      <a:pt x="1454" y="1484"/>
                    </a:lnTo>
                    <a:lnTo>
                      <a:pt x="1458" y="1484"/>
                    </a:lnTo>
                    <a:lnTo>
                      <a:pt x="1462" y="1484"/>
                    </a:lnTo>
                    <a:lnTo>
                      <a:pt x="1466" y="1486"/>
                    </a:lnTo>
                    <a:lnTo>
                      <a:pt x="1470" y="1482"/>
                    </a:lnTo>
                    <a:lnTo>
                      <a:pt x="1476" y="1476"/>
                    </a:lnTo>
                    <a:lnTo>
                      <a:pt x="1478" y="1476"/>
                    </a:lnTo>
                    <a:lnTo>
                      <a:pt x="1484" y="1478"/>
                    </a:lnTo>
                    <a:lnTo>
                      <a:pt x="1490" y="1476"/>
                    </a:lnTo>
                    <a:lnTo>
                      <a:pt x="1498" y="1474"/>
                    </a:lnTo>
                    <a:lnTo>
                      <a:pt x="1506" y="1472"/>
                    </a:lnTo>
                    <a:lnTo>
                      <a:pt x="1512" y="1470"/>
                    </a:lnTo>
                    <a:lnTo>
                      <a:pt x="1522" y="1470"/>
                    </a:lnTo>
                    <a:lnTo>
                      <a:pt x="1532" y="1470"/>
                    </a:lnTo>
                    <a:lnTo>
                      <a:pt x="1538" y="1470"/>
                    </a:lnTo>
                    <a:lnTo>
                      <a:pt x="1546" y="1466"/>
                    </a:lnTo>
                    <a:lnTo>
                      <a:pt x="1550" y="1468"/>
                    </a:lnTo>
                    <a:lnTo>
                      <a:pt x="1556" y="1468"/>
                    </a:lnTo>
                    <a:lnTo>
                      <a:pt x="1566" y="1462"/>
                    </a:lnTo>
                    <a:lnTo>
                      <a:pt x="1574" y="1456"/>
                    </a:lnTo>
                    <a:lnTo>
                      <a:pt x="1578" y="1454"/>
                    </a:lnTo>
                    <a:lnTo>
                      <a:pt x="1580" y="1456"/>
                    </a:lnTo>
                    <a:lnTo>
                      <a:pt x="1582" y="1458"/>
                    </a:lnTo>
                    <a:lnTo>
                      <a:pt x="1578" y="1458"/>
                    </a:lnTo>
                    <a:lnTo>
                      <a:pt x="1576" y="1462"/>
                    </a:lnTo>
                    <a:lnTo>
                      <a:pt x="1578" y="1466"/>
                    </a:lnTo>
                    <a:lnTo>
                      <a:pt x="1580" y="1470"/>
                    </a:lnTo>
                    <a:lnTo>
                      <a:pt x="1578" y="1472"/>
                    </a:lnTo>
                    <a:lnTo>
                      <a:pt x="1572" y="1470"/>
                    </a:lnTo>
                    <a:lnTo>
                      <a:pt x="1568" y="1468"/>
                    </a:lnTo>
                    <a:lnTo>
                      <a:pt x="1572" y="1474"/>
                    </a:lnTo>
                    <a:lnTo>
                      <a:pt x="1578" y="1480"/>
                    </a:lnTo>
                    <a:lnTo>
                      <a:pt x="1582" y="1480"/>
                    </a:lnTo>
                    <a:lnTo>
                      <a:pt x="1584" y="1482"/>
                    </a:lnTo>
                    <a:lnTo>
                      <a:pt x="1588" y="1486"/>
                    </a:lnTo>
                    <a:lnTo>
                      <a:pt x="1592" y="1490"/>
                    </a:lnTo>
                    <a:lnTo>
                      <a:pt x="1596" y="1490"/>
                    </a:lnTo>
                    <a:lnTo>
                      <a:pt x="1608" y="1490"/>
                    </a:lnTo>
                    <a:lnTo>
                      <a:pt x="1618" y="1490"/>
                    </a:lnTo>
                    <a:lnTo>
                      <a:pt x="1622" y="1492"/>
                    </a:lnTo>
                    <a:lnTo>
                      <a:pt x="1626" y="1494"/>
                    </a:lnTo>
                    <a:lnTo>
                      <a:pt x="1628" y="1498"/>
                    </a:lnTo>
                    <a:lnTo>
                      <a:pt x="1632" y="1500"/>
                    </a:lnTo>
                    <a:lnTo>
                      <a:pt x="1638" y="1502"/>
                    </a:lnTo>
                    <a:lnTo>
                      <a:pt x="1642" y="1504"/>
                    </a:lnTo>
                    <a:lnTo>
                      <a:pt x="1642" y="1508"/>
                    </a:lnTo>
                    <a:lnTo>
                      <a:pt x="1638" y="1510"/>
                    </a:lnTo>
                    <a:lnTo>
                      <a:pt x="1634" y="1510"/>
                    </a:lnTo>
                    <a:lnTo>
                      <a:pt x="1610" y="1504"/>
                    </a:lnTo>
                    <a:lnTo>
                      <a:pt x="1602" y="1502"/>
                    </a:lnTo>
                    <a:lnTo>
                      <a:pt x="1596" y="1504"/>
                    </a:lnTo>
                    <a:lnTo>
                      <a:pt x="1594" y="1506"/>
                    </a:lnTo>
                    <a:lnTo>
                      <a:pt x="1592" y="1510"/>
                    </a:lnTo>
                    <a:lnTo>
                      <a:pt x="1590" y="1512"/>
                    </a:lnTo>
                    <a:lnTo>
                      <a:pt x="1588" y="1516"/>
                    </a:lnTo>
                    <a:lnTo>
                      <a:pt x="1584" y="1516"/>
                    </a:lnTo>
                    <a:lnTo>
                      <a:pt x="1578" y="1514"/>
                    </a:lnTo>
                    <a:lnTo>
                      <a:pt x="1574" y="1512"/>
                    </a:lnTo>
                    <a:lnTo>
                      <a:pt x="1570" y="1514"/>
                    </a:lnTo>
                    <a:lnTo>
                      <a:pt x="1568" y="1516"/>
                    </a:lnTo>
                    <a:lnTo>
                      <a:pt x="1568" y="1518"/>
                    </a:lnTo>
                    <a:lnTo>
                      <a:pt x="1568" y="1522"/>
                    </a:lnTo>
                    <a:lnTo>
                      <a:pt x="1568" y="1524"/>
                    </a:lnTo>
                    <a:lnTo>
                      <a:pt x="1564" y="1524"/>
                    </a:lnTo>
                    <a:lnTo>
                      <a:pt x="1560" y="1520"/>
                    </a:lnTo>
                    <a:lnTo>
                      <a:pt x="1556" y="1518"/>
                    </a:lnTo>
                    <a:lnTo>
                      <a:pt x="1552" y="1516"/>
                    </a:lnTo>
                    <a:lnTo>
                      <a:pt x="1552" y="1518"/>
                    </a:lnTo>
                    <a:lnTo>
                      <a:pt x="1552" y="1520"/>
                    </a:lnTo>
                    <a:lnTo>
                      <a:pt x="1554" y="1530"/>
                    </a:lnTo>
                    <a:lnTo>
                      <a:pt x="1554" y="1534"/>
                    </a:lnTo>
                    <a:lnTo>
                      <a:pt x="1552" y="1536"/>
                    </a:lnTo>
                    <a:lnTo>
                      <a:pt x="1540" y="1540"/>
                    </a:lnTo>
                    <a:lnTo>
                      <a:pt x="1530" y="1542"/>
                    </a:lnTo>
                    <a:lnTo>
                      <a:pt x="1518" y="1540"/>
                    </a:lnTo>
                    <a:lnTo>
                      <a:pt x="1508" y="1536"/>
                    </a:lnTo>
                    <a:lnTo>
                      <a:pt x="1498" y="1532"/>
                    </a:lnTo>
                    <a:lnTo>
                      <a:pt x="1488" y="1530"/>
                    </a:lnTo>
                    <a:lnTo>
                      <a:pt x="1476" y="1528"/>
                    </a:lnTo>
                    <a:lnTo>
                      <a:pt x="1460" y="1526"/>
                    </a:lnTo>
                    <a:lnTo>
                      <a:pt x="1454" y="1524"/>
                    </a:lnTo>
                    <a:lnTo>
                      <a:pt x="1450" y="1524"/>
                    </a:lnTo>
                    <a:lnTo>
                      <a:pt x="1448" y="1526"/>
                    </a:lnTo>
                    <a:lnTo>
                      <a:pt x="1448" y="1528"/>
                    </a:lnTo>
                    <a:lnTo>
                      <a:pt x="1446" y="1532"/>
                    </a:lnTo>
                    <a:lnTo>
                      <a:pt x="1442" y="1534"/>
                    </a:lnTo>
                    <a:lnTo>
                      <a:pt x="1436" y="1534"/>
                    </a:lnTo>
                    <a:lnTo>
                      <a:pt x="1422" y="1534"/>
                    </a:lnTo>
                    <a:lnTo>
                      <a:pt x="1408" y="1534"/>
                    </a:lnTo>
                    <a:lnTo>
                      <a:pt x="1398" y="1538"/>
                    </a:lnTo>
                    <a:lnTo>
                      <a:pt x="1394" y="1542"/>
                    </a:lnTo>
                    <a:lnTo>
                      <a:pt x="1392" y="1544"/>
                    </a:lnTo>
                    <a:lnTo>
                      <a:pt x="1390" y="1548"/>
                    </a:lnTo>
                    <a:lnTo>
                      <a:pt x="1388" y="1550"/>
                    </a:lnTo>
                    <a:lnTo>
                      <a:pt x="1380" y="1552"/>
                    </a:lnTo>
                    <a:lnTo>
                      <a:pt x="1374" y="1554"/>
                    </a:lnTo>
                    <a:lnTo>
                      <a:pt x="1372" y="1558"/>
                    </a:lnTo>
                    <a:lnTo>
                      <a:pt x="1370" y="1562"/>
                    </a:lnTo>
                    <a:lnTo>
                      <a:pt x="1368" y="1572"/>
                    </a:lnTo>
                    <a:lnTo>
                      <a:pt x="1368" y="1580"/>
                    </a:lnTo>
                    <a:lnTo>
                      <a:pt x="1370" y="1588"/>
                    </a:lnTo>
                    <a:lnTo>
                      <a:pt x="1372" y="1594"/>
                    </a:lnTo>
                    <a:lnTo>
                      <a:pt x="1378" y="1604"/>
                    </a:lnTo>
                    <a:lnTo>
                      <a:pt x="1382" y="1610"/>
                    </a:lnTo>
                    <a:lnTo>
                      <a:pt x="1386" y="1614"/>
                    </a:lnTo>
                    <a:lnTo>
                      <a:pt x="1390" y="1614"/>
                    </a:lnTo>
                    <a:lnTo>
                      <a:pt x="1396" y="1614"/>
                    </a:lnTo>
                    <a:lnTo>
                      <a:pt x="1402" y="1610"/>
                    </a:lnTo>
                    <a:lnTo>
                      <a:pt x="1410" y="1606"/>
                    </a:lnTo>
                    <a:lnTo>
                      <a:pt x="1410" y="1608"/>
                    </a:lnTo>
                    <a:lnTo>
                      <a:pt x="1410" y="1610"/>
                    </a:lnTo>
                    <a:lnTo>
                      <a:pt x="1402" y="1640"/>
                    </a:lnTo>
                    <a:lnTo>
                      <a:pt x="1402" y="1646"/>
                    </a:lnTo>
                    <a:lnTo>
                      <a:pt x="1404" y="1654"/>
                    </a:lnTo>
                    <a:lnTo>
                      <a:pt x="1406" y="1668"/>
                    </a:lnTo>
                    <a:lnTo>
                      <a:pt x="1408" y="1676"/>
                    </a:lnTo>
                    <a:lnTo>
                      <a:pt x="1406" y="1682"/>
                    </a:lnTo>
                    <a:lnTo>
                      <a:pt x="1402" y="1686"/>
                    </a:lnTo>
                    <a:lnTo>
                      <a:pt x="1392" y="1692"/>
                    </a:lnTo>
                    <a:lnTo>
                      <a:pt x="1380" y="1694"/>
                    </a:lnTo>
                    <a:lnTo>
                      <a:pt x="1370" y="1694"/>
                    </a:lnTo>
                    <a:lnTo>
                      <a:pt x="1364" y="1690"/>
                    </a:lnTo>
                    <a:lnTo>
                      <a:pt x="1360" y="1684"/>
                    </a:lnTo>
                    <a:lnTo>
                      <a:pt x="1354" y="1672"/>
                    </a:lnTo>
                    <a:lnTo>
                      <a:pt x="1348" y="1666"/>
                    </a:lnTo>
                    <a:lnTo>
                      <a:pt x="1342" y="1662"/>
                    </a:lnTo>
                    <a:lnTo>
                      <a:pt x="1336" y="1660"/>
                    </a:lnTo>
                    <a:lnTo>
                      <a:pt x="1334" y="1656"/>
                    </a:lnTo>
                    <a:lnTo>
                      <a:pt x="1332" y="1652"/>
                    </a:lnTo>
                    <a:lnTo>
                      <a:pt x="1332" y="1650"/>
                    </a:lnTo>
                    <a:lnTo>
                      <a:pt x="1332" y="1648"/>
                    </a:lnTo>
                    <a:lnTo>
                      <a:pt x="1324" y="1648"/>
                    </a:lnTo>
                    <a:lnTo>
                      <a:pt x="1302" y="1656"/>
                    </a:lnTo>
                    <a:lnTo>
                      <a:pt x="1294" y="1660"/>
                    </a:lnTo>
                    <a:lnTo>
                      <a:pt x="1292" y="1664"/>
                    </a:lnTo>
                    <a:lnTo>
                      <a:pt x="1286" y="1674"/>
                    </a:lnTo>
                    <a:lnTo>
                      <a:pt x="1284" y="1678"/>
                    </a:lnTo>
                    <a:lnTo>
                      <a:pt x="1286" y="1684"/>
                    </a:lnTo>
                    <a:lnTo>
                      <a:pt x="1286" y="1688"/>
                    </a:lnTo>
                    <a:lnTo>
                      <a:pt x="1286" y="1690"/>
                    </a:lnTo>
                    <a:lnTo>
                      <a:pt x="1280" y="1694"/>
                    </a:lnTo>
                    <a:lnTo>
                      <a:pt x="1274" y="1700"/>
                    </a:lnTo>
                    <a:lnTo>
                      <a:pt x="1272" y="1704"/>
                    </a:lnTo>
                    <a:lnTo>
                      <a:pt x="1270" y="1710"/>
                    </a:lnTo>
                    <a:lnTo>
                      <a:pt x="1266" y="1720"/>
                    </a:lnTo>
                    <a:lnTo>
                      <a:pt x="1266" y="1732"/>
                    </a:lnTo>
                    <a:lnTo>
                      <a:pt x="1268" y="1752"/>
                    </a:lnTo>
                    <a:lnTo>
                      <a:pt x="1268" y="1766"/>
                    </a:lnTo>
                    <a:lnTo>
                      <a:pt x="1270" y="1772"/>
                    </a:lnTo>
                    <a:lnTo>
                      <a:pt x="1274" y="1776"/>
                    </a:lnTo>
                    <a:lnTo>
                      <a:pt x="1278" y="1782"/>
                    </a:lnTo>
                    <a:lnTo>
                      <a:pt x="1280" y="1790"/>
                    </a:lnTo>
                    <a:lnTo>
                      <a:pt x="1280" y="1804"/>
                    </a:lnTo>
                    <a:lnTo>
                      <a:pt x="1278" y="1806"/>
                    </a:lnTo>
                    <a:lnTo>
                      <a:pt x="1276" y="1808"/>
                    </a:lnTo>
                    <a:lnTo>
                      <a:pt x="1276" y="1816"/>
                    </a:lnTo>
                    <a:lnTo>
                      <a:pt x="1278" y="1818"/>
                    </a:lnTo>
                    <a:lnTo>
                      <a:pt x="1276" y="1822"/>
                    </a:lnTo>
                    <a:lnTo>
                      <a:pt x="1270" y="1824"/>
                    </a:lnTo>
                    <a:lnTo>
                      <a:pt x="1264" y="1826"/>
                    </a:lnTo>
                    <a:lnTo>
                      <a:pt x="1258" y="1824"/>
                    </a:lnTo>
                    <a:lnTo>
                      <a:pt x="1256" y="1824"/>
                    </a:lnTo>
                    <a:lnTo>
                      <a:pt x="1256" y="1822"/>
                    </a:lnTo>
                    <a:lnTo>
                      <a:pt x="1258" y="1816"/>
                    </a:lnTo>
                    <a:lnTo>
                      <a:pt x="1268" y="1804"/>
                    </a:lnTo>
                    <a:lnTo>
                      <a:pt x="1270" y="1800"/>
                    </a:lnTo>
                    <a:lnTo>
                      <a:pt x="1268" y="1800"/>
                    </a:lnTo>
                    <a:lnTo>
                      <a:pt x="1256" y="1814"/>
                    </a:lnTo>
                    <a:lnTo>
                      <a:pt x="1248" y="1820"/>
                    </a:lnTo>
                    <a:lnTo>
                      <a:pt x="1246" y="1822"/>
                    </a:lnTo>
                    <a:lnTo>
                      <a:pt x="1240" y="1820"/>
                    </a:lnTo>
                    <a:lnTo>
                      <a:pt x="1232" y="1820"/>
                    </a:lnTo>
                    <a:lnTo>
                      <a:pt x="1226" y="1822"/>
                    </a:lnTo>
                    <a:lnTo>
                      <a:pt x="1224" y="1824"/>
                    </a:lnTo>
                    <a:lnTo>
                      <a:pt x="1224" y="1830"/>
                    </a:lnTo>
                    <a:lnTo>
                      <a:pt x="1224" y="1836"/>
                    </a:lnTo>
                    <a:lnTo>
                      <a:pt x="1224" y="1840"/>
                    </a:lnTo>
                    <a:lnTo>
                      <a:pt x="1220" y="1846"/>
                    </a:lnTo>
                    <a:lnTo>
                      <a:pt x="1214" y="1852"/>
                    </a:lnTo>
                    <a:lnTo>
                      <a:pt x="1202" y="1858"/>
                    </a:lnTo>
                    <a:lnTo>
                      <a:pt x="1188" y="1860"/>
                    </a:lnTo>
                    <a:lnTo>
                      <a:pt x="1182" y="1858"/>
                    </a:lnTo>
                    <a:lnTo>
                      <a:pt x="1176" y="1856"/>
                    </a:lnTo>
                    <a:lnTo>
                      <a:pt x="1172" y="1854"/>
                    </a:lnTo>
                    <a:lnTo>
                      <a:pt x="1170" y="1848"/>
                    </a:lnTo>
                    <a:lnTo>
                      <a:pt x="1166" y="1836"/>
                    </a:lnTo>
                    <a:lnTo>
                      <a:pt x="1172" y="1840"/>
                    </a:lnTo>
                    <a:lnTo>
                      <a:pt x="1180" y="1844"/>
                    </a:lnTo>
                    <a:lnTo>
                      <a:pt x="1184" y="1844"/>
                    </a:lnTo>
                    <a:lnTo>
                      <a:pt x="1184" y="1842"/>
                    </a:lnTo>
                    <a:lnTo>
                      <a:pt x="1180" y="1840"/>
                    </a:lnTo>
                    <a:lnTo>
                      <a:pt x="1168" y="1832"/>
                    </a:lnTo>
                    <a:lnTo>
                      <a:pt x="1160" y="1828"/>
                    </a:lnTo>
                    <a:lnTo>
                      <a:pt x="1152" y="1828"/>
                    </a:lnTo>
                    <a:lnTo>
                      <a:pt x="1136" y="1832"/>
                    </a:lnTo>
                    <a:lnTo>
                      <a:pt x="1118" y="1836"/>
                    </a:lnTo>
                    <a:lnTo>
                      <a:pt x="1112" y="1838"/>
                    </a:lnTo>
                    <a:lnTo>
                      <a:pt x="1110" y="1840"/>
                    </a:lnTo>
                    <a:lnTo>
                      <a:pt x="1098" y="1844"/>
                    </a:lnTo>
                    <a:lnTo>
                      <a:pt x="1090" y="1848"/>
                    </a:lnTo>
                    <a:lnTo>
                      <a:pt x="1086" y="1850"/>
                    </a:lnTo>
                    <a:lnTo>
                      <a:pt x="1082" y="1856"/>
                    </a:lnTo>
                    <a:lnTo>
                      <a:pt x="1080" y="1858"/>
                    </a:lnTo>
                    <a:lnTo>
                      <a:pt x="1074" y="1862"/>
                    </a:lnTo>
                    <a:lnTo>
                      <a:pt x="1066" y="1864"/>
                    </a:lnTo>
                    <a:lnTo>
                      <a:pt x="1054" y="1868"/>
                    </a:lnTo>
                    <a:lnTo>
                      <a:pt x="1034" y="1874"/>
                    </a:lnTo>
                    <a:lnTo>
                      <a:pt x="1020" y="1880"/>
                    </a:lnTo>
                    <a:lnTo>
                      <a:pt x="1008" y="1884"/>
                    </a:lnTo>
                    <a:lnTo>
                      <a:pt x="1002" y="1884"/>
                    </a:lnTo>
                    <a:lnTo>
                      <a:pt x="996" y="1884"/>
                    </a:lnTo>
                    <a:lnTo>
                      <a:pt x="992" y="1882"/>
                    </a:lnTo>
                    <a:lnTo>
                      <a:pt x="986" y="1878"/>
                    </a:lnTo>
                    <a:lnTo>
                      <a:pt x="980" y="1870"/>
                    </a:lnTo>
                    <a:lnTo>
                      <a:pt x="978" y="1870"/>
                    </a:lnTo>
                    <a:lnTo>
                      <a:pt x="980" y="1874"/>
                    </a:lnTo>
                    <a:lnTo>
                      <a:pt x="984" y="1884"/>
                    </a:lnTo>
                    <a:lnTo>
                      <a:pt x="984" y="1886"/>
                    </a:lnTo>
                    <a:lnTo>
                      <a:pt x="984" y="1888"/>
                    </a:lnTo>
                    <a:lnTo>
                      <a:pt x="982" y="1888"/>
                    </a:lnTo>
                    <a:lnTo>
                      <a:pt x="982" y="1890"/>
                    </a:lnTo>
                    <a:lnTo>
                      <a:pt x="984" y="1890"/>
                    </a:lnTo>
                    <a:lnTo>
                      <a:pt x="988" y="1890"/>
                    </a:lnTo>
                    <a:lnTo>
                      <a:pt x="992" y="1888"/>
                    </a:lnTo>
                    <a:lnTo>
                      <a:pt x="996" y="1890"/>
                    </a:lnTo>
                    <a:lnTo>
                      <a:pt x="998" y="1892"/>
                    </a:lnTo>
                    <a:lnTo>
                      <a:pt x="1002" y="1892"/>
                    </a:lnTo>
                    <a:lnTo>
                      <a:pt x="1004" y="1890"/>
                    </a:lnTo>
                    <a:lnTo>
                      <a:pt x="1008" y="1890"/>
                    </a:lnTo>
                    <a:lnTo>
                      <a:pt x="1010" y="1894"/>
                    </a:lnTo>
                    <a:lnTo>
                      <a:pt x="1010" y="1900"/>
                    </a:lnTo>
                    <a:lnTo>
                      <a:pt x="1010" y="1902"/>
                    </a:lnTo>
                    <a:lnTo>
                      <a:pt x="1008" y="1902"/>
                    </a:lnTo>
                    <a:lnTo>
                      <a:pt x="1004" y="1900"/>
                    </a:lnTo>
                    <a:lnTo>
                      <a:pt x="998" y="1898"/>
                    </a:lnTo>
                    <a:lnTo>
                      <a:pt x="996" y="1898"/>
                    </a:lnTo>
                    <a:lnTo>
                      <a:pt x="986" y="1896"/>
                    </a:lnTo>
                    <a:lnTo>
                      <a:pt x="980" y="1892"/>
                    </a:lnTo>
                    <a:lnTo>
                      <a:pt x="980" y="1890"/>
                    </a:lnTo>
                    <a:lnTo>
                      <a:pt x="980" y="1886"/>
                    </a:lnTo>
                    <a:lnTo>
                      <a:pt x="980" y="1884"/>
                    </a:lnTo>
                    <a:lnTo>
                      <a:pt x="978" y="1882"/>
                    </a:lnTo>
                    <a:lnTo>
                      <a:pt x="976" y="1878"/>
                    </a:lnTo>
                    <a:lnTo>
                      <a:pt x="976" y="1872"/>
                    </a:lnTo>
                    <a:lnTo>
                      <a:pt x="976" y="1870"/>
                    </a:lnTo>
                    <a:lnTo>
                      <a:pt x="974" y="1870"/>
                    </a:lnTo>
                    <a:lnTo>
                      <a:pt x="970" y="1872"/>
                    </a:lnTo>
                    <a:lnTo>
                      <a:pt x="962" y="1872"/>
                    </a:lnTo>
                    <a:lnTo>
                      <a:pt x="958" y="1870"/>
                    </a:lnTo>
                    <a:lnTo>
                      <a:pt x="954" y="1868"/>
                    </a:lnTo>
                    <a:lnTo>
                      <a:pt x="950" y="1860"/>
                    </a:lnTo>
                    <a:lnTo>
                      <a:pt x="948" y="1856"/>
                    </a:lnTo>
                    <a:lnTo>
                      <a:pt x="946" y="1854"/>
                    </a:lnTo>
                    <a:lnTo>
                      <a:pt x="944" y="1854"/>
                    </a:lnTo>
                    <a:lnTo>
                      <a:pt x="938" y="1854"/>
                    </a:lnTo>
                    <a:lnTo>
                      <a:pt x="932" y="1852"/>
                    </a:lnTo>
                    <a:lnTo>
                      <a:pt x="930" y="1850"/>
                    </a:lnTo>
                    <a:lnTo>
                      <a:pt x="926" y="1850"/>
                    </a:lnTo>
                    <a:lnTo>
                      <a:pt x="924" y="1854"/>
                    </a:lnTo>
                    <a:lnTo>
                      <a:pt x="920" y="1862"/>
                    </a:lnTo>
                    <a:lnTo>
                      <a:pt x="912" y="1868"/>
                    </a:lnTo>
                    <a:lnTo>
                      <a:pt x="908" y="1870"/>
                    </a:lnTo>
                    <a:lnTo>
                      <a:pt x="900" y="1870"/>
                    </a:lnTo>
                    <a:lnTo>
                      <a:pt x="894" y="1872"/>
                    </a:lnTo>
                    <a:lnTo>
                      <a:pt x="890" y="1874"/>
                    </a:lnTo>
                    <a:lnTo>
                      <a:pt x="886" y="1880"/>
                    </a:lnTo>
                    <a:lnTo>
                      <a:pt x="884" y="1884"/>
                    </a:lnTo>
                    <a:lnTo>
                      <a:pt x="882" y="1884"/>
                    </a:lnTo>
                    <a:lnTo>
                      <a:pt x="878" y="1882"/>
                    </a:lnTo>
                    <a:lnTo>
                      <a:pt x="874" y="1880"/>
                    </a:lnTo>
                    <a:lnTo>
                      <a:pt x="870" y="1880"/>
                    </a:lnTo>
                    <a:lnTo>
                      <a:pt x="864" y="1882"/>
                    </a:lnTo>
                    <a:lnTo>
                      <a:pt x="860" y="1882"/>
                    </a:lnTo>
                    <a:lnTo>
                      <a:pt x="858" y="1882"/>
                    </a:lnTo>
                    <a:lnTo>
                      <a:pt x="856" y="1880"/>
                    </a:lnTo>
                    <a:lnTo>
                      <a:pt x="856" y="1878"/>
                    </a:lnTo>
                    <a:lnTo>
                      <a:pt x="858" y="1876"/>
                    </a:lnTo>
                    <a:lnTo>
                      <a:pt x="864" y="1872"/>
                    </a:lnTo>
                    <a:lnTo>
                      <a:pt x="870" y="1870"/>
                    </a:lnTo>
                    <a:lnTo>
                      <a:pt x="870" y="1868"/>
                    </a:lnTo>
                    <a:lnTo>
                      <a:pt x="870" y="1864"/>
                    </a:lnTo>
                    <a:lnTo>
                      <a:pt x="870" y="1862"/>
                    </a:lnTo>
                    <a:lnTo>
                      <a:pt x="870" y="1858"/>
                    </a:lnTo>
                    <a:lnTo>
                      <a:pt x="870" y="1856"/>
                    </a:lnTo>
                    <a:lnTo>
                      <a:pt x="862" y="1858"/>
                    </a:lnTo>
                    <a:lnTo>
                      <a:pt x="856" y="1860"/>
                    </a:lnTo>
                    <a:lnTo>
                      <a:pt x="852" y="1860"/>
                    </a:lnTo>
                    <a:lnTo>
                      <a:pt x="848" y="1860"/>
                    </a:lnTo>
                    <a:lnTo>
                      <a:pt x="846" y="1858"/>
                    </a:lnTo>
                    <a:lnTo>
                      <a:pt x="842" y="1854"/>
                    </a:lnTo>
                    <a:lnTo>
                      <a:pt x="840" y="1854"/>
                    </a:lnTo>
                    <a:lnTo>
                      <a:pt x="838" y="1854"/>
                    </a:lnTo>
                    <a:lnTo>
                      <a:pt x="834" y="1856"/>
                    </a:lnTo>
                    <a:lnTo>
                      <a:pt x="832" y="1854"/>
                    </a:lnTo>
                    <a:lnTo>
                      <a:pt x="830" y="1852"/>
                    </a:lnTo>
                    <a:lnTo>
                      <a:pt x="826" y="1850"/>
                    </a:lnTo>
                    <a:lnTo>
                      <a:pt x="822" y="1850"/>
                    </a:lnTo>
                    <a:lnTo>
                      <a:pt x="824" y="1848"/>
                    </a:lnTo>
                    <a:lnTo>
                      <a:pt x="826" y="1844"/>
                    </a:lnTo>
                    <a:lnTo>
                      <a:pt x="828" y="1842"/>
                    </a:lnTo>
                    <a:lnTo>
                      <a:pt x="826" y="1838"/>
                    </a:lnTo>
                    <a:lnTo>
                      <a:pt x="824" y="1834"/>
                    </a:lnTo>
                    <a:lnTo>
                      <a:pt x="822" y="1832"/>
                    </a:lnTo>
                    <a:lnTo>
                      <a:pt x="820" y="1834"/>
                    </a:lnTo>
                    <a:lnTo>
                      <a:pt x="816" y="1832"/>
                    </a:lnTo>
                    <a:lnTo>
                      <a:pt x="812" y="1830"/>
                    </a:lnTo>
                    <a:lnTo>
                      <a:pt x="808" y="1830"/>
                    </a:lnTo>
                    <a:lnTo>
                      <a:pt x="806" y="1832"/>
                    </a:lnTo>
                    <a:lnTo>
                      <a:pt x="802" y="1830"/>
                    </a:lnTo>
                    <a:lnTo>
                      <a:pt x="808" y="1826"/>
                    </a:lnTo>
                    <a:lnTo>
                      <a:pt x="810" y="1824"/>
                    </a:lnTo>
                    <a:lnTo>
                      <a:pt x="810" y="1826"/>
                    </a:lnTo>
                    <a:lnTo>
                      <a:pt x="812" y="1828"/>
                    </a:lnTo>
                    <a:lnTo>
                      <a:pt x="816" y="1828"/>
                    </a:lnTo>
                    <a:lnTo>
                      <a:pt x="818" y="1826"/>
                    </a:lnTo>
                    <a:lnTo>
                      <a:pt x="820" y="1826"/>
                    </a:lnTo>
                    <a:lnTo>
                      <a:pt x="824" y="1828"/>
                    </a:lnTo>
                    <a:lnTo>
                      <a:pt x="826" y="1826"/>
                    </a:lnTo>
                    <a:lnTo>
                      <a:pt x="828" y="1824"/>
                    </a:lnTo>
                    <a:lnTo>
                      <a:pt x="828" y="1822"/>
                    </a:lnTo>
                    <a:lnTo>
                      <a:pt x="822" y="1818"/>
                    </a:lnTo>
                    <a:lnTo>
                      <a:pt x="816" y="1814"/>
                    </a:lnTo>
                    <a:lnTo>
                      <a:pt x="812" y="1816"/>
                    </a:lnTo>
                    <a:lnTo>
                      <a:pt x="810" y="1818"/>
                    </a:lnTo>
                    <a:lnTo>
                      <a:pt x="806" y="1814"/>
                    </a:lnTo>
                    <a:lnTo>
                      <a:pt x="806" y="1812"/>
                    </a:lnTo>
                    <a:lnTo>
                      <a:pt x="806" y="1810"/>
                    </a:lnTo>
                    <a:lnTo>
                      <a:pt x="810" y="1808"/>
                    </a:lnTo>
                    <a:lnTo>
                      <a:pt x="812" y="1804"/>
                    </a:lnTo>
                    <a:lnTo>
                      <a:pt x="814" y="1804"/>
                    </a:lnTo>
                    <a:lnTo>
                      <a:pt x="812" y="1802"/>
                    </a:lnTo>
                    <a:lnTo>
                      <a:pt x="810" y="1798"/>
                    </a:lnTo>
                    <a:lnTo>
                      <a:pt x="810" y="1794"/>
                    </a:lnTo>
                    <a:lnTo>
                      <a:pt x="810" y="1792"/>
                    </a:lnTo>
                    <a:lnTo>
                      <a:pt x="808" y="1790"/>
                    </a:lnTo>
                    <a:lnTo>
                      <a:pt x="808" y="1788"/>
                    </a:lnTo>
                    <a:lnTo>
                      <a:pt x="808" y="1786"/>
                    </a:lnTo>
                    <a:lnTo>
                      <a:pt x="814" y="1784"/>
                    </a:lnTo>
                    <a:lnTo>
                      <a:pt x="818" y="1782"/>
                    </a:lnTo>
                    <a:lnTo>
                      <a:pt x="818" y="1780"/>
                    </a:lnTo>
                    <a:lnTo>
                      <a:pt x="818" y="1778"/>
                    </a:lnTo>
                    <a:lnTo>
                      <a:pt x="818" y="1776"/>
                    </a:lnTo>
                    <a:lnTo>
                      <a:pt x="822" y="1776"/>
                    </a:lnTo>
                    <a:lnTo>
                      <a:pt x="826" y="1774"/>
                    </a:lnTo>
                    <a:lnTo>
                      <a:pt x="826" y="1772"/>
                    </a:lnTo>
                    <a:lnTo>
                      <a:pt x="824" y="1768"/>
                    </a:lnTo>
                    <a:lnTo>
                      <a:pt x="820" y="1764"/>
                    </a:lnTo>
                    <a:lnTo>
                      <a:pt x="824" y="1766"/>
                    </a:lnTo>
                    <a:lnTo>
                      <a:pt x="828" y="1768"/>
                    </a:lnTo>
                    <a:lnTo>
                      <a:pt x="832" y="1768"/>
                    </a:lnTo>
                    <a:lnTo>
                      <a:pt x="834" y="1766"/>
                    </a:lnTo>
                    <a:lnTo>
                      <a:pt x="834" y="1764"/>
                    </a:lnTo>
                    <a:lnTo>
                      <a:pt x="834" y="1760"/>
                    </a:lnTo>
                    <a:lnTo>
                      <a:pt x="834" y="1750"/>
                    </a:lnTo>
                    <a:lnTo>
                      <a:pt x="836" y="1742"/>
                    </a:lnTo>
                    <a:lnTo>
                      <a:pt x="836" y="1740"/>
                    </a:lnTo>
                    <a:lnTo>
                      <a:pt x="840" y="1738"/>
                    </a:lnTo>
                    <a:lnTo>
                      <a:pt x="844" y="1738"/>
                    </a:lnTo>
                    <a:lnTo>
                      <a:pt x="844" y="1742"/>
                    </a:lnTo>
                    <a:lnTo>
                      <a:pt x="842" y="1744"/>
                    </a:lnTo>
                    <a:lnTo>
                      <a:pt x="842" y="1746"/>
                    </a:lnTo>
                    <a:lnTo>
                      <a:pt x="844" y="1748"/>
                    </a:lnTo>
                    <a:lnTo>
                      <a:pt x="848" y="1750"/>
                    </a:lnTo>
                    <a:lnTo>
                      <a:pt x="848" y="1748"/>
                    </a:lnTo>
                    <a:lnTo>
                      <a:pt x="850" y="1746"/>
                    </a:lnTo>
                    <a:lnTo>
                      <a:pt x="852" y="1746"/>
                    </a:lnTo>
                    <a:lnTo>
                      <a:pt x="854" y="1748"/>
                    </a:lnTo>
                    <a:lnTo>
                      <a:pt x="856" y="1746"/>
                    </a:lnTo>
                    <a:lnTo>
                      <a:pt x="858" y="1744"/>
                    </a:lnTo>
                    <a:lnTo>
                      <a:pt x="864" y="1732"/>
                    </a:lnTo>
                    <a:lnTo>
                      <a:pt x="864" y="1730"/>
                    </a:lnTo>
                    <a:lnTo>
                      <a:pt x="864" y="1728"/>
                    </a:lnTo>
                    <a:lnTo>
                      <a:pt x="858" y="1726"/>
                    </a:lnTo>
                    <a:lnTo>
                      <a:pt x="844" y="1724"/>
                    </a:lnTo>
                    <a:lnTo>
                      <a:pt x="840" y="1722"/>
                    </a:lnTo>
                    <a:lnTo>
                      <a:pt x="838" y="1722"/>
                    </a:lnTo>
                    <a:lnTo>
                      <a:pt x="840" y="1718"/>
                    </a:lnTo>
                    <a:lnTo>
                      <a:pt x="842" y="1714"/>
                    </a:lnTo>
                    <a:lnTo>
                      <a:pt x="840" y="1710"/>
                    </a:lnTo>
                    <a:lnTo>
                      <a:pt x="838" y="1706"/>
                    </a:lnTo>
                    <a:lnTo>
                      <a:pt x="838" y="1700"/>
                    </a:lnTo>
                    <a:lnTo>
                      <a:pt x="840" y="1690"/>
                    </a:lnTo>
                    <a:lnTo>
                      <a:pt x="842" y="1686"/>
                    </a:lnTo>
                    <a:lnTo>
                      <a:pt x="844" y="1684"/>
                    </a:lnTo>
                    <a:lnTo>
                      <a:pt x="846" y="1680"/>
                    </a:lnTo>
                    <a:lnTo>
                      <a:pt x="848" y="1676"/>
                    </a:lnTo>
                    <a:lnTo>
                      <a:pt x="848" y="1670"/>
                    </a:lnTo>
                    <a:lnTo>
                      <a:pt x="846" y="1662"/>
                    </a:lnTo>
                    <a:lnTo>
                      <a:pt x="844" y="1658"/>
                    </a:lnTo>
                    <a:lnTo>
                      <a:pt x="844" y="1656"/>
                    </a:lnTo>
                    <a:lnTo>
                      <a:pt x="846" y="1652"/>
                    </a:lnTo>
                    <a:lnTo>
                      <a:pt x="850" y="1648"/>
                    </a:lnTo>
                    <a:lnTo>
                      <a:pt x="850" y="1646"/>
                    </a:lnTo>
                    <a:lnTo>
                      <a:pt x="846" y="1646"/>
                    </a:lnTo>
                    <a:lnTo>
                      <a:pt x="844" y="1650"/>
                    </a:lnTo>
                    <a:lnTo>
                      <a:pt x="838" y="1654"/>
                    </a:lnTo>
                    <a:lnTo>
                      <a:pt x="830" y="1656"/>
                    </a:lnTo>
                    <a:lnTo>
                      <a:pt x="824" y="1658"/>
                    </a:lnTo>
                    <a:lnTo>
                      <a:pt x="822" y="1660"/>
                    </a:lnTo>
                    <a:lnTo>
                      <a:pt x="814" y="1672"/>
                    </a:lnTo>
                    <a:lnTo>
                      <a:pt x="810" y="1676"/>
                    </a:lnTo>
                    <a:lnTo>
                      <a:pt x="804" y="1680"/>
                    </a:lnTo>
                    <a:lnTo>
                      <a:pt x="796" y="1684"/>
                    </a:lnTo>
                    <a:lnTo>
                      <a:pt x="786" y="1686"/>
                    </a:lnTo>
                    <a:lnTo>
                      <a:pt x="776" y="1686"/>
                    </a:lnTo>
                    <a:lnTo>
                      <a:pt x="768" y="1690"/>
                    </a:lnTo>
                    <a:lnTo>
                      <a:pt x="762" y="1694"/>
                    </a:lnTo>
                    <a:lnTo>
                      <a:pt x="758" y="1700"/>
                    </a:lnTo>
                    <a:lnTo>
                      <a:pt x="754" y="1708"/>
                    </a:lnTo>
                    <a:lnTo>
                      <a:pt x="752" y="1718"/>
                    </a:lnTo>
                    <a:lnTo>
                      <a:pt x="748" y="1736"/>
                    </a:lnTo>
                    <a:lnTo>
                      <a:pt x="748" y="1752"/>
                    </a:lnTo>
                    <a:lnTo>
                      <a:pt x="750" y="1762"/>
                    </a:lnTo>
                    <a:lnTo>
                      <a:pt x="752" y="1770"/>
                    </a:lnTo>
                    <a:lnTo>
                      <a:pt x="750" y="1778"/>
                    </a:lnTo>
                    <a:lnTo>
                      <a:pt x="746" y="1784"/>
                    </a:lnTo>
                    <a:lnTo>
                      <a:pt x="748" y="1786"/>
                    </a:lnTo>
                    <a:lnTo>
                      <a:pt x="750" y="1786"/>
                    </a:lnTo>
                    <a:lnTo>
                      <a:pt x="754" y="1790"/>
                    </a:lnTo>
                    <a:lnTo>
                      <a:pt x="758" y="1792"/>
                    </a:lnTo>
                    <a:lnTo>
                      <a:pt x="758" y="1790"/>
                    </a:lnTo>
                    <a:lnTo>
                      <a:pt x="758" y="1788"/>
                    </a:lnTo>
                    <a:lnTo>
                      <a:pt x="762" y="1790"/>
                    </a:lnTo>
                    <a:lnTo>
                      <a:pt x="764" y="1792"/>
                    </a:lnTo>
                    <a:lnTo>
                      <a:pt x="768" y="1792"/>
                    </a:lnTo>
                    <a:lnTo>
                      <a:pt x="772" y="1796"/>
                    </a:lnTo>
                    <a:lnTo>
                      <a:pt x="772" y="1804"/>
                    </a:lnTo>
                    <a:lnTo>
                      <a:pt x="770" y="1810"/>
                    </a:lnTo>
                    <a:lnTo>
                      <a:pt x="768" y="1808"/>
                    </a:lnTo>
                    <a:lnTo>
                      <a:pt x="766" y="1806"/>
                    </a:lnTo>
                    <a:lnTo>
                      <a:pt x="764" y="1806"/>
                    </a:lnTo>
                    <a:lnTo>
                      <a:pt x="764" y="1810"/>
                    </a:lnTo>
                    <a:lnTo>
                      <a:pt x="764" y="1814"/>
                    </a:lnTo>
                    <a:lnTo>
                      <a:pt x="768" y="1812"/>
                    </a:lnTo>
                    <a:lnTo>
                      <a:pt x="770" y="1812"/>
                    </a:lnTo>
                    <a:lnTo>
                      <a:pt x="770" y="1814"/>
                    </a:lnTo>
                    <a:lnTo>
                      <a:pt x="770" y="1826"/>
                    </a:lnTo>
                    <a:lnTo>
                      <a:pt x="770" y="1830"/>
                    </a:lnTo>
                    <a:lnTo>
                      <a:pt x="774" y="1836"/>
                    </a:lnTo>
                    <a:lnTo>
                      <a:pt x="784" y="1848"/>
                    </a:lnTo>
                    <a:lnTo>
                      <a:pt x="786" y="1850"/>
                    </a:lnTo>
                    <a:lnTo>
                      <a:pt x="786" y="1852"/>
                    </a:lnTo>
                    <a:lnTo>
                      <a:pt x="782" y="1854"/>
                    </a:lnTo>
                    <a:lnTo>
                      <a:pt x="774" y="1856"/>
                    </a:lnTo>
                    <a:lnTo>
                      <a:pt x="772" y="1858"/>
                    </a:lnTo>
                    <a:lnTo>
                      <a:pt x="770" y="1860"/>
                    </a:lnTo>
                    <a:lnTo>
                      <a:pt x="770" y="1864"/>
                    </a:lnTo>
                    <a:lnTo>
                      <a:pt x="776" y="1864"/>
                    </a:lnTo>
                    <a:lnTo>
                      <a:pt x="780" y="1862"/>
                    </a:lnTo>
                    <a:lnTo>
                      <a:pt x="780" y="1864"/>
                    </a:lnTo>
                    <a:lnTo>
                      <a:pt x="778" y="1866"/>
                    </a:lnTo>
                    <a:lnTo>
                      <a:pt x="778" y="1870"/>
                    </a:lnTo>
                    <a:lnTo>
                      <a:pt x="778" y="1872"/>
                    </a:lnTo>
                    <a:lnTo>
                      <a:pt x="782" y="1874"/>
                    </a:lnTo>
                    <a:lnTo>
                      <a:pt x="786" y="1876"/>
                    </a:lnTo>
                    <a:lnTo>
                      <a:pt x="784" y="1878"/>
                    </a:lnTo>
                    <a:lnTo>
                      <a:pt x="780" y="1880"/>
                    </a:lnTo>
                    <a:lnTo>
                      <a:pt x="780" y="1882"/>
                    </a:lnTo>
                    <a:lnTo>
                      <a:pt x="782" y="1886"/>
                    </a:lnTo>
                    <a:lnTo>
                      <a:pt x="790" y="1886"/>
                    </a:lnTo>
                    <a:lnTo>
                      <a:pt x="798" y="1890"/>
                    </a:lnTo>
                    <a:lnTo>
                      <a:pt x="804" y="1894"/>
                    </a:lnTo>
                    <a:lnTo>
                      <a:pt x="804" y="1898"/>
                    </a:lnTo>
                    <a:lnTo>
                      <a:pt x="800" y="1896"/>
                    </a:lnTo>
                    <a:lnTo>
                      <a:pt x="794" y="1892"/>
                    </a:lnTo>
                    <a:lnTo>
                      <a:pt x="786" y="1890"/>
                    </a:lnTo>
                    <a:lnTo>
                      <a:pt x="780" y="1890"/>
                    </a:lnTo>
                    <a:lnTo>
                      <a:pt x="772" y="1888"/>
                    </a:lnTo>
                    <a:lnTo>
                      <a:pt x="770" y="1888"/>
                    </a:lnTo>
                    <a:lnTo>
                      <a:pt x="768" y="1890"/>
                    </a:lnTo>
                    <a:lnTo>
                      <a:pt x="768" y="1900"/>
                    </a:lnTo>
                    <a:lnTo>
                      <a:pt x="770" y="1910"/>
                    </a:lnTo>
                    <a:lnTo>
                      <a:pt x="768" y="1916"/>
                    </a:lnTo>
                    <a:lnTo>
                      <a:pt x="766" y="1918"/>
                    </a:lnTo>
                    <a:lnTo>
                      <a:pt x="764" y="1920"/>
                    </a:lnTo>
                    <a:lnTo>
                      <a:pt x="764" y="1918"/>
                    </a:lnTo>
                    <a:lnTo>
                      <a:pt x="764" y="1914"/>
                    </a:lnTo>
                    <a:lnTo>
                      <a:pt x="764" y="1908"/>
                    </a:lnTo>
                    <a:lnTo>
                      <a:pt x="764" y="1906"/>
                    </a:lnTo>
                    <a:lnTo>
                      <a:pt x="762" y="1904"/>
                    </a:lnTo>
                    <a:lnTo>
                      <a:pt x="758" y="1904"/>
                    </a:lnTo>
                    <a:lnTo>
                      <a:pt x="756" y="1906"/>
                    </a:lnTo>
                    <a:lnTo>
                      <a:pt x="756" y="1912"/>
                    </a:lnTo>
                    <a:lnTo>
                      <a:pt x="754" y="1916"/>
                    </a:lnTo>
                    <a:lnTo>
                      <a:pt x="750" y="1914"/>
                    </a:lnTo>
                    <a:lnTo>
                      <a:pt x="748" y="1912"/>
                    </a:lnTo>
                    <a:lnTo>
                      <a:pt x="748" y="1910"/>
                    </a:lnTo>
                    <a:lnTo>
                      <a:pt x="750" y="1904"/>
                    </a:lnTo>
                    <a:lnTo>
                      <a:pt x="748" y="1902"/>
                    </a:lnTo>
                    <a:lnTo>
                      <a:pt x="746" y="1900"/>
                    </a:lnTo>
                    <a:lnTo>
                      <a:pt x="742" y="1898"/>
                    </a:lnTo>
                    <a:lnTo>
                      <a:pt x="734" y="1898"/>
                    </a:lnTo>
                    <a:lnTo>
                      <a:pt x="720" y="1898"/>
                    </a:lnTo>
                    <a:lnTo>
                      <a:pt x="714" y="1900"/>
                    </a:lnTo>
                    <a:lnTo>
                      <a:pt x="710" y="1906"/>
                    </a:lnTo>
                    <a:lnTo>
                      <a:pt x="708" y="1914"/>
                    </a:lnTo>
                    <a:lnTo>
                      <a:pt x="706" y="1916"/>
                    </a:lnTo>
                    <a:lnTo>
                      <a:pt x="706" y="1920"/>
                    </a:lnTo>
                    <a:lnTo>
                      <a:pt x="710" y="1922"/>
                    </a:lnTo>
                    <a:lnTo>
                      <a:pt x="714" y="1922"/>
                    </a:lnTo>
                    <a:lnTo>
                      <a:pt x="714" y="1924"/>
                    </a:lnTo>
                    <a:lnTo>
                      <a:pt x="712" y="1926"/>
                    </a:lnTo>
                    <a:lnTo>
                      <a:pt x="708" y="1926"/>
                    </a:lnTo>
                    <a:lnTo>
                      <a:pt x="706" y="1926"/>
                    </a:lnTo>
                    <a:lnTo>
                      <a:pt x="700" y="1918"/>
                    </a:lnTo>
                    <a:lnTo>
                      <a:pt x="696" y="1914"/>
                    </a:lnTo>
                    <a:lnTo>
                      <a:pt x="688" y="1914"/>
                    </a:lnTo>
                    <a:lnTo>
                      <a:pt x="664" y="1918"/>
                    </a:lnTo>
                    <a:lnTo>
                      <a:pt x="654" y="1920"/>
                    </a:lnTo>
                    <a:lnTo>
                      <a:pt x="646" y="1924"/>
                    </a:lnTo>
                    <a:lnTo>
                      <a:pt x="640" y="1926"/>
                    </a:lnTo>
                    <a:lnTo>
                      <a:pt x="636" y="1930"/>
                    </a:lnTo>
                    <a:lnTo>
                      <a:pt x="634" y="1934"/>
                    </a:lnTo>
                    <a:lnTo>
                      <a:pt x="634" y="1938"/>
                    </a:lnTo>
                    <a:lnTo>
                      <a:pt x="634" y="1940"/>
                    </a:lnTo>
                    <a:lnTo>
                      <a:pt x="636" y="1940"/>
                    </a:lnTo>
                    <a:lnTo>
                      <a:pt x="638" y="1940"/>
                    </a:lnTo>
                    <a:lnTo>
                      <a:pt x="640" y="1942"/>
                    </a:lnTo>
                    <a:lnTo>
                      <a:pt x="640" y="1946"/>
                    </a:lnTo>
                    <a:lnTo>
                      <a:pt x="640" y="1950"/>
                    </a:lnTo>
                    <a:lnTo>
                      <a:pt x="642" y="1950"/>
                    </a:lnTo>
                    <a:lnTo>
                      <a:pt x="644" y="1952"/>
                    </a:lnTo>
                    <a:lnTo>
                      <a:pt x="646" y="1952"/>
                    </a:lnTo>
                    <a:lnTo>
                      <a:pt x="646" y="1954"/>
                    </a:lnTo>
                    <a:lnTo>
                      <a:pt x="646" y="1958"/>
                    </a:lnTo>
                    <a:lnTo>
                      <a:pt x="646" y="1962"/>
                    </a:lnTo>
                    <a:lnTo>
                      <a:pt x="648" y="1964"/>
                    </a:lnTo>
                    <a:lnTo>
                      <a:pt x="650" y="1966"/>
                    </a:lnTo>
                    <a:lnTo>
                      <a:pt x="654" y="1968"/>
                    </a:lnTo>
                    <a:lnTo>
                      <a:pt x="656" y="1972"/>
                    </a:lnTo>
                    <a:lnTo>
                      <a:pt x="654" y="1976"/>
                    </a:lnTo>
                    <a:lnTo>
                      <a:pt x="652" y="1980"/>
                    </a:lnTo>
                    <a:lnTo>
                      <a:pt x="648" y="1984"/>
                    </a:lnTo>
                    <a:lnTo>
                      <a:pt x="644" y="1986"/>
                    </a:lnTo>
                    <a:lnTo>
                      <a:pt x="638" y="1988"/>
                    </a:lnTo>
                    <a:lnTo>
                      <a:pt x="634" y="1986"/>
                    </a:lnTo>
                    <a:lnTo>
                      <a:pt x="628" y="1980"/>
                    </a:lnTo>
                    <a:lnTo>
                      <a:pt x="624" y="1974"/>
                    </a:lnTo>
                    <a:lnTo>
                      <a:pt x="624" y="1970"/>
                    </a:lnTo>
                    <a:lnTo>
                      <a:pt x="624" y="1968"/>
                    </a:lnTo>
                    <a:lnTo>
                      <a:pt x="626" y="1966"/>
                    </a:lnTo>
                    <a:lnTo>
                      <a:pt x="630" y="1964"/>
                    </a:lnTo>
                    <a:lnTo>
                      <a:pt x="634" y="1960"/>
                    </a:lnTo>
                    <a:lnTo>
                      <a:pt x="632" y="1958"/>
                    </a:lnTo>
                    <a:lnTo>
                      <a:pt x="628" y="1956"/>
                    </a:lnTo>
                    <a:lnTo>
                      <a:pt x="626" y="1952"/>
                    </a:lnTo>
                    <a:lnTo>
                      <a:pt x="626" y="1946"/>
                    </a:lnTo>
                    <a:lnTo>
                      <a:pt x="630" y="1942"/>
                    </a:lnTo>
                    <a:lnTo>
                      <a:pt x="630" y="1940"/>
                    </a:lnTo>
                    <a:lnTo>
                      <a:pt x="628" y="1940"/>
                    </a:lnTo>
                    <a:lnTo>
                      <a:pt x="618" y="1946"/>
                    </a:lnTo>
                    <a:lnTo>
                      <a:pt x="614" y="1944"/>
                    </a:lnTo>
                    <a:lnTo>
                      <a:pt x="612" y="1946"/>
                    </a:lnTo>
                    <a:lnTo>
                      <a:pt x="610" y="1954"/>
                    </a:lnTo>
                    <a:lnTo>
                      <a:pt x="606" y="1968"/>
                    </a:lnTo>
                    <a:lnTo>
                      <a:pt x="604" y="1978"/>
                    </a:lnTo>
                    <a:lnTo>
                      <a:pt x="600" y="1986"/>
                    </a:lnTo>
                    <a:lnTo>
                      <a:pt x="592" y="2000"/>
                    </a:lnTo>
                    <a:lnTo>
                      <a:pt x="588" y="2004"/>
                    </a:lnTo>
                    <a:lnTo>
                      <a:pt x="586" y="2004"/>
                    </a:lnTo>
                    <a:lnTo>
                      <a:pt x="586" y="2008"/>
                    </a:lnTo>
                    <a:lnTo>
                      <a:pt x="586" y="2010"/>
                    </a:lnTo>
                    <a:lnTo>
                      <a:pt x="584" y="2012"/>
                    </a:lnTo>
                    <a:lnTo>
                      <a:pt x="578" y="2014"/>
                    </a:lnTo>
                    <a:lnTo>
                      <a:pt x="572" y="2016"/>
                    </a:lnTo>
                    <a:lnTo>
                      <a:pt x="570" y="2018"/>
                    </a:lnTo>
                    <a:lnTo>
                      <a:pt x="572" y="2020"/>
                    </a:lnTo>
                    <a:lnTo>
                      <a:pt x="578" y="2024"/>
                    </a:lnTo>
                    <a:lnTo>
                      <a:pt x="586" y="2024"/>
                    </a:lnTo>
                    <a:lnTo>
                      <a:pt x="590" y="2026"/>
                    </a:lnTo>
                    <a:lnTo>
                      <a:pt x="584" y="2030"/>
                    </a:lnTo>
                    <a:lnTo>
                      <a:pt x="570" y="2026"/>
                    </a:lnTo>
                    <a:lnTo>
                      <a:pt x="564" y="2026"/>
                    </a:lnTo>
                    <a:lnTo>
                      <a:pt x="562" y="2028"/>
                    </a:lnTo>
                    <a:lnTo>
                      <a:pt x="562" y="2030"/>
                    </a:lnTo>
                    <a:lnTo>
                      <a:pt x="562" y="2032"/>
                    </a:lnTo>
                    <a:lnTo>
                      <a:pt x="568" y="2034"/>
                    </a:lnTo>
                    <a:lnTo>
                      <a:pt x="574" y="2036"/>
                    </a:lnTo>
                    <a:lnTo>
                      <a:pt x="580" y="2036"/>
                    </a:lnTo>
                    <a:lnTo>
                      <a:pt x="586" y="2036"/>
                    </a:lnTo>
                    <a:lnTo>
                      <a:pt x="588" y="2036"/>
                    </a:lnTo>
                    <a:lnTo>
                      <a:pt x="588" y="2038"/>
                    </a:lnTo>
                    <a:lnTo>
                      <a:pt x="588" y="2040"/>
                    </a:lnTo>
                    <a:lnTo>
                      <a:pt x="580" y="2042"/>
                    </a:lnTo>
                    <a:lnTo>
                      <a:pt x="576" y="2042"/>
                    </a:lnTo>
                    <a:lnTo>
                      <a:pt x="572" y="2042"/>
                    </a:lnTo>
                    <a:lnTo>
                      <a:pt x="566" y="2038"/>
                    </a:lnTo>
                    <a:lnTo>
                      <a:pt x="564" y="2038"/>
                    </a:lnTo>
                    <a:lnTo>
                      <a:pt x="558" y="2040"/>
                    </a:lnTo>
                    <a:lnTo>
                      <a:pt x="550" y="2044"/>
                    </a:lnTo>
                    <a:lnTo>
                      <a:pt x="540" y="2048"/>
                    </a:lnTo>
                    <a:lnTo>
                      <a:pt x="532" y="2054"/>
                    </a:lnTo>
                    <a:lnTo>
                      <a:pt x="524" y="2058"/>
                    </a:lnTo>
                    <a:lnTo>
                      <a:pt x="504" y="2060"/>
                    </a:lnTo>
                    <a:lnTo>
                      <a:pt x="492" y="2064"/>
                    </a:lnTo>
                    <a:lnTo>
                      <a:pt x="488" y="2068"/>
                    </a:lnTo>
                    <a:lnTo>
                      <a:pt x="486" y="2070"/>
                    </a:lnTo>
                    <a:lnTo>
                      <a:pt x="484" y="2074"/>
                    </a:lnTo>
                    <a:lnTo>
                      <a:pt x="484" y="2078"/>
                    </a:lnTo>
                    <a:lnTo>
                      <a:pt x="486" y="2086"/>
                    </a:lnTo>
                    <a:lnTo>
                      <a:pt x="484" y="2090"/>
                    </a:lnTo>
                    <a:lnTo>
                      <a:pt x="484" y="2094"/>
                    </a:lnTo>
                    <a:lnTo>
                      <a:pt x="486" y="2098"/>
                    </a:lnTo>
                    <a:lnTo>
                      <a:pt x="486" y="2100"/>
                    </a:lnTo>
                    <a:lnTo>
                      <a:pt x="484" y="2100"/>
                    </a:lnTo>
                    <a:lnTo>
                      <a:pt x="484" y="2102"/>
                    </a:lnTo>
                    <a:lnTo>
                      <a:pt x="486" y="2106"/>
                    </a:lnTo>
                    <a:lnTo>
                      <a:pt x="488" y="2108"/>
                    </a:lnTo>
                    <a:lnTo>
                      <a:pt x="486" y="2110"/>
                    </a:lnTo>
                    <a:lnTo>
                      <a:pt x="482" y="2112"/>
                    </a:lnTo>
                    <a:lnTo>
                      <a:pt x="480" y="2114"/>
                    </a:lnTo>
                    <a:lnTo>
                      <a:pt x="478" y="2118"/>
                    </a:lnTo>
                    <a:lnTo>
                      <a:pt x="472" y="2120"/>
                    </a:lnTo>
                    <a:lnTo>
                      <a:pt x="444" y="2132"/>
                    </a:lnTo>
                    <a:lnTo>
                      <a:pt x="434" y="2136"/>
                    </a:lnTo>
                    <a:lnTo>
                      <a:pt x="428" y="2140"/>
                    </a:lnTo>
                    <a:lnTo>
                      <a:pt x="426" y="2144"/>
                    </a:lnTo>
                    <a:lnTo>
                      <a:pt x="426" y="2146"/>
                    </a:lnTo>
                    <a:lnTo>
                      <a:pt x="426" y="2150"/>
                    </a:lnTo>
                    <a:lnTo>
                      <a:pt x="428" y="2152"/>
                    </a:lnTo>
                    <a:lnTo>
                      <a:pt x="432" y="2154"/>
                    </a:lnTo>
                    <a:lnTo>
                      <a:pt x="434" y="2154"/>
                    </a:lnTo>
                    <a:lnTo>
                      <a:pt x="432" y="2156"/>
                    </a:lnTo>
                    <a:lnTo>
                      <a:pt x="420" y="2162"/>
                    </a:lnTo>
                    <a:lnTo>
                      <a:pt x="416" y="2164"/>
                    </a:lnTo>
                    <a:lnTo>
                      <a:pt x="412" y="2164"/>
                    </a:lnTo>
                    <a:lnTo>
                      <a:pt x="402" y="2162"/>
                    </a:lnTo>
                    <a:lnTo>
                      <a:pt x="392" y="2158"/>
                    </a:lnTo>
                    <a:lnTo>
                      <a:pt x="384" y="2158"/>
                    </a:lnTo>
                    <a:lnTo>
                      <a:pt x="376" y="2160"/>
                    </a:lnTo>
                    <a:lnTo>
                      <a:pt x="374" y="2160"/>
                    </a:lnTo>
                    <a:lnTo>
                      <a:pt x="372" y="2156"/>
                    </a:lnTo>
                    <a:lnTo>
                      <a:pt x="372" y="2148"/>
                    </a:lnTo>
                    <a:lnTo>
                      <a:pt x="370" y="2142"/>
                    </a:lnTo>
                    <a:lnTo>
                      <a:pt x="368" y="2140"/>
                    </a:lnTo>
                    <a:lnTo>
                      <a:pt x="364" y="2140"/>
                    </a:lnTo>
                    <a:lnTo>
                      <a:pt x="356" y="2140"/>
                    </a:lnTo>
                    <a:lnTo>
                      <a:pt x="348" y="2140"/>
                    </a:lnTo>
                    <a:lnTo>
                      <a:pt x="346" y="2138"/>
                    </a:lnTo>
                    <a:lnTo>
                      <a:pt x="346" y="2142"/>
                    </a:lnTo>
                    <a:lnTo>
                      <a:pt x="348" y="2148"/>
                    </a:lnTo>
                    <a:lnTo>
                      <a:pt x="348" y="2152"/>
                    </a:lnTo>
                    <a:lnTo>
                      <a:pt x="348" y="2156"/>
                    </a:lnTo>
                    <a:lnTo>
                      <a:pt x="352" y="2160"/>
                    </a:lnTo>
                    <a:lnTo>
                      <a:pt x="356" y="2164"/>
                    </a:lnTo>
                    <a:lnTo>
                      <a:pt x="358" y="2172"/>
                    </a:lnTo>
                    <a:lnTo>
                      <a:pt x="360" y="2180"/>
                    </a:lnTo>
                    <a:lnTo>
                      <a:pt x="360" y="2188"/>
                    </a:lnTo>
                    <a:lnTo>
                      <a:pt x="360" y="2192"/>
                    </a:lnTo>
                    <a:lnTo>
                      <a:pt x="360" y="2194"/>
                    </a:lnTo>
                    <a:lnTo>
                      <a:pt x="362" y="2200"/>
                    </a:lnTo>
                    <a:lnTo>
                      <a:pt x="364" y="2202"/>
                    </a:lnTo>
                    <a:lnTo>
                      <a:pt x="358" y="2204"/>
                    </a:lnTo>
                    <a:lnTo>
                      <a:pt x="352" y="2204"/>
                    </a:lnTo>
                    <a:lnTo>
                      <a:pt x="350" y="2202"/>
                    </a:lnTo>
                    <a:lnTo>
                      <a:pt x="348" y="2198"/>
                    </a:lnTo>
                    <a:lnTo>
                      <a:pt x="346" y="2198"/>
                    </a:lnTo>
                    <a:lnTo>
                      <a:pt x="344" y="2198"/>
                    </a:lnTo>
                    <a:lnTo>
                      <a:pt x="344" y="2200"/>
                    </a:lnTo>
                    <a:lnTo>
                      <a:pt x="342" y="2202"/>
                    </a:lnTo>
                    <a:lnTo>
                      <a:pt x="338" y="2202"/>
                    </a:lnTo>
                    <a:lnTo>
                      <a:pt x="334" y="2202"/>
                    </a:lnTo>
                    <a:lnTo>
                      <a:pt x="332" y="2200"/>
                    </a:lnTo>
                    <a:lnTo>
                      <a:pt x="330" y="2198"/>
                    </a:lnTo>
                    <a:lnTo>
                      <a:pt x="326" y="2200"/>
                    </a:lnTo>
                    <a:lnTo>
                      <a:pt x="318" y="2206"/>
                    </a:lnTo>
                    <a:lnTo>
                      <a:pt x="314" y="2208"/>
                    </a:lnTo>
                    <a:lnTo>
                      <a:pt x="310" y="2206"/>
                    </a:lnTo>
                    <a:lnTo>
                      <a:pt x="302" y="2192"/>
                    </a:lnTo>
                    <a:lnTo>
                      <a:pt x="298" y="2186"/>
                    </a:lnTo>
                    <a:lnTo>
                      <a:pt x="296" y="2186"/>
                    </a:lnTo>
                    <a:lnTo>
                      <a:pt x="292" y="2188"/>
                    </a:lnTo>
                    <a:lnTo>
                      <a:pt x="286" y="2190"/>
                    </a:lnTo>
                    <a:lnTo>
                      <a:pt x="282" y="2190"/>
                    </a:lnTo>
                    <a:lnTo>
                      <a:pt x="280" y="2190"/>
                    </a:lnTo>
                    <a:lnTo>
                      <a:pt x="278" y="2194"/>
                    </a:lnTo>
                    <a:lnTo>
                      <a:pt x="278" y="2198"/>
                    </a:lnTo>
                    <a:lnTo>
                      <a:pt x="276" y="2200"/>
                    </a:lnTo>
                    <a:lnTo>
                      <a:pt x="270" y="2200"/>
                    </a:lnTo>
                    <a:lnTo>
                      <a:pt x="264" y="2198"/>
                    </a:lnTo>
                    <a:lnTo>
                      <a:pt x="260" y="2196"/>
                    </a:lnTo>
                    <a:lnTo>
                      <a:pt x="258" y="2198"/>
                    </a:lnTo>
                    <a:lnTo>
                      <a:pt x="250" y="2200"/>
                    </a:lnTo>
                    <a:lnTo>
                      <a:pt x="240" y="2202"/>
                    </a:lnTo>
                    <a:lnTo>
                      <a:pt x="234" y="2206"/>
                    </a:lnTo>
                    <a:lnTo>
                      <a:pt x="230" y="2212"/>
                    </a:lnTo>
                    <a:lnTo>
                      <a:pt x="230" y="2216"/>
                    </a:lnTo>
                    <a:lnTo>
                      <a:pt x="232" y="2218"/>
                    </a:lnTo>
                    <a:lnTo>
                      <a:pt x="236" y="2218"/>
                    </a:lnTo>
                    <a:lnTo>
                      <a:pt x="240" y="2218"/>
                    </a:lnTo>
                    <a:lnTo>
                      <a:pt x="244" y="2218"/>
                    </a:lnTo>
                    <a:lnTo>
                      <a:pt x="246" y="2220"/>
                    </a:lnTo>
                    <a:lnTo>
                      <a:pt x="242" y="2220"/>
                    </a:lnTo>
                    <a:lnTo>
                      <a:pt x="238" y="2222"/>
                    </a:lnTo>
                    <a:lnTo>
                      <a:pt x="238" y="2224"/>
                    </a:lnTo>
                    <a:lnTo>
                      <a:pt x="236" y="2226"/>
                    </a:lnTo>
                    <a:lnTo>
                      <a:pt x="238" y="2228"/>
                    </a:lnTo>
                    <a:lnTo>
                      <a:pt x="242" y="2228"/>
                    </a:lnTo>
                    <a:lnTo>
                      <a:pt x="246" y="2228"/>
                    </a:lnTo>
                    <a:lnTo>
                      <a:pt x="250" y="2230"/>
                    </a:lnTo>
                    <a:lnTo>
                      <a:pt x="246" y="2232"/>
                    </a:lnTo>
                    <a:lnTo>
                      <a:pt x="240" y="2234"/>
                    </a:lnTo>
                    <a:lnTo>
                      <a:pt x="234" y="2234"/>
                    </a:lnTo>
                    <a:lnTo>
                      <a:pt x="234" y="2236"/>
                    </a:lnTo>
                    <a:lnTo>
                      <a:pt x="236" y="2238"/>
                    </a:lnTo>
                    <a:lnTo>
                      <a:pt x="242" y="2244"/>
                    </a:lnTo>
                    <a:lnTo>
                      <a:pt x="244" y="2248"/>
                    </a:lnTo>
                    <a:lnTo>
                      <a:pt x="248" y="2250"/>
                    </a:lnTo>
                    <a:lnTo>
                      <a:pt x="252" y="2250"/>
                    </a:lnTo>
                    <a:lnTo>
                      <a:pt x="258" y="2248"/>
                    </a:lnTo>
                    <a:lnTo>
                      <a:pt x="264" y="2248"/>
                    </a:lnTo>
                    <a:lnTo>
                      <a:pt x="280" y="2254"/>
                    </a:lnTo>
                    <a:lnTo>
                      <a:pt x="286" y="2258"/>
                    </a:lnTo>
                    <a:lnTo>
                      <a:pt x="292" y="2260"/>
                    </a:lnTo>
                    <a:lnTo>
                      <a:pt x="296" y="2262"/>
                    </a:lnTo>
                    <a:lnTo>
                      <a:pt x="302" y="2262"/>
                    </a:lnTo>
                    <a:lnTo>
                      <a:pt x="306" y="2262"/>
                    </a:lnTo>
                    <a:lnTo>
                      <a:pt x="306" y="2266"/>
                    </a:lnTo>
                    <a:lnTo>
                      <a:pt x="306" y="2268"/>
                    </a:lnTo>
                    <a:lnTo>
                      <a:pt x="314" y="2268"/>
                    </a:lnTo>
                    <a:lnTo>
                      <a:pt x="318" y="2268"/>
                    </a:lnTo>
                    <a:lnTo>
                      <a:pt x="322" y="2268"/>
                    </a:lnTo>
                    <a:lnTo>
                      <a:pt x="324" y="2270"/>
                    </a:lnTo>
                    <a:lnTo>
                      <a:pt x="322" y="2272"/>
                    </a:lnTo>
                    <a:lnTo>
                      <a:pt x="320" y="2276"/>
                    </a:lnTo>
                    <a:lnTo>
                      <a:pt x="320" y="2280"/>
                    </a:lnTo>
                    <a:lnTo>
                      <a:pt x="322" y="2282"/>
                    </a:lnTo>
                    <a:lnTo>
                      <a:pt x="330" y="2282"/>
                    </a:lnTo>
                    <a:lnTo>
                      <a:pt x="334" y="2282"/>
                    </a:lnTo>
                    <a:lnTo>
                      <a:pt x="334" y="2286"/>
                    </a:lnTo>
                    <a:lnTo>
                      <a:pt x="332" y="2290"/>
                    </a:lnTo>
                    <a:lnTo>
                      <a:pt x="334" y="2290"/>
                    </a:lnTo>
                    <a:lnTo>
                      <a:pt x="336" y="2292"/>
                    </a:lnTo>
                    <a:lnTo>
                      <a:pt x="340" y="2292"/>
                    </a:lnTo>
                    <a:lnTo>
                      <a:pt x="342" y="2294"/>
                    </a:lnTo>
                    <a:lnTo>
                      <a:pt x="342" y="2298"/>
                    </a:lnTo>
                    <a:lnTo>
                      <a:pt x="338" y="2300"/>
                    </a:lnTo>
                    <a:lnTo>
                      <a:pt x="336" y="2302"/>
                    </a:lnTo>
                    <a:lnTo>
                      <a:pt x="336" y="2306"/>
                    </a:lnTo>
                    <a:lnTo>
                      <a:pt x="340" y="2314"/>
                    </a:lnTo>
                    <a:lnTo>
                      <a:pt x="348" y="2324"/>
                    </a:lnTo>
                    <a:lnTo>
                      <a:pt x="358" y="2332"/>
                    </a:lnTo>
                    <a:lnTo>
                      <a:pt x="368" y="2336"/>
                    </a:lnTo>
                    <a:lnTo>
                      <a:pt x="374" y="2338"/>
                    </a:lnTo>
                    <a:lnTo>
                      <a:pt x="376" y="2338"/>
                    </a:lnTo>
                    <a:lnTo>
                      <a:pt x="374" y="2342"/>
                    </a:lnTo>
                    <a:lnTo>
                      <a:pt x="374" y="2346"/>
                    </a:lnTo>
                    <a:lnTo>
                      <a:pt x="376" y="2348"/>
                    </a:lnTo>
                    <a:lnTo>
                      <a:pt x="378" y="2352"/>
                    </a:lnTo>
                    <a:lnTo>
                      <a:pt x="378" y="2360"/>
                    </a:lnTo>
                    <a:lnTo>
                      <a:pt x="376" y="2364"/>
                    </a:lnTo>
                    <a:lnTo>
                      <a:pt x="374" y="2366"/>
                    </a:lnTo>
                    <a:lnTo>
                      <a:pt x="370" y="2368"/>
                    </a:lnTo>
                    <a:lnTo>
                      <a:pt x="370" y="2370"/>
                    </a:lnTo>
                    <a:lnTo>
                      <a:pt x="378" y="2376"/>
                    </a:lnTo>
                    <a:lnTo>
                      <a:pt x="388" y="2382"/>
                    </a:lnTo>
                    <a:lnTo>
                      <a:pt x="392" y="2388"/>
                    </a:lnTo>
                    <a:lnTo>
                      <a:pt x="394" y="2396"/>
                    </a:lnTo>
                    <a:lnTo>
                      <a:pt x="394" y="2402"/>
                    </a:lnTo>
                    <a:lnTo>
                      <a:pt x="394" y="2404"/>
                    </a:lnTo>
                    <a:lnTo>
                      <a:pt x="392" y="2398"/>
                    </a:lnTo>
                    <a:lnTo>
                      <a:pt x="388" y="2388"/>
                    </a:lnTo>
                    <a:lnTo>
                      <a:pt x="384" y="2384"/>
                    </a:lnTo>
                    <a:lnTo>
                      <a:pt x="380" y="2382"/>
                    </a:lnTo>
                    <a:lnTo>
                      <a:pt x="378" y="2390"/>
                    </a:lnTo>
                    <a:lnTo>
                      <a:pt x="372" y="2410"/>
                    </a:lnTo>
                    <a:lnTo>
                      <a:pt x="370" y="2426"/>
                    </a:lnTo>
                    <a:lnTo>
                      <a:pt x="372" y="2428"/>
                    </a:lnTo>
                    <a:lnTo>
                      <a:pt x="374" y="2426"/>
                    </a:lnTo>
                    <a:lnTo>
                      <a:pt x="376" y="2426"/>
                    </a:lnTo>
                    <a:lnTo>
                      <a:pt x="378" y="2426"/>
                    </a:lnTo>
                    <a:lnTo>
                      <a:pt x="378" y="2430"/>
                    </a:lnTo>
                    <a:lnTo>
                      <a:pt x="376" y="2432"/>
                    </a:lnTo>
                    <a:lnTo>
                      <a:pt x="374" y="2432"/>
                    </a:lnTo>
                    <a:lnTo>
                      <a:pt x="372" y="2436"/>
                    </a:lnTo>
                    <a:lnTo>
                      <a:pt x="370" y="2460"/>
                    </a:lnTo>
                    <a:lnTo>
                      <a:pt x="366" y="2480"/>
                    </a:lnTo>
                    <a:lnTo>
                      <a:pt x="362" y="2492"/>
                    </a:lnTo>
                    <a:lnTo>
                      <a:pt x="358" y="2500"/>
                    </a:lnTo>
                    <a:lnTo>
                      <a:pt x="352" y="2502"/>
                    </a:lnTo>
                    <a:lnTo>
                      <a:pt x="342" y="2506"/>
                    </a:lnTo>
                    <a:lnTo>
                      <a:pt x="334" y="2506"/>
                    </a:lnTo>
                    <a:lnTo>
                      <a:pt x="326" y="2504"/>
                    </a:lnTo>
                    <a:lnTo>
                      <a:pt x="314" y="2500"/>
                    </a:lnTo>
                    <a:lnTo>
                      <a:pt x="308" y="2500"/>
                    </a:lnTo>
                    <a:lnTo>
                      <a:pt x="300" y="2502"/>
                    </a:lnTo>
                    <a:lnTo>
                      <a:pt x="286" y="2498"/>
                    </a:lnTo>
                    <a:lnTo>
                      <a:pt x="278" y="2496"/>
                    </a:lnTo>
                    <a:lnTo>
                      <a:pt x="270" y="2496"/>
                    </a:lnTo>
                    <a:lnTo>
                      <a:pt x="252" y="2498"/>
                    </a:lnTo>
                    <a:lnTo>
                      <a:pt x="232" y="2498"/>
                    </a:lnTo>
                    <a:lnTo>
                      <a:pt x="220" y="2498"/>
                    </a:lnTo>
                    <a:lnTo>
                      <a:pt x="206" y="2494"/>
                    </a:lnTo>
                    <a:lnTo>
                      <a:pt x="192" y="2490"/>
                    </a:lnTo>
                    <a:lnTo>
                      <a:pt x="182" y="2490"/>
                    </a:lnTo>
                    <a:lnTo>
                      <a:pt x="172" y="2492"/>
                    </a:lnTo>
                    <a:lnTo>
                      <a:pt x="154" y="2492"/>
                    </a:lnTo>
                    <a:lnTo>
                      <a:pt x="142" y="2492"/>
                    </a:lnTo>
                    <a:lnTo>
                      <a:pt x="134" y="2490"/>
                    </a:lnTo>
                    <a:lnTo>
                      <a:pt x="120" y="2486"/>
                    </a:lnTo>
                    <a:lnTo>
                      <a:pt x="110" y="2482"/>
                    </a:lnTo>
                    <a:lnTo>
                      <a:pt x="104" y="2484"/>
                    </a:lnTo>
                    <a:lnTo>
                      <a:pt x="98" y="2486"/>
                    </a:lnTo>
                    <a:lnTo>
                      <a:pt x="92" y="2490"/>
                    </a:lnTo>
                    <a:lnTo>
                      <a:pt x="88" y="2492"/>
                    </a:lnTo>
                    <a:lnTo>
                      <a:pt x="86" y="2500"/>
                    </a:lnTo>
                    <a:lnTo>
                      <a:pt x="86" y="2504"/>
                    </a:lnTo>
                    <a:lnTo>
                      <a:pt x="82" y="2506"/>
                    </a:lnTo>
                    <a:lnTo>
                      <a:pt x="78" y="2506"/>
                    </a:lnTo>
                    <a:lnTo>
                      <a:pt x="72" y="2506"/>
                    </a:lnTo>
                    <a:lnTo>
                      <a:pt x="66" y="2508"/>
                    </a:lnTo>
                    <a:lnTo>
                      <a:pt x="54" y="2516"/>
                    </a:lnTo>
                    <a:lnTo>
                      <a:pt x="50" y="2520"/>
                    </a:lnTo>
                    <a:lnTo>
                      <a:pt x="48" y="2524"/>
                    </a:lnTo>
                    <a:lnTo>
                      <a:pt x="48" y="2528"/>
                    </a:lnTo>
                    <a:lnTo>
                      <a:pt x="50" y="2530"/>
                    </a:lnTo>
                    <a:lnTo>
                      <a:pt x="54" y="2534"/>
                    </a:lnTo>
                    <a:lnTo>
                      <a:pt x="56" y="2540"/>
                    </a:lnTo>
                    <a:lnTo>
                      <a:pt x="58" y="2546"/>
                    </a:lnTo>
                    <a:lnTo>
                      <a:pt x="60" y="2552"/>
                    </a:lnTo>
                    <a:lnTo>
                      <a:pt x="64" y="2560"/>
                    </a:lnTo>
                    <a:lnTo>
                      <a:pt x="64" y="2570"/>
                    </a:lnTo>
                    <a:lnTo>
                      <a:pt x="64" y="2578"/>
                    </a:lnTo>
                    <a:lnTo>
                      <a:pt x="66" y="2588"/>
                    </a:lnTo>
                    <a:lnTo>
                      <a:pt x="64" y="2594"/>
                    </a:lnTo>
                    <a:lnTo>
                      <a:pt x="66" y="2596"/>
                    </a:lnTo>
                    <a:lnTo>
                      <a:pt x="68" y="2600"/>
                    </a:lnTo>
                    <a:lnTo>
                      <a:pt x="66" y="2602"/>
                    </a:lnTo>
                    <a:lnTo>
                      <a:pt x="66" y="2606"/>
                    </a:lnTo>
                    <a:lnTo>
                      <a:pt x="66" y="2612"/>
                    </a:lnTo>
                    <a:lnTo>
                      <a:pt x="74" y="2628"/>
                    </a:lnTo>
                    <a:lnTo>
                      <a:pt x="74" y="2632"/>
                    </a:lnTo>
                    <a:lnTo>
                      <a:pt x="74" y="2640"/>
                    </a:lnTo>
                    <a:lnTo>
                      <a:pt x="70" y="2654"/>
                    </a:lnTo>
                    <a:lnTo>
                      <a:pt x="66" y="2670"/>
                    </a:lnTo>
                    <a:lnTo>
                      <a:pt x="64" y="2680"/>
                    </a:lnTo>
                    <a:lnTo>
                      <a:pt x="66" y="2684"/>
                    </a:lnTo>
                    <a:lnTo>
                      <a:pt x="64" y="2688"/>
                    </a:lnTo>
                    <a:lnTo>
                      <a:pt x="60" y="2694"/>
                    </a:lnTo>
                    <a:lnTo>
                      <a:pt x="56" y="2708"/>
                    </a:lnTo>
                    <a:lnTo>
                      <a:pt x="54" y="2716"/>
                    </a:lnTo>
                    <a:lnTo>
                      <a:pt x="50" y="2720"/>
                    </a:lnTo>
                    <a:lnTo>
                      <a:pt x="46" y="2724"/>
                    </a:lnTo>
                    <a:lnTo>
                      <a:pt x="44" y="2726"/>
                    </a:lnTo>
                    <a:lnTo>
                      <a:pt x="44" y="2730"/>
                    </a:lnTo>
                    <a:lnTo>
                      <a:pt x="44" y="2734"/>
                    </a:lnTo>
                    <a:lnTo>
                      <a:pt x="44" y="2740"/>
                    </a:lnTo>
                    <a:lnTo>
                      <a:pt x="40" y="2750"/>
                    </a:lnTo>
                    <a:lnTo>
                      <a:pt x="38" y="2756"/>
                    </a:lnTo>
                    <a:lnTo>
                      <a:pt x="38" y="2760"/>
                    </a:lnTo>
                    <a:lnTo>
                      <a:pt x="40" y="2762"/>
                    </a:lnTo>
                    <a:lnTo>
                      <a:pt x="44" y="2764"/>
                    </a:lnTo>
                    <a:lnTo>
                      <a:pt x="52" y="2764"/>
                    </a:lnTo>
                    <a:lnTo>
                      <a:pt x="50" y="2766"/>
                    </a:lnTo>
                    <a:lnTo>
                      <a:pt x="50" y="2770"/>
                    </a:lnTo>
                    <a:lnTo>
                      <a:pt x="50" y="2772"/>
                    </a:lnTo>
                    <a:lnTo>
                      <a:pt x="50" y="2776"/>
                    </a:lnTo>
                    <a:lnTo>
                      <a:pt x="50" y="2778"/>
                    </a:lnTo>
                    <a:lnTo>
                      <a:pt x="52" y="2778"/>
                    </a:lnTo>
                    <a:lnTo>
                      <a:pt x="58" y="2776"/>
                    </a:lnTo>
                    <a:lnTo>
                      <a:pt x="64" y="2778"/>
                    </a:lnTo>
                    <a:lnTo>
                      <a:pt x="66" y="2780"/>
                    </a:lnTo>
                    <a:lnTo>
                      <a:pt x="66" y="2782"/>
                    </a:lnTo>
                    <a:lnTo>
                      <a:pt x="68" y="2788"/>
                    </a:lnTo>
                    <a:lnTo>
                      <a:pt x="66" y="2794"/>
                    </a:lnTo>
                    <a:lnTo>
                      <a:pt x="64" y="2804"/>
                    </a:lnTo>
                    <a:lnTo>
                      <a:pt x="66" y="2810"/>
                    </a:lnTo>
                    <a:lnTo>
                      <a:pt x="66" y="2820"/>
                    </a:lnTo>
                    <a:lnTo>
                      <a:pt x="62" y="2842"/>
                    </a:lnTo>
                    <a:lnTo>
                      <a:pt x="60" y="2856"/>
                    </a:lnTo>
                    <a:lnTo>
                      <a:pt x="62" y="2856"/>
                    </a:lnTo>
                    <a:lnTo>
                      <a:pt x="64" y="2856"/>
                    </a:lnTo>
                    <a:lnTo>
                      <a:pt x="68" y="2852"/>
                    </a:lnTo>
                    <a:lnTo>
                      <a:pt x="72" y="2850"/>
                    </a:lnTo>
                    <a:lnTo>
                      <a:pt x="80" y="2850"/>
                    </a:lnTo>
                    <a:lnTo>
                      <a:pt x="92" y="2854"/>
                    </a:lnTo>
                    <a:lnTo>
                      <a:pt x="104" y="2858"/>
                    </a:lnTo>
                    <a:lnTo>
                      <a:pt x="110" y="2856"/>
                    </a:lnTo>
                    <a:lnTo>
                      <a:pt x="114" y="2852"/>
                    </a:lnTo>
                    <a:lnTo>
                      <a:pt x="124" y="2846"/>
                    </a:lnTo>
                    <a:lnTo>
                      <a:pt x="130" y="2844"/>
                    </a:lnTo>
                    <a:lnTo>
                      <a:pt x="136" y="2844"/>
                    </a:lnTo>
                    <a:lnTo>
                      <a:pt x="142" y="2846"/>
                    </a:lnTo>
                    <a:lnTo>
                      <a:pt x="148" y="2850"/>
                    </a:lnTo>
                    <a:lnTo>
                      <a:pt x="158" y="2858"/>
                    </a:lnTo>
                    <a:lnTo>
                      <a:pt x="160" y="2862"/>
                    </a:lnTo>
                    <a:lnTo>
                      <a:pt x="162" y="2866"/>
                    </a:lnTo>
                    <a:lnTo>
                      <a:pt x="162" y="2874"/>
                    </a:lnTo>
                    <a:lnTo>
                      <a:pt x="166" y="2882"/>
                    </a:lnTo>
                    <a:lnTo>
                      <a:pt x="174" y="2892"/>
                    </a:lnTo>
                    <a:lnTo>
                      <a:pt x="182" y="2902"/>
                    </a:lnTo>
                    <a:lnTo>
                      <a:pt x="190" y="2908"/>
                    </a:lnTo>
                    <a:lnTo>
                      <a:pt x="196" y="2910"/>
                    </a:lnTo>
                    <a:lnTo>
                      <a:pt x="198" y="2910"/>
                    </a:lnTo>
                    <a:lnTo>
                      <a:pt x="202" y="2906"/>
                    </a:lnTo>
                    <a:lnTo>
                      <a:pt x="206" y="2902"/>
                    </a:lnTo>
                    <a:lnTo>
                      <a:pt x="208" y="2898"/>
                    </a:lnTo>
                    <a:lnTo>
                      <a:pt x="212" y="2892"/>
                    </a:lnTo>
                    <a:lnTo>
                      <a:pt x="214" y="2888"/>
                    </a:lnTo>
                    <a:lnTo>
                      <a:pt x="218" y="2886"/>
                    </a:lnTo>
                    <a:lnTo>
                      <a:pt x="228" y="2884"/>
                    </a:lnTo>
                    <a:lnTo>
                      <a:pt x="236" y="2884"/>
                    </a:lnTo>
                    <a:lnTo>
                      <a:pt x="238" y="2882"/>
                    </a:lnTo>
                    <a:lnTo>
                      <a:pt x="240" y="2880"/>
                    </a:lnTo>
                    <a:lnTo>
                      <a:pt x="246" y="2874"/>
                    </a:lnTo>
                    <a:lnTo>
                      <a:pt x="254" y="2868"/>
                    </a:lnTo>
                    <a:lnTo>
                      <a:pt x="264" y="2868"/>
                    </a:lnTo>
                    <a:lnTo>
                      <a:pt x="270" y="2868"/>
                    </a:lnTo>
                    <a:lnTo>
                      <a:pt x="276" y="2870"/>
                    </a:lnTo>
                    <a:lnTo>
                      <a:pt x="284" y="2872"/>
                    </a:lnTo>
                    <a:lnTo>
                      <a:pt x="292" y="2874"/>
                    </a:lnTo>
                    <a:lnTo>
                      <a:pt x="310" y="2870"/>
                    </a:lnTo>
                    <a:lnTo>
                      <a:pt x="322" y="2868"/>
                    </a:lnTo>
                    <a:lnTo>
                      <a:pt x="328" y="2866"/>
                    </a:lnTo>
                    <a:lnTo>
                      <a:pt x="332" y="2868"/>
                    </a:lnTo>
                    <a:lnTo>
                      <a:pt x="336" y="2870"/>
                    </a:lnTo>
                    <a:lnTo>
                      <a:pt x="340" y="2866"/>
                    </a:lnTo>
                    <a:lnTo>
                      <a:pt x="346" y="2852"/>
                    </a:lnTo>
                    <a:lnTo>
                      <a:pt x="350" y="2844"/>
                    </a:lnTo>
                    <a:lnTo>
                      <a:pt x="356" y="2836"/>
                    </a:lnTo>
                    <a:lnTo>
                      <a:pt x="364" y="2830"/>
                    </a:lnTo>
                    <a:lnTo>
                      <a:pt x="374" y="2828"/>
                    </a:lnTo>
                    <a:lnTo>
                      <a:pt x="390" y="2826"/>
                    </a:lnTo>
                    <a:lnTo>
                      <a:pt x="392" y="2824"/>
                    </a:lnTo>
                    <a:lnTo>
                      <a:pt x="390" y="2818"/>
                    </a:lnTo>
                    <a:lnTo>
                      <a:pt x="392" y="2808"/>
                    </a:lnTo>
                    <a:lnTo>
                      <a:pt x="396" y="2798"/>
                    </a:lnTo>
                    <a:lnTo>
                      <a:pt x="402" y="2788"/>
                    </a:lnTo>
                    <a:lnTo>
                      <a:pt x="410" y="2780"/>
                    </a:lnTo>
                    <a:lnTo>
                      <a:pt x="424" y="2768"/>
                    </a:lnTo>
                    <a:lnTo>
                      <a:pt x="428" y="2764"/>
                    </a:lnTo>
                    <a:lnTo>
                      <a:pt x="430" y="2760"/>
                    </a:lnTo>
                    <a:lnTo>
                      <a:pt x="428" y="2756"/>
                    </a:lnTo>
                    <a:lnTo>
                      <a:pt x="422" y="2752"/>
                    </a:lnTo>
                    <a:lnTo>
                      <a:pt x="416" y="2746"/>
                    </a:lnTo>
                    <a:lnTo>
                      <a:pt x="412" y="2740"/>
                    </a:lnTo>
                    <a:lnTo>
                      <a:pt x="410" y="2734"/>
                    </a:lnTo>
                    <a:lnTo>
                      <a:pt x="410" y="2724"/>
                    </a:lnTo>
                    <a:lnTo>
                      <a:pt x="412" y="2714"/>
                    </a:lnTo>
                    <a:lnTo>
                      <a:pt x="418" y="2702"/>
                    </a:lnTo>
                    <a:lnTo>
                      <a:pt x="424" y="2690"/>
                    </a:lnTo>
                    <a:lnTo>
                      <a:pt x="438" y="2670"/>
                    </a:lnTo>
                    <a:lnTo>
                      <a:pt x="446" y="2664"/>
                    </a:lnTo>
                    <a:lnTo>
                      <a:pt x="450" y="2660"/>
                    </a:lnTo>
                    <a:lnTo>
                      <a:pt x="460" y="2656"/>
                    </a:lnTo>
                    <a:lnTo>
                      <a:pt x="460" y="2654"/>
                    </a:lnTo>
                    <a:lnTo>
                      <a:pt x="460" y="2652"/>
                    </a:lnTo>
                    <a:lnTo>
                      <a:pt x="454" y="2648"/>
                    </a:lnTo>
                    <a:lnTo>
                      <a:pt x="454" y="2646"/>
                    </a:lnTo>
                    <a:lnTo>
                      <a:pt x="454" y="2642"/>
                    </a:lnTo>
                    <a:lnTo>
                      <a:pt x="458" y="2638"/>
                    </a:lnTo>
                    <a:lnTo>
                      <a:pt x="466" y="2634"/>
                    </a:lnTo>
                    <a:lnTo>
                      <a:pt x="484" y="2628"/>
                    </a:lnTo>
                    <a:lnTo>
                      <a:pt x="502" y="2624"/>
                    </a:lnTo>
                    <a:lnTo>
                      <a:pt x="508" y="2620"/>
                    </a:lnTo>
                    <a:lnTo>
                      <a:pt x="510" y="2616"/>
                    </a:lnTo>
                    <a:lnTo>
                      <a:pt x="514" y="2612"/>
                    </a:lnTo>
                    <a:lnTo>
                      <a:pt x="520" y="2608"/>
                    </a:lnTo>
                    <a:lnTo>
                      <a:pt x="536" y="2600"/>
                    </a:lnTo>
                    <a:lnTo>
                      <a:pt x="544" y="2596"/>
                    </a:lnTo>
                    <a:lnTo>
                      <a:pt x="550" y="2590"/>
                    </a:lnTo>
                    <a:lnTo>
                      <a:pt x="552" y="2584"/>
                    </a:lnTo>
                    <a:lnTo>
                      <a:pt x="552" y="2580"/>
                    </a:lnTo>
                    <a:lnTo>
                      <a:pt x="550" y="2576"/>
                    </a:lnTo>
                    <a:lnTo>
                      <a:pt x="550" y="2572"/>
                    </a:lnTo>
                    <a:lnTo>
                      <a:pt x="550" y="2570"/>
                    </a:lnTo>
                    <a:lnTo>
                      <a:pt x="554" y="2566"/>
                    </a:lnTo>
                    <a:lnTo>
                      <a:pt x="556" y="2566"/>
                    </a:lnTo>
                    <a:lnTo>
                      <a:pt x="556" y="2562"/>
                    </a:lnTo>
                    <a:lnTo>
                      <a:pt x="554" y="2560"/>
                    </a:lnTo>
                    <a:lnTo>
                      <a:pt x="548" y="2554"/>
                    </a:lnTo>
                    <a:lnTo>
                      <a:pt x="548" y="2542"/>
                    </a:lnTo>
                    <a:lnTo>
                      <a:pt x="548" y="2536"/>
                    </a:lnTo>
                    <a:lnTo>
                      <a:pt x="548" y="2532"/>
                    </a:lnTo>
                    <a:lnTo>
                      <a:pt x="548" y="2524"/>
                    </a:lnTo>
                    <a:lnTo>
                      <a:pt x="548" y="2518"/>
                    </a:lnTo>
                    <a:lnTo>
                      <a:pt x="550" y="2514"/>
                    </a:lnTo>
                    <a:lnTo>
                      <a:pt x="556" y="2510"/>
                    </a:lnTo>
                    <a:lnTo>
                      <a:pt x="564" y="2508"/>
                    </a:lnTo>
                    <a:lnTo>
                      <a:pt x="572" y="2502"/>
                    </a:lnTo>
                    <a:lnTo>
                      <a:pt x="584" y="2494"/>
                    </a:lnTo>
                    <a:lnTo>
                      <a:pt x="586" y="2494"/>
                    </a:lnTo>
                    <a:lnTo>
                      <a:pt x="588" y="2494"/>
                    </a:lnTo>
                    <a:lnTo>
                      <a:pt x="590" y="2498"/>
                    </a:lnTo>
                    <a:lnTo>
                      <a:pt x="592" y="2500"/>
                    </a:lnTo>
                    <a:lnTo>
                      <a:pt x="598" y="2502"/>
                    </a:lnTo>
                    <a:lnTo>
                      <a:pt x="604" y="2502"/>
                    </a:lnTo>
                    <a:lnTo>
                      <a:pt x="608" y="2504"/>
                    </a:lnTo>
                    <a:lnTo>
                      <a:pt x="610" y="2506"/>
                    </a:lnTo>
                    <a:lnTo>
                      <a:pt x="616" y="2506"/>
                    </a:lnTo>
                    <a:lnTo>
                      <a:pt x="626" y="2504"/>
                    </a:lnTo>
                    <a:lnTo>
                      <a:pt x="630" y="2504"/>
                    </a:lnTo>
                    <a:lnTo>
                      <a:pt x="634" y="2506"/>
                    </a:lnTo>
                    <a:lnTo>
                      <a:pt x="640" y="2512"/>
                    </a:lnTo>
                    <a:lnTo>
                      <a:pt x="644" y="2516"/>
                    </a:lnTo>
                    <a:lnTo>
                      <a:pt x="646" y="2516"/>
                    </a:lnTo>
                    <a:lnTo>
                      <a:pt x="650" y="2514"/>
                    </a:lnTo>
                    <a:lnTo>
                      <a:pt x="654" y="2516"/>
                    </a:lnTo>
                    <a:lnTo>
                      <a:pt x="656" y="2518"/>
                    </a:lnTo>
                    <a:lnTo>
                      <a:pt x="660" y="2520"/>
                    </a:lnTo>
                    <a:lnTo>
                      <a:pt x="664" y="2520"/>
                    </a:lnTo>
                    <a:lnTo>
                      <a:pt x="678" y="2518"/>
                    </a:lnTo>
                    <a:lnTo>
                      <a:pt x="690" y="2512"/>
                    </a:lnTo>
                    <a:lnTo>
                      <a:pt x="692" y="2508"/>
                    </a:lnTo>
                    <a:lnTo>
                      <a:pt x="694" y="2506"/>
                    </a:lnTo>
                    <a:lnTo>
                      <a:pt x="694" y="2502"/>
                    </a:lnTo>
                    <a:lnTo>
                      <a:pt x="696" y="2500"/>
                    </a:lnTo>
                    <a:lnTo>
                      <a:pt x="704" y="2494"/>
                    </a:lnTo>
                    <a:lnTo>
                      <a:pt x="726" y="2482"/>
                    </a:lnTo>
                    <a:lnTo>
                      <a:pt x="738" y="2476"/>
                    </a:lnTo>
                    <a:lnTo>
                      <a:pt x="748" y="2472"/>
                    </a:lnTo>
                    <a:lnTo>
                      <a:pt x="754" y="2466"/>
                    </a:lnTo>
                    <a:lnTo>
                      <a:pt x="758" y="2462"/>
                    </a:lnTo>
                    <a:lnTo>
                      <a:pt x="762" y="2452"/>
                    </a:lnTo>
                    <a:lnTo>
                      <a:pt x="766" y="2448"/>
                    </a:lnTo>
                    <a:lnTo>
                      <a:pt x="774" y="2444"/>
                    </a:lnTo>
                    <a:lnTo>
                      <a:pt x="780" y="2444"/>
                    </a:lnTo>
                    <a:lnTo>
                      <a:pt x="786" y="2444"/>
                    </a:lnTo>
                    <a:lnTo>
                      <a:pt x="792" y="2448"/>
                    </a:lnTo>
                    <a:lnTo>
                      <a:pt x="798" y="2454"/>
                    </a:lnTo>
                    <a:lnTo>
                      <a:pt x="808" y="2462"/>
                    </a:lnTo>
                    <a:lnTo>
                      <a:pt x="814" y="2466"/>
                    </a:lnTo>
                    <a:lnTo>
                      <a:pt x="820" y="2466"/>
                    </a:lnTo>
                    <a:lnTo>
                      <a:pt x="826" y="2466"/>
                    </a:lnTo>
                    <a:lnTo>
                      <a:pt x="830" y="2468"/>
                    </a:lnTo>
                    <a:lnTo>
                      <a:pt x="832" y="2474"/>
                    </a:lnTo>
                    <a:lnTo>
                      <a:pt x="834" y="2480"/>
                    </a:lnTo>
                    <a:lnTo>
                      <a:pt x="836" y="2494"/>
                    </a:lnTo>
                    <a:lnTo>
                      <a:pt x="838" y="2500"/>
                    </a:lnTo>
                    <a:lnTo>
                      <a:pt x="842" y="2504"/>
                    </a:lnTo>
                    <a:lnTo>
                      <a:pt x="844" y="2508"/>
                    </a:lnTo>
                    <a:lnTo>
                      <a:pt x="846" y="2512"/>
                    </a:lnTo>
                    <a:lnTo>
                      <a:pt x="846" y="2518"/>
                    </a:lnTo>
                    <a:lnTo>
                      <a:pt x="846" y="2522"/>
                    </a:lnTo>
                    <a:lnTo>
                      <a:pt x="846" y="2526"/>
                    </a:lnTo>
                    <a:lnTo>
                      <a:pt x="848" y="2530"/>
                    </a:lnTo>
                    <a:lnTo>
                      <a:pt x="854" y="2536"/>
                    </a:lnTo>
                    <a:lnTo>
                      <a:pt x="870" y="2546"/>
                    </a:lnTo>
                    <a:lnTo>
                      <a:pt x="872" y="2550"/>
                    </a:lnTo>
                    <a:lnTo>
                      <a:pt x="872" y="2556"/>
                    </a:lnTo>
                    <a:lnTo>
                      <a:pt x="872" y="2560"/>
                    </a:lnTo>
                    <a:lnTo>
                      <a:pt x="874" y="2562"/>
                    </a:lnTo>
                    <a:lnTo>
                      <a:pt x="882" y="2564"/>
                    </a:lnTo>
                    <a:lnTo>
                      <a:pt x="890" y="2566"/>
                    </a:lnTo>
                    <a:lnTo>
                      <a:pt x="894" y="2570"/>
                    </a:lnTo>
                    <a:lnTo>
                      <a:pt x="898" y="2576"/>
                    </a:lnTo>
                    <a:lnTo>
                      <a:pt x="902" y="2584"/>
                    </a:lnTo>
                    <a:lnTo>
                      <a:pt x="906" y="2586"/>
                    </a:lnTo>
                    <a:lnTo>
                      <a:pt x="910" y="2588"/>
                    </a:lnTo>
                    <a:lnTo>
                      <a:pt x="920" y="2598"/>
                    </a:lnTo>
                    <a:lnTo>
                      <a:pt x="932" y="2612"/>
                    </a:lnTo>
                    <a:lnTo>
                      <a:pt x="944" y="2620"/>
                    </a:lnTo>
                    <a:lnTo>
                      <a:pt x="956" y="2624"/>
                    </a:lnTo>
                    <a:lnTo>
                      <a:pt x="970" y="2624"/>
                    </a:lnTo>
                    <a:lnTo>
                      <a:pt x="974" y="2626"/>
                    </a:lnTo>
                    <a:lnTo>
                      <a:pt x="978" y="2628"/>
                    </a:lnTo>
                    <a:lnTo>
                      <a:pt x="982" y="2638"/>
                    </a:lnTo>
                    <a:lnTo>
                      <a:pt x="988" y="2646"/>
                    </a:lnTo>
                    <a:lnTo>
                      <a:pt x="990" y="2650"/>
                    </a:lnTo>
                    <a:lnTo>
                      <a:pt x="996" y="2650"/>
                    </a:lnTo>
                    <a:lnTo>
                      <a:pt x="1002" y="2650"/>
                    </a:lnTo>
                    <a:lnTo>
                      <a:pt x="1004" y="2650"/>
                    </a:lnTo>
                    <a:lnTo>
                      <a:pt x="1004" y="2656"/>
                    </a:lnTo>
                    <a:lnTo>
                      <a:pt x="1002" y="2658"/>
                    </a:lnTo>
                    <a:lnTo>
                      <a:pt x="1004" y="2658"/>
                    </a:lnTo>
                    <a:lnTo>
                      <a:pt x="1006" y="2660"/>
                    </a:lnTo>
                    <a:lnTo>
                      <a:pt x="1012" y="2658"/>
                    </a:lnTo>
                    <a:lnTo>
                      <a:pt x="1018" y="2658"/>
                    </a:lnTo>
                    <a:lnTo>
                      <a:pt x="1020" y="2660"/>
                    </a:lnTo>
                    <a:lnTo>
                      <a:pt x="1022" y="2662"/>
                    </a:lnTo>
                    <a:lnTo>
                      <a:pt x="1022" y="2666"/>
                    </a:lnTo>
                    <a:lnTo>
                      <a:pt x="1022" y="2674"/>
                    </a:lnTo>
                    <a:lnTo>
                      <a:pt x="1024" y="2680"/>
                    </a:lnTo>
                    <a:lnTo>
                      <a:pt x="1030" y="2684"/>
                    </a:lnTo>
                    <a:lnTo>
                      <a:pt x="1040" y="2690"/>
                    </a:lnTo>
                    <a:lnTo>
                      <a:pt x="1050" y="2694"/>
                    </a:lnTo>
                    <a:lnTo>
                      <a:pt x="1054" y="2698"/>
                    </a:lnTo>
                    <a:lnTo>
                      <a:pt x="1058" y="2702"/>
                    </a:lnTo>
                    <a:lnTo>
                      <a:pt x="1062" y="2710"/>
                    </a:lnTo>
                    <a:lnTo>
                      <a:pt x="1066" y="2720"/>
                    </a:lnTo>
                    <a:lnTo>
                      <a:pt x="1070" y="2740"/>
                    </a:lnTo>
                    <a:lnTo>
                      <a:pt x="1072" y="2752"/>
                    </a:lnTo>
                    <a:lnTo>
                      <a:pt x="1072" y="2758"/>
                    </a:lnTo>
                    <a:lnTo>
                      <a:pt x="1066" y="2762"/>
                    </a:lnTo>
                    <a:lnTo>
                      <a:pt x="1064" y="2768"/>
                    </a:lnTo>
                    <a:lnTo>
                      <a:pt x="1064" y="2772"/>
                    </a:lnTo>
                    <a:lnTo>
                      <a:pt x="1062" y="2776"/>
                    </a:lnTo>
                    <a:lnTo>
                      <a:pt x="1060" y="2784"/>
                    </a:lnTo>
                    <a:lnTo>
                      <a:pt x="1054" y="2790"/>
                    </a:lnTo>
                    <a:lnTo>
                      <a:pt x="1052" y="2796"/>
                    </a:lnTo>
                    <a:lnTo>
                      <a:pt x="1054" y="2802"/>
                    </a:lnTo>
                    <a:lnTo>
                      <a:pt x="1058" y="2806"/>
                    </a:lnTo>
                    <a:lnTo>
                      <a:pt x="1064" y="2808"/>
                    </a:lnTo>
                    <a:lnTo>
                      <a:pt x="1068" y="2808"/>
                    </a:lnTo>
                    <a:lnTo>
                      <a:pt x="1070" y="2806"/>
                    </a:lnTo>
                    <a:lnTo>
                      <a:pt x="1072" y="2804"/>
                    </a:lnTo>
                    <a:lnTo>
                      <a:pt x="1076" y="2794"/>
                    </a:lnTo>
                    <a:lnTo>
                      <a:pt x="1084" y="2784"/>
                    </a:lnTo>
                    <a:lnTo>
                      <a:pt x="1088" y="2780"/>
                    </a:lnTo>
                    <a:lnTo>
                      <a:pt x="1090" y="2776"/>
                    </a:lnTo>
                    <a:lnTo>
                      <a:pt x="1092" y="2768"/>
                    </a:lnTo>
                    <a:lnTo>
                      <a:pt x="1096" y="2760"/>
                    </a:lnTo>
                    <a:lnTo>
                      <a:pt x="1098" y="2756"/>
                    </a:lnTo>
                    <a:lnTo>
                      <a:pt x="1104" y="2752"/>
                    </a:lnTo>
                    <a:lnTo>
                      <a:pt x="1110" y="2748"/>
                    </a:lnTo>
                    <a:lnTo>
                      <a:pt x="1114" y="2742"/>
                    </a:lnTo>
                    <a:lnTo>
                      <a:pt x="1116" y="2738"/>
                    </a:lnTo>
                    <a:lnTo>
                      <a:pt x="1114" y="2732"/>
                    </a:lnTo>
                    <a:lnTo>
                      <a:pt x="1112" y="2726"/>
                    </a:lnTo>
                    <a:lnTo>
                      <a:pt x="1108" y="2722"/>
                    </a:lnTo>
                    <a:lnTo>
                      <a:pt x="1104" y="2718"/>
                    </a:lnTo>
                    <a:lnTo>
                      <a:pt x="1098" y="2716"/>
                    </a:lnTo>
                    <a:lnTo>
                      <a:pt x="1090" y="2712"/>
                    </a:lnTo>
                    <a:lnTo>
                      <a:pt x="1086" y="2708"/>
                    </a:lnTo>
                    <a:lnTo>
                      <a:pt x="1086" y="2704"/>
                    </a:lnTo>
                    <a:lnTo>
                      <a:pt x="1090" y="2698"/>
                    </a:lnTo>
                    <a:lnTo>
                      <a:pt x="1092" y="2692"/>
                    </a:lnTo>
                    <a:lnTo>
                      <a:pt x="1094" y="2684"/>
                    </a:lnTo>
                    <a:lnTo>
                      <a:pt x="1096" y="2676"/>
                    </a:lnTo>
                    <a:lnTo>
                      <a:pt x="1100" y="2672"/>
                    </a:lnTo>
                    <a:lnTo>
                      <a:pt x="1104" y="2670"/>
                    </a:lnTo>
                    <a:lnTo>
                      <a:pt x="1112" y="2666"/>
                    </a:lnTo>
                    <a:lnTo>
                      <a:pt x="1116" y="2668"/>
                    </a:lnTo>
                    <a:lnTo>
                      <a:pt x="1124" y="2670"/>
                    </a:lnTo>
                    <a:lnTo>
                      <a:pt x="1134" y="2672"/>
                    </a:lnTo>
                    <a:lnTo>
                      <a:pt x="1140" y="2674"/>
                    </a:lnTo>
                    <a:lnTo>
                      <a:pt x="1144" y="2678"/>
                    </a:lnTo>
                    <a:lnTo>
                      <a:pt x="1148" y="2688"/>
                    </a:lnTo>
                    <a:lnTo>
                      <a:pt x="1150" y="2696"/>
                    </a:lnTo>
                    <a:lnTo>
                      <a:pt x="1154" y="2700"/>
                    </a:lnTo>
                    <a:lnTo>
                      <a:pt x="1158" y="2702"/>
                    </a:lnTo>
                    <a:lnTo>
                      <a:pt x="1166" y="2702"/>
                    </a:lnTo>
                    <a:lnTo>
                      <a:pt x="1166" y="2700"/>
                    </a:lnTo>
                    <a:lnTo>
                      <a:pt x="1166" y="2696"/>
                    </a:lnTo>
                    <a:lnTo>
                      <a:pt x="1168" y="2688"/>
                    </a:lnTo>
                    <a:lnTo>
                      <a:pt x="1168" y="2684"/>
                    </a:lnTo>
                    <a:lnTo>
                      <a:pt x="1168" y="2678"/>
                    </a:lnTo>
                    <a:lnTo>
                      <a:pt x="1166" y="2674"/>
                    </a:lnTo>
                    <a:lnTo>
                      <a:pt x="1162" y="2670"/>
                    </a:lnTo>
                    <a:lnTo>
                      <a:pt x="1152" y="2662"/>
                    </a:lnTo>
                    <a:lnTo>
                      <a:pt x="1142" y="2654"/>
                    </a:lnTo>
                    <a:lnTo>
                      <a:pt x="1126" y="2646"/>
                    </a:lnTo>
                    <a:lnTo>
                      <a:pt x="1120" y="2642"/>
                    </a:lnTo>
                    <a:lnTo>
                      <a:pt x="1114" y="2636"/>
                    </a:lnTo>
                    <a:lnTo>
                      <a:pt x="1110" y="2632"/>
                    </a:lnTo>
                    <a:lnTo>
                      <a:pt x="1102" y="2628"/>
                    </a:lnTo>
                    <a:lnTo>
                      <a:pt x="1082" y="2620"/>
                    </a:lnTo>
                    <a:lnTo>
                      <a:pt x="1074" y="2616"/>
                    </a:lnTo>
                    <a:lnTo>
                      <a:pt x="1068" y="2610"/>
                    </a:lnTo>
                    <a:lnTo>
                      <a:pt x="1066" y="2606"/>
                    </a:lnTo>
                    <a:lnTo>
                      <a:pt x="1066" y="2602"/>
                    </a:lnTo>
                    <a:lnTo>
                      <a:pt x="1070" y="2600"/>
                    </a:lnTo>
                    <a:lnTo>
                      <a:pt x="1074" y="2594"/>
                    </a:lnTo>
                    <a:lnTo>
                      <a:pt x="1076" y="2592"/>
                    </a:lnTo>
                    <a:lnTo>
                      <a:pt x="1074" y="2590"/>
                    </a:lnTo>
                    <a:lnTo>
                      <a:pt x="1068" y="2588"/>
                    </a:lnTo>
                    <a:lnTo>
                      <a:pt x="1060" y="2586"/>
                    </a:lnTo>
                    <a:lnTo>
                      <a:pt x="1036" y="2584"/>
                    </a:lnTo>
                    <a:lnTo>
                      <a:pt x="1026" y="2580"/>
                    </a:lnTo>
                    <a:lnTo>
                      <a:pt x="1016" y="2576"/>
                    </a:lnTo>
                    <a:lnTo>
                      <a:pt x="1002" y="2560"/>
                    </a:lnTo>
                    <a:lnTo>
                      <a:pt x="990" y="2544"/>
                    </a:lnTo>
                    <a:lnTo>
                      <a:pt x="984" y="2530"/>
                    </a:lnTo>
                    <a:lnTo>
                      <a:pt x="978" y="2518"/>
                    </a:lnTo>
                    <a:lnTo>
                      <a:pt x="974" y="2498"/>
                    </a:lnTo>
                    <a:lnTo>
                      <a:pt x="970" y="2492"/>
                    </a:lnTo>
                    <a:lnTo>
                      <a:pt x="966" y="2490"/>
                    </a:lnTo>
                    <a:lnTo>
                      <a:pt x="958" y="2488"/>
                    </a:lnTo>
                    <a:lnTo>
                      <a:pt x="950" y="2484"/>
                    </a:lnTo>
                    <a:lnTo>
                      <a:pt x="944" y="2476"/>
                    </a:lnTo>
                    <a:lnTo>
                      <a:pt x="934" y="2468"/>
                    </a:lnTo>
                    <a:lnTo>
                      <a:pt x="928" y="2462"/>
                    </a:lnTo>
                    <a:lnTo>
                      <a:pt x="922" y="2456"/>
                    </a:lnTo>
                    <a:lnTo>
                      <a:pt x="920" y="2448"/>
                    </a:lnTo>
                    <a:lnTo>
                      <a:pt x="918" y="2442"/>
                    </a:lnTo>
                    <a:lnTo>
                      <a:pt x="916" y="2434"/>
                    </a:lnTo>
                    <a:lnTo>
                      <a:pt x="918" y="2428"/>
                    </a:lnTo>
                    <a:lnTo>
                      <a:pt x="920" y="2424"/>
                    </a:lnTo>
                    <a:lnTo>
                      <a:pt x="922" y="2422"/>
                    </a:lnTo>
                    <a:lnTo>
                      <a:pt x="926" y="2420"/>
                    </a:lnTo>
                    <a:lnTo>
                      <a:pt x="928" y="2418"/>
                    </a:lnTo>
                    <a:lnTo>
                      <a:pt x="926" y="2414"/>
                    </a:lnTo>
                    <a:lnTo>
                      <a:pt x="918" y="2400"/>
                    </a:lnTo>
                    <a:lnTo>
                      <a:pt x="914" y="2394"/>
                    </a:lnTo>
                    <a:lnTo>
                      <a:pt x="916" y="2388"/>
                    </a:lnTo>
                    <a:lnTo>
                      <a:pt x="920" y="2384"/>
                    </a:lnTo>
                    <a:lnTo>
                      <a:pt x="924" y="2386"/>
                    </a:lnTo>
                    <a:lnTo>
                      <a:pt x="926" y="2388"/>
                    </a:lnTo>
                    <a:lnTo>
                      <a:pt x="930" y="2388"/>
                    </a:lnTo>
                    <a:lnTo>
                      <a:pt x="934" y="2384"/>
                    </a:lnTo>
                    <a:lnTo>
                      <a:pt x="940" y="2378"/>
                    </a:lnTo>
                    <a:lnTo>
                      <a:pt x="950" y="2372"/>
                    </a:lnTo>
                    <a:lnTo>
                      <a:pt x="956" y="2370"/>
                    </a:lnTo>
                    <a:lnTo>
                      <a:pt x="958" y="2372"/>
                    </a:lnTo>
                    <a:lnTo>
                      <a:pt x="960" y="2374"/>
                    </a:lnTo>
                    <a:lnTo>
                      <a:pt x="966" y="2374"/>
                    </a:lnTo>
                    <a:lnTo>
                      <a:pt x="972" y="2372"/>
                    </a:lnTo>
                    <a:lnTo>
                      <a:pt x="974" y="2374"/>
                    </a:lnTo>
                    <a:lnTo>
                      <a:pt x="974" y="2378"/>
                    </a:lnTo>
                    <a:lnTo>
                      <a:pt x="974" y="2380"/>
                    </a:lnTo>
                    <a:lnTo>
                      <a:pt x="972" y="2382"/>
                    </a:lnTo>
                    <a:lnTo>
                      <a:pt x="970" y="2382"/>
                    </a:lnTo>
                    <a:lnTo>
                      <a:pt x="968" y="2384"/>
                    </a:lnTo>
                    <a:lnTo>
                      <a:pt x="968" y="2386"/>
                    </a:lnTo>
                    <a:lnTo>
                      <a:pt x="970" y="2398"/>
                    </a:lnTo>
                    <a:lnTo>
                      <a:pt x="976" y="2414"/>
                    </a:lnTo>
                    <a:lnTo>
                      <a:pt x="982" y="2426"/>
                    </a:lnTo>
                    <a:lnTo>
                      <a:pt x="986" y="2428"/>
                    </a:lnTo>
                    <a:lnTo>
                      <a:pt x="988" y="2424"/>
                    </a:lnTo>
                    <a:lnTo>
                      <a:pt x="994" y="2402"/>
                    </a:lnTo>
                    <a:lnTo>
                      <a:pt x="996" y="2398"/>
                    </a:lnTo>
                    <a:lnTo>
                      <a:pt x="1000" y="2394"/>
                    </a:lnTo>
                    <a:lnTo>
                      <a:pt x="1004" y="2394"/>
                    </a:lnTo>
                    <a:lnTo>
                      <a:pt x="1008" y="2398"/>
                    </a:lnTo>
                    <a:lnTo>
                      <a:pt x="1016" y="2404"/>
                    </a:lnTo>
                    <a:lnTo>
                      <a:pt x="1020" y="2410"/>
                    </a:lnTo>
                    <a:lnTo>
                      <a:pt x="1022" y="2414"/>
                    </a:lnTo>
                    <a:lnTo>
                      <a:pt x="1022" y="2420"/>
                    </a:lnTo>
                    <a:lnTo>
                      <a:pt x="1024" y="2428"/>
                    </a:lnTo>
                    <a:lnTo>
                      <a:pt x="1026" y="2434"/>
                    </a:lnTo>
                    <a:lnTo>
                      <a:pt x="1030" y="2440"/>
                    </a:lnTo>
                    <a:lnTo>
                      <a:pt x="1034" y="2446"/>
                    </a:lnTo>
                    <a:lnTo>
                      <a:pt x="1036" y="2450"/>
                    </a:lnTo>
                    <a:lnTo>
                      <a:pt x="1036" y="2452"/>
                    </a:lnTo>
                    <a:lnTo>
                      <a:pt x="1034" y="2454"/>
                    </a:lnTo>
                    <a:lnTo>
                      <a:pt x="1034" y="2456"/>
                    </a:lnTo>
                    <a:lnTo>
                      <a:pt x="1034" y="2460"/>
                    </a:lnTo>
                    <a:lnTo>
                      <a:pt x="1038" y="2464"/>
                    </a:lnTo>
                    <a:lnTo>
                      <a:pt x="1046" y="2472"/>
                    </a:lnTo>
                    <a:lnTo>
                      <a:pt x="1056" y="2480"/>
                    </a:lnTo>
                    <a:lnTo>
                      <a:pt x="1062" y="2486"/>
                    </a:lnTo>
                    <a:lnTo>
                      <a:pt x="1066" y="2494"/>
                    </a:lnTo>
                    <a:lnTo>
                      <a:pt x="1066" y="2496"/>
                    </a:lnTo>
                    <a:lnTo>
                      <a:pt x="1068" y="2496"/>
                    </a:lnTo>
                    <a:lnTo>
                      <a:pt x="1076" y="2496"/>
                    </a:lnTo>
                    <a:lnTo>
                      <a:pt x="1084" y="2496"/>
                    </a:lnTo>
                    <a:lnTo>
                      <a:pt x="1090" y="2498"/>
                    </a:lnTo>
                    <a:lnTo>
                      <a:pt x="1102" y="2504"/>
                    </a:lnTo>
                    <a:lnTo>
                      <a:pt x="1114" y="2516"/>
                    </a:lnTo>
                    <a:lnTo>
                      <a:pt x="1128" y="2528"/>
                    </a:lnTo>
                    <a:lnTo>
                      <a:pt x="1114" y="2524"/>
                    </a:lnTo>
                    <a:lnTo>
                      <a:pt x="1110" y="2524"/>
                    </a:lnTo>
                    <a:lnTo>
                      <a:pt x="1110" y="2526"/>
                    </a:lnTo>
                    <a:lnTo>
                      <a:pt x="1116" y="2530"/>
                    </a:lnTo>
                    <a:lnTo>
                      <a:pt x="1134" y="2536"/>
                    </a:lnTo>
                    <a:lnTo>
                      <a:pt x="1144" y="2540"/>
                    </a:lnTo>
                    <a:lnTo>
                      <a:pt x="1152" y="2544"/>
                    </a:lnTo>
                    <a:lnTo>
                      <a:pt x="1160" y="2552"/>
                    </a:lnTo>
                    <a:lnTo>
                      <a:pt x="1162" y="2558"/>
                    </a:lnTo>
                    <a:lnTo>
                      <a:pt x="1164" y="2560"/>
                    </a:lnTo>
                    <a:lnTo>
                      <a:pt x="1166" y="2560"/>
                    </a:lnTo>
                    <a:lnTo>
                      <a:pt x="1174" y="2560"/>
                    </a:lnTo>
                    <a:lnTo>
                      <a:pt x="1176" y="2562"/>
                    </a:lnTo>
                    <a:lnTo>
                      <a:pt x="1184" y="2566"/>
                    </a:lnTo>
                    <a:lnTo>
                      <a:pt x="1188" y="2568"/>
                    </a:lnTo>
                    <a:lnTo>
                      <a:pt x="1190" y="2574"/>
                    </a:lnTo>
                    <a:lnTo>
                      <a:pt x="1190" y="2582"/>
                    </a:lnTo>
                    <a:lnTo>
                      <a:pt x="1192" y="2584"/>
                    </a:lnTo>
                    <a:lnTo>
                      <a:pt x="1196" y="2586"/>
                    </a:lnTo>
                    <a:lnTo>
                      <a:pt x="1204" y="2588"/>
                    </a:lnTo>
                    <a:lnTo>
                      <a:pt x="1208" y="2590"/>
                    </a:lnTo>
                    <a:lnTo>
                      <a:pt x="1208" y="2596"/>
                    </a:lnTo>
                    <a:lnTo>
                      <a:pt x="1208" y="2610"/>
                    </a:lnTo>
                    <a:lnTo>
                      <a:pt x="1206" y="2626"/>
                    </a:lnTo>
                    <a:lnTo>
                      <a:pt x="1206" y="2632"/>
                    </a:lnTo>
                    <a:lnTo>
                      <a:pt x="1206" y="2636"/>
                    </a:lnTo>
                    <a:lnTo>
                      <a:pt x="1206" y="2638"/>
                    </a:lnTo>
                    <a:lnTo>
                      <a:pt x="1206" y="2640"/>
                    </a:lnTo>
                    <a:lnTo>
                      <a:pt x="1204" y="2646"/>
                    </a:lnTo>
                    <a:lnTo>
                      <a:pt x="1200" y="2652"/>
                    </a:lnTo>
                    <a:lnTo>
                      <a:pt x="1200" y="2656"/>
                    </a:lnTo>
                    <a:lnTo>
                      <a:pt x="1202" y="2662"/>
                    </a:lnTo>
                    <a:lnTo>
                      <a:pt x="1202" y="2666"/>
                    </a:lnTo>
                    <a:lnTo>
                      <a:pt x="1202" y="2670"/>
                    </a:lnTo>
                    <a:lnTo>
                      <a:pt x="1202" y="2672"/>
                    </a:lnTo>
                    <a:lnTo>
                      <a:pt x="1200" y="2674"/>
                    </a:lnTo>
                    <a:lnTo>
                      <a:pt x="1202" y="2674"/>
                    </a:lnTo>
                    <a:lnTo>
                      <a:pt x="1208" y="2680"/>
                    </a:lnTo>
                    <a:lnTo>
                      <a:pt x="1216" y="2686"/>
                    </a:lnTo>
                    <a:lnTo>
                      <a:pt x="1222" y="2690"/>
                    </a:lnTo>
                    <a:lnTo>
                      <a:pt x="1224" y="2696"/>
                    </a:lnTo>
                    <a:lnTo>
                      <a:pt x="1224" y="2700"/>
                    </a:lnTo>
                    <a:lnTo>
                      <a:pt x="1226" y="2706"/>
                    </a:lnTo>
                    <a:lnTo>
                      <a:pt x="1228" y="2708"/>
                    </a:lnTo>
                    <a:lnTo>
                      <a:pt x="1230" y="2710"/>
                    </a:lnTo>
                    <a:lnTo>
                      <a:pt x="1240" y="2726"/>
                    </a:lnTo>
                    <a:lnTo>
                      <a:pt x="1246" y="2736"/>
                    </a:lnTo>
                    <a:lnTo>
                      <a:pt x="1250" y="2740"/>
                    </a:lnTo>
                    <a:lnTo>
                      <a:pt x="1254" y="2744"/>
                    </a:lnTo>
                    <a:lnTo>
                      <a:pt x="1258" y="2748"/>
                    </a:lnTo>
                    <a:lnTo>
                      <a:pt x="1260" y="2748"/>
                    </a:lnTo>
                    <a:lnTo>
                      <a:pt x="1260" y="2746"/>
                    </a:lnTo>
                    <a:lnTo>
                      <a:pt x="1262" y="2746"/>
                    </a:lnTo>
                    <a:lnTo>
                      <a:pt x="1266" y="2746"/>
                    </a:lnTo>
                    <a:lnTo>
                      <a:pt x="1272" y="2750"/>
                    </a:lnTo>
                    <a:lnTo>
                      <a:pt x="1274" y="2752"/>
                    </a:lnTo>
                    <a:lnTo>
                      <a:pt x="1266" y="2754"/>
                    </a:lnTo>
                    <a:lnTo>
                      <a:pt x="1258" y="2754"/>
                    </a:lnTo>
                    <a:lnTo>
                      <a:pt x="1258" y="2758"/>
                    </a:lnTo>
                    <a:lnTo>
                      <a:pt x="1260" y="2762"/>
                    </a:lnTo>
                    <a:lnTo>
                      <a:pt x="1268" y="2772"/>
                    </a:lnTo>
                    <a:lnTo>
                      <a:pt x="1272" y="2780"/>
                    </a:lnTo>
                    <a:lnTo>
                      <a:pt x="1274" y="2786"/>
                    </a:lnTo>
                    <a:lnTo>
                      <a:pt x="1276" y="2786"/>
                    </a:lnTo>
                    <a:lnTo>
                      <a:pt x="1280" y="2784"/>
                    </a:lnTo>
                    <a:lnTo>
                      <a:pt x="1284" y="2780"/>
                    </a:lnTo>
                    <a:lnTo>
                      <a:pt x="1286" y="2782"/>
                    </a:lnTo>
                    <a:lnTo>
                      <a:pt x="1290" y="2782"/>
                    </a:lnTo>
                    <a:lnTo>
                      <a:pt x="1300" y="2782"/>
                    </a:lnTo>
                    <a:lnTo>
                      <a:pt x="1312" y="2780"/>
                    </a:lnTo>
                    <a:lnTo>
                      <a:pt x="1316" y="2782"/>
                    </a:lnTo>
                    <a:lnTo>
                      <a:pt x="1318" y="2784"/>
                    </a:lnTo>
                    <a:lnTo>
                      <a:pt x="1324" y="2784"/>
                    </a:lnTo>
                    <a:lnTo>
                      <a:pt x="1330" y="2782"/>
                    </a:lnTo>
                    <a:lnTo>
                      <a:pt x="1336" y="2786"/>
                    </a:lnTo>
                    <a:lnTo>
                      <a:pt x="1342" y="2790"/>
                    </a:lnTo>
                    <a:lnTo>
                      <a:pt x="1348" y="2790"/>
                    </a:lnTo>
                    <a:lnTo>
                      <a:pt x="1354" y="2790"/>
                    </a:lnTo>
                    <a:lnTo>
                      <a:pt x="1358" y="2792"/>
                    </a:lnTo>
                    <a:lnTo>
                      <a:pt x="1358" y="2794"/>
                    </a:lnTo>
                    <a:lnTo>
                      <a:pt x="1358" y="2796"/>
                    </a:lnTo>
                    <a:lnTo>
                      <a:pt x="1350" y="2800"/>
                    </a:lnTo>
                    <a:lnTo>
                      <a:pt x="1342" y="2802"/>
                    </a:lnTo>
                    <a:lnTo>
                      <a:pt x="1336" y="2800"/>
                    </a:lnTo>
                    <a:lnTo>
                      <a:pt x="1322" y="2792"/>
                    </a:lnTo>
                    <a:lnTo>
                      <a:pt x="1312" y="2788"/>
                    </a:lnTo>
                    <a:lnTo>
                      <a:pt x="1306" y="2786"/>
                    </a:lnTo>
                    <a:lnTo>
                      <a:pt x="1302" y="2786"/>
                    </a:lnTo>
                    <a:lnTo>
                      <a:pt x="1298" y="2792"/>
                    </a:lnTo>
                    <a:lnTo>
                      <a:pt x="1296" y="2794"/>
                    </a:lnTo>
                    <a:lnTo>
                      <a:pt x="1292" y="2794"/>
                    </a:lnTo>
                    <a:lnTo>
                      <a:pt x="1288" y="2792"/>
                    </a:lnTo>
                    <a:lnTo>
                      <a:pt x="1282" y="2792"/>
                    </a:lnTo>
                    <a:lnTo>
                      <a:pt x="1282" y="2794"/>
                    </a:lnTo>
                    <a:lnTo>
                      <a:pt x="1280" y="2798"/>
                    </a:lnTo>
                    <a:lnTo>
                      <a:pt x="1280" y="2802"/>
                    </a:lnTo>
                    <a:lnTo>
                      <a:pt x="1278" y="2804"/>
                    </a:lnTo>
                    <a:lnTo>
                      <a:pt x="1274" y="2808"/>
                    </a:lnTo>
                    <a:lnTo>
                      <a:pt x="1272" y="2808"/>
                    </a:lnTo>
                    <a:lnTo>
                      <a:pt x="1276" y="2812"/>
                    </a:lnTo>
                    <a:lnTo>
                      <a:pt x="1280" y="2816"/>
                    </a:lnTo>
                    <a:lnTo>
                      <a:pt x="1280" y="2820"/>
                    </a:lnTo>
                    <a:lnTo>
                      <a:pt x="1280" y="2824"/>
                    </a:lnTo>
                    <a:lnTo>
                      <a:pt x="1286" y="2824"/>
                    </a:lnTo>
                    <a:lnTo>
                      <a:pt x="1288" y="2824"/>
                    </a:lnTo>
                    <a:lnTo>
                      <a:pt x="1292" y="2826"/>
                    </a:lnTo>
                    <a:lnTo>
                      <a:pt x="1294" y="2832"/>
                    </a:lnTo>
                    <a:lnTo>
                      <a:pt x="1294" y="2838"/>
                    </a:lnTo>
                    <a:lnTo>
                      <a:pt x="1292" y="2844"/>
                    </a:lnTo>
                    <a:lnTo>
                      <a:pt x="1292" y="2848"/>
                    </a:lnTo>
                    <a:lnTo>
                      <a:pt x="1292" y="2854"/>
                    </a:lnTo>
                    <a:lnTo>
                      <a:pt x="1298" y="2864"/>
                    </a:lnTo>
                    <a:lnTo>
                      <a:pt x="1300" y="2866"/>
                    </a:lnTo>
                    <a:lnTo>
                      <a:pt x="1304" y="2868"/>
                    </a:lnTo>
                    <a:lnTo>
                      <a:pt x="1306" y="2866"/>
                    </a:lnTo>
                    <a:lnTo>
                      <a:pt x="1308" y="2862"/>
                    </a:lnTo>
                    <a:lnTo>
                      <a:pt x="1308" y="2856"/>
                    </a:lnTo>
                    <a:lnTo>
                      <a:pt x="1310" y="2854"/>
                    </a:lnTo>
                    <a:lnTo>
                      <a:pt x="1314" y="2854"/>
                    </a:lnTo>
                    <a:lnTo>
                      <a:pt x="1316" y="2856"/>
                    </a:lnTo>
                    <a:lnTo>
                      <a:pt x="1320" y="2866"/>
                    </a:lnTo>
                    <a:lnTo>
                      <a:pt x="1322" y="2880"/>
                    </a:lnTo>
                    <a:lnTo>
                      <a:pt x="1324" y="2888"/>
                    </a:lnTo>
                    <a:lnTo>
                      <a:pt x="1326" y="2888"/>
                    </a:lnTo>
                    <a:lnTo>
                      <a:pt x="1328" y="2888"/>
                    </a:lnTo>
                    <a:lnTo>
                      <a:pt x="1330" y="2882"/>
                    </a:lnTo>
                    <a:lnTo>
                      <a:pt x="1332" y="2874"/>
                    </a:lnTo>
                    <a:lnTo>
                      <a:pt x="1334" y="2866"/>
                    </a:lnTo>
                    <a:lnTo>
                      <a:pt x="1336" y="2866"/>
                    </a:lnTo>
                    <a:lnTo>
                      <a:pt x="1338" y="2868"/>
                    </a:lnTo>
                    <a:lnTo>
                      <a:pt x="1342" y="2872"/>
                    </a:lnTo>
                    <a:lnTo>
                      <a:pt x="1348" y="2882"/>
                    </a:lnTo>
                    <a:lnTo>
                      <a:pt x="1350" y="2886"/>
                    </a:lnTo>
                    <a:lnTo>
                      <a:pt x="1354" y="2888"/>
                    </a:lnTo>
                    <a:lnTo>
                      <a:pt x="1356" y="2886"/>
                    </a:lnTo>
                    <a:lnTo>
                      <a:pt x="1356" y="2884"/>
                    </a:lnTo>
                    <a:lnTo>
                      <a:pt x="1356" y="2876"/>
                    </a:lnTo>
                    <a:lnTo>
                      <a:pt x="1348" y="2854"/>
                    </a:lnTo>
                    <a:lnTo>
                      <a:pt x="1340" y="2834"/>
                    </a:lnTo>
                    <a:lnTo>
                      <a:pt x="1338" y="2828"/>
                    </a:lnTo>
                    <a:lnTo>
                      <a:pt x="1338" y="2826"/>
                    </a:lnTo>
                    <a:lnTo>
                      <a:pt x="1340" y="2824"/>
                    </a:lnTo>
                    <a:lnTo>
                      <a:pt x="1346" y="2826"/>
                    </a:lnTo>
                    <a:lnTo>
                      <a:pt x="1350" y="2828"/>
                    </a:lnTo>
                    <a:lnTo>
                      <a:pt x="1352" y="2832"/>
                    </a:lnTo>
                    <a:lnTo>
                      <a:pt x="1354" y="2838"/>
                    </a:lnTo>
                    <a:lnTo>
                      <a:pt x="1356" y="2840"/>
                    </a:lnTo>
                    <a:lnTo>
                      <a:pt x="1358" y="2840"/>
                    </a:lnTo>
                    <a:lnTo>
                      <a:pt x="1368" y="2836"/>
                    </a:lnTo>
                    <a:lnTo>
                      <a:pt x="1370" y="2834"/>
                    </a:lnTo>
                    <a:lnTo>
                      <a:pt x="1372" y="2832"/>
                    </a:lnTo>
                    <a:lnTo>
                      <a:pt x="1370" y="2828"/>
                    </a:lnTo>
                    <a:lnTo>
                      <a:pt x="1366" y="2824"/>
                    </a:lnTo>
                    <a:lnTo>
                      <a:pt x="1360" y="2822"/>
                    </a:lnTo>
                    <a:lnTo>
                      <a:pt x="1356" y="2822"/>
                    </a:lnTo>
                    <a:lnTo>
                      <a:pt x="1356" y="2820"/>
                    </a:lnTo>
                    <a:lnTo>
                      <a:pt x="1356" y="2816"/>
                    </a:lnTo>
                    <a:lnTo>
                      <a:pt x="1354" y="2812"/>
                    </a:lnTo>
                    <a:lnTo>
                      <a:pt x="1352" y="2810"/>
                    </a:lnTo>
                    <a:lnTo>
                      <a:pt x="1354" y="2808"/>
                    </a:lnTo>
                    <a:lnTo>
                      <a:pt x="1360" y="2802"/>
                    </a:lnTo>
                    <a:lnTo>
                      <a:pt x="1368" y="2800"/>
                    </a:lnTo>
                    <a:lnTo>
                      <a:pt x="1370" y="2800"/>
                    </a:lnTo>
                    <a:lnTo>
                      <a:pt x="1374" y="2802"/>
                    </a:lnTo>
                    <a:lnTo>
                      <a:pt x="1382" y="2816"/>
                    </a:lnTo>
                    <a:lnTo>
                      <a:pt x="1388" y="2820"/>
                    </a:lnTo>
                    <a:lnTo>
                      <a:pt x="1390" y="2820"/>
                    </a:lnTo>
                    <a:lnTo>
                      <a:pt x="1392" y="2820"/>
                    </a:lnTo>
                    <a:lnTo>
                      <a:pt x="1394" y="2818"/>
                    </a:lnTo>
                    <a:lnTo>
                      <a:pt x="1394" y="2816"/>
                    </a:lnTo>
                    <a:lnTo>
                      <a:pt x="1394" y="2810"/>
                    </a:lnTo>
                    <a:lnTo>
                      <a:pt x="1392" y="2804"/>
                    </a:lnTo>
                    <a:lnTo>
                      <a:pt x="1392" y="2796"/>
                    </a:lnTo>
                    <a:lnTo>
                      <a:pt x="1392" y="2794"/>
                    </a:lnTo>
                    <a:lnTo>
                      <a:pt x="1390" y="2790"/>
                    </a:lnTo>
                    <a:lnTo>
                      <a:pt x="1386" y="2788"/>
                    </a:lnTo>
                    <a:lnTo>
                      <a:pt x="1378" y="2784"/>
                    </a:lnTo>
                    <a:lnTo>
                      <a:pt x="1376" y="2782"/>
                    </a:lnTo>
                    <a:lnTo>
                      <a:pt x="1374" y="2780"/>
                    </a:lnTo>
                    <a:lnTo>
                      <a:pt x="1370" y="2774"/>
                    </a:lnTo>
                    <a:lnTo>
                      <a:pt x="1366" y="2774"/>
                    </a:lnTo>
                    <a:lnTo>
                      <a:pt x="1364" y="2772"/>
                    </a:lnTo>
                    <a:lnTo>
                      <a:pt x="1360" y="2768"/>
                    </a:lnTo>
                    <a:lnTo>
                      <a:pt x="1358" y="2764"/>
                    </a:lnTo>
                    <a:lnTo>
                      <a:pt x="1352" y="2762"/>
                    </a:lnTo>
                    <a:lnTo>
                      <a:pt x="1340" y="2758"/>
                    </a:lnTo>
                    <a:lnTo>
                      <a:pt x="1332" y="2754"/>
                    </a:lnTo>
                    <a:lnTo>
                      <a:pt x="1332" y="2752"/>
                    </a:lnTo>
                    <a:lnTo>
                      <a:pt x="1338" y="2752"/>
                    </a:lnTo>
                    <a:lnTo>
                      <a:pt x="1346" y="2750"/>
                    </a:lnTo>
                    <a:lnTo>
                      <a:pt x="1348" y="2746"/>
                    </a:lnTo>
                    <a:lnTo>
                      <a:pt x="1348" y="2744"/>
                    </a:lnTo>
                    <a:lnTo>
                      <a:pt x="1346" y="2740"/>
                    </a:lnTo>
                    <a:lnTo>
                      <a:pt x="1344" y="2732"/>
                    </a:lnTo>
                    <a:lnTo>
                      <a:pt x="1344" y="2730"/>
                    </a:lnTo>
                    <a:lnTo>
                      <a:pt x="1348" y="2730"/>
                    </a:lnTo>
                    <a:lnTo>
                      <a:pt x="1352" y="2730"/>
                    </a:lnTo>
                    <a:lnTo>
                      <a:pt x="1354" y="2732"/>
                    </a:lnTo>
                    <a:lnTo>
                      <a:pt x="1354" y="2738"/>
                    </a:lnTo>
                    <a:lnTo>
                      <a:pt x="1354" y="2742"/>
                    </a:lnTo>
                    <a:lnTo>
                      <a:pt x="1356" y="2742"/>
                    </a:lnTo>
                    <a:lnTo>
                      <a:pt x="1358" y="2742"/>
                    </a:lnTo>
                    <a:lnTo>
                      <a:pt x="1360" y="2738"/>
                    </a:lnTo>
                    <a:lnTo>
                      <a:pt x="1360" y="2736"/>
                    </a:lnTo>
                    <a:lnTo>
                      <a:pt x="1360" y="2728"/>
                    </a:lnTo>
                    <a:lnTo>
                      <a:pt x="1354" y="2720"/>
                    </a:lnTo>
                    <a:lnTo>
                      <a:pt x="1348" y="2710"/>
                    </a:lnTo>
                    <a:lnTo>
                      <a:pt x="1340" y="2702"/>
                    </a:lnTo>
                    <a:lnTo>
                      <a:pt x="1334" y="2692"/>
                    </a:lnTo>
                    <a:lnTo>
                      <a:pt x="1330" y="2682"/>
                    </a:lnTo>
                    <a:lnTo>
                      <a:pt x="1330" y="2678"/>
                    </a:lnTo>
                    <a:lnTo>
                      <a:pt x="1332" y="2674"/>
                    </a:lnTo>
                    <a:lnTo>
                      <a:pt x="1336" y="2666"/>
                    </a:lnTo>
                    <a:lnTo>
                      <a:pt x="1340" y="2660"/>
                    </a:lnTo>
                    <a:lnTo>
                      <a:pt x="1344" y="2660"/>
                    </a:lnTo>
                    <a:lnTo>
                      <a:pt x="1346" y="2660"/>
                    </a:lnTo>
                    <a:lnTo>
                      <a:pt x="1346" y="2662"/>
                    </a:lnTo>
                    <a:lnTo>
                      <a:pt x="1346" y="2668"/>
                    </a:lnTo>
                    <a:lnTo>
                      <a:pt x="1346" y="2670"/>
                    </a:lnTo>
                    <a:lnTo>
                      <a:pt x="1346" y="2672"/>
                    </a:lnTo>
                    <a:lnTo>
                      <a:pt x="1352" y="2674"/>
                    </a:lnTo>
                    <a:lnTo>
                      <a:pt x="1358" y="2676"/>
                    </a:lnTo>
                    <a:lnTo>
                      <a:pt x="1360" y="2680"/>
                    </a:lnTo>
                    <a:lnTo>
                      <a:pt x="1362" y="2686"/>
                    </a:lnTo>
                    <a:lnTo>
                      <a:pt x="1362" y="2690"/>
                    </a:lnTo>
                    <a:lnTo>
                      <a:pt x="1366" y="2694"/>
                    </a:lnTo>
                    <a:lnTo>
                      <a:pt x="1372" y="2696"/>
                    </a:lnTo>
                    <a:lnTo>
                      <a:pt x="1374" y="2696"/>
                    </a:lnTo>
                    <a:lnTo>
                      <a:pt x="1376" y="2696"/>
                    </a:lnTo>
                    <a:lnTo>
                      <a:pt x="1376" y="2694"/>
                    </a:lnTo>
                    <a:lnTo>
                      <a:pt x="1374" y="2690"/>
                    </a:lnTo>
                    <a:lnTo>
                      <a:pt x="1368" y="2684"/>
                    </a:lnTo>
                    <a:lnTo>
                      <a:pt x="1368" y="2678"/>
                    </a:lnTo>
                    <a:lnTo>
                      <a:pt x="1370" y="2678"/>
                    </a:lnTo>
                    <a:lnTo>
                      <a:pt x="1378" y="2684"/>
                    </a:lnTo>
                    <a:lnTo>
                      <a:pt x="1386" y="2692"/>
                    </a:lnTo>
                    <a:lnTo>
                      <a:pt x="1390" y="2694"/>
                    </a:lnTo>
                    <a:lnTo>
                      <a:pt x="1392" y="2694"/>
                    </a:lnTo>
                    <a:lnTo>
                      <a:pt x="1390" y="2692"/>
                    </a:lnTo>
                    <a:lnTo>
                      <a:pt x="1386" y="2684"/>
                    </a:lnTo>
                    <a:lnTo>
                      <a:pt x="1380" y="2676"/>
                    </a:lnTo>
                    <a:lnTo>
                      <a:pt x="1380" y="2674"/>
                    </a:lnTo>
                    <a:lnTo>
                      <a:pt x="1382" y="2674"/>
                    </a:lnTo>
                    <a:lnTo>
                      <a:pt x="1394" y="2680"/>
                    </a:lnTo>
                    <a:lnTo>
                      <a:pt x="1402" y="2684"/>
                    </a:lnTo>
                    <a:lnTo>
                      <a:pt x="1406" y="2684"/>
                    </a:lnTo>
                    <a:lnTo>
                      <a:pt x="1404" y="2682"/>
                    </a:lnTo>
                    <a:lnTo>
                      <a:pt x="1400" y="2676"/>
                    </a:lnTo>
                    <a:lnTo>
                      <a:pt x="1392" y="2670"/>
                    </a:lnTo>
                    <a:lnTo>
                      <a:pt x="1386" y="2668"/>
                    </a:lnTo>
                    <a:lnTo>
                      <a:pt x="1384" y="2668"/>
                    </a:lnTo>
                    <a:lnTo>
                      <a:pt x="1384" y="2664"/>
                    </a:lnTo>
                    <a:lnTo>
                      <a:pt x="1384" y="2662"/>
                    </a:lnTo>
                    <a:lnTo>
                      <a:pt x="1384" y="2660"/>
                    </a:lnTo>
                    <a:lnTo>
                      <a:pt x="1380" y="2656"/>
                    </a:lnTo>
                    <a:lnTo>
                      <a:pt x="1380" y="2654"/>
                    </a:lnTo>
                    <a:lnTo>
                      <a:pt x="1388" y="2652"/>
                    </a:lnTo>
                    <a:lnTo>
                      <a:pt x="1392" y="2652"/>
                    </a:lnTo>
                    <a:lnTo>
                      <a:pt x="1398" y="2650"/>
                    </a:lnTo>
                    <a:lnTo>
                      <a:pt x="1404" y="2644"/>
                    </a:lnTo>
                    <a:lnTo>
                      <a:pt x="1408" y="2642"/>
                    </a:lnTo>
                    <a:lnTo>
                      <a:pt x="1412" y="2640"/>
                    </a:lnTo>
                    <a:lnTo>
                      <a:pt x="1418" y="2642"/>
                    </a:lnTo>
                    <a:lnTo>
                      <a:pt x="1422" y="2644"/>
                    </a:lnTo>
                    <a:lnTo>
                      <a:pt x="1426" y="2644"/>
                    </a:lnTo>
                    <a:lnTo>
                      <a:pt x="1430" y="2640"/>
                    </a:lnTo>
                    <a:lnTo>
                      <a:pt x="1436" y="2638"/>
                    </a:lnTo>
                    <a:lnTo>
                      <a:pt x="1438" y="2638"/>
                    </a:lnTo>
                    <a:lnTo>
                      <a:pt x="1444" y="2640"/>
                    </a:lnTo>
                    <a:lnTo>
                      <a:pt x="1450" y="2644"/>
                    </a:lnTo>
                    <a:lnTo>
                      <a:pt x="1454" y="2644"/>
                    </a:lnTo>
                    <a:lnTo>
                      <a:pt x="1464" y="2644"/>
                    </a:lnTo>
                    <a:lnTo>
                      <a:pt x="1470" y="2644"/>
                    </a:lnTo>
                    <a:lnTo>
                      <a:pt x="1472" y="2646"/>
                    </a:lnTo>
                    <a:lnTo>
                      <a:pt x="1472" y="2650"/>
                    </a:lnTo>
                    <a:lnTo>
                      <a:pt x="1474" y="2656"/>
                    </a:lnTo>
                    <a:lnTo>
                      <a:pt x="1480" y="2660"/>
                    </a:lnTo>
                    <a:lnTo>
                      <a:pt x="1486" y="2660"/>
                    </a:lnTo>
                    <a:lnTo>
                      <a:pt x="1492" y="2658"/>
                    </a:lnTo>
                    <a:lnTo>
                      <a:pt x="1504" y="2656"/>
                    </a:lnTo>
                    <a:lnTo>
                      <a:pt x="1504" y="2658"/>
                    </a:lnTo>
                    <a:lnTo>
                      <a:pt x="1502" y="2660"/>
                    </a:lnTo>
                    <a:lnTo>
                      <a:pt x="1484" y="2668"/>
                    </a:lnTo>
                    <a:lnTo>
                      <a:pt x="1480" y="2672"/>
                    </a:lnTo>
                    <a:lnTo>
                      <a:pt x="1478" y="2680"/>
                    </a:lnTo>
                    <a:lnTo>
                      <a:pt x="1480" y="2684"/>
                    </a:lnTo>
                    <a:lnTo>
                      <a:pt x="1482" y="2682"/>
                    </a:lnTo>
                    <a:lnTo>
                      <a:pt x="1494" y="2670"/>
                    </a:lnTo>
                    <a:lnTo>
                      <a:pt x="1506" y="2662"/>
                    </a:lnTo>
                    <a:lnTo>
                      <a:pt x="1514" y="2658"/>
                    </a:lnTo>
                    <a:lnTo>
                      <a:pt x="1522" y="2654"/>
                    </a:lnTo>
                    <a:lnTo>
                      <a:pt x="1528" y="2646"/>
                    </a:lnTo>
                    <a:lnTo>
                      <a:pt x="1532" y="2638"/>
                    </a:lnTo>
                    <a:lnTo>
                      <a:pt x="1536" y="2636"/>
                    </a:lnTo>
                    <a:lnTo>
                      <a:pt x="1538" y="2634"/>
                    </a:lnTo>
                    <a:lnTo>
                      <a:pt x="1540" y="2636"/>
                    </a:lnTo>
                    <a:lnTo>
                      <a:pt x="1544" y="2640"/>
                    </a:lnTo>
                    <a:lnTo>
                      <a:pt x="1548" y="2640"/>
                    </a:lnTo>
                    <a:lnTo>
                      <a:pt x="1552" y="2638"/>
                    </a:lnTo>
                    <a:lnTo>
                      <a:pt x="1556" y="2634"/>
                    </a:lnTo>
                    <a:lnTo>
                      <a:pt x="1562" y="2634"/>
                    </a:lnTo>
                    <a:lnTo>
                      <a:pt x="1572" y="2638"/>
                    </a:lnTo>
                    <a:lnTo>
                      <a:pt x="1580" y="2638"/>
                    </a:lnTo>
                    <a:lnTo>
                      <a:pt x="1586" y="2638"/>
                    </a:lnTo>
                    <a:lnTo>
                      <a:pt x="1590" y="2634"/>
                    </a:lnTo>
                    <a:lnTo>
                      <a:pt x="1594" y="2626"/>
                    </a:lnTo>
                    <a:lnTo>
                      <a:pt x="1594" y="2624"/>
                    </a:lnTo>
                    <a:lnTo>
                      <a:pt x="1592" y="2624"/>
                    </a:lnTo>
                    <a:lnTo>
                      <a:pt x="1584" y="2622"/>
                    </a:lnTo>
                    <a:lnTo>
                      <a:pt x="1572" y="2616"/>
                    </a:lnTo>
                    <a:lnTo>
                      <a:pt x="1560" y="2608"/>
                    </a:lnTo>
                    <a:lnTo>
                      <a:pt x="1554" y="2600"/>
                    </a:lnTo>
                    <a:lnTo>
                      <a:pt x="1552" y="2592"/>
                    </a:lnTo>
                    <a:lnTo>
                      <a:pt x="1552" y="2582"/>
                    </a:lnTo>
                    <a:lnTo>
                      <a:pt x="1552" y="2578"/>
                    </a:lnTo>
                    <a:lnTo>
                      <a:pt x="1550" y="2576"/>
                    </a:lnTo>
                    <a:lnTo>
                      <a:pt x="1546" y="2572"/>
                    </a:lnTo>
                    <a:lnTo>
                      <a:pt x="1542" y="2570"/>
                    </a:lnTo>
                    <a:lnTo>
                      <a:pt x="1540" y="2568"/>
                    </a:lnTo>
                    <a:lnTo>
                      <a:pt x="1540" y="2564"/>
                    </a:lnTo>
                    <a:lnTo>
                      <a:pt x="1540" y="2560"/>
                    </a:lnTo>
                    <a:lnTo>
                      <a:pt x="1538" y="2558"/>
                    </a:lnTo>
                    <a:lnTo>
                      <a:pt x="1530" y="2556"/>
                    </a:lnTo>
                    <a:lnTo>
                      <a:pt x="1528" y="2556"/>
                    </a:lnTo>
                    <a:lnTo>
                      <a:pt x="1528" y="2554"/>
                    </a:lnTo>
                    <a:lnTo>
                      <a:pt x="1536" y="2546"/>
                    </a:lnTo>
                    <a:lnTo>
                      <a:pt x="1542" y="2542"/>
                    </a:lnTo>
                    <a:lnTo>
                      <a:pt x="1546" y="2538"/>
                    </a:lnTo>
                    <a:lnTo>
                      <a:pt x="1546" y="2534"/>
                    </a:lnTo>
                    <a:lnTo>
                      <a:pt x="1546" y="2530"/>
                    </a:lnTo>
                    <a:lnTo>
                      <a:pt x="1546" y="2522"/>
                    </a:lnTo>
                    <a:lnTo>
                      <a:pt x="1546" y="2516"/>
                    </a:lnTo>
                    <a:lnTo>
                      <a:pt x="1550" y="2510"/>
                    </a:lnTo>
                    <a:lnTo>
                      <a:pt x="1554" y="2504"/>
                    </a:lnTo>
                    <a:lnTo>
                      <a:pt x="1560" y="2502"/>
                    </a:lnTo>
                    <a:lnTo>
                      <a:pt x="1566" y="2504"/>
                    </a:lnTo>
                    <a:lnTo>
                      <a:pt x="1570" y="2504"/>
                    </a:lnTo>
                    <a:lnTo>
                      <a:pt x="1572" y="2502"/>
                    </a:lnTo>
                    <a:lnTo>
                      <a:pt x="1574" y="2496"/>
                    </a:lnTo>
                    <a:lnTo>
                      <a:pt x="1574" y="2484"/>
                    </a:lnTo>
                    <a:lnTo>
                      <a:pt x="1578" y="2458"/>
                    </a:lnTo>
                    <a:lnTo>
                      <a:pt x="1580" y="2448"/>
                    </a:lnTo>
                    <a:lnTo>
                      <a:pt x="1584" y="2440"/>
                    </a:lnTo>
                    <a:lnTo>
                      <a:pt x="1588" y="2434"/>
                    </a:lnTo>
                    <a:lnTo>
                      <a:pt x="1594" y="2428"/>
                    </a:lnTo>
                    <a:lnTo>
                      <a:pt x="1600" y="2426"/>
                    </a:lnTo>
                    <a:lnTo>
                      <a:pt x="1608" y="2422"/>
                    </a:lnTo>
                    <a:lnTo>
                      <a:pt x="1614" y="2418"/>
                    </a:lnTo>
                    <a:lnTo>
                      <a:pt x="1618" y="2414"/>
                    </a:lnTo>
                    <a:lnTo>
                      <a:pt x="1620" y="2406"/>
                    </a:lnTo>
                    <a:lnTo>
                      <a:pt x="1620" y="2398"/>
                    </a:lnTo>
                    <a:lnTo>
                      <a:pt x="1620" y="2390"/>
                    </a:lnTo>
                    <a:lnTo>
                      <a:pt x="1620" y="2386"/>
                    </a:lnTo>
                    <a:lnTo>
                      <a:pt x="1618" y="2384"/>
                    </a:lnTo>
                    <a:lnTo>
                      <a:pt x="1616" y="2378"/>
                    </a:lnTo>
                    <a:lnTo>
                      <a:pt x="1616" y="2372"/>
                    </a:lnTo>
                    <a:lnTo>
                      <a:pt x="1620" y="2372"/>
                    </a:lnTo>
                    <a:lnTo>
                      <a:pt x="1626" y="2372"/>
                    </a:lnTo>
                    <a:lnTo>
                      <a:pt x="1630" y="2370"/>
                    </a:lnTo>
                    <a:lnTo>
                      <a:pt x="1636" y="2366"/>
                    </a:lnTo>
                    <a:lnTo>
                      <a:pt x="1646" y="2358"/>
                    </a:lnTo>
                    <a:lnTo>
                      <a:pt x="1654" y="2348"/>
                    </a:lnTo>
                    <a:lnTo>
                      <a:pt x="1660" y="2340"/>
                    </a:lnTo>
                    <a:lnTo>
                      <a:pt x="1662" y="2330"/>
                    </a:lnTo>
                    <a:lnTo>
                      <a:pt x="1662" y="2326"/>
                    </a:lnTo>
                    <a:lnTo>
                      <a:pt x="1664" y="2324"/>
                    </a:lnTo>
                    <a:lnTo>
                      <a:pt x="1668" y="2322"/>
                    </a:lnTo>
                    <a:lnTo>
                      <a:pt x="1672" y="2320"/>
                    </a:lnTo>
                    <a:lnTo>
                      <a:pt x="1682" y="2320"/>
                    </a:lnTo>
                    <a:lnTo>
                      <a:pt x="1690" y="2318"/>
                    </a:lnTo>
                    <a:lnTo>
                      <a:pt x="1698" y="2318"/>
                    </a:lnTo>
                    <a:lnTo>
                      <a:pt x="1702" y="2318"/>
                    </a:lnTo>
                    <a:lnTo>
                      <a:pt x="1704" y="2318"/>
                    </a:lnTo>
                    <a:lnTo>
                      <a:pt x="1706" y="2312"/>
                    </a:lnTo>
                    <a:lnTo>
                      <a:pt x="1708" y="2296"/>
                    </a:lnTo>
                    <a:lnTo>
                      <a:pt x="1708" y="2294"/>
                    </a:lnTo>
                    <a:lnTo>
                      <a:pt x="1710" y="2298"/>
                    </a:lnTo>
                    <a:lnTo>
                      <a:pt x="1712" y="2308"/>
                    </a:lnTo>
                    <a:lnTo>
                      <a:pt x="1712" y="2316"/>
                    </a:lnTo>
                    <a:lnTo>
                      <a:pt x="1714" y="2320"/>
                    </a:lnTo>
                    <a:lnTo>
                      <a:pt x="1718" y="2322"/>
                    </a:lnTo>
                    <a:lnTo>
                      <a:pt x="1724" y="2322"/>
                    </a:lnTo>
                    <a:lnTo>
                      <a:pt x="1732" y="2322"/>
                    </a:lnTo>
                    <a:lnTo>
                      <a:pt x="1726" y="2324"/>
                    </a:lnTo>
                    <a:lnTo>
                      <a:pt x="1720" y="2326"/>
                    </a:lnTo>
                    <a:lnTo>
                      <a:pt x="1708" y="2324"/>
                    </a:lnTo>
                    <a:lnTo>
                      <a:pt x="1700" y="2322"/>
                    </a:lnTo>
                    <a:lnTo>
                      <a:pt x="1696" y="2322"/>
                    </a:lnTo>
                    <a:lnTo>
                      <a:pt x="1696" y="2324"/>
                    </a:lnTo>
                    <a:lnTo>
                      <a:pt x="1696" y="2326"/>
                    </a:lnTo>
                    <a:lnTo>
                      <a:pt x="1700" y="2330"/>
                    </a:lnTo>
                    <a:lnTo>
                      <a:pt x="1708" y="2336"/>
                    </a:lnTo>
                    <a:lnTo>
                      <a:pt x="1718" y="2342"/>
                    </a:lnTo>
                    <a:lnTo>
                      <a:pt x="1722" y="2346"/>
                    </a:lnTo>
                    <a:lnTo>
                      <a:pt x="1722" y="2348"/>
                    </a:lnTo>
                    <a:lnTo>
                      <a:pt x="1724" y="2350"/>
                    </a:lnTo>
                    <a:lnTo>
                      <a:pt x="1728" y="2350"/>
                    </a:lnTo>
                    <a:lnTo>
                      <a:pt x="1740" y="2350"/>
                    </a:lnTo>
                    <a:lnTo>
                      <a:pt x="1754" y="2348"/>
                    </a:lnTo>
                    <a:lnTo>
                      <a:pt x="1760" y="2348"/>
                    </a:lnTo>
                    <a:lnTo>
                      <a:pt x="1764" y="2350"/>
                    </a:lnTo>
                    <a:lnTo>
                      <a:pt x="1766" y="2352"/>
                    </a:lnTo>
                    <a:lnTo>
                      <a:pt x="1768" y="2352"/>
                    </a:lnTo>
                    <a:lnTo>
                      <a:pt x="1772" y="2350"/>
                    </a:lnTo>
                    <a:lnTo>
                      <a:pt x="1776" y="2350"/>
                    </a:lnTo>
                    <a:lnTo>
                      <a:pt x="1780" y="2356"/>
                    </a:lnTo>
                    <a:lnTo>
                      <a:pt x="1780" y="2358"/>
                    </a:lnTo>
                    <a:lnTo>
                      <a:pt x="1778" y="2360"/>
                    </a:lnTo>
                    <a:lnTo>
                      <a:pt x="1774" y="2364"/>
                    </a:lnTo>
                    <a:lnTo>
                      <a:pt x="1756" y="2374"/>
                    </a:lnTo>
                    <a:lnTo>
                      <a:pt x="1738" y="2382"/>
                    </a:lnTo>
                    <a:lnTo>
                      <a:pt x="1732" y="2386"/>
                    </a:lnTo>
                    <a:lnTo>
                      <a:pt x="1732" y="2388"/>
                    </a:lnTo>
                    <a:lnTo>
                      <a:pt x="1732" y="2390"/>
                    </a:lnTo>
                    <a:lnTo>
                      <a:pt x="1736" y="2392"/>
                    </a:lnTo>
                    <a:lnTo>
                      <a:pt x="1742" y="2394"/>
                    </a:lnTo>
                    <a:lnTo>
                      <a:pt x="1756" y="2398"/>
                    </a:lnTo>
                    <a:lnTo>
                      <a:pt x="1762" y="2400"/>
                    </a:lnTo>
                    <a:lnTo>
                      <a:pt x="1768" y="2404"/>
                    </a:lnTo>
                    <a:lnTo>
                      <a:pt x="1772" y="2410"/>
                    </a:lnTo>
                    <a:lnTo>
                      <a:pt x="1774" y="2416"/>
                    </a:lnTo>
                    <a:lnTo>
                      <a:pt x="1774" y="2424"/>
                    </a:lnTo>
                    <a:lnTo>
                      <a:pt x="1772" y="2428"/>
                    </a:lnTo>
                    <a:lnTo>
                      <a:pt x="1768" y="2432"/>
                    </a:lnTo>
                    <a:lnTo>
                      <a:pt x="1766" y="2434"/>
                    </a:lnTo>
                    <a:lnTo>
                      <a:pt x="1768" y="2434"/>
                    </a:lnTo>
                    <a:lnTo>
                      <a:pt x="1774" y="2442"/>
                    </a:lnTo>
                    <a:lnTo>
                      <a:pt x="1780" y="2446"/>
                    </a:lnTo>
                    <a:lnTo>
                      <a:pt x="1788" y="2448"/>
                    </a:lnTo>
                    <a:lnTo>
                      <a:pt x="1794" y="2446"/>
                    </a:lnTo>
                    <a:lnTo>
                      <a:pt x="1800" y="2442"/>
                    </a:lnTo>
                    <a:lnTo>
                      <a:pt x="1810" y="2432"/>
                    </a:lnTo>
                    <a:lnTo>
                      <a:pt x="1822" y="2422"/>
                    </a:lnTo>
                    <a:lnTo>
                      <a:pt x="1826" y="2420"/>
                    </a:lnTo>
                    <a:lnTo>
                      <a:pt x="1830" y="2420"/>
                    </a:lnTo>
                    <a:lnTo>
                      <a:pt x="1832" y="2422"/>
                    </a:lnTo>
                    <a:lnTo>
                      <a:pt x="1836" y="2422"/>
                    </a:lnTo>
                    <a:lnTo>
                      <a:pt x="1844" y="2416"/>
                    </a:lnTo>
                    <a:lnTo>
                      <a:pt x="1850" y="2410"/>
                    </a:lnTo>
                    <a:lnTo>
                      <a:pt x="1856" y="2408"/>
                    </a:lnTo>
                    <a:lnTo>
                      <a:pt x="1860" y="2408"/>
                    </a:lnTo>
                    <a:lnTo>
                      <a:pt x="1862" y="2408"/>
                    </a:lnTo>
                    <a:lnTo>
                      <a:pt x="1870" y="2412"/>
                    </a:lnTo>
                    <a:lnTo>
                      <a:pt x="1876" y="2414"/>
                    </a:lnTo>
                    <a:lnTo>
                      <a:pt x="1882" y="2412"/>
                    </a:lnTo>
                    <a:lnTo>
                      <a:pt x="1892" y="2408"/>
                    </a:lnTo>
                    <a:lnTo>
                      <a:pt x="1894" y="2406"/>
                    </a:lnTo>
                    <a:lnTo>
                      <a:pt x="1892" y="2404"/>
                    </a:lnTo>
                    <a:lnTo>
                      <a:pt x="1892" y="2400"/>
                    </a:lnTo>
                    <a:lnTo>
                      <a:pt x="1892" y="2398"/>
                    </a:lnTo>
                    <a:lnTo>
                      <a:pt x="1894" y="2394"/>
                    </a:lnTo>
                    <a:lnTo>
                      <a:pt x="1896" y="2390"/>
                    </a:lnTo>
                    <a:lnTo>
                      <a:pt x="1894" y="2386"/>
                    </a:lnTo>
                    <a:lnTo>
                      <a:pt x="1886" y="2384"/>
                    </a:lnTo>
                    <a:lnTo>
                      <a:pt x="1874" y="2386"/>
                    </a:lnTo>
                    <a:lnTo>
                      <a:pt x="1868" y="2388"/>
                    </a:lnTo>
                    <a:lnTo>
                      <a:pt x="1862" y="2392"/>
                    </a:lnTo>
                    <a:lnTo>
                      <a:pt x="1854" y="2396"/>
                    </a:lnTo>
                    <a:lnTo>
                      <a:pt x="1852" y="2396"/>
                    </a:lnTo>
                    <a:lnTo>
                      <a:pt x="1848" y="2392"/>
                    </a:lnTo>
                    <a:lnTo>
                      <a:pt x="1842" y="2386"/>
                    </a:lnTo>
                    <a:lnTo>
                      <a:pt x="1836" y="2376"/>
                    </a:lnTo>
                    <a:lnTo>
                      <a:pt x="1826" y="2358"/>
                    </a:lnTo>
                    <a:lnTo>
                      <a:pt x="1824" y="2348"/>
                    </a:lnTo>
                    <a:lnTo>
                      <a:pt x="1824" y="2346"/>
                    </a:lnTo>
                    <a:lnTo>
                      <a:pt x="1824" y="2344"/>
                    </a:lnTo>
                    <a:lnTo>
                      <a:pt x="1830" y="2342"/>
                    </a:lnTo>
                    <a:lnTo>
                      <a:pt x="1836" y="2340"/>
                    </a:lnTo>
                    <a:lnTo>
                      <a:pt x="1838" y="2340"/>
                    </a:lnTo>
                    <a:lnTo>
                      <a:pt x="1838" y="2342"/>
                    </a:lnTo>
                    <a:lnTo>
                      <a:pt x="1838" y="2344"/>
                    </a:lnTo>
                    <a:lnTo>
                      <a:pt x="1838" y="2348"/>
                    </a:lnTo>
                    <a:lnTo>
                      <a:pt x="1842" y="2346"/>
                    </a:lnTo>
                    <a:lnTo>
                      <a:pt x="1852" y="2336"/>
                    </a:lnTo>
                    <a:lnTo>
                      <a:pt x="1862" y="2326"/>
                    </a:lnTo>
                    <a:lnTo>
                      <a:pt x="1872" y="2318"/>
                    </a:lnTo>
                    <a:lnTo>
                      <a:pt x="1876" y="2316"/>
                    </a:lnTo>
                    <a:lnTo>
                      <a:pt x="1880" y="2316"/>
                    </a:lnTo>
                    <a:lnTo>
                      <a:pt x="1886" y="2318"/>
                    </a:lnTo>
                    <a:lnTo>
                      <a:pt x="1896" y="2316"/>
                    </a:lnTo>
                    <a:lnTo>
                      <a:pt x="1906" y="2312"/>
                    </a:lnTo>
                    <a:lnTo>
                      <a:pt x="1916" y="2308"/>
                    </a:lnTo>
                    <a:lnTo>
                      <a:pt x="1934" y="2296"/>
                    </a:lnTo>
                    <a:lnTo>
                      <a:pt x="1944" y="2292"/>
                    </a:lnTo>
                    <a:lnTo>
                      <a:pt x="1952" y="2292"/>
                    </a:lnTo>
                    <a:lnTo>
                      <a:pt x="1956" y="2294"/>
                    </a:lnTo>
                    <a:lnTo>
                      <a:pt x="1960" y="2296"/>
                    </a:lnTo>
                    <a:lnTo>
                      <a:pt x="1964" y="2294"/>
                    </a:lnTo>
                    <a:lnTo>
                      <a:pt x="1972" y="2288"/>
                    </a:lnTo>
                    <a:lnTo>
                      <a:pt x="1976" y="2288"/>
                    </a:lnTo>
                    <a:lnTo>
                      <a:pt x="1980" y="2290"/>
                    </a:lnTo>
                    <a:lnTo>
                      <a:pt x="1986" y="2288"/>
                    </a:lnTo>
                    <a:lnTo>
                      <a:pt x="1992" y="2286"/>
                    </a:lnTo>
                    <a:lnTo>
                      <a:pt x="1998" y="2284"/>
                    </a:lnTo>
                    <a:lnTo>
                      <a:pt x="2002" y="2284"/>
                    </a:lnTo>
                    <a:lnTo>
                      <a:pt x="2004" y="2286"/>
                    </a:lnTo>
                    <a:lnTo>
                      <a:pt x="2004" y="2288"/>
                    </a:lnTo>
                    <a:lnTo>
                      <a:pt x="2004" y="2290"/>
                    </a:lnTo>
                    <a:lnTo>
                      <a:pt x="2000" y="2294"/>
                    </a:lnTo>
                    <a:lnTo>
                      <a:pt x="1996" y="2298"/>
                    </a:lnTo>
                    <a:lnTo>
                      <a:pt x="1988" y="2300"/>
                    </a:lnTo>
                    <a:lnTo>
                      <a:pt x="1980" y="2302"/>
                    </a:lnTo>
                    <a:lnTo>
                      <a:pt x="1974" y="2306"/>
                    </a:lnTo>
                    <a:lnTo>
                      <a:pt x="1968" y="2312"/>
                    </a:lnTo>
                    <a:lnTo>
                      <a:pt x="1962" y="2316"/>
                    </a:lnTo>
                    <a:lnTo>
                      <a:pt x="1948" y="2318"/>
                    </a:lnTo>
                    <a:lnTo>
                      <a:pt x="1944" y="2318"/>
                    </a:lnTo>
                    <a:lnTo>
                      <a:pt x="1944" y="2320"/>
                    </a:lnTo>
                    <a:lnTo>
                      <a:pt x="1944" y="2324"/>
                    </a:lnTo>
                    <a:lnTo>
                      <a:pt x="1946" y="2326"/>
                    </a:lnTo>
                    <a:lnTo>
                      <a:pt x="1952" y="2332"/>
                    </a:lnTo>
                    <a:lnTo>
                      <a:pt x="1956" y="2334"/>
                    </a:lnTo>
                    <a:lnTo>
                      <a:pt x="1958" y="2334"/>
                    </a:lnTo>
                    <a:lnTo>
                      <a:pt x="1962" y="2334"/>
                    </a:lnTo>
                    <a:lnTo>
                      <a:pt x="1968" y="2338"/>
                    </a:lnTo>
                    <a:lnTo>
                      <a:pt x="1974" y="2344"/>
                    </a:lnTo>
                    <a:lnTo>
                      <a:pt x="1978" y="2352"/>
                    </a:lnTo>
                    <a:lnTo>
                      <a:pt x="1976" y="2354"/>
                    </a:lnTo>
                    <a:lnTo>
                      <a:pt x="1972" y="2352"/>
                    </a:lnTo>
                    <a:lnTo>
                      <a:pt x="1964" y="2350"/>
                    </a:lnTo>
                    <a:lnTo>
                      <a:pt x="1958" y="2350"/>
                    </a:lnTo>
                    <a:lnTo>
                      <a:pt x="1952" y="2354"/>
                    </a:lnTo>
                    <a:lnTo>
                      <a:pt x="1948" y="2362"/>
                    </a:lnTo>
                    <a:lnTo>
                      <a:pt x="1942" y="2376"/>
                    </a:lnTo>
                    <a:lnTo>
                      <a:pt x="1940" y="2382"/>
                    </a:lnTo>
                    <a:lnTo>
                      <a:pt x="1942" y="2388"/>
                    </a:lnTo>
                    <a:lnTo>
                      <a:pt x="1944" y="2396"/>
                    </a:lnTo>
                    <a:lnTo>
                      <a:pt x="1942" y="2396"/>
                    </a:lnTo>
                    <a:lnTo>
                      <a:pt x="1940" y="2396"/>
                    </a:lnTo>
                    <a:lnTo>
                      <a:pt x="1934" y="2394"/>
                    </a:lnTo>
                    <a:lnTo>
                      <a:pt x="1930" y="2392"/>
                    </a:lnTo>
                    <a:lnTo>
                      <a:pt x="1926" y="2394"/>
                    </a:lnTo>
                    <a:lnTo>
                      <a:pt x="1922" y="2394"/>
                    </a:lnTo>
                    <a:lnTo>
                      <a:pt x="1918" y="2392"/>
                    </a:lnTo>
                    <a:lnTo>
                      <a:pt x="1910" y="2390"/>
                    </a:lnTo>
                    <a:lnTo>
                      <a:pt x="1904" y="2388"/>
                    </a:lnTo>
                    <a:lnTo>
                      <a:pt x="1904" y="2390"/>
                    </a:lnTo>
                    <a:lnTo>
                      <a:pt x="1904" y="2392"/>
                    </a:lnTo>
                    <a:lnTo>
                      <a:pt x="1904" y="2396"/>
                    </a:lnTo>
                    <a:lnTo>
                      <a:pt x="1904" y="2398"/>
                    </a:lnTo>
                    <a:lnTo>
                      <a:pt x="1900" y="2402"/>
                    </a:lnTo>
                    <a:lnTo>
                      <a:pt x="1900" y="2404"/>
                    </a:lnTo>
                    <a:lnTo>
                      <a:pt x="1912" y="2410"/>
                    </a:lnTo>
                    <a:lnTo>
                      <a:pt x="1918" y="2414"/>
                    </a:lnTo>
                    <a:lnTo>
                      <a:pt x="1924" y="2418"/>
                    </a:lnTo>
                    <a:lnTo>
                      <a:pt x="1928" y="2424"/>
                    </a:lnTo>
                    <a:lnTo>
                      <a:pt x="1934" y="2430"/>
                    </a:lnTo>
                    <a:lnTo>
                      <a:pt x="1938" y="2432"/>
                    </a:lnTo>
                    <a:lnTo>
                      <a:pt x="1944" y="2434"/>
                    </a:lnTo>
                    <a:lnTo>
                      <a:pt x="1950" y="2434"/>
                    </a:lnTo>
                    <a:lnTo>
                      <a:pt x="1954" y="2436"/>
                    </a:lnTo>
                    <a:lnTo>
                      <a:pt x="1956" y="2440"/>
                    </a:lnTo>
                    <a:lnTo>
                      <a:pt x="1958" y="2442"/>
                    </a:lnTo>
                    <a:lnTo>
                      <a:pt x="1960" y="2446"/>
                    </a:lnTo>
                    <a:lnTo>
                      <a:pt x="1966" y="2448"/>
                    </a:lnTo>
                    <a:lnTo>
                      <a:pt x="1976" y="2452"/>
                    </a:lnTo>
                    <a:lnTo>
                      <a:pt x="1990" y="2456"/>
                    </a:lnTo>
                    <a:lnTo>
                      <a:pt x="1994" y="2458"/>
                    </a:lnTo>
                    <a:lnTo>
                      <a:pt x="1996" y="2462"/>
                    </a:lnTo>
                    <a:lnTo>
                      <a:pt x="2006" y="2474"/>
                    </a:lnTo>
                    <a:lnTo>
                      <a:pt x="2034" y="2504"/>
                    </a:lnTo>
                    <a:lnTo>
                      <a:pt x="2042" y="2510"/>
                    </a:lnTo>
                    <a:lnTo>
                      <a:pt x="2050" y="2516"/>
                    </a:lnTo>
                    <a:lnTo>
                      <a:pt x="2062" y="2520"/>
                    </a:lnTo>
                    <a:lnTo>
                      <a:pt x="2070" y="2522"/>
                    </a:lnTo>
                    <a:lnTo>
                      <a:pt x="2074" y="2526"/>
                    </a:lnTo>
                    <a:lnTo>
                      <a:pt x="2076" y="2530"/>
                    </a:lnTo>
                    <a:lnTo>
                      <a:pt x="2080" y="2534"/>
                    </a:lnTo>
                    <a:lnTo>
                      <a:pt x="2082" y="2538"/>
                    </a:lnTo>
                    <a:lnTo>
                      <a:pt x="2088" y="2538"/>
                    </a:lnTo>
                    <a:lnTo>
                      <a:pt x="2092" y="2540"/>
                    </a:lnTo>
                    <a:lnTo>
                      <a:pt x="2094" y="2544"/>
                    </a:lnTo>
                    <a:lnTo>
                      <a:pt x="2098" y="2552"/>
                    </a:lnTo>
                    <a:lnTo>
                      <a:pt x="2100" y="2562"/>
                    </a:lnTo>
                    <a:lnTo>
                      <a:pt x="2104" y="2584"/>
                    </a:lnTo>
                    <a:lnTo>
                      <a:pt x="2104" y="2598"/>
                    </a:lnTo>
                    <a:lnTo>
                      <a:pt x="2100" y="2606"/>
                    </a:lnTo>
                    <a:lnTo>
                      <a:pt x="2096" y="2610"/>
                    </a:lnTo>
                    <a:lnTo>
                      <a:pt x="2086" y="2618"/>
                    </a:lnTo>
                    <a:lnTo>
                      <a:pt x="2066" y="2630"/>
                    </a:lnTo>
                    <a:lnTo>
                      <a:pt x="2054" y="2636"/>
                    </a:lnTo>
                    <a:lnTo>
                      <a:pt x="2044" y="2640"/>
                    </a:lnTo>
                    <a:lnTo>
                      <a:pt x="2032" y="2638"/>
                    </a:lnTo>
                    <a:lnTo>
                      <a:pt x="2028" y="2638"/>
                    </a:lnTo>
                    <a:lnTo>
                      <a:pt x="2024" y="2634"/>
                    </a:lnTo>
                    <a:lnTo>
                      <a:pt x="2014" y="2630"/>
                    </a:lnTo>
                    <a:lnTo>
                      <a:pt x="2006" y="2630"/>
                    </a:lnTo>
                    <a:lnTo>
                      <a:pt x="1996" y="2632"/>
                    </a:lnTo>
                    <a:lnTo>
                      <a:pt x="1986" y="2636"/>
                    </a:lnTo>
                    <a:lnTo>
                      <a:pt x="1976" y="2640"/>
                    </a:lnTo>
                    <a:lnTo>
                      <a:pt x="1968" y="2642"/>
                    </a:lnTo>
                    <a:lnTo>
                      <a:pt x="1960" y="2642"/>
                    </a:lnTo>
                    <a:lnTo>
                      <a:pt x="1956" y="2640"/>
                    </a:lnTo>
                    <a:lnTo>
                      <a:pt x="1952" y="2636"/>
                    </a:lnTo>
                    <a:lnTo>
                      <a:pt x="1942" y="2630"/>
                    </a:lnTo>
                    <a:lnTo>
                      <a:pt x="1940" y="2630"/>
                    </a:lnTo>
                    <a:lnTo>
                      <a:pt x="1938" y="2632"/>
                    </a:lnTo>
                    <a:lnTo>
                      <a:pt x="1936" y="2634"/>
                    </a:lnTo>
                    <a:lnTo>
                      <a:pt x="1932" y="2634"/>
                    </a:lnTo>
                    <a:lnTo>
                      <a:pt x="1924" y="2630"/>
                    </a:lnTo>
                    <a:lnTo>
                      <a:pt x="1918" y="2626"/>
                    </a:lnTo>
                    <a:lnTo>
                      <a:pt x="1914" y="2622"/>
                    </a:lnTo>
                    <a:lnTo>
                      <a:pt x="1910" y="2618"/>
                    </a:lnTo>
                    <a:lnTo>
                      <a:pt x="1908" y="2616"/>
                    </a:lnTo>
                    <a:lnTo>
                      <a:pt x="1906" y="2616"/>
                    </a:lnTo>
                    <a:lnTo>
                      <a:pt x="1896" y="2620"/>
                    </a:lnTo>
                    <a:lnTo>
                      <a:pt x="1890" y="2620"/>
                    </a:lnTo>
                    <a:lnTo>
                      <a:pt x="1886" y="2618"/>
                    </a:lnTo>
                    <a:lnTo>
                      <a:pt x="1884" y="2614"/>
                    </a:lnTo>
                    <a:lnTo>
                      <a:pt x="1882" y="2608"/>
                    </a:lnTo>
                    <a:lnTo>
                      <a:pt x="1880" y="2602"/>
                    </a:lnTo>
                    <a:lnTo>
                      <a:pt x="1876" y="2598"/>
                    </a:lnTo>
                    <a:lnTo>
                      <a:pt x="1870" y="2596"/>
                    </a:lnTo>
                    <a:lnTo>
                      <a:pt x="1860" y="2598"/>
                    </a:lnTo>
                    <a:lnTo>
                      <a:pt x="1850" y="2600"/>
                    </a:lnTo>
                    <a:lnTo>
                      <a:pt x="1844" y="2596"/>
                    </a:lnTo>
                    <a:lnTo>
                      <a:pt x="1842" y="2592"/>
                    </a:lnTo>
                    <a:lnTo>
                      <a:pt x="1840" y="2586"/>
                    </a:lnTo>
                    <a:lnTo>
                      <a:pt x="1840" y="2582"/>
                    </a:lnTo>
                    <a:lnTo>
                      <a:pt x="1838" y="2578"/>
                    </a:lnTo>
                    <a:lnTo>
                      <a:pt x="1836" y="2576"/>
                    </a:lnTo>
                    <a:lnTo>
                      <a:pt x="1830" y="2580"/>
                    </a:lnTo>
                    <a:lnTo>
                      <a:pt x="1822" y="2582"/>
                    </a:lnTo>
                    <a:lnTo>
                      <a:pt x="1814" y="2584"/>
                    </a:lnTo>
                    <a:lnTo>
                      <a:pt x="1798" y="2582"/>
                    </a:lnTo>
                    <a:lnTo>
                      <a:pt x="1788" y="2580"/>
                    </a:lnTo>
                    <a:lnTo>
                      <a:pt x="1778" y="2580"/>
                    </a:lnTo>
                    <a:lnTo>
                      <a:pt x="1766" y="2582"/>
                    </a:lnTo>
                    <a:lnTo>
                      <a:pt x="1752" y="2586"/>
                    </a:lnTo>
                    <a:lnTo>
                      <a:pt x="1724" y="2596"/>
                    </a:lnTo>
                    <a:lnTo>
                      <a:pt x="1706" y="2608"/>
                    </a:lnTo>
                    <a:lnTo>
                      <a:pt x="1694" y="2618"/>
                    </a:lnTo>
                    <a:lnTo>
                      <a:pt x="1688" y="2624"/>
                    </a:lnTo>
                    <a:lnTo>
                      <a:pt x="1684" y="2630"/>
                    </a:lnTo>
                    <a:lnTo>
                      <a:pt x="1678" y="2632"/>
                    </a:lnTo>
                    <a:lnTo>
                      <a:pt x="1668" y="2632"/>
                    </a:lnTo>
                    <a:lnTo>
                      <a:pt x="1656" y="2628"/>
                    </a:lnTo>
                    <a:lnTo>
                      <a:pt x="1646" y="2626"/>
                    </a:lnTo>
                    <a:lnTo>
                      <a:pt x="1638" y="2626"/>
                    </a:lnTo>
                    <a:lnTo>
                      <a:pt x="1630" y="2628"/>
                    </a:lnTo>
                    <a:lnTo>
                      <a:pt x="1618" y="2628"/>
                    </a:lnTo>
                    <a:lnTo>
                      <a:pt x="1608" y="2624"/>
                    </a:lnTo>
                    <a:lnTo>
                      <a:pt x="1602" y="2626"/>
                    </a:lnTo>
                    <a:lnTo>
                      <a:pt x="1598" y="2628"/>
                    </a:lnTo>
                    <a:lnTo>
                      <a:pt x="1596" y="2634"/>
                    </a:lnTo>
                    <a:lnTo>
                      <a:pt x="1594" y="2638"/>
                    </a:lnTo>
                    <a:lnTo>
                      <a:pt x="1596" y="2640"/>
                    </a:lnTo>
                    <a:lnTo>
                      <a:pt x="1600" y="2642"/>
                    </a:lnTo>
                    <a:lnTo>
                      <a:pt x="1604" y="2646"/>
                    </a:lnTo>
                    <a:lnTo>
                      <a:pt x="1608" y="2650"/>
                    </a:lnTo>
                    <a:lnTo>
                      <a:pt x="1612" y="2650"/>
                    </a:lnTo>
                    <a:lnTo>
                      <a:pt x="1620" y="2652"/>
                    </a:lnTo>
                    <a:lnTo>
                      <a:pt x="1622" y="2652"/>
                    </a:lnTo>
                    <a:lnTo>
                      <a:pt x="1620" y="2652"/>
                    </a:lnTo>
                    <a:lnTo>
                      <a:pt x="1606" y="2656"/>
                    </a:lnTo>
                    <a:lnTo>
                      <a:pt x="1584" y="2660"/>
                    </a:lnTo>
                    <a:lnTo>
                      <a:pt x="1584" y="2662"/>
                    </a:lnTo>
                    <a:lnTo>
                      <a:pt x="1584" y="2664"/>
                    </a:lnTo>
                    <a:lnTo>
                      <a:pt x="1592" y="2666"/>
                    </a:lnTo>
                    <a:lnTo>
                      <a:pt x="1594" y="2668"/>
                    </a:lnTo>
                    <a:lnTo>
                      <a:pt x="1594" y="2672"/>
                    </a:lnTo>
                    <a:lnTo>
                      <a:pt x="1586" y="2674"/>
                    </a:lnTo>
                    <a:lnTo>
                      <a:pt x="1570" y="2674"/>
                    </a:lnTo>
                    <a:lnTo>
                      <a:pt x="1558" y="2672"/>
                    </a:lnTo>
                    <a:lnTo>
                      <a:pt x="1554" y="2670"/>
                    </a:lnTo>
                    <a:lnTo>
                      <a:pt x="1552" y="2666"/>
                    </a:lnTo>
                    <a:lnTo>
                      <a:pt x="1552" y="2664"/>
                    </a:lnTo>
                    <a:lnTo>
                      <a:pt x="1550" y="2662"/>
                    </a:lnTo>
                    <a:lnTo>
                      <a:pt x="1544" y="2662"/>
                    </a:lnTo>
                    <a:lnTo>
                      <a:pt x="1538" y="2666"/>
                    </a:lnTo>
                    <a:lnTo>
                      <a:pt x="1536" y="2668"/>
                    </a:lnTo>
                    <a:lnTo>
                      <a:pt x="1538" y="2670"/>
                    </a:lnTo>
                    <a:lnTo>
                      <a:pt x="1540" y="2672"/>
                    </a:lnTo>
                    <a:lnTo>
                      <a:pt x="1540" y="2674"/>
                    </a:lnTo>
                    <a:lnTo>
                      <a:pt x="1536" y="2676"/>
                    </a:lnTo>
                    <a:lnTo>
                      <a:pt x="1530" y="2676"/>
                    </a:lnTo>
                    <a:lnTo>
                      <a:pt x="1528" y="2674"/>
                    </a:lnTo>
                    <a:lnTo>
                      <a:pt x="1526" y="2672"/>
                    </a:lnTo>
                    <a:lnTo>
                      <a:pt x="1524" y="2670"/>
                    </a:lnTo>
                    <a:lnTo>
                      <a:pt x="1520" y="2668"/>
                    </a:lnTo>
                    <a:lnTo>
                      <a:pt x="1516" y="2666"/>
                    </a:lnTo>
                    <a:lnTo>
                      <a:pt x="1510" y="2668"/>
                    </a:lnTo>
                    <a:lnTo>
                      <a:pt x="1506" y="2670"/>
                    </a:lnTo>
                    <a:lnTo>
                      <a:pt x="1500" y="2672"/>
                    </a:lnTo>
                    <a:lnTo>
                      <a:pt x="1494" y="2678"/>
                    </a:lnTo>
                    <a:lnTo>
                      <a:pt x="1488" y="2686"/>
                    </a:lnTo>
                    <a:lnTo>
                      <a:pt x="1482" y="2692"/>
                    </a:lnTo>
                    <a:lnTo>
                      <a:pt x="1480" y="2694"/>
                    </a:lnTo>
                    <a:lnTo>
                      <a:pt x="1478" y="2696"/>
                    </a:lnTo>
                    <a:lnTo>
                      <a:pt x="1476" y="2706"/>
                    </a:lnTo>
                    <a:lnTo>
                      <a:pt x="1474" y="2716"/>
                    </a:lnTo>
                    <a:lnTo>
                      <a:pt x="1474" y="2718"/>
                    </a:lnTo>
                    <a:lnTo>
                      <a:pt x="1476" y="2720"/>
                    </a:lnTo>
                    <a:lnTo>
                      <a:pt x="1482" y="2720"/>
                    </a:lnTo>
                    <a:lnTo>
                      <a:pt x="1496" y="2716"/>
                    </a:lnTo>
                    <a:lnTo>
                      <a:pt x="1504" y="2716"/>
                    </a:lnTo>
                    <a:lnTo>
                      <a:pt x="1506" y="2716"/>
                    </a:lnTo>
                    <a:lnTo>
                      <a:pt x="1506" y="2718"/>
                    </a:lnTo>
                    <a:lnTo>
                      <a:pt x="1504" y="2720"/>
                    </a:lnTo>
                    <a:lnTo>
                      <a:pt x="1500" y="2728"/>
                    </a:lnTo>
                    <a:lnTo>
                      <a:pt x="1498" y="2732"/>
                    </a:lnTo>
                    <a:lnTo>
                      <a:pt x="1502" y="2734"/>
                    </a:lnTo>
                    <a:lnTo>
                      <a:pt x="1504" y="2738"/>
                    </a:lnTo>
                    <a:lnTo>
                      <a:pt x="1504" y="2740"/>
                    </a:lnTo>
                    <a:lnTo>
                      <a:pt x="1502" y="2746"/>
                    </a:lnTo>
                    <a:lnTo>
                      <a:pt x="1502" y="2750"/>
                    </a:lnTo>
                    <a:lnTo>
                      <a:pt x="1504" y="2752"/>
                    </a:lnTo>
                    <a:lnTo>
                      <a:pt x="1506" y="2752"/>
                    </a:lnTo>
                    <a:lnTo>
                      <a:pt x="1510" y="2754"/>
                    </a:lnTo>
                    <a:lnTo>
                      <a:pt x="1510" y="2756"/>
                    </a:lnTo>
                    <a:lnTo>
                      <a:pt x="1504" y="2760"/>
                    </a:lnTo>
                    <a:lnTo>
                      <a:pt x="1498" y="2766"/>
                    </a:lnTo>
                    <a:lnTo>
                      <a:pt x="1498" y="2768"/>
                    </a:lnTo>
                    <a:lnTo>
                      <a:pt x="1502" y="2770"/>
                    </a:lnTo>
                    <a:lnTo>
                      <a:pt x="1508" y="2774"/>
                    </a:lnTo>
                    <a:lnTo>
                      <a:pt x="1510" y="2778"/>
                    </a:lnTo>
                    <a:lnTo>
                      <a:pt x="1510" y="2780"/>
                    </a:lnTo>
                    <a:lnTo>
                      <a:pt x="1508" y="2782"/>
                    </a:lnTo>
                    <a:lnTo>
                      <a:pt x="1504" y="2782"/>
                    </a:lnTo>
                    <a:lnTo>
                      <a:pt x="1500" y="2782"/>
                    </a:lnTo>
                    <a:lnTo>
                      <a:pt x="1496" y="2780"/>
                    </a:lnTo>
                    <a:lnTo>
                      <a:pt x="1494" y="2774"/>
                    </a:lnTo>
                    <a:lnTo>
                      <a:pt x="1492" y="2768"/>
                    </a:lnTo>
                    <a:lnTo>
                      <a:pt x="1488" y="2768"/>
                    </a:lnTo>
                    <a:lnTo>
                      <a:pt x="1486" y="2768"/>
                    </a:lnTo>
                    <a:lnTo>
                      <a:pt x="1486" y="2772"/>
                    </a:lnTo>
                    <a:lnTo>
                      <a:pt x="1484" y="2782"/>
                    </a:lnTo>
                    <a:lnTo>
                      <a:pt x="1486" y="2788"/>
                    </a:lnTo>
                    <a:lnTo>
                      <a:pt x="1490" y="2792"/>
                    </a:lnTo>
                    <a:lnTo>
                      <a:pt x="1494" y="2794"/>
                    </a:lnTo>
                    <a:lnTo>
                      <a:pt x="1498" y="2794"/>
                    </a:lnTo>
                    <a:lnTo>
                      <a:pt x="1500" y="2794"/>
                    </a:lnTo>
                    <a:lnTo>
                      <a:pt x="1504" y="2796"/>
                    </a:lnTo>
                    <a:lnTo>
                      <a:pt x="1508" y="2800"/>
                    </a:lnTo>
                    <a:lnTo>
                      <a:pt x="1510" y="2800"/>
                    </a:lnTo>
                    <a:lnTo>
                      <a:pt x="1518" y="2802"/>
                    </a:lnTo>
                    <a:lnTo>
                      <a:pt x="1520" y="2802"/>
                    </a:lnTo>
                    <a:lnTo>
                      <a:pt x="1522" y="2804"/>
                    </a:lnTo>
                    <a:lnTo>
                      <a:pt x="1522" y="2806"/>
                    </a:lnTo>
                    <a:lnTo>
                      <a:pt x="1520" y="2810"/>
                    </a:lnTo>
                    <a:lnTo>
                      <a:pt x="1516" y="2818"/>
                    </a:lnTo>
                    <a:lnTo>
                      <a:pt x="1516" y="2822"/>
                    </a:lnTo>
                    <a:lnTo>
                      <a:pt x="1520" y="2826"/>
                    </a:lnTo>
                    <a:lnTo>
                      <a:pt x="1520" y="2832"/>
                    </a:lnTo>
                    <a:lnTo>
                      <a:pt x="1520" y="2836"/>
                    </a:lnTo>
                    <a:lnTo>
                      <a:pt x="1522" y="2838"/>
                    </a:lnTo>
                    <a:lnTo>
                      <a:pt x="1526" y="2838"/>
                    </a:lnTo>
                    <a:lnTo>
                      <a:pt x="1528" y="2840"/>
                    </a:lnTo>
                    <a:lnTo>
                      <a:pt x="1530" y="2844"/>
                    </a:lnTo>
                    <a:lnTo>
                      <a:pt x="1530" y="2848"/>
                    </a:lnTo>
                    <a:lnTo>
                      <a:pt x="1530" y="2850"/>
                    </a:lnTo>
                    <a:lnTo>
                      <a:pt x="1524" y="2850"/>
                    </a:lnTo>
                    <a:lnTo>
                      <a:pt x="1518" y="2850"/>
                    </a:lnTo>
                    <a:lnTo>
                      <a:pt x="1520" y="2854"/>
                    </a:lnTo>
                    <a:lnTo>
                      <a:pt x="1522" y="2856"/>
                    </a:lnTo>
                    <a:lnTo>
                      <a:pt x="1528" y="2858"/>
                    </a:lnTo>
                    <a:lnTo>
                      <a:pt x="1542" y="2856"/>
                    </a:lnTo>
                    <a:lnTo>
                      <a:pt x="1552" y="2856"/>
                    </a:lnTo>
                    <a:lnTo>
                      <a:pt x="1556" y="2858"/>
                    </a:lnTo>
                    <a:lnTo>
                      <a:pt x="1554" y="2860"/>
                    </a:lnTo>
                    <a:lnTo>
                      <a:pt x="1550" y="2864"/>
                    </a:lnTo>
                    <a:lnTo>
                      <a:pt x="1546" y="2866"/>
                    </a:lnTo>
                    <a:lnTo>
                      <a:pt x="1534" y="2868"/>
                    </a:lnTo>
                    <a:lnTo>
                      <a:pt x="1526" y="2870"/>
                    </a:lnTo>
                    <a:lnTo>
                      <a:pt x="1524" y="2870"/>
                    </a:lnTo>
                    <a:lnTo>
                      <a:pt x="1526" y="2872"/>
                    </a:lnTo>
                    <a:lnTo>
                      <a:pt x="1528" y="2876"/>
                    </a:lnTo>
                    <a:lnTo>
                      <a:pt x="1532" y="2876"/>
                    </a:lnTo>
                    <a:lnTo>
                      <a:pt x="1540" y="2874"/>
                    </a:lnTo>
                    <a:lnTo>
                      <a:pt x="1548" y="2872"/>
                    </a:lnTo>
                    <a:lnTo>
                      <a:pt x="1550" y="2872"/>
                    </a:lnTo>
                    <a:lnTo>
                      <a:pt x="1552" y="2876"/>
                    </a:lnTo>
                    <a:lnTo>
                      <a:pt x="1552" y="2878"/>
                    </a:lnTo>
                    <a:lnTo>
                      <a:pt x="1554" y="2878"/>
                    </a:lnTo>
                    <a:lnTo>
                      <a:pt x="1560" y="2872"/>
                    </a:lnTo>
                    <a:lnTo>
                      <a:pt x="1564" y="2870"/>
                    </a:lnTo>
                    <a:lnTo>
                      <a:pt x="1568" y="2868"/>
                    </a:lnTo>
                    <a:lnTo>
                      <a:pt x="1572" y="2868"/>
                    </a:lnTo>
                    <a:lnTo>
                      <a:pt x="1576" y="2870"/>
                    </a:lnTo>
                    <a:lnTo>
                      <a:pt x="1580" y="2874"/>
                    </a:lnTo>
                    <a:lnTo>
                      <a:pt x="1582" y="2874"/>
                    </a:lnTo>
                    <a:lnTo>
                      <a:pt x="1588" y="2874"/>
                    </a:lnTo>
                    <a:lnTo>
                      <a:pt x="1590" y="2872"/>
                    </a:lnTo>
                    <a:lnTo>
                      <a:pt x="1592" y="2874"/>
                    </a:lnTo>
                    <a:lnTo>
                      <a:pt x="1594" y="2880"/>
                    </a:lnTo>
                    <a:lnTo>
                      <a:pt x="1598" y="2886"/>
                    </a:lnTo>
                    <a:lnTo>
                      <a:pt x="1602" y="2892"/>
                    </a:lnTo>
                    <a:lnTo>
                      <a:pt x="1610" y="2900"/>
                    </a:lnTo>
                    <a:lnTo>
                      <a:pt x="1616" y="2902"/>
                    </a:lnTo>
                    <a:lnTo>
                      <a:pt x="1620" y="2904"/>
                    </a:lnTo>
                    <a:lnTo>
                      <a:pt x="1624" y="2904"/>
                    </a:lnTo>
                    <a:lnTo>
                      <a:pt x="1628" y="2902"/>
                    </a:lnTo>
                    <a:lnTo>
                      <a:pt x="1634" y="2896"/>
                    </a:lnTo>
                    <a:lnTo>
                      <a:pt x="1638" y="2894"/>
                    </a:lnTo>
                    <a:lnTo>
                      <a:pt x="1640" y="2894"/>
                    </a:lnTo>
                    <a:lnTo>
                      <a:pt x="1642" y="2896"/>
                    </a:lnTo>
                    <a:lnTo>
                      <a:pt x="1646" y="2898"/>
                    </a:lnTo>
                    <a:lnTo>
                      <a:pt x="1648" y="2896"/>
                    </a:lnTo>
                    <a:lnTo>
                      <a:pt x="1652" y="2894"/>
                    </a:lnTo>
                    <a:lnTo>
                      <a:pt x="1654" y="2890"/>
                    </a:lnTo>
                    <a:lnTo>
                      <a:pt x="1654" y="2884"/>
                    </a:lnTo>
                    <a:lnTo>
                      <a:pt x="1654" y="2872"/>
                    </a:lnTo>
                    <a:lnTo>
                      <a:pt x="1656" y="2866"/>
                    </a:lnTo>
                    <a:lnTo>
                      <a:pt x="1662" y="2864"/>
                    </a:lnTo>
                    <a:lnTo>
                      <a:pt x="1670" y="2864"/>
                    </a:lnTo>
                    <a:lnTo>
                      <a:pt x="1686" y="2868"/>
                    </a:lnTo>
                    <a:lnTo>
                      <a:pt x="1700" y="2874"/>
                    </a:lnTo>
                    <a:lnTo>
                      <a:pt x="1712" y="2882"/>
                    </a:lnTo>
                    <a:lnTo>
                      <a:pt x="1720" y="2890"/>
                    </a:lnTo>
                    <a:lnTo>
                      <a:pt x="1728" y="2898"/>
                    </a:lnTo>
                    <a:lnTo>
                      <a:pt x="1732" y="2904"/>
                    </a:lnTo>
                    <a:lnTo>
                      <a:pt x="1738" y="2908"/>
                    </a:lnTo>
                    <a:lnTo>
                      <a:pt x="1744" y="2910"/>
                    </a:lnTo>
                    <a:lnTo>
                      <a:pt x="1752" y="2908"/>
                    </a:lnTo>
                    <a:lnTo>
                      <a:pt x="1766" y="2904"/>
                    </a:lnTo>
                    <a:lnTo>
                      <a:pt x="1778" y="2902"/>
                    </a:lnTo>
                    <a:lnTo>
                      <a:pt x="1782" y="2900"/>
                    </a:lnTo>
                    <a:lnTo>
                      <a:pt x="1788" y="2898"/>
                    </a:lnTo>
                    <a:lnTo>
                      <a:pt x="1794" y="2892"/>
                    </a:lnTo>
                    <a:lnTo>
                      <a:pt x="1802" y="2884"/>
                    </a:lnTo>
                    <a:lnTo>
                      <a:pt x="1814" y="2872"/>
                    </a:lnTo>
                    <a:lnTo>
                      <a:pt x="1822" y="2868"/>
                    </a:lnTo>
                    <a:lnTo>
                      <a:pt x="1828" y="2868"/>
                    </a:lnTo>
                    <a:lnTo>
                      <a:pt x="1834" y="2872"/>
                    </a:lnTo>
                    <a:lnTo>
                      <a:pt x="1838" y="2876"/>
                    </a:lnTo>
                    <a:lnTo>
                      <a:pt x="1844" y="2880"/>
                    </a:lnTo>
                    <a:lnTo>
                      <a:pt x="1848" y="2880"/>
                    </a:lnTo>
                    <a:lnTo>
                      <a:pt x="1856" y="2876"/>
                    </a:lnTo>
                    <a:lnTo>
                      <a:pt x="1868" y="2864"/>
                    </a:lnTo>
                    <a:lnTo>
                      <a:pt x="1876" y="2860"/>
                    </a:lnTo>
                    <a:lnTo>
                      <a:pt x="1878" y="2860"/>
                    </a:lnTo>
                    <a:lnTo>
                      <a:pt x="1880" y="2862"/>
                    </a:lnTo>
                    <a:lnTo>
                      <a:pt x="1882" y="2870"/>
                    </a:lnTo>
                    <a:lnTo>
                      <a:pt x="1882" y="2874"/>
                    </a:lnTo>
                    <a:lnTo>
                      <a:pt x="1880" y="2878"/>
                    </a:lnTo>
                    <a:lnTo>
                      <a:pt x="1872" y="2886"/>
                    </a:lnTo>
                    <a:lnTo>
                      <a:pt x="1866" y="2892"/>
                    </a:lnTo>
                    <a:lnTo>
                      <a:pt x="1864" y="2894"/>
                    </a:lnTo>
                    <a:lnTo>
                      <a:pt x="1866" y="2896"/>
                    </a:lnTo>
                    <a:lnTo>
                      <a:pt x="1872" y="2906"/>
                    </a:lnTo>
                    <a:lnTo>
                      <a:pt x="1872" y="2910"/>
                    </a:lnTo>
                    <a:lnTo>
                      <a:pt x="1872" y="2914"/>
                    </a:lnTo>
                    <a:lnTo>
                      <a:pt x="1868" y="2918"/>
                    </a:lnTo>
                    <a:lnTo>
                      <a:pt x="1864" y="2924"/>
                    </a:lnTo>
                    <a:lnTo>
                      <a:pt x="1862" y="2930"/>
                    </a:lnTo>
                    <a:lnTo>
                      <a:pt x="1866" y="2940"/>
                    </a:lnTo>
                    <a:lnTo>
                      <a:pt x="1870" y="2948"/>
                    </a:lnTo>
                    <a:lnTo>
                      <a:pt x="1870" y="2956"/>
                    </a:lnTo>
                    <a:lnTo>
                      <a:pt x="1870" y="2966"/>
                    </a:lnTo>
                    <a:lnTo>
                      <a:pt x="1872" y="2980"/>
                    </a:lnTo>
                    <a:lnTo>
                      <a:pt x="1872" y="2986"/>
                    </a:lnTo>
                    <a:lnTo>
                      <a:pt x="1870" y="2990"/>
                    </a:lnTo>
                    <a:lnTo>
                      <a:pt x="1866" y="2996"/>
                    </a:lnTo>
                    <a:lnTo>
                      <a:pt x="1860" y="3000"/>
                    </a:lnTo>
                    <a:lnTo>
                      <a:pt x="1858" y="3006"/>
                    </a:lnTo>
                    <a:lnTo>
                      <a:pt x="1858" y="3012"/>
                    </a:lnTo>
                    <a:lnTo>
                      <a:pt x="1858" y="3020"/>
                    </a:lnTo>
                    <a:lnTo>
                      <a:pt x="1856" y="3020"/>
                    </a:lnTo>
                    <a:lnTo>
                      <a:pt x="1854" y="3024"/>
                    </a:lnTo>
                    <a:lnTo>
                      <a:pt x="1850" y="3034"/>
                    </a:lnTo>
                    <a:lnTo>
                      <a:pt x="1848" y="3044"/>
                    </a:lnTo>
                    <a:lnTo>
                      <a:pt x="1846" y="3050"/>
                    </a:lnTo>
                    <a:lnTo>
                      <a:pt x="1842" y="3054"/>
                    </a:lnTo>
                    <a:lnTo>
                      <a:pt x="1838" y="3064"/>
                    </a:lnTo>
                    <a:lnTo>
                      <a:pt x="1824" y="3108"/>
                    </a:lnTo>
                    <a:lnTo>
                      <a:pt x="1818" y="3130"/>
                    </a:lnTo>
                    <a:lnTo>
                      <a:pt x="1814" y="3144"/>
                    </a:lnTo>
                    <a:lnTo>
                      <a:pt x="1806" y="3154"/>
                    </a:lnTo>
                    <a:lnTo>
                      <a:pt x="1800" y="3160"/>
                    </a:lnTo>
                    <a:lnTo>
                      <a:pt x="1768" y="3170"/>
                    </a:lnTo>
                    <a:lnTo>
                      <a:pt x="1764" y="3170"/>
                    </a:lnTo>
                    <a:lnTo>
                      <a:pt x="1760" y="3166"/>
                    </a:lnTo>
                    <a:lnTo>
                      <a:pt x="1756" y="3164"/>
                    </a:lnTo>
                    <a:lnTo>
                      <a:pt x="1754" y="3166"/>
                    </a:lnTo>
                    <a:lnTo>
                      <a:pt x="1748" y="3168"/>
                    </a:lnTo>
                    <a:lnTo>
                      <a:pt x="1744" y="3170"/>
                    </a:lnTo>
                    <a:lnTo>
                      <a:pt x="1740" y="3170"/>
                    </a:lnTo>
                    <a:lnTo>
                      <a:pt x="1734" y="3168"/>
                    </a:lnTo>
                    <a:lnTo>
                      <a:pt x="1728" y="3164"/>
                    </a:lnTo>
                    <a:lnTo>
                      <a:pt x="1726" y="3162"/>
                    </a:lnTo>
                    <a:lnTo>
                      <a:pt x="1724" y="3162"/>
                    </a:lnTo>
                    <a:lnTo>
                      <a:pt x="1724" y="3164"/>
                    </a:lnTo>
                    <a:lnTo>
                      <a:pt x="1724" y="3168"/>
                    </a:lnTo>
                    <a:lnTo>
                      <a:pt x="1720" y="3170"/>
                    </a:lnTo>
                    <a:lnTo>
                      <a:pt x="1734" y="3232"/>
                    </a:lnTo>
                    <a:lnTo>
                      <a:pt x="1734" y="3230"/>
                    </a:lnTo>
                    <a:lnTo>
                      <a:pt x="1738" y="3232"/>
                    </a:lnTo>
                    <a:lnTo>
                      <a:pt x="1738" y="3236"/>
                    </a:lnTo>
                    <a:lnTo>
                      <a:pt x="1738" y="3242"/>
                    </a:lnTo>
                    <a:lnTo>
                      <a:pt x="1740" y="3252"/>
                    </a:lnTo>
                    <a:lnTo>
                      <a:pt x="1744" y="3260"/>
                    </a:lnTo>
                    <a:lnTo>
                      <a:pt x="1750" y="3266"/>
                    </a:lnTo>
                    <a:lnTo>
                      <a:pt x="1754" y="3272"/>
                    </a:lnTo>
                    <a:lnTo>
                      <a:pt x="1758" y="3278"/>
                    </a:lnTo>
                    <a:lnTo>
                      <a:pt x="1760" y="3288"/>
                    </a:lnTo>
                    <a:lnTo>
                      <a:pt x="1762" y="3300"/>
                    </a:lnTo>
                    <a:lnTo>
                      <a:pt x="1766" y="3306"/>
                    </a:lnTo>
                    <a:lnTo>
                      <a:pt x="1770" y="3312"/>
                    </a:lnTo>
                    <a:lnTo>
                      <a:pt x="1784" y="3328"/>
                    </a:lnTo>
                    <a:lnTo>
                      <a:pt x="1792" y="3340"/>
                    </a:lnTo>
                    <a:lnTo>
                      <a:pt x="1796" y="3344"/>
                    </a:lnTo>
                    <a:lnTo>
                      <a:pt x="1800" y="3346"/>
                    </a:lnTo>
                    <a:lnTo>
                      <a:pt x="1802" y="3344"/>
                    </a:lnTo>
                    <a:lnTo>
                      <a:pt x="1804" y="3340"/>
                    </a:lnTo>
                    <a:lnTo>
                      <a:pt x="1810" y="3328"/>
                    </a:lnTo>
                    <a:lnTo>
                      <a:pt x="1812" y="3314"/>
                    </a:lnTo>
                    <a:lnTo>
                      <a:pt x="1816" y="3292"/>
                    </a:lnTo>
                    <a:lnTo>
                      <a:pt x="1830" y="3254"/>
                    </a:lnTo>
                    <a:lnTo>
                      <a:pt x="1832" y="3250"/>
                    </a:lnTo>
                    <a:lnTo>
                      <a:pt x="1832" y="3256"/>
                    </a:lnTo>
                    <a:lnTo>
                      <a:pt x="1832" y="3260"/>
                    </a:lnTo>
                    <a:lnTo>
                      <a:pt x="1826" y="3286"/>
                    </a:lnTo>
                    <a:lnTo>
                      <a:pt x="1826" y="3296"/>
                    </a:lnTo>
                    <a:lnTo>
                      <a:pt x="1826" y="3302"/>
                    </a:lnTo>
                    <a:lnTo>
                      <a:pt x="1822" y="3312"/>
                    </a:lnTo>
                    <a:lnTo>
                      <a:pt x="1818" y="3328"/>
                    </a:lnTo>
                    <a:lnTo>
                      <a:pt x="1818" y="3330"/>
                    </a:lnTo>
                    <a:lnTo>
                      <a:pt x="1824" y="3328"/>
                    </a:lnTo>
                    <a:lnTo>
                      <a:pt x="1828" y="3326"/>
                    </a:lnTo>
                    <a:lnTo>
                      <a:pt x="1834" y="3326"/>
                    </a:lnTo>
                    <a:lnTo>
                      <a:pt x="1838" y="3328"/>
                    </a:lnTo>
                    <a:lnTo>
                      <a:pt x="1840" y="3330"/>
                    </a:lnTo>
                    <a:lnTo>
                      <a:pt x="1848" y="3340"/>
                    </a:lnTo>
                    <a:lnTo>
                      <a:pt x="1864" y="3372"/>
                    </a:lnTo>
                    <a:lnTo>
                      <a:pt x="1880" y="3406"/>
                    </a:lnTo>
                    <a:lnTo>
                      <a:pt x="1888" y="3418"/>
                    </a:lnTo>
                    <a:lnTo>
                      <a:pt x="1896" y="3428"/>
                    </a:lnTo>
                    <a:lnTo>
                      <a:pt x="1900" y="3434"/>
                    </a:lnTo>
                    <a:lnTo>
                      <a:pt x="1900" y="3440"/>
                    </a:lnTo>
                    <a:lnTo>
                      <a:pt x="1902" y="3444"/>
                    </a:lnTo>
                    <a:lnTo>
                      <a:pt x="1908" y="3450"/>
                    </a:lnTo>
                    <a:lnTo>
                      <a:pt x="1916" y="3458"/>
                    </a:lnTo>
                    <a:lnTo>
                      <a:pt x="1922" y="3470"/>
                    </a:lnTo>
                    <a:lnTo>
                      <a:pt x="1926" y="3482"/>
                    </a:lnTo>
                    <a:lnTo>
                      <a:pt x="1926" y="3486"/>
                    </a:lnTo>
                    <a:lnTo>
                      <a:pt x="1924" y="3492"/>
                    </a:lnTo>
                    <a:lnTo>
                      <a:pt x="1922" y="3496"/>
                    </a:lnTo>
                    <a:lnTo>
                      <a:pt x="1924" y="3502"/>
                    </a:lnTo>
                    <a:lnTo>
                      <a:pt x="1926" y="3506"/>
                    </a:lnTo>
                    <a:lnTo>
                      <a:pt x="1928" y="3512"/>
                    </a:lnTo>
                    <a:lnTo>
                      <a:pt x="1938" y="3522"/>
                    </a:lnTo>
                    <a:lnTo>
                      <a:pt x="1944" y="3526"/>
                    </a:lnTo>
                    <a:lnTo>
                      <a:pt x="1952" y="3528"/>
                    </a:lnTo>
                    <a:lnTo>
                      <a:pt x="1958" y="3532"/>
                    </a:lnTo>
                    <a:lnTo>
                      <a:pt x="1964" y="3538"/>
                    </a:lnTo>
                    <a:lnTo>
                      <a:pt x="1970" y="3548"/>
                    </a:lnTo>
                    <a:lnTo>
                      <a:pt x="1976" y="3560"/>
                    </a:lnTo>
                    <a:lnTo>
                      <a:pt x="1988" y="3586"/>
                    </a:lnTo>
                    <a:lnTo>
                      <a:pt x="1996" y="3610"/>
                    </a:lnTo>
                    <a:lnTo>
                      <a:pt x="1998" y="3620"/>
                    </a:lnTo>
                    <a:lnTo>
                      <a:pt x="1998" y="3626"/>
                    </a:lnTo>
                    <a:lnTo>
                      <a:pt x="1998" y="3632"/>
                    </a:lnTo>
                    <a:lnTo>
                      <a:pt x="1996" y="3636"/>
                    </a:lnTo>
                    <a:lnTo>
                      <a:pt x="1994" y="3638"/>
                    </a:lnTo>
                    <a:lnTo>
                      <a:pt x="1992" y="3642"/>
                    </a:lnTo>
                    <a:lnTo>
                      <a:pt x="1994" y="3648"/>
                    </a:lnTo>
                    <a:lnTo>
                      <a:pt x="1996" y="3656"/>
                    </a:lnTo>
                    <a:lnTo>
                      <a:pt x="2000" y="3664"/>
                    </a:lnTo>
                    <a:lnTo>
                      <a:pt x="2000" y="3668"/>
                    </a:lnTo>
                    <a:lnTo>
                      <a:pt x="1998" y="3670"/>
                    </a:lnTo>
                    <a:lnTo>
                      <a:pt x="1998" y="3672"/>
                    </a:lnTo>
                    <a:lnTo>
                      <a:pt x="1996" y="3674"/>
                    </a:lnTo>
                    <a:lnTo>
                      <a:pt x="1996" y="3676"/>
                    </a:lnTo>
                    <a:lnTo>
                      <a:pt x="2004" y="3690"/>
                    </a:lnTo>
                    <a:lnTo>
                      <a:pt x="2014" y="3706"/>
                    </a:lnTo>
                    <a:lnTo>
                      <a:pt x="2020" y="3716"/>
                    </a:lnTo>
                    <a:lnTo>
                      <a:pt x="2026" y="3722"/>
                    </a:lnTo>
                    <a:lnTo>
                      <a:pt x="2036" y="3726"/>
                    </a:lnTo>
                    <a:lnTo>
                      <a:pt x="2042" y="3730"/>
                    </a:lnTo>
                    <a:lnTo>
                      <a:pt x="2048" y="3734"/>
                    </a:lnTo>
                    <a:lnTo>
                      <a:pt x="2058" y="3744"/>
                    </a:lnTo>
                    <a:lnTo>
                      <a:pt x="2064" y="3758"/>
                    </a:lnTo>
                    <a:lnTo>
                      <a:pt x="2072" y="3770"/>
                    </a:lnTo>
                    <a:lnTo>
                      <a:pt x="2078" y="3778"/>
                    </a:lnTo>
                    <a:lnTo>
                      <a:pt x="2082" y="3782"/>
                    </a:lnTo>
                    <a:lnTo>
                      <a:pt x="2084" y="3786"/>
                    </a:lnTo>
                    <a:lnTo>
                      <a:pt x="2084" y="3796"/>
                    </a:lnTo>
                    <a:lnTo>
                      <a:pt x="2086" y="3804"/>
                    </a:lnTo>
                    <a:lnTo>
                      <a:pt x="2088" y="3810"/>
                    </a:lnTo>
                    <a:lnTo>
                      <a:pt x="2092" y="3816"/>
                    </a:lnTo>
                    <a:lnTo>
                      <a:pt x="2094" y="3824"/>
                    </a:lnTo>
                    <a:lnTo>
                      <a:pt x="2096" y="3830"/>
                    </a:lnTo>
                    <a:lnTo>
                      <a:pt x="2098" y="3836"/>
                    </a:lnTo>
                    <a:lnTo>
                      <a:pt x="2108" y="3848"/>
                    </a:lnTo>
                    <a:lnTo>
                      <a:pt x="2120" y="3862"/>
                    </a:lnTo>
                    <a:lnTo>
                      <a:pt x="2124" y="3870"/>
                    </a:lnTo>
                    <a:lnTo>
                      <a:pt x="2126" y="3878"/>
                    </a:lnTo>
                    <a:lnTo>
                      <a:pt x="2128" y="3884"/>
                    </a:lnTo>
                    <a:lnTo>
                      <a:pt x="2130" y="3886"/>
                    </a:lnTo>
                    <a:lnTo>
                      <a:pt x="2134" y="3886"/>
                    </a:lnTo>
                    <a:lnTo>
                      <a:pt x="2138" y="3888"/>
                    </a:lnTo>
                    <a:lnTo>
                      <a:pt x="2140" y="3892"/>
                    </a:lnTo>
                    <a:lnTo>
                      <a:pt x="2144" y="3902"/>
                    </a:lnTo>
                    <a:lnTo>
                      <a:pt x="2146" y="3918"/>
                    </a:lnTo>
                    <a:lnTo>
                      <a:pt x="2148" y="3936"/>
                    </a:lnTo>
                    <a:lnTo>
                      <a:pt x="2146" y="3944"/>
                    </a:lnTo>
                    <a:lnTo>
                      <a:pt x="2142" y="3952"/>
                    </a:lnTo>
                    <a:lnTo>
                      <a:pt x="2142" y="3954"/>
                    </a:lnTo>
                    <a:lnTo>
                      <a:pt x="2142" y="3958"/>
                    </a:lnTo>
                    <a:lnTo>
                      <a:pt x="2144" y="3964"/>
                    </a:lnTo>
                    <a:lnTo>
                      <a:pt x="2146" y="3968"/>
                    </a:lnTo>
                    <a:lnTo>
                      <a:pt x="2146" y="3972"/>
                    </a:lnTo>
                    <a:lnTo>
                      <a:pt x="2144" y="3974"/>
                    </a:lnTo>
                    <a:lnTo>
                      <a:pt x="2140" y="3976"/>
                    </a:lnTo>
                    <a:lnTo>
                      <a:pt x="2142" y="3980"/>
                    </a:lnTo>
                    <a:lnTo>
                      <a:pt x="2146" y="3982"/>
                    </a:lnTo>
                    <a:lnTo>
                      <a:pt x="2148" y="3986"/>
                    </a:lnTo>
                    <a:lnTo>
                      <a:pt x="2150" y="3988"/>
                    </a:lnTo>
                    <a:lnTo>
                      <a:pt x="2150" y="3996"/>
                    </a:lnTo>
                    <a:lnTo>
                      <a:pt x="2152" y="4000"/>
                    </a:lnTo>
                    <a:lnTo>
                      <a:pt x="2154" y="4008"/>
                    </a:lnTo>
                    <a:lnTo>
                      <a:pt x="2156" y="4020"/>
                    </a:lnTo>
                    <a:lnTo>
                      <a:pt x="2158" y="4034"/>
                    </a:lnTo>
                    <a:lnTo>
                      <a:pt x="2162" y="4044"/>
                    </a:lnTo>
                    <a:lnTo>
                      <a:pt x="2166" y="4054"/>
                    </a:lnTo>
                    <a:lnTo>
                      <a:pt x="2166" y="4058"/>
                    </a:lnTo>
                    <a:lnTo>
                      <a:pt x="2166" y="4064"/>
                    </a:lnTo>
                    <a:lnTo>
                      <a:pt x="2164" y="4072"/>
                    </a:lnTo>
                    <a:lnTo>
                      <a:pt x="2166" y="4076"/>
                    </a:lnTo>
                    <a:lnTo>
                      <a:pt x="2168" y="4082"/>
                    </a:lnTo>
                    <a:lnTo>
                      <a:pt x="2172" y="4092"/>
                    </a:lnTo>
                    <a:lnTo>
                      <a:pt x="2176" y="4100"/>
                    </a:lnTo>
                    <a:lnTo>
                      <a:pt x="2178" y="4102"/>
                    </a:lnTo>
                    <a:lnTo>
                      <a:pt x="2180" y="4102"/>
                    </a:lnTo>
                    <a:lnTo>
                      <a:pt x="2184" y="4100"/>
                    </a:lnTo>
                    <a:lnTo>
                      <a:pt x="2186" y="4102"/>
                    </a:lnTo>
                    <a:lnTo>
                      <a:pt x="2190" y="4104"/>
                    </a:lnTo>
                    <a:lnTo>
                      <a:pt x="2196" y="4108"/>
                    </a:lnTo>
                    <a:lnTo>
                      <a:pt x="2200" y="4106"/>
                    </a:lnTo>
                    <a:lnTo>
                      <a:pt x="2204" y="4104"/>
                    </a:lnTo>
                    <a:lnTo>
                      <a:pt x="2208" y="4104"/>
                    </a:lnTo>
                    <a:lnTo>
                      <a:pt x="2212" y="4104"/>
                    </a:lnTo>
                    <a:lnTo>
                      <a:pt x="2214" y="4102"/>
                    </a:lnTo>
                    <a:lnTo>
                      <a:pt x="2218" y="4098"/>
                    </a:lnTo>
                    <a:lnTo>
                      <a:pt x="2226" y="4098"/>
                    </a:lnTo>
                    <a:lnTo>
                      <a:pt x="2232" y="4100"/>
                    </a:lnTo>
                    <a:lnTo>
                      <a:pt x="2236" y="4098"/>
                    </a:lnTo>
                    <a:lnTo>
                      <a:pt x="2238" y="4096"/>
                    </a:lnTo>
                    <a:lnTo>
                      <a:pt x="2240" y="4094"/>
                    </a:lnTo>
                    <a:lnTo>
                      <a:pt x="2242" y="4090"/>
                    </a:lnTo>
                    <a:lnTo>
                      <a:pt x="2244" y="4088"/>
                    </a:lnTo>
                    <a:lnTo>
                      <a:pt x="2248" y="4088"/>
                    </a:lnTo>
                    <a:lnTo>
                      <a:pt x="2252" y="4086"/>
                    </a:lnTo>
                    <a:lnTo>
                      <a:pt x="2254" y="4084"/>
                    </a:lnTo>
                    <a:lnTo>
                      <a:pt x="2258" y="4074"/>
                    </a:lnTo>
                    <a:lnTo>
                      <a:pt x="2262" y="4070"/>
                    </a:lnTo>
                    <a:lnTo>
                      <a:pt x="2266" y="4068"/>
                    </a:lnTo>
                    <a:lnTo>
                      <a:pt x="2274" y="4066"/>
                    </a:lnTo>
                    <a:lnTo>
                      <a:pt x="2284" y="4066"/>
                    </a:lnTo>
                    <a:lnTo>
                      <a:pt x="2300" y="4066"/>
                    </a:lnTo>
                    <a:lnTo>
                      <a:pt x="2312" y="4062"/>
                    </a:lnTo>
                    <a:lnTo>
                      <a:pt x="2324" y="4058"/>
                    </a:lnTo>
                    <a:lnTo>
                      <a:pt x="2334" y="4050"/>
                    </a:lnTo>
                    <a:lnTo>
                      <a:pt x="2348" y="4038"/>
                    </a:lnTo>
                    <a:lnTo>
                      <a:pt x="2356" y="4036"/>
                    </a:lnTo>
                    <a:lnTo>
                      <a:pt x="2364" y="4036"/>
                    </a:lnTo>
                    <a:lnTo>
                      <a:pt x="2370" y="4038"/>
                    </a:lnTo>
                    <a:lnTo>
                      <a:pt x="2374" y="4038"/>
                    </a:lnTo>
                    <a:lnTo>
                      <a:pt x="2382" y="4034"/>
                    </a:lnTo>
                    <a:lnTo>
                      <a:pt x="2390" y="4028"/>
                    </a:lnTo>
                    <a:lnTo>
                      <a:pt x="2398" y="4020"/>
                    </a:lnTo>
                    <a:lnTo>
                      <a:pt x="2406" y="4010"/>
                    </a:lnTo>
                    <a:lnTo>
                      <a:pt x="2416" y="4002"/>
                    </a:lnTo>
                    <a:lnTo>
                      <a:pt x="2426" y="3998"/>
                    </a:lnTo>
                    <a:lnTo>
                      <a:pt x="2432" y="3996"/>
                    </a:lnTo>
                    <a:lnTo>
                      <a:pt x="2438" y="3998"/>
                    </a:lnTo>
                    <a:lnTo>
                      <a:pt x="2442" y="3998"/>
                    </a:lnTo>
                    <a:lnTo>
                      <a:pt x="2446" y="3996"/>
                    </a:lnTo>
                    <a:lnTo>
                      <a:pt x="2452" y="3992"/>
                    </a:lnTo>
                    <a:lnTo>
                      <a:pt x="2462" y="3986"/>
                    </a:lnTo>
                    <a:lnTo>
                      <a:pt x="2468" y="3982"/>
                    </a:lnTo>
                    <a:lnTo>
                      <a:pt x="2480" y="3978"/>
                    </a:lnTo>
                    <a:lnTo>
                      <a:pt x="2500" y="3972"/>
                    </a:lnTo>
                    <a:lnTo>
                      <a:pt x="2506" y="3968"/>
                    </a:lnTo>
                    <a:lnTo>
                      <a:pt x="2510" y="3966"/>
                    </a:lnTo>
                    <a:lnTo>
                      <a:pt x="2520" y="3962"/>
                    </a:lnTo>
                    <a:lnTo>
                      <a:pt x="2526" y="3960"/>
                    </a:lnTo>
                    <a:lnTo>
                      <a:pt x="2528" y="3954"/>
                    </a:lnTo>
                    <a:lnTo>
                      <a:pt x="2528" y="3942"/>
                    </a:lnTo>
                    <a:lnTo>
                      <a:pt x="2528" y="3934"/>
                    </a:lnTo>
                    <a:lnTo>
                      <a:pt x="2532" y="3926"/>
                    </a:lnTo>
                    <a:lnTo>
                      <a:pt x="2542" y="3916"/>
                    </a:lnTo>
                    <a:lnTo>
                      <a:pt x="2562" y="3906"/>
                    </a:lnTo>
                    <a:lnTo>
                      <a:pt x="2566" y="3902"/>
                    </a:lnTo>
                    <a:lnTo>
                      <a:pt x="2572" y="3902"/>
                    </a:lnTo>
                    <a:lnTo>
                      <a:pt x="2578" y="3902"/>
                    </a:lnTo>
                    <a:lnTo>
                      <a:pt x="2584" y="3902"/>
                    </a:lnTo>
                    <a:lnTo>
                      <a:pt x="2586" y="3900"/>
                    </a:lnTo>
                    <a:lnTo>
                      <a:pt x="2594" y="3894"/>
                    </a:lnTo>
                    <a:lnTo>
                      <a:pt x="2600" y="3892"/>
                    </a:lnTo>
                    <a:lnTo>
                      <a:pt x="2606" y="3890"/>
                    </a:lnTo>
                    <a:lnTo>
                      <a:pt x="2614" y="3888"/>
                    </a:lnTo>
                    <a:lnTo>
                      <a:pt x="2624" y="3890"/>
                    </a:lnTo>
                    <a:lnTo>
                      <a:pt x="2630" y="3890"/>
                    </a:lnTo>
                    <a:lnTo>
                      <a:pt x="2634" y="3890"/>
                    </a:lnTo>
                    <a:lnTo>
                      <a:pt x="2638" y="3888"/>
                    </a:lnTo>
                    <a:lnTo>
                      <a:pt x="2642" y="3886"/>
                    </a:lnTo>
                    <a:lnTo>
                      <a:pt x="2646" y="3878"/>
                    </a:lnTo>
                    <a:lnTo>
                      <a:pt x="2650" y="3868"/>
                    </a:lnTo>
                    <a:lnTo>
                      <a:pt x="2654" y="3858"/>
                    </a:lnTo>
                    <a:lnTo>
                      <a:pt x="2658" y="3850"/>
                    </a:lnTo>
                    <a:lnTo>
                      <a:pt x="2664" y="3844"/>
                    </a:lnTo>
                    <a:lnTo>
                      <a:pt x="2670" y="3842"/>
                    </a:lnTo>
                    <a:lnTo>
                      <a:pt x="2676" y="3842"/>
                    </a:lnTo>
                    <a:lnTo>
                      <a:pt x="2690" y="3840"/>
                    </a:lnTo>
                    <a:lnTo>
                      <a:pt x="2698" y="3836"/>
                    </a:lnTo>
                    <a:lnTo>
                      <a:pt x="2702" y="3830"/>
                    </a:lnTo>
                    <a:lnTo>
                      <a:pt x="2704" y="3822"/>
                    </a:lnTo>
                    <a:lnTo>
                      <a:pt x="2708" y="3814"/>
                    </a:lnTo>
                    <a:lnTo>
                      <a:pt x="2712" y="3806"/>
                    </a:lnTo>
                    <a:lnTo>
                      <a:pt x="2720" y="3798"/>
                    </a:lnTo>
                    <a:lnTo>
                      <a:pt x="2734" y="3794"/>
                    </a:lnTo>
                    <a:lnTo>
                      <a:pt x="2746" y="3790"/>
                    </a:lnTo>
                    <a:lnTo>
                      <a:pt x="2752" y="3786"/>
                    </a:lnTo>
                    <a:lnTo>
                      <a:pt x="2754" y="3782"/>
                    </a:lnTo>
                    <a:lnTo>
                      <a:pt x="2752" y="3776"/>
                    </a:lnTo>
                    <a:lnTo>
                      <a:pt x="2750" y="3768"/>
                    </a:lnTo>
                    <a:lnTo>
                      <a:pt x="2750" y="3758"/>
                    </a:lnTo>
                    <a:lnTo>
                      <a:pt x="2750" y="3746"/>
                    </a:lnTo>
                    <a:lnTo>
                      <a:pt x="2754" y="3730"/>
                    </a:lnTo>
                    <a:lnTo>
                      <a:pt x="2760" y="3716"/>
                    </a:lnTo>
                    <a:lnTo>
                      <a:pt x="2764" y="3710"/>
                    </a:lnTo>
                    <a:lnTo>
                      <a:pt x="2768" y="3712"/>
                    </a:lnTo>
                    <a:lnTo>
                      <a:pt x="2770" y="3714"/>
                    </a:lnTo>
                    <a:lnTo>
                      <a:pt x="2772" y="3718"/>
                    </a:lnTo>
                    <a:lnTo>
                      <a:pt x="2776" y="3720"/>
                    </a:lnTo>
                    <a:lnTo>
                      <a:pt x="2780" y="3716"/>
                    </a:lnTo>
                    <a:lnTo>
                      <a:pt x="2786" y="3704"/>
                    </a:lnTo>
                    <a:lnTo>
                      <a:pt x="2792" y="3692"/>
                    </a:lnTo>
                    <a:lnTo>
                      <a:pt x="2796" y="3684"/>
                    </a:lnTo>
                    <a:lnTo>
                      <a:pt x="2806" y="3674"/>
                    </a:lnTo>
                    <a:lnTo>
                      <a:pt x="2816" y="3664"/>
                    </a:lnTo>
                    <a:lnTo>
                      <a:pt x="2820" y="3656"/>
                    </a:lnTo>
                    <a:lnTo>
                      <a:pt x="2824" y="3644"/>
                    </a:lnTo>
                    <a:lnTo>
                      <a:pt x="2830" y="3628"/>
                    </a:lnTo>
                    <a:lnTo>
                      <a:pt x="2834" y="3618"/>
                    </a:lnTo>
                    <a:lnTo>
                      <a:pt x="2834" y="3616"/>
                    </a:lnTo>
                    <a:lnTo>
                      <a:pt x="2832" y="3614"/>
                    </a:lnTo>
                    <a:lnTo>
                      <a:pt x="2822" y="3608"/>
                    </a:lnTo>
                    <a:close/>
                    <a:moveTo>
                      <a:pt x="2468" y="3400"/>
                    </a:moveTo>
                    <a:lnTo>
                      <a:pt x="2468" y="3400"/>
                    </a:lnTo>
                    <a:lnTo>
                      <a:pt x="2470" y="3400"/>
                    </a:lnTo>
                    <a:lnTo>
                      <a:pt x="2468" y="3400"/>
                    </a:lnTo>
                    <a:close/>
                    <a:moveTo>
                      <a:pt x="1836" y="3098"/>
                    </a:moveTo>
                    <a:lnTo>
                      <a:pt x="1836" y="3098"/>
                    </a:lnTo>
                    <a:lnTo>
                      <a:pt x="1838" y="3094"/>
                    </a:lnTo>
                    <a:lnTo>
                      <a:pt x="1842" y="3094"/>
                    </a:lnTo>
                    <a:lnTo>
                      <a:pt x="1838" y="3094"/>
                    </a:lnTo>
                    <a:lnTo>
                      <a:pt x="1836" y="3098"/>
                    </a:lnTo>
                    <a:close/>
                    <a:moveTo>
                      <a:pt x="1856" y="3100"/>
                    </a:moveTo>
                    <a:lnTo>
                      <a:pt x="1856" y="3100"/>
                    </a:lnTo>
                    <a:lnTo>
                      <a:pt x="1856" y="3102"/>
                    </a:lnTo>
                    <a:lnTo>
                      <a:pt x="1856" y="3100"/>
                    </a:lnTo>
                    <a:lnTo>
                      <a:pt x="1856" y="3090"/>
                    </a:lnTo>
                    <a:lnTo>
                      <a:pt x="1858" y="3084"/>
                    </a:lnTo>
                    <a:lnTo>
                      <a:pt x="1860" y="3082"/>
                    </a:lnTo>
                    <a:lnTo>
                      <a:pt x="1858" y="3084"/>
                    </a:lnTo>
                    <a:lnTo>
                      <a:pt x="1856" y="3090"/>
                    </a:lnTo>
                    <a:lnTo>
                      <a:pt x="1856" y="310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b="1" dirty="0"/>
              </a:p>
            </p:txBody>
          </p:sp>
          <p:sp>
            <p:nvSpPr>
              <p:cNvPr id="1714" name="Freeform 6156">
                <a:extLst>
                  <a:ext uri="{FF2B5EF4-FFF2-40B4-BE49-F238E27FC236}">
                    <a16:creationId xmlns:a16="http://schemas.microsoft.com/office/drawing/2014/main" id="{6BD3020F-EFB7-4E2A-8A4D-0832E19AB9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7288" y="879494"/>
                <a:ext cx="3719525" cy="3473436"/>
              </a:xfrm>
              <a:custGeom>
                <a:avLst/>
                <a:gdLst>
                  <a:gd name="T0" fmla="*/ 334096 w 5856"/>
                  <a:gd name="T1" fmla="*/ 341505 h 5472"/>
                  <a:gd name="T2" fmla="*/ 374746 w 5856"/>
                  <a:gd name="T3" fmla="*/ 60938 h 5472"/>
                  <a:gd name="T4" fmla="*/ 2452998 w 5856"/>
                  <a:gd name="T5" fmla="*/ 316114 h 5472"/>
                  <a:gd name="T6" fmla="*/ 3177084 w 5856"/>
                  <a:gd name="T7" fmla="*/ 608108 h 5472"/>
                  <a:gd name="T8" fmla="*/ 2139228 w 5856"/>
                  <a:gd name="T9" fmla="*/ 481154 h 5472"/>
                  <a:gd name="T10" fmla="*/ 256606 w 5856"/>
                  <a:gd name="T11" fmla="*/ 559865 h 5472"/>
                  <a:gd name="T12" fmla="*/ 48272 w 5856"/>
                  <a:gd name="T13" fmla="*/ 76172 h 5472"/>
                  <a:gd name="T14" fmla="*/ 461128 w 5856"/>
                  <a:gd name="T15" fmla="*/ 11426 h 5472"/>
                  <a:gd name="T16" fmla="*/ 438262 w 5856"/>
                  <a:gd name="T17" fmla="*/ 78711 h 5472"/>
                  <a:gd name="T18" fmla="*/ 1814025 w 5856"/>
                  <a:gd name="T19" fmla="*/ 3336340 h 5472"/>
                  <a:gd name="T20" fmla="*/ 2066820 w 5856"/>
                  <a:gd name="T21" fmla="*/ 2794248 h 5472"/>
                  <a:gd name="T22" fmla="*/ 2090956 w 5856"/>
                  <a:gd name="T23" fmla="*/ 2845030 h 5472"/>
                  <a:gd name="T24" fmla="*/ 2021088 w 5856"/>
                  <a:gd name="T25" fmla="*/ 2668564 h 5472"/>
                  <a:gd name="T26" fmla="*/ 2068090 w 5856"/>
                  <a:gd name="T27" fmla="*/ 2759971 h 5472"/>
                  <a:gd name="T28" fmla="*/ 2012196 w 5856"/>
                  <a:gd name="T29" fmla="*/ 2762510 h 5472"/>
                  <a:gd name="T30" fmla="*/ 2125255 w 5856"/>
                  <a:gd name="T31" fmla="*/ 3088781 h 5472"/>
                  <a:gd name="T32" fmla="*/ 2097307 w 5856"/>
                  <a:gd name="T33" fmla="*/ 1976667 h 5472"/>
                  <a:gd name="T34" fmla="*/ 2010925 w 5856"/>
                  <a:gd name="T35" fmla="*/ 3324914 h 5472"/>
                  <a:gd name="T36" fmla="*/ 2102389 w 5856"/>
                  <a:gd name="T37" fmla="*/ 1863679 h 5472"/>
                  <a:gd name="T38" fmla="*/ 1256352 w 5856"/>
                  <a:gd name="T39" fmla="*/ 2824717 h 5472"/>
                  <a:gd name="T40" fmla="*/ 1637450 w 5856"/>
                  <a:gd name="T41" fmla="*/ 2959288 h 5472"/>
                  <a:gd name="T42" fmla="*/ 1636179 w 5856"/>
                  <a:gd name="T43" fmla="*/ 3313488 h 5472"/>
                  <a:gd name="T44" fmla="*/ 1580285 w 5856"/>
                  <a:gd name="T45" fmla="*/ 3222082 h 5472"/>
                  <a:gd name="T46" fmla="*/ 1342734 w 5856"/>
                  <a:gd name="T47" fmla="*/ 2956749 h 5472"/>
                  <a:gd name="T48" fmla="*/ 5081 w 5856"/>
                  <a:gd name="T49" fmla="*/ 3446790 h 5472"/>
                  <a:gd name="T50" fmla="*/ 2179879 w 5856"/>
                  <a:gd name="T51" fmla="*/ 2182332 h 5472"/>
                  <a:gd name="T52" fmla="*/ 2291667 w 5856"/>
                  <a:gd name="T53" fmla="*/ 2007136 h 5472"/>
                  <a:gd name="T54" fmla="*/ 1948679 w 5856"/>
                  <a:gd name="T55" fmla="*/ 3044347 h 5472"/>
                  <a:gd name="T56" fmla="*/ 1984248 w 5856"/>
                  <a:gd name="T57" fmla="*/ 3100206 h 5472"/>
                  <a:gd name="T58" fmla="*/ 1942328 w 5856"/>
                  <a:gd name="T59" fmla="*/ 2744736 h 5472"/>
                  <a:gd name="T60" fmla="*/ 2132876 w 5856"/>
                  <a:gd name="T61" fmla="*/ 3114171 h 5472"/>
                  <a:gd name="T62" fmla="*/ 2483486 w 5856"/>
                  <a:gd name="T63" fmla="*/ 1744342 h 5472"/>
                  <a:gd name="T64" fmla="*/ 2336129 w 5856"/>
                  <a:gd name="T65" fmla="*/ 1971589 h 5472"/>
                  <a:gd name="T66" fmla="*/ 2107470 w 5856"/>
                  <a:gd name="T67" fmla="*/ 1984284 h 5472"/>
                  <a:gd name="T68" fmla="*/ 2536840 w 5856"/>
                  <a:gd name="T69" fmla="*/ 1350786 h 5472"/>
                  <a:gd name="T70" fmla="*/ 2451728 w 5856"/>
                  <a:gd name="T71" fmla="*/ 1727838 h 5472"/>
                  <a:gd name="T72" fmla="*/ 2022358 w 5856"/>
                  <a:gd name="T73" fmla="*/ 2660947 h 5472"/>
                  <a:gd name="T74" fmla="*/ 1906759 w 5856"/>
                  <a:gd name="T75" fmla="*/ 2780283 h 5472"/>
                  <a:gd name="T76" fmla="*/ 2087145 w 5856"/>
                  <a:gd name="T77" fmla="*/ 2730772 h 5472"/>
                  <a:gd name="T78" fmla="*/ 1878811 w 5856"/>
                  <a:gd name="T79" fmla="*/ 2870420 h 5472"/>
                  <a:gd name="T80" fmla="*/ 1669208 w 5856"/>
                  <a:gd name="T81" fmla="*/ 3111632 h 5472"/>
                  <a:gd name="T82" fmla="*/ 2046494 w 5856"/>
                  <a:gd name="T83" fmla="*/ 2306747 h 5472"/>
                  <a:gd name="T84" fmla="*/ 3226627 w 5856"/>
                  <a:gd name="T85" fmla="*/ 603030 h 5472"/>
                  <a:gd name="T86" fmla="*/ 2160824 w 5856"/>
                  <a:gd name="T87" fmla="*/ 505275 h 5472"/>
                  <a:gd name="T88" fmla="*/ 1448171 w 5856"/>
                  <a:gd name="T89" fmla="*/ 275489 h 5472"/>
                  <a:gd name="T90" fmla="*/ 899390 w 5856"/>
                  <a:gd name="T91" fmla="*/ 483693 h 5472"/>
                  <a:gd name="T92" fmla="*/ 736789 w 5856"/>
                  <a:gd name="T93" fmla="*/ 700784 h 5472"/>
                  <a:gd name="T94" fmla="*/ 137195 w 5856"/>
                  <a:gd name="T95" fmla="*/ 684280 h 5472"/>
                  <a:gd name="T96" fmla="*/ 415396 w 5856"/>
                  <a:gd name="T97" fmla="*/ 2273739 h 5472"/>
                  <a:gd name="T98" fmla="*/ 814279 w 5856"/>
                  <a:gd name="T99" fmla="*/ 2748545 h 5472"/>
                  <a:gd name="T100" fmla="*/ 1185214 w 5856"/>
                  <a:gd name="T101" fmla="*/ 2338485 h 5472"/>
                  <a:gd name="T102" fmla="*/ 1393547 w 5856"/>
                  <a:gd name="T103" fmla="*/ 2695225 h 5472"/>
                  <a:gd name="T104" fmla="*/ 1451982 w 5856"/>
                  <a:gd name="T105" fmla="*/ 2856456 h 5472"/>
                  <a:gd name="T106" fmla="*/ 1629828 w 5856"/>
                  <a:gd name="T107" fmla="*/ 2740928 h 5472"/>
                  <a:gd name="T108" fmla="*/ 1744157 w 5856"/>
                  <a:gd name="T109" fmla="*/ 2391805 h 5472"/>
                  <a:gd name="T110" fmla="*/ 1933435 w 5856"/>
                  <a:gd name="T111" fmla="*/ 2254696 h 5472"/>
                  <a:gd name="T112" fmla="*/ 1986789 w 5856"/>
                  <a:gd name="T113" fmla="*/ 2059187 h 5472"/>
                  <a:gd name="T114" fmla="*/ 1905488 w 5856"/>
                  <a:gd name="T115" fmla="*/ 1812897 h 5472"/>
                  <a:gd name="T116" fmla="*/ 2103659 w 5856"/>
                  <a:gd name="T117" fmla="*/ 1858600 h 5472"/>
                  <a:gd name="T118" fmla="*/ 2129066 w 5856"/>
                  <a:gd name="T119" fmla="*/ 1809089 h 5472"/>
                  <a:gd name="T120" fmla="*/ 2413618 w 5856"/>
                  <a:gd name="T121" fmla="*/ 1277153 h 5472"/>
                  <a:gd name="T122" fmla="*/ 3003049 w 5856"/>
                  <a:gd name="T123" fmla="*/ 983890 h 5472"/>
                  <a:gd name="T124" fmla="*/ 3079269 w 5856"/>
                  <a:gd name="T125" fmla="*/ 1027054 h 547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856"/>
                  <a:gd name="T190" fmla="*/ 0 h 5472"/>
                  <a:gd name="T191" fmla="*/ 5856 w 5856"/>
                  <a:gd name="T192" fmla="*/ 5472 h 547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856" h="5472">
                    <a:moveTo>
                      <a:pt x="1912" y="64"/>
                    </a:moveTo>
                    <a:lnTo>
                      <a:pt x="1912" y="64"/>
                    </a:lnTo>
                    <a:lnTo>
                      <a:pt x="1910" y="60"/>
                    </a:lnTo>
                    <a:lnTo>
                      <a:pt x="1902" y="58"/>
                    </a:lnTo>
                    <a:lnTo>
                      <a:pt x="1882" y="54"/>
                    </a:lnTo>
                    <a:lnTo>
                      <a:pt x="1862" y="54"/>
                    </a:lnTo>
                    <a:lnTo>
                      <a:pt x="1854" y="56"/>
                    </a:lnTo>
                    <a:lnTo>
                      <a:pt x="1850" y="60"/>
                    </a:lnTo>
                    <a:lnTo>
                      <a:pt x="1850" y="62"/>
                    </a:lnTo>
                    <a:lnTo>
                      <a:pt x="1852" y="64"/>
                    </a:lnTo>
                    <a:lnTo>
                      <a:pt x="1858" y="68"/>
                    </a:lnTo>
                    <a:lnTo>
                      <a:pt x="1868" y="70"/>
                    </a:lnTo>
                    <a:lnTo>
                      <a:pt x="1880" y="70"/>
                    </a:lnTo>
                    <a:lnTo>
                      <a:pt x="1902" y="68"/>
                    </a:lnTo>
                    <a:lnTo>
                      <a:pt x="1908" y="66"/>
                    </a:lnTo>
                    <a:lnTo>
                      <a:pt x="1912" y="64"/>
                    </a:lnTo>
                    <a:close/>
                    <a:moveTo>
                      <a:pt x="1078" y="706"/>
                    </a:moveTo>
                    <a:lnTo>
                      <a:pt x="1078" y="706"/>
                    </a:lnTo>
                    <a:lnTo>
                      <a:pt x="1094" y="702"/>
                    </a:lnTo>
                    <a:lnTo>
                      <a:pt x="1100" y="700"/>
                    </a:lnTo>
                    <a:lnTo>
                      <a:pt x="1104" y="698"/>
                    </a:lnTo>
                    <a:lnTo>
                      <a:pt x="1104" y="694"/>
                    </a:lnTo>
                    <a:lnTo>
                      <a:pt x="1104" y="690"/>
                    </a:lnTo>
                    <a:lnTo>
                      <a:pt x="1102" y="684"/>
                    </a:lnTo>
                    <a:lnTo>
                      <a:pt x="1094" y="678"/>
                    </a:lnTo>
                    <a:lnTo>
                      <a:pt x="1082" y="674"/>
                    </a:lnTo>
                    <a:lnTo>
                      <a:pt x="1070" y="674"/>
                    </a:lnTo>
                    <a:lnTo>
                      <a:pt x="1058" y="676"/>
                    </a:lnTo>
                    <a:lnTo>
                      <a:pt x="1048" y="682"/>
                    </a:lnTo>
                    <a:lnTo>
                      <a:pt x="1040" y="688"/>
                    </a:lnTo>
                    <a:lnTo>
                      <a:pt x="1036" y="694"/>
                    </a:lnTo>
                    <a:lnTo>
                      <a:pt x="1036" y="700"/>
                    </a:lnTo>
                    <a:lnTo>
                      <a:pt x="1040" y="704"/>
                    </a:lnTo>
                    <a:lnTo>
                      <a:pt x="1048" y="708"/>
                    </a:lnTo>
                    <a:lnTo>
                      <a:pt x="1060" y="708"/>
                    </a:lnTo>
                    <a:lnTo>
                      <a:pt x="1078" y="706"/>
                    </a:lnTo>
                    <a:close/>
                    <a:moveTo>
                      <a:pt x="1928" y="154"/>
                    </a:moveTo>
                    <a:lnTo>
                      <a:pt x="1928" y="154"/>
                    </a:lnTo>
                    <a:lnTo>
                      <a:pt x="1914" y="152"/>
                    </a:lnTo>
                    <a:lnTo>
                      <a:pt x="1902" y="154"/>
                    </a:lnTo>
                    <a:lnTo>
                      <a:pt x="1894" y="156"/>
                    </a:lnTo>
                    <a:lnTo>
                      <a:pt x="1890" y="160"/>
                    </a:lnTo>
                    <a:lnTo>
                      <a:pt x="1890" y="164"/>
                    </a:lnTo>
                    <a:lnTo>
                      <a:pt x="1894" y="168"/>
                    </a:lnTo>
                    <a:lnTo>
                      <a:pt x="1900" y="172"/>
                    </a:lnTo>
                    <a:lnTo>
                      <a:pt x="1910" y="176"/>
                    </a:lnTo>
                    <a:lnTo>
                      <a:pt x="1920" y="178"/>
                    </a:lnTo>
                    <a:lnTo>
                      <a:pt x="1926" y="180"/>
                    </a:lnTo>
                    <a:lnTo>
                      <a:pt x="1932" y="186"/>
                    </a:lnTo>
                    <a:lnTo>
                      <a:pt x="1934" y="188"/>
                    </a:lnTo>
                    <a:lnTo>
                      <a:pt x="1938" y="190"/>
                    </a:lnTo>
                    <a:lnTo>
                      <a:pt x="1956" y="188"/>
                    </a:lnTo>
                    <a:lnTo>
                      <a:pt x="1982" y="180"/>
                    </a:lnTo>
                    <a:lnTo>
                      <a:pt x="1996" y="174"/>
                    </a:lnTo>
                    <a:lnTo>
                      <a:pt x="2000" y="172"/>
                    </a:lnTo>
                    <a:lnTo>
                      <a:pt x="2000" y="170"/>
                    </a:lnTo>
                    <a:lnTo>
                      <a:pt x="1998" y="168"/>
                    </a:lnTo>
                    <a:lnTo>
                      <a:pt x="1994" y="166"/>
                    </a:lnTo>
                    <a:lnTo>
                      <a:pt x="1982" y="162"/>
                    </a:lnTo>
                    <a:lnTo>
                      <a:pt x="1964" y="158"/>
                    </a:lnTo>
                    <a:lnTo>
                      <a:pt x="1928" y="154"/>
                    </a:lnTo>
                    <a:close/>
                    <a:moveTo>
                      <a:pt x="526" y="138"/>
                    </a:moveTo>
                    <a:lnTo>
                      <a:pt x="526" y="138"/>
                    </a:lnTo>
                    <a:lnTo>
                      <a:pt x="532" y="144"/>
                    </a:lnTo>
                    <a:lnTo>
                      <a:pt x="538" y="148"/>
                    </a:lnTo>
                    <a:lnTo>
                      <a:pt x="552" y="152"/>
                    </a:lnTo>
                    <a:lnTo>
                      <a:pt x="558" y="154"/>
                    </a:lnTo>
                    <a:lnTo>
                      <a:pt x="562" y="152"/>
                    </a:lnTo>
                    <a:lnTo>
                      <a:pt x="564" y="150"/>
                    </a:lnTo>
                    <a:lnTo>
                      <a:pt x="564" y="146"/>
                    </a:lnTo>
                    <a:lnTo>
                      <a:pt x="564" y="142"/>
                    </a:lnTo>
                    <a:lnTo>
                      <a:pt x="568" y="140"/>
                    </a:lnTo>
                    <a:lnTo>
                      <a:pt x="572" y="136"/>
                    </a:lnTo>
                    <a:lnTo>
                      <a:pt x="582" y="136"/>
                    </a:lnTo>
                    <a:lnTo>
                      <a:pt x="600" y="134"/>
                    </a:lnTo>
                    <a:lnTo>
                      <a:pt x="604" y="132"/>
                    </a:lnTo>
                    <a:lnTo>
                      <a:pt x="606" y="130"/>
                    </a:lnTo>
                    <a:lnTo>
                      <a:pt x="604" y="128"/>
                    </a:lnTo>
                    <a:lnTo>
                      <a:pt x="598" y="126"/>
                    </a:lnTo>
                    <a:lnTo>
                      <a:pt x="580" y="122"/>
                    </a:lnTo>
                    <a:lnTo>
                      <a:pt x="556" y="120"/>
                    </a:lnTo>
                    <a:lnTo>
                      <a:pt x="534" y="122"/>
                    </a:lnTo>
                    <a:lnTo>
                      <a:pt x="526" y="124"/>
                    </a:lnTo>
                    <a:lnTo>
                      <a:pt x="522" y="126"/>
                    </a:lnTo>
                    <a:lnTo>
                      <a:pt x="522" y="132"/>
                    </a:lnTo>
                    <a:lnTo>
                      <a:pt x="526" y="138"/>
                    </a:lnTo>
                    <a:close/>
                    <a:moveTo>
                      <a:pt x="658" y="948"/>
                    </a:moveTo>
                    <a:lnTo>
                      <a:pt x="658" y="948"/>
                    </a:lnTo>
                    <a:lnTo>
                      <a:pt x="658" y="944"/>
                    </a:lnTo>
                    <a:lnTo>
                      <a:pt x="656" y="942"/>
                    </a:lnTo>
                    <a:lnTo>
                      <a:pt x="644" y="936"/>
                    </a:lnTo>
                    <a:lnTo>
                      <a:pt x="628" y="926"/>
                    </a:lnTo>
                    <a:lnTo>
                      <a:pt x="620" y="920"/>
                    </a:lnTo>
                    <a:lnTo>
                      <a:pt x="612" y="912"/>
                    </a:lnTo>
                    <a:lnTo>
                      <a:pt x="602" y="904"/>
                    </a:lnTo>
                    <a:lnTo>
                      <a:pt x="594" y="904"/>
                    </a:lnTo>
                    <a:lnTo>
                      <a:pt x="588" y="906"/>
                    </a:lnTo>
                    <a:lnTo>
                      <a:pt x="582" y="908"/>
                    </a:lnTo>
                    <a:lnTo>
                      <a:pt x="580" y="910"/>
                    </a:lnTo>
                    <a:lnTo>
                      <a:pt x="580" y="912"/>
                    </a:lnTo>
                    <a:lnTo>
                      <a:pt x="582" y="916"/>
                    </a:lnTo>
                    <a:lnTo>
                      <a:pt x="584" y="920"/>
                    </a:lnTo>
                    <a:lnTo>
                      <a:pt x="582" y="920"/>
                    </a:lnTo>
                    <a:lnTo>
                      <a:pt x="578" y="918"/>
                    </a:lnTo>
                    <a:lnTo>
                      <a:pt x="576" y="918"/>
                    </a:lnTo>
                    <a:lnTo>
                      <a:pt x="574" y="920"/>
                    </a:lnTo>
                    <a:lnTo>
                      <a:pt x="576" y="924"/>
                    </a:lnTo>
                    <a:lnTo>
                      <a:pt x="580" y="930"/>
                    </a:lnTo>
                    <a:lnTo>
                      <a:pt x="588" y="940"/>
                    </a:lnTo>
                    <a:lnTo>
                      <a:pt x="594" y="944"/>
                    </a:lnTo>
                    <a:lnTo>
                      <a:pt x="596" y="946"/>
                    </a:lnTo>
                    <a:lnTo>
                      <a:pt x="600" y="944"/>
                    </a:lnTo>
                    <a:lnTo>
                      <a:pt x="600" y="942"/>
                    </a:lnTo>
                    <a:lnTo>
                      <a:pt x="604" y="942"/>
                    </a:lnTo>
                    <a:lnTo>
                      <a:pt x="610" y="942"/>
                    </a:lnTo>
                    <a:lnTo>
                      <a:pt x="618" y="946"/>
                    </a:lnTo>
                    <a:lnTo>
                      <a:pt x="620" y="948"/>
                    </a:lnTo>
                    <a:lnTo>
                      <a:pt x="620" y="952"/>
                    </a:lnTo>
                    <a:lnTo>
                      <a:pt x="620" y="956"/>
                    </a:lnTo>
                    <a:lnTo>
                      <a:pt x="624" y="958"/>
                    </a:lnTo>
                    <a:lnTo>
                      <a:pt x="638" y="956"/>
                    </a:lnTo>
                    <a:lnTo>
                      <a:pt x="652" y="954"/>
                    </a:lnTo>
                    <a:lnTo>
                      <a:pt x="656" y="950"/>
                    </a:lnTo>
                    <a:lnTo>
                      <a:pt x="658" y="948"/>
                    </a:lnTo>
                    <a:close/>
                    <a:moveTo>
                      <a:pt x="768" y="460"/>
                    </a:moveTo>
                    <a:lnTo>
                      <a:pt x="768" y="460"/>
                    </a:lnTo>
                    <a:lnTo>
                      <a:pt x="752" y="466"/>
                    </a:lnTo>
                    <a:lnTo>
                      <a:pt x="742" y="468"/>
                    </a:lnTo>
                    <a:lnTo>
                      <a:pt x="736" y="468"/>
                    </a:lnTo>
                    <a:lnTo>
                      <a:pt x="732" y="466"/>
                    </a:lnTo>
                    <a:lnTo>
                      <a:pt x="728" y="462"/>
                    </a:lnTo>
                    <a:lnTo>
                      <a:pt x="722" y="460"/>
                    </a:lnTo>
                    <a:lnTo>
                      <a:pt x="712" y="458"/>
                    </a:lnTo>
                    <a:lnTo>
                      <a:pt x="698" y="460"/>
                    </a:lnTo>
                    <a:lnTo>
                      <a:pt x="682" y="462"/>
                    </a:lnTo>
                    <a:lnTo>
                      <a:pt x="674" y="464"/>
                    </a:lnTo>
                    <a:lnTo>
                      <a:pt x="672" y="468"/>
                    </a:lnTo>
                    <a:lnTo>
                      <a:pt x="672" y="470"/>
                    </a:lnTo>
                    <a:lnTo>
                      <a:pt x="674" y="474"/>
                    </a:lnTo>
                    <a:lnTo>
                      <a:pt x="674" y="476"/>
                    </a:lnTo>
                    <a:lnTo>
                      <a:pt x="672" y="478"/>
                    </a:lnTo>
                    <a:lnTo>
                      <a:pt x="664" y="476"/>
                    </a:lnTo>
                    <a:lnTo>
                      <a:pt x="652" y="478"/>
                    </a:lnTo>
                    <a:lnTo>
                      <a:pt x="636" y="480"/>
                    </a:lnTo>
                    <a:lnTo>
                      <a:pt x="620" y="484"/>
                    </a:lnTo>
                    <a:lnTo>
                      <a:pt x="602" y="492"/>
                    </a:lnTo>
                    <a:lnTo>
                      <a:pt x="584" y="500"/>
                    </a:lnTo>
                    <a:lnTo>
                      <a:pt x="568" y="508"/>
                    </a:lnTo>
                    <a:lnTo>
                      <a:pt x="554" y="518"/>
                    </a:lnTo>
                    <a:lnTo>
                      <a:pt x="544" y="528"/>
                    </a:lnTo>
                    <a:lnTo>
                      <a:pt x="538" y="536"/>
                    </a:lnTo>
                    <a:lnTo>
                      <a:pt x="532" y="538"/>
                    </a:lnTo>
                    <a:lnTo>
                      <a:pt x="528" y="538"/>
                    </a:lnTo>
                    <a:lnTo>
                      <a:pt x="526" y="538"/>
                    </a:lnTo>
                    <a:lnTo>
                      <a:pt x="524" y="536"/>
                    </a:lnTo>
                    <a:lnTo>
                      <a:pt x="520" y="534"/>
                    </a:lnTo>
                    <a:lnTo>
                      <a:pt x="514" y="536"/>
                    </a:lnTo>
                    <a:lnTo>
                      <a:pt x="506" y="542"/>
                    </a:lnTo>
                    <a:lnTo>
                      <a:pt x="498" y="548"/>
                    </a:lnTo>
                    <a:lnTo>
                      <a:pt x="494" y="550"/>
                    </a:lnTo>
                    <a:lnTo>
                      <a:pt x="490" y="548"/>
                    </a:lnTo>
                    <a:lnTo>
                      <a:pt x="488" y="546"/>
                    </a:lnTo>
                    <a:lnTo>
                      <a:pt x="488" y="544"/>
                    </a:lnTo>
                    <a:lnTo>
                      <a:pt x="484" y="542"/>
                    </a:lnTo>
                    <a:lnTo>
                      <a:pt x="480" y="542"/>
                    </a:lnTo>
                    <a:lnTo>
                      <a:pt x="474" y="546"/>
                    </a:lnTo>
                    <a:lnTo>
                      <a:pt x="470" y="550"/>
                    </a:lnTo>
                    <a:lnTo>
                      <a:pt x="468" y="554"/>
                    </a:lnTo>
                    <a:lnTo>
                      <a:pt x="470" y="558"/>
                    </a:lnTo>
                    <a:lnTo>
                      <a:pt x="474" y="560"/>
                    </a:lnTo>
                    <a:lnTo>
                      <a:pt x="480" y="564"/>
                    </a:lnTo>
                    <a:lnTo>
                      <a:pt x="480" y="568"/>
                    </a:lnTo>
                    <a:lnTo>
                      <a:pt x="476" y="570"/>
                    </a:lnTo>
                    <a:lnTo>
                      <a:pt x="472" y="572"/>
                    </a:lnTo>
                    <a:lnTo>
                      <a:pt x="470" y="576"/>
                    </a:lnTo>
                    <a:lnTo>
                      <a:pt x="472" y="578"/>
                    </a:lnTo>
                    <a:lnTo>
                      <a:pt x="476" y="580"/>
                    </a:lnTo>
                    <a:lnTo>
                      <a:pt x="478" y="582"/>
                    </a:lnTo>
                    <a:lnTo>
                      <a:pt x="478" y="584"/>
                    </a:lnTo>
                    <a:lnTo>
                      <a:pt x="476" y="586"/>
                    </a:lnTo>
                    <a:lnTo>
                      <a:pt x="468" y="586"/>
                    </a:lnTo>
                    <a:lnTo>
                      <a:pt x="460" y="588"/>
                    </a:lnTo>
                    <a:lnTo>
                      <a:pt x="454" y="594"/>
                    </a:lnTo>
                    <a:lnTo>
                      <a:pt x="450" y="600"/>
                    </a:lnTo>
                    <a:lnTo>
                      <a:pt x="446" y="606"/>
                    </a:lnTo>
                    <a:lnTo>
                      <a:pt x="442" y="614"/>
                    </a:lnTo>
                    <a:lnTo>
                      <a:pt x="436" y="622"/>
                    </a:lnTo>
                    <a:lnTo>
                      <a:pt x="426" y="630"/>
                    </a:lnTo>
                    <a:lnTo>
                      <a:pt x="414" y="636"/>
                    </a:lnTo>
                    <a:lnTo>
                      <a:pt x="390" y="648"/>
                    </a:lnTo>
                    <a:lnTo>
                      <a:pt x="384" y="654"/>
                    </a:lnTo>
                    <a:lnTo>
                      <a:pt x="380" y="658"/>
                    </a:lnTo>
                    <a:lnTo>
                      <a:pt x="380" y="662"/>
                    </a:lnTo>
                    <a:lnTo>
                      <a:pt x="382" y="666"/>
                    </a:lnTo>
                    <a:lnTo>
                      <a:pt x="390" y="666"/>
                    </a:lnTo>
                    <a:lnTo>
                      <a:pt x="400" y="666"/>
                    </a:lnTo>
                    <a:lnTo>
                      <a:pt x="408" y="668"/>
                    </a:lnTo>
                    <a:lnTo>
                      <a:pt x="410" y="670"/>
                    </a:lnTo>
                    <a:lnTo>
                      <a:pt x="408" y="674"/>
                    </a:lnTo>
                    <a:lnTo>
                      <a:pt x="406" y="678"/>
                    </a:lnTo>
                    <a:lnTo>
                      <a:pt x="402" y="680"/>
                    </a:lnTo>
                    <a:lnTo>
                      <a:pt x="402" y="684"/>
                    </a:lnTo>
                    <a:lnTo>
                      <a:pt x="406" y="684"/>
                    </a:lnTo>
                    <a:lnTo>
                      <a:pt x="416" y="682"/>
                    </a:lnTo>
                    <a:lnTo>
                      <a:pt x="438" y="676"/>
                    </a:lnTo>
                    <a:lnTo>
                      <a:pt x="446" y="676"/>
                    </a:lnTo>
                    <a:lnTo>
                      <a:pt x="454" y="676"/>
                    </a:lnTo>
                    <a:lnTo>
                      <a:pt x="460" y="678"/>
                    </a:lnTo>
                    <a:lnTo>
                      <a:pt x="466" y="682"/>
                    </a:lnTo>
                    <a:lnTo>
                      <a:pt x="486" y="692"/>
                    </a:lnTo>
                    <a:lnTo>
                      <a:pt x="496" y="696"/>
                    </a:lnTo>
                    <a:lnTo>
                      <a:pt x="508" y="694"/>
                    </a:lnTo>
                    <a:lnTo>
                      <a:pt x="514" y="692"/>
                    </a:lnTo>
                    <a:lnTo>
                      <a:pt x="518" y="690"/>
                    </a:lnTo>
                    <a:lnTo>
                      <a:pt x="522" y="686"/>
                    </a:lnTo>
                    <a:lnTo>
                      <a:pt x="524" y="680"/>
                    </a:lnTo>
                    <a:lnTo>
                      <a:pt x="526" y="674"/>
                    </a:lnTo>
                    <a:lnTo>
                      <a:pt x="528" y="672"/>
                    </a:lnTo>
                    <a:lnTo>
                      <a:pt x="538" y="670"/>
                    </a:lnTo>
                    <a:lnTo>
                      <a:pt x="542" y="668"/>
                    </a:lnTo>
                    <a:lnTo>
                      <a:pt x="546" y="664"/>
                    </a:lnTo>
                    <a:lnTo>
                      <a:pt x="550" y="660"/>
                    </a:lnTo>
                    <a:lnTo>
                      <a:pt x="554" y="650"/>
                    </a:lnTo>
                    <a:lnTo>
                      <a:pt x="558" y="640"/>
                    </a:lnTo>
                    <a:lnTo>
                      <a:pt x="562" y="634"/>
                    </a:lnTo>
                    <a:lnTo>
                      <a:pt x="566" y="630"/>
                    </a:lnTo>
                    <a:lnTo>
                      <a:pt x="572" y="628"/>
                    </a:lnTo>
                    <a:lnTo>
                      <a:pt x="580" y="624"/>
                    </a:lnTo>
                    <a:lnTo>
                      <a:pt x="584" y="622"/>
                    </a:lnTo>
                    <a:lnTo>
                      <a:pt x="586" y="616"/>
                    </a:lnTo>
                    <a:lnTo>
                      <a:pt x="588" y="606"/>
                    </a:lnTo>
                    <a:lnTo>
                      <a:pt x="590" y="602"/>
                    </a:lnTo>
                    <a:lnTo>
                      <a:pt x="594" y="600"/>
                    </a:lnTo>
                    <a:lnTo>
                      <a:pt x="610" y="594"/>
                    </a:lnTo>
                    <a:lnTo>
                      <a:pt x="638" y="584"/>
                    </a:lnTo>
                    <a:lnTo>
                      <a:pt x="652" y="578"/>
                    </a:lnTo>
                    <a:lnTo>
                      <a:pt x="658" y="572"/>
                    </a:lnTo>
                    <a:lnTo>
                      <a:pt x="662" y="568"/>
                    </a:lnTo>
                    <a:lnTo>
                      <a:pt x="664" y="564"/>
                    </a:lnTo>
                    <a:lnTo>
                      <a:pt x="668" y="558"/>
                    </a:lnTo>
                    <a:lnTo>
                      <a:pt x="674" y="552"/>
                    </a:lnTo>
                    <a:lnTo>
                      <a:pt x="688" y="544"/>
                    </a:lnTo>
                    <a:lnTo>
                      <a:pt x="712" y="534"/>
                    </a:lnTo>
                    <a:lnTo>
                      <a:pt x="744" y="522"/>
                    </a:lnTo>
                    <a:lnTo>
                      <a:pt x="778" y="512"/>
                    </a:lnTo>
                    <a:lnTo>
                      <a:pt x="854" y="492"/>
                    </a:lnTo>
                    <a:lnTo>
                      <a:pt x="924" y="474"/>
                    </a:lnTo>
                    <a:lnTo>
                      <a:pt x="956" y="464"/>
                    </a:lnTo>
                    <a:lnTo>
                      <a:pt x="980" y="454"/>
                    </a:lnTo>
                    <a:lnTo>
                      <a:pt x="990" y="448"/>
                    </a:lnTo>
                    <a:lnTo>
                      <a:pt x="998" y="444"/>
                    </a:lnTo>
                    <a:lnTo>
                      <a:pt x="1002" y="438"/>
                    </a:lnTo>
                    <a:lnTo>
                      <a:pt x="1002" y="432"/>
                    </a:lnTo>
                    <a:lnTo>
                      <a:pt x="1002" y="428"/>
                    </a:lnTo>
                    <a:lnTo>
                      <a:pt x="1000" y="424"/>
                    </a:lnTo>
                    <a:lnTo>
                      <a:pt x="996" y="420"/>
                    </a:lnTo>
                    <a:lnTo>
                      <a:pt x="990" y="416"/>
                    </a:lnTo>
                    <a:lnTo>
                      <a:pt x="974" y="410"/>
                    </a:lnTo>
                    <a:lnTo>
                      <a:pt x="954" y="406"/>
                    </a:lnTo>
                    <a:lnTo>
                      <a:pt x="932" y="408"/>
                    </a:lnTo>
                    <a:lnTo>
                      <a:pt x="908" y="412"/>
                    </a:lnTo>
                    <a:lnTo>
                      <a:pt x="878" y="422"/>
                    </a:lnTo>
                    <a:lnTo>
                      <a:pt x="874" y="426"/>
                    </a:lnTo>
                    <a:lnTo>
                      <a:pt x="870" y="428"/>
                    </a:lnTo>
                    <a:lnTo>
                      <a:pt x="868" y="430"/>
                    </a:lnTo>
                    <a:lnTo>
                      <a:pt x="864" y="434"/>
                    </a:lnTo>
                    <a:lnTo>
                      <a:pt x="856" y="438"/>
                    </a:lnTo>
                    <a:lnTo>
                      <a:pt x="842" y="444"/>
                    </a:lnTo>
                    <a:lnTo>
                      <a:pt x="818" y="450"/>
                    </a:lnTo>
                    <a:lnTo>
                      <a:pt x="808" y="450"/>
                    </a:lnTo>
                    <a:lnTo>
                      <a:pt x="798" y="452"/>
                    </a:lnTo>
                    <a:lnTo>
                      <a:pt x="768" y="460"/>
                    </a:lnTo>
                    <a:close/>
                    <a:moveTo>
                      <a:pt x="484" y="70"/>
                    </a:moveTo>
                    <a:lnTo>
                      <a:pt x="484" y="70"/>
                    </a:lnTo>
                    <a:lnTo>
                      <a:pt x="482" y="70"/>
                    </a:lnTo>
                    <a:lnTo>
                      <a:pt x="484" y="70"/>
                    </a:lnTo>
                    <a:lnTo>
                      <a:pt x="490" y="72"/>
                    </a:lnTo>
                    <a:lnTo>
                      <a:pt x="500" y="74"/>
                    </a:lnTo>
                    <a:lnTo>
                      <a:pt x="510" y="78"/>
                    </a:lnTo>
                    <a:lnTo>
                      <a:pt x="528" y="86"/>
                    </a:lnTo>
                    <a:lnTo>
                      <a:pt x="538" y="86"/>
                    </a:lnTo>
                    <a:lnTo>
                      <a:pt x="554" y="86"/>
                    </a:lnTo>
                    <a:lnTo>
                      <a:pt x="568" y="86"/>
                    </a:lnTo>
                    <a:lnTo>
                      <a:pt x="568" y="84"/>
                    </a:lnTo>
                    <a:lnTo>
                      <a:pt x="566" y="82"/>
                    </a:lnTo>
                    <a:lnTo>
                      <a:pt x="544" y="76"/>
                    </a:lnTo>
                    <a:lnTo>
                      <a:pt x="530" y="72"/>
                    </a:lnTo>
                    <a:lnTo>
                      <a:pt x="512" y="70"/>
                    </a:lnTo>
                    <a:lnTo>
                      <a:pt x="496" y="68"/>
                    </a:lnTo>
                    <a:lnTo>
                      <a:pt x="484" y="70"/>
                    </a:lnTo>
                    <a:close/>
                    <a:moveTo>
                      <a:pt x="542" y="114"/>
                    </a:moveTo>
                    <a:lnTo>
                      <a:pt x="542" y="114"/>
                    </a:lnTo>
                    <a:lnTo>
                      <a:pt x="554" y="116"/>
                    </a:lnTo>
                    <a:lnTo>
                      <a:pt x="558" y="114"/>
                    </a:lnTo>
                    <a:lnTo>
                      <a:pt x="560" y="112"/>
                    </a:lnTo>
                    <a:lnTo>
                      <a:pt x="560" y="110"/>
                    </a:lnTo>
                    <a:lnTo>
                      <a:pt x="560" y="108"/>
                    </a:lnTo>
                    <a:lnTo>
                      <a:pt x="554" y="106"/>
                    </a:lnTo>
                    <a:lnTo>
                      <a:pt x="542" y="106"/>
                    </a:lnTo>
                    <a:lnTo>
                      <a:pt x="532" y="108"/>
                    </a:lnTo>
                    <a:lnTo>
                      <a:pt x="530" y="110"/>
                    </a:lnTo>
                    <a:lnTo>
                      <a:pt x="532" y="112"/>
                    </a:lnTo>
                    <a:lnTo>
                      <a:pt x="534" y="114"/>
                    </a:lnTo>
                    <a:lnTo>
                      <a:pt x="542" y="114"/>
                    </a:lnTo>
                    <a:close/>
                    <a:moveTo>
                      <a:pt x="590" y="96"/>
                    </a:moveTo>
                    <a:lnTo>
                      <a:pt x="590" y="96"/>
                    </a:lnTo>
                    <a:lnTo>
                      <a:pt x="596" y="94"/>
                    </a:lnTo>
                    <a:lnTo>
                      <a:pt x="598" y="92"/>
                    </a:lnTo>
                    <a:lnTo>
                      <a:pt x="598" y="90"/>
                    </a:lnTo>
                    <a:lnTo>
                      <a:pt x="596" y="88"/>
                    </a:lnTo>
                    <a:lnTo>
                      <a:pt x="592" y="86"/>
                    </a:lnTo>
                    <a:lnTo>
                      <a:pt x="584" y="86"/>
                    </a:lnTo>
                    <a:lnTo>
                      <a:pt x="574" y="88"/>
                    </a:lnTo>
                    <a:lnTo>
                      <a:pt x="562" y="90"/>
                    </a:lnTo>
                    <a:lnTo>
                      <a:pt x="556" y="92"/>
                    </a:lnTo>
                    <a:lnTo>
                      <a:pt x="556" y="94"/>
                    </a:lnTo>
                    <a:lnTo>
                      <a:pt x="560" y="96"/>
                    </a:lnTo>
                    <a:lnTo>
                      <a:pt x="576" y="96"/>
                    </a:lnTo>
                    <a:lnTo>
                      <a:pt x="590" y="96"/>
                    </a:lnTo>
                    <a:close/>
                    <a:moveTo>
                      <a:pt x="554" y="70"/>
                    </a:moveTo>
                    <a:lnTo>
                      <a:pt x="554" y="70"/>
                    </a:lnTo>
                    <a:lnTo>
                      <a:pt x="554" y="72"/>
                    </a:lnTo>
                    <a:lnTo>
                      <a:pt x="554" y="74"/>
                    </a:lnTo>
                    <a:lnTo>
                      <a:pt x="562" y="78"/>
                    </a:lnTo>
                    <a:lnTo>
                      <a:pt x="572" y="80"/>
                    </a:lnTo>
                    <a:lnTo>
                      <a:pt x="582" y="80"/>
                    </a:lnTo>
                    <a:lnTo>
                      <a:pt x="584" y="78"/>
                    </a:lnTo>
                    <a:lnTo>
                      <a:pt x="584" y="76"/>
                    </a:lnTo>
                    <a:lnTo>
                      <a:pt x="576" y="72"/>
                    </a:lnTo>
                    <a:lnTo>
                      <a:pt x="564" y="68"/>
                    </a:lnTo>
                    <a:lnTo>
                      <a:pt x="558" y="68"/>
                    </a:lnTo>
                    <a:lnTo>
                      <a:pt x="554" y="70"/>
                    </a:lnTo>
                    <a:close/>
                    <a:moveTo>
                      <a:pt x="1962" y="108"/>
                    </a:moveTo>
                    <a:lnTo>
                      <a:pt x="1962" y="108"/>
                    </a:lnTo>
                    <a:lnTo>
                      <a:pt x="1950" y="114"/>
                    </a:lnTo>
                    <a:lnTo>
                      <a:pt x="1938" y="120"/>
                    </a:lnTo>
                    <a:lnTo>
                      <a:pt x="1916" y="128"/>
                    </a:lnTo>
                    <a:lnTo>
                      <a:pt x="1908" y="132"/>
                    </a:lnTo>
                    <a:lnTo>
                      <a:pt x="1906" y="134"/>
                    </a:lnTo>
                    <a:lnTo>
                      <a:pt x="1908" y="136"/>
                    </a:lnTo>
                    <a:lnTo>
                      <a:pt x="1918" y="138"/>
                    </a:lnTo>
                    <a:lnTo>
                      <a:pt x="1930" y="138"/>
                    </a:lnTo>
                    <a:lnTo>
                      <a:pt x="1938" y="142"/>
                    </a:lnTo>
                    <a:lnTo>
                      <a:pt x="1952" y="146"/>
                    </a:lnTo>
                    <a:lnTo>
                      <a:pt x="1968" y="154"/>
                    </a:lnTo>
                    <a:lnTo>
                      <a:pt x="1980" y="156"/>
                    </a:lnTo>
                    <a:lnTo>
                      <a:pt x="1994" y="158"/>
                    </a:lnTo>
                    <a:lnTo>
                      <a:pt x="2010" y="158"/>
                    </a:lnTo>
                    <a:lnTo>
                      <a:pt x="2016" y="158"/>
                    </a:lnTo>
                    <a:lnTo>
                      <a:pt x="2020" y="156"/>
                    </a:lnTo>
                    <a:lnTo>
                      <a:pt x="2022" y="152"/>
                    </a:lnTo>
                    <a:lnTo>
                      <a:pt x="2024" y="150"/>
                    </a:lnTo>
                    <a:lnTo>
                      <a:pt x="2028" y="146"/>
                    </a:lnTo>
                    <a:lnTo>
                      <a:pt x="2040" y="142"/>
                    </a:lnTo>
                    <a:lnTo>
                      <a:pt x="2058" y="140"/>
                    </a:lnTo>
                    <a:lnTo>
                      <a:pt x="2100" y="140"/>
                    </a:lnTo>
                    <a:lnTo>
                      <a:pt x="2130" y="140"/>
                    </a:lnTo>
                    <a:lnTo>
                      <a:pt x="2138" y="138"/>
                    </a:lnTo>
                    <a:lnTo>
                      <a:pt x="2142" y="136"/>
                    </a:lnTo>
                    <a:lnTo>
                      <a:pt x="2142" y="130"/>
                    </a:lnTo>
                    <a:lnTo>
                      <a:pt x="2136" y="122"/>
                    </a:lnTo>
                    <a:lnTo>
                      <a:pt x="2132" y="114"/>
                    </a:lnTo>
                    <a:lnTo>
                      <a:pt x="2132" y="112"/>
                    </a:lnTo>
                    <a:lnTo>
                      <a:pt x="2134" y="110"/>
                    </a:lnTo>
                    <a:lnTo>
                      <a:pt x="2140" y="108"/>
                    </a:lnTo>
                    <a:lnTo>
                      <a:pt x="2146" y="106"/>
                    </a:lnTo>
                    <a:lnTo>
                      <a:pt x="2162" y="104"/>
                    </a:lnTo>
                    <a:lnTo>
                      <a:pt x="2164" y="102"/>
                    </a:lnTo>
                    <a:lnTo>
                      <a:pt x="2166" y="100"/>
                    </a:lnTo>
                    <a:lnTo>
                      <a:pt x="2164" y="96"/>
                    </a:lnTo>
                    <a:lnTo>
                      <a:pt x="2160" y="92"/>
                    </a:lnTo>
                    <a:lnTo>
                      <a:pt x="2154" y="90"/>
                    </a:lnTo>
                    <a:lnTo>
                      <a:pt x="2142" y="88"/>
                    </a:lnTo>
                    <a:lnTo>
                      <a:pt x="2136" y="88"/>
                    </a:lnTo>
                    <a:lnTo>
                      <a:pt x="2128" y="86"/>
                    </a:lnTo>
                    <a:lnTo>
                      <a:pt x="2118" y="82"/>
                    </a:lnTo>
                    <a:lnTo>
                      <a:pt x="2110" y="74"/>
                    </a:lnTo>
                    <a:lnTo>
                      <a:pt x="2090" y="60"/>
                    </a:lnTo>
                    <a:lnTo>
                      <a:pt x="2082" y="56"/>
                    </a:lnTo>
                    <a:lnTo>
                      <a:pt x="2076" y="52"/>
                    </a:lnTo>
                    <a:lnTo>
                      <a:pt x="2068" y="50"/>
                    </a:lnTo>
                    <a:lnTo>
                      <a:pt x="2060" y="50"/>
                    </a:lnTo>
                    <a:lnTo>
                      <a:pt x="2052" y="54"/>
                    </a:lnTo>
                    <a:lnTo>
                      <a:pt x="2044" y="58"/>
                    </a:lnTo>
                    <a:lnTo>
                      <a:pt x="2034" y="62"/>
                    </a:lnTo>
                    <a:lnTo>
                      <a:pt x="2026" y="66"/>
                    </a:lnTo>
                    <a:lnTo>
                      <a:pt x="2008" y="68"/>
                    </a:lnTo>
                    <a:lnTo>
                      <a:pt x="1988" y="74"/>
                    </a:lnTo>
                    <a:lnTo>
                      <a:pt x="1978" y="78"/>
                    </a:lnTo>
                    <a:lnTo>
                      <a:pt x="1964" y="84"/>
                    </a:lnTo>
                    <a:lnTo>
                      <a:pt x="1954" y="92"/>
                    </a:lnTo>
                    <a:lnTo>
                      <a:pt x="1952" y="94"/>
                    </a:lnTo>
                    <a:lnTo>
                      <a:pt x="1954" y="96"/>
                    </a:lnTo>
                    <a:lnTo>
                      <a:pt x="1960" y="98"/>
                    </a:lnTo>
                    <a:lnTo>
                      <a:pt x="1964" y="98"/>
                    </a:lnTo>
                    <a:lnTo>
                      <a:pt x="1968" y="98"/>
                    </a:lnTo>
                    <a:lnTo>
                      <a:pt x="1968" y="100"/>
                    </a:lnTo>
                    <a:lnTo>
                      <a:pt x="1968" y="102"/>
                    </a:lnTo>
                    <a:lnTo>
                      <a:pt x="1962" y="108"/>
                    </a:lnTo>
                    <a:close/>
                    <a:moveTo>
                      <a:pt x="3810" y="584"/>
                    </a:moveTo>
                    <a:lnTo>
                      <a:pt x="3810" y="584"/>
                    </a:lnTo>
                    <a:lnTo>
                      <a:pt x="3826" y="588"/>
                    </a:lnTo>
                    <a:lnTo>
                      <a:pt x="3834" y="588"/>
                    </a:lnTo>
                    <a:lnTo>
                      <a:pt x="3840" y="584"/>
                    </a:lnTo>
                    <a:lnTo>
                      <a:pt x="3842" y="580"/>
                    </a:lnTo>
                    <a:lnTo>
                      <a:pt x="3842" y="574"/>
                    </a:lnTo>
                    <a:lnTo>
                      <a:pt x="3846" y="570"/>
                    </a:lnTo>
                    <a:lnTo>
                      <a:pt x="3852" y="568"/>
                    </a:lnTo>
                    <a:lnTo>
                      <a:pt x="3864" y="570"/>
                    </a:lnTo>
                    <a:lnTo>
                      <a:pt x="3878" y="574"/>
                    </a:lnTo>
                    <a:lnTo>
                      <a:pt x="3890" y="572"/>
                    </a:lnTo>
                    <a:lnTo>
                      <a:pt x="3900" y="570"/>
                    </a:lnTo>
                    <a:lnTo>
                      <a:pt x="3910" y="566"/>
                    </a:lnTo>
                    <a:lnTo>
                      <a:pt x="3918" y="562"/>
                    </a:lnTo>
                    <a:lnTo>
                      <a:pt x="3926" y="560"/>
                    </a:lnTo>
                    <a:lnTo>
                      <a:pt x="3934" y="562"/>
                    </a:lnTo>
                    <a:lnTo>
                      <a:pt x="3942" y="566"/>
                    </a:lnTo>
                    <a:lnTo>
                      <a:pt x="3952" y="570"/>
                    </a:lnTo>
                    <a:lnTo>
                      <a:pt x="3962" y="572"/>
                    </a:lnTo>
                    <a:lnTo>
                      <a:pt x="3974" y="572"/>
                    </a:lnTo>
                    <a:lnTo>
                      <a:pt x="3986" y="570"/>
                    </a:lnTo>
                    <a:lnTo>
                      <a:pt x="4014" y="562"/>
                    </a:lnTo>
                    <a:lnTo>
                      <a:pt x="4048" y="552"/>
                    </a:lnTo>
                    <a:lnTo>
                      <a:pt x="4056" y="546"/>
                    </a:lnTo>
                    <a:lnTo>
                      <a:pt x="4060" y="542"/>
                    </a:lnTo>
                    <a:lnTo>
                      <a:pt x="4060" y="538"/>
                    </a:lnTo>
                    <a:lnTo>
                      <a:pt x="4056" y="534"/>
                    </a:lnTo>
                    <a:lnTo>
                      <a:pt x="4054" y="530"/>
                    </a:lnTo>
                    <a:lnTo>
                      <a:pt x="4054" y="528"/>
                    </a:lnTo>
                    <a:lnTo>
                      <a:pt x="4056" y="524"/>
                    </a:lnTo>
                    <a:lnTo>
                      <a:pt x="4066" y="524"/>
                    </a:lnTo>
                    <a:lnTo>
                      <a:pt x="4070" y="522"/>
                    </a:lnTo>
                    <a:lnTo>
                      <a:pt x="4074" y="520"/>
                    </a:lnTo>
                    <a:lnTo>
                      <a:pt x="4076" y="518"/>
                    </a:lnTo>
                    <a:lnTo>
                      <a:pt x="4074" y="516"/>
                    </a:lnTo>
                    <a:lnTo>
                      <a:pt x="4068" y="512"/>
                    </a:lnTo>
                    <a:lnTo>
                      <a:pt x="4056" y="506"/>
                    </a:lnTo>
                    <a:lnTo>
                      <a:pt x="4042" y="500"/>
                    </a:lnTo>
                    <a:lnTo>
                      <a:pt x="4026" y="498"/>
                    </a:lnTo>
                    <a:lnTo>
                      <a:pt x="4010" y="496"/>
                    </a:lnTo>
                    <a:lnTo>
                      <a:pt x="3994" y="498"/>
                    </a:lnTo>
                    <a:lnTo>
                      <a:pt x="3980" y="498"/>
                    </a:lnTo>
                    <a:lnTo>
                      <a:pt x="3968" y="496"/>
                    </a:lnTo>
                    <a:lnTo>
                      <a:pt x="3958" y="490"/>
                    </a:lnTo>
                    <a:lnTo>
                      <a:pt x="3948" y="484"/>
                    </a:lnTo>
                    <a:lnTo>
                      <a:pt x="3938" y="478"/>
                    </a:lnTo>
                    <a:lnTo>
                      <a:pt x="3928" y="472"/>
                    </a:lnTo>
                    <a:lnTo>
                      <a:pt x="3918" y="470"/>
                    </a:lnTo>
                    <a:lnTo>
                      <a:pt x="3912" y="472"/>
                    </a:lnTo>
                    <a:lnTo>
                      <a:pt x="3906" y="474"/>
                    </a:lnTo>
                    <a:lnTo>
                      <a:pt x="3898" y="480"/>
                    </a:lnTo>
                    <a:lnTo>
                      <a:pt x="3894" y="486"/>
                    </a:lnTo>
                    <a:lnTo>
                      <a:pt x="3892" y="492"/>
                    </a:lnTo>
                    <a:lnTo>
                      <a:pt x="3894" y="498"/>
                    </a:lnTo>
                    <a:lnTo>
                      <a:pt x="3900" y="506"/>
                    </a:lnTo>
                    <a:lnTo>
                      <a:pt x="3900" y="510"/>
                    </a:lnTo>
                    <a:lnTo>
                      <a:pt x="3896" y="512"/>
                    </a:lnTo>
                    <a:lnTo>
                      <a:pt x="3890" y="512"/>
                    </a:lnTo>
                    <a:lnTo>
                      <a:pt x="3882" y="508"/>
                    </a:lnTo>
                    <a:lnTo>
                      <a:pt x="3862" y="498"/>
                    </a:lnTo>
                    <a:lnTo>
                      <a:pt x="3842" y="484"/>
                    </a:lnTo>
                    <a:lnTo>
                      <a:pt x="3822" y="472"/>
                    </a:lnTo>
                    <a:lnTo>
                      <a:pt x="3814" y="468"/>
                    </a:lnTo>
                    <a:lnTo>
                      <a:pt x="3808" y="468"/>
                    </a:lnTo>
                    <a:lnTo>
                      <a:pt x="3800" y="466"/>
                    </a:lnTo>
                    <a:lnTo>
                      <a:pt x="3794" y="468"/>
                    </a:lnTo>
                    <a:lnTo>
                      <a:pt x="3778" y="476"/>
                    </a:lnTo>
                    <a:lnTo>
                      <a:pt x="3758" y="488"/>
                    </a:lnTo>
                    <a:lnTo>
                      <a:pt x="3748" y="496"/>
                    </a:lnTo>
                    <a:lnTo>
                      <a:pt x="3746" y="502"/>
                    </a:lnTo>
                    <a:lnTo>
                      <a:pt x="3746" y="508"/>
                    </a:lnTo>
                    <a:lnTo>
                      <a:pt x="3748" y="514"/>
                    </a:lnTo>
                    <a:lnTo>
                      <a:pt x="3752" y="524"/>
                    </a:lnTo>
                    <a:lnTo>
                      <a:pt x="3752" y="530"/>
                    </a:lnTo>
                    <a:lnTo>
                      <a:pt x="3746" y="532"/>
                    </a:lnTo>
                    <a:lnTo>
                      <a:pt x="3742" y="536"/>
                    </a:lnTo>
                    <a:lnTo>
                      <a:pt x="3742" y="542"/>
                    </a:lnTo>
                    <a:lnTo>
                      <a:pt x="3744" y="548"/>
                    </a:lnTo>
                    <a:lnTo>
                      <a:pt x="3752" y="554"/>
                    </a:lnTo>
                    <a:lnTo>
                      <a:pt x="3762" y="560"/>
                    </a:lnTo>
                    <a:lnTo>
                      <a:pt x="3776" y="568"/>
                    </a:lnTo>
                    <a:lnTo>
                      <a:pt x="3810" y="584"/>
                    </a:lnTo>
                    <a:close/>
                    <a:moveTo>
                      <a:pt x="4172" y="572"/>
                    </a:moveTo>
                    <a:lnTo>
                      <a:pt x="4172" y="572"/>
                    </a:lnTo>
                    <a:lnTo>
                      <a:pt x="4198" y="578"/>
                    </a:lnTo>
                    <a:lnTo>
                      <a:pt x="4218" y="578"/>
                    </a:lnTo>
                    <a:lnTo>
                      <a:pt x="4262" y="576"/>
                    </a:lnTo>
                    <a:lnTo>
                      <a:pt x="4276" y="574"/>
                    </a:lnTo>
                    <a:lnTo>
                      <a:pt x="4288" y="570"/>
                    </a:lnTo>
                    <a:lnTo>
                      <a:pt x="4294" y="566"/>
                    </a:lnTo>
                    <a:lnTo>
                      <a:pt x="4300" y="560"/>
                    </a:lnTo>
                    <a:lnTo>
                      <a:pt x="4300" y="556"/>
                    </a:lnTo>
                    <a:lnTo>
                      <a:pt x="4300" y="552"/>
                    </a:lnTo>
                    <a:lnTo>
                      <a:pt x="4296" y="550"/>
                    </a:lnTo>
                    <a:lnTo>
                      <a:pt x="4288" y="550"/>
                    </a:lnTo>
                    <a:lnTo>
                      <a:pt x="4280" y="550"/>
                    </a:lnTo>
                    <a:lnTo>
                      <a:pt x="4274" y="548"/>
                    </a:lnTo>
                    <a:lnTo>
                      <a:pt x="4266" y="540"/>
                    </a:lnTo>
                    <a:lnTo>
                      <a:pt x="4260" y="536"/>
                    </a:lnTo>
                    <a:lnTo>
                      <a:pt x="4252" y="534"/>
                    </a:lnTo>
                    <a:lnTo>
                      <a:pt x="4244" y="536"/>
                    </a:lnTo>
                    <a:lnTo>
                      <a:pt x="4230" y="540"/>
                    </a:lnTo>
                    <a:lnTo>
                      <a:pt x="4220" y="542"/>
                    </a:lnTo>
                    <a:lnTo>
                      <a:pt x="4214" y="542"/>
                    </a:lnTo>
                    <a:lnTo>
                      <a:pt x="4212" y="540"/>
                    </a:lnTo>
                    <a:lnTo>
                      <a:pt x="4212" y="536"/>
                    </a:lnTo>
                    <a:lnTo>
                      <a:pt x="4210" y="532"/>
                    </a:lnTo>
                    <a:lnTo>
                      <a:pt x="4204" y="528"/>
                    </a:lnTo>
                    <a:lnTo>
                      <a:pt x="4194" y="526"/>
                    </a:lnTo>
                    <a:lnTo>
                      <a:pt x="4174" y="528"/>
                    </a:lnTo>
                    <a:lnTo>
                      <a:pt x="4154" y="528"/>
                    </a:lnTo>
                    <a:lnTo>
                      <a:pt x="4142" y="526"/>
                    </a:lnTo>
                    <a:lnTo>
                      <a:pt x="4132" y="524"/>
                    </a:lnTo>
                    <a:lnTo>
                      <a:pt x="4126" y="520"/>
                    </a:lnTo>
                    <a:lnTo>
                      <a:pt x="4122" y="514"/>
                    </a:lnTo>
                    <a:lnTo>
                      <a:pt x="4122" y="516"/>
                    </a:lnTo>
                    <a:lnTo>
                      <a:pt x="4118" y="518"/>
                    </a:lnTo>
                    <a:lnTo>
                      <a:pt x="4112" y="530"/>
                    </a:lnTo>
                    <a:lnTo>
                      <a:pt x="4108" y="536"/>
                    </a:lnTo>
                    <a:lnTo>
                      <a:pt x="4110" y="542"/>
                    </a:lnTo>
                    <a:lnTo>
                      <a:pt x="4114" y="550"/>
                    </a:lnTo>
                    <a:lnTo>
                      <a:pt x="4126" y="556"/>
                    </a:lnTo>
                    <a:lnTo>
                      <a:pt x="4144" y="564"/>
                    </a:lnTo>
                    <a:lnTo>
                      <a:pt x="4172" y="572"/>
                    </a:lnTo>
                    <a:close/>
                    <a:moveTo>
                      <a:pt x="5478" y="870"/>
                    </a:moveTo>
                    <a:lnTo>
                      <a:pt x="5478" y="866"/>
                    </a:lnTo>
                    <a:lnTo>
                      <a:pt x="5548" y="856"/>
                    </a:lnTo>
                    <a:lnTo>
                      <a:pt x="5558" y="854"/>
                    </a:lnTo>
                    <a:lnTo>
                      <a:pt x="5564" y="852"/>
                    </a:lnTo>
                    <a:lnTo>
                      <a:pt x="5570" y="848"/>
                    </a:lnTo>
                    <a:lnTo>
                      <a:pt x="5572" y="846"/>
                    </a:lnTo>
                    <a:lnTo>
                      <a:pt x="5570" y="842"/>
                    </a:lnTo>
                    <a:lnTo>
                      <a:pt x="5568" y="838"/>
                    </a:lnTo>
                    <a:lnTo>
                      <a:pt x="5560" y="832"/>
                    </a:lnTo>
                    <a:lnTo>
                      <a:pt x="5546" y="826"/>
                    </a:lnTo>
                    <a:lnTo>
                      <a:pt x="5530" y="820"/>
                    </a:lnTo>
                    <a:lnTo>
                      <a:pt x="5512" y="818"/>
                    </a:lnTo>
                    <a:lnTo>
                      <a:pt x="5494" y="818"/>
                    </a:lnTo>
                    <a:lnTo>
                      <a:pt x="5478" y="820"/>
                    </a:lnTo>
                    <a:lnTo>
                      <a:pt x="5478" y="818"/>
                    </a:lnTo>
                    <a:lnTo>
                      <a:pt x="5454" y="826"/>
                    </a:lnTo>
                    <a:lnTo>
                      <a:pt x="5444" y="832"/>
                    </a:lnTo>
                    <a:lnTo>
                      <a:pt x="5434" y="838"/>
                    </a:lnTo>
                    <a:lnTo>
                      <a:pt x="5428" y="844"/>
                    </a:lnTo>
                    <a:lnTo>
                      <a:pt x="5422" y="850"/>
                    </a:lnTo>
                    <a:lnTo>
                      <a:pt x="5418" y="856"/>
                    </a:lnTo>
                    <a:lnTo>
                      <a:pt x="5418" y="864"/>
                    </a:lnTo>
                    <a:lnTo>
                      <a:pt x="5418" y="868"/>
                    </a:lnTo>
                    <a:lnTo>
                      <a:pt x="5422" y="872"/>
                    </a:lnTo>
                    <a:lnTo>
                      <a:pt x="5426" y="874"/>
                    </a:lnTo>
                    <a:lnTo>
                      <a:pt x="5434" y="874"/>
                    </a:lnTo>
                    <a:lnTo>
                      <a:pt x="5452" y="874"/>
                    </a:lnTo>
                    <a:lnTo>
                      <a:pt x="5478" y="870"/>
                    </a:lnTo>
                    <a:close/>
                    <a:moveTo>
                      <a:pt x="2060" y="404"/>
                    </a:moveTo>
                    <a:lnTo>
                      <a:pt x="2060" y="404"/>
                    </a:lnTo>
                    <a:lnTo>
                      <a:pt x="2068" y="408"/>
                    </a:lnTo>
                    <a:lnTo>
                      <a:pt x="2078" y="408"/>
                    </a:lnTo>
                    <a:lnTo>
                      <a:pt x="2088" y="406"/>
                    </a:lnTo>
                    <a:lnTo>
                      <a:pt x="2096" y="404"/>
                    </a:lnTo>
                    <a:lnTo>
                      <a:pt x="2104" y="400"/>
                    </a:lnTo>
                    <a:lnTo>
                      <a:pt x="2108" y="396"/>
                    </a:lnTo>
                    <a:lnTo>
                      <a:pt x="2112" y="392"/>
                    </a:lnTo>
                    <a:lnTo>
                      <a:pt x="2112" y="388"/>
                    </a:lnTo>
                    <a:lnTo>
                      <a:pt x="2106" y="386"/>
                    </a:lnTo>
                    <a:lnTo>
                      <a:pt x="2100" y="386"/>
                    </a:lnTo>
                    <a:lnTo>
                      <a:pt x="2080" y="392"/>
                    </a:lnTo>
                    <a:lnTo>
                      <a:pt x="2064" y="398"/>
                    </a:lnTo>
                    <a:lnTo>
                      <a:pt x="2060" y="402"/>
                    </a:lnTo>
                    <a:lnTo>
                      <a:pt x="2058" y="404"/>
                    </a:lnTo>
                    <a:lnTo>
                      <a:pt x="2060" y="404"/>
                    </a:lnTo>
                    <a:close/>
                    <a:moveTo>
                      <a:pt x="3868" y="678"/>
                    </a:moveTo>
                    <a:lnTo>
                      <a:pt x="3868" y="678"/>
                    </a:lnTo>
                    <a:lnTo>
                      <a:pt x="3858" y="686"/>
                    </a:lnTo>
                    <a:lnTo>
                      <a:pt x="3856" y="688"/>
                    </a:lnTo>
                    <a:lnTo>
                      <a:pt x="3858" y="690"/>
                    </a:lnTo>
                    <a:lnTo>
                      <a:pt x="3866" y="690"/>
                    </a:lnTo>
                    <a:lnTo>
                      <a:pt x="3896" y="688"/>
                    </a:lnTo>
                    <a:lnTo>
                      <a:pt x="3916" y="688"/>
                    </a:lnTo>
                    <a:lnTo>
                      <a:pt x="3940" y="692"/>
                    </a:lnTo>
                    <a:lnTo>
                      <a:pt x="3970" y="696"/>
                    </a:lnTo>
                    <a:lnTo>
                      <a:pt x="3990" y="696"/>
                    </a:lnTo>
                    <a:lnTo>
                      <a:pt x="4004" y="694"/>
                    </a:lnTo>
                    <a:lnTo>
                      <a:pt x="4006" y="692"/>
                    </a:lnTo>
                    <a:lnTo>
                      <a:pt x="4008" y="690"/>
                    </a:lnTo>
                    <a:lnTo>
                      <a:pt x="4008" y="686"/>
                    </a:lnTo>
                    <a:lnTo>
                      <a:pt x="4006" y="682"/>
                    </a:lnTo>
                    <a:lnTo>
                      <a:pt x="4000" y="674"/>
                    </a:lnTo>
                    <a:lnTo>
                      <a:pt x="3988" y="664"/>
                    </a:lnTo>
                    <a:lnTo>
                      <a:pt x="3972" y="654"/>
                    </a:lnTo>
                    <a:lnTo>
                      <a:pt x="3956" y="648"/>
                    </a:lnTo>
                    <a:lnTo>
                      <a:pt x="3940" y="644"/>
                    </a:lnTo>
                    <a:lnTo>
                      <a:pt x="3928" y="646"/>
                    </a:lnTo>
                    <a:lnTo>
                      <a:pt x="3916" y="648"/>
                    </a:lnTo>
                    <a:lnTo>
                      <a:pt x="3904" y="654"/>
                    </a:lnTo>
                    <a:lnTo>
                      <a:pt x="3894" y="662"/>
                    </a:lnTo>
                    <a:lnTo>
                      <a:pt x="3868" y="678"/>
                    </a:lnTo>
                    <a:close/>
                    <a:moveTo>
                      <a:pt x="5044" y="956"/>
                    </a:moveTo>
                    <a:lnTo>
                      <a:pt x="5044" y="956"/>
                    </a:lnTo>
                    <a:lnTo>
                      <a:pt x="5046" y="954"/>
                    </a:lnTo>
                    <a:lnTo>
                      <a:pt x="5046" y="950"/>
                    </a:lnTo>
                    <a:lnTo>
                      <a:pt x="5044" y="948"/>
                    </a:lnTo>
                    <a:lnTo>
                      <a:pt x="5042" y="946"/>
                    </a:lnTo>
                    <a:lnTo>
                      <a:pt x="5034" y="942"/>
                    </a:lnTo>
                    <a:lnTo>
                      <a:pt x="5024" y="940"/>
                    </a:lnTo>
                    <a:lnTo>
                      <a:pt x="5012" y="938"/>
                    </a:lnTo>
                    <a:lnTo>
                      <a:pt x="5000" y="938"/>
                    </a:lnTo>
                    <a:lnTo>
                      <a:pt x="4990" y="938"/>
                    </a:lnTo>
                    <a:lnTo>
                      <a:pt x="4984" y="942"/>
                    </a:lnTo>
                    <a:lnTo>
                      <a:pt x="4982" y="944"/>
                    </a:lnTo>
                    <a:lnTo>
                      <a:pt x="4982" y="946"/>
                    </a:lnTo>
                    <a:lnTo>
                      <a:pt x="4986" y="950"/>
                    </a:lnTo>
                    <a:lnTo>
                      <a:pt x="4992" y="954"/>
                    </a:lnTo>
                    <a:lnTo>
                      <a:pt x="5002" y="958"/>
                    </a:lnTo>
                    <a:lnTo>
                      <a:pt x="5014" y="960"/>
                    </a:lnTo>
                    <a:lnTo>
                      <a:pt x="5024" y="962"/>
                    </a:lnTo>
                    <a:lnTo>
                      <a:pt x="5034" y="960"/>
                    </a:lnTo>
                    <a:lnTo>
                      <a:pt x="5044" y="956"/>
                    </a:lnTo>
                    <a:close/>
                    <a:moveTo>
                      <a:pt x="3698" y="530"/>
                    </a:moveTo>
                    <a:lnTo>
                      <a:pt x="3698" y="530"/>
                    </a:lnTo>
                    <a:lnTo>
                      <a:pt x="3704" y="524"/>
                    </a:lnTo>
                    <a:lnTo>
                      <a:pt x="3706" y="518"/>
                    </a:lnTo>
                    <a:lnTo>
                      <a:pt x="3704" y="508"/>
                    </a:lnTo>
                    <a:lnTo>
                      <a:pt x="3696" y="498"/>
                    </a:lnTo>
                    <a:lnTo>
                      <a:pt x="3694" y="496"/>
                    </a:lnTo>
                    <a:lnTo>
                      <a:pt x="3692" y="496"/>
                    </a:lnTo>
                    <a:lnTo>
                      <a:pt x="3688" y="500"/>
                    </a:lnTo>
                    <a:lnTo>
                      <a:pt x="3684" y="506"/>
                    </a:lnTo>
                    <a:lnTo>
                      <a:pt x="3682" y="514"/>
                    </a:lnTo>
                    <a:lnTo>
                      <a:pt x="3680" y="524"/>
                    </a:lnTo>
                    <a:lnTo>
                      <a:pt x="3684" y="530"/>
                    </a:lnTo>
                    <a:lnTo>
                      <a:pt x="3686" y="532"/>
                    </a:lnTo>
                    <a:lnTo>
                      <a:pt x="3688" y="532"/>
                    </a:lnTo>
                    <a:lnTo>
                      <a:pt x="3692" y="532"/>
                    </a:lnTo>
                    <a:lnTo>
                      <a:pt x="3698" y="530"/>
                    </a:lnTo>
                    <a:close/>
                    <a:moveTo>
                      <a:pt x="2260" y="322"/>
                    </a:moveTo>
                    <a:lnTo>
                      <a:pt x="2260" y="322"/>
                    </a:lnTo>
                    <a:lnTo>
                      <a:pt x="2286" y="316"/>
                    </a:lnTo>
                    <a:lnTo>
                      <a:pt x="2314" y="310"/>
                    </a:lnTo>
                    <a:lnTo>
                      <a:pt x="2350" y="306"/>
                    </a:lnTo>
                    <a:lnTo>
                      <a:pt x="2398" y="304"/>
                    </a:lnTo>
                    <a:lnTo>
                      <a:pt x="2424" y="302"/>
                    </a:lnTo>
                    <a:lnTo>
                      <a:pt x="2442" y="298"/>
                    </a:lnTo>
                    <a:lnTo>
                      <a:pt x="2456" y="294"/>
                    </a:lnTo>
                    <a:lnTo>
                      <a:pt x="2464" y="288"/>
                    </a:lnTo>
                    <a:lnTo>
                      <a:pt x="2466" y="284"/>
                    </a:lnTo>
                    <a:lnTo>
                      <a:pt x="2466" y="282"/>
                    </a:lnTo>
                    <a:lnTo>
                      <a:pt x="2462" y="274"/>
                    </a:lnTo>
                    <a:lnTo>
                      <a:pt x="2456" y="266"/>
                    </a:lnTo>
                    <a:lnTo>
                      <a:pt x="2442" y="256"/>
                    </a:lnTo>
                    <a:lnTo>
                      <a:pt x="2420" y="240"/>
                    </a:lnTo>
                    <a:lnTo>
                      <a:pt x="2412" y="234"/>
                    </a:lnTo>
                    <a:lnTo>
                      <a:pt x="2406" y="232"/>
                    </a:lnTo>
                    <a:lnTo>
                      <a:pt x="2398" y="232"/>
                    </a:lnTo>
                    <a:lnTo>
                      <a:pt x="2388" y="236"/>
                    </a:lnTo>
                    <a:lnTo>
                      <a:pt x="2376" y="242"/>
                    </a:lnTo>
                    <a:lnTo>
                      <a:pt x="2360" y="254"/>
                    </a:lnTo>
                    <a:lnTo>
                      <a:pt x="2346" y="262"/>
                    </a:lnTo>
                    <a:lnTo>
                      <a:pt x="2344" y="264"/>
                    </a:lnTo>
                    <a:lnTo>
                      <a:pt x="2344" y="262"/>
                    </a:lnTo>
                    <a:lnTo>
                      <a:pt x="2356" y="248"/>
                    </a:lnTo>
                    <a:lnTo>
                      <a:pt x="2364" y="238"/>
                    </a:lnTo>
                    <a:lnTo>
                      <a:pt x="2372" y="226"/>
                    </a:lnTo>
                    <a:lnTo>
                      <a:pt x="2376" y="218"/>
                    </a:lnTo>
                    <a:lnTo>
                      <a:pt x="2374" y="214"/>
                    </a:lnTo>
                    <a:lnTo>
                      <a:pt x="2372" y="212"/>
                    </a:lnTo>
                    <a:lnTo>
                      <a:pt x="2354" y="208"/>
                    </a:lnTo>
                    <a:lnTo>
                      <a:pt x="2344" y="206"/>
                    </a:lnTo>
                    <a:lnTo>
                      <a:pt x="2336" y="206"/>
                    </a:lnTo>
                    <a:lnTo>
                      <a:pt x="2326" y="208"/>
                    </a:lnTo>
                    <a:lnTo>
                      <a:pt x="2316" y="212"/>
                    </a:lnTo>
                    <a:lnTo>
                      <a:pt x="2306" y="222"/>
                    </a:lnTo>
                    <a:lnTo>
                      <a:pt x="2294" y="236"/>
                    </a:lnTo>
                    <a:lnTo>
                      <a:pt x="2286" y="248"/>
                    </a:lnTo>
                    <a:lnTo>
                      <a:pt x="2278" y="256"/>
                    </a:lnTo>
                    <a:lnTo>
                      <a:pt x="2266" y="264"/>
                    </a:lnTo>
                    <a:lnTo>
                      <a:pt x="2260" y="270"/>
                    </a:lnTo>
                    <a:lnTo>
                      <a:pt x="2252" y="278"/>
                    </a:lnTo>
                    <a:lnTo>
                      <a:pt x="2242" y="292"/>
                    </a:lnTo>
                    <a:lnTo>
                      <a:pt x="2230" y="314"/>
                    </a:lnTo>
                    <a:lnTo>
                      <a:pt x="2226" y="324"/>
                    </a:lnTo>
                    <a:lnTo>
                      <a:pt x="2226" y="328"/>
                    </a:lnTo>
                    <a:lnTo>
                      <a:pt x="2228" y="330"/>
                    </a:lnTo>
                    <a:lnTo>
                      <a:pt x="2238" y="328"/>
                    </a:lnTo>
                    <a:lnTo>
                      <a:pt x="2260" y="322"/>
                    </a:lnTo>
                    <a:close/>
                    <a:moveTo>
                      <a:pt x="2156" y="150"/>
                    </a:moveTo>
                    <a:lnTo>
                      <a:pt x="2156" y="150"/>
                    </a:lnTo>
                    <a:lnTo>
                      <a:pt x="2132" y="150"/>
                    </a:lnTo>
                    <a:lnTo>
                      <a:pt x="2100" y="148"/>
                    </a:lnTo>
                    <a:lnTo>
                      <a:pt x="2084" y="150"/>
                    </a:lnTo>
                    <a:lnTo>
                      <a:pt x="2068" y="152"/>
                    </a:lnTo>
                    <a:lnTo>
                      <a:pt x="2054" y="156"/>
                    </a:lnTo>
                    <a:lnTo>
                      <a:pt x="2042" y="162"/>
                    </a:lnTo>
                    <a:lnTo>
                      <a:pt x="2016" y="178"/>
                    </a:lnTo>
                    <a:lnTo>
                      <a:pt x="1988" y="192"/>
                    </a:lnTo>
                    <a:lnTo>
                      <a:pt x="1980" y="198"/>
                    </a:lnTo>
                    <a:lnTo>
                      <a:pt x="1978" y="200"/>
                    </a:lnTo>
                    <a:lnTo>
                      <a:pt x="1978" y="202"/>
                    </a:lnTo>
                    <a:lnTo>
                      <a:pt x="1980" y="204"/>
                    </a:lnTo>
                    <a:lnTo>
                      <a:pt x="1982" y="204"/>
                    </a:lnTo>
                    <a:lnTo>
                      <a:pt x="1996" y="206"/>
                    </a:lnTo>
                    <a:lnTo>
                      <a:pt x="2012" y="206"/>
                    </a:lnTo>
                    <a:lnTo>
                      <a:pt x="2020" y="208"/>
                    </a:lnTo>
                    <a:lnTo>
                      <a:pt x="2024" y="210"/>
                    </a:lnTo>
                    <a:lnTo>
                      <a:pt x="2024" y="214"/>
                    </a:lnTo>
                    <a:lnTo>
                      <a:pt x="2024" y="218"/>
                    </a:lnTo>
                    <a:lnTo>
                      <a:pt x="2026" y="224"/>
                    </a:lnTo>
                    <a:lnTo>
                      <a:pt x="2030" y="230"/>
                    </a:lnTo>
                    <a:lnTo>
                      <a:pt x="2038" y="234"/>
                    </a:lnTo>
                    <a:lnTo>
                      <a:pt x="2046" y="238"/>
                    </a:lnTo>
                    <a:lnTo>
                      <a:pt x="2054" y="238"/>
                    </a:lnTo>
                    <a:lnTo>
                      <a:pt x="2074" y="240"/>
                    </a:lnTo>
                    <a:lnTo>
                      <a:pt x="2100" y="244"/>
                    </a:lnTo>
                    <a:lnTo>
                      <a:pt x="2118" y="246"/>
                    </a:lnTo>
                    <a:lnTo>
                      <a:pt x="2138" y="252"/>
                    </a:lnTo>
                    <a:lnTo>
                      <a:pt x="2158" y="258"/>
                    </a:lnTo>
                    <a:lnTo>
                      <a:pt x="2180" y="260"/>
                    </a:lnTo>
                    <a:lnTo>
                      <a:pt x="2200" y="260"/>
                    </a:lnTo>
                    <a:lnTo>
                      <a:pt x="2218" y="258"/>
                    </a:lnTo>
                    <a:lnTo>
                      <a:pt x="2232" y="252"/>
                    </a:lnTo>
                    <a:lnTo>
                      <a:pt x="2240" y="248"/>
                    </a:lnTo>
                    <a:lnTo>
                      <a:pt x="2244" y="244"/>
                    </a:lnTo>
                    <a:lnTo>
                      <a:pt x="2244" y="240"/>
                    </a:lnTo>
                    <a:lnTo>
                      <a:pt x="2242" y="238"/>
                    </a:lnTo>
                    <a:lnTo>
                      <a:pt x="2240" y="234"/>
                    </a:lnTo>
                    <a:lnTo>
                      <a:pt x="2236" y="232"/>
                    </a:lnTo>
                    <a:lnTo>
                      <a:pt x="2236" y="228"/>
                    </a:lnTo>
                    <a:lnTo>
                      <a:pt x="2236" y="220"/>
                    </a:lnTo>
                    <a:lnTo>
                      <a:pt x="2238" y="210"/>
                    </a:lnTo>
                    <a:lnTo>
                      <a:pt x="2244" y="202"/>
                    </a:lnTo>
                    <a:lnTo>
                      <a:pt x="2248" y="192"/>
                    </a:lnTo>
                    <a:lnTo>
                      <a:pt x="2252" y="184"/>
                    </a:lnTo>
                    <a:lnTo>
                      <a:pt x="2252" y="180"/>
                    </a:lnTo>
                    <a:lnTo>
                      <a:pt x="2252" y="176"/>
                    </a:lnTo>
                    <a:lnTo>
                      <a:pt x="2250" y="174"/>
                    </a:lnTo>
                    <a:lnTo>
                      <a:pt x="2246" y="172"/>
                    </a:lnTo>
                    <a:lnTo>
                      <a:pt x="2238" y="166"/>
                    </a:lnTo>
                    <a:lnTo>
                      <a:pt x="2234" y="162"/>
                    </a:lnTo>
                    <a:lnTo>
                      <a:pt x="2230" y="160"/>
                    </a:lnTo>
                    <a:lnTo>
                      <a:pt x="2226" y="156"/>
                    </a:lnTo>
                    <a:lnTo>
                      <a:pt x="2220" y="156"/>
                    </a:lnTo>
                    <a:lnTo>
                      <a:pt x="2212" y="156"/>
                    </a:lnTo>
                    <a:lnTo>
                      <a:pt x="2184" y="164"/>
                    </a:lnTo>
                    <a:lnTo>
                      <a:pt x="2170" y="170"/>
                    </a:lnTo>
                    <a:lnTo>
                      <a:pt x="2162" y="170"/>
                    </a:lnTo>
                    <a:lnTo>
                      <a:pt x="2160" y="168"/>
                    </a:lnTo>
                    <a:lnTo>
                      <a:pt x="2162" y="164"/>
                    </a:lnTo>
                    <a:lnTo>
                      <a:pt x="2164" y="158"/>
                    </a:lnTo>
                    <a:lnTo>
                      <a:pt x="2164" y="154"/>
                    </a:lnTo>
                    <a:lnTo>
                      <a:pt x="2164" y="150"/>
                    </a:lnTo>
                    <a:lnTo>
                      <a:pt x="2156" y="150"/>
                    </a:lnTo>
                    <a:close/>
                    <a:moveTo>
                      <a:pt x="3192" y="724"/>
                    </a:moveTo>
                    <a:lnTo>
                      <a:pt x="3192" y="724"/>
                    </a:lnTo>
                    <a:lnTo>
                      <a:pt x="3218" y="728"/>
                    </a:lnTo>
                    <a:lnTo>
                      <a:pt x="3242" y="734"/>
                    </a:lnTo>
                    <a:lnTo>
                      <a:pt x="3268" y="744"/>
                    </a:lnTo>
                    <a:lnTo>
                      <a:pt x="3300" y="758"/>
                    </a:lnTo>
                    <a:lnTo>
                      <a:pt x="3308" y="762"/>
                    </a:lnTo>
                    <a:lnTo>
                      <a:pt x="3314" y="764"/>
                    </a:lnTo>
                    <a:lnTo>
                      <a:pt x="3316" y="762"/>
                    </a:lnTo>
                    <a:lnTo>
                      <a:pt x="3316" y="760"/>
                    </a:lnTo>
                    <a:lnTo>
                      <a:pt x="3314" y="752"/>
                    </a:lnTo>
                    <a:lnTo>
                      <a:pt x="3316" y="748"/>
                    </a:lnTo>
                    <a:lnTo>
                      <a:pt x="3320" y="746"/>
                    </a:lnTo>
                    <a:lnTo>
                      <a:pt x="3332" y="746"/>
                    </a:lnTo>
                    <a:lnTo>
                      <a:pt x="3338" y="746"/>
                    </a:lnTo>
                    <a:lnTo>
                      <a:pt x="3368" y="758"/>
                    </a:lnTo>
                    <a:lnTo>
                      <a:pt x="3390" y="768"/>
                    </a:lnTo>
                    <a:lnTo>
                      <a:pt x="3412" y="778"/>
                    </a:lnTo>
                    <a:lnTo>
                      <a:pt x="3420" y="782"/>
                    </a:lnTo>
                    <a:lnTo>
                      <a:pt x="3428" y="782"/>
                    </a:lnTo>
                    <a:lnTo>
                      <a:pt x="3434" y="778"/>
                    </a:lnTo>
                    <a:lnTo>
                      <a:pt x="3440" y="772"/>
                    </a:lnTo>
                    <a:lnTo>
                      <a:pt x="3440" y="766"/>
                    </a:lnTo>
                    <a:lnTo>
                      <a:pt x="3440" y="762"/>
                    </a:lnTo>
                    <a:lnTo>
                      <a:pt x="3436" y="756"/>
                    </a:lnTo>
                    <a:lnTo>
                      <a:pt x="3430" y="752"/>
                    </a:lnTo>
                    <a:lnTo>
                      <a:pt x="3422" y="748"/>
                    </a:lnTo>
                    <a:lnTo>
                      <a:pt x="3414" y="746"/>
                    </a:lnTo>
                    <a:lnTo>
                      <a:pt x="3412" y="744"/>
                    </a:lnTo>
                    <a:lnTo>
                      <a:pt x="3412" y="742"/>
                    </a:lnTo>
                    <a:lnTo>
                      <a:pt x="3414" y="742"/>
                    </a:lnTo>
                    <a:lnTo>
                      <a:pt x="3422" y="738"/>
                    </a:lnTo>
                    <a:lnTo>
                      <a:pt x="3432" y="736"/>
                    </a:lnTo>
                    <a:lnTo>
                      <a:pt x="3432" y="734"/>
                    </a:lnTo>
                    <a:lnTo>
                      <a:pt x="3432" y="732"/>
                    </a:lnTo>
                    <a:lnTo>
                      <a:pt x="3426" y="730"/>
                    </a:lnTo>
                    <a:lnTo>
                      <a:pt x="3418" y="726"/>
                    </a:lnTo>
                    <a:lnTo>
                      <a:pt x="3410" y="724"/>
                    </a:lnTo>
                    <a:lnTo>
                      <a:pt x="3406" y="720"/>
                    </a:lnTo>
                    <a:lnTo>
                      <a:pt x="3406" y="718"/>
                    </a:lnTo>
                    <a:lnTo>
                      <a:pt x="3416" y="714"/>
                    </a:lnTo>
                    <a:lnTo>
                      <a:pt x="3428" y="710"/>
                    </a:lnTo>
                    <a:lnTo>
                      <a:pt x="3430" y="708"/>
                    </a:lnTo>
                    <a:lnTo>
                      <a:pt x="3430" y="706"/>
                    </a:lnTo>
                    <a:lnTo>
                      <a:pt x="3426" y="702"/>
                    </a:lnTo>
                    <a:lnTo>
                      <a:pt x="3418" y="696"/>
                    </a:lnTo>
                    <a:lnTo>
                      <a:pt x="3392" y="686"/>
                    </a:lnTo>
                    <a:lnTo>
                      <a:pt x="3364" y="676"/>
                    </a:lnTo>
                    <a:lnTo>
                      <a:pt x="3352" y="674"/>
                    </a:lnTo>
                    <a:lnTo>
                      <a:pt x="3342" y="676"/>
                    </a:lnTo>
                    <a:lnTo>
                      <a:pt x="3336" y="678"/>
                    </a:lnTo>
                    <a:lnTo>
                      <a:pt x="3330" y="684"/>
                    </a:lnTo>
                    <a:lnTo>
                      <a:pt x="3326" y="688"/>
                    </a:lnTo>
                    <a:lnTo>
                      <a:pt x="3322" y="690"/>
                    </a:lnTo>
                    <a:lnTo>
                      <a:pt x="3320" y="688"/>
                    </a:lnTo>
                    <a:lnTo>
                      <a:pt x="3316" y="682"/>
                    </a:lnTo>
                    <a:lnTo>
                      <a:pt x="3312" y="676"/>
                    </a:lnTo>
                    <a:lnTo>
                      <a:pt x="3306" y="672"/>
                    </a:lnTo>
                    <a:lnTo>
                      <a:pt x="3302" y="668"/>
                    </a:lnTo>
                    <a:lnTo>
                      <a:pt x="3294" y="668"/>
                    </a:lnTo>
                    <a:lnTo>
                      <a:pt x="3278" y="666"/>
                    </a:lnTo>
                    <a:lnTo>
                      <a:pt x="3270" y="664"/>
                    </a:lnTo>
                    <a:lnTo>
                      <a:pt x="3258" y="660"/>
                    </a:lnTo>
                    <a:lnTo>
                      <a:pt x="3244" y="656"/>
                    </a:lnTo>
                    <a:lnTo>
                      <a:pt x="3230" y="654"/>
                    </a:lnTo>
                    <a:lnTo>
                      <a:pt x="3216" y="656"/>
                    </a:lnTo>
                    <a:lnTo>
                      <a:pt x="3204" y="660"/>
                    </a:lnTo>
                    <a:lnTo>
                      <a:pt x="3194" y="666"/>
                    </a:lnTo>
                    <a:lnTo>
                      <a:pt x="3186" y="674"/>
                    </a:lnTo>
                    <a:lnTo>
                      <a:pt x="3186" y="676"/>
                    </a:lnTo>
                    <a:lnTo>
                      <a:pt x="3186" y="680"/>
                    </a:lnTo>
                    <a:lnTo>
                      <a:pt x="3188" y="684"/>
                    </a:lnTo>
                    <a:lnTo>
                      <a:pt x="3190" y="688"/>
                    </a:lnTo>
                    <a:lnTo>
                      <a:pt x="3194" y="692"/>
                    </a:lnTo>
                    <a:lnTo>
                      <a:pt x="3196" y="696"/>
                    </a:lnTo>
                    <a:lnTo>
                      <a:pt x="3196" y="700"/>
                    </a:lnTo>
                    <a:lnTo>
                      <a:pt x="3196" y="702"/>
                    </a:lnTo>
                    <a:lnTo>
                      <a:pt x="3190" y="706"/>
                    </a:lnTo>
                    <a:lnTo>
                      <a:pt x="3184" y="712"/>
                    </a:lnTo>
                    <a:lnTo>
                      <a:pt x="3178" y="714"/>
                    </a:lnTo>
                    <a:lnTo>
                      <a:pt x="3176" y="718"/>
                    </a:lnTo>
                    <a:lnTo>
                      <a:pt x="3180" y="720"/>
                    </a:lnTo>
                    <a:lnTo>
                      <a:pt x="3192" y="724"/>
                    </a:lnTo>
                    <a:close/>
                    <a:moveTo>
                      <a:pt x="614" y="10"/>
                    </a:moveTo>
                    <a:lnTo>
                      <a:pt x="614" y="10"/>
                    </a:lnTo>
                    <a:lnTo>
                      <a:pt x="614" y="8"/>
                    </a:lnTo>
                    <a:lnTo>
                      <a:pt x="612" y="6"/>
                    </a:lnTo>
                    <a:lnTo>
                      <a:pt x="606" y="4"/>
                    </a:lnTo>
                    <a:lnTo>
                      <a:pt x="588" y="0"/>
                    </a:lnTo>
                    <a:lnTo>
                      <a:pt x="576" y="0"/>
                    </a:lnTo>
                    <a:lnTo>
                      <a:pt x="566" y="2"/>
                    </a:lnTo>
                    <a:lnTo>
                      <a:pt x="558" y="4"/>
                    </a:lnTo>
                    <a:lnTo>
                      <a:pt x="554" y="10"/>
                    </a:lnTo>
                    <a:lnTo>
                      <a:pt x="552" y="12"/>
                    </a:lnTo>
                    <a:lnTo>
                      <a:pt x="554" y="14"/>
                    </a:lnTo>
                    <a:lnTo>
                      <a:pt x="558" y="18"/>
                    </a:lnTo>
                    <a:lnTo>
                      <a:pt x="568" y="18"/>
                    </a:lnTo>
                    <a:lnTo>
                      <a:pt x="578" y="18"/>
                    </a:lnTo>
                    <a:lnTo>
                      <a:pt x="602" y="16"/>
                    </a:lnTo>
                    <a:lnTo>
                      <a:pt x="610" y="12"/>
                    </a:lnTo>
                    <a:lnTo>
                      <a:pt x="614" y="10"/>
                    </a:lnTo>
                    <a:close/>
                    <a:moveTo>
                      <a:pt x="444" y="80"/>
                    </a:moveTo>
                    <a:lnTo>
                      <a:pt x="444" y="80"/>
                    </a:lnTo>
                    <a:lnTo>
                      <a:pt x="450" y="82"/>
                    </a:lnTo>
                    <a:lnTo>
                      <a:pt x="450" y="84"/>
                    </a:lnTo>
                    <a:lnTo>
                      <a:pt x="456" y="86"/>
                    </a:lnTo>
                    <a:lnTo>
                      <a:pt x="474" y="88"/>
                    </a:lnTo>
                    <a:lnTo>
                      <a:pt x="502" y="94"/>
                    </a:lnTo>
                    <a:lnTo>
                      <a:pt x="514" y="100"/>
                    </a:lnTo>
                    <a:lnTo>
                      <a:pt x="524" y="102"/>
                    </a:lnTo>
                    <a:lnTo>
                      <a:pt x="536" y="100"/>
                    </a:lnTo>
                    <a:lnTo>
                      <a:pt x="544" y="96"/>
                    </a:lnTo>
                    <a:lnTo>
                      <a:pt x="546" y="94"/>
                    </a:lnTo>
                    <a:lnTo>
                      <a:pt x="544" y="94"/>
                    </a:lnTo>
                    <a:lnTo>
                      <a:pt x="520" y="88"/>
                    </a:lnTo>
                    <a:lnTo>
                      <a:pt x="492" y="76"/>
                    </a:lnTo>
                    <a:lnTo>
                      <a:pt x="478" y="74"/>
                    </a:lnTo>
                    <a:lnTo>
                      <a:pt x="466" y="76"/>
                    </a:lnTo>
                    <a:lnTo>
                      <a:pt x="458" y="76"/>
                    </a:lnTo>
                    <a:lnTo>
                      <a:pt x="452" y="74"/>
                    </a:lnTo>
                    <a:lnTo>
                      <a:pt x="438" y="70"/>
                    </a:lnTo>
                    <a:lnTo>
                      <a:pt x="432" y="68"/>
                    </a:lnTo>
                    <a:lnTo>
                      <a:pt x="426" y="66"/>
                    </a:lnTo>
                    <a:lnTo>
                      <a:pt x="420" y="68"/>
                    </a:lnTo>
                    <a:lnTo>
                      <a:pt x="414" y="74"/>
                    </a:lnTo>
                    <a:lnTo>
                      <a:pt x="412" y="76"/>
                    </a:lnTo>
                    <a:lnTo>
                      <a:pt x="414" y="76"/>
                    </a:lnTo>
                    <a:lnTo>
                      <a:pt x="420" y="78"/>
                    </a:lnTo>
                    <a:lnTo>
                      <a:pt x="432" y="78"/>
                    </a:lnTo>
                    <a:lnTo>
                      <a:pt x="444" y="80"/>
                    </a:lnTo>
                    <a:close/>
                    <a:moveTo>
                      <a:pt x="296" y="786"/>
                    </a:moveTo>
                    <a:lnTo>
                      <a:pt x="296" y="786"/>
                    </a:lnTo>
                    <a:lnTo>
                      <a:pt x="290" y="806"/>
                    </a:lnTo>
                    <a:lnTo>
                      <a:pt x="288" y="812"/>
                    </a:lnTo>
                    <a:lnTo>
                      <a:pt x="288" y="818"/>
                    </a:lnTo>
                    <a:lnTo>
                      <a:pt x="292" y="822"/>
                    </a:lnTo>
                    <a:lnTo>
                      <a:pt x="300" y="826"/>
                    </a:lnTo>
                    <a:lnTo>
                      <a:pt x="310" y="828"/>
                    </a:lnTo>
                    <a:lnTo>
                      <a:pt x="324" y="828"/>
                    </a:lnTo>
                    <a:lnTo>
                      <a:pt x="340" y="828"/>
                    </a:lnTo>
                    <a:lnTo>
                      <a:pt x="338" y="830"/>
                    </a:lnTo>
                    <a:lnTo>
                      <a:pt x="334" y="832"/>
                    </a:lnTo>
                    <a:lnTo>
                      <a:pt x="330" y="836"/>
                    </a:lnTo>
                    <a:lnTo>
                      <a:pt x="330" y="842"/>
                    </a:lnTo>
                    <a:lnTo>
                      <a:pt x="330" y="844"/>
                    </a:lnTo>
                    <a:lnTo>
                      <a:pt x="332" y="848"/>
                    </a:lnTo>
                    <a:lnTo>
                      <a:pt x="344" y="856"/>
                    </a:lnTo>
                    <a:lnTo>
                      <a:pt x="350" y="858"/>
                    </a:lnTo>
                    <a:lnTo>
                      <a:pt x="356" y="860"/>
                    </a:lnTo>
                    <a:lnTo>
                      <a:pt x="360" y="860"/>
                    </a:lnTo>
                    <a:lnTo>
                      <a:pt x="362" y="858"/>
                    </a:lnTo>
                    <a:lnTo>
                      <a:pt x="364" y="852"/>
                    </a:lnTo>
                    <a:lnTo>
                      <a:pt x="366" y="844"/>
                    </a:lnTo>
                    <a:lnTo>
                      <a:pt x="366" y="838"/>
                    </a:lnTo>
                    <a:lnTo>
                      <a:pt x="366" y="834"/>
                    </a:lnTo>
                    <a:lnTo>
                      <a:pt x="368" y="832"/>
                    </a:lnTo>
                    <a:lnTo>
                      <a:pt x="370" y="834"/>
                    </a:lnTo>
                    <a:lnTo>
                      <a:pt x="376" y="842"/>
                    </a:lnTo>
                    <a:lnTo>
                      <a:pt x="380" y="848"/>
                    </a:lnTo>
                    <a:lnTo>
                      <a:pt x="382" y="852"/>
                    </a:lnTo>
                    <a:lnTo>
                      <a:pt x="382" y="856"/>
                    </a:lnTo>
                    <a:lnTo>
                      <a:pt x="382" y="860"/>
                    </a:lnTo>
                    <a:lnTo>
                      <a:pt x="378" y="866"/>
                    </a:lnTo>
                    <a:lnTo>
                      <a:pt x="372" y="870"/>
                    </a:lnTo>
                    <a:lnTo>
                      <a:pt x="368" y="874"/>
                    </a:lnTo>
                    <a:lnTo>
                      <a:pt x="368" y="876"/>
                    </a:lnTo>
                    <a:lnTo>
                      <a:pt x="374" y="878"/>
                    </a:lnTo>
                    <a:lnTo>
                      <a:pt x="388" y="880"/>
                    </a:lnTo>
                    <a:lnTo>
                      <a:pt x="404" y="882"/>
                    </a:lnTo>
                    <a:lnTo>
                      <a:pt x="414" y="884"/>
                    </a:lnTo>
                    <a:lnTo>
                      <a:pt x="420" y="886"/>
                    </a:lnTo>
                    <a:lnTo>
                      <a:pt x="424" y="888"/>
                    </a:lnTo>
                    <a:lnTo>
                      <a:pt x="426" y="890"/>
                    </a:lnTo>
                    <a:lnTo>
                      <a:pt x="430" y="892"/>
                    </a:lnTo>
                    <a:lnTo>
                      <a:pt x="450" y="892"/>
                    </a:lnTo>
                    <a:lnTo>
                      <a:pt x="464" y="894"/>
                    </a:lnTo>
                    <a:lnTo>
                      <a:pt x="476" y="894"/>
                    </a:lnTo>
                    <a:lnTo>
                      <a:pt x="494" y="898"/>
                    </a:lnTo>
                    <a:lnTo>
                      <a:pt x="504" y="898"/>
                    </a:lnTo>
                    <a:lnTo>
                      <a:pt x="514" y="898"/>
                    </a:lnTo>
                    <a:lnTo>
                      <a:pt x="524" y="894"/>
                    </a:lnTo>
                    <a:lnTo>
                      <a:pt x="536" y="888"/>
                    </a:lnTo>
                    <a:lnTo>
                      <a:pt x="540" y="886"/>
                    </a:lnTo>
                    <a:lnTo>
                      <a:pt x="540" y="884"/>
                    </a:lnTo>
                    <a:lnTo>
                      <a:pt x="540" y="882"/>
                    </a:lnTo>
                    <a:lnTo>
                      <a:pt x="538" y="878"/>
                    </a:lnTo>
                    <a:lnTo>
                      <a:pt x="530" y="874"/>
                    </a:lnTo>
                    <a:lnTo>
                      <a:pt x="518" y="868"/>
                    </a:lnTo>
                    <a:lnTo>
                      <a:pt x="506" y="862"/>
                    </a:lnTo>
                    <a:lnTo>
                      <a:pt x="494" y="854"/>
                    </a:lnTo>
                    <a:lnTo>
                      <a:pt x="484" y="846"/>
                    </a:lnTo>
                    <a:lnTo>
                      <a:pt x="476" y="836"/>
                    </a:lnTo>
                    <a:lnTo>
                      <a:pt x="472" y="826"/>
                    </a:lnTo>
                    <a:lnTo>
                      <a:pt x="466" y="820"/>
                    </a:lnTo>
                    <a:lnTo>
                      <a:pt x="456" y="808"/>
                    </a:lnTo>
                    <a:lnTo>
                      <a:pt x="452" y="800"/>
                    </a:lnTo>
                    <a:lnTo>
                      <a:pt x="448" y="792"/>
                    </a:lnTo>
                    <a:lnTo>
                      <a:pt x="448" y="780"/>
                    </a:lnTo>
                    <a:lnTo>
                      <a:pt x="450" y="764"/>
                    </a:lnTo>
                    <a:lnTo>
                      <a:pt x="452" y="756"/>
                    </a:lnTo>
                    <a:lnTo>
                      <a:pt x="456" y="748"/>
                    </a:lnTo>
                    <a:lnTo>
                      <a:pt x="464" y="736"/>
                    </a:lnTo>
                    <a:lnTo>
                      <a:pt x="474" y="726"/>
                    </a:lnTo>
                    <a:lnTo>
                      <a:pt x="482" y="718"/>
                    </a:lnTo>
                    <a:lnTo>
                      <a:pt x="490" y="712"/>
                    </a:lnTo>
                    <a:lnTo>
                      <a:pt x="492" y="706"/>
                    </a:lnTo>
                    <a:lnTo>
                      <a:pt x="492" y="704"/>
                    </a:lnTo>
                    <a:lnTo>
                      <a:pt x="488" y="702"/>
                    </a:lnTo>
                    <a:lnTo>
                      <a:pt x="478" y="696"/>
                    </a:lnTo>
                    <a:lnTo>
                      <a:pt x="458" y="688"/>
                    </a:lnTo>
                    <a:lnTo>
                      <a:pt x="454" y="686"/>
                    </a:lnTo>
                    <a:lnTo>
                      <a:pt x="448" y="686"/>
                    </a:lnTo>
                    <a:lnTo>
                      <a:pt x="434" y="688"/>
                    </a:lnTo>
                    <a:lnTo>
                      <a:pt x="400" y="694"/>
                    </a:lnTo>
                    <a:lnTo>
                      <a:pt x="378" y="698"/>
                    </a:lnTo>
                    <a:lnTo>
                      <a:pt x="366" y="700"/>
                    </a:lnTo>
                    <a:lnTo>
                      <a:pt x="362" y="702"/>
                    </a:lnTo>
                    <a:lnTo>
                      <a:pt x="362" y="706"/>
                    </a:lnTo>
                    <a:lnTo>
                      <a:pt x="362" y="708"/>
                    </a:lnTo>
                    <a:lnTo>
                      <a:pt x="362" y="712"/>
                    </a:lnTo>
                    <a:lnTo>
                      <a:pt x="358" y="716"/>
                    </a:lnTo>
                    <a:lnTo>
                      <a:pt x="348" y="720"/>
                    </a:lnTo>
                    <a:lnTo>
                      <a:pt x="338" y="726"/>
                    </a:lnTo>
                    <a:lnTo>
                      <a:pt x="334" y="730"/>
                    </a:lnTo>
                    <a:lnTo>
                      <a:pt x="332" y="734"/>
                    </a:lnTo>
                    <a:lnTo>
                      <a:pt x="334" y="736"/>
                    </a:lnTo>
                    <a:lnTo>
                      <a:pt x="338" y="742"/>
                    </a:lnTo>
                    <a:lnTo>
                      <a:pt x="340" y="746"/>
                    </a:lnTo>
                    <a:lnTo>
                      <a:pt x="340" y="754"/>
                    </a:lnTo>
                    <a:lnTo>
                      <a:pt x="336" y="764"/>
                    </a:lnTo>
                    <a:lnTo>
                      <a:pt x="330" y="774"/>
                    </a:lnTo>
                    <a:lnTo>
                      <a:pt x="324" y="778"/>
                    </a:lnTo>
                    <a:lnTo>
                      <a:pt x="320" y="778"/>
                    </a:lnTo>
                    <a:lnTo>
                      <a:pt x="316" y="776"/>
                    </a:lnTo>
                    <a:lnTo>
                      <a:pt x="310" y="774"/>
                    </a:lnTo>
                    <a:lnTo>
                      <a:pt x="306" y="774"/>
                    </a:lnTo>
                    <a:lnTo>
                      <a:pt x="302" y="778"/>
                    </a:lnTo>
                    <a:lnTo>
                      <a:pt x="296" y="786"/>
                    </a:lnTo>
                    <a:close/>
                    <a:moveTo>
                      <a:pt x="282" y="168"/>
                    </a:moveTo>
                    <a:lnTo>
                      <a:pt x="282" y="168"/>
                    </a:lnTo>
                    <a:lnTo>
                      <a:pt x="290" y="168"/>
                    </a:lnTo>
                    <a:lnTo>
                      <a:pt x="294" y="164"/>
                    </a:lnTo>
                    <a:lnTo>
                      <a:pt x="292" y="160"/>
                    </a:lnTo>
                    <a:lnTo>
                      <a:pt x="288" y="158"/>
                    </a:lnTo>
                    <a:lnTo>
                      <a:pt x="280" y="154"/>
                    </a:lnTo>
                    <a:lnTo>
                      <a:pt x="270" y="152"/>
                    </a:lnTo>
                    <a:lnTo>
                      <a:pt x="260" y="152"/>
                    </a:lnTo>
                    <a:lnTo>
                      <a:pt x="250" y="156"/>
                    </a:lnTo>
                    <a:lnTo>
                      <a:pt x="242" y="160"/>
                    </a:lnTo>
                    <a:lnTo>
                      <a:pt x="240" y="164"/>
                    </a:lnTo>
                    <a:lnTo>
                      <a:pt x="240" y="166"/>
                    </a:lnTo>
                    <a:lnTo>
                      <a:pt x="244" y="166"/>
                    </a:lnTo>
                    <a:lnTo>
                      <a:pt x="260" y="168"/>
                    </a:lnTo>
                    <a:lnTo>
                      <a:pt x="282" y="168"/>
                    </a:lnTo>
                    <a:close/>
                    <a:moveTo>
                      <a:pt x="416" y="96"/>
                    </a:moveTo>
                    <a:lnTo>
                      <a:pt x="416" y="96"/>
                    </a:lnTo>
                    <a:lnTo>
                      <a:pt x="424" y="96"/>
                    </a:lnTo>
                    <a:lnTo>
                      <a:pt x="428" y="100"/>
                    </a:lnTo>
                    <a:lnTo>
                      <a:pt x="432" y="100"/>
                    </a:lnTo>
                    <a:lnTo>
                      <a:pt x="440" y="100"/>
                    </a:lnTo>
                    <a:lnTo>
                      <a:pt x="452" y="98"/>
                    </a:lnTo>
                    <a:lnTo>
                      <a:pt x="464" y="96"/>
                    </a:lnTo>
                    <a:lnTo>
                      <a:pt x="470" y="96"/>
                    </a:lnTo>
                    <a:lnTo>
                      <a:pt x="472" y="96"/>
                    </a:lnTo>
                    <a:lnTo>
                      <a:pt x="470" y="94"/>
                    </a:lnTo>
                    <a:lnTo>
                      <a:pt x="452" y="88"/>
                    </a:lnTo>
                    <a:lnTo>
                      <a:pt x="440" y="86"/>
                    </a:lnTo>
                    <a:lnTo>
                      <a:pt x="436" y="86"/>
                    </a:lnTo>
                    <a:lnTo>
                      <a:pt x="432" y="88"/>
                    </a:lnTo>
                    <a:lnTo>
                      <a:pt x="428" y="90"/>
                    </a:lnTo>
                    <a:lnTo>
                      <a:pt x="424" y="90"/>
                    </a:lnTo>
                    <a:lnTo>
                      <a:pt x="414" y="88"/>
                    </a:lnTo>
                    <a:lnTo>
                      <a:pt x="404" y="86"/>
                    </a:lnTo>
                    <a:lnTo>
                      <a:pt x="398" y="88"/>
                    </a:lnTo>
                    <a:lnTo>
                      <a:pt x="396" y="92"/>
                    </a:lnTo>
                    <a:lnTo>
                      <a:pt x="394" y="94"/>
                    </a:lnTo>
                    <a:lnTo>
                      <a:pt x="398" y="96"/>
                    </a:lnTo>
                    <a:lnTo>
                      <a:pt x="416" y="96"/>
                    </a:lnTo>
                    <a:close/>
                    <a:moveTo>
                      <a:pt x="406" y="124"/>
                    </a:moveTo>
                    <a:lnTo>
                      <a:pt x="406" y="124"/>
                    </a:lnTo>
                    <a:lnTo>
                      <a:pt x="414" y="122"/>
                    </a:lnTo>
                    <a:lnTo>
                      <a:pt x="416" y="122"/>
                    </a:lnTo>
                    <a:lnTo>
                      <a:pt x="416" y="120"/>
                    </a:lnTo>
                    <a:lnTo>
                      <a:pt x="414" y="116"/>
                    </a:lnTo>
                    <a:lnTo>
                      <a:pt x="408" y="112"/>
                    </a:lnTo>
                    <a:lnTo>
                      <a:pt x="402" y="110"/>
                    </a:lnTo>
                    <a:lnTo>
                      <a:pt x="394" y="110"/>
                    </a:lnTo>
                    <a:lnTo>
                      <a:pt x="390" y="112"/>
                    </a:lnTo>
                    <a:lnTo>
                      <a:pt x="392" y="114"/>
                    </a:lnTo>
                    <a:lnTo>
                      <a:pt x="392" y="116"/>
                    </a:lnTo>
                    <a:lnTo>
                      <a:pt x="392" y="118"/>
                    </a:lnTo>
                    <a:lnTo>
                      <a:pt x="390" y="120"/>
                    </a:lnTo>
                    <a:lnTo>
                      <a:pt x="390" y="122"/>
                    </a:lnTo>
                    <a:lnTo>
                      <a:pt x="392" y="124"/>
                    </a:lnTo>
                    <a:lnTo>
                      <a:pt x="406" y="124"/>
                    </a:lnTo>
                    <a:close/>
                    <a:moveTo>
                      <a:pt x="382" y="134"/>
                    </a:moveTo>
                    <a:lnTo>
                      <a:pt x="382" y="134"/>
                    </a:lnTo>
                    <a:lnTo>
                      <a:pt x="372" y="126"/>
                    </a:lnTo>
                    <a:lnTo>
                      <a:pt x="368" y="124"/>
                    </a:lnTo>
                    <a:lnTo>
                      <a:pt x="364" y="124"/>
                    </a:lnTo>
                    <a:lnTo>
                      <a:pt x="350" y="128"/>
                    </a:lnTo>
                    <a:lnTo>
                      <a:pt x="330" y="136"/>
                    </a:lnTo>
                    <a:lnTo>
                      <a:pt x="328" y="138"/>
                    </a:lnTo>
                    <a:lnTo>
                      <a:pt x="326" y="140"/>
                    </a:lnTo>
                    <a:lnTo>
                      <a:pt x="328" y="142"/>
                    </a:lnTo>
                    <a:lnTo>
                      <a:pt x="332" y="144"/>
                    </a:lnTo>
                    <a:lnTo>
                      <a:pt x="342" y="146"/>
                    </a:lnTo>
                    <a:lnTo>
                      <a:pt x="356" y="148"/>
                    </a:lnTo>
                    <a:lnTo>
                      <a:pt x="370" y="148"/>
                    </a:lnTo>
                    <a:lnTo>
                      <a:pt x="380" y="146"/>
                    </a:lnTo>
                    <a:lnTo>
                      <a:pt x="384" y="144"/>
                    </a:lnTo>
                    <a:lnTo>
                      <a:pt x="386" y="142"/>
                    </a:lnTo>
                    <a:lnTo>
                      <a:pt x="386" y="138"/>
                    </a:lnTo>
                    <a:lnTo>
                      <a:pt x="382" y="134"/>
                    </a:lnTo>
                    <a:close/>
                    <a:moveTo>
                      <a:pt x="46" y="116"/>
                    </a:moveTo>
                    <a:lnTo>
                      <a:pt x="46" y="116"/>
                    </a:lnTo>
                    <a:lnTo>
                      <a:pt x="54" y="118"/>
                    </a:lnTo>
                    <a:lnTo>
                      <a:pt x="62" y="114"/>
                    </a:lnTo>
                    <a:lnTo>
                      <a:pt x="66" y="114"/>
                    </a:lnTo>
                    <a:lnTo>
                      <a:pt x="70" y="116"/>
                    </a:lnTo>
                    <a:lnTo>
                      <a:pt x="76" y="120"/>
                    </a:lnTo>
                    <a:lnTo>
                      <a:pt x="80" y="122"/>
                    </a:lnTo>
                    <a:lnTo>
                      <a:pt x="86" y="124"/>
                    </a:lnTo>
                    <a:lnTo>
                      <a:pt x="92" y="122"/>
                    </a:lnTo>
                    <a:lnTo>
                      <a:pt x="102" y="118"/>
                    </a:lnTo>
                    <a:lnTo>
                      <a:pt x="118" y="110"/>
                    </a:lnTo>
                    <a:lnTo>
                      <a:pt x="130" y="104"/>
                    </a:lnTo>
                    <a:lnTo>
                      <a:pt x="134" y="102"/>
                    </a:lnTo>
                    <a:lnTo>
                      <a:pt x="140" y="102"/>
                    </a:lnTo>
                    <a:lnTo>
                      <a:pt x="148" y="102"/>
                    </a:lnTo>
                    <a:lnTo>
                      <a:pt x="158" y="106"/>
                    </a:lnTo>
                    <a:lnTo>
                      <a:pt x="168" y="108"/>
                    </a:lnTo>
                    <a:lnTo>
                      <a:pt x="176" y="108"/>
                    </a:lnTo>
                    <a:lnTo>
                      <a:pt x="180" y="108"/>
                    </a:lnTo>
                    <a:lnTo>
                      <a:pt x="182" y="106"/>
                    </a:lnTo>
                    <a:lnTo>
                      <a:pt x="182" y="102"/>
                    </a:lnTo>
                    <a:lnTo>
                      <a:pt x="176" y="98"/>
                    </a:lnTo>
                    <a:lnTo>
                      <a:pt x="166" y="94"/>
                    </a:lnTo>
                    <a:lnTo>
                      <a:pt x="150" y="90"/>
                    </a:lnTo>
                    <a:lnTo>
                      <a:pt x="126" y="86"/>
                    </a:lnTo>
                    <a:lnTo>
                      <a:pt x="122" y="88"/>
                    </a:lnTo>
                    <a:lnTo>
                      <a:pt x="120" y="90"/>
                    </a:lnTo>
                    <a:lnTo>
                      <a:pt x="118" y="92"/>
                    </a:lnTo>
                    <a:lnTo>
                      <a:pt x="114" y="94"/>
                    </a:lnTo>
                    <a:lnTo>
                      <a:pt x="108" y="98"/>
                    </a:lnTo>
                    <a:lnTo>
                      <a:pt x="96" y="100"/>
                    </a:lnTo>
                    <a:lnTo>
                      <a:pt x="64" y="104"/>
                    </a:lnTo>
                    <a:lnTo>
                      <a:pt x="42" y="108"/>
                    </a:lnTo>
                    <a:lnTo>
                      <a:pt x="34" y="110"/>
                    </a:lnTo>
                    <a:lnTo>
                      <a:pt x="32" y="112"/>
                    </a:lnTo>
                    <a:lnTo>
                      <a:pt x="36" y="114"/>
                    </a:lnTo>
                    <a:lnTo>
                      <a:pt x="46" y="116"/>
                    </a:lnTo>
                    <a:close/>
                    <a:moveTo>
                      <a:pt x="202" y="100"/>
                    </a:moveTo>
                    <a:lnTo>
                      <a:pt x="202" y="100"/>
                    </a:lnTo>
                    <a:lnTo>
                      <a:pt x="210" y="106"/>
                    </a:lnTo>
                    <a:lnTo>
                      <a:pt x="210" y="108"/>
                    </a:lnTo>
                    <a:lnTo>
                      <a:pt x="210" y="112"/>
                    </a:lnTo>
                    <a:lnTo>
                      <a:pt x="208" y="114"/>
                    </a:lnTo>
                    <a:lnTo>
                      <a:pt x="202" y="116"/>
                    </a:lnTo>
                    <a:lnTo>
                      <a:pt x="178" y="118"/>
                    </a:lnTo>
                    <a:lnTo>
                      <a:pt x="152" y="118"/>
                    </a:lnTo>
                    <a:lnTo>
                      <a:pt x="136" y="118"/>
                    </a:lnTo>
                    <a:lnTo>
                      <a:pt x="132" y="120"/>
                    </a:lnTo>
                    <a:lnTo>
                      <a:pt x="134" y="124"/>
                    </a:lnTo>
                    <a:lnTo>
                      <a:pt x="140" y="126"/>
                    </a:lnTo>
                    <a:lnTo>
                      <a:pt x="146" y="132"/>
                    </a:lnTo>
                    <a:lnTo>
                      <a:pt x="146" y="134"/>
                    </a:lnTo>
                    <a:lnTo>
                      <a:pt x="144" y="134"/>
                    </a:lnTo>
                    <a:lnTo>
                      <a:pt x="124" y="132"/>
                    </a:lnTo>
                    <a:lnTo>
                      <a:pt x="110" y="132"/>
                    </a:lnTo>
                    <a:lnTo>
                      <a:pt x="100" y="132"/>
                    </a:lnTo>
                    <a:lnTo>
                      <a:pt x="96" y="134"/>
                    </a:lnTo>
                    <a:lnTo>
                      <a:pt x="96" y="136"/>
                    </a:lnTo>
                    <a:lnTo>
                      <a:pt x="100" y="140"/>
                    </a:lnTo>
                    <a:lnTo>
                      <a:pt x="110" y="144"/>
                    </a:lnTo>
                    <a:lnTo>
                      <a:pt x="118" y="148"/>
                    </a:lnTo>
                    <a:lnTo>
                      <a:pt x="122" y="148"/>
                    </a:lnTo>
                    <a:lnTo>
                      <a:pt x="128" y="144"/>
                    </a:lnTo>
                    <a:lnTo>
                      <a:pt x="140" y="140"/>
                    </a:lnTo>
                    <a:lnTo>
                      <a:pt x="146" y="140"/>
                    </a:lnTo>
                    <a:lnTo>
                      <a:pt x="148" y="140"/>
                    </a:lnTo>
                    <a:lnTo>
                      <a:pt x="146" y="146"/>
                    </a:lnTo>
                    <a:lnTo>
                      <a:pt x="146" y="150"/>
                    </a:lnTo>
                    <a:lnTo>
                      <a:pt x="146" y="152"/>
                    </a:lnTo>
                    <a:lnTo>
                      <a:pt x="150" y="152"/>
                    </a:lnTo>
                    <a:lnTo>
                      <a:pt x="160" y="150"/>
                    </a:lnTo>
                    <a:lnTo>
                      <a:pt x="168" y="148"/>
                    </a:lnTo>
                    <a:lnTo>
                      <a:pt x="176" y="146"/>
                    </a:lnTo>
                    <a:lnTo>
                      <a:pt x="184" y="148"/>
                    </a:lnTo>
                    <a:lnTo>
                      <a:pt x="190" y="150"/>
                    </a:lnTo>
                    <a:lnTo>
                      <a:pt x="192" y="150"/>
                    </a:lnTo>
                    <a:lnTo>
                      <a:pt x="196" y="148"/>
                    </a:lnTo>
                    <a:lnTo>
                      <a:pt x="200" y="144"/>
                    </a:lnTo>
                    <a:lnTo>
                      <a:pt x="198" y="142"/>
                    </a:lnTo>
                    <a:lnTo>
                      <a:pt x="192" y="140"/>
                    </a:lnTo>
                    <a:lnTo>
                      <a:pt x="184" y="138"/>
                    </a:lnTo>
                    <a:lnTo>
                      <a:pt x="184" y="136"/>
                    </a:lnTo>
                    <a:lnTo>
                      <a:pt x="186" y="134"/>
                    </a:lnTo>
                    <a:lnTo>
                      <a:pt x="196" y="130"/>
                    </a:lnTo>
                    <a:lnTo>
                      <a:pt x="206" y="130"/>
                    </a:lnTo>
                    <a:lnTo>
                      <a:pt x="216" y="128"/>
                    </a:lnTo>
                    <a:lnTo>
                      <a:pt x="220" y="126"/>
                    </a:lnTo>
                    <a:lnTo>
                      <a:pt x="226" y="124"/>
                    </a:lnTo>
                    <a:lnTo>
                      <a:pt x="230" y="120"/>
                    </a:lnTo>
                    <a:lnTo>
                      <a:pt x="234" y="118"/>
                    </a:lnTo>
                    <a:lnTo>
                      <a:pt x="246" y="118"/>
                    </a:lnTo>
                    <a:lnTo>
                      <a:pt x="262" y="118"/>
                    </a:lnTo>
                    <a:lnTo>
                      <a:pt x="286" y="114"/>
                    </a:lnTo>
                    <a:lnTo>
                      <a:pt x="298" y="112"/>
                    </a:lnTo>
                    <a:lnTo>
                      <a:pt x="304" y="108"/>
                    </a:lnTo>
                    <a:lnTo>
                      <a:pt x="306" y="104"/>
                    </a:lnTo>
                    <a:lnTo>
                      <a:pt x="304" y="102"/>
                    </a:lnTo>
                    <a:lnTo>
                      <a:pt x="298" y="98"/>
                    </a:lnTo>
                    <a:lnTo>
                      <a:pt x="290" y="96"/>
                    </a:lnTo>
                    <a:lnTo>
                      <a:pt x="280" y="96"/>
                    </a:lnTo>
                    <a:lnTo>
                      <a:pt x="270" y="98"/>
                    </a:lnTo>
                    <a:lnTo>
                      <a:pt x="256" y="98"/>
                    </a:lnTo>
                    <a:lnTo>
                      <a:pt x="258" y="98"/>
                    </a:lnTo>
                    <a:lnTo>
                      <a:pt x="260" y="96"/>
                    </a:lnTo>
                    <a:lnTo>
                      <a:pt x="262" y="94"/>
                    </a:lnTo>
                    <a:lnTo>
                      <a:pt x="262" y="92"/>
                    </a:lnTo>
                    <a:lnTo>
                      <a:pt x="258" y="90"/>
                    </a:lnTo>
                    <a:lnTo>
                      <a:pt x="250" y="88"/>
                    </a:lnTo>
                    <a:lnTo>
                      <a:pt x="228" y="88"/>
                    </a:lnTo>
                    <a:lnTo>
                      <a:pt x="208" y="90"/>
                    </a:lnTo>
                    <a:lnTo>
                      <a:pt x="202" y="92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202" y="100"/>
                    </a:lnTo>
                    <a:close/>
                    <a:moveTo>
                      <a:pt x="272" y="70"/>
                    </a:moveTo>
                    <a:lnTo>
                      <a:pt x="272" y="70"/>
                    </a:lnTo>
                    <a:lnTo>
                      <a:pt x="276" y="66"/>
                    </a:lnTo>
                    <a:lnTo>
                      <a:pt x="278" y="64"/>
                    </a:lnTo>
                    <a:lnTo>
                      <a:pt x="276" y="62"/>
                    </a:lnTo>
                    <a:lnTo>
                      <a:pt x="274" y="60"/>
                    </a:lnTo>
                    <a:lnTo>
                      <a:pt x="268" y="60"/>
                    </a:lnTo>
                    <a:lnTo>
                      <a:pt x="262" y="60"/>
                    </a:lnTo>
                    <a:lnTo>
                      <a:pt x="256" y="62"/>
                    </a:lnTo>
                    <a:lnTo>
                      <a:pt x="250" y="66"/>
                    </a:lnTo>
                    <a:lnTo>
                      <a:pt x="246" y="72"/>
                    </a:lnTo>
                    <a:lnTo>
                      <a:pt x="244" y="76"/>
                    </a:lnTo>
                    <a:lnTo>
                      <a:pt x="244" y="78"/>
                    </a:lnTo>
                    <a:lnTo>
                      <a:pt x="248" y="78"/>
                    </a:lnTo>
                    <a:lnTo>
                      <a:pt x="258" y="74"/>
                    </a:lnTo>
                    <a:lnTo>
                      <a:pt x="272" y="70"/>
                    </a:lnTo>
                    <a:close/>
                    <a:moveTo>
                      <a:pt x="228" y="142"/>
                    </a:moveTo>
                    <a:lnTo>
                      <a:pt x="228" y="142"/>
                    </a:lnTo>
                    <a:lnTo>
                      <a:pt x="222" y="144"/>
                    </a:lnTo>
                    <a:lnTo>
                      <a:pt x="220" y="146"/>
                    </a:lnTo>
                    <a:lnTo>
                      <a:pt x="218" y="150"/>
                    </a:lnTo>
                    <a:lnTo>
                      <a:pt x="220" y="152"/>
                    </a:lnTo>
                    <a:lnTo>
                      <a:pt x="222" y="156"/>
                    </a:lnTo>
                    <a:lnTo>
                      <a:pt x="226" y="156"/>
                    </a:lnTo>
                    <a:lnTo>
                      <a:pt x="232" y="156"/>
                    </a:lnTo>
                    <a:lnTo>
                      <a:pt x="238" y="154"/>
                    </a:lnTo>
                    <a:lnTo>
                      <a:pt x="246" y="148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6" y="140"/>
                    </a:lnTo>
                    <a:lnTo>
                      <a:pt x="242" y="138"/>
                    </a:lnTo>
                    <a:lnTo>
                      <a:pt x="228" y="142"/>
                    </a:lnTo>
                    <a:close/>
                    <a:moveTo>
                      <a:pt x="790" y="22"/>
                    </a:moveTo>
                    <a:lnTo>
                      <a:pt x="790" y="22"/>
                    </a:lnTo>
                    <a:lnTo>
                      <a:pt x="792" y="20"/>
                    </a:lnTo>
                    <a:lnTo>
                      <a:pt x="792" y="18"/>
                    </a:lnTo>
                    <a:lnTo>
                      <a:pt x="788" y="14"/>
                    </a:lnTo>
                    <a:lnTo>
                      <a:pt x="780" y="12"/>
                    </a:lnTo>
                    <a:lnTo>
                      <a:pt x="770" y="12"/>
                    </a:lnTo>
                    <a:lnTo>
                      <a:pt x="748" y="12"/>
                    </a:lnTo>
                    <a:lnTo>
                      <a:pt x="736" y="14"/>
                    </a:lnTo>
                    <a:lnTo>
                      <a:pt x="728" y="18"/>
                    </a:lnTo>
                    <a:lnTo>
                      <a:pt x="726" y="18"/>
                    </a:lnTo>
                    <a:lnTo>
                      <a:pt x="726" y="20"/>
                    </a:lnTo>
                    <a:lnTo>
                      <a:pt x="730" y="22"/>
                    </a:lnTo>
                    <a:lnTo>
                      <a:pt x="750" y="26"/>
                    </a:lnTo>
                    <a:lnTo>
                      <a:pt x="774" y="26"/>
                    </a:lnTo>
                    <a:lnTo>
                      <a:pt x="784" y="26"/>
                    </a:lnTo>
                    <a:lnTo>
                      <a:pt x="790" y="22"/>
                    </a:lnTo>
                    <a:close/>
                    <a:moveTo>
                      <a:pt x="596" y="154"/>
                    </a:moveTo>
                    <a:lnTo>
                      <a:pt x="596" y="154"/>
                    </a:lnTo>
                    <a:lnTo>
                      <a:pt x="588" y="158"/>
                    </a:lnTo>
                    <a:lnTo>
                      <a:pt x="586" y="160"/>
                    </a:lnTo>
                    <a:lnTo>
                      <a:pt x="588" y="162"/>
                    </a:lnTo>
                    <a:lnTo>
                      <a:pt x="592" y="164"/>
                    </a:lnTo>
                    <a:lnTo>
                      <a:pt x="608" y="164"/>
                    </a:lnTo>
                    <a:lnTo>
                      <a:pt x="628" y="164"/>
                    </a:lnTo>
                    <a:lnTo>
                      <a:pt x="634" y="162"/>
                    </a:lnTo>
                    <a:lnTo>
                      <a:pt x="638" y="160"/>
                    </a:lnTo>
                    <a:lnTo>
                      <a:pt x="636" y="158"/>
                    </a:lnTo>
                    <a:lnTo>
                      <a:pt x="632" y="156"/>
                    </a:lnTo>
                    <a:lnTo>
                      <a:pt x="618" y="152"/>
                    </a:lnTo>
                    <a:lnTo>
                      <a:pt x="610" y="152"/>
                    </a:lnTo>
                    <a:lnTo>
                      <a:pt x="600" y="154"/>
                    </a:lnTo>
                    <a:lnTo>
                      <a:pt x="596" y="154"/>
                    </a:lnTo>
                    <a:close/>
                    <a:moveTo>
                      <a:pt x="482" y="98"/>
                    </a:moveTo>
                    <a:lnTo>
                      <a:pt x="482" y="98"/>
                    </a:lnTo>
                    <a:lnTo>
                      <a:pt x="460" y="100"/>
                    </a:lnTo>
                    <a:lnTo>
                      <a:pt x="458" y="102"/>
                    </a:lnTo>
                    <a:lnTo>
                      <a:pt x="462" y="106"/>
                    </a:lnTo>
                    <a:lnTo>
                      <a:pt x="470" y="108"/>
                    </a:lnTo>
                    <a:lnTo>
                      <a:pt x="482" y="108"/>
                    </a:lnTo>
                    <a:lnTo>
                      <a:pt x="510" y="106"/>
                    </a:lnTo>
                    <a:lnTo>
                      <a:pt x="514" y="106"/>
                    </a:lnTo>
                    <a:lnTo>
                      <a:pt x="516" y="104"/>
                    </a:lnTo>
                    <a:lnTo>
                      <a:pt x="508" y="100"/>
                    </a:lnTo>
                    <a:lnTo>
                      <a:pt x="496" y="98"/>
                    </a:lnTo>
                    <a:lnTo>
                      <a:pt x="482" y="98"/>
                    </a:lnTo>
                    <a:close/>
                    <a:moveTo>
                      <a:pt x="796" y="100"/>
                    </a:moveTo>
                    <a:lnTo>
                      <a:pt x="796" y="100"/>
                    </a:lnTo>
                    <a:lnTo>
                      <a:pt x="822" y="96"/>
                    </a:lnTo>
                    <a:lnTo>
                      <a:pt x="842" y="92"/>
                    </a:lnTo>
                    <a:lnTo>
                      <a:pt x="848" y="90"/>
                    </a:lnTo>
                    <a:lnTo>
                      <a:pt x="854" y="88"/>
                    </a:lnTo>
                    <a:lnTo>
                      <a:pt x="856" y="84"/>
                    </a:lnTo>
                    <a:lnTo>
                      <a:pt x="858" y="78"/>
                    </a:lnTo>
                    <a:lnTo>
                      <a:pt x="856" y="70"/>
                    </a:lnTo>
                    <a:lnTo>
                      <a:pt x="852" y="66"/>
                    </a:lnTo>
                    <a:lnTo>
                      <a:pt x="844" y="62"/>
                    </a:lnTo>
                    <a:lnTo>
                      <a:pt x="836" y="60"/>
                    </a:lnTo>
                    <a:lnTo>
                      <a:pt x="828" y="60"/>
                    </a:lnTo>
                    <a:lnTo>
                      <a:pt x="820" y="60"/>
                    </a:lnTo>
                    <a:lnTo>
                      <a:pt x="812" y="62"/>
                    </a:lnTo>
                    <a:lnTo>
                      <a:pt x="806" y="66"/>
                    </a:lnTo>
                    <a:lnTo>
                      <a:pt x="800" y="70"/>
                    </a:lnTo>
                    <a:lnTo>
                      <a:pt x="796" y="72"/>
                    </a:lnTo>
                    <a:lnTo>
                      <a:pt x="784" y="74"/>
                    </a:lnTo>
                    <a:lnTo>
                      <a:pt x="768" y="76"/>
                    </a:lnTo>
                    <a:lnTo>
                      <a:pt x="758" y="80"/>
                    </a:lnTo>
                    <a:lnTo>
                      <a:pt x="748" y="86"/>
                    </a:lnTo>
                    <a:lnTo>
                      <a:pt x="742" y="90"/>
                    </a:lnTo>
                    <a:lnTo>
                      <a:pt x="740" y="94"/>
                    </a:lnTo>
                    <a:lnTo>
                      <a:pt x="742" y="98"/>
                    </a:lnTo>
                    <a:lnTo>
                      <a:pt x="748" y="100"/>
                    </a:lnTo>
                    <a:lnTo>
                      <a:pt x="758" y="102"/>
                    </a:lnTo>
                    <a:lnTo>
                      <a:pt x="768" y="102"/>
                    </a:lnTo>
                    <a:lnTo>
                      <a:pt x="796" y="100"/>
                    </a:lnTo>
                    <a:close/>
                    <a:moveTo>
                      <a:pt x="506" y="132"/>
                    </a:moveTo>
                    <a:lnTo>
                      <a:pt x="506" y="132"/>
                    </a:lnTo>
                    <a:lnTo>
                      <a:pt x="494" y="134"/>
                    </a:lnTo>
                    <a:lnTo>
                      <a:pt x="482" y="132"/>
                    </a:lnTo>
                    <a:lnTo>
                      <a:pt x="476" y="134"/>
                    </a:lnTo>
                    <a:lnTo>
                      <a:pt x="472" y="136"/>
                    </a:lnTo>
                    <a:lnTo>
                      <a:pt x="468" y="140"/>
                    </a:lnTo>
                    <a:lnTo>
                      <a:pt x="466" y="148"/>
                    </a:lnTo>
                    <a:lnTo>
                      <a:pt x="466" y="154"/>
                    </a:lnTo>
                    <a:lnTo>
                      <a:pt x="468" y="156"/>
                    </a:lnTo>
                    <a:lnTo>
                      <a:pt x="472" y="158"/>
                    </a:lnTo>
                    <a:lnTo>
                      <a:pt x="478" y="158"/>
                    </a:lnTo>
                    <a:lnTo>
                      <a:pt x="494" y="158"/>
                    </a:lnTo>
                    <a:lnTo>
                      <a:pt x="512" y="158"/>
                    </a:lnTo>
                    <a:lnTo>
                      <a:pt x="520" y="156"/>
                    </a:lnTo>
                    <a:lnTo>
                      <a:pt x="524" y="154"/>
                    </a:lnTo>
                    <a:lnTo>
                      <a:pt x="526" y="150"/>
                    </a:lnTo>
                    <a:lnTo>
                      <a:pt x="524" y="144"/>
                    </a:lnTo>
                    <a:lnTo>
                      <a:pt x="522" y="138"/>
                    </a:lnTo>
                    <a:lnTo>
                      <a:pt x="516" y="134"/>
                    </a:lnTo>
                    <a:lnTo>
                      <a:pt x="512" y="132"/>
                    </a:lnTo>
                    <a:lnTo>
                      <a:pt x="506" y="132"/>
                    </a:lnTo>
                    <a:close/>
                    <a:moveTo>
                      <a:pt x="456" y="58"/>
                    </a:moveTo>
                    <a:lnTo>
                      <a:pt x="456" y="58"/>
                    </a:lnTo>
                    <a:lnTo>
                      <a:pt x="460" y="58"/>
                    </a:lnTo>
                    <a:lnTo>
                      <a:pt x="464" y="58"/>
                    </a:lnTo>
                    <a:lnTo>
                      <a:pt x="470" y="58"/>
                    </a:lnTo>
                    <a:lnTo>
                      <a:pt x="480" y="58"/>
                    </a:lnTo>
                    <a:lnTo>
                      <a:pt x="486" y="58"/>
                    </a:lnTo>
                    <a:lnTo>
                      <a:pt x="492" y="62"/>
                    </a:lnTo>
                    <a:lnTo>
                      <a:pt x="496" y="64"/>
                    </a:lnTo>
                    <a:lnTo>
                      <a:pt x="500" y="64"/>
                    </a:lnTo>
                    <a:lnTo>
                      <a:pt x="508" y="60"/>
                    </a:lnTo>
                    <a:lnTo>
                      <a:pt x="524" y="56"/>
                    </a:lnTo>
                    <a:lnTo>
                      <a:pt x="548" y="52"/>
                    </a:lnTo>
                    <a:lnTo>
                      <a:pt x="552" y="52"/>
                    </a:lnTo>
                    <a:lnTo>
                      <a:pt x="550" y="50"/>
                    </a:lnTo>
                    <a:lnTo>
                      <a:pt x="540" y="48"/>
                    </a:lnTo>
                    <a:lnTo>
                      <a:pt x="498" y="44"/>
                    </a:lnTo>
                    <a:lnTo>
                      <a:pt x="492" y="44"/>
                    </a:lnTo>
                    <a:lnTo>
                      <a:pt x="488" y="44"/>
                    </a:lnTo>
                    <a:lnTo>
                      <a:pt x="488" y="46"/>
                    </a:lnTo>
                    <a:lnTo>
                      <a:pt x="490" y="48"/>
                    </a:lnTo>
                    <a:lnTo>
                      <a:pt x="494" y="52"/>
                    </a:lnTo>
                    <a:lnTo>
                      <a:pt x="492" y="54"/>
                    </a:lnTo>
                    <a:lnTo>
                      <a:pt x="488" y="54"/>
                    </a:lnTo>
                    <a:lnTo>
                      <a:pt x="462" y="52"/>
                    </a:lnTo>
                    <a:lnTo>
                      <a:pt x="454" y="54"/>
                    </a:lnTo>
                    <a:lnTo>
                      <a:pt x="454" y="56"/>
                    </a:lnTo>
                    <a:lnTo>
                      <a:pt x="456" y="58"/>
                    </a:lnTo>
                    <a:close/>
                    <a:moveTo>
                      <a:pt x="678" y="84"/>
                    </a:moveTo>
                    <a:lnTo>
                      <a:pt x="678" y="84"/>
                    </a:lnTo>
                    <a:lnTo>
                      <a:pt x="688" y="82"/>
                    </a:lnTo>
                    <a:lnTo>
                      <a:pt x="696" y="78"/>
                    </a:lnTo>
                    <a:lnTo>
                      <a:pt x="704" y="74"/>
                    </a:lnTo>
                    <a:lnTo>
                      <a:pt x="710" y="70"/>
                    </a:lnTo>
                    <a:lnTo>
                      <a:pt x="710" y="68"/>
                    </a:lnTo>
                    <a:lnTo>
                      <a:pt x="710" y="66"/>
                    </a:lnTo>
                    <a:lnTo>
                      <a:pt x="704" y="64"/>
                    </a:lnTo>
                    <a:lnTo>
                      <a:pt x="692" y="64"/>
                    </a:lnTo>
                    <a:lnTo>
                      <a:pt x="670" y="68"/>
                    </a:lnTo>
                    <a:lnTo>
                      <a:pt x="654" y="72"/>
                    </a:lnTo>
                    <a:lnTo>
                      <a:pt x="646" y="76"/>
                    </a:lnTo>
                    <a:lnTo>
                      <a:pt x="644" y="80"/>
                    </a:lnTo>
                    <a:lnTo>
                      <a:pt x="646" y="82"/>
                    </a:lnTo>
                    <a:lnTo>
                      <a:pt x="658" y="84"/>
                    </a:lnTo>
                    <a:lnTo>
                      <a:pt x="678" y="84"/>
                    </a:lnTo>
                    <a:close/>
                    <a:moveTo>
                      <a:pt x="568" y="44"/>
                    </a:moveTo>
                    <a:lnTo>
                      <a:pt x="568" y="44"/>
                    </a:lnTo>
                    <a:lnTo>
                      <a:pt x="580" y="44"/>
                    </a:lnTo>
                    <a:lnTo>
                      <a:pt x="582" y="44"/>
                    </a:lnTo>
                    <a:lnTo>
                      <a:pt x="580" y="42"/>
                    </a:lnTo>
                    <a:lnTo>
                      <a:pt x="570" y="38"/>
                    </a:lnTo>
                    <a:lnTo>
                      <a:pt x="556" y="34"/>
                    </a:lnTo>
                    <a:lnTo>
                      <a:pt x="544" y="30"/>
                    </a:lnTo>
                    <a:lnTo>
                      <a:pt x="536" y="28"/>
                    </a:lnTo>
                    <a:lnTo>
                      <a:pt x="528" y="30"/>
                    </a:lnTo>
                    <a:lnTo>
                      <a:pt x="518" y="34"/>
                    </a:lnTo>
                    <a:lnTo>
                      <a:pt x="510" y="38"/>
                    </a:lnTo>
                    <a:lnTo>
                      <a:pt x="508" y="40"/>
                    </a:lnTo>
                    <a:lnTo>
                      <a:pt x="510" y="40"/>
                    </a:lnTo>
                    <a:lnTo>
                      <a:pt x="520" y="40"/>
                    </a:lnTo>
                    <a:lnTo>
                      <a:pt x="542" y="42"/>
                    </a:lnTo>
                    <a:lnTo>
                      <a:pt x="568" y="44"/>
                    </a:lnTo>
                    <a:close/>
                    <a:moveTo>
                      <a:pt x="672" y="122"/>
                    </a:moveTo>
                    <a:lnTo>
                      <a:pt x="672" y="122"/>
                    </a:lnTo>
                    <a:lnTo>
                      <a:pt x="682" y="124"/>
                    </a:lnTo>
                    <a:lnTo>
                      <a:pt x="690" y="124"/>
                    </a:lnTo>
                    <a:lnTo>
                      <a:pt x="694" y="124"/>
                    </a:lnTo>
                    <a:lnTo>
                      <a:pt x="698" y="120"/>
                    </a:lnTo>
                    <a:lnTo>
                      <a:pt x="706" y="116"/>
                    </a:lnTo>
                    <a:lnTo>
                      <a:pt x="710" y="112"/>
                    </a:lnTo>
                    <a:lnTo>
                      <a:pt x="718" y="112"/>
                    </a:lnTo>
                    <a:lnTo>
                      <a:pt x="724" y="110"/>
                    </a:lnTo>
                    <a:lnTo>
                      <a:pt x="728" y="106"/>
                    </a:lnTo>
                    <a:lnTo>
                      <a:pt x="730" y="100"/>
                    </a:lnTo>
                    <a:lnTo>
                      <a:pt x="728" y="94"/>
                    </a:lnTo>
                    <a:lnTo>
                      <a:pt x="724" y="88"/>
                    </a:lnTo>
                    <a:lnTo>
                      <a:pt x="716" y="84"/>
                    </a:lnTo>
                    <a:lnTo>
                      <a:pt x="704" y="84"/>
                    </a:lnTo>
                    <a:lnTo>
                      <a:pt x="688" y="88"/>
                    </a:lnTo>
                    <a:lnTo>
                      <a:pt x="670" y="94"/>
                    </a:lnTo>
                    <a:lnTo>
                      <a:pt x="656" y="94"/>
                    </a:lnTo>
                    <a:lnTo>
                      <a:pt x="644" y="92"/>
                    </a:lnTo>
                    <a:lnTo>
                      <a:pt x="634" y="90"/>
                    </a:lnTo>
                    <a:lnTo>
                      <a:pt x="626" y="90"/>
                    </a:lnTo>
                    <a:lnTo>
                      <a:pt x="620" y="90"/>
                    </a:lnTo>
                    <a:lnTo>
                      <a:pt x="614" y="94"/>
                    </a:lnTo>
                    <a:lnTo>
                      <a:pt x="608" y="104"/>
                    </a:lnTo>
                    <a:lnTo>
                      <a:pt x="606" y="116"/>
                    </a:lnTo>
                    <a:lnTo>
                      <a:pt x="606" y="118"/>
                    </a:lnTo>
                    <a:lnTo>
                      <a:pt x="608" y="122"/>
                    </a:lnTo>
                    <a:lnTo>
                      <a:pt x="614" y="124"/>
                    </a:lnTo>
                    <a:lnTo>
                      <a:pt x="622" y="124"/>
                    </a:lnTo>
                    <a:lnTo>
                      <a:pt x="646" y="120"/>
                    </a:lnTo>
                    <a:lnTo>
                      <a:pt x="660" y="120"/>
                    </a:lnTo>
                    <a:lnTo>
                      <a:pt x="672" y="122"/>
                    </a:lnTo>
                    <a:close/>
                    <a:moveTo>
                      <a:pt x="4428" y="2314"/>
                    </a:moveTo>
                    <a:lnTo>
                      <a:pt x="4428" y="2314"/>
                    </a:lnTo>
                    <a:lnTo>
                      <a:pt x="4426" y="2314"/>
                    </a:lnTo>
                    <a:lnTo>
                      <a:pt x="4428" y="2314"/>
                    </a:lnTo>
                    <a:lnTo>
                      <a:pt x="4432" y="2310"/>
                    </a:lnTo>
                    <a:lnTo>
                      <a:pt x="4436" y="2306"/>
                    </a:lnTo>
                    <a:lnTo>
                      <a:pt x="4436" y="2302"/>
                    </a:lnTo>
                    <a:lnTo>
                      <a:pt x="4432" y="2304"/>
                    </a:lnTo>
                    <a:lnTo>
                      <a:pt x="4428" y="2314"/>
                    </a:lnTo>
                    <a:close/>
                    <a:moveTo>
                      <a:pt x="4510" y="2192"/>
                    </a:moveTo>
                    <a:lnTo>
                      <a:pt x="4510" y="2192"/>
                    </a:lnTo>
                    <a:lnTo>
                      <a:pt x="4508" y="2194"/>
                    </a:lnTo>
                    <a:lnTo>
                      <a:pt x="4506" y="2196"/>
                    </a:lnTo>
                    <a:lnTo>
                      <a:pt x="4502" y="2202"/>
                    </a:lnTo>
                    <a:lnTo>
                      <a:pt x="4498" y="2210"/>
                    </a:lnTo>
                    <a:lnTo>
                      <a:pt x="4496" y="2214"/>
                    </a:lnTo>
                    <a:lnTo>
                      <a:pt x="4492" y="2216"/>
                    </a:lnTo>
                    <a:lnTo>
                      <a:pt x="4482" y="2220"/>
                    </a:lnTo>
                    <a:lnTo>
                      <a:pt x="4476" y="2224"/>
                    </a:lnTo>
                    <a:lnTo>
                      <a:pt x="4476" y="2226"/>
                    </a:lnTo>
                    <a:lnTo>
                      <a:pt x="4474" y="2228"/>
                    </a:lnTo>
                    <a:lnTo>
                      <a:pt x="4478" y="2236"/>
                    </a:lnTo>
                    <a:lnTo>
                      <a:pt x="4480" y="2238"/>
                    </a:lnTo>
                    <a:lnTo>
                      <a:pt x="4482" y="2238"/>
                    </a:lnTo>
                    <a:lnTo>
                      <a:pt x="4484" y="2236"/>
                    </a:lnTo>
                    <a:lnTo>
                      <a:pt x="4490" y="2230"/>
                    </a:lnTo>
                    <a:lnTo>
                      <a:pt x="4494" y="2228"/>
                    </a:lnTo>
                    <a:lnTo>
                      <a:pt x="4498" y="2226"/>
                    </a:lnTo>
                    <a:lnTo>
                      <a:pt x="4504" y="2224"/>
                    </a:lnTo>
                    <a:lnTo>
                      <a:pt x="4508" y="2220"/>
                    </a:lnTo>
                    <a:lnTo>
                      <a:pt x="4510" y="2214"/>
                    </a:lnTo>
                    <a:lnTo>
                      <a:pt x="4512" y="2208"/>
                    </a:lnTo>
                    <a:lnTo>
                      <a:pt x="4512" y="2198"/>
                    </a:lnTo>
                    <a:lnTo>
                      <a:pt x="4512" y="2194"/>
                    </a:lnTo>
                    <a:lnTo>
                      <a:pt x="4510" y="2192"/>
                    </a:lnTo>
                    <a:close/>
                    <a:moveTo>
                      <a:pt x="4462" y="2262"/>
                    </a:moveTo>
                    <a:lnTo>
                      <a:pt x="4462" y="2262"/>
                    </a:lnTo>
                    <a:lnTo>
                      <a:pt x="4460" y="2260"/>
                    </a:lnTo>
                    <a:lnTo>
                      <a:pt x="4456" y="2262"/>
                    </a:lnTo>
                    <a:lnTo>
                      <a:pt x="4452" y="2272"/>
                    </a:lnTo>
                    <a:lnTo>
                      <a:pt x="4448" y="2284"/>
                    </a:lnTo>
                    <a:lnTo>
                      <a:pt x="4448" y="2292"/>
                    </a:lnTo>
                    <a:lnTo>
                      <a:pt x="4448" y="2294"/>
                    </a:lnTo>
                    <a:lnTo>
                      <a:pt x="4452" y="2292"/>
                    </a:lnTo>
                    <a:lnTo>
                      <a:pt x="4458" y="2282"/>
                    </a:lnTo>
                    <a:lnTo>
                      <a:pt x="4462" y="2272"/>
                    </a:lnTo>
                    <a:lnTo>
                      <a:pt x="4462" y="2266"/>
                    </a:lnTo>
                    <a:lnTo>
                      <a:pt x="4462" y="2262"/>
                    </a:lnTo>
                    <a:close/>
                    <a:moveTo>
                      <a:pt x="4486" y="4072"/>
                    </a:moveTo>
                    <a:lnTo>
                      <a:pt x="4486" y="4072"/>
                    </a:lnTo>
                    <a:lnTo>
                      <a:pt x="4482" y="4070"/>
                    </a:lnTo>
                    <a:lnTo>
                      <a:pt x="4482" y="4068"/>
                    </a:lnTo>
                    <a:lnTo>
                      <a:pt x="4480" y="4066"/>
                    </a:lnTo>
                    <a:lnTo>
                      <a:pt x="4478" y="4064"/>
                    </a:lnTo>
                    <a:lnTo>
                      <a:pt x="4474" y="4064"/>
                    </a:lnTo>
                    <a:lnTo>
                      <a:pt x="4470" y="4064"/>
                    </a:lnTo>
                    <a:lnTo>
                      <a:pt x="4460" y="4068"/>
                    </a:lnTo>
                    <a:lnTo>
                      <a:pt x="4450" y="4076"/>
                    </a:lnTo>
                    <a:lnTo>
                      <a:pt x="4448" y="4080"/>
                    </a:lnTo>
                    <a:lnTo>
                      <a:pt x="4448" y="4084"/>
                    </a:lnTo>
                    <a:lnTo>
                      <a:pt x="4446" y="4088"/>
                    </a:lnTo>
                    <a:lnTo>
                      <a:pt x="4442" y="4094"/>
                    </a:lnTo>
                    <a:lnTo>
                      <a:pt x="4440" y="4100"/>
                    </a:lnTo>
                    <a:lnTo>
                      <a:pt x="4438" y="4104"/>
                    </a:lnTo>
                    <a:lnTo>
                      <a:pt x="4440" y="4106"/>
                    </a:lnTo>
                    <a:lnTo>
                      <a:pt x="4442" y="4104"/>
                    </a:lnTo>
                    <a:lnTo>
                      <a:pt x="4448" y="4104"/>
                    </a:lnTo>
                    <a:lnTo>
                      <a:pt x="4458" y="4106"/>
                    </a:lnTo>
                    <a:lnTo>
                      <a:pt x="4462" y="4106"/>
                    </a:lnTo>
                    <a:lnTo>
                      <a:pt x="4466" y="4106"/>
                    </a:lnTo>
                    <a:lnTo>
                      <a:pt x="4470" y="4102"/>
                    </a:lnTo>
                    <a:lnTo>
                      <a:pt x="4474" y="4098"/>
                    </a:lnTo>
                    <a:lnTo>
                      <a:pt x="4478" y="4094"/>
                    </a:lnTo>
                    <a:lnTo>
                      <a:pt x="4480" y="4092"/>
                    </a:lnTo>
                    <a:lnTo>
                      <a:pt x="4482" y="4090"/>
                    </a:lnTo>
                    <a:lnTo>
                      <a:pt x="4484" y="4082"/>
                    </a:lnTo>
                    <a:lnTo>
                      <a:pt x="4488" y="4074"/>
                    </a:lnTo>
                    <a:lnTo>
                      <a:pt x="4488" y="4072"/>
                    </a:lnTo>
                    <a:lnTo>
                      <a:pt x="4486" y="4072"/>
                    </a:lnTo>
                    <a:close/>
                    <a:moveTo>
                      <a:pt x="2916" y="5240"/>
                    </a:moveTo>
                    <a:lnTo>
                      <a:pt x="2916" y="5240"/>
                    </a:lnTo>
                    <a:lnTo>
                      <a:pt x="2912" y="5240"/>
                    </a:lnTo>
                    <a:lnTo>
                      <a:pt x="2908" y="5240"/>
                    </a:lnTo>
                    <a:lnTo>
                      <a:pt x="2902" y="5244"/>
                    </a:lnTo>
                    <a:lnTo>
                      <a:pt x="2898" y="5248"/>
                    </a:lnTo>
                    <a:lnTo>
                      <a:pt x="2896" y="5252"/>
                    </a:lnTo>
                    <a:lnTo>
                      <a:pt x="2896" y="5260"/>
                    </a:lnTo>
                    <a:lnTo>
                      <a:pt x="2896" y="5264"/>
                    </a:lnTo>
                    <a:lnTo>
                      <a:pt x="2894" y="5266"/>
                    </a:lnTo>
                    <a:lnTo>
                      <a:pt x="2890" y="5266"/>
                    </a:lnTo>
                    <a:lnTo>
                      <a:pt x="2888" y="5270"/>
                    </a:lnTo>
                    <a:lnTo>
                      <a:pt x="2892" y="5272"/>
                    </a:lnTo>
                    <a:lnTo>
                      <a:pt x="2904" y="5274"/>
                    </a:lnTo>
                    <a:lnTo>
                      <a:pt x="2914" y="5274"/>
                    </a:lnTo>
                    <a:lnTo>
                      <a:pt x="2916" y="5272"/>
                    </a:lnTo>
                    <a:lnTo>
                      <a:pt x="2918" y="5272"/>
                    </a:lnTo>
                    <a:lnTo>
                      <a:pt x="2918" y="5266"/>
                    </a:lnTo>
                    <a:lnTo>
                      <a:pt x="2920" y="5258"/>
                    </a:lnTo>
                    <a:lnTo>
                      <a:pt x="2924" y="5250"/>
                    </a:lnTo>
                    <a:lnTo>
                      <a:pt x="2924" y="5246"/>
                    </a:lnTo>
                    <a:lnTo>
                      <a:pt x="2922" y="5242"/>
                    </a:lnTo>
                    <a:lnTo>
                      <a:pt x="2916" y="5240"/>
                    </a:lnTo>
                    <a:close/>
                    <a:moveTo>
                      <a:pt x="2868" y="5234"/>
                    </a:moveTo>
                    <a:lnTo>
                      <a:pt x="2868" y="5234"/>
                    </a:lnTo>
                    <a:lnTo>
                      <a:pt x="2866" y="5232"/>
                    </a:lnTo>
                    <a:lnTo>
                      <a:pt x="2864" y="5232"/>
                    </a:lnTo>
                    <a:lnTo>
                      <a:pt x="2860" y="5234"/>
                    </a:lnTo>
                    <a:lnTo>
                      <a:pt x="2854" y="5238"/>
                    </a:lnTo>
                    <a:lnTo>
                      <a:pt x="2850" y="5238"/>
                    </a:lnTo>
                    <a:lnTo>
                      <a:pt x="2844" y="5236"/>
                    </a:lnTo>
                    <a:lnTo>
                      <a:pt x="2838" y="5234"/>
                    </a:lnTo>
                    <a:lnTo>
                      <a:pt x="2836" y="5234"/>
                    </a:lnTo>
                    <a:lnTo>
                      <a:pt x="2834" y="5236"/>
                    </a:lnTo>
                    <a:lnTo>
                      <a:pt x="2834" y="5240"/>
                    </a:lnTo>
                    <a:lnTo>
                      <a:pt x="2836" y="5246"/>
                    </a:lnTo>
                    <a:lnTo>
                      <a:pt x="2840" y="5248"/>
                    </a:lnTo>
                    <a:lnTo>
                      <a:pt x="2844" y="5250"/>
                    </a:lnTo>
                    <a:lnTo>
                      <a:pt x="2850" y="5252"/>
                    </a:lnTo>
                    <a:lnTo>
                      <a:pt x="2856" y="5256"/>
                    </a:lnTo>
                    <a:lnTo>
                      <a:pt x="2860" y="5262"/>
                    </a:lnTo>
                    <a:lnTo>
                      <a:pt x="2860" y="5266"/>
                    </a:lnTo>
                    <a:lnTo>
                      <a:pt x="2860" y="5270"/>
                    </a:lnTo>
                    <a:lnTo>
                      <a:pt x="2862" y="5270"/>
                    </a:lnTo>
                    <a:lnTo>
                      <a:pt x="2866" y="5270"/>
                    </a:lnTo>
                    <a:lnTo>
                      <a:pt x="2868" y="5266"/>
                    </a:lnTo>
                    <a:lnTo>
                      <a:pt x="2870" y="5260"/>
                    </a:lnTo>
                    <a:lnTo>
                      <a:pt x="2876" y="5254"/>
                    </a:lnTo>
                    <a:lnTo>
                      <a:pt x="2882" y="5250"/>
                    </a:lnTo>
                    <a:lnTo>
                      <a:pt x="2882" y="5246"/>
                    </a:lnTo>
                    <a:lnTo>
                      <a:pt x="2882" y="5244"/>
                    </a:lnTo>
                    <a:lnTo>
                      <a:pt x="2876" y="5240"/>
                    </a:lnTo>
                    <a:lnTo>
                      <a:pt x="2868" y="5234"/>
                    </a:lnTo>
                    <a:close/>
                    <a:moveTo>
                      <a:pt x="2906" y="5026"/>
                    </a:moveTo>
                    <a:lnTo>
                      <a:pt x="2906" y="5026"/>
                    </a:lnTo>
                    <a:lnTo>
                      <a:pt x="2906" y="5016"/>
                    </a:lnTo>
                    <a:lnTo>
                      <a:pt x="2906" y="5006"/>
                    </a:lnTo>
                    <a:lnTo>
                      <a:pt x="2904" y="5000"/>
                    </a:lnTo>
                    <a:lnTo>
                      <a:pt x="2902" y="5000"/>
                    </a:lnTo>
                    <a:lnTo>
                      <a:pt x="2900" y="5002"/>
                    </a:lnTo>
                    <a:lnTo>
                      <a:pt x="2898" y="5010"/>
                    </a:lnTo>
                    <a:lnTo>
                      <a:pt x="2898" y="5018"/>
                    </a:lnTo>
                    <a:lnTo>
                      <a:pt x="2898" y="5026"/>
                    </a:lnTo>
                    <a:lnTo>
                      <a:pt x="2896" y="5036"/>
                    </a:lnTo>
                    <a:lnTo>
                      <a:pt x="2896" y="5038"/>
                    </a:lnTo>
                    <a:lnTo>
                      <a:pt x="2898" y="5038"/>
                    </a:lnTo>
                    <a:lnTo>
                      <a:pt x="2902" y="5034"/>
                    </a:lnTo>
                    <a:lnTo>
                      <a:pt x="2906" y="5026"/>
                    </a:lnTo>
                    <a:close/>
                    <a:moveTo>
                      <a:pt x="3284" y="4314"/>
                    </a:moveTo>
                    <a:lnTo>
                      <a:pt x="3284" y="4314"/>
                    </a:lnTo>
                    <a:lnTo>
                      <a:pt x="3286" y="4316"/>
                    </a:lnTo>
                    <a:lnTo>
                      <a:pt x="3288" y="4318"/>
                    </a:lnTo>
                    <a:lnTo>
                      <a:pt x="3290" y="4318"/>
                    </a:lnTo>
                    <a:lnTo>
                      <a:pt x="3290" y="4316"/>
                    </a:lnTo>
                    <a:lnTo>
                      <a:pt x="3290" y="4314"/>
                    </a:lnTo>
                    <a:lnTo>
                      <a:pt x="3288" y="4312"/>
                    </a:lnTo>
                    <a:lnTo>
                      <a:pt x="3284" y="4314"/>
                    </a:lnTo>
                    <a:close/>
                    <a:moveTo>
                      <a:pt x="3284" y="4332"/>
                    </a:moveTo>
                    <a:lnTo>
                      <a:pt x="3284" y="4332"/>
                    </a:lnTo>
                    <a:lnTo>
                      <a:pt x="3284" y="4330"/>
                    </a:lnTo>
                    <a:lnTo>
                      <a:pt x="3282" y="4330"/>
                    </a:lnTo>
                    <a:lnTo>
                      <a:pt x="3278" y="4336"/>
                    </a:lnTo>
                    <a:lnTo>
                      <a:pt x="3278" y="4344"/>
                    </a:lnTo>
                    <a:lnTo>
                      <a:pt x="3278" y="4350"/>
                    </a:lnTo>
                    <a:lnTo>
                      <a:pt x="3282" y="4354"/>
                    </a:lnTo>
                    <a:lnTo>
                      <a:pt x="3284" y="4358"/>
                    </a:lnTo>
                    <a:lnTo>
                      <a:pt x="3286" y="4358"/>
                    </a:lnTo>
                    <a:lnTo>
                      <a:pt x="3286" y="4354"/>
                    </a:lnTo>
                    <a:lnTo>
                      <a:pt x="3284" y="4332"/>
                    </a:lnTo>
                    <a:close/>
                    <a:moveTo>
                      <a:pt x="2868" y="5178"/>
                    </a:moveTo>
                    <a:lnTo>
                      <a:pt x="2868" y="5178"/>
                    </a:lnTo>
                    <a:lnTo>
                      <a:pt x="2870" y="5178"/>
                    </a:lnTo>
                    <a:lnTo>
                      <a:pt x="2872" y="5178"/>
                    </a:lnTo>
                    <a:lnTo>
                      <a:pt x="2874" y="5178"/>
                    </a:lnTo>
                    <a:lnTo>
                      <a:pt x="2876" y="5178"/>
                    </a:lnTo>
                    <a:lnTo>
                      <a:pt x="2876" y="5176"/>
                    </a:lnTo>
                    <a:lnTo>
                      <a:pt x="2874" y="5174"/>
                    </a:lnTo>
                    <a:lnTo>
                      <a:pt x="2872" y="5172"/>
                    </a:lnTo>
                    <a:lnTo>
                      <a:pt x="2866" y="5172"/>
                    </a:lnTo>
                    <a:lnTo>
                      <a:pt x="2862" y="5174"/>
                    </a:lnTo>
                    <a:lnTo>
                      <a:pt x="2864" y="5176"/>
                    </a:lnTo>
                    <a:lnTo>
                      <a:pt x="2866" y="5178"/>
                    </a:lnTo>
                    <a:lnTo>
                      <a:pt x="2868" y="5178"/>
                    </a:lnTo>
                    <a:close/>
                    <a:moveTo>
                      <a:pt x="2798" y="5190"/>
                    </a:moveTo>
                    <a:lnTo>
                      <a:pt x="2798" y="5190"/>
                    </a:lnTo>
                    <a:lnTo>
                      <a:pt x="2804" y="5186"/>
                    </a:lnTo>
                    <a:lnTo>
                      <a:pt x="2812" y="5182"/>
                    </a:lnTo>
                    <a:lnTo>
                      <a:pt x="2818" y="5180"/>
                    </a:lnTo>
                    <a:lnTo>
                      <a:pt x="2818" y="5178"/>
                    </a:lnTo>
                    <a:lnTo>
                      <a:pt x="2818" y="5176"/>
                    </a:lnTo>
                    <a:lnTo>
                      <a:pt x="2814" y="5174"/>
                    </a:lnTo>
                    <a:lnTo>
                      <a:pt x="2810" y="5174"/>
                    </a:lnTo>
                    <a:lnTo>
                      <a:pt x="2804" y="5176"/>
                    </a:lnTo>
                    <a:lnTo>
                      <a:pt x="2794" y="5176"/>
                    </a:lnTo>
                    <a:lnTo>
                      <a:pt x="2780" y="5174"/>
                    </a:lnTo>
                    <a:lnTo>
                      <a:pt x="2770" y="5176"/>
                    </a:lnTo>
                    <a:lnTo>
                      <a:pt x="2764" y="5180"/>
                    </a:lnTo>
                    <a:lnTo>
                      <a:pt x="2764" y="5182"/>
                    </a:lnTo>
                    <a:lnTo>
                      <a:pt x="2764" y="5186"/>
                    </a:lnTo>
                    <a:lnTo>
                      <a:pt x="2768" y="5188"/>
                    </a:lnTo>
                    <a:lnTo>
                      <a:pt x="2780" y="5192"/>
                    </a:lnTo>
                    <a:lnTo>
                      <a:pt x="2790" y="5192"/>
                    </a:lnTo>
                    <a:lnTo>
                      <a:pt x="2796" y="5192"/>
                    </a:lnTo>
                    <a:lnTo>
                      <a:pt x="2798" y="5190"/>
                    </a:lnTo>
                    <a:close/>
                    <a:moveTo>
                      <a:pt x="4914" y="1916"/>
                    </a:moveTo>
                    <a:lnTo>
                      <a:pt x="4914" y="1916"/>
                    </a:lnTo>
                    <a:lnTo>
                      <a:pt x="4910" y="1920"/>
                    </a:lnTo>
                    <a:lnTo>
                      <a:pt x="4910" y="1924"/>
                    </a:lnTo>
                    <a:lnTo>
                      <a:pt x="4912" y="1928"/>
                    </a:lnTo>
                    <a:lnTo>
                      <a:pt x="4914" y="1934"/>
                    </a:lnTo>
                    <a:lnTo>
                      <a:pt x="4926" y="1944"/>
                    </a:lnTo>
                    <a:lnTo>
                      <a:pt x="4938" y="1954"/>
                    </a:lnTo>
                    <a:lnTo>
                      <a:pt x="4942" y="1958"/>
                    </a:lnTo>
                    <a:lnTo>
                      <a:pt x="4942" y="1954"/>
                    </a:lnTo>
                    <a:lnTo>
                      <a:pt x="4940" y="1946"/>
                    </a:lnTo>
                    <a:lnTo>
                      <a:pt x="4936" y="1936"/>
                    </a:lnTo>
                    <a:lnTo>
                      <a:pt x="4930" y="1926"/>
                    </a:lnTo>
                    <a:lnTo>
                      <a:pt x="4924" y="1918"/>
                    </a:lnTo>
                    <a:lnTo>
                      <a:pt x="4918" y="1914"/>
                    </a:lnTo>
                    <a:lnTo>
                      <a:pt x="4916" y="1914"/>
                    </a:lnTo>
                    <a:lnTo>
                      <a:pt x="4914" y="1916"/>
                    </a:lnTo>
                    <a:close/>
                    <a:moveTo>
                      <a:pt x="4520" y="2200"/>
                    </a:moveTo>
                    <a:lnTo>
                      <a:pt x="4520" y="2200"/>
                    </a:lnTo>
                    <a:lnTo>
                      <a:pt x="4522" y="2200"/>
                    </a:lnTo>
                    <a:lnTo>
                      <a:pt x="4524" y="2200"/>
                    </a:lnTo>
                    <a:lnTo>
                      <a:pt x="4528" y="2196"/>
                    </a:lnTo>
                    <a:lnTo>
                      <a:pt x="4528" y="2192"/>
                    </a:lnTo>
                    <a:lnTo>
                      <a:pt x="4528" y="2188"/>
                    </a:lnTo>
                    <a:lnTo>
                      <a:pt x="4524" y="2188"/>
                    </a:lnTo>
                    <a:lnTo>
                      <a:pt x="4520" y="2190"/>
                    </a:lnTo>
                    <a:lnTo>
                      <a:pt x="4518" y="2194"/>
                    </a:lnTo>
                    <a:lnTo>
                      <a:pt x="4518" y="2196"/>
                    </a:lnTo>
                    <a:lnTo>
                      <a:pt x="4520" y="2200"/>
                    </a:lnTo>
                    <a:close/>
                    <a:moveTo>
                      <a:pt x="4814" y="1702"/>
                    </a:moveTo>
                    <a:lnTo>
                      <a:pt x="4814" y="1702"/>
                    </a:lnTo>
                    <a:lnTo>
                      <a:pt x="4812" y="1704"/>
                    </a:lnTo>
                    <a:lnTo>
                      <a:pt x="4812" y="1706"/>
                    </a:lnTo>
                    <a:lnTo>
                      <a:pt x="4816" y="1706"/>
                    </a:lnTo>
                    <a:lnTo>
                      <a:pt x="4832" y="1700"/>
                    </a:lnTo>
                    <a:lnTo>
                      <a:pt x="4842" y="1696"/>
                    </a:lnTo>
                    <a:lnTo>
                      <a:pt x="4850" y="1690"/>
                    </a:lnTo>
                    <a:lnTo>
                      <a:pt x="4856" y="1684"/>
                    </a:lnTo>
                    <a:lnTo>
                      <a:pt x="4858" y="1678"/>
                    </a:lnTo>
                    <a:lnTo>
                      <a:pt x="4856" y="1674"/>
                    </a:lnTo>
                    <a:lnTo>
                      <a:pt x="4852" y="1672"/>
                    </a:lnTo>
                    <a:lnTo>
                      <a:pt x="4848" y="1672"/>
                    </a:lnTo>
                    <a:lnTo>
                      <a:pt x="4842" y="1674"/>
                    </a:lnTo>
                    <a:lnTo>
                      <a:pt x="4828" y="1686"/>
                    </a:lnTo>
                    <a:lnTo>
                      <a:pt x="4814" y="1702"/>
                    </a:lnTo>
                    <a:close/>
                    <a:moveTo>
                      <a:pt x="3278" y="4364"/>
                    </a:moveTo>
                    <a:lnTo>
                      <a:pt x="3278" y="4364"/>
                    </a:lnTo>
                    <a:lnTo>
                      <a:pt x="3276" y="4362"/>
                    </a:lnTo>
                    <a:lnTo>
                      <a:pt x="3274" y="4362"/>
                    </a:lnTo>
                    <a:lnTo>
                      <a:pt x="3278" y="4384"/>
                    </a:lnTo>
                    <a:lnTo>
                      <a:pt x="3278" y="4398"/>
                    </a:lnTo>
                    <a:lnTo>
                      <a:pt x="3278" y="4400"/>
                    </a:lnTo>
                    <a:lnTo>
                      <a:pt x="3276" y="4402"/>
                    </a:lnTo>
                    <a:lnTo>
                      <a:pt x="3272" y="4402"/>
                    </a:lnTo>
                    <a:lnTo>
                      <a:pt x="3266" y="4398"/>
                    </a:lnTo>
                    <a:lnTo>
                      <a:pt x="3264" y="4400"/>
                    </a:lnTo>
                    <a:lnTo>
                      <a:pt x="3264" y="4406"/>
                    </a:lnTo>
                    <a:lnTo>
                      <a:pt x="3262" y="4408"/>
                    </a:lnTo>
                    <a:lnTo>
                      <a:pt x="3260" y="4408"/>
                    </a:lnTo>
                    <a:lnTo>
                      <a:pt x="3256" y="4404"/>
                    </a:lnTo>
                    <a:lnTo>
                      <a:pt x="3254" y="4402"/>
                    </a:lnTo>
                    <a:lnTo>
                      <a:pt x="3252" y="4400"/>
                    </a:lnTo>
                    <a:lnTo>
                      <a:pt x="3250" y="4402"/>
                    </a:lnTo>
                    <a:lnTo>
                      <a:pt x="3248" y="4404"/>
                    </a:lnTo>
                    <a:lnTo>
                      <a:pt x="3248" y="4424"/>
                    </a:lnTo>
                    <a:lnTo>
                      <a:pt x="3248" y="4426"/>
                    </a:lnTo>
                    <a:lnTo>
                      <a:pt x="3246" y="4426"/>
                    </a:lnTo>
                    <a:lnTo>
                      <a:pt x="3240" y="4422"/>
                    </a:lnTo>
                    <a:lnTo>
                      <a:pt x="3238" y="4422"/>
                    </a:lnTo>
                    <a:lnTo>
                      <a:pt x="3234" y="4420"/>
                    </a:lnTo>
                    <a:lnTo>
                      <a:pt x="3232" y="4422"/>
                    </a:lnTo>
                    <a:lnTo>
                      <a:pt x="3230" y="4428"/>
                    </a:lnTo>
                    <a:lnTo>
                      <a:pt x="3226" y="4438"/>
                    </a:lnTo>
                    <a:lnTo>
                      <a:pt x="3224" y="4440"/>
                    </a:lnTo>
                    <a:lnTo>
                      <a:pt x="3220" y="4440"/>
                    </a:lnTo>
                    <a:lnTo>
                      <a:pt x="3214" y="4444"/>
                    </a:lnTo>
                    <a:lnTo>
                      <a:pt x="3210" y="4446"/>
                    </a:lnTo>
                    <a:lnTo>
                      <a:pt x="3212" y="4440"/>
                    </a:lnTo>
                    <a:lnTo>
                      <a:pt x="3212" y="4432"/>
                    </a:lnTo>
                    <a:lnTo>
                      <a:pt x="3210" y="4424"/>
                    </a:lnTo>
                    <a:lnTo>
                      <a:pt x="3208" y="4420"/>
                    </a:lnTo>
                    <a:lnTo>
                      <a:pt x="3204" y="4418"/>
                    </a:lnTo>
                    <a:lnTo>
                      <a:pt x="3200" y="4418"/>
                    </a:lnTo>
                    <a:lnTo>
                      <a:pt x="3198" y="4420"/>
                    </a:lnTo>
                    <a:lnTo>
                      <a:pt x="3198" y="4418"/>
                    </a:lnTo>
                    <a:lnTo>
                      <a:pt x="3196" y="4416"/>
                    </a:lnTo>
                    <a:lnTo>
                      <a:pt x="3194" y="4414"/>
                    </a:lnTo>
                    <a:lnTo>
                      <a:pt x="3192" y="4416"/>
                    </a:lnTo>
                    <a:lnTo>
                      <a:pt x="3192" y="4420"/>
                    </a:lnTo>
                    <a:lnTo>
                      <a:pt x="3190" y="4422"/>
                    </a:lnTo>
                    <a:lnTo>
                      <a:pt x="3188" y="4424"/>
                    </a:lnTo>
                    <a:lnTo>
                      <a:pt x="3186" y="4424"/>
                    </a:lnTo>
                    <a:lnTo>
                      <a:pt x="3182" y="4424"/>
                    </a:lnTo>
                    <a:lnTo>
                      <a:pt x="3178" y="4428"/>
                    </a:lnTo>
                    <a:lnTo>
                      <a:pt x="3176" y="4432"/>
                    </a:lnTo>
                    <a:lnTo>
                      <a:pt x="3178" y="4438"/>
                    </a:lnTo>
                    <a:lnTo>
                      <a:pt x="3178" y="4440"/>
                    </a:lnTo>
                    <a:lnTo>
                      <a:pt x="3174" y="4442"/>
                    </a:lnTo>
                    <a:lnTo>
                      <a:pt x="3170" y="4444"/>
                    </a:lnTo>
                    <a:lnTo>
                      <a:pt x="3166" y="4442"/>
                    </a:lnTo>
                    <a:lnTo>
                      <a:pt x="3164" y="4442"/>
                    </a:lnTo>
                    <a:lnTo>
                      <a:pt x="3162" y="4442"/>
                    </a:lnTo>
                    <a:lnTo>
                      <a:pt x="3160" y="4444"/>
                    </a:lnTo>
                    <a:lnTo>
                      <a:pt x="3156" y="4446"/>
                    </a:lnTo>
                    <a:lnTo>
                      <a:pt x="3150" y="4448"/>
                    </a:lnTo>
                    <a:lnTo>
                      <a:pt x="3146" y="4452"/>
                    </a:lnTo>
                    <a:lnTo>
                      <a:pt x="3142" y="4458"/>
                    </a:lnTo>
                    <a:lnTo>
                      <a:pt x="3140" y="4462"/>
                    </a:lnTo>
                    <a:lnTo>
                      <a:pt x="3140" y="4472"/>
                    </a:lnTo>
                    <a:lnTo>
                      <a:pt x="3138" y="4478"/>
                    </a:lnTo>
                    <a:lnTo>
                      <a:pt x="3134" y="4488"/>
                    </a:lnTo>
                    <a:lnTo>
                      <a:pt x="3132" y="4492"/>
                    </a:lnTo>
                    <a:lnTo>
                      <a:pt x="3134" y="4496"/>
                    </a:lnTo>
                    <a:lnTo>
                      <a:pt x="3136" y="4500"/>
                    </a:lnTo>
                    <a:lnTo>
                      <a:pt x="3138" y="4504"/>
                    </a:lnTo>
                    <a:lnTo>
                      <a:pt x="3140" y="4504"/>
                    </a:lnTo>
                    <a:lnTo>
                      <a:pt x="3144" y="4500"/>
                    </a:lnTo>
                    <a:lnTo>
                      <a:pt x="3148" y="4488"/>
                    </a:lnTo>
                    <a:lnTo>
                      <a:pt x="3150" y="4480"/>
                    </a:lnTo>
                    <a:lnTo>
                      <a:pt x="3152" y="4478"/>
                    </a:lnTo>
                    <a:lnTo>
                      <a:pt x="3152" y="4476"/>
                    </a:lnTo>
                    <a:lnTo>
                      <a:pt x="3154" y="4474"/>
                    </a:lnTo>
                    <a:lnTo>
                      <a:pt x="3156" y="4472"/>
                    </a:lnTo>
                    <a:lnTo>
                      <a:pt x="3156" y="4470"/>
                    </a:lnTo>
                    <a:lnTo>
                      <a:pt x="3158" y="4466"/>
                    </a:lnTo>
                    <a:lnTo>
                      <a:pt x="3160" y="4462"/>
                    </a:lnTo>
                    <a:lnTo>
                      <a:pt x="3164" y="4460"/>
                    </a:lnTo>
                    <a:lnTo>
                      <a:pt x="3168" y="4462"/>
                    </a:lnTo>
                    <a:lnTo>
                      <a:pt x="3170" y="4466"/>
                    </a:lnTo>
                    <a:lnTo>
                      <a:pt x="3168" y="4472"/>
                    </a:lnTo>
                    <a:lnTo>
                      <a:pt x="3168" y="4474"/>
                    </a:lnTo>
                    <a:lnTo>
                      <a:pt x="3172" y="4474"/>
                    </a:lnTo>
                    <a:lnTo>
                      <a:pt x="3178" y="4472"/>
                    </a:lnTo>
                    <a:lnTo>
                      <a:pt x="3182" y="4466"/>
                    </a:lnTo>
                    <a:lnTo>
                      <a:pt x="3184" y="4462"/>
                    </a:lnTo>
                    <a:lnTo>
                      <a:pt x="3184" y="4466"/>
                    </a:lnTo>
                    <a:lnTo>
                      <a:pt x="3184" y="4472"/>
                    </a:lnTo>
                    <a:lnTo>
                      <a:pt x="3184" y="4474"/>
                    </a:lnTo>
                    <a:lnTo>
                      <a:pt x="3186" y="4476"/>
                    </a:lnTo>
                    <a:lnTo>
                      <a:pt x="3192" y="4478"/>
                    </a:lnTo>
                    <a:lnTo>
                      <a:pt x="3194" y="4480"/>
                    </a:lnTo>
                    <a:lnTo>
                      <a:pt x="3194" y="4476"/>
                    </a:lnTo>
                    <a:lnTo>
                      <a:pt x="3194" y="4470"/>
                    </a:lnTo>
                    <a:lnTo>
                      <a:pt x="3196" y="4466"/>
                    </a:lnTo>
                    <a:lnTo>
                      <a:pt x="3198" y="4464"/>
                    </a:lnTo>
                    <a:lnTo>
                      <a:pt x="3196" y="4462"/>
                    </a:lnTo>
                    <a:lnTo>
                      <a:pt x="3194" y="4460"/>
                    </a:lnTo>
                    <a:lnTo>
                      <a:pt x="3196" y="4458"/>
                    </a:lnTo>
                    <a:lnTo>
                      <a:pt x="3200" y="4458"/>
                    </a:lnTo>
                    <a:lnTo>
                      <a:pt x="3206" y="4460"/>
                    </a:lnTo>
                    <a:lnTo>
                      <a:pt x="3210" y="4464"/>
                    </a:lnTo>
                    <a:lnTo>
                      <a:pt x="3216" y="4466"/>
                    </a:lnTo>
                    <a:lnTo>
                      <a:pt x="3218" y="4468"/>
                    </a:lnTo>
                    <a:lnTo>
                      <a:pt x="3222" y="4472"/>
                    </a:lnTo>
                    <a:lnTo>
                      <a:pt x="3222" y="4476"/>
                    </a:lnTo>
                    <a:lnTo>
                      <a:pt x="3224" y="4478"/>
                    </a:lnTo>
                    <a:lnTo>
                      <a:pt x="3226" y="4478"/>
                    </a:lnTo>
                    <a:lnTo>
                      <a:pt x="3226" y="4482"/>
                    </a:lnTo>
                    <a:lnTo>
                      <a:pt x="3224" y="4486"/>
                    </a:lnTo>
                    <a:lnTo>
                      <a:pt x="3220" y="4492"/>
                    </a:lnTo>
                    <a:lnTo>
                      <a:pt x="3216" y="4500"/>
                    </a:lnTo>
                    <a:lnTo>
                      <a:pt x="3216" y="4502"/>
                    </a:lnTo>
                    <a:lnTo>
                      <a:pt x="3216" y="4506"/>
                    </a:lnTo>
                    <a:lnTo>
                      <a:pt x="3218" y="4520"/>
                    </a:lnTo>
                    <a:lnTo>
                      <a:pt x="3220" y="4526"/>
                    </a:lnTo>
                    <a:lnTo>
                      <a:pt x="3222" y="4532"/>
                    </a:lnTo>
                    <a:lnTo>
                      <a:pt x="3224" y="4534"/>
                    </a:lnTo>
                    <a:lnTo>
                      <a:pt x="3224" y="4536"/>
                    </a:lnTo>
                    <a:lnTo>
                      <a:pt x="3226" y="4538"/>
                    </a:lnTo>
                    <a:lnTo>
                      <a:pt x="3234" y="4544"/>
                    </a:lnTo>
                    <a:lnTo>
                      <a:pt x="3252" y="4552"/>
                    </a:lnTo>
                    <a:lnTo>
                      <a:pt x="3256" y="4554"/>
                    </a:lnTo>
                    <a:lnTo>
                      <a:pt x="3260" y="4548"/>
                    </a:lnTo>
                    <a:lnTo>
                      <a:pt x="3264" y="4542"/>
                    </a:lnTo>
                    <a:lnTo>
                      <a:pt x="3266" y="4542"/>
                    </a:lnTo>
                    <a:lnTo>
                      <a:pt x="3268" y="4544"/>
                    </a:lnTo>
                    <a:lnTo>
                      <a:pt x="3266" y="4550"/>
                    </a:lnTo>
                    <a:lnTo>
                      <a:pt x="3266" y="4556"/>
                    </a:lnTo>
                    <a:lnTo>
                      <a:pt x="3268" y="4564"/>
                    </a:lnTo>
                    <a:lnTo>
                      <a:pt x="3270" y="4566"/>
                    </a:lnTo>
                    <a:lnTo>
                      <a:pt x="3272" y="4568"/>
                    </a:lnTo>
                    <a:lnTo>
                      <a:pt x="3274" y="4566"/>
                    </a:lnTo>
                    <a:lnTo>
                      <a:pt x="3278" y="4564"/>
                    </a:lnTo>
                    <a:lnTo>
                      <a:pt x="3282" y="4554"/>
                    </a:lnTo>
                    <a:lnTo>
                      <a:pt x="3284" y="4546"/>
                    </a:lnTo>
                    <a:lnTo>
                      <a:pt x="3286" y="4540"/>
                    </a:lnTo>
                    <a:lnTo>
                      <a:pt x="3284" y="4534"/>
                    </a:lnTo>
                    <a:lnTo>
                      <a:pt x="3280" y="4524"/>
                    </a:lnTo>
                    <a:lnTo>
                      <a:pt x="3278" y="4520"/>
                    </a:lnTo>
                    <a:lnTo>
                      <a:pt x="3276" y="4518"/>
                    </a:lnTo>
                    <a:lnTo>
                      <a:pt x="3274" y="4516"/>
                    </a:lnTo>
                    <a:lnTo>
                      <a:pt x="3274" y="4514"/>
                    </a:lnTo>
                    <a:lnTo>
                      <a:pt x="3274" y="4508"/>
                    </a:lnTo>
                    <a:lnTo>
                      <a:pt x="3276" y="4500"/>
                    </a:lnTo>
                    <a:lnTo>
                      <a:pt x="3280" y="4496"/>
                    </a:lnTo>
                    <a:lnTo>
                      <a:pt x="3284" y="4494"/>
                    </a:lnTo>
                    <a:lnTo>
                      <a:pt x="3284" y="4490"/>
                    </a:lnTo>
                    <a:lnTo>
                      <a:pt x="3284" y="4486"/>
                    </a:lnTo>
                    <a:lnTo>
                      <a:pt x="3288" y="4484"/>
                    </a:lnTo>
                    <a:lnTo>
                      <a:pt x="3290" y="4482"/>
                    </a:lnTo>
                    <a:lnTo>
                      <a:pt x="3292" y="4482"/>
                    </a:lnTo>
                    <a:lnTo>
                      <a:pt x="3292" y="4490"/>
                    </a:lnTo>
                    <a:lnTo>
                      <a:pt x="3294" y="4498"/>
                    </a:lnTo>
                    <a:lnTo>
                      <a:pt x="3296" y="4502"/>
                    </a:lnTo>
                    <a:lnTo>
                      <a:pt x="3300" y="4506"/>
                    </a:lnTo>
                    <a:lnTo>
                      <a:pt x="3302" y="4510"/>
                    </a:lnTo>
                    <a:lnTo>
                      <a:pt x="3300" y="4512"/>
                    </a:lnTo>
                    <a:lnTo>
                      <a:pt x="3300" y="4518"/>
                    </a:lnTo>
                    <a:lnTo>
                      <a:pt x="3302" y="4528"/>
                    </a:lnTo>
                    <a:lnTo>
                      <a:pt x="3304" y="4530"/>
                    </a:lnTo>
                    <a:lnTo>
                      <a:pt x="3306" y="4530"/>
                    </a:lnTo>
                    <a:lnTo>
                      <a:pt x="3306" y="4526"/>
                    </a:lnTo>
                    <a:lnTo>
                      <a:pt x="3308" y="4518"/>
                    </a:lnTo>
                    <a:lnTo>
                      <a:pt x="3306" y="4508"/>
                    </a:lnTo>
                    <a:lnTo>
                      <a:pt x="3304" y="4502"/>
                    </a:lnTo>
                    <a:lnTo>
                      <a:pt x="3308" y="4504"/>
                    </a:lnTo>
                    <a:lnTo>
                      <a:pt x="3310" y="4506"/>
                    </a:lnTo>
                    <a:lnTo>
                      <a:pt x="3312" y="4506"/>
                    </a:lnTo>
                    <a:lnTo>
                      <a:pt x="3310" y="4504"/>
                    </a:lnTo>
                    <a:lnTo>
                      <a:pt x="3310" y="4500"/>
                    </a:lnTo>
                    <a:lnTo>
                      <a:pt x="3312" y="4498"/>
                    </a:lnTo>
                    <a:lnTo>
                      <a:pt x="3316" y="4498"/>
                    </a:lnTo>
                    <a:lnTo>
                      <a:pt x="3320" y="4492"/>
                    </a:lnTo>
                    <a:lnTo>
                      <a:pt x="3322" y="4488"/>
                    </a:lnTo>
                    <a:lnTo>
                      <a:pt x="3322" y="4482"/>
                    </a:lnTo>
                    <a:lnTo>
                      <a:pt x="3320" y="4468"/>
                    </a:lnTo>
                    <a:lnTo>
                      <a:pt x="3320" y="4464"/>
                    </a:lnTo>
                    <a:lnTo>
                      <a:pt x="3318" y="4462"/>
                    </a:lnTo>
                    <a:lnTo>
                      <a:pt x="3316" y="4460"/>
                    </a:lnTo>
                    <a:lnTo>
                      <a:pt x="3314" y="4458"/>
                    </a:lnTo>
                    <a:lnTo>
                      <a:pt x="3314" y="4452"/>
                    </a:lnTo>
                    <a:lnTo>
                      <a:pt x="3316" y="4446"/>
                    </a:lnTo>
                    <a:lnTo>
                      <a:pt x="3316" y="4442"/>
                    </a:lnTo>
                    <a:lnTo>
                      <a:pt x="3314" y="4438"/>
                    </a:lnTo>
                    <a:lnTo>
                      <a:pt x="3314" y="4432"/>
                    </a:lnTo>
                    <a:lnTo>
                      <a:pt x="3314" y="4428"/>
                    </a:lnTo>
                    <a:lnTo>
                      <a:pt x="3312" y="4424"/>
                    </a:lnTo>
                    <a:lnTo>
                      <a:pt x="3310" y="4424"/>
                    </a:lnTo>
                    <a:lnTo>
                      <a:pt x="3308" y="4424"/>
                    </a:lnTo>
                    <a:lnTo>
                      <a:pt x="3304" y="4424"/>
                    </a:lnTo>
                    <a:lnTo>
                      <a:pt x="3302" y="4422"/>
                    </a:lnTo>
                    <a:lnTo>
                      <a:pt x="3302" y="4420"/>
                    </a:lnTo>
                    <a:lnTo>
                      <a:pt x="3304" y="4418"/>
                    </a:lnTo>
                    <a:lnTo>
                      <a:pt x="3308" y="4416"/>
                    </a:lnTo>
                    <a:lnTo>
                      <a:pt x="3310" y="4412"/>
                    </a:lnTo>
                    <a:lnTo>
                      <a:pt x="3312" y="4406"/>
                    </a:lnTo>
                    <a:lnTo>
                      <a:pt x="3308" y="4400"/>
                    </a:lnTo>
                    <a:lnTo>
                      <a:pt x="3306" y="4396"/>
                    </a:lnTo>
                    <a:lnTo>
                      <a:pt x="3306" y="4390"/>
                    </a:lnTo>
                    <a:lnTo>
                      <a:pt x="3306" y="4386"/>
                    </a:lnTo>
                    <a:lnTo>
                      <a:pt x="3302" y="4388"/>
                    </a:lnTo>
                    <a:lnTo>
                      <a:pt x="3300" y="4388"/>
                    </a:lnTo>
                    <a:lnTo>
                      <a:pt x="3298" y="4384"/>
                    </a:lnTo>
                    <a:lnTo>
                      <a:pt x="3296" y="4380"/>
                    </a:lnTo>
                    <a:lnTo>
                      <a:pt x="3292" y="4376"/>
                    </a:lnTo>
                    <a:lnTo>
                      <a:pt x="3288" y="4374"/>
                    </a:lnTo>
                    <a:lnTo>
                      <a:pt x="3284" y="4372"/>
                    </a:lnTo>
                    <a:lnTo>
                      <a:pt x="3282" y="4368"/>
                    </a:lnTo>
                    <a:lnTo>
                      <a:pt x="3282" y="4366"/>
                    </a:lnTo>
                    <a:lnTo>
                      <a:pt x="3278" y="4364"/>
                    </a:lnTo>
                    <a:close/>
                    <a:moveTo>
                      <a:pt x="3136" y="4268"/>
                    </a:moveTo>
                    <a:lnTo>
                      <a:pt x="3136" y="4268"/>
                    </a:lnTo>
                    <a:lnTo>
                      <a:pt x="3138" y="4270"/>
                    </a:lnTo>
                    <a:lnTo>
                      <a:pt x="3140" y="4272"/>
                    </a:lnTo>
                    <a:lnTo>
                      <a:pt x="3140" y="4278"/>
                    </a:lnTo>
                    <a:lnTo>
                      <a:pt x="3138" y="4286"/>
                    </a:lnTo>
                    <a:lnTo>
                      <a:pt x="3138" y="4296"/>
                    </a:lnTo>
                    <a:lnTo>
                      <a:pt x="3140" y="4302"/>
                    </a:lnTo>
                    <a:lnTo>
                      <a:pt x="3136" y="4306"/>
                    </a:lnTo>
                    <a:lnTo>
                      <a:pt x="3134" y="4312"/>
                    </a:lnTo>
                    <a:lnTo>
                      <a:pt x="3134" y="4324"/>
                    </a:lnTo>
                    <a:lnTo>
                      <a:pt x="3134" y="4328"/>
                    </a:lnTo>
                    <a:lnTo>
                      <a:pt x="3136" y="4330"/>
                    </a:lnTo>
                    <a:lnTo>
                      <a:pt x="3138" y="4330"/>
                    </a:lnTo>
                    <a:lnTo>
                      <a:pt x="3140" y="4328"/>
                    </a:lnTo>
                    <a:lnTo>
                      <a:pt x="3146" y="4324"/>
                    </a:lnTo>
                    <a:lnTo>
                      <a:pt x="3148" y="4320"/>
                    </a:lnTo>
                    <a:lnTo>
                      <a:pt x="3152" y="4320"/>
                    </a:lnTo>
                    <a:lnTo>
                      <a:pt x="3158" y="4318"/>
                    </a:lnTo>
                    <a:lnTo>
                      <a:pt x="3166" y="4312"/>
                    </a:lnTo>
                    <a:lnTo>
                      <a:pt x="3178" y="4298"/>
                    </a:lnTo>
                    <a:lnTo>
                      <a:pt x="3182" y="4296"/>
                    </a:lnTo>
                    <a:lnTo>
                      <a:pt x="3182" y="4292"/>
                    </a:lnTo>
                    <a:lnTo>
                      <a:pt x="3184" y="4282"/>
                    </a:lnTo>
                    <a:lnTo>
                      <a:pt x="3182" y="4276"/>
                    </a:lnTo>
                    <a:lnTo>
                      <a:pt x="3180" y="4276"/>
                    </a:lnTo>
                    <a:lnTo>
                      <a:pt x="3178" y="4276"/>
                    </a:lnTo>
                    <a:lnTo>
                      <a:pt x="3176" y="4278"/>
                    </a:lnTo>
                    <a:lnTo>
                      <a:pt x="3172" y="4276"/>
                    </a:lnTo>
                    <a:lnTo>
                      <a:pt x="3168" y="4274"/>
                    </a:lnTo>
                    <a:lnTo>
                      <a:pt x="3166" y="4274"/>
                    </a:lnTo>
                    <a:lnTo>
                      <a:pt x="3164" y="4274"/>
                    </a:lnTo>
                    <a:lnTo>
                      <a:pt x="3162" y="4276"/>
                    </a:lnTo>
                    <a:lnTo>
                      <a:pt x="3160" y="4274"/>
                    </a:lnTo>
                    <a:lnTo>
                      <a:pt x="3154" y="4270"/>
                    </a:lnTo>
                    <a:lnTo>
                      <a:pt x="3146" y="4264"/>
                    </a:lnTo>
                    <a:lnTo>
                      <a:pt x="3138" y="4258"/>
                    </a:lnTo>
                    <a:lnTo>
                      <a:pt x="3132" y="4258"/>
                    </a:lnTo>
                    <a:lnTo>
                      <a:pt x="3130" y="4260"/>
                    </a:lnTo>
                    <a:lnTo>
                      <a:pt x="3130" y="4264"/>
                    </a:lnTo>
                    <a:lnTo>
                      <a:pt x="3136" y="4268"/>
                    </a:lnTo>
                    <a:close/>
                    <a:moveTo>
                      <a:pt x="3270" y="4928"/>
                    </a:moveTo>
                    <a:lnTo>
                      <a:pt x="3270" y="4928"/>
                    </a:lnTo>
                    <a:lnTo>
                      <a:pt x="3268" y="4926"/>
                    </a:lnTo>
                    <a:lnTo>
                      <a:pt x="3264" y="4924"/>
                    </a:lnTo>
                    <a:lnTo>
                      <a:pt x="3250" y="4920"/>
                    </a:lnTo>
                    <a:lnTo>
                      <a:pt x="3244" y="4920"/>
                    </a:lnTo>
                    <a:lnTo>
                      <a:pt x="3238" y="4920"/>
                    </a:lnTo>
                    <a:lnTo>
                      <a:pt x="3232" y="4924"/>
                    </a:lnTo>
                    <a:lnTo>
                      <a:pt x="3230" y="4930"/>
                    </a:lnTo>
                    <a:lnTo>
                      <a:pt x="3232" y="4934"/>
                    </a:lnTo>
                    <a:lnTo>
                      <a:pt x="3236" y="4936"/>
                    </a:lnTo>
                    <a:lnTo>
                      <a:pt x="3242" y="4936"/>
                    </a:lnTo>
                    <a:lnTo>
                      <a:pt x="3250" y="4936"/>
                    </a:lnTo>
                    <a:lnTo>
                      <a:pt x="3264" y="4934"/>
                    </a:lnTo>
                    <a:lnTo>
                      <a:pt x="3268" y="4932"/>
                    </a:lnTo>
                    <a:lnTo>
                      <a:pt x="3270" y="4928"/>
                    </a:lnTo>
                    <a:close/>
                    <a:moveTo>
                      <a:pt x="3148" y="4520"/>
                    </a:moveTo>
                    <a:lnTo>
                      <a:pt x="3148" y="4520"/>
                    </a:lnTo>
                    <a:lnTo>
                      <a:pt x="3146" y="4516"/>
                    </a:lnTo>
                    <a:lnTo>
                      <a:pt x="3138" y="4512"/>
                    </a:lnTo>
                    <a:lnTo>
                      <a:pt x="3136" y="4512"/>
                    </a:lnTo>
                    <a:lnTo>
                      <a:pt x="3132" y="4512"/>
                    </a:lnTo>
                    <a:lnTo>
                      <a:pt x="3130" y="4516"/>
                    </a:lnTo>
                    <a:lnTo>
                      <a:pt x="3130" y="4520"/>
                    </a:lnTo>
                    <a:lnTo>
                      <a:pt x="3130" y="4524"/>
                    </a:lnTo>
                    <a:lnTo>
                      <a:pt x="3132" y="4526"/>
                    </a:lnTo>
                    <a:lnTo>
                      <a:pt x="3136" y="4528"/>
                    </a:lnTo>
                    <a:lnTo>
                      <a:pt x="3140" y="4526"/>
                    </a:lnTo>
                    <a:lnTo>
                      <a:pt x="3146" y="4524"/>
                    </a:lnTo>
                    <a:lnTo>
                      <a:pt x="3148" y="4520"/>
                    </a:lnTo>
                    <a:close/>
                    <a:moveTo>
                      <a:pt x="3204" y="4288"/>
                    </a:moveTo>
                    <a:lnTo>
                      <a:pt x="3204" y="4288"/>
                    </a:lnTo>
                    <a:lnTo>
                      <a:pt x="3204" y="4290"/>
                    </a:lnTo>
                    <a:lnTo>
                      <a:pt x="3204" y="4294"/>
                    </a:lnTo>
                    <a:lnTo>
                      <a:pt x="3206" y="4296"/>
                    </a:lnTo>
                    <a:lnTo>
                      <a:pt x="3208" y="4296"/>
                    </a:lnTo>
                    <a:lnTo>
                      <a:pt x="3208" y="4294"/>
                    </a:lnTo>
                    <a:lnTo>
                      <a:pt x="3208" y="4292"/>
                    </a:lnTo>
                    <a:lnTo>
                      <a:pt x="3206" y="4288"/>
                    </a:lnTo>
                    <a:lnTo>
                      <a:pt x="3204" y="4288"/>
                    </a:lnTo>
                    <a:close/>
                    <a:moveTo>
                      <a:pt x="3186" y="4210"/>
                    </a:moveTo>
                    <a:lnTo>
                      <a:pt x="3186" y="4210"/>
                    </a:lnTo>
                    <a:lnTo>
                      <a:pt x="3184" y="4208"/>
                    </a:lnTo>
                    <a:lnTo>
                      <a:pt x="3182" y="4204"/>
                    </a:lnTo>
                    <a:lnTo>
                      <a:pt x="3178" y="4200"/>
                    </a:lnTo>
                    <a:lnTo>
                      <a:pt x="3174" y="4198"/>
                    </a:lnTo>
                    <a:lnTo>
                      <a:pt x="3174" y="4200"/>
                    </a:lnTo>
                    <a:lnTo>
                      <a:pt x="3174" y="4202"/>
                    </a:lnTo>
                    <a:lnTo>
                      <a:pt x="3178" y="4206"/>
                    </a:lnTo>
                    <a:lnTo>
                      <a:pt x="3180" y="4212"/>
                    </a:lnTo>
                    <a:lnTo>
                      <a:pt x="3184" y="4214"/>
                    </a:lnTo>
                    <a:lnTo>
                      <a:pt x="3190" y="4220"/>
                    </a:lnTo>
                    <a:lnTo>
                      <a:pt x="3192" y="4220"/>
                    </a:lnTo>
                    <a:lnTo>
                      <a:pt x="3190" y="4216"/>
                    </a:lnTo>
                    <a:lnTo>
                      <a:pt x="3188" y="4212"/>
                    </a:lnTo>
                    <a:lnTo>
                      <a:pt x="3186" y="4210"/>
                    </a:lnTo>
                    <a:close/>
                    <a:moveTo>
                      <a:pt x="3250" y="5238"/>
                    </a:moveTo>
                    <a:lnTo>
                      <a:pt x="3250" y="5238"/>
                    </a:lnTo>
                    <a:lnTo>
                      <a:pt x="3240" y="5236"/>
                    </a:lnTo>
                    <a:lnTo>
                      <a:pt x="3236" y="5234"/>
                    </a:lnTo>
                    <a:lnTo>
                      <a:pt x="3234" y="5234"/>
                    </a:lnTo>
                    <a:lnTo>
                      <a:pt x="3232" y="5242"/>
                    </a:lnTo>
                    <a:lnTo>
                      <a:pt x="3230" y="5250"/>
                    </a:lnTo>
                    <a:lnTo>
                      <a:pt x="3232" y="5250"/>
                    </a:lnTo>
                    <a:lnTo>
                      <a:pt x="3234" y="5250"/>
                    </a:lnTo>
                    <a:lnTo>
                      <a:pt x="3244" y="5248"/>
                    </a:lnTo>
                    <a:lnTo>
                      <a:pt x="3256" y="5248"/>
                    </a:lnTo>
                    <a:lnTo>
                      <a:pt x="3260" y="5246"/>
                    </a:lnTo>
                    <a:lnTo>
                      <a:pt x="3262" y="5246"/>
                    </a:lnTo>
                    <a:lnTo>
                      <a:pt x="3264" y="5244"/>
                    </a:lnTo>
                    <a:lnTo>
                      <a:pt x="3262" y="5242"/>
                    </a:lnTo>
                    <a:lnTo>
                      <a:pt x="3258" y="5238"/>
                    </a:lnTo>
                    <a:lnTo>
                      <a:pt x="3254" y="5236"/>
                    </a:lnTo>
                    <a:lnTo>
                      <a:pt x="3250" y="5238"/>
                    </a:lnTo>
                    <a:close/>
                    <a:moveTo>
                      <a:pt x="3160" y="4332"/>
                    </a:moveTo>
                    <a:lnTo>
                      <a:pt x="3160" y="4332"/>
                    </a:lnTo>
                    <a:lnTo>
                      <a:pt x="3162" y="4332"/>
                    </a:lnTo>
                    <a:lnTo>
                      <a:pt x="3166" y="4328"/>
                    </a:lnTo>
                    <a:lnTo>
                      <a:pt x="3168" y="4322"/>
                    </a:lnTo>
                    <a:lnTo>
                      <a:pt x="3166" y="4318"/>
                    </a:lnTo>
                    <a:lnTo>
                      <a:pt x="3164" y="4318"/>
                    </a:lnTo>
                    <a:lnTo>
                      <a:pt x="3162" y="4320"/>
                    </a:lnTo>
                    <a:lnTo>
                      <a:pt x="3160" y="4322"/>
                    </a:lnTo>
                    <a:lnTo>
                      <a:pt x="3160" y="4326"/>
                    </a:lnTo>
                    <a:lnTo>
                      <a:pt x="3160" y="4328"/>
                    </a:lnTo>
                    <a:lnTo>
                      <a:pt x="3158" y="4328"/>
                    </a:lnTo>
                    <a:lnTo>
                      <a:pt x="3158" y="4330"/>
                    </a:lnTo>
                    <a:lnTo>
                      <a:pt x="3160" y="4332"/>
                    </a:lnTo>
                    <a:close/>
                    <a:moveTo>
                      <a:pt x="3190" y="5244"/>
                    </a:moveTo>
                    <a:lnTo>
                      <a:pt x="3190" y="5244"/>
                    </a:lnTo>
                    <a:lnTo>
                      <a:pt x="3188" y="5242"/>
                    </a:lnTo>
                    <a:lnTo>
                      <a:pt x="3186" y="5240"/>
                    </a:lnTo>
                    <a:lnTo>
                      <a:pt x="3182" y="5242"/>
                    </a:lnTo>
                    <a:lnTo>
                      <a:pt x="3178" y="5244"/>
                    </a:lnTo>
                    <a:lnTo>
                      <a:pt x="3176" y="5248"/>
                    </a:lnTo>
                    <a:lnTo>
                      <a:pt x="3178" y="5248"/>
                    </a:lnTo>
                    <a:lnTo>
                      <a:pt x="3184" y="5248"/>
                    </a:lnTo>
                    <a:lnTo>
                      <a:pt x="3188" y="5248"/>
                    </a:lnTo>
                    <a:lnTo>
                      <a:pt x="3190" y="5244"/>
                    </a:lnTo>
                    <a:close/>
                    <a:moveTo>
                      <a:pt x="3176" y="5252"/>
                    </a:moveTo>
                    <a:lnTo>
                      <a:pt x="3176" y="5252"/>
                    </a:lnTo>
                    <a:lnTo>
                      <a:pt x="3172" y="5254"/>
                    </a:lnTo>
                    <a:lnTo>
                      <a:pt x="3172" y="5256"/>
                    </a:lnTo>
                    <a:lnTo>
                      <a:pt x="3176" y="5258"/>
                    </a:lnTo>
                    <a:lnTo>
                      <a:pt x="3180" y="5254"/>
                    </a:lnTo>
                    <a:lnTo>
                      <a:pt x="3182" y="5252"/>
                    </a:lnTo>
                    <a:lnTo>
                      <a:pt x="3182" y="5250"/>
                    </a:lnTo>
                    <a:lnTo>
                      <a:pt x="3176" y="5252"/>
                    </a:lnTo>
                    <a:close/>
                    <a:moveTo>
                      <a:pt x="3224" y="5242"/>
                    </a:moveTo>
                    <a:lnTo>
                      <a:pt x="3224" y="5242"/>
                    </a:lnTo>
                    <a:lnTo>
                      <a:pt x="3220" y="5246"/>
                    </a:lnTo>
                    <a:lnTo>
                      <a:pt x="3218" y="5246"/>
                    </a:lnTo>
                    <a:lnTo>
                      <a:pt x="3216" y="5244"/>
                    </a:lnTo>
                    <a:lnTo>
                      <a:pt x="3214" y="5248"/>
                    </a:lnTo>
                    <a:lnTo>
                      <a:pt x="3214" y="5250"/>
                    </a:lnTo>
                    <a:lnTo>
                      <a:pt x="3216" y="5254"/>
                    </a:lnTo>
                    <a:lnTo>
                      <a:pt x="3220" y="5256"/>
                    </a:lnTo>
                    <a:lnTo>
                      <a:pt x="3222" y="5254"/>
                    </a:lnTo>
                    <a:lnTo>
                      <a:pt x="3224" y="5252"/>
                    </a:lnTo>
                    <a:lnTo>
                      <a:pt x="3228" y="5246"/>
                    </a:lnTo>
                    <a:lnTo>
                      <a:pt x="3228" y="5240"/>
                    </a:lnTo>
                    <a:lnTo>
                      <a:pt x="3228" y="5238"/>
                    </a:lnTo>
                    <a:lnTo>
                      <a:pt x="3226" y="5238"/>
                    </a:lnTo>
                    <a:lnTo>
                      <a:pt x="3224" y="5242"/>
                    </a:lnTo>
                    <a:close/>
                    <a:moveTo>
                      <a:pt x="3202" y="5252"/>
                    </a:moveTo>
                    <a:lnTo>
                      <a:pt x="3202" y="5252"/>
                    </a:lnTo>
                    <a:lnTo>
                      <a:pt x="3204" y="5250"/>
                    </a:lnTo>
                    <a:lnTo>
                      <a:pt x="3206" y="5248"/>
                    </a:lnTo>
                    <a:lnTo>
                      <a:pt x="3206" y="5246"/>
                    </a:lnTo>
                    <a:lnTo>
                      <a:pt x="3210" y="5244"/>
                    </a:lnTo>
                    <a:lnTo>
                      <a:pt x="3212" y="5240"/>
                    </a:lnTo>
                    <a:lnTo>
                      <a:pt x="3208" y="5240"/>
                    </a:lnTo>
                    <a:lnTo>
                      <a:pt x="3198" y="5240"/>
                    </a:lnTo>
                    <a:lnTo>
                      <a:pt x="3194" y="5242"/>
                    </a:lnTo>
                    <a:lnTo>
                      <a:pt x="3194" y="5246"/>
                    </a:lnTo>
                    <a:lnTo>
                      <a:pt x="3194" y="5248"/>
                    </a:lnTo>
                    <a:lnTo>
                      <a:pt x="3188" y="5254"/>
                    </a:lnTo>
                    <a:lnTo>
                      <a:pt x="3184" y="5256"/>
                    </a:lnTo>
                    <a:lnTo>
                      <a:pt x="3186" y="5256"/>
                    </a:lnTo>
                    <a:lnTo>
                      <a:pt x="3196" y="5258"/>
                    </a:lnTo>
                    <a:lnTo>
                      <a:pt x="3200" y="5256"/>
                    </a:lnTo>
                    <a:lnTo>
                      <a:pt x="3200" y="5254"/>
                    </a:lnTo>
                    <a:lnTo>
                      <a:pt x="3202" y="5252"/>
                    </a:lnTo>
                    <a:close/>
                    <a:moveTo>
                      <a:pt x="3244" y="4390"/>
                    </a:moveTo>
                    <a:lnTo>
                      <a:pt x="3244" y="4390"/>
                    </a:lnTo>
                    <a:lnTo>
                      <a:pt x="3242" y="4392"/>
                    </a:lnTo>
                    <a:lnTo>
                      <a:pt x="3242" y="4394"/>
                    </a:lnTo>
                    <a:lnTo>
                      <a:pt x="3246" y="4396"/>
                    </a:lnTo>
                    <a:lnTo>
                      <a:pt x="3250" y="4396"/>
                    </a:lnTo>
                    <a:lnTo>
                      <a:pt x="3252" y="4394"/>
                    </a:lnTo>
                    <a:lnTo>
                      <a:pt x="3250" y="4392"/>
                    </a:lnTo>
                    <a:lnTo>
                      <a:pt x="3246" y="4390"/>
                    </a:lnTo>
                    <a:lnTo>
                      <a:pt x="3244" y="4390"/>
                    </a:lnTo>
                    <a:close/>
                    <a:moveTo>
                      <a:pt x="3228" y="4278"/>
                    </a:moveTo>
                    <a:lnTo>
                      <a:pt x="3228" y="4278"/>
                    </a:lnTo>
                    <a:lnTo>
                      <a:pt x="3228" y="4280"/>
                    </a:lnTo>
                    <a:lnTo>
                      <a:pt x="3230" y="4284"/>
                    </a:lnTo>
                    <a:lnTo>
                      <a:pt x="3234" y="4290"/>
                    </a:lnTo>
                    <a:lnTo>
                      <a:pt x="3234" y="4294"/>
                    </a:lnTo>
                    <a:lnTo>
                      <a:pt x="3232" y="4298"/>
                    </a:lnTo>
                    <a:lnTo>
                      <a:pt x="3234" y="4300"/>
                    </a:lnTo>
                    <a:lnTo>
                      <a:pt x="3234" y="4302"/>
                    </a:lnTo>
                    <a:lnTo>
                      <a:pt x="3232" y="4304"/>
                    </a:lnTo>
                    <a:lnTo>
                      <a:pt x="3232" y="4306"/>
                    </a:lnTo>
                    <a:lnTo>
                      <a:pt x="3234" y="4308"/>
                    </a:lnTo>
                    <a:lnTo>
                      <a:pt x="3238" y="4308"/>
                    </a:lnTo>
                    <a:lnTo>
                      <a:pt x="3240" y="4306"/>
                    </a:lnTo>
                    <a:lnTo>
                      <a:pt x="3240" y="4304"/>
                    </a:lnTo>
                    <a:lnTo>
                      <a:pt x="3242" y="4304"/>
                    </a:lnTo>
                    <a:lnTo>
                      <a:pt x="3246" y="4308"/>
                    </a:lnTo>
                    <a:lnTo>
                      <a:pt x="3248" y="4314"/>
                    </a:lnTo>
                    <a:lnTo>
                      <a:pt x="3248" y="4318"/>
                    </a:lnTo>
                    <a:lnTo>
                      <a:pt x="3248" y="4322"/>
                    </a:lnTo>
                    <a:lnTo>
                      <a:pt x="3246" y="4328"/>
                    </a:lnTo>
                    <a:lnTo>
                      <a:pt x="3248" y="4332"/>
                    </a:lnTo>
                    <a:lnTo>
                      <a:pt x="3248" y="4334"/>
                    </a:lnTo>
                    <a:lnTo>
                      <a:pt x="3248" y="4338"/>
                    </a:lnTo>
                    <a:lnTo>
                      <a:pt x="3246" y="4342"/>
                    </a:lnTo>
                    <a:lnTo>
                      <a:pt x="3248" y="4344"/>
                    </a:lnTo>
                    <a:lnTo>
                      <a:pt x="3256" y="4348"/>
                    </a:lnTo>
                    <a:lnTo>
                      <a:pt x="3258" y="4350"/>
                    </a:lnTo>
                    <a:lnTo>
                      <a:pt x="3258" y="4344"/>
                    </a:lnTo>
                    <a:lnTo>
                      <a:pt x="3256" y="4338"/>
                    </a:lnTo>
                    <a:lnTo>
                      <a:pt x="3256" y="4336"/>
                    </a:lnTo>
                    <a:lnTo>
                      <a:pt x="3256" y="4334"/>
                    </a:lnTo>
                    <a:lnTo>
                      <a:pt x="3258" y="4336"/>
                    </a:lnTo>
                    <a:lnTo>
                      <a:pt x="3260" y="4342"/>
                    </a:lnTo>
                    <a:lnTo>
                      <a:pt x="3262" y="4348"/>
                    </a:lnTo>
                    <a:lnTo>
                      <a:pt x="3266" y="4354"/>
                    </a:lnTo>
                    <a:lnTo>
                      <a:pt x="3270" y="4356"/>
                    </a:lnTo>
                    <a:lnTo>
                      <a:pt x="3270" y="4354"/>
                    </a:lnTo>
                    <a:lnTo>
                      <a:pt x="3266" y="4344"/>
                    </a:lnTo>
                    <a:lnTo>
                      <a:pt x="3264" y="4342"/>
                    </a:lnTo>
                    <a:lnTo>
                      <a:pt x="3266" y="4342"/>
                    </a:lnTo>
                    <a:lnTo>
                      <a:pt x="3268" y="4340"/>
                    </a:lnTo>
                    <a:lnTo>
                      <a:pt x="3270" y="4338"/>
                    </a:lnTo>
                    <a:lnTo>
                      <a:pt x="3268" y="4332"/>
                    </a:lnTo>
                    <a:lnTo>
                      <a:pt x="3266" y="4330"/>
                    </a:lnTo>
                    <a:lnTo>
                      <a:pt x="3266" y="4326"/>
                    </a:lnTo>
                    <a:lnTo>
                      <a:pt x="3264" y="4322"/>
                    </a:lnTo>
                    <a:lnTo>
                      <a:pt x="3260" y="4318"/>
                    </a:lnTo>
                    <a:lnTo>
                      <a:pt x="3260" y="4316"/>
                    </a:lnTo>
                    <a:lnTo>
                      <a:pt x="3258" y="4312"/>
                    </a:lnTo>
                    <a:lnTo>
                      <a:pt x="3258" y="4304"/>
                    </a:lnTo>
                    <a:lnTo>
                      <a:pt x="3258" y="4296"/>
                    </a:lnTo>
                    <a:lnTo>
                      <a:pt x="3258" y="4294"/>
                    </a:lnTo>
                    <a:lnTo>
                      <a:pt x="3256" y="4292"/>
                    </a:lnTo>
                    <a:lnTo>
                      <a:pt x="3254" y="4290"/>
                    </a:lnTo>
                    <a:lnTo>
                      <a:pt x="3256" y="4288"/>
                    </a:lnTo>
                    <a:lnTo>
                      <a:pt x="3256" y="4284"/>
                    </a:lnTo>
                    <a:lnTo>
                      <a:pt x="3252" y="4284"/>
                    </a:lnTo>
                    <a:lnTo>
                      <a:pt x="3248" y="4284"/>
                    </a:lnTo>
                    <a:lnTo>
                      <a:pt x="3246" y="4286"/>
                    </a:lnTo>
                    <a:lnTo>
                      <a:pt x="3244" y="4288"/>
                    </a:lnTo>
                    <a:lnTo>
                      <a:pt x="3240" y="4286"/>
                    </a:lnTo>
                    <a:lnTo>
                      <a:pt x="3234" y="4280"/>
                    </a:lnTo>
                    <a:lnTo>
                      <a:pt x="3230" y="4278"/>
                    </a:lnTo>
                    <a:lnTo>
                      <a:pt x="3228" y="4278"/>
                    </a:lnTo>
                    <a:close/>
                    <a:moveTo>
                      <a:pt x="3292" y="3100"/>
                    </a:moveTo>
                    <a:lnTo>
                      <a:pt x="3292" y="3100"/>
                    </a:lnTo>
                    <a:lnTo>
                      <a:pt x="3294" y="3100"/>
                    </a:lnTo>
                    <a:lnTo>
                      <a:pt x="3296" y="3094"/>
                    </a:lnTo>
                    <a:lnTo>
                      <a:pt x="3296" y="3092"/>
                    </a:lnTo>
                    <a:lnTo>
                      <a:pt x="3294" y="3094"/>
                    </a:lnTo>
                    <a:lnTo>
                      <a:pt x="3292" y="3096"/>
                    </a:lnTo>
                    <a:lnTo>
                      <a:pt x="3292" y="3100"/>
                    </a:lnTo>
                    <a:close/>
                    <a:moveTo>
                      <a:pt x="3208" y="4238"/>
                    </a:moveTo>
                    <a:lnTo>
                      <a:pt x="3208" y="4238"/>
                    </a:lnTo>
                    <a:lnTo>
                      <a:pt x="3210" y="4234"/>
                    </a:lnTo>
                    <a:lnTo>
                      <a:pt x="3208" y="4228"/>
                    </a:lnTo>
                    <a:lnTo>
                      <a:pt x="3204" y="4224"/>
                    </a:lnTo>
                    <a:lnTo>
                      <a:pt x="3202" y="4222"/>
                    </a:lnTo>
                    <a:lnTo>
                      <a:pt x="3200" y="4222"/>
                    </a:lnTo>
                    <a:lnTo>
                      <a:pt x="3200" y="4224"/>
                    </a:lnTo>
                    <a:lnTo>
                      <a:pt x="3204" y="4230"/>
                    </a:lnTo>
                    <a:lnTo>
                      <a:pt x="3208" y="4238"/>
                    </a:lnTo>
                    <a:close/>
                    <a:moveTo>
                      <a:pt x="3164" y="4238"/>
                    </a:moveTo>
                    <a:lnTo>
                      <a:pt x="3164" y="4238"/>
                    </a:lnTo>
                    <a:lnTo>
                      <a:pt x="3164" y="4232"/>
                    </a:lnTo>
                    <a:lnTo>
                      <a:pt x="3162" y="4230"/>
                    </a:lnTo>
                    <a:lnTo>
                      <a:pt x="3158" y="4230"/>
                    </a:lnTo>
                    <a:lnTo>
                      <a:pt x="3154" y="4232"/>
                    </a:lnTo>
                    <a:lnTo>
                      <a:pt x="3152" y="4232"/>
                    </a:lnTo>
                    <a:lnTo>
                      <a:pt x="3154" y="4234"/>
                    </a:lnTo>
                    <a:lnTo>
                      <a:pt x="3156" y="4236"/>
                    </a:lnTo>
                    <a:lnTo>
                      <a:pt x="3160" y="4240"/>
                    </a:lnTo>
                    <a:lnTo>
                      <a:pt x="3162" y="4240"/>
                    </a:lnTo>
                    <a:lnTo>
                      <a:pt x="3164" y="4238"/>
                    </a:lnTo>
                    <a:close/>
                    <a:moveTo>
                      <a:pt x="3196" y="4228"/>
                    </a:moveTo>
                    <a:lnTo>
                      <a:pt x="3196" y="4228"/>
                    </a:lnTo>
                    <a:lnTo>
                      <a:pt x="3192" y="4228"/>
                    </a:lnTo>
                    <a:lnTo>
                      <a:pt x="3190" y="4228"/>
                    </a:lnTo>
                    <a:lnTo>
                      <a:pt x="3188" y="4228"/>
                    </a:lnTo>
                    <a:lnTo>
                      <a:pt x="3186" y="4232"/>
                    </a:lnTo>
                    <a:lnTo>
                      <a:pt x="3188" y="4238"/>
                    </a:lnTo>
                    <a:lnTo>
                      <a:pt x="3186" y="4242"/>
                    </a:lnTo>
                    <a:lnTo>
                      <a:pt x="3182" y="4256"/>
                    </a:lnTo>
                    <a:lnTo>
                      <a:pt x="3182" y="4258"/>
                    </a:lnTo>
                    <a:lnTo>
                      <a:pt x="3184" y="4258"/>
                    </a:lnTo>
                    <a:lnTo>
                      <a:pt x="3186" y="4254"/>
                    </a:lnTo>
                    <a:lnTo>
                      <a:pt x="3196" y="4244"/>
                    </a:lnTo>
                    <a:lnTo>
                      <a:pt x="3198" y="4244"/>
                    </a:lnTo>
                    <a:lnTo>
                      <a:pt x="3200" y="4244"/>
                    </a:lnTo>
                    <a:lnTo>
                      <a:pt x="3202" y="4250"/>
                    </a:lnTo>
                    <a:lnTo>
                      <a:pt x="3204" y="4256"/>
                    </a:lnTo>
                    <a:lnTo>
                      <a:pt x="3206" y="4258"/>
                    </a:lnTo>
                    <a:lnTo>
                      <a:pt x="3208" y="4260"/>
                    </a:lnTo>
                    <a:lnTo>
                      <a:pt x="3212" y="4262"/>
                    </a:lnTo>
                    <a:lnTo>
                      <a:pt x="3218" y="4266"/>
                    </a:lnTo>
                    <a:lnTo>
                      <a:pt x="3222" y="4268"/>
                    </a:lnTo>
                    <a:lnTo>
                      <a:pt x="3220" y="4264"/>
                    </a:lnTo>
                    <a:lnTo>
                      <a:pt x="3218" y="4258"/>
                    </a:lnTo>
                    <a:lnTo>
                      <a:pt x="3216" y="4252"/>
                    </a:lnTo>
                    <a:lnTo>
                      <a:pt x="3214" y="4246"/>
                    </a:lnTo>
                    <a:lnTo>
                      <a:pt x="3210" y="4242"/>
                    </a:lnTo>
                    <a:lnTo>
                      <a:pt x="3206" y="4240"/>
                    </a:lnTo>
                    <a:lnTo>
                      <a:pt x="3202" y="4234"/>
                    </a:lnTo>
                    <a:lnTo>
                      <a:pt x="3198" y="4230"/>
                    </a:lnTo>
                    <a:lnTo>
                      <a:pt x="3196" y="4228"/>
                    </a:lnTo>
                    <a:close/>
                    <a:moveTo>
                      <a:pt x="3152" y="5104"/>
                    </a:moveTo>
                    <a:lnTo>
                      <a:pt x="3152" y="5104"/>
                    </a:lnTo>
                    <a:lnTo>
                      <a:pt x="3160" y="5100"/>
                    </a:lnTo>
                    <a:lnTo>
                      <a:pt x="3162" y="5098"/>
                    </a:lnTo>
                    <a:lnTo>
                      <a:pt x="3162" y="5094"/>
                    </a:lnTo>
                    <a:lnTo>
                      <a:pt x="3160" y="5090"/>
                    </a:lnTo>
                    <a:lnTo>
                      <a:pt x="3162" y="5084"/>
                    </a:lnTo>
                    <a:lnTo>
                      <a:pt x="3164" y="5078"/>
                    </a:lnTo>
                    <a:lnTo>
                      <a:pt x="3166" y="5070"/>
                    </a:lnTo>
                    <a:lnTo>
                      <a:pt x="3164" y="5066"/>
                    </a:lnTo>
                    <a:lnTo>
                      <a:pt x="3164" y="5064"/>
                    </a:lnTo>
                    <a:lnTo>
                      <a:pt x="3160" y="5064"/>
                    </a:lnTo>
                    <a:lnTo>
                      <a:pt x="3158" y="5064"/>
                    </a:lnTo>
                    <a:lnTo>
                      <a:pt x="3152" y="5070"/>
                    </a:lnTo>
                    <a:lnTo>
                      <a:pt x="3150" y="5074"/>
                    </a:lnTo>
                    <a:lnTo>
                      <a:pt x="3150" y="5078"/>
                    </a:lnTo>
                    <a:lnTo>
                      <a:pt x="3150" y="5090"/>
                    </a:lnTo>
                    <a:lnTo>
                      <a:pt x="3148" y="5098"/>
                    </a:lnTo>
                    <a:lnTo>
                      <a:pt x="3148" y="5104"/>
                    </a:lnTo>
                    <a:lnTo>
                      <a:pt x="3148" y="5106"/>
                    </a:lnTo>
                    <a:lnTo>
                      <a:pt x="3152" y="5104"/>
                    </a:lnTo>
                    <a:close/>
                    <a:moveTo>
                      <a:pt x="3192" y="4332"/>
                    </a:moveTo>
                    <a:lnTo>
                      <a:pt x="3192" y="4332"/>
                    </a:lnTo>
                    <a:lnTo>
                      <a:pt x="3198" y="4322"/>
                    </a:lnTo>
                    <a:lnTo>
                      <a:pt x="3198" y="4314"/>
                    </a:lnTo>
                    <a:lnTo>
                      <a:pt x="3196" y="4308"/>
                    </a:lnTo>
                    <a:lnTo>
                      <a:pt x="3196" y="4306"/>
                    </a:lnTo>
                    <a:lnTo>
                      <a:pt x="3192" y="4306"/>
                    </a:lnTo>
                    <a:lnTo>
                      <a:pt x="3190" y="4304"/>
                    </a:lnTo>
                    <a:lnTo>
                      <a:pt x="3186" y="4304"/>
                    </a:lnTo>
                    <a:lnTo>
                      <a:pt x="3184" y="4304"/>
                    </a:lnTo>
                    <a:lnTo>
                      <a:pt x="3178" y="4306"/>
                    </a:lnTo>
                    <a:lnTo>
                      <a:pt x="3176" y="4310"/>
                    </a:lnTo>
                    <a:lnTo>
                      <a:pt x="3174" y="4312"/>
                    </a:lnTo>
                    <a:lnTo>
                      <a:pt x="3174" y="4316"/>
                    </a:lnTo>
                    <a:lnTo>
                      <a:pt x="3176" y="4320"/>
                    </a:lnTo>
                    <a:lnTo>
                      <a:pt x="3174" y="4322"/>
                    </a:lnTo>
                    <a:lnTo>
                      <a:pt x="3172" y="4324"/>
                    </a:lnTo>
                    <a:lnTo>
                      <a:pt x="3170" y="4326"/>
                    </a:lnTo>
                    <a:lnTo>
                      <a:pt x="3170" y="4330"/>
                    </a:lnTo>
                    <a:lnTo>
                      <a:pt x="3172" y="4336"/>
                    </a:lnTo>
                    <a:lnTo>
                      <a:pt x="3172" y="4344"/>
                    </a:lnTo>
                    <a:lnTo>
                      <a:pt x="3172" y="4348"/>
                    </a:lnTo>
                    <a:lnTo>
                      <a:pt x="3168" y="4352"/>
                    </a:lnTo>
                    <a:lnTo>
                      <a:pt x="3164" y="4354"/>
                    </a:lnTo>
                    <a:lnTo>
                      <a:pt x="3162" y="4354"/>
                    </a:lnTo>
                    <a:lnTo>
                      <a:pt x="3158" y="4352"/>
                    </a:lnTo>
                    <a:lnTo>
                      <a:pt x="3154" y="4352"/>
                    </a:lnTo>
                    <a:lnTo>
                      <a:pt x="3152" y="4358"/>
                    </a:lnTo>
                    <a:lnTo>
                      <a:pt x="3152" y="4364"/>
                    </a:lnTo>
                    <a:lnTo>
                      <a:pt x="3156" y="4372"/>
                    </a:lnTo>
                    <a:lnTo>
                      <a:pt x="3162" y="4380"/>
                    </a:lnTo>
                    <a:lnTo>
                      <a:pt x="3166" y="4382"/>
                    </a:lnTo>
                    <a:lnTo>
                      <a:pt x="3170" y="4384"/>
                    </a:lnTo>
                    <a:lnTo>
                      <a:pt x="3172" y="4392"/>
                    </a:lnTo>
                    <a:lnTo>
                      <a:pt x="3176" y="4398"/>
                    </a:lnTo>
                    <a:lnTo>
                      <a:pt x="3178" y="4400"/>
                    </a:lnTo>
                    <a:lnTo>
                      <a:pt x="3180" y="4400"/>
                    </a:lnTo>
                    <a:lnTo>
                      <a:pt x="3184" y="4396"/>
                    </a:lnTo>
                    <a:lnTo>
                      <a:pt x="3188" y="4392"/>
                    </a:lnTo>
                    <a:lnTo>
                      <a:pt x="3190" y="4388"/>
                    </a:lnTo>
                    <a:lnTo>
                      <a:pt x="3190" y="4384"/>
                    </a:lnTo>
                    <a:lnTo>
                      <a:pt x="3186" y="4376"/>
                    </a:lnTo>
                    <a:lnTo>
                      <a:pt x="3182" y="4364"/>
                    </a:lnTo>
                    <a:lnTo>
                      <a:pt x="3182" y="4360"/>
                    </a:lnTo>
                    <a:lnTo>
                      <a:pt x="3184" y="4356"/>
                    </a:lnTo>
                    <a:lnTo>
                      <a:pt x="3188" y="4348"/>
                    </a:lnTo>
                    <a:lnTo>
                      <a:pt x="3188" y="4344"/>
                    </a:lnTo>
                    <a:lnTo>
                      <a:pt x="3190" y="4338"/>
                    </a:lnTo>
                    <a:lnTo>
                      <a:pt x="3192" y="4332"/>
                    </a:lnTo>
                    <a:close/>
                    <a:moveTo>
                      <a:pt x="3202" y="4390"/>
                    </a:moveTo>
                    <a:lnTo>
                      <a:pt x="3202" y="4390"/>
                    </a:lnTo>
                    <a:lnTo>
                      <a:pt x="3200" y="4392"/>
                    </a:lnTo>
                    <a:lnTo>
                      <a:pt x="3196" y="4392"/>
                    </a:lnTo>
                    <a:lnTo>
                      <a:pt x="3198" y="4394"/>
                    </a:lnTo>
                    <a:lnTo>
                      <a:pt x="3202" y="4396"/>
                    </a:lnTo>
                    <a:lnTo>
                      <a:pt x="3204" y="4396"/>
                    </a:lnTo>
                    <a:lnTo>
                      <a:pt x="3206" y="4394"/>
                    </a:lnTo>
                    <a:lnTo>
                      <a:pt x="3204" y="4390"/>
                    </a:lnTo>
                    <a:lnTo>
                      <a:pt x="3202" y="4388"/>
                    </a:lnTo>
                    <a:lnTo>
                      <a:pt x="3202" y="4390"/>
                    </a:lnTo>
                    <a:close/>
                    <a:moveTo>
                      <a:pt x="3218" y="4324"/>
                    </a:moveTo>
                    <a:lnTo>
                      <a:pt x="3218" y="4324"/>
                    </a:lnTo>
                    <a:lnTo>
                      <a:pt x="3218" y="4318"/>
                    </a:lnTo>
                    <a:lnTo>
                      <a:pt x="3220" y="4314"/>
                    </a:lnTo>
                    <a:lnTo>
                      <a:pt x="3222" y="4310"/>
                    </a:lnTo>
                    <a:lnTo>
                      <a:pt x="3222" y="4308"/>
                    </a:lnTo>
                    <a:lnTo>
                      <a:pt x="3220" y="4300"/>
                    </a:lnTo>
                    <a:lnTo>
                      <a:pt x="3220" y="4292"/>
                    </a:lnTo>
                    <a:lnTo>
                      <a:pt x="3218" y="4290"/>
                    </a:lnTo>
                    <a:lnTo>
                      <a:pt x="3216" y="4298"/>
                    </a:lnTo>
                    <a:lnTo>
                      <a:pt x="3210" y="4312"/>
                    </a:lnTo>
                    <a:lnTo>
                      <a:pt x="3208" y="4316"/>
                    </a:lnTo>
                    <a:lnTo>
                      <a:pt x="3206" y="4324"/>
                    </a:lnTo>
                    <a:lnTo>
                      <a:pt x="3204" y="4334"/>
                    </a:lnTo>
                    <a:lnTo>
                      <a:pt x="3198" y="4342"/>
                    </a:lnTo>
                    <a:lnTo>
                      <a:pt x="3194" y="4348"/>
                    </a:lnTo>
                    <a:lnTo>
                      <a:pt x="3192" y="4354"/>
                    </a:lnTo>
                    <a:lnTo>
                      <a:pt x="3192" y="4362"/>
                    </a:lnTo>
                    <a:lnTo>
                      <a:pt x="3190" y="4374"/>
                    </a:lnTo>
                    <a:lnTo>
                      <a:pt x="3190" y="4380"/>
                    </a:lnTo>
                    <a:lnTo>
                      <a:pt x="3192" y="4380"/>
                    </a:lnTo>
                    <a:lnTo>
                      <a:pt x="3194" y="4376"/>
                    </a:lnTo>
                    <a:lnTo>
                      <a:pt x="3198" y="4368"/>
                    </a:lnTo>
                    <a:lnTo>
                      <a:pt x="3200" y="4362"/>
                    </a:lnTo>
                    <a:lnTo>
                      <a:pt x="3202" y="4360"/>
                    </a:lnTo>
                    <a:lnTo>
                      <a:pt x="3204" y="4358"/>
                    </a:lnTo>
                    <a:lnTo>
                      <a:pt x="3204" y="4352"/>
                    </a:lnTo>
                    <a:lnTo>
                      <a:pt x="3204" y="4348"/>
                    </a:lnTo>
                    <a:lnTo>
                      <a:pt x="3206" y="4344"/>
                    </a:lnTo>
                    <a:lnTo>
                      <a:pt x="3212" y="4340"/>
                    </a:lnTo>
                    <a:lnTo>
                      <a:pt x="3218" y="4332"/>
                    </a:lnTo>
                    <a:lnTo>
                      <a:pt x="3220" y="4328"/>
                    </a:lnTo>
                    <a:lnTo>
                      <a:pt x="3218" y="4324"/>
                    </a:lnTo>
                    <a:close/>
                    <a:moveTo>
                      <a:pt x="3226" y="4342"/>
                    </a:moveTo>
                    <a:lnTo>
                      <a:pt x="3226" y="4342"/>
                    </a:lnTo>
                    <a:lnTo>
                      <a:pt x="3222" y="4350"/>
                    </a:lnTo>
                    <a:lnTo>
                      <a:pt x="3216" y="4354"/>
                    </a:lnTo>
                    <a:lnTo>
                      <a:pt x="3214" y="4356"/>
                    </a:lnTo>
                    <a:lnTo>
                      <a:pt x="3210" y="4360"/>
                    </a:lnTo>
                    <a:lnTo>
                      <a:pt x="3210" y="4364"/>
                    </a:lnTo>
                    <a:lnTo>
                      <a:pt x="3212" y="4368"/>
                    </a:lnTo>
                    <a:lnTo>
                      <a:pt x="3214" y="4370"/>
                    </a:lnTo>
                    <a:lnTo>
                      <a:pt x="3216" y="4372"/>
                    </a:lnTo>
                    <a:lnTo>
                      <a:pt x="3224" y="4372"/>
                    </a:lnTo>
                    <a:lnTo>
                      <a:pt x="3230" y="4370"/>
                    </a:lnTo>
                    <a:lnTo>
                      <a:pt x="3234" y="4368"/>
                    </a:lnTo>
                    <a:lnTo>
                      <a:pt x="3236" y="4366"/>
                    </a:lnTo>
                    <a:lnTo>
                      <a:pt x="3240" y="4366"/>
                    </a:lnTo>
                    <a:lnTo>
                      <a:pt x="3240" y="4364"/>
                    </a:lnTo>
                    <a:lnTo>
                      <a:pt x="3240" y="4362"/>
                    </a:lnTo>
                    <a:lnTo>
                      <a:pt x="3240" y="4356"/>
                    </a:lnTo>
                    <a:lnTo>
                      <a:pt x="3242" y="4352"/>
                    </a:lnTo>
                    <a:lnTo>
                      <a:pt x="3242" y="4346"/>
                    </a:lnTo>
                    <a:lnTo>
                      <a:pt x="3242" y="4344"/>
                    </a:lnTo>
                    <a:lnTo>
                      <a:pt x="3240" y="4344"/>
                    </a:lnTo>
                    <a:lnTo>
                      <a:pt x="3238" y="4346"/>
                    </a:lnTo>
                    <a:lnTo>
                      <a:pt x="3238" y="4348"/>
                    </a:lnTo>
                    <a:lnTo>
                      <a:pt x="3234" y="4348"/>
                    </a:lnTo>
                    <a:lnTo>
                      <a:pt x="3232" y="4346"/>
                    </a:lnTo>
                    <a:lnTo>
                      <a:pt x="3228" y="4342"/>
                    </a:lnTo>
                    <a:lnTo>
                      <a:pt x="3228" y="4340"/>
                    </a:lnTo>
                    <a:lnTo>
                      <a:pt x="3226" y="4342"/>
                    </a:lnTo>
                    <a:close/>
                    <a:moveTo>
                      <a:pt x="3240" y="4278"/>
                    </a:moveTo>
                    <a:lnTo>
                      <a:pt x="3240" y="4278"/>
                    </a:lnTo>
                    <a:lnTo>
                      <a:pt x="3242" y="4278"/>
                    </a:lnTo>
                    <a:lnTo>
                      <a:pt x="3242" y="4274"/>
                    </a:lnTo>
                    <a:lnTo>
                      <a:pt x="3240" y="4270"/>
                    </a:lnTo>
                    <a:lnTo>
                      <a:pt x="3236" y="4270"/>
                    </a:lnTo>
                    <a:lnTo>
                      <a:pt x="3234" y="4270"/>
                    </a:lnTo>
                    <a:lnTo>
                      <a:pt x="3234" y="4274"/>
                    </a:lnTo>
                    <a:lnTo>
                      <a:pt x="3236" y="4278"/>
                    </a:lnTo>
                    <a:lnTo>
                      <a:pt x="3240" y="4278"/>
                    </a:lnTo>
                    <a:close/>
                    <a:moveTo>
                      <a:pt x="3164" y="5116"/>
                    </a:moveTo>
                    <a:lnTo>
                      <a:pt x="3164" y="5116"/>
                    </a:lnTo>
                    <a:lnTo>
                      <a:pt x="3166" y="5118"/>
                    </a:lnTo>
                    <a:lnTo>
                      <a:pt x="3168" y="5116"/>
                    </a:lnTo>
                    <a:lnTo>
                      <a:pt x="3172" y="5110"/>
                    </a:lnTo>
                    <a:lnTo>
                      <a:pt x="3174" y="5106"/>
                    </a:lnTo>
                    <a:lnTo>
                      <a:pt x="3176" y="5104"/>
                    </a:lnTo>
                    <a:lnTo>
                      <a:pt x="3182" y="5102"/>
                    </a:lnTo>
                    <a:lnTo>
                      <a:pt x="3184" y="5102"/>
                    </a:lnTo>
                    <a:lnTo>
                      <a:pt x="3186" y="5100"/>
                    </a:lnTo>
                    <a:lnTo>
                      <a:pt x="3180" y="5092"/>
                    </a:lnTo>
                    <a:lnTo>
                      <a:pt x="3176" y="5086"/>
                    </a:lnTo>
                    <a:lnTo>
                      <a:pt x="3176" y="5082"/>
                    </a:lnTo>
                    <a:lnTo>
                      <a:pt x="3176" y="5078"/>
                    </a:lnTo>
                    <a:lnTo>
                      <a:pt x="3178" y="5076"/>
                    </a:lnTo>
                    <a:lnTo>
                      <a:pt x="3184" y="5070"/>
                    </a:lnTo>
                    <a:lnTo>
                      <a:pt x="3184" y="5064"/>
                    </a:lnTo>
                    <a:lnTo>
                      <a:pt x="3182" y="5058"/>
                    </a:lnTo>
                    <a:lnTo>
                      <a:pt x="3180" y="5054"/>
                    </a:lnTo>
                    <a:lnTo>
                      <a:pt x="3178" y="5052"/>
                    </a:lnTo>
                    <a:lnTo>
                      <a:pt x="3174" y="5054"/>
                    </a:lnTo>
                    <a:lnTo>
                      <a:pt x="3172" y="5058"/>
                    </a:lnTo>
                    <a:lnTo>
                      <a:pt x="3170" y="5070"/>
                    </a:lnTo>
                    <a:lnTo>
                      <a:pt x="3168" y="5086"/>
                    </a:lnTo>
                    <a:lnTo>
                      <a:pt x="3166" y="5094"/>
                    </a:lnTo>
                    <a:lnTo>
                      <a:pt x="3164" y="5100"/>
                    </a:lnTo>
                    <a:lnTo>
                      <a:pt x="3160" y="5108"/>
                    </a:lnTo>
                    <a:lnTo>
                      <a:pt x="3158" y="5110"/>
                    </a:lnTo>
                    <a:lnTo>
                      <a:pt x="3158" y="5112"/>
                    </a:lnTo>
                    <a:lnTo>
                      <a:pt x="3164" y="5116"/>
                    </a:lnTo>
                    <a:close/>
                    <a:moveTo>
                      <a:pt x="3346" y="4866"/>
                    </a:moveTo>
                    <a:lnTo>
                      <a:pt x="3346" y="4866"/>
                    </a:lnTo>
                    <a:lnTo>
                      <a:pt x="3348" y="4862"/>
                    </a:lnTo>
                    <a:lnTo>
                      <a:pt x="3348" y="4858"/>
                    </a:lnTo>
                    <a:lnTo>
                      <a:pt x="3348" y="4852"/>
                    </a:lnTo>
                    <a:lnTo>
                      <a:pt x="3346" y="4852"/>
                    </a:lnTo>
                    <a:lnTo>
                      <a:pt x="3344" y="4852"/>
                    </a:lnTo>
                    <a:lnTo>
                      <a:pt x="3342" y="4856"/>
                    </a:lnTo>
                    <a:lnTo>
                      <a:pt x="3342" y="4860"/>
                    </a:lnTo>
                    <a:lnTo>
                      <a:pt x="3342" y="4864"/>
                    </a:lnTo>
                    <a:lnTo>
                      <a:pt x="3344" y="4866"/>
                    </a:lnTo>
                    <a:lnTo>
                      <a:pt x="3346" y="4866"/>
                    </a:lnTo>
                    <a:close/>
                    <a:moveTo>
                      <a:pt x="3342" y="4998"/>
                    </a:moveTo>
                    <a:lnTo>
                      <a:pt x="3342" y="4998"/>
                    </a:lnTo>
                    <a:lnTo>
                      <a:pt x="3336" y="4992"/>
                    </a:lnTo>
                    <a:lnTo>
                      <a:pt x="3330" y="4990"/>
                    </a:lnTo>
                    <a:lnTo>
                      <a:pt x="3324" y="4986"/>
                    </a:lnTo>
                    <a:lnTo>
                      <a:pt x="3316" y="4986"/>
                    </a:lnTo>
                    <a:lnTo>
                      <a:pt x="3310" y="4986"/>
                    </a:lnTo>
                    <a:lnTo>
                      <a:pt x="3304" y="4988"/>
                    </a:lnTo>
                    <a:lnTo>
                      <a:pt x="3300" y="4992"/>
                    </a:lnTo>
                    <a:lnTo>
                      <a:pt x="3298" y="4996"/>
                    </a:lnTo>
                    <a:lnTo>
                      <a:pt x="3298" y="5002"/>
                    </a:lnTo>
                    <a:lnTo>
                      <a:pt x="3304" y="5010"/>
                    </a:lnTo>
                    <a:lnTo>
                      <a:pt x="3312" y="5016"/>
                    </a:lnTo>
                    <a:lnTo>
                      <a:pt x="3320" y="5024"/>
                    </a:lnTo>
                    <a:lnTo>
                      <a:pt x="3326" y="5026"/>
                    </a:lnTo>
                    <a:lnTo>
                      <a:pt x="3332" y="5026"/>
                    </a:lnTo>
                    <a:lnTo>
                      <a:pt x="3336" y="5024"/>
                    </a:lnTo>
                    <a:lnTo>
                      <a:pt x="3342" y="5020"/>
                    </a:lnTo>
                    <a:lnTo>
                      <a:pt x="3344" y="5016"/>
                    </a:lnTo>
                    <a:lnTo>
                      <a:pt x="3346" y="5010"/>
                    </a:lnTo>
                    <a:lnTo>
                      <a:pt x="3344" y="5004"/>
                    </a:lnTo>
                    <a:lnTo>
                      <a:pt x="3342" y="4998"/>
                    </a:lnTo>
                    <a:close/>
                    <a:moveTo>
                      <a:pt x="3330" y="5214"/>
                    </a:moveTo>
                    <a:lnTo>
                      <a:pt x="3330" y="5214"/>
                    </a:lnTo>
                    <a:lnTo>
                      <a:pt x="3328" y="5212"/>
                    </a:lnTo>
                    <a:lnTo>
                      <a:pt x="3326" y="5210"/>
                    </a:lnTo>
                    <a:lnTo>
                      <a:pt x="3314" y="5210"/>
                    </a:lnTo>
                    <a:lnTo>
                      <a:pt x="3302" y="5214"/>
                    </a:lnTo>
                    <a:lnTo>
                      <a:pt x="3296" y="5216"/>
                    </a:lnTo>
                    <a:lnTo>
                      <a:pt x="3290" y="5220"/>
                    </a:lnTo>
                    <a:lnTo>
                      <a:pt x="3290" y="5224"/>
                    </a:lnTo>
                    <a:lnTo>
                      <a:pt x="3292" y="5224"/>
                    </a:lnTo>
                    <a:lnTo>
                      <a:pt x="3306" y="5224"/>
                    </a:lnTo>
                    <a:lnTo>
                      <a:pt x="3322" y="5220"/>
                    </a:lnTo>
                    <a:lnTo>
                      <a:pt x="3328" y="5216"/>
                    </a:lnTo>
                    <a:lnTo>
                      <a:pt x="3330" y="5214"/>
                    </a:lnTo>
                    <a:close/>
                    <a:moveTo>
                      <a:pt x="3294" y="4936"/>
                    </a:moveTo>
                    <a:lnTo>
                      <a:pt x="3294" y="4936"/>
                    </a:lnTo>
                    <a:lnTo>
                      <a:pt x="3292" y="4938"/>
                    </a:lnTo>
                    <a:lnTo>
                      <a:pt x="3292" y="4942"/>
                    </a:lnTo>
                    <a:lnTo>
                      <a:pt x="3296" y="4956"/>
                    </a:lnTo>
                    <a:lnTo>
                      <a:pt x="3298" y="4960"/>
                    </a:lnTo>
                    <a:lnTo>
                      <a:pt x="3300" y="4960"/>
                    </a:lnTo>
                    <a:lnTo>
                      <a:pt x="3300" y="4956"/>
                    </a:lnTo>
                    <a:lnTo>
                      <a:pt x="3298" y="4950"/>
                    </a:lnTo>
                    <a:lnTo>
                      <a:pt x="3298" y="4944"/>
                    </a:lnTo>
                    <a:lnTo>
                      <a:pt x="3296" y="4938"/>
                    </a:lnTo>
                    <a:lnTo>
                      <a:pt x="3296" y="4936"/>
                    </a:lnTo>
                    <a:lnTo>
                      <a:pt x="3294" y="4936"/>
                    </a:lnTo>
                    <a:close/>
                    <a:moveTo>
                      <a:pt x="3344" y="5246"/>
                    </a:moveTo>
                    <a:lnTo>
                      <a:pt x="3344" y="5246"/>
                    </a:lnTo>
                    <a:lnTo>
                      <a:pt x="3340" y="5244"/>
                    </a:lnTo>
                    <a:lnTo>
                      <a:pt x="3336" y="5244"/>
                    </a:lnTo>
                    <a:lnTo>
                      <a:pt x="3330" y="5248"/>
                    </a:lnTo>
                    <a:lnTo>
                      <a:pt x="3322" y="5250"/>
                    </a:lnTo>
                    <a:lnTo>
                      <a:pt x="3316" y="5250"/>
                    </a:lnTo>
                    <a:lnTo>
                      <a:pt x="3312" y="5250"/>
                    </a:lnTo>
                    <a:lnTo>
                      <a:pt x="3306" y="5252"/>
                    </a:lnTo>
                    <a:lnTo>
                      <a:pt x="3300" y="5254"/>
                    </a:lnTo>
                    <a:lnTo>
                      <a:pt x="3296" y="5254"/>
                    </a:lnTo>
                    <a:lnTo>
                      <a:pt x="3292" y="5254"/>
                    </a:lnTo>
                    <a:lnTo>
                      <a:pt x="3286" y="5254"/>
                    </a:lnTo>
                    <a:lnTo>
                      <a:pt x="3268" y="5258"/>
                    </a:lnTo>
                    <a:lnTo>
                      <a:pt x="3260" y="5262"/>
                    </a:lnTo>
                    <a:lnTo>
                      <a:pt x="3258" y="5266"/>
                    </a:lnTo>
                    <a:lnTo>
                      <a:pt x="3256" y="5272"/>
                    </a:lnTo>
                    <a:lnTo>
                      <a:pt x="3248" y="5278"/>
                    </a:lnTo>
                    <a:lnTo>
                      <a:pt x="3240" y="5284"/>
                    </a:lnTo>
                    <a:lnTo>
                      <a:pt x="3234" y="5286"/>
                    </a:lnTo>
                    <a:lnTo>
                      <a:pt x="3226" y="5290"/>
                    </a:lnTo>
                    <a:lnTo>
                      <a:pt x="3216" y="5296"/>
                    </a:lnTo>
                    <a:lnTo>
                      <a:pt x="3206" y="5304"/>
                    </a:lnTo>
                    <a:lnTo>
                      <a:pt x="3202" y="5310"/>
                    </a:lnTo>
                    <a:lnTo>
                      <a:pt x="3200" y="5322"/>
                    </a:lnTo>
                    <a:lnTo>
                      <a:pt x="3198" y="5326"/>
                    </a:lnTo>
                    <a:lnTo>
                      <a:pt x="3200" y="5328"/>
                    </a:lnTo>
                    <a:lnTo>
                      <a:pt x="3202" y="5330"/>
                    </a:lnTo>
                    <a:lnTo>
                      <a:pt x="3204" y="5330"/>
                    </a:lnTo>
                    <a:lnTo>
                      <a:pt x="3202" y="5332"/>
                    </a:lnTo>
                    <a:lnTo>
                      <a:pt x="3198" y="5336"/>
                    </a:lnTo>
                    <a:lnTo>
                      <a:pt x="3194" y="5340"/>
                    </a:lnTo>
                    <a:lnTo>
                      <a:pt x="3194" y="5342"/>
                    </a:lnTo>
                    <a:lnTo>
                      <a:pt x="3194" y="5344"/>
                    </a:lnTo>
                    <a:lnTo>
                      <a:pt x="3202" y="5346"/>
                    </a:lnTo>
                    <a:lnTo>
                      <a:pt x="3206" y="5346"/>
                    </a:lnTo>
                    <a:lnTo>
                      <a:pt x="3210" y="5344"/>
                    </a:lnTo>
                    <a:lnTo>
                      <a:pt x="3216" y="5340"/>
                    </a:lnTo>
                    <a:lnTo>
                      <a:pt x="3220" y="5336"/>
                    </a:lnTo>
                    <a:lnTo>
                      <a:pt x="3222" y="5336"/>
                    </a:lnTo>
                    <a:lnTo>
                      <a:pt x="3226" y="5336"/>
                    </a:lnTo>
                    <a:lnTo>
                      <a:pt x="3230" y="5336"/>
                    </a:lnTo>
                    <a:lnTo>
                      <a:pt x="3234" y="5334"/>
                    </a:lnTo>
                    <a:lnTo>
                      <a:pt x="3244" y="5320"/>
                    </a:lnTo>
                    <a:lnTo>
                      <a:pt x="3252" y="5312"/>
                    </a:lnTo>
                    <a:lnTo>
                      <a:pt x="3256" y="5306"/>
                    </a:lnTo>
                    <a:lnTo>
                      <a:pt x="3260" y="5300"/>
                    </a:lnTo>
                    <a:lnTo>
                      <a:pt x="3268" y="5294"/>
                    </a:lnTo>
                    <a:lnTo>
                      <a:pt x="3280" y="5288"/>
                    </a:lnTo>
                    <a:lnTo>
                      <a:pt x="3288" y="5286"/>
                    </a:lnTo>
                    <a:lnTo>
                      <a:pt x="3294" y="5284"/>
                    </a:lnTo>
                    <a:lnTo>
                      <a:pt x="3300" y="5280"/>
                    </a:lnTo>
                    <a:lnTo>
                      <a:pt x="3304" y="5278"/>
                    </a:lnTo>
                    <a:lnTo>
                      <a:pt x="3308" y="5278"/>
                    </a:lnTo>
                    <a:lnTo>
                      <a:pt x="3314" y="5276"/>
                    </a:lnTo>
                    <a:lnTo>
                      <a:pt x="3318" y="5272"/>
                    </a:lnTo>
                    <a:lnTo>
                      <a:pt x="3324" y="5266"/>
                    </a:lnTo>
                    <a:lnTo>
                      <a:pt x="3328" y="5266"/>
                    </a:lnTo>
                    <a:lnTo>
                      <a:pt x="3334" y="5264"/>
                    </a:lnTo>
                    <a:lnTo>
                      <a:pt x="3340" y="5260"/>
                    </a:lnTo>
                    <a:lnTo>
                      <a:pt x="3348" y="5252"/>
                    </a:lnTo>
                    <a:lnTo>
                      <a:pt x="3348" y="5248"/>
                    </a:lnTo>
                    <a:lnTo>
                      <a:pt x="3344" y="5246"/>
                    </a:lnTo>
                    <a:close/>
                    <a:moveTo>
                      <a:pt x="3328" y="4618"/>
                    </a:moveTo>
                    <a:lnTo>
                      <a:pt x="3328" y="4618"/>
                    </a:lnTo>
                    <a:lnTo>
                      <a:pt x="3326" y="4622"/>
                    </a:lnTo>
                    <a:lnTo>
                      <a:pt x="3326" y="4628"/>
                    </a:lnTo>
                    <a:lnTo>
                      <a:pt x="3326" y="4630"/>
                    </a:lnTo>
                    <a:lnTo>
                      <a:pt x="3328" y="4632"/>
                    </a:lnTo>
                    <a:lnTo>
                      <a:pt x="3328" y="4634"/>
                    </a:lnTo>
                    <a:lnTo>
                      <a:pt x="3326" y="4638"/>
                    </a:lnTo>
                    <a:lnTo>
                      <a:pt x="3324" y="4642"/>
                    </a:lnTo>
                    <a:lnTo>
                      <a:pt x="3326" y="4644"/>
                    </a:lnTo>
                    <a:lnTo>
                      <a:pt x="3330" y="4642"/>
                    </a:lnTo>
                    <a:lnTo>
                      <a:pt x="3330" y="4640"/>
                    </a:lnTo>
                    <a:lnTo>
                      <a:pt x="3332" y="4636"/>
                    </a:lnTo>
                    <a:lnTo>
                      <a:pt x="3332" y="4632"/>
                    </a:lnTo>
                    <a:lnTo>
                      <a:pt x="3334" y="4630"/>
                    </a:lnTo>
                    <a:lnTo>
                      <a:pt x="3334" y="4628"/>
                    </a:lnTo>
                    <a:lnTo>
                      <a:pt x="3332" y="4624"/>
                    </a:lnTo>
                    <a:lnTo>
                      <a:pt x="3332" y="4620"/>
                    </a:lnTo>
                    <a:lnTo>
                      <a:pt x="3332" y="4618"/>
                    </a:lnTo>
                    <a:lnTo>
                      <a:pt x="3328" y="4618"/>
                    </a:lnTo>
                    <a:close/>
                    <a:moveTo>
                      <a:pt x="3302" y="3114"/>
                    </a:moveTo>
                    <a:lnTo>
                      <a:pt x="3302" y="3114"/>
                    </a:lnTo>
                    <a:lnTo>
                      <a:pt x="3304" y="3116"/>
                    </a:lnTo>
                    <a:lnTo>
                      <a:pt x="3308" y="3114"/>
                    </a:lnTo>
                    <a:lnTo>
                      <a:pt x="3310" y="3112"/>
                    </a:lnTo>
                    <a:lnTo>
                      <a:pt x="3310" y="3108"/>
                    </a:lnTo>
                    <a:lnTo>
                      <a:pt x="3306" y="3108"/>
                    </a:lnTo>
                    <a:lnTo>
                      <a:pt x="3302" y="3110"/>
                    </a:lnTo>
                    <a:lnTo>
                      <a:pt x="3300" y="3112"/>
                    </a:lnTo>
                    <a:lnTo>
                      <a:pt x="3302" y="3114"/>
                    </a:lnTo>
                    <a:close/>
                    <a:moveTo>
                      <a:pt x="3298" y="3086"/>
                    </a:moveTo>
                    <a:lnTo>
                      <a:pt x="3298" y="3086"/>
                    </a:lnTo>
                    <a:lnTo>
                      <a:pt x="3296" y="3088"/>
                    </a:lnTo>
                    <a:lnTo>
                      <a:pt x="3298" y="3090"/>
                    </a:lnTo>
                    <a:lnTo>
                      <a:pt x="3302" y="3096"/>
                    </a:lnTo>
                    <a:lnTo>
                      <a:pt x="3302" y="3098"/>
                    </a:lnTo>
                    <a:lnTo>
                      <a:pt x="3304" y="3094"/>
                    </a:lnTo>
                    <a:lnTo>
                      <a:pt x="3302" y="3088"/>
                    </a:lnTo>
                    <a:lnTo>
                      <a:pt x="3300" y="3086"/>
                    </a:lnTo>
                    <a:lnTo>
                      <a:pt x="3298" y="3086"/>
                    </a:lnTo>
                    <a:close/>
                    <a:moveTo>
                      <a:pt x="3298" y="4354"/>
                    </a:moveTo>
                    <a:lnTo>
                      <a:pt x="3298" y="4354"/>
                    </a:lnTo>
                    <a:lnTo>
                      <a:pt x="3296" y="4358"/>
                    </a:lnTo>
                    <a:lnTo>
                      <a:pt x="3296" y="4362"/>
                    </a:lnTo>
                    <a:lnTo>
                      <a:pt x="3298" y="4362"/>
                    </a:lnTo>
                    <a:lnTo>
                      <a:pt x="3300" y="4364"/>
                    </a:lnTo>
                    <a:lnTo>
                      <a:pt x="3304" y="4362"/>
                    </a:lnTo>
                    <a:lnTo>
                      <a:pt x="3304" y="4360"/>
                    </a:lnTo>
                    <a:lnTo>
                      <a:pt x="3302" y="4356"/>
                    </a:lnTo>
                    <a:lnTo>
                      <a:pt x="3300" y="4348"/>
                    </a:lnTo>
                    <a:lnTo>
                      <a:pt x="3298" y="4354"/>
                    </a:lnTo>
                    <a:close/>
                    <a:moveTo>
                      <a:pt x="3274" y="4930"/>
                    </a:moveTo>
                    <a:lnTo>
                      <a:pt x="3274" y="4930"/>
                    </a:lnTo>
                    <a:lnTo>
                      <a:pt x="3274" y="4932"/>
                    </a:lnTo>
                    <a:lnTo>
                      <a:pt x="3278" y="4934"/>
                    </a:lnTo>
                    <a:lnTo>
                      <a:pt x="3288" y="4934"/>
                    </a:lnTo>
                    <a:lnTo>
                      <a:pt x="3310" y="4928"/>
                    </a:lnTo>
                    <a:lnTo>
                      <a:pt x="3312" y="4926"/>
                    </a:lnTo>
                    <a:lnTo>
                      <a:pt x="3310" y="4926"/>
                    </a:lnTo>
                    <a:lnTo>
                      <a:pt x="3296" y="4924"/>
                    </a:lnTo>
                    <a:lnTo>
                      <a:pt x="3282" y="4924"/>
                    </a:lnTo>
                    <a:lnTo>
                      <a:pt x="3276" y="4926"/>
                    </a:lnTo>
                    <a:lnTo>
                      <a:pt x="3274" y="4930"/>
                    </a:lnTo>
                    <a:close/>
                    <a:moveTo>
                      <a:pt x="3132" y="5104"/>
                    </a:moveTo>
                    <a:lnTo>
                      <a:pt x="3132" y="5104"/>
                    </a:lnTo>
                    <a:lnTo>
                      <a:pt x="3136" y="5106"/>
                    </a:lnTo>
                    <a:lnTo>
                      <a:pt x="3138" y="5104"/>
                    </a:lnTo>
                    <a:lnTo>
                      <a:pt x="3136" y="5096"/>
                    </a:lnTo>
                    <a:lnTo>
                      <a:pt x="3134" y="5090"/>
                    </a:lnTo>
                    <a:lnTo>
                      <a:pt x="3132" y="5086"/>
                    </a:lnTo>
                    <a:lnTo>
                      <a:pt x="3130" y="5088"/>
                    </a:lnTo>
                    <a:lnTo>
                      <a:pt x="3130" y="5096"/>
                    </a:lnTo>
                    <a:lnTo>
                      <a:pt x="3132" y="5104"/>
                    </a:lnTo>
                    <a:close/>
                    <a:moveTo>
                      <a:pt x="3196" y="4912"/>
                    </a:moveTo>
                    <a:lnTo>
                      <a:pt x="3196" y="4912"/>
                    </a:lnTo>
                    <a:lnTo>
                      <a:pt x="3198" y="4908"/>
                    </a:lnTo>
                    <a:lnTo>
                      <a:pt x="3198" y="4904"/>
                    </a:lnTo>
                    <a:lnTo>
                      <a:pt x="3196" y="4900"/>
                    </a:lnTo>
                    <a:lnTo>
                      <a:pt x="3192" y="4900"/>
                    </a:lnTo>
                    <a:lnTo>
                      <a:pt x="3190" y="4902"/>
                    </a:lnTo>
                    <a:lnTo>
                      <a:pt x="3188" y="4904"/>
                    </a:lnTo>
                    <a:lnTo>
                      <a:pt x="3188" y="4908"/>
                    </a:lnTo>
                    <a:lnTo>
                      <a:pt x="3192" y="4912"/>
                    </a:lnTo>
                    <a:lnTo>
                      <a:pt x="3194" y="4912"/>
                    </a:lnTo>
                    <a:lnTo>
                      <a:pt x="3196" y="4912"/>
                    </a:lnTo>
                    <a:close/>
                    <a:moveTo>
                      <a:pt x="3180" y="4896"/>
                    </a:moveTo>
                    <a:lnTo>
                      <a:pt x="3180" y="4896"/>
                    </a:lnTo>
                    <a:lnTo>
                      <a:pt x="3176" y="4896"/>
                    </a:lnTo>
                    <a:lnTo>
                      <a:pt x="3172" y="4900"/>
                    </a:lnTo>
                    <a:lnTo>
                      <a:pt x="3170" y="4906"/>
                    </a:lnTo>
                    <a:lnTo>
                      <a:pt x="3172" y="4916"/>
                    </a:lnTo>
                    <a:lnTo>
                      <a:pt x="3174" y="4916"/>
                    </a:lnTo>
                    <a:lnTo>
                      <a:pt x="3180" y="4908"/>
                    </a:lnTo>
                    <a:lnTo>
                      <a:pt x="3184" y="4900"/>
                    </a:lnTo>
                    <a:lnTo>
                      <a:pt x="3182" y="4898"/>
                    </a:lnTo>
                    <a:lnTo>
                      <a:pt x="3180" y="4896"/>
                    </a:lnTo>
                    <a:close/>
                    <a:moveTo>
                      <a:pt x="3184" y="5356"/>
                    </a:moveTo>
                    <a:lnTo>
                      <a:pt x="3184" y="5356"/>
                    </a:lnTo>
                    <a:lnTo>
                      <a:pt x="3180" y="5360"/>
                    </a:lnTo>
                    <a:lnTo>
                      <a:pt x="3174" y="5364"/>
                    </a:lnTo>
                    <a:lnTo>
                      <a:pt x="3170" y="5366"/>
                    </a:lnTo>
                    <a:lnTo>
                      <a:pt x="3168" y="5370"/>
                    </a:lnTo>
                    <a:lnTo>
                      <a:pt x="3168" y="5372"/>
                    </a:lnTo>
                    <a:lnTo>
                      <a:pt x="3170" y="5372"/>
                    </a:lnTo>
                    <a:lnTo>
                      <a:pt x="3178" y="5370"/>
                    </a:lnTo>
                    <a:lnTo>
                      <a:pt x="3190" y="5362"/>
                    </a:lnTo>
                    <a:lnTo>
                      <a:pt x="3194" y="5358"/>
                    </a:lnTo>
                    <a:lnTo>
                      <a:pt x="3192" y="5352"/>
                    </a:lnTo>
                    <a:lnTo>
                      <a:pt x="3192" y="5350"/>
                    </a:lnTo>
                    <a:lnTo>
                      <a:pt x="3190" y="5350"/>
                    </a:lnTo>
                    <a:lnTo>
                      <a:pt x="3188" y="5352"/>
                    </a:lnTo>
                    <a:lnTo>
                      <a:pt x="3184" y="5356"/>
                    </a:lnTo>
                    <a:close/>
                    <a:moveTo>
                      <a:pt x="3074" y="5152"/>
                    </a:moveTo>
                    <a:lnTo>
                      <a:pt x="3074" y="5152"/>
                    </a:lnTo>
                    <a:lnTo>
                      <a:pt x="3076" y="5154"/>
                    </a:lnTo>
                    <a:lnTo>
                      <a:pt x="3078" y="5144"/>
                    </a:lnTo>
                    <a:lnTo>
                      <a:pt x="3076" y="5132"/>
                    </a:lnTo>
                    <a:lnTo>
                      <a:pt x="3076" y="5122"/>
                    </a:lnTo>
                    <a:lnTo>
                      <a:pt x="3074" y="5122"/>
                    </a:lnTo>
                    <a:lnTo>
                      <a:pt x="3074" y="5124"/>
                    </a:lnTo>
                    <a:lnTo>
                      <a:pt x="3072" y="5130"/>
                    </a:lnTo>
                    <a:lnTo>
                      <a:pt x="3072" y="5142"/>
                    </a:lnTo>
                    <a:lnTo>
                      <a:pt x="3074" y="5152"/>
                    </a:lnTo>
                    <a:close/>
                    <a:moveTo>
                      <a:pt x="3070" y="5308"/>
                    </a:moveTo>
                    <a:lnTo>
                      <a:pt x="3070" y="5308"/>
                    </a:lnTo>
                    <a:lnTo>
                      <a:pt x="3066" y="5308"/>
                    </a:lnTo>
                    <a:lnTo>
                      <a:pt x="3066" y="5306"/>
                    </a:lnTo>
                    <a:lnTo>
                      <a:pt x="3064" y="5304"/>
                    </a:lnTo>
                    <a:lnTo>
                      <a:pt x="3060" y="5298"/>
                    </a:lnTo>
                    <a:lnTo>
                      <a:pt x="3054" y="5294"/>
                    </a:lnTo>
                    <a:lnTo>
                      <a:pt x="3048" y="5294"/>
                    </a:lnTo>
                    <a:lnTo>
                      <a:pt x="3046" y="5296"/>
                    </a:lnTo>
                    <a:lnTo>
                      <a:pt x="3042" y="5296"/>
                    </a:lnTo>
                    <a:lnTo>
                      <a:pt x="3036" y="5294"/>
                    </a:lnTo>
                    <a:lnTo>
                      <a:pt x="3026" y="5294"/>
                    </a:lnTo>
                    <a:lnTo>
                      <a:pt x="3020" y="5296"/>
                    </a:lnTo>
                    <a:lnTo>
                      <a:pt x="3016" y="5298"/>
                    </a:lnTo>
                    <a:lnTo>
                      <a:pt x="3014" y="5302"/>
                    </a:lnTo>
                    <a:lnTo>
                      <a:pt x="3012" y="5306"/>
                    </a:lnTo>
                    <a:lnTo>
                      <a:pt x="3014" y="5310"/>
                    </a:lnTo>
                    <a:lnTo>
                      <a:pt x="3016" y="5312"/>
                    </a:lnTo>
                    <a:lnTo>
                      <a:pt x="3026" y="5316"/>
                    </a:lnTo>
                    <a:lnTo>
                      <a:pt x="3036" y="5318"/>
                    </a:lnTo>
                    <a:lnTo>
                      <a:pt x="3046" y="5322"/>
                    </a:lnTo>
                    <a:lnTo>
                      <a:pt x="3054" y="5328"/>
                    </a:lnTo>
                    <a:lnTo>
                      <a:pt x="3058" y="5334"/>
                    </a:lnTo>
                    <a:lnTo>
                      <a:pt x="3060" y="5338"/>
                    </a:lnTo>
                    <a:lnTo>
                      <a:pt x="3064" y="5340"/>
                    </a:lnTo>
                    <a:lnTo>
                      <a:pt x="3068" y="5340"/>
                    </a:lnTo>
                    <a:lnTo>
                      <a:pt x="3070" y="5342"/>
                    </a:lnTo>
                    <a:lnTo>
                      <a:pt x="3074" y="5342"/>
                    </a:lnTo>
                    <a:lnTo>
                      <a:pt x="3076" y="5340"/>
                    </a:lnTo>
                    <a:lnTo>
                      <a:pt x="3078" y="5338"/>
                    </a:lnTo>
                    <a:lnTo>
                      <a:pt x="3080" y="5338"/>
                    </a:lnTo>
                    <a:lnTo>
                      <a:pt x="3082" y="5336"/>
                    </a:lnTo>
                    <a:lnTo>
                      <a:pt x="3086" y="5332"/>
                    </a:lnTo>
                    <a:lnTo>
                      <a:pt x="3086" y="5330"/>
                    </a:lnTo>
                    <a:lnTo>
                      <a:pt x="3086" y="5326"/>
                    </a:lnTo>
                    <a:lnTo>
                      <a:pt x="3082" y="5320"/>
                    </a:lnTo>
                    <a:lnTo>
                      <a:pt x="3076" y="5312"/>
                    </a:lnTo>
                    <a:lnTo>
                      <a:pt x="3070" y="5308"/>
                    </a:lnTo>
                    <a:close/>
                    <a:moveTo>
                      <a:pt x="3176" y="5238"/>
                    </a:moveTo>
                    <a:lnTo>
                      <a:pt x="3176" y="5238"/>
                    </a:lnTo>
                    <a:lnTo>
                      <a:pt x="3174" y="5234"/>
                    </a:lnTo>
                    <a:lnTo>
                      <a:pt x="3172" y="5234"/>
                    </a:lnTo>
                    <a:lnTo>
                      <a:pt x="3168" y="5234"/>
                    </a:lnTo>
                    <a:lnTo>
                      <a:pt x="3166" y="5238"/>
                    </a:lnTo>
                    <a:lnTo>
                      <a:pt x="3166" y="5240"/>
                    </a:lnTo>
                    <a:lnTo>
                      <a:pt x="3168" y="5240"/>
                    </a:lnTo>
                    <a:lnTo>
                      <a:pt x="3170" y="5242"/>
                    </a:lnTo>
                    <a:lnTo>
                      <a:pt x="3168" y="5246"/>
                    </a:lnTo>
                    <a:lnTo>
                      <a:pt x="3160" y="5248"/>
                    </a:lnTo>
                    <a:lnTo>
                      <a:pt x="3156" y="5252"/>
                    </a:lnTo>
                    <a:lnTo>
                      <a:pt x="3156" y="5256"/>
                    </a:lnTo>
                    <a:lnTo>
                      <a:pt x="3156" y="5258"/>
                    </a:lnTo>
                    <a:lnTo>
                      <a:pt x="3152" y="5260"/>
                    </a:lnTo>
                    <a:lnTo>
                      <a:pt x="3148" y="5260"/>
                    </a:lnTo>
                    <a:lnTo>
                      <a:pt x="3146" y="5260"/>
                    </a:lnTo>
                    <a:lnTo>
                      <a:pt x="3142" y="5256"/>
                    </a:lnTo>
                    <a:lnTo>
                      <a:pt x="3136" y="5252"/>
                    </a:lnTo>
                    <a:lnTo>
                      <a:pt x="3134" y="5250"/>
                    </a:lnTo>
                    <a:lnTo>
                      <a:pt x="3132" y="5252"/>
                    </a:lnTo>
                    <a:lnTo>
                      <a:pt x="3128" y="5254"/>
                    </a:lnTo>
                    <a:lnTo>
                      <a:pt x="3124" y="5254"/>
                    </a:lnTo>
                    <a:lnTo>
                      <a:pt x="3120" y="5254"/>
                    </a:lnTo>
                    <a:lnTo>
                      <a:pt x="3116" y="5256"/>
                    </a:lnTo>
                    <a:lnTo>
                      <a:pt x="3114" y="5258"/>
                    </a:lnTo>
                    <a:lnTo>
                      <a:pt x="3112" y="5256"/>
                    </a:lnTo>
                    <a:lnTo>
                      <a:pt x="3106" y="5254"/>
                    </a:lnTo>
                    <a:lnTo>
                      <a:pt x="3100" y="5250"/>
                    </a:lnTo>
                    <a:lnTo>
                      <a:pt x="3092" y="5246"/>
                    </a:lnTo>
                    <a:lnTo>
                      <a:pt x="3076" y="5242"/>
                    </a:lnTo>
                    <a:lnTo>
                      <a:pt x="3068" y="5242"/>
                    </a:lnTo>
                    <a:lnTo>
                      <a:pt x="3064" y="5242"/>
                    </a:lnTo>
                    <a:lnTo>
                      <a:pt x="3060" y="5246"/>
                    </a:lnTo>
                    <a:lnTo>
                      <a:pt x="3056" y="5250"/>
                    </a:lnTo>
                    <a:lnTo>
                      <a:pt x="3050" y="5252"/>
                    </a:lnTo>
                    <a:lnTo>
                      <a:pt x="3048" y="5256"/>
                    </a:lnTo>
                    <a:lnTo>
                      <a:pt x="3048" y="5262"/>
                    </a:lnTo>
                    <a:lnTo>
                      <a:pt x="3050" y="5270"/>
                    </a:lnTo>
                    <a:lnTo>
                      <a:pt x="3050" y="5272"/>
                    </a:lnTo>
                    <a:lnTo>
                      <a:pt x="3052" y="5272"/>
                    </a:lnTo>
                    <a:lnTo>
                      <a:pt x="3056" y="5270"/>
                    </a:lnTo>
                    <a:lnTo>
                      <a:pt x="3062" y="5268"/>
                    </a:lnTo>
                    <a:lnTo>
                      <a:pt x="3078" y="5270"/>
                    </a:lnTo>
                    <a:lnTo>
                      <a:pt x="3086" y="5272"/>
                    </a:lnTo>
                    <a:lnTo>
                      <a:pt x="3092" y="5274"/>
                    </a:lnTo>
                    <a:lnTo>
                      <a:pt x="3096" y="5278"/>
                    </a:lnTo>
                    <a:lnTo>
                      <a:pt x="3098" y="5276"/>
                    </a:lnTo>
                    <a:lnTo>
                      <a:pt x="3102" y="5274"/>
                    </a:lnTo>
                    <a:lnTo>
                      <a:pt x="3106" y="5274"/>
                    </a:lnTo>
                    <a:lnTo>
                      <a:pt x="3108" y="5274"/>
                    </a:lnTo>
                    <a:lnTo>
                      <a:pt x="3110" y="5272"/>
                    </a:lnTo>
                    <a:lnTo>
                      <a:pt x="3112" y="5270"/>
                    </a:lnTo>
                    <a:lnTo>
                      <a:pt x="3120" y="5272"/>
                    </a:lnTo>
                    <a:lnTo>
                      <a:pt x="3124" y="5272"/>
                    </a:lnTo>
                    <a:lnTo>
                      <a:pt x="3128" y="5272"/>
                    </a:lnTo>
                    <a:lnTo>
                      <a:pt x="3134" y="5270"/>
                    </a:lnTo>
                    <a:lnTo>
                      <a:pt x="3138" y="5268"/>
                    </a:lnTo>
                    <a:lnTo>
                      <a:pt x="3142" y="5266"/>
                    </a:lnTo>
                    <a:lnTo>
                      <a:pt x="3150" y="5266"/>
                    </a:lnTo>
                    <a:lnTo>
                      <a:pt x="3158" y="5264"/>
                    </a:lnTo>
                    <a:lnTo>
                      <a:pt x="3166" y="5260"/>
                    </a:lnTo>
                    <a:lnTo>
                      <a:pt x="3168" y="5258"/>
                    </a:lnTo>
                    <a:lnTo>
                      <a:pt x="3170" y="5254"/>
                    </a:lnTo>
                    <a:lnTo>
                      <a:pt x="3170" y="5252"/>
                    </a:lnTo>
                    <a:lnTo>
                      <a:pt x="3174" y="5248"/>
                    </a:lnTo>
                    <a:lnTo>
                      <a:pt x="3176" y="5244"/>
                    </a:lnTo>
                    <a:lnTo>
                      <a:pt x="3176" y="5238"/>
                    </a:lnTo>
                    <a:close/>
                    <a:moveTo>
                      <a:pt x="3042" y="5268"/>
                    </a:moveTo>
                    <a:lnTo>
                      <a:pt x="3042" y="5268"/>
                    </a:lnTo>
                    <a:lnTo>
                      <a:pt x="3044" y="5266"/>
                    </a:lnTo>
                    <a:lnTo>
                      <a:pt x="3046" y="5264"/>
                    </a:lnTo>
                    <a:lnTo>
                      <a:pt x="3044" y="5262"/>
                    </a:lnTo>
                    <a:lnTo>
                      <a:pt x="3042" y="5260"/>
                    </a:lnTo>
                    <a:lnTo>
                      <a:pt x="3040" y="5262"/>
                    </a:lnTo>
                    <a:lnTo>
                      <a:pt x="3040" y="5266"/>
                    </a:lnTo>
                    <a:lnTo>
                      <a:pt x="3040" y="5268"/>
                    </a:lnTo>
                    <a:lnTo>
                      <a:pt x="3042" y="5268"/>
                    </a:lnTo>
                    <a:close/>
                    <a:moveTo>
                      <a:pt x="3038" y="5258"/>
                    </a:moveTo>
                    <a:lnTo>
                      <a:pt x="3038" y="5258"/>
                    </a:lnTo>
                    <a:lnTo>
                      <a:pt x="3040" y="5256"/>
                    </a:lnTo>
                    <a:lnTo>
                      <a:pt x="3040" y="5254"/>
                    </a:lnTo>
                    <a:lnTo>
                      <a:pt x="3038" y="5252"/>
                    </a:lnTo>
                    <a:lnTo>
                      <a:pt x="3034" y="5250"/>
                    </a:lnTo>
                    <a:lnTo>
                      <a:pt x="3032" y="5250"/>
                    </a:lnTo>
                    <a:lnTo>
                      <a:pt x="3032" y="5252"/>
                    </a:lnTo>
                    <a:lnTo>
                      <a:pt x="3032" y="5258"/>
                    </a:lnTo>
                    <a:lnTo>
                      <a:pt x="3030" y="5262"/>
                    </a:lnTo>
                    <a:lnTo>
                      <a:pt x="3032" y="5266"/>
                    </a:lnTo>
                    <a:lnTo>
                      <a:pt x="3032" y="5264"/>
                    </a:lnTo>
                    <a:lnTo>
                      <a:pt x="3034" y="5260"/>
                    </a:lnTo>
                    <a:lnTo>
                      <a:pt x="3038" y="5258"/>
                    </a:lnTo>
                    <a:close/>
                    <a:moveTo>
                      <a:pt x="2740" y="626"/>
                    </a:moveTo>
                    <a:lnTo>
                      <a:pt x="2740" y="626"/>
                    </a:lnTo>
                    <a:lnTo>
                      <a:pt x="2756" y="630"/>
                    </a:lnTo>
                    <a:lnTo>
                      <a:pt x="2768" y="628"/>
                    </a:lnTo>
                    <a:lnTo>
                      <a:pt x="2778" y="624"/>
                    </a:lnTo>
                    <a:lnTo>
                      <a:pt x="2784" y="618"/>
                    </a:lnTo>
                    <a:lnTo>
                      <a:pt x="2786" y="612"/>
                    </a:lnTo>
                    <a:lnTo>
                      <a:pt x="2786" y="608"/>
                    </a:lnTo>
                    <a:lnTo>
                      <a:pt x="2784" y="604"/>
                    </a:lnTo>
                    <a:lnTo>
                      <a:pt x="2782" y="602"/>
                    </a:lnTo>
                    <a:lnTo>
                      <a:pt x="2776" y="600"/>
                    </a:lnTo>
                    <a:lnTo>
                      <a:pt x="2764" y="598"/>
                    </a:lnTo>
                    <a:lnTo>
                      <a:pt x="2748" y="598"/>
                    </a:lnTo>
                    <a:lnTo>
                      <a:pt x="2736" y="598"/>
                    </a:lnTo>
                    <a:lnTo>
                      <a:pt x="2726" y="600"/>
                    </a:lnTo>
                    <a:lnTo>
                      <a:pt x="2720" y="604"/>
                    </a:lnTo>
                    <a:lnTo>
                      <a:pt x="2716" y="608"/>
                    </a:lnTo>
                    <a:lnTo>
                      <a:pt x="2720" y="614"/>
                    </a:lnTo>
                    <a:lnTo>
                      <a:pt x="2726" y="618"/>
                    </a:lnTo>
                    <a:lnTo>
                      <a:pt x="2740" y="626"/>
                    </a:lnTo>
                    <a:close/>
                    <a:moveTo>
                      <a:pt x="162" y="3354"/>
                    </a:moveTo>
                    <a:lnTo>
                      <a:pt x="162" y="3354"/>
                    </a:lnTo>
                    <a:lnTo>
                      <a:pt x="160" y="3358"/>
                    </a:lnTo>
                    <a:lnTo>
                      <a:pt x="162" y="3364"/>
                    </a:lnTo>
                    <a:lnTo>
                      <a:pt x="164" y="3366"/>
                    </a:lnTo>
                    <a:lnTo>
                      <a:pt x="166" y="3368"/>
                    </a:lnTo>
                    <a:lnTo>
                      <a:pt x="168" y="3366"/>
                    </a:lnTo>
                    <a:lnTo>
                      <a:pt x="168" y="3362"/>
                    </a:lnTo>
                    <a:lnTo>
                      <a:pt x="166" y="3356"/>
                    </a:lnTo>
                    <a:lnTo>
                      <a:pt x="164" y="3352"/>
                    </a:lnTo>
                    <a:lnTo>
                      <a:pt x="162" y="3352"/>
                    </a:lnTo>
                    <a:lnTo>
                      <a:pt x="162" y="3354"/>
                    </a:lnTo>
                    <a:close/>
                    <a:moveTo>
                      <a:pt x="3766" y="1952"/>
                    </a:moveTo>
                    <a:lnTo>
                      <a:pt x="3766" y="1952"/>
                    </a:lnTo>
                    <a:lnTo>
                      <a:pt x="3772" y="1954"/>
                    </a:lnTo>
                    <a:lnTo>
                      <a:pt x="3776" y="1954"/>
                    </a:lnTo>
                    <a:lnTo>
                      <a:pt x="3780" y="1950"/>
                    </a:lnTo>
                    <a:lnTo>
                      <a:pt x="3782" y="1944"/>
                    </a:lnTo>
                    <a:lnTo>
                      <a:pt x="3784" y="1940"/>
                    </a:lnTo>
                    <a:lnTo>
                      <a:pt x="3782" y="1934"/>
                    </a:lnTo>
                    <a:lnTo>
                      <a:pt x="3780" y="1930"/>
                    </a:lnTo>
                    <a:lnTo>
                      <a:pt x="3774" y="1928"/>
                    </a:lnTo>
                    <a:lnTo>
                      <a:pt x="3768" y="1928"/>
                    </a:lnTo>
                    <a:lnTo>
                      <a:pt x="3764" y="1930"/>
                    </a:lnTo>
                    <a:lnTo>
                      <a:pt x="3760" y="1932"/>
                    </a:lnTo>
                    <a:lnTo>
                      <a:pt x="3758" y="1936"/>
                    </a:lnTo>
                    <a:lnTo>
                      <a:pt x="3758" y="1938"/>
                    </a:lnTo>
                    <a:lnTo>
                      <a:pt x="3760" y="1944"/>
                    </a:lnTo>
                    <a:lnTo>
                      <a:pt x="3762" y="1948"/>
                    </a:lnTo>
                    <a:lnTo>
                      <a:pt x="3766" y="1952"/>
                    </a:lnTo>
                    <a:close/>
                    <a:moveTo>
                      <a:pt x="3314" y="2942"/>
                    </a:moveTo>
                    <a:lnTo>
                      <a:pt x="3314" y="2942"/>
                    </a:lnTo>
                    <a:lnTo>
                      <a:pt x="3316" y="2940"/>
                    </a:lnTo>
                    <a:lnTo>
                      <a:pt x="3318" y="2936"/>
                    </a:lnTo>
                    <a:lnTo>
                      <a:pt x="3316" y="2932"/>
                    </a:lnTo>
                    <a:lnTo>
                      <a:pt x="3312" y="2930"/>
                    </a:lnTo>
                    <a:lnTo>
                      <a:pt x="3310" y="2930"/>
                    </a:lnTo>
                    <a:lnTo>
                      <a:pt x="3310" y="2932"/>
                    </a:lnTo>
                    <a:lnTo>
                      <a:pt x="3310" y="2936"/>
                    </a:lnTo>
                    <a:lnTo>
                      <a:pt x="3312" y="2940"/>
                    </a:lnTo>
                    <a:lnTo>
                      <a:pt x="3314" y="2942"/>
                    </a:lnTo>
                    <a:close/>
                    <a:moveTo>
                      <a:pt x="3310" y="2998"/>
                    </a:moveTo>
                    <a:lnTo>
                      <a:pt x="3310" y="2998"/>
                    </a:lnTo>
                    <a:lnTo>
                      <a:pt x="3308" y="2998"/>
                    </a:lnTo>
                    <a:lnTo>
                      <a:pt x="3308" y="3002"/>
                    </a:lnTo>
                    <a:lnTo>
                      <a:pt x="3310" y="3004"/>
                    </a:lnTo>
                    <a:lnTo>
                      <a:pt x="3312" y="3006"/>
                    </a:lnTo>
                    <a:lnTo>
                      <a:pt x="3314" y="3006"/>
                    </a:lnTo>
                    <a:lnTo>
                      <a:pt x="3314" y="3002"/>
                    </a:lnTo>
                    <a:lnTo>
                      <a:pt x="3312" y="2998"/>
                    </a:lnTo>
                    <a:lnTo>
                      <a:pt x="3310" y="2998"/>
                    </a:lnTo>
                    <a:close/>
                    <a:moveTo>
                      <a:pt x="468" y="3506"/>
                    </a:moveTo>
                    <a:lnTo>
                      <a:pt x="468" y="3506"/>
                    </a:lnTo>
                    <a:lnTo>
                      <a:pt x="468" y="3508"/>
                    </a:lnTo>
                    <a:lnTo>
                      <a:pt x="466" y="3510"/>
                    </a:lnTo>
                    <a:lnTo>
                      <a:pt x="458" y="3514"/>
                    </a:lnTo>
                    <a:lnTo>
                      <a:pt x="452" y="3518"/>
                    </a:lnTo>
                    <a:lnTo>
                      <a:pt x="450" y="3520"/>
                    </a:lnTo>
                    <a:lnTo>
                      <a:pt x="450" y="3522"/>
                    </a:lnTo>
                    <a:lnTo>
                      <a:pt x="452" y="3524"/>
                    </a:lnTo>
                    <a:lnTo>
                      <a:pt x="456" y="3524"/>
                    </a:lnTo>
                    <a:lnTo>
                      <a:pt x="464" y="3520"/>
                    </a:lnTo>
                    <a:lnTo>
                      <a:pt x="476" y="3514"/>
                    </a:lnTo>
                    <a:lnTo>
                      <a:pt x="484" y="3504"/>
                    </a:lnTo>
                    <a:lnTo>
                      <a:pt x="486" y="3502"/>
                    </a:lnTo>
                    <a:lnTo>
                      <a:pt x="486" y="3500"/>
                    </a:lnTo>
                    <a:lnTo>
                      <a:pt x="480" y="3502"/>
                    </a:lnTo>
                    <a:lnTo>
                      <a:pt x="468" y="3506"/>
                    </a:lnTo>
                    <a:close/>
                    <a:moveTo>
                      <a:pt x="1966" y="4176"/>
                    </a:moveTo>
                    <a:lnTo>
                      <a:pt x="1966" y="4176"/>
                    </a:lnTo>
                    <a:lnTo>
                      <a:pt x="1964" y="4176"/>
                    </a:lnTo>
                    <a:lnTo>
                      <a:pt x="1960" y="4184"/>
                    </a:lnTo>
                    <a:lnTo>
                      <a:pt x="1958" y="4200"/>
                    </a:lnTo>
                    <a:lnTo>
                      <a:pt x="1956" y="4222"/>
                    </a:lnTo>
                    <a:lnTo>
                      <a:pt x="1954" y="4242"/>
                    </a:lnTo>
                    <a:lnTo>
                      <a:pt x="1952" y="4252"/>
                    </a:lnTo>
                    <a:lnTo>
                      <a:pt x="1950" y="4260"/>
                    </a:lnTo>
                    <a:lnTo>
                      <a:pt x="1952" y="4272"/>
                    </a:lnTo>
                    <a:lnTo>
                      <a:pt x="1954" y="4278"/>
                    </a:lnTo>
                    <a:lnTo>
                      <a:pt x="1956" y="4280"/>
                    </a:lnTo>
                    <a:lnTo>
                      <a:pt x="1958" y="4274"/>
                    </a:lnTo>
                    <a:lnTo>
                      <a:pt x="1962" y="4248"/>
                    </a:lnTo>
                    <a:lnTo>
                      <a:pt x="1962" y="4240"/>
                    </a:lnTo>
                    <a:lnTo>
                      <a:pt x="1962" y="4236"/>
                    </a:lnTo>
                    <a:lnTo>
                      <a:pt x="1962" y="4234"/>
                    </a:lnTo>
                    <a:lnTo>
                      <a:pt x="1964" y="4232"/>
                    </a:lnTo>
                    <a:lnTo>
                      <a:pt x="1966" y="4228"/>
                    </a:lnTo>
                    <a:lnTo>
                      <a:pt x="1966" y="4226"/>
                    </a:lnTo>
                    <a:lnTo>
                      <a:pt x="1964" y="4218"/>
                    </a:lnTo>
                    <a:lnTo>
                      <a:pt x="1964" y="4210"/>
                    </a:lnTo>
                    <a:lnTo>
                      <a:pt x="1964" y="4206"/>
                    </a:lnTo>
                    <a:lnTo>
                      <a:pt x="1964" y="4204"/>
                    </a:lnTo>
                    <a:lnTo>
                      <a:pt x="1968" y="4200"/>
                    </a:lnTo>
                    <a:lnTo>
                      <a:pt x="1970" y="4192"/>
                    </a:lnTo>
                    <a:lnTo>
                      <a:pt x="1970" y="4182"/>
                    </a:lnTo>
                    <a:lnTo>
                      <a:pt x="1966" y="4176"/>
                    </a:lnTo>
                    <a:close/>
                    <a:moveTo>
                      <a:pt x="1508" y="4454"/>
                    </a:moveTo>
                    <a:lnTo>
                      <a:pt x="1508" y="4454"/>
                    </a:lnTo>
                    <a:lnTo>
                      <a:pt x="1504" y="4444"/>
                    </a:lnTo>
                    <a:lnTo>
                      <a:pt x="1498" y="4430"/>
                    </a:lnTo>
                    <a:lnTo>
                      <a:pt x="1492" y="4416"/>
                    </a:lnTo>
                    <a:lnTo>
                      <a:pt x="1484" y="4404"/>
                    </a:lnTo>
                    <a:lnTo>
                      <a:pt x="1478" y="4396"/>
                    </a:lnTo>
                    <a:lnTo>
                      <a:pt x="1474" y="4388"/>
                    </a:lnTo>
                    <a:lnTo>
                      <a:pt x="1472" y="4380"/>
                    </a:lnTo>
                    <a:lnTo>
                      <a:pt x="1464" y="4372"/>
                    </a:lnTo>
                    <a:lnTo>
                      <a:pt x="1456" y="4364"/>
                    </a:lnTo>
                    <a:lnTo>
                      <a:pt x="1448" y="4360"/>
                    </a:lnTo>
                    <a:lnTo>
                      <a:pt x="1442" y="4360"/>
                    </a:lnTo>
                    <a:lnTo>
                      <a:pt x="1438" y="4362"/>
                    </a:lnTo>
                    <a:lnTo>
                      <a:pt x="1438" y="4364"/>
                    </a:lnTo>
                    <a:lnTo>
                      <a:pt x="1440" y="4368"/>
                    </a:lnTo>
                    <a:lnTo>
                      <a:pt x="1444" y="4372"/>
                    </a:lnTo>
                    <a:lnTo>
                      <a:pt x="1446" y="4382"/>
                    </a:lnTo>
                    <a:lnTo>
                      <a:pt x="1446" y="4392"/>
                    </a:lnTo>
                    <a:lnTo>
                      <a:pt x="1444" y="4398"/>
                    </a:lnTo>
                    <a:lnTo>
                      <a:pt x="1440" y="4404"/>
                    </a:lnTo>
                    <a:lnTo>
                      <a:pt x="1440" y="4410"/>
                    </a:lnTo>
                    <a:lnTo>
                      <a:pt x="1440" y="4420"/>
                    </a:lnTo>
                    <a:lnTo>
                      <a:pt x="1438" y="4430"/>
                    </a:lnTo>
                    <a:lnTo>
                      <a:pt x="1436" y="4438"/>
                    </a:lnTo>
                    <a:lnTo>
                      <a:pt x="1436" y="4436"/>
                    </a:lnTo>
                    <a:lnTo>
                      <a:pt x="1434" y="4432"/>
                    </a:lnTo>
                    <a:lnTo>
                      <a:pt x="1432" y="4432"/>
                    </a:lnTo>
                    <a:lnTo>
                      <a:pt x="1430" y="4440"/>
                    </a:lnTo>
                    <a:lnTo>
                      <a:pt x="1432" y="4456"/>
                    </a:lnTo>
                    <a:lnTo>
                      <a:pt x="1434" y="4476"/>
                    </a:lnTo>
                    <a:lnTo>
                      <a:pt x="1434" y="4500"/>
                    </a:lnTo>
                    <a:lnTo>
                      <a:pt x="1436" y="4512"/>
                    </a:lnTo>
                    <a:lnTo>
                      <a:pt x="1438" y="4524"/>
                    </a:lnTo>
                    <a:lnTo>
                      <a:pt x="1442" y="4534"/>
                    </a:lnTo>
                    <a:lnTo>
                      <a:pt x="1450" y="4544"/>
                    </a:lnTo>
                    <a:lnTo>
                      <a:pt x="1458" y="4548"/>
                    </a:lnTo>
                    <a:lnTo>
                      <a:pt x="1464" y="4550"/>
                    </a:lnTo>
                    <a:lnTo>
                      <a:pt x="1470" y="4550"/>
                    </a:lnTo>
                    <a:lnTo>
                      <a:pt x="1476" y="4548"/>
                    </a:lnTo>
                    <a:lnTo>
                      <a:pt x="1488" y="4540"/>
                    </a:lnTo>
                    <a:lnTo>
                      <a:pt x="1502" y="4532"/>
                    </a:lnTo>
                    <a:lnTo>
                      <a:pt x="1508" y="4526"/>
                    </a:lnTo>
                    <a:lnTo>
                      <a:pt x="1512" y="4520"/>
                    </a:lnTo>
                    <a:lnTo>
                      <a:pt x="1516" y="4510"/>
                    </a:lnTo>
                    <a:lnTo>
                      <a:pt x="1518" y="4502"/>
                    </a:lnTo>
                    <a:lnTo>
                      <a:pt x="1518" y="4484"/>
                    </a:lnTo>
                    <a:lnTo>
                      <a:pt x="1516" y="4476"/>
                    </a:lnTo>
                    <a:lnTo>
                      <a:pt x="1514" y="4472"/>
                    </a:lnTo>
                    <a:lnTo>
                      <a:pt x="1512" y="4466"/>
                    </a:lnTo>
                    <a:lnTo>
                      <a:pt x="1512" y="4462"/>
                    </a:lnTo>
                    <a:lnTo>
                      <a:pt x="1510" y="4458"/>
                    </a:lnTo>
                    <a:lnTo>
                      <a:pt x="1508" y="4454"/>
                    </a:lnTo>
                    <a:close/>
                    <a:moveTo>
                      <a:pt x="1946" y="4308"/>
                    </a:moveTo>
                    <a:lnTo>
                      <a:pt x="1946" y="4308"/>
                    </a:lnTo>
                    <a:lnTo>
                      <a:pt x="1942" y="4310"/>
                    </a:lnTo>
                    <a:lnTo>
                      <a:pt x="1940" y="4316"/>
                    </a:lnTo>
                    <a:lnTo>
                      <a:pt x="1940" y="4322"/>
                    </a:lnTo>
                    <a:lnTo>
                      <a:pt x="1942" y="4328"/>
                    </a:lnTo>
                    <a:lnTo>
                      <a:pt x="1944" y="4328"/>
                    </a:lnTo>
                    <a:lnTo>
                      <a:pt x="1946" y="4326"/>
                    </a:lnTo>
                    <a:lnTo>
                      <a:pt x="1948" y="4320"/>
                    </a:lnTo>
                    <a:lnTo>
                      <a:pt x="1950" y="4312"/>
                    </a:lnTo>
                    <a:lnTo>
                      <a:pt x="1948" y="4310"/>
                    </a:lnTo>
                    <a:lnTo>
                      <a:pt x="1946" y="4308"/>
                    </a:lnTo>
                    <a:close/>
                    <a:moveTo>
                      <a:pt x="1996" y="4488"/>
                    </a:moveTo>
                    <a:lnTo>
                      <a:pt x="1996" y="4488"/>
                    </a:lnTo>
                    <a:lnTo>
                      <a:pt x="1994" y="4492"/>
                    </a:lnTo>
                    <a:lnTo>
                      <a:pt x="1994" y="4496"/>
                    </a:lnTo>
                    <a:lnTo>
                      <a:pt x="1994" y="4504"/>
                    </a:lnTo>
                    <a:lnTo>
                      <a:pt x="1998" y="4508"/>
                    </a:lnTo>
                    <a:lnTo>
                      <a:pt x="2000" y="4510"/>
                    </a:lnTo>
                    <a:lnTo>
                      <a:pt x="2002" y="4508"/>
                    </a:lnTo>
                    <a:lnTo>
                      <a:pt x="2004" y="4506"/>
                    </a:lnTo>
                    <a:lnTo>
                      <a:pt x="2004" y="4502"/>
                    </a:lnTo>
                    <a:lnTo>
                      <a:pt x="2004" y="4494"/>
                    </a:lnTo>
                    <a:lnTo>
                      <a:pt x="2000" y="4488"/>
                    </a:lnTo>
                    <a:lnTo>
                      <a:pt x="1998" y="4488"/>
                    </a:lnTo>
                    <a:lnTo>
                      <a:pt x="1996" y="4488"/>
                    </a:lnTo>
                    <a:close/>
                    <a:moveTo>
                      <a:pt x="1980" y="4454"/>
                    </a:moveTo>
                    <a:lnTo>
                      <a:pt x="1980" y="4454"/>
                    </a:lnTo>
                    <a:lnTo>
                      <a:pt x="1982" y="4454"/>
                    </a:lnTo>
                    <a:lnTo>
                      <a:pt x="1984" y="4454"/>
                    </a:lnTo>
                    <a:lnTo>
                      <a:pt x="1982" y="4448"/>
                    </a:lnTo>
                    <a:lnTo>
                      <a:pt x="1980" y="4448"/>
                    </a:lnTo>
                    <a:lnTo>
                      <a:pt x="1978" y="4448"/>
                    </a:lnTo>
                    <a:lnTo>
                      <a:pt x="1978" y="4450"/>
                    </a:lnTo>
                    <a:lnTo>
                      <a:pt x="1980" y="4454"/>
                    </a:lnTo>
                    <a:close/>
                    <a:moveTo>
                      <a:pt x="1954" y="4386"/>
                    </a:moveTo>
                    <a:lnTo>
                      <a:pt x="1954" y="4386"/>
                    </a:lnTo>
                    <a:lnTo>
                      <a:pt x="1952" y="4390"/>
                    </a:lnTo>
                    <a:lnTo>
                      <a:pt x="1952" y="4394"/>
                    </a:lnTo>
                    <a:lnTo>
                      <a:pt x="1954" y="4396"/>
                    </a:lnTo>
                    <a:lnTo>
                      <a:pt x="1958" y="4396"/>
                    </a:lnTo>
                    <a:lnTo>
                      <a:pt x="1960" y="4394"/>
                    </a:lnTo>
                    <a:lnTo>
                      <a:pt x="1958" y="4390"/>
                    </a:lnTo>
                    <a:lnTo>
                      <a:pt x="1958" y="4386"/>
                    </a:lnTo>
                    <a:lnTo>
                      <a:pt x="1956" y="4386"/>
                    </a:lnTo>
                    <a:lnTo>
                      <a:pt x="1954" y="4386"/>
                    </a:lnTo>
                    <a:close/>
                    <a:moveTo>
                      <a:pt x="2078" y="4702"/>
                    </a:moveTo>
                    <a:lnTo>
                      <a:pt x="2078" y="4702"/>
                    </a:lnTo>
                    <a:lnTo>
                      <a:pt x="2078" y="4706"/>
                    </a:lnTo>
                    <a:lnTo>
                      <a:pt x="2080" y="4710"/>
                    </a:lnTo>
                    <a:lnTo>
                      <a:pt x="2084" y="4714"/>
                    </a:lnTo>
                    <a:lnTo>
                      <a:pt x="2090" y="4720"/>
                    </a:lnTo>
                    <a:lnTo>
                      <a:pt x="2102" y="4728"/>
                    </a:lnTo>
                    <a:lnTo>
                      <a:pt x="2106" y="4730"/>
                    </a:lnTo>
                    <a:lnTo>
                      <a:pt x="2106" y="4726"/>
                    </a:lnTo>
                    <a:lnTo>
                      <a:pt x="2102" y="4716"/>
                    </a:lnTo>
                    <a:lnTo>
                      <a:pt x="2094" y="4706"/>
                    </a:lnTo>
                    <a:lnTo>
                      <a:pt x="2084" y="4700"/>
                    </a:lnTo>
                    <a:lnTo>
                      <a:pt x="2080" y="4700"/>
                    </a:lnTo>
                    <a:lnTo>
                      <a:pt x="2078" y="4702"/>
                    </a:lnTo>
                    <a:close/>
                    <a:moveTo>
                      <a:pt x="2508" y="4960"/>
                    </a:moveTo>
                    <a:lnTo>
                      <a:pt x="2508" y="4960"/>
                    </a:lnTo>
                    <a:lnTo>
                      <a:pt x="2502" y="4956"/>
                    </a:lnTo>
                    <a:lnTo>
                      <a:pt x="2500" y="4950"/>
                    </a:lnTo>
                    <a:lnTo>
                      <a:pt x="2496" y="4932"/>
                    </a:lnTo>
                    <a:lnTo>
                      <a:pt x="2494" y="4924"/>
                    </a:lnTo>
                    <a:lnTo>
                      <a:pt x="2490" y="4918"/>
                    </a:lnTo>
                    <a:lnTo>
                      <a:pt x="2484" y="4914"/>
                    </a:lnTo>
                    <a:lnTo>
                      <a:pt x="2476" y="4912"/>
                    </a:lnTo>
                    <a:lnTo>
                      <a:pt x="2466" y="4916"/>
                    </a:lnTo>
                    <a:lnTo>
                      <a:pt x="2464" y="4920"/>
                    </a:lnTo>
                    <a:lnTo>
                      <a:pt x="2464" y="4926"/>
                    </a:lnTo>
                    <a:lnTo>
                      <a:pt x="2462" y="4928"/>
                    </a:lnTo>
                    <a:lnTo>
                      <a:pt x="2460" y="4932"/>
                    </a:lnTo>
                    <a:lnTo>
                      <a:pt x="2456" y="4936"/>
                    </a:lnTo>
                    <a:lnTo>
                      <a:pt x="2454" y="4938"/>
                    </a:lnTo>
                    <a:lnTo>
                      <a:pt x="2454" y="4940"/>
                    </a:lnTo>
                    <a:lnTo>
                      <a:pt x="2456" y="4942"/>
                    </a:lnTo>
                    <a:lnTo>
                      <a:pt x="2464" y="4944"/>
                    </a:lnTo>
                    <a:lnTo>
                      <a:pt x="2474" y="4942"/>
                    </a:lnTo>
                    <a:lnTo>
                      <a:pt x="2478" y="4944"/>
                    </a:lnTo>
                    <a:lnTo>
                      <a:pt x="2480" y="4948"/>
                    </a:lnTo>
                    <a:lnTo>
                      <a:pt x="2484" y="4958"/>
                    </a:lnTo>
                    <a:lnTo>
                      <a:pt x="2488" y="4972"/>
                    </a:lnTo>
                    <a:lnTo>
                      <a:pt x="2490" y="4976"/>
                    </a:lnTo>
                    <a:lnTo>
                      <a:pt x="2494" y="4978"/>
                    </a:lnTo>
                    <a:lnTo>
                      <a:pt x="2502" y="4984"/>
                    </a:lnTo>
                    <a:lnTo>
                      <a:pt x="2508" y="4988"/>
                    </a:lnTo>
                    <a:lnTo>
                      <a:pt x="2512" y="4990"/>
                    </a:lnTo>
                    <a:lnTo>
                      <a:pt x="2516" y="4990"/>
                    </a:lnTo>
                    <a:lnTo>
                      <a:pt x="2518" y="4990"/>
                    </a:lnTo>
                    <a:lnTo>
                      <a:pt x="2520" y="4988"/>
                    </a:lnTo>
                    <a:lnTo>
                      <a:pt x="2518" y="4984"/>
                    </a:lnTo>
                    <a:lnTo>
                      <a:pt x="2516" y="4978"/>
                    </a:lnTo>
                    <a:lnTo>
                      <a:pt x="2514" y="4976"/>
                    </a:lnTo>
                    <a:lnTo>
                      <a:pt x="2516" y="4974"/>
                    </a:lnTo>
                    <a:lnTo>
                      <a:pt x="2518" y="4970"/>
                    </a:lnTo>
                    <a:lnTo>
                      <a:pt x="2518" y="4966"/>
                    </a:lnTo>
                    <a:lnTo>
                      <a:pt x="2514" y="4964"/>
                    </a:lnTo>
                    <a:lnTo>
                      <a:pt x="2508" y="4960"/>
                    </a:lnTo>
                    <a:close/>
                    <a:moveTo>
                      <a:pt x="2428" y="4870"/>
                    </a:moveTo>
                    <a:lnTo>
                      <a:pt x="2428" y="4870"/>
                    </a:lnTo>
                    <a:lnTo>
                      <a:pt x="2432" y="4868"/>
                    </a:lnTo>
                    <a:lnTo>
                      <a:pt x="2434" y="4862"/>
                    </a:lnTo>
                    <a:lnTo>
                      <a:pt x="2434" y="4858"/>
                    </a:lnTo>
                    <a:lnTo>
                      <a:pt x="2432" y="4856"/>
                    </a:lnTo>
                    <a:lnTo>
                      <a:pt x="2430" y="4856"/>
                    </a:lnTo>
                    <a:lnTo>
                      <a:pt x="2426" y="4858"/>
                    </a:lnTo>
                    <a:lnTo>
                      <a:pt x="2424" y="4860"/>
                    </a:lnTo>
                    <a:lnTo>
                      <a:pt x="2420" y="4866"/>
                    </a:lnTo>
                    <a:lnTo>
                      <a:pt x="2420" y="4868"/>
                    </a:lnTo>
                    <a:lnTo>
                      <a:pt x="2420" y="4872"/>
                    </a:lnTo>
                    <a:lnTo>
                      <a:pt x="2424" y="4872"/>
                    </a:lnTo>
                    <a:lnTo>
                      <a:pt x="2428" y="4870"/>
                    </a:lnTo>
                    <a:close/>
                    <a:moveTo>
                      <a:pt x="2450" y="4852"/>
                    </a:moveTo>
                    <a:lnTo>
                      <a:pt x="2450" y="4852"/>
                    </a:lnTo>
                    <a:lnTo>
                      <a:pt x="2444" y="4848"/>
                    </a:lnTo>
                    <a:lnTo>
                      <a:pt x="2434" y="4840"/>
                    </a:lnTo>
                    <a:lnTo>
                      <a:pt x="2430" y="4836"/>
                    </a:lnTo>
                    <a:lnTo>
                      <a:pt x="2428" y="4838"/>
                    </a:lnTo>
                    <a:lnTo>
                      <a:pt x="2428" y="4846"/>
                    </a:lnTo>
                    <a:lnTo>
                      <a:pt x="2430" y="4848"/>
                    </a:lnTo>
                    <a:lnTo>
                      <a:pt x="2432" y="4850"/>
                    </a:lnTo>
                    <a:lnTo>
                      <a:pt x="2438" y="4854"/>
                    </a:lnTo>
                    <a:lnTo>
                      <a:pt x="2446" y="4854"/>
                    </a:lnTo>
                    <a:lnTo>
                      <a:pt x="2450" y="4852"/>
                    </a:lnTo>
                    <a:close/>
                    <a:moveTo>
                      <a:pt x="2378" y="4806"/>
                    </a:moveTo>
                    <a:lnTo>
                      <a:pt x="2378" y="4806"/>
                    </a:lnTo>
                    <a:lnTo>
                      <a:pt x="2376" y="4806"/>
                    </a:lnTo>
                    <a:lnTo>
                      <a:pt x="2376" y="4810"/>
                    </a:lnTo>
                    <a:lnTo>
                      <a:pt x="2376" y="4812"/>
                    </a:lnTo>
                    <a:lnTo>
                      <a:pt x="2378" y="4814"/>
                    </a:lnTo>
                    <a:lnTo>
                      <a:pt x="2382" y="4814"/>
                    </a:lnTo>
                    <a:lnTo>
                      <a:pt x="2382" y="4810"/>
                    </a:lnTo>
                    <a:lnTo>
                      <a:pt x="2380" y="4806"/>
                    </a:lnTo>
                    <a:lnTo>
                      <a:pt x="2378" y="4806"/>
                    </a:lnTo>
                    <a:close/>
                    <a:moveTo>
                      <a:pt x="2422" y="4774"/>
                    </a:moveTo>
                    <a:lnTo>
                      <a:pt x="2422" y="4774"/>
                    </a:lnTo>
                    <a:lnTo>
                      <a:pt x="2414" y="4778"/>
                    </a:lnTo>
                    <a:lnTo>
                      <a:pt x="2412" y="4782"/>
                    </a:lnTo>
                    <a:lnTo>
                      <a:pt x="2410" y="4784"/>
                    </a:lnTo>
                    <a:lnTo>
                      <a:pt x="2406" y="4788"/>
                    </a:lnTo>
                    <a:lnTo>
                      <a:pt x="2406" y="4790"/>
                    </a:lnTo>
                    <a:lnTo>
                      <a:pt x="2410" y="4792"/>
                    </a:lnTo>
                    <a:lnTo>
                      <a:pt x="2414" y="4790"/>
                    </a:lnTo>
                    <a:lnTo>
                      <a:pt x="2420" y="4796"/>
                    </a:lnTo>
                    <a:lnTo>
                      <a:pt x="2416" y="4796"/>
                    </a:lnTo>
                    <a:lnTo>
                      <a:pt x="2414" y="4796"/>
                    </a:lnTo>
                    <a:lnTo>
                      <a:pt x="2414" y="4798"/>
                    </a:lnTo>
                    <a:lnTo>
                      <a:pt x="2414" y="4800"/>
                    </a:lnTo>
                    <a:lnTo>
                      <a:pt x="2418" y="4804"/>
                    </a:lnTo>
                    <a:lnTo>
                      <a:pt x="2420" y="4804"/>
                    </a:lnTo>
                    <a:lnTo>
                      <a:pt x="2422" y="4802"/>
                    </a:lnTo>
                    <a:lnTo>
                      <a:pt x="2420" y="4798"/>
                    </a:lnTo>
                    <a:lnTo>
                      <a:pt x="2432" y="4808"/>
                    </a:lnTo>
                    <a:lnTo>
                      <a:pt x="2436" y="4808"/>
                    </a:lnTo>
                    <a:lnTo>
                      <a:pt x="2438" y="4804"/>
                    </a:lnTo>
                    <a:lnTo>
                      <a:pt x="2438" y="4798"/>
                    </a:lnTo>
                    <a:lnTo>
                      <a:pt x="2438" y="4790"/>
                    </a:lnTo>
                    <a:lnTo>
                      <a:pt x="2436" y="4782"/>
                    </a:lnTo>
                    <a:lnTo>
                      <a:pt x="2434" y="4776"/>
                    </a:lnTo>
                    <a:lnTo>
                      <a:pt x="2428" y="4774"/>
                    </a:lnTo>
                    <a:lnTo>
                      <a:pt x="2422" y="4774"/>
                    </a:lnTo>
                    <a:close/>
                    <a:moveTo>
                      <a:pt x="2384" y="4796"/>
                    </a:moveTo>
                    <a:lnTo>
                      <a:pt x="2384" y="4796"/>
                    </a:lnTo>
                    <a:lnTo>
                      <a:pt x="2384" y="4798"/>
                    </a:lnTo>
                    <a:lnTo>
                      <a:pt x="2384" y="4802"/>
                    </a:lnTo>
                    <a:lnTo>
                      <a:pt x="2386" y="4806"/>
                    </a:lnTo>
                    <a:lnTo>
                      <a:pt x="2390" y="4806"/>
                    </a:lnTo>
                    <a:lnTo>
                      <a:pt x="2392" y="4806"/>
                    </a:lnTo>
                    <a:lnTo>
                      <a:pt x="2390" y="4802"/>
                    </a:lnTo>
                    <a:lnTo>
                      <a:pt x="2388" y="4798"/>
                    </a:lnTo>
                    <a:lnTo>
                      <a:pt x="2384" y="4796"/>
                    </a:lnTo>
                    <a:close/>
                    <a:moveTo>
                      <a:pt x="2578" y="4662"/>
                    </a:moveTo>
                    <a:lnTo>
                      <a:pt x="2578" y="4662"/>
                    </a:lnTo>
                    <a:lnTo>
                      <a:pt x="2580" y="4662"/>
                    </a:lnTo>
                    <a:lnTo>
                      <a:pt x="2584" y="4660"/>
                    </a:lnTo>
                    <a:lnTo>
                      <a:pt x="2584" y="4650"/>
                    </a:lnTo>
                    <a:lnTo>
                      <a:pt x="2584" y="4640"/>
                    </a:lnTo>
                    <a:lnTo>
                      <a:pt x="2582" y="4634"/>
                    </a:lnTo>
                    <a:lnTo>
                      <a:pt x="2578" y="4634"/>
                    </a:lnTo>
                    <a:lnTo>
                      <a:pt x="2574" y="4640"/>
                    </a:lnTo>
                    <a:lnTo>
                      <a:pt x="2570" y="4646"/>
                    </a:lnTo>
                    <a:lnTo>
                      <a:pt x="2572" y="4650"/>
                    </a:lnTo>
                    <a:lnTo>
                      <a:pt x="2574" y="4652"/>
                    </a:lnTo>
                    <a:lnTo>
                      <a:pt x="2578" y="4656"/>
                    </a:lnTo>
                    <a:lnTo>
                      <a:pt x="2576" y="4658"/>
                    </a:lnTo>
                    <a:lnTo>
                      <a:pt x="2574" y="4660"/>
                    </a:lnTo>
                    <a:lnTo>
                      <a:pt x="2578" y="4662"/>
                    </a:lnTo>
                    <a:close/>
                    <a:moveTo>
                      <a:pt x="2136" y="4766"/>
                    </a:moveTo>
                    <a:lnTo>
                      <a:pt x="2136" y="4766"/>
                    </a:lnTo>
                    <a:lnTo>
                      <a:pt x="2134" y="4768"/>
                    </a:lnTo>
                    <a:lnTo>
                      <a:pt x="2134" y="4772"/>
                    </a:lnTo>
                    <a:lnTo>
                      <a:pt x="2138" y="4782"/>
                    </a:lnTo>
                    <a:lnTo>
                      <a:pt x="2154" y="4806"/>
                    </a:lnTo>
                    <a:lnTo>
                      <a:pt x="2158" y="4812"/>
                    </a:lnTo>
                    <a:lnTo>
                      <a:pt x="2162" y="4812"/>
                    </a:lnTo>
                    <a:lnTo>
                      <a:pt x="2164" y="4810"/>
                    </a:lnTo>
                    <a:lnTo>
                      <a:pt x="2166" y="4806"/>
                    </a:lnTo>
                    <a:lnTo>
                      <a:pt x="2166" y="4794"/>
                    </a:lnTo>
                    <a:lnTo>
                      <a:pt x="2164" y="4790"/>
                    </a:lnTo>
                    <a:lnTo>
                      <a:pt x="2160" y="4786"/>
                    </a:lnTo>
                    <a:lnTo>
                      <a:pt x="2154" y="4780"/>
                    </a:lnTo>
                    <a:lnTo>
                      <a:pt x="2150" y="4772"/>
                    </a:lnTo>
                    <a:lnTo>
                      <a:pt x="2144" y="4768"/>
                    </a:lnTo>
                    <a:lnTo>
                      <a:pt x="2140" y="4766"/>
                    </a:lnTo>
                    <a:lnTo>
                      <a:pt x="2136" y="4766"/>
                    </a:lnTo>
                    <a:close/>
                    <a:moveTo>
                      <a:pt x="2832" y="5258"/>
                    </a:moveTo>
                    <a:lnTo>
                      <a:pt x="2832" y="5258"/>
                    </a:lnTo>
                    <a:lnTo>
                      <a:pt x="2828" y="5254"/>
                    </a:lnTo>
                    <a:lnTo>
                      <a:pt x="2828" y="5248"/>
                    </a:lnTo>
                    <a:lnTo>
                      <a:pt x="2832" y="5234"/>
                    </a:lnTo>
                    <a:lnTo>
                      <a:pt x="2832" y="5226"/>
                    </a:lnTo>
                    <a:lnTo>
                      <a:pt x="2832" y="5220"/>
                    </a:lnTo>
                    <a:lnTo>
                      <a:pt x="2828" y="5214"/>
                    </a:lnTo>
                    <a:lnTo>
                      <a:pt x="2820" y="5212"/>
                    </a:lnTo>
                    <a:lnTo>
                      <a:pt x="2808" y="5212"/>
                    </a:lnTo>
                    <a:lnTo>
                      <a:pt x="2798" y="5214"/>
                    </a:lnTo>
                    <a:lnTo>
                      <a:pt x="2786" y="5216"/>
                    </a:lnTo>
                    <a:lnTo>
                      <a:pt x="2780" y="5216"/>
                    </a:lnTo>
                    <a:lnTo>
                      <a:pt x="2772" y="5212"/>
                    </a:lnTo>
                    <a:lnTo>
                      <a:pt x="2762" y="5208"/>
                    </a:lnTo>
                    <a:lnTo>
                      <a:pt x="2762" y="5206"/>
                    </a:lnTo>
                    <a:lnTo>
                      <a:pt x="2762" y="5204"/>
                    </a:lnTo>
                    <a:lnTo>
                      <a:pt x="2762" y="5196"/>
                    </a:lnTo>
                    <a:lnTo>
                      <a:pt x="2762" y="5190"/>
                    </a:lnTo>
                    <a:lnTo>
                      <a:pt x="2758" y="5184"/>
                    </a:lnTo>
                    <a:lnTo>
                      <a:pt x="2754" y="5178"/>
                    </a:lnTo>
                    <a:lnTo>
                      <a:pt x="2752" y="5174"/>
                    </a:lnTo>
                    <a:lnTo>
                      <a:pt x="2748" y="5174"/>
                    </a:lnTo>
                    <a:lnTo>
                      <a:pt x="2746" y="5176"/>
                    </a:lnTo>
                    <a:lnTo>
                      <a:pt x="2740" y="5178"/>
                    </a:lnTo>
                    <a:lnTo>
                      <a:pt x="2738" y="5178"/>
                    </a:lnTo>
                    <a:lnTo>
                      <a:pt x="2734" y="5174"/>
                    </a:lnTo>
                    <a:lnTo>
                      <a:pt x="2730" y="5168"/>
                    </a:lnTo>
                    <a:lnTo>
                      <a:pt x="2728" y="5170"/>
                    </a:lnTo>
                    <a:lnTo>
                      <a:pt x="2726" y="5170"/>
                    </a:lnTo>
                    <a:lnTo>
                      <a:pt x="2720" y="5166"/>
                    </a:lnTo>
                    <a:lnTo>
                      <a:pt x="2718" y="5164"/>
                    </a:lnTo>
                    <a:lnTo>
                      <a:pt x="2714" y="5162"/>
                    </a:lnTo>
                    <a:lnTo>
                      <a:pt x="2708" y="5164"/>
                    </a:lnTo>
                    <a:lnTo>
                      <a:pt x="2704" y="5166"/>
                    </a:lnTo>
                    <a:lnTo>
                      <a:pt x="2700" y="5166"/>
                    </a:lnTo>
                    <a:lnTo>
                      <a:pt x="2698" y="5162"/>
                    </a:lnTo>
                    <a:lnTo>
                      <a:pt x="2694" y="5154"/>
                    </a:lnTo>
                    <a:lnTo>
                      <a:pt x="2692" y="5150"/>
                    </a:lnTo>
                    <a:lnTo>
                      <a:pt x="2688" y="5148"/>
                    </a:lnTo>
                    <a:lnTo>
                      <a:pt x="2686" y="5150"/>
                    </a:lnTo>
                    <a:lnTo>
                      <a:pt x="2682" y="5152"/>
                    </a:lnTo>
                    <a:lnTo>
                      <a:pt x="2680" y="5156"/>
                    </a:lnTo>
                    <a:lnTo>
                      <a:pt x="2676" y="5166"/>
                    </a:lnTo>
                    <a:lnTo>
                      <a:pt x="2670" y="5178"/>
                    </a:lnTo>
                    <a:lnTo>
                      <a:pt x="2668" y="5180"/>
                    </a:lnTo>
                    <a:lnTo>
                      <a:pt x="2666" y="5180"/>
                    </a:lnTo>
                    <a:lnTo>
                      <a:pt x="2660" y="5176"/>
                    </a:lnTo>
                    <a:lnTo>
                      <a:pt x="2654" y="5174"/>
                    </a:lnTo>
                    <a:lnTo>
                      <a:pt x="2646" y="5172"/>
                    </a:lnTo>
                    <a:lnTo>
                      <a:pt x="2634" y="5174"/>
                    </a:lnTo>
                    <a:lnTo>
                      <a:pt x="2630" y="5174"/>
                    </a:lnTo>
                    <a:lnTo>
                      <a:pt x="2626" y="5176"/>
                    </a:lnTo>
                    <a:lnTo>
                      <a:pt x="2620" y="5174"/>
                    </a:lnTo>
                    <a:lnTo>
                      <a:pt x="2612" y="5172"/>
                    </a:lnTo>
                    <a:lnTo>
                      <a:pt x="2604" y="5172"/>
                    </a:lnTo>
                    <a:lnTo>
                      <a:pt x="2600" y="5170"/>
                    </a:lnTo>
                    <a:lnTo>
                      <a:pt x="2596" y="5168"/>
                    </a:lnTo>
                    <a:lnTo>
                      <a:pt x="2594" y="5162"/>
                    </a:lnTo>
                    <a:lnTo>
                      <a:pt x="2590" y="5154"/>
                    </a:lnTo>
                    <a:lnTo>
                      <a:pt x="2588" y="5148"/>
                    </a:lnTo>
                    <a:lnTo>
                      <a:pt x="2586" y="5144"/>
                    </a:lnTo>
                    <a:lnTo>
                      <a:pt x="2584" y="5144"/>
                    </a:lnTo>
                    <a:lnTo>
                      <a:pt x="2582" y="5144"/>
                    </a:lnTo>
                    <a:lnTo>
                      <a:pt x="2576" y="5146"/>
                    </a:lnTo>
                    <a:lnTo>
                      <a:pt x="2574" y="5146"/>
                    </a:lnTo>
                    <a:lnTo>
                      <a:pt x="2570" y="5142"/>
                    </a:lnTo>
                    <a:lnTo>
                      <a:pt x="2566" y="5140"/>
                    </a:lnTo>
                    <a:lnTo>
                      <a:pt x="2564" y="5140"/>
                    </a:lnTo>
                    <a:lnTo>
                      <a:pt x="2558" y="5140"/>
                    </a:lnTo>
                    <a:lnTo>
                      <a:pt x="2554" y="5142"/>
                    </a:lnTo>
                    <a:lnTo>
                      <a:pt x="2552" y="5140"/>
                    </a:lnTo>
                    <a:lnTo>
                      <a:pt x="2550" y="5138"/>
                    </a:lnTo>
                    <a:lnTo>
                      <a:pt x="2544" y="5132"/>
                    </a:lnTo>
                    <a:lnTo>
                      <a:pt x="2538" y="5128"/>
                    </a:lnTo>
                    <a:lnTo>
                      <a:pt x="2532" y="5128"/>
                    </a:lnTo>
                    <a:lnTo>
                      <a:pt x="2530" y="5130"/>
                    </a:lnTo>
                    <a:lnTo>
                      <a:pt x="2530" y="5132"/>
                    </a:lnTo>
                    <a:lnTo>
                      <a:pt x="2528" y="5136"/>
                    </a:lnTo>
                    <a:lnTo>
                      <a:pt x="2526" y="5136"/>
                    </a:lnTo>
                    <a:lnTo>
                      <a:pt x="2520" y="5136"/>
                    </a:lnTo>
                    <a:lnTo>
                      <a:pt x="2512" y="5132"/>
                    </a:lnTo>
                    <a:lnTo>
                      <a:pt x="2498" y="5130"/>
                    </a:lnTo>
                    <a:lnTo>
                      <a:pt x="2492" y="5130"/>
                    </a:lnTo>
                    <a:lnTo>
                      <a:pt x="2488" y="5132"/>
                    </a:lnTo>
                    <a:lnTo>
                      <a:pt x="2486" y="5136"/>
                    </a:lnTo>
                    <a:lnTo>
                      <a:pt x="2484" y="5140"/>
                    </a:lnTo>
                    <a:lnTo>
                      <a:pt x="2482" y="5150"/>
                    </a:lnTo>
                    <a:lnTo>
                      <a:pt x="2480" y="5152"/>
                    </a:lnTo>
                    <a:lnTo>
                      <a:pt x="2478" y="5154"/>
                    </a:lnTo>
                    <a:lnTo>
                      <a:pt x="2474" y="5156"/>
                    </a:lnTo>
                    <a:lnTo>
                      <a:pt x="2472" y="5160"/>
                    </a:lnTo>
                    <a:lnTo>
                      <a:pt x="2472" y="5164"/>
                    </a:lnTo>
                    <a:lnTo>
                      <a:pt x="2464" y="5164"/>
                    </a:lnTo>
                    <a:lnTo>
                      <a:pt x="2460" y="5166"/>
                    </a:lnTo>
                    <a:lnTo>
                      <a:pt x="2458" y="5168"/>
                    </a:lnTo>
                    <a:lnTo>
                      <a:pt x="2460" y="5172"/>
                    </a:lnTo>
                    <a:lnTo>
                      <a:pt x="2464" y="5174"/>
                    </a:lnTo>
                    <a:lnTo>
                      <a:pt x="2474" y="5174"/>
                    </a:lnTo>
                    <a:lnTo>
                      <a:pt x="2482" y="5174"/>
                    </a:lnTo>
                    <a:lnTo>
                      <a:pt x="2490" y="5174"/>
                    </a:lnTo>
                    <a:lnTo>
                      <a:pt x="2494" y="5174"/>
                    </a:lnTo>
                    <a:lnTo>
                      <a:pt x="2496" y="5178"/>
                    </a:lnTo>
                    <a:lnTo>
                      <a:pt x="2500" y="5180"/>
                    </a:lnTo>
                    <a:lnTo>
                      <a:pt x="2504" y="5180"/>
                    </a:lnTo>
                    <a:lnTo>
                      <a:pt x="2510" y="5180"/>
                    </a:lnTo>
                    <a:lnTo>
                      <a:pt x="2512" y="5180"/>
                    </a:lnTo>
                    <a:lnTo>
                      <a:pt x="2508" y="5188"/>
                    </a:lnTo>
                    <a:lnTo>
                      <a:pt x="2506" y="5194"/>
                    </a:lnTo>
                    <a:lnTo>
                      <a:pt x="2508" y="5198"/>
                    </a:lnTo>
                    <a:lnTo>
                      <a:pt x="2510" y="5200"/>
                    </a:lnTo>
                    <a:lnTo>
                      <a:pt x="2516" y="5200"/>
                    </a:lnTo>
                    <a:lnTo>
                      <a:pt x="2536" y="5204"/>
                    </a:lnTo>
                    <a:lnTo>
                      <a:pt x="2550" y="5210"/>
                    </a:lnTo>
                    <a:lnTo>
                      <a:pt x="2570" y="5218"/>
                    </a:lnTo>
                    <a:lnTo>
                      <a:pt x="2576" y="5220"/>
                    </a:lnTo>
                    <a:lnTo>
                      <a:pt x="2584" y="5220"/>
                    </a:lnTo>
                    <a:lnTo>
                      <a:pt x="2588" y="5220"/>
                    </a:lnTo>
                    <a:lnTo>
                      <a:pt x="2594" y="5218"/>
                    </a:lnTo>
                    <a:lnTo>
                      <a:pt x="2602" y="5214"/>
                    </a:lnTo>
                    <a:lnTo>
                      <a:pt x="2606" y="5214"/>
                    </a:lnTo>
                    <a:lnTo>
                      <a:pt x="2608" y="5214"/>
                    </a:lnTo>
                    <a:lnTo>
                      <a:pt x="2614" y="5218"/>
                    </a:lnTo>
                    <a:lnTo>
                      <a:pt x="2620" y="5216"/>
                    </a:lnTo>
                    <a:lnTo>
                      <a:pt x="2628" y="5216"/>
                    </a:lnTo>
                    <a:lnTo>
                      <a:pt x="2642" y="5218"/>
                    </a:lnTo>
                    <a:lnTo>
                      <a:pt x="2648" y="5220"/>
                    </a:lnTo>
                    <a:lnTo>
                      <a:pt x="2654" y="5224"/>
                    </a:lnTo>
                    <a:lnTo>
                      <a:pt x="2662" y="5230"/>
                    </a:lnTo>
                    <a:lnTo>
                      <a:pt x="2668" y="5234"/>
                    </a:lnTo>
                    <a:lnTo>
                      <a:pt x="2676" y="5238"/>
                    </a:lnTo>
                    <a:lnTo>
                      <a:pt x="2690" y="5242"/>
                    </a:lnTo>
                    <a:lnTo>
                      <a:pt x="2706" y="5246"/>
                    </a:lnTo>
                    <a:lnTo>
                      <a:pt x="2722" y="5248"/>
                    </a:lnTo>
                    <a:lnTo>
                      <a:pt x="2726" y="5246"/>
                    </a:lnTo>
                    <a:lnTo>
                      <a:pt x="2728" y="5244"/>
                    </a:lnTo>
                    <a:lnTo>
                      <a:pt x="2732" y="5244"/>
                    </a:lnTo>
                    <a:lnTo>
                      <a:pt x="2752" y="5248"/>
                    </a:lnTo>
                    <a:lnTo>
                      <a:pt x="2764" y="5250"/>
                    </a:lnTo>
                    <a:lnTo>
                      <a:pt x="2770" y="5248"/>
                    </a:lnTo>
                    <a:lnTo>
                      <a:pt x="2772" y="5246"/>
                    </a:lnTo>
                    <a:lnTo>
                      <a:pt x="2774" y="5244"/>
                    </a:lnTo>
                    <a:lnTo>
                      <a:pt x="2774" y="5242"/>
                    </a:lnTo>
                    <a:lnTo>
                      <a:pt x="2776" y="5242"/>
                    </a:lnTo>
                    <a:lnTo>
                      <a:pt x="2794" y="5250"/>
                    </a:lnTo>
                    <a:lnTo>
                      <a:pt x="2806" y="5256"/>
                    </a:lnTo>
                    <a:lnTo>
                      <a:pt x="2814" y="5258"/>
                    </a:lnTo>
                    <a:lnTo>
                      <a:pt x="2820" y="5260"/>
                    </a:lnTo>
                    <a:lnTo>
                      <a:pt x="2828" y="5264"/>
                    </a:lnTo>
                    <a:lnTo>
                      <a:pt x="2834" y="5268"/>
                    </a:lnTo>
                    <a:lnTo>
                      <a:pt x="2836" y="5268"/>
                    </a:lnTo>
                    <a:lnTo>
                      <a:pt x="2836" y="5266"/>
                    </a:lnTo>
                    <a:lnTo>
                      <a:pt x="2836" y="5262"/>
                    </a:lnTo>
                    <a:lnTo>
                      <a:pt x="2832" y="5258"/>
                    </a:lnTo>
                    <a:close/>
                    <a:moveTo>
                      <a:pt x="2398" y="4778"/>
                    </a:moveTo>
                    <a:lnTo>
                      <a:pt x="2398" y="4778"/>
                    </a:lnTo>
                    <a:lnTo>
                      <a:pt x="2400" y="4780"/>
                    </a:lnTo>
                    <a:lnTo>
                      <a:pt x="2402" y="4780"/>
                    </a:lnTo>
                    <a:lnTo>
                      <a:pt x="2406" y="4780"/>
                    </a:lnTo>
                    <a:lnTo>
                      <a:pt x="2410" y="4776"/>
                    </a:lnTo>
                    <a:lnTo>
                      <a:pt x="2410" y="4774"/>
                    </a:lnTo>
                    <a:lnTo>
                      <a:pt x="2408" y="4772"/>
                    </a:lnTo>
                    <a:lnTo>
                      <a:pt x="2402" y="4772"/>
                    </a:lnTo>
                    <a:lnTo>
                      <a:pt x="2398" y="4774"/>
                    </a:lnTo>
                    <a:lnTo>
                      <a:pt x="2398" y="4776"/>
                    </a:lnTo>
                    <a:lnTo>
                      <a:pt x="2398" y="4778"/>
                    </a:lnTo>
                    <a:close/>
                    <a:moveTo>
                      <a:pt x="2330" y="4760"/>
                    </a:moveTo>
                    <a:lnTo>
                      <a:pt x="2330" y="4760"/>
                    </a:lnTo>
                    <a:lnTo>
                      <a:pt x="2330" y="4762"/>
                    </a:lnTo>
                    <a:lnTo>
                      <a:pt x="2332" y="4764"/>
                    </a:lnTo>
                    <a:lnTo>
                      <a:pt x="2340" y="4770"/>
                    </a:lnTo>
                    <a:lnTo>
                      <a:pt x="2348" y="4774"/>
                    </a:lnTo>
                    <a:lnTo>
                      <a:pt x="2350" y="4774"/>
                    </a:lnTo>
                    <a:lnTo>
                      <a:pt x="2350" y="4770"/>
                    </a:lnTo>
                    <a:lnTo>
                      <a:pt x="2350" y="4768"/>
                    </a:lnTo>
                    <a:lnTo>
                      <a:pt x="2346" y="4764"/>
                    </a:lnTo>
                    <a:lnTo>
                      <a:pt x="2340" y="4760"/>
                    </a:lnTo>
                    <a:lnTo>
                      <a:pt x="2334" y="4758"/>
                    </a:lnTo>
                    <a:lnTo>
                      <a:pt x="2332" y="4758"/>
                    </a:lnTo>
                    <a:lnTo>
                      <a:pt x="2330" y="4760"/>
                    </a:lnTo>
                    <a:close/>
                    <a:moveTo>
                      <a:pt x="2230" y="4942"/>
                    </a:moveTo>
                    <a:lnTo>
                      <a:pt x="2230" y="4942"/>
                    </a:lnTo>
                    <a:lnTo>
                      <a:pt x="2230" y="4944"/>
                    </a:lnTo>
                    <a:lnTo>
                      <a:pt x="2230" y="4946"/>
                    </a:lnTo>
                    <a:lnTo>
                      <a:pt x="2234" y="4952"/>
                    </a:lnTo>
                    <a:lnTo>
                      <a:pt x="2238" y="4956"/>
                    </a:lnTo>
                    <a:lnTo>
                      <a:pt x="2242" y="4956"/>
                    </a:lnTo>
                    <a:lnTo>
                      <a:pt x="2244" y="4954"/>
                    </a:lnTo>
                    <a:lnTo>
                      <a:pt x="2244" y="4952"/>
                    </a:lnTo>
                    <a:lnTo>
                      <a:pt x="2244" y="4950"/>
                    </a:lnTo>
                    <a:lnTo>
                      <a:pt x="2240" y="4944"/>
                    </a:lnTo>
                    <a:lnTo>
                      <a:pt x="2236" y="4940"/>
                    </a:lnTo>
                    <a:lnTo>
                      <a:pt x="2232" y="4940"/>
                    </a:lnTo>
                    <a:lnTo>
                      <a:pt x="2230" y="4942"/>
                    </a:lnTo>
                    <a:close/>
                    <a:moveTo>
                      <a:pt x="2194" y="4886"/>
                    </a:moveTo>
                    <a:lnTo>
                      <a:pt x="2194" y="4886"/>
                    </a:lnTo>
                    <a:lnTo>
                      <a:pt x="2192" y="4890"/>
                    </a:lnTo>
                    <a:lnTo>
                      <a:pt x="2192" y="4896"/>
                    </a:lnTo>
                    <a:lnTo>
                      <a:pt x="2194" y="4904"/>
                    </a:lnTo>
                    <a:lnTo>
                      <a:pt x="2198" y="4910"/>
                    </a:lnTo>
                    <a:lnTo>
                      <a:pt x="2208" y="4920"/>
                    </a:lnTo>
                    <a:lnTo>
                      <a:pt x="2214" y="4924"/>
                    </a:lnTo>
                    <a:lnTo>
                      <a:pt x="2218" y="4924"/>
                    </a:lnTo>
                    <a:lnTo>
                      <a:pt x="2220" y="4920"/>
                    </a:lnTo>
                    <a:lnTo>
                      <a:pt x="2220" y="4914"/>
                    </a:lnTo>
                    <a:lnTo>
                      <a:pt x="2214" y="4900"/>
                    </a:lnTo>
                    <a:lnTo>
                      <a:pt x="2210" y="4894"/>
                    </a:lnTo>
                    <a:lnTo>
                      <a:pt x="2204" y="4888"/>
                    </a:lnTo>
                    <a:lnTo>
                      <a:pt x="2200" y="4886"/>
                    </a:lnTo>
                    <a:lnTo>
                      <a:pt x="2194" y="4886"/>
                    </a:lnTo>
                    <a:close/>
                    <a:moveTo>
                      <a:pt x="2182" y="4866"/>
                    </a:moveTo>
                    <a:lnTo>
                      <a:pt x="2182" y="4866"/>
                    </a:lnTo>
                    <a:lnTo>
                      <a:pt x="2184" y="4868"/>
                    </a:lnTo>
                    <a:lnTo>
                      <a:pt x="2186" y="4866"/>
                    </a:lnTo>
                    <a:lnTo>
                      <a:pt x="2188" y="4862"/>
                    </a:lnTo>
                    <a:lnTo>
                      <a:pt x="2188" y="4856"/>
                    </a:lnTo>
                    <a:lnTo>
                      <a:pt x="2186" y="4850"/>
                    </a:lnTo>
                    <a:lnTo>
                      <a:pt x="2184" y="4850"/>
                    </a:lnTo>
                    <a:lnTo>
                      <a:pt x="2182" y="4850"/>
                    </a:lnTo>
                    <a:lnTo>
                      <a:pt x="2180" y="4854"/>
                    </a:lnTo>
                    <a:lnTo>
                      <a:pt x="2180" y="4860"/>
                    </a:lnTo>
                    <a:lnTo>
                      <a:pt x="2180" y="4864"/>
                    </a:lnTo>
                    <a:lnTo>
                      <a:pt x="2182" y="4866"/>
                    </a:lnTo>
                    <a:close/>
                    <a:moveTo>
                      <a:pt x="2248" y="4964"/>
                    </a:moveTo>
                    <a:lnTo>
                      <a:pt x="2248" y="4964"/>
                    </a:lnTo>
                    <a:lnTo>
                      <a:pt x="2246" y="4968"/>
                    </a:lnTo>
                    <a:lnTo>
                      <a:pt x="2246" y="4974"/>
                    </a:lnTo>
                    <a:lnTo>
                      <a:pt x="2248" y="4976"/>
                    </a:lnTo>
                    <a:lnTo>
                      <a:pt x="2252" y="4978"/>
                    </a:lnTo>
                    <a:lnTo>
                      <a:pt x="2254" y="4978"/>
                    </a:lnTo>
                    <a:lnTo>
                      <a:pt x="2256" y="4980"/>
                    </a:lnTo>
                    <a:lnTo>
                      <a:pt x="2260" y="4990"/>
                    </a:lnTo>
                    <a:lnTo>
                      <a:pt x="2262" y="4996"/>
                    </a:lnTo>
                    <a:lnTo>
                      <a:pt x="2264" y="4996"/>
                    </a:lnTo>
                    <a:lnTo>
                      <a:pt x="2266" y="4994"/>
                    </a:lnTo>
                    <a:lnTo>
                      <a:pt x="2266" y="4990"/>
                    </a:lnTo>
                    <a:lnTo>
                      <a:pt x="2266" y="4984"/>
                    </a:lnTo>
                    <a:lnTo>
                      <a:pt x="2260" y="4974"/>
                    </a:lnTo>
                    <a:lnTo>
                      <a:pt x="2254" y="4964"/>
                    </a:lnTo>
                    <a:lnTo>
                      <a:pt x="2250" y="4964"/>
                    </a:lnTo>
                    <a:lnTo>
                      <a:pt x="2248" y="4964"/>
                    </a:lnTo>
                    <a:close/>
                    <a:moveTo>
                      <a:pt x="2354" y="4788"/>
                    </a:moveTo>
                    <a:lnTo>
                      <a:pt x="2354" y="4788"/>
                    </a:lnTo>
                    <a:lnTo>
                      <a:pt x="2352" y="4784"/>
                    </a:lnTo>
                    <a:lnTo>
                      <a:pt x="2350" y="4792"/>
                    </a:lnTo>
                    <a:lnTo>
                      <a:pt x="2348" y="4796"/>
                    </a:lnTo>
                    <a:lnTo>
                      <a:pt x="2348" y="4800"/>
                    </a:lnTo>
                    <a:lnTo>
                      <a:pt x="2352" y="4800"/>
                    </a:lnTo>
                    <a:lnTo>
                      <a:pt x="2358" y="4802"/>
                    </a:lnTo>
                    <a:lnTo>
                      <a:pt x="2364" y="4802"/>
                    </a:lnTo>
                    <a:lnTo>
                      <a:pt x="2370" y="4804"/>
                    </a:lnTo>
                    <a:lnTo>
                      <a:pt x="2372" y="4804"/>
                    </a:lnTo>
                    <a:lnTo>
                      <a:pt x="2372" y="4800"/>
                    </a:lnTo>
                    <a:lnTo>
                      <a:pt x="2372" y="4798"/>
                    </a:lnTo>
                    <a:lnTo>
                      <a:pt x="2370" y="4796"/>
                    </a:lnTo>
                    <a:lnTo>
                      <a:pt x="2364" y="4794"/>
                    </a:lnTo>
                    <a:lnTo>
                      <a:pt x="2358" y="4792"/>
                    </a:lnTo>
                    <a:lnTo>
                      <a:pt x="2354" y="4788"/>
                    </a:lnTo>
                    <a:close/>
                    <a:moveTo>
                      <a:pt x="2484" y="5128"/>
                    </a:moveTo>
                    <a:lnTo>
                      <a:pt x="2484" y="5128"/>
                    </a:lnTo>
                    <a:lnTo>
                      <a:pt x="2486" y="5124"/>
                    </a:lnTo>
                    <a:lnTo>
                      <a:pt x="2486" y="5120"/>
                    </a:lnTo>
                    <a:lnTo>
                      <a:pt x="2488" y="5108"/>
                    </a:lnTo>
                    <a:lnTo>
                      <a:pt x="2486" y="5092"/>
                    </a:lnTo>
                    <a:lnTo>
                      <a:pt x="2488" y="5076"/>
                    </a:lnTo>
                    <a:lnTo>
                      <a:pt x="2488" y="5062"/>
                    </a:lnTo>
                    <a:lnTo>
                      <a:pt x="2486" y="5056"/>
                    </a:lnTo>
                    <a:lnTo>
                      <a:pt x="2484" y="5050"/>
                    </a:lnTo>
                    <a:lnTo>
                      <a:pt x="2486" y="5038"/>
                    </a:lnTo>
                    <a:lnTo>
                      <a:pt x="2488" y="5028"/>
                    </a:lnTo>
                    <a:lnTo>
                      <a:pt x="2488" y="5020"/>
                    </a:lnTo>
                    <a:lnTo>
                      <a:pt x="2486" y="5014"/>
                    </a:lnTo>
                    <a:lnTo>
                      <a:pt x="2492" y="5004"/>
                    </a:lnTo>
                    <a:lnTo>
                      <a:pt x="2494" y="4998"/>
                    </a:lnTo>
                    <a:lnTo>
                      <a:pt x="2496" y="4994"/>
                    </a:lnTo>
                    <a:lnTo>
                      <a:pt x="2494" y="4990"/>
                    </a:lnTo>
                    <a:lnTo>
                      <a:pt x="2492" y="4988"/>
                    </a:lnTo>
                    <a:lnTo>
                      <a:pt x="2486" y="4982"/>
                    </a:lnTo>
                    <a:lnTo>
                      <a:pt x="2482" y="4978"/>
                    </a:lnTo>
                    <a:lnTo>
                      <a:pt x="2480" y="4972"/>
                    </a:lnTo>
                    <a:lnTo>
                      <a:pt x="2476" y="4962"/>
                    </a:lnTo>
                    <a:lnTo>
                      <a:pt x="2472" y="4956"/>
                    </a:lnTo>
                    <a:lnTo>
                      <a:pt x="2468" y="4954"/>
                    </a:lnTo>
                    <a:lnTo>
                      <a:pt x="2460" y="4956"/>
                    </a:lnTo>
                    <a:lnTo>
                      <a:pt x="2456" y="4958"/>
                    </a:lnTo>
                    <a:lnTo>
                      <a:pt x="2452" y="4956"/>
                    </a:lnTo>
                    <a:lnTo>
                      <a:pt x="2450" y="4956"/>
                    </a:lnTo>
                    <a:lnTo>
                      <a:pt x="2446" y="4958"/>
                    </a:lnTo>
                    <a:lnTo>
                      <a:pt x="2440" y="4962"/>
                    </a:lnTo>
                    <a:lnTo>
                      <a:pt x="2442" y="4956"/>
                    </a:lnTo>
                    <a:lnTo>
                      <a:pt x="2446" y="4946"/>
                    </a:lnTo>
                    <a:lnTo>
                      <a:pt x="2446" y="4942"/>
                    </a:lnTo>
                    <a:lnTo>
                      <a:pt x="2442" y="4940"/>
                    </a:lnTo>
                    <a:lnTo>
                      <a:pt x="2438" y="4938"/>
                    </a:lnTo>
                    <a:lnTo>
                      <a:pt x="2436" y="4932"/>
                    </a:lnTo>
                    <a:lnTo>
                      <a:pt x="2430" y="4914"/>
                    </a:lnTo>
                    <a:lnTo>
                      <a:pt x="2428" y="4904"/>
                    </a:lnTo>
                    <a:lnTo>
                      <a:pt x="2426" y="4898"/>
                    </a:lnTo>
                    <a:lnTo>
                      <a:pt x="2422" y="4892"/>
                    </a:lnTo>
                    <a:lnTo>
                      <a:pt x="2420" y="4890"/>
                    </a:lnTo>
                    <a:lnTo>
                      <a:pt x="2416" y="4890"/>
                    </a:lnTo>
                    <a:lnTo>
                      <a:pt x="2410" y="4890"/>
                    </a:lnTo>
                    <a:lnTo>
                      <a:pt x="2404" y="4890"/>
                    </a:lnTo>
                    <a:lnTo>
                      <a:pt x="2394" y="4884"/>
                    </a:lnTo>
                    <a:lnTo>
                      <a:pt x="2390" y="4880"/>
                    </a:lnTo>
                    <a:lnTo>
                      <a:pt x="2388" y="4876"/>
                    </a:lnTo>
                    <a:lnTo>
                      <a:pt x="2388" y="4872"/>
                    </a:lnTo>
                    <a:lnTo>
                      <a:pt x="2388" y="4868"/>
                    </a:lnTo>
                    <a:lnTo>
                      <a:pt x="2390" y="4862"/>
                    </a:lnTo>
                    <a:lnTo>
                      <a:pt x="2392" y="4858"/>
                    </a:lnTo>
                    <a:lnTo>
                      <a:pt x="2390" y="4852"/>
                    </a:lnTo>
                    <a:lnTo>
                      <a:pt x="2390" y="4848"/>
                    </a:lnTo>
                    <a:lnTo>
                      <a:pt x="2392" y="4846"/>
                    </a:lnTo>
                    <a:lnTo>
                      <a:pt x="2396" y="4844"/>
                    </a:lnTo>
                    <a:lnTo>
                      <a:pt x="2400" y="4842"/>
                    </a:lnTo>
                    <a:lnTo>
                      <a:pt x="2402" y="4836"/>
                    </a:lnTo>
                    <a:lnTo>
                      <a:pt x="2402" y="4832"/>
                    </a:lnTo>
                    <a:lnTo>
                      <a:pt x="2400" y="4826"/>
                    </a:lnTo>
                    <a:lnTo>
                      <a:pt x="2396" y="4822"/>
                    </a:lnTo>
                    <a:lnTo>
                      <a:pt x="2392" y="4818"/>
                    </a:lnTo>
                    <a:lnTo>
                      <a:pt x="2386" y="4816"/>
                    </a:lnTo>
                    <a:lnTo>
                      <a:pt x="2380" y="4818"/>
                    </a:lnTo>
                    <a:lnTo>
                      <a:pt x="2376" y="4820"/>
                    </a:lnTo>
                    <a:lnTo>
                      <a:pt x="2374" y="4820"/>
                    </a:lnTo>
                    <a:lnTo>
                      <a:pt x="2372" y="4814"/>
                    </a:lnTo>
                    <a:lnTo>
                      <a:pt x="2372" y="4812"/>
                    </a:lnTo>
                    <a:lnTo>
                      <a:pt x="2368" y="4808"/>
                    </a:lnTo>
                    <a:lnTo>
                      <a:pt x="2364" y="4806"/>
                    </a:lnTo>
                    <a:lnTo>
                      <a:pt x="2356" y="4804"/>
                    </a:lnTo>
                    <a:lnTo>
                      <a:pt x="2348" y="4802"/>
                    </a:lnTo>
                    <a:lnTo>
                      <a:pt x="2342" y="4796"/>
                    </a:lnTo>
                    <a:lnTo>
                      <a:pt x="2340" y="4790"/>
                    </a:lnTo>
                    <a:lnTo>
                      <a:pt x="2338" y="4784"/>
                    </a:lnTo>
                    <a:lnTo>
                      <a:pt x="2336" y="4776"/>
                    </a:lnTo>
                    <a:lnTo>
                      <a:pt x="2332" y="4768"/>
                    </a:lnTo>
                    <a:lnTo>
                      <a:pt x="2324" y="4762"/>
                    </a:lnTo>
                    <a:lnTo>
                      <a:pt x="2314" y="4758"/>
                    </a:lnTo>
                    <a:lnTo>
                      <a:pt x="2308" y="4756"/>
                    </a:lnTo>
                    <a:lnTo>
                      <a:pt x="2304" y="4754"/>
                    </a:lnTo>
                    <a:lnTo>
                      <a:pt x="2302" y="4748"/>
                    </a:lnTo>
                    <a:lnTo>
                      <a:pt x="2300" y="4740"/>
                    </a:lnTo>
                    <a:lnTo>
                      <a:pt x="2298" y="4738"/>
                    </a:lnTo>
                    <a:lnTo>
                      <a:pt x="2296" y="4734"/>
                    </a:lnTo>
                    <a:lnTo>
                      <a:pt x="2288" y="4728"/>
                    </a:lnTo>
                    <a:lnTo>
                      <a:pt x="2284" y="4728"/>
                    </a:lnTo>
                    <a:lnTo>
                      <a:pt x="2282" y="4730"/>
                    </a:lnTo>
                    <a:lnTo>
                      <a:pt x="2282" y="4732"/>
                    </a:lnTo>
                    <a:lnTo>
                      <a:pt x="2282" y="4740"/>
                    </a:lnTo>
                    <a:lnTo>
                      <a:pt x="2282" y="4742"/>
                    </a:lnTo>
                    <a:lnTo>
                      <a:pt x="2280" y="4740"/>
                    </a:lnTo>
                    <a:lnTo>
                      <a:pt x="2274" y="4736"/>
                    </a:lnTo>
                    <a:lnTo>
                      <a:pt x="2270" y="4732"/>
                    </a:lnTo>
                    <a:lnTo>
                      <a:pt x="2266" y="4728"/>
                    </a:lnTo>
                    <a:lnTo>
                      <a:pt x="2262" y="4718"/>
                    </a:lnTo>
                    <a:lnTo>
                      <a:pt x="2258" y="4710"/>
                    </a:lnTo>
                    <a:lnTo>
                      <a:pt x="2254" y="4708"/>
                    </a:lnTo>
                    <a:lnTo>
                      <a:pt x="2252" y="4708"/>
                    </a:lnTo>
                    <a:lnTo>
                      <a:pt x="2248" y="4702"/>
                    </a:lnTo>
                    <a:lnTo>
                      <a:pt x="2242" y="4692"/>
                    </a:lnTo>
                    <a:lnTo>
                      <a:pt x="2234" y="4680"/>
                    </a:lnTo>
                    <a:lnTo>
                      <a:pt x="2222" y="4670"/>
                    </a:lnTo>
                    <a:lnTo>
                      <a:pt x="2214" y="4666"/>
                    </a:lnTo>
                    <a:lnTo>
                      <a:pt x="2208" y="4664"/>
                    </a:lnTo>
                    <a:lnTo>
                      <a:pt x="2204" y="4662"/>
                    </a:lnTo>
                    <a:lnTo>
                      <a:pt x="2200" y="4658"/>
                    </a:lnTo>
                    <a:lnTo>
                      <a:pt x="2196" y="4652"/>
                    </a:lnTo>
                    <a:lnTo>
                      <a:pt x="2192" y="4646"/>
                    </a:lnTo>
                    <a:lnTo>
                      <a:pt x="2190" y="4644"/>
                    </a:lnTo>
                    <a:lnTo>
                      <a:pt x="2186" y="4642"/>
                    </a:lnTo>
                    <a:lnTo>
                      <a:pt x="2182" y="4640"/>
                    </a:lnTo>
                    <a:lnTo>
                      <a:pt x="2180" y="4638"/>
                    </a:lnTo>
                    <a:lnTo>
                      <a:pt x="2180" y="4632"/>
                    </a:lnTo>
                    <a:lnTo>
                      <a:pt x="2178" y="4626"/>
                    </a:lnTo>
                    <a:lnTo>
                      <a:pt x="2176" y="4624"/>
                    </a:lnTo>
                    <a:lnTo>
                      <a:pt x="2174" y="4622"/>
                    </a:lnTo>
                    <a:lnTo>
                      <a:pt x="2170" y="4620"/>
                    </a:lnTo>
                    <a:lnTo>
                      <a:pt x="2168" y="4618"/>
                    </a:lnTo>
                    <a:lnTo>
                      <a:pt x="2166" y="4612"/>
                    </a:lnTo>
                    <a:lnTo>
                      <a:pt x="2166" y="4604"/>
                    </a:lnTo>
                    <a:lnTo>
                      <a:pt x="2162" y="4598"/>
                    </a:lnTo>
                    <a:lnTo>
                      <a:pt x="2158" y="4592"/>
                    </a:lnTo>
                    <a:lnTo>
                      <a:pt x="2150" y="4582"/>
                    </a:lnTo>
                    <a:lnTo>
                      <a:pt x="2146" y="4582"/>
                    </a:lnTo>
                    <a:lnTo>
                      <a:pt x="2146" y="4584"/>
                    </a:lnTo>
                    <a:lnTo>
                      <a:pt x="2142" y="4586"/>
                    </a:lnTo>
                    <a:lnTo>
                      <a:pt x="2138" y="4586"/>
                    </a:lnTo>
                    <a:lnTo>
                      <a:pt x="2134" y="4584"/>
                    </a:lnTo>
                    <a:lnTo>
                      <a:pt x="2130" y="4582"/>
                    </a:lnTo>
                    <a:lnTo>
                      <a:pt x="2128" y="4580"/>
                    </a:lnTo>
                    <a:lnTo>
                      <a:pt x="2122" y="4582"/>
                    </a:lnTo>
                    <a:lnTo>
                      <a:pt x="2114" y="4584"/>
                    </a:lnTo>
                    <a:lnTo>
                      <a:pt x="2108" y="4584"/>
                    </a:lnTo>
                    <a:lnTo>
                      <a:pt x="2098" y="4584"/>
                    </a:lnTo>
                    <a:lnTo>
                      <a:pt x="2088" y="4580"/>
                    </a:lnTo>
                    <a:lnTo>
                      <a:pt x="2086" y="4578"/>
                    </a:lnTo>
                    <a:lnTo>
                      <a:pt x="2084" y="4576"/>
                    </a:lnTo>
                    <a:lnTo>
                      <a:pt x="2082" y="4572"/>
                    </a:lnTo>
                    <a:lnTo>
                      <a:pt x="2078" y="4568"/>
                    </a:lnTo>
                    <a:lnTo>
                      <a:pt x="2070" y="4566"/>
                    </a:lnTo>
                    <a:lnTo>
                      <a:pt x="2062" y="4564"/>
                    </a:lnTo>
                    <a:lnTo>
                      <a:pt x="2058" y="4566"/>
                    </a:lnTo>
                    <a:lnTo>
                      <a:pt x="2056" y="4570"/>
                    </a:lnTo>
                    <a:lnTo>
                      <a:pt x="2056" y="4576"/>
                    </a:lnTo>
                    <a:lnTo>
                      <a:pt x="2058" y="4584"/>
                    </a:lnTo>
                    <a:lnTo>
                      <a:pt x="2060" y="4594"/>
                    </a:lnTo>
                    <a:lnTo>
                      <a:pt x="2070" y="4612"/>
                    </a:lnTo>
                    <a:lnTo>
                      <a:pt x="2080" y="4626"/>
                    </a:lnTo>
                    <a:lnTo>
                      <a:pt x="2086" y="4634"/>
                    </a:lnTo>
                    <a:lnTo>
                      <a:pt x="2094" y="4640"/>
                    </a:lnTo>
                    <a:lnTo>
                      <a:pt x="2102" y="4650"/>
                    </a:lnTo>
                    <a:lnTo>
                      <a:pt x="2104" y="4654"/>
                    </a:lnTo>
                    <a:lnTo>
                      <a:pt x="2108" y="4658"/>
                    </a:lnTo>
                    <a:lnTo>
                      <a:pt x="2114" y="4658"/>
                    </a:lnTo>
                    <a:lnTo>
                      <a:pt x="2116" y="4658"/>
                    </a:lnTo>
                    <a:lnTo>
                      <a:pt x="2120" y="4660"/>
                    </a:lnTo>
                    <a:lnTo>
                      <a:pt x="2124" y="4664"/>
                    </a:lnTo>
                    <a:lnTo>
                      <a:pt x="2130" y="4672"/>
                    </a:lnTo>
                    <a:lnTo>
                      <a:pt x="2138" y="4686"/>
                    </a:lnTo>
                    <a:lnTo>
                      <a:pt x="2138" y="4690"/>
                    </a:lnTo>
                    <a:lnTo>
                      <a:pt x="2138" y="4692"/>
                    </a:lnTo>
                    <a:lnTo>
                      <a:pt x="2146" y="4698"/>
                    </a:lnTo>
                    <a:lnTo>
                      <a:pt x="2152" y="4702"/>
                    </a:lnTo>
                    <a:lnTo>
                      <a:pt x="2154" y="4706"/>
                    </a:lnTo>
                    <a:lnTo>
                      <a:pt x="2154" y="4716"/>
                    </a:lnTo>
                    <a:lnTo>
                      <a:pt x="2156" y="4720"/>
                    </a:lnTo>
                    <a:lnTo>
                      <a:pt x="2158" y="4724"/>
                    </a:lnTo>
                    <a:lnTo>
                      <a:pt x="2162" y="4730"/>
                    </a:lnTo>
                    <a:lnTo>
                      <a:pt x="2172" y="4736"/>
                    </a:lnTo>
                    <a:lnTo>
                      <a:pt x="2182" y="4742"/>
                    </a:lnTo>
                    <a:lnTo>
                      <a:pt x="2192" y="4748"/>
                    </a:lnTo>
                    <a:lnTo>
                      <a:pt x="2198" y="4756"/>
                    </a:lnTo>
                    <a:lnTo>
                      <a:pt x="2200" y="4760"/>
                    </a:lnTo>
                    <a:lnTo>
                      <a:pt x="2200" y="4762"/>
                    </a:lnTo>
                    <a:lnTo>
                      <a:pt x="2198" y="4766"/>
                    </a:lnTo>
                    <a:lnTo>
                      <a:pt x="2198" y="4772"/>
                    </a:lnTo>
                    <a:lnTo>
                      <a:pt x="2206" y="4794"/>
                    </a:lnTo>
                    <a:lnTo>
                      <a:pt x="2214" y="4820"/>
                    </a:lnTo>
                    <a:lnTo>
                      <a:pt x="2218" y="4828"/>
                    </a:lnTo>
                    <a:lnTo>
                      <a:pt x="2226" y="4834"/>
                    </a:lnTo>
                    <a:lnTo>
                      <a:pt x="2234" y="4838"/>
                    </a:lnTo>
                    <a:lnTo>
                      <a:pt x="2236" y="4844"/>
                    </a:lnTo>
                    <a:lnTo>
                      <a:pt x="2240" y="4854"/>
                    </a:lnTo>
                    <a:lnTo>
                      <a:pt x="2254" y="4870"/>
                    </a:lnTo>
                    <a:lnTo>
                      <a:pt x="2260" y="4876"/>
                    </a:lnTo>
                    <a:lnTo>
                      <a:pt x="2262" y="4882"/>
                    </a:lnTo>
                    <a:lnTo>
                      <a:pt x="2264" y="4886"/>
                    </a:lnTo>
                    <a:lnTo>
                      <a:pt x="2264" y="4890"/>
                    </a:lnTo>
                    <a:lnTo>
                      <a:pt x="2262" y="4898"/>
                    </a:lnTo>
                    <a:lnTo>
                      <a:pt x="2264" y="4900"/>
                    </a:lnTo>
                    <a:lnTo>
                      <a:pt x="2266" y="4904"/>
                    </a:lnTo>
                    <a:lnTo>
                      <a:pt x="2274" y="4912"/>
                    </a:lnTo>
                    <a:lnTo>
                      <a:pt x="2278" y="4922"/>
                    </a:lnTo>
                    <a:lnTo>
                      <a:pt x="2282" y="4934"/>
                    </a:lnTo>
                    <a:lnTo>
                      <a:pt x="2284" y="4946"/>
                    </a:lnTo>
                    <a:lnTo>
                      <a:pt x="2290" y="4960"/>
                    </a:lnTo>
                    <a:lnTo>
                      <a:pt x="2300" y="4976"/>
                    </a:lnTo>
                    <a:lnTo>
                      <a:pt x="2312" y="4992"/>
                    </a:lnTo>
                    <a:lnTo>
                      <a:pt x="2326" y="5008"/>
                    </a:lnTo>
                    <a:lnTo>
                      <a:pt x="2336" y="5018"/>
                    </a:lnTo>
                    <a:lnTo>
                      <a:pt x="2342" y="5028"/>
                    </a:lnTo>
                    <a:lnTo>
                      <a:pt x="2350" y="5038"/>
                    </a:lnTo>
                    <a:lnTo>
                      <a:pt x="2364" y="5054"/>
                    </a:lnTo>
                    <a:lnTo>
                      <a:pt x="2380" y="5072"/>
                    </a:lnTo>
                    <a:lnTo>
                      <a:pt x="2394" y="5084"/>
                    </a:lnTo>
                    <a:lnTo>
                      <a:pt x="2404" y="5094"/>
                    </a:lnTo>
                    <a:lnTo>
                      <a:pt x="2416" y="5108"/>
                    </a:lnTo>
                    <a:lnTo>
                      <a:pt x="2426" y="5122"/>
                    </a:lnTo>
                    <a:lnTo>
                      <a:pt x="2434" y="5132"/>
                    </a:lnTo>
                    <a:lnTo>
                      <a:pt x="2436" y="5134"/>
                    </a:lnTo>
                    <a:lnTo>
                      <a:pt x="2438" y="5134"/>
                    </a:lnTo>
                    <a:lnTo>
                      <a:pt x="2434" y="5120"/>
                    </a:lnTo>
                    <a:lnTo>
                      <a:pt x="2434" y="5112"/>
                    </a:lnTo>
                    <a:lnTo>
                      <a:pt x="2434" y="5110"/>
                    </a:lnTo>
                    <a:lnTo>
                      <a:pt x="2438" y="5112"/>
                    </a:lnTo>
                    <a:lnTo>
                      <a:pt x="2444" y="5114"/>
                    </a:lnTo>
                    <a:lnTo>
                      <a:pt x="2450" y="5118"/>
                    </a:lnTo>
                    <a:lnTo>
                      <a:pt x="2454" y="5120"/>
                    </a:lnTo>
                    <a:lnTo>
                      <a:pt x="2458" y="5118"/>
                    </a:lnTo>
                    <a:lnTo>
                      <a:pt x="2460" y="5114"/>
                    </a:lnTo>
                    <a:lnTo>
                      <a:pt x="2462" y="5108"/>
                    </a:lnTo>
                    <a:lnTo>
                      <a:pt x="2464" y="5108"/>
                    </a:lnTo>
                    <a:lnTo>
                      <a:pt x="2470" y="5116"/>
                    </a:lnTo>
                    <a:lnTo>
                      <a:pt x="2476" y="5126"/>
                    </a:lnTo>
                    <a:lnTo>
                      <a:pt x="2480" y="5128"/>
                    </a:lnTo>
                    <a:lnTo>
                      <a:pt x="2484" y="5128"/>
                    </a:lnTo>
                    <a:close/>
                    <a:moveTo>
                      <a:pt x="2344" y="4774"/>
                    </a:moveTo>
                    <a:lnTo>
                      <a:pt x="2344" y="4774"/>
                    </a:lnTo>
                    <a:lnTo>
                      <a:pt x="2340" y="4772"/>
                    </a:lnTo>
                    <a:lnTo>
                      <a:pt x="2338" y="4772"/>
                    </a:lnTo>
                    <a:lnTo>
                      <a:pt x="2338" y="4774"/>
                    </a:lnTo>
                    <a:lnTo>
                      <a:pt x="2338" y="4776"/>
                    </a:lnTo>
                    <a:lnTo>
                      <a:pt x="2340" y="4784"/>
                    </a:lnTo>
                    <a:lnTo>
                      <a:pt x="2344" y="4792"/>
                    </a:lnTo>
                    <a:lnTo>
                      <a:pt x="2346" y="4792"/>
                    </a:lnTo>
                    <a:lnTo>
                      <a:pt x="2348" y="4788"/>
                    </a:lnTo>
                    <a:lnTo>
                      <a:pt x="2348" y="4780"/>
                    </a:lnTo>
                    <a:lnTo>
                      <a:pt x="2346" y="4776"/>
                    </a:lnTo>
                    <a:lnTo>
                      <a:pt x="2344" y="4774"/>
                    </a:lnTo>
                    <a:close/>
                    <a:moveTo>
                      <a:pt x="2374" y="4792"/>
                    </a:moveTo>
                    <a:lnTo>
                      <a:pt x="2374" y="4792"/>
                    </a:lnTo>
                    <a:lnTo>
                      <a:pt x="2372" y="4786"/>
                    </a:lnTo>
                    <a:lnTo>
                      <a:pt x="2366" y="4784"/>
                    </a:lnTo>
                    <a:lnTo>
                      <a:pt x="2360" y="4782"/>
                    </a:lnTo>
                    <a:lnTo>
                      <a:pt x="2358" y="4782"/>
                    </a:lnTo>
                    <a:lnTo>
                      <a:pt x="2358" y="4784"/>
                    </a:lnTo>
                    <a:lnTo>
                      <a:pt x="2358" y="4788"/>
                    </a:lnTo>
                    <a:lnTo>
                      <a:pt x="2364" y="4790"/>
                    </a:lnTo>
                    <a:lnTo>
                      <a:pt x="2372" y="4794"/>
                    </a:lnTo>
                    <a:lnTo>
                      <a:pt x="2374" y="4794"/>
                    </a:lnTo>
                    <a:lnTo>
                      <a:pt x="2374" y="4792"/>
                    </a:lnTo>
                    <a:close/>
                    <a:moveTo>
                      <a:pt x="2316" y="4736"/>
                    </a:moveTo>
                    <a:lnTo>
                      <a:pt x="2316" y="4736"/>
                    </a:lnTo>
                    <a:lnTo>
                      <a:pt x="2312" y="4736"/>
                    </a:lnTo>
                    <a:lnTo>
                      <a:pt x="2310" y="4736"/>
                    </a:lnTo>
                    <a:lnTo>
                      <a:pt x="2306" y="4740"/>
                    </a:lnTo>
                    <a:lnTo>
                      <a:pt x="2306" y="4746"/>
                    </a:lnTo>
                    <a:lnTo>
                      <a:pt x="2308" y="4750"/>
                    </a:lnTo>
                    <a:lnTo>
                      <a:pt x="2310" y="4752"/>
                    </a:lnTo>
                    <a:lnTo>
                      <a:pt x="2312" y="4752"/>
                    </a:lnTo>
                    <a:lnTo>
                      <a:pt x="2314" y="4752"/>
                    </a:lnTo>
                    <a:lnTo>
                      <a:pt x="2318" y="4746"/>
                    </a:lnTo>
                    <a:lnTo>
                      <a:pt x="2318" y="4740"/>
                    </a:lnTo>
                    <a:lnTo>
                      <a:pt x="2318" y="4736"/>
                    </a:lnTo>
                    <a:lnTo>
                      <a:pt x="2316" y="4736"/>
                    </a:lnTo>
                    <a:close/>
                    <a:moveTo>
                      <a:pt x="36" y="5458"/>
                    </a:moveTo>
                    <a:lnTo>
                      <a:pt x="36" y="5458"/>
                    </a:lnTo>
                    <a:lnTo>
                      <a:pt x="32" y="5458"/>
                    </a:lnTo>
                    <a:lnTo>
                      <a:pt x="30" y="5460"/>
                    </a:lnTo>
                    <a:lnTo>
                      <a:pt x="32" y="5464"/>
                    </a:lnTo>
                    <a:lnTo>
                      <a:pt x="36" y="5470"/>
                    </a:lnTo>
                    <a:lnTo>
                      <a:pt x="38" y="5472"/>
                    </a:lnTo>
                    <a:lnTo>
                      <a:pt x="40" y="5472"/>
                    </a:lnTo>
                    <a:lnTo>
                      <a:pt x="40" y="5468"/>
                    </a:lnTo>
                    <a:lnTo>
                      <a:pt x="40" y="5462"/>
                    </a:lnTo>
                    <a:lnTo>
                      <a:pt x="36" y="5458"/>
                    </a:lnTo>
                    <a:close/>
                    <a:moveTo>
                      <a:pt x="2554" y="4992"/>
                    </a:moveTo>
                    <a:lnTo>
                      <a:pt x="2554" y="4992"/>
                    </a:lnTo>
                    <a:lnTo>
                      <a:pt x="2558" y="4998"/>
                    </a:lnTo>
                    <a:lnTo>
                      <a:pt x="2560" y="4998"/>
                    </a:lnTo>
                    <a:lnTo>
                      <a:pt x="2562" y="4996"/>
                    </a:lnTo>
                    <a:lnTo>
                      <a:pt x="2564" y="4994"/>
                    </a:lnTo>
                    <a:lnTo>
                      <a:pt x="2566" y="4994"/>
                    </a:lnTo>
                    <a:lnTo>
                      <a:pt x="2570" y="4994"/>
                    </a:lnTo>
                    <a:lnTo>
                      <a:pt x="2574" y="4994"/>
                    </a:lnTo>
                    <a:lnTo>
                      <a:pt x="2578" y="4988"/>
                    </a:lnTo>
                    <a:lnTo>
                      <a:pt x="2582" y="4980"/>
                    </a:lnTo>
                    <a:lnTo>
                      <a:pt x="2582" y="4976"/>
                    </a:lnTo>
                    <a:lnTo>
                      <a:pt x="2580" y="4974"/>
                    </a:lnTo>
                    <a:lnTo>
                      <a:pt x="2576" y="4968"/>
                    </a:lnTo>
                    <a:lnTo>
                      <a:pt x="2568" y="4964"/>
                    </a:lnTo>
                    <a:lnTo>
                      <a:pt x="2562" y="4962"/>
                    </a:lnTo>
                    <a:lnTo>
                      <a:pt x="2558" y="4964"/>
                    </a:lnTo>
                    <a:lnTo>
                      <a:pt x="2556" y="4968"/>
                    </a:lnTo>
                    <a:lnTo>
                      <a:pt x="2554" y="4972"/>
                    </a:lnTo>
                    <a:lnTo>
                      <a:pt x="2552" y="4982"/>
                    </a:lnTo>
                    <a:lnTo>
                      <a:pt x="2552" y="4988"/>
                    </a:lnTo>
                    <a:lnTo>
                      <a:pt x="2554" y="4992"/>
                    </a:lnTo>
                    <a:close/>
                    <a:moveTo>
                      <a:pt x="8" y="5430"/>
                    </a:moveTo>
                    <a:lnTo>
                      <a:pt x="8" y="5430"/>
                    </a:lnTo>
                    <a:lnTo>
                      <a:pt x="6" y="5434"/>
                    </a:lnTo>
                    <a:lnTo>
                      <a:pt x="6" y="5436"/>
                    </a:lnTo>
                    <a:lnTo>
                      <a:pt x="6" y="5440"/>
                    </a:lnTo>
                    <a:lnTo>
                      <a:pt x="10" y="5444"/>
                    </a:lnTo>
                    <a:lnTo>
                      <a:pt x="14" y="5442"/>
                    </a:lnTo>
                    <a:lnTo>
                      <a:pt x="14" y="5438"/>
                    </a:lnTo>
                    <a:lnTo>
                      <a:pt x="14" y="5434"/>
                    </a:lnTo>
                    <a:lnTo>
                      <a:pt x="12" y="5430"/>
                    </a:lnTo>
                    <a:lnTo>
                      <a:pt x="10" y="5430"/>
                    </a:lnTo>
                    <a:lnTo>
                      <a:pt x="8" y="5430"/>
                    </a:lnTo>
                    <a:close/>
                    <a:moveTo>
                      <a:pt x="3222" y="4178"/>
                    </a:moveTo>
                    <a:lnTo>
                      <a:pt x="3222" y="4178"/>
                    </a:lnTo>
                    <a:lnTo>
                      <a:pt x="3224" y="4178"/>
                    </a:lnTo>
                    <a:lnTo>
                      <a:pt x="3228" y="4176"/>
                    </a:lnTo>
                    <a:lnTo>
                      <a:pt x="3232" y="4172"/>
                    </a:lnTo>
                    <a:lnTo>
                      <a:pt x="3234" y="4166"/>
                    </a:lnTo>
                    <a:lnTo>
                      <a:pt x="3232" y="4162"/>
                    </a:lnTo>
                    <a:lnTo>
                      <a:pt x="3232" y="4160"/>
                    </a:lnTo>
                    <a:lnTo>
                      <a:pt x="3230" y="4160"/>
                    </a:lnTo>
                    <a:lnTo>
                      <a:pt x="3228" y="4156"/>
                    </a:lnTo>
                    <a:lnTo>
                      <a:pt x="3226" y="4152"/>
                    </a:lnTo>
                    <a:lnTo>
                      <a:pt x="3224" y="4150"/>
                    </a:lnTo>
                    <a:lnTo>
                      <a:pt x="3222" y="4154"/>
                    </a:lnTo>
                    <a:lnTo>
                      <a:pt x="3222" y="4160"/>
                    </a:lnTo>
                    <a:lnTo>
                      <a:pt x="3222" y="4168"/>
                    </a:lnTo>
                    <a:lnTo>
                      <a:pt x="3220" y="4172"/>
                    </a:lnTo>
                    <a:lnTo>
                      <a:pt x="3218" y="4174"/>
                    </a:lnTo>
                    <a:lnTo>
                      <a:pt x="3222" y="4178"/>
                    </a:lnTo>
                    <a:close/>
                    <a:moveTo>
                      <a:pt x="3526" y="3176"/>
                    </a:moveTo>
                    <a:lnTo>
                      <a:pt x="3526" y="3176"/>
                    </a:lnTo>
                    <a:lnTo>
                      <a:pt x="3522" y="3176"/>
                    </a:lnTo>
                    <a:lnTo>
                      <a:pt x="3520" y="3174"/>
                    </a:lnTo>
                    <a:lnTo>
                      <a:pt x="3522" y="3168"/>
                    </a:lnTo>
                    <a:lnTo>
                      <a:pt x="3526" y="3162"/>
                    </a:lnTo>
                    <a:lnTo>
                      <a:pt x="3526" y="3158"/>
                    </a:lnTo>
                    <a:lnTo>
                      <a:pt x="3526" y="3154"/>
                    </a:lnTo>
                    <a:lnTo>
                      <a:pt x="3522" y="3152"/>
                    </a:lnTo>
                    <a:lnTo>
                      <a:pt x="3518" y="3152"/>
                    </a:lnTo>
                    <a:lnTo>
                      <a:pt x="3510" y="3156"/>
                    </a:lnTo>
                    <a:lnTo>
                      <a:pt x="3506" y="3156"/>
                    </a:lnTo>
                    <a:lnTo>
                      <a:pt x="3504" y="3156"/>
                    </a:lnTo>
                    <a:lnTo>
                      <a:pt x="3500" y="3154"/>
                    </a:lnTo>
                    <a:lnTo>
                      <a:pt x="3500" y="3148"/>
                    </a:lnTo>
                    <a:lnTo>
                      <a:pt x="3498" y="3146"/>
                    </a:lnTo>
                    <a:lnTo>
                      <a:pt x="3496" y="3142"/>
                    </a:lnTo>
                    <a:lnTo>
                      <a:pt x="3490" y="3140"/>
                    </a:lnTo>
                    <a:lnTo>
                      <a:pt x="3486" y="3140"/>
                    </a:lnTo>
                    <a:lnTo>
                      <a:pt x="3482" y="3140"/>
                    </a:lnTo>
                    <a:lnTo>
                      <a:pt x="3478" y="3144"/>
                    </a:lnTo>
                    <a:lnTo>
                      <a:pt x="3476" y="3148"/>
                    </a:lnTo>
                    <a:lnTo>
                      <a:pt x="3474" y="3154"/>
                    </a:lnTo>
                    <a:lnTo>
                      <a:pt x="3470" y="3154"/>
                    </a:lnTo>
                    <a:lnTo>
                      <a:pt x="3466" y="3154"/>
                    </a:lnTo>
                    <a:lnTo>
                      <a:pt x="3464" y="3160"/>
                    </a:lnTo>
                    <a:lnTo>
                      <a:pt x="3462" y="3164"/>
                    </a:lnTo>
                    <a:lnTo>
                      <a:pt x="3460" y="3164"/>
                    </a:lnTo>
                    <a:lnTo>
                      <a:pt x="3456" y="3160"/>
                    </a:lnTo>
                    <a:lnTo>
                      <a:pt x="3454" y="3158"/>
                    </a:lnTo>
                    <a:lnTo>
                      <a:pt x="3452" y="3164"/>
                    </a:lnTo>
                    <a:lnTo>
                      <a:pt x="3452" y="3168"/>
                    </a:lnTo>
                    <a:lnTo>
                      <a:pt x="3448" y="3170"/>
                    </a:lnTo>
                    <a:lnTo>
                      <a:pt x="3444" y="3168"/>
                    </a:lnTo>
                    <a:lnTo>
                      <a:pt x="3440" y="3168"/>
                    </a:lnTo>
                    <a:lnTo>
                      <a:pt x="3442" y="3174"/>
                    </a:lnTo>
                    <a:lnTo>
                      <a:pt x="3444" y="3182"/>
                    </a:lnTo>
                    <a:lnTo>
                      <a:pt x="3444" y="3186"/>
                    </a:lnTo>
                    <a:lnTo>
                      <a:pt x="3444" y="3190"/>
                    </a:lnTo>
                    <a:lnTo>
                      <a:pt x="3446" y="3196"/>
                    </a:lnTo>
                    <a:lnTo>
                      <a:pt x="3448" y="3200"/>
                    </a:lnTo>
                    <a:lnTo>
                      <a:pt x="3450" y="3204"/>
                    </a:lnTo>
                    <a:lnTo>
                      <a:pt x="3450" y="3210"/>
                    </a:lnTo>
                    <a:lnTo>
                      <a:pt x="3456" y="3204"/>
                    </a:lnTo>
                    <a:lnTo>
                      <a:pt x="3460" y="3202"/>
                    </a:lnTo>
                    <a:lnTo>
                      <a:pt x="3464" y="3200"/>
                    </a:lnTo>
                    <a:lnTo>
                      <a:pt x="3464" y="3202"/>
                    </a:lnTo>
                    <a:lnTo>
                      <a:pt x="3464" y="3204"/>
                    </a:lnTo>
                    <a:lnTo>
                      <a:pt x="3466" y="3208"/>
                    </a:lnTo>
                    <a:lnTo>
                      <a:pt x="3468" y="3208"/>
                    </a:lnTo>
                    <a:lnTo>
                      <a:pt x="3472" y="3206"/>
                    </a:lnTo>
                    <a:lnTo>
                      <a:pt x="3474" y="3204"/>
                    </a:lnTo>
                    <a:lnTo>
                      <a:pt x="3474" y="3200"/>
                    </a:lnTo>
                    <a:lnTo>
                      <a:pt x="3472" y="3198"/>
                    </a:lnTo>
                    <a:lnTo>
                      <a:pt x="3468" y="3194"/>
                    </a:lnTo>
                    <a:lnTo>
                      <a:pt x="3466" y="3192"/>
                    </a:lnTo>
                    <a:lnTo>
                      <a:pt x="3464" y="3188"/>
                    </a:lnTo>
                    <a:lnTo>
                      <a:pt x="3466" y="3182"/>
                    </a:lnTo>
                    <a:lnTo>
                      <a:pt x="3466" y="3180"/>
                    </a:lnTo>
                    <a:lnTo>
                      <a:pt x="3468" y="3180"/>
                    </a:lnTo>
                    <a:lnTo>
                      <a:pt x="3470" y="3182"/>
                    </a:lnTo>
                    <a:lnTo>
                      <a:pt x="3474" y="3186"/>
                    </a:lnTo>
                    <a:lnTo>
                      <a:pt x="3480" y="3196"/>
                    </a:lnTo>
                    <a:lnTo>
                      <a:pt x="3482" y="3208"/>
                    </a:lnTo>
                    <a:lnTo>
                      <a:pt x="3480" y="3218"/>
                    </a:lnTo>
                    <a:lnTo>
                      <a:pt x="3474" y="3228"/>
                    </a:lnTo>
                    <a:lnTo>
                      <a:pt x="3468" y="3236"/>
                    </a:lnTo>
                    <a:lnTo>
                      <a:pt x="3466" y="3242"/>
                    </a:lnTo>
                    <a:lnTo>
                      <a:pt x="3470" y="3258"/>
                    </a:lnTo>
                    <a:lnTo>
                      <a:pt x="3470" y="3266"/>
                    </a:lnTo>
                    <a:lnTo>
                      <a:pt x="3468" y="3270"/>
                    </a:lnTo>
                    <a:lnTo>
                      <a:pt x="3466" y="3274"/>
                    </a:lnTo>
                    <a:lnTo>
                      <a:pt x="3466" y="3276"/>
                    </a:lnTo>
                    <a:lnTo>
                      <a:pt x="3476" y="3280"/>
                    </a:lnTo>
                    <a:lnTo>
                      <a:pt x="3482" y="3282"/>
                    </a:lnTo>
                    <a:lnTo>
                      <a:pt x="3486" y="3286"/>
                    </a:lnTo>
                    <a:lnTo>
                      <a:pt x="3486" y="3290"/>
                    </a:lnTo>
                    <a:lnTo>
                      <a:pt x="3486" y="3292"/>
                    </a:lnTo>
                    <a:lnTo>
                      <a:pt x="3488" y="3292"/>
                    </a:lnTo>
                    <a:lnTo>
                      <a:pt x="3496" y="3288"/>
                    </a:lnTo>
                    <a:lnTo>
                      <a:pt x="3500" y="3284"/>
                    </a:lnTo>
                    <a:lnTo>
                      <a:pt x="3502" y="3280"/>
                    </a:lnTo>
                    <a:lnTo>
                      <a:pt x="3502" y="3278"/>
                    </a:lnTo>
                    <a:lnTo>
                      <a:pt x="3502" y="3276"/>
                    </a:lnTo>
                    <a:lnTo>
                      <a:pt x="3500" y="3272"/>
                    </a:lnTo>
                    <a:lnTo>
                      <a:pt x="3502" y="3270"/>
                    </a:lnTo>
                    <a:lnTo>
                      <a:pt x="3506" y="3268"/>
                    </a:lnTo>
                    <a:lnTo>
                      <a:pt x="3508" y="3270"/>
                    </a:lnTo>
                    <a:lnTo>
                      <a:pt x="3510" y="3274"/>
                    </a:lnTo>
                    <a:lnTo>
                      <a:pt x="3514" y="3272"/>
                    </a:lnTo>
                    <a:lnTo>
                      <a:pt x="3516" y="3268"/>
                    </a:lnTo>
                    <a:lnTo>
                      <a:pt x="3518" y="3260"/>
                    </a:lnTo>
                    <a:lnTo>
                      <a:pt x="3522" y="3236"/>
                    </a:lnTo>
                    <a:lnTo>
                      <a:pt x="3528" y="3212"/>
                    </a:lnTo>
                    <a:lnTo>
                      <a:pt x="3532" y="3202"/>
                    </a:lnTo>
                    <a:lnTo>
                      <a:pt x="3534" y="3200"/>
                    </a:lnTo>
                    <a:lnTo>
                      <a:pt x="3538" y="3198"/>
                    </a:lnTo>
                    <a:lnTo>
                      <a:pt x="3540" y="3196"/>
                    </a:lnTo>
                    <a:lnTo>
                      <a:pt x="3542" y="3194"/>
                    </a:lnTo>
                    <a:lnTo>
                      <a:pt x="3540" y="3186"/>
                    </a:lnTo>
                    <a:lnTo>
                      <a:pt x="3534" y="3180"/>
                    </a:lnTo>
                    <a:lnTo>
                      <a:pt x="3530" y="3178"/>
                    </a:lnTo>
                    <a:lnTo>
                      <a:pt x="3526" y="3176"/>
                    </a:lnTo>
                    <a:close/>
                    <a:moveTo>
                      <a:pt x="3432" y="3438"/>
                    </a:moveTo>
                    <a:lnTo>
                      <a:pt x="3432" y="3438"/>
                    </a:lnTo>
                    <a:lnTo>
                      <a:pt x="3432" y="3442"/>
                    </a:lnTo>
                    <a:lnTo>
                      <a:pt x="3434" y="3442"/>
                    </a:lnTo>
                    <a:lnTo>
                      <a:pt x="3440" y="3436"/>
                    </a:lnTo>
                    <a:lnTo>
                      <a:pt x="3446" y="3428"/>
                    </a:lnTo>
                    <a:lnTo>
                      <a:pt x="3448" y="3424"/>
                    </a:lnTo>
                    <a:lnTo>
                      <a:pt x="3448" y="3422"/>
                    </a:lnTo>
                    <a:lnTo>
                      <a:pt x="3444" y="3422"/>
                    </a:lnTo>
                    <a:lnTo>
                      <a:pt x="3438" y="3424"/>
                    </a:lnTo>
                    <a:lnTo>
                      <a:pt x="3434" y="3430"/>
                    </a:lnTo>
                    <a:lnTo>
                      <a:pt x="3432" y="3434"/>
                    </a:lnTo>
                    <a:lnTo>
                      <a:pt x="3432" y="3438"/>
                    </a:lnTo>
                    <a:close/>
                    <a:moveTo>
                      <a:pt x="3434" y="3100"/>
                    </a:moveTo>
                    <a:lnTo>
                      <a:pt x="3434" y="3100"/>
                    </a:lnTo>
                    <a:lnTo>
                      <a:pt x="3432" y="3102"/>
                    </a:lnTo>
                    <a:lnTo>
                      <a:pt x="3430" y="3106"/>
                    </a:lnTo>
                    <a:lnTo>
                      <a:pt x="3430" y="3110"/>
                    </a:lnTo>
                    <a:lnTo>
                      <a:pt x="3428" y="3116"/>
                    </a:lnTo>
                    <a:lnTo>
                      <a:pt x="3426" y="3126"/>
                    </a:lnTo>
                    <a:lnTo>
                      <a:pt x="3426" y="3130"/>
                    </a:lnTo>
                    <a:lnTo>
                      <a:pt x="3428" y="3128"/>
                    </a:lnTo>
                    <a:lnTo>
                      <a:pt x="3430" y="3124"/>
                    </a:lnTo>
                    <a:lnTo>
                      <a:pt x="3432" y="3120"/>
                    </a:lnTo>
                    <a:lnTo>
                      <a:pt x="3434" y="3114"/>
                    </a:lnTo>
                    <a:lnTo>
                      <a:pt x="3436" y="3110"/>
                    </a:lnTo>
                    <a:lnTo>
                      <a:pt x="3438" y="3104"/>
                    </a:lnTo>
                    <a:lnTo>
                      <a:pt x="3438" y="3100"/>
                    </a:lnTo>
                    <a:lnTo>
                      <a:pt x="3436" y="3100"/>
                    </a:lnTo>
                    <a:lnTo>
                      <a:pt x="3434" y="3100"/>
                    </a:lnTo>
                    <a:close/>
                    <a:moveTo>
                      <a:pt x="4106" y="2564"/>
                    </a:moveTo>
                    <a:lnTo>
                      <a:pt x="4106" y="2564"/>
                    </a:lnTo>
                    <a:lnTo>
                      <a:pt x="4098" y="2576"/>
                    </a:lnTo>
                    <a:lnTo>
                      <a:pt x="4088" y="2586"/>
                    </a:lnTo>
                    <a:lnTo>
                      <a:pt x="4084" y="2594"/>
                    </a:lnTo>
                    <a:lnTo>
                      <a:pt x="4082" y="2598"/>
                    </a:lnTo>
                    <a:lnTo>
                      <a:pt x="4084" y="2604"/>
                    </a:lnTo>
                    <a:lnTo>
                      <a:pt x="4086" y="2604"/>
                    </a:lnTo>
                    <a:lnTo>
                      <a:pt x="4088" y="2602"/>
                    </a:lnTo>
                    <a:lnTo>
                      <a:pt x="4094" y="2592"/>
                    </a:lnTo>
                    <a:lnTo>
                      <a:pt x="4098" y="2586"/>
                    </a:lnTo>
                    <a:lnTo>
                      <a:pt x="4104" y="2580"/>
                    </a:lnTo>
                    <a:lnTo>
                      <a:pt x="4112" y="2574"/>
                    </a:lnTo>
                    <a:lnTo>
                      <a:pt x="4122" y="2570"/>
                    </a:lnTo>
                    <a:lnTo>
                      <a:pt x="4126" y="2568"/>
                    </a:lnTo>
                    <a:lnTo>
                      <a:pt x="4126" y="2566"/>
                    </a:lnTo>
                    <a:lnTo>
                      <a:pt x="4120" y="2562"/>
                    </a:lnTo>
                    <a:lnTo>
                      <a:pt x="4112" y="2562"/>
                    </a:lnTo>
                    <a:lnTo>
                      <a:pt x="4108" y="2562"/>
                    </a:lnTo>
                    <a:lnTo>
                      <a:pt x="4106" y="2564"/>
                    </a:lnTo>
                    <a:close/>
                    <a:moveTo>
                      <a:pt x="3472" y="4884"/>
                    </a:moveTo>
                    <a:lnTo>
                      <a:pt x="3472" y="4884"/>
                    </a:lnTo>
                    <a:lnTo>
                      <a:pt x="3474" y="4884"/>
                    </a:lnTo>
                    <a:lnTo>
                      <a:pt x="3476" y="4884"/>
                    </a:lnTo>
                    <a:lnTo>
                      <a:pt x="3484" y="4882"/>
                    </a:lnTo>
                    <a:lnTo>
                      <a:pt x="3488" y="4880"/>
                    </a:lnTo>
                    <a:lnTo>
                      <a:pt x="3490" y="4878"/>
                    </a:lnTo>
                    <a:lnTo>
                      <a:pt x="3488" y="4878"/>
                    </a:lnTo>
                    <a:lnTo>
                      <a:pt x="3478" y="4878"/>
                    </a:lnTo>
                    <a:lnTo>
                      <a:pt x="3472" y="4880"/>
                    </a:lnTo>
                    <a:lnTo>
                      <a:pt x="3472" y="4882"/>
                    </a:lnTo>
                    <a:lnTo>
                      <a:pt x="3472" y="4884"/>
                    </a:lnTo>
                    <a:close/>
                    <a:moveTo>
                      <a:pt x="3468" y="3214"/>
                    </a:moveTo>
                    <a:lnTo>
                      <a:pt x="3468" y="3214"/>
                    </a:lnTo>
                    <a:lnTo>
                      <a:pt x="3468" y="3212"/>
                    </a:lnTo>
                    <a:lnTo>
                      <a:pt x="3466" y="3212"/>
                    </a:lnTo>
                    <a:lnTo>
                      <a:pt x="3462" y="3212"/>
                    </a:lnTo>
                    <a:lnTo>
                      <a:pt x="3460" y="3218"/>
                    </a:lnTo>
                    <a:lnTo>
                      <a:pt x="3460" y="3224"/>
                    </a:lnTo>
                    <a:lnTo>
                      <a:pt x="3460" y="3226"/>
                    </a:lnTo>
                    <a:lnTo>
                      <a:pt x="3462" y="3226"/>
                    </a:lnTo>
                    <a:lnTo>
                      <a:pt x="3464" y="3224"/>
                    </a:lnTo>
                    <a:lnTo>
                      <a:pt x="3468" y="3220"/>
                    </a:lnTo>
                    <a:lnTo>
                      <a:pt x="3468" y="3214"/>
                    </a:lnTo>
                    <a:close/>
                    <a:moveTo>
                      <a:pt x="3482" y="3322"/>
                    </a:moveTo>
                    <a:lnTo>
                      <a:pt x="3482" y="3322"/>
                    </a:lnTo>
                    <a:lnTo>
                      <a:pt x="3478" y="3322"/>
                    </a:lnTo>
                    <a:lnTo>
                      <a:pt x="3476" y="3326"/>
                    </a:lnTo>
                    <a:lnTo>
                      <a:pt x="3478" y="3330"/>
                    </a:lnTo>
                    <a:lnTo>
                      <a:pt x="3482" y="3332"/>
                    </a:lnTo>
                    <a:lnTo>
                      <a:pt x="3486" y="3332"/>
                    </a:lnTo>
                    <a:lnTo>
                      <a:pt x="3486" y="3328"/>
                    </a:lnTo>
                    <a:lnTo>
                      <a:pt x="3484" y="3324"/>
                    </a:lnTo>
                    <a:lnTo>
                      <a:pt x="3482" y="3322"/>
                    </a:lnTo>
                    <a:close/>
                    <a:moveTo>
                      <a:pt x="3652" y="3124"/>
                    </a:moveTo>
                    <a:lnTo>
                      <a:pt x="3652" y="3124"/>
                    </a:lnTo>
                    <a:lnTo>
                      <a:pt x="3654" y="3126"/>
                    </a:lnTo>
                    <a:lnTo>
                      <a:pt x="3656" y="3124"/>
                    </a:lnTo>
                    <a:lnTo>
                      <a:pt x="3658" y="3118"/>
                    </a:lnTo>
                    <a:lnTo>
                      <a:pt x="3662" y="3112"/>
                    </a:lnTo>
                    <a:lnTo>
                      <a:pt x="3662" y="3106"/>
                    </a:lnTo>
                    <a:lnTo>
                      <a:pt x="3662" y="3104"/>
                    </a:lnTo>
                    <a:lnTo>
                      <a:pt x="3660" y="3104"/>
                    </a:lnTo>
                    <a:lnTo>
                      <a:pt x="3656" y="3110"/>
                    </a:lnTo>
                    <a:lnTo>
                      <a:pt x="3652" y="3116"/>
                    </a:lnTo>
                    <a:lnTo>
                      <a:pt x="3652" y="3120"/>
                    </a:lnTo>
                    <a:lnTo>
                      <a:pt x="3652" y="3124"/>
                    </a:lnTo>
                    <a:close/>
                    <a:moveTo>
                      <a:pt x="3482" y="4890"/>
                    </a:moveTo>
                    <a:lnTo>
                      <a:pt x="3482" y="4890"/>
                    </a:lnTo>
                    <a:lnTo>
                      <a:pt x="3486" y="4896"/>
                    </a:lnTo>
                    <a:lnTo>
                      <a:pt x="3492" y="4904"/>
                    </a:lnTo>
                    <a:lnTo>
                      <a:pt x="3494" y="4904"/>
                    </a:lnTo>
                    <a:lnTo>
                      <a:pt x="3498" y="4898"/>
                    </a:lnTo>
                    <a:lnTo>
                      <a:pt x="3498" y="4890"/>
                    </a:lnTo>
                    <a:lnTo>
                      <a:pt x="3498" y="4888"/>
                    </a:lnTo>
                    <a:lnTo>
                      <a:pt x="3496" y="4886"/>
                    </a:lnTo>
                    <a:lnTo>
                      <a:pt x="3492" y="4884"/>
                    </a:lnTo>
                    <a:lnTo>
                      <a:pt x="3486" y="4884"/>
                    </a:lnTo>
                    <a:lnTo>
                      <a:pt x="3482" y="4886"/>
                    </a:lnTo>
                    <a:lnTo>
                      <a:pt x="3482" y="4888"/>
                    </a:lnTo>
                    <a:lnTo>
                      <a:pt x="3482" y="4890"/>
                    </a:lnTo>
                    <a:close/>
                    <a:moveTo>
                      <a:pt x="3640" y="3122"/>
                    </a:moveTo>
                    <a:lnTo>
                      <a:pt x="3640" y="3122"/>
                    </a:lnTo>
                    <a:lnTo>
                      <a:pt x="3634" y="3120"/>
                    </a:lnTo>
                    <a:lnTo>
                      <a:pt x="3628" y="3116"/>
                    </a:lnTo>
                    <a:lnTo>
                      <a:pt x="3620" y="3116"/>
                    </a:lnTo>
                    <a:lnTo>
                      <a:pt x="3612" y="3120"/>
                    </a:lnTo>
                    <a:lnTo>
                      <a:pt x="3608" y="3122"/>
                    </a:lnTo>
                    <a:lnTo>
                      <a:pt x="3604" y="3126"/>
                    </a:lnTo>
                    <a:lnTo>
                      <a:pt x="3602" y="3132"/>
                    </a:lnTo>
                    <a:lnTo>
                      <a:pt x="3600" y="3136"/>
                    </a:lnTo>
                    <a:lnTo>
                      <a:pt x="3598" y="3138"/>
                    </a:lnTo>
                    <a:lnTo>
                      <a:pt x="3596" y="3136"/>
                    </a:lnTo>
                    <a:lnTo>
                      <a:pt x="3592" y="3136"/>
                    </a:lnTo>
                    <a:lnTo>
                      <a:pt x="3590" y="3136"/>
                    </a:lnTo>
                    <a:lnTo>
                      <a:pt x="3586" y="3138"/>
                    </a:lnTo>
                    <a:lnTo>
                      <a:pt x="3582" y="3140"/>
                    </a:lnTo>
                    <a:lnTo>
                      <a:pt x="3580" y="3136"/>
                    </a:lnTo>
                    <a:lnTo>
                      <a:pt x="3580" y="3130"/>
                    </a:lnTo>
                    <a:lnTo>
                      <a:pt x="3578" y="3128"/>
                    </a:lnTo>
                    <a:lnTo>
                      <a:pt x="3576" y="3128"/>
                    </a:lnTo>
                    <a:lnTo>
                      <a:pt x="3574" y="3132"/>
                    </a:lnTo>
                    <a:lnTo>
                      <a:pt x="3568" y="3144"/>
                    </a:lnTo>
                    <a:lnTo>
                      <a:pt x="3564" y="3150"/>
                    </a:lnTo>
                    <a:lnTo>
                      <a:pt x="3560" y="3156"/>
                    </a:lnTo>
                    <a:lnTo>
                      <a:pt x="3550" y="3164"/>
                    </a:lnTo>
                    <a:lnTo>
                      <a:pt x="3544" y="3168"/>
                    </a:lnTo>
                    <a:lnTo>
                      <a:pt x="3548" y="3168"/>
                    </a:lnTo>
                    <a:lnTo>
                      <a:pt x="3554" y="3168"/>
                    </a:lnTo>
                    <a:lnTo>
                      <a:pt x="3556" y="3170"/>
                    </a:lnTo>
                    <a:lnTo>
                      <a:pt x="3558" y="3172"/>
                    </a:lnTo>
                    <a:lnTo>
                      <a:pt x="3558" y="3174"/>
                    </a:lnTo>
                    <a:lnTo>
                      <a:pt x="3558" y="3182"/>
                    </a:lnTo>
                    <a:lnTo>
                      <a:pt x="3558" y="3186"/>
                    </a:lnTo>
                    <a:lnTo>
                      <a:pt x="3562" y="3190"/>
                    </a:lnTo>
                    <a:lnTo>
                      <a:pt x="3564" y="3192"/>
                    </a:lnTo>
                    <a:lnTo>
                      <a:pt x="3564" y="3196"/>
                    </a:lnTo>
                    <a:lnTo>
                      <a:pt x="3564" y="3198"/>
                    </a:lnTo>
                    <a:lnTo>
                      <a:pt x="3562" y="3200"/>
                    </a:lnTo>
                    <a:lnTo>
                      <a:pt x="3564" y="3200"/>
                    </a:lnTo>
                    <a:lnTo>
                      <a:pt x="3574" y="3202"/>
                    </a:lnTo>
                    <a:lnTo>
                      <a:pt x="3578" y="3202"/>
                    </a:lnTo>
                    <a:lnTo>
                      <a:pt x="3580" y="3198"/>
                    </a:lnTo>
                    <a:lnTo>
                      <a:pt x="3584" y="3186"/>
                    </a:lnTo>
                    <a:lnTo>
                      <a:pt x="3588" y="3178"/>
                    </a:lnTo>
                    <a:lnTo>
                      <a:pt x="3590" y="3172"/>
                    </a:lnTo>
                    <a:lnTo>
                      <a:pt x="3594" y="3166"/>
                    </a:lnTo>
                    <a:lnTo>
                      <a:pt x="3602" y="3164"/>
                    </a:lnTo>
                    <a:lnTo>
                      <a:pt x="3608" y="3162"/>
                    </a:lnTo>
                    <a:lnTo>
                      <a:pt x="3614" y="3164"/>
                    </a:lnTo>
                    <a:lnTo>
                      <a:pt x="3620" y="3170"/>
                    </a:lnTo>
                    <a:lnTo>
                      <a:pt x="3624" y="3172"/>
                    </a:lnTo>
                    <a:lnTo>
                      <a:pt x="3626" y="3172"/>
                    </a:lnTo>
                    <a:lnTo>
                      <a:pt x="3628" y="3170"/>
                    </a:lnTo>
                    <a:lnTo>
                      <a:pt x="3630" y="3166"/>
                    </a:lnTo>
                    <a:lnTo>
                      <a:pt x="3632" y="3160"/>
                    </a:lnTo>
                    <a:lnTo>
                      <a:pt x="3636" y="3156"/>
                    </a:lnTo>
                    <a:lnTo>
                      <a:pt x="3642" y="3150"/>
                    </a:lnTo>
                    <a:lnTo>
                      <a:pt x="3646" y="3148"/>
                    </a:lnTo>
                    <a:lnTo>
                      <a:pt x="3648" y="3144"/>
                    </a:lnTo>
                    <a:lnTo>
                      <a:pt x="3646" y="3140"/>
                    </a:lnTo>
                    <a:lnTo>
                      <a:pt x="3644" y="3132"/>
                    </a:lnTo>
                    <a:lnTo>
                      <a:pt x="3644" y="3128"/>
                    </a:lnTo>
                    <a:lnTo>
                      <a:pt x="3644" y="3126"/>
                    </a:lnTo>
                    <a:lnTo>
                      <a:pt x="3640" y="3122"/>
                    </a:lnTo>
                    <a:close/>
                    <a:moveTo>
                      <a:pt x="3450" y="4936"/>
                    </a:moveTo>
                    <a:lnTo>
                      <a:pt x="3450" y="4936"/>
                    </a:lnTo>
                    <a:lnTo>
                      <a:pt x="3456" y="4938"/>
                    </a:lnTo>
                    <a:lnTo>
                      <a:pt x="3462" y="4940"/>
                    </a:lnTo>
                    <a:lnTo>
                      <a:pt x="3468" y="4940"/>
                    </a:lnTo>
                    <a:lnTo>
                      <a:pt x="3470" y="4938"/>
                    </a:lnTo>
                    <a:lnTo>
                      <a:pt x="3472" y="4934"/>
                    </a:lnTo>
                    <a:lnTo>
                      <a:pt x="3474" y="4926"/>
                    </a:lnTo>
                    <a:lnTo>
                      <a:pt x="3472" y="4922"/>
                    </a:lnTo>
                    <a:lnTo>
                      <a:pt x="3466" y="4922"/>
                    </a:lnTo>
                    <a:lnTo>
                      <a:pt x="3458" y="4924"/>
                    </a:lnTo>
                    <a:lnTo>
                      <a:pt x="3448" y="4930"/>
                    </a:lnTo>
                    <a:lnTo>
                      <a:pt x="3448" y="4932"/>
                    </a:lnTo>
                    <a:lnTo>
                      <a:pt x="3450" y="4936"/>
                    </a:lnTo>
                    <a:close/>
                    <a:moveTo>
                      <a:pt x="3012" y="5270"/>
                    </a:moveTo>
                    <a:lnTo>
                      <a:pt x="3012" y="5270"/>
                    </a:lnTo>
                    <a:lnTo>
                      <a:pt x="3008" y="5266"/>
                    </a:lnTo>
                    <a:lnTo>
                      <a:pt x="3006" y="5264"/>
                    </a:lnTo>
                    <a:lnTo>
                      <a:pt x="3008" y="5262"/>
                    </a:lnTo>
                    <a:lnTo>
                      <a:pt x="3012" y="5264"/>
                    </a:lnTo>
                    <a:lnTo>
                      <a:pt x="3020" y="5266"/>
                    </a:lnTo>
                    <a:lnTo>
                      <a:pt x="3022" y="5266"/>
                    </a:lnTo>
                    <a:lnTo>
                      <a:pt x="3022" y="5264"/>
                    </a:lnTo>
                    <a:lnTo>
                      <a:pt x="3022" y="5258"/>
                    </a:lnTo>
                    <a:lnTo>
                      <a:pt x="3020" y="5250"/>
                    </a:lnTo>
                    <a:lnTo>
                      <a:pt x="3014" y="5244"/>
                    </a:lnTo>
                    <a:lnTo>
                      <a:pt x="3010" y="5242"/>
                    </a:lnTo>
                    <a:lnTo>
                      <a:pt x="3008" y="5244"/>
                    </a:lnTo>
                    <a:lnTo>
                      <a:pt x="3006" y="5246"/>
                    </a:lnTo>
                    <a:lnTo>
                      <a:pt x="3004" y="5246"/>
                    </a:lnTo>
                    <a:lnTo>
                      <a:pt x="3000" y="5242"/>
                    </a:lnTo>
                    <a:lnTo>
                      <a:pt x="2998" y="5240"/>
                    </a:lnTo>
                    <a:lnTo>
                      <a:pt x="2994" y="5240"/>
                    </a:lnTo>
                    <a:lnTo>
                      <a:pt x="2992" y="5242"/>
                    </a:lnTo>
                    <a:lnTo>
                      <a:pt x="2988" y="5244"/>
                    </a:lnTo>
                    <a:lnTo>
                      <a:pt x="2986" y="5244"/>
                    </a:lnTo>
                    <a:lnTo>
                      <a:pt x="2982" y="5240"/>
                    </a:lnTo>
                    <a:lnTo>
                      <a:pt x="2978" y="5236"/>
                    </a:lnTo>
                    <a:lnTo>
                      <a:pt x="2974" y="5234"/>
                    </a:lnTo>
                    <a:lnTo>
                      <a:pt x="2970" y="5234"/>
                    </a:lnTo>
                    <a:lnTo>
                      <a:pt x="2966" y="5236"/>
                    </a:lnTo>
                    <a:lnTo>
                      <a:pt x="2964" y="5238"/>
                    </a:lnTo>
                    <a:lnTo>
                      <a:pt x="2964" y="5240"/>
                    </a:lnTo>
                    <a:lnTo>
                      <a:pt x="2966" y="5244"/>
                    </a:lnTo>
                    <a:lnTo>
                      <a:pt x="2970" y="5250"/>
                    </a:lnTo>
                    <a:lnTo>
                      <a:pt x="2974" y="5252"/>
                    </a:lnTo>
                    <a:lnTo>
                      <a:pt x="2978" y="5252"/>
                    </a:lnTo>
                    <a:lnTo>
                      <a:pt x="2984" y="5256"/>
                    </a:lnTo>
                    <a:lnTo>
                      <a:pt x="2986" y="5260"/>
                    </a:lnTo>
                    <a:lnTo>
                      <a:pt x="2984" y="5260"/>
                    </a:lnTo>
                    <a:lnTo>
                      <a:pt x="2982" y="5260"/>
                    </a:lnTo>
                    <a:lnTo>
                      <a:pt x="2976" y="5262"/>
                    </a:lnTo>
                    <a:lnTo>
                      <a:pt x="2972" y="5264"/>
                    </a:lnTo>
                    <a:lnTo>
                      <a:pt x="2970" y="5264"/>
                    </a:lnTo>
                    <a:lnTo>
                      <a:pt x="2966" y="5260"/>
                    </a:lnTo>
                    <a:lnTo>
                      <a:pt x="2960" y="5252"/>
                    </a:lnTo>
                    <a:lnTo>
                      <a:pt x="2956" y="5252"/>
                    </a:lnTo>
                    <a:lnTo>
                      <a:pt x="2954" y="5252"/>
                    </a:lnTo>
                    <a:lnTo>
                      <a:pt x="2948" y="5250"/>
                    </a:lnTo>
                    <a:lnTo>
                      <a:pt x="2944" y="5248"/>
                    </a:lnTo>
                    <a:lnTo>
                      <a:pt x="2940" y="5246"/>
                    </a:lnTo>
                    <a:lnTo>
                      <a:pt x="2938" y="5248"/>
                    </a:lnTo>
                    <a:lnTo>
                      <a:pt x="2936" y="5250"/>
                    </a:lnTo>
                    <a:lnTo>
                      <a:pt x="2932" y="5254"/>
                    </a:lnTo>
                    <a:lnTo>
                      <a:pt x="2928" y="5256"/>
                    </a:lnTo>
                    <a:lnTo>
                      <a:pt x="2926" y="5258"/>
                    </a:lnTo>
                    <a:lnTo>
                      <a:pt x="2926" y="5266"/>
                    </a:lnTo>
                    <a:lnTo>
                      <a:pt x="2926" y="5270"/>
                    </a:lnTo>
                    <a:lnTo>
                      <a:pt x="2926" y="5276"/>
                    </a:lnTo>
                    <a:lnTo>
                      <a:pt x="2926" y="5278"/>
                    </a:lnTo>
                    <a:lnTo>
                      <a:pt x="2928" y="5280"/>
                    </a:lnTo>
                    <a:lnTo>
                      <a:pt x="2938" y="5282"/>
                    </a:lnTo>
                    <a:lnTo>
                      <a:pt x="2948" y="5282"/>
                    </a:lnTo>
                    <a:lnTo>
                      <a:pt x="2960" y="5278"/>
                    </a:lnTo>
                    <a:lnTo>
                      <a:pt x="2970" y="5274"/>
                    </a:lnTo>
                    <a:lnTo>
                      <a:pt x="2978" y="5272"/>
                    </a:lnTo>
                    <a:lnTo>
                      <a:pt x="2984" y="5272"/>
                    </a:lnTo>
                    <a:lnTo>
                      <a:pt x="2986" y="5268"/>
                    </a:lnTo>
                    <a:lnTo>
                      <a:pt x="2988" y="5268"/>
                    </a:lnTo>
                    <a:lnTo>
                      <a:pt x="2990" y="5270"/>
                    </a:lnTo>
                    <a:lnTo>
                      <a:pt x="2992" y="5272"/>
                    </a:lnTo>
                    <a:lnTo>
                      <a:pt x="2994" y="5270"/>
                    </a:lnTo>
                    <a:lnTo>
                      <a:pt x="2998" y="5270"/>
                    </a:lnTo>
                    <a:lnTo>
                      <a:pt x="3004" y="5270"/>
                    </a:lnTo>
                    <a:lnTo>
                      <a:pt x="3014" y="5272"/>
                    </a:lnTo>
                    <a:lnTo>
                      <a:pt x="3016" y="5272"/>
                    </a:lnTo>
                    <a:lnTo>
                      <a:pt x="3012" y="5270"/>
                    </a:lnTo>
                    <a:close/>
                    <a:moveTo>
                      <a:pt x="3240" y="4810"/>
                    </a:moveTo>
                    <a:lnTo>
                      <a:pt x="3240" y="4810"/>
                    </a:lnTo>
                    <a:lnTo>
                      <a:pt x="3258" y="4782"/>
                    </a:lnTo>
                    <a:lnTo>
                      <a:pt x="3262" y="4776"/>
                    </a:lnTo>
                    <a:lnTo>
                      <a:pt x="3264" y="4770"/>
                    </a:lnTo>
                    <a:lnTo>
                      <a:pt x="3264" y="4764"/>
                    </a:lnTo>
                    <a:lnTo>
                      <a:pt x="3262" y="4760"/>
                    </a:lnTo>
                    <a:lnTo>
                      <a:pt x="3258" y="4756"/>
                    </a:lnTo>
                    <a:lnTo>
                      <a:pt x="3254" y="4756"/>
                    </a:lnTo>
                    <a:lnTo>
                      <a:pt x="3250" y="4758"/>
                    </a:lnTo>
                    <a:lnTo>
                      <a:pt x="3246" y="4764"/>
                    </a:lnTo>
                    <a:lnTo>
                      <a:pt x="3236" y="4776"/>
                    </a:lnTo>
                    <a:lnTo>
                      <a:pt x="3228" y="4792"/>
                    </a:lnTo>
                    <a:lnTo>
                      <a:pt x="3222" y="4796"/>
                    </a:lnTo>
                    <a:lnTo>
                      <a:pt x="3216" y="4798"/>
                    </a:lnTo>
                    <a:lnTo>
                      <a:pt x="3208" y="4798"/>
                    </a:lnTo>
                    <a:lnTo>
                      <a:pt x="3198" y="4798"/>
                    </a:lnTo>
                    <a:lnTo>
                      <a:pt x="3182" y="4794"/>
                    </a:lnTo>
                    <a:lnTo>
                      <a:pt x="3176" y="4794"/>
                    </a:lnTo>
                    <a:lnTo>
                      <a:pt x="3174" y="4796"/>
                    </a:lnTo>
                    <a:lnTo>
                      <a:pt x="3170" y="4798"/>
                    </a:lnTo>
                    <a:lnTo>
                      <a:pt x="3168" y="4798"/>
                    </a:lnTo>
                    <a:lnTo>
                      <a:pt x="3158" y="4794"/>
                    </a:lnTo>
                    <a:lnTo>
                      <a:pt x="3146" y="4792"/>
                    </a:lnTo>
                    <a:lnTo>
                      <a:pt x="3138" y="4790"/>
                    </a:lnTo>
                    <a:lnTo>
                      <a:pt x="3130" y="4790"/>
                    </a:lnTo>
                    <a:lnTo>
                      <a:pt x="3122" y="4790"/>
                    </a:lnTo>
                    <a:lnTo>
                      <a:pt x="3118" y="4788"/>
                    </a:lnTo>
                    <a:lnTo>
                      <a:pt x="3116" y="4786"/>
                    </a:lnTo>
                    <a:lnTo>
                      <a:pt x="3114" y="4784"/>
                    </a:lnTo>
                    <a:lnTo>
                      <a:pt x="3114" y="4780"/>
                    </a:lnTo>
                    <a:lnTo>
                      <a:pt x="3114" y="4778"/>
                    </a:lnTo>
                    <a:lnTo>
                      <a:pt x="3112" y="4778"/>
                    </a:lnTo>
                    <a:lnTo>
                      <a:pt x="3104" y="4778"/>
                    </a:lnTo>
                    <a:lnTo>
                      <a:pt x="3098" y="4776"/>
                    </a:lnTo>
                    <a:lnTo>
                      <a:pt x="3092" y="4776"/>
                    </a:lnTo>
                    <a:lnTo>
                      <a:pt x="3090" y="4778"/>
                    </a:lnTo>
                    <a:lnTo>
                      <a:pt x="3088" y="4780"/>
                    </a:lnTo>
                    <a:lnTo>
                      <a:pt x="3084" y="4788"/>
                    </a:lnTo>
                    <a:lnTo>
                      <a:pt x="3080" y="4796"/>
                    </a:lnTo>
                    <a:lnTo>
                      <a:pt x="3078" y="4800"/>
                    </a:lnTo>
                    <a:lnTo>
                      <a:pt x="3074" y="4800"/>
                    </a:lnTo>
                    <a:lnTo>
                      <a:pt x="3072" y="4800"/>
                    </a:lnTo>
                    <a:lnTo>
                      <a:pt x="3068" y="4796"/>
                    </a:lnTo>
                    <a:lnTo>
                      <a:pt x="3066" y="4792"/>
                    </a:lnTo>
                    <a:lnTo>
                      <a:pt x="3064" y="4792"/>
                    </a:lnTo>
                    <a:lnTo>
                      <a:pt x="3060" y="4798"/>
                    </a:lnTo>
                    <a:lnTo>
                      <a:pt x="3056" y="4810"/>
                    </a:lnTo>
                    <a:lnTo>
                      <a:pt x="3052" y="4820"/>
                    </a:lnTo>
                    <a:lnTo>
                      <a:pt x="3048" y="4824"/>
                    </a:lnTo>
                    <a:lnTo>
                      <a:pt x="3048" y="4828"/>
                    </a:lnTo>
                    <a:lnTo>
                      <a:pt x="3048" y="4834"/>
                    </a:lnTo>
                    <a:lnTo>
                      <a:pt x="3048" y="4838"/>
                    </a:lnTo>
                    <a:lnTo>
                      <a:pt x="3046" y="4840"/>
                    </a:lnTo>
                    <a:lnTo>
                      <a:pt x="3044" y="4842"/>
                    </a:lnTo>
                    <a:lnTo>
                      <a:pt x="3040" y="4844"/>
                    </a:lnTo>
                    <a:lnTo>
                      <a:pt x="3040" y="4848"/>
                    </a:lnTo>
                    <a:lnTo>
                      <a:pt x="3042" y="4854"/>
                    </a:lnTo>
                    <a:lnTo>
                      <a:pt x="3044" y="4864"/>
                    </a:lnTo>
                    <a:lnTo>
                      <a:pt x="3040" y="4876"/>
                    </a:lnTo>
                    <a:lnTo>
                      <a:pt x="3034" y="4886"/>
                    </a:lnTo>
                    <a:lnTo>
                      <a:pt x="3030" y="4900"/>
                    </a:lnTo>
                    <a:lnTo>
                      <a:pt x="3030" y="4908"/>
                    </a:lnTo>
                    <a:lnTo>
                      <a:pt x="3030" y="4918"/>
                    </a:lnTo>
                    <a:lnTo>
                      <a:pt x="3030" y="4932"/>
                    </a:lnTo>
                    <a:lnTo>
                      <a:pt x="3028" y="4934"/>
                    </a:lnTo>
                    <a:lnTo>
                      <a:pt x="3026" y="4936"/>
                    </a:lnTo>
                    <a:lnTo>
                      <a:pt x="3024" y="4936"/>
                    </a:lnTo>
                    <a:lnTo>
                      <a:pt x="3024" y="4938"/>
                    </a:lnTo>
                    <a:lnTo>
                      <a:pt x="3022" y="4944"/>
                    </a:lnTo>
                    <a:lnTo>
                      <a:pt x="3020" y="4952"/>
                    </a:lnTo>
                    <a:lnTo>
                      <a:pt x="3020" y="4960"/>
                    </a:lnTo>
                    <a:lnTo>
                      <a:pt x="3016" y="4964"/>
                    </a:lnTo>
                    <a:lnTo>
                      <a:pt x="3014" y="4968"/>
                    </a:lnTo>
                    <a:lnTo>
                      <a:pt x="3010" y="4968"/>
                    </a:lnTo>
                    <a:lnTo>
                      <a:pt x="3006" y="4970"/>
                    </a:lnTo>
                    <a:lnTo>
                      <a:pt x="3006" y="4972"/>
                    </a:lnTo>
                    <a:lnTo>
                      <a:pt x="3008" y="4976"/>
                    </a:lnTo>
                    <a:lnTo>
                      <a:pt x="3010" y="4984"/>
                    </a:lnTo>
                    <a:lnTo>
                      <a:pt x="3008" y="4986"/>
                    </a:lnTo>
                    <a:lnTo>
                      <a:pt x="3006" y="4990"/>
                    </a:lnTo>
                    <a:lnTo>
                      <a:pt x="3008" y="5002"/>
                    </a:lnTo>
                    <a:lnTo>
                      <a:pt x="3012" y="5008"/>
                    </a:lnTo>
                    <a:lnTo>
                      <a:pt x="3014" y="5010"/>
                    </a:lnTo>
                    <a:lnTo>
                      <a:pt x="3018" y="5010"/>
                    </a:lnTo>
                    <a:lnTo>
                      <a:pt x="3020" y="5010"/>
                    </a:lnTo>
                    <a:lnTo>
                      <a:pt x="3024" y="5010"/>
                    </a:lnTo>
                    <a:lnTo>
                      <a:pt x="3028" y="5010"/>
                    </a:lnTo>
                    <a:lnTo>
                      <a:pt x="3032" y="5014"/>
                    </a:lnTo>
                    <a:lnTo>
                      <a:pt x="3036" y="5022"/>
                    </a:lnTo>
                    <a:lnTo>
                      <a:pt x="3040" y="5034"/>
                    </a:lnTo>
                    <a:lnTo>
                      <a:pt x="3040" y="5046"/>
                    </a:lnTo>
                    <a:lnTo>
                      <a:pt x="3038" y="5058"/>
                    </a:lnTo>
                    <a:lnTo>
                      <a:pt x="3036" y="5070"/>
                    </a:lnTo>
                    <a:lnTo>
                      <a:pt x="3032" y="5082"/>
                    </a:lnTo>
                    <a:lnTo>
                      <a:pt x="3030" y="5092"/>
                    </a:lnTo>
                    <a:lnTo>
                      <a:pt x="3030" y="5102"/>
                    </a:lnTo>
                    <a:lnTo>
                      <a:pt x="3034" y="5112"/>
                    </a:lnTo>
                    <a:lnTo>
                      <a:pt x="3038" y="5116"/>
                    </a:lnTo>
                    <a:lnTo>
                      <a:pt x="3042" y="5118"/>
                    </a:lnTo>
                    <a:lnTo>
                      <a:pt x="3046" y="5118"/>
                    </a:lnTo>
                    <a:lnTo>
                      <a:pt x="3050" y="5116"/>
                    </a:lnTo>
                    <a:lnTo>
                      <a:pt x="3058" y="5114"/>
                    </a:lnTo>
                    <a:lnTo>
                      <a:pt x="3068" y="5112"/>
                    </a:lnTo>
                    <a:lnTo>
                      <a:pt x="3072" y="5112"/>
                    </a:lnTo>
                    <a:lnTo>
                      <a:pt x="3072" y="5110"/>
                    </a:lnTo>
                    <a:lnTo>
                      <a:pt x="3070" y="5100"/>
                    </a:lnTo>
                    <a:lnTo>
                      <a:pt x="3068" y="5088"/>
                    </a:lnTo>
                    <a:lnTo>
                      <a:pt x="3068" y="5082"/>
                    </a:lnTo>
                    <a:lnTo>
                      <a:pt x="3070" y="5076"/>
                    </a:lnTo>
                    <a:lnTo>
                      <a:pt x="3072" y="5070"/>
                    </a:lnTo>
                    <a:lnTo>
                      <a:pt x="3074" y="5064"/>
                    </a:lnTo>
                    <a:lnTo>
                      <a:pt x="3072" y="5050"/>
                    </a:lnTo>
                    <a:lnTo>
                      <a:pt x="3072" y="5034"/>
                    </a:lnTo>
                    <a:lnTo>
                      <a:pt x="3072" y="5014"/>
                    </a:lnTo>
                    <a:lnTo>
                      <a:pt x="3074" y="5004"/>
                    </a:lnTo>
                    <a:lnTo>
                      <a:pt x="3072" y="4998"/>
                    </a:lnTo>
                    <a:lnTo>
                      <a:pt x="3068" y="4990"/>
                    </a:lnTo>
                    <a:lnTo>
                      <a:pt x="3068" y="4988"/>
                    </a:lnTo>
                    <a:lnTo>
                      <a:pt x="3068" y="4984"/>
                    </a:lnTo>
                    <a:lnTo>
                      <a:pt x="3076" y="4974"/>
                    </a:lnTo>
                    <a:lnTo>
                      <a:pt x="3084" y="4970"/>
                    </a:lnTo>
                    <a:lnTo>
                      <a:pt x="3090" y="4968"/>
                    </a:lnTo>
                    <a:lnTo>
                      <a:pt x="3094" y="4968"/>
                    </a:lnTo>
                    <a:lnTo>
                      <a:pt x="3098" y="4972"/>
                    </a:lnTo>
                    <a:lnTo>
                      <a:pt x="3100" y="4976"/>
                    </a:lnTo>
                    <a:lnTo>
                      <a:pt x="3100" y="4982"/>
                    </a:lnTo>
                    <a:lnTo>
                      <a:pt x="3098" y="4990"/>
                    </a:lnTo>
                    <a:lnTo>
                      <a:pt x="3094" y="4996"/>
                    </a:lnTo>
                    <a:lnTo>
                      <a:pt x="3092" y="5002"/>
                    </a:lnTo>
                    <a:lnTo>
                      <a:pt x="3090" y="5008"/>
                    </a:lnTo>
                    <a:lnTo>
                      <a:pt x="3092" y="5012"/>
                    </a:lnTo>
                    <a:lnTo>
                      <a:pt x="3094" y="5016"/>
                    </a:lnTo>
                    <a:lnTo>
                      <a:pt x="3102" y="5024"/>
                    </a:lnTo>
                    <a:lnTo>
                      <a:pt x="3112" y="5034"/>
                    </a:lnTo>
                    <a:lnTo>
                      <a:pt x="3116" y="5040"/>
                    </a:lnTo>
                    <a:lnTo>
                      <a:pt x="3116" y="5046"/>
                    </a:lnTo>
                    <a:lnTo>
                      <a:pt x="3114" y="5062"/>
                    </a:lnTo>
                    <a:lnTo>
                      <a:pt x="3114" y="5068"/>
                    </a:lnTo>
                    <a:lnTo>
                      <a:pt x="3116" y="5074"/>
                    </a:lnTo>
                    <a:lnTo>
                      <a:pt x="3120" y="5076"/>
                    </a:lnTo>
                    <a:lnTo>
                      <a:pt x="3130" y="5078"/>
                    </a:lnTo>
                    <a:lnTo>
                      <a:pt x="3136" y="5076"/>
                    </a:lnTo>
                    <a:lnTo>
                      <a:pt x="3138" y="5076"/>
                    </a:lnTo>
                    <a:lnTo>
                      <a:pt x="3140" y="5072"/>
                    </a:lnTo>
                    <a:lnTo>
                      <a:pt x="3140" y="5070"/>
                    </a:lnTo>
                    <a:lnTo>
                      <a:pt x="3140" y="5062"/>
                    </a:lnTo>
                    <a:lnTo>
                      <a:pt x="3142" y="5060"/>
                    </a:lnTo>
                    <a:lnTo>
                      <a:pt x="3148" y="5056"/>
                    </a:lnTo>
                    <a:lnTo>
                      <a:pt x="3152" y="5056"/>
                    </a:lnTo>
                    <a:lnTo>
                      <a:pt x="3156" y="5054"/>
                    </a:lnTo>
                    <a:lnTo>
                      <a:pt x="3164" y="5056"/>
                    </a:lnTo>
                    <a:lnTo>
                      <a:pt x="3166" y="5056"/>
                    </a:lnTo>
                    <a:lnTo>
                      <a:pt x="3168" y="5056"/>
                    </a:lnTo>
                    <a:lnTo>
                      <a:pt x="3172" y="5048"/>
                    </a:lnTo>
                    <a:lnTo>
                      <a:pt x="3172" y="5042"/>
                    </a:lnTo>
                    <a:lnTo>
                      <a:pt x="3170" y="5036"/>
                    </a:lnTo>
                    <a:lnTo>
                      <a:pt x="3164" y="5032"/>
                    </a:lnTo>
                    <a:lnTo>
                      <a:pt x="3158" y="5028"/>
                    </a:lnTo>
                    <a:lnTo>
                      <a:pt x="3152" y="5026"/>
                    </a:lnTo>
                    <a:lnTo>
                      <a:pt x="3148" y="5022"/>
                    </a:lnTo>
                    <a:lnTo>
                      <a:pt x="3146" y="5016"/>
                    </a:lnTo>
                    <a:lnTo>
                      <a:pt x="3148" y="5012"/>
                    </a:lnTo>
                    <a:lnTo>
                      <a:pt x="3152" y="5006"/>
                    </a:lnTo>
                    <a:lnTo>
                      <a:pt x="3152" y="4998"/>
                    </a:lnTo>
                    <a:lnTo>
                      <a:pt x="3150" y="4990"/>
                    </a:lnTo>
                    <a:lnTo>
                      <a:pt x="3148" y="4980"/>
                    </a:lnTo>
                    <a:lnTo>
                      <a:pt x="3136" y="4962"/>
                    </a:lnTo>
                    <a:lnTo>
                      <a:pt x="3122" y="4946"/>
                    </a:lnTo>
                    <a:lnTo>
                      <a:pt x="3118" y="4940"/>
                    </a:lnTo>
                    <a:lnTo>
                      <a:pt x="3118" y="4934"/>
                    </a:lnTo>
                    <a:lnTo>
                      <a:pt x="3122" y="4930"/>
                    </a:lnTo>
                    <a:lnTo>
                      <a:pt x="3128" y="4926"/>
                    </a:lnTo>
                    <a:lnTo>
                      <a:pt x="3146" y="4916"/>
                    </a:lnTo>
                    <a:lnTo>
                      <a:pt x="3154" y="4908"/>
                    </a:lnTo>
                    <a:lnTo>
                      <a:pt x="3162" y="4898"/>
                    </a:lnTo>
                    <a:lnTo>
                      <a:pt x="3168" y="4888"/>
                    </a:lnTo>
                    <a:lnTo>
                      <a:pt x="3172" y="4884"/>
                    </a:lnTo>
                    <a:lnTo>
                      <a:pt x="3176" y="4884"/>
                    </a:lnTo>
                    <a:lnTo>
                      <a:pt x="3180" y="4886"/>
                    </a:lnTo>
                    <a:lnTo>
                      <a:pt x="3186" y="4890"/>
                    </a:lnTo>
                    <a:lnTo>
                      <a:pt x="3190" y="4890"/>
                    </a:lnTo>
                    <a:lnTo>
                      <a:pt x="3192" y="4888"/>
                    </a:lnTo>
                    <a:lnTo>
                      <a:pt x="3196" y="4880"/>
                    </a:lnTo>
                    <a:lnTo>
                      <a:pt x="3196" y="4876"/>
                    </a:lnTo>
                    <a:lnTo>
                      <a:pt x="3194" y="4874"/>
                    </a:lnTo>
                    <a:lnTo>
                      <a:pt x="3192" y="4872"/>
                    </a:lnTo>
                    <a:lnTo>
                      <a:pt x="3188" y="4870"/>
                    </a:lnTo>
                    <a:lnTo>
                      <a:pt x="3170" y="4870"/>
                    </a:lnTo>
                    <a:lnTo>
                      <a:pt x="3160" y="4872"/>
                    </a:lnTo>
                    <a:lnTo>
                      <a:pt x="3152" y="4874"/>
                    </a:lnTo>
                    <a:lnTo>
                      <a:pt x="3144" y="4880"/>
                    </a:lnTo>
                    <a:lnTo>
                      <a:pt x="3136" y="4884"/>
                    </a:lnTo>
                    <a:lnTo>
                      <a:pt x="3130" y="4884"/>
                    </a:lnTo>
                    <a:lnTo>
                      <a:pt x="3124" y="4884"/>
                    </a:lnTo>
                    <a:lnTo>
                      <a:pt x="3116" y="4882"/>
                    </a:lnTo>
                    <a:lnTo>
                      <a:pt x="3112" y="4886"/>
                    </a:lnTo>
                    <a:lnTo>
                      <a:pt x="3108" y="4890"/>
                    </a:lnTo>
                    <a:lnTo>
                      <a:pt x="3106" y="4894"/>
                    </a:lnTo>
                    <a:lnTo>
                      <a:pt x="3104" y="4900"/>
                    </a:lnTo>
                    <a:lnTo>
                      <a:pt x="3100" y="4904"/>
                    </a:lnTo>
                    <a:lnTo>
                      <a:pt x="3096" y="4908"/>
                    </a:lnTo>
                    <a:lnTo>
                      <a:pt x="3088" y="4908"/>
                    </a:lnTo>
                    <a:lnTo>
                      <a:pt x="3082" y="4906"/>
                    </a:lnTo>
                    <a:lnTo>
                      <a:pt x="3078" y="4904"/>
                    </a:lnTo>
                    <a:lnTo>
                      <a:pt x="3078" y="4902"/>
                    </a:lnTo>
                    <a:lnTo>
                      <a:pt x="3078" y="4898"/>
                    </a:lnTo>
                    <a:lnTo>
                      <a:pt x="3076" y="4892"/>
                    </a:lnTo>
                    <a:lnTo>
                      <a:pt x="3074" y="4888"/>
                    </a:lnTo>
                    <a:lnTo>
                      <a:pt x="3068" y="4882"/>
                    </a:lnTo>
                    <a:lnTo>
                      <a:pt x="3064" y="4880"/>
                    </a:lnTo>
                    <a:lnTo>
                      <a:pt x="3062" y="4876"/>
                    </a:lnTo>
                    <a:lnTo>
                      <a:pt x="3058" y="4866"/>
                    </a:lnTo>
                    <a:lnTo>
                      <a:pt x="3058" y="4852"/>
                    </a:lnTo>
                    <a:lnTo>
                      <a:pt x="3060" y="4840"/>
                    </a:lnTo>
                    <a:lnTo>
                      <a:pt x="3066" y="4828"/>
                    </a:lnTo>
                    <a:lnTo>
                      <a:pt x="3072" y="4818"/>
                    </a:lnTo>
                    <a:lnTo>
                      <a:pt x="3074" y="4816"/>
                    </a:lnTo>
                    <a:lnTo>
                      <a:pt x="3078" y="4814"/>
                    </a:lnTo>
                    <a:lnTo>
                      <a:pt x="3082" y="4814"/>
                    </a:lnTo>
                    <a:lnTo>
                      <a:pt x="3086" y="4816"/>
                    </a:lnTo>
                    <a:lnTo>
                      <a:pt x="3092" y="4818"/>
                    </a:lnTo>
                    <a:lnTo>
                      <a:pt x="3096" y="4820"/>
                    </a:lnTo>
                    <a:lnTo>
                      <a:pt x="3106" y="4818"/>
                    </a:lnTo>
                    <a:lnTo>
                      <a:pt x="3116" y="4818"/>
                    </a:lnTo>
                    <a:lnTo>
                      <a:pt x="3122" y="4818"/>
                    </a:lnTo>
                    <a:lnTo>
                      <a:pt x="3126" y="4818"/>
                    </a:lnTo>
                    <a:lnTo>
                      <a:pt x="3132" y="4820"/>
                    </a:lnTo>
                    <a:lnTo>
                      <a:pt x="3140" y="4820"/>
                    </a:lnTo>
                    <a:lnTo>
                      <a:pt x="3156" y="4818"/>
                    </a:lnTo>
                    <a:lnTo>
                      <a:pt x="3172" y="4816"/>
                    </a:lnTo>
                    <a:lnTo>
                      <a:pt x="3178" y="4818"/>
                    </a:lnTo>
                    <a:lnTo>
                      <a:pt x="3182" y="4820"/>
                    </a:lnTo>
                    <a:lnTo>
                      <a:pt x="3186" y="4822"/>
                    </a:lnTo>
                    <a:lnTo>
                      <a:pt x="3192" y="4824"/>
                    </a:lnTo>
                    <a:lnTo>
                      <a:pt x="3200" y="4826"/>
                    </a:lnTo>
                    <a:lnTo>
                      <a:pt x="3208" y="4826"/>
                    </a:lnTo>
                    <a:lnTo>
                      <a:pt x="3218" y="4824"/>
                    </a:lnTo>
                    <a:lnTo>
                      <a:pt x="3226" y="4822"/>
                    </a:lnTo>
                    <a:lnTo>
                      <a:pt x="3234" y="4816"/>
                    </a:lnTo>
                    <a:lnTo>
                      <a:pt x="3240" y="4810"/>
                    </a:lnTo>
                    <a:close/>
                    <a:moveTo>
                      <a:pt x="2954" y="5244"/>
                    </a:moveTo>
                    <a:lnTo>
                      <a:pt x="2954" y="5244"/>
                    </a:lnTo>
                    <a:lnTo>
                      <a:pt x="2954" y="5248"/>
                    </a:lnTo>
                    <a:lnTo>
                      <a:pt x="2956" y="5246"/>
                    </a:lnTo>
                    <a:lnTo>
                      <a:pt x="2960" y="5240"/>
                    </a:lnTo>
                    <a:lnTo>
                      <a:pt x="2962" y="5238"/>
                    </a:lnTo>
                    <a:lnTo>
                      <a:pt x="2960" y="5236"/>
                    </a:lnTo>
                    <a:lnTo>
                      <a:pt x="2958" y="5236"/>
                    </a:lnTo>
                    <a:lnTo>
                      <a:pt x="2954" y="5240"/>
                    </a:lnTo>
                    <a:lnTo>
                      <a:pt x="2954" y="5244"/>
                    </a:lnTo>
                    <a:close/>
                    <a:moveTo>
                      <a:pt x="3346" y="4878"/>
                    </a:moveTo>
                    <a:lnTo>
                      <a:pt x="3346" y="4878"/>
                    </a:lnTo>
                    <a:lnTo>
                      <a:pt x="3350" y="4878"/>
                    </a:lnTo>
                    <a:lnTo>
                      <a:pt x="3352" y="4876"/>
                    </a:lnTo>
                    <a:lnTo>
                      <a:pt x="3350" y="4874"/>
                    </a:lnTo>
                    <a:lnTo>
                      <a:pt x="3348" y="4872"/>
                    </a:lnTo>
                    <a:lnTo>
                      <a:pt x="3346" y="4872"/>
                    </a:lnTo>
                    <a:lnTo>
                      <a:pt x="3344" y="4874"/>
                    </a:lnTo>
                    <a:lnTo>
                      <a:pt x="3344" y="4876"/>
                    </a:lnTo>
                    <a:lnTo>
                      <a:pt x="3346" y="4878"/>
                    </a:lnTo>
                    <a:close/>
                    <a:moveTo>
                      <a:pt x="3352" y="4858"/>
                    </a:moveTo>
                    <a:lnTo>
                      <a:pt x="3352" y="4858"/>
                    </a:lnTo>
                    <a:lnTo>
                      <a:pt x="3350" y="4862"/>
                    </a:lnTo>
                    <a:lnTo>
                      <a:pt x="3354" y="4868"/>
                    </a:lnTo>
                    <a:lnTo>
                      <a:pt x="3358" y="4874"/>
                    </a:lnTo>
                    <a:lnTo>
                      <a:pt x="3360" y="4876"/>
                    </a:lnTo>
                    <a:lnTo>
                      <a:pt x="3364" y="4874"/>
                    </a:lnTo>
                    <a:lnTo>
                      <a:pt x="3364" y="4866"/>
                    </a:lnTo>
                    <a:lnTo>
                      <a:pt x="3362" y="4858"/>
                    </a:lnTo>
                    <a:lnTo>
                      <a:pt x="3360" y="4854"/>
                    </a:lnTo>
                    <a:lnTo>
                      <a:pt x="3356" y="4854"/>
                    </a:lnTo>
                    <a:lnTo>
                      <a:pt x="3352" y="4858"/>
                    </a:lnTo>
                    <a:close/>
                    <a:moveTo>
                      <a:pt x="3452" y="4980"/>
                    </a:moveTo>
                    <a:lnTo>
                      <a:pt x="3452" y="4980"/>
                    </a:lnTo>
                    <a:lnTo>
                      <a:pt x="3440" y="4974"/>
                    </a:lnTo>
                    <a:lnTo>
                      <a:pt x="3438" y="4974"/>
                    </a:lnTo>
                    <a:lnTo>
                      <a:pt x="3436" y="4976"/>
                    </a:lnTo>
                    <a:lnTo>
                      <a:pt x="3428" y="4978"/>
                    </a:lnTo>
                    <a:lnTo>
                      <a:pt x="3422" y="4980"/>
                    </a:lnTo>
                    <a:lnTo>
                      <a:pt x="3414" y="4978"/>
                    </a:lnTo>
                    <a:lnTo>
                      <a:pt x="3404" y="4978"/>
                    </a:lnTo>
                    <a:lnTo>
                      <a:pt x="3396" y="4978"/>
                    </a:lnTo>
                    <a:lnTo>
                      <a:pt x="3390" y="4980"/>
                    </a:lnTo>
                    <a:lnTo>
                      <a:pt x="3384" y="4982"/>
                    </a:lnTo>
                    <a:lnTo>
                      <a:pt x="3378" y="4986"/>
                    </a:lnTo>
                    <a:lnTo>
                      <a:pt x="3376" y="4990"/>
                    </a:lnTo>
                    <a:lnTo>
                      <a:pt x="3374" y="4996"/>
                    </a:lnTo>
                    <a:lnTo>
                      <a:pt x="3374" y="5002"/>
                    </a:lnTo>
                    <a:lnTo>
                      <a:pt x="3376" y="5010"/>
                    </a:lnTo>
                    <a:lnTo>
                      <a:pt x="3378" y="5006"/>
                    </a:lnTo>
                    <a:lnTo>
                      <a:pt x="3380" y="4998"/>
                    </a:lnTo>
                    <a:lnTo>
                      <a:pt x="3382" y="4994"/>
                    </a:lnTo>
                    <a:lnTo>
                      <a:pt x="3384" y="4992"/>
                    </a:lnTo>
                    <a:lnTo>
                      <a:pt x="3386" y="4992"/>
                    </a:lnTo>
                    <a:lnTo>
                      <a:pt x="3388" y="4994"/>
                    </a:lnTo>
                    <a:lnTo>
                      <a:pt x="3392" y="5000"/>
                    </a:lnTo>
                    <a:lnTo>
                      <a:pt x="3396" y="5002"/>
                    </a:lnTo>
                    <a:lnTo>
                      <a:pt x="3400" y="5004"/>
                    </a:lnTo>
                    <a:lnTo>
                      <a:pt x="3404" y="5004"/>
                    </a:lnTo>
                    <a:lnTo>
                      <a:pt x="3408" y="5000"/>
                    </a:lnTo>
                    <a:lnTo>
                      <a:pt x="3414" y="4998"/>
                    </a:lnTo>
                    <a:lnTo>
                      <a:pt x="3418" y="4998"/>
                    </a:lnTo>
                    <a:lnTo>
                      <a:pt x="3428" y="5002"/>
                    </a:lnTo>
                    <a:lnTo>
                      <a:pt x="3436" y="5006"/>
                    </a:lnTo>
                    <a:lnTo>
                      <a:pt x="3438" y="5008"/>
                    </a:lnTo>
                    <a:lnTo>
                      <a:pt x="3440" y="5006"/>
                    </a:lnTo>
                    <a:lnTo>
                      <a:pt x="3442" y="5002"/>
                    </a:lnTo>
                    <a:lnTo>
                      <a:pt x="3446" y="5002"/>
                    </a:lnTo>
                    <a:lnTo>
                      <a:pt x="3456" y="5006"/>
                    </a:lnTo>
                    <a:lnTo>
                      <a:pt x="3468" y="5014"/>
                    </a:lnTo>
                    <a:lnTo>
                      <a:pt x="3482" y="5022"/>
                    </a:lnTo>
                    <a:lnTo>
                      <a:pt x="3488" y="5026"/>
                    </a:lnTo>
                    <a:lnTo>
                      <a:pt x="3492" y="5028"/>
                    </a:lnTo>
                    <a:lnTo>
                      <a:pt x="3494" y="5026"/>
                    </a:lnTo>
                    <a:lnTo>
                      <a:pt x="3496" y="5024"/>
                    </a:lnTo>
                    <a:lnTo>
                      <a:pt x="3494" y="5012"/>
                    </a:lnTo>
                    <a:lnTo>
                      <a:pt x="3484" y="4994"/>
                    </a:lnTo>
                    <a:lnTo>
                      <a:pt x="3478" y="4988"/>
                    </a:lnTo>
                    <a:lnTo>
                      <a:pt x="3476" y="4984"/>
                    </a:lnTo>
                    <a:lnTo>
                      <a:pt x="3472" y="4982"/>
                    </a:lnTo>
                    <a:lnTo>
                      <a:pt x="3470" y="4984"/>
                    </a:lnTo>
                    <a:lnTo>
                      <a:pt x="3464" y="4984"/>
                    </a:lnTo>
                    <a:lnTo>
                      <a:pt x="3458" y="4984"/>
                    </a:lnTo>
                    <a:lnTo>
                      <a:pt x="3452" y="4980"/>
                    </a:lnTo>
                    <a:close/>
                    <a:moveTo>
                      <a:pt x="3092" y="4546"/>
                    </a:moveTo>
                    <a:lnTo>
                      <a:pt x="3092" y="4546"/>
                    </a:lnTo>
                    <a:lnTo>
                      <a:pt x="3090" y="4552"/>
                    </a:lnTo>
                    <a:lnTo>
                      <a:pt x="3092" y="4552"/>
                    </a:lnTo>
                    <a:lnTo>
                      <a:pt x="3094" y="4552"/>
                    </a:lnTo>
                    <a:lnTo>
                      <a:pt x="3098" y="4552"/>
                    </a:lnTo>
                    <a:lnTo>
                      <a:pt x="3104" y="4552"/>
                    </a:lnTo>
                    <a:lnTo>
                      <a:pt x="3108" y="4554"/>
                    </a:lnTo>
                    <a:lnTo>
                      <a:pt x="3112" y="4552"/>
                    </a:lnTo>
                    <a:lnTo>
                      <a:pt x="3112" y="4548"/>
                    </a:lnTo>
                    <a:lnTo>
                      <a:pt x="3110" y="4548"/>
                    </a:lnTo>
                    <a:lnTo>
                      <a:pt x="3106" y="4546"/>
                    </a:lnTo>
                    <a:lnTo>
                      <a:pt x="3102" y="4542"/>
                    </a:lnTo>
                    <a:lnTo>
                      <a:pt x="3100" y="4540"/>
                    </a:lnTo>
                    <a:lnTo>
                      <a:pt x="3098" y="4540"/>
                    </a:lnTo>
                    <a:lnTo>
                      <a:pt x="3096" y="4542"/>
                    </a:lnTo>
                    <a:lnTo>
                      <a:pt x="3092" y="4546"/>
                    </a:lnTo>
                    <a:close/>
                    <a:moveTo>
                      <a:pt x="3058" y="4324"/>
                    </a:moveTo>
                    <a:lnTo>
                      <a:pt x="3058" y="4324"/>
                    </a:lnTo>
                    <a:lnTo>
                      <a:pt x="3056" y="4322"/>
                    </a:lnTo>
                    <a:lnTo>
                      <a:pt x="3052" y="4322"/>
                    </a:lnTo>
                    <a:lnTo>
                      <a:pt x="3048" y="4326"/>
                    </a:lnTo>
                    <a:lnTo>
                      <a:pt x="3048" y="4330"/>
                    </a:lnTo>
                    <a:lnTo>
                      <a:pt x="3050" y="4330"/>
                    </a:lnTo>
                    <a:lnTo>
                      <a:pt x="3058" y="4324"/>
                    </a:lnTo>
                    <a:close/>
                    <a:moveTo>
                      <a:pt x="3358" y="4790"/>
                    </a:moveTo>
                    <a:lnTo>
                      <a:pt x="3358" y="4790"/>
                    </a:lnTo>
                    <a:lnTo>
                      <a:pt x="3360" y="4800"/>
                    </a:lnTo>
                    <a:lnTo>
                      <a:pt x="3358" y="4806"/>
                    </a:lnTo>
                    <a:lnTo>
                      <a:pt x="3358" y="4812"/>
                    </a:lnTo>
                    <a:lnTo>
                      <a:pt x="3358" y="4816"/>
                    </a:lnTo>
                    <a:lnTo>
                      <a:pt x="3362" y="4820"/>
                    </a:lnTo>
                    <a:lnTo>
                      <a:pt x="3364" y="4826"/>
                    </a:lnTo>
                    <a:lnTo>
                      <a:pt x="3364" y="4830"/>
                    </a:lnTo>
                    <a:lnTo>
                      <a:pt x="3364" y="4838"/>
                    </a:lnTo>
                    <a:lnTo>
                      <a:pt x="3364" y="4846"/>
                    </a:lnTo>
                    <a:lnTo>
                      <a:pt x="3364" y="4850"/>
                    </a:lnTo>
                    <a:lnTo>
                      <a:pt x="3368" y="4856"/>
                    </a:lnTo>
                    <a:lnTo>
                      <a:pt x="3382" y="4876"/>
                    </a:lnTo>
                    <a:lnTo>
                      <a:pt x="3388" y="4882"/>
                    </a:lnTo>
                    <a:lnTo>
                      <a:pt x="3390" y="4884"/>
                    </a:lnTo>
                    <a:lnTo>
                      <a:pt x="3394" y="4884"/>
                    </a:lnTo>
                    <a:lnTo>
                      <a:pt x="3394" y="4882"/>
                    </a:lnTo>
                    <a:lnTo>
                      <a:pt x="3394" y="4880"/>
                    </a:lnTo>
                    <a:lnTo>
                      <a:pt x="3390" y="4876"/>
                    </a:lnTo>
                    <a:lnTo>
                      <a:pt x="3384" y="4868"/>
                    </a:lnTo>
                    <a:lnTo>
                      <a:pt x="3380" y="4860"/>
                    </a:lnTo>
                    <a:lnTo>
                      <a:pt x="3376" y="4848"/>
                    </a:lnTo>
                    <a:lnTo>
                      <a:pt x="3374" y="4836"/>
                    </a:lnTo>
                    <a:lnTo>
                      <a:pt x="3374" y="4826"/>
                    </a:lnTo>
                    <a:lnTo>
                      <a:pt x="3376" y="4820"/>
                    </a:lnTo>
                    <a:lnTo>
                      <a:pt x="3380" y="4818"/>
                    </a:lnTo>
                    <a:lnTo>
                      <a:pt x="3382" y="4818"/>
                    </a:lnTo>
                    <a:lnTo>
                      <a:pt x="3390" y="4820"/>
                    </a:lnTo>
                    <a:lnTo>
                      <a:pt x="3402" y="4824"/>
                    </a:lnTo>
                    <a:lnTo>
                      <a:pt x="3406" y="4826"/>
                    </a:lnTo>
                    <a:lnTo>
                      <a:pt x="3410" y="4826"/>
                    </a:lnTo>
                    <a:lnTo>
                      <a:pt x="3410" y="4822"/>
                    </a:lnTo>
                    <a:lnTo>
                      <a:pt x="3406" y="4816"/>
                    </a:lnTo>
                    <a:lnTo>
                      <a:pt x="3400" y="4812"/>
                    </a:lnTo>
                    <a:lnTo>
                      <a:pt x="3394" y="4810"/>
                    </a:lnTo>
                    <a:lnTo>
                      <a:pt x="3390" y="4806"/>
                    </a:lnTo>
                    <a:lnTo>
                      <a:pt x="3386" y="4804"/>
                    </a:lnTo>
                    <a:lnTo>
                      <a:pt x="3386" y="4802"/>
                    </a:lnTo>
                    <a:lnTo>
                      <a:pt x="3388" y="4800"/>
                    </a:lnTo>
                    <a:lnTo>
                      <a:pt x="3394" y="4796"/>
                    </a:lnTo>
                    <a:lnTo>
                      <a:pt x="3400" y="4792"/>
                    </a:lnTo>
                    <a:lnTo>
                      <a:pt x="3404" y="4788"/>
                    </a:lnTo>
                    <a:lnTo>
                      <a:pt x="3406" y="4784"/>
                    </a:lnTo>
                    <a:lnTo>
                      <a:pt x="3408" y="4774"/>
                    </a:lnTo>
                    <a:lnTo>
                      <a:pt x="3406" y="4770"/>
                    </a:lnTo>
                    <a:lnTo>
                      <a:pt x="3404" y="4766"/>
                    </a:lnTo>
                    <a:lnTo>
                      <a:pt x="3400" y="4766"/>
                    </a:lnTo>
                    <a:lnTo>
                      <a:pt x="3396" y="4766"/>
                    </a:lnTo>
                    <a:lnTo>
                      <a:pt x="3390" y="4770"/>
                    </a:lnTo>
                    <a:lnTo>
                      <a:pt x="3386" y="4774"/>
                    </a:lnTo>
                    <a:lnTo>
                      <a:pt x="3378" y="4788"/>
                    </a:lnTo>
                    <a:lnTo>
                      <a:pt x="3372" y="4800"/>
                    </a:lnTo>
                    <a:lnTo>
                      <a:pt x="3370" y="4800"/>
                    </a:lnTo>
                    <a:lnTo>
                      <a:pt x="3368" y="4798"/>
                    </a:lnTo>
                    <a:lnTo>
                      <a:pt x="3366" y="4792"/>
                    </a:lnTo>
                    <a:lnTo>
                      <a:pt x="3368" y="4788"/>
                    </a:lnTo>
                    <a:lnTo>
                      <a:pt x="3372" y="4782"/>
                    </a:lnTo>
                    <a:lnTo>
                      <a:pt x="3378" y="4772"/>
                    </a:lnTo>
                    <a:lnTo>
                      <a:pt x="3378" y="4766"/>
                    </a:lnTo>
                    <a:lnTo>
                      <a:pt x="3378" y="4762"/>
                    </a:lnTo>
                    <a:lnTo>
                      <a:pt x="3376" y="4754"/>
                    </a:lnTo>
                    <a:lnTo>
                      <a:pt x="3374" y="4750"/>
                    </a:lnTo>
                    <a:lnTo>
                      <a:pt x="3374" y="4748"/>
                    </a:lnTo>
                    <a:lnTo>
                      <a:pt x="3374" y="4744"/>
                    </a:lnTo>
                    <a:lnTo>
                      <a:pt x="3378" y="4734"/>
                    </a:lnTo>
                    <a:lnTo>
                      <a:pt x="3378" y="4732"/>
                    </a:lnTo>
                    <a:lnTo>
                      <a:pt x="3376" y="4732"/>
                    </a:lnTo>
                    <a:lnTo>
                      <a:pt x="3370" y="4736"/>
                    </a:lnTo>
                    <a:lnTo>
                      <a:pt x="3366" y="4740"/>
                    </a:lnTo>
                    <a:lnTo>
                      <a:pt x="3362" y="4746"/>
                    </a:lnTo>
                    <a:lnTo>
                      <a:pt x="3356" y="4760"/>
                    </a:lnTo>
                    <a:lnTo>
                      <a:pt x="3356" y="4776"/>
                    </a:lnTo>
                    <a:lnTo>
                      <a:pt x="3356" y="4784"/>
                    </a:lnTo>
                    <a:lnTo>
                      <a:pt x="3358" y="4790"/>
                    </a:lnTo>
                    <a:close/>
                    <a:moveTo>
                      <a:pt x="3086" y="4178"/>
                    </a:moveTo>
                    <a:lnTo>
                      <a:pt x="3086" y="4178"/>
                    </a:lnTo>
                    <a:lnTo>
                      <a:pt x="3076" y="4178"/>
                    </a:lnTo>
                    <a:lnTo>
                      <a:pt x="3070" y="4180"/>
                    </a:lnTo>
                    <a:lnTo>
                      <a:pt x="3068" y="4184"/>
                    </a:lnTo>
                    <a:lnTo>
                      <a:pt x="3072" y="4186"/>
                    </a:lnTo>
                    <a:lnTo>
                      <a:pt x="3076" y="4188"/>
                    </a:lnTo>
                    <a:lnTo>
                      <a:pt x="3076" y="4190"/>
                    </a:lnTo>
                    <a:lnTo>
                      <a:pt x="3078" y="4194"/>
                    </a:lnTo>
                    <a:lnTo>
                      <a:pt x="3080" y="4196"/>
                    </a:lnTo>
                    <a:lnTo>
                      <a:pt x="3084" y="4202"/>
                    </a:lnTo>
                    <a:lnTo>
                      <a:pt x="3088" y="4212"/>
                    </a:lnTo>
                    <a:lnTo>
                      <a:pt x="3092" y="4224"/>
                    </a:lnTo>
                    <a:lnTo>
                      <a:pt x="3098" y="4238"/>
                    </a:lnTo>
                    <a:lnTo>
                      <a:pt x="3102" y="4244"/>
                    </a:lnTo>
                    <a:lnTo>
                      <a:pt x="3104" y="4244"/>
                    </a:lnTo>
                    <a:lnTo>
                      <a:pt x="3106" y="4244"/>
                    </a:lnTo>
                    <a:lnTo>
                      <a:pt x="3112" y="4240"/>
                    </a:lnTo>
                    <a:lnTo>
                      <a:pt x="3116" y="4232"/>
                    </a:lnTo>
                    <a:lnTo>
                      <a:pt x="3118" y="4224"/>
                    </a:lnTo>
                    <a:lnTo>
                      <a:pt x="3118" y="4220"/>
                    </a:lnTo>
                    <a:lnTo>
                      <a:pt x="3116" y="4216"/>
                    </a:lnTo>
                    <a:lnTo>
                      <a:pt x="3116" y="4208"/>
                    </a:lnTo>
                    <a:lnTo>
                      <a:pt x="3118" y="4204"/>
                    </a:lnTo>
                    <a:lnTo>
                      <a:pt x="3116" y="4198"/>
                    </a:lnTo>
                    <a:lnTo>
                      <a:pt x="3114" y="4194"/>
                    </a:lnTo>
                    <a:lnTo>
                      <a:pt x="3110" y="4190"/>
                    </a:lnTo>
                    <a:lnTo>
                      <a:pt x="3100" y="4184"/>
                    </a:lnTo>
                    <a:lnTo>
                      <a:pt x="3086" y="4178"/>
                    </a:lnTo>
                    <a:close/>
                    <a:moveTo>
                      <a:pt x="3138" y="4192"/>
                    </a:moveTo>
                    <a:lnTo>
                      <a:pt x="3138" y="4192"/>
                    </a:lnTo>
                    <a:lnTo>
                      <a:pt x="3140" y="4190"/>
                    </a:lnTo>
                    <a:lnTo>
                      <a:pt x="3142" y="4186"/>
                    </a:lnTo>
                    <a:lnTo>
                      <a:pt x="3140" y="4180"/>
                    </a:lnTo>
                    <a:lnTo>
                      <a:pt x="3138" y="4178"/>
                    </a:lnTo>
                    <a:lnTo>
                      <a:pt x="3134" y="4178"/>
                    </a:lnTo>
                    <a:lnTo>
                      <a:pt x="3132" y="4178"/>
                    </a:lnTo>
                    <a:lnTo>
                      <a:pt x="3130" y="4178"/>
                    </a:lnTo>
                    <a:lnTo>
                      <a:pt x="3130" y="4184"/>
                    </a:lnTo>
                    <a:lnTo>
                      <a:pt x="3130" y="4188"/>
                    </a:lnTo>
                    <a:lnTo>
                      <a:pt x="3132" y="4192"/>
                    </a:lnTo>
                    <a:lnTo>
                      <a:pt x="3134" y="4194"/>
                    </a:lnTo>
                    <a:lnTo>
                      <a:pt x="3138" y="4192"/>
                    </a:lnTo>
                    <a:close/>
                    <a:moveTo>
                      <a:pt x="3386" y="4736"/>
                    </a:moveTo>
                    <a:lnTo>
                      <a:pt x="3386" y="4736"/>
                    </a:lnTo>
                    <a:lnTo>
                      <a:pt x="3388" y="4742"/>
                    </a:lnTo>
                    <a:lnTo>
                      <a:pt x="3392" y="4742"/>
                    </a:lnTo>
                    <a:lnTo>
                      <a:pt x="3396" y="4740"/>
                    </a:lnTo>
                    <a:lnTo>
                      <a:pt x="3398" y="4736"/>
                    </a:lnTo>
                    <a:lnTo>
                      <a:pt x="3402" y="4732"/>
                    </a:lnTo>
                    <a:lnTo>
                      <a:pt x="3404" y="4726"/>
                    </a:lnTo>
                    <a:lnTo>
                      <a:pt x="3404" y="4720"/>
                    </a:lnTo>
                    <a:lnTo>
                      <a:pt x="3404" y="4714"/>
                    </a:lnTo>
                    <a:lnTo>
                      <a:pt x="3400" y="4712"/>
                    </a:lnTo>
                    <a:lnTo>
                      <a:pt x="3398" y="4712"/>
                    </a:lnTo>
                    <a:lnTo>
                      <a:pt x="3394" y="4714"/>
                    </a:lnTo>
                    <a:lnTo>
                      <a:pt x="3392" y="4718"/>
                    </a:lnTo>
                    <a:lnTo>
                      <a:pt x="3388" y="4726"/>
                    </a:lnTo>
                    <a:lnTo>
                      <a:pt x="3386" y="4736"/>
                    </a:lnTo>
                    <a:close/>
                    <a:moveTo>
                      <a:pt x="3378" y="4912"/>
                    </a:moveTo>
                    <a:lnTo>
                      <a:pt x="3378" y="4912"/>
                    </a:lnTo>
                    <a:lnTo>
                      <a:pt x="3374" y="4908"/>
                    </a:lnTo>
                    <a:lnTo>
                      <a:pt x="3370" y="4906"/>
                    </a:lnTo>
                    <a:lnTo>
                      <a:pt x="3364" y="4904"/>
                    </a:lnTo>
                    <a:lnTo>
                      <a:pt x="3362" y="4904"/>
                    </a:lnTo>
                    <a:lnTo>
                      <a:pt x="3358" y="4906"/>
                    </a:lnTo>
                    <a:lnTo>
                      <a:pt x="3356" y="4908"/>
                    </a:lnTo>
                    <a:lnTo>
                      <a:pt x="3354" y="4912"/>
                    </a:lnTo>
                    <a:lnTo>
                      <a:pt x="3354" y="4916"/>
                    </a:lnTo>
                    <a:lnTo>
                      <a:pt x="3354" y="4922"/>
                    </a:lnTo>
                    <a:lnTo>
                      <a:pt x="3358" y="4924"/>
                    </a:lnTo>
                    <a:lnTo>
                      <a:pt x="3366" y="4922"/>
                    </a:lnTo>
                    <a:lnTo>
                      <a:pt x="3382" y="4922"/>
                    </a:lnTo>
                    <a:lnTo>
                      <a:pt x="3384" y="4922"/>
                    </a:lnTo>
                    <a:lnTo>
                      <a:pt x="3384" y="4920"/>
                    </a:lnTo>
                    <a:lnTo>
                      <a:pt x="3378" y="4912"/>
                    </a:lnTo>
                    <a:close/>
                    <a:moveTo>
                      <a:pt x="3378" y="5236"/>
                    </a:moveTo>
                    <a:lnTo>
                      <a:pt x="3378" y="5236"/>
                    </a:lnTo>
                    <a:lnTo>
                      <a:pt x="3374" y="5234"/>
                    </a:lnTo>
                    <a:lnTo>
                      <a:pt x="3370" y="5234"/>
                    </a:lnTo>
                    <a:lnTo>
                      <a:pt x="3368" y="5236"/>
                    </a:lnTo>
                    <a:lnTo>
                      <a:pt x="3372" y="5240"/>
                    </a:lnTo>
                    <a:lnTo>
                      <a:pt x="3376" y="5242"/>
                    </a:lnTo>
                    <a:lnTo>
                      <a:pt x="3380" y="5240"/>
                    </a:lnTo>
                    <a:lnTo>
                      <a:pt x="3380" y="5238"/>
                    </a:lnTo>
                    <a:lnTo>
                      <a:pt x="3378" y="5236"/>
                    </a:lnTo>
                    <a:close/>
                    <a:moveTo>
                      <a:pt x="3444" y="5230"/>
                    </a:moveTo>
                    <a:lnTo>
                      <a:pt x="3444" y="5230"/>
                    </a:lnTo>
                    <a:lnTo>
                      <a:pt x="3448" y="5232"/>
                    </a:lnTo>
                    <a:lnTo>
                      <a:pt x="3450" y="5230"/>
                    </a:lnTo>
                    <a:lnTo>
                      <a:pt x="3452" y="5228"/>
                    </a:lnTo>
                    <a:lnTo>
                      <a:pt x="3452" y="5224"/>
                    </a:lnTo>
                    <a:lnTo>
                      <a:pt x="3448" y="5220"/>
                    </a:lnTo>
                    <a:lnTo>
                      <a:pt x="3442" y="5218"/>
                    </a:lnTo>
                    <a:lnTo>
                      <a:pt x="3440" y="5220"/>
                    </a:lnTo>
                    <a:lnTo>
                      <a:pt x="3442" y="5224"/>
                    </a:lnTo>
                    <a:lnTo>
                      <a:pt x="3444" y="5230"/>
                    </a:lnTo>
                    <a:close/>
                    <a:moveTo>
                      <a:pt x="3364" y="4876"/>
                    </a:moveTo>
                    <a:lnTo>
                      <a:pt x="3364" y="4876"/>
                    </a:lnTo>
                    <a:lnTo>
                      <a:pt x="3364" y="4878"/>
                    </a:lnTo>
                    <a:lnTo>
                      <a:pt x="3366" y="4880"/>
                    </a:lnTo>
                    <a:lnTo>
                      <a:pt x="3370" y="4882"/>
                    </a:lnTo>
                    <a:lnTo>
                      <a:pt x="3372" y="4880"/>
                    </a:lnTo>
                    <a:lnTo>
                      <a:pt x="3374" y="4876"/>
                    </a:lnTo>
                    <a:lnTo>
                      <a:pt x="3372" y="4874"/>
                    </a:lnTo>
                    <a:lnTo>
                      <a:pt x="3368" y="4874"/>
                    </a:lnTo>
                    <a:lnTo>
                      <a:pt x="3364" y="4876"/>
                    </a:lnTo>
                    <a:close/>
                    <a:moveTo>
                      <a:pt x="3374" y="5022"/>
                    </a:moveTo>
                    <a:lnTo>
                      <a:pt x="3374" y="5022"/>
                    </a:lnTo>
                    <a:lnTo>
                      <a:pt x="3378" y="5024"/>
                    </a:lnTo>
                    <a:lnTo>
                      <a:pt x="3384" y="5022"/>
                    </a:lnTo>
                    <a:lnTo>
                      <a:pt x="3388" y="5018"/>
                    </a:lnTo>
                    <a:lnTo>
                      <a:pt x="3390" y="5012"/>
                    </a:lnTo>
                    <a:lnTo>
                      <a:pt x="3390" y="5010"/>
                    </a:lnTo>
                    <a:lnTo>
                      <a:pt x="3388" y="5010"/>
                    </a:lnTo>
                    <a:lnTo>
                      <a:pt x="3382" y="5012"/>
                    </a:lnTo>
                    <a:lnTo>
                      <a:pt x="3376" y="5018"/>
                    </a:lnTo>
                    <a:lnTo>
                      <a:pt x="3374" y="5020"/>
                    </a:lnTo>
                    <a:lnTo>
                      <a:pt x="3374" y="5022"/>
                    </a:lnTo>
                    <a:close/>
                    <a:moveTo>
                      <a:pt x="3412" y="3200"/>
                    </a:moveTo>
                    <a:lnTo>
                      <a:pt x="3412" y="3200"/>
                    </a:lnTo>
                    <a:lnTo>
                      <a:pt x="3408" y="3200"/>
                    </a:lnTo>
                    <a:lnTo>
                      <a:pt x="3406" y="3202"/>
                    </a:lnTo>
                    <a:lnTo>
                      <a:pt x="3404" y="3206"/>
                    </a:lnTo>
                    <a:lnTo>
                      <a:pt x="3406" y="3208"/>
                    </a:lnTo>
                    <a:lnTo>
                      <a:pt x="3408" y="3208"/>
                    </a:lnTo>
                    <a:lnTo>
                      <a:pt x="3414" y="3206"/>
                    </a:lnTo>
                    <a:lnTo>
                      <a:pt x="3416" y="3204"/>
                    </a:lnTo>
                    <a:lnTo>
                      <a:pt x="3416" y="3202"/>
                    </a:lnTo>
                    <a:lnTo>
                      <a:pt x="3412" y="3200"/>
                    </a:lnTo>
                    <a:close/>
                    <a:moveTo>
                      <a:pt x="3402" y="3084"/>
                    </a:moveTo>
                    <a:lnTo>
                      <a:pt x="3402" y="3084"/>
                    </a:lnTo>
                    <a:lnTo>
                      <a:pt x="3400" y="3088"/>
                    </a:lnTo>
                    <a:lnTo>
                      <a:pt x="3398" y="3092"/>
                    </a:lnTo>
                    <a:lnTo>
                      <a:pt x="3400" y="3096"/>
                    </a:lnTo>
                    <a:lnTo>
                      <a:pt x="3402" y="3098"/>
                    </a:lnTo>
                    <a:lnTo>
                      <a:pt x="3404" y="3096"/>
                    </a:lnTo>
                    <a:lnTo>
                      <a:pt x="3406" y="3092"/>
                    </a:lnTo>
                    <a:lnTo>
                      <a:pt x="3406" y="3088"/>
                    </a:lnTo>
                    <a:lnTo>
                      <a:pt x="3406" y="3084"/>
                    </a:lnTo>
                    <a:lnTo>
                      <a:pt x="3404" y="3084"/>
                    </a:lnTo>
                    <a:lnTo>
                      <a:pt x="3402" y="3084"/>
                    </a:lnTo>
                    <a:close/>
                    <a:moveTo>
                      <a:pt x="3416" y="3464"/>
                    </a:moveTo>
                    <a:lnTo>
                      <a:pt x="3416" y="3464"/>
                    </a:lnTo>
                    <a:lnTo>
                      <a:pt x="3420" y="3466"/>
                    </a:lnTo>
                    <a:lnTo>
                      <a:pt x="3422" y="3464"/>
                    </a:lnTo>
                    <a:lnTo>
                      <a:pt x="3422" y="3460"/>
                    </a:lnTo>
                    <a:lnTo>
                      <a:pt x="3420" y="3454"/>
                    </a:lnTo>
                    <a:lnTo>
                      <a:pt x="3418" y="3452"/>
                    </a:lnTo>
                    <a:lnTo>
                      <a:pt x="3416" y="3454"/>
                    </a:lnTo>
                    <a:lnTo>
                      <a:pt x="3414" y="3458"/>
                    </a:lnTo>
                    <a:lnTo>
                      <a:pt x="3416" y="3464"/>
                    </a:lnTo>
                    <a:close/>
                    <a:moveTo>
                      <a:pt x="2806" y="3776"/>
                    </a:moveTo>
                    <a:lnTo>
                      <a:pt x="2806" y="3776"/>
                    </a:lnTo>
                    <a:lnTo>
                      <a:pt x="2810" y="3778"/>
                    </a:lnTo>
                    <a:lnTo>
                      <a:pt x="2814" y="3778"/>
                    </a:lnTo>
                    <a:lnTo>
                      <a:pt x="2816" y="3776"/>
                    </a:lnTo>
                    <a:lnTo>
                      <a:pt x="2818" y="3774"/>
                    </a:lnTo>
                    <a:lnTo>
                      <a:pt x="2820" y="3768"/>
                    </a:lnTo>
                    <a:lnTo>
                      <a:pt x="2818" y="3762"/>
                    </a:lnTo>
                    <a:lnTo>
                      <a:pt x="2820" y="3758"/>
                    </a:lnTo>
                    <a:lnTo>
                      <a:pt x="2820" y="3754"/>
                    </a:lnTo>
                    <a:lnTo>
                      <a:pt x="2820" y="3752"/>
                    </a:lnTo>
                    <a:lnTo>
                      <a:pt x="2818" y="3752"/>
                    </a:lnTo>
                    <a:lnTo>
                      <a:pt x="2814" y="3752"/>
                    </a:lnTo>
                    <a:lnTo>
                      <a:pt x="2812" y="3752"/>
                    </a:lnTo>
                    <a:lnTo>
                      <a:pt x="2814" y="3752"/>
                    </a:lnTo>
                    <a:lnTo>
                      <a:pt x="2814" y="3750"/>
                    </a:lnTo>
                    <a:lnTo>
                      <a:pt x="2812" y="3748"/>
                    </a:lnTo>
                    <a:lnTo>
                      <a:pt x="2810" y="3750"/>
                    </a:lnTo>
                    <a:lnTo>
                      <a:pt x="2808" y="3752"/>
                    </a:lnTo>
                    <a:lnTo>
                      <a:pt x="2808" y="3756"/>
                    </a:lnTo>
                    <a:lnTo>
                      <a:pt x="2806" y="3758"/>
                    </a:lnTo>
                    <a:lnTo>
                      <a:pt x="2802" y="3760"/>
                    </a:lnTo>
                    <a:lnTo>
                      <a:pt x="2802" y="3766"/>
                    </a:lnTo>
                    <a:lnTo>
                      <a:pt x="2802" y="3774"/>
                    </a:lnTo>
                    <a:lnTo>
                      <a:pt x="2800" y="3774"/>
                    </a:lnTo>
                    <a:lnTo>
                      <a:pt x="2802" y="3774"/>
                    </a:lnTo>
                    <a:lnTo>
                      <a:pt x="2804" y="3774"/>
                    </a:lnTo>
                    <a:lnTo>
                      <a:pt x="2806" y="3776"/>
                    </a:lnTo>
                    <a:close/>
                    <a:moveTo>
                      <a:pt x="3380" y="3090"/>
                    </a:moveTo>
                    <a:lnTo>
                      <a:pt x="3380" y="3090"/>
                    </a:lnTo>
                    <a:lnTo>
                      <a:pt x="3378" y="3088"/>
                    </a:lnTo>
                    <a:lnTo>
                      <a:pt x="3376" y="3086"/>
                    </a:lnTo>
                    <a:lnTo>
                      <a:pt x="3372" y="3088"/>
                    </a:lnTo>
                    <a:lnTo>
                      <a:pt x="3370" y="3090"/>
                    </a:lnTo>
                    <a:lnTo>
                      <a:pt x="3370" y="3092"/>
                    </a:lnTo>
                    <a:lnTo>
                      <a:pt x="3376" y="3096"/>
                    </a:lnTo>
                    <a:lnTo>
                      <a:pt x="3378" y="3096"/>
                    </a:lnTo>
                    <a:lnTo>
                      <a:pt x="3380" y="3096"/>
                    </a:lnTo>
                    <a:lnTo>
                      <a:pt x="3380" y="3090"/>
                    </a:lnTo>
                    <a:close/>
                    <a:moveTo>
                      <a:pt x="3918" y="2740"/>
                    </a:moveTo>
                    <a:lnTo>
                      <a:pt x="3918" y="2740"/>
                    </a:lnTo>
                    <a:lnTo>
                      <a:pt x="3918" y="2736"/>
                    </a:lnTo>
                    <a:lnTo>
                      <a:pt x="3918" y="2734"/>
                    </a:lnTo>
                    <a:lnTo>
                      <a:pt x="3914" y="2732"/>
                    </a:lnTo>
                    <a:lnTo>
                      <a:pt x="3908" y="2730"/>
                    </a:lnTo>
                    <a:lnTo>
                      <a:pt x="3902" y="2728"/>
                    </a:lnTo>
                    <a:lnTo>
                      <a:pt x="3900" y="2726"/>
                    </a:lnTo>
                    <a:lnTo>
                      <a:pt x="3898" y="2728"/>
                    </a:lnTo>
                    <a:lnTo>
                      <a:pt x="3894" y="2736"/>
                    </a:lnTo>
                    <a:lnTo>
                      <a:pt x="3894" y="2740"/>
                    </a:lnTo>
                    <a:lnTo>
                      <a:pt x="3894" y="2744"/>
                    </a:lnTo>
                    <a:lnTo>
                      <a:pt x="3898" y="2746"/>
                    </a:lnTo>
                    <a:lnTo>
                      <a:pt x="3902" y="2744"/>
                    </a:lnTo>
                    <a:lnTo>
                      <a:pt x="3906" y="2744"/>
                    </a:lnTo>
                    <a:lnTo>
                      <a:pt x="3910" y="2746"/>
                    </a:lnTo>
                    <a:lnTo>
                      <a:pt x="3910" y="2748"/>
                    </a:lnTo>
                    <a:lnTo>
                      <a:pt x="3912" y="2752"/>
                    </a:lnTo>
                    <a:lnTo>
                      <a:pt x="3908" y="2760"/>
                    </a:lnTo>
                    <a:lnTo>
                      <a:pt x="3906" y="2762"/>
                    </a:lnTo>
                    <a:lnTo>
                      <a:pt x="3904" y="2760"/>
                    </a:lnTo>
                    <a:lnTo>
                      <a:pt x="3900" y="2758"/>
                    </a:lnTo>
                    <a:lnTo>
                      <a:pt x="3898" y="2760"/>
                    </a:lnTo>
                    <a:lnTo>
                      <a:pt x="3894" y="2762"/>
                    </a:lnTo>
                    <a:lnTo>
                      <a:pt x="3890" y="2764"/>
                    </a:lnTo>
                    <a:lnTo>
                      <a:pt x="3888" y="2762"/>
                    </a:lnTo>
                    <a:lnTo>
                      <a:pt x="3888" y="2756"/>
                    </a:lnTo>
                    <a:lnTo>
                      <a:pt x="3886" y="2746"/>
                    </a:lnTo>
                    <a:lnTo>
                      <a:pt x="3884" y="2742"/>
                    </a:lnTo>
                    <a:lnTo>
                      <a:pt x="3880" y="2740"/>
                    </a:lnTo>
                    <a:lnTo>
                      <a:pt x="3878" y="2742"/>
                    </a:lnTo>
                    <a:lnTo>
                      <a:pt x="3876" y="2744"/>
                    </a:lnTo>
                    <a:lnTo>
                      <a:pt x="3874" y="2750"/>
                    </a:lnTo>
                    <a:lnTo>
                      <a:pt x="3874" y="2758"/>
                    </a:lnTo>
                    <a:lnTo>
                      <a:pt x="3872" y="2764"/>
                    </a:lnTo>
                    <a:lnTo>
                      <a:pt x="3870" y="2768"/>
                    </a:lnTo>
                    <a:lnTo>
                      <a:pt x="3866" y="2768"/>
                    </a:lnTo>
                    <a:lnTo>
                      <a:pt x="3862" y="2770"/>
                    </a:lnTo>
                    <a:lnTo>
                      <a:pt x="3858" y="2770"/>
                    </a:lnTo>
                    <a:lnTo>
                      <a:pt x="3856" y="2772"/>
                    </a:lnTo>
                    <a:lnTo>
                      <a:pt x="3856" y="2776"/>
                    </a:lnTo>
                    <a:lnTo>
                      <a:pt x="3856" y="2786"/>
                    </a:lnTo>
                    <a:lnTo>
                      <a:pt x="3858" y="2796"/>
                    </a:lnTo>
                    <a:lnTo>
                      <a:pt x="3860" y="2802"/>
                    </a:lnTo>
                    <a:lnTo>
                      <a:pt x="3858" y="2806"/>
                    </a:lnTo>
                    <a:lnTo>
                      <a:pt x="3856" y="2808"/>
                    </a:lnTo>
                    <a:lnTo>
                      <a:pt x="3852" y="2810"/>
                    </a:lnTo>
                    <a:lnTo>
                      <a:pt x="3850" y="2812"/>
                    </a:lnTo>
                    <a:lnTo>
                      <a:pt x="3850" y="2814"/>
                    </a:lnTo>
                    <a:lnTo>
                      <a:pt x="3850" y="2816"/>
                    </a:lnTo>
                    <a:lnTo>
                      <a:pt x="3852" y="2818"/>
                    </a:lnTo>
                    <a:lnTo>
                      <a:pt x="3854" y="2818"/>
                    </a:lnTo>
                    <a:lnTo>
                      <a:pt x="3858" y="2820"/>
                    </a:lnTo>
                    <a:lnTo>
                      <a:pt x="3860" y="2824"/>
                    </a:lnTo>
                    <a:lnTo>
                      <a:pt x="3860" y="2832"/>
                    </a:lnTo>
                    <a:lnTo>
                      <a:pt x="3858" y="2846"/>
                    </a:lnTo>
                    <a:lnTo>
                      <a:pt x="3854" y="2866"/>
                    </a:lnTo>
                    <a:lnTo>
                      <a:pt x="3850" y="2884"/>
                    </a:lnTo>
                    <a:lnTo>
                      <a:pt x="3844" y="2896"/>
                    </a:lnTo>
                    <a:lnTo>
                      <a:pt x="3840" y="2904"/>
                    </a:lnTo>
                    <a:lnTo>
                      <a:pt x="3834" y="2912"/>
                    </a:lnTo>
                    <a:lnTo>
                      <a:pt x="3822" y="2926"/>
                    </a:lnTo>
                    <a:lnTo>
                      <a:pt x="3808" y="2942"/>
                    </a:lnTo>
                    <a:lnTo>
                      <a:pt x="3802" y="2952"/>
                    </a:lnTo>
                    <a:lnTo>
                      <a:pt x="3794" y="2960"/>
                    </a:lnTo>
                    <a:lnTo>
                      <a:pt x="3788" y="2964"/>
                    </a:lnTo>
                    <a:lnTo>
                      <a:pt x="3782" y="2968"/>
                    </a:lnTo>
                    <a:lnTo>
                      <a:pt x="3768" y="2974"/>
                    </a:lnTo>
                    <a:lnTo>
                      <a:pt x="3760" y="2978"/>
                    </a:lnTo>
                    <a:lnTo>
                      <a:pt x="3752" y="2984"/>
                    </a:lnTo>
                    <a:lnTo>
                      <a:pt x="3742" y="2990"/>
                    </a:lnTo>
                    <a:lnTo>
                      <a:pt x="3742" y="2988"/>
                    </a:lnTo>
                    <a:lnTo>
                      <a:pt x="3742" y="2986"/>
                    </a:lnTo>
                    <a:lnTo>
                      <a:pt x="3744" y="2978"/>
                    </a:lnTo>
                    <a:lnTo>
                      <a:pt x="3744" y="2974"/>
                    </a:lnTo>
                    <a:lnTo>
                      <a:pt x="3740" y="2970"/>
                    </a:lnTo>
                    <a:lnTo>
                      <a:pt x="3740" y="2968"/>
                    </a:lnTo>
                    <a:lnTo>
                      <a:pt x="3740" y="2966"/>
                    </a:lnTo>
                    <a:lnTo>
                      <a:pt x="3748" y="2960"/>
                    </a:lnTo>
                    <a:lnTo>
                      <a:pt x="3754" y="2952"/>
                    </a:lnTo>
                    <a:lnTo>
                      <a:pt x="3756" y="2948"/>
                    </a:lnTo>
                    <a:lnTo>
                      <a:pt x="3754" y="2944"/>
                    </a:lnTo>
                    <a:lnTo>
                      <a:pt x="3752" y="2944"/>
                    </a:lnTo>
                    <a:lnTo>
                      <a:pt x="3748" y="2944"/>
                    </a:lnTo>
                    <a:lnTo>
                      <a:pt x="3738" y="2948"/>
                    </a:lnTo>
                    <a:lnTo>
                      <a:pt x="3734" y="2952"/>
                    </a:lnTo>
                    <a:lnTo>
                      <a:pt x="3730" y="2956"/>
                    </a:lnTo>
                    <a:lnTo>
                      <a:pt x="3728" y="2962"/>
                    </a:lnTo>
                    <a:lnTo>
                      <a:pt x="3730" y="2966"/>
                    </a:lnTo>
                    <a:lnTo>
                      <a:pt x="3730" y="2976"/>
                    </a:lnTo>
                    <a:lnTo>
                      <a:pt x="3728" y="2986"/>
                    </a:lnTo>
                    <a:lnTo>
                      <a:pt x="3722" y="2996"/>
                    </a:lnTo>
                    <a:lnTo>
                      <a:pt x="3716" y="3006"/>
                    </a:lnTo>
                    <a:lnTo>
                      <a:pt x="3704" y="3022"/>
                    </a:lnTo>
                    <a:lnTo>
                      <a:pt x="3700" y="3026"/>
                    </a:lnTo>
                    <a:lnTo>
                      <a:pt x="3698" y="3030"/>
                    </a:lnTo>
                    <a:lnTo>
                      <a:pt x="3700" y="3036"/>
                    </a:lnTo>
                    <a:lnTo>
                      <a:pt x="3700" y="3044"/>
                    </a:lnTo>
                    <a:lnTo>
                      <a:pt x="3698" y="3046"/>
                    </a:lnTo>
                    <a:lnTo>
                      <a:pt x="3694" y="3050"/>
                    </a:lnTo>
                    <a:lnTo>
                      <a:pt x="3690" y="3052"/>
                    </a:lnTo>
                    <a:lnTo>
                      <a:pt x="3682" y="3054"/>
                    </a:lnTo>
                    <a:lnTo>
                      <a:pt x="3676" y="3054"/>
                    </a:lnTo>
                    <a:lnTo>
                      <a:pt x="3672" y="3052"/>
                    </a:lnTo>
                    <a:lnTo>
                      <a:pt x="3672" y="3048"/>
                    </a:lnTo>
                    <a:lnTo>
                      <a:pt x="3674" y="3044"/>
                    </a:lnTo>
                    <a:lnTo>
                      <a:pt x="3672" y="3042"/>
                    </a:lnTo>
                    <a:lnTo>
                      <a:pt x="3668" y="3040"/>
                    </a:lnTo>
                    <a:lnTo>
                      <a:pt x="3662" y="3042"/>
                    </a:lnTo>
                    <a:lnTo>
                      <a:pt x="3652" y="3044"/>
                    </a:lnTo>
                    <a:lnTo>
                      <a:pt x="3626" y="3052"/>
                    </a:lnTo>
                    <a:lnTo>
                      <a:pt x="3614" y="3056"/>
                    </a:lnTo>
                    <a:lnTo>
                      <a:pt x="3602" y="3058"/>
                    </a:lnTo>
                    <a:lnTo>
                      <a:pt x="3594" y="3058"/>
                    </a:lnTo>
                    <a:lnTo>
                      <a:pt x="3592" y="3056"/>
                    </a:lnTo>
                    <a:lnTo>
                      <a:pt x="3590" y="3054"/>
                    </a:lnTo>
                    <a:lnTo>
                      <a:pt x="3588" y="3050"/>
                    </a:lnTo>
                    <a:lnTo>
                      <a:pt x="3584" y="3050"/>
                    </a:lnTo>
                    <a:lnTo>
                      <a:pt x="3580" y="3050"/>
                    </a:lnTo>
                    <a:lnTo>
                      <a:pt x="3574" y="3052"/>
                    </a:lnTo>
                    <a:lnTo>
                      <a:pt x="3562" y="3062"/>
                    </a:lnTo>
                    <a:lnTo>
                      <a:pt x="3548" y="3080"/>
                    </a:lnTo>
                    <a:lnTo>
                      <a:pt x="3542" y="3088"/>
                    </a:lnTo>
                    <a:lnTo>
                      <a:pt x="3536" y="3092"/>
                    </a:lnTo>
                    <a:lnTo>
                      <a:pt x="3530" y="3096"/>
                    </a:lnTo>
                    <a:lnTo>
                      <a:pt x="3524" y="3098"/>
                    </a:lnTo>
                    <a:lnTo>
                      <a:pt x="3518" y="3106"/>
                    </a:lnTo>
                    <a:lnTo>
                      <a:pt x="3514" y="3112"/>
                    </a:lnTo>
                    <a:lnTo>
                      <a:pt x="3510" y="3114"/>
                    </a:lnTo>
                    <a:lnTo>
                      <a:pt x="3502" y="3114"/>
                    </a:lnTo>
                    <a:lnTo>
                      <a:pt x="3500" y="3116"/>
                    </a:lnTo>
                    <a:lnTo>
                      <a:pt x="3498" y="3116"/>
                    </a:lnTo>
                    <a:lnTo>
                      <a:pt x="3496" y="3120"/>
                    </a:lnTo>
                    <a:lnTo>
                      <a:pt x="3496" y="3126"/>
                    </a:lnTo>
                    <a:lnTo>
                      <a:pt x="3496" y="3132"/>
                    </a:lnTo>
                    <a:lnTo>
                      <a:pt x="3500" y="3136"/>
                    </a:lnTo>
                    <a:lnTo>
                      <a:pt x="3504" y="3136"/>
                    </a:lnTo>
                    <a:lnTo>
                      <a:pt x="3508" y="3136"/>
                    </a:lnTo>
                    <a:lnTo>
                      <a:pt x="3522" y="3134"/>
                    </a:lnTo>
                    <a:lnTo>
                      <a:pt x="3528" y="3134"/>
                    </a:lnTo>
                    <a:lnTo>
                      <a:pt x="3536" y="3138"/>
                    </a:lnTo>
                    <a:lnTo>
                      <a:pt x="3542" y="3140"/>
                    </a:lnTo>
                    <a:lnTo>
                      <a:pt x="3544" y="3140"/>
                    </a:lnTo>
                    <a:lnTo>
                      <a:pt x="3546" y="3138"/>
                    </a:lnTo>
                    <a:lnTo>
                      <a:pt x="3546" y="3134"/>
                    </a:lnTo>
                    <a:lnTo>
                      <a:pt x="3546" y="3124"/>
                    </a:lnTo>
                    <a:lnTo>
                      <a:pt x="3548" y="3120"/>
                    </a:lnTo>
                    <a:lnTo>
                      <a:pt x="3550" y="3118"/>
                    </a:lnTo>
                    <a:lnTo>
                      <a:pt x="3556" y="3116"/>
                    </a:lnTo>
                    <a:lnTo>
                      <a:pt x="3558" y="3118"/>
                    </a:lnTo>
                    <a:lnTo>
                      <a:pt x="3562" y="3120"/>
                    </a:lnTo>
                    <a:lnTo>
                      <a:pt x="3570" y="3120"/>
                    </a:lnTo>
                    <a:lnTo>
                      <a:pt x="3596" y="3116"/>
                    </a:lnTo>
                    <a:lnTo>
                      <a:pt x="3620" y="3108"/>
                    </a:lnTo>
                    <a:lnTo>
                      <a:pt x="3626" y="3104"/>
                    </a:lnTo>
                    <a:lnTo>
                      <a:pt x="3630" y="3102"/>
                    </a:lnTo>
                    <a:lnTo>
                      <a:pt x="3632" y="3098"/>
                    </a:lnTo>
                    <a:lnTo>
                      <a:pt x="3632" y="3096"/>
                    </a:lnTo>
                    <a:lnTo>
                      <a:pt x="3636" y="3096"/>
                    </a:lnTo>
                    <a:lnTo>
                      <a:pt x="3648" y="3098"/>
                    </a:lnTo>
                    <a:lnTo>
                      <a:pt x="3656" y="3100"/>
                    </a:lnTo>
                    <a:lnTo>
                      <a:pt x="3662" y="3100"/>
                    </a:lnTo>
                    <a:lnTo>
                      <a:pt x="3670" y="3098"/>
                    </a:lnTo>
                    <a:lnTo>
                      <a:pt x="3674" y="3098"/>
                    </a:lnTo>
                    <a:lnTo>
                      <a:pt x="3676" y="3102"/>
                    </a:lnTo>
                    <a:lnTo>
                      <a:pt x="3678" y="3106"/>
                    </a:lnTo>
                    <a:lnTo>
                      <a:pt x="3676" y="3110"/>
                    </a:lnTo>
                    <a:lnTo>
                      <a:pt x="3672" y="3114"/>
                    </a:lnTo>
                    <a:lnTo>
                      <a:pt x="3666" y="3118"/>
                    </a:lnTo>
                    <a:lnTo>
                      <a:pt x="3666" y="3120"/>
                    </a:lnTo>
                    <a:lnTo>
                      <a:pt x="3666" y="3124"/>
                    </a:lnTo>
                    <a:lnTo>
                      <a:pt x="3666" y="3130"/>
                    </a:lnTo>
                    <a:lnTo>
                      <a:pt x="3664" y="3136"/>
                    </a:lnTo>
                    <a:lnTo>
                      <a:pt x="3664" y="3142"/>
                    </a:lnTo>
                    <a:lnTo>
                      <a:pt x="3664" y="3144"/>
                    </a:lnTo>
                    <a:lnTo>
                      <a:pt x="3668" y="3146"/>
                    </a:lnTo>
                    <a:lnTo>
                      <a:pt x="3674" y="3150"/>
                    </a:lnTo>
                    <a:lnTo>
                      <a:pt x="3674" y="3152"/>
                    </a:lnTo>
                    <a:lnTo>
                      <a:pt x="3676" y="3156"/>
                    </a:lnTo>
                    <a:lnTo>
                      <a:pt x="3684" y="3162"/>
                    </a:lnTo>
                    <a:lnTo>
                      <a:pt x="3684" y="3164"/>
                    </a:lnTo>
                    <a:lnTo>
                      <a:pt x="3688" y="3166"/>
                    </a:lnTo>
                    <a:lnTo>
                      <a:pt x="3692" y="3164"/>
                    </a:lnTo>
                    <a:lnTo>
                      <a:pt x="3696" y="3160"/>
                    </a:lnTo>
                    <a:lnTo>
                      <a:pt x="3700" y="3156"/>
                    </a:lnTo>
                    <a:lnTo>
                      <a:pt x="3716" y="3130"/>
                    </a:lnTo>
                    <a:lnTo>
                      <a:pt x="3720" y="3124"/>
                    </a:lnTo>
                    <a:lnTo>
                      <a:pt x="3724" y="3122"/>
                    </a:lnTo>
                    <a:lnTo>
                      <a:pt x="3734" y="3118"/>
                    </a:lnTo>
                    <a:lnTo>
                      <a:pt x="3738" y="3116"/>
                    </a:lnTo>
                    <a:lnTo>
                      <a:pt x="3738" y="3114"/>
                    </a:lnTo>
                    <a:lnTo>
                      <a:pt x="3736" y="3112"/>
                    </a:lnTo>
                    <a:lnTo>
                      <a:pt x="3730" y="3108"/>
                    </a:lnTo>
                    <a:lnTo>
                      <a:pt x="3724" y="3104"/>
                    </a:lnTo>
                    <a:lnTo>
                      <a:pt x="3722" y="3098"/>
                    </a:lnTo>
                    <a:lnTo>
                      <a:pt x="3722" y="3090"/>
                    </a:lnTo>
                    <a:lnTo>
                      <a:pt x="3724" y="3086"/>
                    </a:lnTo>
                    <a:lnTo>
                      <a:pt x="3728" y="3082"/>
                    </a:lnTo>
                    <a:lnTo>
                      <a:pt x="3732" y="3080"/>
                    </a:lnTo>
                    <a:lnTo>
                      <a:pt x="3734" y="3082"/>
                    </a:lnTo>
                    <a:lnTo>
                      <a:pt x="3734" y="3086"/>
                    </a:lnTo>
                    <a:lnTo>
                      <a:pt x="3736" y="3092"/>
                    </a:lnTo>
                    <a:lnTo>
                      <a:pt x="3738" y="3094"/>
                    </a:lnTo>
                    <a:lnTo>
                      <a:pt x="3742" y="3096"/>
                    </a:lnTo>
                    <a:lnTo>
                      <a:pt x="3746" y="3096"/>
                    </a:lnTo>
                    <a:lnTo>
                      <a:pt x="3750" y="3096"/>
                    </a:lnTo>
                    <a:lnTo>
                      <a:pt x="3746" y="3100"/>
                    </a:lnTo>
                    <a:lnTo>
                      <a:pt x="3742" y="3104"/>
                    </a:lnTo>
                    <a:lnTo>
                      <a:pt x="3750" y="3104"/>
                    </a:lnTo>
                    <a:lnTo>
                      <a:pt x="3762" y="3102"/>
                    </a:lnTo>
                    <a:lnTo>
                      <a:pt x="3774" y="3102"/>
                    </a:lnTo>
                    <a:lnTo>
                      <a:pt x="3782" y="3104"/>
                    </a:lnTo>
                    <a:lnTo>
                      <a:pt x="3786" y="3104"/>
                    </a:lnTo>
                    <a:lnTo>
                      <a:pt x="3788" y="3100"/>
                    </a:lnTo>
                    <a:lnTo>
                      <a:pt x="3792" y="3092"/>
                    </a:lnTo>
                    <a:lnTo>
                      <a:pt x="3800" y="3082"/>
                    </a:lnTo>
                    <a:lnTo>
                      <a:pt x="3806" y="3076"/>
                    </a:lnTo>
                    <a:lnTo>
                      <a:pt x="3810" y="3076"/>
                    </a:lnTo>
                    <a:lnTo>
                      <a:pt x="3810" y="3078"/>
                    </a:lnTo>
                    <a:lnTo>
                      <a:pt x="3812" y="3082"/>
                    </a:lnTo>
                    <a:lnTo>
                      <a:pt x="3810" y="3090"/>
                    </a:lnTo>
                    <a:lnTo>
                      <a:pt x="3810" y="3096"/>
                    </a:lnTo>
                    <a:lnTo>
                      <a:pt x="3810" y="3102"/>
                    </a:lnTo>
                    <a:lnTo>
                      <a:pt x="3812" y="3104"/>
                    </a:lnTo>
                    <a:lnTo>
                      <a:pt x="3814" y="3104"/>
                    </a:lnTo>
                    <a:lnTo>
                      <a:pt x="3820" y="3098"/>
                    </a:lnTo>
                    <a:lnTo>
                      <a:pt x="3824" y="3086"/>
                    </a:lnTo>
                    <a:lnTo>
                      <a:pt x="3826" y="3076"/>
                    </a:lnTo>
                    <a:lnTo>
                      <a:pt x="3828" y="3068"/>
                    </a:lnTo>
                    <a:lnTo>
                      <a:pt x="3830" y="3066"/>
                    </a:lnTo>
                    <a:lnTo>
                      <a:pt x="3834" y="3066"/>
                    </a:lnTo>
                    <a:lnTo>
                      <a:pt x="3842" y="3070"/>
                    </a:lnTo>
                    <a:lnTo>
                      <a:pt x="3848" y="3074"/>
                    </a:lnTo>
                    <a:lnTo>
                      <a:pt x="3848" y="3072"/>
                    </a:lnTo>
                    <a:lnTo>
                      <a:pt x="3848" y="3064"/>
                    </a:lnTo>
                    <a:lnTo>
                      <a:pt x="3848" y="3060"/>
                    </a:lnTo>
                    <a:lnTo>
                      <a:pt x="3850" y="3054"/>
                    </a:lnTo>
                    <a:lnTo>
                      <a:pt x="3852" y="3050"/>
                    </a:lnTo>
                    <a:lnTo>
                      <a:pt x="3856" y="3048"/>
                    </a:lnTo>
                    <a:lnTo>
                      <a:pt x="3862" y="3046"/>
                    </a:lnTo>
                    <a:lnTo>
                      <a:pt x="3864" y="3048"/>
                    </a:lnTo>
                    <a:lnTo>
                      <a:pt x="3864" y="3050"/>
                    </a:lnTo>
                    <a:lnTo>
                      <a:pt x="3864" y="3052"/>
                    </a:lnTo>
                    <a:lnTo>
                      <a:pt x="3862" y="3056"/>
                    </a:lnTo>
                    <a:lnTo>
                      <a:pt x="3858" y="3066"/>
                    </a:lnTo>
                    <a:lnTo>
                      <a:pt x="3854" y="3080"/>
                    </a:lnTo>
                    <a:lnTo>
                      <a:pt x="3854" y="3090"/>
                    </a:lnTo>
                    <a:lnTo>
                      <a:pt x="3856" y="3090"/>
                    </a:lnTo>
                    <a:lnTo>
                      <a:pt x="3860" y="3086"/>
                    </a:lnTo>
                    <a:lnTo>
                      <a:pt x="3864" y="3080"/>
                    </a:lnTo>
                    <a:lnTo>
                      <a:pt x="3866" y="3078"/>
                    </a:lnTo>
                    <a:lnTo>
                      <a:pt x="3872" y="3076"/>
                    </a:lnTo>
                    <a:lnTo>
                      <a:pt x="3874" y="3076"/>
                    </a:lnTo>
                    <a:lnTo>
                      <a:pt x="3876" y="3072"/>
                    </a:lnTo>
                    <a:lnTo>
                      <a:pt x="3878" y="3060"/>
                    </a:lnTo>
                    <a:lnTo>
                      <a:pt x="3880" y="3052"/>
                    </a:lnTo>
                    <a:lnTo>
                      <a:pt x="3886" y="3048"/>
                    </a:lnTo>
                    <a:lnTo>
                      <a:pt x="3890" y="3048"/>
                    </a:lnTo>
                    <a:lnTo>
                      <a:pt x="3894" y="3048"/>
                    </a:lnTo>
                    <a:lnTo>
                      <a:pt x="3898" y="3048"/>
                    </a:lnTo>
                    <a:lnTo>
                      <a:pt x="3900" y="3046"/>
                    </a:lnTo>
                    <a:lnTo>
                      <a:pt x="3898" y="3042"/>
                    </a:lnTo>
                    <a:lnTo>
                      <a:pt x="3892" y="3034"/>
                    </a:lnTo>
                    <a:lnTo>
                      <a:pt x="3888" y="3028"/>
                    </a:lnTo>
                    <a:lnTo>
                      <a:pt x="3886" y="3022"/>
                    </a:lnTo>
                    <a:lnTo>
                      <a:pt x="3884" y="3010"/>
                    </a:lnTo>
                    <a:lnTo>
                      <a:pt x="3886" y="3000"/>
                    </a:lnTo>
                    <a:lnTo>
                      <a:pt x="3892" y="2988"/>
                    </a:lnTo>
                    <a:lnTo>
                      <a:pt x="3896" y="2978"/>
                    </a:lnTo>
                    <a:lnTo>
                      <a:pt x="3902" y="2966"/>
                    </a:lnTo>
                    <a:lnTo>
                      <a:pt x="3902" y="2952"/>
                    </a:lnTo>
                    <a:lnTo>
                      <a:pt x="3900" y="2938"/>
                    </a:lnTo>
                    <a:lnTo>
                      <a:pt x="3898" y="2928"/>
                    </a:lnTo>
                    <a:lnTo>
                      <a:pt x="3898" y="2920"/>
                    </a:lnTo>
                    <a:lnTo>
                      <a:pt x="3898" y="2912"/>
                    </a:lnTo>
                    <a:lnTo>
                      <a:pt x="3900" y="2906"/>
                    </a:lnTo>
                    <a:lnTo>
                      <a:pt x="3904" y="2902"/>
                    </a:lnTo>
                    <a:lnTo>
                      <a:pt x="3908" y="2900"/>
                    </a:lnTo>
                    <a:lnTo>
                      <a:pt x="3912" y="2900"/>
                    </a:lnTo>
                    <a:lnTo>
                      <a:pt x="3918" y="2902"/>
                    </a:lnTo>
                    <a:lnTo>
                      <a:pt x="3922" y="2906"/>
                    </a:lnTo>
                    <a:lnTo>
                      <a:pt x="3924" y="2906"/>
                    </a:lnTo>
                    <a:lnTo>
                      <a:pt x="3924" y="2898"/>
                    </a:lnTo>
                    <a:lnTo>
                      <a:pt x="3924" y="2884"/>
                    </a:lnTo>
                    <a:lnTo>
                      <a:pt x="3926" y="2876"/>
                    </a:lnTo>
                    <a:lnTo>
                      <a:pt x="3930" y="2868"/>
                    </a:lnTo>
                    <a:lnTo>
                      <a:pt x="3936" y="2860"/>
                    </a:lnTo>
                    <a:lnTo>
                      <a:pt x="3940" y="2850"/>
                    </a:lnTo>
                    <a:lnTo>
                      <a:pt x="3942" y="2840"/>
                    </a:lnTo>
                    <a:lnTo>
                      <a:pt x="3944" y="2830"/>
                    </a:lnTo>
                    <a:lnTo>
                      <a:pt x="3942" y="2820"/>
                    </a:lnTo>
                    <a:lnTo>
                      <a:pt x="3940" y="2810"/>
                    </a:lnTo>
                    <a:lnTo>
                      <a:pt x="3936" y="2802"/>
                    </a:lnTo>
                    <a:lnTo>
                      <a:pt x="3932" y="2794"/>
                    </a:lnTo>
                    <a:lnTo>
                      <a:pt x="3926" y="2788"/>
                    </a:lnTo>
                    <a:lnTo>
                      <a:pt x="3922" y="2780"/>
                    </a:lnTo>
                    <a:lnTo>
                      <a:pt x="3918" y="2766"/>
                    </a:lnTo>
                    <a:lnTo>
                      <a:pt x="3918" y="2752"/>
                    </a:lnTo>
                    <a:lnTo>
                      <a:pt x="3918" y="2740"/>
                    </a:lnTo>
                    <a:close/>
                    <a:moveTo>
                      <a:pt x="3276" y="3612"/>
                    </a:moveTo>
                    <a:lnTo>
                      <a:pt x="3276" y="3612"/>
                    </a:lnTo>
                    <a:lnTo>
                      <a:pt x="3274" y="3610"/>
                    </a:lnTo>
                    <a:lnTo>
                      <a:pt x="3270" y="3612"/>
                    </a:lnTo>
                    <a:lnTo>
                      <a:pt x="3268" y="3614"/>
                    </a:lnTo>
                    <a:lnTo>
                      <a:pt x="3268" y="3618"/>
                    </a:lnTo>
                    <a:lnTo>
                      <a:pt x="3272" y="3618"/>
                    </a:lnTo>
                    <a:lnTo>
                      <a:pt x="3274" y="3618"/>
                    </a:lnTo>
                    <a:lnTo>
                      <a:pt x="3276" y="3614"/>
                    </a:lnTo>
                    <a:lnTo>
                      <a:pt x="3276" y="3612"/>
                    </a:lnTo>
                    <a:close/>
                    <a:moveTo>
                      <a:pt x="3322" y="3130"/>
                    </a:moveTo>
                    <a:lnTo>
                      <a:pt x="3322" y="3130"/>
                    </a:lnTo>
                    <a:lnTo>
                      <a:pt x="3324" y="3128"/>
                    </a:lnTo>
                    <a:lnTo>
                      <a:pt x="3322" y="3126"/>
                    </a:lnTo>
                    <a:lnTo>
                      <a:pt x="3318" y="3126"/>
                    </a:lnTo>
                    <a:lnTo>
                      <a:pt x="3316" y="3128"/>
                    </a:lnTo>
                    <a:lnTo>
                      <a:pt x="3318" y="3130"/>
                    </a:lnTo>
                    <a:lnTo>
                      <a:pt x="3320" y="3130"/>
                    </a:lnTo>
                    <a:lnTo>
                      <a:pt x="3322" y="3130"/>
                    </a:lnTo>
                    <a:close/>
                    <a:moveTo>
                      <a:pt x="3302" y="3176"/>
                    </a:moveTo>
                    <a:lnTo>
                      <a:pt x="3302" y="3176"/>
                    </a:lnTo>
                    <a:lnTo>
                      <a:pt x="3304" y="3178"/>
                    </a:lnTo>
                    <a:lnTo>
                      <a:pt x="3310" y="3178"/>
                    </a:lnTo>
                    <a:lnTo>
                      <a:pt x="3320" y="3176"/>
                    </a:lnTo>
                    <a:lnTo>
                      <a:pt x="3330" y="3170"/>
                    </a:lnTo>
                    <a:lnTo>
                      <a:pt x="3334" y="3166"/>
                    </a:lnTo>
                    <a:lnTo>
                      <a:pt x="3334" y="3162"/>
                    </a:lnTo>
                    <a:lnTo>
                      <a:pt x="3332" y="3158"/>
                    </a:lnTo>
                    <a:lnTo>
                      <a:pt x="3326" y="3158"/>
                    </a:lnTo>
                    <a:lnTo>
                      <a:pt x="3322" y="3158"/>
                    </a:lnTo>
                    <a:lnTo>
                      <a:pt x="3314" y="3160"/>
                    </a:lnTo>
                    <a:lnTo>
                      <a:pt x="3310" y="3164"/>
                    </a:lnTo>
                    <a:lnTo>
                      <a:pt x="3304" y="3166"/>
                    </a:lnTo>
                    <a:lnTo>
                      <a:pt x="3302" y="3172"/>
                    </a:lnTo>
                    <a:lnTo>
                      <a:pt x="3302" y="3176"/>
                    </a:lnTo>
                    <a:close/>
                    <a:moveTo>
                      <a:pt x="3372" y="3542"/>
                    </a:moveTo>
                    <a:lnTo>
                      <a:pt x="3372" y="3542"/>
                    </a:lnTo>
                    <a:lnTo>
                      <a:pt x="3374" y="3538"/>
                    </a:lnTo>
                    <a:lnTo>
                      <a:pt x="3376" y="3534"/>
                    </a:lnTo>
                    <a:lnTo>
                      <a:pt x="3386" y="3520"/>
                    </a:lnTo>
                    <a:lnTo>
                      <a:pt x="3392" y="3512"/>
                    </a:lnTo>
                    <a:lnTo>
                      <a:pt x="3394" y="3508"/>
                    </a:lnTo>
                    <a:lnTo>
                      <a:pt x="3390" y="3508"/>
                    </a:lnTo>
                    <a:lnTo>
                      <a:pt x="3384" y="3512"/>
                    </a:lnTo>
                    <a:lnTo>
                      <a:pt x="3374" y="3522"/>
                    </a:lnTo>
                    <a:lnTo>
                      <a:pt x="3370" y="3528"/>
                    </a:lnTo>
                    <a:lnTo>
                      <a:pt x="3366" y="3538"/>
                    </a:lnTo>
                    <a:lnTo>
                      <a:pt x="3366" y="3544"/>
                    </a:lnTo>
                    <a:lnTo>
                      <a:pt x="3368" y="3546"/>
                    </a:lnTo>
                    <a:lnTo>
                      <a:pt x="3372" y="3544"/>
                    </a:lnTo>
                    <a:lnTo>
                      <a:pt x="3372" y="3542"/>
                    </a:lnTo>
                    <a:close/>
                    <a:moveTo>
                      <a:pt x="3932" y="2136"/>
                    </a:moveTo>
                    <a:lnTo>
                      <a:pt x="3932" y="2136"/>
                    </a:lnTo>
                    <a:lnTo>
                      <a:pt x="3930" y="2138"/>
                    </a:lnTo>
                    <a:lnTo>
                      <a:pt x="3932" y="2138"/>
                    </a:lnTo>
                    <a:lnTo>
                      <a:pt x="3936" y="2142"/>
                    </a:lnTo>
                    <a:lnTo>
                      <a:pt x="3942" y="2150"/>
                    </a:lnTo>
                    <a:lnTo>
                      <a:pt x="3950" y="2162"/>
                    </a:lnTo>
                    <a:lnTo>
                      <a:pt x="3952" y="2168"/>
                    </a:lnTo>
                    <a:lnTo>
                      <a:pt x="3952" y="2174"/>
                    </a:lnTo>
                    <a:lnTo>
                      <a:pt x="3948" y="2186"/>
                    </a:lnTo>
                    <a:lnTo>
                      <a:pt x="3944" y="2198"/>
                    </a:lnTo>
                    <a:lnTo>
                      <a:pt x="3944" y="2206"/>
                    </a:lnTo>
                    <a:lnTo>
                      <a:pt x="3946" y="2214"/>
                    </a:lnTo>
                    <a:lnTo>
                      <a:pt x="3948" y="2224"/>
                    </a:lnTo>
                    <a:lnTo>
                      <a:pt x="3948" y="2236"/>
                    </a:lnTo>
                    <a:lnTo>
                      <a:pt x="3948" y="2266"/>
                    </a:lnTo>
                    <a:lnTo>
                      <a:pt x="3944" y="2294"/>
                    </a:lnTo>
                    <a:lnTo>
                      <a:pt x="3940" y="2304"/>
                    </a:lnTo>
                    <a:lnTo>
                      <a:pt x="3938" y="2312"/>
                    </a:lnTo>
                    <a:lnTo>
                      <a:pt x="3936" y="2316"/>
                    </a:lnTo>
                    <a:lnTo>
                      <a:pt x="3938" y="2320"/>
                    </a:lnTo>
                    <a:lnTo>
                      <a:pt x="3944" y="2330"/>
                    </a:lnTo>
                    <a:lnTo>
                      <a:pt x="3946" y="2336"/>
                    </a:lnTo>
                    <a:lnTo>
                      <a:pt x="3948" y="2344"/>
                    </a:lnTo>
                    <a:lnTo>
                      <a:pt x="3946" y="2356"/>
                    </a:lnTo>
                    <a:lnTo>
                      <a:pt x="3942" y="2370"/>
                    </a:lnTo>
                    <a:lnTo>
                      <a:pt x="3940" y="2378"/>
                    </a:lnTo>
                    <a:lnTo>
                      <a:pt x="3940" y="2386"/>
                    </a:lnTo>
                    <a:lnTo>
                      <a:pt x="3942" y="2400"/>
                    </a:lnTo>
                    <a:lnTo>
                      <a:pt x="3944" y="2412"/>
                    </a:lnTo>
                    <a:lnTo>
                      <a:pt x="3944" y="2418"/>
                    </a:lnTo>
                    <a:lnTo>
                      <a:pt x="3940" y="2424"/>
                    </a:lnTo>
                    <a:lnTo>
                      <a:pt x="3936" y="2436"/>
                    </a:lnTo>
                    <a:lnTo>
                      <a:pt x="3934" y="2444"/>
                    </a:lnTo>
                    <a:lnTo>
                      <a:pt x="3936" y="2454"/>
                    </a:lnTo>
                    <a:lnTo>
                      <a:pt x="3938" y="2468"/>
                    </a:lnTo>
                    <a:lnTo>
                      <a:pt x="3942" y="2478"/>
                    </a:lnTo>
                    <a:lnTo>
                      <a:pt x="3944" y="2478"/>
                    </a:lnTo>
                    <a:lnTo>
                      <a:pt x="3946" y="2478"/>
                    </a:lnTo>
                    <a:lnTo>
                      <a:pt x="3950" y="2470"/>
                    </a:lnTo>
                    <a:lnTo>
                      <a:pt x="3954" y="2456"/>
                    </a:lnTo>
                    <a:lnTo>
                      <a:pt x="3958" y="2442"/>
                    </a:lnTo>
                    <a:lnTo>
                      <a:pt x="3962" y="2434"/>
                    </a:lnTo>
                    <a:lnTo>
                      <a:pt x="3966" y="2432"/>
                    </a:lnTo>
                    <a:lnTo>
                      <a:pt x="3968" y="2432"/>
                    </a:lnTo>
                    <a:lnTo>
                      <a:pt x="3972" y="2434"/>
                    </a:lnTo>
                    <a:lnTo>
                      <a:pt x="3976" y="2438"/>
                    </a:lnTo>
                    <a:lnTo>
                      <a:pt x="3980" y="2440"/>
                    </a:lnTo>
                    <a:lnTo>
                      <a:pt x="3984" y="2438"/>
                    </a:lnTo>
                    <a:lnTo>
                      <a:pt x="3990" y="2440"/>
                    </a:lnTo>
                    <a:lnTo>
                      <a:pt x="3994" y="2442"/>
                    </a:lnTo>
                    <a:lnTo>
                      <a:pt x="3996" y="2446"/>
                    </a:lnTo>
                    <a:lnTo>
                      <a:pt x="3998" y="2456"/>
                    </a:lnTo>
                    <a:lnTo>
                      <a:pt x="4000" y="2464"/>
                    </a:lnTo>
                    <a:lnTo>
                      <a:pt x="4000" y="2466"/>
                    </a:lnTo>
                    <a:lnTo>
                      <a:pt x="4002" y="2466"/>
                    </a:lnTo>
                    <a:lnTo>
                      <a:pt x="4006" y="2454"/>
                    </a:lnTo>
                    <a:lnTo>
                      <a:pt x="4006" y="2448"/>
                    </a:lnTo>
                    <a:lnTo>
                      <a:pt x="4004" y="2444"/>
                    </a:lnTo>
                    <a:lnTo>
                      <a:pt x="4002" y="2434"/>
                    </a:lnTo>
                    <a:lnTo>
                      <a:pt x="4002" y="2426"/>
                    </a:lnTo>
                    <a:lnTo>
                      <a:pt x="3998" y="2426"/>
                    </a:lnTo>
                    <a:lnTo>
                      <a:pt x="3992" y="2426"/>
                    </a:lnTo>
                    <a:lnTo>
                      <a:pt x="3990" y="2422"/>
                    </a:lnTo>
                    <a:lnTo>
                      <a:pt x="3986" y="2420"/>
                    </a:lnTo>
                    <a:lnTo>
                      <a:pt x="3984" y="2410"/>
                    </a:lnTo>
                    <a:lnTo>
                      <a:pt x="3980" y="2400"/>
                    </a:lnTo>
                    <a:lnTo>
                      <a:pt x="3976" y="2394"/>
                    </a:lnTo>
                    <a:lnTo>
                      <a:pt x="3972" y="2390"/>
                    </a:lnTo>
                    <a:lnTo>
                      <a:pt x="3966" y="2382"/>
                    </a:lnTo>
                    <a:lnTo>
                      <a:pt x="3964" y="2372"/>
                    </a:lnTo>
                    <a:lnTo>
                      <a:pt x="3964" y="2362"/>
                    </a:lnTo>
                    <a:lnTo>
                      <a:pt x="3964" y="2350"/>
                    </a:lnTo>
                    <a:lnTo>
                      <a:pt x="3970" y="2328"/>
                    </a:lnTo>
                    <a:lnTo>
                      <a:pt x="3978" y="2314"/>
                    </a:lnTo>
                    <a:lnTo>
                      <a:pt x="3980" y="2308"/>
                    </a:lnTo>
                    <a:lnTo>
                      <a:pt x="3982" y="2304"/>
                    </a:lnTo>
                    <a:lnTo>
                      <a:pt x="3982" y="2294"/>
                    </a:lnTo>
                    <a:lnTo>
                      <a:pt x="3984" y="2290"/>
                    </a:lnTo>
                    <a:lnTo>
                      <a:pt x="3984" y="2288"/>
                    </a:lnTo>
                    <a:lnTo>
                      <a:pt x="3988" y="2284"/>
                    </a:lnTo>
                    <a:lnTo>
                      <a:pt x="3994" y="2282"/>
                    </a:lnTo>
                    <a:lnTo>
                      <a:pt x="4004" y="2280"/>
                    </a:lnTo>
                    <a:lnTo>
                      <a:pt x="4014" y="2280"/>
                    </a:lnTo>
                    <a:lnTo>
                      <a:pt x="4026" y="2286"/>
                    </a:lnTo>
                    <a:lnTo>
                      <a:pt x="4036" y="2294"/>
                    </a:lnTo>
                    <a:lnTo>
                      <a:pt x="4048" y="2314"/>
                    </a:lnTo>
                    <a:lnTo>
                      <a:pt x="4052" y="2316"/>
                    </a:lnTo>
                    <a:lnTo>
                      <a:pt x="4052" y="2312"/>
                    </a:lnTo>
                    <a:lnTo>
                      <a:pt x="4048" y="2302"/>
                    </a:lnTo>
                    <a:lnTo>
                      <a:pt x="4040" y="2294"/>
                    </a:lnTo>
                    <a:lnTo>
                      <a:pt x="4034" y="2282"/>
                    </a:lnTo>
                    <a:lnTo>
                      <a:pt x="4032" y="2276"/>
                    </a:lnTo>
                    <a:lnTo>
                      <a:pt x="4030" y="2268"/>
                    </a:lnTo>
                    <a:lnTo>
                      <a:pt x="4026" y="2252"/>
                    </a:lnTo>
                    <a:lnTo>
                      <a:pt x="4020" y="2234"/>
                    </a:lnTo>
                    <a:lnTo>
                      <a:pt x="4012" y="2214"/>
                    </a:lnTo>
                    <a:lnTo>
                      <a:pt x="4010" y="2206"/>
                    </a:lnTo>
                    <a:lnTo>
                      <a:pt x="4010" y="2196"/>
                    </a:lnTo>
                    <a:lnTo>
                      <a:pt x="4008" y="2180"/>
                    </a:lnTo>
                    <a:lnTo>
                      <a:pt x="4004" y="2168"/>
                    </a:lnTo>
                    <a:lnTo>
                      <a:pt x="4002" y="2158"/>
                    </a:lnTo>
                    <a:lnTo>
                      <a:pt x="3998" y="2148"/>
                    </a:lnTo>
                    <a:lnTo>
                      <a:pt x="3998" y="2144"/>
                    </a:lnTo>
                    <a:lnTo>
                      <a:pt x="3994" y="2146"/>
                    </a:lnTo>
                    <a:lnTo>
                      <a:pt x="3992" y="2146"/>
                    </a:lnTo>
                    <a:lnTo>
                      <a:pt x="3992" y="2138"/>
                    </a:lnTo>
                    <a:lnTo>
                      <a:pt x="3994" y="2128"/>
                    </a:lnTo>
                    <a:lnTo>
                      <a:pt x="3992" y="2128"/>
                    </a:lnTo>
                    <a:lnTo>
                      <a:pt x="3990" y="2128"/>
                    </a:lnTo>
                    <a:lnTo>
                      <a:pt x="3988" y="2124"/>
                    </a:lnTo>
                    <a:lnTo>
                      <a:pt x="3988" y="2116"/>
                    </a:lnTo>
                    <a:lnTo>
                      <a:pt x="3988" y="2108"/>
                    </a:lnTo>
                    <a:lnTo>
                      <a:pt x="3992" y="2096"/>
                    </a:lnTo>
                    <a:lnTo>
                      <a:pt x="3994" y="2090"/>
                    </a:lnTo>
                    <a:lnTo>
                      <a:pt x="3996" y="2082"/>
                    </a:lnTo>
                    <a:lnTo>
                      <a:pt x="3996" y="2072"/>
                    </a:lnTo>
                    <a:lnTo>
                      <a:pt x="3994" y="2058"/>
                    </a:lnTo>
                    <a:lnTo>
                      <a:pt x="3990" y="2042"/>
                    </a:lnTo>
                    <a:lnTo>
                      <a:pt x="3988" y="2036"/>
                    </a:lnTo>
                    <a:lnTo>
                      <a:pt x="3986" y="2034"/>
                    </a:lnTo>
                    <a:lnTo>
                      <a:pt x="3988" y="2032"/>
                    </a:lnTo>
                    <a:lnTo>
                      <a:pt x="3988" y="2028"/>
                    </a:lnTo>
                    <a:lnTo>
                      <a:pt x="3986" y="2026"/>
                    </a:lnTo>
                    <a:lnTo>
                      <a:pt x="3984" y="2026"/>
                    </a:lnTo>
                    <a:lnTo>
                      <a:pt x="3982" y="2022"/>
                    </a:lnTo>
                    <a:lnTo>
                      <a:pt x="3982" y="2014"/>
                    </a:lnTo>
                    <a:lnTo>
                      <a:pt x="3978" y="2010"/>
                    </a:lnTo>
                    <a:lnTo>
                      <a:pt x="3978" y="2006"/>
                    </a:lnTo>
                    <a:lnTo>
                      <a:pt x="3980" y="2000"/>
                    </a:lnTo>
                    <a:lnTo>
                      <a:pt x="3984" y="1994"/>
                    </a:lnTo>
                    <a:lnTo>
                      <a:pt x="3982" y="1988"/>
                    </a:lnTo>
                    <a:lnTo>
                      <a:pt x="3978" y="1984"/>
                    </a:lnTo>
                    <a:lnTo>
                      <a:pt x="3974" y="1976"/>
                    </a:lnTo>
                    <a:lnTo>
                      <a:pt x="3970" y="1972"/>
                    </a:lnTo>
                    <a:lnTo>
                      <a:pt x="3970" y="1974"/>
                    </a:lnTo>
                    <a:lnTo>
                      <a:pt x="3966" y="1978"/>
                    </a:lnTo>
                    <a:lnTo>
                      <a:pt x="3962" y="1980"/>
                    </a:lnTo>
                    <a:lnTo>
                      <a:pt x="3958" y="1982"/>
                    </a:lnTo>
                    <a:lnTo>
                      <a:pt x="3954" y="1982"/>
                    </a:lnTo>
                    <a:lnTo>
                      <a:pt x="3954" y="1984"/>
                    </a:lnTo>
                    <a:lnTo>
                      <a:pt x="3960" y="1990"/>
                    </a:lnTo>
                    <a:lnTo>
                      <a:pt x="3966" y="1998"/>
                    </a:lnTo>
                    <a:lnTo>
                      <a:pt x="3968" y="2004"/>
                    </a:lnTo>
                    <a:lnTo>
                      <a:pt x="3970" y="2008"/>
                    </a:lnTo>
                    <a:lnTo>
                      <a:pt x="3966" y="2016"/>
                    </a:lnTo>
                    <a:lnTo>
                      <a:pt x="3964" y="2018"/>
                    </a:lnTo>
                    <a:lnTo>
                      <a:pt x="3962" y="2018"/>
                    </a:lnTo>
                    <a:lnTo>
                      <a:pt x="3960" y="2020"/>
                    </a:lnTo>
                    <a:lnTo>
                      <a:pt x="3960" y="2024"/>
                    </a:lnTo>
                    <a:lnTo>
                      <a:pt x="3962" y="2024"/>
                    </a:lnTo>
                    <a:lnTo>
                      <a:pt x="3964" y="2026"/>
                    </a:lnTo>
                    <a:lnTo>
                      <a:pt x="3966" y="2028"/>
                    </a:lnTo>
                    <a:lnTo>
                      <a:pt x="3966" y="2030"/>
                    </a:lnTo>
                    <a:lnTo>
                      <a:pt x="3962" y="2034"/>
                    </a:lnTo>
                    <a:lnTo>
                      <a:pt x="3958" y="2038"/>
                    </a:lnTo>
                    <a:lnTo>
                      <a:pt x="3954" y="2038"/>
                    </a:lnTo>
                    <a:lnTo>
                      <a:pt x="3954" y="2036"/>
                    </a:lnTo>
                    <a:lnTo>
                      <a:pt x="3952" y="2034"/>
                    </a:lnTo>
                    <a:lnTo>
                      <a:pt x="3952" y="2030"/>
                    </a:lnTo>
                    <a:lnTo>
                      <a:pt x="3950" y="2028"/>
                    </a:lnTo>
                    <a:lnTo>
                      <a:pt x="3946" y="2030"/>
                    </a:lnTo>
                    <a:lnTo>
                      <a:pt x="3940" y="2032"/>
                    </a:lnTo>
                    <a:lnTo>
                      <a:pt x="3936" y="2034"/>
                    </a:lnTo>
                    <a:lnTo>
                      <a:pt x="3932" y="2036"/>
                    </a:lnTo>
                    <a:lnTo>
                      <a:pt x="3934" y="2044"/>
                    </a:lnTo>
                    <a:lnTo>
                      <a:pt x="3936" y="2054"/>
                    </a:lnTo>
                    <a:lnTo>
                      <a:pt x="3938" y="2066"/>
                    </a:lnTo>
                    <a:lnTo>
                      <a:pt x="3936" y="2078"/>
                    </a:lnTo>
                    <a:lnTo>
                      <a:pt x="3930" y="2090"/>
                    </a:lnTo>
                    <a:lnTo>
                      <a:pt x="3928" y="2098"/>
                    </a:lnTo>
                    <a:lnTo>
                      <a:pt x="3928" y="2104"/>
                    </a:lnTo>
                    <a:lnTo>
                      <a:pt x="3930" y="2108"/>
                    </a:lnTo>
                    <a:lnTo>
                      <a:pt x="3928" y="2118"/>
                    </a:lnTo>
                    <a:lnTo>
                      <a:pt x="3926" y="2124"/>
                    </a:lnTo>
                    <a:lnTo>
                      <a:pt x="3928" y="2128"/>
                    </a:lnTo>
                    <a:lnTo>
                      <a:pt x="3930" y="2132"/>
                    </a:lnTo>
                    <a:lnTo>
                      <a:pt x="3934" y="2134"/>
                    </a:lnTo>
                    <a:lnTo>
                      <a:pt x="3934" y="2136"/>
                    </a:lnTo>
                    <a:lnTo>
                      <a:pt x="3932" y="2136"/>
                    </a:lnTo>
                    <a:close/>
                    <a:moveTo>
                      <a:pt x="4070" y="2610"/>
                    </a:moveTo>
                    <a:lnTo>
                      <a:pt x="4070" y="2610"/>
                    </a:lnTo>
                    <a:lnTo>
                      <a:pt x="4068" y="2602"/>
                    </a:lnTo>
                    <a:lnTo>
                      <a:pt x="4068" y="2594"/>
                    </a:lnTo>
                    <a:lnTo>
                      <a:pt x="4070" y="2586"/>
                    </a:lnTo>
                    <a:lnTo>
                      <a:pt x="4072" y="2580"/>
                    </a:lnTo>
                    <a:lnTo>
                      <a:pt x="4078" y="2572"/>
                    </a:lnTo>
                    <a:lnTo>
                      <a:pt x="4078" y="2570"/>
                    </a:lnTo>
                    <a:lnTo>
                      <a:pt x="4076" y="2568"/>
                    </a:lnTo>
                    <a:lnTo>
                      <a:pt x="4072" y="2570"/>
                    </a:lnTo>
                    <a:lnTo>
                      <a:pt x="4068" y="2572"/>
                    </a:lnTo>
                    <a:lnTo>
                      <a:pt x="4062" y="2582"/>
                    </a:lnTo>
                    <a:lnTo>
                      <a:pt x="4054" y="2590"/>
                    </a:lnTo>
                    <a:lnTo>
                      <a:pt x="4050" y="2592"/>
                    </a:lnTo>
                    <a:lnTo>
                      <a:pt x="4044" y="2592"/>
                    </a:lnTo>
                    <a:lnTo>
                      <a:pt x="4040" y="2592"/>
                    </a:lnTo>
                    <a:lnTo>
                      <a:pt x="4038" y="2590"/>
                    </a:lnTo>
                    <a:lnTo>
                      <a:pt x="4036" y="2586"/>
                    </a:lnTo>
                    <a:lnTo>
                      <a:pt x="4034" y="2582"/>
                    </a:lnTo>
                    <a:lnTo>
                      <a:pt x="4032" y="2580"/>
                    </a:lnTo>
                    <a:lnTo>
                      <a:pt x="4028" y="2578"/>
                    </a:lnTo>
                    <a:lnTo>
                      <a:pt x="4022" y="2578"/>
                    </a:lnTo>
                    <a:lnTo>
                      <a:pt x="4012" y="2576"/>
                    </a:lnTo>
                    <a:lnTo>
                      <a:pt x="4004" y="2570"/>
                    </a:lnTo>
                    <a:lnTo>
                      <a:pt x="3994" y="2562"/>
                    </a:lnTo>
                    <a:lnTo>
                      <a:pt x="3984" y="2554"/>
                    </a:lnTo>
                    <a:lnTo>
                      <a:pt x="3966" y="2534"/>
                    </a:lnTo>
                    <a:lnTo>
                      <a:pt x="3952" y="2516"/>
                    </a:lnTo>
                    <a:lnTo>
                      <a:pt x="3946" y="2510"/>
                    </a:lnTo>
                    <a:lnTo>
                      <a:pt x="3940" y="2506"/>
                    </a:lnTo>
                    <a:lnTo>
                      <a:pt x="3934" y="2504"/>
                    </a:lnTo>
                    <a:lnTo>
                      <a:pt x="3930" y="2504"/>
                    </a:lnTo>
                    <a:lnTo>
                      <a:pt x="3926" y="2508"/>
                    </a:lnTo>
                    <a:lnTo>
                      <a:pt x="3924" y="2512"/>
                    </a:lnTo>
                    <a:lnTo>
                      <a:pt x="3924" y="2520"/>
                    </a:lnTo>
                    <a:lnTo>
                      <a:pt x="3928" y="2530"/>
                    </a:lnTo>
                    <a:lnTo>
                      <a:pt x="3932" y="2540"/>
                    </a:lnTo>
                    <a:lnTo>
                      <a:pt x="3932" y="2546"/>
                    </a:lnTo>
                    <a:lnTo>
                      <a:pt x="3932" y="2552"/>
                    </a:lnTo>
                    <a:lnTo>
                      <a:pt x="3930" y="2556"/>
                    </a:lnTo>
                    <a:lnTo>
                      <a:pt x="3928" y="2564"/>
                    </a:lnTo>
                    <a:lnTo>
                      <a:pt x="3926" y="2568"/>
                    </a:lnTo>
                    <a:lnTo>
                      <a:pt x="3928" y="2574"/>
                    </a:lnTo>
                    <a:lnTo>
                      <a:pt x="3928" y="2580"/>
                    </a:lnTo>
                    <a:lnTo>
                      <a:pt x="3928" y="2584"/>
                    </a:lnTo>
                    <a:lnTo>
                      <a:pt x="3922" y="2594"/>
                    </a:lnTo>
                    <a:lnTo>
                      <a:pt x="3918" y="2602"/>
                    </a:lnTo>
                    <a:lnTo>
                      <a:pt x="3916" y="2606"/>
                    </a:lnTo>
                    <a:lnTo>
                      <a:pt x="3916" y="2610"/>
                    </a:lnTo>
                    <a:lnTo>
                      <a:pt x="3918" y="2620"/>
                    </a:lnTo>
                    <a:lnTo>
                      <a:pt x="3918" y="2630"/>
                    </a:lnTo>
                    <a:lnTo>
                      <a:pt x="3914" y="2634"/>
                    </a:lnTo>
                    <a:lnTo>
                      <a:pt x="3912" y="2636"/>
                    </a:lnTo>
                    <a:lnTo>
                      <a:pt x="3906" y="2636"/>
                    </a:lnTo>
                    <a:lnTo>
                      <a:pt x="3900" y="2632"/>
                    </a:lnTo>
                    <a:lnTo>
                      <a:pt x="3886" y="2626"/>
                    </a:lnTo>
                    <a:lnTo>
                      <a:pt x="3876" y="2624"/>
                    </a:lnTo>
                    <a:lnTo>
                      <a:pt x="3874" y="2624"/>
                    </a:lnTo>
                    <a:lnTo>
                      <a:pt x="3872" y="2628"/>
                    </a:lnTo>
                    <a:lnTo>
                      <a:pt x="3874" y="2630"/>
                    </a:lnTo>
                    <a:lnTo>
                      <a:pt x="3878" y="2636"/>
                    </a:lnTo>
                    <a:lnTo>
                      <a:pt x="3880" y="2640"/>
                    </a:lnTo>
                    <a:lnTo>
                      <a:pt x="3880" y="2642"/>
                    </a:lnTo>
                    <a:lnTo>
                      <a:pt x="3878" y="2648"/>
                    </a:lnTo>
                    <a:lnTo>
                      <a:pt x="3872" y="2656"/>
                    </a:lnTo>
                    <a:lnTo>
                      <a:pt x="3866" y="2662"/>
                    </a:lnTo>
                    <a:lnTo>
                      <a:pt x="3858" y="2670"/>
                    </a:lnTo>
                    <a:lnTo>
                      <a:pt x="3854" y="2676"/>
                    </a:lnTo>
                    <a:lnTo>
                      <a:pt x="3852" y="2680"/>
                    </a:lnTo>
                    <a:lnTo>
                      <a:pt x="3852" y="2682"/>
                    </a:lnTo>
                    <a:lnTo>
                      <a:pt x="3854" y="2686"/>
                    </a:lnTo>
                    <a:lnTo>
                      <a:pt x="3856" y="2690"/>
                    </a:lnTo>
                    <a:lnTo>
                      <a:pt x="3862" y="2694"/>
                    </a:lnTo>
                    <a:lnTo>
                      <a:pt x="3866" y="2700"/>
                    </a:lnTo>
                    <a:lnTo>
                      <a:pt x="3866" y="2706"/>
                    </a:lnTo>
                    <a:lnTo>
                      <a:pt x="3864" y="2710"/>
                    </a:lnTo>
                    <a:lnTo>
                      <a:pt x="3860" y="2722"/>
                    </a:lnTo>
                    <a:lnTo>
                      <a:pt x="3862" y="2726"/>
                    </a:lnTo>
                    <a:lnTo>
                      <a:pt x="3864" y="2732"/>
                    </a:lnTo>
                    <a:lnTo>
                      <a:pt x="3866" y="2734"/>
                    </a:lnTo>
                    <a:lnTo>
                      <a:pt x="3870" y="2736"/>
                    </a:lnTo>
                    <a:lnTo>
                      <a:pt x="3874" y="2732"/>
                    </a:lnTo>
                    <a:lnTo>
                      <a:pt x="3880" y="2720"/>
                    </a:lnTo>
                    <a:lnTo>
                      <a:pt x="3884" y="2712"/>
                    </a:lnTo>
                    <a:lnTo>
                      <a:pt x="3888" y="2710"/>
                    </a:lnTo>
                    <a:lnTo>
                      <a:pt x="3890" y="2712"/>
                    </a:lnTo>
                    <a:lnTo>
                      <a:pt x="3896" y="2714"/>
                    </a:lnTo>
                    <a:lnTo>
                      <a:pt x="3900" y="2714"/>
                    </a:lnTo>
                    <a:lnTo>
                      <a:pt x="3908" y="2712"/>
                    </a:lnTo>
                    <a:lnTo>
                      <a:pt x="3912" y="2710"/>
                    </a:lnTo>
                    <a:lnTo>
                      <a:pt x="3910" y="2706"/>
                    </a:lnTo>
                    <a:lnTo>
                      <a:pt x="3894" y="2698"/>
                    </a:lnTo>
                    <a:lnTo>
                      <a:pt x="3886" y="2692"/>
                    </a:lnTo>
                    <a:lnTo>
                      <a:pt x="3878" y="2686"/>
                    </a:lnTo>
                    <a:lnTo>
                      <a:pt x="3874" y="2680"/>
                    </a:lnTo>
                    <a:lnTo>
                      <a:pt x="3874" y="2676"/>
                    </a:lnTo>
                    <a:lnTo>
                      <a:pt x="3876" y="2672"/>
                    </a:lnTo>
                    <a:lnTo>
                      <a:pt x="3882" y="2666"/>
                    </a:lnTo>
                    <a:lnTo>
                      <a:pt x="3886" y="2666"/>
                    </a:lnTo>
                    <a:lnTo>
                      <a:pt x="3888" y="2668"/>
                    </a:lnTo>
                    <a:lnTo>
                      <a:pt x="3892" y="2670"/>
                    </a:lnTo>
                    <a:lnTo>
                      <a:pt x="3896" y="2674"/>
                    </a:lnTo>
                    <a:lnTo>
                      <a:pt x="3900" y="2676"/>
                    </a:lnTo>
                    <a:lnTo>
                      <a:pt x="3906" y="2676"/>
                    </a:lnTo>
                    <a:lnTo>
                      <a:pt x="3912" y="2674"/>
                    </a:lnTo>
                    <a:lnTo>
                      <a:pt x="3918" y="2670"/>
                    </a:lnTo>
                    <a:lnTo>
                      <a:pt x="3924" y="2668"/>
                    </a:lnTo>
                    <a:lnTo>
                      <a:pt x="3930" y="2666"/>
                    </a:lnTo>
                    <a:lnTo>
                      <a:pt x="3936" y="2668"/>
                    </a:lnTo>
                    <a:lnTo>
                      <a:pt x="3954" y="2678"/>
                    </a:lnTo>
                    <a:lnTo>
                      <a:pt x="3984" y="2698"/>
                    </a:lnTo>
                    <a:lnTo>
                      <a:pt x="3992" y="2700"/>
                    </a:lnTo>
                    <a:lnTo>
                      <a:pt x="3996" y="2698"/>
                    </a:lnTo>
                    <a:lnTo>
                      <a:pt x="4000" y="2692"/>
                    </a:lnTo>
                    <a:lnTo>
                      <a:pt x="4002" y="2684"/>
                    </a:lnTo>
                    <a:lnTo>
                      <a:pt x="4008" y="2664"/>
                    </a:lnTo>
                    <a:lnTo>
                      <a:pt x="4012" y="2656"/>
                    </a:lnTo>
                    <a:lnTo>
                      <a:pt x="4018" y="2652"/>
                    </a:lnTo>
                    <a:lnTo>
                      <a:pt x="4030" y="2648"/>
                    </a:lnTo>
                    <a:lnTo>
                      <a:pt x="4042" y="2646"/>
                    </a:lnTo>
                    <a:lnTo>
                      <a:pt x="4054" y="2644"/>
                    </a:lnTo>
                    <a:lnTo>
                      <a:pt x="4068" y="2640"/>
                    </a:lnTo>
                    <a:lnTo>
                      <a:pt x="4090" y="2630"/>
                    </a:lnTo>
                    <a:lnTo>
                      <a:pt x="4096" y="2626"/>
                    </a:lnTo>
                    <a:lnTo>
                      <a:pt x="4096" y="2624"/>
                    </a:lnTo>
                    <a:lnTo>
                      <a:pt x="4094" y="2622"/>
                    </a:lnTo>
                    <a:lnTo>
                      <a:pt x="4092" y="2620"/>
                    </a:lnTo>
                    <a:lnTo>
                      <a:pt x="4090" y="2620"/>
                    </a:lnTo>
                    <a:lnTo>
                      <a:pt x="4084" y="2622"/>
                    </a:lnTo>
                    <a:lnTo>
                      <a:pt x="4082" y="2622"/>
                    </a:lnTo>
                    <a:lnTo>
                      <a:pt x="4078" y="2622"/>
                    </a:lnTo>
                    <a:lnTo>
                      <a:pt x="4074" y="2618"/>
                    </a:lnTo>
                    <a:lnTo>
                      <a:pt x="4070" y="2610"/>
                    </a:lnTo>
                    <a:close/>
                    <a:moveTo>
                      <a:pt x="3802" y="2924"/>
                    </a:moveTo>
                    <a:lnTo>
                      <a:pt x="3802" y="2924"/>
                    </a:lnTo>
                    <a:lnTo>
                      <a:pt x="3806" y="2916"/>
                    </a:lnTo>
                    <a:lnTo>
                      <a:pt x="3806" y="2908"/>
                    </a:lnTo>
                    <a:lnTo>
                      <a:pt x="3804" y="2906"/>
                    </a:lnTo>
                    <a:lnTo>
                      <a:pt x="3802" y="2904"/>
                    </a:lnTo>
                    <a:lnTo>
                      <a:pt x="3800" y="2906"/>
                    </a:lnTo>
                    <a:lnTo>
                      <a:pt x="3796" y="2910"/>
                    </a:lnTo>
                    <a:lnTo>
                      <a:pt x="3792" y="2914"/>
                    </a:lnTo>
                    <a:lnTo>
                      <a:pt x="3792" y="2918"/>
                    </a:lnTo>
                    <a:lnTo>
                      <a:pt x="3792" y="2922"/>
                    </a:lnTo>
                    <a:lnTo>
                      <a:pt x="3792" y="2924"/>
                    </a:lnTo>
                    <a:lnTo>
                      <a:pt x="3794" y="2926"/>
                    </a:lnTo>
                    <a:lnTo>
                      <a:pt x="3798" y="2928"/>
                    </a:lnTo>
                    <a:lnTo>
                      <a:pt x="3800" y="2926"/>
                    </a:lnTo>
                    <a:lnTo>
                      <a:pt x="3802" y="2924"/>
                    </a:lnTo>
                    <a:close/>
                    <a:moveTo>
                      <a:pt x="3594" y="3018"/>
                    </a:moveTo>
                    <a:lnTo>
                      <a:pt x="3594" y="3018"/>
                    </a:lnTo>
                    <a:lnTo>
                      <a:pt x="3596" y="3016"/>
                    </a:lnTo>
                    <a:lnTo>
                      <a:pt x="3596" y="3014"/>
                    </a:lnTo>
                    <a:lnTo>
                      <a:pt x="3594" y="3010"/>
                    </a:lnTo>
                    <a:lnTo>
                      <a:pt x="3592" y="3010"/>
                    </a:lnTo>
                    <a:lnTo>
                      <a:pt x="3590" y="3012"/>
                    </a:lnTo>
                    <a:lnTo>
                      <a:pt x="3588" y="3014"/>
                    </a:lnTo>
                    <a:lnTo>
                      <a:pt x="3590" y="3018"/>
                    </a:lnTo>
                    <a:lnTo>
                      <a:pt x="3594" y="3018"/>
                    </a:lnTo>
                    <a:close/>
                    <a:moveTo>
                      <a:pt x="3048" y="4040"/>
                    </a:moveTo>
                    <a:lnTo>
                      <a:pt x="3048" y="4040"/>
                    </a:lnTo>
                    <a:lnTo>
                      <a:pt x="3046" y="4042"/>
                    </a:lnTo>
                    <a:lnTo>
                      <a:pt x="3044" y="4044"/>
                    </a:lnTo>
                    <a:lnTo>
                      <a:pt x="3042" y="4050"/>
                    </a:lnTo>
                    <a:lnTo>
                      <a:pt x="3044" y="4056"/>
                    </a:lnTo>
                    <a:lnTo>
                      <a:pt x="3046" y="4062"/>
                    </a:lnTo>
                    <a:lnTo>
                      <a:pt x="3048" y="4064"/>
                    </a:lnTo>
                    <a:lnTo>
                      <a:pt x="3050" y="4068"/>
                    </a:lnTo>
                    <a:lnTo>
                      <a:pt x="3052" y="4098"/>
                    </a:lnTo>
                    <a:lnTo>
                      <a:pt x="3054" y="4116"/>
                    </a:lnTo>
                    <a:lnTo>
                      <a:pt x="3056" y="4120"/>
                    </a:lnTo>
                    <a:lnTo>
                      <a:pt x="3058" y="4120"/>
                    </a:lnTo>
                    <a:lnTo>
                      <a:pt x="3062" y="4120"/>
                    </a:lnTo>
                    <a:lnTo>
                      <a:pt x="3064" y="4122"/>
                    </a:lnTo>
                    <a:lnTo>
                      <a:pt x="3066" y="4126"/>
                    </a:lnTo>
                    <a:lnTo>
                      <a:pt x="3070" y="4134"/>
                    </a:lnTo>
                    <a:lnTo>
                      <a:pt x="3074" y="4138"/>
                    </a:lnTo>
                    <a:lnTo>
                      <a:pt x="3076" y="4134"/>
                    </a:lnTo>
                    <a:lnTo>
                      <a:pt x="3076" y="4128"/>
                    </a:lnTo>
                    <a:lnTo>
                      <a:pt x="3078" y="4120"/>
                    </a:lnTo>
                    <a:lnTo>
                      <a:pt x="3078" y="4118"/>
                    </a:lnTo>
                    <a:lnTo>
                      <a:pt x="3082" y="4118"/>
                    </a:lnTo>
                    <a:lnTo>
                      <a:pt x="3086" y="4122"/>
                    </a:lnTo>
                    <a:lnTo>
                      <a:pt x="3090" y="4126"/>
                    </a:lnTo>
                    <a:lnTo>
                      <a:pt x="3092" y="4130"/>
                    </a:lnTo>
                    <a:lnTo>
                      <a:pt x="3090" y="4134"/>
                    </a:lnTo>
                    <a:lnTo>
                      <a:pt x="3086" y="4140"/>
                    </a:lnTo>
                    <a:lnTo>
                      <a:pt x="3080" y="4146"/>
                    </a:lnTo>
                    <a:lnTo>
                      <a:pt x="3076" y="4156"/>
                    </a:lnTo>
                    <a:lnTo>
                      <a:pt x="3078" y="4164"/>
                    </a:lnTo>
                    <a:lnTo>
                      <a:pt x="3078" y="4166"/>
                    </a:lnTo>
                    <a:lnTo>
                      <a:pt x="3082" y="4166"/>
                    </a:lnTo>
                    <a:lnTo>
                      <a:pt x="3084" y="4164"/>
                    </a:lnTo>
                    <a:lnTo>
                      <a:pt x="3088" y="4166"/>
                    </a:lnTo>
                    <a:lnTo>
                      <a:pt x="3092" y="4170"/>
                    </a:lnTo>
                    <a:lnTo>
                      <a:pt x="3096" y="4174"/>
                    </a:lnTo>
                    <a:lnTo>
                      <a:pt x="3100" y="4176"/>
                    </a:lnTo>
                    <a:lnTo>
                      <a:pt x="3104" y="4178"/>
                    </a:lnTo>
                    <a:lnTo>
                      <a:pt x="3112" y="4176"/>
                    </a:lnTo>
                    <a:lnTo>
                      <a:pt x="3112" y="4174"/>
                    </a:lnTo>
                    <a:lnTo>
                      <a:pt x="3112" y="4168"/>
                    </a:lnTo>
                    <a:lnTo>
                      <a:pt x="3112" y="4166"/>
                    </a:lnTo>
                    <a:lnTo>
                      <a:pt x="3116" y="4164"/>
                    </a:lnTo>
                    <a:lnTo>
                      <a:pt x="3120" y="4160"/>
                    </a:lnTo>
                    <a:lnTo>
                      <a:pt x="3124" y="4160"/>
                    </a:lnTo>
                    <a:lnTo>
                      <a:pt x="3138" y="4172"/>
                    </a:lnTo>
                    <a:lnTo>
                      <a:pt x="3144" y="4176"/>
                    </a:lnTo>
                    <a:lnTo>
                      <a:pt x="3148" y="4180"/>
                    </a:lnTo>
                    <a:lnTo>
                      <a:pt x="3152" y="4188"/>
                    </a:lnTo>
                    <a:lnTo>
                      <a:pt x="3154" y="4196"/>
                    </a:lnTo>
                    <a:lnTo>
                      <a:pt x="3156" y="4198"/>
                    </a:lnTo>
                    <a:lnTo>
                      <a:pt x="3158" y="4198"/>
                    </a:lnTo>
                    <a:lnTo>
                      <a:pt x="3162" y="4198"/>
                    </a:lnTo>
                    <a:lnTo>
                      <a:pt x="3162" y="4196"/>
                    </a:lnTo>
                    <a:lnTo>
                      <a:pt x="3162" y="4188"/>
                    </a:lnTo>
                    <a:lnTo>
                      <a:pt x="3154" y="4170"/>
                    </a:lnTo>
                    <a:lnTo>
                      <a:pt x="3154" y="4166"/>
                    </a:lnTo>
                    <a:lnTo>
                      <a:pt x="3154" y="4164"/>
                    </a:lnTo>
                    <a:lnTo>
                      <a:pt x="3160" y="4164"/>
                    </a:lnTo>
                    <a:lnTo>
                      <a:pt x="3164" y="4168"/>
                    </a:lnTo>
                    <a:lnTo>
                      <a:pt x="3168" y="4174"/>
                    </a:lnTo>
                    <a:lnTo>
                      <a:pt x="3172" y="4180"/>
                    </a:lnTo>
                    <a:lnTo>
                      <a:pt x="3176" y="4182"/>
                    </a:lnTo>
                    <a:lnTo>
                      <a:pt x="3180" y="4186"/>
                    </a:lnTo>
                    <a:lnTo>
                      <a:pt x="3184" y="4192"/>
                    </a:lnTo>
                    <a:lnTo>
                      <a:pt x="3186" y="4198"/>
                    </a:lnTo>
                    <a:lnTo>
                      <a:pt x="3186" y="4202"/>
                    </a:lnTo>
                    <a:lnTo>
                      <a:pt x="3188" y="4206"/>
                    </a:lnTo>
                    <a:lnTo>
                      <a:pt x="3196" y="4210"/>
                    </a:lnTo>
                    <a:lnTo>
                      <a:pt x="3206" y="4216"/>
                    </a:lnTo>
                    <a:lnTo>
                      <a:pt x="3210" y="4218"/>
                    </a:lnTo>
                    <a:lnTo>
                      <a:pt x="3212" y="4222"/>
                    </a:lnTo>
                    <a:lnTo>
                      <a:pt x="3212" y="4228"/>
                    </a:lnTo>
                    <a:lnTo>
                      <a:pt x="3216" y="4232"/>
                    </a:lnTo>
                    <a:lnTo>
                      <a:pt x="3218" y="4230"/>
                    </a:lnTo>
                    <a:lnTo>
                      <a:pt x="3220" y="4224"/>
                    </a:lnTo>
                    <a:lnTo>
                      <a:pt x="3222" y="4216"/>
                    </a:lnTo>
                    <a:lnTo>
                      <a:pt x="3222" y="4208"/>
                    </a:lnTo>
                    <a:lnTo>
                      <a:pt x="3220" y="4204"/>
                    </a:lnTo>
                    <a:lnTo>
                      <a:pt x="3218" y="4202"/>
                    </a:lnTo>
                    <a:lnTo>
                      <a:pt x="3210" y="4200"/>
                    </a:lnTo>
                    <a:lnTo>
                      <a:pt x="3206" y="4200"/>
                    </a:lnTo>
                    <a:lnTo>
                      <a:pt x="3206" y="4196"/>
                    </a:lnTo>
                    <a:lnTo>
                      <a:pt x="3206" y="4194"/>
                    </a:lnTo>
                    <a:lnTo>
                      <a:pt x="3206" y="4192"/>
                    </a:lnTo>
                    <a:lnTo>
                      <a:pt x="3204" y="4186"/>
                    </a:lnTo>
                    <a:lnTo>
                      <a:pt x="3198" y="4182"/>
                    </a:lnTo>
                    <a:lnTo>
                      <a:pt x="3196" y="4178"/>
                    </a:lnTo>
                    <a:lnTo>
                      <a:pt x="3194" y="4174"/>
                    </a:lnTo>
                    <a:lnTo>
                      <a:pt x="3196" y="4174"/>
                    </a:lnTo>
                    <a:lnTo>
                      <a:pt x="3198" y="4174"/>
                    </a:lnTo>
                    <a:lnTo>
                      <a:pt x="3206" y="4174"/>
                    </a:lnTo>
                    <a:lnTo>
                      <a:pt x="3210" y="4172"/>
                    </a:lnTo>
                    <a:lnTo>
                      <a:pt x="3212" y="4172"/>
                    </a:lnTo>
                    <a:lnTo>
                      <a:pt x="3214" y="4168"/>
                    </a:lnTo>
                    <a:lnTo>
                      <a:pt x="3210" y="4164"/>
                    </a:lnTo>
                    <a:lnTo>
                      <a:pt x="3194" y="4156"/>
                    </a:lnTo>
                    <a:lnTo>
                      <a:pt x="3190" y="4154"/>
                    </a:lnTo>
                    <a:lnTo>
                      <a:pt x="3186" y="4156"/>
                    </a:lnTo>
                    <a:lnTo>
                      <a:pt x="3186" y="4158"/>
                    </a:lnTo>
                    <a:lnTo>
                      <a:pt x="3184" y="4162"/>
                    </a:lnTo>
                    <a:lnTo>
                      <a:pt x="3184" y="4170"/>
                    </a:lnTo>
                    <a:lnTo>
                      <a:pt x="3182" y="4172"/>
                    </a:lnTo>
                    <a:lnTo>
                      <a:pt x="3180" y="4170"/>
                    </a:lnTo>
                    <a:lnTo>
                      <a:pt x="3178" y="4168"/>
                    </a:lnTo>
                    <a:lnTo>
                      <a:pt x="3176" y="4164"/>
                    </a:lnTo>
                    <a:lnTo>
                      <a:pt x="3176" y="4158"/>
                    </a:lnTo>
                    <a:lnTo>
                      <a:pt x="3176" y="4154"/>
                    </a:lnTo>
                    <a:lnTo>
                      <a:pt x="3174" y="4150"/>
                    </a:lnTo>
                    <a:lnTo>
                      <a:pt x="3170" y="4146"/>
                    </a:lnTo>
                    <a:lnTo>
                      <a:pt x="3164" y="4142"/>
                    </a:lnTo>
                    <a:lnTo>
                      <a:pt x="3158" y="4140"/>
                    </a:lnTo>
                    <a:lnTo>
                      <a:pt x="3154" y="4140"/>
                    </a:lnTo>
                    <a:lnTo>
                      <a:pt x="3152" y="4140"/>
                    </a:lnTo>
                    <a:lnTo>
                      <a:pt x="3150" y="4142"/>
                    </a:lnTo>
                    <a:lnTo>
                      <a:pt x="3148" y="4146"/>
                    </a:lnTo>
                    <a:lnTo>
                      <a:pt x="3144" y="4146"/>
                    </a:lnTo>
                    <a:lnTo>
                      <a:pt x="3142" y="4146"/>
                    </a:lnTo>
                    <a:lnTo>
                      <a:pt x="3140" y="4148"/>
                    </a:lnTo>
                    <a:lnTo>
                      <a:pt x="3140" y="4152"/>
                    </a:lnTo>
                    <a:lnTo>
                      <a:pt x="3140" y="4158"/>
                    </a:lnTo>
                    <a:lnTo>
                      <a:pt x="3138" y="4158"/>
                    </a:lnTo>
                    <a:lnTo>
                      <a:pt x="3136" y="4158"/>
                    </a:lnTo>
                    <a:lnTo>
                      <a:pt x="3130" y="4156"/>
                    </a:lnTo>
                    <a:lnTo>
                      <a:pt x="3126" y="4152"/>
                    </a:lnTo>
                    <a:lnTo>
                      <a:pt x="3122" y="4142"/>
                    </a:lnTo>
                    <a:lnTo>
                      <a:pt x="3120" y="4132"/>
                    </a:lnTo>
                    <a:lnTo>
                      <a:pt x="3120" y="4124"/>
                    </a:lnTo>
                    <a:lnTo>
                      <a:pt x="3120" y="4120"/>
                    </a:lnTo>
                    <a:lnTo>
                      <a:pt x="3120" y="4116"/>
                    </a:lnTo>
                    <a:lnTo>
                      <a:pt x="3116" y="4104"/>
                    </a:lnTo>
                    <a:lnTo>
                      <a:pt x="3112" y="4092"/>
                    </a:lnTo>
                    <a:lnTo>
                      <a:pt x="3112" y="4086"/>
                    </a:lnTo>
                    <a:lnTo>
                      <a:pt x="3116" y="4082"/>
                    </a:lnTo>
                    <a:lnTo>
                      <a:pt x="3120" y="4072"/>
                    </a:lnTo>
                    <a:lnTo>
                      <a:pt x="3120" y="4066"/>
                    </a:lnTo>
                    <a:lnTo>
                      <a:pt x="3120" y="4062"/>
                    </a:lnTo>
                    <a:lnTo>
                      <a:pt x="3124" y="4054"/>
                    </a:lnTo>
                    <a:lnTo>
                      <a:pt x="3128" y="4052"/>
                    </a:lnTo>
                    <a:lnTo>
                      <a:pt x="3130" y="4050"/>
                    </a:lnTo>
                    <a:lnTo>
                      <a:pt x="3132" y="4052"/>
                    </a:lnTo>
                    <a:lnTo>
                      <a:pt x="3134" y="4052"/>
                    </a:lnTo>
                    <a:lnTo>
                      <a:pt x="3136" y="4056"/>
                    </a:lnTo>
                    <a:lnTo>
                      <a:pt x="3138" y="4056"/>
                    </a:lnTo>
                    <a:lnTo>
                      <a:pt x="3144" y="4046"/>
                    </a:lnTo>
                    <a:lnTo>
                      <a:pt x="3148" y="4034"/>
                    </a:lnTo>
                    <a:lnTo>
                      <a:pt x="3154" y="4008"/>
                    </a:lnTo>
                    <a:lnTo>
                      <a:pt x="3154" y="4006"/>
                    </a:lnTo>
                    <a:lnTo>
                      <a:pt x="3152" y="4002"/>
                    </a:lnTo>
                    <a:lnTo>
                      <a:pt x="3146" y="3992"/>
                    </a:lnTo>
                    <a:lnTo>
                      <a:pt x="3144" y="3986"/>
                    </a:lnTo>
                    <a:lnTo>
                      <a:pt x="3142" y="3978"/>
                    </a:lnTo>
                    <a:lnTo>
                      <a:pt x="3142" y="3970"/>
                    </a:lnTo>
                    <a:lnTo>
                      <a:pt x="3144" y="3960"/>
                    </a:lnTo>
                    <a:lnTo>
                      <a:pt x="3148" y="3944"/>
                    </a:lnTo>
                    <a:lnTo>
                      <a:pt x="3146" y="3936"/>
                    </a:lnTo>
                    <a:lnTo>
                      <a:pt x="3146" y="3934"/>
                    </a:lnTo>
                    <a:lnTo>
                      <a:pt x="3142" y="3934"/>
                    </a:lnTo>
                    <a:lnTo>
                      <a:pt x="3140" y="3936"/>
                    </a:lnTo>
                    <a:lnTo>
                      <a:pt x="3136" y="3942"/>
                    </a:lnTo>
                    <a:lnTo>
                      <a:pt x="3132" y="3946"/>
                    </a:lnTo>
                    <a:lnTo>
                      <a:pt x="3126" y="3944"/>
                    </a:lnTo>
                    <a:lnTo>
                      <a:pt x="3122" y="3942"/>
                    </a:lnTo>
                    <a:lnTo>
                      <a:pt x="3114" y="3938"/>
                    </a:lnTo>
                    <a:lnTo>
                      <a:pt x="3100" y="3930"/>
                    </a:lnTo>
                    <a:lnTo>
                      <a:pt x="3094" y="3926"/>
                    </a:lnTo>
                    <a:lnTo>
                      <a:pt x="3086" y="3928"/>
                    </a:lnTo>
                    <a:lnTo>
                      <a:pt x="3076" y="3932"/>
                    </a:lnTo>
                    <a:lnTo>
                      <a:pt x="3076" y="3936"/>
                    </a:lnTo>
                    <a:lnTo>
                      <a:pt x="3074" y="3938"/>
                    </a:lnTo>
                    <a:lnTo>
                      <a:pt x="3074" y="3946"/>
                    </a:lnTo>
                    <a:lnTo>
                      <a:pt x="3074" y="3952"/>
                    </a:lnTo>
                    <a:lnTo>
                      <a:pt x="3072" y="3958"/>
                    </a:lnTo>
                    <a:lnTo>
                      <a:pt x="3068" y="3966"/>
                    </a:lnTo>
                    <a:lnTo>
                      <a:pt x="3068" y="3972"/>
                    </a:lnTo>
                    <a:lnTo>
                      <a:pt x="3068" y="3986"/>
                    </a:lnTo>
                    <a:lnTo>
                      <a:pt x="3070" y="4000"/>
                    </a:lnTo>
                    <a:lnTo>
                      <a:pt x="3068" y="4010"/>
                    </a:lnTo>
                    <a:lnTo>
                      <a:pt x="3066" y="4018"/>
                    </a:lnTo>
                    <a:lnTo>
                      <a:pt x="3064" y="4026"/>
                    </a:lnTo>
                    <a:lnTo>
                      <a:pt x="3062" y="4032"/>
                    </a:lnTo>
                    <a:lnTo>
                      <a:pt x="3064" y="4038"/>
                    </a:lnTo>
                    <a:lnTo>
                      <a:pt x="3066" y="4040"/>
                    </a:lnTo>
                    <a:lnTo>
                      <a:pt x="3068" y="4046"/>
                    </a:lnTo>
                    <a:lnTo>
                      <a:pt x="3070" y="4050"/>
                    </a:lnTo>
                    <a:lnTo>
                      <a:pt x="3068" y="4054"/>
                    </a:lnTo>
                    <a:lnTo>
                      <a:pt x="3066" y="4058"/>
                    </a:lnTo>
                    <a:lnTo>
                      <a:pt x="3062" y="4060"/>
                    </a:lnTo>
                    <a:lnTo>
                      <a:pt x="3060" y="4056"/>
                    </a:lnTo>
                    <a:lnTo>
                      <a:pt x="3058" y="4054"/>
                    </a:lnTo>
                    <a:lnTo>
                      <a:pt x="3052" y="4044"/>
                    </a:lnTo>
                    <a:lnTo>
                      <a:pt x="3050" y="4042"/>
                    </a:lnTo>
                    <a:lnTo>
                      <a:pt x="3048" y="4040"/>
                    </a:lnTo>
                    <a:close/>
                    <a:moveTo>
                      <a:pt x="3012" y="4336"/>
                    </a:moveTo>
                    <a:lnTo>
                      <a:pt x="3012" y="4336"/>
                    </a:lnTo>
                    <a:lnTo>
                      <a:pt x="2996" y="4362"/>
                    </a:lnTo>
                    <a:lnTo>
                      <a:pt x="2978" y="4384"/>
                    </a:lnTo>
                    <a:lnTo>
                      <a:pt x="2960" y="4400"/>
                    </a:lnTo>
                    <a:lnTo>
                      <a:pt x="2950" y="4412"/>
                    </a:lnTo>
                    <a:lnTo>
                      <a:pt x="2948" y="4420"/>
                    </a:lnTo>
                    <a:lnTo>
                      <a:pt x="2944" y="4428"/>
                    </a:lnTo>
                    <a:lnTo>
                      <a:pt x="2944" y="4432"/>
                    </a:lnTo>
                    <a:lnTo>
                      <a:pt x="2946" y="4434"/>
                    </a:lnTo>
                    <a:lnTo>
                      <a:pt x="2950" y="4432"/>
                    </a:lnTo>
                    <a:lnTo>
                      <a:pt x="2954" y="4426"/>
                    </a:lnTo>
                    <a:lnTo>
                      <a:pt x="2960" y="4422"/>
                    </a:lnTo>
                    <a:lnTo>
                      <a:pt x="2968" y="4410"/>
                    </a:lnTo>
                    <a:lnTo>
                      <a:pt x="2994" y="4388"/>
                    </a:lnTo>
                    <a:lnTo>
                      <a:pt x="3002" y="4380"/>
                    </a:lnTo>
                    <a:lnTo>
                      <a:pt x="3006" y="4372"/>
                    </a:lnTo>
                    <a:lnTo>
                      <a:pt x="3008" y="4368"/>
                    </a:lnTo>
                    <a:lnTo>
                      <a:pt x="3008" y="4364"/>
                    </a:lnTo>
                    <a:lnTo>
                      <a:pt x="3010" y="4358"/>
                    </a:lnTo>
                    <a:lnTo>
                      <a:pt x="3012" y="4356"/>
                    </a:lnTo>
                    <a:lnTo>
                      <a:pt x="3016" y="4354"/>
                    </a:lnTo>
                    <a:lnTo>
                      <a:pt x="3022" y="4352"/>
                    </a:lnTo>
                    <a:lnTo>
                      <a:pt x="3024" y="4350"/>
                    </a:lnTo>
                    <a:lnTo>
                      <a:pt x="3028" y="4344"/>
                    </a:lnTo>
                    <a:lnTo>
                      <a:pt x="3030" y="4338"/>
                    </a:lnTo>
                    <a:lnTo>
                      <a:pt x="3030" y="4336"/>
                    </a:lnTo>
                    <a:lnTo>
                      <a:pt x="3034" y="4336"/>
                    </a:lnTo>
                    <a:lnTo>
                      <a:pt x="3038" y="4334"/>
                    </a:lnTo>
                    <a:lnTo>
                      <a:pt x="3042" y="4330"/>
                    </a:lnTo>
                    <a:lnTo>
                      <a:pt x="3044" y="4324"/>
                    </a:lnTo>
                    <a:lnTo>
                      <a:pt x="3042" y="4316"/>
                    </a:lnTo>
                    <a:lnTo>
                      <a:pt x="3040" y="4312"/>
                    </a:lnTo>
                    <a:lnTo>
                      <a:pt x="3040" y="4306"/>
                    </a:lnTo>
                    <a:lnTo>
                      <a:pt x="3040" y="4296"/>
                    </a:lnTo>
                    <a:lnTo>
                      <a:pt x="3040" y="4288"/>
                    </a:lnTo>
                    <a:lnTo>
                      <a:pt x="3038" y="4286"/>
                    </a:lnTo>
                    <a:lnTo>
                      <a:pt x="3036" y="4284"/>
                    </a:lnTo>
                    <a:lnTo>
                      <a:pt x="3034" y="4284"/>
                    </a:lnTo>
                    <a:lnTo>
                      <a:pt x="3032" y="4286"/>
                    </a:lnTo>
                    <a:lnTo>
                      <a:pt x="3032" y="4294"/>
                    </a:lnTo>
                    <a:lnTo>
                      <a:pt x="3030" y="4302"/>
                    </a:lnTo>
                    <a:lnTo>
                      <a:pt x="3028" y="4304"/>
                    </a:lnTo>
                    <a:lnTo>
                      <a:pt x="3026" y="4306"/>
                    </a:lnTo>
                    <a:lnTo>
                      <a:pt x="3024" y="4306"/>
                    </a:lnTo>
                    <a:lnTo>
                      <a:pt x="3024" y="4308"/>
                    </a:lnTo>
                    <a:lnTo>
                      <a:pt x="3026" y="4312"/>
                    </a:lnTo>
                    <a:lnTo>
                      <a:pt x="3028" y="4318"/>
                    </a:lnTo>
                    <a:lnTo>
                      <a:pt x="3028" y="4322"/>
                    </a:lnTo>
                    <a:lnTo>
                      <a:pt x="3026" y="4326"/>
                    </a:lnTo>
                    <a:lnTo>
                      <a:pt x="3022" y="4330"/>
                    </a:lnTo>
                    <a:lnTo>
                      <a:pt x="3020" y="4328"/>
                    </a:lnTo>
                    <a:lnTo>
                      <a:pt x="3018" y="4328"/>
                    </a:lnTo>
                    <a:lnTo>
                      <a:pt x="3012" y="4336"/>
                    </a:lnTo>
                    <a:close/>
                    <a:moveTo>
                      <a:pt x="3126" y="3596"/>
                    </a:moveTo>
                    <a:lnTo>
                      <a:pt x="3126" y="3596"/>
                    </a:lnTo>
                    <a:lnTo>
                      <a:pt x="3122" y="3592"/>
                    </a:lnTo>
                    <a:lnTo>
                      <a:pt x="3118" y="3590"/>
                    </a:lnTo>
                    <a:lnTo>
                      <a:pt x="3116" y="3590"/>
                    </a:lnTo>
                    <a:lnTo>
                      <a:pt x="3114" y="3590"/>
                    </a:lnTo>
                    <a:lnTo>
                      <a:pt x="3110" y="3594"/>
                    </a:lnTo>
                    <a:lnTo>
                      <a:pt x="3104" y="3598"/>
                    </a:lnTo>
                    <a:lnTo>
                      <a:pt x="3098" y="3600"/>
                    </a:lnTo>
                    <a:lnTo>
                      <a:pt x="3092" y="3608"/>
                    </a:lnTo>
                    <a:lnTo>
                      <a:pt x="3072" y="3644"/>
                    </a:lnTo>
                    <a:lnTo>
                      <a:pt x="3062" y="3662"/>
                    </a:lnTo>
                    <a:lnTo>
                      <a:pt x="3060" y="3678"/>
                    </a:lnTo>
                    <a:lnTo>
                      <a:pt x="3060" y="3694"/>
                    </a:lnTo>
                    <a:lnTo>
                      <a:pt x="3062" y="3712"/>
                    </a:lnTo>
                    <a:lnTo>
                      <a:pt x="3066" y="3726"/>
                    </a:lnTo>
                    <a:lnTo>
                      <a:pt x="3070" y="3730"/>
                    </a:lnTo>
                    <a:lnTo>
                      <a:pt x="3074" y="3734"/>
                    </a:lnTo>
                    <a:lnTo>
                      <a:pt x="3078" y="3742"/>
                    </a:lnTo>
                    <a:lnTo>
                      <a:pt x="3082" y="3752"/>
                    </a:lnTo>
                    <a:lnTo>
                      <a:pt x="3086" y="3762"/>
                    </a:lnTo>
                    <a:lnTo>
                      <a:pt x="3088" y="3764"/>
                    </a:lnTo>
                    <a:lnTo>
                      <a:pt x="3090" y="3762"/>
                    </a:lnTo>
                    <a:lnTo>
                      <a:pt x="3090" y="3756"/>
                    </a:lnTo>
                    <a:lnTo>
                      <a:pt x="3090" y="3748"/>
                    </a:lnTo>
                    <a:lnTo>
                      <a:pt x="3092" y="3738"/>
                    </a:lnTo>
                    <a:lnTo>
                      <a:pt x="3094" y="3730"/>
                    </a:lnTo>
                    <a:lnTo>
                      <a:pt x="3096" y="3726"/>
                    </a:lnTo>
                    <a:lnTo>
                      <a:pt x="3098" y="3722"/>
                    </a:lnTo>
                    <a:lnTo>
                      <a:pt x="3102" y="3718"/>
                    </a:lnTo>
                    <a:lnTo>
                      <a:pt x="3106" y="3712"/>
                    </a:lnTo>
                    <a:lnTo>
                      <a:pt x="3110" y="3702"/>
                    </a:lnTo>
                    <a:lnTo>
                      <a:pt x="3114" y="3690"/>
                    </a:lnTo>
                    <a:lnTo>
                      <a:pt x="3120" y="3662"/>
                    </a:lnTo>
                    <a:lnTo>
                      <a:pt x="3126" y="3644"/>
                    </a:lnTo>
                    <a:lnTo>
                      <a:pt x="3130" y="3632"/>
                    </a:lnTo>
                    <a:lnTo>
                      <a:pt x="3130" y="3628"/>
                    </a:lnTo>
                    <a:lnTo>
                      <a:pt x="3128" y="3622"/>
                    </a:lnTo>
                    <a:lnTo>
                      <a:pt x="3128" y="3618"/>
                    </a:lnTo>
                    <a:lnTo>
                      <a:pt x="3128" y="3614"/>
                    </a:lnTo>
                    <a:lnTo>
                      <a:pt x="3130" y="3610"/>
                    </a:lnTo>
                    <a:lnTo>
                      <a:pt x="3132" y="3608"/>
                    </a:lnTo>
                    <a:lnTo>
                      <a:pt x="3132" y="3604"/>
                    </a:lnTo>
                    <a:lnTo>
                      <a:pt x="3130" y="3600"/>
                    </a:lnTo>
                    <a:lnTo>
                      <a:pt x="3126" y="3596"/>
                    </a:lnTo>
                    <a:close/>
                    <a:moveTo>
                      <a:pt x="4186" y="2510"/>
                    </a:moveTo>
                    <a:lnTo>
                      <a:pt x="4186" y="2510"/>
                    </a:lnTo>
                    <a:lnTo>
                      <a:pt x="4182" y="2506"/>
                    </a:lnTo>
                    <a:lnTo>
                      <a:pt x="4182" y="2510"/>
                    </a:lnTo>
                    <a:lnTo>
                      <a:pt x="4180" y="2516"/>
                    </a:lnTo>
                    <a:lnTo>
                      <a:pt x="4180" y="2518"/>
                    </a:lnTo>
                    <a:lnTo>
                      <a:pt x="4176" y="2522"/>
                    </a:lnTo>
                    <a:lnTo>
                      <a:pt x="4166" y="2526"/>
                    </a:lnTo>
                    <a:lnTo>
                      <a:pt x="4156" y="2534"/>
                    </a:lnTo>
                    <a:lnTo>
                      <a:pt x="4148" y="2544"/>
                    </a:lnTo>
                    <a:lnTo>
                      <a:pt x="4140" y="2558"/>
                    </a:lnTo>
                    <a:lnTo>
                      <a:pt x="4140" y="2560"/>
                    </a:lnTo>
                    <a:lnTo>
                      <a:pt x="4140" y="2562"/>
                    </a:lnTo>
                    <a:lnTo>
                      <a:pt x="4142" y="2564"/>
                    </a:lnTo>
                    <a:lnTo>
                      <a:pt x="4144" y="2562"/>
                    </a:lnTo>
                    <a:lnTo>
                      <a:pt x="4152" y="2556"/>
                    </a:lnTo>
                    <a:lnTo>
                      <a:pt x="4162" y="2546"/>
                    </a:lnTo>
                    <a:lnTo>
                      <a:pt x="4170" y="2536"/>
                    </a:lnTo>
                    <a:lnTo>
                      <a:pt x="4176" y="2532"/>
                    </a:lnTo>
                    <a:lnTo>
                      <a:pt x="4182" y="2528"/>
                    </a:lnTo>
                    <a:lnTo>
                      <a:pt x="4192" y="2522"/>
                    </a:lnTo>
                    <a:lnTo>
                      <a:pt x="4196" y="2518"/>
                    </a:lnTo>
                    <a:lnTo>
                      <a:pt x="4202" y="2516"/>
                    </a:lnTo>
                    <a:lnTo>
                      <a:pt x="4212" y="2512"/>
                    </a:lnTo>
                    <a:lnTo>
                      <a:pt x="4216" y="2510"/>
                    </a:lnTo>
                    <a:lnTo>
                      <a:pt x="4218" y="2508"/>
                    </a:lnTo>
                    <a:lnTo>
                      <a:pt x="4218" y="2506"/>
                    </a:lnTo>
                    <a:lnTo>
                      <a:pt x="4216" y="2502"/>
                    </a:lnTo>
                    <a:lnTo>
                      <a:pt x="4214" y="2500"/>
                    </a:lnTo>
                    <a:lnTo>
                      <a:pt x="4210" y="2500"/>
                    </a:lnTo>
                    <a:lnTo>
                      <a:pt x="4204" y="2504"/>
                    </a:lnTo>
                    <a:lnTo>
                      <a:pt x="4194" y="2510"/>
                    </a:lnTo>
                    <a:lnTo>
                      <a:pt x="4190" y="2510"/>
                    </a:lnTo>
                    <a:lnTo>
                      <a:pt x="4186" y="2510"/>
                    </a:lnTo>
                    <a:close/>
                    <a:moveTo>
                      <a:pt x="3264" y="4226"/>
                    </a:moveTo>
                    <a:lnTo>
                      <a:pt x="3264" y="4226"/>
                    </a:lnTo>
                    <a:lnTo>
                      <a:pt x="3258" y="4226"/>
                    </a:lnTo>
                    <a:lnTo>
                      <a:pt x="3250" y="4226"/>
                    </a:lnTo>
                    <a:lnTo>
                      <a:pt x="3242" y="4228"/>
                    </a:lnTo>
                    <a:lnTo>
                      <a:pt x="3234" y="4226"/>
                    </a:lnTo>
                    <a:lnTo>
                      <a:pt x="3230" y="4226"/>
                    </a:lnTo>
                    <a:lnTo>
                      <a:pt x="3228" y="4228"/>
                    </a:lnTo>
                    <a:lnTo>
                      <a:pt x="3228" y="4234"/>
                    </a:lnTo>
                    <a:lnTo>
                      <a:pt x="3234" y="4244"/>
                    </a:lnTo>
                    <a:lnTo>
                      <a:pt x="3242" y="4252"/>
                    </a:lnTo>
                    <a:lnTo>
                      <a:pt x="3246" y="4258"/>
                    </a:lnTo>
                    <a:lnTo>
                      <a:pt x="3248" y="4260"/>
                    </a:lnTo>
                    <a:lnTo>
                      <a:pt x="3250" y="4262"/>
                    </a:lnTo>
                    <a:lnTo>
                      <a:pt x="3254" y="4264"/>
                    </a:lnTo>
                    <a:lnTo>
                      <a:pt x="3258" y="4266"/>
                    </a:lnTo>
                    <a:lnTo>
                      <a:pt x="3258" y="4268"/>
                    </a:lnTo>
                    <a:lnTo>
                      <a:pt x="3256" y="4272"/>
                    </a:lnTo>
                    <a:lnTo>
                      <a:pt x="3254" y="4276"/>
                    </a:lnTo>
                    <a:lnTo>
                      <a:pt x="3252" y="4276"/>
                    </a:lnTo>
                    <a:lnTo>
                      <a:pt x="3252" y="4278"/>
                    </a:lnTo>
                    <a:lnTo>
                      <a:pt x="3256" y="4282"/>
                    </a:lnTo>
                    <a:lnTo>
                      <a:pt x="3260" y="4288"/>
                    </a:lnTo>
                    <a:lnTo>
                      <a:pt x="3264" y="4296"/>
                    </a:lnTo>
                    <a:lnTo>
                      <a:pt x="3266" y="4298"/>
                    </a:lnTo>
                    <a:lnTo>
                      <a:pt x="3268" y="4300"/>
                    </a:lnTo>
                    <a:lnTo>
                      <a:pt x="3272" y="4298"/>
                    </a:lnTo>
                    <a:lnTo>
                      <a:pt x="3276" y="4298"/>
                    </a:lnTo>
                    <a:lnTo>
                      <a:pt x="3280" y="4298"/>
                    </a:lnTo>
                    <a:lnTo>
                      <a:pt x="3282" y="4300"/>
                    </a:lnTo>
                    <a:lnTo>
                      <a:pt x="3286" y="4302"/>
                    </a:lnTo>
                    <a:lnTo>
                      <a:pt x="3288" y="4300"/>
                    </a:lnTo>
                    <a:lnTo>
                      <a:pt x="3286" y="4296"/>
                    </a:lnTo>
                    <a:lnTo>
                      <a:pt x="3282" y="4292"/>
                    </a:lnTo>
                    <a:lnTo>
                      <a:pt x="3282" y="4290"/>
                    </a:lnTo>
                    <a:lnTo>
                      <a:pt x="3282" y="4288"/>
                    </a:lnTo>
                    <a:lnTo>
                      <a:pt x="3282" y="4284"/>
                    </a:lnTo>
                    <a:lnTo>
                      <a:pt x="3278" y="4280"/>
                    </a:lnTo>
                    <a:lnTo>
                      <a:pt x="3276" y="4276"/>
                    </a:lnTo>
                    <a:lnTo>
                      <a:pt x="3276" y="4272"/>
                    </a:lnTo>
                    <a:lnTo>
                      <a:pt x="3276" y="4260"/>
                    </a:lnTo>
                    <a:lnTo>
                      <a:pt x="3276" y="4248"/>
                    </a:lnTo>
                    <a:lnTo>
                      <a:pt x="3276" y="4242"/>
                    </a:lnTo>
                    <a:lnTo>
                      <a:pt x="3274" y="4240"/>
                    </a:lnTo>
                    <a:lnTo>
                      <a:pt x="3270" y="4236"/>
                    </a:lnTo>
                    <a:lnTo>
                      <a:pt x="3270" y="4234"/>
                    </a:lnTo>
                    <a:lnTo>
                      <a:pt x="3268" y="4230"/>
                    </a:lnTo>
                    <a:lnTo>
                      <a:pt x="3264" y="4226"/>
                    </a:lnTo>
                    <a:close/>
                    <a:moveTo>
                      <a:pt x="2906" y="4970"/>
                    </a:moveTo>
                    <a:lnTo>
                      <a:pt x="2906" y="4970"/>
                    </a:lnTo>
                    <a:lnTo>
                      <a:pt x="2908" y="4964"/>
                    </a:lnTo>
                    <a:lnTo>
                      <a:pt x="2910" y="4962"/>
                    </a:lnTo>
                    <a:lnTo>
                      <a:pt x="2914" y="4960"/>
                    </a:lnTo>
                    <a:lnTo>
                      <a:pt x="2918" y="4958"/>
                    </a:lnTo>
                    <a:lnTo>
                      <a:pt x="2918" y="4956"/>
                    </a:lnTo>
                    <a:lnTo>
                      <a:pt x="2918" y="4950"/>
                    </a:lnTo>
                    <a:lnTo>
                      <a:pt x="2916" y="4942"/>
                    </a:lnTo>
                    <a:lnTo>
                      <a:pt x="2914" y="4932"/>
                    </a:lnTo>
                    <a:lnTo>
                      <a:pt x="2914" y="4924"/>
                    </a:lnTo>
                    <a:lnTo>
                      <a:pt x="2916" y="4918"/>
                    </a:lnTo>
                    <a:lnTo>
                      <a:pt x="2920" y="4912"/>
                    </a:lnTo>
                    <a:lnTo>
                      <a:pt x="2930" y="4902"/>
                    </a:lnTo>
                    <a:lnTo>
                      <a:pt x="2934" y="4898"/>
                    </a:lnTo>
                    <a:lnTo>
                      <a:pt x="2938" y="4892"/>
                    </a:lnTo>
                    <a:lnTo>
                      <a:pt x="2940" y="4888"/>
                    </a:lnTo>
                    <a:lnTo>
                      <a:pt x="2944" y="4886"/>
                    </a:lnTo>
                    <a:lnTo>
                      <a:pt x="2952" y="4882"/>
                    </a:lnTo>
                    <a:lnTo>
                      <a:pt x="2954" y="4882"/>
                    </a:lnTo>
                    <a:lnTo>
                      <a:pt x="2958" y="4878"/>
                    </a:lnTo>
                    <a:lnTo>
                      <a:pt x="2958" y="4872"/>
                    </a:lnTo>
                    <a:lnTo>
                      <a:pt x="2958" y="4862"/>
                    </a:lnTo>
                    <a:lnTo>
                      <a:pt x="2956" y="4840"/>
                    </a:lnTo>
                    <a:lnTo>
                      <a:pt x="2958" y="4822"/>
                    </a:lnTo>
                    <a:lnTo>
                      <a:pt x="2962" y="4808"/>
                    </a:lnTo>
                    <a:lnTo>
                      <a:pt x="2964" y="4804"/>
                    </a:lnTo>
                    <a:lnTo>
                      <a:pt x="2968" y="4800"/>
                    </a:lnTo>
                    <a:lnTo>
                      <a:pt x="2972" y="4796"/>
                    </a:lnTo>
                    <a:lnTo>
                      <a:pt x="2974" y="4792"/>
                    </a:lnTo>
                    <a:lnTo>
                      <a:pt x="2978" y="4792"/>
                    </a:lnTo>
                    <a:lnTo>
                      <a:pt x="2982" y="4796"/>
                    </a:lnTo>
                    <a:lnTo>
                      <a:pt x="2988" y="4800"/>
                    </a:lnTo>
                    <a:lnTo>
                      <a:pt x="2992" y="4802"/>
                    </a:lnTo>
                    <a:lnTo>
                      <a:pt x="3002" y="4802"/>
                    </a:lnTo>
                    <a:lnTo>
                      <a:pt x="3010" y="4800"/>
                    </a:lnTo>
                    <a:lnTo>
                      <a:pt x="3012" y="4798"/>
                    </a:lnTo>
                    <a:lnTo>
                      <a:pt x="3014" y="4796"/>
                    </a:lnTo>
                    <a:lnTo>
                      <a:pt x="3012" y="4792"/>
                    </a:lnTo>
                    <a:lnTo>
                      <a:pt x="3006" y="4786"/>
                    </a:lnTo>
                    <a:lnTo>
                      <a:pt x="2988" y="4770"/>
                    </a:lnTo>
                    <a:lnTo>
                      <a:pt x="2980" y="4760"/>
                    </a:lnTo>
                    <a:lnTo>
                      <a:pt x="2972" y="4752"/>
                    </a:lnTo>
                    <a:lnTo>
                      <a:pt x="2970" y="4744"/>
                    </a:lnTo>
                    <a:lnTo>
                      <a:pt x="2970" y="4742"/>
                    </a:lnTo>
                    <a:lnTo>
                      <a:pt x="2970" y="4738"/>
                    </a:lnTo>
                    <a:lnTo>
                      <a:pt x="2974" y="4734"/>
                    </a:lnTo>
                    <a:lnTo>
                      <a:pt x="2976" y="4730"/>
                    </a:lnTo>
                    <a:lnTo>
                      <a:pt x="2974" y="4726"/>
                    </a:lnTo>
                    <a:lnTo>
                      <a:pt x="2972" y="4722"/>
                    </a:lnTo>
                    <a:lnTo>
                      <a:pt x="2966" y="4714"/>
                    </a:lnTo>
                    <a:lnTo>
                      <a:pt x="2964" y="4708"/>
                    </a:lnTo>
                    <a:lnTo>
                      <a:pt x="2962" y="4702"/>
                    </a:lnTo>
                    <a:lnTo>
                      <a:pt x="2960" y="4696"/>
                    </a:lnTo>
                    <a:lnTo>
                      <a:pt x="2958" y="4692"/>
                    </a:lnTo>
                    <a:lnTo>
                      <a:pt x="2954" y="4690"/>
                    </a:lnTo>
                    <a:lnTo>
                      <a:pt x="2950" y="4686"/>
                    </a:lnTo>
                    <a:lnTo>
                      <a:pt x="2948" y="4684"/>
                    </a:lnTo>
                    <a:lnTo>
                      <a:pt x="2950" y="4678"/>
                    </a:lnTo>
                    <a:lnTo>
                      <a:pt x="2950" y="4672"/>
                    </a:lnTo>
                    <a:lnTo>
                      <a:pt x="2952" y="4668"/>
                    </a:lnTo>
                    <a:lnTo>
                      <a:pt x="2956" y="4666"/>
                    </a:lnTo>
                    <a:lnTo>
                      <a:pt x="2958" y="4666"/>
                    </a:lnTo>
                    <a:lnTo>
                      <a:pt x="2964" y="4666"/>
                    </a:lnTo>
                    <a:lnTo>
                      <a:pt x="2966" y="4666"/>
                    </a:lnTo>
                    <a:lnTo>
                      <a:pt x="2966" y="4662"/>
                    </a:lnTo>
                    <a:lnTo>
                      <a:pt x="2964" y="4658"/>
                    </a:lnTo>
                    <a:lnTo>
                      <a:pt x="2956" y="4648"/>
                    </a:lnTo>
                    <a:lnTo>
                      <a:pt x="2954" y="4644"/>
                    </a:lnTo>
                    <a:lnTo>
                      <a:pt x="2954" y="4642"/>
                    </a:lnTo>
                    <a:lnTo>
                      <a:pt x="2954" y="4640"/>
                    </a:lnTo>
                    <a:lnTo>
                      <a:pt x="2956" y="4638"/>
                    </a:lnTo>
                    <a:lnTo>
                      <a:pt x="2958" y="4638"/>
                    </a:lnTo>
                    <a:lnTo>
                      <a:pt x="2960" y="4636"/>
                    </a:lnTo>
                    <a:lnTo>
                      <a:pt x="2958" y="4630"/>
                    </a:lnTo>
                    <a:lnTo>
                      <a:pt x="2958" y="4628"/>
                    </a:lnTo>
                    <a:lnTo>
                      <a:pt x="2966" y="4632"/>
                    </a:lnTo>
                    <a:lnTo>
                      <a:pt x="2972" y="4636"/>
                    </a:lnTo>
                    <a:lnTo>
                      <a:pt x="2976" y="4636"/>
                    </a:lnTo>
                    <a:lnTo>
                      <a:pt x="2980" y="4632"/>
                    </a:lnTo>
                    <a:lnTo>
                      <a:pt x="2986" y="4632"/>
                    </a:lnTo>
                    <a:lnTo>
                      <a:pt x="2992" y="4630"/>
                    </a:lnTo>
                    <a:lnTo>
                      <a:pt x="2998" y="4628"/>
                    </a:lnTo>
                    <a:lnTo>
                      <a:pt x="2998" y="4626"/>
                    </a:lnTo>
                    <a:lnTo>
                      <a:pt x="2998" y="4624"/>
                    </a:lnTo>
                    <a:lnTo>
                      <a:pt x="2990" y="4618"/>
                    </a:lnTo>
                    <a:lnTo>
                      <a:pt x="2982" y="4610"/>
                    </a:lnTo>
                    <a:lnTo>
                      <a:pt x="2980" y="4606"/>
                    </a:lnTo>
                    <a:lnTo>
                      <a:pt x="2982" y="4602"/>
                    </a:lnTo>
                    <a:lnTo>
                      <a:pt x="2986" y="4598"/>
                    </a:lnTo>
                    <a:lnTo>
                      <a:pt x="2988" y="4598"/>
                    </a:lnTo>
                    <a:lnTo>
                      <a:pt x="2990" y="4598"/>
                    </a:lnTo>
                    <a:lnTo>
                      <a:pt x="2994" y="4600"/>
                    </a:lnTo>
                    <a:lnTo>
                      <a:pt x="3002" y="4600"/>
                    </a:lnTo>
                    <a:lnTo>
                      <a:pt x="3014" y="4596"/>
                    </a:lnTo>
                    <a:lnTo>
                      <a:pt x="3020" y="4592"/>
                    </a:lnTo>
                    <a:lnTo>
                      <a:pt x="3024" y="4586"/>
                    </a:lnTo>
                    <a:lnTo>
                      <a:pt x="3024" y="4580"/>
                    </a:lnTo>
                    <a:lnTo>
                      <a:pt x="3022" y="4578"/>
                    </a:lnTo>
                    <a:lnTo>
                      <a:pt x="3022" y="4576"/>
                    </a:lnTo>
                    <a:lnTo>
                      <a:pt x="3018" y="4576"/>
                    </a:lnTo>
                    <a:lnTo>
                      <a:pt x="3014" y="4578"/>
                    </a:lnTo>
                    <a:lnTo>
                      <a:pt x="3012" y="4578"/>
                    </a:lnTo>
                    <a:lnTo>
                      <a:pt x="3010" y="4576"/>
                    </a:lnTo>
                    <a:lnTo>
                      <a:pt x="3006" y="4572"/>
                    </a:lnTo>
                    <a:lnTo>
                      <a:pt x="3004" y="4572"/>
                    </a:lnTo>
                    <a:lnTo>
                      <a:pt x="3000" y="4570"/>
                    </a:lnTo>
                    <a:lnTo>
                      <a:pt x="2998" y="4566"/>
                    </a:lnTo>
                    <a:lnTo>
                      <a:pt x="2994" y="4562"/>
                    </a:lnTo>
                    <a:lnTo>
                      <a:pt x="2988" y="4560"/>
                    </a:lnTo>
                    <a:lnTo>
                      <a:pt x="2984" y="4560"/>
                    </a:lnTo>
                    <a:lnTo>
                      <a:pt x="2982" y="4560"/>
                    </a:lnTo>
                    <a:lnTo>
                      <a:pt x="2976" y="4564"/>
                    </a:lnTo>
                    <a:lnTo>
                      <a:pt x="2974" y="4564"/>
                    </a:lnTo>
                    <a:lnTo>
                      <a:pt x="2972" y="4562"/>
                    </a:lnTo>
                    <a:lnTo>
                      <a:pt x="2972" y="4560"/>
                    </a:lnTo>
                    <a:lnTo>
                      <a:pt x="2974" y="4558"/>
                    </a:lnTo>
                    <a:lnTo>
                      <a:pt x="2976" y="4556"/>
                    </a:lnTo>
                    <a:lnTo>
                      <a:pt x="2976" y="4550"/>
                    </a:lnTo>
                    <a:lnTo>
                      <a:pt x="2974" y="4548"/>
                    </a:lnTo>
                    <a:lnTo>
                      <a:pt x="2972" y="4548"/>
                    </a:lnTo>
                    <a:lnTo>
                      <a:pt x="2968" y="4548"/>
                    </a:lnTo>
                    <a:lnTo>
                      <a:pt x="2964" y="4550"/>
                    </a:lnTo>
                    <a:lnTo>
                      <a:pt x="2962" y="4550"/>
                    </a:lnTo>
                    <a:lnTo>
                      <a:pt x="2960" y="4548"/>
                    </a:lnTo>
                    <a:lnTo>
                      <a:pt x="2960" y="4542"/>
                    </a:lnTo>
                    <a:lnTo>
                      <a:pt x="2960" y="4536"/>
                    </a:lnTo>
                    <a:lnTo>
                      <a:pt x="2962" y="4530"/>
                    </a:lnTo>
                    <a:lnTo>
                      <a:pt x="2958" y="4522"/>
                    </a:lnTo>
                    <a:lnTo>
                      <a:pt x="2954" y="4518"/>
                    </a:lnTo>
                    <a:lnTo>
                      <a:pt x="2952" y="4520"/>
                    </a:lnTo>
                    <a:lnTo>
                      <a:pt x="2948" y="4520"/>
                    </a:lnTo>
                    <a:lnTo>
                      <a:pt x="2946" y="4518"/>
                    </a:lnTo>
                    <a:lnTo>
                      <a:pt x="2944" y="4510"/>
                    </a:lnTo>
                    <a:lnTo>
                      <a:pt x="2942" y="4504"/>
                    </a:lnTo>
                    <a:lnTo>
                      <a:pt x="2940" y="4502"/>
                    </a:lnTo>
                    <a:lnTo>
                      <a:pt x="2938" y="4502"/>
                    </a:lnTo>
                    <a:lnTo>
                      <a:pt x="2936" y="4504"/>
                    </a:lnTo>
                    <a:lnTo>
                      <a:pt x="2934" y="4508"/>
                    </a:lnTo>
                    <a:lnTo>
                      <a:pt x="2932" y="4514"/>
                    </a:lnTo>
                    <a:lnTo>
                      <a:pt x="2928" y="4520"/>
                    </a:lnTo>
                    <a:lnTo>
                      <a:pt x="2926" y="4522"/>
                    </a:lnTo>
                    <a:lnTo>
                      <a:pt x="2924" y="4520"/>
                    </a:lnTo>
                    <a:lnTo>
                      <a:pt x="2926" y="4512"/>
                    </a:lnTo>
                    <a:lnTo>
                      <a:pt x="2928" y="4504"/>
                    </a:lnTo>
                    <a:lnTo>
                      <a:pt x="2926" y="4500"/>
                    </a:lnTo>
                    <a:lnTo>
                      <a:pt x="2924" y="4500"/>
                    </a:lnTo>
                    <a:lnTo>
                      <a:pt x="2920" y="4502"/>
                    </a:lnTo>
                    <a:lnTo>
                      <a:pt x="2918" y="4506"/>
                    </a:lnTo>
                    <a:lnTo>
                      <a:pt x="2916" y="4514"/>
                    </a:lnTo>
                    <a:lnTo>
                      <a:pt x="2910" y="4528"/>
                    </a:lnTo>
                    <a:lnTo>
                      <a:pt x="2904" y="4538"/>
                    </a:lnTo>
                    <a:lnTo>
                      <a:pt x="2900" y="4542"/>
                    </a:lnTo>
                    <a:lnTo>
                      <a:pt x="2896" y="4544"/>
                    </a:lnTo>
                    <a:lnTo>
                      <a:pt x="2896" y="4548"/>
                    </a:lnTo>
                    <a:lnTo>
                      <a:pt x="2894" y="4556"/>
                    </a:lnTo>
                    <a:lnTo>
                      <a:pt x="2892" y="4558"/>
                    </a:lnTo>
                    <a:lnTo>
                      <a:pt x="2890" y="4560"/>
                    </a:lnTo>
                    <a:lnTo>
                      <a:pt x="2890" y="4562"/>
                    </a:lnTo>
                    <a:lnTo>
                      <a:pt x="2888" y="4570"/>
                    </a:lnTo>
                    <a:lnTo>
                      <a:pt x="2884" y="4572"/>
                    </a:lnTo>
                    <a:lnTo>
                      <a:pt x="2882" y="4574"/>
                    </a:lnTo>
                    <a:lnTo>
                      <a:pt x="2880" y="4572"/>
                    </a:lnTo>
                    <a:lnTo>
                      <a:pt x="2876" y="4570"/>
                    </a:lnTo>
                    <a:lnTo>
                      <a:pt x="2874" y="4572"/>
                    </a:lnTo>
                    <a:lnTo>
                      <a:pt x="2868" y="4580"/>
                    </a:lnTo>
                    <a:lnTo>
                      <a:pt x="2868" y="4582"/>
                    </a:lnTo>
                    <a:lnTo>
                      <a:pt x="2868" y="4584"/>
                    </a:lnTo>
                    <a:lnTo>
                      <a:pt x="2872" y="4586"/>
                    </a:lnTo>
                    <a:lnTo>
                      <a:pt x="2876" y="4592"/>
                    </a:lnTo>
                    <a:lnTo>
                      <a:pt x="2874" y="4594"/>
                    </a:lnTo>
                    <a:lnTo>
                      <a:pt x="2872" y="4598"/>
                    </a:lnTo>
                    <a:lnTo>
                      <a:pt x="2868" y="4602"/>
                    </a:lnTo>
                    <a:lnTo>
                      <a:pt x="2864" y="4600"/>
                    </a:lnTo>
                    <a:lnTo>
                      <a:pt x="2862" y="4600"/>
                    </a:lnTo>
                    <a:lnTo>
                      <a:pt x="2858" y="4604"/>
                    </a:lnTo>
                    <a:lnTo>
                      <a:pt x="2854" y="4608"/>
                    </a:lnTo>
                    <a:lnTo>
                      <a:pt x="2854" y="4604"/>
                    </a:lnTo>
                    <a:lnTo>
                      <a:pt x="2856" y="4598"/>
                    </a:lnTo>
                    <a:lnTo>
                      <a:pt x="2856" y="4596"/>
                    </a:lnTo>
                    <a:lnTo>
                      <a:pt x="2854" y="4596"/>
                    </a:lnTo>
                    <a:lnTo>
                      <a:pt x="2850" y="4598"/>
                    </a:lnTo>
                    <a:lnTo>
                      <a:pt x="2844" y="4602"/>
                    </a:lnTo>
                    <a:lnTo>
                      <a:pt x="2836" y="4610"/>
                    </a:lnTo>
                    <a:lnTo>
                      <a:pt x="2828" y="4616"/>
                    </a:lnTo>
                    <a:lnTo>
                      <a:pt x="2822" y="4618"/>
                    </a:lnTo>
                    <a:lnTo>
                      <a:pt x="2816" y="4618"/>
                    </a:lnTo>
                    <a:lnTo>
                      <a:pt x="2814" y="4618"/>
                    </a:lnTo>
                    <a:lnTo>
                      <a:pt x="2812" y="4618"/>
                    </a:lnTo>
                    <a:lnTo>
                      <a:pt x="2812" y="4630"/>
                    </a:lnTo>
                    <a:lnTo>
                      <a:pt x="2810" y="4634"/>
                    </a:lnTo>
                    <a:lnTo>
                      <a:pt x="2806" y="4640"/>
                    </a:lnTo>
                    <a:lnTo>
                      <a:pt x="2798" y="4652"/>
                    </a:lnTo>
                    <a:lnTo>
                      <a:pt x="2786" y="4666"/>
                    </a:lnTo>
                    <a:lnTo>
                      <a:pt x="2780" y="4674"/>
                    </a:lnTo>
                    <a:lnTo>
                      <a:pt x="2778" y="4684"/>
                    </a:lnTo>
                    <a:lnTo>
                      <a:pt x="2774" y="4688"/>
                    </a:lnTo>
                    <a:lnTo>
                      <a:pt x="2766" y="4692"/>
                    </a:lnTo>
                    <a:lnTo>
                      <a:pt x="2746" y="4696"/>
                    </a:lnTo>
                    <a:lnTo>
                      <a:pt x="2724" y="4700"/>
                    </a:lnTo>
                    <a:lnTo>
                      <a:pt x="2716" y="4704"/>
                    </a:lnTo>
                    <a:lnTo>
                      <a:pt x="2712" y="4706"/>
                    </a:lnTo>
                    <a:lnTo>
                      <a:pt x="2710" y="4710"/>
                    </a:lnTo>
                    <a:lnTo>
                      <a:pt x="2708" y="4716"/>
                    </a:lnTo>
                    <a:lnTo>
                      <a:pt x="2710" y="4724"/>
                    </a:lnTo>
                    <a:lnTo>
                      <a:pt x="2708" y="4728"/>
                    </a:lnTo>
                    <a:lnTo>
                      <a:pt x="2704" y="4726"/>
                    </a:lnTo>
                    <a:lnTo>
                      <a:pt x="2702" y="4724"/>
                    </a:lnTo>
                    <a:lnTo>
                      <a:pt x="2700" y="4724"/>
                    </a:lnTo>
                    <a:lnTo>
                      <a:pt x="2698" y="4728"/>
                    </a:lnTo>
                    <a:lnTo>
                      <a:pt x="2698" y="4734"/>
                    </a:lnTo>
                    <a:lnTo>
                      <a:pt x="2700" y="4738"/>
                    </a:lnTo>
                    <a:lnTo>
                      <a:pt x="2702" y="4738"/>
                    </a:lnTo>
                    <a:lnTo>
                      <a:pt x="2702" y="4740"/>
                    </a:lnTo>
                    <a:lnTo>
                      <a:pt x="2700" y="4742"/>
                    </a:lnTo>
                    <a:lnTo>
                      <a:pt x="2698" y="4750"/>
                    </a:lnTo>
                    <a:lnTo>
                      <a:pt x="2696" y="4756"/>
                    </a:lnTo>
                    <a:lnTo>
                      <a:pt x="2692" y="4760"/>
                    </a:lnTo>
                    <a:lnTo>
                      <a:pt x="2692" y="4764"/>
                    </a:lnTo>
                    <a:lnTo>
                      <a:pt x="2696" y="4768"/>
                    </a:lnTo>
                    <a:lnTo>
                      <a:pt x="2698" y="4772"/>
                    </a:lnTo>
                    <a:lnTo>
                      <a:pt x="2698" y="4774"/>
                    </a:lnTo>
                    <a:lnTo>
                      <a:pt x="2690" y="4768"/>
                    </a:lnTo>
                    <a:lnTo>
                      <a:pt x="2684" y="4766"/>
                    </a:lnTo>
                    <a:lnTo>
                      <a:pt x="2678" y="4766"/>
                    </a:lnTo>
                    <a:lnTo>
                      <a:pt x="2672" y="4764"/>
                    </a:lnTo>
                    <a:lnTo>
                      <a:pt x="2672" y="4762"/>
                    </a:lnTo>
                    <a:lnTo>
                      <a:pt x="2672" y="4760"/>
                    </a:lnTo>
                    <a:lnTo>
                      <a:pt x="2674" y="4756"/>
                    </a:lnTo>
                    <a:lnTo>
                      <a:pt x="2672" y="4756"/>
                    </a:lnTo>
                    <a:lnTo>
                      <a:pt x="2670" y="4756"/>
                    </a:lnTo>
                    <a:lnTo>
                      <a:pt x="2666" y="4754"/>
                    </a:lnTo>
                    <a:lnTo>
                      <a:pt x="2664" y="4752"/>
                    </a:lnTo>
                    <a:lnTo>
                      <a:pt x="2664" y="4754"/>
                    </a:lnTo>
                    <a:lnTo>
                      <a:pt x="2662" y="4756"/>
                    </a:lnTo>
                    <a:lnTo>
                      <a:pt x="2656" y="4758"/>
                    </a:lnTo>
                    <a:lnTo>
                      <a:pt x="2650" y="4758"/>
                    </a:lnTo>
                    <a:lnTo>
                      <a:pt x="2644" y="4756"/>
                    </a:lnTo>
                    <a:lnTo>
                      <a:pt x="2640" y="4750"/>
                    </a:lnTo>
                    <a:lnTo>
                      <a:pt x="2638" y="4742"/>
                    </a:lnTo>
                    <a:lnTo>
                      <a:pt x="2632" y="4744"/>
                    </a:lnTo>
                    <a:lnTo>
                      <a:pt x="2628" y="4746"/>
                    </a:lnTo>
                    <a:lnTo>
                      <a:pt x="2622" y="4750"/>
                    </a:lnTo>
                    <a:lnTo>
                      <a:pt x="2620" y="4758"/>
                    </a:lnTo>
                    <a:lnTo>
                      <a:pt x="2618" y="4764"/>
                    </a:lnTo>
                    <a:lnTo>
                      <a:pt x="2614" y="4772"/>
                    </a:lnTo>
                    <a:lnTo>
                      <a:pt x="2610" y="4780"/>
                    </a:lnTo>
                    <a:lnTo>
                      <a:pt x="2606" y="4802"/>
                    </a:lnTo>
                    <a:lnTo>
                      <a:pt x="2606" y="4812"/>
                    </a:lnTo>
                    <a:lnTo>
                      <a:pt x="2608" y="4820"/>
                    </a:lnTo>
                    <a:lnTo>
                      <a:pt x="2610" y="4826"/>
                    </a:lnTo>
                    <a:lnTo>
                      <a:pt x="2616" y="4830"/>
                    </a:lnTo>
                    <a:lnTo>
                      <a:pt x="2620" y="4834"/>
                    </a:lnTo>
                    <a:lnTo>
                      <a:pt x="2620" y="4836"/>
                    </a:lnTo>
                    <a:lnTo>
                      <a:pt x="2616" y="4844"/>
                    </a:lnTo>
                    <a:lnTo>
                      <a:pt x="2614" y="4848"/>
                    </a:lnTo>
                    <a:lnTo>
                      <a:pt x="2614" y="4854"/>
                    </a:lnTo>
                    <a:lnTo>
                      <a:pt x="2614" y="4858"/>
                    </a:lnTo>
                    <a:lnTo>
                      <a:pt x="2618" y="4864"/>
                    </a:lnTo>
                    <a:lnTo>
                      <a:pt x="2622" y="4870"/>
                    </a:lnTo>
                    <a:lnTo>
                      <a:pt x="2624" y="4874"/>
                    </a:lnTo>
                    <a:lnTo>
                      <a:pt x="2624" y="4876"/>
                    </a:lnTo>
                    <a:lnTo>
                      <a:pt x="2622" y="4878"/>
                    </a:lnTo>
                    <a:lnTo>
                      <a:pt x="2620" y="4880"/>
                    </a:lnTo>
                    <a:lnTo>
                      <a:pt x="2626" y="4882"/>
                    </a:lnTo>
                    <a:lnTo>
                      <a:pt x="2630" y="4886"/>
                    </a:lnTo>
                    <a:lnTo>
                      <a:pt x="2632" y="4888"/>
                    </a:lnTo>
                    <a:lnTo>
                      <a:pt x="2632" y="4890"/>
                    </a:lnTo>
                    <a:lnTo>
                      <a:pt x="2630" y="4892"/>
                    </a:lnTo>
                    <a:lnTo>
                      <a:pt x="2628" y="4898"/>
                    </a:lnTo>
                    <a:lnTo>
                      <a:pt x="2626" y="4900"/>
                    </a:lnTo>
                    <a:lnTo>
                      <a:pt x="2628" y="4902"/>
                    </a:lnTo>
                    <a:lnTo>
                      <a:pt x="2632" y="4904"/>
                    </a:lnTo>
                    <a:lnTo>
                      <a:pt x="2634" y="4904"/>
                    </a:lnTo>
                    <a:lnTo>
                      <a:pt x="2640" y="4900"/>
                    </a:lnTo>
                    <a:lnTo>
                      <a:pt x="2646" y="4898"/>
                    </a:lnTo>
                    <a:lnTo>
                      <a:pt x="2650" y="4898"/>
                    </a:lnTo>
                    <a:lnTo>
                      <a:pt x="2652" y="4902"/>
                    </a:lnTo>
                    <a:lnTo>
                      <a:pt x="2652" y="4908"/>
                    </a:lnTo>
                    <a:lnTo>
                      <a:pt x="2652" y="4910"/>
                    </a:lnTo>
                    <a:lnTo>
                      <a:pt x="2650" y="4918"/>
                    </a:lnTo>
                    <a:lnTo>
                      <a:pt x="2648" y="4926"/>
                    </a:lnTo>
                    <a:lnTo>
                      <a:pt x="2648" y="4934"/>
                    </a:lnTo>
                    <a:lnTo>
                      <a:pt x="2652" y="4942"/>
                    </a:lnTo>
                    <a:lnTo>
                      <a:pt x="2658" y="4960"/>
                    </a:lnTo>
                    <a:lnTo>
                      <a:pt x="2660" y="4972"/>
                    </a:lnTo>
                    <a:lnTo>
                      <a:pt x="2660" y="4980"/>
                    </a:lnTo>
                    <a:lnTo>
                      <a:pt x="2660" y="4984"/>
                    </a:lnTo>
                    <a:lnTo>
                      <a:pt x="2660" y="4986"/>
                    </a:lnTo>
                    <a:lnTo>
                      <a:pt x="2666" y="4986"/>
                    </a:lnTo>
                    <a:lnTo>
                      <a:pt x="2678" y="4988"/>
                    </a:lnTo>
                    <a:lnTo>
                      <a:pt x="2684" y="4992"/>
                    </a:lnTo>
                    <a:lnTo>
                      <a:pt x="2692" y="4992"/>
                    </a:lnTo>
                    <a:lnTo>
                      <a:pt x="2698" y="4986"/>
                    </a:lnTo>
                    <a:lnTo>
                      <a:pt x="2702" y="4982"/>
                    </a:lnTo>
                    <a:lnTo>
                      <a:pt x="2706" y="4982"/>
                    </a:lnTo>
                    <a:lnTo>
                      <a:pt x="2712" y="4982"/>
                    </a:lnTo>
                    <a:lnTo>
                      <a:pt x="2716" y="4984"/>
                    </a:lnTo>
                    <a:lnTo>
                      <a:pt x="2720" y="4986"/>
                    </a:lnTo>
                    <a:lnTo>
                      <a:pt x="2722" y="4992"/>
                    </a:lnTo>
                    <a:lnTo>
                      <a:pt x="2724" y="4996"/>
                    </a:lnTo>
                    <a:lnTo>
                      <a:pt x="2724" y="5002"/>
                    </a:lnTo>
                    <a:lnTo>
                      <a:pt x="2724" y="5010"/>
                    </a:lnTo>
                    <a:lnTo>
                      <a:pt x="2726" y="5012"/>
                    </a:lnTo>
                    <a:lnTo>
                      <a:pt x="2728" y="5012"/>
                    </a:lnTo>
                    <a:lnTo>
                      <a:pt x="2734" y="5010"/>
                    </a:lnTo>
                    <a:lnTo>
                      <a:pt x="2740" y="5004"/>
                    </a:lnTo>
                    <a:lnTo>
                      <a:pt x="2742" y="5002"/>
                    </a:lnTo>
                    <a:lnTo>
                      <a:pt x="2746" y="5002"/>
                    </a:lnTo>
                    <a:lnTo>
                      <a:pt x="2754" y="5004"/>
                    </a:lnTo>
                    <a:lnTo>
                      <a:pt x="2756" y="5004"/>
                    </a:lnTo>
                    <a:lnTo>
                      <a:pt x="2760" y="5004"/>
                    </a:lnTo>
                    <a:lnTo>
                      <a:pt x="2764" y="5002"/>
                    </a:lnTo>
                    <a:lnTo>
                      <a:pt x="2768" y="4998"/>
                    </a:lnTo>
                    <a:lnTo>
                      <a:pt x="2770" y="4992"/>
                    </a:lnTo>
                    <a:lnTo>
                      <a:pt x="2774" y="4990"/>
                    </a:lnTo>
                    <a:lnTo>
                      <a:pt x="2776" y="4990"/>
                    </a:lnTo>
                    <a:lnTo>
                      <a:pt x="2778" y="4992"/>
                    </a:lnTo>
                    <a:lnTo>
                      <a:pt x="2784" y="4996"/>
                    </a:lnTo>
                    <a:lnTo>
                      <a:pt x="2788" y="4998"/>
                    </a:lnTo>
                    <a:lnTo>
                      <a:pt x="2792" y="4998"/>
                    </a:lnTo>
                    <a:lnTo>
                      <a:pt x="2794" y="4998"/>
                    </a:lnTo>
                    <a:lnTo>
                      <a:pt x="2796" y="5000"/>
                    </a:lnTo>
                    <a:lnTo>
                      <a:pt x="2796" y="5004"/>
                    </a:lnTo>
                    <a:lnTo>
                      <a:pt x="2796" y="5006"/>
                    </a:lnTo>
                    <a:lnTo>
                      <a:pt x="2798" y="5008"/>
                    </a:lnTo>
                    <a:lnTo>
                      <a:pt x="2800" y="5008"/>
                    </a:lnTo>
                    <a:lnTo>
                      <a:pt x="2806" y="5006"/>
                    </a:lnTo>
                    <a:lnTo>
                      <a:pt x="2814" y="5004"/>
                    </a:lnTo>
                    <a:lnTo>
                      <a:pt x="2820" y="5004"/>
                    </a:lnTo>
                    <a:lnTo>
                      <a:pt x="2826" y="5008"/>
                    </a:lnTo>
                    <a:lnTo>
                      <a:pt x="2830" y="5012"/>
                    </a:lnTo>
                    <a:lnTo>
                      <a:pt x="2834" y="5016"/>
                    </a:lnTo>
                    <a:lnTo>
                      <a:pt x="2836" y="5022"/>
                    </a:lnTo>
                    <a:lnTo>
                      <a:pt x="2836" y="5030"/>
                    </a:lnTo>
                    <a:lnTo>
                      <a:pt x="2836" y="5036"/>
                    </a:lnTo>
                    <a:lnTo>
                      <a:pt x="2836" y="5040"/>
                    </a:lnTo>
                    <a:lnTo>
                      <a:pt x="2840" y="5042"/>
                    </a:lnTo>
                    <a:lnTo>
                      <a:pt x="2846" y="5040"/>
                    </a:lnTo>
                    <a:lnTo>
                      <a:pt x="2852" y="5036"/>
                    </a:lnTo>
                    <a:lnTo>
                      <a:pt x="2868" y="5026"/>
                    </a:lnTo>
                    <a:lnTo>
                      <a:pt x="2876" y="5024"/>
                    </a:lnTo>
                    <a:lnTo>
                      <a:pt x="2882" y="5022"/>
                    </a:lnTo>
                    <a:lnTo>
                      <a:pt x="2886" y="5020"/>
                    </a:lnTo>
                    <a:lnTo>
                      <a:pt x="2890" y="5018"/>
                    </a:lnTo>
                    <a:lnTo>
                      <a:pt x="2894" y="5008"/>
                    </a:lnTo>
                    <a:lnTo>
                      <a:pt x="2896" y="4996"/>
                    </a:lnTo>
                    <a:lnTo>
                      <a:pt x="2898" y="4986"/>
                    </a:lnTo>
                    <a:lnTo>
                      <a:pt x="2898" y="4982"/>
                    </a:lnTo>
                    <a:lnTo>
                      <a:pt x="2902" y="4980"/>
                    </a:lnTo>
                    <a:lnTo>
                      <a:pt x="2904" y="4978"/>
                    </a:lnTo>
                    <a:lnTo>
                      <a:pt x="2906" y="4970"/>
                    </a:lnTo>
                    <a:close/>
                    <a:moveTo>
                      <a:pt x="2606" y="3938"/>
                    </a:moveTo>
                    <a:lnTo>
                      <a:pt x="2606" y="3938"/>
                    </a:lnTo>
                    <a:lnTo>
                      <a:pt x="2616" y="3942"/>
                    </a:lnTo>
                    <a:lnTo>
                      <a:pt x="2622" y="3944"/>
                    </a:lnTo>
                    <a:lnTo>
                      <a:pt x="2624" y="3944"/>
                    </a:lnTo>
                    <a:lnTo>
                      <a:pt x="2626" y="3944"/>
                    </a:lnTo>
                    <a:lnTo>
                      <a:pt x="2630" y="3948"/>
                    </a:lnTo>
                    <a:lnTo>
                      <a:pt x="2634" y="3950"/>
                    </a:lnTo>
                    <a:lnTo>
                      <a:pt x="2638" y="3948"/>
                    </a:lnTo>
                    <a:lnTo>
                      <a:pt x="2640" y="3942"/>
                    </a:lnTo>
                    <a:lnTo>
                      <a:pt x="2640" y="3940"/>
                    </a:lnTo>
                    <a:lnTo>
                      <a:pt x="2642" y="3940"/>
                    </a:lnTo>
                    <a:lnTo>
                      <a:pt x="2646" y="3940"/>
                    </a:lnTo>
                    <a:lnTo>
                      <a:pt x="2652" y="3938"/>
                    </a:lnTo>
                    <a:lnTo>
                      <a:pt x="2654" y="3938"/>
                    </a:lnTo>
                    <a:lnTo>
                      <a:pt x="2654" y="3934"/>
                    </a:lnTo>
                    <a:lnTo>
                      <a:pt x="2656" y="3930"/>
                    </a:lnTo>
                    <a:lnTo>
                      <a:pt x="2658" y="3928"/>
                    </a:lnTo>
                    <a:lnTo>
                      <a:pt x="2664" y="3926"/>
                    </a:lnTo>
                    <a:lnTo>
                      <a:pt x="2666" y="3924"/>
                    </a:lnTo>
                    <a:lnTo>
                      <a:pt x="2670" y="3922"/>
                    </a:lnTo>
                    <a:lnTo>
                      <a:pt x="2670" y="3918"/>
                    </a:lnTo>
                    <a:lnTo>
                      <a:pt x="2672" y="3912"/>
                    </a:lnTo>
                    <a:lnTo>
                      <a:pt x="2674" y="3902"/>
                    </a:lnTo>
                    <a:lnTo>
                      <a:pt x="2678" y="3892"/>
                    </a:lnTo>
                    <a:lnTo>
                      <a:pt x="2684" y="3884"/>
                    </a:lnTo>
                    <a:lnTo>
                      <a:pt x="2690" y="3878"/>
                    </a:lnTo>
                    <a:lnTo>
                      <a:pt x="2692" y="3874"/>
                    </a:lnTo>
                    <a:lnTo>
                      <a:pt x="2692" y="3868"/>
                    </a:lnTo>
                    <a:lnTo>
                      <a:pt x="2690" y="3862"/>
                    </a:lnTo>
                    <a:lnTo>
                      <a:pt x="2686" y="3858"/>
                    </a:lnTo>
                    <a:lnTo>
                      <a:pt x="2682" y="3856"/>
                    </a:lnTo>
                    <a:lnTo>
                      <a:pt x="2680" y="3854"/>
                    </a:lnTo>
                    <a:lnTo>
                      <a:pt x="2676" y="3852"/>
                    </a:lnTo>
                    <a:lnTo>
                      <a:pt x="2674" y="3854"/>
                    </a:lnTo>
                    <a:lnTo>
                      <a:pt x="2670" y="3856"/>
                    </a:lnTo>
                    <a:lnTo>
                      <a:pt x="2666" y="3856"/>
                    </a:lnTo>
                    <a:lnTo>
                      <a:pt x="2660" y="3856"/>
                    </a:lnTo>
                    <a:lnTo>
                      <a:pt x="2654" y="3858"/>
                    </a:lnTo>
                    <a:lnTo>
                      <a:pt x="2652" y="3860"/>
                    </a:lnTo>
                    <a:lnTo>
                      <a:pt x="2648" y="3860"/>
                    </a:lnTo>
                    <a:lnTo>
                      <a:pt x="2642" y="3858"/>
                    </a:lnTo>
                    <a:lnTo>
                      <a:pt x="2636" y="3858"/>
                    </a:lnTo>
                    <a:lnTo>
                      <a:pt x="2634" y="3858"/>
                    </a:lnTo>
                    <a:lnTo>
                      <a:pt x="2632" y="3862"/>
                    </a:lnTo>
                    <a:lnTo>
                      <a:pt x="2630" y="3864"/>
                    </a:lnTo>
                    <a:lnTo>
                      <a:pt x="2626" y="3864"/>
                    </a:lnTo>
                    <a:lnTo>
                      <a:pt x="2622" y="3862"/>
                    </a:lnTo>
                    <a:lnTo>
                      <a:pt x="2620" y="3864"/>
                    </a:lnTo>
                    <a:lnTo>
                      <a:pt x="2618" y="3866"/>
                    </a:lnTo>
                    <a:lnTo>
                      <a:pt x="2616" y="3870"/>
                    </a:lnTo>
                    <a:lnTo>
                      <a:pt x="2616" y="3872"/>
                    </a:lnTo>
                    <a:lnTo>
                      <a:pt x="2614" y="3874"/>
                    </a:lnTo>
                    <a:lnTo>
                      <a:pt x="2608" y="3882"/>
                    </a:lnTo>
                    <a:lnTo>
                      <a:pt x="2604" y="3886"/>
                    </a:lnTo>
                    <a:lnTo>
                      <a:pt x="2598" y="3890"/>
                    </a:lnTo>
                    <a:lnTo>
                      <a:pt x="2596" y="3896"/>
                    </a:lnTo>
                    <a:lnTo>
                      <a:pt x="2596" y="3908"/>
                    </a:lnTo>
                    <a:lnTo>
                      <a:pt x="2596" y="3920"/>
                    </a:lnTo>
                    <a:lnTo>
                      <a:pt x="2596" y="3926"/>
                    </a:lnTo>
                    <a:lnTo>
                      <a:pt x="2600" y="3932"/>
                    </a:lnTo>
                    <a:lnTo>
                      <a:pt x="2606" y="3938"/>
                    </a:lnTo>
                    <a:close/>
                    <a:moveTo>
                      <a:pt x="3234" y="3626"/>
                    </a:moveTo>
                    <a:lnTo>
                      <a:pt x="3234" y="3626"/>
                    </a:lnTo>
                    <a:lnTo>
                      <a:pt x="3234" y="3624"/>
                    </a:lnTo>
                    <a:lnTo>
                      <a:pt x="3232" y="3624"/>
                    </a:lnTo>
                    <a:lnTo>
                      <a:pt x="3226" y="3626"/>
                    </a:lnTo>
                    <a:lnTo>
                      <a:pt x="3222" y="3632"/>
                    </a:lnTo>
                    <a:lnTo>
                      <a:pt x="3222" y="3634"/>
                    </a:lnTo>
                    <a:lnTo>
                      <a:pt x="3224" y="3636"/>
                    </a:lnTo>
                    <a:lnTo>
                      <a:pt x="3226" y="3636"/>
                    </a:lnTo>
                    <a:lnTo>
                      <a:pt x="3230" y="3634"/>
                    </a:lnTo>
                    <a:lnTo>
                      <a:pt x="3234" y="3626"/>
                    </a:lnTo>
                    <a:close/>
                    <a:moveTo>
                      <a:pt x="3140" y="4236"/>
                    </a:moveTo>
                    <a:lnTo>
                      <a:pt x="3140" y="4236"/>
                    </a:lnTo>
                    <a:lnTo>
                      <a:pt x="3142" y="4224"/>
                    </a:lnTo>
                    <a:lnTo>
                      <a:pt x="3142" y="4222"/>
                    </a:lnTo>
                    <a:lnTo>
                      <a:pt x="3138" y="4224"/>
                    </a:lnTo>
                    <a:lnTo>
                      <a:pt x="3136" y="4226"/>
                    </a:lnTo>
                    <a:lnTo>
                      <a:pt x="3136" y="4230"/>
                    </a:lnTo>
                    <a:lnTo>
                      <a:pt x="3134" y="4236"/>
                    </a:lnTo>
                    <a:lnTo>
                      <a:pt x="3134" y="4240"/>
                    </a:lnTo>
                    <a:lnTo>
                      <a:pt x="3136" y="4242"/>
                    </a:lnTo>
                    <a:lnTo>
                      <a:pt x="3138" y="4242"/>
                    </a:lnTo>
                    <a:lnTo>
                      <a:pt x="3140" y="4236"/>
                    </a:lnTo>
                    <a:close/>
                    <a:moveTo>
                      <a:pt x="3216" y="3638"/>
                    </a:moveTo>
                    <a:lnTo>
                      <a:pt x="3216" y="3638"/>
                    </a:lnTo>
                    <a:lnTo>
                      <a:pt x="3216" y="3634"/>
                    </a:lnTo>
                    <a:lnTo>
                      <a:pt x="3212" y="3632"/>
                    </a:lnTo>
                    <a:lnTo>
                      <a:pt x="3208" y="3632"/>
                    </a:lnTo>
                    <a:lnTo>
                      <a:pt x="3206" y="3636"/>
                    </a:lnTo>
                    <a:lnTo>
                      <a:pt x="3208" y="3638"/>
                    </a:lnTo>
                    <a:lnTo>
                      <a:pt x="3210" y="3640"/>
                    </a:lnTo>
                    <a:lnTo>
                      <a:pt x="3214" y="3640"/>
                    </a:lnTo>
                    <a:lnTo>
                      <a:pt x="3216" y="3638"/>
                    </a:lnTo>
                    <a:close/>
                    <a:moveTo>
                      <a:pt x="3130" y="4102"/>
                    </a:moveTo>
                    <a:lnTo>
                      <a:pt x="3130" y="4102"/>
                    </a:lnTo>
                    <a:lnTo>
                      <a:pt x="3128" y="4106"/>
                    </a:lnTo>
                    <a:lnTo>
                      <a:pt x="3128" y="4108"/>
                    </a:lnTo>
                    <a:lnTo>
                      <a:pt x="3132" y="4120"/>
                    </a:lnTo>
                    <a:lnTo>
                      <a:pt x="3134" y="4124"/>
                    </a:lnTo>
                    <a:lnTo>
                      <a:pt x="3136" y="4124"/>
                    </a:lnTo>
                    <a:lnTo>
                      <a:pt x="3136" y="4120"/>
                    </a:lnTo>
                    <a:lnTo>
                      <a:pt x="3136" y="4116"/>
                    </a:lnTo>
                    <a:lnTo>
                      <a:pt x="3134" y="4104"/>
                    </a:lnTo>
                    <a:lnTo>
                      <a:pt x="3132" y="4102"/>
                    </a:lnTo>
                    <a:lnTo>
                      <a:pt x="3130" y="4102"/>
                    </a:lnTo>
                    <a:close/>
                    <a:moveTo>
                      <a:pt x="3462" y="5402"/>
                    </a:moveTo>
                    <a:lnTo>
                      <a:pt x="3462" y="5402"/>
                    </a:lnTo>
                    <a:lnTo>
                      <a:pt x="3462" y="5410"/>
                    </a:lnTo>
                    <a:lnTo>
                      <a:pt x="3462" y="5414"/>
                    </a:lnTo>
                    <a:lnTo>
                      <a:pt x="3466" y="5416"/>
                    </a:lnTo>
                    <a:lnTo>
                      <a:pt x="3472" y="5418"/>
                    </a:lnTo>
                    <a:lnTo>
                      <a:pt x="3476" y="5418"/>
                    </a:lnTo>
                    <a:lnTo>
                      <a:pt x="3478" y="5416"/>
                    </a:lnTo>
                    <a:lnTo>
                      <a:pt x="3478" y="5412"/>
                    </a:lnTo>
                    <a:lnTo>
                      <a:pt x="3474" y="5404"/>
                    </a:lnTo>
                    <a:lnTo>
                      <a:pt x="3468" y="5398"/>
                    </a:lnTo>
                    <a:lnTo>
                      <a:pt x="3464" y="5394"/>
                    </a:lnTo>
                    <a:lnTo>
                      <a:pt x="3462" y="5396"/>
                    </a:lnTo>
                    <a:lnTo>
                      <a:pt x="3462" y="5402"/>
                    </a:lnTo>
                    <a:close/>
                    <a:moveTo>
                      <a:pt x="4244" y="2492"/>
                    </a:moveTo>
                    <a:lnTo>
                      <a:pt x="4244" y="2492"/>
                    </a:lnTo>
                    <a:lnTo>
                      <a:pt x="4244" y="2496"/>
                    </a:lnTo>
                    <a:lnTo>
                      <a:pt x="4248" y="2496"/>
                    </a:lnTo>
                    <a:lnTo>
                      <a:pt x="4256" y="2492"/>
                    </a:lnTo>
                    <a:lnTo>
                      <a:pt x="4264" y="2486"/>
                    </a:lnTo>
                    <a:lnTo>
                      <a:pt x="4280" y="2470"/>
                    </a:lnTo>
                    <a:lnTo>
                      <a:pt x="4284" y="2464"/>
                    </a:lnTo>
                    <a:lnTo>
                      <a:pt x="4284" y="2460"/>
                    </a:lnTo>
                    <a:lnTo>
                      <a:pt x="4282" y="2460"/>
                    </a:lnTo>
                    <a:lnTo>
                      <a:pt x="4276" y="2460"/>
                    </a:lnTo>
                    <a:lnTo>
                      <a:pt x="4266" y="2466"/>
                    </a:lnTo>
                    <a:lnTo>
                      <a:pt x="4254" y="2476"/>
                    </a:lnTo>
                    <a:lnTo>
                      <a:pt x="4248" y="2484"/>
                    </a:lnTo>
                    <a:lnTo>
                      <a:pt x="4244" y="2492"/>
                    </a:lnTo>
                    <a:close/>
                    <a:moveTo>
                      <a:pt x="4364" y="2396"/>
                    </a:moveTo>
                    <a:lnTo>
                      <a:pt x="4364" y="2396"/>
                    </a:lnTo>
                    <a:lnTo>
                      <a:pt x="4368" y="2398"/>
                    </a:lnTo>
                    <a:lnTo>
                      <a:pt x="4370" y="2396"/>
                    </a:lnTo>
                    <a:lnTo>
                      <a:pt x="4370" y="2394"/>
                    </a:lnTo>
                    <a:lnTo>
                      <a:pt x="4368" y="2392"/>
                    </a:lnTo>
                    <a:lnTo>
                      <a:pt x="4366" y="2390"/>
                    </a:lnTo>
                    <a:lnTo>
                      <a:pt x="4364" y="2392"/>
                    </a:lnTo>
                    <a:lnTo>
                      <a:pt x="4364" y="2394"/>
                    </a:lnTo>
                    <a:lnTo>
                      <a:pt x="4364" y="2396"/>
                    </a:lnTo>
                    <a:close/>
                    <a:moveTo>
                      <a:pt x="4388" y="2374"/>
                    </a:moveTo>
                    <a:lnTo>
                      <a:pt x="4388" y="2374"/>
                    </a:lnTo>
                    <a:lnTo>
                      <a:pt x="4392" y="2376"/>
                    </a:lnTo>
                    <a:lnTo>
                      <a:pt x="4392" y="2374"/>
                    </a:lnTo>
                    <a:lnTo>
                      <a:pt x="4394" y="2370"/>
                    </a:lnTo>
                    <a:lnTo>
                      <a:pt x="4392" y="2368"/>
                    </a:lnTo>
                    <a:lnTo>
                      <a:pt x="4390" y="2366"/>
                    </a:lnTo>
                    <a:lnTo>
                      <a:pt x="4388" y="2368"/>
                    </a:lnTo>
                    <a:lnTo>
                      <a:pt x="4388" y="2372"/>
                    </a:lnTo>
                    <a:lnTo>
                      <a:pt x="4388" y="2374"/>
                    </a:lnTo>
                    <a:close/>
                    <a:moveTo>
                      <a:pt x="264" y="3518"/>
                    </a:moveTo>
                    <a:lnTo>
                      <a:pt x="264" y="3518"/>
                    </a:lnTo>
                    <a:lnTo>
                      <a:pt x="266" y="3518"/>
                    </a:lnTo>
                    <a:lnTo>
                      <a:pt x="264" y="3518"/>
                    </a:lnTo>
                    <a:close/>
                    <a:moveTo>
                      <a:pt x="5798" y="1166"/>
                    </a:moveTo>
                    <a:lnTo>
                      <a:pt x="5798" y="1166"/>
                    </a:lnTo>
                    <a:lnTo>
                      <a:pt x="5790" y="1156"/>
                    </a:lnTo>
                    <a:lnTo>
                      <a:pt x="5782" y="1148"/>
                    </a:lnTo>
                    <a:lnTo>
                      <a:pt x="5772" y="1144"/>
                    </a:lnTo>
                    <a:lnTo>
                      <a:pt x="5760" y="1140"/>
                    </a:lnTo>
                    <a:lnTo>
                      <a:pt x="5732" y="1138"/>
                    </a:lnTo>
                    <a:lnTo>
                      <a:pt x="5698" y="1136"/>
                    </a:lnTo>
                    <a:lnTo>
                      <a:pt x="5692" y="1138"/>
                    </a:lnTo>
                    <a:lnTo>
                      <a:pt x="5688" y="1140"/>
                    </a:lnTo>
                    <a:lnTo>
                      <a:pt x="5686" y="1144"/>
                    </a:lnTo>
                    <a:lnTo>
                      <a:pt x="5686" y="1148"/>
                    </a:lnTo>
                    <a:lnTo>
                      <a:pt x="5690" y="1160"/>
                    </a:lnTo>
                    <a:lnTo>
                      <a:pt x="5696" y="1172"/>
                    </a:lnTo>
                    <a:lnTo>
                      <a:pt x="5702" y="1184"/>
                    </a:lnTo>
                    <a:lnTo>
                      <a:pt x="5704" y="1190"/>
                    </a:lnTo>
                    <a:lnTo>
                      <a:pt x="5704" y="1192"/>
                    </a:lnTo>
                    <a:lnTo>
                      <a:pt x="5700" y="1192"/>
                    </a:lnTo>
                    <a:lnTo>
                      <a:pt x="5684" y="1186"/>
                    </a:lnTo>
                    <a:lnTo>
                      <a:pt x="5676" y="1180"/>
                    </a:lnTo>
                    <a:lnTo>
                      <a:pt x="5670" y="1174"/>
                    </a:lnTo>
                    <a:lnTo>
                      <a:pt x="5666" y="1168"/>
                    </a:lnTo>
                    <a:lnTo>
                      <a:pt x="5664" y="1162"/>
                    </a:lnTo>
                    <a:lnTo>
                      <a:pt x="5664" y="1150"/>
                    </a:lnTo>
                    <a:lnTo>
                      <a:pt x="5666" y="1138"/>
                    </a:lnTo>
                    <a:lnTo>
                      <a:pt x="5666" y="1126"/>
                    </a:lnTo>
                    <a:lnTo>
                      <a:pt x="5664" y="1120"/>
                    </a:lnTo>
                    <a:lnTo>
                      <a:pt x="5660" y="1114"/>
                    </a:lnTo>
                    <a:lnTo>
                      <a:pt x="5654" y="1106"/>
                    </a:lnTo>
                    <a:lnTo>
                      <a:pt x="5646" y="1100"/>
                    </a:lnTo>
                    <a:lnTo>
                      <a:pt x="5634" y="1092"/>
                    </a:lnTo>
                    <a:lnTo>
                      <a:pt x="5618" y="1084"/>
                    </a:lnTo>
                    <a:lnTo>
                      <a:pt x="5580" y="1068"/>
                    </a:lnTo>
                    <a:lnTo>
                      <a:pt x="5546" y="1050"/>
                    </a:lnTo>
                    <a:lnTo>
                      <a:pt x="5478" y="1014"/>
                    </a:lnTo>
                    <a:lnTo>
                      <a:pt x="5478" y="1008"/>
                    </a:lnTo>
                    <a:lnTo>
                      <a:pt x="5448" y="994"/>
                    </a:lnTo>
                    <a:lnTo>
                      <a:pt x="5418" y="982"/>
                    </a:lnTo>
                    <a:lnTo>
                      <a:pt x="5386" y="970"/>
                    </a:lnTo>
                    <a:lnTo>
                      <a:pt x="5356" y="962"/>
                    </a:lnTo>
                    <a:lnTo>
                      <a:pt x="5310" y="952"/>
                    </a:lnTo>
                    <a:lnTo>
                      <a:pt x="5294" y="946"/>
                    </a:lnTo>
                    <a:lnTo>
                      <a:pt x="5270" y="944"/>
                    </a:lnTo>
                    <a:lnTo>
                      <a:pt x="5210" y="940"/>
                    </a:lnTo>
                    <a:lnTo>
                      <a:pt x="5170" y="936"/>
                    </a:lnTo>
                    <a:lnTo>
                      <a:pt x="5144" y="930"/>
                    </a:lnTo>
                    <a:lnTo>
                      <a:pt x="5126" y="924"/>
                    </a:lnTo>
                    <a:lnTo>
                      <a:pt x="5116" y="918"/>
                    </a:lnTo>
                    <a:lnTo>
                      <a:pt x="5108" y="916"/>
                    </a:lnTo>
                    <a:lnTo>
                      <a:pt x="5102" y="918"/>
                    </a:lnTo>
                    <a:lnTo>
                      <a:pt x="5096" y="926"/>
                    </a:lnTo>
                    <a:lnTo>
                      <a:pt x="5086" y="942"/>
                    </a:lnTo>
                    <a:lnTo>
                      <a:pt x="5080" y="950"/>
                    </a:lnTo>
                    <a:lnTo>
                      <a:pt x="5078" y="958"/>
                    </a:lnTo>
                    <a:lnTo>
                      <a:pt x="5078" y="964"/>
                    </a:lnTo>
                    <a:lnTo>
                      <a:pt x="5080" y="968"/>
                    </a:lnTo>
                    <a:lnTo>
                      <a:pt x="5084" y="972"/>
                    </a:lnTo>
                    <a:lnTo>
                      <a:pt x="5088" y="974"/>
                    </a:lnTo>
                    <a:lnTo>
                      <a:pt x="5100" y="978"/>
                    </a:lnTo>
                    <a:lnTo>
                      <a:pt x="5110" y="982"/>
                    </a:lnTo>
                    <a:lnTo>
                      <a:pt x="5114" y="986"/>
                    </a:lnTo>
                    <a:lnTo>
                      <a:pt x="5116" y="988"/>
                    </a:lnTo>
                    <a:lnTo>
                      <a:pt x="5116" y="992"/>
                    </a:lnTo>
                    <a:lnTo>
                      <a:pt x="5114" y="998"/>
                    </a:lnTo>
                    <a:lnTo>
                      <a:pt x="5108" y="1004"/>
                    </a:lnTo>
                    <a:lnTo>
                      <a:pt x="5100" y="1012"/>
                    </a:lnTo>
                    <a:lnTo>
                      <a:pt x="5084" y="1024"/>
                    </a:lnTo>
                    <a:lnTo>
                      <a:pt x="5076" y="1028"/>
                    </a:lnTo>
                    <a:lnTo>
                      <a:pt x="5072" y="1030"/>
                    </a:lnTo>
                    <a:lnTo>
                      <a:pt x="5068" y="1028"/>
                    </a:lnTo>
                    <a:lnTo>
                      <a:pt x="5064" y="1026"/>
                    </a:lnTo>
                    <a:lnTo>
                      <a:pt x="5058" y="1020"/>
                    </a:lnTo>
                    <a:lnTo>
                      <a:pt x="5052" y="1012"/>
                    </a:lnTo>
                    <a:lnTo>
                      <a:pt x="5044" y="1004"/>
                    </a:lnTo>
                    <a:lnTo>
                      <a:pt x="5040" y="1000"/>
                    </a:lnTo>
                    <a:lnTo>
                      <a:pt x="5034" y="996"/>
                    </a:lnTo>
                    <a:lnTo>
                      <a:pt x="5028" y="996"/>
                    </a:lnTo>
                    <a:lnTo>
                      <a:pt x="5020" y="994"/>
                    </a:lnTo>
                    <a:lnTo>
                      <a:pt x="5012" y="994"/>
                    </a:lnTo>
                    <a:lnTo>
                      <a:pt x="5006" y="992"/>
                    </a:lnTo>
                    <a:lnTo>
                      <a:pt x="5004" y="990"/>
                    </a:lnTo>
                    <a:lnTo>
                      <a:pt x="5002" y="988"/>
                    </a:lnTo>
                    <a:lnTo>
                      <a:pt x="5000" y="978"/>
                    </a:lnTo>
                    <a:lnTo>
                      <a:pt x="5000" y="970"/>
                    </a:lnTo>
                    <a:lnTo>
                      <a:pt x="5000" y="962"/>
                    </a:lnTo>
                    <a:lnTo>
                      <a:pt x="4998" y="960"/>
                    </a:lnTo>
                    <a:lnTo>
                      <a:pt x="4994" y="958"/>
                    </a:lnTo>
                    <a:lnTo>
                      <a:pt x="4988" y="956"/>
                    </a:lnTo>
                    <a:lnTo>
                      <a:pt x="4980" y="958"/>
                    </a:lnTo>
                    <a:lnTo>
                      <a:pt x="4958" y="964"/>
                    </a:lnTo>
                    <a:lnTo>
                      <a:pt x="4944" y="968"/>
                    </a:lnTo>
                    <a:lnTo>
                      <a:pt x="4930" y="970"/>
                    </a:lnTo>
                    <a:lnTo>
                      <a:pt x="4920" y="972"/>
                    </a:lnTo>
                    <a:lnTo>
                      <a:pt x="4908" y="972"/>
                    </a:lnTo>
                    <a:lnTo>
                      <a:pt x="4890" y="968"/>
                    </a:lnTo>
                    <a:lnTo>
                      <a:pt x="4870" y="964"/>
                    </a:lnTo>
                    <a:lnTo>
                      <a:pt x="4850" y="958"/>
                    </a:lnTo>
                    <a:lnTo>
                      <a:pt x="4828" y="954"/>
                    </a:lnTo>
                    <a:lnTo>
                      <a:pt x="4814" y="954"/>
                    </a:lnTo>
                    <a:lnTo>
                      <a:pt x="4800" y="954"/>
                    </a:lnTo>
                    <a:lnTo>
                      <a:pt x="4784" y="956"/>
                    </a:lnTo>
                    <a:lnTo>
                      <a:pt x="4766" y="958"/>
                    </a:lnTo>
                    <a:lnTo>
                      <a:pt x="4732" y="966"/>
                    </a:lnTo>
                    <a:lnTo>
                      <a:pt x="4706" y="966"/>
                    </a:lnTo>
                    <a:lnTo>
                      <a:pt x="4686" y="964"/>
                    </a:lnTo>
                    <a:lnTo>
                      <a:pt x="4674" y="960"/>
                    </a:lnTo>
                    <a:lnTo>
                      <a:pt x="4668" y="956"/>
                    </a:lnTo>
                    <a:lnTo>
                      <a:pt x="4666" y="952"/>
                    </a:lnTo>
                    <a:lnTo>
                      <a:pt x="4662" y="944"/>
                    </a:lnTo>
                    <a:lnTo>
                      <a:pt x="4664" y="934"/>
                    </a:lnTo>
                    <a:lnTo>
                      <a:pt x="4668" y="924"/>
                    </a:lnTo>
                    <a:lnTo>
                      <a:pt x="4670" y="918"/>
                    </a:lnTo>
                    <a:lnTo>
                      <a:pt x="4670" y="912"/>
                    </a:lnTo>
                    <a:lnTo>
                      <a:pt x="4668" y="906"/>
                    </a:lnTo>
                    <a:lnTo>
                      <a:pt x="4662" y="898"/>
                    </a:lnTo>
                    <a:lnTo>
                      <a:pt x="4656" y="892"/>
                    </a:lnTo>
                    <a:lnTo>
                      <a:pt x="4648" y="884"/>
                    </a:lnTo>
                    <a:lnTo>
                      <a:pt x="4636" y="878"/>
                    </a:lnTo>
                    <a:lnTo>
                      <a:pt x="4624" y="872"/>
                    </a:lnTo>
                    <a:lnTo>
                      <a:pt x="4608" y="868"/>
                    </a:lnTo>
                    <a:lnTo>
                      <a:pt x="4592" y="862"/>
                    </a:lnTo>
                    <a:lnTo>
                      <a:pt x="4572" y="860"/>
                    </a:lnTo>
                    <a:lnTo>
                      <a:pt x="4552" y="856"/>
                    </a:lnTo>
                    <a:lnTo>
                      <a:pt x="4528" y="856"/>
                    </a:lnTo>
                    <a:lnTo>
                      <a:pt x="4504" y="856"/>
                    </a:lnTo>
                    <a:lnTo>
                      <a:pt x="4476" y="860"/>
                    </a:lnTo>
                    <a:lnTo>
                      <a:pt x="4448" y="864"/>
                    </a:lnTo>
                    <a:lnTo>
                      <a:pt x="4420" y="868"/>
                    </a:lnTo>
                    <a:lnTo>
                      <a:pt x="4396" y="870"/>
                    </a:lnTo>
                    <a:lnTo>
                      <a:pt x="4374" y="868"/>
                    </a:lnTo>
                    <a:lnTo>
                      <a:pt x="4358" y="866"/>
                    </a:lnTo>
                    <a:lnTo>
                      <a:pt x="4342" y="860"/>
                    </a:lnTo>
                    <a:lnTo>
                      <a:pt x="4328" y="854"/>
                    </a:lnTo>
                    <a:lnTo>
                      <a:pt x="4318" y="848"/>
                    </a:lnTo>
                    <a:lnTo>
                      <a:pt x="4308" y="840"/>
                    </a:lnTo>
                    <a:lnTo>
                      <a:pt x="4292" y="822"/>
                    </a:lnTo>
                    <a:lnTo>
                      <a:pt x="4278" y="804"/>
                    </a:lnTo>
                    <a:lnTo>
                      <a:pt x="4264" y="788"/>
                    </a:lnTo>
                    <a:lnTo>
                      <a:pt x="4256" y="782"/>
                    </a:lnTo>
                    <a:lnTo>
                      <a:pt x="4246" y="778"/>
                    </a:lnTo>
                    <a:lnTo>
                      <a:pt x="4228" y="772"/>
                    </a:lnTo>
                    <a:lnTo>
                      <a:pt x="4214" y="768"/>
                    </a:lnTo>
                    <a:lnTo>
                      <a:pt x="4186" y="768"/>
                    </a:lnTo>
                    <a:lnTo>
                      <a:pt x="4154" y="764"/>
                    </a:lnTo>
                    <a:lnTo>
                      <a:pt x="4130" y="762"/>
                    </a:lnTo>
                    <a:lnTo>
                      <a:pt x="4100" y="754"/>
                    </a:lnTo>
                    <a:lnTo>
                      <a:pt x="4068" y="748"/>
                    </a:lnTo>
                    <a:lnTo>
                      <a:pt x="4044" y="744"/>
                    </a:lnTo>
                    <a:lnTo>
                      <a:pt x="4002" y="740"/>
                    </a:lnTo>
                    <a:lnTo>
                      <a:pt x="3964" y="738"/>
                    </a:lnTo>
                    <a:lnTo>
                      <a:pt x="3944" y="734"/>
                    </a:lnTo>
                    <a:lnTo>
                      <a:pt x="3922" y="730"/>
                    </a:lnTo>
                    <a:lnTo>
                      <a:pt x="3902" y="724"/>
                    </a:lnTo>
                    <a:lnTo>
                      <a:pt x="3892" y="724"/>
                    </a:lnTo>
                    <a:lnTo>
                      <a:pt x="3892" y="726"/>
                    </a:lnTo>
                    <a:lnTo>
                      <a:pt x="3890" y="728"/>
                    </a:lnTo>
                    <a:lnTo>
                      <a:pt x="3890" y="734"/>
                    </a:lnTo>
                    <a:lnTo>
                      <a:pt x="3892" y="740"/>
                    </a:lnTo>
                    <a:lnTo>
                      <a:pt x="3890" y="744"/>
                    </a:lnTo>
                    <a:lnTo>
                      <a:pt x="3888" y="746"/>
                    </a:lnTo>
                    <a:lnTo>
                      <a:pt x="3882" y="750"/>
                    </a:lnTo>
                    <a:lnTo>
                      <a:pt x="3876" y="752"/>
                    </a:lnTo>
                    <a:lnTo>
                      <a:pt x="3854" y="754"/>
                    </a:lnTo>
                    <a:lnTo>
                      <a:pt x="3842" y="756"/>
                    </a:lnTo>
                    <a:lnTo>
                      <a:pt x="3834" y="758"/>
                    </a:lnTo>
                    <a:lnTo>
                      <a:pt x="3830" y="764"/>
                    </a:lnTo>
                    <a:lnTo>
                      <a:pt x="3830" y="768"/>
                    </a:lnTo>
                    <a:lnTo>
                      <a:pt x="3832" y="776"/>
                    </a:lnTo>
                    <a:lnTo>
                      <a:pt x="3836" y="782"/>
                    </a:lnTo>
                    <a:lnTo>
                      <a:pt x="3846" y="798"/>
                    </a:lnTo>
                    <a:lnTo>
                      <a:pt x="3856" y="812"/>
                    </a:lnTo>
                    <a:lnTo>
                      <a:pt x="3860" y="818"/>
                    </a:lnTo>
                    <a:lnTo>
                      <a:pt x="3862" y="822"/>
                    </a:lnTo>
                    <a:lnTo>
                      <a:pt x="3860" y="826"/>
                    </a:lnTo>
                    <a:lnTo>
                      <a:pt x="3856" y="828"/>
                    </a:lnTo>
                    <a:lnTo>
                      <a:pt x="3848" y="826"/>
                    </a:lnTo>
                    <a:lnTo>
                      <a:pt x="3836" y="824"/>
                    </a:lnTo>
                    <a:lnTo>
                      <a:pt x="3810" y="818"/>
                    </a:lnTo>
                    <a:lnTo>
                      <a:pt x="3792" y="818"/>
                    </a:lnTo>
                    <a:lnTo>
                      <a:pt x="3778" y="818"/>
                    </a:lnTo>
                    <a:lnTo>
                      <a:pt x="3770" y="820"/>
                    </a:lnTo>
                    <a:lnTo>
                      <a:pt x="3760" y="824"/>
                    </a:lnTo>
                    <a:lnTo>
                      <a:pt x="3750" y="824"/>
                    </a:lnTo>
                    <a:lnTo>
                      <a:pt x="3736" y="824"/>
                    </a:lnTo>
                    <a:lnTo>
                      <a:pt x="3716" y="820"/>
                    </a:lnTo>
                    <a:lnTo>
                      <a:pt x="3704" y="818"/>
                    </a:lnTo>
                    <a:lnTo>
                      <a:pt x="3694" y="818"/>
                    </a:lnTo>
                    <a:lnTo>
                      <a:pt x="3686" y="818"/>
                    </a:lnTo>
                    <a:lnTo>
                      <a:pt x="3676" y="820"/>
                    </a:lnTo>
                    <a:lnTo>
                      <a:pt x="3662" y="826"/>
                    </a:lnTo>
                    <a:lnTo>
                      <a:pt x="3650" y="832"/>
                    </a:lnTo>
                    <a:lnTo>
                      <a:pt x="3638" y="836"/>
                    </a:lnTo>
                    <a:lnTo>
                      <a:pt x="3632" y="838"/>
                    </a:lnTo>
                    <a:lnTo>
                      <a:pt x="3624" y="836"/>
                    </a:lnTo>
                    <a:lnTo>
                      <a:pt x="3616" y="836"/>
                    </a:lnTo>
                    <a:lnTo>
                      <a:pt x="3608" y="832"/>
                    </a:lnTo>
                    <a:lnTo>
                      <a:pt x="3598" y="826"/>
                    </a:lnTo>
                    <a:lnTo>
                      <a:pt x="3586" y="818"/>
                    </a:lnTo>
                    <a:lnTo>
                      <a:pt x="3576" y="812"/>
                    </a:lnTo>
                    <a:lnTo>
                      <a:pt x="3566" y="810"/>
                    </a:lnTo>
                    <a:lnTo>
                      <a:pt x="3558" y="810"/>
                    </a:lnTo>
                    <a:lnTo>
                      <a:pt x="3552" y="814"/>
                    </a:lnTo>
                    <a:lnTo>
                      <a:pt x="3546" y="820"/>
                    </a:lnTo>
                    <a:lnTo>
                      <a:pt x="3540" y="828"/>
                    </a:lnTo>
                    <a:lnTo>
                      <a:pt x="3530" y="848"/>
                    </a:lnTo>
                    <a:lnTo>
                      <a:pt x="3520" y="864"/>
                    </a:lnTo>
                    <a:lnTo>
                      <a:pt x="3514" y="872"/>
                    </a:lnTo>
                    <a:lnTo>
                      <a:pt x="3508" y="876"/>
                    </a:lnTo>
                    <a:lnTo>
                      <a:pt x="3500" y="878"/>
                    </a:lnTo>
                    <a:lnTo>
                      <a:pt x="3492" y="878"/>
                    </a:lnTo>
                    <a:lnTo>
                      <a:pt x="3482" y="872"/>
                    </a:lnTo>
                    <a:lnTo>
                      <a:pt x="3470" y="864"/>
                    </a:lnTo>
                    <a:lnTo>
                      <a:pt x="3428" y="824"/>
                    </a:lnTo>
                    <a:lnTo>
                      <a:pt x="3402" y="796"/>
                    </a:lnTo>
                    <a:lnTo>
                      <a:pt x="3390" y="784"/>
                    </a:lnTo>
                    <a:lnTo>
                      <a:pt x="3380" y="776"/>
                    </a:lnTo>
                    <a:lnTo>
                      <a:pt x="3368" y="768"/>
                    </a:lnTo>
                    <a:lnTo>
                      <a:pt x="3352" y="762"/>
                    </a:lnTo>
                    <a:lnTo>
                      <a:pt x="3346" y="760"/>
                    </a:lnTo>
                    <a:lnTo>
                      <a:pt x="3342" y="760"/>
                    </a:lnTo>
                    <a:lnTo>
                      <a:pt x="3338" y="762"/>
                    </a:lnTo>
                    <a:lnTo>
                      <a:pt x="3338" y="764"/>
                    </a:lnTo>
                    <a:lnTo>
                      <a:pt x="3340" y="772"/>
                    </a:lnTo>
                    <a:lnTo>
                      <a:pt x="3344" y="782"/>
                    </a:lnTo>
                    <a:lnTo>
                      <a:pt x="3348" y="792"/>
                    </a:lnTo>
                    <a:lnTo>
                      <a:pt x="3350" y="798"/>
                    </a:lnTo>
                    <a:lnTo>
                      <a:pt x="3348" y="798"/>
                    </a:lnTo>
                    <a:lnTo>
                      <a:pt x="3346" y="798"/>
                    </a:lnTo>
                    <a:lnTo>
                      <a:pt x="3336" y="790"/>
                    </a:lnTo>
                    <a:lnTo>
                      <a:pt x="3318" y="778"/>
                    </a:lnTo>
                    <a:lnTo>
                      <a:pt x="3296" y="766"/>
                    </a:lnTo>
                    <a:lnTo>
                      <a:pt x="3270" y="754"/>
                    </a:lnTo>
                    <a:lnTo>
                      <a:pt x="3242" y="744"/>
                    </a:lnTo>
                    <a:lnTo>
                      <a:pt x="3208" y="734"/>
                    </a:lnTo>
                    <a:lnTo>
                      <a:pt x="3170" y="728"/>
                    </a:lnTo>
                    <a:lnTo>
                      <a:pt x="3128" y="722"/>
                    </a:lnTo>
                    <a:lnTo>
                      <a:pt x="3082" y="716"/>
                    </a:lnTo>
                    <a:lnTo>
                      <a:pt x="3030" y="712"/>
                    </a:lnTo>
                    <a:lnTo>
                      <a:pt x="3012" y="708"/>
                    </a:lnTo>
                    <a:lnTo>
                      <a:pt x="3000" y="704"/>
                    </a:lnTo>
                    <a:lnTo>
                      <a:pt x="2994" y="702"/>
                    </a:lnTo>
                    <a:lnTo>
                      <a:pt x="2992" y="698"/>
                    </a:lnTo>
                    <a:lnTo>
                      <a:pt x="2992" y="694"/>
                    </a:lnTo>
                    <a:lnTo>
                      <a:pt x="2994" y="690"/>
                    </a:lnTo>
                    <a:lnTo>
                      <a:pt x="3002" y="684"/>
                    </a:lnTo>
                    <a:lnTo>
                      <a:pt x="3008" y="678"/>
                    </a:lnTo>
                    <a:lnTo>
                      <a:pt x="3008" y="676"/>
                    </a:lnTo>
                    <a:lnTo>
                      <a:pt x="3006" y="674"/>
                    </a:lnTo>
                    <a:lnTo>
                      <a:pt x="3002" y="672"/>
                    </a:lnTo>
                    <a:lnTo>
                      <a:pt x="2992" y="670"/>
                    </a:lnTo>
                    <a:lnTo>
                      <a:pt x="2946" y="666"/>
                    </a:lnTo>
                    <a:lnTo>
                      <a:pt x="2904" y="664"/>
                    </a:lnTo>
                    <a:lnTo>
                      <a:pt x="2864" y="664"/>
                    </a:lnTo>
                    <a:lnTo>
                      <a:pt x="2844" y="666"/>
                    </a:lnTo>
                    <a:lnTo>
                      <a:pt x="2822" y="670"/>
                    </a:lnTo>
                    <a:lnTo>
                      <a:pt x="2814" y="670"/>
                    </a:lnTo>
                    <a:lnTo>
                      <a:pt x="2806" y="670"/>
                    </a:lnTo>
                    <a:lnTo>
                      <a:pt x="2800" y="670"/>
                    </a:lnTo>
                    <a:lnTo>
                      <a:pt x="2794" y="668"/>
                    </a:lnTo>
                    <a:lnTo>
                      <a:pt x="2790" y="662"/>
                    </a:lnTo>
                    <a:lnTo>
                      <a:pt x="2786" y="654"/>
                    </a:lnTo>
                    <a:lnTo>
                      <a:pt x="2784" y="648"/>
                    </a:lnTo>
                    <a:lnTo>
                      <a:pt x="2780" y="644"/>
                    </a:lnTo>
                    <a:lnTo>
                      <a:pt x="2778" y="642"/>
                    </a:lnTo>
                    <a:lnTo>
                      <a:pt x="2774" y="642"/>
                    </a:lnTo>
                    <a:lnTo>
                      <a:pt x="2762" y="648"/>
                    </a:lnTo>
                    <a:lnTo>
                      <a:pt x="2748" y="654"/>
                    </a:lnTo>
                    <a:lnTo>
                      <a:pt x="2738" y="654"/>
                    </a:lnTo>
                    <a:lnTo>
                      <a:pt x="2730" y="652"/>
                    </a:lnTo>
                    <a:lnTo>
                      <a:pt x="2722" y="648"/>
                    </a:lnTo>
                    <a:lnTo>
                      <a:pt x="2714" y="644"/>
                    </a:lnTo>
                    <a:lnTo>
                      <a:pt x="2704" y="640"/>
                    </a:lnTo>
                    <a:lnTo>
                      <a:pt x="2692" y="638"/>
                    </a:lnTo>
                    <a:lnTo>
                      <a:pt x="2676" y="640"/>
                    </a:lnTo>
                    <a:lnTo>
                      <a:pt x="2660" y="644"/>
                    </a:lnTo>
                    <a:lnTo>
                      <a:pt x="2652" y="650"/>
                    </a:lnTo>
                    <a:lnTo>
                      <a:pt x="2650" y="658"/>
                    </a:lnTo>
                    <a:lnTo>
                      <a:pt x="2648" y="664"/>
                    </a:lnTo>
                    <a:lnTo>
                      <a:pt x="2642" y="672"/>
                    </a:lnTo>
                    <a:lnTo>
                      <a:pt x="2634" y="680"/>
                    </a:lnTo>
                    <a:lnTo>
                      <a:pt x="2614" y="686"/>
                    </a:lnTo>
                    <a:lnTo>
                      <a:pt x="2586" y="692"/>
                    </a:lnTo>
                    <a:lnTo>
                      <a:pt x="2554" y="696"/>
                    </a:lnTo>
                    <a:lnTo>
                      <a:pt x="2530" y="698"/>
                    </a:lnTo>
                    <a:lnTo>
                      <a:pt x="2516" y="696"/>
                    </a:lnTo>
                    <a:lnTo>
                      <a:pt x="2512" y="694"/>
                    </a:lnTo>
                    <a:lnTo>
                      <a:pt x="2512" y="692"/>
                    </a:lnTo>
                    <a:lnTo>
                      <a:pt x="2512" y="690"/>
                    </a:lnTo>
                    <a:lnTo>
                      <a:pt x="2516" y="686"/>
                    </a:lnTo>
                    <a:lnTo>
                      <a:pt x="2528" y="676"/>
                    </a:lnTo>
                    <a:lnTo>
                      <a:pt x="2550" y="666"/>
                    </a:lnTo>
                    <a:lnTo>
                      <a:pt x="2580" y="652"/>
                    </a:lnTo>
                    <a:lnTo>
                      <a:pt x="2610" y="640"/>
                    </a:lnTo>
                    <a:lnTo>
                      <a:pt x="2632" y="628"/>
                    </a:lnTo>
                    <a:lnTo>
                      <a:pt x="2660" y="610"/>
                    </a:lnTo>
                    <a:lnTo>
                      <a:pt x="2672" y="602"/>
                    </a:lnTo>
                    <a:lnTo>
                      <a:pt x="2688" y="594"/>
                    </a:lnTo>
                    <a:lnTo>
                      <a:pt x="2706" y="586"/>
                    </a:lnTo>
                    <a:lnTo>
                      <a:pt x="2734" y="576"/>
                    </a:lnTo>
                    <a:lnTo>
                      <a:pt x="2762" y="566"/>
                    </a:lnTo>
                    <a:lnTo>
                      <a:pt x="2782" y="554"/>
                    </a:lnTo>
                    <a:lnTo>
                      <a:pt x="2788" y="548"/>
                    </a:lnTo>
                    <a:lnTo>
                      <a:pt x="2794" y="542"/>
                    </a:lnTo>
                    <a:lnTo>
                      <a:pt x="2802" y="528"/>
                    </a:lnTo>
                    <a:lnTo>
                      <a:pt x="2806" y="514"/>
                    </a:lnTo>
                    <a:lnTo>
                      <a:pt x="2806" y="502"/>
                    </a:lnTo>
                    <a:lnTo>
                      <a:pt x="2802" y="490"/>
                    </a:lnTo>
                    <a:lnTo>
                      <a:pt x="2798" y="478"/>
                    </a:lnTo>
                    <a:lnTo>
                      <a:pt x="2792" y="470"/>
                    </a:lnTo>
                    <a:lnTo>
                      <a:pt x="2784" y="464"/>
                    </a:lnTo>
                    <a:lnTo>
                      <a:pt x="2776" y="462"/>
                    </a:lnTo>
                    <a:lnTo>
                      <a:pt x="2768" y="460"/>
                    </a:lnTo>
                    <a:lnTo>
                      <a:pt x="2748" y="454"/>
                    </a:lnTo>
                    <a:lnTo>
                      <a:pt x="2738" y="448"/>
                    </a:lnTo>
                    <a:lnTo>
                      <a:pt x="2724" y="438"/>
                    </a:lnTo>
                    <a:lnTo>
                      <a:pt x="2712" y="430"/>
                    </a:lnTo>
                    <a:lnTo>
                      <a:pt x="2700" y="426"/>
                    </a:lnTo>
                    <a:lnTo>
                      <a:pt x="2686" y="424"/>
                    </a:lnTo>
                    <a:lnTo>
                      <a:pt x="2672" y="424"/>
                    </a:lnTo>
                    <a:lnTo>
                      <a:pt x="2644" y="428"/>
                    </a:lnTo>
                    <a:lnTo>
                      <a:pt x="2628" y="428"/>
                    </a:lnTo>
                    <a:lnTo>
                      <a:pt x="2612" y="426"/>
                    </a:lnTo>
                    <a:lnTo>
                      <a:pt x="2598" y="424"/>
                    </a:lnTo>
                    <a:lnTo>
                      <a:pt x="2590" y="424"/>
                    </a:lnTo>
                    <a:lnTo>
                      <a:pt x="2582" y="426"/>
                    </a:lnTo>
                    <a:lnTo>
                      <a:pt x="2578" y="428"/>
                    </a:lnTo>
                    <a:lnTo>
                      <a:pt x="2574" y="432"/>
                    </a:lnTo>
                    <a:lnTo>
                      <a:pt x="2566" y="436"/>
                    </a:lnTo>
                    <a:lnTo>
                      <a:pt x="2554" y="440"/>
                    </a:lnTo>
                    <a:lnTo>
                      <a:pt x="2538" y="444"/>
                    </a:lnTo>
                    <a:lnTo>
                      <a:pt x="2516" y="444"/>
                    </a:lnTo>
                    <a:lnTo>
                      <a:pt x="2512" y="444"/>
                    </a:lnTo>
                    <a:lnTo>
                      <a:pt x="2512" y="442"/>
                    </a:lnTo>
                    <a:lnTo>
                      <a:pt x="2516" y="436"/>
                    </a:lnTo>
                    <a:lnTo>
                      <a:pt x="2528" y="428"/>
                    </a:lnTo>
                    <a:lnTo>
                      <a:pt x="2538" y="420"/>
                    </a:lnTo>
                    <a:lnTo>
                      <a:pt x="2540" y="416"/>
                    </a:lnTo>
                    <a:lnTo>
                      <a:pt x="2542" y="412"/>
                    </a:lnTo>
                    <a:lnTo>
                      <a:pt x="2540" y="410"/>
                    </a:lnTo>
                    <a:lnTo>
                      <a:pt x="2534" y="406"/>
                    </a:lnTo>
                    <a:lnTo>
                      <a:pt x="2524" y="404"/>
                    </a:lnTo>
                    <a:lnTo>
                      <a:pt x="2508" y="402"/>
                    </a:lnTo>
                    <a:lnTo>
                      <a:pt x="2478" y="400"/>
                    </a:lnTo>
                    <a:lnTo>
                      <a:pt x="2458" y="398"/>
                    </a:lnTo>
                    <a:lnTo>
                      <a:pt x="2448" y="394"/>
                    </a:lnTo>
                    <a:lnTo>
                      <a:pt x="2446" y="394"/>
                    </a:lnTo>
                    <a:lnTo>
                      <a:pt x="2446" y="392"/>
                    </a:lnTo>
                    <a:lnTo>
                      <a:pt x="2450" y="388"/>
                    </a:lnTo>
                    <a:lnTo>
                      <a:pt x="2458" y="386"/>
                    </a:lnTo>
                    <a:lnTo>
                      <a:pt x="2486" y="378"/>
                    </a:lnTo>
                    <a:lnTo>
                      <a:pt x="2492" y="376"/>
                    </a:lnTo>
                    <a:lnTo>
                      <a:pt x="2496" y="374"/>
                    </a:lnTo>
                    <a:lnTo>
                      <a:pt x="2496" y="370"/>
                    </a:lnTo>
                    <a:lnTo>
                      <a:pt x="2496" y="366"/>
                    </a:lnTo>
                    <a:lnTo>
                      <a:pt x="2492" y="364"/>
                    </a:lnTo>
                    <a:lnTo>
                      <a:pt x="2486" y="360"/>
                    </a:lnTo>
                    <a:lnTo>
                      <a:pt x="2470" y="352"/>
                    </a:lnTo>
                    <a:lnTo>
                      <a:pt x="2448" y="348"/>
                    </a:lnTo>
                    <a:lnTo>
                      <a:pt x="2422" y="348"/>
                    </a:lnTo>
                    <a:lnTo>
                      <a:pt x="2408" y="348"/>
                    </a:lnTo>
                    <a:lnTo>
                      <a:pt x="2392" y="352"/>
                    </a:lnTo>
                    <a:lnTo>
                      <a:pt x="2378" y="356"/>
                    </a:lnTo>
                    <a:lnTo>
                      <a:pt x="2362" y="362"/>
                    </a:lnTo>
                    <a:lnTo>
                      <a:pt x="2342" y="370"/>
                    </a:lnTo>
                    <a:lnTo>
                      <a:pt x="2326" y="380"/>
                    </a:lnTo>
                    <a:lnTo>
                      <a:pt x="2314" y="388"/>
                    </a:lnTo>
                    <a:lnTo>
                      <a:pt x="2304" y="396"/>
                    </a:lnTo>
                    <a:lnTo>
                      <a:pt x="2296" y="402"/>
                    </a:lnTo>
                    <a:lnTo>
                      <a:pt x="2292" y="408"/>
                    </a:lnTo>
                    <a:lnTo>
                      <a:pt x="2286" y="420"/>
                    </a:lnTo>
                    <a:lnTo>
                      <a:pt x="2284" y="428"/>
                    </a:lnTo>
                    <a:lnTo>
                      <a:pt x="2280" y="434"/>
                    </a:lnTo>
                    <a:lnTo>
                      <a:pt x="2276" y="436"/>
                    </a:lnTo>
                    <a:lnTo>
                      <a:pt x="2272" y="438"/>
                    </a:lnTo>
                    <a:lnTo>
                      <a:pt x="2256" y="440"/>
                    </a:lnTo>
                    <a:lnTo>
                      <a:pt x="2224" y="442"/>
                    </a:lnTo>
                    <a:lnTo>
                      <a:pt x="2208" y="444"/>
                    </a:lnTo>
                    <a:lnTo>
                      <a:pt x="2206" y="444"/>
                    </a:lnTo>
                    <a:lnTo>
                      <a:pt x="2206" y="446"/>
                    </a:lnTo>
                    <a:lnTo>
                      <a:pt x="2206" y="448"/>
                    </a:lnTo>
                    <a:lnTo>
                      <a:pt x="2210" y="452"/>
                    </a:lnTo>
                    <a:lnTo>
                      <a:pt x="2208" y="456"/>
                    </a:lnTo>
                    <a:lnTo>
                      <a:pt x="2206" y="458"/>
                    </a:lnTo>
                    <a:lnTo>
                      <a:pt x="2192" y="464"/>
                    </a:lnTo>
                    <a:lnTo>
                      <a:pt x="2162" y="472"/>
                    </a:lnTo>
                    <a:lnTo>
                      <a:pt x="2132" y="478"/>
                    </a:lnTo>
                    <a:lnTo>
                      <a:pt x="2118" y="478"/>
                    </a:lnTo>
                    <a:lnTo>
                      <a:pt x="2114" y="476"/>
                    </a:lnTo>
                    <a:lnTo>
                      <a:pt x="2112" y="474"/>
                    </a:lnTo>
                    <a:lnTo>
                      <a:pt x="2112" y="470"/>
                    </a:lnTo>
                    <a:lnTo>
                      <a:pt x="2110" y="468"/>
                    </a:lnTo>
                    <a:lnTo>
                      <a:pt x="2108" y="464"/>
                    </a:lnTo>
                    <a:lnTo>
                      <a:pt x="2106" y="462"/>
                    </a:lnTo>
                    <a:lnTo>
                      <a:pt x="2098" y="462"/>
                    </a:lnTo>
                    <a:lnTo>
                      <a:pt x="2076" y="460"/>
                    </a:lnTo>
                    <a:lnTo>
                      <a:pt x="2034" y="464"/>
                    </a:lnTo>
                    <a:lnTo>
                      <a:pt x="1994" y="472"/>
                    </a:lnTo>
                    <a:lnTo>
                      <a:pt x="1982" y="474"/>
                    </a:lnTo>
                    <a:lnTo>
                      <a:pt x="1974" y="478"/>
                    </a:lnTo>
                    <a:lnTo>
                      <a:pt x="1970" y="482"/>
                    </a:lnTo>
                    <a:lnTo>
                      <a:pt x="1968" y="484"/>
                    </a:lnTo>
                    <a:lnTo>
                      <a:pt x="1970" y="490"/>
                    </a:lnTo>
                    <a:lnTo>
                      <a:pt x="1970" y="494"/>
                    </a:lnTo>
                    <a:lnTo>
                      <a:pt x="1970" y="496"/>
                    </a:lnTo>
                    <a:lnTo>
                      <a:pt x="1968" y="500"/>
                    </a:lnTo>
                    <a:lnTo>
                      <a:pt x="1964" y="502"/>
                    </a:lnTo>
                    <a:lnTo>
                      <a:pt x="1954" y="504"/>
                    </a:lnTo>
                    <a:lnTo>
                      <a:pt x="1942" y="506"/>
                    </a:lnTo>
                    <a:lnTo>
                      <a:pt x="1898" y="512"/>
                    </a:lnTo>
                    <a:lnTo>
                      <a:pt x="1850" y="516"/>
                    </a:lnTo>
                    <a:lnTo>
                      <a:pt x="1818" y="522"/>
                    </a:lnTo>
                    <a:lnTo>
                      <a:pt x="1800" y="526"/>
                    </a:lnTo>
                    <a:lnTo>
                      <a:pt x="1790" y="532"/>
                    </a:lnTo>
                    <a:lnTo>
                      <a:pt x="1784" y="538"/>
                    </a:lnTo>
                    <a:lnTo>
                      <a:pt x="1776" y="542"/>
                    </a:lnTo>
                    <a:lnTo>
                      <a:pt x="1764" y="546"/>
                    </a:lnTo>
                    <a:lnTo>
                      <a:pt x="1742" y="550"/>
                    </a:lnTo>
                    <a:lnTo>
                      <a:pt x="1728" y="550"/>
                    </a:lnTo>
                    <a:lnTo>
                      <a:pt x="1718" y="554"/>
                    </a:lnTo>
                    <a:lnTo>
                      <a:pt x="1708" y="558"/>
                    </a:lnTo>
                    <a:lnTo>
                      <a:pt x="1698" y="562"/>
                    </a:lnTo>
                    <a:lnTo>
                      <a:pt x="1692" y="566"/>
                    </a:lnTo>
                    <a:lnTo>
                      <a:pt x="1686" y="572"/>
                    </a:lnTo>
                    <a:lnTo>
                      <a:pt x="1682" y="578"/>
                    </a:lnTo>
                    <a:lnTo>
                      <a:pt x="1680" y="584"/>
                    </a:lnTo>
                    <a:lnTo>
                      <a:pt x="1678" y="590"/>
                    </a:lnTo>
                    <a:lnTo>
                      <a:pt x="1678" y="596"/>
                    </a:lnTo>
                    <a:lnTo>
                      <a:pt x="1680" y="602"/>
                    </a:lnTo>
                    <a:lnTo>
                      <a:pt x="1682" y="608"/>
                    </a:lnTo>
                    <a:lnTo>
                      <a:pt x="1686" y="612"/>
                    </a:lnTo>
                    <a:lnTo>
                      <a:pt x="1690" y="616"/>
                    </a:lnTo>
                    <a:lnTo>
                      <a:pt x="1696" y="618"/>
                    </a:lnTo>
                    <a:lnTo>
                      <a:pt x="1704" y="620"/>
                    </a:lnTo>
                    <a:lnTo>
                      <a:pt x="1716" y="622"/>
                    </a:lnTo>
                    <a:lnTo>
                      <a:pt x="1724" y="624"/>
                    </a:lnTo>
                    <a:lnTo>
                      <a:pt x="1726" y="628"/>
                    </a:lnTo>
                    <a:lnTo>
                      <a:pt x="1724" y="634"/>
                    </a:lnTo>
                    <a:lnTo>
                      <a:pt x="1716" y="638"/>
                    </a:lnTo>
                    <a:lnTo>
                      <a:pt x="1704" y="644"/>
                    </a:lnTo>
                    <a:lnTo>
                      <a:pt x="1690" y="648"/>
                    </a:lnTo>
                    <a:lnTo>
                      <a:pt x="1672" y="652"/>
                    </a:lnTo>
                    <a:lnTo>
                      <a:pt x="1638" y="658"/>
                    </a:lnTo>
                    <a:lnTo>
                      <a:pt x="1604" y="662"/>
                    </a:lnTo>
                    <a:lnTo>
                      <a:pt x="1542" y="662"/>
                    </a:lnTo>
                    <a:lnTo>
                      <a:pt x="1514" y="662"/>
                    </a:lnTo>
                    <a:lnTo>
                      <a:pt x="1490" y="666"/>
                    </a:lnTo>
                    <a:lnTo>
                      <a:pt x="1480" y="668"/>
                    </a:lnTo>
                    <a:lnTo>
                      <a:pt x="1470" y="672"/>
                    </a:lnTo>
                    <a:lnTo>
                      <a:pt x="1462" y="676"/>
                    </a:lnTo>
                    <a:lnTo>
                      <a:pt x="1458" y="682"/>
                    </a:lnTo>
                    <a:lnTo>
                      <a:pt x="1450" y="692"/>
                    </a:lnTo>
                    <a:lnTo>
                      <a:pt x="1450" y="696"/>
                    </a:lnTo>
                    <a:lnTo>
                      <a:pt x="1452" y="698"/>
                    </a:lnTo>
                    <a:lnTo>
                      <a:pt x="1456" y="702"/>
                    </a:lnTo>
                    <a:lnTo>
                      <a:pt x="1462" y="704"/>
                    </a:lnTo>
                    <a:lnTo>
                      <a:pt x="1470" y="706"/>
                    </a:lnTo>
                    <a:lnTo>
                      <a:pt x="1476" y="710"/>
                    </a:lnTo>
                    <a:lnTo>
                      <a:pt x="1476" y="714"/>
                    </a:lnTo>
                    <a:lnTo>
                      <a:pt x="1476" y="718"/>
                    </a:lnTo>
                    <a:lnTo>
                      <a:pt x="1476" y="724"/>
                    </a:lnTo>
                    <a:lnTo>
                      <a:pt x="1472" y="732"/>
                    </a:lnTo>
                    <a:lnTo>
                      <a:pt x="1468" y="738"/>
                    </a:lnTo>
                    <a:lnTo>
                      <a:pt x="1468" y="744"/>
                    </a:lnTo>
                    <a:lnTo>
                      <a:pt x="1468" y="748"/>
                    </a:lnTo>
                    <a:lnTo>
                      <a:pt x="1472" y="752"/>
                    </a:lnTo>
                    <a:lnTo>
                      <a:pt x="1480" y="756"/>
                    </a:lnTo>
                    <a:lnTo>
                      <a:pt x="1492" y="758"/>
                    </a:lnTo>
                    <a:lnTo>
                      <a:pt x="1506" y="760"/>
                    </a:lnTo>
                    <a:lnTo>
                      <a:pt x="1520" y="764"/>
                    </a:lnTo>
                    <a:lnTo>
                      <a:pt x="1524" y="766"/>
                    </a:lnTo>
                    <a:lnTo>
                      <a:pt x="1528" y="770"/>
                    </a:lnTo>
                    <a:lnTo>
                      <a:pt x="1532" y="774"/>
                    </a:lnTo>
                    <a:lnTo>
                      <a:pt x="1532" y="780"/>
                    </a:lnTo>
                    <a:lnTo>
                      <a:pt x="1534" y="786"/>
                    </a:lnTo>
                    <a:lnTo>
                      <a:pt x="1536" y="790"/>
                    </a:lnTo>
                    <a:lnTo>
                      <a:pt x="1540" y="792"/>
                    </a:lnTo>
                    <a:lnTo>
                      <a:pt x="1546" y="794"/>
                    </a:lnTo>
                    <a:lnTo>
                      <a:pt x="1556" y="796"/>
                    </a:lnTo>
                    <a:lnTo>
                      <a:pt x="1568" y="796"/>
                    </a:lnTo>
                    <a:lnTo>
                      <a:pt x="1580" y="798"/>
                    </a:lnTo>
                    <a:lnTo>
                      <a:pt x="1584" y="800"/>
                    </a:lnTo>
                    <a:lnTo>
                      <a:pt x="1586" y="804"/>
                    </a:lnTo>
                    <a:lnTo>
                      <a:pt x="1588" y="806"/>
                    </a:lnTo>
                    <a:lnTo>
                      <a:pt x="1588" y="812"/>
                    </a:lnTo>
                    <a:lnTo>
                      <a:pt x="1586" y="818"/>
                    </a:lnTo>
                    <a:lnTo>
                      <a:pt x="1582" y="828"/>
                    </a:lnTo>
                    <a:lnTo>
                      <a:pt x="1578" y="836"/>
                    </a:lnTo>
                    <a:lnTo>
                      <a:pt x="1576" y="844"/>
                    </a:lnTo>
                    <a:lnTo>
                      <a:pt x="1576" y="852"/>
                    </a:lnTo>
                    <a:lnTo>
                      <a:pt x="1578" y="858"/>
                    </a:lnTo>
                    <a:lnTo>
                      <a:pt x="1582" y="868"/>
                    </a:lnTo>
                    <a:lnTo>
                      <a:pt x="1590" y="876"/>
                    </a:lnTo>
                    <a:lnTo>
                      <a:pt x="1596" y="882"/>
                    </a:lnTo>
                    <a:lnTo>
                      <a:pt x="1598" y="886"/>
                    </a:lnTo>
                    <a:lnTo>
                      <a:pt x="1598" y="890"/>
                    </a:lnTo>
                    <a:lnTo>
                      <a:pt x="1598" y="896"/>
                    </a:lnTo>
                    <a:lnTo>
                      <a:pt x="1596" y="900"/>
                    </a:lnTo>
                    <a:lnTo>
                      <a:pt x="1590" y="906"/>
                    </a:lnTo>
                    <a:lnTo>
                      <a:pt x="1584" y="912"/>
                    </a:lnTo>
                    <a:lnTo>
                      <a:pt x="1570" y="922"/>
                    </a:lnTo>
                    <a:lnTo>
                      <a:pt x="1566" y="924"/>
                    </a:lnTo>
                    <a:lnTo>
                      <a:pt x="1564" y="922"/>
                    </a:lnTo>
                    <a:lnTo>
                      <a:pt x="1566" y="912"/>
                    </a:lnTo>
                    <a:lnTo>
                      <a:pt x="1568" y="898"/>
                    </a:lnTo>
                    <a:lnTo>
                      <a:pt x="1572" y="884"/>
                    </a:lnTo>
                    <a:lnTo>
                      <a:pt x="1572" y="878"/>
                    </a:lnTo>
                    <a:lnTo>
                      <a:pt x="1572" y="872"/>
                    </a:lnTo>
                    <a:lnTo>
                      <a:pt x="1570" y="866"/>
                    </a:lnTo>
                    <a:lnTo>
                      <a:pt x="1566" y="864"/>
                    </a:lnTo>
                    <a:lnTo>
                      <a:pt x="1560" y="864"/>
                    </a:lnTo>
                    <a:lnTo>
                      <a:pt x="1552" y="866"/>
                    </a:lnTo>
                    <a:lnTo>
                      <a:pt x="1542" y="868"/>
                    </a:lnTo>
                    <a:lnTo>
                      <a:pt x="1538" y="868"/>
                    </a:lnTo>
                    <a:lnTo>
                      <a:pt x="1536" y="866"/>
                    </a:lnTo>
                    <a:lnTo>
                      <a:pt x="1536" y="864"/>
                    </a:lnTo>
                    <a:lnTo>
                      <a:pt x="1542" y="856"/>
                    </a:lnTo>
                    <a:lnTo>
                      <a:pt x="1550" y="844"/>
                    </a:lnTo>
                    <a:lnTo>
                      <a:pt x="1560" y="832"/>
                    </a:lnTo>
                    <a:lnTo>
                      <a:pt x="1562" y="826"/>
                    </a:lnTo>
                    <a:lnTo>
                      <a:pt x="1564" y="820"/>
                    </a:lnTo>
                    <a:lnTo>
                      <a:pt x="1562" y="816"/>
                    </a:lnTo>
                    <a:lnTo>
                      <a:pt x="1558" y="812"/>
                    </a:lnTo>
                    <a:lnTo>
                      <a:pt x="1552" y="810"/>
                    </a:lnTo>
                    <a:lnTo>
                      <a:pt x="1540" y="810"/>
                    </a:lnTo>
                    <a:lnTo>
                      <a:pt x="1518" y="810"/>
                    </a:lnTo>
                    <a:lnTo>
                      <a:pt x="1504" y="806"/>
                    </a:lnTo>
                    <a:lnTo>
                      <a:pt x="1492" y="798"/>
                    </a:lnTo>
                    <a:lnTo>
                      <a:pt x="1482" y="792"/>
                    </a:lnTo>
                    <a:lnTo>
                      <a:pt x="1472" y="782"/>
                    </a:lnTo>
                    <a:lnTo>
                      <a:pt x="1460" y="774"/>
                    </a:lnTo>
                    <a:lnTo>
                      <a:pt x="1442" y="768"/>
                    </a:lnTo>
                    <a:lnTo>
                      <a:pt x="1416" y="762"/>
                    </a:lnTo>
                    <a:lnTo>
                      <a:pt x="1400" y="760"/>
                    </a:lnTo>
                    <a:lnTo>
                      <a:pt x="1386" y="760"/>
                    </a:lnTo>
                    <a:lnTo>
                      <a:pt x="1374" y="760"/>
                    </a:lnTo>
                    <a:lnTo>
                      <a:pt x="1364" y="762"/>
                    </a:lnTo>
                    <a:lnTo>
                      <a:pt x="1358" y="764"/>
                    </a:lnTo>
                    <a:lnTo>
                      <a:pt x="1352" y="768"/>
                    </a:lnTo>
                    <a:lnTo>
                      <a:pt x="1346" y="776"/>
                    </a:lnTo>
                    <a:lnTo>
                      <a:pt x="1342" y="784"/>
                    </a:lnTo>
                    <a:lnTo>
                      <a:pt x="1340" y="790"/>
                    </a:lnTo>
                    <a:lnTo>
                      <a:pt x="1336" y="794"/>
                    </a:lnTo>
                    <a:lnTo>
                      <a:pt x="1334" y="794"/>
                    </a:lnTo>
                    <a:lnTo>
                      <a:pt x="1330" y="792"/>
                    </a:lnTo>
                    <a:lnTo>
                      <a:pt x="1316" y="788"/>
                    </a:lnTo>
                    <a:lnTo>
                      <a:pt x="1302" y="788"/>
                    </a:lnTo>
                    <a:lnTo>
                      <a:pt x="1292" y="792"/>
                    </a:lnTo>
                    <a:lnTo>
                      <a:pt x="1284" y="796"/>
                    </a:lnTo>
                    <a:lnTo>
                      <a:pt x="1282" y="800"/>
                    </a:lnTo>
                    <a:lnTo>
                      <a:pt x="1282" y="804"/>
                    </a:lnTo>
                    <a:lnTo>
                      <a:pt x="1282" y="808"/>
                    </a:lnTo>
                    <a:lnTo>
                      <a:pt x="1284" y="812"/>
                    </a:lnTo>
                    <a:lnTo>
                      <a:pt x="1288" y="816"/>
                    </a:lnTo>
                    <a:lnTo>
                      <a:pt x="1294" y="820"/>
                    </a:lnTo>
                    <a:lnTo>
                      <a:pt x="1314" y="828"/>
                    </a:lnTo>
                    <a:lnTo>
                      <a:pt x="1332" y="834"/>
                    </a:lnTo>
                    <a:lnTo>
                      <a:pt x="1342" y="840"/>
                    </a:lnTo>
                    <a:lnTo>
                      <a:pt x="1344" y="842"/>
                    </a:lnTo>
                    <a:lnTo>
                      <a:pt x="1344" y="844"/>
                    </a:lnTo>
                    <a:lnTo>
                      <a:pt x="1340" y="846"/>
                    </a:lnTo>
                    <a:lnTo>
                      <a:pt x="1332" y="848"/>
                    </a:lnTo>
                    <a:lnTo>
                      <a:pt x="1318" y="848"/>
                    </a:lnTo>
                    <a:lnTo>
                      <a:pt x="1280" y="844"/>
                    </a:lnTo>
                    <a:lnTo>
                      <a:pt x="1270" y="842"/>
                    </a:lnTo>
                    <a:lnTo>
                      <a:pt x="1264" y="840"/>
                    </a:lnTo>
                    <a:lnTo>
                      <a:pt x="1260" y="836"/>
                    </a:lnTo>
                    <a:lnTo>
                      <a:pt x="1256" y="830"/>
                    </a:lnTo>
                    <a:lnTo>
                      <a:pt x="1256" y="824"/>
                    </a:lnTo>
                    <a:lnTo>
                      <a:pt x="1256" y="818"/>
                    </a:lnTo>
                    <a:lnTo>
                      <a:pt x="1260" y="804"/>
                    </a:lnTo>
                    <a:lnTo>
                      <a:pt x="1264" y="788"/>
                    </a:lnTo>
                    <a:lnTo>
                      <a:pt x="1268" y="772"/>
                    </a:lnTo>
                    <a:lnTo>
                      <a:pt x="1270" y="758"/>
                    </a:lnTo>
                    <a:lnTo>
                      <a:pt x="1268" y="750"/>
                    </a:lnTo>
                    <a:lnTo>
                      <a:pt x="1266" y="744"/>
                    </a:lnTo>
                    <a:lnTo>
                      <a:pt x="1258" y="734"/>
                    </a:lnTo>
                    <a:lnTo>
                      <a:pt x="1250" y="726"/>
                    </a:lnTo>
                    <a:lnTo>
                      <a:pt x="1244" y="722"/>
                    </a:lnTo>
                    <a:lnTo>
                      <a:pt x="1240" y="722"/>
                    </a:lnTo>
                    <a:lnTo>
                      <a:pt x="1236" y="724"/>
                    </a:lnTo>
                    <a:lnTo>
                      <a:pt x="1234" y="730"/>
                    </a:lnTo>
                    <a:lnTo>
                      <a:pt x="1234" y="738"/>
                    </a:lnTo>
                    <a:lnTo>
                      <a:pt x="1238" y="752"/>
                    </a:lnTo>
                    <a:lnTo>
                      <a:pt x="1240" y="762"/>
                    </a:lnTo>
                    <a:lnTo>
                      <a:pt x="1238" y="772"/>
                    </a:lnTo>
                    <a:lnTo>
                      <a:pt x="1236" y="778"/>
                    </a:lnTo>
                    <a:lnTo>
                      <a:pt x="1230" y="784"/>
                    </a:lnTo>
                    <a:lnTo>
                      <a:pt x="1224" y="788"/>
                    </a:lnTo>
                    <a:lnTo>
                      <a:pt x="1216" y="792"/>
                    </a:lnTo>
                    <a:lnTo>
                      <a:pt x="1198" y="798"/>
                    </a:lnTo>
                    <a:lnTo>
                      <a:pt x="1182" y="804"/>
                    </a:lnTo>
                    <a:lnTo>
                      <a:pt x="1176" y="808"/>
                    </a:lnTo>
                    <a:lnTo>
                      <a:pt x="1170" y="812"/>
                    </a:lnTo>
                    <a:lnTo>
                      <a:pt x="1168" y="818"/>
                    </a:lnTo>
                    <a:lnTo>
                      <a:pt x="1168" y="824"/>
                    </a:lnTo>
                    <a:lnTo>
                      <a:pt x="1172" y="832"/>
                    </a:lnTo>
                    <a:lnTo>
                      <a:pt x="1178" y="842"/>
                    </a:lnTo>
                    <a:lnTo>
                      <a:pt x="1200" y="870"/>
                    </a:lnTo>
                    <a:lnTo>
                      <a:pt x="1208" y="878"/>
                    </a:lnTo>
                    <a:lnTo>
                      <a:pt x="1212" y="886"/>
                    </a:lnTo>
                    <a:lnTo>
                      <a:pt x="1212" y="894"/>
                    </a:lnTo>
                    <a:lnTo>
                      <a:pt x="1210" y="902"/>
                    </a:lnTo>
                    <a:lnTo>
                      <a:pt x="1204" y="912"/>
                    </a:lnTo>
                    <a:lnTo>
                      <a:pt x="1194" y="926"/>
                    </a:lnTo>
                    <a:lnTo>
                      <a:pt x="1184" y="940"/>
                    </a:lnTo>
                    <a:lnTo>
                      <a:pt x="1180" y="950"/>
                    </a:lnTo>
                    <a:lnTo>
                      <a:pt x="1180" y="956"/>
                    </a:lnTo>
                    <a:lnTo>
                      <a:pt x="1182" y="962"/>
                    </a:lnTo>
                    <a:lnTo>
                      <a:pt x="1190" y="974"/>
                    </a:lnTo>
                    <a:lnTo>
                      <a:pt x="1192" y="982"/>
                    </a:lnTo>
                    <a:lnTo>
                      <a:pt x="1194" y="992"/>
                    </a:lnTo>
                    <a:lnTo>
                      <a:pt x="1194" y="996"/>
                    </a:lnTo>
                    <a:lnTo>
                      <a:pt x="1196" y="1000"/>
                    </a:lnTo>
                    <a:lnTo>
                      <a:pt x="1200" y="1002"/>
                    </a:lnTo>
                    <a:lnTo>
                      <a:pt x="1204" y="1002"/>
                    </a:lnTo>
                    <a:lnTo>
                      <a:pt x="1218" y="1000"/>
                    </a:lnTo>
                    <a:lnTo>
                      <a:pt x="1234" y="996"/>
                    </a:lnTo>
                    <a:lnTo>
                      <a:pt x="1254" y="992"/>
                    </a:lnTo>
                    <a:lnTo>
                      <a:pt x="1276" y="992"/>
                    </a:lnTo>
                    <a:lnTo>
                      <a:pt x="1288" y="992"/>
                    </a:lnTo>
                    <a:lnTo>
                      <a:pt x="1298" y="994"/>
                    </a:lnTo>
                    <a:lnTo>
                      <a:pt x="1310" y="998"/>
                    </a:lnTo>
                    <a:lnTo>
                      <a:pt x="1322" y="1004"/>
                    </a:lnTo>
                    <a:lnTo>
                      <a:pt x="1340" y="1016"/>
                    </a:lnTo>
                    <a:lnTo>
                      <a:pt x="1352" y="1028"/>
                    </a:lnTo>
                    <a:lnTo>
                      <a:pt x="1358" y="1036"/>
                    </a:lnTo>
                    <a:lnTo>
                      <a:pt x="1360" y="1044"/>
                    </a:lnTo>
                    <a:lnTo>
                      <a:pt x="1360" y="1050"/>
                    </a:lnTo>
                    <a:lnTo>
                      <a:pt x="1356" y="1054"/>
                    </a:lnTo>
                    <a:lnTo>
                      <a:pt x="1350" y="1066"/>
                    </a:lnTo>
                    <a:lnTo>
                      <a:pt x="1342" y="1078"/>
                    </a:lnTo>
                    <a:lnTo>
                      <a:pt x="1334" y="1092"/>
                    </a:lnTo>
                    <a:lnTo>
                      <a:pt x="1332" y="1096"/>
                    </a:lnTo>
                    <a:lnTo>
                      <a:pt x="1330" y="1098"/>
                    </a:lnTo>
                    <a:lnTo>
                      <a:pt x="1330" y="1092"/>
                    </a:lnTo>
                    <a:lnTo>
                      <a:pt x="1332" y="1082"/>
                    </a:lnTo>
                    <a:lnTo>
                      <a:pt x="1334" y="1066"/>
                    </a:lnTo>
                    <a:lnTo>
                      <a:pt x="1334" y="1052"/>
                    </a:lnTo>
                    <a:lnTo>
                      <a:pt x="1330" y="1038"/>
                    </a:lnTo>
                    <a:lnTo>
                      <a:pt x="1322" y="1026"/>
                    </a:lnTo>
                    <a:lnTo>
                      <a:pt x="1318" y="1020"/>
                    </a:lnTo>
                    <a:lnTo>
                      <a:pt x="1312" y="1016"/>
                    </a:lnTo>
                    <a:lnTo>
                      <a:pt x="1304" y="1014"/>
                    </a:lnTo>
                    <a:lnTo>
                      <a:pt x="1298" y="1012"/>
                    </a:lnTo>
                    <a:lnTo>
                      <a:pt x="1288" y="1010"/>
                    </a:lnTo>
                    <a:lnTo>
                      <a:pt x="1278" y="1010"/>
                    </a:lnTo>
                    <a:lnTo>
                      <a:pt x="1266" y="1012"/>
                    </a:lnTo>
                    <a:lnTo>
                      <a:pt x="1254" y="1016"/>
                    </a:lnTo>
                    <a:lnTo>
                      <a:pt x="1242" y="1020"/>
                    </a:lnTo>
                    <a:lnTo>
                      <a:pt x="1234" y="1026"/>
                    </a:lnTo>
                    <a:lnTo>
                      <a:pt x="1228" y="1032"/>
                    </a:lnTo>
                    <a:lnTo>
                      <a:pt x="1224" y="1036"/>
                    </a:lnTo>
                    <a:lnTo>
                      <a:pt x="1222" y="1044"/>
                    </a:lnTo>
                    <a:lnTo>
                      <a:pt x="1222" y="1050"/>
                    </a:lnTo>
                    <a:lnTo>
                      <a:pt x="1226" y="1062"/>
                    </a:lnTo>
                    <a:lnTo>
                      <a:pt x="1230" y="1076"/>
                    </a:lnTo>
                    <a:lnTo>
                      <a:pt x="1234" y="1088"/>
                    </a:lnTo>
                    <a:lnTo>
                      <a:pt x="1234" y="1092"/>
                    </a:lnTo>
                    <a:lnTo>
                      <a:pt x="1232" y="1098"/>
                    </a:lnTo>
                    <a:lnTo>
                      <a:pt x="1228" y="1102"/>
                    </a:lnTo>
                    <a:lnTo>
                      <a:pt x="1222" y="1106"/>
                    </a:lnTo>
                    <a:lnTo>
                      <a:pt x="1210" y="1112"/>
                    </a:lnTo>
                    <a:lnTo>
                      <a:pt x="1202" y="1120"/>
                    </a:lnTo>
                    <a:lnTo>
                      <a:pt x="1198" y="1128"/>
                    </a:lnTo>
                    <a:lnTo>
                      <a:pt x="1196" y="1136"/>
                    </a:lnTo>
                    <a:lnTo>
                      <a:pt x="1194" y="1144"/>
                    </a:lnTo>
                    <a:lnTo>
                      <a:pt x="1188" y="1152"/>
                    </a:lnTo>
                    <a:lnTo>
                      <a:pt x="1180" y="1160"/>
                    </a:lnTo>
                    <a:lnTo>
                      <a:pt x="1166" y="1168"/>
                    </a:lnTo>
                    <a:lnTo>
                      <a:pt x="1152" y="1176"/>
                    </a:lnTo>
                    <a:lnTo>
                      <a:pt x="1144" y="1184"/>
                    </a:lnTo>
                    <a:lnTo>
                      <a:pt x="1136" y="1196"/>
                    </a:lnTo>
                    <a:lnTo>
                      <a:pt x="1130" y="1200"/>
                    </a:lnTo>
                    <a:lnTo>
                      <a:pt x="1118" y="1202"/>
                    </a:lnTo>
                    <a:lnTo>
                      <a:pt x="1100" y="1200"/>
                    </a:lnTo>
                    <a:lnTo>
                      <a:pt x="1070" y="1196"/>
                    </a:lnTo>
                    <a:lnTo>
                      <a:pt x="1044" y="1190"/>
                    </a:lnTo>
                    <a:lnTo>
                      <a:pt x="1036" y="1186"/>
                    </a:lnTo>
                    <a:lnTo>
                      <a:pt x="1040" y="1184"/>
                    </a:lnTo>
                    <a:lnTo>
                      <a:pt x="1052" y="1180"/>
                    </a:lnTo>
                    <a:lnTo>
                      <a:pt x="1072" y="1176"/>
                    </a:lnTo>
                    <a:lnTo>
                      <a:pt x="1094" y="1168"/>
                    </a:lnTo>
                    <a:lnTo>
                      <a:pt x="1104" y="1162"/>
                    </a:lnTo>
                    <a:lnTo>
                      <a:pt x="1114" y="1156"/>
                    </a:lnTo>
                    <a:lnTo>
                      <a:pt x="1122" y="1148"/>
                    </a:lnTo>
                    <a:lnTo>
                      <a:pt x="1128" y="1138"/>
                    </a:lnTo>
                    <a:lnTo>
                      <a:pt x="1138" y="1122"/>
                    </a:lnTo>
                    <a:lnTo>
                      <a:pt x="1146" y="1112"/>
                    </a:lnTo>
                    <a:lnTo>
                      <a:pt x="1154" y="1106"/>
                    </a:lnTo>
                    <a:lnTo>
                      <a:pt x="1160" y="1104"/>
                    </a:lnTo>
                    <a:lnTo>
                      <a:pt x="1166" y="1100"/>
                    </a:lnTo>
                    <a:lnTo>
                      <a:pt x="1170" y="1096"/>
                    </a:lnTo>
                    <a:lnTo>
                      <a:pt x="1174" y="1088"/>
                    </a:lnTo>
                    <a:lnTo>
                      <a:pt x="1176" y="1072"/>
                    </a:lnTo>
                    <a:lnTo>
                      <a:pt x="1176" y="1058"/>
                    </a:lnTo>
                    <a:lnTo>
                      <a:pt x="1174" y="1044"/>
                    </a:lnTo>
                    <a:lnTo>
                      <a:pt x="1166" y="1034"/>
                    </a:lnTo>
                    <a:lnTo>
                      <a:pt x="1160" y="1026"/>
                    </a:lnTo>
                    <a:lnTo>
                      <a:pt x="1152" y="1016"/>
                    </a:lnTo>
                    <a:lnTo>
                      <a:pt x="1146" y="1004"/>
                    </a:lnTo>
                    <a:lnTo>
                      <a:pt x="1142" y="988"/>
                    </a:lnTo>
                    <a:lnTo>
                      <a:pt x="1142" y="968"/>
                    </a:lnTo>
                    <a:lnTo>
                      <a:pt x="1150" y="928"/>
                    </a:lnTo>
                    <a:lnTo>
                      <a:pt x="1152" y="910"/>
                    </a:lnTo>
                    <a:lnTo>
                      <a:pt x="1154" y="896"/>
                    </a:lnTo>
                    <a:lnTo>
                      <a:pt x="1152" y="882"/>
                    </a:lnTo>
                    <a:lnTo>
                      <a:pt x="1148" y="868"/>
                    </a:lnTo>
                    <a:lnTo>
                      <a:pt x="1140" y="856"/>
                    </a:lnTo>
                    <a:lnTo>
                      <a:pt x="1126" y="844"/>
                    </a:lnTo>
                    <a:lnTo>
                      <a:pt x="1116" y="832"/>
                    </a:lnTo>
                    <a:lnTo>
                      <a:pt x="1114" y="828"/>
                    </a:lnTo>
                    <a:lnTo>
                      <a:pt x="1112" y="824"/>
                    </a:lnTo>
                    <a:lnTo>
                      <a:pt x="1114" y="822"/>
                    </a:lnTo>
                    <a:lnTo>
                      <a:pt x="1118" y="818"/>
                    </a:lnTo>
                    <a:lnTo>
                      <a:pt x="1126" y="812"/>
                    </a:lnTo>
                    <a:lnTo>
                      <a:pt x="1136" y="804"/>
                    </a:lnTo>
                    <a:lnTo>
                      <a:pt x="1146" y="796"/>
                    </a:lnTo>
                    <a:lnTo>
                      <a:pt x="1150" y="790"/>
                    </a:lnTo>
                    <a:lnTo>
                      <a:pt x="1154" y="782"/>
                    </a:lnTo>
                    <a:lnTo>
                      <a:pt x="1156" y="774"/>
                    </a:lnTo>
                    <a:lnTo>
                      <a:pt x="1156" y="764"/>
                    </a:lnTo>
                    <a:lnTo>
                      <a:pt x="1156" y="754"/>
                    </a:lnTo>
                    <a:lnTo>
                      <a:pt x="1152" y="744"/>
                    </a:lnTo>
                    <a:lnTo>
                      <a:pt x="1148" y="738"/>
                    </a:lnTo>
                    <a:lnTo>
                      <a:pt x="1142" y="732"/>
                    </a:lnTo>
                    <a:lnTo>
                      <a:pt x="1134" y="728"/>
                    </a:lnTo>
                    <a:lnTo>
                      <a:pt x="1126" y="724"/>
                    </a:lnTo>
                    <a:lnTo>
                      <a:pt x="1106" y="722"/>
                    </a:lnTo>
                    <a:lnTo>
                      <a:pt x="1086" y="722"/>
                    </a:lnTo>
                    <a:lnTo>
                      <a:pt x="1064" y="724"/>
                    </a:lnTo>
                    <a:lnTo>
                      <a:pt x="1044" y="724"/>
                    </a:lnTo>
                    <a:lnTo>
                      <a:pt x="1028" y="722"/>
                    </a:lnTo>
                    <a:lnTo>
                      <a:pt x="1020" y="722"/>
                    </a:lnTo>
                    <a:lnTo>
                      <a:pt x="1012" y="722"/>
                    </a:lnTo>
                    <a:lnTo>
                      <a:pt x="1006" y="726"/>
                    </a:lnTo>
                    <a:lnTo>
                      <a:pt x="1002" y="732"/>
                    </a:lnTo>
                    <a:lnTo>
                      <a:pt x="994" y="748"/>
                    </a:lnTo>
                    <a:lnTo>
                      <a:pt x="988" y="766"/>
                    </a:lnTo>
                    <a:lnTo>
                      <a:pt x="980" y="788"/>
                    </a:lnTo>
                    <a:lnTo>
                      <a:pt x="970" y="808"/>
                    </a:lnTo>
                    <a:lnTo>
                      <a:pt x="964" y="816"/>
                    </a:lnTo>
                    <a:lnTo>
                      <a:pt x="958" y="824"/>
                    </a:lnTo>
                    <a:lnTo>
                      <a:pt x="948" y="832"/>
                    </a:lnTo>
                    <a:lnTo>
                      <a:pt x="938" y="838"/>
                    </a:lnTo>
                    <a:lnTo>
                      <a:pt x="916" y="848"/>
                    </a:lnTo>
                    <a:lnTo>
                      <a:pt x="908" y="854"/>
                    </a:lnTo>
                    <a:lnTo>
                      <a:pt x="906" y="858"/>
                    </a:lnTo>
                    <a:lnTo>
                      <a:pt x="904" y="862"/>
                    </a:lnTo>
                    <a:lnTo>
                      <a:pt x="906" y="866"/>
                    </a:lnTo>
                    <a:lnTo>
                      <a:pt x="912" y="874"/>
                    </a:lnTo>
                    <a:lnTo>
                      <a:pt x="920" y="884"/>
                    </a:lnTo>
                    <a:lnTo>
                      <a:pt x="922" y="888"/>
                    </a:lnTo>
                    <a:lnTo>
                      <a:pt x="926" y="894"/>
                    </a:lnTo>
                    <a:lnTo>
                      <a:pt x="926" y="902"/>
                    </a:lnTo>
                    <a:lnTo>
                      <a:pt x="926" y="910"/>
                    </a:lnTo>
                    <a:lnTo>
                      <a:pt x="922" y="918"/>
                    </a:lnTo>
                    <a:lnTo>
                      <a:pt x="916" y="928"/>
                    </a:lnTo>
                    <a:lnTo>
                      <a:pt x="912" y="938"/>
                    </a:lnTo>
                    <a:lnTo>
                      <a:pt x="910" y="948"/>
                    </a:lnTo>
                    <a:lnTo>
                      <a:pt x="912" y="954"/>
                    </a:lnTo>
                    <a:lnTo>
                      <a:pt x="916" y="962"/>
                    </a:lnTo>
                    <a:lnTo>
                      <a:pt x="924" y="968"/>
                    </a:lnTo>
                    <a:lnTo>
                      <a:pt x="932" y="974"/>
                    </a:lnTo>
                    <a:lnTo>
                      <a:pt x="952" y="986"/>
                    </a:lnTo>
                    <a:lnTo>
                      <a:pt x="974" y="996"/>
                    </a:lnTo>
                    <a:lnTo>
                      <a:pt x="982" y="1002"/>
                    </a:lnTo>
                    <a:lnTo>
                      <a:pt x="990" y="1008"/>
                    </a:lnTo>
                    <a:lnTo>
                      <a:pt x="996" y="1014"/>
                    </a:lnTo>
                    <a:lnTo>
                      <a:pt x="998" y="1022"/>
                    </a:lnTo>
                    <a:lnTo>
                      <a:pt x="998" y="1030"/>
                    </a:lnTo>
                    <a:lnTo>
                      <a:pt x="992" y="1040"/>
                    </a:lnTo>
                    <a:lnTo>
                      <a:pt x="982" y="1054"/>
                    </a:lnTo>
                    <a:lnTo>
                      <a:pt x="978" y="1058"/>
                    </a:lnTo>
                    <a:lnTo>
                      <a:pt x="974" y="1060"/>
                    </a:lnTo>
                    <a:lnTo>
                      <a:pt x="970" y="1060"/>
                    </a:lnTo>
                    <a:lnTo>
                      <a:pt x="966" y="1060"/>
                    </a:lnTo>
                    <a:lnTo>
                      <a:pt x="956" y="1052"/>
                    </a:lnTo>
                    <a:lnTo>
                      <a:pt x="942" y="1040"/>
                    </a:lnTo>
                    <a:lnTo>
                      <a:pt x="918" y="1024"/>
                    </a:lnTo>
                    <a:lnTo>
                      <a:pt x="884" y="1004"/>
                    </a:lnTo>
                    <a:lnTo>
                      <a:pt x="862" y="994"/>
                    </a:lnTo>
                    <a:lnTo>
                      <a:pt x="838" y="984"/>
                    </a:lnTo>
                    <a:lnTo>
                      <a:pt x="810" y="974"/>
                    </a:lnTo>
                    <a:lnTo>
                      <a:pt x="786" y="966"/>
                    </a:lnTo>
                    <a:lnTo>
                      <a:pt x="762" y="960"/>
                    </a:lnTo>
                    <a:lnTo>
                      <a:pt x="742" y="956"/>
                    </a:lnTo>
                    <a:lnTo>
                      <a:pt x="724" y="954"/>
                    </a:lnTo>
                    <a:lnTo>
                      <a:pt x="706" y="952"/>
                    </a:lnTo>
                    <a:lnTo>
                      <a:pt x="692" y="952"/>
                    </a:lnTo>
                    <a:lnTo>
                      <a:pt x="678" y="954"/>
                    </a:lnTo>
                    <a:lnTo>
                      <a:pt x="668" y="956"/>
                    </a:lnTo>
                    <a:lnTo>
                      <a:pt x="660" y="960"/>
                    </a:lnTo>
                    <a:lnTo>
                      <a:pt x="654" y="964"/>
                    </a:lnTo>
                    <a:lnTo>
                      <a:pt x="650" y="968"/>
                    </a:lnTo>
                    <a:lnTo>
                      <a:pt x="650" y="974"/>
                    </a:lnTo>
                    <a:lnTo>
                      <a:pt x="650" y="980"/>
                    </a:lnTo>
                    <a:lnTo>
                      <a:pt x="654" y="986"/>
                    </a:lnTo>
                    <a:lnTo>
                      <a:pt x="660" y="994"/>
                    </a:lnTo>
                    <a:lnTo>
                      <a:pt x="664" y="998"/>
                    </a:lnTo>
                    <a:lnTo>
                      <a:pt x="664" y="1004"/>
                    </a:lnTo>
                    <a:lnTo>
                      <a:pt x="664" y="1010"/>
                    </a:lnTo>
                    <a:lnTo>
                      <a:pt x="662" y="1016"/>
                    </a:lnTo>
                    <a:lnTo>
                      <a:pt x="654" y="1028"/>
                    </a:lnTo>
                    <a:lnTo>
                      <a:pt x="642" y="1038"/>
                    </a:lnTo>
                    <a:lnTo>
                      <a:pt x="628" y="1044"/>
                    </a:lnTo>
                    <a:lnTo>
                      <a:pt x="622" y="1046"/>
                    </a:lnTo>
                    <a:lnTo>
                      <a:pt x="618" y="1046"/>
                    </a:lnTo>
                    <a:lnTo>
                      <a:pt x="612" y="1046"/>
                    </a:lnTo>
                    <a:lnTo>
                      <a:pt x="608" y="1042"/>
                    </a:lnTo>
                    <a:lnTo>
                      <a:pt x="606" y="1038"/>
                    </a:lnTo>
                    <a:lnTo>
                      <a:pt x="606" y="1030"/>
                    </a:lnTo>
                    <a:lnTo>
                      <a:pt x="604" y="1018"/>
                    </a:lnTo>
                    <a:lnTo>
                      <a:pt x="602" y="1010"/>
                    </a:lnTo>
                    <a:lnTo>
                      <a:pt x="596" y="1006"/>
                    </a:lnTo>
                    <a:lnTo>
                      <a:pt x="590" y="1006"/>
                    </a:lnTo>
                    <a:lnTo>
                      <a:pt x="582" y="1010"/>
                    </a:lnTo>
                    <a:lnTo>
                      <a:pt x="570" y="1016"/>
                    </a:lnTo>
                    <a:lnTo>
                      <a:pt x="542" y="1034"/>
                    </a:lnTo>
                    <a:lnTo>
                      <a:pt x="526" y="1042"/>
                    </a:lnTo>
                    <a:lnTo>
                      <a:pt x="520" y="1042"/>
                    </a:lnTo>
                    <a:lnTo>
                      <a:pt x="516" y="1042"/>
                    </a:lnTo>
                    <a:lnTo>
                      <a:pt x="506" y="1040"/>
                    </a:lnTo>
                    <a:lnTo>
                      <a:pt x="498" y="1036"/>
                    </a:lnTo>
                    <a:lnTo>
                      <a:pt x="488" y="1032"/>
                    </a:lnTo>
                    <a:lnTo>
                      <a:pt x="478" y="1032"/>
                    </a:lnTo>
                    <a:lnTo>
                      <a:pt x="470" y="1032"/>
                    </a:lnTo>
                    <a:lnTo>
                      <a:pt x="462" y="1034"/>
                    </a:lnTo>
                    <a:lnTo>
                      <a:pt x="440" y="1046"/>
                    </a:lnTo>
                    <a:lnTo>
                      <a:pt x="420" y="1056"/>
                    </a:lnTo>
                    <a:lnTo>
                      <a:pt x="412" y="1060"/>
                    </a:lnTo>
                    <a:lnTo>
                      <a:pt x="406" y="1060"/>
                    </a:lnTo>
                    <a:lnTo>
                      <a:pt x="400" y="1060"/>
                    </a:lnTo>
                    <a:lnTo>
                      <a:pt x="396" y="1058"/>
                    </a:lnTo>
                    <a:lnTo>
                      <a:pt x="392" y="1054"/>
                    </a:lnTo>
                    <a:lnTo>
                      <a:pt x="390" y="1052"/>
                    </a:lnTo>
                    <a:lnTo>
                      <a:pt x="388" y="1042"/>
                    </a:lnTo>
                    <a:lnTo>
                      <a:pt x="392" y="1030"/>
                    </a:lnTo>
                    <a:lnTo>
                      <a:pt x="396" y="1020"/>
                    </a:lnTo>
                    <a:lnTo>
                      <a:pt x="406" y="1012"/>
                    </a:lnTo>
                    <a:lnTo>
                      <a:pt x="410" y="1006"/>
                    </a:lnTo>
                    <a:lnTo>
                      <a:pt x="412" y="1004"/>
                    </a:lnTo>
                    <a:lnTo>
                      <a:pt x="410" y="1004"/>
                    </a:lnTo>
                    <a:lnTo>
                      <a:pt x="402" y="1004"/>
                    </a:lnTo>
                    <a:lnTo>
                      <a:pt x="388" y="1008"/>
                    </a:lnTo>
                    <a:lnTo>
                      <a:pt x="368" y="1014"/>
                    </a:lnTo>
                    <a:lnTo>
                      <a:pt x="342" y="1024"/>
                    </a:lnTo>
                    <a:lnTo>
                      <a:pt x="312" y="1038"/>
                    </a:lnTo>
                    <a:lnTo>
                      <a:pt x="276" y="1054"/>
                    </a:lnTo>
                    <a:lnTo>
                      <a:pt x="242" y="1070"/>
                    </a:lnTo>
                    <a:lnTo>
                      <a:pt x="216" y="1078"/>
                    </a:lnTo>
                    <a:lnTo>
                      <a:pt x="196" y="1084"/>
                    </a:lnTo>
                    <a:lnTo>
                      <a:pt x="180" y="1086"/>
                    </a:lnTo>
                    <a:lnTo>
                      <a:pt x="168" y="1088"/>
                    </a:lnTo>
                    <a:lnTo>
                      <a:pt x="158" y="1094"/>
                    </a:lnTo>
                    <a:lnTo>
                      <a:pt x="152" y="1106"/>
                    </a:lnTo>
                    <a:lnTo>
                      <a:pt x="144" y="1124"/>
                    </a:lnTo>
                    <a:lnTo>
                      <a:pt x="138" y="1142"/>
                    </a:lnTo>
                    <a:lnTo>
                      <a:pt x="132" y="1152"/>
                    </a:lnTo>
                    <a:lnTo>
                      <a:pt x="126" y="1158"/>
                    </a:lnTo>
                    <a:lnTo>
                      <a:pt x="120" y="1158"/>
                    </a:lnTo>
                    <a:lnTo>
                      <a:pt x="106" y="1156"/>
                    </a:lnTo>
                    <a:lnTo>
                      <a:pt x="98" y="1156"/>
                    </a:lnTo>
                    <a:lnTo>
                      <a:pt x="86" y="1160"/>
                    </a:lnTo>
                    <a:lnTo>
                      <a:pt x="78" y="1164"/>
                    </a:lnTo>
                    <a:lnTo>
                      <a:pt x="54" y="1230"/>
                    </a:lnTo>
                    <a:lnTo>
                      <a:pt x="44" y="1256"/>
                    </a:lnTo>
                    <a:lnTo>
                      <a:pt x="36" y="1274"/>
                    </a:lnTo>
                    <a:lnTo>
                      <a:pt x="28" y="1292"/>
                    </a:lnTo>
                    <a:lnTo>
                      <a:pt x="20" y="1312"/>
                    </a:lnTo>
                    <a:lnTo>
                      <a:pt x="8" y="1346"/>
                    </a:lnTo>
                    <a:lnTo>
                      <a:pt x="0" y="1382"/>
                    </a:lnTo>
                    <a:lnTo>
                      <a:pt x="0" y="1562"/>
                    </a:lnTo>
                    <a:lnTo>
                      <a:pt x="60" y="1706"/>
                    </a:lnTo>
                    <a:lnTo>
                      <a:pt x="180" y="1898"/>
                    </a:lnTo>
                    <a:lnTo>
                      <a:pt x="236" y="2142"/>
                    </a:lnTo>
                    <a:lnTo>
                      <a:pt x="172" y="2176"/>
                    </a:lnTo>
                    <a:lnTo>
                      <a:pt x="166" y="2200"/>
                    </a:lnTo>
                    <a:lnTo>
                      <a:pt x="124" y="2214"/>
                    </a:lnTo>
                    <a:lnTo>
                      <a:pt x="104" y="2206"/>
                    </a:lnTo>
                    <a:lnTo>
                      <a:pt x="92" y="2204"/>
                    </a:lnTo>
                    <a:lnTo>
                      <a:pt x="86" y="2204"/>
                    </a:lnTo>
                    <a:lnTo>
                      <a:pt x="84" y="2208"/>
                    </a:lnTo>
                    <a:lnTo>
                      <a:pt x="70" y="2258"/>
                    </a:lnTo>
                    <a:lnTo>
                      <a:pt x="60" y="2304"/>
                    </a:lnTo>
                    <a:lnTo>
                      <a:pt x="76" y="2364"/>
                    </a:lnTo>
                    <a:lnTo>
                      <a:pt x="114" y="2388"/>
                    </a:lnTo>
                    <a:lnTo>
                      <a:pt x="142" y="2422"/>
                    </a:lnTo>
                    <a:lnTo>
                      <a:pt x="148" y="2454"/>
                    </a:lnTo>
                    <a:lnTo>
                      <a:pt x="130" y="2486"/>
                    </a:lnTo>
                    <a:lnTo>
                      <a:pt x="98" y="2508"/>
                    </a:lnTo>
                    <a:lnTo>
                      <a:pt x="70" y="2552"/>
                    </a:lnTo>
                    <a:lnTo>
                      <a:pt x="80" y="2588"/>
                    </a:lnTo>
                    <a:lnTo>
                      <a:pt x="132" y="2652"/>
                    </a:lnTo>
                    <a:lnTo>
                      <a:pt x="156" y="2704"/>
                    </a:lnTo>
                    <a:lnTo>
                      <a:pt x="182" y="2744"/>
                    </a:lnTo>
                    <a:lnTo>
                      <a:pt x="180" y="2776"/>
                    </a:lnTo>
                    <a:lnTo>
                      <a:pt x="182" y="2792"/>
                    </a:lnTo>
                    <a:lnTo>
                      <a:pt x="186" y="2844"/>
                    </a:lnTo>
                    <a:lnTo>
                      <a:pt x="190" y="2864"/>
                    </a:lnTo>
                    <a:lnTo>
                      <a:pt x="186" y="2882"/>
                    </a:lnTo>
                    <a:lnTo>
                      <a:pt x="188" y="2896"/>
                    </a:lnTo>
                    <a:lnTo>
                      <a:pt x="182" y="2898"/>
                    </a:lnTo>
                    <a:lnTo>
                      <a:pt x="178" y="2898"/>
                    </a:lnTo>
                    <a:lnTo>
                      <a:pt x="176" y="2896"/>
                    </a:lnTo>
                    <a:lnTo>
                      <a:pt x="176" y="2894"/>
                    </a:lnTo>
                    <a:lnTo>
                      <a:pt x="174" y="2888"/>
                    </a:lnTo>
                    <a:lnTo>
                      <a:pt x="172" y="2886"/>
                    </a:lnTo>
                    <a:lnTo>
                      <a:pt x="170" y="2886"/>
                    </a:lnTo>
                    <a:lnTo>
                      <a:pt x="172" y="2886"/>
                    </a:lnTo>
                    <a:lnTo>
                      <a:pt x="174" y="2888"/>
                    </a:lnTo>
                    <a:lnTo>
                      <a:pt x="176" y="2894"/>
                    </a:lnTo>
                    <a:lnTo>
                      <a:pt x="176" y="2896"/>
                    </a:lnTo>
                    <a:lnTo>
                      <a:pt x="178" y="2898"/>
                    </a:lnTo>
                    <a:lnTo>
                      <a:pt x="182" y="2898"/>
                    </a:lnTo>
                    <a:lnTo>
                      <a:pt x="188" y="2896"/>
                    </a:lnTo>
                    <a:lnTo>
                      <a:pt x="174" y="2986"/>
                    </a:lnTo>
                    <a:lnTo>
                      <a:pt x="174" y="3028"/>
                    </a:lnTo>
                    <a:lnTo>
                      <a:pt x="168" y="3124"/>
                    </a:lnTo>
                    <a:lnTo>
                      <a:pt x="174" y="3168"/>
                    </a:lnTo>
                    <a:lnTo>
                      <a:pt x="210" y="3264"/>
                    </a:lnTo>
                    <a:lnTo>
                      <a:pt x="248" y="3338"/>
                    </a:lnTo>
                    <a:lnTo>
                      <a:pt x="248" y="3362"/>
                    </a:lnTo>
                    <a:lnTo>
                      <a:pt x="254" y="3368"/>
                    </a:lnTo>
                    <a:lnTo>
                      <a:pt x="258" y="3372"/>
                    </a:lnTo>
                    <a:lnTo>
                      <a:pt x="262" y="3384"/>
                    </a:lnTo>
                    <a:lnTo>
                      <a:pt x="264" y="3394"/>
                    </a:lnTo>
                    <a:lnTo>
                      <a:pt x="268" y="3400"/>
                    </a:lnTo>
                    <a:lnTo>
                      <a:pt x="272" y="3406"/>
                    </a:lnTo>
                    <a:lnTo>
                      <a:pt x="276" y="3412"/>
                    </a:lnTo>
                    <a:lnTo>
                      <a:pt x="278" y="3416"/>
                    </a:lnTo>
                    <a:lnTo>
                      <a:pt x="278" y="3424"/>
                    </a:lnTo>
                    <a:lnTo>
                      <a:pt x="280" y="3432"/>
                    </a:lnTo>
                    <a:lnTo>
                      <a:pt x="282" y="3438"/>
                    </a:lnTo>
                    <a:lnTo>
                      <a:pt x="286" y="3444"/>
                    </a:lnTo>
                    <a:lnTo>
                      <a:pt x="294" y="3452"/>
                    </a:lnTo>
                    <a:lnTo>
                      <a:pt x="302" y="3456"/>
                    </a:lnTo>
                    <a:lnTo>
                      <a:pt x="320" y="3464"/>
                    </a:lnTo>
                    <a:lnTo>
                      <a:pt x="334" y="3470"/>
                    </a:lnTo>
                    <a:lnTo>
                      <a:pt x="338" y="3474"/>
                    </a:lnTo>
                    <a:lnTo>
                      <a:pt x="338" y="3478"/>
                    </a:lnTo>
                    <a:lnTo>
                      <a:pt x="338" y="3480"/>
                    </a:lnTo>
                    <a:lnTo>
                      <a:pt x="340" y="3484"/>
                    </a:lnTo>
                    <a:lnTo>
                      <a:pt x="350" y="3490"/>
                    </a:lnTo>
                    <a:lnTo>
                      <a:pt x="360" y="3496"/>
                    </a:lnTo>
                    <a:lnTo>
                      <a:pt x="366" y="3500"/>
                    </a:lnTo>
                    <a:lnTo>
                      <a:pt x="374" y="3508"/>
                    </a:lnTo>
                    <a:lnTo>
                      <a:pt x="382" y="3512"/>
                    </a:lnTo>
                    <a:lnTo>
                      <a:pt x="388" y="3514"/>
                    </a:lnTo>
                    <a:lnTo>
                      <a:pt x="394" y="3514"/>
                    </a:lnTo>
                    <a:lnTo>
                      <a:pt x="404" y="3516"/>
                    </a:lnTo>
                    <a:lnTo>
                      <a:pt x="410" y="3516"/>
                    </a:lnTo>
                    <a:lnTo>
                      <a:pt x="414" y="3522"/>
                    </a:lnTo>
                    <a:lnTo>
                      <a:pt x="420" y="3524"/>
                    </a:lnTo>
                    <a:lnTo>
                      <a:pt x="424" y="3526"/>
                    </a:lnTo>
                    <a:lnTo>
                      <a:pt x="428" y="3524"/>
                    </a:lnTo>
                    <a:lnTo>
                      <a:pt x="432" y="3522"/>
                    </a:lnTo>
                    <a:lnTo>
                      <a:pt x="442" y="3514"/>
                    </a:lnTo>
                    <a:lnTo>
                      <a:pt x="446" y="3512"/>
                    </a:lnTo>
                    <a:lnTo>
                      <a:pt x="450" y="3512"/>
                    </a:lnTo>
                    <a:lnTo>
                      <a:pt x="456" y="3510"/>
                    </a:lnTo>
                    <a:lnTo>
                      <a:pt x="458" y="3508"/>
                    </a:lnTo>
                    <a:lnTo>
                      <a:pt x="462" y="3504"/>
                    </a:lnTo>
                    <a:lnTo>
                      <a:pt x="464" y="3502"/>
                    </a:lnTo>
                    <a:lnTo>
                      <a:pt x="468" y="3502"/>
                    </a:lnTo>
                    <a:lnTo>
                      <a:pt x="472" y="3500"/>
                    </a:lnTo>
                    <a:lnTo>
                      <a:pt x="476" y="3498"/>
                    </a:lnTo>
                    <a:lnTo>
                      <a:pt x="480" y="3494"/>
                    </a:lnTo>
                    <a:lnTo>
                      <a:pt x="482" y="3492"/>
                    </a:lnTo>
                    <a:lnTo>
                      <a:pt x="488" y="3490"/>
                    </a:lnTo>
                    <a:lnTo>
                      <a:pt x="492" y="3490"/>
                    </a:lnTo>
                    <a:lnTo>
                      <a:pt x="500" y="3492"/>
                    </a:lnTo>
                    <a:lnTo>
                      <a:pt x="508" y="3496"/>
                    </a:lnTo>
                    <a:lnTo>
                      <a:pt x="514" y="3502"/>
                    </a:lnTo>
                    <a:lnTo>
                      <a:pt x="518" y="3512"/>
                    </a:lnTo>
                    <a:lnTo>
                      <a:pt x="520" y="3522"/>
                    </a:lnTo>
                    <a:lnTo>
                      <a:pt x="524" y="3542"/>
                    </a:lnTo>
                    <a:lnTo>
                      <a:pt x="526" y="3558"/>
                    </a:lnTo>
                    <a:lnTo>
                      <a:pt x="528" y="3562"/>
                    </a:lnTo>
                    <a:lnTo>
                      <a:pt x="532" y="3564"/>
                    </a:lnTo>
                    <a:lnTo>
                      <a:pt x="542" y="3566"/>
                    </a:lnTo>
                    <a:lnTo>
                      <a:pt x="550" y="3568"/>
                    </a:lnTo>
                    <a:lnTo>
                      <a:pt x="554" y="3570"/>
                    </a:lnTo>
                    <a:lnTo>
                      <a:pt x="558" y="3572"/>
                    </a:lnTo>
                    <a:lnTo>
                      <a:pt x="562" y="3576"/>
                    </a:lnTo>
                    <a:lnTo>
                      <a:pt x="566" y="3574"/>
                    </a:lnTo>
                    <a:lnTo>
                      <a:pt x="570" y="3574"/>
                    </a:lnTo>
                    <a:lnTo>
                      <a:pt x="580" y="3574"/>
                    </a:lnTo>
                    <a:lnTo>
                      <a:pt x="586" y="3574"/>
                    </a:lnTo>
                    <a:lnTo>
                      <a:pt x="590" y="3576"/>
                    </a:lnTo>
                    <a:lnTo>
                      <a:pt x="596" y="3580"/>
                    </a:lnTo>
                    <a:lnTo>
                      <a:pt x="600" y="3584"/>
                    </a:lnTo>
                    <a:lnTo>
                      <a:pt x="604" y="3584"/>
                    </a:lnTo>
                    <a:lnTo>
                      <a:pt x="608" y="3582"/>
                    </a:lnTo>
                    <a:lnTo>
                      <a:pt x="614" y="3580"/>
                    </a:lnTo>
                    <a:lnTo>
                      <a:pt x="620" y="3582"/>
                    </a:lnTo>
                    <a:lnTo>
                      <a:pt x="636" y="3584"/>
                    </a:lnTo>
                    <a:lnTo>
                      <a:pt x="650" y="3588"/>
                    </a:lnTo>
                    <a:lnTo>
                      <a:pt x="652" y="3588"/>
                    </a:lnTo>
                    <a:lnTo>
                      <a:pt x="654" y="3586"/>
                    </a:lnTo>
                    <a:lnTo>
                      <a:pt x="654" y="3582"/>
                    </a:lnTo>
                    <a:lnTo>
                      <a:pt x="656" y="3580"/>
                    </a:lnTo>
                    <a:lnTo>
                      <a:pt x="658" y="3582"/>
                    </a:lnTo>
                    <a:lnTo>
                      <a:pt x="662" y="3586"/>
                    </a:lnTo>
                    <a:lnTo>
                      <a:pt x="664" y="3590"/>
                    </a:lnTo>
                    <a:lnTo>
                      <a:pt x="670" y="3592"/>
                    </a:lnTo>
                    <a:lnTo>
                      <a:pt x="678" y="3594"/>
                    </a:lnTo>
                    <a:lnTo>
                      <a:pt x="688" y="3598"/>
                    </a:lnTo>
                    <a:lnTo>
                      <a:pt x="692" y="3600"/>
                    </a:lnTo>
                    <a:lnTo>
                      <a:pt x="696" y="3600"/>
                    </a:lnTo>
                    <a:lnTo>
                      <a:pt x="696" y="3596"/>
                    </a:lnTo>
                    <a:lnTo>
                      <a:pt x="698" y="3592"/>
                    </a:lnTo>
                    <a:lnTo>
                      <a:pt x="700" y="3592"/>
                    </a:lnTo>
                    <a:lnTo>
                      <a:pt x="702" y="3592"/>
                    </a:lnTo>
                    <a:lnTo>
                      <a:pt x="706" y="3598"/>
                    </a:lnTo>
                    <a:lnTo>
                      <a:pt x="710" y="3600"/>
                    </a:lnTo>
                    <a:lnTo>
                      <a:pt x="712" y="3600"/>
                    </a:lnTo>
                    <a:lnTo>
                      <a:pt x="716" y="3598"/>
                    </a:lnTo>
                    <a:lnTo>
                      <a:pt x="724" y="3594"/>
                    </a:lnTo>
                    <a:lnTo>
                      <a:pt x="726" y="3592"/>
                    </a:lnTo>
                    <a:lnTo>
                      <a:pt x="730" y="3594"/>
                    </a:lnTo>
                    <a:lnTo>
                      <a:pt x="732" y="3594"/>
                    </a:lnTo>
                    <a:lnTo>
                      <a:pt x="734" y="3594"/>
                    </a:lnTo>
                    <a:lnTo>
                      <a:pt x="738" y="3590"/>
                    </a:lnTo>
                    <a:lnTo>
                      <a:pt x="740" y="3588"/>
                    </a:lnTo>
                    <a:lnTo>
                      <a:pt x="746" y="3588"/>
                    </a:lnTo>
                    <a:lnTo>
                      <a:pt x="752" y="3588"/>
                    </a:lnTo>
                    <a:lnTo>
                      <a:pt x="762" y="3590"/>
                    </a:lnTo>
                    <a:lnTo>
                      <a:pt x="770" y="3594"/>
                    </a:lnTo>
                    <a:lnTo>
                      <a:pt x="774" y="3594"/>
                    </a:lnTo>
                    <a:lnTo>
                      <a:pt x="776" y="3592"/>
                    </a:lnTo>
                    <a:lnTo>
                      <a:pt x="778" y="3590"/>
                    </a:lnTo>
                    <a:lnTo>
                      <a:pt x="780" y="3588"/>
                    </a:lnTo>
                    <a:lnTo>
                      <a:pt x="782" y="3586"/>
                    </a:lnTo>
                    <a:lnTo>
                      <a:pt x="786" y="3586"/>
                    </a:lnTo>
                    <a:lnTo>
                      <a:pt x="794" y="3586"/>
                    </a:lnTo>
                    <a:lnTo>
                      <a:pt x="810" y="3590"/>
                    </a:lnTo>
                    <a:lnTo>
                      <a:pt x="820" y="3594"/>
                    </a:lnTo>
                    <a:lnTo>
                      <a:pt x="824" y="3594"/>
                    </a:lnTo>
                    <a:lnTo>
                      <a:pt x="828" y="3590"/>
                    </a:lnTo>
                    <a:lnTo>
                      <a:pt x="832" y="3588"/>
                    </a:lnTo>
                    <a:lnTo>
                      <a:pt x="840" y="3586"/>
                    </a:lnTo>
                    <a:lnTo>
                      <a:pt x="866" y="3582"/>
                    </a:lnTo>
                    <a:lnTo>
                      <a:pt x="892" y="3582"/>
                    </a:lnTo>
                    <a:lnTo>
                      <a:pt x="900" y="3584"/>
                    </a:lnTo>
                    <a:lnTo>
                      <a:pt x="904" y="3586"/>
                    </a:lnTo>
                    <a:lnTo>
                      <a:pt x="904" y="3588"/>
                    </a:lnTo>
                    <a:lnTo>
                      <a:pt x="904" y="3598"/>
                    </a:lnTo>
                    <a:lnTo>
                      <a:pt x="904" y="3606"/>
                    </a:lnTo>
                    <a:lnTo>
                      <a:pt x="904" y="3608"/>
                    </a:lnTo>
                    <a:lnTo>
                      <a:pt x="906" y="3610"/>
                    </a:lnTo>
                    <a:lnTo>
                      <a:pt x="916" y="3612"/>
                    </a:lnTo>
                    <a:lnTo>
                      <a:pt x="920" y="3612"/>
                    </a:lnTo>
                    <a:lnTo>
                      <a:pt x="924" y="3614"/>
                    </a:lnTo>
                    <a:lnTo>
                      <a:pt x="926" y="3616"/>
                    </a:lnTo>
                    <a:lnTo>
                      <a:pt x="926" y="3620"/>
                    </a:lnTo>
                    <a:lnTo>
                      <a:pt x="926" y="3626"/>
                    </a:lnTo>
                    <a:lnTo>
                      <a:pt x="926" y="3630"/>
                    </a:lnTo>
                    <a:lnTo>
                      <a:pt x="928" y="3634"/>
                    </a:lnTo>
                    <a:lnTo>
                      <a:pt x="932" y="3638"/>
                    </a:lnTo>
                    <a:lnTo>
                      <a:pt x="932" y="3642"/>
                    </a:lnTo>
                    <a:lnTo>
                      <a:pt x="932" y="3646"/>
                    </a:lnTo>
                    <a:lnTo>
                      <a:pt x="934" y="3652"/>
                    </a:lnTo>
                    <a:lnTo>
                      <a:pt x="938" y="3654"/>
                    </a:lnTo>
                    <a:lnTo>
                      <a:pt x="936" y="3656"/>
                    </a:lnTo>
                    <a:lnTo>
                      <a:pt x="936" y="3658"/>
                    </a:lnTo>
                    <a:lnTo>
                      <a:pt x="940" y="3662"/>
                    </a:lnTo>
                    <a:lnTo>
                      <a:pt x="944" y="3664"/>
                    </a:lnTo>
                    <a:lnTo>
                      <a:pt x="946" y="3664"/>
                    </a:lnTo>
                    <a:lnTo>
                      <a:pt x="950" y="3664"/>
                    </a:lnTo>
                    <a:lnTo>
                      <a:pt x="952" y="3662"/>
                    </a:lnTo>
                    <a:lnTo>
                      <a:pt x="956" y="3664"/>
                    </a:lnTo>
                    <a:lnTo>
                      <a:pt x="958" y="3666"/>
                    </a:lnTo>
                    <a:lnTo>
                      <a:pt x="962" y="3670"/>
                    </a:lnTo>
                    <a:lnTo>
                      <a:pt x="966" y="3674"/>
                    </a:lnTo>
                    <a:lnTo>
                      <a:pt x="972" y="3676"/>
                    </a:lnTo>
                    <a:lnTo>
                      <a:pt x="976" y="3680"/>
                    </a:lnTo>
                    <a:lnTo>
                      <a:pt x="982" y="3690"/>
                    </a:lnTo>
                    <a:lnTo>
                      <a:pt x="986" y="3696"/>
                    </a:lnTo>
                    <a:lnTo>
                      <a:pt x="992" y="3702"/>
                    </a:lnTo>
                    <a:lnTo>
                      <a:pt x="1000" y="3708"/>
                    </a:lnTo>
                    <a:lnTo>
                      <a:pt x="1008" y="3712"/>
                    </a:lnTo>
                    <a:lnTo>
                      <a:pt x="1016" y="3716"/>
                    </a:lnTo>
                    <a:lnTo>
                      <a:pt x="1024" y="3716"/>
                    </a:lnTo>
                    <a:lnTo>
                      <a:pt x="1032" y="3716"/>
                    </a:lnTo>
                    <a:lnTo>
                      <a:pt x="1038" y="3712"/>
                    </a:lnTo>
                    <a:lnTo>
                      <a:pt x="1044" y="3708"/>
                    </a:lnTo>
                    <a:lnTo>
                      <a:pt x="1048" y="3708"/>
                    </a:lnTo>
                    <a:lnTo>
                      <a:pt x="1052" y="3710"/>
                    </a:lnTo>
                    <a:lnTo>
                      <a:pt x="1052" y="3714"/>
                    </a:lnTo>
                    <a:lnTo>
                      <a:pt x="1050" y="3720"/>
                    </a:lnTo>
                    <a:lnTo>
                      <a:pt x="1046" y="3726"/>
                    </a:lnTo>
                    <a:lnTo>
                      <a:pt x="1040" y="3730"/>
                    </a:lnTo>
                    <a:lnTo>
                      <a:pt x="1028" y="3734"/>
                    </a:lnTo>
                    <a:lnTo>
                      <a:pt x="1016" y="3736"/>
                    </a:lnTo>
                    <a:lnTo>
                      <a:pt x="1006" y="3734"/>
                    </a:lnTo>
                    <a:lnTo>
                      <a:pt x="992" y="3732"/>
                    </a:lnTo>
                    <a:lnTo>
                      <a:pt x="992" y="3734"/>
                    </a:lnTo>
                    <a:lnTo>
                      <a:pt x="994" y="3740"/>
                    </a:lnTo>
                    <a:lnTo>
                      <a:pt x="1018" y="3770"/>
                    </a:lnTo>
                    <a:lnTo>
                      <a:pt x="1048" y="3804"/>
                    </a:lnTo>
                    <a:lnTo>
                      <a:pt x="1060" y="3814"/>
                    </a:lnTo>
                    <a:lnTo>
                      <a:pt x="1070" y="3820"/>
                    </a:lnTo>
                    <a:lnTo>
                      <a:pt x="1078" y="3822"/>
                    </a:lnTo>
                    <a:lnTo>
                      <a:pt x="1090" y="3818"/>
                    </a:lnTo>
                    <a:lnTo>
                      <a:pt x="1102" y="3810"/>
                    </a:lnTo>
                    <a:lnTo>
                      <a:pt x="1116" y="3798"/>
                    </a:lnTo>
                    <a:lnTo>
                      <a:pt x="1124" y="3790"/>
                    </a:lnTo>
                    <a:lnTo>
                      <a:pt x="1128" y="3782"/>
                    </a:lnTo>
                    <a:lnTo>
                      <a:pt x="1128" y="3772"/>
                    </a:lnTo>
                    <a:lnTo>
                      <a:pt x="1128" y="3764"/>
                    </a:lnTo>
                    <a:lnTo>
                      <a:pt x="1128" y="3756"/>
                    </a:lnTo>
                    <a:lnTo>
                      <a:pt x="1128" y="3750"/>
                    </a:lnTo>
                    <a:lnTo>
                      <a:pt x="1132" y="3744"/>
                    </a:lnTo>
                    <a:lnTo>
                      <a:pt x="1138" y="3742"/>
                    </a:lnTo>
                    <a:lnTo>
                      <a:pt x="1144" y="3740"/>
                    </a:lnTo>
                    <a:lnTo>
                      <a:pt x="1148" y="3740"/>
                    </a:lnTo>
                    <a:lnTo>
                      <a:pt x="1148" y="3742"/>
                    </a:lnTo>
                    <a:lnTo>
                      <a:pt x="1146" y="3746"/>
                    </a:lnTo>
                    <a:lnTo>
                      <a:pt x="1142" y="3754"/>
                    </a:lnTo>
                    <a:lnTo>
                      <a:pt x="1142" y="3760"/>
                    </a:lnTo>
                    <a:lnTo>
                      <a:pt x="1144" y="3764"/>
                    </a:lnTo>
                    <a:lnTo>
                      <a:pt x="1146" y="3770"/>
                    </a:lnTo>
                    <a:lnTo>
                      <a:pt x="1146" y="3774"/>
                    </a:lnTo>
                    <a:lnTo>
                      <a:pt x="1144" y="3778"/>
                    </a:lnTo>
                    <a:lnTo>
                      <a:pt x="1144" y="3782"/>
                    </a:lnTo>
                    <a:lnTo>
                      <a:pt x="1144" y="3788"/>
                    </a:lnTo>
                    <a:lnTo>
                      <a:pt x="1146" y="3794"/>
                    </a:lnTo>
                    <a:lnTo>
                      <a:pt x="1150" y="3804"/>
                    </a:lnTo>
                    <a:lnTo>
                      <a:pt x="1154" y="3814"/>
                    </a:lnTo>
                    <a:lnTo>
                      <a:pt x="1154" y="3822"/>
                    </a:lnTo>
                    <a:lnTo>
                      <a:pt x="1150" y="3838"/>
                    </a:lnTo>
                    <a:lnTo>
                      <a:pt x="1148" y="3848"/>
                    </a:lnTo>
                    <a:lnTo>
                      <a:pt x="1148" y="3864"/>
                    </a:lnTo>
                    <a:lnTo>
                      <a:pt x="1148" y="3884"/>
                    </a:lnTo>
                    <a:lnTo>
                      <a:pt x="1152" y="3912"/>
                    </a:lnTo>
                    <a:lnTo>
                      <a:pt x="1170" y="4010"/>
                    </a:lnTo>
                    <a:lnTo>
                      <a:pt x="1176" y="4042"/>
                    </a:lnTo>
                    <a:lnTo>
                      <a:pt x="1184" y="4060"/>
                    </a:lnTo>
                    <a:lnTo>
                      <a:pt x="1194" y="4084"/>
                    </a:lnTo>
                    <a:lnTo>
                      <a:pt x="1210" y="4122"/>
                    </a:lnTo>
                    <a:lnTo>
                      <a:pt x="1224" y="4164"/>
                    </a:lnTo>
                    <a:lnTo>
                      <a:pt x="1230" y="4184"/>
                    </a:lnTo>
                    <a:lnTo>
                      <a:pt x="1232" y="4204"/>
                    </a:lnTo>
                    <a:lnTo>
                      <a:pt x="1236" y="4220"/>
                    </a:lnTo>
                    <a:lnTo>
                      <a:pt x="1240" y="4232"/>
                    </a:lnTo>
                    <a:lnTo>
                      <a:pt x="1254" y="4256"/>
                    </a:lnTo>
                    <a:lnTo>
                      <a:pt x="1262" y="4268"/>
                    </a:lnTo>
                    <a:lnTo>
                      <a:pt x="1268" y="4284"/>
                    </a:lnTo>
                    <a:lnTo>
                      <a:pt x="1276" y="4304"/>
                    </a:lnTo>
                    <a:lnTo>
                      <a:pt x="1282" y="4330"/>
                    </a:lnTo>
                    <a:lnTo>
                      <a:pt x="1290" y="4358"/>
                    </a:lnTo>
                    <a:lnTo>
                      <a:pt x="1296" y="4384"/>
                    </a:lnTo>
                    <a:lnTo>
                      <a:pt x="1306" y="4406"/>
                    </a:lnTo>
                    <a:lnTo>
                      <a:pt x="1314" y="4424"/>
                    </a:lnTo>
                    <a:lnTo>
                      <a:pt x="1324" y="4436"/>
                    </a:lnTo>
                    <a:lnTo>
                      <a:pt x="1328" y="4442"/>
                    </a:lnTo>
                    <a:lnTo>
                      <a:pt x="1334" y="4444"/>
                    </a:lnTo>
                    <a:lnTo>
                      <a:pt x="1338" y="4446"/>
                    </a:lnTo>
                    <a:lnTo>
                      <a:pt x="1344" y="4446"/>
                    </a:lnTo>
                    <a:lnTo>
                      <a:pt x="1348" y="4444"/>
                    </a:lnTo>
                    <a:lnTo>
                      <a:pt x="1354" y="4440"/>
                    </a:lnTo>
                    <a:lnTo>
                      <a:pt x="1362" y="4432"/>
                    </a:lnTo>
                    <a:lnTo>
                      <a:pt x="1366" y="4424"/>
                    </a:lnTo>
                    <a:lnTo>
                      <a:pt x="1368" y="4416"/>
                    </a:lnTo>
                    <a:lnTo>
                      <a:pt x="1368" y="4410"/>
                    </a:lnTo>
                    <a:lnTo>
                      <a:pt x="1368" y="4406"/>
                    </a:lnTo>
                    <a:lnTo>
                      <a:pt x="1372" y="4400"/>
                    </a:lnTo>
                    <a:lnTo>
                      <a:pt x="1376" y="4396"/>
                    </a:lnTo>
                    <a:lnTo>
                      <a:pt x="1384" y="4394"/>
                    </a:lnTo>
                    <a:lnTo>
                      <a:pt x="1402" y="4390"/>
                    </a:lnTo>
                    <a:lnTo>
                      <a:pt x="1412" y="4390"/>
                    </a:lnTo>
                    <a:lnTo>
                      <a:pt x="1418" y="4390"/>
                    </a:lnTo>
                    <a:lnTo>
                      <a:pt x="1420" y="4390"/>
                    </a:lnTo>
                    <a:lnTo>
                      <a:pt x="1420" y="4388"/>
                    </a:lnTo>
                    <a:lnTo>
                      <a:pt x="1420" y="4386"/>
                    </a:lnTo>
                    <a:lnTo>
                      <a:pt x="1416" y="4384"/>
                    </a:lnTo>
                    <a:lnTo>
                      <a:pt x="1408" y="4382"/>
                    </a:lnTo>
                    <a:lnTo>
                      <a:pt x="1404" y="4380"/>
                    </a:lnTo>
                    <a:lnTo>
                      <a:pt x="1400" y="4376"/>
                    </a:lnTo>
                    <a:lnTo>
                      <a:pt x="1402" y="4370"/>
                    </a:lnTo>
                    <a:lnTo>
                      <a:pt x="1406" y="4362"/>
                    </a:lnTo>
                    <a:lnTo>
                      <a:pt x="1410" y="4354"/>
                    </a:lnTo>
                    <a:lnTo>
                      <a:pt x="1412" y="4348"/>
                    </a:lnTo>
                    <a:lnTo>
                      <a:pt x="1412" y="4342"/>
                    </a:lnTo>
                    <a:lnTo>
                      <a:pt x="1414" y="4340"/>
                    </a:lnTo>
                    <a:lnTo>
                      <a:pt x="1428" y="4338"/>
                    </a:lnTo>
                    <a:lnTo>
                      <a:pt x="1434" y="4336"/>
                    </a:lnTo>
                    <a:lnTo>
                      <a:pt x="1436" y="4334"/>
                    </a:lnTo>
                    <a:lnTo>
                      <a:pt x="1438" y="4332"/>
                    </a:lnTo>
                    <a:lnTo>
                      <a:pt x="1438" y="4322"/>
                    </a:lnTo>
                    <a:lnTo>
                      <a:pt x="1436" y="4312"/>
                    </a:lnTo>
                    <a:lnTo>
                      <a:pt x="1434" y="4298"/>
                    </a:lnTo>
                    <a:lnTo>
                      <a:pt x="1432" y="4284"/>
                    </a:lnTo>
                    <a:lnTo>
                      <a:pt x="1434" y="4266"/>
                    </a:lnTo>
                    <a:lnTo>
                      <a:pt x="1440" y="4246"/>
                    </a:lnTo>
                    <a:lnTo>
                      <a:pt x="1448" y="4226"/>
                    </a:lnTo>
                    <a:lnTo>
                      <a:pt x="1454" y="4206"/>
                    </a:lnTo>
                    <a:lnTo>
                      <a:pt x="1456" y="4196"/>
                    </a:lnTo>
                    <a:lnTo>
                      <a:pt x="1454" y="4186"/>
                    </a:lnTo>
                    <a:lnTo>
                      <a:pt x="1452" y="4172"/>
                    </a:lnTo>
                    <a:lnTo>
                      <a:pt x="1448" y="4154"/>
                    </a:lnTo>
                    <a:lnTo>
                      <a:pt x="1448" y="4144"/>
                    </a:lnTo>
                    <a:lnTo>
                      <a:pt x="1450" y="4138"/>
                    </a:lnTo>
                    <a:lnTo>
                      <a:pt x="1450" y="4128"/>
                    </a:lnTo>
                    <a:lnTo>
                      <a:pt x="1446" y="4108"/>
                    </a:lnTo>
                    <a:lnTo>
                      <a:pt x="1444" y="4098"/>
                    </a:lnTo>
                    <a:lnTo>
                      <a:pt x="1442" y="4088"/>
                    </a:lnTo>
                    <a:lnTo>
                      <a:pt x="1444" y="4082"/>
                    </a:lnTo>
                    <a:lnTo>
                      <a:pt x="1444" y="4076"/>
                    </a:lnTo>
                    <a:lnTo>
                      <a:pt x="1448" y="4074"/>
                    </a:lnTo>
                    <a:lnTo>
                      <a:pt x="1452" y="4070"/>
                    </a:lnTo>
                    <a:lnTo>
                      <a:pt x="1460" y="4068"/>
                    </a:lnTo>
                    <a:lnTo>
                      <a:pt x="1470" y="4066"/>
                    </a:lnTo>
                    <a:lnTo>
                      <a:pt x="1480" y="4064"/>
                    </a:lnTo>
                    <a:lnTo>
                      <a:pt x="1488" y="4058"/>
                    </a:lnTo>
                    <a:lnTo>
                      <a:pt x="1490" y="4054"/>
                    </a:lnTo>
                    <a:lnTo>
                      <a:pt x="1492" y="4050"/>
                    </a:lnTo>
                    <a:lnTo>
                      <a:pt x="1494" y="4040"/>
                    </a:lnTo>
                    <a:lnTo>
                      <a:pt x="1496" y="4038"/>
                    </a:lnTo>
                    <a:lnTo>
                      <a:pt x="1498" y="4038"/>
                    </a:lnTo>
                    <a:lnTo>
                      <a:pt x="1502" y="4040"/>
                    </a:lnTo>
                    <a:lnTo>
                      <a:pt x="1506" y="4042"/>
                    </a:lnTo>
                    <a:lnTo>
                      <a:pt x="1512" y="4042"/>
                    </a:lnTo>
                    <a:lnTo>
                      <a:pt x="1520" y="4040"/>
                    </a:lnTo>
                    <a:lnTo>
                      <a:pt x="1530" y="4032"/>
                    </a:lnTo>
                    <a:lnTo>
                      <a:pt x="1536" y="4024"/>
                    </a:lnTo>
                    <a:lnTo>
                      <a:pt x="1538" y="4020"/>
                    </a:lnTo>
                    <a:lnTo>
                      <a:pt x="1538" y="4016"/>
                    </a:lnTo>
                    <a:lnTo>
                      <a:pt x="1538" y="4014"/>
                    </a:lnTo>
                    <a:lnTo>
                      <a:pt x="1538" y="4010"/>
                    </a:lnTo>
                    <a:lnTo>
                      <a:pt x="1542" y="4004"/>
                    </a:lnTo>
                    <a:lnTo>
                      <a:pt x="1550" y="3996"/>
                    </a:lnTo>
                    <a:lnTo>
                      <a:pt x="1566" y="3982"/>
                    </a:lnTo>
                    <a:lnTo>
                      <a:pt x="1584" y="3966"/>
                    </a:lnTo>
                    <a:lnTo>
                      <a:pt x="1600" y="3950"/>
                    </a:lnTo>
                    <a:lnTo>
                      <a:pt x="1624" y="3918"/>
                    </a:lnTo>
                    <a:lnTo>
                      <a:pt x="1644" y="3892"/>
                    </a:lnTo>
                    <a:lnTo>
                      <a:pt x="1654" y="3880"/>
                    </a:lnTo>
                    <a:lnTo>
                      <a:pt x="1666" y="3870"/>
                    </a:lnTo>
                    <a:lnTo>
                      <a:pt x="1674" y="3866"/>
                    </a:lnTo>
                    <a:lnTo>
                      <a:pt x="1680" y="3864"/>
                    </a:lnTo>
                    <a:lnTo>
                      <a:pt x="1688" y="3864"/>
                    </a:lnTo>
                    <a:lnTo>
                      <a:pt x="1692" y="3864"/>
                    </a:lnTo>
                    <a:lnTo>
                      <a:pt x="1696" y="3860"/>
                    </a:lnTo>
                    <a:lnTo>
                      <a:pt x="1704" y="3852"/>
                    </a:lnTo>
                    <a:lnTo>
                      <a:pt x="1714" y="3840"/>
                    </a:lnTo>
                    <a:lnTo>
                      <a:pt x="1722" y="3828"/>
                    </a:lnTo>
                    <a:lnTo>
                      <a:pt x="1724" y="3816"/>
                    </a:lnTo>
                    <a:lnTo>
                      <a:pt x="1724" y="3808"/>
                    </a:lnTo>
                    <a:lnTo>
                      <a:pt x="1722" y="3802"/>
                    </a:lnTo>
                    <a:lnTo>
                      <a:pt x="1720" y="3796"/>
                    </a:lnTo>
                    <a:lnTo>
                      <a:pt x="1720" y="3790"/>
                    </a:lnTo>
                    <a:lnTo>
                      <a:pt x="1724" y="3784"/>
                    </a:lnTo>
                    <a:lnTo>
                      <a:pt x="1736" y="3778"/>
                    </a:lnTo>
                    <a:lnTo>
                      <a:pt x="1748" y="3772"/>
                    </a:lnTo>
                    <a:lnTo>
                      <a:pt x="1756" y="3766"/>
                    </a:lnTo>
                    <a:lnTo>
                      <a:pt x="1768" y="3758"/>
                    </a:lnTo>
                    <a:lnTo>
                      <a:pt x="1770" y="3756"/>
                    </a:lnTo>
                    <a:lnTo>
                      <a:pt x="1772" y="3756"/>
                    </a:lnTo>
                    <a:lnTo>
                      <a:pt x="1774" y="3766"/>
                    </a:lnTo>
                    <a:lnTo>
                      <a:pt x="1774" y="3772"/>
                    </a:lnTo>
                    <a:lnTo>
                      <a:pt x="1778" y="3776"/>
                    </a:lnTo>
                    <a:lnTo>
                      <a:pt x="1780" y="3778"/>
                    </a:lnTo>
                    <a:lnTo>
                      <a:pt x="1784" y="3778"/>
                    </a:lnTo>
                    <a:lnTo>
                      <a:pt x="1790" y="3774"/>
                    </a:lnTo>
                    <a:lnTo>
                      <a:pt x="1794" y="3774"/>
                    </a:lnTo>
                    <a:lnTo>
                      <a:pt x="1798" y="3774"/>
                    </a:lnTo>
                    <a:lnTo>
                      <a:pt x="1804" y="3776"/>
                    </a:lnTo>
                    <a:lnTo>
                      <a:pt x="1808" y="3776"/>
                    </a:lnTo>
                    <a:lnTo>
                      <a:pt x="1810" y="3774"/>
                    </a:lnTo>
                    <a:lnTo>
                      <a:pt x="1808" y="3768"/>
                    </a:lnTo>
                    <a:lnTo>
                      <a:pt x="1806" y="3760"/>
                    </a:lnTo>
                    <a:lnTo>
                      <a:pt x="1806" y="3758"/>
                    </a:lnTo>
                    <a:lnTo>
                      <a:pt x="1810" y="3756"/>
                    </a:lnTo>
                    <a:lnTo>
                      <a:pt x="1812" y="3762"/>
                    </a:lnTo>
                    <a:lnTo>
                      <a:pt x="1816" y="3766"/>
                    </a:lnTo>
                    <a:lnTo>
                      <a:pt x="1818" y="3766"/>
                    </a:lnTo>
                    <a:lnTo>
                      <a:pt x="1820" y="3766"/>
                    </a:lnTo>
                    <a:lnTo>
                      <a:pt x="1824" y="3766"/>
                    </a:lnTo>
                    <a:lnTo>
                      <a:pt x="1826" y="3766"/>
                    </a:lnTo>
                    <a:lnTo>
                      <a:pt x="1828" y="3768"/>
                    </a:lnTo>
                    <a:lnTo>
                      <a:pt x="1830" y="3770"/>
                    </a:lnTo>
                    <a:lnTo>
                      <a:pt x="1832" y="3770"/>
                    </a:lnTo>
                    <a:lnTo>
                      <a:pt x="1836" y="3764"/>
                    </a:lnTo>
                    <a:lnTo>
                      <a:pt x="1842" y="3760"/>
                    </a:lnTo>
                    <a:lnTo>
                      <a:pt x="1844" y="3760"/>
                    </a:lnTo>
                    <a:lnTo>
                      <a:pt x="1848" y="3762"/>
                    </a:lnTo>
                    <a:lnTo>
                      <a:pt x="1852" y="3766"/>
                    </a:lnTo>
                    <a:lnTo>
                      <a:pt x="1856" y="3764"/>
                    </a:lnTo>
                    <a:lnTo>
                      <a:pt x="1860" y="3762"/>
                    </a:lnTo>
                    <a:lnTo>
                      <a:pt x="1864" y="3756"/>
                    </a:lnTo>
                    <a:lnTo>
                      <a:pt x="1866" y="3748"/>
                    </a:lnTo>
                    <a:lnTo>
                      <a:pt x="1868" y="3740"/>
                    </a:lnTo>
                    <a:lnTo>
                      <a:pt x="1868" y="3734"/>
                    </a:lnTo>
                    <a:lnTo>
                      <a:pt x="1866" y="3726"/>
                    </a:lnTo>
                    <a:lnTo>
                      <a:pt x="1864" y="3716"/>
                    </a:lnTo>
                    <a:lnTo>
                      <a:pt x="1866" y="3706"/>
                    </a:lnTo>
                    <a:lnTo>
                      <a:pt x="1866" y="3698"/>
                    </a:lnTo>
                    <a:lnTo>
                      <a:pt x="1866" y="3690"/>
                    </a:lnTo>
                    <a:lnTo>
                      <a:pt x="1864" y="3686"/>
                    </a:lnTo>
                    <a:lnTo>
                      <a:pt x="1866" y="3684"/>
                    </a:lnTo>
                    <a:lnTo>
                      <a:pt x="1868" y="3680"/>
                    </a:lnTo>
                    <a:lnTo>
                      <a:pt x="1870" y="3676"/>
                    </a:lnTo>
                    <a:lnTo>
                      <a:pt x="1872" y="3678"/>
                    </a:lnTo>
                    <a:lnTo>
                      <a:pt x="1872" y="3684"/>
                    </a:lnTo>
                    <a:lnTo>
                      <a:pt x="1876" y="3710"/>
                    </a:lnTo>
                    <a:lnTo>
                      <a:pt x="1880" y="3720"/>
                    </a:lnTo>
                    <a:lnTo>
                      <a:pt x="1882" y="3724"/>
                    </a:lnTo>
                    <a:lnTo>
                      <a:pt x="1884" y="3726"/>
                    </a:lnTo>
                    <a:lnTo>
                      <a:pt x="1888" y="3726"/>
                    </a:lnTo>
                    <a:lnTo>
                      <a:pt x="1890" y="3726"/>
                    </a:lnTo>
                    <a:lnTo>
                      <a:pt x="1898" y="3722"/>
                    </a:lnTo>
                    <a:lnTo>
                      <a:pt x="1900" y="3720"/>
                    </a:lnTo>
                    <a:lnTo>
                      <a:pt x="1904" y="3720"/>
                    </a:lnTo>
                    <a:lnTo>
                      <a:pt x="1906" y="3722"/>
                    </a:lnTo>
                    <a:lnTo>
                      <a:pt x="1910" y="3726"/>
                    </a:lnTo>
                    <a:lnTo>
                      <a:pt x="1916" y="3738"/>
                    </a:lnTo>
                    <a:lnTo>
                      <a:pt x="1922" y="3760"/>
                    </a:lnTo>
                    <a:lnTo>
                      <a:pt x="1926" y="3768"/>
                    </a:lnTo>
                    <a:lnTo>
                      <a:pt x="1928" y="3772"/>
                    </a:lnTo>
                    <a:lnTo>
                      <a:pt x="1928" y="3774"/>
                    </a:lnTo>
                    <a:lnTo>
                      <a:pt x="1928" y="3780"/>
                    </a:lnTo>
                    <a:lnTo>
                      <a:pt x="1926" y="3786"/>
                    </a:lnTo>
                    <a:lnTo>
                      <a:pt x="1926" y="3792"/>
                    </a:lnTo>
                    <a:lnTo>
                      <a:pt x="1930" y="3804"/>
                    </a:lnTo>
                    <a:lnTo>
                      <a:pt x="1934" y="3814"/>
                    </a:lnTo>
                    <a:lnTo>
                      <a:pt x="1936" y="3810"/>
                    </a:lnTo>
                    <a:lnTo>
                      <a:pt x="1936" y="3800"/>
                    </a:lnTo>
                    <a:lnTo>
                      <a:pt x="1938" y="3806"/>
                    </a:lnTo>
                    <a:lnTo>
                      <a:pt x="1942" y="3816"/>
                    </a:lnTo>
                    <a:lnTo>
                      <a:pt x="1946" y="3828"/>
                    </a:lnTo>
                    <a:lnTo>
                      <a:pt x="1952" y="3838"/>
                    </a:lnTo>
                    <a:lnTo>
                      <a:pt x="1968" y="3862"/>
                    </a:lnTo>
                    <a:lnTo>
                      <a:pt x="1972" y="3864"/>
                    </a:lnTo>
                    <a:lnTo>
                      <a:pt x="1974" y="3860"/>
                    </a:lnTo>
                    <a:lnTo>
                      <a:pt x="1976" y="3856"/>
                    </a:lnTo>
                    <a:lnTo>
                      <a:pt x="1978" y="3854"/>
                    </a:lnTo>
                    <a:lnTo>
                      <a:pt x="1980" y="3854"/>
                    </a:lnTo>
                    <a:lnTo>
                      <a:pt x="1982" y="3854"/>
                    </a:lnTo>
                    <a:lnTo>
                      <a:pt x="1990" y="3862"/>
                    </a:lnTo>
                    <a:lnTo>
                      <a:pt x="1994" y="3870"/>
                    </a:lnTo>
                    <a:lnTo>
                      <a:pt x="1998" y="3876"/>
                    </a:lnTo>
                    <a:lnTo>
                      <a:pt x="2004" y="3882"/>
                    </a:lnTo>
                    <a:lnTo>
                      <a:pt x="2008" y="3886"/>
                    </a:lnTo>
                    <a:lnTo>
                      <a:pt x="2008" y="3888"/>
                    </a:lnTo>
                    <a:lnTo>
                      <a:pt x="2006" y="3890"/>
                    </a:lnTo>
                    <a:lnTo>
                      <a:pt x="2002" y="3892"/>
                    </a:lnTo>
                    <a:lnTo>
                      <a:pt x="2000" y="3892"/>
                    </a:lnTo>
                    <a:lnTo>
                      <a:pt x="1996" y="3890"/>
                    </a:lnTo>
                    <a:lnTo>
                      <a:pt x="1992" y="3886"/>
                    </a:lnTo>
                    <a:lnTo>
                      <a:pt x="1990" y="3886"/>
                    </a:lnTo>
                    <a:lnTo>
                      <a:pt x="1988" y="3888"/>
                    </a:lnTo>
                    <a:lnTo>
                      <a:pt x="1986" y="3890"/>
                    </a:lnTo>
                    <a:lnTo>
                      <a:pt x="1986" y="3894"/>
                    </a:lnTo>
                    <a:lnTo>
                      <a:pt x="1992" y="3904"/>
                    </a:lnTo>
                    <a:lnTo>
                      <a:pt x="1998" y="3910"/>
                    </a:lnTo>
                    <a:lnTo>
                      <a:pt x="2000" y="3912"/>
                    </a:lnTo>
                    <a:lnTo>
                      <a:pt x="2000" y="3910"/>
                    </a:lnTo>
                    <a:lnTo>
                      <a:pt x="2002" y="3904"/>
                    </a:lnTo>
                    <a:lnTo>
                      <a:pt x="2004" y="3900"/>
                    </a:lnTo>
                    <a:lnTo>
                      <a:pt x="2006" y="3900"/>
                    </a:lnTo>
                    <a:lnTo>
                      <a:pt x="2010" y="3912"/>
                    </a:lnTo>
                    <a:lnTo>
                      <a:pt x="2016" y="3930"/>
                    </a:lnTo>
                    <a:lnTo>
                      <a:pt x="2024" y="3950"/>
                    </a:lnTo>
                    <a:lnTo>
                      <a:pt x="2028" y="3960"/>
                    </a:lnTo>
                    <a:lnTo>
                      <a:pt x="2032" y="3972"/>
                    </a:lnTo>
                    <a:lnTo>
                      <a:pt x="2032" y="3982"/>
                    </a:lnTo>
                    <a:lnTo>
                      <a:pt x="2030" y="3992"/>
                    </a:lnTo>
                    <a:lnTo>
                      <a:pt x="2016" y="4034"/>
                    </a:lnTo>
                    <a:lnTo>
                      <a:pt x="2014" y="4050"/>
                    </a:lnTo>
                    <a:lnTo>
                      <a:pt x="2014" y="4056"/>
                    </a:lnTo>
                    <a:lnTo>
                      <a:pt x="2016" y="4058"/>
                    </a:lnTo>
                    <a:lnTo>
                      <a:pt x="2020" y="4058"/>
                    </a:lnTo>
                    <a:lnTo>
                      <a:pt x="2022" y="4056"/>
                    </a:lnTo>
                    <a:lnTo>
                      <a:pt x="2026" y="4050"/>
                    </a:lnTo>
                    <a:lnTo>
                      <a:pt x="2028" y="4044"/>
                    </a:lnTo>
                    <a:lnTo>
                      <a:pt x="2030" y="4042"/>
                    </a:lnTo>
                    <a:lnTo>
                      <a:pt x="2034" y="4042"/>
                    </a:lnTo>
                    <a:lnTo>
                      <a:pt x="2036" y="4042"/>
                    </a:lnTo>
                    <a:lnTo>
                      <a:pt x="2036" y="4044"/>
                    </a:lnTo>
                    <a:lnTo>
                      <a:pt x="2032" y="4048"/>
                    </a:lnTo>
                    <a:lnTo>
                      <a:pt x="2032" y="4054"/>
                    </a:lnTo>
                    <a:lnTo>
                      <a:pt x="2032" y="4056"/>
                    </a:lnTo>
                    <a:lnTo>
                      <a:pt x="2036" y="4060"/>
                    </a:lnTo>
                    <a:lnTo>
                      <a:pt x="2040" y="4064"/>
                    </a:lnTo>
                    <a:lnTo>
                      <a:pt x="2042" y="4064"/>
                    </a:lnTo>
                    <a:lnTo>
                      <a:pt x="2046" y="4062"/>
                    </a:lnTo>
                    <a:lnTo>
                      <a:pt x="2048" y="4060"/>
                    </a:lnTo>
                    <a:lnTo>
                      <a:pt x="2050" y="4060"/>
                    </a:lnTo>
                    <a:lnTo>
                      <a:pt x="2052" y="4062"/>
                    </a:lnTo>
                    <a:lnTo>
                      <a:pt x="2056" y="4066"/>
                    </a:lnTo>
                    <a:lnTo>
                      <a:pt x="2062" y="4070"/>
                    </a:lnTo>
                    <a:lnTo>
                      <a:pt x="2066" y="4068"/>
                    </a:lnTo>
                    <a:lnTo>
                      <a:pt x="2068" y="4066"/>
                    </a:lnTo>
                    <a:lnTo>
                      <a:pt x="2072" y="4060"/>
                    </a:lnTo>
                    <a:lnTo>
                      <a:pt x="2080" y="4048"/>
                    </a:lnTo>
                    <a:lnTo>
                      <a:pt x="2086" y="4042"/>
                    </a:lnTo>
                    <a:lnTo>
                      <a:pt x="2092" y="4038"/>
                    </a:lnTo>
                    <a:lnTo>
                      <a:pt x="2106" y="4032"/>
                    </a:lnTo>
                    <a:lnTo>
                      <a:pt x="2112" y="4028"/>
                    </a:lnTo>
                    <a:lnTo>
                      <a:pt x="2118" y="4024"/>
                    </a:lnTo>
                    <a:lnTo>
                      <a:pt x="2122" y="4016"/>
                    </a:lnTo>
                    <a:lnTo>
                      <a:pt x="2124" y="4008"/>
                    </a:lnTo>
                    <a:lnTo>
                      <a:pt x="2126" y="3998"/>
                    </a:lnTo>
                    <a:lnTo>
                      <a:pt x="2122" y="3986"/>
                    </a:lnTo>
                    <a:lnTo>
                      <a:pt x="2128" y="3990"/>
                    </a:lnTo>
                    <a:lnTo>
                      <a:pt x="2130" y="3992"/>
                    </a:lnTo>
                    <a:lnTo>
                      <a:pt x="2132" y="3998"/>
                    </a:lnTo>
                    <a:lnTo>
                      <a:pt x="2132" y="4002"/>
                    </a:lnTo>
                    <a:lnTo>
                      <a:pt x="2136" y="4004"/>
                    </a:lnTo>
                    <a:lnTo>
                      <a:pt x="2138" y="4008"/>
                    </a:lnTo>
                    <a:lnTo>
                      <a:pt x="2140" y="4020"/>
                    </a:lnTo>
                    <a:lnTo>
                      <a:pt x="2144" y="4028"/>
                    </a:lnTo>
                    <a:lnTo>
                      <a:pt x="2146" y="4030"/>
                    </a:lnTo>
                    <a:lnTo>
                      <a:pt x="2148" y="4032"/>
                    </a:lnTo>
                    <a:lnTo>
                      <a:pt x="2152" y="4030"/>
                    </a:lnTo>
                    <a:lnTo>
                      <a:pt x="2156" y="4028"/>
                    </a:lnTo>
                    <a:lnTo>
                      <a:pt x="2158" y="4028"/>
                    </a:lnTo>
                    <a:lnTo>
                      <a:pt x="2156" y="4032"/>
                    </a:lnTo>
                    <a:lnTo>
                      <a:pt x="2152" y="4040"/>
                    </a:lnTo>
                    <a:lnTo>
                      <a:pt x="2150" y="4046"/>
                    </a:lnTo>
                    <a:lnTo>
                      <a:pt x="2150" y="4052"/>
                    </a:lnTo>
                    <a:lnTo>
                      <a:pt x="2154" y="4060"/>
                    </a:lnTo>
                    <a:lnTo>
                      <a:pt x="2156" y="4070"/>
                    </a:lnTo>
                    <a:lnTo>
                      <a:pt x="2158" y="4092"/>
                    </a:lnTo>
                    <a:lnTo>
                      <a:pt x="2160" y="4114"/>
                    </a:lnTo>
                    <a:lnTo>
                      <a:pt x="2164" y="4128"/>
                    </a:lnTo>
                    <a:lnTo>
                      <a:pt x="2168" y="4140"/>
                    </a:lnTo>
                    <a:lnTo>
                      <a:pt x="2172" y="4154"/>
                    </a:lnTo>
                    <a:lnTo>
                      <a:pt x="2172" y="4172"/>
                    </a:lnTo>
                    <a:lnTo>
                      <a:pt x="2174" y="4172"/>
                    </a:lnTo>
                    <a:lnTo>
                      <a:pt x="2176" y="4166"/>
                    </a:lnTo>
                    <a:lnTo>
                      <a:pt x="2178" y="4168"/>
                    </a:lnTo>
                    <a:lnTo>
                      <a:pt x="2180" y="4172"/>
                    </a:lnTo>
                    <a:lnTo>
                      <a:pt x="2184" y="4186"/>
                    </a:lnTo>
                    <a:lnTo>
                      <a:pt x="2188" y="4198"/>
                    </a:lnTo>
                    <a:lnTo>
                      <a:pt x="2190" y="4208"/>
                    </a:lnTo>
                    <a:lnTo>
                      <a:pt x="2192" y="4216"/>
                    </a:lnTo>
                    <a:lnTo>
                      <a:pt x="2194" y="4224"/>
                    </a:lnTo>
                    <a:lnTo>
                      <a:pt x="2192" y="4232"/>
                    </a:lnTo>
                    <a:lnTo>
                      <a:pt x="2192" y="4240"/>
                    </a:lnTo>
                    <a:lnTo>
                      <a:pt x="2192" y="4242"/>
                    </a:lnTo>
                    <a:lnTo>
                      <a:pt x="2194" y="4246"/>
                    </a:lnTo>
                    <a:lnTo>
                      <a:pt x="2194" y="4248"/>
                    </a:lnTo>
                    <a:lnTo>
                      <a:pt x="2194" y="4250"/>
                    </a:lnTo>
                    <a:lnTo>
                      <a:pt x="2192" y="4258"/>
                    </a:lnTo>
                    <a:lnTo>
                      <a:pt x="2190" y="4266"/>
                    </a:lnTo>
                    <a:lnTo>
                      <a:pt x="2192" y="4268"/>
                    </a:lnTo>
                    <a:lnTo>
                      <a:pt x="2196" y="4268"/>
                    </a:lnTo>
                    <a:lnTo>
                      <a:pt x="2198" y="4268"/>
                    </a:lnTo>
                    <a:lnTo>
                      <a:pt x="2200" y="4270"/>
                    </a:lnTo>
                    <a:lnTo>
                      <a:pt x="2200" y="4276"/>
                    </a:lnTo>
                    <a:lnTo>
                      <a:pt x="2196" y="4286"/>
                    </a:lnTo>
                    <a:lnTo>
                      <a:pt x="2196" y="4298"/>
                    </a:lnTo>
                    <a:lnTo>
                      <a:pt x="2194" y="4306"/>
                    </a:lnTo>
                    <a:lnTo>
                      <a:pt x="2192" y="4310"/>
                    </a:lnTo>
                    <a:lnTo>
                      <a:pt x="2190" y="4320"/>
                    </a:lnTo>
                    <a:lnTo>
                      <a:pt x="2188" y="4344"/>
                    </a:lnTo>
                    <a:lnTo>
                      <a:pt x="2188" y="4352"/>
                    </a:lnTo>
                    <a:lnTo>
                      <a:pt x="2190" y="4352"/>
                    </a:lnTo>
                    <a:lnTo>
                      <a:pt x="2198" y="4336"/>
                    </a:lnTo>
                    <a:lnTo>
                      <a:pt x="2198" y="4340"/>
                    </a:lnTo>
                    <a:lnTo>
                      <a:pt x="2198" y="4346"/>
                    </a:lnTo>
                    <a:lnTo>
                      <a:pt x="2190" y="4360"/>
                    </a:lnTo>
                    <a:lnTo>
                      <a:pt x="2186" y="4368"/>
                    </a:lnTo>
                    <a:lnTo>
                      <a:pt x="2188" y="4372"/>
                    </a:lnTo>
                    <a:lnTo>
                      <a:pt x="2188" y="4374"/>
                    </a:lnTo>
                    <a:lnTo>
                      <a:pt x="2186" y="4380"/>
                    </a:lnTo>
                    <a:lnTo>
                      <a:pt x="2182" y="4390"/>
                    </a:lnTo>
                    <a:lnTo>
                      <a:pt x="2182" y="4396"/>
                    </a:lnTo>
                    <a:lnTo>
                      <a:pt x="2182" y="4400"/>
                    </a:lnTo>
                    <a:lnTo>
                      <a:pt x="2180" y="4406"/>
                    </a:lnTo>
                    <a:lnTo>
                      <a:pt x="2178" y="4416"/>
                    </a:lnTo>
                    <a:lnTo>
                      <a:pt x="2176" y="4426"/>
                    </a:lnTo>
                    <a:lnTo>
                      <a:pt x="2178" y="4434"/>
                    </a:lnTo>
                    <a:lnTo>
                      <a:pt x="2180" y="4440"/>
                    </a:lnTo>
                    <a:lnTo>
                      <a:pt x="2182" y="4442"/>
                    </a:lnTo>
                    <a:lnTo>
                      <a:pt x="2184" y="4442"/>
                    </a:lnTo>
                    <a:lnTo>
                      <a:pt x="2186" y="4438"/>
                    </a:lnTo>
                    <a:lnTo>
                      <a:pt x="2190" y="4432"/>
                    </a:lnTo>
                    <a:lnTo>
                      <a:pt x="2190" y="4430"/>
                    </a:lnTo>
                    <a:lnTo>
                      <a:pt x="2192" y="4430"/>
                    </a:lnTo>
                    <a:lnTo>
                      <a:pt x="2198" y="4438"/>
                    </a:lnTo>
                    <a:lnTo>
                      <a:pt x="2204" y="4450"/>
                    </a:lnTo>
                    <a:lnTo>
                      <a:pt x="2210" y="4464"/>
                    </a:lnTo>
                    <a:lnTo>
                      <a:pt x="2220" y="4480"/>
                    </a:lnTo>
                    <a:lnTo>
                      <a:pt x="2224" y="4484"/>
                    </a:lnTo>
                    <a:lnTo>
                      <a:pt x="2228" y="4484"/>
                    </a:lnTo>
                    <a:lnTo>
                      <a:pt x="2232" y="4486"/>
                    </a:lnTo>
                    <a:lnTo>
                      <a:pt x="2234" y="4488"/>
                    </a:lnTo>
                    <a:lnTo>
                      <a:pt x="2234" y="4494"/>
                    </a:lnTo>
                    <a:lnTo>
                      <a:pt x="2234" y="4498"/>
                    </a:lnTo>
                    <a:lnTo>
                      <a:pt x="2236" y="4502"/>
                    </a:lnTo>
                    <a:lnTo>
                      <a:pt x="2238" y="4508"/>
                    </a:lnTo>
                    <a:lnTo>
                      <a:pt x="2248" y="4516"/>
                    </a:lnTo>
                    <a:lnTo>
                      <a:pt x="2254" y="4526"/>
                    </a:lnTo>
                    <a:lnTo>
                      <a:pt x="2258" y="4536"/>
                    </a:lnTo>
                    <a:lnTo>
                      <a:pt x="2262" y="4544"/>
                    </a:lnTo>
                    <a:lnTo>
                      <a:pt x="2266" y="4562"/>
                    </a:lnTo>
                    <a:lnTo>
                      <a:pt x="2266" y="4578"/>
                    </a:lnTo>
                    <a:lnTo>
                      <a:pt x="2266" y="4588"/>
                    </a:lnTo>
                    <a:lnTo>
                      <a:pt x="2264" y="4592"/>
                    </a:lnTo>
                    <a:lnTo>
                      <a:pt x="2264" y="4596"/>
                    </a:lnTo>
                    <a:lnTo>
                      <a:pt x="2268" y="4600"/>
                    </a:lnTo>
                    <a:lnTo>
                      <a:pt x="2270" y="4602"/>
                    </a:lnTo>
                    <a:lnTo>
                      <a:pt x="2272" y="4606"/>
                    </a:lnTo>
                    <a:lnTo>
                      <a:pt x="2274" y="4612"/>
                    </a:lnTo>
                    <a:lnTo>
                      <a:pt x="2272" y="4622"/>
                    </a:lnTo>
                    <a:lnTo>
                      <a:pt x="2272" y="4634"/>
                    </a:lnTo>
                    <a:lnTo>
                      <a:pt x="2276" y="4638"/>
                    </a:lnTo>
                    <a:lnTo>
                      <a:pt x="2278" y="4640"/>
                    </a:lnTo>
                    <a:lnTo>
                      <a:pt x="2278" y="4644"/>
                    </a:lnTo>
                    <a:lnTo>
                      <a:pt x="2278" y="4648"/>
                    </a:lnTo>
                    <a:lnTo>
                      <a:pt x="2282" y="4654"/>
                    </a:lnTo>
                    <a:lnTo>
                      <a:pt x="2292" y="4666"/>
                    </a:lnTo>
                    <a:lnTo>
                      <a:pt x="2296" y="4672"/>
                    </a:lnTo>
                    <a:lnTo>
                      <a:pt x="2300" y="4680"/>
                    </a:lnTo>
                    <a:lnTo>
                      <a:pt x="2302" y="4688"/>
                    </a:lnTo>
                    <a:lnTo>
                      <a:pt x="2302" y="4696"/>
                    </a:lnTo>
                    <a:lnTo>
                      <a:pt x="2302" y="4700"/>
                    </a:lnTo>
                    <a:lnTo>
                      <a:pt x="2302" y="4702"/>
                    </a:lnTo>
                    <a:lnTo>
                      <a:pt x="2308" y="4708"/>
                    </a:lnTo>
                    <a:lnTo>
                      <a:pt x="2320" y="4716"/>
                    </a:lnTo>
                    <a:lnTo>
                      <a:pt x="2330" y="4724"/>
                    </a:lnTo>
                    <a:lnTo>
                      <a:pt x="2344" y="4736"/>
                    </a:lnTo>
                    <a:lnTo>
                      <a:pt x="2354" y="4746"/>
                    </a:lnTo>
                    <a:lnTo>
                      <a:pt x="2364" y="4754"/>
                    </a:lnTo>
                    <a:lnTo>
                      <a:pt x="2376" y="4760"/>
                    </a:lnTo>
                    <a:lnTo>
                      <a:pt x="2382" y="4764"/>
                    </a:lnTo>
                    <a:lnTo>
                      <a:pt x="2384" y="4766"/>
                    </a:lnTo>
                    <a:lnTo>
                      <a:pt x="2386" y="4770"/>
                    </a:lnTo>
                    <a:lnTo>
                      <a:pt x="2390" y="4776"/>
                    </a:lnTo>
                    <a:lnTo>
                      <a:pt x="2392" y="4774"/>
                    </a:lnTo>
                    <a:lnTo>
                      <a:pt x="2396" y="4770"/>
                    </a:lnTo>
                    <a:lnTo>
                      <a:pt x="2400" y="4770"/>
                    </a:lnTo>
                    <a:lnTo>
                      <a:pt x="2404" y="4770"/>
                    </a:lnTo>
                    <a:lnTo>
                      <a:pt x="2408" y="4770"/>
                    </a:lnTo>
                    <a:lnTo>
                      <a:pt x="2410" y="4768"/>
                    </a:lnTo>
                    <a:lnTo>
                      <a:pt x="2410" y="4764"/>
                    </a:lnTo>
                    <a:lnTo>
                      <a:pt x="2414" y="4764"/>
                    </a:lnTo>
                    <a:lnTo>
                      <a:pt x="2416" y="4766"/>
                    </a:lnTo>
                    <a:lnTo>
                      <a:pt x="2414" y="4770"/>
                    </a:lnTo>
                    <a:lnTo>
                      <a:pt x="2414" y="4772"/>
                    </a:lnTo>
                    <a:lnTo>
                      <a:pt x="2418" y="4774"/>
                    </a:lnTo>
                    <a:lnTo>
                      <a:pt x="2420" y="4774"/>
                    </a:lnTo>
                    <a:lnTo>
                      <a:pt x="2422" y="4772"/>
                    </a:lnTo>
                    <a:lnTo>
                      <a:pt x="2422" y="4766"/>
                    </a:lnTo>
                    <a:lnTo>
                      <a:pt x="2420" y="4756"/>
                    </a:lnTo>
                    <a:lnTo>
                      <a:pt x="2416" y="4750"/>
                    </a:lnTo>
                    <a:lnTo>
                      <a:pt x="2414" y="4744"/>
                    </a:lnTo>
                    <a:lnTo>
                      <a:pt x="2412" y="4740"/>
                    </a:lnTo>
                    <a:lnTo>
                      <a:pt x="2410" y="4730"/>
                    </a:lnTo>
                    <a:lnTo>
                      <a:pt x="2406" y="4718"/>
                    </a:lnTo>
                    <a:lnTo>
                      <a:pt x="2402" y="4714"/>
                    </a:lnTo>
                    <a:lnTo>
                      <a:pt x="2398" y="4708"/>
                    </a:lnTo>
                    <a:lnTo>
                      <a:pt x="2392" y="4704"/>
                    </a:lnTo>
                    <a:lnTo>
                      <a:pt x="2388" y="4698"/>
                    </a:lnTo>
                    <a:lnTo>
                      <a:pt x="2388" y="4690"/>
                    </a:lnTo>
                    <a:lnTo>
                      <a:pt x="2388" y="4684"/>
                    </a:lnTo>
                    <a:lnTo>
                      <a:pt x="2390" y="4672"/>
                    </a:lnTo>
                    <a:lnTo>
                      <a:pt x="2390" y="4668"/>
                    </a:lnTo>
                    <a:lnTo>
                      <a:pt x="2386" y="4664"/>
                    </a:lnTo>
                    <a:lnTo>
                      <a:pt x="2384" y="4658"/>
                    </a:lnTo>
                    <a:lnTo>
                      <a:pt x="2386" y="4654"/>
                    </a:lnTo>
                    <a:lnTo>
                      <a:pt x="2386" y="4648"/>
                    </a:lnTo>
                    <a:lnTo>
                      <a:pt x="2388" y="4642"/>
                    </a:lnTo>
                    <a:lnTo>
                      <a:pt x="2388" y="4636"/>
                    </a:lnTo>
                    <a:lnTo>
                      <a:pt x="2388" y="4628"/>
                    </a:lnTo>
                    <a:lnTo>
                      <a:pt x="2390" y="4616"/>
                    </a:lnTo>
                    <a:lnTo>
                      <a:pt x="2386" y="4600"/>
                    </a:lnTo>
                    <a:lnTo>
                      <a:pt x="2384" y="4592"/>
                    </a:lnTo>
                    <a:lnTo>
                      <a:pt x="2378" y="4584"/>
                    </a:lnTo>
                    <a:lnTo>
                      <a:pt x="2366" y="4570"/>
                    </a:lnTo>
                    <a:lnTo>
                      <a:pt x="2354" y="4558"/>
                    </a:lnTo>
                    <a:lnTo>
                      <a:pt x="2350" y="4552"/>
                    </a:lnTo>
                    <a:lnTo>
                      <a:pt x="2348" y="4546"/>
                    </a:lnTo>
                    <a:lnTo>
                      <a:pt x="2344" y="4540"/>
                    </a:lnTo>
                    <a:lnTo>
                      <a:pt x="2342" y="4538"/>
                    </a:lnTo>
                    <a:lnTo>
                      <a:pt x="2334" y="4536"/>
                    </a:lnTo>
                    <a:lnTo>
                      <a:pt x="2324" y="4526"/>
                    </a:lnTo>
                    <a:lnTo>
                      <a:pt x="2310" y="4508"/>
                    </a:lnTo>
                    <a:lnTo>
                      <a:pt x="2306" y="4502"/>
                    </a:lnTo>
                    <a:lnTo>
                      <a:pt x="2304" y="4502"/>
                    </a:lnTo>
                    <a:lnTo>
                      <a:pt x="2300" y="4504"/>
                    </a:lnTo>
                    <a:lnTo>
                      <a:pt x="2296" y="4504"/>
                    </a:lnTo>
                    <a:lnTo>
                      <a:pt x="2292" y="4504"/>
                    </a:lnTo>
                    <a:lnTo>
                      <a:pt x="2286" y="4500"/>
                    </a:lnTo>
                    <a:lnTo>
                      <a:pt x="2276" y="4494"/>
                    </a:lnTo>
                    <a:lnTo>
                      <a:pt x="2272" y="4486"/>
                    </a:lnTo>
                    <a:lnTo>
                      <a:pt x="2270" y="4476"/>
                    </a:lnTo>
                    <a:lnTo>
                      <a:pt x="2264" y="4454"/>
                    </a:lnTo>
                    <a:lnTo>
                      <a:pt x="2262" y="4434"/>
                    </a:lnTo>
                    <a:lnTo>
                      <a:pt x="2260" y="4428"/>
                    </a:lnTo>
                    <a:lnTo>
                      <a:pt x="2258" y="4426"/>
                    </a:lnTo>
                    <a:lnTo>
                      <a:pt x="2254" y="4426"/>
                    </a:lnTo>
                    <a:lnTo>
                      <a:pt x="2252" y="4424"/>
                    </a:lnTo>
                    <a:lnTo>
                      <a:pt x="2248" y="4416"/>
                    </a:lnTo>
                    <a:lnTo>
                      <a:pt x="2244" y="4402"/>
                    </a:lnTo>
                    <a:lnTo>
                      <a:pt x="2244" y="4388"/>
                    </a:lnTo>
                    <a:lnTo>
                      <a:pt x="2242" y="4386"/>
                    </a:lnTo>
                    <a:lnTo>
                      <a:pt x="2240" y="4384"/>
                    </a:lnTo>
                    <a:lnTo>
                      <a:pt x="2230" y="4388"/>
                    </a:lnTo>
                    <a:lnTo>
                      <a:pt x="2226" y="4390"/>
                    </a:lnTo>
                    <a:lnTo>
                      <a:pt x="2222" y="4390"/>
                    </a:lnTo>
                    <a:lnTo>
                      <a:pt x="2220" y="4388"/>
                    </a:lnTo>
                    <a:lnTo>
                      <a:pt x="2220" y="4382"/>
                    </a:lnTo>
                    <a:lnTo>
                      <a:pt x="2218" y="4352"/>
                    </a:lnTo>
                    <a:lnTo>
                      <a:pt x="2218" y="4330"/>
                    </a:lnTo>
                    <a:lnTo>
                      <a:pt x="2220" y="4320"/>
                    </a:lnTo>
                    <a:lnTo>
                      <a:pt x="2224" y="4316"/>
                    </a:lnTo>
                    <a:lnTo>
                      <a:pt x="2226" y="4310"/>
                    </a:lnTo>
                    <a:lnTo>
                      <a:pt x="2228" y="4306"/>
                    </a:lnTo>
                    <a:lnTo>
                      <a:pt x="2232" y="4296"/>
                    </a:lnTo>
                    <a:lnTo>
                      <a:pt x="2234" y="4284"/>
                    </a:lnTo>
                    <a:lnTo>
                      <a:pt x="2236" y="4274"/>
                    </a:lnTo>
                    <a:lnTo>
                      <a:pt x="2242" y="4258"/>
                    </a:lnTo>
                    <a:lnTo>
                      <a:pt x="2248" y="4232"/>
                    </a:lnTo>
                    <a:lnTo>
                      <a:pt x="2252" y="4208"/>
                    </a:lnTo>
                    <a:lnTo>
                      <a:pt x="2252" y="4200"/>
                    </a:lnTo>
                    <a:lnTo>
                      <a:pt x="2252" y="4196"/>
                    </a:lnTo>
                    <a:lnTo>
                      <a:pt x="2248" y="4192"/>
                    </a:lnTo>
                    <a:lnTo>
                      <a:pt x="2248" y="4190"/>
                    </a:lnTo>
                    <a:lnTo>
                      <a:pt x="2248" y="4186"/>
                    </a:lnTo>
                    <a:lnTo>
                      <a:pt x="2250" y="4184"/>
                    </a:lnTo>
                    <a:lnTo>
                      <a:pt x="2252" y="4180"/>
                    </a:lnTo>
                    <a:lnTo>
                      <a:pt x="2256" y="4178"/>
                    </a:lnTo>
                    <a:lnTo>
                      <a:pt x="2272" y="4176"/>
                    </a:lnTo>
                    <a:lnTo>
                      <a:pt x="2278" y="4178"/>
                    </a:lnTo>
                    <a:lnTo>
                      <a:pt x="2282" y="4180"/>
                    </a:lnTo>
                    <a:lnTo>
                      <a:pt x="2286" y="4182"/>
                    </a:lnTo>
                    <a:lnTo>
                      <a:pt x="2286" y="4184"/>
                    </a:lnTo>
                    <a:lnTo>
                      <a:pt x="2284" y="4194"/>
                    </a:lnTo>
                    <a:lnTo>
                      <a:pt x="2282" y="4210"/>
                    </a:lnTo>
                    <a:lnTo>
                      <a:pt x="2282" y="4220"/>
                    </a:lnTo>
                    <a:lnTo>
                      <a:pt x="2284" y="4222"/>
                    </a:lnTo>
                    <a:lnTo>
                      <a:pt x="2286" y="4222"/>
                    </a:lnTo>
                    <a:lnTo>
                      <a:pt x="2292" y="4222"/>
                    </a:lnTo>
                    <a:lnTo>
                      <a:pt x="2296" y="4222"/>
                    </a:lnTo>
                    <a:lnTo>
                      <a:pt x="2300" y="4222"/>
                    </a:lnTo>
                    <a:lnTo>
                      <a:pt x="2304" y="4224"/>
                    </a:lnTo>
                    <a:lnTo>
                      <a:pt x="2306" y="4224"/>
                    </a:lnTo>
                    <a:lnTo>
                      <a:pt x="2310" y="4220"/>
                    </a:lnTo>
                    <a:lnTo>
                      <a:pt x="2316" y="4218"/>
                    </a:lnTo>
                    <a:lnTo>
                      <a:pt x="2318" y="4218"/>
                    </a:lnTo>
                    <a:lnTo>
                      <a:pt x="2322" y="4220"/>
                    </a:lnTo>
                    <a:lnTo>
                      <a:pt x="2330" y="4228"/>
                    </a:lnTo>
                    <a:lnTo>
                      <a:pt x="2336" y="4236"/>
                    </a:lnTo>
                    <a:lnTo>
                      <a:pt x="2342" y="4244"/>
                    </a:lnTo>
                    <a:lnTo>
                      <a:pt x="2346" y="4246"/>
                    </a:lnTo>
                    <a:lnTo>
                      <a:pt x="2350" y="4248"/>
                    </a:lnTo>
                    <a:lnTo>
                      <a:pt x="2354" y="4250"/>
                    </a:lnTo>
                    <a:lnTo>
                      <a:pt x="2356" y="4252"/>
                    </a:lnTo>
                    <a:lnTo>
                      <a:pt x="2360" y="4258"/>
                    </a:lnTo>
                    <a:lnTo>
                      <a:pt x="2362" y="4266"/>
                    </a:lnTo>
                    <a:lnTo>
                      <a:pt x="2364" y="4268"/>
                    </a:lnTo>
                    <a:lnTo>
                      <a:pt x="2368" y="4268"/>
                    </a:lnTo>
                    <a:lnTo>
                      <a:pt x="2362" y="4256"/>
                    </a:lnTo>
                    <a:lnTo>
                      <a:pt x="2362" y="4246"/>
                    </a:lnTo>
                    <a:lnTo>
                      <a:pt x="2362" y="4256"/>
                    </a:lnTo>
                    <a:lnTo>
                      <a:pt x="2368" y="4268"/>
                    </a:lnTo>
                    <a:lnTo>
                      <a:pt x="2374" y="4280"/>
                    </a:lnTo>
                    <a:lnTo>
                      <a:pt x="2376" y="4286"/>
                    </a:lnTo>
                    <a:lnTo>
                      <a:pt x="2374" y="4292"/>
                    </a:lnTo>
                    <a:lnTo>
                      <a:pt x="2374" y="4300"/>
                    </a:lnTo>
                    <a:lnTo>
                      <a:pt x="2376" y="4310"/>
                    </a:lnTo>
                    <a:lnTo>
                      <a:pt x="2378" y="4310"/>
                    </a:lnTo>
                    <a:lnTo>
                      <a:pt x="2380" y="4308"/>
                    </a:lnTo>
                    <a:lnTo>
                      <a:pt x="2386" y="4308"/>
                    </a:lnTo>
                    <a:lnTo>
                      <a:pt x="2388" y="4308"/>
                    </a:lnTo>
                    <a:lnTo>
                      <a:pt x="2388" y="4304"/>
                    </a:lnTo>
                    <a:lnTo>
                      <a:pt x="2388" y="4298"/>
                    </a:lnTo>
                    <a:lnTo>
                      <a:pt x="2388" y="4296"/>
                    </a:lnTo>
                    <a:lnTo>
                      <a:pt x="2390" y="4294"/>
                    </a:lnTo>
                    <a:lnTo>
                      <a:pt x="2392" y="4296"/>
                    </a:lnTo>
                    <a:lnTo>
                      <a:pt x="2396" y="4300"/>
                    </a:lnTo>
                    <a:lnTo>
                      <a:pt x="2398" y="4304"/>
                    </a:lnTo>
                    <a:lnTo>
                      <a:pt x="2398" y="4308"/>
                    </a:lnTo>
                    <a:lnTo>
                      <a:pt x="2394" y="4314"/>
                    </a:lnTo>
                    <a:lnTo>
                      <a:pt x="2390" y="4320"/>
                    </a:lnTo>
                    <a:lnTo>
                      <a:pt x="2390" y="4322"/>
                    </a:lnTo>
                    <a:lnTo>
                      <a:pt x="2392" y="4324"/>
                    </a:lnTo>
                    <a:lnTo>
                      <a:pt x="2396" y="4326"/>
                    </a:lnTo>
                    <a:lnTo>
                      <a:pt x="2398" y="4326"/>
                    </a:lnTo>
                    <a:lnTo>
                      <a:pt x="2402" y="4324"/>
                    </a:lnTo>
                    <a:lnTo>
                      <a:pt x="2404" y="4322"/>
                    </a:lnTo>
                    <a:lnTo>
                      <a:pt x="2406" y="4320"/>
                    </a:lnTo>
                    <a:lnTo>
                      <a:pt x="2406" y="4322"/>
                    </a:lnTo>
                    <a:lnTo>
                      <a:pt x="2412" y="4324"/>
                    </a:lnTo>
                    <a:lnTo>
                      <a:pt x="2416" y="4324"/>
                    </a:lnTo>
                    <a:lnTo>
                      <a:pt x="2422" y="4326"/>
                    </a:lnTo>
                    <a:lnTo>
                      <a:pt x="2424" y="4328"/>
                    </a:lnTo>
                    <a:lnTo>
                      <a:pt x="2428" y="4334"/>
                    </a:lnTo>
                    <a:lnTo>
                      <a:pt x="2430" y="4340"/>
                    </a:lnTo>
                    <a:lnTo>
                      <a:pt x="2434" y="4344"/>
                    </a:lnTo>
                    <a:lnTo>
                      <a:pt x="2436" y="4344"/>
                    </a:lnTo>
                    <a:lnTo>
                      <a:pt x="2438" y="4344"/>
                    </a:lnTo>
                    <a:lnTo>
                      <a:pt x="2444" y="4342"/>
                    </a:lnTo>
                    <a:lnTo>
                      <a:pt x="2446" y="4342"/>
                    </a:lnTo>
                    <a:lnTo>
                      <a:pt x="2450" y="4346"/>
                    </a:lnTo>
                    <a:lnTo>
                      <a:pt x="2452" y="4350"/>
                    </a:lnTo>
                    <a:lnTo>
                      <a:pt x="2452" y="4352"/>
                    </a:lnTo>
                    <a:lnTo>
                      <a:pt x="2448" y="4360"/>
                    </a:lnTo>
                    <a:lnTo>
                      <a:pt x="2444" y="4370"/>
                    </a:lnTo>
                    <a:lnTo>
                      <a:pt x="2442" y="4378"/>
                    </a:lnTo>
                    <a:lnTo>
                      <a:pt x="2440" y="4388"/>
                    </a:lnTo>
                    <a:lnTo>
                      <a:pt x="2440" y="4410"/>
                    </a:lnTo>
                    <a:lnTo>
                      <a:pt x="2442" y="4422"/>
                    </a:lnTo>
                    <a:lnTo>
                      <a:pt x="2444" y="4424"/>
                    </a:lnTo>
                    <a:lnTo>
                      <a:pt x="2446" y="4424"/>
                    </a:lnTo>
                    <a:lnTo>
                      <a:pt x="2450" y="4422"/>
                    </a:lnTo>
                    <a:lnTo>
                      <a:pt x="2456" y="4416"/>
                    </a:lnTo>
                    <a:lnTo>
                      <a:pt x="2478" y="4396"/>
                    </a:lnTo>
                    <a:lnTo>
                      <a:pt x="2488" y="4388"/>
                    </a:lnTo>
                    <a:lnTo>
                      <a:pt x="2496" y="4384"/>
                    </a:lnTo>
                    <a:lnTo>
                      <a:pt x="2500" y="4382"/>
                    </a:lnTo>
                    <a:lnTo>
                      <a:pt x="2502" y="4380"/>
                    </a:lnTo>
                    <a:lnTo>
                      <a:pt x="2502" y="4376"/>
                    </a:lnTo>
                    <a:lnTo>
                      <a:pt x="2502" y="4374"/>
                    </a:lnTo>
                    <a:lnTo>
                      <a:pt x="2508" y="4372"/>
                    </a:lnTo>
                    <a:lnTo>
                      <a:pt x="2512" y="4370"/>
                    </a:lnTo>
                    <a:lnTo>
                      <a:pt x="2516" y="4364"/>
                    </a:lnTo>
                    <a:lnTo>
                      <a:pt x="2520" y="4346"/>
                    </a:lnTo>
                    <a:lnTo>
                      <a:pt x="2524" y="4328"/>
                    </a:lnTo>
                    <a:lnTo>
                      <a:pt x="2526" y="4324"/>
                    </a:lnTo>
                    <a:lnTo>
                      <a:pt x="2526" y="4322"/>
                    </a:lnTo>
                    <a:lnTo>
                      <a:pt x="2528" y="4324"/>
                    </a:lnTo>
                    <a:lnTo>
                      <a:pt x="2534" y="4328"/>
                    </a:lnTo>
                    <a:lnTo>
                      <a:pt x="2536" y="4330"/>
                    </a:lnTo>
                    <a:lnTo>
                      <a:pt x="2538" y="4332"/>
                    </a:lnTo>
                    <a:lnTo>
                      <a:pt x="2544" y="4332"/>
                    </a:lnTo>
                    <a:lnTo>
                      <a:pt x="2548" y="4330"/>
                    </a:lnTo>
                    <a:lnTo>
                      <a:pt x="2556" y="4326"/>
                    </a:lnTo>
                    <a:lnTo>
                      <a:pt x="2566" y="4318"/>
                    </a:lnTo>
                    <a:lnTo>
                      <a:pt x="2576" y="4310"/>
                    </a:lnTo>
                    <a:lnTo>
                      <a:pt x="2584" y="4304"/>
                    </a:lnTo>
                    <a:lnTo>
                      <a:pt x="2598" y="4296"/>
                    </a:lnTo>
                    <a:lnTo>
                      <a:pt x="2604" y="4292"/>
                    </a:lnTo>
                    <a:lnTo>
                      <a:pt x="2610" y="4286"/>
                    </a:lnTo>
                    <a:lnTo>
                      <a:pt x="2614" y="4280"/>
                    </a:lnTo>
                    <a:lnTo>
                      <a:pt x="2618" y="4272"/>
                    </a:lnTo>
                    <a:lnTo>
                      <a:pt x="2622" y="4252"/>
                    </a:lnTo>
                    <a:lnTo>
                      <a:pt x="2622" y="4238"/>
                    </a:lnTo>
                    <a:lnTo>
                      <a:pt x="2624" y="4228"/>
                    </a:lnTo>
                    <a:lnTo>
                      <a:pt x="2624" y="4224"/>
                    </a:lnTo>
                    <a:lnTo>
                      <a:pt x="2626" y="4222"/>
                    </a:lnTo>
                    <a:lnTo>
                      <a:pt x="2628" y="4222"/>
                    </a:lnTo>
                    <a:lnTo>
                      <a:pt x="2630" y="4220"/>
                    </a:lnTo>
                    <a:lnTo>
                      <a:pt x="2630" y="4214"/>
                    </a:lnTo>
                    <a:lnTo>
                      <a:pt x="2628" y="4206"/>
                    </a:lnTo>
                    <a:lnTo>
                      <a:pt x="2624" y="4198"/>
                    </a:lnTo>
                    <a:lnTo>
                      <a:pt x="2622" y="4194"/>
                    </a:lnTo>
                    <a:lnTo>
                      <a:pt x="2622" y="4190"/>
                    </a:lnTo>
                    <a:lnTo>
                      <a:pt x="2624" y="4174"/>
                    </a:lnTo>
                    <a:lnTo>
                      <a:pt x="2624" y="4152"/>
                    </a:lnTo>
                    <a:lnTo>
                      <a:pt x="2622" y="4138"/>
                    </a:lnTo>
                    <a:lnTo>
                      <a:pt x="2616" y="4122"/>
                    </a:lnTo>
                    <a:lnTo>
                      <a:pt x="2606" y="4096"/>
                    </a:lnTo>
                    <a:lnTo>
                      <a:pt x="2598" y="4080"/>
                    </a:lnTo>
                    <a:lnTo>
                      <a:pt x="2590" y="4068"/>
                    </a:lnTo>
                    <a:lnTo>
                      <a:pt x="2584" y="4056"/>
                    </a:lnTo>
                    <a:lnTo>
                      <a:pt x="2580" y="4046"/>
                    </a:lnTo>
                    <a:lnTo>
                      <a:pt x="2572" y="4042"/>
                    </a:lnTo>
                    <a:lnTo>
                      <a:pt x="2562" y="4034"/>
                    </a:lnTo>
                    <a:lnTo>
                      <a:pt x="2548" y="4020"/>
                    </a:lnTo>
                    <a:lnTo>
                      <a:pt x="2534" y="4002"/>
                    </a:lnTo>
                    <a:lnTo>
                      <a:pt x="2522" y="3986"/>
                    </a:lnTo>
                    <a:lnTo>
                      <a:pt x="2514" y="3972"/>
                    </a:lnTo>
                    <a:lnTo>
                      <a:pt x="2510" y="3966"/>
                    </a:lnTo>
                    <a:lnTo>
                      <a:pt x="2510" y="3960"/>
                    </a:lnTo>
                    <a:lnTo>
                      <a:pt x="2508" y="3954"/>
                    </a:lnTo>
                    <a:lnTo>
                      <a:pt x="2506" y="3950"/>
                    </a:lnTo>
                    <a:lnTo>
                      <a:pt x="2500" y="3946"/>
                    </a:lnTo>
                    <a:lnTo>
                      <a:pt x="2492" y="3940"/>
                    </a:lnTo>
                    <a:lnTo>
                      <a:pt x="2486" y="3934"/>
                    </a:lnTo>
                    <a:lnTo>
                      <a:pt x="2482" y="3926"/>
                    </a:lnTo>
                    <a:lnTo>
                      <a:pt x="2478" y="3916"/>
                    </a:lnTo>
                    <a:lnTo>
                      <a:pt x="2478" y="3904"/>
                    </a:lnTo>
                    <a:lnTo>
                      <a:pt x="2480" y="3894"/>
                    </a:lnTo>
                    <a:lnTo>
                      <a:pt x="2482" y="3884"/>
                    </a:lnTo>
                    <a:lnTo>
                      <a:pt x="2486" y="3874"/>
                    </a:lnTo>
                    <a:lnTo>
                      <a:pt x="2492" y="3864"/>
                    </a:lnTo>
                    <a:lnTo>
                      <a:pt x="2498" y="3856"/>
                    </a:lnTo>
                    <a:lnTo>
                      <a:pt x="2506" y="3848"/>
                    </a:lnTo>
                    <a:lnTo>
                      <a:pt x="2512" y="3842"/>
                    </a:lnTo>
                    <a:lnTo>
                      <a:pt x="2516" y="3836"/>
                    </a:lnTo>
                    <a:lnTo>
                      <a:pt x="2518" y="3826"/>
                    </a:lnTo>
                    <a:lnTo>
                      <a:pt x="2520" y="3816"/>
                    </a:lnTo>
                    <a:lnTo>
                      <a:pt x="2522" y="3812"/>
                    </a:lnTo>
                    <a:lnTo>
                      <a:pt x="2526" y="3808"/>
                    </a:lnTo>
                    <a:lnTo>
                      <a:pt x="2532" y="3806"/>
                    </a:lnTo>
                    <a:lnTo>
                      <a:pt x="2534" y="3806"/>
                    </a:lnTo>
                    <a:lnTo>
                      <a:pt x="2536" y="3808"/>
                    </a:lnTo>
                    <a:lnTo>
                      <a:pt x="2540" y="3808"/>
                    </a:lnTo>
                    <a:lnTo>
                      <a:pt x="2544" y="3804"/>
                    </a:lnTo>
                    <a:lnTo>
                      <a:pt x="2546" y="3800"/>
                    </a:lnTo>
                    <a:lnTo>
                      <a:pt x="2548" y="3794"/>
                    </a:lnTo>
                    <a:lnTo>
                      <a:pt x="2554" y="3790"/>
                    </a:lnTo>
                    <a:lnTo>
                      <a:pt x="2562" y="3784"/>
                    </a:lnTo>
                    <a:lnTo>
                      <a:pt x="2568" y="3782"/>
                    </a:lnTo>
                    <a:lnTo>
                      <a:pt x="2572" y="3782"/>
                    </a:lnTo>
                    <a:lnTo>
                      <a:pt x="2574" y="3778"/>
                    </a:lnTo>
                    <a:lnTo>
                      <a:pt x="2576" y="3780"/>
                    </a:lnTo>
                    <a:lnTo>
                      <a:pt x="2578" y="3780"/>
                    </a:lnTo>
                    <a:lnTo>
                      <a:pt x="2582" y="3780"/>
                    </a:lnTo>
                    <a:lnTo>
                      <a:pt x="2584" y="3776"/>
                    </a:lnTo>
                    <a:lnTo>
                      <a:pt x="2584" y="3774"/>
                    </a:lnTo>
                    <a:lnTo>
                      <a:pt x="2586" y="3776"/>
                    </a:lnTo>
                    <a:lnTo>
                      <a:pt x="2590" y="3778"/>
                    </a:lnTo>
                    <a:lnTo>
                      <a:pt x="2592" y="3778"/>
                    </a:lnTo>
                    <a:lnTo>
                      <a:pt x="2594" y="3774"/>
                    </a:lnTo>
                    <a:lnTo>
                      <a:pt x="2592" y="3772"/>
                    </a:lnTo>
                    <a:lnTo>
                      <a:pt x="2592" y="3768"/>
                    </a:lnTo>
                    <a:lnTo>
                      <a:pt x="2592" y="3762"/>
                    </a:lnTo>
                    <a:lnTo>
                      <a:pt x="2592" y="3760"/>
                    </a:lnTo>
                    <a:lnTo>
                      <a:pt x="2594" y="3762"/>
                    </a:lnTo>
                    <a:lnTo>
                      <a:pt x="2596" y="3766"/>
                    </a:lnTo>
                    <a:lnTo>
                      <a:pt x="2602" y="3772"/>
                    </a:lnTo>
                    <a:lnTo>
                      <a:pt x="2604" y="3774"/>
                    </a:lnTo>
                    <a:lnTo>
                      <a:pt x="2610" y="3776"/>
                    </a:lnTo>
                    <a:lnTo>
                      <a:pt x="2614" y="3776"/>
                    </a:lnTo>
                    <a:lnTo>
                      <a:pt x="2616" y="3778"/>
                    </a:lnTo>
                    <a:lnTo>
                      <a:pt x="2614" y="3782"/>
                    </a:lnTo>
                    <a:lnTo>
                      <a:pt x="2614" y="3784"/>
                    </a:lnTo>
                    <a:lnTo>
                      <a:pt x="2616" y="3786"/>
                    </a:lnTo>
                    <a:lnTo>
                      <a:pt x="2620" y="3786"/>
                    </a:lnTo>
                    <a:lnTo>
                      <a:pt x="2630" y="3784"/>
                    </a:lnTo>
                    <a:lnTo>
                      <a:pt x="2632" y="3782"/>
                    </a:lnTo>
                    <a:lnTo>
                      <a:pt x="2634" y="3778"/>
                    </a:lnTo>
                    <a:lnTo>
                      <a:pt x="2632" y="3772"/>
                    </a:lnTo>
                    <a:lnTo>
                      <a:pt x="2634" y="3772"/>
                    </a:lnTo>
                    <a:lnTo>
                      <a:pt x="2636" y="3778"/>
                    </a:lnTo>
                    <a:lnTo>
                      <a:pt x="2640" y="3782"/>
                    </a:lnTo>
                    <a:lnTo>
                      <a:pt x="2642" y="3782"/>
                    </a:lnTo>
                    <a:lnTo>
                      <a:pt x="2644" y="3782"/>
                    </a:lnTo>
                    <a:lnTo>
                      <a:pt x="2648" y="3784"/>
                    </a:lnTo>
                    <a:lnTo>
                      <a:pt x="2648" y="3786"/>
                    </a:lnTo>
                    <a:lnTo>
                      <a:pt x="2646" y="3788"/>
                    </a:lnTo>
                    <a:lnTo>
                      <a:pt x="2642" y="3794"/>
                    </a:lnTo>
                    <a:lnTo>
                      <a:pt x="2640" y="3802"/>
                    </a:lnTo>
                    <a:lnTo>
                      <a:pt x="2638" y="3810"/>
                    </a:lnTo>
                    <a:lnTo>
                      <a:pt x="2640" y="3816"/>
                    </a:lnTo>
                    <a:lnTo>
                      <a:pt x="2642" y="3818"/>
                    </a:lnTo>
                    <a:lnTo>
                      <a:pt x="2642" y="3820"/>
                    </a:lnTo>
                    <a:lnTo>
                      <a:pt x="2642" y="3824"/>
                    </a:lnTo>
                    <a:lnTo>
                      <a:pt x="2644" y="3828"/>
                    </a:lnTo>
                    <a:lnTo>
                      <a:pt x="2646" y="3832"/>
                    </a:lnTo>
                    <a:lnTo>
                      <a:pt x="2648" y="3836"/>
                    </a:lnTo>
                    <a:lnTo>
                      <a:pt x="2648" y="3840"/>
                    </a:lnTo>
                    <a:lnTo>
                      <a:pt x="2648" y="3842"/>
                    </a:lnTo>
                    <a:lnTo>
                      <a:pt x="2652" y="3844"/>
                    </a:lnTo>
                    <a:lnTo>
                      <a:pt x="2664" y="3842"/>
                    </a:lnTo>
                    <a:lnTo>
                      <a:pt x="2672" y="3838"/>
                    </a:lnTo>
                    <a:lnTo>
                      <a:pt x="2674" y="3836"/>
                    </a:lnTo>
                    <a:lnTo>
                      <a:pt x="2674" y="3834"/>
                    </a:lnTo>
                    <a:lnTo>
                      <a:pt x="2670" y="3828"/>
                    </a:lnTo>
                    <a:lnTo>
                      <a:pt x="2668" y="3820"/>
                    </a:lnTo>
                    <a:lnTo>
                      <a:pt x="2666" y="3814"/>
                    </a:lnTo>
                    <a:lnTo>
                      <a:pt x="2662" y="3812"/>
                    </a:lnTo>
                    <a:lnTo>
                      <a:pt x="2660" y="3812"/>
                    </a:lnTo>
                    <a:lnTo>
                      <a:pt x="2658" y="3810"/>
                    </a:lnTo>
                    <a:lnTo>
                      <a:pt x="2660" y="3804"/>
                    </a:lnTo>
                    <a:lnTo>
                      <a:pt x="2666" y="3800"/>
                    </a:lnTo>
                    <a:lnTo>
                      <a:pt x="2684" y="3788"/>
                    </a:lnTo>
                    <a:lnTo>
                      <a:pt x="2692" y="3784"/>
                    </a:lnTo>
                    <a:lnTo>
                      <a:pt x="2698" y="3782"/>
                    </a:lnTo>
                    <a:lnTo>
                      <a:pt x="2704" y="3784"/>
                    </a:lnTo>
                    <a:lnTo>
                      <a:pt x="2716" y="3780"/>
                    </a:lnTo>
                    <a:lnTo>
                      <a:pt x="2722" y="3778"/>
                    </a:lnTo>
                    <a:lnTo>
                      <a:pt x="2726" y="3774"/>
                    </a:lnTo>
                    <a:lnTo>
                      <a:pt x="2730" y="3768"/>
                    </a:lnTo>
                    <a:lnTo>
                      <a:pt x="2730" y="3764"/>
                    </a:lnTo>
                    <a:lnTo>
                      <a:pt x="2736" y="3766"/>
                    </a:lnTo>
                    <a:lnTo>
                      <a:pt x="2740" y="3768"/>
                    </a:lnTo>
                    <a:lnTo>
                      <a:pt x="2742" y="3772"/>
                    </a:lnTo>
                    <a:lnTo>
                      <a:pt x="2746" y="3768"/>
                    </a:lnTo>
                    <a:lnTo>
                      <a:pt x="2750" y="3764"/>
                    </a:lnTo>
                    <a:lnTo>
                      <a:pt x="2752" y="3766"/>
                    </a:lnTo>
                    <a:lnTo>
                      <a:pt x="2754" y="3768"/>
                    </a:lnTo>
                    <a:lnTo>
                      <a:pt x="2758" y="3764"/>
                    </a:lnTo>
                    <a:lnTo>
                      <a:pt x="2762" y="3760"/>
                    </a:lnTo>
                    <a:lnTo>
                      <a:pt x="2764" y="3760"/>
                    </a:lnTo>
                    <a:lnTo>
                      <a:pt x="2768" y="3760"/>
                    </a:lnTo>
                    <a:lnTo>
                      <a:pt x="2772" y="3762"/>
                    </a:lnTo>
                    <a:lnTo>
                      <a:pt x="2774" y="3760"/>
                    </a:lnTo>
                    <a:lnTo>
                      <a:pt x="2774" y="3756"/>
                    </a:lnTo>
                    <a:lnTo>
                      <a:pt x="2776" y="3750"/>
                    </a:lnTo>
                    <a:lnTo>
                      <a:pt x="2778" y="3752"/>
                    </a:lnTo>
                    <a:lnTo>
                      <a:pt x="2780" y="3754"/>
                    </a:lnTo>
                    <a:lnTo>
                      <a:pt x="2782" y="3754"/>
                    </a:lnTo>
                    <a:lnTo>
                      <a:pt x="2784" y="3752"/>
                    </a:lnTo>
                    <a:lnTo>
                      <a:pt x="2788" y="3748"/>
                    </a:lnTo>
                    <a:lnTo>
                      <a:pt x="2790" y="3748"/>
                    </a:lnTo>
                    <a:lnTo>
                      <a:pt x="2792" y="3748"/>
                    </a:lnTo>
                    <a:lnTo>
                      <a:pt x="2796" y="3744"/>
                    </a:lnTo>
                    <a:lnTo>
                      <a:pt x="2798" y="3740"/>
                    </a:lnTo>
                    <a:lnTo>
                      <a:pt x="2798" y="3736"/>
                    </a:lnTo>
                    <a:lnTo>
                      <a:pt x="2794" y="3724"/>
                    </a:lnTo>
                    <a:lnTo>
                      <a:pt x="2792" y="3714"/>
                    </a:lnTo>
                    <a:lnTo>
                      <a:pt x="2790" y="3712"/>
                    </a:lnTo>
                    <a:lnTo>
                      <a:pt x="2792" y="3708"/>
                    </a:lnTo>
                    <a:lnTo>
                      <a:pt x="2794" y="3708"/>
                    </a:lnTo>
                    <a:lnTo>
                      <a:pt x="2796" y="3710"/>
                    </a:lnTo>
                    <a:lnTo>
                      <a:pt x="2804" y="3720"/>
                    </a:lnTo>
                    <a:lnTo>
                      <a:pt x="2808" y="3726"/>
                    </a:lnTo>
                    <a:lnTo>
                      <a:pt x="2812" y="3730"/>
                    </a:lnTo>
                    <a:lnTo>
                      <a:pt x="2810" y="3734"/>
                    </a:lnTo>
                    <a:lnTo>
                      <a:pt x="2810" y="3738"/>
                    </a:lnTo>
                    <a:lnTo>
                      <a:pt x="2812" y="3738"/>
                    </a:lnTo>
                    <a:lnTo>
                      <a:pt x="2818" y="3740"/>
                    </a:lnTo>
                    <a:lnTo>
                      <a:pt x="2820" y="3742"/>
                    </a:lnTo>
                    <a:lnTo>
                      <a:pt x="2824" y="3742"/>
                    </a:lnTo>
                    <a:lnTo>
                      <a:pt x="2826" y="3740"/>
                    </a:lnTo>
                    <a:lnTo>
                      <a:pt x="2828" y="3736"/>
                    </a:lnTo>
                    <a:lnTo>
                      <a:pt x="2828" y="3734"/>
                    </a:lnTo>
                    <a:lnTo>
                      <a:pt x="2826" y="3730"/>
                    </a:lnTo>
                    <a:lnTo>
                      <a:pt x="2826" y="3726"/>
                    </a:lnTo>
                    <a:lnTo>
                      <a:pt x="2826" y="3724"/>
                    </a:lnTo>
                    <a:lnTo>
                      <a:pt x="2828" y="3724"/>
                    </a:lnTo>
                    <a:lnTo>
                      <a:pt x="2830" y="3728"/>
                    </a:lnTo>
                    <a:lnTo>
                      <a:pt x="2834" y="3730"/>
                    </a:lnTo>
                    <a:lnTo>
                      <a:pt x="2836" y="3732"/>
                    </a:lnTo>
                    <a:lnTo>
                      <a:pt x="2838" y="3730"/>
                    </a:lnTo>
                    <a:lnTo>
                      <a:pt x="2840" y="3728"/>
                    </a:lnTo>
                    <a:lnTo>
                      <a:pt x="2838" y="3724"/>
                    </a:lnTo>
                    <a:lnTo>
                      <a:pt x="2836" y="3720"/>
                    </a:lnTo>
                    <a:lnTo>
                      <a:pt x="2838" y="3718"/>
                    </a:lnTo>
                    <a:lnTo>
                      <a:pt x="2840" y="3716"/>
                    </a:lnTo>
                    <a:lnTo>
                      <a:pt x="2842" y="3716"/>
                    </a:lnTo>
                    <a:lnTo>
                      <a:pt x="2844" y="3718"/>
                    </a:lnTo>
                    <a:lnTo>
                      <a:pt x="2846" y="3724"/>
                    </a:lnTo>
                    <a:lnTo>
                      <a:pt x="2846" y="3726"/>
                    </a:lnTo>
                    <a:lnTo>
                      <a:pt x="2848" y="3728"/>
                    </a:lnTo>
                    <a:lnTo>
                      <a:pt x="2850" y="3728"/>
                    </a:lnTo>
                    <a:lnTo>
                      <a:pt x="2854" y="3724"/>
                    </a:lnTo>
                    <a:lnTo>
                      <a:pt x="2860" y="3718"/>
                    </a:lnTo>
                    <a:lnTo>
                      <a:pt x="2864" y="3716"/>
                    </a:lnTo>
                    <a:lnTo>
                      <a:pt x="2874" y="3722"/>
                    </a:lnTo>
                    <a:lnTo>
                      <a:pt x="2876" y="3722"/>
                    </a:lnTo>
                    <a:lnTo>
                      <a:pt x="2878" y="3722"/>
                    </a:lnTo>
                    <a:lnTo>
                      <a:pt x="2878" y="3718"/>
                    </a:lnTo>
                    <a:lnTo>
                      <a:pt x="2878" y="3714"/>
                    </a:lnTo>
                    <a:lnTo>
                      <a:pt x="2878" y="3712"/>
                    </a:lnTo>
                    <a:lnTo>
                      <a:pt x="2880" y="3712"/>
                    </a:lnTo>
                    <a:lnTo>
                      <a:pt x="2882" y="3712"/>
                    </a:lnTo>
                    <a:lnTo>
                      <a:pt x="2884" y="3716"/>
                    </a:lnTo>
                    <a:lnTo>
                      <a:pt x="2886" y="3718"/>
                    </a:lnTo>
                    <a:lnTo>
                      <a:pt x="2894" y="3716"/>
                    </a:lnTo>
                    <a:lnTo>
                      <a:pt x="2902" y="3712"/>
                    </a:lnTo>
                    <a:lnTo>
                      <a:pt x="2910" y="3710"/>
                    </a:lnTo>
                    <a:lnTo>
                      <a:pt x="2914" y="3706"/>
                    </a:lnTo>
                    <a:lnTo>
                      <a:pt x="2916" y="3702"/>
                    </a:lnTo>
                    <a:lnTo>
                      <a:pt x="2918" y="3698"/>
                    </a:lnTo>
                    <a:lnTo>
                      <a:pt x="2918" y="3696"/>
                    </a:lnTo>
                    <a:lnTo>
                      <a:pt x="2922" y="3694"/>
                    </a:lnTo>
                    <a:lnTo>
                      <a:pt x="2926" y="3692"/>
                    </a:lnTo>
                    <a:lnTo>
                      <a:pt x="2924" y="3690"/>
                    </a:lnTo>
                    <a:lnTo>
                      <a:pt x="2922" y="3688"/>
                    </a:lnTo>
                    <a:lnTo>
                      <a:pt x="2924" y="3686"/>
                    </a:lnTo>
                    <a:lnTo>
                      <a:pt x="2926" y="3684"/>
                    </a:lnTo>
                    <a:lnTo>
                      <a:pt x="2930" y="3678"/>
                    </a:lnTo>
                    <a:lnTo>
                      <a:pt x="2932" y="3674"/>
                    </a:lnTo>
                    <a:lnTo>
                      <a:pt x="2936" y="3674"/>
                    </a:lnTo>
                    <a:lnTo>
                      <a:pt x="2940" y="3674"/>
                    </a:lnTo>
                    <a:lnTo>
                      <a:pt x="2944" y="3672"/>
                    </a:lnTo>
                    <a:lnTo>
                      <a:pt x="2948" y="3668"/>
                    </a:lnTo>
                    <a:lnTo>
                      <a:pt x="2954" y="3662"/>
                    </a:lnTo>
                    <a:lnTo>
                      <a:pt x="2956" y="3662"/>
                    </a:lnTo>
                    <a:lnTo>
                      <a:pt x="2956" y="3664"/>
                    </a:lnTo>
                    <a:lnTo>
                      <a:pt x="2958" y="3666"/>
                    </a:lnTo>
                    <a:lnTo>
                      <a:pt x="2960" y="3662"/>
                    </a:lnTo>
                    <a:lnTo>
                      <a:pt x="2974" y="3648"/>
                    </a:lnTo>
                    <a:lnTo>
                      <a:pt x="2980" y="3642"/>
                    </a:lnTo>
                    <a:lnTo>
                      <a:pt x="2980" y="3638"/>
                    </a:lnTo>
                    <a:lnTo>
                      <a:pt x="2978" y="3636"/>
                    </a:lnTo>
                    <a:lnTo>
                      <a:pt x="2976" y="3632"/>
                    </a:lnTo>
                    <a:lnTo>
                      <a:pt x="2978" y="3626"/>
                    </a:lnTo>
                    <a:lnTo>
                      <a:pt x="2980" y="3624"/>
                    </a:lnTo>
                    <a:lnTo>
                      <a:pt x="2982" y="3624"/>
                    </a:lnTo>
                    <a:lnTo>
                      <a:pt x="2984" y="3626"/>
                    </a:lnTo>
                    <a:lnTo>
                      <a:pt x="2986" y="3628"/>
                    </a:lnTo>
                    <a:lnTo>
                      <a:pt x="2988" y="3626"/>
                    </a:lnTo>
                    <a:lnTo>
                      <a:pt x="2990" y="3626"/>
                    </a:lnTo>
                    <a:lnTo>
                      <a:pt x="2994" y="3628"/>
                    </a:lnTo>
                    <a:lnTo>
                      <a:pt x="2998" y="3630"/>
                    </a:lnTo>
                    <a:lnTo>
                      <a:pt x="3000" y="3624"/>
                    </a:lnTo>
                    <a:lnTo>
                      <a:pt x="3004" y="3616"/>
                    </a:lnTo>
                    <a:lnTo>
                      <a:pt x="3008" y="3614"/>
                    </a:lnTo>
                    <a:lnTo>
                      <a:pt x="3012" y="3610"/>
                    </a:lnTo>
                    <a:lnTo>
                      <a:pt x="3016" y="3608"/>
                    </a:lnTo>
                    <a:lnTo>
                      <a:pt x="3016" y="3606"/>
                    </a:lnTo>
                    <a:lnTo>
                      <a:pt x="3012" y="3602"/>
                    </a:lnTo>
                    <a:lnTo>
                      <a:pt x="3010" y="3598"/>
                    </a:lnTo>
                    <a:lnTo>
                      <a:pt x="3010" y="3594"/>
                    </a:lnTo>
                    <a:lnTo>
                      <a:pt x="3012" y="3590"/>
                    </a:lnTo>
                    <a:lnTo>
                      <a:pt x="3014" y="3594"/>
                    </a:lnTo>
                    <a:lnTo>
                      <a:pt x="3018" y="3596"/>
                    </a:lnTo>
                    <a:lnTo>
                      <a:pt x="3022" y="3596"/>
                    </a:lnTo>
                    <a:lnTo>
                      <a:pt x="3026" y="3594"/>
                    </a:lnTo>
                    <a:lnTo>
                      <a:pt x="3030" y="3590"/>
                    </a:lnTo>
                    <a:lnTo>
                      <a:pt x="3030" y="3588"/>
                    </a:lnTo>
                    <a:lnTo>
                      <a:pt x="3028" y="3588"/>
                    </a:lnTo>
                    <a:lnTo>
                      <a:pt x="3024" y="3588"/>
                    </a:lnTo>
                    <a:lnTo>
                      <a:pt x="3020" y="3586"/>
                    </a:lnTo>
                    <a:lnTo>
                      <a:pt x="3020" y="3582"/>
                    </a:lnTo>
                    <a:lnTo>
                      <a:pt x="3022" y="3578"/>
                    </a:lnTo>
                    <a:lnTo>
                      <a:pt x="3024" y="3576"/>
                    </a:lnTo>
                    <a:lnTo>
                      <a:pt x="3026" y="3576"/>
                    </a:lnTo>
                    <a:lnTo>
                      <a:pt x="3030" y="3578"/>
                    </a:lnTo>
                    <a:lnTo>
                      <a:pt x="3032" y="3580"/>
                    </a:lnTo>
                    <a:lnTo>
                      <a:pt x="3038" y="3586"/>
                    </a:lnTo>
                    <a:lnTo>
                      <a:pt x="3040" y="3586"/>
                    </a:lnTo>
                    <a:lnTo>
                      <a:pt x="3042" y="3582"/>
                    </a:lnTo>
                    <a:lnTo>
                      <a:pt x="3038" y="3576"/>
                    </a:lnTo>
                    <a:lnTo>
                      <a:pt x="3036" y="3572"/>
                    </a:lnTo>
                    <a:lnTo>
                      <a:pt x="3038" y="3568"/>
                    </a:lnTo>
                    <a:lnTo>
                      <a:pt x="3042" y="3558"/>
                    </a:lnTo>
                    <a:lnTo>
                      <a:pt x="3044" y="3552"/>
                    </a:lnTo>
                    <a:lnTo>
                      <a:pt x="3040" y="3552"/>
                    </a:lnTo>
                    <a:lnTo>
                      <a:pt x="3038" y="3552"/>
                    </a:lnTo>
                    <a:lnTo>
                      <a:pt x="3036" y="3550"/>
                    </a:lnTo>
                    <a:lnTo>
                      <a:pt x="3038" y="3546"/>
                    </a:lnTo>
                    <a:lnTo>
                      <a:pt x="3042" y="3540"/>
                    </a:lnTo>
                    <a:lnTo>
                      <a:pt x="3048" y="3536"/>
                    </a:lnTo>
                    <a:lnTo>
                      <a:pt x="3052" y="3534"/>
                    </a:lnTo>
                    <a:lnTo>
                      <a:pt x="3052" y="3532"/>
                    </a:lnTo>
                    <a:lnTo>
                      <a:pt x="3050" y="3532"/>
                    </a:lnTo>
                    <a:lnTo>
                      <a:pt x="3046" y="3526"/>
                    </a:lnTo>
                    <a:lnTo>
                      <a:pt x="3042" y="3522"/>
                    </a:lnTo>
                    <a:lnTo>
                      <a:pt x="3040" y="3518"/>
                    </a:lnTo>
                    <a:lnTo>
                      <a:pt x="3038" y="3518"/>
                    </a:lnTo>
                    <a:lnTo>
                      <a:pt x="3042" y="3516"/>
                    </a:lnTo>
                    <a:lnTo>
                      <a:pt x="3046" y="3514"/>
                    </a:lnTo>
                    <a:lnTo>
                      <a:pt x="3046" y="3516"/>
                    </a:lnTo>
                    <a:lnTo>
                      <a:pt x="3048" y="3520"/>
                    </a:lnTo>
                    <a:lnTo>
                      <a:pt x="3050" y="3524"/>
                    </a:lnTo>
                    <a:lnTo>
                      <a:pt x="3054" y="3524"/>
                    </a:lnTo>
                    <a:lnTo>
                      <a:pt x="3058" y="3522"/>
                    </a:lnTo>
                    <a:lnTo>
                      <a:pt x="3060" y="3520"/>
                    </a:lnTo>
                    <a:lnTo>
                      <a:pt x="3062" y="3518"/>
                    </a:lnTo>
                    <a:lnTo>
                      <a:pt x="3062" y="3512"/>
                    </a:lnTo>
                    <a:lnTo>
                      <a:pt x="3060" y="3510"/>
                    </a:lnTo>
                    <a:lnTo>
                      <a:pt x="3060" y="3508"/>
                    </a:lnTo>
                    <a:lnTo>
                      <a:pt x="3062" y="3506"/>
                    </a:lnTo>
                    <a:lnTo>
                      <a:pt x="3068" y="3502"/>
                    </a:lnTo>
                    <a:lnTo>
                      <a:pt x="3074" y="3492"/>
                    </a:lnTo>
                    <a:lnTo>
                      <a:pt x="3080" y="3482"/>
                    </a:lnTo>
                    <a:lnTo>
                      <a:pt x="3080" y="3478"/>
                    </a:lnTo>
                    <a:lnTo>
                      <a:pt x="3080" y="3474"/>
                    </a:lnTo>
                    <a:lnTo>
                      <a:pt x="3080" y="3470"/>
                    </a:lnTo>
                    <a:lnTo>
                      <a:pt x="3080" y="3468"/>
                    </a:lnTo>
                    <a:lnTo>
                      <a:pt x="3084" y="3462"/>
                    </a:lnTo>
                    <a:lnTo>
                      <a:pt x="3090" y="3454"/>
                    </a:lnTo>
                    <a:lnTo>
                      <a:pt x="3098" y="3440"/>
                    </a:lnTo>
                    <a:lnTo>
                      <a:pt x="3100" y="3436"/>
                    </a:lnTo>
                    <a:lnTo>
                      <a:pt x="3102" y="3432"/>
                    </a:lnTo>
                    <a:lnTo>
                      <a:pt x="3104" y="3434"/>
                    </a:lnTo>
                    <a:lnTo>
                      <a:pt x="3106" y="3436"/>
                    </a:lnTo>
                    <a:lnTo>
                      <a:pt x="3108" y="3440"/>
                    </a:lnTo>
                    <a:lnTo>
                      <a:pt x="3110" y="3440"/>
                    </a:lnTo>
                    <a:lnTo>
                      <a:pt x="3112" y="3440"/>
                    </a:lnTo>
                    <a:lnTo>
                      <a:pt x="3116" y="3436"/>
                    </a:lnTo>
                    <a:lnTo>
                      <a:pt x="3120" y="3434"/>
                    </a:lnTo>
                    <a:lnTo>
                      <a:pt x="3122" y="3432"/>
                    </a:lnTo>
                    <a:lnTo>
                      <a:pt x="3118" y="3424"/>
                    </a:lnTo>
                    <a:lnTo>
                      <a:pt x="3116" y="3420"/>
                    </a:lnTo>
                    <a:lnTo>
                      <a:pt x="3116" y="3416"/>
                    </a:lnTo>
                    <a:lnTo>
                      <a:pt x="3118" y="3414"/>
                    </a:lnTo>
                    <a:lnTo>
                      <a:pt x="3122" y="3412"/>
                    </a:lnTo>
                    <a:lnTo>
                      <a:pt x="3122" y="3410"/>
                    </a:lnTo>
                    <a:lnTo>
                      <a:pt x="3122" y="3408"/>
                    </a:lnTo>
                    <a:lnTo>
                      <a:pt x="3122" y="3402"/>
                    </a:lnTo>
                    <a:lnTo>
                      <a:pt x="3122" y="3400"/>
                    </a:lnTo>
                    <a:lnTo>
                      <a:pt x="3124" y="3398"/>
                    </a:lnTo>
                    <a:lnTo>
                      <a:pt x="3120" y="3392"/>
                    </a:lnTo>
                    <a:lnTo>
                      <a:pt x="3118" y="3390"/>
                    </a:lnTo>
                    <a:lnTo>
                      <a:pt x="3124" y="3390"/>
                    </a:lnTo>
                    <a:lnTo>
                      <a:pt x="3128" y="3390"/>
                    </a:lnTo>
                    <a:lnTo>
                      <a:pt x="3132" y="3388"/>
                    </a:lnTo>
                    <a:lnTo>
                      <a:pt x="3134" y="3384"/>
                    </a:lnTo>
                    <a:lnTo>
                      <a:pt x="3134" y="3376"/>
                    </a:lnTo>
                    <a:lnTo>
                      <a:pt x="3134" y="3370"/>
                    </a:lnTo>
                    <a:lnTo>
                      <a:pt x="3132" y="3366"/>
                    </a:lnTo>
                    <a:lnTo>
                      <a:pt x="3128" y="3362"/>
                    </a:lnTo>
                    <a:lnTo>
                      <a:pt x="3136" y="3356"/>
                    </a:lnTo>
                    <a:lnTo>
                      <a:pt x="3140" y="3352"/>
                    </a:lnTo>
                    <a:lnTo>
                      <a:pt x="3136" y="3350"/>
                    </a:lnTo>
                    <a:lnTo>
                      <a:pt x="3128" y="3348"/>
                    </a:lnTo>
                    <a:lnTo>
                      <a:pt x="3122" y="3344"/>
                    </a:lnTo>
                    <a:lnTo>
                      <a:pt x="3118" y="3338"/>
                    </a:lnTo>
                    <a:lnTo>
                      <a:pt x="3112" y="3332"/>
                    </a:lnTo>
                    <a:lnTo>
                      <a:pt x="3108" y="3330"/>
                    </a:lnTo>
                    <a:lnTo>
                      <a:pt x="3102" y="3330"/>
                    </a:lnTo>
                    <a:lnTo>
                      <a:pt x="3096" y="3334"/>
                    </a:lnTo>
                    <a:lnTo>
                      <a:pt x="3086" y="3338"/>
                    </a:lnTo>
                    <a:lnTo>
                      <a:pt x="3082" y="3338"/>
                    </a:lnTo>
                    <a:lnTo>
                      <a:pt x="3078" y="3334"/>
                    </a:lnTo>
                    <a:lnTo>
                      <a:pt x="3076" y="3332"/>
                    </a:lnTo>
                    <a:lnTo>
                      <a:pt x="3074" y="3330"/>
                    </a:lnTo>
                    <a:lnTo>
                      <a:pt x="3070" y="3332"/>
                    </a:lnTo>
                    <a:lnTo>
                      <a:pt x="3070" y="3328"/>
                    </a:lnTo>
                    <a:lnTo>
                      <a:pt x="3072" y="3326"/>
                    </a:lnTo>
                    <a:lnTo>
                      <a:pt x="3074" y="3324"/>
                    </a:lnTo>
                    <a:lnTo>
                      <a:pt x="3082" y="3326"/>
                    </a:lnTo>
                    <a:lnTo>
                      <a:pt x="3088" y="3326"/>
                    </a:lnTo>
                    <a:lnTo>
                      <a:pt x="3090" y="3326"/>
                    </a:lnTo>
                    <a:lnTo>
                      <a:pt x="3092" y="3324"/>
                    </a:lnTo>
                    <a:lnTo>
                      <a:pt x="3098" y="3316"/>
                    </a:lnTo>
                    <a:lnTo>
                      <a:pt x="3106" y="3310"/>
                    </a:lnTo>
                    <a:lnTo>
                      <a:pt x="3116" y="3304"/>
                    </a:lnTo>
                    <a:lnTo>
                      <a:pt x="3124" y="3302"/>
                    </a:lnTo>
                    <a:lnTo>
                      <a:pt x="3128" y="3300"/>
                    </a:lnTo>
                    <a:lnTo>
                      <a:pt x="3132" y="3298"/>
                    </a:lnTo>
                    <a:lnTo>
                      <a:pt x="3132" y="3294"/>
                    </a:lnTo>
                    <a:lnTo>
                      <a:pt x="3130" y="3290"/>
                    </a:lnTo>
                    <a:lnTo>
                      <a:pt x="3122" y="3278"/>
                    </a:lnTo>
                    <a:lnTo>
                      <a:pt x="3110" y="3268"/>
                    </a:lnTo>
                    <a:lnTo>
                      <a:pt x="3100" y="3258"/>
                    </a:lnTo>
                    <a:lnTo>
                      <a:pt x="3090" y="3254"/>
                    </a:lnTo>
                    <a:lnTo>
                      <a:pt x="3086" y="3252"/>
                    </a:lnTo>
                    <a:lnTo>
                      <a:pt x="3086" y="3250"/>
                    </a:lnTo>
                    <a:lnTo>
                      <a:pt x="3086" y="3248"/>
                    </a:lnTo>
                    <a:lnTo>
                      <a:pt x="3086" y="3246"/>
                    </a:lnTo>
                    <a:lnTo>
                      <a:pt x="3086" y="3244"/>
                    </a:lnTo>
                    <a:lnTo>
                      <a:pt x="3082" y="3242"/>
                    </a:lnTo>
                    <a:lnTo>
                      <a:pt x="3078" y="3240"/>
                    </a:lnTo>
                    <a:lnTo>
                      <a:pt x="3074" y="3242"/>
                    </a:lnTo>
                    <a:lnTo>
                      <a:pt x="3068" y="3246"/>
                    </a:lnTo>
                    <a:lnTo>
                      <a:pt x="3062" y="3246"/>
                    </a:lnTo>
                    <a:lnTo>
                      <a:pt x="3056" y="3244"/>
                    </a:lnTo>
                    <a:lnTo>
                      <a:pt x="3050" y="3242"/>
                    </a:lnTo>
                    <a:lnTo>
                      <a:pt x="3046" y="3236"/>
                    </a:lnTo>
                    <a:lnTo>
                      <a:pt x="3044" y="3232"/>
                    </a:lnTo>
                    <a:lnTo>
                      <a:pt x="3042" y="3228"/>
                    </a:lnTo>
                    <a:lnTo>
                      <a:pt x="3044" y="3224"/>
                    </a:lnTo>
                    <a:lnTo>
                      <a:pt x="3046" y="3224"/>
                    </a:lnTo>
                    <a:lnTo>
                      <a:pt x="3048" y="3224"/>
                    </a:lnTo>
                    <a:lnTo>
                      <a:pt x="3052" y="3230"/>
                    </a:lnTo>
                    <a:lnTo>
                      <a:pt x="3056" y="3238"/>
                    </a:lnTo>
                    <a:lnTo>
                      <a:pt x="3060" y="3242"/>
                    </a:lnTo>
                    <a:lnTo>
                      <a:pt x="3062" y="3244"/>
                    </a:lnTo>
                    <a:lnTo>
                      <a:pt x="3066" y="3242"/>
                    </a:lnTo>
                    <a:lnTo>
                      <a:pt x="3072" y="3240"/>
                    </a:lnTo>
                    <a:lnTo>
                      <a:pt x="3078" y="3236"/>
                    </a:lnTo>
                    <a:lnTo>
                      <a:pt x="3080" y="3236"/>
                    </a:lnTo>
                    <a:lnTo>
                      <a:pt x="3084" y="3236"/>
                    </a:lnTo>
                    <a:lnTo>
                      <a:pt x="3088" y="3240"/>
                    </a:lnTo>
                    <a:lnTo>
                      <a:pt x="3090" y="3242"/>
                    </a:lnTo>
                    <a:lnTo>
                      <a:pt x="3092" y="3246"/>
                    </a:lnTo>
                    <a:lnTo>
                      <a:pt x="3094" y="3248"/>
                    </a:lnTo>
                    <a:lnTo>
                      <a:pt x="3098" y="3248"/>
                    </a:lnTo>
                    <a:lnTo>
                      <a:pt x="3104" y="3248"/>
                    </a:lnTo>
                    <a:lnTo>
                      <a:pt x="3110" y="3250"/>
                    </a:lnTo>
                    <a:lnTo>
                      <a:pt x="3122" y="3256"/>
                    </a:lnTo>
                    <a:lnTo>
                      <a:pt x="3128" y="3258"/>
                    </a:lnTo>
                    <a:lnTo>
                      <a:pt x="3130" y="3258"/>
                    </a:lnTo>
                    <a:lnTo>
                      <a:pt x="3132" y="3256"/>
                    </a:lnTo>
                    <a:lnTo>
                      <a:pt x="3132" y="3254"/>
                    </a:lnTo>
                    <a:lnTo>
                      <a:pt x="3128" y="3244"/>
                    </a:lnTo>
                    <a:lnTo>
                      <a:pt x="3120" y="3236"/>
                    </a:lnTo>
                    <a:lnTo>
                      <a:pt x="3114" y="3230"/>
                    </a:lnTo>
                    <a:lnTo>
                      <a:pt x="3112" y="3226"/>
                    </a:lnTo>
                    <a:lnTo>
                      <a:pt x="3108" y="3220"/>
                    </a:lnTo>
                    <a:lnTo>
                      <a:pt x="3100" y="3212"/>
                    </a:lnTo>
                    <a:lnTo>
                      <a:pt x="3092" y="3206"/>
                    </a:lnTo>
                    <a:lnTo>
                      <a:pt x="3090" y="3200"/>
                    </a:lnTo>
                    <a:lnTo>
                      <a:pt x="3090" y="3192"/>
                    </a:lnTo>
                    <a:lnTo>
                      <a:pt x="3088" y="3186"/>
                    </a:lnTo>
                    <a:lnTo>
                      <a:pt x="3086" y="3178"/>
                    </a:lnTo>
                    <a:lnTo>
                      <a:pt x="3082" y="3168"/>
                    </a:lnTo>
                    <a:lnTo>
                      <a:pt x="3078" y="3158"/>
                    </a:lnTo>
                    <a:lnTo>
                      <a:pt x="3072" y="3138"/>
                    </a:lnTo>
                    <a:lnTo>
                      <a:pt x="3070" y="3130"/>
                    </a:lnTo>
                    <a:lnTo>
                      <a:pt x="3066" y="3122"/>
                    </a:lnTo>
                    <a:lnTo>
                      <a:pt x="3060" y="3116"/>
                    </a:lnTo>
                    <a:lnTo>
                      <a:pt x="3052" y="3112"/>
                    </a:lnTo>
                    <a:lnTo>
                      <a:pt x="3044" y="3108"/>
                    </a:lnTo>
                    <a:lnTo>
                      <a:pt x="3040" y="3104"/>
                    </a:lnTo>
                    <a:lnTo>
                      <a:pt x="3036" y="3098"/>
                    </a:lnTo>
                    <a:lnTo>
                      <a:pt x="3034" y="3094"/>
                    </a:lnTo>
                    <a:lnTo>
                      <a:pt x="3032" y="3094"/>
                    </a:lnTo>
                    <a:lnTo>
                      <a:pt x="3026" y="3096"/>
                    </a:lnTo>
                    <a:lnTo>
                      <a:pt x="3022" y="3096"/>
                    </a:lnTo>
                    <a:lnTo>
                      <a:pt x="3022" y="3092"/>
                    </a:lnTo>
                    <a:lnTo>
                      <a:pt x="3024" y="3084"/>
                    </a:lnTo>
                    <a:lnTo>
                      <a:pt x="3026" y="3076"/>
                    </a:lnTo>
                    <a:lnTo>
                      <a:pt x="3038" y="3058"/>
                    </a:lnTo>
                    <a:lnTo>
                      <a:pt x="3044" y="3052"/>
                    </a:lnTo>
                    <a:lnTo>
                      <a:pt x="3048" y="3048"/>
                    </a:lnTo>
                    <a:lnTo>
                      <a:pt x="3054" y="3044"/>
                    </a:lnTo>
                    <a:lnTo>
                      <a:pt x="3056" y="3042"/>
                    </a:lnTo>
                    <a:lnTo>
                      <a:pt x="3058" y="3038"/>
                    </a:lnTo>
                    <a:lnTo>
                      <a:pt x="3062" y="3034"/>
                    </a:lnTo>
                    <a:lnTo>
                      <a:pt x="3064" y="3032"/>
                    </a:lnTo>
                    <a:lnTo>
                      <a:pt x="3064" y="3028"/>
                    </a:lnTo>
                    <a:lnTo>
                      <a:pt x="3062" y="3024"/>
                    </a:lnTo>
                    <a:lnTo>
                      <a:pt x="3060" y="3020"/>
                    </a:lnTo>
                    <a:lnTo>
                      <a:pt x="3060" y="3018"/>
                    </a:lnTo>
                    <a:lnTo>
                      <a:pt x="3062" y="3018"/>
                    </a:lnTo>
                    <a:lnTo>
                      <a:pt x="3064" y="3016"/>
                    </a:lnTo>
                    <a:lnTo>
                      <a:pt x="3066" y="3016"/>
                    </a:lnTo>
                    <a:lnTo>
                      <a:pt x="3066" y="3020"/>
                    </a:lnTo>
                    <a:lnTo>
                      <a:pt x="3068" y="3022"/>
                    </a:lnTo>
                    <a:lnTo>
                      <a:pt x="3070" y="3024"/>
                    </a:lnTo>
                    <a:lnTo>
                      <a:pt x="3072" y="3024"/>
                    </a:lnTo>
                    <a:lnTo>
                      <a:pt x="3076" y="3022"/>
                    </a:lnTo>
                    <a:lnTo>
                      <a:pt x="3080" y="3020"/>
                    </a:lnTo>
                    <a:lnTo>
                      <a:pt x="3082" y="3018"/>
                    </a:lnTo>
                    <a:lnTo>
                      <a:pt x="3084" y="3012"/>
                    </a:lnTo>
                    <a:lnTo>
                      <a:pt x="3086" y="3008"/>
                    </a:lnTo>
                    <a:lnTo>
                      <a:pt x="3088" y="3006"/>
                    </a:lnTo>
                    <a:lnTo>
                      <a:pt x="3090" y="3008"/>
                    </a:lnTo>
                    <a:lnTo>
                      <a:pt x="3092" y="3008"/>
                    </a:lnTo>
                    <a:lnTo>
                      <a:pt x="3094" y="3006"/>
                    </a:lnTo>
                    <a:lnTo>
                      <a:pt x="3096" y="3002"/>
                    </a:lnTo>
                    <a:lnTo>
                      <a:pt x="3100" y="2996"/>
                    </a:lnTo>
                    <a:lnTo>
                      <a:pt x="3106" y="2990"/>
                    </a:lnTo>
                    <a:lnTo>
                      <a:pt x="3114" y="2988"/>
                    </a:lnTo>
                    <a:lnTo>
                      <a:pt x="3118" y="2988"/>
                    </a:lnTo>
                    <a:lnTo>
                      <a:pt x="3122" y="2986"/>
                    </a:lnTo>
                    <a:lnTo>
                      <a:pt x="3128" y="2982"/>
                    </a:lnTo>
                    <a:lnTo>
                      <a:pt x="3134" y="2976"/>
                    </a:lnTo>
                    <a:lnTo>
                      <a:pt x="3136" y="2976"/>
                    </a:lnTo>
                    <a:lnTo>
                      <a:pt x="3138" y="2978"/>
                    </a:lnTo>
                    <a:lnTo>
                      <a:pt x="3140" y="2978"/>
                    </a:lnTo>
                    <a:lnTo>
                      <a:pt x="3142" y="2976"/>
                    </a:lnTo>
                    <a:lnTo>
                      <a:pt x="3142" y="2978"/>
                    </a:lnTo>
                    <a:lnTo>
                      <a:pt x="3144" y="2980"/>
                    </a:lnTo>
                    <a:lnTo>
                      <a:pt x="3144" y="2982"/>
                    </a:lnTo>
                    <a:lnTo>
                      <a:pt x="3148" y="2984"/>
                    </a:lnTo>
                    <a:lnTo>
                      <a:pt x="3152" y="2982"/>
                    </a:lnTo>
                    <a:lnTo>
                      <a:pt x="3156" y="2980"/>
                    </a:lnTo>
                    <a:lnTo>
                      <a:pt x="3158" y="2978"/>
                    </a:lnTo>
                    <a:lnTo>
                      <a:pt x="3156" y="2974"/>
                    </a:lnTo>
                    <a:lnTo>
                      <a:pt x="3156" y="2972"/>
                    </a:lnTo>
                    <a:lnTo>
                      <a:pt x="3156" y="2970"/>
                    </a:lnTo>
                    <a:lnTo>
                      <a:pt x="3158" y="2966"/>
                    </a:lnTo>
                    <a:lnTo>
                      <a:pt x="3162" y="2960"/>
                    </a:lnTo>
                    <a:lnTo>
                      <a:pt x="3164" y="2958"/>
                    </a:lnTo>
                    <a:lnTo>
                      <a:pt x="3164" y="2956"/>
                    </a:lnTo>
                    <a:lnTo>
                      <a:pt x="3158" y="2952"/>
                    </a:lnTo>
                    <a:lnTo>
                      <a:pt x="3150" y="2950"/>
                    </a:lnTo>
                    <a:lnTo>
                      <a:pt x="3144" y="2946"/>
                    </a:lnTo>
                    <a:lnTo>
                      <a:pt x="3140" y="2942"/>
                    </a:lnTo>
                    <a:lnTo>
                      <a:pt x="3138" y="2944"/>
                    </a:lnTo>
                    <a:lnTo>
                      <a:pt x="3134" y="2948"/>
                    </a:lnTo>
                    <a:lnTo>
                      <a:pt x="3132" y="2948"/>
                    </a:lnTo>
                    <a:lnTo>
                      <a:pt x="3126" y="2950"/>
                    </a:lnTo>
                    <a:lnTo>
                      <a:pt x="3116" y="2948"/>
                    </a:lnTo>
                    <a:lnTo>
                      <a:pt x="3114" y="2944"/>
                    </a:lnTo>
                    <a:lnTo>
                      <a:pt x="3112" y="2942"/>
                    </a:lnTo>
                    <a:lnTo>
                      <a:pt x="3108" y="2942"/>
                    </a:lnTo>
                    <a:lnTo>
                      <a:pt x="3102" y="2942"/>
                    </a:lnTo>
                    <a:lnTo>
                      <a:pt x="3100" y="2938"/>
                    </a:lnTo>
                    <a:lnTo>
                      <a:pt x="3096" y="2934"/>
                    </a:lnTo>
                    <a:lnTo>
                      <a:pt x="3094" y="2930"/>
                    </a:lnTo>
                    <a:lnTo>
                      <a:pt x="3090" y="2930"/>
                    </a:lnTo>
                    <a:lnTo>
                      <a:pt x="3080" y="2930"/>
                    </a:lnTo>
                    <a:lnTo>
                      <a:pt x="3072" y="2934"/>
                    </a:lnTo>
                    <a:lnTo>
                      <a:pt x="3066" y="2940"/>
                    </a:lnTo>
                    <a:lnTo>
                      <a:pt x="3062" y="2946"/>
                    </a:lnTo>
                    <a:lnTo>
                      <a:pt x="3056" y="2950"/>
                    </a:lnTo>
                    <a:lnTo>
                      <a:pt x="3052" y="2952"/>
                    </a:lnTo>
                    <a:lnTo>
                      <a:pt x="3050" y="2954"/>
                    </a:lnTo>
                    <a:lnTo>
                      <a:pt x="3050" y="2958"/>
                    </a:lnTo>
                    <a:lnTo>
                      <a:pt x="3052" y="2962"/>
                    </a:lnTo>
                    <a:lnTo>
                      <a:pt x="3050" y="2964"/>
                    </a:lnTo>
                    <a:lnTo>
                      <a:pt x="3044" y="2966"/>
                    </a:lnTo>
                    <a:lnTo>
                      <a:pt x="3032" y="2968"/>
                    </a:lnTo>
                    <a:lnTo>
                      <a:pt x="3026" y="2968"/>
                    </a:lnTo>
                    <a:lnTo>
                      <a:pt x="3020" y="2964"/>
                    </a:lnTo>
                    <a:lnTo>
                      <a:pt x="3018" y="2960"/>
                    </a:lnTo>
                    <a:lnTo>
                      <a:pt x="3014" y="2956"/>
                    </a:lnTo>
                    <a:lnTo>
                      <a:pt x="3014" y="2946"/>
                    </a:lnTo>
                    <a:lnTo>
                      <a:pt x="3014" y="2940"/>
                    </a:lnTo>
                    <a:lnTo>
                      <a:pt x="3016" y="2938"/>
                    </a:lnTo>
                    <a:lnTo>
                      <a:pt x="3018" y="2934"/>
                    </a:lnTo>
                    <a:lnTo>
                      <a:pt x="3018" y="2930"/>
                    </a:lnTo>
                    <a:lnTo>
                      <a:pt x="3014" y="2922"/>
                    </a:lnTo>
                    <a:lnTo>
                      <a:pt x="3008" y="2914"/>
                    </a:lnTo>
                    <a:lnTo>
                      <a:pt x="3004" y="2912"/>
                    </a:lnTo>
                    <a:lnTo>
                      <a:pt x="3002" y="2912"/>
                    </a:lnTo>
                    <a:lnTo>
                      <a:pt x="2996" y="2914"/>
                    </a:lnTo>
                    <a:lnTo>
                      <a:pt x="2988" y="2914"/>
                    </a:lnTo>
                    <a:lnTo>
                      <a:pt x="2980" y="2914"/>
                    </a:lnTo>
                    <a:lnTo>
                      <a:pt x="2976" y="2912"/>
                    </a:lnTo>
                    <a:lnTo>
                      <a:pt x="2974" y="2910"/>
                    </a:lnTo>
                    <a:lnTo>
                      <a:pt x="2970" y="2906"/>
                    </a:lnTo>
                    <a:lnTo>
                      <a:pt x="2966" y="2904"/>
                    </a:lnTo>
                    <a:lnTo>
                      <a:pt x="2962" y="2900"/>
                    </a:lnTo>
                    <a:lnTo>
                      <a:pt x="2958" y="2890"/>
                    </a:lnTo>
                    <a:lnTo>
                      <a:pt x="2958" y="2880"/>
                    </a:lnTo>
                    <a:lnTo>
                      <a:pt x="2960" y="2872"/>
                    </a:lnTo>
                    <a:lnTo>
                      <a:pt x="2962" y="2868"/>
                    </a:lnTo>
                    <a:lnTo>
                      <a:pt x="2964" y="2862"/>
                    </a:lnTo>
                    <a:lnTo>
                      <a:pt x="2966" y="2856"/>
                    </a:lnTo>
                    <a:lnTo>
                      <a:pt x="2970" y="2854"/>
                    </a:lnTo>
                    <a:lnTo>
                      <a:pt x="2976" y="2854"/>
                    </a:lnTo>
                    <a:lnTo>
                      <a:pt x="2982" y="2860"/>
                    </a:lnTo>
                    <a:lnTo>
                      <a:pt x="2986" y="2864"/>
                    </a:lnTo>
                    <a:lnTo>
                      <a:pt x="2988" y="2864"/>
                    </a:lnTo>
                    <a:lnTo>
                      <a:pt x="2992" y="2862"/>
                    </a:lnTo>
                    <a:lnTo>
                      <a:pt x="2996" y="2856"/>
                    </a:lnTo>
                    <a:lnTo>
                      <a:pt x="3000" y="2856"/>
                    </a:lnTo>
                    <a:lnTo>
                      <a:pt x="3002" y="2856"/>
                    </a:lnTo>
                    <a:lnTo>
                      <a:pt x="3010" y="2856"/>
                    </a:lnTo>
                    <a:lnTo>
                      <a:pt x="3018" y="2854"/>
                    </a:lnTo>
                    <a:lnTo>
                      <a:pt x="3024" y="2846"/>
                    </a:lnTo>
                    <a:lnTo>
                      <a:pt x="3026" y="2836"/>
                    </a:lnTo>
                    <a:lnTo>
                      <a:pt x="3026" y="2830"/>
                    </a:lnTo>
                    <a:lnTo>
                      <a:pt x="3032" y="2824"/>
                    </a:lnTo>
                    <a:lnTo>
                      <a:pt x="3044" y="2814"/>
                    </a:lnTo>
                    <a:lnTo>
                      <a:pt x="3058" y="2806"/>
                    </a:lnTo>
                    <a:lnTo>
                      <a:pt x="3070" y="2802"/>
                    </a:lnTo>
                    <a:lnTo>
                      <a:pt x="3076" y="2798"/>
                    </a:lnTo>
                    <a:lnTo>
                      <a:pt x="3078" y="2794"/>
                    </a:lnTo>
                    <a:lnTo>
                      <a:pt x="3080" y="2786"/>
                    </a:lnTo>
                    <a:lnTo>
                      <a:pt x="3088" y="2778"/>
                    </a:lnTo>
                    <a:lnTo>
                      <a:pt x="3094" y="2770"/>
                    </a:lnTo>
                    <a:lnTo>
                      <a:pt x="3094" y="2768"/>
                    </a:lnTo>
                    <a:lnTo>
                      <a:pt x="3096" y="2766"/>
                    </a:lnTo>
                    <a:lnTo>
                      <a:pt x="3100" y="2762"/>
                    </a:lnTo>
                    <a:lnTo>
                      <a:pt x="3104" y="2760"/>
                    </a:lnTo>
                    <a:lnTo>
                      <a:pt x="3108" y="2760"/>
                    </a:lnTo>
                    <a:lnTo>
                      <a:pt x="3114" y="2760"/>
                    </a:lnTo>
                    <a:lnTo>
                      <a:pt x="3120" y="2762"/>
                    </a:lnTo>
                    <a:lnTo>
                      <a:pt x="3122" y="2762"/>
                    </a:lnTo>
                    <a:lnTo>
                      <a:pt x="3124" y="2762"/>
                    </a:lnTo>
                    <a:lnTo>
                      <a:pt x="3128" y="2760"/>
                    </a:lnTo>
                    <a:lnTo>
                      <a:pt x="3130" y="2760"/>
                    </a:lnTo>
                    <a:lnTo>
                      <a:pt x="3132" y="2764"/>
                    </a:lnTo>
                    <a:lnTo>
                      <a:pt x="3138" y="2770"/>
                    </a:lnTo>
                    <a:lnTo>
                      <a:pt x="3144" y="2778"/>
                    </a:lnTo>
                    <a:lnTo>
                      <a:pt x="3146" y="2782"/>
                    </a:lnTo>
                    <a:lnTo>
                      <a:pt x="3144" y="2790"/>
                    </a:lnTo>
                    <a:lnTo>
                      <a:pt x="3138" y="2800"/>
                    </a:lnTo>
                    <a:lnTo>
                      <a:pt x="3132" y="2806"/>
                    </a:lnTo>
                    <a:lnTo>
                      <a:pt x="3128" y="2810"/>
                    </a:lnTo>
                    <a:lnTo>
                      <a:pt x="3120" y="2816"/>
                    </a:lnTo>
                    <a:lnTo>
                      <a:pt x="3114" y="2820"/>
                    </a:lnTo>
                    <a:lnTo>
                      <a:pt x="3114" y="2822"/>
                    </a:lnTo>
                    <a:lnTo>
                      <a:pt x="3114" y="2824"/>
                    </a:lnTo>
                    <a:lnTo>
                      <a:pt x="3116" y="2826"/>
                    </a:lnTo>
                    <a:lnTo>
                      <a:pt x="3114" y="2828"/>
                    </a:lnTo>
                    <a:lnTo>
                      <a:pt x="3110" y="2832"/>
                    </a:lnTo>
                    <a:lnTo>
                      <a:pt x="3104" y="2834"/>
                    </a:lnTo>
                    <a:lnTo>
                      <a:pt x="3104" y="2836"/>
                    </a:lnTo>
                    <a:lnTo>
                      <a:pt x="3106" y="2836"/>
                    </a:lnTo>
                    <a:lnTo>
                      <a:pt x="3110" y="2840"/>
                    </a:lnTo>
                    <a:lnTo>
                      <a:pt x="3116" y="2844"/>
                    </a:lnTo>
                    <a:lnTo>
                      <a:pt x="3120" y="2850"/>
                    </a:lnTo>
                    <a:lnTo>
                      <a:pt x="3122" y="2854"/>
                    </a:lnTo>
                    <a:lnTo>
                      <a:pt x="3122" y="2858"/>
                    </a:lnTo>
                    <a:lnTo>
                      <a:pt x="3120" y="2862"/>
                    </a:lnTo>
                    <a:lnTo>
                      <a:pt x="3118" y="2864"/>
                    </a:lnTo>
                    <a:lnTo>
                      <a:pt x="3116" y="2862"/>
                    </a:lnTo>
                    <a:lnTo>
                      <a:pt x="3112" y="2860"/>
                    </a:lnTo>
                    <a:lnTo>
                      <a:pt x="3110" y="2862"/>
                    </a:lnTo>
                    <a:lnTo>
                      <a:pt x="3108" y="2864"/>
                    </a:lnTo>
                    <a:lnTo>
                      <a:pt x="3106" y="2868"/>
                    </a:lnTo>
                    <a:lnTo>
                      <a:pt x="3102" y="2868"/>
                    </a:lnTo>
                    <a:lnTo>
                      <a:pt x="3100" y="2876"/>
                    </a:lnTo>
                    <a:lnTo>
                      <a:pt x="3100" y="2880"/>
                    </a:lnTo>
                    <a:lnTo>
                      <a:pt x="3102" y="2882"/>
                    </a:lnTo>
                    <a:lnTo>
                      <a:pt x="3104" y="2882"/>
                    </a:lnTo>
                    <a:lnTo>
                      <a:pt x="3106" y="2880"/>
                    </a:lnTo>
                    <a:lnTo>
                      <a:pt x="3112" y="2878"/>
                    </a:lnTo>
                    <a:lnTo>
                      <a:pt x="3120" y="2874"/>
                    </a:lnTo>
                    <a:lnTo>
                      <a:pt x="3124" y="2874"/>
                    </a:lnTo>
                    <a:lnTo>
                      <a:pt x="3124" y="2872"/>
                    </a:lnTo>
                    <a:lnTo>
                      <a:pt x="3124" y="2868"/>
                    </a:lnTo>
                    <a:lnTo>
                      <a:pt x="3124" y="2866"/>
                    </a:lnTo>
                    <a:lnTo>
                      <a:pt x="3128" y="2866"/>
                    </a:lnTo>
                    <a:lnTo>
                      <a:pt x="3132" y="2866"/>
                    </a:lnTo>
                    <a:lnTo>
                      <a:pt x="3136" y="2864"/>
                    </a:lnTo>
                    <a:lnTo>
                      <a:pt x="3142" y="2856"/>
                    </a:lnTo>
                    <a:lnTo>
                      <a:pt x="3148" y="2848"/>
                    </a:lnTo>
                    <a:lnTo>
                      <a:pt x="3152" y="2844"/>
                    </a:lnTo>
                    <a:lnTo>
                      <a:pt x="3156" y="2840"/>
                    </a:lnTo>
                    <a:lnTo>
                      <a:pt x="3162" y="2836"/>
                    </a:lnTo>
                    <a:lnTo>
                      <a:pt x="3164" y="2834"/>
                    </a:lnTo>
                    <a:lnTo>
                      <a:pt x="3168" y="2832"/>
                    </a:lnTo>
                    <a:lnTo>
                      <a:pt x="3176" y="2830"/>
                    </a:lnTo>
                    <a:lnTo>
                      <a:pt x="3182" y="2830"/>
                    </a:lnTo>
                    <a:lnTo>
                      <a:pt x="3186" y="2828"/>
                    </a:lnTo>
                    <a:lnTo>
                      <a:pt x="3188" y="2826"/>
                    </a:lnTo>
                    <a:lnTo>
                      <a:pt x="3190" y="2822"/>
                    </a:lnTo>
                    <a:lnTo>
                      <a:pt x="3194" y="2822"/>
                    </a:lnTo>
                    <a:lnTo>
                      <a:pt x="3196" y="2824"/>
                    </a:lnTo>
                    <a:lnTo>
                      <a:pt x="3200" y="2822"/>
                    </a:lnTo>
                    <a:lnTo>
                      <a:pt x="3202" y="2820"/>
                    </a:lnTo>
                    <a:lnTo>
                      <a:pt x="3206" y="2820"/>
                    </a:lnTo>
                    <a:lnTo>
                      <a:pt x="3212" y="2820"/>
                    </a:lnTo>
                    <a:lnTo>
                      <a:pt x="3220" y="2818"/>
                    </a:lnTo>
                    <a:lnTo>
                      <a:pt x="3226" y="2816"/>
                    </a:lnTo>
                    <a:lnTo>
                      <a:pt x="3230" y="2812"/>
                    </a:lnTo>
                    <a:lnTo>
                      <a:pt x="3232" y="2808"/>
                    </a:lnTo>
                    <a:lnTo>
                      <a:pt x="3230" y="2812"/>
                    </a:lnTo>
                    <a:lnTo>
                      <a:pt x="3232" y="2818"/>
                    </a:lnTo>
                    <a:lnTo>
                      <a:pt x="3236" y="2824"/>
                    </a:lnTo>
                    <a:lnTo>
                      <a:pt x="3242" y="2828"/>
                    </a:lnTo>
                    <a:lnTo>
                      <a:pt x="3244" y="2830"/>
                    </a:lnTo>
                    <a:lnTo>
                      <a:pt x="3246" y="2828"/>
                    </a:lnTo>
                    <a:lnTo>
                      <a:pt x="3250" y="2828"/>
                    </a:lnTo>
                    <a:lnTo>
                      <a:pt x="3254" y="2828"/>
                    </a:lnTo>
                    <a:lnTo>
                      <a:pt x="3264" y="2832"/>
                    </a:lnTo>
                    <a:lnTo>
                      <a:pt x="3268" y="2836"/>
                    </a:lnTo>
                    <a:lnTo>
                      <a:pt x="3272" y="2840"/>
                    </a:lnTo>
                    <a:lnTo>
                      <a:pt x="3274" y="2846"/>
                    </a:lnTo>
                    <a:lnTo>
                      <a:pt x="3272" y="2850"/>
                    </a:lnTo>
                    <a:lnTo>
                      <a:pt x="3264" y="2868"/>
                    </a:lnTo>
                    <a:lnTo>
                      <a:pt x="3262" y="2876"/>
                    </a:lnTo>
                    <a:lnTo>
                      <a:pt x="3262" y="2878"/>
                    </a:lnTo>
                    <a:lnTo>
                      <a:pt x="3264" y="2880"/>
                    </a:lnTo>
                    <a:lnTo>
                      <a:pt x="3266" y="2884"/>
                    </a:lnTo>
                    <a:lnTo>
                      <a:pt x="3262" y="2886"/>
                    </a:lnTo>
                    <a:lnTo>
                      <a:pt x="3258" y="2892"/>
                    </a:lnTo>
                    <a:lnTo>
                      <a:pt x="3254" y="2900"/>
                    </a:lnTo>
                    <a:lnTo>
                      <a:pt x="3250" y="2906"/>
                    </a:lnTo>
                    <a:lnTo>
                      <a:pt x="3248" y="2910"/>
                    </a:lnTo>
                    <a:lnTo>
                      <a:pt x="3244" y="2914"/>
                    </a:lnTo>
                    <a:lnTo>
                      <a:pt x="3242" y="2914"/>
                    </a:lnTo>
                    <a:lnTo>
                      <a:pt x="3252" y="2916"/>
                    </a:lnTo>
                    <a:lnTo>
                      <a:pt x="3258" y="2918"/>
                    </a:lnTo>
                    <a:lnTo>
                      <a:pt x="3260" y="2918"/>
                    </a:lnTo>
                    <a:lnTo>
                      <a:pt x="3258" y="2920"/>
                    </a:lnTo>
                    <a:lnTo>
                      <a:pt x="3258" y="2922"/>
                    </a:lnTo>
                    <a:lnTo>
                      <a:pt x="3254" y="2924"/>
                    </a:lnTo>
                    <a:lnTo>
                      <a:pt x="3256" y="2926"/>
                    </a:lnTo>
                    <a:lnTo>
                      <a:pt x="3262" y="2928"/>
                    </a:lnTo>
                    <a:lnTo>
                      <a:pt x="3268" y="2928"/>
                    </a:lnTo>
                    <a:lnTo>
                      <a:pt x="3270" y="2930"/>
                    </a:lnTo>
                    <a:lnTo>
                      <a:pt x="3270" y="2932"/>
                    </a:lnTo>
                    <a:lnTo>
                      <a:pt x="3270" y="2934"/>
                    </a:lnTo>
                    <a:lnTo>
                      <a:pt x="3270" y="2938"/>
                    </a:lnTo>
                    <a:lnTo>
                      <a:pt x="3274" y="2936"/>
                    </a:lnTo>
                    <a:lnTo>
                      <a:pt x="3278" y="2934"/>
                    </a:lnTo>
                    <a:lnTo>
                      <a:pt x="3280" y="2930"/>
                    </a:lnTo>
                    <a:lnTo>
                      <a:pt x="3282" y="2924"/>
                    </a:lnTo>
                    <a:lnTo>
                      <a:pt x="3284" y="2922"/>
                    </a:lnTo>
                    <a:lnTo>
                      <a:pt x="3292" y="2926"/>
                    </a:lnTo>
                    <a:lnTo>
                      <a:pt x="3300" y="2934"/>
                    </a:lnTo>
                    <a:lnTo>
                      <a:pt x="3302" y="2934"/>
                    </a:lnTo>
                    <a:lnTo>
                      <a:pt x="3304" y="2930"/>
                    </a:lnTo>
                    <a:lnTo>
                      <a:pt x="3304" y="2928"/>
                    </a:lnTo>
                    <a:lnTo>
                      <a:pt x="3306" y="2926"/>
                    </a:lnTo>
                    <a:lnTo>
                      <a:pt x="3312" y="2928"/>
                    </a:lnTo>
                    <a:lnTo>
                      <a:pt x="3318" y="2930"/>
                    </a:lnTo>
                    <a:lnTo>
                      <a:pt x="3324" y="2930"/>
                    </a:lnTo>
                    <a:lnTo>
                      <a:pt x="3324" y="2934"/>
                    </a:lnTo>
                    <a:lnTo>
                      <a:pt x="3322" y="2934"/>
                    </a:lnTo>
                    <a:lnTo>
                      <a:pt x="3320" y="2938"/>
                    </a:lnTo>
                    <a:lnTo>
                      <a:pt x="3320" y="2942"/>
                    </a:lnTo>
                    <a:lnTo>
                      <a:pt x="3324" y="2948"/>
                    </a:lnTo>
                    <a:lnTo>
                      <a:pt x="3326" y="2954"/>
                    </a:lnTo>
                    <a:lnTo>
                      <a:pt x="3326" y="2958"/>
                    </a:lnTo>
                    <a:lnTo>
                      <a:pt x="3324" y="2960"/>
                    </a:lnTo>
                    <a:lnTo>
                      <a:pt x="3324" y="2962"/>
                    </a:lnTo>
                    <a:lnTo>
                      <a:pt x="3324" y="2966"/>
                    </a:lnTo>
                    <a:lnTo>
                      <a:pt x="3328" y="2970"/>
                    </a:lnTo>
                    <a:lnTo>
                      <a:pt x="3332" y="2974"/>
                    </a:lnTo>
                    <a:lnTo>
                      <a:pt x="3334" y="2976"/>
                    </a:lnTo>
                    <a:lnTo>
                      <a:pt x="3334" y="2980"/>
                    </a:lnTo>
                    <a:lnTo>
                      <a:pt x="3332" y="2982"/>
                    </a:lnTo>
                    <a:lnTo>
                      <a:pt x="3330" y="2980"/>
                    </a:lnTo>
                    <a:lnTo>
                      <a:pt x="3328" y="2976"/>
                    </a:lnTo>
                    <a:lnTo>
                      <a:pt x="3326" y="2974"/>
                    </a:lnTo>
                    <a:lnTo>
                      <a:pt x="3322" y="2974"/>
                    </a:lnTo>
                    <a:lnTo>
                      <a:pt x="3312" y="2974"/>
                    </a:lnTo>
                    <a:lnTo>
                      <a:pt x="3310" y="2974"/>
                    </a:lnTo>
                    <a:lnTo>
                      <a:pt x="3312" y="2978"/>
                    </a:lnTo>
                    <a:lnTo>
                      <a:pt x="3312" y="2980"/>
                    </a:lnTo>
                    <a:lnTo>
                      <a:pt x="3312" y="2982"/>
                    </a:lnTo>
                    <a:lnTo>
                      <a:pt x="3310" y="2982"/>
                    </a:lnTo>
                    <a:lnTo>
                      <a:pt x="3308" y="2980"/>
                    </a:lnTo>
                    <a:lnTo>
                      <a:pt x="3306" y="2980"/>
                    </a:lnTo>
                    <a:lnTo>
                      <a:pt x="3302" y="2984"/>
                    </a:lnTo>
                    <a:lnTo>
                      <a:pt x="3302" y="2988"/>
                    </a:lnTo>
                    <a:lnTo>
                      <a:pt x="3304" y="2992"/>
                    </a:lnTo>
                    <a:lnTo>
                      <a:pt x="3308" y="2994"/>
                    </a:lnTo>
                    <a:lnTo>
                      <a:pt x="3312" y="2992"/>
                    </a:lnTo>
                    <a:lnTo>
                      <a:pt x="3314" y="2992"/>
                    </a:lnTo>
                    <a:lnTo>
                      <a:pt x="3316" y="2998"/>
                    </a:lnTo>
                    <a:lnTo>
                      <a:pt x="3318" y="3014"/>
                    </a:lnTo>
                    <a:lnTo>
                      <a:pt x="3318" y="3020"/>
                    </a:lnTo>
                    <a:lnTo>
                      <a:pt x="3320" y="3022"/>
                    </a:lnTo>
                    <a:lnTo>
                      <a:pt x="3324" y="3026"/>
                    </a:lnTo>
                    <a:lnTo>
                      <a:pt x="3324" y="3028"/>
                    </a:lnTo>
                    <a:lnTo>
                      <a:pt x="3322" y="3030"/>
                    </a:lnTo>
                    <a:lnTo>
                      <a:pt x="3324" y="3034"/>
                    </a:lnTo>
                    <a:lnTo>
                      <a:pt x="3326" y="3038"/>
                    </a:lnTo>
                    <a:lnTo>
                      <a:pt x="3324" y="3042"/>
                    </a:lnTo>
                    <a:lnTo>
                      <a:pt x="3320" y="3046"/>
                    </a:lnTo>
                    <a:lnTo>
                      <a:pt x="3316" y="3054"/>
                    </a:lnTo>
                    <a:lnTo>
                      <a:pt x="3308" y="3070"/>
                    </a:lnTo>
                    <a:lnTo>
                      <a:pt x="3308" y="3076"/>
                    </a:lnTo>
                    <a:lnTo>
                      <a:pt x="3308" y="3078"/>
                    </a:lnTo>
                    <a:lnTo>
                      <a:pt x="3310" y="3082"/>
                    </a:lnTo>
                    <a:lnTo>
                      <a:pt x="3310" y="3084"/>
                    </a:lnTo>
                    <a:lnTo>
                      <a:pt x="3312" y="3088"/>
                    </a:lnTo>
                    <a:lnTo>
                      <a:pt x="3312" y="3092"/>
                    </a:lnTo>
                    <a:lnTo>
                      <a:pt x="3314" y="3096"/>
                    </a:lnTo>
                    <a:lnTo>
                      <a:pt x="3312" y="3096"/>
                    </a:lnTo>
                    <a:lnTo>
                      <a:pt x="3308" y="3096"/>
                    </a:lnTo>
                    <a:lnTo>
                      <a:pt x="3308" y="3100"/>
                    </a:lnTo>
                    <a:lnTo>
                      <a:pt x="3310" y="3104"/>
                    </a:lnTo>
                    <a:lnTo>
                      <a:pt x="3312" y="3104"/>
                    </a:lnTo>
                    <a:lnTo>
                      <a:pt x="3316" y="3104"/>
                    </a:lnTo>
                    <a:lnTo>
                      <a:pt x="3316" y="3110"/>
                    </a:lnTo>
                    <a:lnTo>
                      <a:pt x="3316" y="3116"/>
                    </a:lnTo>
                    <a:lnTo>
                      <a:pt x="3318" y="3118"/>
                    </a:lnTo>
                    <a:lnTo>
                      <a:pt x="3322" y="3116"/>
                    </a:lnTo>
                    <a:lnTo>
                      <a:pt x="3326" y="3110"/>
                    </a:lnTo>
                    <a:lnTo>
                      <a:pt x="3330" y="3104"/>
                    </a:lnTo>
                    <a:lnTo>
                      <a:pt x="3330" y="3106"/>
                    </a:lnTo>
                    <a:lnTo>
                      <a:pt x="3330" y="3110"/>
                    </a:lnTo>
                    <a:lnTo>
                      <a:pt x="3330" y="3112"/>
                    </a:lnTo>
                    <a:lnTo>
                      <a:pt x="3334" y="3110"/>
                    </a:lnTo>
                    <a:lnTo>
                      <a:pt x="3334" y="3108"/>
                    </a:lnTo>
                    <a:lnTo>
                      <a:pt x="3338" y="3102"/>
                    </a:lnTo>
                    <a:lnTo>
                      <a:pt x="3342" y="3098"/>
                    </a:lnTo>
                    <a:lnTo>
                      <a:pt x="3346" y="3094"/>
                    </a:lnTo>
                    <a:lnTo>
                      <a:pt x="3348" y="3094"/>
                    </a:lnTo>
                    <a:lnTo>
                      <a:pt x="3348" y="3096"/>
                    </a:lnTo>
                    <a:lnTo>
                      <a:pt x="3346" y="3100"/>
                    </a:lnTo>
                    <a:lnTo>
                      <a:pt x="3344" y="3106"/>
                    </a:lnTo>
                    <a:lnTo>
                      <a:pt x="3346" y="3108"/>
                    </a:lnTo>
                    <a:lnTo>
                      <a:pt x="3350" y="3110"/>
                    </a:lnTo>
                    <a:lnTo>
                      <a:pt x="3354" y="3108"/>
                    </a:lnTo>
                    <a:lnTo>
                      <a:pt x="3356" y="3106"/>
                    </a:lnTo>
                    <a:lnTo>
                      <a:pt x="3356" y="3104"/>
                    </a:lnTo>
                    <a:lnTo>
                      <a:pt x="3354" y="3096"/>
                    </a:lnTo>
                    <a:lnTo>
                      <a:pt x="3354" y="3094"/>
                    </a:lnTo>
                    <a:lnTo>
                      <a:pt x="3356" y="3092"/>
                    </a:lnTo>
                    <a:lnTo>
                      <a:pt x="3358" y="3092"/>
                    </a:lnTo>
                    <a:lnTo>
                      <a:pt x="3358" y="3094"/>
                    </a:lnTo>
                    <a:lnTo>
                      <a:pt x="3360" y="3102"/>
                    </a:lnTo>
                    <a:lnTo>
                      <a:pt x="3362" y="3100"/>
                    </a:lnTo>
                    <a:lnTo>
                      <a:pt x="3366" y="3096"/>
                    </a:lnTo>
                    <a:lnTo>
                      <a:pt x="3368" y="3094"/>
                    </a:lnTo>
                    <a:lnTo>
                      <a:pt x="3368" y="3092"/>
                    </a:lnTo>
                    <a:lnTo>
                      <a:pt x="3364" y="3088"/>
                    </a:lnTo>
                    <a:lnTo>
                      <a:pt x="3362" y="3086"/>
                    </a:lnTo>
                    <a:lnTo>
                      <a:pt x="3366" y="3084"/>
                    </a:lnTo>
                    <a:lnTo>
                      <a:pt x="3376" y="3084"/>
                    </a:lnTo>
                    <a:lnTo>
                      <a:pt x="3384" y="3086"/>
                    </a:lnTo>
                    <a:lnTo>
                      <a:pt x="3390" y="3090"/>
                    </a:lnTo>
                    <a:lnTo>
                      <a:pt x="3394" y="3090"/>
                    </a:lnTo>
                    <a:lnTo>
                      <a:pt x="3396" y="3088"/>
                    </a:lnTo>
                    <a:lnTo>
                      <a:pt x="3396" y="3084"/>
                    </a:lnTo>
                    <a:lnTo>
                      <a:pt x="3396" y="3082"/>
                    </a:lnTo>
                    <a:lnTo>
                      <a:pt x="3400" y="3078"/>
                    </a:lnTo>
                    <a:lnTo>
                      <a:pt x="3406" y="3076"/>
                    </a:lnTo>
                    <a:lnTo>
                      <a:pt x="3412" y="3078"/>
                    </a:lnTo>
                    <a:lnTo>
                      <a:pt x="3418" y="3078"/>
                    </a:lnTo>
                    <a:lnTo>
                      <a:pt x="3422" y="3076"/>
                    </a:lnTo>
                    <a:lnTo>
                      <a:pt x="3428" y="3070"/>
                    </a:lnTo>
                    <a:lnTo>
                      <a:pt x="3434" y="3058"/>
                    </a:lnTo>
                    <a:lnTo>
                      <a:pt x="3438" y="3044"/>
                    </a:lnTo>
                    <a:lnTo>
                      <a:pt x="3440" y="3032"/>
                    </a:lnTo>
                    <a:lnTo>
                      <a:pt x="3440" y="3026"/>
                    </a:lnTo>
                    <a:lnTo>
                      <a:pt x="3436" y="3026"/>
                    </a:lnTo>
                    <a:lnTo>
                      <a:pt x="3434" y="3026"/>
                    </a:lnTo>
                    <a:lnTo>
                      <a:pt x="3432" y="3018"/>
                    </a:lnTo>
                    <a:lnTo>
                      <a:pt x="3434" y="3008"/>
                    </a:lnTo>
                    <a:lnTo>
                      <a:pt x="3436" y="3002"/>
                    </a:lnTo>
                    <a:lnTo>
                      <a:pt x="3436" y="2994"/>
                    </a:lnTo>
                    <a:lnTo>
                      <a:pt x="3436" y="2980"/>
                    </a:lnTo>
                    <a:lnTo>
                      <a:pt x="3432" y="2964"/>
                    </a:lnTo>
                    <a:lnTo>
                      <a:pt x="3426" y="2948"/>
                    </a:lnTo>
                    <a:lnTo>
                      <a:pt x="3418" y="2934"/>
                    </a:lnTo>
                    <a:lnTo>
                      <a:pt x="3410" y="2922"/>
                    </a:lnTo>
                    <a:lnTo>
                      <a:pt x="3402" y="2910"/>
                    </a:lnTo>
                    <a:lnTo>
                      <a:pt x="3398" y="2902"/>
                    </a:lnTo>
                    <a:lnTo>
                      <a:pt x="3392" y="2886"/>
                    </a:lnTo>
                    <a:lnTo>
                      <a:pt x="3388" y="2882"/>
                    </a:lnTo>
                    <a:lnTo>
                      <a:pt x="3386" y="2880"/>
                    </a:lnTo>
                    <a:lnTo>
                      <a:pt x="3380" y="2876"/>
                    </a:lnTo>
                    <a:lnTo>
                      <a:pt x="3374" y="2866"/>
                    </a:lnTo>
                    <a:lnTo>
                      <a:pt x="3370" y="2862"/>
                    </a:lnTo>
                    <a:lnTo>
                      <a:pt x="3366" y="2858"/>
                    </a:lnTo>
                    <a:lnTo>
                      <a:pt x="3360" y="2856"/>
                    </a:lnTo>
                    <a:lnTo>
                      <a:pt x="3354" y="2856"/>
                    </a:lnTo>
                    <a:lnTo>
                      <a:pt x="3352" y="2852"/>
                    </a:lnTo>
                    <a:lnTo>
                      <a:pt x="3352" y="2850"/>
                    </a:lnTo>
                    <a:lnTo>
                      <a:pt x="3354" y="2848"/>
                    </a:lnTo>
                    <a:lnTo>
                      <a:pt x="3356" y="2848"/>
                    </a:lnTo>
                    <a:lnTo>
                      <a:pt x="3358" y="2848"/>
                    </a:lnTo>
                    <a:lnTo>
                      <a:pt x="3360" y="2848"/>
                    </a:lnTo>
                    <a:lnTo>
                      <a:pt x="3360" y="2838"/>
                    </a:lnTo>
                    <a:lnTo>
                      <a:pt x="3358" y="2830"/>
                    </a:lnTo>
                    <a:lnTo>
                      <a:pt x="3358" y="2826"/>
                    </a:lnTo>
                    <a:lnTo>
                      <a:pt x="3360" y="2822"/>
                    </a:lnTo>
                    <a:lnTo>
                      <a:pt x="3362" y="2822"/>
                    </a:lnTo>
                    <a:lnTo>
                      <a:pt x="3368" y="2820"/>
                    </a:lnTo>
                    <a:lnTo>
                      <a:pt x="3372" y="2818"/>
                    </a:lnTo>
                    <a:lnTo>
                      <a:pt x="3374" y="2814"/>
                    </a:lnTo>
                    <a:lnTo>
                      <a:pt x="3376" y="2810"/>
                    </a:lnTo>
                    <a:lnTo>
                      <a:pt x="3378" y="2808"/>
                    </a:lnTo>
                    <a:lnTo>
                      <a:pt x="3384" y="2810"/>
                    </a:lnTo>
                    <a:lnTo>
                      <a:pt x="3386" y="2810"/>
                    </a:lnTo>
                    <a:lnTo>
                      <a:pt x="3390" y="2810"/>
                    </a:lnTo>
                    <a:lnTo>
                      <a:pt x="3396" y="2806"/>
                    </a:lnTo>
                    <a:lnTo>
                      <a:pt x="3402" y="2800"/>
                    </a:lnTo>
                    <a:lnTo>
                      <a:pt x="3426" y="2776"/>
                    </a:lnTo>
                    <a:lnTo>
                      <a:pt x="3434" y="2768"/>
                    </a:lnTo>
                    <a:lnTo>
                      <a:pt x="3442" y="2766"/>
                    </a:lnTo>
                    <a:lnTo>
                      <a:pt x="3444" y="2764"/>
                    </a:lnTo>
                    <a:lnTo>
                      <a:pt x="3446" y="2762"/>
                    </a:lnTo>
                    <a:lnTo>
                      <a:pt x="3448" y="2754"/>
                    </a:lnTo>
                    <a:lnTo>
                      <a:pt x="3448" y="2746"/>
                    </a:lnTo>
                    <a:lnTo>
                      <a:pt x="3448" y="2738"/>
                    </a:lnTo>
                    <a:lnTo>
                      <a:pt x="3448" y="2734"/>
                    </a:lnTo>
                    <a:lnTo>
                      <a:pt x="3448" y="2732"/>
                    </a:lnTo>
                    <a:lnTo>
                      <a:pt x="3446" y="2730"/>
                    </a:lnTo>
                    <a:lnTo>
                      <a:pt x="3444" y="2728"/>
                    </a:lnTo>
                    <a:lnTo>
                      <a:pt x="3444" y="2724"/>
                    </a:lnTo>
                    <a:lnTo>
                      <a:pt x="3450" y="2714"/>
                    </a:lnTo>
                    <a:lnTo>
                      <a:pt x="3464" y="2694"/>
                    </a:lnTo>
                    <a:lnTo>
                      <a:pt x="3474" y="2684"/>
                    </a:lnTo>
                    <a:lnTo>
                      <a:pt x="3478" y="2682"/>
                    </a:lnTo>
                    <a:lnTo>
                      <a:pt x="3480" y="2684"/>
                    </a:lnTo>
                    <a:lnTo>
                      <a:pt x="3482" y="2684"/>
                    </a:lnTo>
                    <a:lnTo>
                      <a:pt x="3488" y="2682"/>
                    </a:lnTo>
                    <a:lnTo>
                      <a:pt x="3492" y="2678"/>
                    </a:lnTo>
                    <a:lnTo>
                      <a:pt x="3492" y="2674"/>
                    </a:lnTo>
                    <a:lnTo>
                      <a:pt x="3492" y="2666"/>
                    </a:lnTo>
                    <a:lnTo>
                      <a:pt x="3492" y="2664"/>
                    </a:lnTo>
                    <a:lnTo>
                      <a:pt x="3498" y="2664"/>
                    </a:lnTo>
                    <a:lnTo>
                      <a:pt x="3506" y="2666"/>
                    </a:lnTo>
                    <a:lnTo>
                      <a:pt x="3510" y="2664"/>
                    </a:lnTo>
                    <a:lnTo>
                      <a:pt x="3514" y="2658"/>
                    </a:lnTo>
                    <a:lnTo>
                      <a:pt x="3518" y="2650"/>
                    </a:lnTo>
                    <a:lnTo>
                      <a:pt x="3524" y="2640"/>
                    </a:lnTo>
                    <a:lnTo>
                      <a:pt x="3524" y="2632"/>
                    </a:lnTo>
                    <a:lnTo>
                      <a:pt x="3526" y="2628"/>
                    </a:lnTo>
                    <a:lnTo>
                      <a:pt x="3528" y="2626"/>
                    </a:lnTo>
                    <a:lnTo>
                      <a:pt x="3532" y="2626"/>
                    </a:lnTo>
                    <a:lnTo>
                      <a:pt x="3536" y="2626"/>
                    </a:lnTo>
                    <a:lnTo>
                      <a:pt x="3536" y="2628"/>
                    </a:lnTo>
                    <a:lnTo>
                      <a:pt x="3536" y="2634"/>
                    </a:lnTo>
                    <a:lnTo>
                      <a:pt x="3534" y="2638"/>
                    </a:lnTo>
                    <a:lnTo>
                      <a:pt x="3536" y="2638"/>
                    </a:lnTo>
                    <a:lnTo>
                      <a:pt x="3538" y="2638"/>
                    </a:lnTo>
                    <a:lnTo>
                      <a:pt x="3542" y="2636"/>
                    </a:lnTo>
                    <a:lnTo>
                      <a:pt x="3548" y="2632"/>
                    </a:lnTo>
                    <a:lnTo>
                      <a:pt x="3550" y="2632"/>
                    </a:lnTo>
                    <a:lnTo>
                      <a:pt x="3552" y="2634"/>
                    </a:lnTo>
                    <a:lnTo>
                      <a:pt x="3552" y="2638"/>
                    </a:lnTo>
                    <a:lnTo>
                      <a:pt x="3552" y="2646"/>
                    </a:lnTo>
                    <a:lnTo>
                      <a:pt x="3554" y="2648"/>
                    </a:lnTo>
                    <a:lnTo>
                      <a:pt x="3556" y="2650"/>
                    </a:lnTo>
                    <a:lnTo>
                      <a:pt x="3570" y="2654"/>
                    </a:lnTo>
                    <a:lnTo>
                      <a:pt x="3580" y="2660"/>
                    </a:lnTo>
                    <a:lnTo>
                      <a:pt x="3584" y="2660"/>
                    </a:lnTo>
                    <a:lnTo>
                      <a:pt x="3590" y="2658"/>
                    </a:lnTo>
                    <a:lnTo>
                      <a:pt x="3598" y="2656"/>
                    </a:lnTo>
                    <a:lnTo>
                      <a:pt x="3608" y="2652"/>
                    </a:lnTo>
                    <a:lnTo>
                      <a:pt x="3616" y="2650"/>
                    </a:lnTo>
                    <a:lnTo>
                      <a:pt x="3622" y="2644"/>
                    </a:lnTo>
                    <a:lnTo>
                      <a:pt x="3632" y="2638"/>
                    </a:lnTo>
                    <a:lnTo>
                      <a:pt x="3648" y="2628"/>
                    </a:lnTo>
                    <a:lnTo>
                      <a:pt x="3658" y="2620"/>
                    </a:lnTo>
                    <a:lnTo>
                      <a:pt x="3666" y="2610"/>
                    </a:lnTo>
                    <a:lnTo>
                      <a:pt x="3686" y="2584"/>
                    </a:lnTo>
                    <a:lnTo>
                      <a:pt x="3712" y="2550"/>
                    </a:lnTo>
                    <a:lnTo>
                      <a:pt x="3728" y="2530"/>
                    </a:lnTo>
                    <a:lnTo>
                      <a:pt x="3748" y="2508"/>
                    </a:lnTo>
                    <a:lnTo>
                      <a:pt x="3768" y="2488"/>
                    </a:lnTo>
                    <a:lnTo>
                      <a:pt x="3780" y="2468"/>
                    </a:lnTo>
                    <a:lnTo>
                      <a:pt x="3790" y="2454"/>
                    </a:lnTo>
                    <a:lnTo>
                      <a:pt x="3796" y="2440"/>
                    </a:lnTo>
                    <a:lnTo>
                      <a:pt x="3804" y="2418"/>
                    </a:lnTo>
                    <a:lnTo>
                      <a:pt x="3808" y="2408"/>
                    </a:lnTo>
                    <a:lnTo>
                      <a:pt x="3816" y="2400"/>
                    </a:lnTo>
                    <a:lnTo>
                      <a:pt x="3824" y="2394"/>
                    </a:lnTo>
                    <a:lnTo>
                      <a:pt x="3828" y="2388"/>
                    </a:lnTo>
                    <a:lnTo>
                      <a:pt x="3832" y="2378"/>
                    </a:lnTo>
                    <a:lnTo>
                      <a:pt x="3834" y="2372"/>
                    </a:lnTo>
                    <a:lnTo>
                      <a:pt x="3838" y="2366"/>
                    </a:lnTo>
                    <a:lnTo>
                      <a:pt x="3844" y="2358"/>
                    </a:lnTo>
                    <a:lnTo>
                      <a:pt x="3854" y="2346"/>
                    </a:lnTo>
                    <a:lnTo>
                      <a:pt x="3860" y="2340"/>
                    </a:lnTo>
                    <a:lnTo>
                      <a:pt x="3866" y="2334"/>
                    </a:lnTo>
                    <a:lnTo>
                      <a:pt x="3874" y="2316"/>
                    </a:lnTo>
                    <a:lnTo>
                      <a:pt x="3880" y="2296"/>
                    </a:lnTo>
                    <a:lnTo>
                      <a:pt x="3882" y="2276"/>
                    </a:lnTo>
                    <a:lnTo>
                      <a:pt x="3884" y="2256"/>
                    </a:lnTo>
                    <a:lnTo>
                      <a:pt x="3884" y="2238"/>
                    </a:lnTo>
                    <a:lnTo>
                      <a:pt x="3882" y="2224"/>
                    </a:lnTo>
                    <a:lnTo>
                      <a:pt x="3880" y="2212"/>
                    </a:lnTo>
                    <a:lnTo>
                      <a:pt x="3878" y="2204"/>
                    </a:lnTo>
                    <a:lnTo>
                      <a:pt x="3878" y="2198"/>
                    </a:lnTo>
                    <a:lnTo>
                      <a:pt x="3880" y="2192"/>
                    </a:lnTo>
                    <a:lnTo>
                      <a:pt x="3882" y="2188"/>
                    </a:lnTo>
                    <a:lnTo>
                      <a:pt x="3888" y="2178"/>
                    </a:lnTo>
                    <a:lnTo>
                      <a:pt x="3892" y="2170"/>
                    </a:lnTo>
                    <a:lnTo>
                      <a:pt x="3896" y="2160"/>
                    </a:lnTo>
                    <a:lnTo>
                      <a:pt x="3898" y="2150"/>
                    </a:lnTo>
                    <a:lnTo>
                      <a:pt x="3904" y="2142"/>
                    </a:lnTo>
                    <a:lnTo>
                      <a:pt x="3914" y="2128"/>
                    </a:lnTo>
                    <a:lnTo>
                      <a:pt x="3920" y="2122"/>
                    </a:lnTo>
                    <a:lnTo>
                      <a:pt x="3922" y="2116"/>
                    </a:lnTo>
                    <a:lnTo>
                      <a:pt x="3920" y="2110"/>
                    </a:lnTo>
                    <a:lnTo>
                      <a:pt x="3916" y="2104"/>
                    </a:lnTo>
                    <a:lnTo>
                      <a:pt x="3910" y="2098"/>
                    </a:lnTo>
                    <a:lnTo>
                      <a:pt x="3908" y="2094"/>
                    </a:lnTo>
                    <a:lnTo>
                      <a:pt x="3908" y="2090"/>
                    </a:lnTo>
                    <a:lnTo>
                      <a:pt x="3910" y="2086"/>
                    </a:lnTo>
                    <a:lnTo>
                      <a:pt x="3910" y="2078"/>
                    </a:lnTo>
                    <a:lnTo>
                      <a:pt x="3910" y="2072"/>
                    </a:lnTo>
                    <a:lnTo>
                      <a:pt x="3906" y="2066"/>
                    </a:lnTo>
                    <a:lnTo>
                      <a:pt x="3904" y="2062"/>
                    </a:lnTo>
                    <a:lnTo>
                      <a:pt x="3906" y="2058"/>
                    </a:lnTo>
                    <a:lnTo>
                      <a:pt x="3914" y="2052"/>
                    </a:lnTo>
                    <a:lnTo>
                      <a:pt x="3918" y="2050"/>
                    </a:lnTo>
                    <a:lnTo>
                      <a:pt x="3920" y="2046"/>
                    </a:lnTo>
                    <a:lnTo>
                      <a:pt x="3918" y="2042"/>
                    </a:lnTo>
                    <a:lnTo>
                      <a:pt x="3910" y="2034"/>
                    </a:lnTo>
                    <a:lnTo>
                      <a:pt x="3892" y="2020"/>
                    </a:lnTo>
                    <a:lnTo>
                      <a:pt x="3880" y="2010"/>
                    </a:lnTo>
                    <a:lnTo>
                      <a:pt x="3864" y="1990"/>
                    </a:lnTo>
                    <a:lnTo>
                      <a:pt x="3858" y="1986"/>
                    </a:lnTo>
                    <a:lnTo>
                      <a:pt x="3854" y="1984"/>
                    </a:lnTo>
                    <a:lnTo>
                      <a:pt x="3842" y="1984"/>
                    </a:lnTo>
                    <a:lnTo>
                      <a:pt x="3832" y="1986"/>
                    </a:lnTo>
                    <a:lnTo>
                      <a:pt x="3826" y="1986"/>
                    </a:lnTo>
                    <a:lnTo>
                      <a:pt x="3820" y="1984"/>
                    </a:lnTo>
                    <a:lnTo>
                      <a:pt x="3814" y="1982"/>
                    </a:lnTo>
                    <a:lnTo>
                      <a:pt x="3812" y="1984"/>
                    </a:lnTo>
                    <a:lnTo>
                      <a:pt x="3808" y="1996"/>
                    </a:lnTo>
                    <a:lnTo>
                      <a:pt x="3804" y="2004"/>
                    </a:lnTo>
                    <a:lnTo>
                      <a:pt x="3800" y="2012"/>
                    </a:lnTo>
                    <a:lnTo>
                      <a:pt x="3792" y="2018"/>
                    </a:lnTo>
                    <a:lnTo>
                      <a:pt x="3780" y="2024"/>
                    </a:lnTo>
                    <a:lnTo>
                      <a:pt x="3772" y="2026"/>
                    </a:lnTo>
                    <a:lnTo>
                      <a:pt x="3766" y="2026"/>
                    </a:lnTo>
                    <a:lnTo>
                      <a:pt x="3764" y="2024"/>
                    </a:lnTo>
                    <a:lnTo>
                      <a:pt x="3762" y="2022"/>
                    </a:lnTo>
                    <a:lnTo>
                      <a:pt x="3760" y="2018"/>
                    </a:lnTo>
                    <a:lnTo>
                      <a:pt x="3762" y="2014"/>
                    </a:lnTo>
                    <a:lnTo>
                      <a:pt x="3764" y="2002"/>
                    </a:lnTo>
                    <a:lnTo>
                      <a:pt x="3768" y="1992"/>
                    </a:lnTo>
                    <a:lnTo>
                      <a:pt x="3772" y="1984"/>
                    </a:lnTo>
                    <a:lnTo>
                      <a:pt x="3770" y="1982"/>
                    </a:lnTo>
                    <a:lnTo>
                      <a:pt x="3768" y="1980"/>
                    </a:lnTo>
                    <a:lnTo>
                      <a:pt x="3766" y="1980"/>
                    </a:lnTo>
                    <a:lnTo>
                      <a:pt x="3760" y="1982"/>
                    </a:lnTo>
                    <a:lnTo>
                      <a:pt x="3750" y="1986"/>
                    </a:lnTo>
                    <a:lnTo>
                      <a:pt x="3746" y="1992"/>
                    </a:lnTo>
                    <a:lnTo>
                      <a:pt x="3746" y="1996"/>
                    </a:lnTo>
                    <a:lnTo>
                      <a:pt x="3748" y="2000"/>
                    </a:lnTo>
                    <a:lnTo>
                      <a:pt x="3750" y="2002"/>
                    </a:lnTo>
                    <a:lnTo>
                      <a:pt x="3750" y="2004"/>
                    </a:lnTo>
                    <a:lnTo>
                      <a:pt x="3746" y="2008"/>
                    </a:lnTo>
                    <a:lnTo>
                      <a:pt x="3738" y="2008"/>
                    </a:lnTo>
                    <a:lnTo>
                      <a:pt x="3732" y="2008"/>
                    </a:lnTo>
                    <a:lnTo>
                      <a:pt x="3730" y="2008"/>
                    </a:lnTo>
                    <a:lnTo>
                      <a:pt x="3728" y="2006"/>
                    </a:lnTo>
                    <a:lnTo>
                      <a:pt x="3728" y="2002"/>
                    </a:lnTo>
                    <a:lnTo>
                      <a:pt x="3730" y="1994"/>
                    </a:lnTo>
                    <a:lnTo>
                      <a:pt x="3734" y="1986"/>
                    </a:lnTo>
                    <a:lnTo>
                      <a:pt x="3736" y="1976"/>
                    </a:lnTo>
                    <a:lnTo>
                      <a:pt x="3736" y="1972"/>
                    </a:lnTo>
                    <a:lnTo>
                      <a:pt x="3734" y="1968"/>
                    </a:lnTo>
                    <a:lnTo>
                      <a:pt x="3732" y="1966"/>
                    </a:lnTo>
                    <a:lnTo>
                      <a:pt x="3728" y="1962"/>
                    </a:lnTo>
                    <a:lnTo>
                      <a:pt x="3722" y="1962"/>
                    </a:lnTo>
                    <a:lnTo>
                      <a:pt x="3714" y="1960"/>
                    </a:lnTo>
                    <a:lnTo>
                      <a:pt x="3696" y="1962"/>
                    </a:lnTo>
                    <a:lnTo>
                      <a:pt x="3682" y="1960"/>
                    </a:lnTo>
                    <a:lnTo>
                      <a:pt x="3672" y="1958"/>
                    </a:lnTo>
                    <a:lnTo>
                      <a:pt x="3666" y="1954"/>
                    </a:lnTo>
                    <a:lnTo>
                      <a:pt x="3666" y="1950"/>
                    </a:lnTo>
                    <a:lnTo>
                      <a:pt x="3666" y="1948"/>
                    </a:lnTo>
                    <a:lnTo>
                      <a:pt x="3674" y="1938"/>
                    </a:lnTo>
                    <a:lnTo>
                      <a:pt x="3686" y="1928"/>
                    </a:lnTo>
                    <a:lnTo>
                      <a:pt x="3706" y="1912"/>
                    </a:lnTo>
                    <a:lnTo>
                      <a:pt x="3746" y="1886"/>
                    </a:lnTo>
                    <a:lnTo>
                      <a:pt x="3768" y="1868"/>
                    </a:lnTo>
                    <a:lnTo>
                      <a:pt x="3776" y="1862"/>
                    </a:lnTo>
                    <a:lnTo>
                      <a:pt x="3782" y="1852"/>
                    </a:lnTo>
                    <a:lnTo>
                      <a:pt x="3788" y="1844"/>
                    </a:lnTo>
                    <a:lnTo>
                      <a:pt x="3794" y="1832"/>
                    </a:lnTo>
                    <a:lnTo>
                      <a:pt x="3802" y="1818"/>
                    </a:lnTo>
                    <a:lnTo>
                      <a:pt x="3812" y="1808"/>
                    </a:lnTo>
                    <a:lnTo>
                      <a:pt x="3824" y="1800"/>
                    </a:lnTo>
                    <a:lnTo>
                      <a:pt x="3838" y="1790"/>
                    </a:lnTo>
                    <a:lnTo>
                      <a:pt x="3852" y="1782"/>
                    </a:lnTo>
                    <a:lnTo>
                      <a:pt x="3866" y="1772"/>
                    </a:lnTo>
                    <a:lnTo>
                      <a:pt x="3878" y="1760"/>
                    </a:lnTo>
                    <a:lnTo>
                      <a:pt x="3882" y="1752"/>
                    </a:lnTo>
                    <a:lnTo>
                      <a:pt x="3886" y="1746"/>
                    </a:lnTo>
                    <a:lnTo>
                      <a:pt x="3894" y="1728"/>
                    </a:lnTo>
                    <a:lnTo>
                      <a:pt x="3908" y="1712"/>
                    </a:lnTo>
                    <a:lnTo>
                      <a:pt x="3926" y="1696"/>
                    </a:lnTo>
                    <a:lnTo>
                      <a:pt x="3944" y="1682"/>
                    </a:lnTo>
                    <a:lnTo>
                      <a:pt x="3966" y="1672"/>
                    </a:lnTo>
                    <a:lnTo>
                      <a:pt x="3986" y="1664"/>
                    </a:lnTo>
                    <a:lnTo>
                      <a:pt x="4006" y="1660"/>
                    </a:lnTo>
                    <a:lnTo>
                      <a:pt x="4014" y="1660"/>
                    </a:lnTo>
                    <a:lnTo>
                      <a:pt x="4022" y="1662"/>
                    </a:lnTo>
                    <a:lnTo>
                      <a:pt x="4036" y="1664"/>
                    </a:lnTo>
                    <a:lnTo>
                      <a:pt x="4048" y="1666"/>
                    </a:lnTo>
                    <a:lnTo>
                      <a:pt x="4068" y="1664"/>
                    </a:lnTo>
                    <a:lnTo>
                      <a:pt x="4082" y="1664"/>
                    </a:lnTo>
                    <a:lnTo>
                      <a:pt x="4090" y="1666"/>
                    </a:lnTo>
                    <a:lnTo>
                      <a:pt x="4098" y="1670"/>
                    </a:lnTo>
                    <a:lnTo>
                      <a:pt x="4104" y="1672"/>
                    </a:lnTo>
                    <a:lnTo>
                      <a:pt x="4108" y="1672"/>
                    </a:lnTo>
                    <a:lnTo>
                      <a:pt x="4110" y="1670"/>
                    </a:lnTo>
                    <a:lnTo>
                      <a:pt x="4112" y="1666"/>
                    </a:lnTo>
                    <a:lnTo>
                      <a:pt x="4116" y="1662"/>
                    </a:lnTo>
                    <a:lnTo>
                      <a:pt x="4124" y="1660"/>
                    </a:lnTo>
                    <a:lnTo>
                      <a:pt x="4136" y="1658"/>
                    </a:lnTo>
                    <a:lnTo>
                      <a:pt x="4154" y="1660"/>
                    </a:lnTo>
                    <a:lnTo>
                      <a:pt x="4188" y="1668"/>
                    </a:lnTo>
                    <a:lnTo>
                      <a:pt x="4200" y="1670"/>
                    </a:lnTo>
                    <a:lnTo>
                      <a:pt x="4208" y="1670"/>
                    </a:lnTo>
                    <a:lnTo>
                      <a:pt x="4214" y="1670"/>
                    </a:lnTo>
                    <a:lnTo>
                      <a:pt x="4220" y="1666"/>
                    </a:lnTo>
                    <a:lnTo>
                      <a:pt x="4224" y="1658"/>
                    </a:lnTo>
                    <a:lnTo>
                      <a:pt x="4228" y="1648"/>
                    </a:lnTo>
                    <a:lnTo>
                      <a:pt x="4230" y="1646"/>
                    </a:lnTo>
                    <a:lnTo>
                      <a:pt x="4236" y="1644"/>
                    </a:lnTo>
                    <a:lnTo>
                      <a:pt x="4250" y="1642"/>
                    </a:lnTo>
                    <a:lnTo>
                      <a:pt x="4272" y="1642"/>
                    </a:lnTo>
                    <a:lnTo>
                      <a:pt x="4294" y="1644"/>
                    </a:lnTo>
                    <a:lnTo>
                      <a:pt x="4314" y="1648"/>
                    </a:lnTo>
                    <a:lnTo>
                      <a:pt x="4322" y="1652"/>
                    </a:lnTo>
                    <a:lnTo>
                      <a:pt x="4328" y="1656"/>
                    </a:lnTo>
                    <a:lnTo>
                      <a:pt x="4330" y="1660"/>
                    </a:lnTo>
                    <a:lnTo>
                      <a:pt x="4330" y="1664"/>
                    </a:lnTo>
                    <a:lnTo>
                      <a:pt x="4328" y="1670"/>
                    </a:lnTo>
                    <a:lnTo>
                      <a:pt x="4320" y="1676"/>
                    </a:lnTo>
                    <a:lnTo>
                      <a:pt x="4314" y="1682"/>
                    </a:lnTo>
                    <a:lnTo>
                      <a:pt x="4312" y="1686"/>
                    </a:lnTo>
                    <a:lnTo>
                      <a:pt x="4312" y="1688"/>
                    </a:lnTo>
                    <a:lnTo>
                      <a:pt x="4314" y="1690"/>
                    </a:lnTo>
                    <a:lnTo>
                      <a:pt x="4324" y="1692"/>
                    </a:lnTo>
                    <a:lnTo>
                      <a:pt x="4340" y="1690"/>
                    </a:lnTo>
                    <a:lnTo>
                      <a:pt x="4358" y="1688"/>
                    </a:lnTo>
                    <a:lnTo>
                      <a:pt x="4374" y="1684"/>
                    </a:lnTo>
                    <a:lnTo>
                      <a:pt x="4386" y="1680"/>
                    </a:lnTo>
                    <a:lnTo>
                      <a:pt x="4394" y="1676"/>
                    </a:lnTo>
                    <a:lnTo>
                      <a:pt x="4398" y="1670"/>
                    </a:lnTo>
                    <a:lnTo>
                      <a:pt x="4404" y="1670"/>
                    </a:lnTo>
                    <a:lnTo>
                      <a:pt x="4410" y="1674"/>
                    </a:lnTo>
                    <a:lnTo>
                      <a:pt x="4418" y="1678"/>
                    </a:lnTo>
                    <a:lnTo>
                      <a:pt x="4426" y="1682"/>
                    </a:lnTo>
                    <a:lnTo>
                      <a:pt x="4436" y="1684"/>
                    </a:lnTo>
                    <a:lnTo>
                      <a:pt x="4448" y="1682"/>
                    </a:lnTo>
                    <a:lnTo>
                      <a:pt x="4454" y="1680"/>
                    </a:lnTo>
                    <a:lnTo>
                      <a:pt x="4462" y="1676"/>
                    </a:lnTo>
                    <a:lnTo>
                      <a:pt x="4466" y="1672"/>
                    </a:lnTo>
                    <a:lnTo>
                      <a:pt x="4468" y="1668"/>
                    </a:lnTo>
                    <a:lnTo>
                      <a:pt x="4468" y="1664"/>
                    </a:lnTo>
                    <a:lnTo>
                      <a:pt x="4466" y="1660"/>
                    </a:lnTo>
                    <a:lnTo>
                      <a:pt x="4458" y="1652"/>
                    </a:lnTo>
                    <a:lnTo>
                      <a:pt x="4448" y="1646"/>
                    </a:lnTo>
                    <a:lnTo>
                      <a:pt x="4442" y="1642"/>
                    </a:lnTo>
                    <a:lnTo>
                      <a:pt x="4440" y="1636"/>
                    </a:lnTo>
                    <a:lnTo>
                      <a:pt x="4438" y="1632"/>
                    </a:lnTo>
                    <a:lnTo>
                      <a:pt x="4438" y="1626"/>
                    </a:lnTo>
                    <a:lnTo>
                      <a:pt x="4440" y="1618"/>
                    </a:lnTo>
                    <a:lnTo>
                      <a:pt x="4446" y="1612"/>
                    </a:lnTo>
                    <a:lnTo>
                      <a:pt x="4456" y="1602"/>
                    </a:lnTo>
                    <a:lnTo>
                      <a:pt x="4468" y="1592"/>
                    </a:lnTo>
                    <a:lnTo>
                      <a:pt x="4496" y="1572"/>
                    </a:lnTo>
                    <a:lnTo>
                      <a:pt x="4514" y="1556"/>
                    </a:lnTo>
                    <a:lnTo>
                      <a:pt x="4536" y="1530"/>
                    </a:lnTo>
                    <a:lnTo>
                      <a:pt x="4546" y="1522"/>
                    </a:lnTo>
                    <a:lnTo>
                      <a:pt x="4562" y="1514"/>
                    </a:lnTo>
                    <a:lnTo>
                      <a:pt x="4584" y="1508"/>
                    </a:lnTo>
                    <a:lnTo>
                      <a:pt x="4616" y="1502"/>
                    </a:lnTo>
                    <a:lnTo>
                      <a:pt x="4630" y="1502"/>
                    </a:lnTo>
                    <a:lnTo>
                      <a:pt x="4642" y="1504"/>
                    </a:lnTo>
                    <a:lnTo>
                      <a:pt x="4650" y="1508"/>
                    </a:lnTo>
                    <a:lnTo>
                      <a:pt x="4656" y="1514"/>
                    </a:lnTo>
                    <a:lnTo>
                      <a:pt x="4660" y="1520"/>
                    </a:lnTo>
                    <a:lnTo>
                      <a:pt x="4664" y="1528"/>
                    </a:lnTo>
                    <a:lnTo>
                      <a:pt x="4664" y="1546"/>
                    </a:lnTo>
                    <a:lnTo>
                      <a:pt x="4666" y="1562"/>
                    </a:lnTo>
                    <a:lnTo>
                      <a:pt x="4666" y="1568"/>
                    </a:lnTo>
                    <a:lnTo>
                      <a:pt x="4668" y="1574"/>
                    </a:lnTo>
                    <a:lnTo>
                      <a:pt x="4672" y="1578"/>
                    </a:lnTo>
                    <a:lnTo>
                      <a:pt x="4676" y="1580"/>
                    </a:lnTo>
                    <a:lnTo>
                      <a:pt x="4684" y="1578"/>
                    </a:lnTo>
                    <a:lnTo>
                      <a:pt x="4694" y="1574"/>
                    </a:lnTo>
                    <a:lnTo>
                      <a:pt x="4714" y="1562"/>
                    </a:lnTo>
                    <a:lnTo>
                      <a:pt x="4728" y="1550"/>
                    </a:lnTo>
                    <a:lnTo>
                      <a:pt x="4738" y="1540"/>
                    </a:lnTo>
                    <a:lnTo>
                      <a:pt x="4746" y="1530"/>
                    </a:lnTo>
                    <a:lnTo>
                      <a:pt x="4752" y="1524"/>
                    </a:lnTo>
                    <a:lnTo>
                      <a:pt x="4758" y="1520"/>
                    </a:lnTo>
                    <a:lnTo>
                      <a:pt x="4766" y="1518"/>
                    </a:lnTo>
                    <a:lnTo>
                      <a:pt x="4778" y="1520"/>
                    </a:lnTo>
                    <a:lnTo>
                      <a:pt x="4784" y="1522"/>
                    </a:lnTo>
                    <a:lnTo>
                      <a:pt x="4788" y="1520"/>
                    </a:lnTo>
                    <a:lnTo>
                      <a:pt x="4790" y="1518"/>
                    </a:lnTo>
                    <a:lnTo>
                      <a:pt x="4792" y="1514"/>
                    </a:lnTo>
                    <a:lnTo>
                      <a:pt x="4790" y="1502"/>
                    </a:lnTo>
                    <a:lnTo>
                      <a:pt x="4788" y="1486"/>
                    </a:lnTo>
                    <a:lnTo>
                      <a:pt x="4788" y="1472"/>
                    </a:lnTo>
                    <a:lnTo>
                      <a:pt x="4790" y="1464"/>
                    </a:lnTo>
                    <a:lnTo>
                      <a:pt x="4792" y="1458"/>
                    </a:lnTo>
                    <a:lnTo>
                      <a:pt x="4796" y="1452"/>
                    </a:lnTo>
                    <a:lnTo>
                      <a:pt x="4802" y="1448"/>
                    </a:lnTo>
                    <a:lnTo>
                      <a:pt x="4812" y="1446"/>
                    </a:lnTo>
                    <a:lnTo>
                      <a:pt x="4824" y="1446"/>
                    </a:lnTo>
                    <a:lnTo>
                      <a:pt x="4854" y="1446"/>
                    </a:lnTo>
                    <a:lnTo>
                      <a:pt x="4856" y="1448"/>
                    </a:lnTo>
                    <a:lnTo>
                      <a:pt x="4858" y="1448"/>
                    </a:lnTo>
                    <a:lnTo>
                      <a:pt x="4854" y="1452"/>
                    </a:lnTo>
                    <a:lnTo>
                      <a:pt x="4848" y="1460"/>
                    </a:lnTo>
                    <a:lnTo>
                      <a:pt x="4838" y="1472"/>
                    </a:lnTo>
                    <a:lnTo>
                      <a:pt x="4830" y="1490"/>
                    </a:lnTo>
                    <a:lnTo>
                      <a:pt x="4828" y="1500"/>
                    </a:lnTo>
                    <a:lnTo>
                      <a:pt x="4824" y="1512"/>
                    </a:lnTo>
                    <a:lnTo>
                      <a:pt x="4822" y="1526"/>
                    </a:lnTo>
                    <a:lnTo>
                      <a:pt x="4818" y="1536"/>
                    </a:lnTo>
                    <a:lnTo>
                      <a:pt x="4814" y="1544"/>
                    </a:lnTo>
                    <a:lnTo>
                      <a:pt x="4810" y="1552"/>
                    </a:lnTo>
                    <a:lnTo>
                      <a:pt x="4798" y="1564"/>
                    </a:lnTo>
                    <a:lnTo>
                      <a:pt x="4784" y="1572"/>
                    </a:lnTo>
                    <a:lnTo>
                      <a:pt x="4766" y="1582"/>
                    </a:lnTo>
                    <a:lnTo>
                      <a:pt x="4748" y="1594"/>
                    </a:lnTo>
                    <a:lnTo>
                      <a:pt x="4726" y="1612"/>
                    </a:lnTo>
                    <a:lnTo>
                      <a:pt x="4716" y="1622"/>
                    </a:lnTo>
                    <a:lnTo>
                      <a:pt x="4704" y="1636"/>
                    </a:lnTo>
                    <a:lnTo>
                      <a:pt x="4664" y="1686"/>
                    </a:lnTo>
                    <a:lnTo>
                      <a:pt x="4646" y="1706"/>
                    </a:lnTo>
                    <a:lnTo>
                      <a:pt x="4630" y="1722"/>
                    </a:lnTo>
                    <a:lnTo>
                      <a:pt x="4614" y="1734"/>
                    </a:lnTo>
                    <a:lnTo>
                      <a:pt x="4600" y="1744"/>
                    </a:lnTo>
                    <a:lnTo>
                      <a:pt x="4584" y="1752"/>
                    </a:lnTo>
                    <a:lnTo>
                      <a:pt x="4568" y="1756"/>
                    </a:lnTo>
                    <a:lnTo>
                      <a:pt x="4554" y="1760"/>
                    </a:lnTo>
                    <a:lnTo>
                      <a:pt x="4546" y="1764"/>
                    </a:lnTo>
                    <a:lnTo>
                      <a:pt x="4544" y="1770"/>
                    </a:lnTo>
                    <a:lnTo>
                      <a:pt x="4542" y="1776"/>
                    </a:lnTo>
                    <a:lnTo>
                      <a:pt x="4542" y="1784"/>
                    </a:lnTo>
                    <a:lnTo>
                      <a:pt x="4540" y="1792"/>
                    </a:lnTo>
                    <a:lnTo>
                      <a:pt x="4532" y="1802"/>
                    </a:lnTo>
                    <a:lnTo>
                      <a:pt x="4520" y="1812"/>
                    </a:lnTo>
                    <a:lnTo>
                      <a:pt x="4514" y="1820"/>
                    </a:lnTo>
                    <a:lnTo>
                      <a:pt x="4508" y="1828"/>
                    </a:lnTo>
                    <a:lnTo>
                      <a:pt x="4502" y="1840"/>
                    </a:lnTo>
                    <a:lnTo>
                      <a:pt x="4498" y="1854"/>
                    </a:lnTo>
                    <a:lnTo>
                      <a:pt x="4496" y="1868"/>
                    </a:lnTo>
                    <a:lnTo>
                      <a:pt x="4494" y="1886"/>
                    </a:lnTo>
                    <a:lnTo>
                      <a:pt x="4494" y="1922"/>
                    </a:lnTo>
                    <a:lnTo>
                      <a:pt x="4496" y="1962"/>
                    </a:lnTo>
                    <a:lnTo>
                      <a:pt x="4502" y="2006"/>
                    </a:lnTo>
                    <a:lnTo>
                      <a:pt x="4508" y="2050"/>
                    </a:lnTo>
                    <a:lnTo>
                      <a:pt x="4518" y="2092"/>
                    </a:lnTo>
                    <a:lnTo>
                      <a:pt x="4520" y="2110"/>
                    </a:lnTo>
                    <a:lnTo>
                      <a:pt x="4522" y="2132"/>
                    </a:lnTo>
                    <a:lnTo>
                      <a:pt x="4526" y="2152"/>
                    </a:lnTo>
                    <a:lnTo>
                      <a:pt x="4530" y="2168"/>
                    </a:lnTo>
                    <a:lnTo>
                      <a:pt x="4532" y="2172"/>
                    </a:lnTo>
                    <a:lnTo>
                      <a:pt x="4536" y="2176"/>
                    </a:lnTo>
                    <a:lnTo>
                      <a:pt x="4542" y="2178"/>
                    </a:lnTo>
                    <a:lnTo>
                      <a:pt x="4548" y="2176"/>
                    </a:lnTo>
                    <a:lnTo>
                      <a:pt x="4556" y="2172"/>
                    </a:lnTo>
                    <a:lnTo>
                      <a:pt x="4564" y="2164"/>
                    </a:lnTo>
                    <a:lnTo>
                      <a:pt x="4574" y="2152"/>
                    </a:lnTo>
                    <a:lnTo>
                      <a:pt x="4588" y="2136"/>
                    </a:lnTo>
                    <a:lnTo>
                      <a:pt x="4594" y="2124"/>
                    </a:lnTo>
                    <a:lnTo>
                      <a:pt x="4600" y="2114"/>
                    </a:lnTo>
                    <a:lnTo>
                      <a:pt x="4608" y="2094"/>
                    </a:lnTo>
                    <a:lnTo>
                      <a:pt x="4610" y="2080"/>
                    </a:lnTo>
                    <a:lnTo>
                      <a:pt x="4612" y="2068"/>
                    </a:lnTo>
                    <a:lnTo>
                      <a:pt x="4612" y="2060"/>
                    </a:lnTo>
                    <a:lnTo>
                      <a:pt x="4614" y="2056"/>
                    </a:lnTo>
                    <a:lnTo>
                      <a:pt x="4618" y="2054"/>
                    </a:lnTo>
                    <a:lnTo>
                      <a:pt x="4626" y="2050"/>
                    </a:lnTo>
                    <a:lnTo>
                      <a:pt x="4644" y="2050"/>
                    </a:lnTo>
                    <a:lnTo>
                      <a:pt x="4654" y="2048"/>
                    </a:lnTo>
                    <a:lnTo>
                      <a:pt x="4660" y="2046"/>
                    </a:lnTo>
                    <a:lnTo>
                      <a:pt x="4664" y="2042"/>
                    </a:lnTo>
                    <a:lnTo>
                      <a:pt x="4668" y="2038"/>
                    </a:lnTo>
                    <a:lnTo>
                      <a:pt x="4670" y="2024"/>
                    </a:lnTo>
                    <a:lnTo>
                      <a:pt x="4670" y="2010"/>
                    </a:lnTo>
                    <a:lnTo>
                      <a:pt x="4670" y="1996"/>
                    </a:lnTo>
                    <a:lnTo>
                      <a:pt x="4672" y="1988"/>
                    </a:lnTo>
                    <a:lnTo>
                      <a:pt x="4676" y="1982"/>
                    </a:lnTo>
                    <a:lnTo>
                      <a:pt x="4680" y="1976"/>
                    </a:lnTo>
                    <a:lnTo>
                      <a:pt x="4686" y="1972"/>
                    </a:lnTo>
                    <a:lnTo>
                      <a:pt x="4694" y="1968"/>
                    </a:lnTo>
                    <a:lnTo>
                      <a:pt x="4704" y="1968"/>
                    </a:lnTo>
                    <a:lnTo>
                      <a:pt x="4730" y="1964"/>
                    </a:lnTo>
                    <a:lnTo>
                      <a:pt x="4740" y="1960"/>
                    </a:lnTo>
                    <a:lnTo>
                      <a:pt x="4744" y="1956"/>
                    </a:lnTo>
                    <a:lnTo>
                      <a:pt x="4748" y="1952"/>
                    </a:lnTo>
                    <a:lnTo>
                      <a:pt x="4750" y="1948"/>
                    </a:lnTo>
                    <a:lnTo>
                      <a:pt x="4750" y="1944"/>
                    </a:lnTo>
                    <a:lnTo>
                      <a:pt x="4748" y="1938"/>
                    </a:lnTo>
                    <a:lnTo>
                      <a:pt x="4744" y="1926"/>
                    </a:lnTo>
                    <a:lnTo>
                      <a:pt x="4740" y="1912"/>
                    </a:lnTo>
                    <a:lnTo>
                      <a:pt x="4738" y="1904"/>
                    </a:lnTo>
                    <a:lnTo>
                      <a:pt x="4738" y="1896"/>
                    </a:lnTo>
                    <a:lnTo>
                      <a:pt x="4740" y="1888"/>
                    </a:lnTo>
                    <a:lnTo>
                      <a:pt x="4744" y="1880"/>
                    </a:lnTo>
                    <a:lnTo>
                      <a:pt x="4748" y="1874"/>
                    </a:lnTo>
                    <a:lnTo>
                      <a:pt x="4752" y="1870"/>
                    </a:lnTo>
                    <a:lnTo>
                      <a:pt x="4756" y="1866"/>
                    </a:lnTo>
                    <a:lnTo>
                      <a:pt x="4760" y="1866"/>
                    </a:lnTo>
                    <a:lnTo>
                      <a:pt x="4770" y="1866"/>
                    </a:lnTo>
                    <a:lnTo>
                      <a:pt x="4778" y="1870"/>
                    </a:lnTo>
                    <a:lnTo>
                      <a:pt x="4784" y="1874"/>
                    </a:lnTo>
                    <a:lnTo>
                      <a:pt x="4792" y="1874"/>
                    </a:lnTo>
                    <a:lnTo>
                      <a:pt x="4794" y="1874"/>
                    </a:lnTo>
                    <a:lnTo>
                      <a:pt x="4796" y="1872"/>
                    </a:lnTo>
                    <a:lnTo>
                      <a:pt x="4800" y="1862"/>
                    </a:lnTo>
                    <a:lnTo>
                      <a:pt x="4800" y="1854"/>
                    </a:lnTo>
                    <a:lnTo>
                      <a:pt x="4800" y="1846"/>
                    </a:lnTo>
                    <a:lnTo>
                      <a:pt x="4798" y="1840"/>
                    </a:lnTo>
                    <a:lnTo>
                      <a:pt x="4796" y="1836"/>
                    </a:lnTo>
                    <a:lnTo>
                      <a:pt x="4788" y="1828"/>
                    </a:lnTo>
                    <a:lnTo>
                      <a:pt x="4782" y="1822"/>
                    </a:lnTo>
                    <a:lnTo>
                      <a:pt x="4774" y="1816"/>
                    </a:lnTo>
                    <a:lnTo>
                      <a:pt x="4772" y="1814"/>
                    </a:lnTo>
                    <a:lnTo>
                      <a:pt x="4772" y="1810"/>
                    </a:lnTo>
                    <a:lnTo>
                      <a:pt x="4772" y="1806"/>
                    </a:lnTo>
                    <a:lnTo>
                      <a:pt x="4774" y="1802"/>
                    </a:lnTo>
                    <a:lnTo>
                      <a:pt x="4782" y="1790"/>
                    </a:lnTo>
                    <a:lnTo>
                      <a:pt x="4790" y="1780"/>
                    </a:lnTo>
                    <a:lnTo>
                      <a:pt x="4794" y="1772"/>
                    </a:lnTo>
                    <a:lnTo>
                      <a:pt x="4794" y="1766"/>
                    </a:lnTo>
                    <a:lnTo>
                      <a:pt x="4792" y="1760"/>
                    </a:lnTo>
                    <a:lnTo>
                      <a:pt x="4788" y="1756"/>
                    </a:lnTo>
                    <a:lnTo>
                      <a:pt x="4782" y="1752"/>
                    </a:lnTo>
                    <a:lnTo>
                      <a:pt x="4768" y="1748"/>
                    </a:lnTo>
                    <a:lnTo>
                      <a:pt x="4756" y="1744"/>
                    </a:lnTo>
                    <a:lnTo>
                      <a:pt x="4750" y="1740"/>
                    </a:lnTo>
                    <a:lnTo>
                      <a:pt x="4746" y="1738"/>
                    </a:lnTo>
                    <a:lnTo>
                      <a:pt x="4746" y="1732"/>
                    </a:lnTo>
                    <a:lnTo>
                      <a:pt x="4748" y="1728"/>
                    </a:lnTo>
                    <a:lnTo>
                      <a:pt x="4752" y="1720"/>
                    </a:lnTo>
                    <a:lnTo>
                      <a:pt x="4762" y="1712"/>
                    </a:lnTo>
                    <a:lnTo>
                      <a:pt x="4782" y="1694"/>
                    </a:lnTo>
                    <a:lnTo>
                      <a:pt x="4794" y="1678"/>
                    </a:lnTo>
                    <a:lnTo>
                      <a:pt x="4800" y="1664"/>
                    </a:lnTo>
                    <a:lnTo>
                      <a:pt x="4804" y="1652"/>
                    </a:lnTo>
                    <a:lnTo>
                      <a:pt x="4806" y="1642"/>
                    </a:lnTo>
                    <a:lnTo>
                      <a:pt x="4810" y="1634"/>
                    </a:lnTo>
                    <a:lnTo>
                      <a:pt x="4816" y="1628"/>
                    </a:lnTo>
                    <a:lnTo>
                      <a:pt x="4828" y="1622"/>
                    </a:lnTo>
                    <a:lnTo>
                      <a:pt x="4840" y="1618"/>
                    </a:lnTo>
                    <a:lnTo>
                      <a:pt x="4848" y="1618"/>
                    </a:lnTo>
                    <a:lnTo>
                      <a:pt x="4852" y="1620"/>
                    </a:lnTo>
                    <a:lnTo>
                      <a:pt x="4854" y="1622"/>
                    </a:lnTo>
                    <a:lnTo>
                      <a:pt x="4856" y="1624"/>
                    </a:lnTo>
                    <a:lnTo>
                      <a:pt x="4862" y="1622"/>
                    </a:lnTo>
                    <a:lnTo>
                      <a:pt x="4872" y="1616"/>
                    </a:lnTo>
                    <a:lnTo>
                      <a:pt x="4888" y="1606"/>
                    </a:lnTo>
                    <a:lnTo>
                      <a:pt x="4900" y="1598"/>
                    </a:lnTo>
                    <a:lnTo>
                      <a:pt x="4908" y="1592"/>
                    </a:lnTo>
                    <a:lnTo>
                      <a:pt x="4914" y="1592"/>
                    </a:lnTo>
                    <a:lnTo>
                      <a:pt x="4916" y="1592"/>
                    </a:lnTo>
                    <a:lnTo>
                      <a:pt x="4918" y="1596"/>
                    </a:lnTo>
                    <a:lnTo>
                      <a:pt x="4918" y="1600"/>
                    </a:lnTo>
                    <a:lnTo>
                      <a:pt x="4914" y="1612"/>
                    </a:lnTo>
                    <a:lnTo>
                      <a:pt x="4910" y="1624"/>
                    </a:lnTo>
                    <a:lnTo>
                      <a:pt x="4910" y="1628"/>
                    </a:lnTo>
                    <a:lnTo>
                      <a:pt x="4910" y="1632"/>
                    </a:lnTo>
                    <a:lnTo>
                      <a:pt x="4912" y="1632"/>
                    </a:lnTo>
                    <a:lnTo>
                      <a:pt x="4916" y="1632"/>
                    </a:lnTo>
                    <a:lnTo>
                      <a:pt x="4934" y="1618"/>
                    </a:lnTo>
                    <a:lnTo>
                      <a:pt x="4958" y="1600"/>
                    </a:lnTo>
                    <a:lnTo>
                      <a:pt x="4980" y="1588"/>
                    </a:lnTo>
                    <a:lnTo>
                      <a:pt x="4990" y="1586"/>
                    </a:lnTo>
                    <a:lnTo>
                      <a:pt x="5000" y="1584"/>
                    </a:lnTo>
                    <a:lnTo>
                      <a:pt x="5016" y="1584"/>
                    </a:lnTo>
                    <a:lnTo>
                      <a:pt x="5032" y="1588"/>
                    </a:lnTo>
                    <a:lnTo>
                      <a:pt x="5048" y="1596"/>
                    </a:lnTo>
                    <a:lnTo>
                      <a:pt x="5060" y="1606"/>
                    </a:lnTo>
                    <a:lnTo>
                      <a:pt x="5072" y="1618"/>
                    </a:lnTo>
                    <a:lnTo>
                      <a:pt x="5080" y="1628"/>
                    </a:lnTo>
                    <a:lnTo>
                      <a:pt x="5082" y="1630"/>
                    </a:lnTo>
                    <a:lnTo>
                      <a:pt x="5084" y="1628"/>
                    </a:lnTo>
                    <a:lnTo>
                      <a:pt x="5086" y="1620"/>
                    </a:lnTo>
                    <a:lnTo>
                      <a:pt x="5094" y="1608"/>
                    </a:lnTo>
                    <a:lnTo>
                      <a:pt x="5108" y="1592"/>
                    </a:lnTo>
                    <a:lnTo>
                      <a:pt x="5118" y="1584"/>
                    </a:lnTo>
                    <a:lnTo>
                      <a:pt x="5132" y="1574"/>
                    </a:lnTo>
                    <a:lnTo>
                      <a:pt x="5148" y="1564"/>
                    </a:lnTo>
                    <a:lnTo>
                      <a:pt x="5168" y="1552"/>
                    </a:lnTo>
                    <a:lnTo>
                      <a:pt x="5186" y="1542"/>
                    </a:lnTo>
                    <a:lnTo>
                      <a:pt x="5202" y="1532"/>
                    </a:lnTo>
                    <a:lnTo>
                      <a:pt x="5236" y="1508"/>
                    </a:lnTo>
                    <a:lnTo>
                      <a:pt x="5252" y="1496"/>
                    </a:lnTo>
                    <a:lnTo>
                      <a:pt x="5272" y="1484"/>
                    </a:lnTo>
                    <a:lnTo>
                      <a:pt x="5290" y="1474"/>
                    </a:lnTo>
                    <a:lnTo>
                      <a:pt x="5312" y="1466"/>
                    </a:lnTo>
                    <a:lnTo>
                      <a:pt x="5330" y="1460"/>
                    </a:lnTo>
                    <a:lnTo>
                      <a:pt x="5348" y="1456"/>
                    </a:lnTo>
                    <a:lnTo>
                      <a:pt x="5362" y="1454"/>
                    </a:lnTo>
                    <a:lnTo>
                      <a:pt x="5374" y="1454"/>
                    </a:lnTo>
                    <a:lnTo>
                      <a:pt x="5396" y="1456"/>
                    </a:lnTo>
                    <a:lnTo>
                      <a:pt x="5410" y="1460"/>
                    </a:lnTo>
                    <a:lnTo>
                      <a:pt x="5422" y="1464"/>
                    </a:lnTo>
                    <a:lnTo>
                      <a:pt x="5430" y="1466"/>
                    </a:lnTo>
                    <a:lnTo>
                      <a:pt x="5434" y="1466"/>
                    </a:lnTo>
                    <a:lnTo>
                      <a:pt x="5438" y="1464"/>
                    </a:lnTo>
                    <a:lnTo>
                      <a:pt x="5448" y="1458"/>
                    </a:lnTo>
                    <a:lnTo>
                      <a:pt x="5454" y="1448"/>
                    </a:lnTo>
                    <a:lnTo>
                      <a:pt x="5458" y="1440"/>
                    </a:lnTo>
                    <a:lnTo>
                      <a:pt x="5456" y="1432"/>
                    </a:lnTo>
                    <a:lnTo>
                      <a:pt x="5450" y="1422"/>
                    </a:lnTo>
                    <a:lnTo>
                      <a:pt x="5436" y="1400"/>
                    </a:lnTo>
                    <a:lnTo>
                      <a:pt x="5428" y="1386"/>
                    </a:lnTo>
                    <a:lnTo>
                      <a:pt x="5420" y="1368"/>
                    </a:lnTo>
                    <a:lnTo>
                      <a:pt x="5412" y="1348"/>
                    </a:lnTo>
                    <a:lnTo>
                      <a:pt x="5404" y="1338"/>
                    </a:lnTo>
                    <a:lnTo>
                      <a:pt x="5400" y="1336"/>
                    </a:lnTo>
                    <a:lnTo>
                      <a:pt x="5396" y="1336"/>
                    </a:lnTo>
                    <a:lnTo>
                      <a:pt x="5390" y="1336"/>
                    </a:lnTo>
                    <a:lnTo>
                      <a:pt x="5384" y="1338"/>
                    </a:lnTo>
                    <a:lnTo>
                      <a:pt x="5378" y="1338"/>
                    </a:lnTo>
                    <a:lnTo>
                      <a:pt x="5376" y="1336"/>
                    </a:lnTo>
                    <a:lnTo>
                      <a:pt x="5374" y="1334"/>
                    </a:lnTo>
                    <a:lnTo>
                      <a:pt x="5368" y="1322"/>
                    </a:lnTo>
                    <a:lnTo>
                      <a:pt x="5368" y="1316"/>
                    </a:lnTo>
                    <a:lnTo>
                      <a:pt x="5368" y="1312"/>
                    </a:lnTo>
                    <a:lnTo>
                      <a:pt x="5372" y="1310"/>
                    </a:lnTo>
                    <a:lnTo>
                      <a:pt x="5374" y="1308"/>
                    </a:lnTo>
                    <a:lnTo>
                      <a:pt x="5384" y="1308"/>
                    </a:lnTo>
                    <a:lnTo>
                      <a:pt x="5398" y="1310"/>
                    </a:lnTo>
                    <a:lnTo>
                      <a:pt x="5414" y="1312"/>
                    </a:lnTo>
                    <a:lnTo>
                      <a:pt x="5432" y="1310"/>
                    </a:lnTo>
                    <a:lnTo>
                      <a:pt x="5440" y="1308"/>
                    </a:lnTo>
                    <a:lnTo>
                      <a:pt x="5448" y="1304"/>
                    </a:lnTo>
                    <a:lnTo>
                      <a:pt x="5454" y="1298"/>
                    </a:lnTo>
                    <a:lnTo>
                      <a:pt x="5462" y="1292"/>
                    </a:lnTo>
                    <a:lnTo>
                      <a:pt x="5478" y="1272"/>
                    </a:lnTo>
                    <a:lnTo>
                      <a:pt x="5478" y="1258"/>
                    </a:lnTo>
                    <a:lnTo>
                      <a:pt x="5486" y="1248"/>
                    </a:lnTo>
                    <a:lnTo>
                      <a:pt x="5490" y="1244"/>
                    </a:lnTo>
                    <a:lnTo>
                      <a:pt x="5490" y="1240"/>
                    </a:lnTo>
                    <a:lnTo>
                      <a:pt x="5490" y="1236"/>
                    </a:lnTo>
                    <a:lnTo>
                      <a:pt x="5488" y="1232"/>
                    </a:lnTo>
                    <a:lnTo>
                      <a:pt x="5480" y="1220"/>
                    </a:lnTo>
                    <a:lnTo>
                      <a:pt x="5478" y="1216"/>
                    </a:lnTo>
                    <a:lnTo>
                      <a:pt x="5478" y="1204"/>
                    </a:lnTo>
                    <a:lnTo>
                      <a:pt x="5480" y="1200"/>
                    </a:lnTo>
                    <a:lnTo>
                      <a:pt x="5484" y="1200"/>
                    </a:lnTo>
                    <a:lnTo>
                      <a:pt x="5490" y="1200"/>
                    </a:lnTo>
                    <a:lnTo>
                      <a:pt x="5496" y="1202"/>
                    </a:lnTo>
                    <a:lnTo>
                      <a:pt x="5502" y="1206"/>
                    </a:lnTo>
                    <a:lnTo>
                      <a:pt x="5510" y="1212"/>
                    </a:lnTo>
                    <a:lnTo>
                      <a:pt x="5516" y="1220"/>
                    </a:lnTo>
                    <a:lnTo>
                      <a:pt x="5520" y="1230"/>
                    </a:lnTo>
                    <a:lnTo>
                      <a:pt x="5524" y="1238"/>
                    </a:lnTo>
                    <a:lnTo>
                      <a:pt x="5530" y="1242"/>
                    </a:lnTo>
                    <a:lnTo>
                      <a:pt x="5536" y="1244"/>
                    </a:lnTo>
                    <a:lnTo>
                      <a:pt x="5542" y="1246"/>
                    </a:lnTo>
                    <a:lnTo>
                      <a:pt x="5556" y="1244"/>
                    </a:lnTo>
                    <a:lnTo>
                      <a:pt x="5572" y="1242"/>
                    </a:lnTo>
                    <a:lnTo>
                      <a:pt x="5588" y="1238"/>
                    </a:lnTo>
                    <a:lnTo>
                      <a:pt x="5596" y="1238"/>
                    </a:lnTo>
                    <a:lnTo>
                      <a:pt x="5604" y="1238"/>
                    </a:lnTo>
                    <a:lnTo>
                      <a:pt x="5610" y="1242"/>
                    </a:lnTo>
                    <a:lnTo>
                      <a:pt x="5618" y="1246"/>
                    </a:lnTo>
                    <a:lnTo>
                      <a:pt x="5624" y="1252"/>
                    </a:lnTo>
                    <a:lnTo>
                      <a:pt x="5628" y="1262"/>
                    </a:lnTo>
                    <a:lnTo>
                      <a:pt x="5638" y="1278"/>
                    </a:lnTo>
                    <a:lnTo>
                      <a:pt x="5648" y="1290"/>
                    </a:lnTo>
                    <a:lnTo>
                      <a:pt x="5656" y="1294"/>
                    </a:lnTo>
                    <a:lnTo>
                      <a:pt x="5664" y="1296"/>
                    </a:lnTo>
                    <a:lnTo>
                      <a:pt x="5674" y="1298"/>
                    </a:lnTo>
                    <a:lnTo>
                      <a:pt x="5682" y="1298"/>
                    </a:lnTo>
                    <a:lnTo>
                      <a:pt x="5690" y="1302"/>
                    </a:lnTo>
                    <a:lnTo>
                      <a:pt x="5696" y="1310"/>
                    </a:lnTo>
                    <a:lnTo>
                      <a:pt x="5700" y="1316"/>
                    </a:lnTo>
                    <a:lnTo>
                      <a:pt x="5706" y="1320"/>
                    </a:lnTo>
                    <a:lnTo>
                      <a:pt x="5710" y="1322"/>
                    </a:lnTo>
                    <a:lnTo>
                      <a:pt x="5716" y="1322"/>
                    </a:lnTo>
                    <a:lnTo>
                      <a:pt x="5726" y="1322"/>
                    </a:lnTo>
                    <a:lnTo>
                      <a:pt x="5738" y="1318"/>
                    </a:lnTo>
                    <a:lnTo>
                      <a:pt x="5748" y="1310"/>
                    </a:lnTo>
                    <a:lnTo>
                      <a:pt x="5756" y="1298"/>
                    </a:lnTo>
                    <a:lnTo>
                      <a:pt x="5764" y="1284"/>
                    </a:lnTo>
                    <a:lnTo>
                      <a:pt x="5766" y="1268"/>
                    </a:lnTo>
                    <a:lnTo>
                      <a:pt x="5768" y="1254"/>
                    </a:lnTo>
                    <a:lnTo>
                      <a:pt x="5770" y="1248"/>
                    </a:lnTo>
                    <a:lnTo>
                      <a:pt x="5774" y="1246"/>
                    </a:lnTo>
                    <a:lnTo>
                      <a:pt x="5782" y="1240"/>
                    </a:lnTo>
                    <a:lnTo>
                      <a:pt x="5792" y="1238"/>
                    </a:lnTo>
                    <a:lnTo>
                      <a:pt x="5802" y="1238"/>
                    </a:lnTo>
                    <a:lnTo>
                      <a:pt x="5816" y="1234"/>
                    </a:lnTo>
                    <a:lnTo>
                      <a:pt x="5830" y="1228"/>
                    </a:lnTo>
                    <a:lnTo>
                      <a:pt x="5836" y="1222"/>
                    </a:lnTo>
                    <a:lnTo>
                      <a:pt x="5844" y="1216"/>
                    </a:lnTo>
                    <a:lnTo>
                      <a:pt x="5854" y="1204"/>
                    </a:lnTo>
                    <a:lnTo>
                      <a:pt x="5856" y="1198"/>
                    </a:lnTo>
                    <a:lnTo>
                      <a:pt x="5856" y="1196"/>
                    </a:lnTo>
                    <a:lnTo>
                      <a:pt x="5854" y="1194"/>
                    </a:lnTo>
                    <a:lnTo>
                      <a:pt x="5846" y="1194"/>
                    </a:lnTo>
                    <a:lnTo>
                      <a:pt x="5836" y="1192"/>
                    </a:lnTo>
                    <a:lnTo>
                      <a:pt x="5824" y="1188"/>
                    </a:lnTo>
                    <a:lnTo>
                      <a:pt x="5816" y="1184"/>
                    </a:lnTo>
                    <a:lnTo>
                      <a:pt x="5810" y="1180"/>
                    </a:lnTo>
                    <a:lnTo>
                      <a:pt x="5804" y="1174"/>
                    </a:lnTo>
                    <a:lnTo>
                      <a:pt x="5798" y="116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b="1" dirty="0"/>
              </a:p>
            </p:txBody>
          </p:sp>
          <p:sp>
            <p:nvSpPr>
              <p:cNvPr id="1715" name="Freeform 6004">
                <a:extLst>
                  <a:ext uri="{FF2B5EF4-FFF2-40B4-BE49-F238E27FC236}">
                    <a16:creationId xmlns:a16="http://schemas.microsoft.com/office/drawing/2014/main" id="{C9748DAF-248C-41AC-BF66-C1BD5A797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599" y="3604608"/>
                <a:ext cx="5080" cy="634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4" y="10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grpSp>
            <p:nvGrpSpPr>
              <p:cNvPr id="1716" name="Gruppe 224">
                <a:extLst>
                  <a:ext uri="{FF2B5EF4-FFF2-40B4-BE49-F238E27FC236}">
                    <a16:creationId xmlns:a16="http://schemas.microsoft.com/office/drawing/2014/main" id="{1FC2FDB5-706A-4902-9100-2ACD0A9496B3}"/>
                  </a:ext>
                </a:extLst>
              </p:cNvPr>
              <p:cNvGrpSpPr/>
              <p:nvPr/>
            </p:nvGrpSpPr>
            <p:grpSpPr bwMode="auto">
              <a:xfrm>
                <a:off x="61885" y="752495"/>
                <a:ext cx="3986212" cy="2951162"/>
                <a:chOff x="93979" y="699453"/>
                <a:chExt cx="3986530" cy="2951480"/>
              </a:xfrm>
              <a:grpFill/>
            </p:grpSpPr>
            <p:sp>
              <p:nvSpPr>
                <p:cNvPr id="1772" name="Freeform 6016">
                  <a:extLst>
                    <a:ext uri="{FF2B5EF4-FFF2-40B4-BE49-F238E27FC236}">
                      <a16:creationId xmlns:a16="http://schemas.microsoft.com/office/drawing/2014/main" id="{CE28BDEC-B036-473E-BBF7-44D72CB2C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2550" y="1099503"/>
                  <a:ext cx="40640" cy="26670"/>
                </a:xfrm>
                <a:custGeom>
                  <a:avLst/>
                  <a:gdLst/>
                  <a:ahLst/>
                  <a:cxnLst>
                    <a:cxn ang="0">
                      <a:pos x="54" y="2"/>
                    </a:cxn>
                    <a:cxn ang="0">
                      <a:pos x="54" y="2"/>
                    </a:cxn>
                    <a:cxn ang="0">
                      <a:pos x="32" y="12"/>
                    </a:cxn>
                    <a:cxn ang="0">
                      <a:pos x="10" y="24"/>
                    </a:cxn>
                    <a:cxn ang="0">
                      <a:pos x="4" y="30"/>
                    </a:cxn>
                    <a:cxn ang="0">
                      <a:pos x="0" y="36"/>
                    </a:cxn>
                    <a:cxn ang="0">
                      <a:pos x="2" y="38"/>
                    </a:cxn>
                    <a:cxn ang="0">
                      <a:pos x="4" y="40"/>
                    </a:cxn>
                    <a:cxn ang="0">
                      <a:pos x="16" y="42"/>
                    </a:cxn>
                    <a:cxn ang="0">
                      <a:pos x="16" y="42"/>
                    </a:cxn>
                    <a:cxn ang="0">
                      <a:pos x="22" y="42"/>
                    </a:cxn>
                    <a:cxn ang="0">
                      <a:pos x="28" y="42"/>
                    </a:cxn>
                    <a:cxn ang="0">
                      <a:pos x="40" y="36"/>
                    </a:cxn>
                    <a:cxn ang="0">
                      <a:pos x="50" y="28"/>
                    </a:cxn>
                    <a:cxn ang="0">
                      <a:pos x="58" y="20"/>
                    </a:cxn>
                    <a:cxn ang="0">
                      <a:pos x="62" y="10"/>
                    </a:cxn>
                    <a:cxn ang="0">
                      <a:pos x="64" y="4"/>
                    </a:cxn>
                    <a:cxn ang="0">
                      <a:pos x="64" y="2"/>
                    </a:cxn>
                    <a:cxn ang="0">
                      <a:pos x="62" y="0"/>
                    </a:cxn>
                    <a:cxn ang="0">
                      <a:pos x="58" y="0"/>
                    </a:cxn>
                    <a:cxn ang="0">
                      <a:pos x="54" y="2"/>
                    </a:cxn>
                    <a:cxn ang="0">
                      <a:pos x="54" y="2"/>
                    </a:cxn>
                  </a:cxnLst>
                  <a:rect l="0" t="0" r="r" b="b"/>
                  <a:pathLst>
                    <a:path w="64" h="42">
                      <a:moveTo>
                        <a:pt x="54" y="2"/>
                      </a:moveTo>
                      <a:lnTo>
                        <a:pt x="54" y="2"/>
                      </a:lnTo>
                      <a:lnTo>
                        <a:pt x="32" y="12"/>
                      </a:lnTo>
                      <a:lnTo>
                        <a:pt x="10" y="24"/>
                      </a:lnTo>
                      <a:lnTo>
                        <a:pt x="4" y="30"/>
                      </a:lnTo>
                      <a:lnTo>
                        <a:pt x="0" y="36"/>
                      </a:lnTo>
                      <a:lnTo>
                        <a:pt x="2" y="38"/>
                      </a:lnTo>
                      <a:lnTo>
                        <a:pt x="4" y="40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22" y="42"/>
                      </a:lnTo>
                      <a:lnTo>
                        <a:pt x="28" y="42"/>
                      </a:lnTo>
                      <a:lnTo>
                        <a:pt x="40" y="36"/>
                      </a:lnTo>
                      <a:lnTo>
                        <a:pt x="50" y="28"/>
                      </a:lnTo>
                      <a:lnTo>
                        <a:pt x="58" y="20"/>
                      </a:lnTo>
                      <a:lnTo>
                        <a:pt x="62" y="10"/>
                      </a:lnTo>
                      <a:lnTo>
                        <a:pt x="64" y="4"/>
                      </a:lnTo>
                      <a:lnTo>
                        <a:pt x="64" y="2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4" y="2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73" name="Freeform 6017">
                  <a:extLst>
                    <a:ext uri="{FF2B5EF4-FFF2-40B4-BE49-F238E27FC236}">
                      <a16:creationId xmlns:a16="http://schemas.microsoft.com/office/drawing/2014/main" id="{FBFCAB41-46E2-468A-998A-235049CA97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4910" y="1173163"/>
                  <a:ext cx="270510" cy="165100"/>
                </a:xfrm>
                <a:custGeom>
                  <a:avLst/>
                  <a:gdLst/>
                  <a:ahLst/>
                  <a:cxnLst>
                    <a:cxn ang="0">
                      <a:pos x="20" y="198"/>
                    </a:cxn>
                    <a:cxn ang="0">
                      <a:pos x="68" y="214"/>
                    </a:cxn>
                    <a:cxn ang="0">
                      <a:pos x="92" y="232"/>
                    </a:cxn>
                    <a:cxn ang="0">
                      <a:pos x="106" y="256"/>
                    </a:cxn>
                    <a:cxn ang="0">
                      <a:pos x="116" y="260"/>
                    </a:cxn>
                    <a:cxn ang="0">
                      <a:pos x="146" y="248"/>
                    </a:cxn>
                    <a:cxn ang="0">
                      <a:pos x="168" y="236"/>
                    </a:cxn>
                    <a:cxn ang="0">
                      <a:pos x="184" y="238"/>
                    </a:cxn>
                    <a:cxn ang="0">
                      <a:pos x="208" y="232"/>
                    </a:cxn>
                    <a:cxn ang="0">
                      <a:pos x="216" y="226"/>
                    </a:cxn>
                    <a:cxn ang="0">
                      <a:pos x="224" y="200"/>
                    </a:cxn>
                    <a:cxn ang="0">
                      <a:pos x="232" y="178"/>
                    </a:cxn>
                    <a:cxn ang="0">
                      <a:pos x="254" y="172"/>
                    </a:cxn>
                    <a:cxn ang="0">
                      <a:pos x="266" y="158"/>
                    </a:cxn>
                    <a:cxn ang="0">
                      <a:pos x="280" y="140"/>
                    </a:cxn>
                    <a:cxn ang="0">
                      <a:pos x="322" y="124"/>
                    </a:cxn>
                    <a:cxn ang="0">
                      <a:pos x="392" y="94"/>
                    </a:cxn>
                    <a:cxn ang="0">
                      <a:pos x="418" y="86"/>
                    </a:cxn>
                    <a:cxn ang="0">
                      <a:pos x="424" y="72"/>
                    </a:cxn>
                    <a:cxn ang="0">
                      <a:pos x="408" y="64"/>
                    </a:cxn>
                    <a:cxn ang="0">
                      <a:pos x="370" y="40"/>
                    </a:cxn>
                    <a:cxn ang="0">
                      <a:pos x="334" y="22"/>
                    </a:cxn>
                    <a:cxn ang="0">
                      <a:pos x="302" y="22"/>
                    </a:cxn>
                    <a:cxn ang="0">
                      <a:pos x="284" y="30"/>
                    </a:cxn>
                    <a:cxn ang="0">
                      <a:pos x="276" y="40"/>
                    </a:cxn>
                    <a:cxn ang="0">
                      <a:pos x="272" y="36"/>
                    </a:cxn>
                    <a:cxn ang="0">
                      <a:pos x="268" y="26"/>
                    </a:cxn>
                    <a:cxn ang="0">
                      <a:pos x="260" y="26"/>
                    </a:cxn>
                    <a:cxn ang="0">
                      <a:pos x="234" y="22"/>
                    </a:cxn>
                    <a:cxn ang="0">
                      <a:pos x="192" y="2"/>
                    </a:cxn>
                    <a:cxn ang="0">
                      <a:pos x="168" y="0"/>
                    </a:cxn>
                    <a:cxn ang="0">
                      <a:pos x="138" y="6"/>
                    </a:cxn>
                    <a:cxn ang="0">
                      <a:pos x="54" y="16"/>
                    </a:cxn>
                    <a:cxn ang="0">
                      <a:pos x="50" y="20"/>
                    </a:cxn>
                    <a:cxn ang="0">
                      <a:pos x="56" y="28"/>
                    </a:cxn>
                    <a:cxn ang="0">
                      <a:pos x="64" y="46"/>
                    </a:cxn>
                    <a:cxn ang="0">
                      <a:pos x="76" y="52"/>
                    </a:cxn>
                    <a:cxn ang="0">
                      <a:pos x="86" y="60"/>
                    </a:cxn>
                    <a:cxn ang="0">
                      <a:pos x="74" y="72"/>
                    </a:cxn>
                    <a:cxn ang="0">
                      <a:pos x="72" y="80"/>
                    </a:cxn>
                    <a:cxn ang="0">
                      <a:pos x="58" y="84"/>
                    </a:cxn>
                    <a:cxn ang="0">
                      <a:pos x="56" y="90"/>
                    </a:cxn>
                    <a:cxn ang="0">
                      <a:pos x="48" y="106"/>
                    </a:cxn>
                    <a:cxn ang="0">
                      <a:pos x="46" y="114"/>
                    </a:cxn>
                    <a:cxn ang="0">
                      <a:pos x="56" y="122"/>
                    </a:cxn>
                    <a:cxn ang="0">
                      <a:pos x="44" y="126"/>
                    </a:cxn>
                    <a:cxn ang="0">
                      <a:pos x="30" y="130"/>
                    </a:cxn>
                    <a:cxn ang="0">
                      <a:pos x="34" y="140"/>
                    </a:cxn>
                    <a:cxn ang="0">
                      <a:pos x="22" y="160"/>
                    </a:cxn>
                    <a:cxn ang="0">
                      <a:pos x="4" y="182"/>
                    </a:cxn>
                    <a:cxn ang="0">
                      <a:pos x="0" y="192"/>
                    </a:cxn>
                    <a:cxn ang="0">
                      <a:pos x="2" y="196"/>
                    </a:cxn>
                  </a:cxnLst>
                  <a:rect l="0" t="0" r="r" b="b"/>
                  <a:pathLst>
                    <a:path w="426" h="260">
                      <a:moveTo>
                        <a:pt x="2" y="196"/>
                      </a:moveTo>
                      <a:lnTo>
                        <a:pt x="2" y="196"/>
                      </a:lnTo>
                      <a:lnTo>
                        <a:pt x="20" y="198"/>
                      </a:lnTo>
                      <a:lnTo>
                        <a:pt x="38" y="204"/>
                      </a:lnTo>
                      <a:lnTo>
                        <a:pt x="68" y="214"/>
                      </a:lnTo>
                      <a:lnTo>
                        <a:pt x="68" y="214"/>
                      </a:lnTo>
                      <a:lnTo>
                        <a:pt x="78" y="220"/>
                      </a:lnTo>
                      <a:lnTo>
                        <a:pt x="86" y="226"/>
                      </a:lnTo>
                      <a:lnTo>
                        <a:pt x="92" y="232"/>
                      </a:lnTo>
                      <a:lnTo>
                        <a:pt x="96" y="240"/>
                      </a:lnTo>
                      <a:lnTo>
                        <a:pt x="102" y="252"/>
                      </a:lnTo>
                      <a:lnTo>
                        <a:pt x="106" y="256"/>
                      </a:lnTo>
                      <a:lnTo>
                        <a:pt x="110" y="260"/>
                      </a:lnTo>
                      <a:lnTo>
                        <a:pt x="110" y="260"/>
                      </a:lnTo>
                      <a:lnTo>
                        <a:pt x="116" y="260"/>
                      </a:lnTo>
                      <a:lnTo>
                        <a:pt x="122" y="260"/>
                      </a:lnTo>
                      <a:lnTo>
                        <a:pt x="134" y="256"/>
                      </a:lnTo>
                      <a:lnTo>
                        <a:pt x="146" y="248"/>
                      </a:lnTo>
                      <a:lnTo>
                        <a:pt x="160" y="240"/>
                      </a:lnTo>
                      <a:lnTo>
                        <a:pt x="160" y="240"/>
                      </a:lnTo>
                      <a:lnTo>
                        <a:pt x="168" y="236"/>
                      </a:lnTo>
                      <a:lnTo>
                        <a:pt x="172" y="234"/>
                      </a:lnTo>
                      <a:lnTo>
                        <a:pt x="180" y="236"/>
                      </a:lnTo>
                      <a:lnTo>
                        <a:pt x="184" y="238"/>
                      </a:lnTo>
                      <a:lnTo>
                        <a:pt x="190" y="238"/>
                      </a:lnTo>
                      <a:lnTo>
                        <a:pt x="198" y="236"/>
                      </a:lnTo>
                      <a:lnTo>
                        <a:pt x="208" y="232"/>
                      </a:lnTo>
                      <a:lnTo>
                        <a:pt x="208" y="232"/>
                      </a:lnTo>
                      <a:lnTo>
                        <a:pt x="212" y="230"/>
                      </a:lnTo>
                      <a:lnTo>
                        <a:pt x="216" y="226"/>
                      </a:lnTo>
                      <a:lnTo>
                        <a:pt x="222" y="218"/>
                      </a:lnTo>
                      <a:lnTo>
                        <a:pt x="224" y="210"/>
                      </a:lnTo>
                      <a:lnTo>
                        <a:pt x="224" y="200"/>
                      </a:lnTo>
                      <a:lnTo>
                        <a:pt x="224" y="192"/>
                      </a:lnTo>
                      <a:lnTo>
                        <a:pt x="226" y="184"/>
                      </a:lnTo>
                      <a:lnTo>
                        <a:pt x="232" y="178"/>
                      </a:lnTo>
                      <a:lnTo>
                        <a:pt x="244" y="174"/>
                      </a:lnTo>
                      <a:lnTo>
                        <a:pt x="244" y="174"/>
                      </a:lnTo>
                      <a:lnTo>
                        <a:pt x="254" y="172"/>
                      </a:lnTo>
                      <a:lnTo>
                        <a:pt x="260" y="170"/>
                      </a:lnTo>
                      <a:lnTo>
                        <a:pt x="264" y="164"/>
                      </a:lnTo>
                      <a:lnTo>
                        <a:pt x="266" y="158"/>
                      </a:lnTo>
                      <a:lnTo>
                        <a:pt x="268" y="152"/>
                      </a:lnTo>
                      <a:lnTo>
                        <a:pt x="272" y="146"/>
                      </a:lnTo>
                      <a:lnTo>
                        <a:pt x="280" y="140"/>
                      </a:lnTo>
                      <a:lnTo>
                        <a:pt x="292" y="136"/>
                      </a:lnTo>
                      <a:lnTo>
                        <a:pt x="292" y="136"/>
                      </a:lnTo>
                      <a:lnTo>
                        <a:pt x="322" y="124"/>
                      </a:lnTo>
                      <a:lnTo>
                        <a:pt x="348" y="112"/>
                      </a:lnTo>
                      <a:lnTo>
                        <a:pt x="370" y="102"/>
                      </a:lnTo>
                      <a:lnTo>
                        <a:pt x="392" y="94"/>
                      </a:lnTo>
                      <a:lnTo>
                        <a:pt x="392" y="94"/>
                      </a:lnTo>
                      <a:lnTo>
                        <a:pt x="408" y="90"/>
                      </a:lnTo>
                      <a:lnTo>
                        <a:pt x="418" y="86"/>
                      </a:lnTo>
                      <a:lnTo>
                        <a:pt x="424" y="82"/>
                      </a:lnTo>
                      <a:lnTo>
                        <a:pt x="426" y="76"/>
                      </a:lnTo>
                      <a:lnTo>
                        <a:pt x="424" y="72"/>
                      </a:lnTo>
                      <a:lnTo>
                        <a:pt x="420" y="70"/>
                      </a:lnTo>
                      <a:lnTo>
                        <a:pt x="408" y="64"/>
                      </a:lnTo>
                      <a:lnTo>
                        <a:pt x="408" y="64"/>
                      </a:lnTo>
                      <a:lnTo>
                        <a:pt x="398" y="60"/>
                      </a:lnTo>
                      <a:lnTo>
                        <a:pt x="390" y="54"/>
                      </a:lnTo>
                      <a:lnTo>
                        <a:pt x="370" y="40"/>
                      </a:lnTo>
                      <a:lnTo>
                        <a:pt x="360" y="32"/>
                      </a:lnTo>
                      <a:lnTo>
                        <a:pt x="348" y="26"/>
                      </a:lnTo>
                      <a:lnTo>
                        <a:pt x="334" y="22"/>
                      </a:lnTo>
                      <a:lnTo>
                        <a:pt x="318" y="22"/>
                      </a:lnTo>
                      <a:lnTo>
                        <a:pt x="318" y="22"/>
                      </a:lnTo>
                      <a:lnTo>
                        <a:pt x="302" y="22"/>
                      </a:lnTo>
                      <a:lnTo>
                        <a:pt x="294" y="24"/>
                      </a:lnTo>
                      <a:lnTo>
                        <a:pt x="288" y="26"/>
                      </a:lnTo>
                      <a:lnTo>
                        <a:pt x="284" y="30"/>
                      </a:lnTo>
                      <a:lnTo>
                        <a:pt x="282" y="36"/>
                      </a:lnTo>
                      <a:lnTo>
                        <a:pt x="280" y="38"/>
                      </a:lnTo>
                      <a:lnTo>
                        <a:pt x="276" y="40"/>
                      </a:lnTo>
                      <a:lnTo>
                        <a:pt x="276" y="40"/>
                      </a:lnTo>
                      <a:lnTo>
                        <a:pt x="272" y="40"/>
                      </a:lnTo>
                      <a:lnTo>
                        <a:pt x="272" y="36"/>
                      </a:lnTo>
                      <a:lnTo>
                        <a:pt x="272" y="32"/>
                      </a:lnTo>
                      <a:lnTo>
                        <a:pt x="272" y="30"/>
                      </a:lnTo>
                      <a:lnTo>
                        <a:pt x="268" y="26"/>
                      </a:lnTo>
                      <a:lnTo>
                        <a:pt x="268" y="26"/>
                      </a:lnTo>
                      <a:lnTo>
                        <a:pt x="266" y="26"/>
                      </a:lnTo>
                      <a:lnTo>
                        <a:pt x="260" y="26"/>
                      </a:lnTo>
                      <a:lnTo>
                        <a:pt x="250" y="24"/>
                      </a:lnTo>
                      <a:lnTo>
                        <a:pt x="234" y="22"/>
                      </a:lnTo>
                      <a:lnTo>
                        <a:pt x="234" y="22"/>
                      </a:lnTo>
                      <a:lnTo>
                        <a:pt x="218" y="16"/>
                      </a:lnTo>
                      <a:lnTo>
                        <a:pt x="208" y="12"/>
                      </a:lnTo>
                      <a:lnTo>
                        <a:pt x="192" y="2"/>
                      </a:lnTo>
                      <a:lnTo>
                        <a:pt x="186" y="0"/>
                      </a:lnTo>
                      <a:lnTo>
                        <a:pt x="178" y="0"/>
                      </a:lnTo>
                      <a:lnTo>
                        <a:pt x="168" y="0"/>
                      </a:lnTo>
                      <a:lnTo>
                        <a:pt x="154" y="2"/>
                      </a:lnTo>
                      <a:lnTo>
                        <a:pt x="154" y="2"/>
                      </a:lnTo>
                      <a:lnTo>
                        <a:pt x="138" y="6"/>
                      </a:lnTo>
                      <a:lnTo>
                        <a:pt x="120" y="8"/>
                      </a:lnTo>
                      <a:lnTo>
                        <a:pt x="82" y="12"/>
                      </a:lnTo>
                      <a:lnTo>
                        <a:pt x="54" y="16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50" y="20"/>
                      </a:lnTo>
                      <a:lnTo>
                        <a:pt x="50" y="20"/>
                      </a:lnTo>
                      <a:lnTo>
                        <a:pt x="54" y="24"/>
                      </a:lnTo>
                      <a:lnTo>
                        <a:pt x="56" y="28"/>
                      </a:lnTo>
                      <a:lnTo>
                        <a:pt x="58" y="36"/>
                      </a:lnTo>
                      <a:lnTo>
                        <a:pt x="60" y="42"/>
                      </a:lnTo>
                      <a:lnTo>
                        <a:pt x="64" y="46"/>
                      </a:lnTo>
                      <a:lnTo>
                        <a:pt x="68" y="48"/>
                      </a:lnTo>
                      <a:lnTo>
                        <a:pt x="76" y="52"/>
                      </a:lnTo>
                      <a:lnTo>
                        <a:pt x="76" y="52"/>
                      </a:lnTo>
                      <a:lnTo>
                        <a:pt x="84" y="56"/>
                      </a:lnTo>
                      <a:lnTo>
                        <a:pt x="86" y="58"/>
                      </a:lnTo>
                      <a:lnTo>
                        <a:pt x="86" y="60"/>
                      </a:lnTo>
                      <a:lnTo>
                        <a:pt x="84" y="64"/>
                      </a:lnTo>
                      <a:lnTo>
                        <a:pt x="76" y="68"/>
                      </a:lnTo>
                      <a:lnTo>
                        <a:pt x="74" y="72"/>
                      </a:lnTo>
                      <a:lnTo>
                        <a:pt x="72" y="76"/>
                      </a:lnTo>
                      <a:lnTo>
                        <a:pt x="72" y="76"/>
                      </a:lnTo>
                      <a:lnTo>
                        <a:pt x="72" y="80"/>
                      </a:lnTo>
                      <a:lnTo>
                        <a:pt x="70" y="82"/>
                      </a:lnTo>
                      <a:lnTo>
                        <a:pt x="64" y="82"/>
                      </a:lnTo>
                      <a:lnTo>
                        <a:pt x="58" y="84"/>
                      </a:lnTo>
                      <a:lnTo>
                        <a:pt x="56" y="86"/>
                      </a:lnTo>
                      <a:lnTo>
                        <a:pt x="56" y="90"/>
                      </a:lnTo>
                      <a:lnTo>
                        <a:pt x="56" y="90"/>
                      </a:lnTo>
                      <a:lnTo>
                        <a:pt x="56" y="94"/>
                      </a:lnTo>
                      <a:lnTo>
                        <a:pt x="54" y="98"/>
                      </a:lnTo>
                      <a:lnTo>
                        <a:pt x="48" y="106"/>
                      </a:lnTo>
                      <a:lnTo>
                        <a:pt x="44" y="110"/>
                      </a:lnTo>
                      <a:lnTo>
                        <a:pt x="44" y="112"/>
                      </a:lnTo>
                      <a:lnTo>
                        <a:pt x="46" y="114"/>
                      </a:lnTo>
                      <a:lnTo>
                        <a:pt x="46" y="114"/>
                      </a:lnTo>
                      <a:lnTo>
                        <a:pt x="54" y="118"/>
                      </a:lnTo>
                      <a:lnTo>
                        <a:pt x="56" y="122"/>
                      </a:lnTo>
                      <a:lnTo>
                        <a:pt x="56" y="124"/>
                      </a:lnTo>
                      <a:lnTo>
                        <a:pt x="54" y="124"/>
                      </a:lnTo>
                      <a:lnTo>
                        <a:pt x="44" y="126"/>
                      </a:lnTo>
                      <a:lnTo>
                        <a:pt x="44" y="126"/>
                      </a:lnTo>
                      <a:lnTo>
                        <a:pt x="34" y="128"/>
                      </a:lnTo>
                      <a:lnTo>
                        <a:pt x="30" y="130"/>
                      </a:lnTo>
                      <a:lnTo>
                        <a:pt x="30" y="134"/>
                      </a:lnTo>
                      <a:lnTo>
                        <a:pt x="34" y="140"/>
                      </a:lnTo>
                      <a:lnTo>
                        <a:pt x="34" y="140"/>
                      </a:lnTo>
                      <a:lnTo>
                        <a:pt x="34" y="144"/>
                      </a:lnTo>
                      <a:lnTo>
                        <a:pt x="32" y="150"/>
                      </a:lnTo>
                      <a:lnTo>
                        <a:pt x="22" y="160"/>
                      </a:lnTo>
                      <a:lnTo>
                        <a:pt x="10" y="172"/>
                      </a:lnTo>
                      <a:lnTo>
                        <a:pt x="6" y="178"/>
                      </a:lnTo>
                      <a:lnTo>
                        <a:pt x="4" y="182"/>
                      </a:lnTo>
                      <a:lnTo>
                        <a:pt x="4" y="182"/>
                      </a:lnTo>
                      <a:lnTo>
                        <a:pt x="2" y="188"/>
                      </a:lnTo>
                      <a:lnTo>
                        <a:pt x="0" y="192"/>
                      </a:lnTo>
                      <a:lnTo>
                        <a:pt x="0" y="194"/>
                      </a:lnTo>
                      <a:lnTo>
                        <a:pt x="2" y="196"/>
                      </a:lnTo>
                      <a:lnTo>
                        <a:pt x="2" y="196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74" name="Freeform 6018">
                  <a:extLst>
                    <a:ext uri="{FF2B5EF4-FFF2-40B4-BE49-F238E27FC236}">
                      <a16:creationId xmlns:a16="http://schemas.microsoft.com/office/drawing/2014/main" id="{6207B583-9A0C-47DC-9248-712894E1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8570" y="1024573"/>
                  <a:ext cx="190500" cy="87630"/>
                </a:xfrm>
                <a:custGeom>
                  <a:avLst/>
                  <a:gdLst/>
                  <a:ahLst/>
                  <a:cxnLst>
                    <a:cxn ang="0">
                      <a:pos x="12" y="124"/>
                    </a:cxn>
                    <a:cxn ang="0">
                      <a:pos x="16" y="130"/>
                    </a:cxn>
                    <a:cxn ang="0">
                      <a:pos x="36" y="120"/>
                    </a:cxn>
                    <a:cxn ang="0">
                      <a:pos x="50" y="118"/>
                    </a:cxn>
                    <a:cxn ang="0">
                      <a:pos x="66" y="124"/>
                    </a:cxn>
                    <a:cxn ang="0">
                      <a:pos x="76" y="124"/>
                    </a:cxn>
                    <a:cxn ang="0">
                      <a:pos x="88" y="114"/>
                    </a:cxn>
                    <a:cxn ang="0">
                      <a:pos x="94" y="122"/>
                    </a:cxn>
                    <a:cxn ang="0">
                      <a:pos x="112" y="138"/>
                    </a:cxn>
                    <a:cxn ang="0">
                      <a:pos x="132" y="132"/>
                    </a:cxn>
                    <a:cxn ang="0">
                      <a:pos x="138" y="114"/>
                    </a:cxn>
                    <a:cxn ang="0">
                      <a:pos x="146" y="110"/>
                    </a:cxn>
                    <a:cxn ang="0">
                      <a:pos x="156" y="114"/>
                    </a:cxn>
                    <a:cxn ang="0">
                      <a:pos x="174" y="94"/>
                    </a:cxn>
                    <a:cxn ang="0">
                      <a:pos x="182" y="76"/>
                    </a:cxn>
                    <a:cxn ang="0">
                      <a:pos x="186" y="66"/>
                    </a:cxn>
                    <a:cxn ang="0">
                      <a:pos x="206" y="56"/>
                    </a:cxn>
                    <a:cxn ang="0">
                      <a:pos x="208" y="64"/>
                    </a:cxn>
                    <a:cxn ang="0">
                      <a:pos x="206" y="88"/>
                    </a:cxn>
                    <a:cxn ang="0">
                      <a:pos x="214" y="96"/>
                    </a:cxn>
                    <a:cxn ang="0">
                      <a:pos x="236" y="100"/>
                    </a:cxn>
                    <a:cxn ang="0">
                      <a:pos x="244" y="92"/>
                    </a:cxn>
                    <a:cxn ang="0">
                      <a:pos x="246" y="80"/>
                    </a:cxn>
                    <a:cxn ang="0">
                      <a:pos x="274" y="74"/>
                    </a:cxn>
                    <a:cxn ang="0">
                      <a:pos x="294" y="60"/>
                    </a:cxn>
                    <a:cxn ang="0">
                      <a:pos x="280" y="42"/>
                    </a:cxn>
                    <a:cxn ang="0">
                      <a:pos x="272" y="36"/>
                    </a:cxn>
                    <a:cxn ang="0">
                      <a:pos x="278" y="28"/>
                    </a:cxn>
                    <a:cxn ang="0">
                      <a:pos x="300" y="18"/>
                    </a:cxn>
                    <a:cxn ang="0">
                      <a:pos x="288" y="8"/>
                    </a:cxn>
                    <a:cxn ang="0">
                      <a:pos x="258" y="0"/>
                    </a:cxn>
                    <a:cxn ang="0">
                      <a:pos x="244" y="4"/>
                    </a:cxn>
                    <a:cxn ang="0">
                      <a:pos x="234" y="16"/>
                    </a:cxn>
                    <a:cxn ang="0">
                      <a:pos x="202" y="12"/>
                    </a:cxn>
                    <a:cxn ang="0">
                      <a:pos x="160" y="18"/>
                    </a:cxn>
                    <a:cxn ang="0">
                      <a:pos x="128" y="38"/>
                    </a:cxn>
                    <a:cxn ang="0">
                      <a:pos x="102" y="58"/>
                    </a:cxn>
                    <a:cxn ang="0">
                      <a:pos x="82" y="66"/>
                    </a:cxn>
                    <a:cxn ang="0">
                      <a:pos x="66" y="78"/>
                    </a:cxn>
                    <a:cxn ang="0">
                      <a:pos x="44" y="90"/>
                    </a:cxn>
                    <a:cxn ang="0">
                      <a:pos x="28" y="86"/>
                    </a:cxn>
                    <a:cxn ang="0">
                      <a:pos x="12" y="96"/>
                    </a:cxn>
                    <a:cxn ang="0">
                      <a:pos x="2" y="112"/>
                    </a:cxn>
                    <a:cxn ang="0">
                      <a:pos x="14" y="116"/>
                    </a:cxn>
                  </a:cxnLst>
                  <a:rect l="0" t="0" r="r" b="b"/>
                  <a:pathLst>
                    <a:path w="300" h="138">
                      <a:moveTo>
                        <a:pt x="14" y="120"/>
                      </a:moveTo>
                      <a:lnTo>
                        <a:pt x="14" y="120"/>
                      </a:lnTo>
                      <a:lnTo>
                        <a:pt x="12" y="124"/>
                      </a:lnTo>
                      <a:lnTo>
                        <a:pt x="12" y="126"/>
                      </a:lnTo>
                      <a:lnTo>
                        <a:pt x="14" y="128"/>
                      </a:lnTo>
                      <a:lnTo>
                        <a:pt x="16" y="130"/>
                      </a:lnTo>
                      <a:lnTo>
                        <a:pt x="24" y="128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42" y="118"/>
                      </a:lnTo>
                      <a:lnTo>
                        <a:pt x="46" y="116"/>
                      </a:lnTo>
                      <a:lnTo>
                        <a:pt x="50" y="118"/>
                      </a:lnTo>
                      <a:lnTo>
                        <a:pt x="52" y="118"/>
                      </a:lnTo>
                      <a:lnTo>
                        <a:pt x="60" y="124"/>
                      </a:lnTo>
                      <a:lnTo>
                        <a:pt x="66" y="124"/>
                      </a:lnTo>
                      <a:lnTo>
                        <a:pt x="72" y="126"/>
                      </a:lnTo>
                      <a:lnTo>
                        <a:pt x="72" y="126"/>
                      </a:lnTo>
                      <a:lnTo>
                        <a:pt x="76" y="124"/>
                      </a:lnTo>
                      <a:lnTo>
                        <a:pt x="82" y="122"/>
                      </a:lnTo>
                      <a:lnTo>
                        <a:pt x="86" y="116"/>
                      </a:lnTo>
                      <a:lnTo>
                        <a:pt x="88" y="114"/>
                      </a:lnTo>
                      <a:lnTo>
                        <a:pt x="90" y="114"/>
                      </a:lnTo>
                      <a:lnTo>
                        <a:pt x="94" y="122"/>
                      </a:lnTo>
                      <a:lnTo>
                        <a:pt x="94" y="122"/>
                      </a:lnTo>
                      <a:lnTo>
                        <a:pt x="98" y="130"/>
                      </a:lnTo>
                      <a:lnTo>
                        <a:pt x="104" y="134"/>
                      </a:lnTo>
                      <a:lnTo>
                        <a:pt x="112" y="138"/>
                      </a:lnTo>
                      <a:lnTo>
                        <a:pt x="118" y="138"/>
                      </a:lnTo>
                      <a:lnTo>
                        <a:pt x="126" y="136"/>
                      </a:lnTo>
                      <a:lnTo>
                        <a:pt x="132" y="132"/>
                      </a:lnTo>
                      <a:lnTo>
                        <a:pt x="136" y="124"/>
                      </a:lnTo>
                      <a:lnTo>
                        <a:pt x="138" y="114"/>
                      </a:lnTo>
                      <a:lnTo>
                        <a:pt x="138" y="114"/>
                      </a:lnTo>
                      <a:lnTo>
                        <a:pt x="138" y="106"/>
                      </a:lnTo>
                      <a:lnTo>
                        <a:pt x="140" y="104"/>
                      </a:lnTo>
                      <a:lnTo>
                        <a:pt x="146" y="110"/>
                      </a:lnTo>
                      <a:lnTo>
                        <a:pt x="150" y="114"/>
                      </a:lnTo>
                      <a:lnTo>
                        <a:pt x="154" y="114"/>
                      </a:lnTo>
                      <a:lnTo>
                        <a:pt x="156" y="114"/>
                      </a:lnTo>
                      <a:lnTo>
                        <a:pt x="160" y="112"/>
                      </a:lnTo>
                      <a:lnTo>
                        <a:pt x="164" y="108"/>
                      </a:lnTo>
                      <a:lnTo>
                        <a:pt x="174" y="94"/>
                      </a:lnTo>
                      <a:lnTo>
                        <a:pt x="174" y="94"/>
                      </a:lnTo>
                      <a:lnTo>
                        <a:pt x="180" y="82"/>
                      </a:lnTo>
                      <a:lnTo>
                        <a:pt x="182" y="76"/>
                      </a:lnTo>
                      <a:lnTo>
                        <a:pt x="182" y="68"/>
                      </a:lnTo>
                      <a:lnTo>
                        <a:pt x="184" y="66"/>
                      </a:lnTo>
                      <a:lnTo>
                        <a:pt x="186" y="66"/>
                      </a:lnTo>
                      <a:lnTo>
                        <a:pt x="198" y="58"/>
                      </a:lnTo>
                      <a:lnTo>
                        <a:pt x="198" y="58"/>
                      </a:lnTo>
                      <a:lnTo>
                        <a:pt x="206" y="56"/>
                      </a:lnTo>
                      <a:lnTo>
                        <a:pt x="208" y="58"/>
                      </a:lnTo>
                      <a:lnTo>
                        <a:pt x="210" y="58"/>
                      </a:lnTo>
                      <a:lnTo>
                        <a:pt x="208" y="64"/>
                      </a:lnTo>
                      <a:lnTo>
                        <a:pt x="206" y="72"/>
                      </a:lnTo>
                      <a:lnTo>
                        <a:pt x="204" y="80"/>
                      </a:lnTo>
                      <a:lnTo>
                        <a:pt x="206" y="88"/>
                      </a:lnTo>
                      <a:lnTo>
                        <a:pt x="208" y="92"/>
                      </a:lnTo>
                      <a:lnTo>
                        <a:pt x="210" y="94"/>
                      </a:lnTo>
                      <a:lnTo>
                        <a:pt x="214" y="96"/>
                      </a:lnTo>
                      <a:lnTo>
                        <a:pt x="222" y="98"/>
                      </a:lnTo>
                      <a:lnTo>
                        <a:pt x="222" y="98"/>
                      </a:lnTo>
                      <a:lnTo>
                        <a:pt x="236" y="100"/>
                      </a:lnTo>
                      <a:lnTo>
                        <a:pt x="242" y="98"/>
                      </a:lnTo>
                      <a:lnTo>
                        <a:pt x="246" y="96"/>
                      </a:lnTo>
                      <a:lnTo>
                        <a:pt x="244" y="92"/>
                      </a:lnTo>
                      <a:lnTo>
                        <a:pt x="244" y="86"/>
                      </a:lnTo>
                      <a:lnTo>
                        <a:pt x="244" y="82"/>
                      </a:lnTo>
                      <a:lnTo>
                        <a:pt x="246" y="80"/>
                      </a:lnTo>
                      <a:lnTo>
                        <a:pt x="254" y="78"/>
                      </a:lnTo>
                      <a:lnTo>
                        <a:pt x="254" y="78"/>
                      </a:lnTo>
                      <a:lnTo>
                        <a:pt x="274" y="74"/>
                      </a:lnTo>
                      <a:lnTo>
                        <a:pt x="284" y="70"/>
                      </a:lnTo>
                      <a:lnTo>
                        <a:pt x="290" y="66"/>
                      </a:lnTo>
                      <a:lnTo>
                        <a:pt x="294" y="60"/>
                      </a:lnTo>
                      <a:lnTo>
                        <a:pt x="294" y="54"/>
                      </a:lnTo>
                      <a:lnTo>
                        <a:pt x="290" y="48"/>
                      </a:lnTo>
                      <a:lnTo>
                        <a:pt x="280" y="42"/>
                      </a:lnTo>
                      <a:lnTo>
                        <a:pt x="280" y="42"/>
                      </a:lnTo>
                      <a:lnTo>
                        <a:pt x="274" y="38"/>
                      </a:lnTo>
                      <a:lnTo>
                        <a:pt x="272" y="36"/>
                      </a:lnTo>
                      <a:lnTo>
                        <a:pt x="272" y="34"/>
                      </a:lnTo>
                      <a:lnTo>
                        <a:pt x="272" y="32"/>
                      </a:lnTo>
                      <a:lnTo>
                        <a:pt x="278" y="28"/>
                      </a:lnTo>
                      <a:lnTo>
                        <a:pt x="288" y="24"/>
                      </a:lnTo>
                      <a:lnTo>
                        <a:pt x="296" y="22"/>
                      </a:lnTo>
                      <a:lnTo>
                        <a:pt x="300" y="18"/>
                      </a:lnTo>
                      <a:lnTo>
                        <a:pt x="300" y="16"/>
                      </a:lnTo>
                      <a:lnTo>
                        <a:pt x="298" y="14"/>
                      </a:lnTo>
                      <a:lnTo>
                        <a:pt x="288" y="8"/>
                      </a:lnTo>
                      <a:lnTo>
                        <a:pt x="288" y="8"/>
                      </a:lnTo>
                      <a:lnTo>
                        <a:pt x="266" y="0"/>
                      </a:lnTo>
                      <a:lnTo>
                        <a:pt x="258" y="0"/>
                      </a:lnTo>
                      <a:lnTo>
                        <a:pt x="254" y="0"/>
                      </a:lnTo>
                      <a:lnTo>
                        <a:pt x="248" y="2"/>
                      </a:lnTo>
                      <a:lnTo>
                        <a:pt x="244" y="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4" y="16"/>
                      </a:lnTo>
                      <a:lnTo>
                        <a:pt x="232" y="16"/>
                      </a:lnTo>
                      <a:lnTo>
                        <a:pt x="224" y="16"/>
                      </a:lnTo>
                      <a:lnTo>
                        <a:pt x="202" y="12"/>
                      </a:lnTo>
                      <a:lnTo>
                        <a:pt x="186" y="12"/>
                      </a:lnTo>
                      <a:lnTo>
                        <a:pt x="170" y="14"/>
                      </a:lnTo>
                      <a:lnTo>
                        <a:pt x="160" y="18"/>
                      </a:lnTo>
                      <a:lnTo>
                        <a:pt x="150" y="22"/>
                      </a:lnTo>
                      <a:lnTo>
                        <a:pt x="140" y="28"/>
                      </a:lnTo>
                      <a:lnTo>
                        <a:pt x="128" y="38"/>
                      </a:lnTo>
                      <a:lnTo>
                        <a:pt x="128" y="38"/>
                      </a:lnTo>
                      <a:lnTo>
                        <a:pt x="112" y="50"/>
                      </a:lnTo>
                      <a:lnTo>
                        <a:pt x="102" y="58"/>
                      </a:lnTo>
                      <a:lnTo>
                        <a:pt x="94" y="62"/>
                      </a:lnTo>
                      <a:lnTo>
                        <a:pt x="90" y="62"/>
                      </a:lnTo>
                      <a:lnTo>
                        <a:pt x="82" y="66"/>
                      </a:lnTo>
                      <a:lnTo>
                        <a:pt x="76" y="70"/>
                      </a:lnTo>
                      <a:lnTo>
                        <a:pt x="66" y="78"/>
                      </a:lnTo>
                      <a:lnTo>
                        <a:pt x="66" y="78"/>
                      </a:lnTo>
                      <a:lnTo>
                        <a:pt x="58" y="86"/>
                      </a:lnTo>
                      <a:lnTo>
                        <a:pt x="50" y="88"/>
                      </a:lnTo>
                      <a:lnTo>
                        <a:pt x="44" y="90"/>
                      </a:lnTo>
                      <a:lnTo>
                        <a:pt x="38" y="88"/>
                      </a:lnTo>
                      <a:lnTo>
                        <a:pt x="34" y="86"/>
                      </a:lnTo>
                      <a:lnTo>
                        <a:pt x="28" y="86"/>
                      </a:lnTo>
                      <a:lnTo>
                        <a:pt x="20" y="90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4" y="104"/>
                      </a:lnTo>
                      <a:lnTo>
                        <a:pt x="0" y="108"/>
                      </a:lnTo>
                      <a:lnTo>
                        <a:pt x="2" y="112"/>
                      </a:lnTo>
                      <a:lnTo>
                        <a:pt x="4" y="112"/>
                      </a:lnTo>
                      <a:lnTo>
                        <a:pt x="12" y="114"/>
                      </a:lnTo>
                      <a:lnTo>
                        <a:pt x="14" y="116"/>
                      </a:lnTo>
                      <a:lnTo>
                        <a:pt x="14" y="120"/>
                      </a:lnTo>
                      <a:lnTo>
                        <a:pt x="14" y="120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75" name="Freeform 6019">
                  <a:extLst>
                    <a:ext uri="{FF2B5EF4-FFF2-40B4-BE49-F238E27FC236}">
                      <a16:creationId xmlns:a16="http://schemas.microsoft.com/office/drawing/2014/main" id="{FBAEE268-4C9D-47D8-90E1-751C2DC736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8120" y="1056323"/>
                  <a:ext cx="35560" cy="1016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12"/>
                    </a:cxn>
                    <a:cxn ang="0">
                      <a:pos x="4" y="14"/>
                    </a:cxn>
                    <a:cxn ang="0">
                      <a:pos x="18" y="16"/>
                    </a:cxn>
                    <a:cxn ang="0">
                      <a:pos x="38" y="16"/>
                    </a:cxn>
                    <a:cxn ang="0">
                      <a:pos x="46" y="14"/>
                    </a:cxn>
                    <a:cxn ang="0">
                      <a:pos x="54" y="12"/>
                    </a:cxn>
                    <a:cxn ang="0">
                      <a:pos x="54" y="12"/>
                    </a:cxn>
                    <a:cxn ang="0">
                      <a:pos x="56" y="10"/>
                    </a:cxn>
                    <a:cxn ang="0">
                      <a:pos x="56" y="8"/>
                    </a:cxn>
                    <a:cxn ang="0">
                      <a:pos x="54" y="6"/>
                    </a:cxn>
                    <a:cxn ang="0">
                      <a:pos x="46" y="2"/>
                    </a:cxn>
                    <a:cxn ang="0">
                      <a:pos x="36" y="2"/>
                    </a:cxn>
                    <a:cxn ang="0">
                      <a:pos x="26" y="0"/>
                    </a:cxn>
                    <a:cxn ang="0">
                      <a:pos x="16" y="2"/>
                    </a:cxn>
                    <a:cxn ang="0">
                      <a:pos x="6" y="4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6" h="16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4" y="14"/>
                      </a:lnTo>
                      <a:lnTo>
                        <a:pt x="18" y="16"/>
                      </a:lnTo>
                      <a:lnTo>
                        <a:pt x="38" y="16"/>
                      </a:lnTo>
                      <a:lnTo>
                        <a:pt x="46" y="14"/>
                      </a:lnTo>
                      <a:lnTo>
                        <a:pt x="54" y="12"/>
                      </a:lnTo>
                      <a:lnTo>
                        <a:pt x="54" y="12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4" y="6"/>
                      </a:lnTo>
                      <a:lnTo>
                        <a:pt x="46" y="2"/>
                      </a:lnTo>
                      <a:lnTo>
                        <a:pt x="36" y="2"/>
                      </a:lnTo>
                      <a:lnTo>
                        <a:pt x="26" y="0"/>
                      </a:lnTo>
                      <a:lnTo>
                        <a:pt x="16" y="2"/>
                      </a:lnTo>
                      <a:lnTo>
                        <a:pt x="6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76" name="Freeform 6020">
                  <a:extLst>
                    <a:ext uri="{FF2B5EF4-FFF2-40B4-BE49-F238E27FC236}">
                      <a16:creationId xmlns:a16="http://schemas.microsoft.com/office/drawing/2014/main" id="{233895EB-4ACF-449A-AA72-0A34DE1BAC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4310" y="996633"/>
                  <a:ext cx="34290" cy="19050"/>
                </a:xfrm>
                <a:custGeom>
                  <a:avLst/>
                  <a:gdLst/>
                  <a:ahLst/>
                  <a:cxnLst>
                    <a:cxn ang="0">
                      <a:pos x="42" y="30"/>
                    </a:cxn>
                    <a:cxn ang="0">
                      <a:pos x="42" y="30"/>
                    </a:cxn>
                    <a:cxn ang="0">
                      <a:pos x="52" y="28"/>
                    </a:cxn>
                    <a:cxn ang="0">
                      <a:pos x="54" y="26"/>
                    </a:cxn>
                    <a:cxn ang="0">
                      <a:pos x="54" y="24"/>
                    </a:cxn>
                    <a:cxn ang="0">
                      <a:pos x="50" y="18"/>
                    </a:cxn>
                    <a:cxn ang="0">
                      <a:pos x="40" y="8"/>
                    </a:cxn>
                    <a:cxn ang="0">
                      <a:pos x="40" y="8"/>
                    </a:cxn>
                    <a:cxn ang="0">
                      <a:pos x="34" y="4"/>
                    </a:cxn>
                    <a:cxn ang="0">
                      <a:pos x="26" y="0"/>
                    </a:cxn>
                    <a:cxn ang="0">
                      <a:pos x="22" y="0"/>
                    </a:cxn>
                    <a:cxn ang="0">
                      <a:pos x="16" y="0"/>
                    </a:cxn>
                    <a:cxn ang="0">
                      <a:pos x="6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12"/>
                    </a:cxn>
                    <a:cxn ang="0">
                      <a:pos x="0" y="14"/>
                    </a:cxn>
                    <a:cxn ang="0">
                      <a:pos x="8" y="22"/>
                    </a:cxn>
                    <a:cxn ang="0">
                      <a:pos x="24" y="28"/>
                    </a:cxn>
                    <a:cxn ang="0">
                      <a:pos x="32" y="28"/>
                    </a:cxn>
                    <a:cxn ang="0">
                      <a:pos x="42" y="30"/>
                    </a:cxn>
                    <a:cxn ang="0">
                      <a:pos x="42" y="30"/>
                    </a:cxn>
                  </a:cxnLst>
                  <a:rect l="0" t="0" r="r" b="b"/>
                  <a:pathLst>
                    <a:path w="54" h="30">
                      <a:moveTo>
                        <a:pt x="42" y="30"/>
                      </a:moveTo>
                      <a:lnTo>
                        <a:pt x="42" y="30"/>
                      </a:lnTo>
                      <a:lnTo>
                        <a:pt x="52" y="28"/>
                      </a:lnTo>
                      <a:lnTo>
                        <a:pt x="54" y="26"/>
                      </a:lnTo>
                      <a:lnTo>
                        <a:pt x="54" y="24"/>
                      </a:lnTo>
                      <a:lnTo>
                        <a:pt x="50" y="1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34" y="4"/>
                      </a:lnTo>
                      <a:lnTo>
                        <a:pt x="26" y="0"/>
                      </a:lnTo>
                      <a:lnTo>
                        <a:pt x="22" y="0"/>
                      </a:lnTo>
                      <a:lnTo>
                        <a:pt x="16" y="0"/>
                      </a:lnTo>
                      <a:lnTo>
                        <a:pt x="6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8" y="22"/>
                      </a:lnTo>
                      <a:lnTo>
                        <a:pt x="24" y="28"/>
                      </a:lnTo>
                      <a:lnTo>
                        <a:pt x="32" y="28"/>
                      </a:lnTo>
                      <a:lnTo>
                        <a:pt x="42" y="30"/>
                      </a:lnTo>
                      <a:lnTo>
                        <a:pt x="42" y="30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77" name="Freeform 6021">
                  <a:extLst>
                    <a:ext uri="{FF2B5EF4-FFF2-40B4-BE49-F238E27FC236}">
                      <a16:creationId xmlns:a16="http://schemas.microsoft.com/office/drawing/2014/main" id="{9CEEB670-9A91-4BEF-843C-D1CFC2AFF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4950" y="994093"/>
                  <a:ext cx="97790" cy="39370"/>
                </a:xfrm>
                <a:custGeom>
                  <a:avLst/>
                  <a:gdLst/>
                  <a:ahLst/>
                  <a:cxnLst>
                    <a:cxn ang="0">
                      <a:pos x="106" y="56"/>
                    </a:cxn>
                    <a:cxn ang="0">
                      <a:pos x="106" y="56"/>
                    </a:cxn>
                    <a:cxn ang="0">
                      <a:pos x="120" y="52"/>
                    </a:cxn>
                    <a:cxn ang="0">
                      <a:pos x="130" y="48"/>
                    </a:cxn>
                    <a:cxn ang="0">
                      <a:pos x="136" y="44"/>
                    </a:cxn>
                    <a:cxn ang="0">
                      <a:pos x="138" y="40"/>
                    </a:cxn>
                    <a:cxn ang="0">
                      <a:pos x="138" y="34"/>
                    </a:cxn>
                    <a:cxn ang="0">
                      <a:pos x="132" y="30"/>
                    </a:cxn>
                    <a:cxn ang="0">
                      <a:pos x="124" y="28"/>
                    </a:cxn>
                    <a:cxn ang="0">
                      <a:pos x="114" y="26"/>
                    </a:cxn>
                    <a:cxn ang="0">
                      <a:pos x="114" y="26"/>
                    </a:cxn>
                    <a:cxn ang="0">
                      <a:pos x="104" y="24"/>
                    </a:cxn>
                    <a:cxn ang="0">
                      <a:pos x="104" y="24"/>
                    </a:cxn>
                    <a:cxn ang="0">
                      <a:pos x="118" y="22"/>
                    </a:cxn>
                    <a:cxn ang="0">
                      <a:pos x="138" y="16"/>
                    </a:cxn>
                    <a:cxn ang="0">
                      <a:pos x="148" y="12"/>
                    </a:cxn>
                    <a:cxn ang="0">
                      <a:pos x="152" y="8"/>
                    </a:cxn>
                    <a:cxn ang="0">
                      <a:pos x="152" y="8"/>
                    </a:cxn>
                    <a:cxn ang="0">
                      <a:pos x="154" y="4"/>
                    </a:cxn>
                    <a:cxn ang="0">
                      <a:pos x="152" y="2"/>
                    </a:cxn>
                    <a:cxn ang="0">
                      <a:pos x="148" y="0"/>
                    </a:cxn>
                    <a:cxn ang="0">
                      <a:pos x="138" y="0"/>
                    </a:cxn>
                    <a:cxn ang="0">
                      <a:pos x="124" y="0"/>
                    </a:cxn>
                    <a:cxn ang="0">
                      <a:pos x="90" y="4"/>
                    </a:cxn>
                    <a:cxn ang="0">
                      <a:pos x="50" y="8"/>
                    </a:cxn>
                    <a:cxn ang="0">
                      <a:pos x="50" y="8"/>
                    </a:cxn>
                    <a:cxn ang="0">
                      <a:pos x="18" y="14"/>
                    </a:cxn>
                    <a:cxn ang="0">
                      <a:pos x="8" y="18"/>
                    </a:cxn>
                    <a:cxn ang="0">
                      <a:pos x="4" y="22"/>
                    </a:cxn>
                    <a:cxn ang="0">
                      <a:pos x="0" y="26"/>
                    </a:cxn>
                    <a:cxn ang="0">
                      <a:pos x="0" y="30"/>
                    </a:cxn>
                    <a:cxn ang="0">
                      <a:pos x="8" y="46"/>
                    </a:cxn>
                    <a:cxn ang="0">
                      <a:pos x="8" y="46"/>
                    </a:cxn>
                    <a:cxn ang="0">
                      <a:pos x="14" y="52"/>
                    </a:cxn>
                    <a:cxn ang="0">
                      <a:pos x="22" y="58"/>
                    </a:cxn>
                    <a:cxn ang="0">
                      <a:pos x="32" y="60"/>
                    </a:cxn>
                    <a:cxn ang="0">
                      <a:pos x="46" y="62"/>
                    </a:cxn>
                    <a:cxn ang="0">
                      <a:pos x="74" y="60"/>
                    </a:cxn>
                    <a:cxn ang="0">
                      <a:pos x="106" y="56"/>
                    </a:cxn>
                    <a:cxn ang="0">
                      <a:pos x="106" y="56"/>
                    </a:cxn>
                  </a:cxnLst>
                  <a:rect l="0" t="0" r="r" b="b"/>
                  <a:pathLst>
                    <a:path w="154" h="62">
                      <a:moveTo>
                        <a:pt x="106" y="56"/>
                      </a:moveTo>
                      <a:lnTo>
                        <a:pt x="106" y="56"/>
                      </a:lnTo>
                      <a:lnTo>
                        <a:pt x="120" y="52"/>
                      </a:lnTo>
                      <a:lnTo>
                        <a:pt x="130" y="48"/>
                      </a:lnTo>
                      <a:lnTo>
                        <a:pt x="136" y="44"/>
                      </a:lnTo>
                      <a:lnTo>
                        <a:pt x="138" y="40"/>
                      </a:lnTo>
                      <a:lnTo>
                        <a:pt x="138" y="34"/>
                      </a:lnTo>
                      <a:lnTo>
                        <a:pt x="132" y="30"/>
                      </a:lnTo>
                      <a:lnTo>
                        <a:pt x="124" y="28"/>
                      </a:lnTo>
                      <a:lnTo>
                        <a:pt x="114" y="26"/>
                      </a:lnTo>
                      <a:lnTo>
                        <a:pt x="114" y="26"/>
                      </a:lnTo>
                      <a:lnTo>
                        <a:pt x="104" y="24"/>
                      </a:lnTo>
                      <a:lnTo>
                        <a:pt x="104" y="24"/>
                      </a:lnTo>
                      <a:lnTo>
                        <a:pt x="118" y="22"/>
                      </a:lnTo>
                      <a:lnTo>
                        <a:pt x="138" y="16"/>
                      </a:lnTo>
                      <a:lnTo>
                        <a:pt x="148" y="12"/>
                      </a:lnTo>
                      <a:lnTo>
                        <a:pt x="152" y="8"/>
                      </a:lnTo>
                      <a:lnTo>
                        <a:pt x="152" y="8"/>
                      </a:lnTo>
                      <a:lnTo>
                        <a:pt x="154" y="4"/>
                      </a:lnTo>
                      <a:lnTo>
                        <a:pt x="152" y="2"/>
                      </a:lnTo>
                      <a:lnTo>
                        <a:pt x="148" y="0"/>
                      </a:lnTo>
                      <a:lnTo>
                        <a:pt x="138" y="0"/>
                      </a:lnTo>
                      <a:lnTo>
                        <a:pt x="124" y="0"/>
                      </a:lnTo>
                      <a:lnTo>
                        <a:pt x="90" y="4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18" y="14"/>
                      </a:lnTo>
                      <a:lnTo>
                        <a:pt x="8" y="18"/>
                      </a:lnTo>
                      <a:lnTo>
                        <a:pt x="4" y="22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14" y="52"/>
                      </a:lnTo>
                      <a:lnTo>
                        <a:pt x="22" y="58"/>
                      </a:lnTo>
                      <a:lnTo>
                        <a:pt x="32" y="60"/>
                      </a:lnTo>
                      <a:lnTo>
                        <a:pt x="46" y="62"/>
                      </a:lnTo>
                      <a:lnTo>
                        <a:pt x="74" y="60"/>
                      </a:lnTo>
                      <a:lnTo>
                        <a:pt x="106" y="56"/>
                      </a:lnTo>
                      <a:lnTo>
                        <a:pt x="106" y="56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78" name="Freeform 6022">
                  <a:extLst>
                    <a:ext uri="{FF2B5EF4-FFF2-40B4-BE49-F238E27FC236}">
                      <a16:creationId xmlns:a16="http://schemas.microsoft.com/office/drawing/2014/main" id="{53A6F95E-54AB-417A-926E-130AC23FEC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2920" y="1067753"/>
                  <a:ext cx="143510" cy="87630"/>
                </a:xfrm>
                <a:custGeom>
                  <a:avLst/>
                  <a:gdLst/>
                  <a:ahLst/>
                  <a:cxnLst>
                    <a:cxn ang="0">
                      <a:pos x="144" y="12"/>
                    </a:cxn>
                    <a:cxn ang="0">
                      <a:pos x="130" y="4"/>
                    </a:cxn>
                    <a:cxn ang="0">
                      <a:pos x="104" y="4"/>
                    </a:cxn>
                    <a:cxn ang="0">
                      <a:pos x="88" y="8"/>
                    </a:cxn>
                    <a:cxn ang="0">
                      <a:pos x="78" y="14"/>
                    </a:cxn>
                    <a:cxn ang="0">
                      <a:pos x="84" y="22"/>
                    </a:cxn>
                    <a:cxn ang="0">
                      <a:pos x="124" y="62"/>
                    </a:cxn>
                    <a:cxn ang="0">
                      <a:pos x="102" y="50"/>
                    </a:cxn>
                    <a:cxn ang="0">
                      <a:pos x="82" y="34"/>
                    </a:cxn>
                    <a:cxn ang="0">
                      <a:pos x="74" y="24"/>
                    </a:cxn>
                    <a:cxn ang="0">
                      <a:pos x="64" y="20"/>
                    </a:cxn>
                    <a:cxn ang="0">
                      <a:pos x="54" y="18"/>
                    </a:cxn>
                    <a:cxn ang="0">
                      <a:pos x="32" y="20"/>
                    </a:cxn>
                    <a:cxn ang="0">
                      <a:pos x="26" y="26"/>
                    </a:cxn>
                    <a:cxn ang="0">
                      <a:pos x="32" y="36"/>
                    </a:cxn>
                    <a:cxn ang="0">
                      <a:pos x="46" y="52"/>
                    </a:cxn>
                    <a:cxn ang="0">
                      <a:pos x="56" y="64"/>
                    </a:cxn>
                    <a:cxn ang="0">
                      <a:pos x="42" y="60"/>
                    </a:cxn>
                    <a:cxn ang="0">
                      <a:pos x="32" y="62"/>
                    </a:cxn>
                    <a:cxn ang="0">
                      <a:pos x="26" y="66"/>
                    </a:cxn>
                    <a:cxn ang="0">
                      <a:pos x="8" y="74"/>
                    </a:cxn>
                    <a:cxn ang="0">
                      <a:pos x="0" y="78"/>
                    </a:cxn>
                    <a:cxn ang="0">
                      <a:pos x="4" y="86"/>
                    </a:cxn>
                    <a:cxn ang="0">
                      <a:pos x="8" y="88"/>
                    </a:cxn>
                    <a:cxn ang="0">
                      <a:pos x="26" y="90"/>
                    </a:cxn>
                    <a:cxn ang="0">
                      <a:pos x="66" y="86"/>
                    </a:cxn>
                    <a:cxn ang="0">
                      <a:pos x="122" y="76"/>
                    </a:cxn>
                    <a:cxn ang="0">
                      <a:pos x="136" y="76"/>
                    </a:cxn>
                    <a:cxn ang="0">
                      <a:pos x="138" y="80"/>
                    </a:cxn>
                    <a:cxn ang="0">
                      <a:pos x="106" y="90"/>
                    </a:cxn>
                    <a:cxn ang="0">
                      <a:pos x="92" y="98"/>
                    </a:cxn>
                    <a:cxn ang="0">
                      <a:pos x="90" y="104"/>
                    </a:cxn>
                    <a:cxn ang="0">
                      <a:pos x="92" y="106"/>
                    </a:cxn>
                    <a:cxn ang="0">
                      <a:pos x="100" y="120"/>
                    </a:cxn>
                    <a:cxn ang="0">
                      <a:pos x="104" y="136"/>
                    </a:cxn>
                    <a:cxn ang="0">
                      <a:pos x="116" y="136"/>
                    </a:cxn>
                    <a:cxn ang="0">
                      <a:pos x="126" y="134"/>
                    </a:cxn>
                    <a:cxn ang="0">
                      <a:pos x="142" y="128"/>
                    </a:cxn>
                    <a:cxn ang="0">
                      <a:pos x="166" y="132"/>
                    </a:cxn>
                    <a:cxn ang="0">
                      <a:pos x="200" y="128"/>
                    </a:cxn>
                    <a:cxn ang="0">
                      <a:pos x="208" y="122"/>
                    </a:cxn>
                    <a:cxn ang="0">
                      <a:pos x="208" y="112"/>
                    </a:cxn>
                    <a:cxn ang="0">
                      <a:pos x="202" y="100"/>
                    </a:cxn>
                    <a:cxn ang="0">
                      <a:pos x="202" y="88"/>
                    </a:cxn>
                    <a:cxn ang="0">
                      <a:pos x="210" y="88"/>
                    </a:cxn>
                    <a:cxn ang="0">
                      <a:pos x="214" y="92"/>
                    </a:cxn>
                    <a:cxn ang="0">
                      <a:pos x="226" y="98"/>
                    </a:cxn>
                    <a:cxn ang="0">
                      <a:pos x="224" y="90"/>
                    </a:cxn>
                    <a:cxn ang="0">
                      <a:pos x="216" y="76"/>
                    </a:cxn>
                    <a:cxn ang="0">
                      <a:pos x="212" y="60"/>
                    </a:cxn>
                    <a:cxn ang="0">
                      <a:pos x="208" y="30"/>
                    </a:cxn>
                    <a:cxn ang="0">
                      <a:pos x="196" y="10"/>
                    </a:cxn>
                    <a:cxn ang="0">
                      <a:pos x="184" y="4"/>
                    </a:cxn>
                    <a:cxn ang="0">
                      <a:pos x="164" y="0"/>
                    </a:cxn>
                    <a:cxn ang="0">
                      <a:pos x="156" y="6"/>
                    </a:cxn>
                    <a:cxn ang="0">
                      <a:pos x="148" y="14"/>
                    </a:cxn>
                    <a:cxn ang="0">
                      <a:pos x="144" y="12"/>
                    </a:cxn>
                  </a:cxnLst>
                  <a:rect l="0" t="0" r="r" b="b"/>
                  <a:pathLst>
                    <a:path w="226" h="138">
                      <a:moveTo>
                        <a:pt x="144" y="12"/>
                      </a:moveTo>
                      <a:lnTo>
                        <a:pt x="144" y="12"/>
                      </a:lnTo>
                      <a:lnTo>
                        <a:pt x="138" y="6"/>
                      </a:lnTo>
                      <a:lnTo>
                        <a:pt x="130" y="4"/>
                      </a:lnTo>
                      <a:lnTo>
                        <a:pt x="118" y="2"/>
                      </a:lnTo>
                      <a:lnTo>
                        <a:pt x="104" y="4"/>
                      </a:lnTo>
                      <a:lnTo>
                        <a:pt x="88" y="8"/>
                      </a:lnTo>
                      <a:lnTo>
                        <a:pt x="88" y="8"/>
                      </a:lnTo>
                      <a:lnTo>
                        <a:pt x="80" y="10"/>
                      </a:lnTo>
                      <a:lnTo>
                        <a:pt x="78" y="14"/>
                      </a:lnTo>
                      <a:lnTo>
                        <a:pt x="80" y="18"/>
                      </a:lnTo>
                      <a:lnTo>
                        <a:pt x="84" y="22"/>
                      </a:lnTo>
                      <a:lnTo>
                        <a:pt x="102" y="38"/>
                      </a:lnTo>
                      <a:lnTo>
                        <a:pt x="124" y="62"/>
                      </a:lnTo>
                      <a:lnTo>
                        <a:pt x="124" y="62"/>
                      </a:lnTo>
                      <a:lnTo>
                        <a:pt x="102" y="50"/>
                      </a:lnTo>
                      <a:lnTo>
                        <a:pt x="90" y="42"/>
                      </a:lnTo>
                      <a:lnTo>
                        <a:pt x="82" y="34"/>
                      </a:lnTo>
                      <a:lnTo>
                        <a:pt x="78" y="28"/>
                      </a:lnTo>
                      <a:lnTo>
                        <a:pt x="74" y="24"/>
                      </a:lnTo>
                      <a:lnTo>
                        <a:pt x="70" y="22"/>
                      </a:lnTo>
                      <a:lnTo>
                        <a:pt x="64" y="20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40" y="18"/>
                      </a:lnTo>
                      <a:lnTo>
                        <a:pt x="32" y="20"/>
                      </a:lnTo>
                      <a:lnTo>
                        <a:pt x="28" y="22"/>
                      </a:lnTo>
                      <a:lnTo>
                        <a:pt x="26" y="26"/>
                      </a:lnTo>
                      <a:lnTo>
                        <a:pt x="28" y="30"/>
                      </a:lnTo>
                      <a:lnTo>
                        <a:pt x="32" y="36"/>
                      </a:lnTo>
                      <a:lnTo>
                        <a:pt x="46" y="52"/>
                      </a:lnTo>
                      <a:lnTo>
                        <a:pt x="46" y="52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2" y="62"/>
                      </a:lnTo>
                      <a:lnTo>
                        <a:pt x="42" y="60"/>
                      </a:lnTo>
                      <a:lnTo>
                        <a:pt x="36" y="60"/>
                      </a:lnTo>
                      <a:lnTo>
                        <a:pt x="32" y="62"/>
                      </a:lnTo>
                      <a:lnTo>
                        <a:pt x="32" y="62"/>
                      </a:lnTo>
                      <a:lnTo>
                        <a:pt x="26" y="66"/>
                      </a:lnTo>
                      <a:lnTo>
                        <a:pt x="20" y="70"/>
                      </a:lnTo>
                      <a:lnTo>
                        <a:pt x="8" y="74"/>
                      </a:lnTo>
                      <a:lnTo>
                        <a:pt x="4" y="76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4" y="86"/>
                      </a:lnTo>
                      <a:lnTo>
                        <a:pt x="4" y="86"/>
                      </a:lnTo>
                      <a:lnTo>
                        <a:pt x="8" y="88"/>
                      </a:lnTo>
                      <a:lnTo>
                        <a:pt x="12" y="90"/>
                      </a:lnTo>
                      <a:lnTo>
                        <a:pt x="26" y="90"/>
                      </a:lnTo>
                      <a:lnTo>
                        <a:pt x="44" y="88"/>
                      </a:lnTo>
                      <a:lnTo>
                        <a:pt x="66" y="86"/>
                      </a:lnTo>
                      <a:lnTo>
                        <a:pt x="106" y="78"/>
                      </a:lnTo>
                      <a:lnTo>
                        <a:pt x="122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40" y="78"/>
                      </a:lnTo>
                      <a:lnTo>
                        <a:pt x="138" y="80"/>
                      </a:lnTo>
                      <a:lnTo>
                        <a:pt x="118" y="86"/>
                      </a:lnTo>
                      <a:lnTo>
                        <a:pt x="106" y="90"/>
                      </a:lnTo>
                      <a:lnTo>
                        <a:pt x="96" y="94"/>
                      </a:lnTo>
                      <a:lnTo>
                        <a:pt x="92" y="98"/>
                      </a:lnTo>
                      <a:lnTo>
                        <a:pt x="90" y="100"/>
                      </a:lnTo>
                      <a:lnTo>
                        <a:pt x="90" y="104"/>
                      </a:lnTo>
                      <a:lnTo>
                        <a:pt x="92" y="106"/>
                      </a:lnTo>
                      <a:lnTo>
                        <a:pt x="92" y="106"/>
                      </a:lnTo>
                      <a:lnTo>
                        <a:pt x="98" y="114"/>
                      </a:lnTo>
                      <a:lnTo>
                        <a:pt x="100" y="120"/>
                      </a:lnTo>
                      <a:lnTo>
                        <a:pt x="102" y="132"/>
                      </a:lnTo>
                      <a:lnTo>
                        <a:pt x="104" y="136"/>
                      </a:lnTo>
                      <a:lnTo>
                        <a:pt x="108" y="138"/>
                      </a:lnTo>
                      <a:lnTo>
                        <a:pt x="116" y="136"/>
                      </a:lnTo>
                      <a:lnTo>
                        <a:pt x="126" y="134"/>
                      </a:lnTo>
                      <a:lnTo>
                        <a:pt x="126" y="134"/>
                      </a:lnTo>
                      <a:lnTo>
                        <a:pt x="136" y="130"/>
                      </a:lnTo>
                      <a:lnTo>
                        <a:pt x="142" y="128"/>
                      </a:lnTo>
                      <a:lnTo>
                        <a:pt x="166" y="132"/>
                      </a:lnTo>
                      <a:lnTo>
                        <a:pt x="166" y="132"/>
                      </a:lnTo>
                      <a:lnTo>
                        <a:pt x="184" y="132"/>
                      </a:lnTo>
                      <a:lnTo>
                        <a:pt x="200" y="128"/>
                      </a:lnTo>
                      <a:lnTo>
                        <a:pt x="206" y="126"/>
                      </a:lnTo>
                      <a:lnTo>
                        <a:pt x="208" y="122"/>
                      </a:lnTo>
                      <a:lnTo>
                        <a:pt x="210" y="118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2" y="100"/>
                      </a:lnTo>
                      <a:lnTo>
                        <a:pt x="202" y="92"/>
                      </a:lnTo>
                      <a:lnTo>
                        <a:pt x="202" y="88"/>
                      </a:lnTo>
                      <a:lnTo>
                        <a:pt x="206" y="88"/>
                      </a:lnTo>
                      <a:lnTo>
                        <a:pt x="210" y="88"/>
                      </a:lnTo>
                      <a:lnTo>
                        <a:pt x="214" y="92"/>
                      </a:lnTo>
                      <a:lnTo>
                        <a:pt x="214" y="92"/>
                      </a:lnTo>
                      <a:lnTo>
                        <a:pt x="224" y="98"/>
                      </a:lnTo>
                      <a:lnTo>
                        <a:pt x="226" y="98"/>
                      </a:lnTo>
                      <a:lnTo>
                        <a:pt x="226" y="98"/>
                      </a:lnTo>
                      <a:lnTo>
                        <a:pt x="224" y="90"/>
                      </a:lnTo>
                      <a:lnTo>
                        <a:pt x="216" y="76"/>
                      </a:lnTo>
                      <a:lnTo>
                        <a:pt x="216" y="76"/>
                      </a:lnTo>
                      <a:lnTo>
                        <a:pt x="214" y="68"/>
                      </a:lnTo>
                      <a:lnTo>
                        <a:pt x="212" y="60"/>
                      </a:lnTo>
                      <a:lnTo>
                        <a:pt x="210" y="40"/>
                      </a:lnTo>
                      <a:lnTo>
                        <a:pt x="208" y="30"/>
                      </a:lnTo>
                      <a:lnTo>
                        <a:pt x="204" y="20"/>
                      </a:lnTo>
                      <a:lnTo>
                        <a:pt x="196" y="10"/>
                      </a:lnTo>
                      <a:lnTo>
                        <a:pt x="184" y="4"/>
                      </a:lnTo>
                      <a:lnTo>
                        <a:pt x="184" y="4"/>
                      </a:lnTo>
                      <a:lnTo>
                        <a:pt x="172" y="0"/>
                      </a:lnTo>
                      <a:lnTo>
                        <a:pt x="164" y="0"/>
                      </a:lnTo>
                      <a:lnTo>
                        <a:pt x="160" y="2"/>
                      </a:lnTo>
                      <a:lnTo>
                        <a:pt x="156" y="6"/>
                      </a:lnTo>
                      <a:lnTo>
                        <a:pt x="152" y="14"/>
                      </a:lnTo>
                      <a:lnTo>
                        <a:pt x="148" y="14"/>
                      </a:lnTo>
                      <a:lnTo>
                        <a:pt x="144" y="12"/>
                      </a:lnTo>
                      <a:lnTo>
                        <a:pt x="144" y="1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79" name="Freeform 6023">
                  <a:extLst>
                    <a:ext uri="{FF2B5EF4-FFF2-40B4-BE49-F238E27FC236}">
                      <a16:creationId xmlns:a16="http://schemas.microsoft.com/office/drawing/2014/main" id="{0AD324FF-0780-4B89-BEC9-7C076FF615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2770" y="887413"/>
                  <a:ext cx="36830" cy="25400"/>
                </a:xfrm>
                <a:custGeom>
                  <a:avLst/>
                  <a:gdLst/>
                  <a:ahLst/>
                  <a:cxnLst>
                    <a:cxn ang="0">
                      <a:pos x="30" y="32"/>
                    </a:cxn>
                    <a:cxn ang="0">
                      <a:pos x="30" y="32"/>
                    </a:cxn>
                    <a:cxn ang="0">
                      <a:pos x="40" y="38"/>
                    </a:cxn>
                    <a:cxn ang="0">
                      <a:pos x="46" y="40"/>
                    </a:cxn>
                    <a:cxn ang="0">
                      <a:pos x="50" y="40"/>
                    </a:cxn>
                    <a:cxn ang="0">
                      <a:pos x="54" y="38"/>
                    </a:cxn>
                    <a:cxn ang="0">
                      <a:pos x="56" y="34"/>
                    </a:cxn>
                    <a:cxn ang="0">
                      <a:pos x="58" y="28"/>
                    </a:cxn>
                    <a:cxn ang="0">
                      <a:pos x="56" y="20"/>
                    </a:cxn>
                    <a:cxn ang="0">
                      <a:pos x="56" y="20"/>
                    </a:cxn>
                    <a:cxn ang="0">
                      <a:pos x="52" y="12"/>
                    </a:cxn>
                    <a:cxn ang="0">
                      <a:pos x="46" y="6"/>
                    </a:cxn>
                    <a:cxn ang="0">
                      <a:pos x="36" y="2"/>
                    </a:cxn>
                    <a:cxn ang="0">
                      <a:pos x="26" y="0"/>
                    </a:cxn>
                    <a:cxn ang="0">
                      <a:pos x="16" y="0"/>
                    </a:cxn>
                    <a:cxn ang="0">
                      <a:pos x="6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0" y="18"/>
                    </a:cxn>
                    <a:cxn ang="0">
                      <a:pos x="4" y="22"/>
                    </a:cxn>
                    <a:cxn ang="0">
                      <a:pos x="10" y="24"/>
                    </a:cxn>
                    <a:cxn ang="0">
                      <a:pos x="18" y="26"/>
                    </a:cxn>
                    <a:cxn ang="0">
                      <a:pos x="24" y="28"/>
                    </a:cxn>
                    <a:cxn ang="0">
                      <a:pos x="30" y="32"/>
                    </a:cxn>
                    <a:cxn ang="0">
                      <a:pos x="30" y="32"/>
                    </a:cxn>
                  </a:cxnLst>
                  <a:rect l="0" t="0" r="r" b="b"/>
                  <a:pathLst>
                    <a:path w="58" h="40"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40" y="38"/>
                      </a:lnTo>
                      <a:lnTo>
                        <a:pt x="46" y="40"/>
                      </a:lnTo>
                      <a:lnTo>
                        <a:pt x="50" y="40"/>
                      </a:lnTo>
                      <a:lnTo>
                        <a:pt x="54" y="38"/>
                      </a:lnTo>
                      <a:lnTo>
                        <a:pt x="56" y="34"/>
                      </a:lnTo>
                      <a:lnTo>
                        <a:pt x="58" y="28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2" y="12"/>
                      </a:lnTo>
                      <a:lnTo>
                        <a:pt x="46" y="6"/>
                      </a:lnTo>
                      <a:lnTo>
                        <a:pt x="36" y="2"/>
                      </a:lnTo>
                      <a:lnTo>
                        <a:pt x="26" y="0"/>
                      </a:lnTo>
                      <a:lnTo>
                        <a:pt x="16" y="0"/>
                      </a:lnTo>
                      <a:lnTo>
                        <a:pt x="6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4" y="22"/>
                      </a:lnTo>
                      <a:lnTo>
                        <a:pt x="10" y="24"/>
                      </a:lnTo>
                      <a:lnTo>
                        <a:pt x="18" y="26"/>
                      </a:lnTo>
                      <a:lnTo>
                        <a:pt x="24" y="28"/>
                      </a:lnTo>
                      <a:lnTo>
                        <a:pt x="30" y="32"/>
                      </a:lnTo>
                      <a:lnTo>
                        <a:pt x="30" y="3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0" name="Freeform 6024">
                  <a:extLst>
                    <a:ext uri="{FF2B5EF4-FFF2-40B4-BE49-F238E27FC236}">
                      <a16:creationId xmlns:a16="http://schemas.microsoft.com/office/drawing/2014/main" id="{409E0CD3-6B0C-4AF8-814B-C90ACBF36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7490" y="963613"/>
                  <a:ext cx="102870" cy="24130"/>
                </a:xfrm>
                <a:custGeom>
                  <a:avLst/>
                  <a:gdLst/>
                  <a:ahLst/>
                  <a:cxnLst>
                    <a:cxn ang="0">
                      <a:pos x="20" y="34"/>
                    </a:cxn>
                    <a:cxn ang="0">
                      <a:pos x="20" y="34"/>
                    </a:cxn>
                    <a:cxn ang="0">
                      <a:pos x="26" y="32"/>
                    </a:cxn>
                    <a:cxn ang="0">
                      <a:pos x="34" y="32"/>
                    </a:cxn>
                    <a:cxn ang="0">
                      <a:pos x="60" y="36"/>
                    </a:cxn>
                    <a:cxn ang="0">
                      <a:pos x="60" y="36"/>
                    </a:cxn>
                    <a:cxn ang="0">
                      <a:pos x="72" y="38"/>
                    </a:cxn>
                    <a:cxn ang="0">
                      <a:pos x="76" y="36"/>
                    </a:cxn>
                    <a:cxn ang="0">
                      <a:pos x="84" y="34"/>
                    </a:cxn>
                    <a:cxn ang="0">
                      <a:pos x="108" y="34"/>
                    </a:cxn>
                    <a:cxn ang="0">
                      <a:pos x="108" y="34"/>
                    </a:cxn>
                    <a:cxn ang="0">
                      <a:pos x="124" y="36"/>
                    </a:cxn>
                    <a:cxn ang="0">
                      <a:pos x="138" y="34"/>
                    </a:cxn>
                    <a:cxn ang="0">
                      <a:pos x="150" y="32"/>
                    </a:cxn>
                    <a:cxn ang="0">
                      <a:pos x="158" y="28"/>
                    </a:cxn>
                    <a:cxn ang="0">
                      <a:pos x="162" y="24"/>
                    </a:cxn>
                    <a:cxn ang="0">
                      <a:pos x="162" y="22"/>
                    </a:cxn>
                    <a:cxn ang="0">
                      <a:pos x="160" y="18"/>
                    </a:cxn>
                    <a:cxn ang="0">
                      <a:pos x="152" y="12"/>
                    </a:cxn>
                    <a:cxn ang="0">
                      <a:pos x="138" y="6"/>
                    </a:cxn>
                    <a:cxn ang="0">
                      <a:pos x="138" y="6"/>
                    </a:cxn>
                    <a:cxn ang="0">
                      <a:pos x="122" y="0"/>
                    </a:cxn>
                    <a:cxn ang="0">
                      <a:pos x="108" y="0"/>
                    </a:cxn>
                    <a:cxn ang="0">
                      <a:pos x="96" y="0"/>
                    </a:cxn>
                    <a:cxn ang="0">
                      <a:pos x="86" y="2"/>
                    </a:cxn>
                    <a:cxn ang="0">
                      <a:pos x="64" y="10"/>
                    </a:cxn>
                    <a:cxn ang="0">
                      <a:pos x="52" y="14"/>
                    </a:cxn>
                    <a:cxn ang="0">
                      <a:pos x="36" y="16"/>
                    </a:cxn>
                    <a:cxn ang="0">
                      <a:pos x="36" y="16"/>
                    </a:cxn>
                    <a:cxn ang="0">
                      <a:pos x="22" y="20"/>
                    </a:cxn>
                    <a:cxn ang="0">
                      <a:pos x="10" y="24"/>
                    </a:cxn>
                    <a:cxn ang="0">
                      <a:pos x="4" y="28"/>
                    </a:cxn>
                    <a:cxn ang="0">
                      <a:pos x="0" y="30"/>
                    </a:cxn>
                    <a:cxn ang="0">
                      <a:pos x="0" y="34"/>
                    </a:cxn>
                    <a:cxn ang="0">
                      <a:pos x="4" y="36"/>
                    </a:cxn>
                    <a:cxn ang="0">
                      <a:pos x="10" y="36"/>
                    </a:cxn>
                    <a:cxn ang="0">
                      <a:pos x="20" y="34"/>
                    </a:cxn>
                    <a:cxn ang="0">
                      <a:pos x="20" y="34"/>
                    </a:cxn>
                  </a:cxnLst>
                  <a:rect l="0" t="0" r="r" b="b"/>
                  <a:pathLst>
                    <a:path w="162" h="38">
                      <a:moveTo>
                        <a:pt x="20" y="34"/>
                      </a:moveTo>
                      <a:lnTo>
                        <a:pt x="20" y="34"/>
                      </a:lnTo>
                      <a:lnTo>
                        <a:pt x="26" y="32"/>
                      </a:lnTo>
                      <a:lnTo>
                        <a:pt x="34" y="32"/>
                      </a:lnTo>
                      <a:lnTo>
                        <a:pt x="60" y="36"/>
                      </a:lnTo>
                      <a:lnTo>
                        <a:pt x="60" y="36"/>
                      </a:lnTo>
                      <a:lnTo>
                        <a:pt x="72" y="38"/>
                      </a:lnTo>
                      <a:lnTo>
                        <a:pt x="76" y="36"/>
                      </a:lnTo>
                      <a:lnTo>
                        <a:pt x="84" y="34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24" y="36"/>
                      </a:lnTo>
                      <a:lnTo>
                        <a:pt x="138" y="34"/>
                      </a:lnTo>
                      <a:lnTo>
                        <a:pt x="150" y="32"/>
                      </a:lnTo>
                      <a:lnTo>
                        <a:pt x="158" y="28"/>
                      </a:lnTo>
                      <a:lnTo>
                        <a:pt x="162" y="24"/>
                      </a:lnTo>
                      <a:lnTo>
                        <a:pt x="162" y="22"/>
                      </a:lnTo>
                      <a:lnTo>
                        <a:pt x="160" y="18"/>
                      </a:lnTo>
                      <a:lnTo>
                        <a:pt x="152" y="12"/>
                      </a:lnTo>
                      <a:lnTo>
                        <a:pt x="138" y="6"/>
                      </a:lnTo>
                      <a:lnTo>
                        <a:pt x="138" y="6"/>
                      </a:lnTo>
                      <a:lnTo>
                        <a:pt x="122" y="0"/>
                      </a:lnTo>
                      <a:lnTo>
                        <a:pt x="108" y="0"/>
                      </a:lnTo>
                      <a:lnTo>
                        <a:pt x="96" y="0"/>
                      </a:lnTo>
                      <a:lnTo>
                        <a:pt x="86" y="2"/>
                      </a:lnTo>
                      <a:lnTo>
                        <a:pt x="64" y="10"/>
                      </a:lnTo>
                      <a:lnTo>
                        <a:pt x="52" y="14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22" y="20"/>
                      </a:lnTo>
                      <a:lnTo>
                        <a:pt x="10" y="24"/>
                      </a:lnTo>
                      <a:lnTo>
                        <a:pt x="4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4" y="36"/>
                      </a:lnTo>
                      <a:lnTo>
                        <a:pt x="10" y="3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1" name="Freeform 6025">
                  <a:extLst>
                    <a:ext uri="{FF2B5EF4-FFF2-40B4-BE49-F238E27FC236}">
                      <a16:creationId xmlns:a16="http://schemas.microsoft.com/office/drawing/2014/main" id="{6ACAB093-701D-44F0-806A-F19DC1D867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3070" y="928053"/>
                  <a:ext cx="168910" cy="82550"/>
                </a:xfrm>
                <a:custGeom>
                  <a:avLst/>
                  <a:gdLst/>
                  <a:ahLst/>
                  <a:cxnLst>
                    <a:cxn ang="0">
                      <a:pos x="30" y="40"/>
                    </a:cxn>
                    <a:cxn ang="0">
                      <a:pos x="32" y="50"/>
                    </a:cxn>
                    <a:cxn ang="0">
                      <a:pos x="40" y="46"/>
                    </a:cxn>
                    <a:cxn ang="0">
                      <a:pos x="52" y="44"/>
                    </a:cxn>
                    <a:cxn ang="0">
                      <a:pos x="66" y="54"/>
                    </a:cxn>
                    <a:cxn ang="0">
                      <a:pos x="72" y="62"/>
                    </a:cxn>
                    <a:cxn ang="0">
                      <a:pos x="68" y="70"/>
                    </a:cxn>
                    <a:cxn ang="0">
                      <a:pos x="44" y="68"/>
                    </a:cxn>
                    <a:cxn ang="0">
                      <a:pos x="26" y="70"/>
                    </a:cxn>
                    <a:cxn ang="0">
                      <a:pos x="24" y="74"/>
                    </a:cxn>
                    <a:cxn ang="0">
                      <a:pos x="24" y="82"/>
                    </a:cxn>
                    <a:cxn ang="0">
                      <a:pos x="36" y="90"/>
                    </a:cxn>
                    <a:cxn ang="0">
                      <a:pos x="60" y="92"/>
                    </a:cxn>
                    <a:cxn ang="0">
                      <a:pos x="78" y="88"/>
                    </a:cxn>
                    <a:cxn ang="0">
                      <a:pos x="108" y="82"/>
                    </a:cxn>
                    <a:cxn ang="0">
                      <a:pos x="114" y="86"/>
                    </a:cxn>
                    <a:cxn ang="0">
                      <a:pos x="120" y="92"/>
                    </a:cxn>
                    <a:cxn ang="0">
                      <a:pos x="146" y="90"/>
                    </a:cxn>
                    <a:cxn ang="0">
                      <a:pos x="156" y="90"/>
                    </a:cxn>
                    <a:cxn ang="0">
                      <a:pos x="170" y="92"/>
                    </a:cxn>
                    <a:cxn ang="0">
                      <a:pos x="182" y="102"/>
                    </a:cxn>
                    <a:cxn ang="0">
                      <a:pos x="194" y="120"/>
                    </a:cxn>
                    <a:cxn ang="0">
                      <a:pos x="204" y="126"/>
                    </a:cxn>
                    <a:cxn ang="0">
                      <a:pos x="220" y="130"/>
                    </a:cxn>
                    <a:cxn ang="0">
                      <a:pos x="244" y="128"/>
                    </a:cxn>
                    <a:cxn ang="0">
                      <a:pos x="254" y="126"/>
                    </a:cxn>
                    <a:cxn ang="0">
                      <a:pos x="266" y="122"/>
                    </a:cxn>
                    <a:cxn ang="0">
                      <a:pos x="266" y="114"/>
                    </a:cxn>
                    <a:cxn ang="0">
                      <a:pos x="258" y="102"/>
                    </a:cxn>
                    <a:cxn ang="0">
                      <a:pos x="234" y="82"/>
                    </a:cxn>
                    <a:cxn ang="0">
                      <a:pos x="238" y="78"/>
                    </a:cxn>
                    <a:cxn ang="0">
                      <a:pos x="242" y="76"/>
                    </a:cxn>
                    <a:cxn ang="0">
                      <a:pos x="248" y="68"/>
                    </a:cxn>
                    <a:cxn ang="0">
                      <a:pos x="242" y="58"/>
                    </a:cxn>
                    <a:cxn ang="0">
                      <a:pos x="224" y="50"/>
                    </a:cxn>
                    <a:cxn ang="0">
                      <a:pos x="210" y="48"/>
                    </a:cxn>
                    <a:cxn ang="0">
                      <a:pos x="186" y="44"/>
                    </a:cxn>
                    <a:cxn ang="0">
                      <a:pos x="184" y="40"/>
                    </a:cxn>
                    <a:cxn ang="0">
                      <a:pos x="176" y="32"/>
                    </a:cxn>
                    <a:cxn ang="0">
                      <a:pos x="164" y="28"/>
                    </a:cxn>
                    <a:cxn ang="0">
                      <a:pos x="140" y="26"/>
                    </a:cxn>
                    <a:cxn ang="0">
                      <a:pos x="130" y="32"/>
                    </a:cxn>
                    <a:cxn ang="0">
                      <a:pos x="124" y="36"/>
                    </a:cxn>
                    <a:cxn ang="0">
                      <a:pos x="118" y="28"/>
                    </a:cxn>
                    <a:cxn ang="0">
                      <a:pos x="114" y="24"/>
                    </a:cxn>
                    <a:cxn ang="0">
                      <a:pos x="96" y="10"/>
                    </a:cxn>
                    <a:cxn ang="0">
                      <a:pos x="58" y="0"/>
                    </a:cxn>
                    <a:cxn ang="0">
                      <a:pos x="22" y="2"/>
                    </a:cxn>
                    <a:cxn ang="0">
                      <a:pos x="10" y="8"/>
                    </a:cxn>
                    <a:cxn ang="0">
                      <a:pos x="2" y="18"/>
                    </a:cxn>
                    <a:cxn ang="0">
                      <a:pos x="0" y="28"/>
                    </a:cxn>
                    <a:cxn ang="0">
                      <a:pos x="8" y="34"/>
                    </a:cxn>
                    <a:cxn ang="0">
                      <a:pos x="20" y="30"/>
                    </a:cxn>
                    <a:cxn ang="0">
                      <a:pos x="28" y="34"/>
                    </a:cxn>
                    <a:cxn ang="0">
                      <a:pos x="30" y="40"/>
                    </a:cxn>
                  </a:cxnLst>
                  <a:rect l="0" t="0" r="r" b="b"/>
                  <a:pathLst>
                    <a:path w="266" h="130">
                      <a:moveTo>
                        <a:pt x="30" y="40"/>
                      </a:moveTo>
                      <a:lnTo>
                        <a:pt x="30" y="40"/>
                      </a:lnTo>
                      <a:lnTo>
                        <a:pt x="30" y="48"/>
                      </a:lnTo>
                      <a:lnTo>
                        <a:pt x="32" y="50"/>
                      </a:lnTo>
                      <a:lnTo>
                        <a:pt x="36" y="50"/>
                      </a:lnTo>
                      <a:lnTo>
                        <a:pt x="40" y="46"/>
                      </a:lnTo>
                      <a:lnTo>
                        <a:pt x="46" y="44"/>
                      </a:lnTo>
                      <a:lnTo>
                        <a:pt x="52" y="44"/>
                      </a:lnTo>
                      <a:lnTo>
                        <a:pt x="58" y="46"/>
                      </a:lnTo>
                      <a:lnTo>
                        <a:pt x="66" y="54"/>
                      </a:lnTo>
                      <a:lnTo>
                        <a:pt x="66" y="54"/>
                      </a:lnTo>
                      <a:lnTo>
                        <a:pt x="72" y="62"/>
                      </a:lnTo>
                      <a:lnTo>
                        <a:pt x="72" y="66"/>
                      </a:lnTo>
                      <a:lnTo>
                        <a:pt x="68" y="70"/>
                      </a:lnTo>
                      <a:lnTo>
                        <a:pt x="60" y="70"/>
                      </a:lnTo>
                      <a:lnTo>
                        <a:pt x="44" y="68"/>
                      </a:lnTo>
                      <a:lnTo>
                        <a:pt x="34" y="68"/>
                      </a:lnTo>
                      <a:lnTo>
                        <a:pt x="26" y="70"/>
                      </a:lnTo>
                      <a:lnTo>
                        <a:pt x="26" y="70"/>
                      </a:lnTo>
                      <a:lnTo>
                        <a:pt x="24" y="74"/>
                      </a:lnTo>
                      <a:lnTo>
                        <a:pt x="22" y="78"/>
                      </a:lnTo>
                      <a:lnTo>
                        <a:pt x="24" y="82"/>
                      </a:lnTo>
                      <a:lnTo>
                        <a:pt x="28" y="86"/>
                      </a:lnTo>
                      <a:lnTo>
                        <a:pt x="36" y="90"/>
                      </a:lnTo>
                      <a:lnTo>
                        <a:pt x="46" y="92"/>
                      </a:lnTo>
                      <a:lnTo>
                        <a:pt x="60" y="92"/>
                      </a:lnTo>
                      <a:lnTo>
                        <a:pt x="78" y="88"/>
                      </a:lnTo>
                      <a:lnTo>
                        <a:pt x="78" y="88"/>
                      </a:lnTo>
                      <a:lnTo>
                        <a:pt x="98" y="82"/>
                      </a:lnTo>
                      <a:lnTo>
                        <a:pt x="108" y="82"/>
                      </a:lnTo>
                      <a:lnTo>
                        <a:pt x="112" y="82"/>
                      </a:lnTo>
                      <a:lnTo>
                        <a:pt x="114" y="86"/>
                      </a:lnTo>
                      <a:lnTo>
                        <a:pt x="116" y="88"/>
                      </a:lnTo>
                      <a:lnTo>
                        <a:pt x="120" y="92"/>
                      </a:lnTo>
                      <a:lnTo>
                        <a:pt x="130" y="92"/>
                      </a:lnTo>
                      <a:lnTo>
                        <a:pt x="146" y="90"/>
                      </a:lnTo>
                      <a:lnTo>
                        <a:pt x="146" y="90"/>
                      </a:lnTo>
                      <a:lnTo>
                        <a:pt x="156" y="90"/>
                      </a:lnTo>
                      <a:lnTo>
                        <a:pt x="164" y="90"/>
                      </a:lnTo>
                      <a:lnTo>
                        <a:pt x="170" y="92"/>
                      </a:lnTo>
                      <a:lnTo>
                        <a:pt x="174" y="94"/>
                      </a:lnTo>
                      <a:lnTo>
                        <a:pt x="182" y="102"/>
                      </a:lnTo>
                      <a:lnTo>
                        <a:pt x="186" y="110"/>
                      </a:lnTo>
                      <a:lnTo>
                        <a:pt x="194" y="120"/>
                      </a:lnTo>
                      <a:lnTo>
                        <a:pt x="198" y="124"/>
                      </a:lnTo>
                      <a:lnTo>
                        <a:pt x="204" y="126"/>
                      </a:lnTo>
                      <a:lnTo>
                        <a:pt x="210" y="128"/>
                      </a:lnTo>
                      <a:lnTo>
                        <a:pt x="220" y="130"/>
                      </a:lnTo>
                      <a:lnTo>
                        <a:pt x="230" y="130"/>
                      </a:lnTo>
                      <a:lnTo>
                        <a:pt x="244" y="128"/>
                      </a:lnTo>
                      <a:lnTo>
                        <a:pt x="244" y="128"/>
                      </a:lnTo>
                      <a:lnTo>
                        <a:pt x="254" y="126"/>
                      </a:lnTo>
                      <a:lnTo>
                        <a:pt x="262" y="124"/>
                      </a:lnTo>
                      <a:lnTo>
                        <a:pt x="266" y="122"/>
                      </a:lnTo>
                      <a:lnTo>
                        <a:pt x="266" y="118"/>
                      </a:lnTo>
                      <a:lnTo>
                        <a:pt x="266" y="114"/>
                      </a:lnTo>
                      <a:lnTo>
                        <a:pt x="264" y="110"/>
                      </a:lnTo>
                      <a:lnTo>
                        <a:pt x="258" y="102"/>
                      </a:lnTo>
                      <a:lnTo>
                        <a:pt x="240" y="88"/>
                      </a:lnTo>
                      <a:lnTo>
                        <a:pt x="234" y="82"/>
                      </a:lnTo>
                      <a:lnTo>
                        <a:pt x="234" y="80"/>
                      </a:lnTo>
                      <a:lnTo>
                        <a:pt x="238" y="78"/>
                      </a:lnTo>
                      <a:lnTo>
                        <a:pt x="238" y="78"/>
                      </a:lnTo>
                      <a:lnTo>
                        <a:pt x="242" y="76"/>
                      </a:lnTo>
                      <a:lnTo>
                        <a:pt x="246" y="72"/>
                      </a:lnTo>
                      <a:lnTo>
                        <a:pt x="248" y="68"/>
                      </a:lnTo>
                      <a:lnTo>
                        <a:pt x="246" y="64"/>
                      </a:lnTo>
                      <a:lnTo>
                        <a:pt x="242" y="58"/>
                      </a:lnTo>
                      <a:lnTo>
                        <a:pt x="236" y="54"/>
                      </a:lnTo>
                      <a:lnTo>
                        <a:pt x="224" y="50"/>
                      </a:lnTo>
                      <a:lnTo>
                        <a:pt x="210" y="48"/>
                      </a:lnTo>
                      <a:lnTo>
                        <a:pt x="210" y="48"/>
                      </a:lnTo>
                      <a:lnTo>
                        <a:pt x="190" y="46"/>
                      </a:lnTo>
                      <a:lnTo>
                        <a:pt x="186" y="44"/>
                      </a:lnTo>
                      <a:lnTo>
                        <a:pt x="186" y="42"/>
                      </a:lnTo>
                      <a:lnTo>
                        <a:pt x="184" y="40"/>
                      </a:lnTo>
                      <a:lnTo>
                        <a:pt x="182" y="36"/>
                      </a:lnTo>
                      <a:lnTo>
                        <a:pt x="176" y="32"/>
                      </a:lnTo>
                      <a:lnTo>
                        <a:pt x="164" y="28"/>
                      </a:lnTo>
                      <a:lnTo>
                        <a:pt x="164" y="28"/>
                      </a:lnTo>
                      <a:lnTo>
                        <a:pt x="150" y="26"/>
                      </a:lnTo>
                      <a:lnTo>
                        <a:pt x="140" y="26"/>
                      </a:lnTo>
                      <a:lnTo>
                        <a:pt x="134" y="28"/>
                      </a:lnTo>
                      <a:lnTo>
                        <a:pt x="130" y="32"/>
                      </a:lnTo>
                      <a:lnTo>
                        <a:pt x="126" y="34"/>
                      </a:lnTo>
                      <a:lnTo>
                        <a:pt x="124" y="36"/>
                      </a:lnTo>
                      <a:lnTo>
                        <a:pt x="122" y="34"/>
                      </a:lnTo>
                      <a:lnTo>
                        <a:pt x="118" y="28"/>
                      </a:lnTo>
                      <a:lnTo>
                        <a:pt x="118" y="28"/>
                      </a:lnTo>
                      <a:lnTo>
                        <a:pt x="114" y="24"/>
                      </a:lnTo>
                      <a:lnTo>
                        <a:pt x="110" y="18"/>
                      </a:lnTo>
                      <a:lnTo>
                        <a:pt x="96" y="10"/>
                      </a:lnTo>
                      <a:lnTo>
                        <a:pt x="78" y="4"/>
                      </a:lnTo>
                      <a:lnTo>
                        <a:pt x="58" y="0"/>
                      </a:lnTo>
                      <a:lnTo>
                        <a:pt x="40" y="0"/>
                      </a:lnTo>
                      <a:lnTo>
                        <a:pt x="22" y="2"/>
                      </a:lnTo>
                      <a:lnTo>
                        <a:pt x="14" y="4"/>
                      </a:lnTo>
                      <a:lnTo>
                        <a:pt x="10" y="8"/>
                      </a:lnTo>
                      <a:lnTo>
                        <a:pt x="4" y="12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28"/>
                      </a:lnTo>
                      <a:lnTo>
                        <a:pt x="2" y="32"/>
                      </a:lnTo>
                      <a:lnTo>
                        <a:pt x="8" y="34"/>
                      </a:lnTo>
                      <a:lnTo>
                        <a:pt x="14" y="32"/>
                      </a:lnTo>
                      <a:lnTo>
                        <a:pt x="20" y="30"/>
                      </a:lnTo>
                      <a:lnTo>
                        <a:pt x="24" y="30"/>
                      </a:lnTo>
                      <a:lnTo>
                        <a:pt x="28" y="34"/>
                      </a:lnTo>
                      <a:lnTo>
                        <a:pt x="30" y="40"/>
                      </a:lnTo>
                      <a:lnTo>
                        <a:pt x="30" y="40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2" name="Freeform 6026">
                  <a:extLst>
                    <a:ext uri="{FF2B5EF4-FFF2-40B4-BE49-F238E27FC236}">
                      <a16:creationId xmlns:a16="http://schemas.microsoft.com/office/drawing/2014/main" id="{E812177C-25E0-4C08-8E2C-5D6AF53DC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4180" y="1013143"/>
                  <a:ext cx="44450" cy="33020"/>
                </a:xfrm>
                <a:custGeom>
                  <a:avLst/>
                  <a:gdLst/>
                  <a:ahLst/>
                  <a:cxnLst>
                    <a:cxn ang="0">
                      <a:pos x="56" y="52"/>
                    </a:cxn>
                    <a:cxn ang="0">
                      <a:pos x="56" y="52"/>
                    </a:cxn>
                    <a:cxn ang="0">
                      <a:pos x="66" y="50"/>
                    </a:cxn>
                    <a:cxn ang="0">
                      <a:pos x="68" y="48"/>
                    </a:cxn>
                    <a:cxn ang="0">
                      <a:pos x="70" y="46"/>
                    </a:cxn>
                    <a:cxn ang="0">
                      <a:pos x="70" y="44"/>
                    </a:cxn>
                    <a:cxn ang="0">
                      <a:pos x="68" y="40"/>
                    </a:cxn>
                    <a:cxn ang="0">
                      <a:pos x="56" y="26"/>
                    </a:cxn>
                    <a:cxn ang="0">
                      <a:pos x="56" y="26"/>
                    </a:cxn>
                    <a:cxn ang="0">
                      <a:pos x="46" y="18"/>
                    </a:cxn>
                    <a:cxn ang="0">
                      <a:pos x="36" y="12"/>
                    </a:cxn>
                    <a:cxn ang="0">
                      <a:pos x="26" y="6"/>
                    </a:cxn>
                    <a:cxn ang="0">
                      <a:pos x="16" y="2"/>
                    </a:cxn>
                    <a:cxn ang="0">
                      <a:pos x="8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8" y="22"/>
                    </a:cxn>
                    <a:cxn ang="0">
                      <a:pos x="18" y="36"/>
                    </a:cxn>
                    <a:cxn ang="0">
                      <a:pos x="24" y="44"/>
                    </a:cxn>
                    <a:cxn ang="0">
                      <a:pos x="32" y="48"/>
                    </a:cxn>
                    <a:cxn ang="0">
                      <a:pos x="42" y="52"/>
                    </a:cxn>
                    <a:cxn ang="0">
                      <a:pos x="56" y="52"/>
                    </a:cxn>
                    <a:cxn ang="0">
                      <a:pos x="56" y="52"/>
                    </a:cxn>
                  </a:cxnLst>
                  <a:rect l="0" t="0" r="r" b="b"/>
                  <a:pathLst>
                    <a:path w="70" h="52">
                      <a:moveTo>
                        <a:pt x="56" y="52"/>
                      </a:moveTo>
                      <a:lnTo>
                        <a:pt x="56" y="52"/>
                      </a:lnTo>
                      <a:lnTo>
                        <a:pt x="66" y="50"/>
                      </a:lnTo>
                      <a:lnTo>
                        <a:pt x="68" y="48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68" y="40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46" y="18"/>
                      </a:lnTo>
                      <a:lnTo>
                        <a:pt x="36" y="12"/>
                      </a:lnTo>
                      <a:lnTo>
                        <a:pt x="26" y="6"/>
                      </a:lnTo>
                      <a:lnTo>
                        <a:pt x="16" y="2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8" y="22"/>
                      </a:lnTo>
                      <a:lnTo>
                        <a:pt x="18" y="36"/>
                      </a:lnTo>
                      <a:lnTo>
                        <a:pt x="24" y="44"/>
                      </a:lnTo>
                      <a:lnTo>
                        <a:pt x="32" y="48"/>
                      </a:lnTo>
                      <a:lnTo>
                        <a:pt x="42" y="52"/>
                      </a:lnTo>
                      <a:lnTo>
                        <a:pt x="56" y="52"/>
                      </a:lnTo>
                      <a:lnTo>
                        <a:pt x="56" y="5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3" name="Freeform 6027">
                  <a:extLst>
                    <a:ext uri="{FF2B5EF4-FFF2-40B4-BE49-F238E27FC236}">
                      <a16:creationId xmlns:a16="http://schemas.microsoft.com/office/drawing/2014/main" id="{E1F93719-929D-490E-A84E-460EBAB673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3410" y="957263"/>
                  <a:ext cx="95250" cy="54610"/>
                </a:xfrm>
                <a:custGeom>
                  <a:avLst/>
                  <a:gdLst/>
                  <a:ahLst/>
                  <a:cxnLst>
                    <a:cxn ang="0">
                      <a:pos x="14" y="38"/>
                    </a:cxn>
                    <a:cxn ang="0">
                      <a:pos x="22" y="44"/>
                    </a:cxn>
                    <a:cxn ang="0">
                      <a:pos x="44" y="54"/>
                    </a:cxn>
                    <a:cxn ang="0">
                      <a:pos x="50" y="56"/>
                    </a:cxn>
                    <a:cxn ang="0">
                      <a:pos x="52" y="58"/>
                    </a:cxn>
                    <a:cxn ang="0">
                      <a:pos x="42" y="64"/>
                    </a:cxn>
                    <a:cxn ang="0">
                      <a:pos x="32" y="68"/>
                    </a:cxn>
                    <a:cxn ang="0">
                      <a:pos x="40" y="68"/>
                    </a:cxn>
                    <a:cxn ang="0">
                      <a:pos x="50" y="70"/>
                    </a:cxn>
                    <a:cxn ang="0">
                      <a:pos x="56" y="76"/>
                    </a:cxn>
                    <a:cxn ang="0">
                      <a:pos x="60" y="84"/>
                    </a:cxn>
                    <a:cxn ang="0">
                      <a:pos x="66" y="86"/>
                    </a:cxn>
                    <a:cxn ang="0">
                      <a:pos x="74" y="82"/>
                    </a:cxn>
                    <a:cxn ang="0">
                      <a:pos x="98" y="76"/>
                    </a:cxn>
                    <a:cxn ang="0">
                      <a:pos x="132" y="70"/>
                    </a:cxn>
                    <a:cxn ang="0">
                      <a:pos x="142" y="64"/>
                    </a:cxn>
                    <a:cxn ang="0">
                      <a:pos x="140" y="60"/>
                    </a:cxn>
                    <a:cxn ang="0">
                      <a:pos x="140" y="52"/>
                    </a:cxn>
                    <a:cxn ang="0">
                      <a:pos x="150" y="42"/>
                    </a:cxn>
                    <a:cxn ang="0">
                      <a:pos x="148" y="36"/>
                    </a:cxn>
                    <a:cxn ang="0">
                      <a:pos x="140" y="32"/>
                    </a:cxn>
                    <a:cxn ang="0">
                      <a:pos x="122" y="24"/>
                    </a:cxn>
                    <a:cxn ang="0">
                      <a:pos x="100" y="22"/>
                    </a:cxn>
                    <a:cxn ang="0">
                      <a:pos x="82" y="14"/>
                    </a:cxn>
                    <a:cxn ang="0">
                      <a:pos x="68" y="8"/>
                    </a:cxn>
                    <a:cxn ang="0">
                      <a:pos x="42" y="0"/>
                    </a:cxn>
                    <a:cxn ang="0">
                      <a:pos x="18" y="0"/>
                    </a:cxn>
                    <a:cxn ang="0">
                      <a:pos x="8" y="8"/>
                    </a:cxn>
                    <a:cxn ang="0">
                      <a:pos x="8" y="14"/>
                    </a:cxn>
                    <a:cxn ang="0">
                      <a:pos x="10" y="20"/>
                    </a:cxn>
                    <a:cxn ang="0">
                      <a:pos x="6" y="28"/>
                    </a:cxn>
                    <a:cxn ang="0">
                      <a:pos x="0" y="30"/>
                    </a:cxn>
                    <a:cxn ang="0">
                      <a:pos x="14" y="38"/>
                    </a:cxn>
                  </a:cxnLst>
                  <a:rect l="0" t="0" r="r" b="b"/>
                  <a:pathLst>
                    <a:path w="150" h="86">
                      <a:moveTo>
                        <a:pt x="14" y="38"/>
                      </a:moveTo>
                      <a:lnTo>
                        <a:pt x="14" y="38"/>
                      </a:lnTo>
                      <a:lnTo>
                        <a:pt x="20" y="42"/>
                      </a:lnTo>
                      <a:lnTo>
                        <a:pt x="22" y="44"/>
                      </a:lnTo>
                      <a:lnTo>
                        <a:pt x="28" y="48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50" y="56"/>
                      </a:lnTo>
                      <a:lnTo>
                        <a:pt x="52" y="58"/>
                      </a:lnTo>
                      <a:lnTo>
                        <a:pt x="52" y="58"/>
                      </a:lnTo>
                      <a:lnTo>
                        <a:pt x="48" y="62"/>
                      </a:lnTo>
                      <a:lnTo>
                        <a:pt x="42" y="64"/>
                      </a:lnTo>
                      <a:lnTo>
                        <a:pt x="32" y="66"/>
                      </a:lnTo>
                      <a:lnTo>
                        <a:pt x="32" y="68"/>
                      </a:lnTo>
                      <a:lnTo>
                        <a:pt x="34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50" y="70"/>
                      </a:lnTo>
                      <a:lnTo>
                        <a:pt x="54" y="74"/>
                      </a:lnTo>
                      <a:lnTo>
                        <a:pt x="56" y="76"/>
                      </a:lnTo>
                      <a:lnTo>
                        <a:pt x="58" y="80"/>
                      </a:lnTo>
                      <a:lnTo>
                        <a:pt x="60" y="84"/>
                      </a:lnTo>
                      <a:lnTo>
                        <a:pt x="62" y="86"/>
                      </a:lnTo>
                      <a:lnTo>
                        <a:pt x="66" y="86"/>
                      </a:lnTo>
                      <a:lnTo>
                        <a:pt x="74" y="82"/>
                      </a:lnTo>
                      <a:lnTo>
                        <a:pt x="74" y="82"/>
                      </a:lnTo>
                      <a:lnTo>
                        <a:pt x="86" y="78"/>
                      </a:lnTo>
                      <a:lnTo>
                        <a:pt x="98" y="76"/>
                      </a:lnTo>
                      <a:lnTo>
                        <a:pt x="122" y="72"/>
                      </a:lnTo>
                      <a:lnTo>
                        <a:pt x="132" y="70"/>
                      </a:lnTo>
                      <a:lnTo>
                        <a:pt x="138" y="68"/>
                      </a:lnTo>
                      <a:lnTo>
                        <a:pt x="142" y="64"/>
                      </a:lnTo>
                      <a:lnTo>
                        <a:pt x="140" y="60"/>
                      </a:lnTo>
                      <a:lnTo>
                        <a:pt x="140" y="60"/>
                      </a:lnTo>
                      <a:lnTo>
                        <a:pt x="138" y="54"/>
                      </a:lnTo>
                      <a:lnTo>
                        <a:pt x="140" y="52"/>
                      </a:lnTo>
                      <a:lnTo>
                        <a:pt x="146" y="46"/>
                      </a:lnTo>
                      <a:lnTo>
                        <a:pt x="150" y="42"/>
                      </a:lnTo>
                      <a:lnTo>
                        <a:pt x="150" y="40"/>
                      </a:lnTo>
                      <a:lnTo>
                        <a:pt x="148" y="36"/>
                      </a:lnTo>
                      <a:lnTo>
                        <a:pt x="140" y="32"/>
                      </a:lnTo>
                      <a:lnTo>
                        <a:pt x="140" y="32"/>
                      </a:lnTo>
                      <a:lnTo>
                        <a:pt x="128" y="26"/>
                      </a:lnTo>
                      <a:lnTo>
                        <a:pt x="122" y="24"/>
                      </a:lnTo>
                      <a:lnTo>
                        <a:pt x="110" y="24"/>
                      </a:lnTo>
                      <a:lnTo>
                        <a:pt x="100" y="22"/>
                      </a:lnTo>
                      <a:lnTo>
                        <a:pt x="92" y="20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68" y="8"/>
                      </a:lnTo>
                      <a:lnTo>
                        <a:pt x="56" y="2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0" y="4"/>
                      </a:lnTo>
                      <a:lnTo>
                        <a:pt x="8" y="8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6" y="28"/>
                      </a:lnTo>
                      <a:lnTo>
                        <a:pt x="2" y="30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14" y="38"/>
                      </a:lnTo>
                      <a:lnTo>
                        <a:pt x="14" y="3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4" name="Freeform 6033">
                  <a:extLst>
                    <a:ext uri="{FF2B5EF4-FFF2-40B4-BE49-F238E27FC236}">
                      <a16:creationId xmlns:a16="http://schemas.microsoft.com/office/drawing/2014/main" id="{05D7C847-8C69-44FA-82C8-3738C81773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6430" y="1806893"/>
                  <a:ext cx="15240" cy="8890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4" y="14"/>
                    </a:cxn>
                    <a:cxn ang="0">
                      <a:pos x="8" y="14"/>
                    </a:cxn>
                    <a:cxn ang="0">
                      <a:pos x="20" y="8"/>
                    </a:cxn>
                    <a:cxn ang="0">
                      <a:pos x="20" y="8"/>
                    </a:cxn>
                    <a:cxn ang="0">
                      <a:pos x="24" y="6"/>
                    </a:cxn>
                    <a:cxn ang="0">
                      <a:pos x="24" y="4"/>
                    </a:cxn>
                    <a:cxn ang="0">
                      <a:pos x="20" y="2"/>
                    </a:cxn>
                    <a:cxn ang="0">
                      <a:pos x="14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4" h="14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8" y="14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4" y="6"/>
                      </a:lnTo>
                      <a:lnTo>
                        <a:pt x="24" y="4"/>
                      </a:lnTo>
                      <a:lnTo>
                        <a:pt x="20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5" name="Freeform 6037">
                  <a:extLst>
                    <a:ext uri="{FF2B5EF4-FFF2-40B4-BE49-F238E27FC236}">
                      <a16:creationId xmlns:a16="http://schemas.microsoft.com/office/drawing/2014/main" id="{44F1077B-858D-47E0-9B05-047E1748A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5950" y="1811973"/>
                  <a:ext cx="24130" cy="22860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28" y="2"/>
                    </a:cxn>
                    <a:cxn ang="0">
                      <a:pos x="18" y="16"/>
                    </a:cxn>
                    <a:cxn ang="0">
                      <a:pos x="0" y="34"/>
                    </a:cxn>
                    <a:cxn ang="0">
                      <a:pos x="0" y="34"/>
                    </a:cxn>
                    <a:cxn ang="0">
                      <a:pos x="0" y="36"/>
                    </a:cxn>
                    <a:cxn ang="0">
                      <a:pos x="4" y="36"/>
                    </a:cxn>
                    <a:cxn ang="0">
                      <a:pos x="16" y="32"/>
                    </a:cxn>
                    <a:cxn ang="0">
                      <a:pos x="16" y="32"/>
                    </a:cxn>
                    <a:cxn ang="0">
                      <a:pos x="20" y="30"/>
                    </a:cxn>
                    <a:cxn ang="0">
                      <a:pos x="22" y="26"/>
                    </a:cxn>
                    <a:cxn ang="0">
                      <a:pos x="26" y="20"/>
                    </a:cxn>
                    <a:cxn ang="0">
                      <a:pos x="32" y="12"/>
                    </a:cxn>
                    <a:cxn ang="0">
                      <a:pos x="32" y="12"/>
                    </a:cxn>
                    <a:cxn ang="0">
                      <a:pos x="36" y="4"/>
                    </a:cxn>
                    <a:cxn ang="0">
                      <a:pos x="38" y="2"/>
                    </a:cxn>
                    <a:cxn ang="0">
                      <a:pos x="36" y="0"/>
                    </a:cxn>
                    <a:cxn ang="0">
                      <a:pos x="32" y="0"/>
                    </a:cxn>
                    <a:cxn ang="0">
                      <a:pos x="28" y="2"/>
                    </a:cxn>
                    <a:cxn ang="0">
                      <a:pos x="28" y="2"/>
                    </a:cxn>
                  </a:cxnLst>
                  <a:rect l="0" t="0" r="r" b="b"/>
                  <a:pathLst>
                    <a:path w="38" h="36">
                      <a:moveTo>
                        <a:pt x="28" y="2"/>
                      </a:moveTo>
                      <a:lnTo>
                        <a:pt x="28" y="2"/>
                      </a:lnTo>
                      <a:lnTo>
                        <a:pt x="18" y="16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4" y="36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20" y="30"/>
                      </a:lnTo>
                      <a:lnTo>
                        <a:pt x="22" y="26"/>
                      </a:lnTo>
                      <a:lnTo>
                        <a:pt x="26" y="20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6" y="4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6" name="Freeform 6054">
                  <a:extLst>
                    <a:ext uri="{FF2B5EF4-FFF2-40B4-BE49-F238E27FC236}">
                      <a16:creationId xmlns:a16="http://schemas.microsoft.com/office/drawing/2014/main" id="{4BB69463-1948-4678-AB90-C267865E43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5730" y="1058863"/>
                  <a:ext cx="317500" cy="121920"/>
                </a:xfrm>
                <a:custGeom>
                  <a:avLst/>
                  <a:gdLst/>
                  <a:ahLst/>
                  <a:cxnLst>
                    <a:cxn ang="0">
                      <a:pos x="314" y="78"/>
                    </a:cxn>
                    <a:cxn ang="0">
                      <a:pos x="338" y="86"/>
                    </a:cxn>
                    <a:cxn ang="0">
                      <a:pos x="354" y="100"/>
                    </a:cxn>
                    <a:cxn ang="0">
                      <a:pos x="340" y="106"/>
                    </a:cxn>
                    <a:cxn ang="0">
                      <a:pos x="280" y="102"/>
                    </a:cxn>
                    <a:cxn ang="0">
                      <a:pos x="258" y="102"/>
                    </a:cxn>
                    <a:cxn ang="0">
                      <a:pos x="236" y="72"/>
                    </a:cxn>
                    <a:cxn ang="0">
                      <a:pos x="186" y="46"/>
                    </a:cxn>
                    <a:cxn ang="0">
                      <a:pos x="154" y="54"/>
                    </a:cxn>
                    <a:cxn ang="0">
                      <a:pos x="138" y="36"/>
                    </a:cxn>
                    <a:cxn ang="0">
                      <a:pos x="102" y="32"/>
                    </a:cxn>
                    <a:cxn ang="0">
                      <a:pos x="42" y="58"/>
                    </a:cxn>
                    <a:cxn ang="0">
                      <a:pos x="46" y="66"/>
                    </a:cxn>
                    <a:cxn ang="0">
                      <a:pos x="22" y="88"/>
                    </a:cxn>
                    <a:cxn ang="0">
                      <a:pos x="24" y="98"/>
                    </a:cxn>
                    <a:cxn ang="0">
                      <a:pos x="14" y="110"/>
                    </a:cxn>
                    <a:cxn ang="0">
                      <a:pos x="6" y="132"/>
                    </a:cxn>
                    <a:cxn ang="0">
                      <a:pos x="66" y="146"/>
                    </a:cxn>
                    <a:cxn ang="0">
                      <a:pos x="94" y="138"/>
                    </a:cxn>
                    <a:cxn ang="0">
                      <a:pos x="106" y="146"/>
                    </a:cxn>
                    <a:cxn ang="0">
                      <a:pos x="124" y="148"/>
                    </a:cxn>
                    <a:cxn ang="0">
                      <a:pos x="144" y="126"/>
                    </a:cxn>
                    <a:cxn ang="0">
                      <a:pos x="152" y="130"/>
                    </a:cxn>
                    <a:cxn ang="0">
                      <a:pos x="158" y="140"/>
                    </a:cxn>
                    <a:cxn ang="0">
                      <a:pos x="232" y="132"/>
                    </a:cxn>
                    <a:cxn ang="0">
                      <a:pos x="264" y="134"/>
                    </a:cxn>
                    <a:cxn ang="0">
                      <a:pos x="212" y="148"/>
                    </a:cxn>
                    <a:cxn ang="0">
                      <a:pos x="144" y="160"/>
                    </a:cxn>
                    <a:cxn ang="0">
                      <a:pos x="134" y="176"/>
                    </a:cxn>
                    <a:cxn ang="0">
                      <a:pos x="166" y="190"/>
                    </a:cxn>
                    <a:cxn ang="0">
                      <a:pos x="234" y="184"/>
                    </a:cxn>
                    <a:cxn ang="0">
                      <a:pos x="296" y="164"/>
                    </a:cxn>
                    <a:cxn ang="0">
                      <a:pos x="350" y="146"/>
                    </a:cxn>
                    <a:cxn ang="0">
                      <a:pos x="378" y="152"/>
                    </a:cxn>
                    <a:cxn ang="0">
                      <a:pos x="394" y="144"/>
                    </a:cxn>
                    <a:cxn ang="0">
                      <a:pos x="420" y="150"/>
                    </a:cxn>
                    <a:cxn ang="0">
                      <a:pos x="460" y="138"/>
                    </a:cxn>
                    <a:cxn ang="0">
                      <a:pos x="492" y="106"/>
                    </a:cxn>
                    <a:cxn ang="0">
                      <a:pos x="498" y="84"/>
                    </a:cxn>
                    <a:cxn ang="0">
                      <a:pos x="470" y="68"/>
                    </a:cxn>
                    <a:cxn ang="0">
                      <a:pos x="436" y="70"/>
                    </a:cxn>
                    <a:cxn ang="0">
                      <a:pos x="398" y="80"/>
                    </a:cxn>
                    <a:cxn ang="0">
                      <a:pos x="400" y="68"/>
                    </a:cxn>
                    <a:cxn ang="0">
                      <a:pos x="384" y="60"/>
                    </a:cxn>
                    <a:cxn ang="0">
                      <a:pos x="384" y="52"/>
                    </a:cxn>
                    <a:cxn ang="0">
                      <a:pos x="382" y="40"/>
                    </a:cxn>
                    <a:cxn ang="0">
                      <a:pos x="370" y="18"/>
                    </a:cxn>
                    <a:cxn ang="0">
                      <a:pos x="358" y="0"/>
                    </a:cxn>
                    <a:cxn ang="0">
                      <a:pos x="300" y="28"/>
                    </a:cxn>
                    <a:cxn ang="0">
                      <a:pos x="290" y="40"/>
                    </a:cxn>
                    <a:cxn ang="0">
                      <a:pos x="318" y="54"/>
                    </a:cxn>
                    <a:cxn ang="0">
                      <a:pos x="328" y="66"/>
                    </a:cxn>
                  </a:cxnLst>
                  <a:rect l="0" t="0" r="r" b="b"/>
                  <a:pathLst>
                    <a:path w="500" h="192">
                      <a:moveTo>
                        <a:pt x="322" y="70"/>
                      </a:moveTo>
                      <a:lnTo>
                        <a:pt x="322" y="70"/>
                      </a:lnTo>
                      <a:lnTo>
                        <a:pt x="316" y="76"/>
                      </a:lnTo>
                      <a:lnTo>
                        <a:pt x="314" y="78"/>
                      </a:lnTo>
                      <a:lnTo>
                        <a:pt x="316" y="80"/>
                      </a:lnTo>
                      <a:lnTo>
                        <a:pt x="320" y="82"/>
                      </a:lnTo>
                      <a:lnTo>
                        <a:pt x="330" y="84"/>
                      </a:lnTo>
                      <a:lnTo>
                        <a:pt x="338" y="86"/>
                      </a:lnTo>
                      <a:lnTo>
                        <a:pt x="348" y="90"/>
                      </a:lnTo>
                      <a:lnTo>
                        <a:pt x="354" y="94"/>
                      </a:lnTo>
                      <a:lnTo>
                        <a:pt x="356" y="96"/>
                      </a:lnTo>
                      <a:lnTo>
                        <a:pt x="354" y="100"/>
                      </a:lnTo>
                      <a:lnTo>
                        <a:pt x="354" y="100"/>
                      </a:lnTo>
                      <a:lnTo>
                        <a:pt x="352" y="104"/>
                      </a:lnTo>
                      <a:lnTo>
                        <a:pt x="346" y="108"/>
                      </a:lnTo>
                      <a:lnTo>
                        <a:pt x="340" y="106"/>
                      </a:lnTo>
                      <a:lnTo>
                        <a:pt x="332" y="106"/>
                      </a:lnTo>
                      <a:lnTo>
                        <a:pt x="310" y="102"/>
                      </a:lnTo>
                      <a:lnTo>
                        <a:pt x="296" y="100"/>
                      </a:lnTo>
                      <a:lnTo>
                        <a:pt x="280" y="102"/>
                      </a:lnTo>
                      <a:lnTo>
                        <a:pt x="280" y="102"/>
                      </a:lnTo>
                      <a:lnTo>
                        <a:pt x="268" y="104"/>
                      </a:lnTo>
                      <a:lnTo>
                        <a:pt x="260" y="104"/>
                      </a:lnTo>
                      <a:lnTo>
                        <a:pt x="258" y="102"/>
                      </a:lnTo>
                      <a:lnTo>
                        <a:pt x="256" y="98"/>
                      </a:lnTo>
                      <a:lnTo>
                        <a:pt x="252" y="90"/>
                      </a:lnTo>
                      <a:lnTo>
                        <a:pt x="246" y="82"/>
                      </a:lnTo>
                      <a:lnTo>
                        <a:pt x="236" y="72"/>
                      </a:lnTo>
                      <a:lnTo>
                        <a:pt x="220" y="60"/>
                      </a:lnTo>
                      <a:lnTo>
                        <a:pt x="220" y="60"/>
                      </a:lnTo>
                      <a:lnTo>
                        <a:pt x="200" y="50"/>
                      </a:lnTo>
                      <a:lnTo>
                        <a:pt x="186" y="46"/>
                      </a:lnTo>
                      <a:lnTo>
                        <a:pt x="174" y="46"/>
                      </a:lnTo>
                      <a:lnTo>
                        <a:pt x="166" y="50"/>
                      </a:lnTo>
                      <a:lnTo>
                        <a:pt x="160" y="52"/>
                      </a:lnTo>
                      <a:lnTo>
                        <a:pt x="154" y="54"/>
                      </a:lnTo>
                      <a:lnTo>
                        <a:pt x="150" y="52"/>
                      </a:lnTo>
                      <a:lnTo>
                        <a:pt x="144" y="44"/>
                      </a:lnTo>
                      <a:lnTo>
                        <a:pt x="144" y="44"/>
                      </a:lnTo>
                      <a:lnTo>
                        <a:pt x="138" y="36"/>
                      </a:lnTo>
                      <a:lnTo>
                        <a:pt x="130" y="30"/>
                      </a:lnTo>
                      <a:lnTo>
                        <a:pt x="122" y="30"/>
                      </a:lnTo>
                      <a:lnTo>
                        <a:pt x="112" y="30"/>
                      </a:lnTo>
                      <a:lnTo>
                        <a:pt x="102" y="32"/>
                      </a:lnTo>
                      <a:lnTo>
                        <a:pt x="88" y="38"/>
                      </a:lnTo>
                      <a:lnTo>
                        <a:pt x="60" y="50"/>
                      </a:lnTo>
                      <a:lnTo>
                        <a:pt x="60" y="50"/>
                      </a:lnTo>
                      <a:lnTo>
                        <a:pt x="42" y="58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2" y="72"/>
                      </a:lnTo>
                      <a:lnTo>
                        <a:pt x="32" y="80"/>
                      </a:lnTo>
                      <a:lnTo>
                        <a:pt x="32" y="80"/>
                      </a:lnTo>
                      <a:lnTo>
                        <a:pt x="22" y="88"/>
                      </a:lnTo>
                      <a:lnTo>
                        <a:pt x="20" y="94"/>
                      </a:lnTo>
                      <a:lnTo>
                        <a:pt x="20" y="96"/>
                      </a:lnTo>
                      <a:lnTo>
                        <a:pt x="22" y="98"/>
                      </a:lnTo>
                      <a:lnTo>
                        <a:pt x="24" y="98"/>
                      </a:lnTo>
                      <a:lnTo>
                        <a:pt x="26" y="100"/>
                      </a:lnTo>
                      <a:lnTo>
                        <a:pt x="22" y="104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4" y="118"/>
                      </a:lnTo>
                      <a:lnTo>
                        <a:pt x="0" y="124"/>
                      </a:lnTo>
                      <a:lnTo>
                        <a:pt x="2" y="128"/>
                      </a:lnTo>
                      <a:lnTo>
                        <a:pt x="6" y="132"/>
                      </a:lnTo>
                      <a:lnTo>
                        <a:pt x="26" y="138"/>
                      </a:lnTo>
                      <a:lnTo>
                        <a:pt x="54" y="144"/>
                      </a:lnTo>
                      <a:lnTo>
                        <a:pt x="54" y="144"/>
                      </a:lnTo>
                      <a:lnTo>
                        <a:pt x="66" y="146"/>
                      </a:lnTo>
                      <a:lnTo>
                        <a:pt x="76" y="146"/>
                      </a:lnTo>
                      <a:lnTo>
                        <a:pt x="84" y="144"/>
                      </a:lnTo>
                      <a:lnTo>
                        <a:pt x="88" y="142"/>
                      </a:lnTo>
                      <a:lnTo>
                        <a:pt x="94" y="138"/>
                      </a:lnTo>
                      <a:lnTo>
                        <a:pt x="96" y="136"/>
                      </a:lnTo>
                      <a:lnTo>
                        <a:pt x="98" y="140"/>
                      </a:lnTo>
                      <a:lnTo>
                        <a:pt x="98" y="140"/>
                      </a:lnTo>
                      <a:lnTo>
                        <a:pt x="106" y="146"/>
                      </a:lnTo>
                      <a:lnTo>
                        <a:pt x="110" y="148"/>
                      </a:lnTo>
                      <a:lnTo>
                        <a:pt x="114" y="150"/>
                      </a:lnTo>
                      <a:lnTo>
                        <a:pt x="118" y="150"/>
                      </a:lnTo>
                      <a:lnTo>
                        <a:pt x="124" y="148"/>
                      </a:lnTo>
                      <a:lnTo>
                        <a:pt x="128" y="144"/>
                      </a:lnTo>
                      <a:lnTo>
                        <a:pt x="134" y="138"/>
                      </a:lnTo>
                      <a:lnTo>
                        <a:pt x="134" y="138"/>
                      </a:lnTo>
                      <a:lnTo>
                        <a:pt x="144" y="126"/>
                      </a:lnTo>
                      <a:lnTo>
                        <a:pt x="150" y="122"/>
                      </a:lnTo>
                      <a:lnTo>
                        <a:pt x="152" y="122"/>
                      </a:lnTo>
                      <a:lnTo>
                        <a:pt x="154" y="124"/>
                      </a:lnTo>
                      <a:lnTo>
                        <a:pt x="152" y="130"/>
                      </a:lnTo>
                      <a:lnTo>
                        <a:pt x="152" y="130"/>
                      </a:lnTo>
                      <a:lnTo>
                        <a:pt x="150" y="134"/>
                      </a:lnTo>
                      <a:lnTo>
                        <a:pt x="154" y="138"/>
                      </a:lnTo>
                      <a:lnTo>
                        <a:pt x="158" y="140"/>
                      </a:lnTo>
                      <a:lnTo>
                        <a:pt x="166" y="142"/>
                      </a:lnTo>
                      <a:lnTo>
                        <a:pt x="192" y="140"/>
                      </a:lnTo>
                      <a:lnTo>
                        <a:pt x="232" y="132"/>
                      </a:lnTo>
                      <a:lnTo>
                        <a:pt x="232" y="132"/>
                      </a:lnTo>
                      <a:lnTo>
                        <a:pt x="252" y="130"/>
                      </a:lnTo>
                      <a:lnTo>
                        <a:pt x="262" y="130"/>
                      </a:lnTo>
                      <a:lnTo>
                        <a:pt x="266" y="130"/>
                      </a:lnTo>
                      <a:lnTo>
                        <a:pt x="264" y="134"/>
                      </a:lnTo>
                      <a:lnTo>
                        <a:pt x="256" y="138"/>
                      </a:lnTo>
                      <a:lnTo>
                        <a:pt x="244" y="142"/>
                      </a:lnTo>
                      <a:lnTo>
                        <a:pt x="228" y="144"/>
                      </a:lnTo>
                      <a:lnTo>
                        <a:pt x="212" y="148"/>
                      </a:lnTo>
                      <a:lnTo>
                        <a:pt x="212" y="148"/>
                      </a:lnTo>
                      <a:lnTo>
                        <a:pt x="176" y="152"/>
                      </a:lnTo>
                      <a:lnTo>
                        <a:pt x="158" y="156"/>
                      </a:lnTo>
                      <a:lnTo>
                        <a:pt x="144" y="160"/>
                      </a:lnTo>
                      <a:lnTo>
                        <a:pt x="136" y="166"/>
                      </a:lnTo>
                      <a:lnTo>
                        <a:pt x="134" y="168"/>
                      </a:lnTo>
                      <a:lnTo>
                        <a:pt x="134" y="172"/>
                      </a:lnTo>
                      <a:lnTo>
                        <a:pt x="134" y="176"/>
                      </a:lnTo>
                      <a:lnTo>
                        <a:pt x="138" y="178"/>
                      </a:lnTo>
                      <a:lnTo>
                        <a:pt x="152" y="186"/>
                      </a:lnTo>
                      <a:lnTo>
                        <a:pt x="152" y="186"/>
                      </a:lnTo>
                      <a:lnTo>
                        <a:pt x="166" y="190"/>
                      </a:lnTo>
                      <a:lnTo>
                        <a:pt x="178" y="192"/>
                      </a:lnTo>
                      <a:lnTo>
                        <a:pt x="192" y="192"/>
                      </a:lnTo>
                      <a:lnTo>
                        <a:pt x="206" y="190"/>
                      </a:lnTo>
                      <a:lnTo>
                        <a:pt x="234" y="184"/>
                      </a:lnTo>
                      <a:lnTo>
                        <a:pt x="266" y="174"/>
                      </a:lnTo>
                      <a:lnTo>
                        <a:pt x="266" y="174"/>
                      </a:lnTo>
                      <a:lnTo>
                        <a:pt x="282" y="170"/>
                      </a:lnTo>
                      <a:lnTo>
                        <a:pt x="296" y="164"/>
                      </a:lnTo>
                      <a:lnTo>
                        <a:pt x="318" y="154"/>
                      </a:lnTo>
                      <a:lnTo>
                        <a:pt x="328" y="150"/>
                      </a:lnTo>
                      <a:lnTo>
                        <a:pt x="338" y="146"/>
                      </a:lnTo>
                      <a:lnTo>
                        <a:pt x="350" y="146"/>
                      </a:lnTo>
                      <a:lnTo>
                        <a:pt x="360" y="148"/>
                      </a:lnTo>
                      <a:lnTo>
                        <a:pt x="360" y="148"/>
                      </a:lnTo>
                      <a:lnTo>
                        <a:pt x="370" y="150"/>
                      </a:lnTo>
                      <a:lnTo>
                        <a:pt x="378" y="152"/>
                      </a:lnTo>
                      <a:lnTo>
                        <a:pt x="382" y="150"/>
                      </a:lnTo>
                      <a:lnTo>
                        <a:pt x="386" y="148"/>
                      </a:lnTo>
                      <a:lnTo>
                        <a:pt x="388" y="146"/>
                      </a:lnTo>
                      <a:lnTo>
                        <a:pt x="394" y="144"/>
                      </a:lnTo>
                      <a:lnTo>
                        <a:pt x="400" y="144"/>
                      </a:lnTo>
                      <a:lnTo>
                        <a:pt x="410" y="146"/>
                      </a:lnTo>
                      <a:lnTo>
                        <a:pt x="410" y="146"/>
                      </a:lnTo>
                      <a:lnTo>
                        <a:pt x="420" y="150"/>
                      </a:lnTo>
                      <a:lnTo>
                        <a:pt x="430" y="150"/>
                      </a:lnTo>
                      <a:lnTo>
                        <a:pt x="440" y="148"/>
                      </a:lnTo>
                      <a:lnTo>
                        <a:pt x="450" y="144"/>
                      </a:lnTo>
                      <a:lnTo>
                        <a:pt x="460" y="138"/>
                      </a:lnTo>
                      <a:lnTo>
                        <a:pt x="470" y="130"/>
                      </a:lnTo>
                      <a:lnTo>
                        <a:pt x="482" y="120"/>
                      </a:lnTo>
                      <a:lnTo>
                        <a:pt x="492" y="106"/>
                      </a:lnTo>
                      <a:lnTo>
                        <a:pt x="492" y="106"/>
                      </a:lnTo>
                      <a:lnTo>
                        <a:pt x="496" y="100"/>
                      </a:lnTo>
                      <a:lnTo>
                        <a:pt x="500" y="94"/>
                      </a:lnTo>
                      <a:lnTo>
                        <a:pt x="500" y="88"/>
                      </a:lnTo>
                      <a:lnTo>
                        <a:pt x="498" y="84"/>
                      </a:lnTo>
                      <a:lnTo>
                        <a:pt x="496" y="80"/>
                      </a:lnTo>
                      <a:lnTo>
                        <a:pt x="492" y="76"/>
                      </a:lnTo>
                      <a:lnTo>
                        <a:pt x="482" y="70"/>
                      </a:lnTo>
                      <a:lnTo>
                        <a:pt x="470" y="68"/>
                      </a:lnTo>
                      <a:lnTo>
                        <a:pt x="456" y="66"/>
                      </a:lnTo>
                      <a:lnTo>
                        <a:pt x="444" y="68"/>
                      </a:lnTo>
                      <a:lnTo>
                        <a:pt x="436" y="70"/>
                      </a:lnTo>
                      <a:lnTo>
                        <a:pt x="436" y="70"/>
                      </a:lnTo>
                      <a:lnTo>
                        <a:pt x="420" y="76"/>
                      </a:lnTo>
                      <a:lnTo>
                        <a:pt x="406" y="80"/>
                      </a:lnTo>
                      <a:lnTo>
                        <a:pt x="402" y="82"/>
                      </a:lnTo>
                      <a:lnTo>
                        <a:pt x="398" y="80"/>
                      </a:lnTo>
                      <a:lnTo>
                        <a:pt x="398" y="78"/>
                      </a:lnTo>
                      <a:lnTo>
                        <a:pt x="400" y="72"/>
                      </a:lnTo>
                      <a:lnTo>
                        <a:pt x="400" y="72"/>
                      </a:lnTo>
                      <a:lnTo>
                        <a:pt x="400" y="68"/>
                      </a:lnTo>
                      <a:lnTo>
                        <a:pt x="398" y="64"/>
                      </a:lnTo>
                      <a:lnTo>
                        <a:pt x="394" y="62"/>
                      </a:lnTo>
                      <a:lnTo>
                        <a:pt x="390" y="62"/>
                      </a:lnTo>
                      <a:lnTo>
                        <a:pt x="384" y="60"/>
                      </a:lnTo>
                      <a:lnTo>
                        <a:pt x="380" y="60"/>
                      </a:lnTo>
                      <a:lnTo>
                        <a:pt x="380" y="56"/>
                      </a:lnTo>
                      <a:lnTo>
                        <a:pt x="384" y="52"/>
                      </a:lnTo>
                      <a:lnTo>
                        <a:pt x="384" y="52"/>
                      </a:lnTo>
                      <a:lnTo>
                        <a:pt x="388" y="46"/>
                      </a:lnTo>
                      <a:lnTo>
                        <a:pt x="388" y="44"/>
                      </a:lnTo>
                      <a:lnTo>
                        <a:pt x="386" y="42"/>
                      </a:lnTo>
                      <a:lnTo>
                        <a:pt x="382" y="40"/>
                      </a:lnTo>
                      <a:lnTo>
                        <a:pt x="378" y="38"/>
                      </a:lnTo>
                      <a:lnTo>
                        <a:pt x="374" y="34"/>
                      </a:lnTo>
                      <a:lnTo>
                        <a:pt x="372" y="28"/>
                      </a:lnTo>
                      <a:lnTo>
                        <a:pt x="370" y="18"/>
                      </a:lnTo>
                      <a:lnTo>
                        <a:pt x="370" y="18"/>
                      </a:lnTo>
                      <a:lnTo>
                        <a:pt x="368" y="8"/>
                      </a:lnTo>
                      <a:lnTo>
                        <a:pt x="364" y="2"/>
                      </a:lnTo>
                      <a:lnTo>
                        <a:pt x="358" y="0"/>
                      </a:lnTo>
                      <a:lnTo>
                        <a:pt x="350" y="2"/>
                      </a:lnTo>
                      <a:lnTo>
                        <a:pt x="340" y="6"/>
                      </a:lnTo>
                      <a:lnTo>
                        <a:pt x="328" y="12"/>
                      </a:lnTo>
                      <a:lnTo>
                        <a:pt x="300" y="28"/>
                      </a:lnTo>
                      <a:lnTo>
                        <a:pt x="300" y="28"/>
                      </a:lnTo>
                      <a:lnTo>
                        <a:pt x="294" y="32"/>
                      </a:lnTo>
                      <a:lnTo>
                        <a:pt x="292" y="36"/>
                      </a:lnTo>
                      <a:lnTo>
                        <a:pt x="290" y="40"/>
                      </a:lnTo>
                      <a:lnTo>
                        <a:pt x="292" y="42"/>
                      </a:lnTo>
                      <a:lnTo>
                        <a:pt x="298" y="46"/>
                      </a:lnTo>
                      <a:lnTo>
                        <a:pt x="308" y="50"/>
                      </a:lnTo>
                      <a:lnTo>
                        <a:pt x="318" y="54"/>
                      </a:lnTo>
                      <a:lnTo>
                        <a:pt x="326" y="58"/>
                      </a:lnTo>
                      <a:lnTo>
                        <a:pt x="328" y="60"/>
                      </a:lnTo>
                      <a:lnTo>
                        <a:pt x="328" y="64"/>
                      </a:lnTo>
                      <a:lnTo>
                        <a:pt x="328" y="66"/>
                      </a:lnTo>
                      <a:lnTo>
                        <a:pt x="322" y="70"/>
                      </a:lnTo>
                      <a:lnTo>
                        <a:pt x="322" y="70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7" name="Freeform 6074">
                  <a:extLst>
                    <a:ext uri="{FF2B5EF4-FFF2-40B4-BE49-F238E27FC236}">
                      <a16:creationId xmlns:a16="http://schemas.microsoft.com/office/drawing/2014/main" id="{81EE3B47-46B5-42B3-A009-5E25E4A4C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3930" y="3139123"/>
                  <a:ext cx="278130" cy="109220"/>
                </a:xfrm>
                <a:custGeom>
                  <a:avLst/>
                  <a:gdLst/>
                  <a:ahLst/>
                  <a:cxnLst>
                    <a:cxn ang="0">
                      <a:pos x="416" y="160"/>
                    </a:cxn>
                    <a:cxn ang="0">
                      <a:pos x="436" y="156"/>
                    </a:cxn>
                    <a:cxn ang="0">
                      <a:pos x="428" y="148"/>
                    </a:cxn>
                    <a:cxn ang="0">
                      <a:pos x="414" y="136"/>
                    </a:cxn>
                    <a:cxn ang="0">
                      <a:pos x="384" y="126"/>
                    </a:cxn>
                    <a:cxn ang="0">
                      <a:pos x="374" y="120"/>
                    </a:cxn>
                    <a:cxn ang="0">
                      <a:pos x="376" y="108"/>
                    </a:cxn>
                    <a:cxn ang="0">
                      <a:pos x="358" y="106"/>
                    </a:cxn>
                    <a:cxn ang="0">
                      <a:pos x="350" y="100"/>
                    </a:cxn>
                    <a:cxn ang="0">
                      <a:pos x="338" y="100"/>
                    </a:cxn>
                    <a:cxn ang="0">
                      <a:pos x="326" y="92"/>
                    </a:cxn>
                    <a:cxn ang="0">
                      <a:pos x="300" y="68"/>
                    </a:cxn>
                    <a:cxn ang="0">
                      <a:pos x="300" y="76"/>
                    </a:cxn>
                    <a:cxn ang="0">
                      <a:pos x="292" y="64"/>
                    </a:cxn>
                    <a:cxn ang="0">
                      <a:pos x="286" y="60"/>
                    </a:cxn>
                    <a:cxn ang="0">
                      <a:pos x="260" y="48"/>
                    </a:cxn>
                    <a:cxn ang="0">
                      <a:pos x="230" y="40"/>
                    </a:cxn>
                    <a:cxn ang="0">
                      <a:pos x="216" y="28"/>
                    </a:cxn>
                    <a:cxn ang="0">
                      <a:pos x="194" y="14"/>
                    </a:cxn>
                    <a:cxn ang="0">
                      <a:pos x="180" y="8"/>
                    </a:cxn>
                    <a:cxn ang="0">
                      <a:pos x="164" y="8"/>
                    </a:cxn>
                    <a:cxn ang="0">
                      <a:pos x="150" y="0"/>
                    </a:cxn>
                    <a:cxn ang="0">
                      <a:pos x="136" y="4"/>
                    </a:cxn>
                    <a:cxn ang="0">
                      <a:pos x="112" y="0"/>
                    </a:cxn>
                    <a:cxn ang="0">
                      <a:pos x="92" y="10"/>
                    </a:cxn>
                    <a:cxn ang="0">
                      <a:pos x="56" y="18"/>
                    </a:cxn>
                    <a:cxn ang="0">
                      <a:pos x="24" y="42"/>
                    </a:cxn>
                    <a:cxn ang="0">
                      <a:pos x="24" y="58"/>
                    </a:cxn>
                    <a:cxn ang="0">
                      <a:pos x="2" y="66"/>
                    </a:cxn>
                    <a:cxn ang="0">
                      <a:pos x="4" y="72"/>
                    </a:cxn>
                    <a:cxn ang="0">
                      <a:pos x="18" y="72"/>
                    </a:cxn>
                    <a:cxn ang="0">
                      <a:pos x="24" y="72"/>
                    </a:cxn>
                    <a:cxn ang="0">
                      <a:pos x="40" y="62"/>
                    </a:cxn>
                    <a:cxn ang="0">
                      <a:pos x="70" y="44"/>
                    </a:cxn>
                    <a:cxn ang="0">
                      <a:pos x="92" y="30"/>
                    </a:cxn>
                    <a:cxn ang="0">
                      <a:pos x="132" y="32"/>
                    </a:cxn>
                    <a:cxn ang="0">
                      <a:pos x="124" y="38"/>
                    </a:cxn>
                    <a:cxn ang="0">
                      <a:pos x="118" y="46"/>
                    </a:cxn>
                    <a:cxn ang="0">
                      <a:pos x="164" y="58"/>
                    </a:cxn>
                    <a:cxn ang="0">
                      <a:pos x="186" y="62"/>
                    </a:cxn>
                    <a:cxn ang="0">
                      <a:pos x="214" y="80"/>
                    </a:cxn>
                    <a:cxn ang="0">
                      <a:pos x="242" y="84"/>
                    </a:cxn>
                    <a:cxn ang="0">
                      <a:pos x="256" y="94"/>
                    </a:cxn>
                    <a:cxn ang="0">
                      <a:pos x="268" y="120"/>
                    </a:cxn>
                    <a:cxn ang="0">
                      <a:pos x="288" y="128"/>
                    </a:cxn>
                    <a:cxn ang="0">
                      <a:pos x="318" y="136"/>
                    </a:cxn>
                    <a:cxn ang="0">
                      <a:pos x="310" y="150"/>
                    </a:cxn>
                    <a:cxn ang="0">
                      <a:pos x="290" y="168"/>
                    </a:cxn>
                    <a:cxn ang="0">
                      <a:pos x="348" y="164"/>
                    </a:cxn>
                    <a:cxn ang="0">
                      <a:pos x="382" y="170"/>
                    </a:cxn>
                    <a:cxn ang="0">
                      <a:pos x="400" y="166"/>
                    </a:cxn>
                  </a:cxnLst>
                  <a:rect l="0" t="0" r="r" b="b"/>
                  <a:pathLst>
                    <a:path w="438" h="172">
                      <a:moveTo>
                        <a:pt x="400" y="166"/>
                      </a:moveTo>
                      <a:lnTo>
                        <a:pt x="400" y="166"/>
                      </a:lnTo>
                      <a:lnTo>
                        <a:pt x="410" y="162"/>
                      </a:lnTo>
                      <a:lnTo>
                        <a:pt x="416" y="160"/>
                      </a:lnTo>
                      <a:lnTo>
                        <a:pt x="426" y="160"/>
                      </a:lnTo>
                      <a:lnTo>
                        <a:pt x="432" y="162"/>
                      </a:lnTo>
                      <a:lnTo>
                        <a:pt x="436" y="156"/>
                      </a:lnTo>
                      <a:lnTo>
                        <a:pt x="436" y="156"/>
                      </a:lnTo>
                      <a:lnTo>
                        <a:pt x="438" y="152"/>
                      </a:lnTo>
                      <a:lnTo>
                        <a:pt x="438" y="150"/>
                      </a:lnTo>
                      <a:lnTo>
                        <a:pt x="434" y="150"/>
                      </a:lnTo>
                      <a:lnTo>
                        <a:pt x="428" y="148"/>
                      </a:lnTo>
                      <a:lnTo>
                        <a:pt x="424" y="146"/>
                      </a:lnTo>
                      <a:lnTo>
                        <a:pt x="420" y="144"/>
                      </a:lnTo>
                      <a:lnTo>
                        <a:pt x="420" y="144"/>
                      </a:lnTo>
                      <a:lnTo>
                        <a:pt x="414" y="136"/>
                      </a:lnTo>
                      <a:lnTo>
                        <a:pt x="410" y="132"/>
                      </a:lnTo>
                      <a:lnTo>
                        <a:pt x="400" y="128"/>
                      </a:lnTo>
                      <a:lnTo>
                        <a:pt x="384" y="126"/>
                      </a:lnTo>
                      <a:lnTo>
                        <a:pt x="384" y="126"/>
                      </a:lnTo>
                      <a:lnTo>
                        <a:pt x="372" y="124"/>
                      </a:lnTo>
                      <a:lnTo>
                        <a:pt x="370" y="124"/>
                      </a:lnTo>
                      <a:lnTo>
                        <a:pt x="372" y="122"/>
                      </a:lnTo>
                      <a:lnTo>
                        <a:pt x="374" y="120"/>
                      </a:lnTo>
                      <a:lnTo>
                        <a:pt x="376" y="116"/>
                      </a:lnTo>
                      <a:lnTo>
                        <a:pt x="376" y="112"/>
                      </a:lnTo>
                      <a:lnTo>
                        <a:pt x="376" y="112"/>
                      </a:lnTo>
                      <a:lnTo>
                        <a:pt x="376" y="108"/>
                      </a:lnTo>
                      <a:lnTo>
                        <a:pt x="374" y="108"/>
                      </a:lnTo>
                      <a:lnTo>
                        <a:pt x="368" y="106"/>
                      </a:lnTo>
                      <a:lnTo>
                        <a:pt x="362" y="106"/>
                      </a:lnTo>
                      <a:lnTo>
                        <a:pt x="358" y="106"/>
                      </a:lnTo>
                      <a:lnTo>
                        <a:pt x="356" y="104"/>
                      </a:lnTo>
                      <a:lnTo>
                        <a:pt x="356" y="104"/>
                      </a:lnTo>
                      <a:lnTo>
                        <a:pt x="352" y="102"/>
                      </a:lnTo>
                      <a:lnTo>
                        <a:pt x="350" y="100"/>
                      </a:lnTo>
                      <a:lnTo>
                        <a:pt x="344" y="102"/>
                      </a:lnTo>
                      <a:lnTo>
                        <a:pt x="340" y="102"/>
                      </a:lnTo>
                      <a:lnTo>
                        <a:pt x="338" y="102"/>
                      </a:lnTo>
                      <a:lnTo>
                        <a:pt x="338" y="100"/>
                      </a:lnTo>
                      <a:lnTo>
                        <a:pt x="338" y="100"/>
                      </a:lnTo>
                      <a:lnTo>
                        <a:pt x="334" y="96"/>
                      </a:lnTo>
                      <a:lnTo>
                        <a:pt x="332" y="94"/>
                      </a:lnTo>
                      <a:lnTo>
                        <a:pt x="326" y="92"/>
                      </a:lnTo>
                      <a:lnTo>
                        <a:pt x="320" y="86"/>
                      </a:lnTo>
                      <a:lnTo>
                        <a:pt x="320" y="86"/>
                      </a:lnTo>
                      <a:lnTo>
                        <a:pt x="304" y="70"/>
                      </a:lnTo>
                      <a:lnTo>
                        <a:pt x="300" y="68"/>
                      </a:lnTo>
                      <a:lnTo>
                        <a:pt x="300" y="70"/>
                      </a:lnTo>
                      <a:lnTo>
                        <a:pt x="300" y="72"/>
                      </a:lnTo>
                      <a:lnTo>
                        <a:pt x="300" y="72"/>
                      </a:lnTo>
                      <a:lnTo>
                        <a:pt x="300" y="76"/>
                      </a:lnTo>
                      <a:lnTo>
                        <a:pt x="300" y="76"/>
                      </a:lnTo>
                      <a:lnTo>
                        <a:pt x="296" y="76"/>
                      </a:lnTo>
                      <a:lnTo>
                        <a:pt x="294" y="70"/>
                      </a:lnTo>
                      <a:lnTo>
                        <a:pt x="292" y="64"/>
                      </a:lnTo>
                      <a:lnTo>
                        <a:pt x="292" y="64"/>
                      </a:lnTo>
                      <a:lnTo>
                        <a:pt x="292" y="62"/>
                      </a:lnTo>
                      <a:lnTo>
                        <a:pt x="292" y="60"/>
                      </a:lnTo>
                      <a:lnTo>
                        <a:pt x="286" y="60"/>
                      </a:lnTo>
                      <a:lnTo>
                        <a:pt x="276" y="56"/>
                      </a:lnTo>
                      <a:lnTo>
                        <a:pt x="268" y="54"/>
                      </a:lnTo>
                      <a:lnTo>
                        <a:pt x="260" y="48"/>
                      </a:lnTo>
                      <a:lnTo>
                        <a:pt x="260" y="48"/>
                      </a:lnTo>
                      <a:lnTo>
                        <a:pt x="252" y="42"/>
                      </a:lnTo>
                      <a:lnTo>
                        <a:pt x="244" y="40"/>
                      </a:lnTo>
                      <a:lnTo>
                        <a:pt x="234" y="40"/>
                      </a:lnTo>
                      <a:lnTo>
                        <a:pt x="230" y="40"/>
                      </a:lnTo>
                      <a:lnTo>
                        <a:pt x="226" y="38"/>
                      </a:lnTo>
                      <a:lnTo>
                        <a:pt x="220" y="34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0" y="20"/>
                      </a:lnTo>
                      <a:lnTo>
                        <a:pt x="204" y="16"/>
                      </a:lnTo>
                      <a:lnTo>
                        <a:pt x="200" y="14"/>
                      </a:lnTo>
                      <a:lnTo>
                        <a:pt x="194" y="14"/>
                      </a:lnTo>
                      <a:lnTo>
                        <a:pt x="186" y="14"/>
                      </a:lnTo>
                      <a:lnTo>
                        <a:pt x="182" y="12"/>
                      </a:lnTo>
                      <a:lnTo>
                        <a:pt x="180" y="8"/>
                      </a:lnTo>
                      <a:lnTo>
                        <a:pt x="180" y="8"/>
                      </a:lnTo>
                      <a:lnTo>
                        <a:pt x="176" y="6"/>
                      </a:lnTo>
                      <a:lnTo>
                        <a:pt x="174" y="4"/>
                      </a:lnTo>
                      <a:lnTo>
                        <a:pt x="168" y="6"/>
                      </a:lnTo>
                      <a:lnTo>
                        <a:pt x="164" y="8"/>
                      </a:lnTo>
                      <a:lnTo>
                        <a:pt x="160" y="6"/>
                      </a:lnTo>
                      <a:lnTo>
                        <a:pt x="156" y="4"/>
                      </a:lnTo>
                      <a:lnTo>
                        <a:pt x="156" y="4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6" y="2"/>
                      </a:lnTo>
                      <a:lnTo>
                        <a:pt x="142" y="4"/>
                      </a:lnTo>
                      <a:lnTo>
                        <a:pt x="136" y="4"/>
                      </a:lnTo>
                      <a:lnTo>
                        <a:pt x="126" y="2"/>
                      </a:lnTo>
                      <a:lnTo>
                        <a:pt x="126" y="2"/>
                      </a:lnTo>
                      <a:lnTo>
                        <a:pt x="118" y="0"/>
                      </a:lnTo>
                      <a:lnTo>
                        <a:pt x="112" y="0"/>
                      </a:lnTo>
                      <a:lnTo>
                        <a:pt x="108" y="2"/>
                      </a:lnTo>
                      <a:lnTo>
                        <a:pt x="104" y="4"/>
                      </a:lnTo>
                      <a:lnTo>
                        <a:pt x="98" y="8"/>
                      </a:lnTo>
                      <a:lnTo>
                        <a:pt x="92" y="10"/>
                      </a:lnTo>
                      <a:lnTo>
                        <a:pt x="86" y="10"/>
                      </a:lnTo>
                      <a:lnTo>
                        <a:pt x="86" y="10"/>
                      </a:lnTo>
                      <a:lnTo>
                        <a:pt x="68" y="14"/>
                      </a:lnTo>
                      <a:lnTo>
                        <a:pt x="56" y="18"/>
                      </a:lnTo>
                      <a:lnTo>
                        <a:pt x="44" y="22"/>
                      </a:lnTo>
                      <a:lnTo>
                        <a:pt x="36" y="28"/>
                      </a:lnTo>
                      <a:lnTo>
                        <a:pt x="28" y="34"/>
                      </a:lnTo>
                      <a:lnTo>
                        <a:pt x="24" y="42"/>
                      </a:lnTo>
                      <a:lnTo>
                        <a:pt x="22" y="48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8"/>
                      </a:lnTo>
                      <a:lnTo>
                        <a:pt x="22" y="60"/>
                      </a:lnTo>
                      <a:lnTo>
                        <a:pt x="14" y="62"/>
                      </a:lnTo>
                      <a:lnTo>
                        <a:pt x="4" y="64"/>
                      </a:lnTo>
                      <a:lnTo>
                        <a:pt x="2" y="66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0"/>
                      </a:lnTo>
                      <a:lnTo>
                        <a:pt x="4" y="72"/>
                      </a:lnTo>
                      <a:lnTo>
                        <a:pt x="8" y="72"/>
                      </a:lnTo>
                      <a:lnTo>
                        <a:pt x="14" y="72"/>
                      </a:lnTo>
                      <a:lnTo>
                        <a:pt x="16" y="72"/>
                      </a:lnTo>
                      <a:lnTo>
                        <a:pt x="18" y="72"/>
                      </a:lnTo>
                      <a:lnTo>
                        <a:pt x="18" y="72"/>
                      </a:lnTo>
                      <a:lnTo>
                        <a:pt x="18" y="74"/>
                      </a:lnTo>
                      <a:lnTo>
                        <a:pt x="20" y="74"/>
                      </a:lnTo>
                      <a:lnTo>
                        <a:pt x="24" y="72"/>
                      </a:lnTo>
                      <a:lnTo>
                        <a:pt x="3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40" y="62"/>
                      </a:lnTo>
                      <a:lnTo>
                        <a:pt x="42" y="58"/>
                      </a:lnTo>
                      <a:lnTo>
                        <a:pt x="52" y="54"/>
                      </a:lnTo>
                      <a:lnTo>
                        <a:pt x="62" y="48"/>
                      </a:lnTo>
                      <a:lnTo>
                        <a:pt x="70" y="44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84" y="34"/>
                      </a:lnTo>
                      <a:lnTo>
                        <a:pt x="92" y="30"/>
                      </a:lnTo>
                      <a:lnTo>
                        <a:pt x="100" y="28"/>
                      </a:lnTo>
                      <a:lnTo>
                        <a:pt x="108" y="28"/>
                      </a:lnTo>
                      <a:lnTo>
                        <a:pt x="124" y="28"/>
                      </a:lnTo>
                      <a:lnTo>
                        <a:pt x="132" y="32"/>
                      </a:lnTo>
                      <a:lnTo>
                        <a:pt x="132" y="32"/>
                      </a:lnTo>
                      <a:lnTo>
                        <a:pt x="134" y="34"/>
                      </a:lnTo>
                      <a:lnTo>
                        <a:pt x="132" y="36"/>
                      </a:lnTo>
                      <a:lnTo>
                        <a:pt x="124" y="38"/>
                      </a:lnTo>
                      <a:lnTo>
                        <a:pt x="116" y="42"/>
                      </a:lnTo>
                      <a:lnTo>
                        <a:pt x="116" y="44"/>
                      </a:lnTo>
                      <a:lnTo>
                        <a:pt x="118" y="46"/>
                      </a:lnTo>
                      <a:lnTo>
                        <a:pt x="118" y="46"/>
                      </a:lnTo>
                      <a:lnTo>
                        <a:pt x="126" y="52"/>
                      </a:lnTo>
                      <a:lnTo>
                        <a:pt x="134" y="56"/>
                      </a:lnTo>
                      <a:lnTo>
                        <a:pt x="146" y="58"/>
                      </a:lnTo>
                      <a:lnTo>
                        <a:pt x="164" y="58"/>
                      </a:lnTo>
                      <a:lnTo>
                        <a:pt x="164" y="58"/>
                      </a:lnTo>
                      <a:lnTo>
                        <a:pt x="174" y="58"/>
                      </a:lnTo>
                      <a:lnTo>
                        <a:pt x="180" y="60"/>
                      </a:lnTo>
                      <a:lnTo>
                        <a:pt x="186" y="62"/>
                      </a:lnTo>
                      <a:lnTo>
                        <a:pt x="190" y="66"/>
                      </a:lnTo>
                      <a:lnTo>
                        <a:pt x="200" y="74"/>
                      </a:lnTo>
                      <a:lnTo>
                        <a:pt x="206" y="78"/>
                      </a:lnTo>
                      <a:lnTo>
                        <a:pt x="214" y="80"/>
                      </a:lnTo>
                      <a:lnTo>
                        <a:pt x="214" y="80"/>
                      </a:lnTo>
                      <a:lnTo>
                        <a:pt x="222" y="84"/>
                      </a:lnTo>
                      <a:lnTo>
                        <a:pt x="230" y="84"/>
                      </a:lnTo>
                      <a:lnTo>
                        <a:pt x="242" y="84"/>
                      </a:lnTo>
                      <a:lnTo>
                        <a:pt x="246" y="84"/>
                      </a:lnTo>
                      <a:lnTo>
                        <a:pt x="250" y="86"/>
                      </a:lnTo>
                      <a:lnTo>
                        <a:pt x="252" y="88"/>
                      </a:lnTo>
                      <a:lnTo>
                        <a:pt x="256" y="94"/>
                      </a:lnTo>
                      <a:lnTo>
                        <a:pt x="256" y="94"/>
                      </a:lnTo>
                      <a:lnTo>
                        <a:pt x="260" y="106"/>
                      </a:lnTo>
                      <a:lnTo>
                        <a:pt x="266" y="116"/>
                      </a:lnTo>
                      <a:lnTo>
                        <a:pt x="268" y="120"/>
                      </a:lnTo>
                      <a:lnTo>
                        <a:pt x="274" y="124"/>
                      </a:lnTo>
                      <a:lnTo>
                        <a:pt x="280" y="126"/>
                      </a:lnTo>
                      <a:lnTo>
                        <a:pt x="288" y="128"/>
                      </a:lnTo>
                      <a:lnTo>
                        <a:pt x="288" y="128"/>
                      </a:lnTo>
                      <a:lnTo>
                        <a:pt x="304" y="128"/>
                      </a:lnTo>
                      <a:lnTo>
                        <a:pt x="310" y="130"/>
                      </a:lnTo>
                      <a:lnTo>
                        <a:pt x="316" y="134"/>
                      </a:lnTo>
                      <a:lnTo>
                        <a:pt x="318" y="136"/>
                      </a:lnTo>
                      <a:lnTo>
                        <a:pt x="318" y="140"/>
                      </a:lnTo>
                      <a:lnTo>
                        <a:pt x="316" y="144"/>
                      </a:lnTo>
                      <a:lnTo>
                        <a:pt x="310" y="150"/>
                      </a:lnTo>
                      <a:lnTo>
                        <a:pt x="310" y="150"/>
                      </a:lnTo>
                      <a:lnTo>
                        <a:pt x="298" y="158"/>
                      </a:lnTo>
                      <a:lnTo>
                        <a:pt x="292" y="162"/>
                      </a:lnTo>
                      <a:lnTo>
                        <a:pt x="290" y="166"/>
                      </a:lnTo>
                      <a:lnTo>
                        <a:pt x="290" y="168"/>
                      </a:lnTo>
                      <a:lnTo>
                        <a:pt x="296" y="170"/>
                      </a:lnTo>
                      <a:lnTo>
                        <a:pt x="328" y="166"/>
                      </a:lnTo>
                      <a:lnTo>
                        <a:pt x="328" y="166"/>
                      </a:lnTo>
                      <a:lnTo>
                        <a:pt x="348" y="164"/>
                      </a:lnTo>
                      <a:lnTo>
                        <a:pt x="360" y="166"/>
                      </a:lnTo>
                      <a:lnTo>
                        <a:pt x="370" y="166"/>
                      </a:lnTo>
                      <a:lnTo>
                        <a:pt x="376" y="168"/>
                      </a:lnTo>
                      <a:lnTo>
                        <a:pt x="382" y="170"/>
                      </a:lnTo>
                      <a:lnTo>
                        <a:pt x="386" y="172"/>
                      </a:lnTo>
                      <a:lnTo>
                        <a:pt x="392" y="170"/>
                      </a:lnTo>
                      <a:lnTo>
                        <a:pt x="400" y="166"/>
                      </a:lnTo>
                      <a:lnTo>
                        <a:pt x="400" y="166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8" name="Freeform 6084">
                  <a:extLst>
                    <a:ext uri="{FF2B5EF4-FFF2-40B4-BE49-F238E27FC236}">
                      <a16:creationId xmlns:a16="http://schemas.microsoft.com/office/drawing/2014/main" id="{803F4F92-B060-4E2A-93AD-C3090FDA7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1460" y="3296603"/>
                  <a:ext cx="5080" cy="5080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4" y="6"/>
                    </a:cxn>
                    <a:cxn ang="0">
                      <a:pos x="6" y="4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8" h="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89" name="Freeform 6086">
                  <a:extLst>
                    <a:ext uri="{FF2B5EF4-FFF2-40B4-BE49-F238E27FC236}">
                      <a16:creationId xmlns:a16="http://schemas.microsoft.com/office/drawing/2014/main" id="{B6A3CD48-8E2C-4D4B-A6B3-A370634D318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979" y="1296353"/>
                  <a:ext cx="2874010" cy="2354580"/>
                </a:xfrm>
                <a:custGeom>
                  <a:avLst/>
                  <a:gdLst/>
                  <a:ahLst/>
                  <a:cxnLst>
                    <a:cxn ang="0">
                      <a:pos x="3400" y="3516"/>
                    </a:cxn>
                    <a:cxn ang="0">
                      <a:pos x="3292" y="3276"/>
                    </a:cxn>
                    <a:cxn ang="0">
                      <a:pos x="3246" y="3102"/>
                    </a:cxn>
                    <a:cxn ang="0">
                      <a:pos x="3116" y="3080"/>
                    </a:cxn>
                    <a:cxn ang="0">
                      <a:pos x="2830" y="2916"/>
                    </a:cxn>
                    <a:cxn ang="0">
                      <a:pos x="3078" y="2572"/>
                    </a:cxn>
                    <a:cxn ang="0">
                      <a:pos x="3134" y="2554"/>
                    </a:cxn>
                    <a:cxn ang="0">
                      <a:pos x="3436" y="2646"/>
                    </a:cxn>
                    <a:cxn ang="0">
                      <a:pos x="3526" y="2642"/>
                    </a:cxn>
                    <a:cxn ang="0">
                      <a:pos x="3686" y="2282"/>
                    </a:cxn>
                    <a:cxn ang="0">
                      <a:pos x="3698" y="2162"/>
                    </a:cxn>
                    <a:cxn ang="0">
                      <a:pos x="3748" y="2092"/>
                    </a:cxn>
                    <a:cxn ang="0">
                      <a:pos x="3924" y="1928"/>
                    </a:cxn>
                    <a:cxn ang="0">
                      <a:pos x="4006" y="1782"/>
                    </a:cxn>
                    <a:cxn ang="0">
                      <a:pos x="4138" y="1824"/>
                    </a:cxn>
                    <a:cxn ang="0">
                      <a:pos x="4150" y="1496"/>
                    </a:cxn>
                    <a:cxn ang="0">
                      <a:pos x="4522" y="1296"/>
                    </a:cxn>
                    <a:cxn ang="0">
                      <a:pos x="4314" y="1090"/>
                    </a:cxn>
                    <a:cxn ang="0">
                      <a:pos x="4060" y="934"/>
                    </a:cxn>
                    <a:cxn ang="0">
                      <a:pos x="3720" y="680"/>
                    </a:cxn>
                    <a:cxn ang="0">
                      <a:pos x="3570" y="1166"/>
                    </a:cxn>
                    <a:cxn ang="0">
                      <a:pos x="3346" y="1132"/>
                    </a:cxn>
                    <a:cxn ang="0">
                      <a:pos x="3060" y="648"/>
                    </a:cxn>
                    <a:cxn ang="0">
                      <a:pos x="3304" y="420"/>
                    </a:cxn>
                    <a:cxn ang="0">
                      <a:pos x="3452" y="258"/>
                    </a:cxn>
                    <a:cxn ang="0">
                      <a:pos x="3282" y="322"/>
                    </a:cxn>
                    <a:cxn ang="0">
                      <a:pos x="3048" y="164"/>
                    </a:cxn>
                    <a:cxn ang="0">
                      <a:pos x="2954" y="232"/>
                    </a:cxn>
                    <a:cxn ang="0">
                      <a:pos x="2726" y="298"/>
                    </a:cxn>
                    <a:cxn ang="0">
                      <a:pos x="2330" y="286"/>
                    </a:cxn>
                    <a:cxn ang="0">
                      <a:pos x="1732" y="136"/>
                    </a:cxn>
                    <a:cxn ang="0">
                      <a:pos x="1406" y="178"/>
                    </a:cxn>
                    <a:cxn ang="0">
                      <a:pos x="636" y="94"/>
                    </a:cxn>
                    <a:cxn ang="0">
                      <a:pos x="54" y="266"/>
                    </a:cxn>
                    <a:cxn ang="0">
                      <a:pos x="28" y="440"/>
                    </a:cxn>
                    <a:cxn ang="0">
                      <a:pos x="270" y="598"/>
                    </a:cxn>
                    <a:cxn ang="0">
                      <a:pos x="246" y="900"/>
                    </a:cxn>
                    <a:cxn ang="0">
                      <a:pos x="218" y="1124"/>
                    </a:cxn>
                    <a:cxn ang="0">
                      <a:pos x="548" y="956"/>
                    </a:cxn>
                    <a:cxn ang="0">
                      <a:pos x="648" y="882"/>
                    </a:cxn>
                    <a:cxn ang="0">
                      <a:pos x="1136" y="842"/>
                    </a:cxn>
                    <a:cxn ang="0">
                      <a:pos x="1412" y="1020"/>
                    </a:cxn>
                    <a:cxn ang="0">
                      <a:pos x="1524" y="1162"/>
                    </a:cxn>
                    <a:cxn ang="0">
                      <a:pos x="1646" y="1306"/>
                    </a:cxn>
                    <a:cxn ang="0">
                      <a:pos x="1750" y="1434"/>
                    </a:cxn>
                    <a:cxn ang="0">
                      <a:pos x="1840" y="1570"/>
                    </a:cxn>
                    <a:cxn ang="0">
                      <a:pos x="1838" y="2170"/>
                    </a:cxn>
                    <a:cxn ang="0">
                      <a:pos x="2146" y="2682"/>
                    </a:cxn>
                    <a:cxn ang="0">
                      <a:pos x="2168" y="2564"/>
                    </a:cxn>
                    <a:cxn ang="0">
                      <a:pos x="2530" y="2998"/>
                    </a:cxn>
                    <a:cxn ang="0">
                      <a:pos x="3202" y="3400"/>
                    </a:cxn>
                    <a:cxn ang="0">
                      <a:pos x="3330" y="3570"/>
                    </a:cxn>
                    <a:cxn ang="0">
                      <a:pos x="3432" y="3656"/>
                    </a:cxn>
                    <a:cxn ang="0">
                      <a:pos x="3562" y="3616"/>
                    </a:cxn>
                    <a:cxn ang="0">
                      <a:pos x="3408" y="1922"/>
                    </a:cxn>
                    <a:cxn ang="0">
                      <a:pos x="3590" y="1870"/>
                    </a:cxn>
                    <a:cxn ang="0">
                      <a:pos x="3578" y="1812"/>
                    </a:cxn>
                    <a:cxn ang="0">
                      <a:pos x="3344" y="1588"/>
                    </a:cxn>
                    <a:cxn ang="0">
                      <a:pos x="3548" y="1750"/>
                    </a:cxn>
                    <a:cxn ang="0">
                      <a:pos x="3418" y="1798"/>
                    </a:cxn>
                    <a:cxn ang="0">
                      <a:pos x="3294" y="1766"/>
                    </a:cxn>
                    <a:cxn ang="0">
                      <a:pos x="3244" y="1726"/>
                    </a:cxn>
                    <a:cxn ang="0">
                      <a:pos x="3258" y="1654"/>
                    </a:cxn>
                  </a:cxnLst>
                  <a:rect l="0" t="0" r="r" b="b"/>
                  <a:pathLst>
                    <a:path w="4526" h="3708">
                      <a:moveTo>
                        <a:pt x="3654" y="3626"/>
                      </a:moveTo>
                      <a:lnTo>
                        <a:pt x="3654" y="3626"/>
                      </a:lnTo>
                      <a:lnTo>
                        <a:pt x="3654" y="3626"/>
                      </a:lnTo>
                      <a:lnTo>
                        <a:pt x="3654" y="3626"/>
                      </a:lnTo>
                      <a:lnTo>
                        <a:pt x="3642" y="3614"/>
                      </a:lnTo>
                      <a:lnTo>
                        <a:pt x="3628" y="3600"/>
                      </a:lnTo>
                      <a:lnTo>
                        <a:pt x="3622" y="3596"/>
                      </a:lnTo>
                      <a:lnTo>
                        <a:pt x="3614" y="3592"/>
                      </a:lnTo>
                      <a:lnTo>
                        <a:pt x="3606" y="3590"/>
                      </a:lnTo>
                      <a:lnTo>
                        <a:pt x="3598" y="3588"/>
                      </a:lnTo>
                      <a:lnTo>
                        <a:pt x="3598" y="3588"/>
                      </a:lnTo>
                      <a:lnTo>
                        <a:pt x="3588" y="3590"/>
                      </a:lnTo>
                      <a:lnTo>
                        <a:pt x="3588" y="3588"/>
                      </a:lnTo>
                      <a:lnTo>
                        <a:pt x="3588" y="3588"/>
                      </a:lnTo>
                      <a:lnTo>
                        <a:pt x="3588" y="3586"/>
                      </a:lnTo>
                      <a:lnTo>
                        <a:pt x="3586" y="3584"/>
                      </a:lnTo>
                      <a:lnTo>
                        <a:pt x="3574" y="3582"/>
                      </a:lnTo>
                      <a:lnTo>
                        <a:pt x="3574" y="3582"/>
                      </a:lnTo>
                      <a:lnTo>
                        <a:pt x="3562" y="3582"/>
                      </a:lnTo>
                      <a:lnTo>
                        <a:pt x="3560" y="3582"/>
                      </a:lnTo>
                      <a:lnTo>
                        <a:pt x="3560" y="3584"/>
                      </a:lnTo>
                      <a:lnTo>
                        <a:pt x="3556" y="3590"/>
                      </a:lnTo>
                      <a:lnTo>
                        <a:pt x="3552" y="3594"/>
                      </a:lnTo>
                      <a:lnTo>
                        <a:pt x="3546" y="3598"/>
                      </a:lnTo>
                      <a:lnTo>
                        <a:pt x="3546" y="3598"/>
                      </a:lnTo>
                      <a:lnTo>
                        <a:pt x="3524" y="3608"/>
                      </a:lnTo>
                      <a:lnTo>
                        <a:pt x="3518" y="3612"/>
                      </a:lnTo>
                      <a:lnTo>
                        <a:pt x="3514" y="3616"/>
                      </a:lnTo>
                      <a:lnTo>
                        <a:pt x="3496" y="3622"/>
                      </a:lnTo>
                      <a:lnTo>
                        <a:pt x="3496" y="3622"/>
                      </a:lnTo>
                      <a:lnTo>
                        <a:pt x="3492" y="3622"/>
                      </a:lnTo>
                      <a:lnTo>
                        <a:pt x="3488" y="3620"/>
                      </a:lnTo>
                      <a:lnTo>
                        <a:pt x="3480" y="3612"/>
                      </a:lnTo>
                      <a:lnTo>
                        <a:pt x="3480" y="3612"/>
                      </a:lnTo>
                      <a:lnTo>
                        <a:pt x="3476" y="3608"/>
                      </a:lnTo>
                      <a:lnTo>
                        <a:pt x="3474" y="3604"/>
                      </a:lnTo>
                      <a:lnTo>
                        <a:pt x="3474" y="3604"/>
                      </a:lnTo>
                      <a:lnTo>
                        <a:pt x="3472" y="3602"/>
                      </a:lnTo>
                      <a:lnTo>
                        <a:pt x="3470" y="3602"/>
                      </a:lnTo>
                      <a:lnTo>
                        <a:pt x="3468" y="3604"/>
                      </a:lnTo>
                      <a:lnTo>
                        <a:pt x="3470" y="3610"/>
                      </a:lnTo>
                      <a:lnTo>
                        <a:pt x="3470" y="3610"/>
                      </a:lnTo>
                      <a:lnTo>
                        <a:pt x="3470" y="3610"/>
                      </a:lnTo>
                      <a:lnTo>
                        <a:pt x="3468" y="3612"/>
                      </a:lnTo>
                      <a:lnTo>
                        <a:pt x="3464" y="3612"/>
                      </a:lnTo>
                      <a:lnTo>
                        <a:pt x="3460" y="3610"/>
                      </a:lnTo>
                      <a:lnTo>
                        <a:pt x="3456" y="3608"/>
                      </a:lnTo>
                      <a:lnTo>
                        <a:pt x="3456" y="3608"/>
                      </a:lnTo>
                      <a:lnTo>
                        <a:pt x="3458" y="3604"/>
                      </a:lnTo>
                      <a:lnTo>
                        <a:pt x="3460" y="3604"/>
                      </a:lnTo>
                      <a:lnTo>
                        <a:pt x="3460" y="3602"/>
                      </a:lnTo>
                      <a:lnTo>
                        <a:pt x="3460" y="3600"/>
                      </a:lnTo>
                      <a:lnTo>
                        <a:pt x="3460" y="3600"/>
                      </a:lnTo>
                      <a:lnTo>
                        <a:pt x="3458" y="3600"/>
                      </a:lnTo>
                      <a:lnTo>
                        <a:pt x="3454" y="3600"/>
                      </a:lnTo>
                      <a:lnTo>
                        <a:pt x="3452" y="3600"/>
                      </a:lnTo>
                      <a:lnTo>
                        <a:pt x="3452" y="3596"/>
                      </a:lnTo>
                      <a:lnTo>
                        <a:pt x="3452" y="3596"/>
                      </a:lnTo>
                      <a:lnTo>
                        <a:pt x="3452" y="3590"/>
                      </a:lnTo>
                      <a:lnTo>
                        <a:pt x="3450" y="3588"/>
                      </a:lnTo>
                      <a:lnTo>
                        <a:pt x="3444" y="3584"/>
                      </a:lnTo>
                      <a:lnTo>
                        <a:pt x="3444" y="3584"/>
                      </a:lnTo>
                      <a:lnTo>
                        <a:pt x="3440" y="3578"/>
                      </a:lnTo>
                      <a:lnTo>
                        <a:pt x="3432" y="3568"/>
                      </a:lnTo>
                      <a:lnTo>
                        <a:pt x="3422" y="3558"/>
                      </a:lnTo>
                      <a:lnTo>
                        <a:pt x="3412" y="3544"/>
                      </a:lnTo>
                      <a:lnTo>
                        <a:pt x="3412" y="3544"/>
                      </a:lnTo>
                      <a:lnTo>
                        <a:pt x="3406" y="3534"/>
                      </a:lnTo>
                      <a:lnTo>
                        <a:pt x="3404" y="3528"/>
                      </a:lnTo>
                      <a:lnTo>
                        <a:pt x="3404" y="3522"/>
                      </a:lnTo>
                      <a:lnTo>
                        <a:pt x="3400" y="3516"/>
                      </a:lnTo>
                      <a:lnTo>
                        <a:pt x="3400" y="3516"/>
                      </a:lnTo>
                      <a:lnTo>
                        <a:pt x="3396" y="3512"/>
                      </a:lnTo>
                      <a:lnTo>
                        <a:pt x="3392" y="3504"/>
                      </a:lnTo>
                      <a:lnTo>
                        <a:pt x="3392" y="3504"/>
                      </a:lnTo>
                      <a:lnTo>
                        <a:pt x="3392" y="3498"/>
                      </a:lnTo>
                      <a:lnTo>
                        <a:pt x="3392" y="3492"/>
                      </a:lnTo>
                      <a:lnTo>
                        <a:pt x="3396" y="3486"/>
                      </a:lnTo>
                      <a:lnTo>
                        <a:pt x="3398" y="3484"/>
                      </a:lnTo>
                      <a:lnTo>
                        <a:pt x="3398" y="3484"/>
                      </a:lnTo>
                      <a:lnTo>
                        <a:pt x="3400" y="3482"/>
                      </a:lnTo>
                      <a:lnTo>
                        <a:pt x="3400" y="3478"/>
                      </a:lnTo>
                      <a:lnTo>
                        <a:pt x="3398" y="3474"/>
                      </a:lnTo>
                      <a:lnTo>
                        <a:pt x="3396" y="3472"/>
                      </a:lnTo>
                      <a:lnTo>
                        <a:pt x="3396" y="3472"/>
                      </a:lnTo>
                      <a:lnTo>
                        <a:pt x="3396" y="3470"/>
                      </a:lnTo>
                      <a:lnTo>
                        <a:pt x="3394" y="3470"/>
                      </a:lnTo>
                      <a:lnTo>
                        <a:pt x="3396" y="3464"/>
                      </a:lnTo>
                      <a:lnTo>
                        <a:pt x="3400" y="3452"/>
                      </a:lnTo>
                      <a:lnTo>
                        <a:pt x="3400" y="3452"/>
                      </a:lnTo>
                      <a:lnTo>
                        <a:pt x="3400" y="3446"/>
                      </a:lnTo>
                      <a:lnTo>
                        <a:pt x="3402" y="3444"/>
                      </a:lnTo>
                      <a:lnTo>
                        <a:pt x="3404" y="3444"/>
                      </a:lnTo>
                      <a:lnTo>
                        <a:pt x="3404" y="3444"/>
                      </a:lnTo>
                      <a:lnTo>
                        <a:pt x="3408" y="3444"/>
                      </a:lnTo>
                      <a:lnTo>
                        <a:pt x="3406" y="3438"/>
                      </a:lnTo>
                      <a:lnTo>
                        <a:pt x="3406" y="3438"/>
                      </a:lnTo>
                      <a:lnTo>
                        <a:pt x="3406" y="3424"/>
                      </a:lnTo>
                      <a:lnTo>
                        <a:pt x="3404" y="3404"/>
                      </a:lnTo>
                      <a:lnTo>
                        <a:pt x="3404" y="3404"/>
                      </a:lnTo>
                      <a:lnTo>
                        <a:pt x="3402" y="3396"/>
                      </a:lnTo>
                      <a:lnTo>
                        <a:pt x="3404" y="3392"/>
                      </a:lnTo>
                      <a:lnTo>
                        <a:pt x="3406" y="3386"/>
                      </a:lnTo>
                      <a:lnTo>
                        <a:pt x="3408" y="3378"/>
                      </a:lnTo>
                      <a:lnTo>
                        <a:pt x="3408" y="3378"/>
                      </a:lnTo>
                      <a:lnTo>
                        <a:pt x="3410" y="3368"/>
                      </a:lnTo>
                      <a:lnTo>
                        <a:pt x="3414" y="3358"/>
                      </a:lnTo>
                      <a:lnTo>
                        <a:pt x="3418" y="3350"/>
                      </a:lnTo>
                      <a:lnTo>
                        <a:pt x="3418" y="3346"/>
                      </a:lnTo>
                      <a:lnTo>
                        <a:pt x="3418" y="3342"/>
                      </a:lnTo>
                      <a:lnTo>
                        <a:pt x="3418" y="3342"/>
                      </a:lnTo>
                      <a:lnTo>
                        <a:pt x="3416" y="3334"/>
                      </a:lnTo>
                      <a:lnTo>
                        <a:pt x="3416" y="3328"/>
                      </a:lnTo>
                      <a:lnTo>
                        <a:pt x="3418" y="3324"/>
                      </a:lnTo>
                      <a:lnTo>
                        <a:pt x="3420" y="3318"/>
                      </a:lnTo>
                      <a:lnTo>
                        <a:pt x="3420" y="3318"/>
                      </a:lnTo>
                      <a:lnTo>
                        <a:pt x="3420" y="3314"/>
                      </a:lnTo>
                      <a:lnTo>
                        <a:pt x="3418" y="3310"/>
                      </a:lnTo>
                      <a:lnTo>
                        <a:pt x="3412" y="3304"/>
                      </a:lnTo>
                      <a:lnTo>
                        <a:pt x="3406" y="3300"/>
                      </a:lnTo>
                      <a:lnTo>
                        <a:pt x="3406" y="3300"/>
                      </a:lnTo>
                      <a:lnTo>
                        <a:pt x="3388" y="3290"/>
                      </a:lnTo>
                      <a:lnTo>
                        <a:pt x="3380" y="3280"/>
                      </a:lnTo>
                      <a:lnTo>
                        <a:pt x="3380" y="3280"/>
                      </a:lnTo>
                      <a:lnTo>
                        <a:pt x="3372" y="3274"/>
                      </a:lnTo>
                      <a:lnTo>
                        <a:pt x="3360" y="3270"/>
                      </a:lnTo>
                      <a:lnTo>
                        <a:pt x="3350" y="3268"/>
                      </a:lnTo>
                      <a:lnTo>
                        <a:pt x="3344" y="3268"/>
                      </a:lnTo>
                      <a:lnTo>
                        <a:pt x="3344" y="3268"/>
                      </a:lnTo>
                      <a:lnTo>
                        <a:pt x="3340" y="3270"/>
                      </a:lnTo>
                      <a:lnTo>
                        <a:pt x="3334" y="3270"/>
                      </a:lnTo>
                      <a:lnTo>
                        <a:pt x="3326" y="3270"/>
                      </a:lnTo>
                      <a:lnTo>
                        <a:pt x="3320" y="3268"/>
                      </a:lnTo>
                      <a:lnTo>
                        <a:pt x="3320" y="3268"/>
                      </a:lnTo>
                      <a:lnTo>
                        <a:pt x="3308" y="3264"/>
                      </a:lnTo>
                      <a:lnTo>
                        <a:pt x="3306" y="3264"/>
                      </a:lnTo>
                      <a:lnTo>
                        <a:pt x="3308" y="3266"/>
                      </a:lnTo>
                      <a:lnTo>
                        <a:pt x="3308" y="3266"/>
                      </a:lnTo>
                      <a:lnTo>
                        <a:pt x="3308" y="3268"/>
                      </a:lnTo>
                      <a:lnTo>
                        <a:pt x="3308" y="3270"/>
                      </a:lnTo>
                      <a:lnTo>
                        <a:pt x="3304" y="3272"/>
                      </a:lnTo>
                      <a:lnTo>
                        <a:pt x="3292" y="3276"/>
                      </a:lnTo>
                      <a:lnTo>
                        <a:pt x="3292" y="3276"/>
                      </a:lnTo>
                      <a:lnTo>
                        <a:pt x="3278" y="3278"/>
                      </a:lnTo>
                      <a:lnTo>
                        <a:pt x="3266" y="3276"/>
                      </a:lnTo>
                      <a:lnTo>
                        <a:pt x="3258" y="3274"/>
                      </a:lnTo>
                      <a:lnTo>
                        <a:pt x="3248" y="3274"/>
                      </a:lnTo>
                      <a:lnTo>
                        <a:pt x="3248" y="3274"/>
                      </a:lnTo>
                      <a:lnTo>
                        <a:pt x="3244" y="3276"/>
                      </a:lnTo>
                      <a:lnTo>
                        <a:pt x="3242" y="3274"/>
                      </a:lnTo>
                      <a:lnTo>
                        <a:pt x="3240" y="3272"/>
                      </a:lnTo>
                      <a:lnTo>
                        <a:pt x="3238" y="3270"/>
                      </a:lnTo>
                      <a:lnTo>
                        <a:pt x="3238" y="3270"/>
                      </a:lnTo>
                      <a:lnTo>
                        <a:pt x="3236" y="3270"/>
                      </a:lnTo>
                      <a:lnTo>
                        <a:pt x="3232" y="3272"/>
                      </a:lnTo>
                      <a:lnTo>
                        <a:pt x="3226" y="3276"/>
                      </a:lnTo>
                      <a:lnTo>
                        <a:pt x="3222" y="3282"/>
                      </a:lnTo>
                      <a:lnTo>
                        <a:pt x="3218" y="3282"/>
                      </a:lnTo>
                      <a:lnTo>
                        <a:pt x="3216" y="3280"/>
                      </a:lnTo>
                      <a:lnTo>
                        <a:pt x="3216" y="3280"/>
                      </a:lnTo>
                      <a:lnTo>
                        <a:pt x="3206" y="3272"/>
                      </a:lnTo>
                      <a:lnTo>
                        <a:pt x="3202" y="3268"/>
                      </a:lnTo>
                      <a:lnTo>
                        <a:pt x="3200" y="3268"/>
                      </a:lnTo>
                      <a:lnTo>
                        <a:pt x="3202" y="3270"/>
                      </a:lnTo>
                      <a:lnTo>
                        <a:pt x="3202" y="3270"/>
                      </a:lnTo>
                      <a:lnTo>
                        <a:pt x="3204" y="3274"/>
                      </a:lnTo>
                      <a:lnTo>
                        <a:pt x="3202" y="3280"/>
                      </a:lnTo>
                      <a:lnTo>
                        <a:pt x="3202" y="3280"/>
                      </a:lnTo>
                      <a:lnTo>
                        <a:pt x="3200" y="3282"/>
                      </a:lnTo>
                      <a:lnTo>
                        <a:pt x="3198" y="3280"/>
                      </a:lnTo>
                      <a:lnTo>
                        <a:pt x="3194" y="3274"/>
                      </a:lnTo>
                      <a:lnTo>
                        <a:pt x="3188" y="3270"/>
                      </a:lnTo>
                      <a:lnTo>
                        <a:pt x="3188" y="3270"/>
                      </a:lnTo>
                      <a:lnTo>
                        <a:pt x="3188" y="3268"/>
                      </a:lnTo>
                      <a:lnTo>
                        <a:pt x="3190" y="3264"/>
                      </a:lnTo>
                      <a:lnTo>
                        <a:pt x="3196" y="3256"/>
                      </a:lnTo>
                      <a:lnTo>
                        <a:pt x="3202" y="3250"/>
                      </a:lnTo>
                      <a:lnTo>
                        <a:pt x="3208" y="3242"/>
                      </a:lnTo>
                      <a:lnTo>
                        <a:pt x="3208" y="3242"/>
                      </a:lnTo>
                      <a:lnTo>
                        <a:pt x="3212" y="3236"/>
                      </a:lnTo>
                      <a:lnTo>
                        <a:pt x="3214" y="3228"/>
                      </a:lnTo>
                      <a:lnTo>
                        <a:pt x="3216" y="3206"/>
                      </a:lnTo>
                      <a:lnTo>
                        <a:pt x="3218" y="3182"/>
                      </a:lnTo>
                      <a:lnTo>
                        <a:pt x="3222" y="3160"/>
                      </a:lnTo>
                      <a:lnTo>
                        <a:pt x="3222" y="3160"/>
                      </a:lnTo>
                      <a:lnTo>
                        <a:pt x="3222" y="3154"/>
                      </a:lnTo>
                      <a:lnTo>
                        <a:pt x="3220" y="3150"/>
                      </a:lnTo>
                      <a:lnTo>
                        <a:pt x="3218" y="3148"/>
                      </a:lnTo>
                      <a:lnTo>
                        <a:pt x="3216" y="3148"/>
                      </a:lnTo>
                      <a:lnTo>
                        <a:pt x="3216" y="3148"/>
                      </a:lnTo>
                      <a:lnTo>
                        <a:pt x="3214" y="3150"/>
                      </a:lnTo>
                      <a:lnTo>
                        <a:pt x="3212" y="3150"/>
                      </a:lnTo>
                      <a:lnTo>
                        <a:pt x="3212" y="3144"/>
                      </a:lnTo>
                      <a:lnTo>
                        <a:pt x="3212" y="3144"/>
                      </a:lnTo>
                      <a:lnTo>
                        <a:pt x="3220" y="3128"/>
                      </a:lnTo>
                      <a:lnTo>
                        <a:pt x="3220" y="3128"/>
                      </a:lnTo>
                      <a:lnTo>
                        <a:pt x="3222" y="3124"/>
                      </a:lnTo>
                      <a:lnTo>
                        <a:pt x="3224" y="3124"/>
                      </a:lnTo>
                      <a:lnTo>
                        <a:pt x="3224" y="3128"/>
                      </a:lnTo>
                      <a:lnTo>
                        <a:pt x="3222" y="3134"/>
                      </a:lnTo>
                      <a:lnTo>
                        <a:pt x="3222" y="3134"/>
                      </a:lnTo>
                      <a:lnTo>
                        <a:pt x="3222" y="3140"/>
                      </a:lnTo>
                      <a:lnTo>
                        <a:pt x="3224" y="3144"/>
                      </a:lnTo>
                      <a:lnTo>
                        <a:pt x="3226" y="3148"/>
                      </a:lnTo>
                      <a:lnTo>
                        <a:pt x="3230" y="3154"/>
                      </a:lnTo>
                      <a:lnTo>
                        <a:pt x="3230" y="3154"/>
                      </a:lnTo>
                      <a:lnTo>
                        <a:pt x="3232" y="3156"/>
                      </a:lnTo>
                      <a:lnTo>
                        <a:pt x="3232" y="3152"/>
                      </a:lnTo>
                      <a:lnTo>
                        <a:pt x="3236" y="3138"/>
                      </a:lnTo>
                      <a:lnTo>
                        <a:pt x="3242" y="3118"/>
                      </a:lnTo>
                      <a:lnTo>
                        <a:pt x="3244" y="3104"/>
                      </a:lnTo>
                      <a:lnTo>
                        <a:pt x="3244" y="3104"/>
                      </a:lnTo>
                      <a:lnTo>
                        <a:pt x="3246" y="3102"/>
                      </a:lnTo>
                      <a:lnTo>
                        <a:pt x="3244" y="3102"/>
                      </a:lnTo>
                      <a:lnTo>
                        <a:pt x="3240" y="3102"/>
                      </a:lnTo>
                      <a:lnTo>
                        <a:pt x="3238" y="3102"/>
                      </a:lnTo>
                      <a:lnTo>
                        <a:pt x="3242" y="3098"/>
                      </a:lnTo>
                      <a:lnTo>
                        <a:pt x="3242" y="3098"/>
                      </a:lnTo>
                      <a:lnTo>
                        <a:pt x="3250" y="3088"/>
                      </a:lnTo>
                      <a:lnTo>
                        <a:pt x="3248" y="3086"/>
                      </a:lnTo>
                      <a:lnTo>
                        <a:pt x="3244" y="3088"/>
                      </a:lnTo>
                      <a:lnTo>
                        <a:pt x="3244" y="3088"/>
                      </a:lnTo>
                      <a:lnTo>
                        <a:pt x="3238" y="3090"/>
                      </a:lnTo>
                      <a:lnTo>
                        <a:pt x="3236" y="3088"/>
                      </a:lnTo>
                      <a:lnTo>
                        <a:pt x="3236" y="3084"/>
                      </a:lnTo>
                      <a:lnTo>
                        <a:pt x="3242" y="3078"/>
                      </a:lnTo>
                      <a:lnTo>
                        <a:pt x="3242" y="3078"/>
                      </a:lnTo>
                      <a:lnTo>
                        <a:pt x="3246" y="3076"/>
                      </a:lnTo>
                      <a:lnTo>
                        <a:pt x="3248" y="3072"/>
                      </a:lnTo>
                      <a:lnTo>
                        <a:pt x="3248" y="3064"/>
                      </a:lnTo>
                      <a:lnTo>
                        <a:pt x="3252" y="3050"/>
                      </a:lnTo>
                      <a:lnTo>
                        <a:pt x="3256" y="3040"/>
                      </a:lnTo>
                      <a:lnTo>
                        <a:pt x="3264" y="3030"/>
                      </a:lnTo>
                      <a:lnTo>
                        <a:pt x="3264" y="3030"/>
                      </a:lnTo>
                      <a:lnTo>
                        <a:pt x="3274" y="3016"/>
                      </a:lnTo>
                      <a:lnTo>
                        <a:pt x="3276" y="3010"/>
                      </a:lnTo>
                      <a:lnTo>
                        <a:pt x="3274" y="3006"/>
                      </a:lnTo>
                      <a:lnTo>
                        <a:pt x="3272" y="3002"/>
                      </a:lnTo>
                      <a:lnTo>
                        <a:pt x="3272" y="3002"/>
                      </a:lnTo>
                      <a:lnTo>
                        <a:pt x="3272" y="2996"/>
                      </a:lnTo>
                      <a:lnTo>
                        <a:pt x="3272" y="2994"/>
                      </a:lnTo>
                      <a:lnTo>
                        <a:pt x="3268" y="2992"/>
                      </a:lnTo>
                      <a:lnTo>
                        <a:pt x="3266" y="2988"/>
                      </a:lnTo>
                      <a:lnTo>
                        <a:pt x="3266" y="2988"/>
                      </a:lnTo>
                      <a:lnTo>
                        <a:pt x="3264" y="2986"/>
                      </a:lnTo>
                      <a:lnTo>
                        <a:pt x="3260" y="2986"/>
                      </a:lnTo>
                      <a:lnTo>
                        <a:pt x="3256" y="2986"/>
                      </a:lnTo>
                      <a:lnTo>
                        <a:pt x="3252" y="2988"/>
                      </a:lnTo>
                      <a:lnTo>
                        <a:pt x="3252" y="2988"/>
                      </a:lnTo>
                      <a:lnTo>
                        <a:pt x="3254" y="2990"/>
                      </a:lnTo>
                      <a:lnTo>
                        <a:pt x="3254" y="2990"/>
                      </a:lnTo>
                      <a:lnTo>
                        <a:pt x="3260" y="2990"/>
                      </a:lnTo>
                      <a:lnTo>
                        <a:pt x="3260" y="2992"/>
                      </a:lnTo>
                      <a:lnTo>
                        <a:pt x="3256" y="2994"/>
                      </a:lnTo>
                      <a:lnTo>
                        <a:pt x="3256" y="2994"/>
                      </a:lnTo>
                      <a:lnTo>
                        <a:pt x="3254" y="2994"/>
                      </a:lnTo>
                      <a:lnTo>
                        <a:pt x="3250" y="2994"/>
                      </a:lnTo>
                      <a:lnTo>
                        <a:pt x="3242" y="2990"/>
                      </a:lnTo>
                      <a:lnTo>
                        <a:pt x="3230" y="2988"/>
                      </a:lnTo>
                      <a:lnTo>
                        <a:pt x="3222" y="2986"/>
                      </a:lnTo>
                      <a:lnTo>
                        <a:pt x="3214" y="2986"/>
                      </a:lnTo>
                      <a:lnTo>
                        <a:pt x="3214" y="2986"/>
                      </a:lnTo>
                      <a:lnTo>
                        <a:pt x="3202" y="2990"/>
                      </a:lnTo>
                      <a:lnTo>
                        <a:pt x="3196" y="2992"/>
                      </a:lnTo>
                      <a:lnTo>
                        <a:pt x="3190" y="2996"/>
                      </a:lnTo>
                      <a:lnTo>
                        <a:pt x="3180" y="2998"/>
                      </a:lnTo>
                      <a:lnTo>
                        <a:pt x="3180" y="2998"/>
                      </a:lnTo>
                      <a:lnTo>
                        <a:pt x="3162" y="3000"/>
                      </a:lnTo>
                      <a:lnTo>
                        <a:pt x="3146" y="3004"/>
                      </a:lnTo>
                      <a:lnTo>
                        <a:pt x="3140" y="3008"/>
                      </a:lnTo>
                      <a:lnTo>
                        <a:pt x="3134" y="3012"/>
                      </a:lnTo>
                      <a:lnTo>
                        <a:pt x="3130" y="3016"/>
                      </a:lnTo>
                      <a:lnTo>
                        <a:pt x="3130" y="3020"/>
                      </a:lnTo>
                      <a:lnTo>
                        <a:pt x="3130" y="3020"/>
                      </a:lnTo>
                      <a:lnTo>
                        <a:pt x="3128" y="3028"/>
                      </a:lnTo>
                      <a:lnTo>
                        <a:pt x="3126" y="3034"/>
                      </a:lnTo>
                      <a:lnTo>
                        <a:pt x="3124" y="3040"/>
                      </a:lnTo>
                      <a:lnTo>
                        <a:pt x="3124" y="3056"/>
                      </a:lnTo>
                      <a:lnTo>
                        <a:pt x="3124" y="3056"/>
                      </a:lnTo>
                      <a:lnTo>
                        <a:pt x="3126" y="3068"/>
                      </a:lnTo>
                      <a:lnTo>
                        <a:pt x="3124" y="3070"/>
                      </a:lnTo>
                      <a:lnTo>
                        <a:pt x="3122" y="3072"/>
                      </a:lnTo>
                      <a:lnTo>
                        <a:pt x="3118" y="3076"/>
                      </a:lnTo>
                      <a:lnTo>
                        <a:pt x="3116" y="3080"/>
                      </a:lnTo>
                      <a:lnTo>
                        <a:pt x="3116" y="3088"/>
                      </a:lnTo>
                      <a:lnTo>
                        <a:pt x="3116" y="3088"/>
                      </a:lnTo>
                      <a:lnTo>
                        <a:pt x="3114" y="3096"/>
                      </a:lnTo>
                      <a:lnTo>
                        <a:pt x="3112" y="3102"/>
                      </a:lnTo>
                      <a:lnTo>
                        <a:pt x="3108" y="3108"/>
                      </a:lnTo>
                      <a:lnTo>
                        <a:pt x="3104" y="3112"/>
                      </a:lnTo>
                      <a:lnTo>
                        <a:pt x="3094" y="3118"/>
                      </a:lnTo>
                      <a:lnTo>
                        <a:pt x="3086" y="3122"/>
                      </a:lnTo>
                      <a:lnTo>
                        <a:pt x="3086" y="3122"/>
                      </a:lnTo>
                      <a:lnTo>
                        <a:pt x="3084" y="3126"/>
                      </a:lnTo>
                      <a:lnTo>
                        <a:pt x="3084" y="3126"/>
                      </a:lnTo>
                      <a:lnTo>
                        <a:pt x="3088" y="3128"/>
                      </a:lnTo>
                      <a:lnTo>
                        <a:pt x="3092" y="3132"/>
                      </a:lnTo>
                      <a:lnTo>
                        <a:pt x="3092" y="3134"/>
                      </a:lnTo>
                      <a:lnTo>
                        <a:pt x="3090" y="3138"/>
                      </a:lnTo>
                      <a:lnTo>
                        <a:pt x="3090" y="3138"/>
                      </a:lnTo>
                      <a:lnTo>
                        <a:pt x="3086" y="3142"/>
                      </a:lnTo>
                      <a:lnTo>
                        <a:pt x="3078" y="3144"/>
                      </a:lnTo>
                      <a:lnTo>
                        <a:pt x="3072" y="3144"/>
                      </a:lnTo>
                      <a:lnTo>
                        <a:pt x="3070" y="3142"/>
                      </a:lnTo>
                      <a:lnTo>
                        <a:pt x="3070" y="3140"/>
                      </a:lnTo>
                      <a:lnTo>
                        <a:pt x="3070" y="3140"/>
                      </a:lnTo>
                      <a:lnTo>
                        <a:pt x="3068" y="3134"/>
                      </a:lnTo>
                      <a:lnTo>
                        <a:pt x="3066" y="3132"/>
                      </a:lnTo>
                      <a:lnTo>
                        <a:pt x="3058" y="3132"/>
                      </a:lnTo>
                      <a:lnTo>
                        <a:pt x="3046" y="3132"/>
                      </a:lnTo>
                      <a:lnTo>
                        <a:pt x="3046" y="3132"/>
                      </a:lnTo>
                      <a:lnTo>
                        <a:pt x="3038" y="3134"/>
                      </a:lnTo>
                      <a:lnTo>
                        <a:pt x="3034" y="3138"/>
                      </a:lnTo>
                      <a:lnTo>
                        <a:pt x="3028" y="3142"/>
                      </a:lnTo>
                      <a:lnTo>
                        <a:pt x="3010" y="3144"/>
                      </a:lnTo>
                      <a:lnTo>
                        <a:pt x="3010" y="3144"/>
                      </a:lnTo>
                      <a:lnTo>
                        <a:pt x="2996" y="3146"/>
                      </a:lnTo>
                      <a:lnTo>
                        <a:pt x="2986" y="3152"/>
                      </a:lnTo>
                      <a:lnTo>
                        <a:pt x="2978" y="3156"/>
                      </a:lnTo>
                      <a:lnTo>
                        <a:pt x="2968" y="3160"/>
                      </a:lnTo>
                      <a:lnTo>
                        <a:pt x="2968" y="3160"/>
                      </a:lnTo>
                      <a:lnTo>
                        <a:pt x="2964" y="3160"/>
                      </a:lnTo>
                      <a:lnTo>
                        <a:pt x="2960" y="3158"/>
                      </a:lnTo>
                      <a:lnTo>
                        <a:pt x="2956" y="3148"/>
                      </a:lnTo>
                      <a:lnTo>
                        <a:pt x="2952" y="3144"/>
                      </a:lnTo>
                      <a:lnTo>
                        <a:pt x="2946" y="3138"/>
                      </a:lnTo>
                      <a:lnTo>
                        <a:pt x="2938" y="3134"/>
                      </a:lnTo>
                      <a:lnTo>
                        <a:pt x="2924" y="3130"/>
                      </a:lnTo>
                      <a:lnTo>
                        <a:pt x="2924" y="3130"/>
                      </a:lnTo>
                      <a:lnTo>
                        <a:pt x="2912" y="3126"/>
                      </a:lnTo>
                      <a:lnTo>
                        <a:pt x="2904" y="3120"/>
                      </a:lnTo>
                      <a:lnTo>
                        <a:pt x="2898" y="3112"/>
                      </a:lnTo>
                      <a:lnTo>
                        <a:pt x="2894" y="3102"/>
                      </a:lnTo>
                      <a:lnTo>
                        <a:pt x="2884" y="3076"/>
                      </a:lnTo>
                      <a:lnTo>
                        <a:pt x="2876" y="3062"/>
                      </a:lnTo>
                      <a:lnTo>
                        <a:pt x="2864" y="3046"/>
                      </a:lnTo>
                      <a:lnTo>
                        <a:pt x="2864" y="3046"/>
                      </a:lnTo>
                      <a:lnTo>
                        <a:pt x="2858" y="3036"/>
                      </a:lnTo>
                      <a:lnTo>
                        <a:pt x="2852" y="3028"/>
                      </a:lnTo>
                      <a:lnTo>
                        <a:pt x="2848" y="3010"/>
                      </a:lnTo>
                      <a:lnTo>
                        <a:pt x="2844" y="2998"/>
                      </a:lnTo>
                      <a:lnTo>
                        <a:pt x="2844" y="2994"/>
                      </a:lnTo>
                      <a:lnTo>
                        <a:pt x="2842" y="2992"/>
                      </a:lnTo>
                      <a:lnTo>
                        <a:pt x="2842" y="2992"/>
                      </a:lnTo>
                      <a:lnTo>
                        <a:pt x="2838" y="2990"/>
                      </a:lnTo>
                      <a:lnTo>
                        <a:pt x="2836" y="2988"/>
                      </a:lnTo>
                      <a:lnTo>
                        <a:pt x="2834" y="2976"/>
                      </a:lnTo>
                      <a:lnTo>
                        <a:pt x="2830" y="2948"/>
                      </a:lnTo>
                      <a:lnTo>
                        <a:pt x="2830" y="2948"/>
                      </a:lnTo>
                      <a:lnTo>
                        <a:pt x="2830" y="2938"/>
                      </a:lnTo>
                      <a:lnTo>
                        <a:pt x="2828" y="2934"/>
                      </a:lnTo>
                      <a:lnTo>
                        <a:pt x="2828" y="2932"/>
                      </a:lnTo>
                      <a:lnTo>
                        <a:pt x="2830" y="2926"/>
                      </a:lnTo>
                      <a:lnTo>
                        <a:pt x="2830" y="2926"/>
                      </a:lnTo>
                      <a:lnTo>
                        <a:pt x="2830" y="2916"/>
                      </a:lnTo>
                      <a:lnTo>
                        <a:pt x="2830" y="2906"/>
                      </a:lnTo>
                      <a:lnTo>
                        <a:pt x="2830" y="2886"/>
                      </a:lnTo>
                      <a:lnTo>
                        <a:pt x="2834" y="2854"/>
                      </a:lnTo>
                      <a:lnTo>
                        <a:pt x="2834" y="2854"/>
                      </a:lnTo>
                      <a:lnTo>
                        <a:pt x="2840" y="2820"/>
                      </a:lnTo>
                      <a:lnTo>
                        <a:pt x="2846" y="2800"/>
                      </a:lnTo>
                      <a:lnTo>
                        <a:pt x="2852" y="2784"/>
                      </a:lnTo>
                      <a:lnTo>
                        <a:pt x="2856" y="2766"/>
                      </a:lnTo>
                      <a:lnTo>
                        <a:pt x="2856" y="2766"/>
                      </a:lnTo>
                      <a:lnTo>
                        <a:pt x="2854" y="2748"/>
                      </a:lnTo>
                      <a:lnTo>
                        <a:pt x="2850" y="2728"/>
                      </a:lnTo>
                      <a:lnTo>
                        <a:pt x="2846" y="2710"/>
                      </a:lnTo>
                      <a:lnTo>
                        <a:pt x="2846" y="2696"/>
                      </a:lnTo>
                      <a:lnTo>
                        <a:pt x="2846" y="2696"/>
                      </a:lnTo>
                      <a:lnTo>
                        <a:pt x="2850" y="2686"/>
                      </a:lnTo>
                      <a:lnTo>
                        <a:pt x="2854" y="2678"/>
                      </a:lnTo>
                      <a:lnTo>
                        <a:pt x="2858" y="2672"/>
                      </a:lnTo>
                      <a:lnTo>
                        <a:pt x="2864" y="2662"/>
                      </a:lnTo>
                      <a:lnTo>
                        <a:pt x="2864" y="2662"/>
                      </a:lnTo>
                      <a:lnTo>
                        <a:pt x="2866" y="2658"/>
                      </a:lnTo>
                      <a:lnTo>
                        <a:pt x="2870" y="2654"/>
                      </a:lnTo>
                      <a:lnTo>
                        <a:pt x="2880" y="2646"/>
                      </a:lnTo>
                      <a:lnTo>
                        <a:pt x="2886" y="2642"/>
                      </a:lnTo>
                      <a:lnTo>
                        <a:pt x="2888" y="2640"/>
                      </a:lnTo>
                      <a:lnTo>
                        <a:pt x="2886" y="2638"/>
                      </a:lnTo>
                      <a:lnTo>
                        <a:pt x="2886" y="2638"/>
                      </a:lnTo>
                      <a:lnTo>
                        <a:pt x="2880" y="2628"/>
                      </a:lnTo>
                      <a:lnTo>
                        <a:pt x="2878" y="2626"/>
                      </a:lnTo>
                      <a:lnTo>
                        <a:pt x="2882" y="2628"/>
                      </a:lnTo>
                      <a:lnTo>
                        <a:pt x="2882" y="2628"/>
                      </a:lnTo>
                      <a:lnTo>
                        <a:pt x="2886" y="2628"/>
                      </a:lnTo>
                      <a:lnTo>
                        <a:pt x="2890" y="2628"/>
                      </a:lnTo>
                      <a:lnTo>
                        <a:pt x="2892" y="2626"/>
                      </a:lnTo>
                      <a:lnTo>
                        <a:pt x="2894" y="2628"/>
                      </a:lnTo>
                      <a:lnTo>
                        <a:pt x="2894" y="2628"/>
                      </a:lnTo>
                      <a:lnTo>
                        <a:pt x="2896" y="2628"/>
                      </a:lnTo>
                      <a:lnTo>
                        <a:pt x="2902" y="2628"/>
                      </a:lnTo>
                      <a:lnTo>
                        <a:pt x="2912" y="2624"/>
                      </a:lnTo>
                      <a:lnTo>
                        <a:pt x="2926" y="2616"/>
                      </a:lnTo>
                      <a:lnTo>
                        <a:pt x="2936" y="2606"/>
                      </a:lnTo>
                      <a:lnTo>
                        <a:pt x="2936" y="2606"/>
                      </a:lnTo>
                      <a:lnTo>
                        <a:pt x="2942" y="2600"/>
                      </a:lnTo>
                      <a:lnTo>
                        <a:pt x="2948" y="2594"/>
                      </a:lnTo>
                      <a:lnTo>
                        <a:pt x="2964" y="2584"/>
                      </a:lnTo>
                      <a:lnTo>
                        <a:pt x="2964" y="2584"/>
                      </a:lnTo>
                      <a:lnTo>
                        <a:pt x="2980" y="2572"/>
                      </a:lnTo>
                      <a:lnTo>
                        <a:pt x="2990" y="2570"/>
                      </a:lnTo>
                      <a:lnTo>
                        <a:pt x="3006" y="2568"/>
                      </a:lnTo>
                      <a:lnTo>
                        <a:pt x="3006" y="2568"/>
                      </a:lnTo>
                      <a:lnTo>
                        <a:pt x="3014" y="2568"/>
                      </a:lnTo>
                      <a:lnTo>
                        <a:pt x="3020" y="2570"/>
                      </a:lnTo>
                      <a:lnTo>
                        <a:pt x="3032" y="2574"/>
                      </a:lnTo>
                      <a:lnTo>
                        <a:pt x="3040" y="2580"/>
                      </a:lnTo>
                      <a:lnTo>
                        <a:pt x="3046" y="2580"/>
                      </a:lnTo>
                      <a:lnTo>
                        <a:pt x="3050" y="2580"/>
                      </a:lnTo>
                      <a:lnTo>
                        <a:pt x="3050" y="2580"/>
                      </a:lnTo>
                      <a:lnTo>
                        <a:pt x="3060" y="2578"/>
                      </a:lnTo>
                      <a:lnTo>
                        <a:pt x="3064" y="2580"/>
                      </a:lnTo>
                      <a:lnTo>
                        <a:pt x="3068" y="2582"/>
                      </a:lnTo>
                      <a:lnTo>
                        <a:pt x="3072" y="2580"/>
                      </a:lnTo>
                      <a:lnTo>
                        <a:pt x="3072" y="2580"/>
                      </a:lnTo>
                      <a:lnTo>
                        <a:pt x="3074" y="2578"/>
                      </a:lnTo>
                      <a:lnTo>
                        <a:pt x="3072" y="2578"/>
                      </a:lnTo>
                      <a:lnTo>
                        <a:pt x="3066" y="2576"/>
                      </a:lnTo>
                      <a:lnTo>
                        <a:pt x="3058" y="2572"/>
                      </a:lnTo>
                      <a:lnTo>
                        <a:pt x="3058" y="2572"/>
                      </a:lnTo>
                      <a:lnTo>
                        <a:pt x="3060" y="2568"/>
                      </a:lnTo>
                      <a:lnTo>
                        <a:pt x="3060" y="2568"/>
                      </a:lnTo>
                      <a:lnTo>
                        <a:pt x="3068" y="2566"/>
                      </a:lnTo>
                      <a:lnTo>
                        <a:pt x="3074" y="2568"/>
                      </a:lnTo>
                      <a:lnTo>
                        <a:pt x="3078" y="2572"/>
                      </a:lnTo>
                      <a:lnTo>
                        <a:pt x="3082" y="2578"/>
                      </a:lnTo>
                      <a:lnTo>
                        <a:pt x="3082" y="2578"/>
                      </a:lnTo>
                      <a:lnTo>
                        <a:pt x="3084" y="2580"/>
                      </a:lnTo>
                      <a:lnTo>
                        <a:pt x="3086" y="2582"/>
                      </a:lnTo>
                      <a:lnTo>
                        <a:pt x="3092" y="2584"/>
                      </a:lnTo>
                      <a:lnTo>
                        <a:pt x="3096" y="2586"/>
                      </a:lnTo>
                      <a:lnTo>
                        <a:pt x="3094" y="2588"/>
                      </a:lnTo>
                      <a:lnTo>
                        <a:pt x="3092" y="2590"/>
                      </a:lnTo>
                      <a:lnTo>
                        <a:pt x="3092" y="2590"/>
                      </a:lnTo>
                      <a:lnTo>
                        <a:pt x="3092" y="2594"/>
                      </a:lnTo>
                      <a:lnTo>
                        <a:pt x="3094" y="2596"/>
                      </a:lnTo>
                      <a:lnTo>
                        <a:pt x="3102" y="2600"/>
                      </a:lnTo>
                      <a:lnTo>
                        <a:pt x="3112" y="2600"/>
                      </a:lnTo>
                      <a:lnTo>
                        <a:pt x="3118" y="2600"/>
                      </a:lnTo>
                      <a:lnTo>
                        <a:pt x="3118" y="2600"/>
                      </a:lnTo>
                      <a:lnTo>
                        <a:pt x="3120" y="2596"/>
                      </a:lnTo>
                      <a:lnTo>
                        <a:pt x="3126" y="2594"/>
                      </a:lnTo>
                      <a:lnTo>
                        <a:pt x="3130" y="2594"/>
                      </a:lnTo>
                      <a:lnTo>
                        <a:pt x="3134" y="2600"/>
                      </a:lnTo>
                      <a:lnTo>
                        <a:pt x="3134" y="2600"/>
                      </a:lnTo>
                      <a:lnTo>
                        <a:pt x="3136" y="2602"/>
                      </a:lnTo>
                      <a:lnTo>
                        <a:pt x="3138" y="2604"/>
                      </a:lnTo>
                      <a:lnTo>
                        <a:pt x="3142" y="2602"/>
                      </a:lnTo>
                      <a:lnTo>
                        <a:pt x="3144" y="2596"/>
                      </a:lnTo>
                      <a:lnTo>
                        <a:pt x="3144" y="2592"/>
                      </a:lnTo>
                      <a:lnTo>
                        <a:pt x="3142" y="2588"/>
                      </a:lnTo>
                      <a:lnTo>
                        <a:pt x="3142" y="2588"/>
                      </a:lnTo>
                      <a:lnTo>
                        <a:pt x="3142" y="2584"/>
                      </a:lnTo>
                      <a:lnTo>
                        <a:pt x="3146" y="2584"/>
                      </a:lnTo>
                      <a:lnTo>
                        <a:pt x="3152" y="2586"/>
                      </a:lnTo>
                      <a:lnTo>
                        <a:pt x="3160" y="2594"/>
                      </a:lnTo>
                      <a:lnTo>
                        <a:pt x="3160" y="2594"/>
                      </a:lnTo>
                      <a:lnTo>
                        <a:pt x="3166" y="2602"/>
                      </a:lnTo>
                      <a:lnTo>
                        <a:pt x="3168" y="2608"/>
                      </a:lnTo>
                      <a:lnTo>
                        <a:pt x="3168" y="2610"/>
                      </a:lnTo>
                      <a:lnTo>
                        <a:pt x="3170" y="2610"/>
                      </a:lnTo>
                      <a:lnTo>
                        <a:pt x="3176" y="2606"/>
                      </a:lnTo>
                      <a:lnTo>
                        <a:pt x="3176" y="2606"/>
                      </a:lnTo>
                      <a:lnTo>
                        <a:pt x="3180" y="2602"/>
                      </a:lnTo>
                      <a:lnTo>
                        <a:pt x="3182" y="2600"/>
                      </a:lnTo>
                      <a:lnTo>
                        <a:pt x="3182" y="2596"/>
                      </a:lnTo>
                      <a:lnTo>
                        <a:pt x="3180" y="2594"/>
                      </a:lnTo>
                      <a:lnTo>
                        <a:pt x="3174" y="2590"/>
                      </a:lnTo>
                      <a:lnTo>
                        <a:pt x="3162" y="2584"/>
                      </a:lnTo>
                      <a:lnTo>
                        <a:pt x="3162" y="2584"/>
                      </a:lnTo>
                      <a:lnTo>
                        <a:pt x="3158" y="2580"/>
                      </a:lnTo>
                      <a:lnTo>
                        <a:pt x="3158" y="2578"/>
                      </a:lnTo>
                      <a:lnTo>
                        <a:pt x="3160" y="2576"/>
                      </a:lnTo>
                      <a:lnTo>
                        <a:pt x="3164" y="2574"/>
                      </a:lnTo>
                      <a:lnTo>
                        <a:pt x="3170" y="2568"/>
                      </a:lnTo>
                      <a:lnTo>
                        <a:pt x="3172" y="2564"/>
                      </a:lnTo>
                      <a:lnTo>
                        <a:pt x="3172" y="2560"/>
                      </a:lnTo>
                      <a:lnTo>
                        <a:pt x="3172" y="2560"/>
                      </a:lnTo>
                      <a:lnTo>
                        <a:pt x="3170" y="2556"/>
                      </a:lnTo>
                      <a:lnTo>
                        <a:pt x="3168" y="2556"/>
                      </a:lnTo>
                      <a:lnTo>
                        <a:pt x="3164" y="2558"/>
                      </a:lnTo>
                      <a:lnTo>
                        <a:pt x="3160" y="2562"/>
                      </a:lnTo>
                      <a:lnTo>
                        <a:pt x="3158" y="2562"/>
                      </a:lnTo>
                      <a:lnTo>
                        <a:pt x="3156" y="2562"/>
                      </a:lnTo>
                      <a:lnTo>
                        <a:pt x="3156" y="2562"/>
                      </a:lnTo>
                      <a:lnTo>
                        <a:pt x="3154" y="2560"/>
                      </a:lnTo>
                      <a:lnTo>
                        <a:pt x="3154" y="2558"/>
                      </a:lnTo>
                      <a:lnTo>
                        <a:pt x="3156" y="2556"/>
                      </a:lnTo>
                      <a:lnTo>
                        <a:pt x="3158" y="2552"/>
                      </a:lnTo>
                      <a:lnTo>
                        <a:pt x="3154" y="2550"/>
                      </a:lnTo>
                      <a:lnTo>
                        <a:pt x="3154" y="2550"/>
                      </a:lnTo>
                      <a:lnTo>
                        <a:pt x="3148" y="2550"/>
                      </a:lnTo>
                      <a:lnTo>
                        <a:pt x="3144" y="2554"/>
                      </a:lnTo>
                      <a:lnTo>
                        <a:pt x="3142" y="2556"/>
                      </a:lnTo>
                      <a:lnTo>
                        <a:pt x="3134" y="2554"/>
                      </a:lnTo>
                      <a:lnTo>
                        <a:pt x="3134" y="2554"/>
                      </a:lnTo>
                      <a:lnTo>
                        <a:pt x="3130" y="2550"/>
                      </a:lnTo>
                      <a:lnTo>
                        <a:pt x="3128" y="2548"/>
                      </a:lnTo>
                      <a:lnTo>
                        <a:pt x="3128" y="2544"/>
                      </a:lnTo>
                      <a:lnTo>
                        <a:pt x="3130" y="2540"/>
                      </a:lnTo>
                      <a:lnTo>
                        <a:pt x="3132" y="2538"/>
                      </a:lnTo>
                      <a:lnTo>
                        <a:pt x="3136" y="2536"/>
                      </a:lnTo>
                      <a:lnTo>
                        <a:pt x="3142" y="2536"/>
                      </a:lnTo>
                      <a:lnTo>
                        <a:pt x="3148" y="2538"/>
                      </a:lnTo>
                      <a:lnTo>
                        <a:pt x="3148" y="2538"/>
                      </a:lnTo>
                      <a:lnTo>
                        <a:pt x="3156" y="2544"/>
                      </a:lnTo>
                      <a:lnTo>
                        <a:pt x="3164" y="2546"/>
                      </a:lnTo>
                      <a:lnTo>
                        <a:pt x="3170" y="2544"/>
                      </a:lnTo>
                      <a:lnTo>
                        <a:pt x="3178" y="2538"/>
                      </a:lnTo>
                      <a:lnTo>
                        <a:pt x="3178" y="2538"/>
                      </a:lnTo>
                      <a:lnTo>
                        <a:pt x="3182" y="2536"/>
                      </a:lnTo>
                      <a:lnTo>
                        <a:pt x="3190" y="2536"/>
                      </a:lnTo>
                      <a:lnTo>
                        <a:pt x="3202" y="2536"/>
                      </a:lnTo>
                      <a:lnTo>
                        <a:pt x="3214" y="2538"/>
                      </a:lnTo>
                      <a:lnTo>
                        <a:pt x="3218" y="2538"/>
                      </a:lnTo>
                      <a:lnTo>
                        <a:pt x="3220" y="2536"/>
                      </a:lnTo>
                      <a:lnTo>
                        <a:pt x="3220" y="2536"/>
                      </a:lnTo>
                      <a:lnTo>
                        <a:pt x="3222" y="2522"/>
                      </a:lnTo>
                      <a:lnTo>
                        <a:pt x="3224" y="2520"/>
                      </a:lnTo>
                      <a:lnTo>
                        <a:pt x="3226" y="2522"/>
                      </a:lnTo>
                      <a:lnTo>
                        <a:pt x="3232" y="2534"/>
                      </a:lnTo>
                      <a:lnTo>
                        <a:pt x="3232" y="2534"/>
                      </a:lnTo>
                      <a:lnTo>
                        <a:pt x="3232" y="2538"/>
                      </a:lnTo>
                      <a:lnTo>
                        <a:pt x="3230" y="2540"/>
                      </a:lnTo>
                      <a:lnTo>
                        <a:pt x="3226" y="2544"/>
                      </a:lnTo>
                      <a:lnTo>
                        <a:pt x="3224" y="2546"/>
                      </a:lnTo>
                      <a:lnTo>
                        <a:pt x="3234" y="2544"/>
                      </a:lnTo>
                      <a:lnTo>
                        <a:pt x="3234" y="2544"/>
                      </a:lnTo>
                      <a:lnTo>
                        <a:pt x="3268" y="2536"/>
                      </a:lnTo>
                      <a:lnTo>
                        <a:pt x="3282" y="2536"/>
                      </a:lnTo>
                      <a:lnTo>
                        <a:pt x="3296" y="2538"/>
                      </a:lnTo>
                      <a:lnTo>
                        <a:pt x="3296" y="2538"/>
                      </a:lnTo>
                      <a:lnTo>
                        <a:pt x="3312" y="2544"/>
                      </a:lnTo>
                      <a:lnTo>
                        <a:pt x="3318" y="2546"/>
                      </a:lnTo>
                      <a:lnTo>
                        <a:pt x="3320" y="2552"/>
                      </a:lnTo>
                      <a:lnTo>
                        <a:pt x="3320" y="2552"/>
                      </a:lnTo>
                      <a:lnTo>
                        <a:pt x="3324" y="2556"/>
                      </a:lnTo>
                      <a:lnTo>
                        <a:pt x="3326" y="2556"/>
                      </a:lnTo>
                      <a:lnTo>
                        <a:pt x="3330" y="2560"/>
                      </a:lnTo>
                      <a:lnTo>
                        <a:pt x="3330" y="2566"/>
                      </a:lnTo>
                      <a:lnTo>
                        <a:pt x="3330" y="2566"/>
                      </a:lnTo>
                      <a:lnTo>
                        <a:pt x="3332" y="2570"/>
                      </a:lnTo>
                      <a:lnTo>
                        <a:pt x="3336" y="2572"/>
                      </a:lnTo>
                      <a:lnTo>
                        <a:pt x="3340" y="2570"/>
                      </a:lnTo>
                      <a:lnTo>
                        <a:pt x="3346" y="2570"/>
                      </a:lnTo>
                      <a:lnTo>
                        <a:pt x="3360" y="2564"/>
                      </a:lnTo>
                      <a:lnTo>
                        <a:pt x="3368" y="2562"/>
                      </a:lnTo>
                      <a:lnTo>
                        <a:pt x="3368" y="2562"/>
                      </a:lnTo>
                      <a:lnTo>
                        <a:pt x="3370" y="2560"/>
                      </a:lnTo>
                      <a:lnTo>
                        <a:pt x="3372" y="2560"/>
                      </a:lnTo>
                      <a:lnTo>
                        <a:pt x="3372" y="2556"/>
                      </a:lnTo>
                      <a:lnTo>
                        <a:pt x="3376" y="2552"/>
                      </a:lnTo>
                      <a:lnTo>
                        <a:pt x="3382" y="2552"/>
                      </a:lnTo>
                      <a:lnTo>
                        <a:pt x="3382" y="2552"/>
                      </a:lnTo>
                      <a:lnTo>
                        <a:pt x="3388" y="2554"/>
                      </a:lnTo>
                      <a:lnTo>
                        <a:pt x="3394" y="2558"/>
                      </a:lnTo>
                      <a:lnTo>
                        <a:pt x="3406" y="2574"/>
                      </a:lnTo>
                      <a:lnTo>
                        <a:pt x="3418" y="2592"/>
                      </a:lnTo>
                      <a:lnTo>
                        <a:pt x="3424" y="2596"/>
                      </a:lnTo>
                      <a:lnTo>
                        <a:pt x="3428" y="2598"/>
                      </a:lnTo>
                      <a:lnTo>
                        <a:pt x="3428" y="2598"/>
                      </a:lnTo>
                      <a:lnTo>
                        <a:pt x="3432" y="2600"/>
                      </a:lnTo>
                      <a:lnTo>
                        <a:pt x="3434" y="2604"/>
                      </a:lnTo>
                      <a:lnTo>
                        <a:pt x="3438" y="2616"/>
                      </a:lnTo>
                      <a:lnTo>
                        <a:pt x="3440" y="2630"/>
                      </a:lnTo>
                      <a:lnTo>
                        <a:pt x="3436" y="2646"/>
                      </a:lnTo>
                      <a:lnTo>
                        <a:pt x="3436" y="2646"/>
                      </a:lnTo>
                      <a:lnTo>
                        <a:pt x="3434" y="2658"/>
                      </a:lnTo>
                      <a:lnTo>
                        <a:pt x="3434" y="2670"/>
                      </a:lnTo>
                      <a:lnTo>
                        <a:pt x="3436" y="2676"/>
                      </a:lnTo>
                      <a:lnTo>
                        <a:pt x="3438" y="2678"/>
                      </a:lnTo>
                      <a:lnTo>
                        <a:pt x="3440" y="2676"/>
                      </a:lnTo>
                      <a:lnTo>
                        <a:pt x="3440" y="2676"/>
                      </a:lnTo>
                      <a:lnTo>
                        <a:pt x="3446" y="2672"/>
                      </a:lnTo>
                      <a:lnTo>
                        <a:pt x="3450" y="2670"/>
                      </a:lnTo>
                      <a:lnTo>
                        <a:pt x="3450" y="2670"/>
                      </a:lnTo>
                      <a:lnTo>
                        <a:pt x="3452" y="2672"/>
                      </a:lnTo>
                      <a:lnTo>
                        <a:pt x="3448" y="2678"/>
                      </a:lnTo>
                      <a:lnTo>
                        <a:pt x="3448" y="2678"/>
                      </a:lnTo>
                      <a:lnTo>
                        <a:pt x="3444" y="2682"/>
                      </a:lnTo>
                      <a:lnTo>
                        <a:pt x="3444" y="2688"/>
                      </a:lnTo>
                      <a:lnTo>
                        <a:pt x="3446" y="2698"/>
                      </a:lnTo>
                      <a:lnTo>
                        <a:pt x="3450" y="2710"/>
                      </a:lnTo>
                      <a:lnTo>
                        <a:pt x="3456" y="2718"/>
                      </a:lnTo>
                      <a:lnTo>
                        <a:pt x="3456" y="2718"/>
                      </a:lnTo>
                      <a:lnTo>
                        <a:pt x="3458" y="2720"/>
                      </a:lnTo>
                      <a:lnTo>
                        <a:pt x="3460" y="2720"/>
                      </a:lnTo>
                      <a:lnTo>
                        <a:pt x="3462" y="2720"/>
                      </a:lnTo>
                      <a:lnTo>
                        <a:pt x="3462" y="2718"/>
                      </a:lnTo>
                      <a:lnTo>
                        <a:pt x="3462" y="2720"/>
                      </a:lnTo>
                      <a:lnTo>
                        <a:pt x="3464" y="2726"/>
                      </a:lnTo>
                      <a:lnTo>
                        <a:pt x="3464" y="2726"/>
                      </a:lnTo>
                      <a:lnTo>
                        <a:pt x="3466" y="2734"/>
                      </a:lnTo>
                      <a:lnTo>
                        <a:pt x="3470" y="2738"/>
                      </a:lnTo>
                      <a:lnTo>
                        <a:pt x="3474" y="2742"/>
                      </a:lnTo>
                      <a:lnTo>
                        <a:pt x="3476" y="2754"/>
                      </a:lnTo>
                      <a:lnTo>
                        <a:pt x="3476" y="2754"/>
                      </a:lnTo>
                      <a:lnTo>
                        <a:pt x="3478" y="2760"/>
                      </a:lnTo>
                      <a:lnTo>
                        <a:pt x="3480" y="2764"/>
                      </a:lnTo>
                      <a:lnTo>
                        <a:pt x="3484" y="2768"/>
                      </a:lnTo>
                      <a:lnTo>
                        <a:pt x="3486" y="2768"/>
                      </a:lnTo>
                      <a:lnTo>
                        <a:pt x="3492" y="2772"/>
                      </a:lnTo>
                      <a:lnTo>
                        <a:pt x="3496" y="2776"/>
                      </a:lnTo>
                      <a:lnTo>
                        <a:pt x="3498" y="2782"/>
                      </a:lnTo>
                      <a:lnTo>
                        <a:pt x="3498" y="2782"/>
                      </a:lnTo>
                      <a:lnTo>
                        <a:pt x="3500" y="2792"/>
                      </a:lnTo>
                      <a:lnTo>
                        <a:pt x="3504" y="2796"/>
                      </a:lnTo>
                      <a:lnTo>
                        <a:pt x="3506" y="2796"/>
                      </a:lnTo>
                      <a:lnTo>
                        <a:pt x="3504" y="2798"/>
                      </a:lnTo>
                      <a:lnTo>
                        <a:pt x="3504" y="2798"/>
                      </a:lnTo>
                      <a:lnTo>
                        <a:pt x="3502" y="2804"/>
                      </a:lnTo>
                      <a:lnTo>
                        <a:pt x="3504" y="2808"/>
                      </a:lnTo>
                      <a:lnTo>
                        <a:pt x="3508" y="2808"/>
                      </a:lnTo>
                      <a:lnTo>
                        <a:pt x="3518" y="2806"/>
                      </a:lnTo>
                      <a:lnTo>
                        <a:pt x="3518" y="2806"/>
                      </a:lnTo>
                      <a:lnTo>
                        <a:pt x="3522" y="2806"/>
                      </a:lnTo>
                      <a:lnTo>
                        <a:pt x="3524" y="2806"/>
                      </a:lnTo>
                      <a:lnTo>
                        <a:pt x="3526" y="2810"/>
                      </a:lnTo>
                      <a:lnTo>
                        <a:pt x="3526" y="2810"/>
                      </a:lnTo>
                      <a:lnTo>
                        <a:pt x="3530" y="2804"/>
                      </a:lnTo>
                      <a:lnTo>
                        <a:pt x="3530" y="2804"/>
                      </a:lnTo>
                      <a:lnTo>
                        <a:pt x="3534" y="2796"/>
                      </a:lnTo>
                      <a:lnTo>
                        <a:pt x="3536" y="2790"/>
                      </a:lnTo>
                      <a:lnTo>
                        <a:pt x="3536" y="2786"/>
                      </a:lnTo>
                      <a:lnTo>
                        <a:pt x="3540" y="2778"/>
                      </a:lnTo>
                      <a:lnTo>
                        <a:pt x="3540" y="2778"/>
                      </a:lnTo>
                      <a:lnTo>
                        <a:pt x="3544" y="2768"/>
                      </a:lnTo>
                      <a:lnTo>
                        <a:pt x="3544" y="2758"/>
                      </a:lnTo>
                      <a:lnTo>
                        <a:pt x="3544" y="2746"/>
                      </a:lnTo>
                      <a:lnTo>
                        <a:pt x="3546" y="2732"/>
                      </a:lnTo>
                      <a:lnTo>
                        <a:pt x="3546" y="2732"/>
                      </a:lnTo>
                      <a:lnTo>
                        <a:pt x="3546" y="2722"/>
                      </a:lnTo>
                      <a:lnTo>
                        <a:pt x="3544" y="2712"/>
                      </a:lnTo>
                      <a:lnTo>
                        <a:pt x="3536" y="2686"/>
                      </a:lnTo>
                      <a:lnTo>
                        <a:pt x="3526" y="2662"/>
                      </a:lnTo>
                      <a:lnTo>
                        <a:pt x="3526" y="2650"/>
                      </a:lnTo>
                      <a:lnTo>
                        <a:pt x="3526" y="2642"/>
                      </a:lnTo>
                      <a:lnTo>
                        <a:pt x="3526" y="2642"/>
                      </a:lnTo>
                      <a:lnTo>
                        <a:pt x="3526" y="2636"/>
                      </a:lnTo>
                      <a:lnTo>
                        <a:pt x="3524" y="2630"/>
                      </a:lnTo>
                      <a:lnTo>
                        <a:pt x="3514" y="2610"/>
                      </a:lnTo>
                      <a:lnTo>
                        <a:pt x="3506" y="2598"/>
                      </a:lnTo>
                      <a:lnTo>
                        <a:pt x="3500" y="2582"/>
                      </a:lnTo>
                      <a:lnTo>
                        <a:pt x="3496" y="2564"/>
                      </a:lnTo>
                      <a:lnTo>
                        <a:pt x="3492" y="2542"/>
                      </a:lnTo>
                      <a:lnTo>
                        <a:pt x="3492" y="2542"/>
                      </a:lnTo>
                      <a:lnTo>
                        <a:pt x="3490" y="2520"/>
                      </a:lnTo>
                      <a:lnTo>
                        <a:pt x="3492" y="2500"/>
                      </a:lnTo>
                      <a:lnTo>
                        <a:pt x="3496" y="2484"/>
                      </a:lnTo>
                      <a:lnTo>
                        <a:pt x="3502" y="2470"/>
                      </a:lnTo>
                      <a:lnTo>
                        <a:pt x="3508" y="2458"/>
                      </a:lnTo>
                      <a:lnTo>
                        <a:pt x="3514" y="2448"/>
                      </a:lnTo>
                      <a:lnTo>
                        <a:pt x="3524" y="2438"/>
                      </a:lnTo>
                      <a:lnTo>
                        <a:pt x="3524" y="2438"/>
                      </a:lnTo>
                      <a:lnTo>
                        <a:pt x="3528" y="2434"/>
                      </a:lnTo>
                      <a:lnTo>
                        <a:pt x="3528" y="2432"/>
                      </a:lnTo>
                      <a:lnTo>
                        <a:pt x="3528" y="2428"/>
                      </a:lnTo>
                      <a:lnTo>
                        <a:pt x="3528" y="2426"/>
                      </a:lnTo>
                      <a:lnTo>
                        <a:pt x="3528" y="2426"/>
                      </a:lnTo>
                      <a:lnTo>
                        <a:pt x="3536" y="2424"/>
                      </a:lnTo>
                      <a:lnTo>
                        <a:pt x="3536" y="2424"/>
                      </a:lnTo>
                      <a:lnTo>
                        <a:pt x="3542" y="2424"/>
                      </a:lnTo>
                      <a:lnTo>
                        <a:pt x="3548" y="2420"/>
                      </a:lnTo>
                      <a:lnTo>
                        <a:pt x="3556" y="2412"/>
                      </a:lnTo>
                      <a:lnTo>
                        <a:pt x="3564" y="2402"/>
                      </a:lnTo>
                      <a:lnTo>
                        <a:pt x="3568" y="2400"/>
                      </a:lnTo>
                      <a:lnTo>
                        <a:pt x="3570" y="2398"/>
                      </a:lnTo>
                      <a:lnTo>
                        <a:pt x="3570" y="2398"/>
                      </a:lnTo>
                      <a:lnTo>
                        <a:pt x="3574" y="2398"/>
                      </a:lnTo>
                      <a:lnTo>
                        <a:pt x="3576" y="2394"/>
                      </a:lnTo>
                      <a:lnTo>
                        <a:pt x="3580" y="2384"/>
                      </a:lnTo>
                      <a:lnTo>
                        <a:pt x="3588" y="2370"/>
                      </a:lnTo>
                      <a:lnTo>
                        <a:pt x="3592" y="2362"/>
                      </a:lnTo>
                      <a:lnTo>
                        <a:pt x="3600" y="2356"/>
                      </a:lnTo>
                      <a:lnTo>
                        <a:pt x="3600" y="2356"/>
                      </a:lnTo>
                      <a:lnTo>
                        <a:pt x="3606" y="2352"/>
                      </a:lnTo>
                      <a:lnTo>
                        <a:pt x="3612" y="2350"/>
                      </a:lnTo>
                      <a:lnTo>
                        <a:pt x="3624" y="2350"/>
                      </a:lnTo>
                      <a:lnTo>
                        <a:pt x="3628" y="2350"/>
                      </a:lnTo>
                      <a:lnTo>
                        <a:pt x="3630" y="2350"/>
                      </a:lnTo>
                      <a:lnTo>
                        <a:pt x="3634" y="2346"/>
                      </a:lnTo>
                      <a:lnTo>
                        <a:pt x="3636" y="2342"/>
                      </a:lnTo>
                      <a:lnTo>
                        <a:pt x="3636" y="2342"/>
                      </a:lnTo>
                      <a:lnTo>
                        <a:pt x="3638" y="2334"/>
                      </a:lnTo>
                      <a:lnTo>
                        <a:pt x="3642" y="2328"/>
                      </a:lnTo>
                      <a:lnTo>
                        <a:pt x="3654" y="2318"/>
                      </a:lnTo>
                      <a:lnTo>
                        <a:pt x="3666" y="2310"/>
                      </a:lnTo>
                      <a:lnTo>
                        <a:pt x="3680" y="2306"/>
                      </a:lnTo>
                      <a:lnTo>
                        <a:pt x="3680" y="2306"/>
                      </a:lnTo>
                      <a:lnTo>
                        <a:pt x="3690" y="2304"/>
                      </a:lnTo>
                      <a:lnTo>
                        <a:pt x="3696" y="2300"/>
                      </a:lnTo>
                      <a:lnTo>
                        <a:pt x="3698" y="2294"/>
                      </a:lnTo>
                      <a:lnTo>
                        <a:pt x="3698" y="2292"/>
                      </a:lnTo>
                      <a:lnTo>
                        <a:pt x="3696" y="2290"/>
                      </a:lnTo>
                      <a:lnTo>
                        <a:pt x="3696" y="2290"/>
                      </a:lnTo>
                      <a:lnTo>
                        <a:pt x="3694" y="2290"/>
                      </a:lnTo>
                      <a:lnTo>
                        <a:pt x="3690" y="2290"/>
                      </a:lnTo>
                      <a:lnTo>
                        <a:pt x="3686" y="2294"/>
                      </a:lnTo>
                      <a:lnTo>
                        <a:pt x="3680" y="2296"/>
                      </a:lnTo>
                      <a:lnTo>
                        <a:pt x="3676" y="2298"/>
                      </a:lnTo>
                      <a:lnTo>
                        <a:pt x="3674" y="2296"/>
                      </a:lnTo>
                      <a:lnTo>
                        <a:pt x="3674" y="2296"/>
                      </a:lnTo>
                      <a:lnTo>
                        <a:pt x="3672" y="2294"/>
                      </a:lnTo>
                      <a:lnTo>
                        <a:pt x="3674" y="2292"/>
                      </a:lnTo>
                      <a:lnTo>
                        <a:pt x="3680" y="2290"/>
                      </a:lnTo>
                      <a:lnTo>
                        <a:pt x="3682" y="2288"/>
                      </a:lnTo>
                      <a:lnTo>
                        <a:pt x="3684" y="2286"/>
                      </a:lnTo>
                      <a:lnTo>
                        <a:pt x="3684" y="2286"/>
                      </a:lnTo>
                      <a:lnTo>
                        <a:pt x="3686" y="2282"/>
                      </a:lnTo>
                      <a:lnTo>
                        <a:pt x="3684" y="2278"/>
                      </a:lnTo>
                      <a:lnTo>
                        <a:pt x="3678" y="2272"/>
                      </a:lnTo>
                      <a:lnTo>
                        <a:pt x="3676" y="2268"/>
                      </a:lnTo>
                      <a:lnTo>
                        <a:pt x="3682" y="2268"/>
                      </a:lnTo>
                      <a:lnTo>
                        <a:pt x="3682" y="2268"/>
                      </a:lnTo>
                      <a:lnTo>
                        <a:pt x="3692" y="2272"/>
                      </a:lnTo>
                      <a:lnTo>
                        <a:pt x="3696" y="2274"/>
                      </a:lnTo>
                      <a:lnTo>
                        <a:pt x="3698" y="2276"/>
                      </a:lnTo>
                      <a:lnTo>
                        <a:pt x="3700" y="2274"/>
                      </a:lnTo>
                      <a:lnTo>
                        <a:pt x="3706" y="2270"/>
                      </a:lnTo>
                      <a:lnTo>
                        <a:pt x="3706" y="2270"/>
                      </a:lnTo>
                      <a:lnTo>
                        <a:pt x="3710" y="2264"/>
                      </a:lnTo>
                      <a:lnTo>
                        <a:pt x="3714" y="2262"/>
                      </a:lnTo>
                      <a:lnTo>
                        <a:pt x="3716" y="2260"/>
                      </a:lnTo>
                      <a:lnTo>
                        <a:pt x="3718" y="2254"/>
                      </a:lnTo>
                      <a:lnTo>
                        <a:pt x="3718" y="2254"/>
                      </a:lnTo>
                      <a:lnTo>
                        <a:pt x="3720" y="2246"/>
                      </a:lnTo>
                      <a:lnTo>
                        <a:pt x="3718" y="2242"/>
                      </a:lnTo>
                      <a:lnTo>
                        <a:pt x="3714" y="2240"/>
                      </a:lnTo>
                      <a:lnTo>
                        <a:pt x="3710" y="2244"/>
                      </a:lnTo>
                      <a:lnTo>
                        <a:pt x="3710" y="2244"/>
                      </a:lnTo>
                      <a:lnTo>
                        <a:pt x="3708" y="2244"/>
                      </a:lnTo>
                      <a:lnTo>
                        <a:pt x="3708" y="2242"/>
                      </a:lnTo>
                      <a:lnTo>
                        <a:pt x="3704" y="2240"/>
                      </a:lnTo>
                      <a:lnTo>
                        <a:pt x="3694" y="2240"/>
                      </a:lnTo>
                      <a:lnTo>
                        <a:pt x="3694" y="2240"/>
                      </a:lnTo>
                      <a:lnTo>
                        <a:pt x="3684" y="2242"/>
                      </a:lnTo>
                      <a:lnTo>
                        <a:pt x="3678" y="2240"/>
                      </a:lnTo>
                      <a:lnTo>
                        <a:pt x="3678" y="2236"/>
                      </a:lnTo>
                      <a:lnTo>
                        <a:pt x="3678" y="2230"/>
                      </a:lnTo>
                      <a:lnTo>
                        <a:pt x="3678" y="2230"/>
                      </a:lnTo>
                      <a:lnTo>
                        <a:pt x="3678" y="2228"/>
                      </a:lnTo>
                      <a:lnTo>
                        <a:pt x="3678" y="2228"/>
                      </a:lnTo>
                      <a:lnTo>
                        <a:pt x="3680" y="2232"/>
                      </a:lnTo>
                      <a:lnTo>
                        <a:pt x="3684" y="2236"/>
                      </a:lnTo>
                      <a:lnTo>
                        <a:pt x="3686" y="2236"/>
                      </a:lnTo>
                      <a:lnTo>
                        <a:pt x="3690" y="2236"/>
                      </a:lnTo>
                      <a:lnTo>
                        <a:pt x="3696" y="2234"/>
                      </a:lnTo>
                      <a:lnTo>
                        <a:pt x="3696" y="2234"/>
                      </a:lnTo>
                      <a:lnTo>
                        <a:pt x="3704" y="2230"/>
                      </a:lnTo>
                      <a:lnTo>
                        <a:pt x="3708" y="2230"/>
                      </a:lnTo>
                      <a:lnTo>
                        <a:pt x="3714" y="2232"/>
                      </a:lnTo>
                      <a:lnTo>
                        <a:pt x="3718" y="2236"/>
                      </a:lnTo>
                      <a:lnTo>
                        <a:pt x="3724" y="2244"/>
                      </a:lnTo>
                      <a:lnTo>
                        <a:pt x="3726" y="2248"/>
                      </a:lnTo>
                      <a:lnTo>
                        <a:pt x="3728" y="2248"/>
                      </a:lnTo>
                      <a:lnTo>
                        <a:pt x="3728" y="2248"/>
                      </a:lnTo>
                      <a:lnTo>
                        <a:pt x="3728" y="2246"/>
                      </a:lnTo>
                      <a:lnTo>
                        <a:pt x="3728" y="2244"/>
                      </a:lnTo>
                      <a:lnTo>
                        <a:pt x="3724" y="2236"/>
                      </a:lnTo>
                      <a:lnTo>
                        <a:pt x="3718" y="2222"/>
                      </a:lnTo>
                      <a:lnTo>
                        <a:pt x="3712" y="2198"/>
                      </a:lnTo>
                      <a:lnTo>
                        <a:pt x="3712" y="2198"/>
                      </a:lnTo>
                      <a:lnTo>
                        <a:pt x="3708" y="2188"/>
                      </a:lnTo>
                      <a:lnTo>
                        <a:pt x="3706" y="2186"/>
                      </a:lnTo>
                      <a:lnTo>
                        <a:pt x="3704" y="2186"/>
                      </a:lnTo>
                      <a:lnTo>
                        <a:pt x="3700" y="2188"/>
                      </a:lnTo>
                      <a:lnTo>
                        <a:pt x="3694" y="2190"/>
                      </a:lnTo>
                      <a:lnTo>
                        <a:pt x="3694" y="2190"/>
                      </a:lnTo>
                      <a:lnTo>
                        <a:pt x="3692" y="2190"/>
                      </a:lnTo>
                      <a:lnTo>
                        <a:pt x="3692" y="2190"/>
                      </a:lnTo>
                      <a:lnTo>
                        <a:pt x="3696" y="2186"/>
                      </a:lnTo>
                      <a:lnTo>
                        <a:pt x="3698" y="2180"/>
                      </a:lnTo>
                      <a:lnTo>
                        <a:pt x="3698" y="2176"/>
                      </a:lnTo>
                      <a:lnTo>
                        <a:pt x="3694" y="2174"/>
                      </a:lnTo>
                      <a:lnTo>
                        <a:pt x="3694" y="2174"/>
                      </a:lnTo>
                      <a:lnTo>
                        <a:pt x="3690" y="2170"/>
                      </a:lnTo>
                      <a:lnTo>
                        <a:pt x="3692" y="2170"/>
                      </a:lnTo>
                      <a:lnTo>
                        <a:pt x="3696" y="2168"/>
                      </a:lnTo>
                      <a:lnTo>
                        <a:pt x="3698" y="2166"/>
                      </a:lnTo>
                      <a:lnTo>
                        <a:pt x="3698" y="2162"/>
                      </a:lnTo>
                      <a:lnTo>
                        <a:pt x="3698" y="2156"/>
                      </a:lnTo>
                      <a:lnTo>
                        <a:pt x="3698" y="2156"/>
                      </a:lnTo>
                      <a:lnTo>
                        <a:pt x="3696" y="2144"/>
                      </a:lnTo>
                      <a:lnTo>
                        <a:pt x="3696" y="2140"/>
                      </a:lnTo>
                      <a:lnTo>
                        <a:pt x="3696" y="2136"/>
                      </a:lnTo>
                      <a:lnTo>
                        <a:pt x="3690" y="2130"/>
                      </a:lnTo>
                      <a:lnTo>
                        <a:pt x="3690" y="2130"/>
                      </a:lnTo>
                      <a:lnTo>
                        <a:pt x="3678" y="2118"/>
                      </a:lnTo>
                      <a:lnTo>
                        <a:pt x="3678" y="2118"/>
                      </a:lnTo>
                      <a:lnTo>
                        <a:pt x="3678" y="2118"/>
                      </a:lnTo>
                      <a:lnTo>
                        <a:pt x="3686" y="2122"/>
                      </a:lnTo>
                      <a:lnTo>
                        <a:pt x="3686" y="2122"/>
                      </a:lnTo>
                      <a:lnTo>
                        <a:pt x="3694" y="2126"/>
                      </a:lnTo>
                      <a:lnTo>
                        <a:pt x="3696" y="2124"/>
                      </a:lnTo>
                      <a:lnTo>
                        <a:pt x="3696" y="2124"/>
                      </a:lnTo>
                      <a:lnTo>
                        <a:pt x="3692" y="2108"/>
                      </a:lnTo>
                      <a:lnTo>
                        <a:pt x="3692" y="2108"/>
                      </a:lnTo>
                      <a:lnTo>
                        <a:pt x="3688" y="2092"/>
                      </a:lnTo>
                      <a:lnTo>
                        <a:pt x="3690" y="2076"/>
                      </a:lnTo>
                      <a:lnTo>
                        <a:pt x="3690" y="2076"/>
                      </a:lnTo>
                      <a:lnTo>
                        <a:pt x="3692" y="2064"/>
                      </a:lnTo>
                      <a:lnTo>
                        <a:pt x="3696" y="2058"/>
                      </a:lnTo>
                      <a:lnTo>
                        <a:pt x="3702" y="2054"/>
                      </a:lnTo>
                      <a:lnTo>
                        <a:pt x="3702" y="2054"/>
                      </a:lnTo>
                      <a:lnTo>
                        <a:pt x="3704" y="2050"/>
                      </a:lnTo>
                      <a:lnTo>
                        <a:pt x="3704" y="2052"/>
                      </a:lnTo>
                      <a:lnTo>
                        <a:pt x="3700" y="2058"/>
                      </a:lnTo>
                      <a:lnTo>
                        <a:pt x="3698" y="2064"/>
                      </a:lnTo>
                      <a:lnTo>
                        <a:pt x="3698" y="2064"/>
                      </a:lnTo>
                      <a:lnTo>
                        <a:pt x="3694" y="2076"/>
                      </a:lnTo>
                      <a:lnTo>
                        <a:pt x="3694" y="2082"/>
                      </a:lnTo>
                      <a:lnTo>
                        <a:pt x="3696" y="2086"/>
                      </a:lnTo>
                      <a:lnTo>
                        <a:pt x="3696" y="2086"/>
                      </a:lnTo>
                      <a:lnTo>
                        <a:pt x="3696" y="2088"/>
                      </a:lnTo>
                      <a:lnTo>
                        <a:pt x="3696" y="2090"/>
                      </a:lnTo>
                      <a:lnTo>
                        <a:pt x="3694" y="2094"/>
                      </a:lnTo>
                      <a:lnTo>
                        <a:pt x="3696" y="2098"/>
                      </a:lnTo>
                      <a:lnTo>
                        <a:pt x="3696" y="2098"/>
                      </a:lnTo>
                      <a:lnTo>
                        <a:pt x="3698" y="2104"/>
                      </a:lnTo>
                      <a:lnTo>
                        <a:pt x="3696" y="2106"/>
                      </a:lnTo>
                      <a:lnTo>
                        <a:pt x="3696" y="2110"/>
                      </a:lnTo>
                      <a:lnTo>
                        <a:pt x="3700" y="2114"/>
                      </a:lnTo>
                      <a:lnTo>
                        <a:pt x="3700" y="2114"/>
                      </a:lnTo>
                      <a:lnTo>
                        <a:pt x="3706" y="2116"/>
                      </a:lnTo>
                      <a:lnTo>
                        <a:pt x="3708" y="2116"/>
                      </a:lnTo>
                      <a:lnTo>
                        <a:pt x="3710" y="2116"/>
                      </a:lnTo>
                      <a:lnTo>
                        <a:pt x="3712" y="2120"/>
                      </a:lnTo>
                      <a:lnTo>
                        <a:pt x="3712" y="2120"/>
                      </a:lnTo>
                      <a:lnTo>
                        <a:pt x="3712" y="2126"/>
                      </a:lnTo>
                      <a:lnTo>
                        <a:pt x="3712" y="2130"/>
                      </a:lnTo>
                      <a:lnTo>
                        <a:pt x="3712" y="2134"/>
                      </a:lnTo>
                      <a:lnTo>
                        <a:pt x="3716" y="2136"/>
                      </a:lnTo>
                      <a:lnTo>
                        <a:pt x="3716" y="2136"/>
                      </a:lnTo>
                      <a:lnTo>
                        <a:pt x="3718" y="2138"/>
                      </a:lnTo>
                      <a:lnTo>
                        <a:pt x="3716" y="2142"/>
                      </a:lnTo>
                      <a:lnTo>
                        <a:pt x="3710" y="2154"/>
                      </a:lnTo>
                      <a:lnTo>
                        <a:pt x="3706" y="2166"/>
                      </a:lnTo>
                      <a:lnTo>
                        <a:pt x="3706" y="2172"/>
                      </a:lnTo>
                      <a:lnTo>
                        <a:pt x="3710" y="2176"/>
                      </a:lnTo>
                      <a:lnTo>
                        <a:pt x="3710" y="2176"/>
                      </a:lnTo>
                      <a:lnTo>
                        <a:pt x="3712" y="2176"/>
                      </a:lnTo>
                      <a:lnTo>
                        <a:pt x="3714" y="2172"/>
                      </a:lnTo>
                      <a:lnTo>
                        <a:pt x="3720" y="2158"/>
                      </a:lnTo>
                      <a:lnTo>
                        <a:pt x="3728" y="2138"/>
                      </a:lnTo>
                      <a:lnTo>
                        <a:pt x="3738" y="2122"/>
                      </a:lnTo>
                      <a:lnTo>
                        <a:pt x="3738" y="2122"/>
                      </a:lnTo>
                      <a:lnTo>
                        <a:pt x="3744" y="2114"/>
                      </a:lnTo>
                      <a:lnTo>
                        <a:pt x="3746" y="2108"/>
                      </a:lnTo>
                      <a:lnTo>
                        <a:pt x="3748" y="2102"/>
                      </a:lnTo>
                      <a:lnTo>
                        <a:pt x="3748" y="2096"/>
                      </a:lnTo>
                      <a:lnTo>
                        <a:pt x="3748" y="2092"/>
                      </a:lnTo>
                      <a:lnTo>
                        <a:pt x="3746" y="2088"/>
                      </a:lnTo>
                      <a:lnTo>
                        <a:pt x="3744" y="2086"/>
                      </a:lnTo>
                      <a:lnTo>
                        <a:pt x="3740" y="2086"/>
                      </a:lnTo>
                      <a:lnTo>
                        <a:pt x="3740" y="2086"/>
                      </a:lnTo>
                      <a:lnTo>
                        <a:pt x="3738" y="2084"/>
                      </a:lnTo>
                      <a:lnTo>
                        <a:pt x="3736" y="2082"/>
                      </a:lnTo>
                      <a:lnTo>
                        <a:pt x="3732" y="2074"/>
                      </a:lnTo>
                      <a:lnTo>
                        <a:pt x="3726" y="2054"/>
                      </a:lnTo>
                      <a:lnTo>
                        <a:pt x="3726" y="2054"/>
                      </a:lnTo>
                      <a:lnTo>
                        <a:pt x="3724" y="2044"/>
                      </a:lnTo>
                      <a:lnTo>
                        <a:pt x="3726" y="2036"/>
                      </a:lnTo>
                      <a:lnTo>
                        <a:pt x="3730" y="2030"/>
                      </a:lnTo>
                      <a:lnTo>
                        <a:pt x="3738" y="2024"/>
                      </a:lnTo>
                      <a:lnTo>
                        <a:pt x="3738" y="2024"/>
                      </a:lnTo>
                      <a:lnTo>
                        <a:pt x="3742" y="2024"/>
                      </a:lnTo>
                      <a:lnTo>
                        <a:pt x="3736" y="2030"/>
                      </a:lnTo>
                      <a:lnTo>
                        <a:pt x="3732" y="2034"/>
                      </a:lnTo>
                      <a:lnTo>
                        <a:pt x="3730" y="2040"/>
                      </a:lnTo>
                      <a:lnTo>
                        <a:pt x="3730" y="2046"/>
                      </a:lnTo>
                      <a:lnTo>
                        <a:pt x="3732" y="2054"/>
                      </a:lnTo>
                      <a:lnTo>
                        <a:pt x="3732" y="2054"/>
                      </a:lnTo>
                      <a:lnTo>
                        <a:pt x="3738" y="2060"/>
                      </a:lnTo>
                      <a:lnTo>
                        <a:pt x="3742" y="2062"/>
                      </a:lnTo>
                      <a:lnTo>
                        <a:pt x="3748" y="2064"/>
                      </a:lnTo>
                      <a:lnTo>
                        <a:pt x="3750" y="2066"/>
                      </a:lnTo>
                      <a:lnTo>
                        <a:pt x="3750" y="2072"/>
                      </a:lnTo>
                      <a:lnTo>
                        <a:pt x="3750" y="2072"/>
                      </a:lnTo>
                      <a:lnTo>
                        <a:pt x="3750" y="2078"/>
                      </a:lnTo>
                      <a:lnTo>
                        <a:pt x="3752" y="2078"/>
                      </a:lnTo>
                      <a:lnTo>
                        <a:pt x="3754" y="2078"/>
                      </a:lnTo>
                      <a:lnTo>
                        <a:pt x="3758" y="2074"/>
                      </a:lnTo>
                      <a:lnTo>
                        <a:pt x="3766" y="2062"/>
                      </a:lnTo>
                      <a:lnTo>
                        <a:pt x="3774" y="2048"/>
                      </a:lnTo>
                      <a:lnTo>
                        <a:pt x="3774" y="2048"/>
                      </a:lnTo>
                      <a:lnTo>
                        <a:pt x="3784" y="2030"/>
                      </a:lnTo>
                      <a:lnTo>
                        <a:pt x="3790" y="2014"/>
                      </a:lnTo>
                      <a:lnTo>
                        <a:pt x="3790" y="2008"/>
                      </a:lnTo>
                      <a:lnTo>
                        <a:pt x="3790" y="2002"/>
                      </a:lnTo>
                      <a:lnTo>
                        <a:pt x="3790" y="2000"/>
                      </a:lnTo>
                      <a:lnTo>
                        <a:pt x="3786" y="1998"/>
                      </a:lnTo>
                      <a:lnTo>
                        <a:pt x="3786" y="1998"/>
                      </a:lnTo>
                      <a:lnTo>
                        <a:pt x="3778" y="1996"/>
                      </a:lnTo>
                      <a:lnTo>
                        <a:pt x="3776" y="1996"/>
                      </a:lnTo>
                      <a:lnTo>
                        <a:pt x="3776" y="1994"/>
                      </a:lnTo>
                      <a:lnTo>
                        <a:pt x="3778" y="1988"/>
                      </a:lnTo>
                      <a:lnTo>
                        <a:pt x="3784" y="1980"/>
                      </a:lnTo>
                      <a:lnTo>
                        <a:pt x="3784" y="1980"/>
                      </a:lnTo>
                      <a:lnTo>
                        <a:pt x="3796" y="1972"/>
                      </a:lnTo>
                      <a:lnTo>
                        <a:pt x="3808" y="1962"/>
                      </a:lnTo>
                      <a:lnTo>
                        <a:pt x="3824" y="1956"/>
                      </a:lnTo>
                      <a:lnTo>
                        <a:pt x="3838" y="1950"/>
                      </a:lnTo>
                      <a:lnTo>
                        <a:pt x="3838" y="1950"/>
                      </a:lnTo>
                      <a:lnTo>
                        <a:pt x="3854" y="1948"/>
                      </a:lnTo>
                      <a:lnTo>
                        <a:pt x="3870" y="1946"/>
                      </a:lnTo>
                      <a:lnTo>
                        <a:pt x="3886" y="1944"/>
                      </a:lnTo>
                      <a:lnTo>
                        <a:pt x="3890" y="1944"/>
                      </a:lnTo>
                      <a:lnTo>
                        <a:pt x="3892" y="1940"/>
                      </a:lnTo>
                      <a:lnTo>
                        <a:pt x="3892" y="1940"/>
                      </a:lnTo>
                      <a:lnTo>
                        <a:pt x="3894" y="1926"/>
                      </a:lnTo>
                      <a:lnTo>
                        <a:pt x="3896" y="1924"/>
                      </a:lnTo>
                      <a:lnTo>
                        <a:pt x="3898" y="1928"/>
                      </a:lnTo>
                      <a:lnTo>
                        <a:pt x="3898" y="1928"/>
                      </a:lnTo>
                      <a:lnTo>
                        <a:pt x="3900" y="1936"/>
                      </a:lnTo>
                      <a:lnTo>
                        <a:pt x="3904" y="1940"/>
                      </a:lnTo>
                      <a:lnTo>
                        <a:pt x="3906" y="1940"/>
                      </a:lnTo>
                      <a:lnTo>
                        <a:pt x="3908" y="1940"/>
                      </a:lnTo>
                      <a:lnTo>
                        <a:pt x="3914" y="1932"/>
                      </a:lnTo>
                      <a:lnTo>
                        <a:pt x="3914" y="1932"/>
                      </a:lnTo>
                      <a:lnTo>
                        <a:pt x="3920" y="1928"/>
                      </a:lnTo>
                      <a:lnTo>
                        <a:pt x="3922" y="1926"/>
                      </a:lnTo>
                      <a:lnTo>
                        <a:pt x="3924" y="1928"/>
                      </a:lnTo>
                      <a:lnTo>
                        <a:pt x="3924" y="1930"/>
                      </a:lnTo>
                      <a:lnTo>
                        <a:pt x="3924" y="1936"/>
                      </a:lnTo>
                      <a:lnTo>
                        <a:pt x="3926" y="1936"/>
                      </a:lnTo>
                      <a:lnTo>
                        <a:pt x="3928" y="1934"/>
                      </a:lnTo>
                      <a:lnTo>
                        <a:pt x="3928" y="1934"/>
                      </a:lnTo>
                      <a:lnTo>
                        <a:pt x="3932" y="1932"/>
                      </a:lnTo>
                      <a:lnTo>
                        <a:pt x="3936" y="1930"/>
                      </a:lnTo>
                      <a:lnTo>
                        <a:pt x="3946" y="1930"/>
                      </a:lnTo>
                      <a:lnTo>
                        <a:pt x="3952" y="1928"/>
                      </a:lnTo>
                      <a:lnTo>
                        <a:pt x="3952" y="1924"/>
                      </a:lnTo>
                      <a:lnTo>
                        <a:pt x="3952" y="1920"/>
                      </a:lnTo>
                      <a:lnTo>
                        <a:pt x="3952" y="1920"/>
                      </a:lnTo>
                      <a:lnTo>
                        <a:pt x="3948" y="1906"/>
                      </a:lnTo>
                      <a:lnTo>
                        <a:pt x="3946" y="1904"/>
                      </a:lnTo>
                      <a:lnTo>
                        <a:pt x="3942" y="1904"/>
                      </a:lnTo>
                      <a:lnTo>
                        <a:pt x="3942" y="1904"/>
                      </a:lnTo>
                      <a:lnTo>
                        <a:pt x="3940" y="1904"/>
                      </a:lnTo>
                      <a:lnTo>
                        <a:pt x="3942" y="1906"/>
                      </a:lnTo>
                      <a:lnTo>
                        <a:pt x="3946" y="1908"/>
                      </a:lnTo>
                      <a:lnTo>
                        <a:pt x="3948" y="1914"/>
                      </a:lnTo>
                      <a:lnTo>
                        <a:pt x="3948" y="1914"/>
                      </a:lnTo>
                      <a:lnTo>
                        <a:pt x="3944" y="1920"/>
                      </a:lnTo>
                      <a:lnTo>
                        <a:pt x="3940" y="1924"/>
                      </a:lnTo>
                      <a:lnTo>
                        <a:pt x="3936" y="1926"/>
                      </a:lnTo>
                      <a:lnTo>
                        <a:pt x="3932" y="1926"/>
                      </a:lnTo>
                      <a:lnTo>
                        <a:pt x="3930" y="1922"/>
                      </a:lnTo>
                      <a:lnTo>
                        <a:pt x="3928" y="1918"/>
                      </a:lnTo>
                      <a:lnTo>
                        <a:pt x="3928" y="1918"/>
                      </a:lnTo>
                      <a:lnTo>
                        <a:pt x="3924" y="1908"/>
                      </a:lnTo>
                      <a:lnTo>
                        <a:pt x="3924" y="1902"/>
                      </a:lnTo>
                      <a:lnTo>
                        <a:pt x="3920" y="1896"/>
                      </a:lnTo>
                      <a:lnTo>
                        <a:pt x="3912" y="1894"/>
                      </a:lnTo>
                      <a:lnTo>
                        <a:pt x="3912" y="1894"/>
                      </a:lnTo>
                      <a:lnTo>
                        <a:pt x="3910" y="1894"/>
                      </a:lnTo>
                      <a:lnTo>
                        <a:pt x="3910" y="1892"/>
                      </a:lnTo>
                      <a:lnTo>
                        <a:pt x="3918" y="1884"/>
                      </a:lnTo>
                      <a:lnTo>
                        <a:pt x="3926" y="1876"/>
                      </a:lnTo>
                      <a:lnTo>
                        <a:pt x="3926" y="1874"/>
                      </a:lnTo>
                      <a:lnTo>
                        <a:pt x="3924" y="1872"/>
                      </a:lnTo>
                      <a:lnTo>
                        <a:pt x="3924" y="1872"/>
                      </a:lnTo>
                      <a:lnTo>
                        <a:pt x="3922" y="1868"/>
                      </a:lnTo>
                      <a:lnTo>
                        <a:pt x="3920" y="1864"/>
                      </a:lnTo>
                      <a:lnTo>
                        <a:pt x="3922" y="1850"/>
                      </a:lnTo>
                      <a:lnTo>
                        <a:pt x="3928" y="1836"/>
                      </a:lnTo>
                      <a:lnTo>
                        <a:pt x="3936" y="1826"/>
                      </a:lnTo>
                      <a:lnTo>
                        <a:pt x="3936" y="1826"/>
                      </a:lnTo>
                      <a:lnTo>
                        <a:pt x="3940" y="1820"/>
                      </a:lnTo>
                      <a:lnTo>
                        <a:pt x="3940" y="1816"/>
                      </a:lnTo>
                      <a:lnTo>
                        <a:pt x="3940" y="1814"/>
                      </a:lnTo>
                      <a:lnTo>
                        <a:pt x="3942" y="1810"/>
                      </a:lnTo>
                      <a:lnTo>
                        <a:pt x="3942" y="1810"/>
                      </a:lnTo>
                      <a:lnTo>
                        <a:pt x="3944" y="1808"/>
                      </a:lnTo>
                      <a:lnTo>
                        <a:pt x="3946" y="1808"/>
                      </a:lnTo>
                      <a:lnTo>
                        <a:pt x="3948" y="1812"/>
                      </a:lnTo>
                      <a:lnTo>
                        <a:pt x="3952" y="1814"/>
                      </a:lnTo>
                      <a:lnTo>
                        <a:pt x="3954" y="1814"/>
                      </a:lnTo>
                      <a:lnTo>
                        <a:pt x="3958" y="1812"/>
                      </a:lnTo>
                      <a:lnTo>
                        <a:pt x="3958" y="1812"/>
                      </a:lnTo>
                      <a:lnTo>
                        <a:pt x="3966" y="1806"/>
                      </a:lnTo>
                      <a:lnTo>
                        <a:pt x="3970" y="1802"/>
                      </a:lnTo>
                      <a:lnTo>
                        <a:pt x="3974" y="1800"/>
                      </a:lnTo>
                      <a:lnTo>
                        <a:pt x="3976" y="1800"/>
                      </a:lnTo>
                      <a:lnTo>
                        <a:pt x="3976" y="1800"/>
                      </a:lnTo>
                      <a:lnTo>
                        <a:pt x="3982" y="1798"/>
                      </a:lnTo>
                      <a:lnTo>
                        <a:pt x="3984" y="1796"/>
                      </a:lnTo>
                      <a:lnTo>
                        <a:pt x="3988" y="1786"/>
                      </a:lnTo>
                      <a:lnTo>
                        <a:pt x="3992" y="1778"/>
                      </a:lnTo>
                      <a:lnTo>
                        <a:pt x="3996" y="1776"/>
                      </a:lnTo>
                      <a:lnTo>
                        <a:pt x="4000" y="1778"/>
                      </a:lnTo>
                      <a:lnTo>
                        <a:pt x="4000" y="1778"/>
                      </a:lnTo>
                      <a:lnTo>
                        <a:pt x="4006" y="1782"/>
                      </a:lnTo>
                      <a:lnTo>
                        <a:pt x="4008" y="1780"/>
                      </a:lnTo>
                      <a:lnTo>
                        <a:pt x="4010" y="1780"/>
                      </a:lnTo>
                      <a:lnTo>
                        <a:pt x="4012" y="1776"/>
                      </a:lnTo>
                      <a:lnTo>
                        <a:pt x="4016" y="1772"/>
                      </a:lnTo>
                      <a:lnTo>
                        <a:pt x="4016" y="1772"/>
                      </a:lnTo>
                      <a:lnTo>
                        <a:pt x="4022" y="1772"/>
                      </a:lnTo>
                      <a:lnTo>
                        <a:pt x="4024" y="1774"/>
                      </a:lnTo>
                      <a:lnTo>
                        <a:pt x="4028" y="1776"/>
                      </a:lnTo>
                      <a:lnTo>
                        <a:pt x="4036" y="1772"/>
                      </a:lnTo>
                      <a:lnTo>
                        <a:pt x="4036" y="1772"/>
                      </a:lnTo>
                      <a:lnTo>
                        <a:pt x="4044" y="1766"/>
                      </a:lnTo>
                      <a:lnTo>
                        <a:pt x="4052" y="1764"/>
                      </a:lnTo>
                      <a:lnTo>
                        <a:pt x="4060" y="1762"/>
                      </a:lnTo>
                      <a:lnTo>
                        <a:pt x="4066" y="1756"/>
                      </a:lnTo>
                      <a:lnTo>
                        <a:pt x="4066" y="1756"/>
                      </a:lnTo>
                      <a:lnTo>
                        <a:pt x="4070" y="1752"/>
                      </a:lnTo>
                      <a:lnTo>
                        <a:pt x="4070" y="1748"/>
                      </a:lnTo>
                      <a:lnTo>
                        <a:pt x="4068" y="1746"/>
                      </a:lnTo>
                      <a:lnTo>
                        <a:pt x="4066" y="1742"/>
                      </a:lnTo>
                      <a:lnTo>
                        <a:pt x="4066" y="1742"/>
                      </a:lnTo>
                      <a:lnTo>
                        <a:pt x="4064" y="1736"/>
                      </a:lnTo>
                      <a:lnTo>
                        <a:pt x="4062" y="1734"/>
                      </a:lnTo>
                      <a:lnTo>
                        <a:pt x="4054" y="1730"/>
                      </a:lnTo>
                      <a:lnTo>
                        <a:pt x="4054" y="1730"/>
                      </a:lnTo>
                      <a:lnTo>
                        <a:pt x="4052" y="1726"/>
                      </a:lnTo>
                      <a:lnTo>
                        <a:pt x="4050" y="1718"/>
                      </a:lnTo>
                      <a:lnTo>
                        <a:pt x="4050" y="1704"/>
                      </a:lnTo>
                      <a:lnTo>
                        <a:pt x="4050" y="1704"/>
                      </a:lnTo>
                      <a:lnTo>
                        <a:pt x="4052" y="1706"/>
                      </a:lnTo>
                      <a:lnTo>
                        <a:pt x="4054" y="1708"/>
                      </a:lnTo>
                      <a:lnTo>
                        <a:pt x="4054" y="1716"/>
                      </a:lnTo>
                      <a:lnTo>
                        <a:pt x="4054" y="1716"/>
                      </a:lnTo>
                      <a:lnTo>
                        <a:pt x="4054" y="1720"/>
                      </a:lnTo>
                      <a:lnTo>
                        <a:pt x="4056" y="1724"/>
                      </a:lnTo>
                      <a:lnTo>
                        <a:pt x="4060" y="1728"/>
                      </a:lnTo>
                      <a:lnTo>
                        <a:pt x="4066" y="1730"/>
                      </a:lnTo>
                      <a:lnTo>
                        <a:pt x="4066" y="1730"/>
                      </a:lnTo>
                      <a:lnTo>
                        <a:pt x="4078" y="1734"/>
                      </a:lnTo>
                      <a:lnTo>
                        <a:pt x="4088" y="1734"/>
                      </a:lnTo>
                      <a:lnTo>
                        <a:pt x="4096" y="1734"/>
                      </a:lnTo>
                      <a:lnTo>
                        <a:pt x="4106" y="1732"/>
                      </a:lnTo>
                      <a:lnTo>
                        <a:pt x="4122" y="1724"/>
                      </a:lnTo>
                      <a:lnTo>
                        <a:pt x="4144" y="1714"/>
                      </a:lnTo>
                      <a:lnTo>
                        <a:pt x="4144" y="1714"/>
                      </a:lnTo>
                      <a:lnTo>
                        <a:pt x="4152" y="1708"/>
                      </a:lnTo>
                      <a:lnTo>
                        <a:pt x="4156" y="1708"/>
                      </a:lnTo>
                      <a:lnTo>
                        <a:pt x="4156" y="1708"/>
                      </a:lnTo>
                      <a:lnTo>
                        <a:pt x="4158" y="1712"/>
                      </a:lnTo>
                      <a:lnTo>
                        <a:pt x="4160" y="1714"/>
                      </a:lnTo>
                      <a:lnTo>
                        <a:pt x="4164" y="1718"/>
                      </a:lnTo>
                      <a:lnTo>
                        <a:pt x="4172" y="1718"/>
                      </a:lnTo>
                      <a:lnTo>
                        <a:pt x="4188" y="1716"/>
                      </a:lnTo>
                      <a:lnTo>
                        <a:pt x="4188" y="1716"/>
                      </a:lnTo>
                      <a:lnTo>
                        <a:pt x="4202" y="1716"/>
                      </a:lnTo>
                      <a:lnTo>
                        <a:pt x="4194" y="1720"/>
                      </a:lnTo>
                      <a:lnTo>
                        <a:pt x="4172" y="1728"/>
                      </a:lnTo>
                      <a:lnTo>
                        <a:pt x="4148" y="1740"/>
                      </a:lnTo>
                      <a:lnTo>
                        <a:pt x="4148" y="1740"/>
                      </a:lnTo>
                      <a:lnTo>
                        <a:pt x="4136" y="1746"/>
                      </a:lnTo>
                      <a:lnTo>
                        <a:pt x="4126" y="1754"/>
                      </a:lnTo>
                      <a:lnTo>
                        <a:pt x="4118" y="1762"/>
                      </a:lnTo>
                      <a:lnTo>
                        <a:pt x="4110" y="1770"/>
                      </a:lnTo>
                      <a:lnTo>
                        <a:pt x="4106" y="1780"/>
                      </a:lnTo>
                      <a:lnTo>
                        <a:pt x="4104" y="1790"/>
                      </a:lnTo>
                      <a:lnTo>
                        <a:pt x="4106" y="1802"/>
                      </a:lnTo>
                      <a:lnTo>
                        <a:pt x="4110" y="1812"/>
                      </a:lnTo>
                      <a:lnTo>
                        <a:pt x="4110" y="1812"/>
                      </a:lnTo>
                      <a:lnTo>
                        <a:pt x="4116" y="1822"/>
                      </a:lnTo>
                      <a:lnTo>
                        <a:pt x="4124" y="1826"/>
                      </a:lnTo>
                      <a:lnTo>
                        <a:pt x="4130" y="1828"/>
                      </a:lnTo>
                      <a:lnTo>
                        <a:pt x="4138" y="1824"/>
                      </a:lnTo>
                      <a:lnTo>
                        <a:pt x="4146" y="1818"/>
                      </a:lnTo>
                      <a:lnTo>
                        <a:pt x="4154" y="1810"/>
                      </a:lnTo>
                      <a:lnTo>
                        <a:pt x="4174" y="1786"/>
                      </a:lnTo>
                      <a:lnTo>
                        <a:pt x="4174" y="1786"/>
                      </a:lnTo>
                      <a:lnTo>
                        <a:pt x="4182" y="1776"/>
                      </a:lnTo>
                      <a:lnTo>
                        <a:pt x="4190" y="1770"/>
                      </a:lnTo>
                      <a:lnTo>
                        <a:pt x="4196" y="1768"/>
                      </a:lnTo>
                      <a:lnTo>
                        <a:pt x="4202" y="1768"/>
                      </a:lnTo>
                      <a:lnTo>
                        <a:pt x="4208" y="1768"/>
                      </a:lnTo>
                      <a:lnTo>
                        <a:pt x="4216" y="1766"/>
                      </a:lnTo>
                      <a:lnTo>
                        <a:pt x="4224" y="1764"/>
                      </a:lnTo>
                      <a:lnTo>
                        <a:pt x="4238" y="1756"/>
                      </a:lnTo>
                      <a:lnTo>
                        <a:pt x="4238" y="1756"/>
                      </a:lnTo>
                      <a:lnTo>
                        <a:pt x="4252" y="1748"/>
                      </a:lnTo>
                      <a:lnTo>
                        <a:pt x="4266" y="1742"/>
                      </a:lnTo>
                      <a:lnTo>
                        <a:pt x="4290" y="1734"/>
                      </a:lnTo>
                      <a:lnTo>
                        <a:pt x="4300" y="1730"/>
                      </a:lnTo>
                      <a:lnTo>
                        <a:pt x="4306" y="1728"/>
                      </a:lnTo>
                      <a:lnTo>
                        <a:pt x="4308" y="1724"/>
                      </a:lnTo>
                      <a:lnTo>
                        <a:pt x="4304" y="1720"/>
                      </a:lnTo>
                      <a:lnTo>
                        <a:pt x="4304" y="1720"/>
                      </a:lnTo>
                      <a:lnTo>
                        <a:pt x="4284" y="1700"/>
                      </a:lnTo>
                      <a:lnTo>
                        <a:pt x="4280" y="1698"/>
                      </a:lnTo>
                      <a:lnTo>
                        <a:pt x="4276" y="1696"/>
                      </a:lnTo>
                      <a:lnTo>
                        <a:pt x="4270" y="1696"/>
                      </a:lnTo>
                      <a:lnTo>
                        <a:pt x="4264" y="1698"/>
                      </a:lnTo>
                      <a:lnTo>
                        <a:pt x="4264" y="1698"/>
                      </a:lnTo>
                      <a:lnTo>
                        <a:pt x="4258" y="1700"/>
                      </a:lnTo>
                      <a:lnTo>
                        <a:pt x="4246" y="1700"/>
                      </a:lnTo>
                      <a:lnTo>
                        <a:pt x="4236" y="1700"/>
                      </a:lnTo>
                      <a:lnTo>
                        <a:pt x="4224" y="1696"/>
                      </a:lnTo>
                      <a:lnTo>
                        <a:pt x="4212" y="1694"/>
                      </a:lnTo>
                      <a:lnTo>
                        <a:pt x="4204" y="1690"/>
                      </a:lnTo>
                      <a:lnTo>
                        <a:pt x="4198" y="1684"/>
                      </a:lnTo>
                      <a:lnTo>
                        <a:pt x="4196" y="1682"/>
                      </a:lnTo>
                      <a:lnTo>
                        <a:pt x="4196" y="1680"/>
                      </a:lnTo>
                      <a:lnTo>
                        <a:pt x="4196" y="1680"/>
                      </a:lnTo>
                      <a:lnTo>
                        <a:pt x="4196" y="1676"/>
                      </a:lnTo>
                      <a:lnTo>
                        <a:pt x="4194" y="1674"/>
                      </a:lnTo>
                      <a:lnTo>
                        <a:pt x="4186" y="1672"/>
                      </a:lnTo>
                      <a:lnTo>
                        <a:pt x="4178" y="1668"/>
                      </a:lnTo>
                      <a:lnTo>
                        <a:pt x="4172" y="1664"/>
                      </a:lnTo>
                      <a:lnTo>
                        <a:pt x="4166" y="1654"/>
                      </a:lnTo>
                      <a:lnTo>
                        <a:pt x="4160" y="1640"/>
                      </a:lnTo>
                      <a:lnTo>
                        <a:pt x="4160" y="1640"/>
                      </a:lnTo>
                      <a:lnTo>
                        <a:pt x="4156" y="1624"/>
                      </a:lnTo>
                      <a:lnTo>
                        <a:pt x="4156" y="1610"/>
                      </a:lnTo>
                      <a:lnTo>
                        <a:pt x="4158" y="1598"/>
                      </a:lnTo>
                      <a:lnTo>
                        <a:pt x="4160" y="1588"/>
                      </a:lnTo>
                      <a:lnTo>
                        <a:pt x="4162" y="1580"/>
                      </a:lnTo>
                      <a:lnTo>
                        <a:pt x="4162" y="1576"/>
                      </a:lnTo>
                      <a:lnTo>
                        <a:pt x="4158" y="1574"/>
                      </a:lnTo>
                      <a:lnTo>
                        <a:pt x="4148" y="1576"/>
                      </a:lnTo>
                      <a:lnTo>
                        <a:pt x="4148" y="1576"/>
                      </a:lnTo>
                      <a:lnTo>
                        <a:pt x="4134" y="1578"/>
                      </a:lnTo>
                      <a:lnTo>
                        <a:pt x="4126" y="1580"/>
                      </a:lnTo>
                      <a:lnTo>
                        <a:pt x="4124" y="1578"/>
                      </a:lnTo>
                      <a:lnTo>
                        <a:pt x="4126" y="1574"/>
                      </a:lnTo>
                      <a:lnTo>
                        <a:pt x="4140" y="1564"/>
                      </a:lnTo>
                      <a:lnTo>
                        <a:pt x="4164" y="1550"/>
                      </a:lnTo>
                      <a:lnTo>
                        <a:pt x="4164" y="1550"/>
                      </a:lnTo>
                      <a:lnTo>
                        <a:pt x="4178" y="1538"/>
                      </a:lnTo>
                      <a:lnTo>
                        <a:pt x="4182" y="1532"/>
                      </a:lnTo>
                      <a:lnTo>
                        <a:pt x="4184" y="1528"/>
                      </a:lnTo>
                      <a:lnTo>
                        <a:pt x="4184" y="1522"/>
                      </a:lnTo>
                      <a:lnTo>
                        <a:pt x="4180" y="1516"/>
                      </a:lnTo>
                      <a:lnTo>
                        <a:pt x="4174" y="1508"/>
                      </a:lnTo>
                      <a:lnTo>
                        <a:pt x="4166" y="1502"/>
                      </a:lnTo>
                      <a:lnTo>
                        <a:pt x="4166" y="1502"/>
                      </a:lnTo>
                      <a:lnTo>
                        <a:pt x="4160" y="1498"/>
                      </a:lnTo>
                      <a:lnTo>
                        <a:pt x="4150" y="1496"/>
                      </a:lnTo>
                      <a:lnTo>
                        <a:pt x="4140" y="1496"/>
                      </a:lnTo>
                      <a:lnTo>
                        <a:pt x="4130" y="1496"/>
                      </a:lnTo>
                      <a:lnTo>
                        <a:pt x="4102" y="1500"/>
                      </a:lnTo>
                      <a:lnTo>
                        <a:pt x="4074" y="1508"/>
                      </a:lnTo>
                      <a:lnTo>
                        <a:pt x="4044" y="1518"/>
                      </a:lnTo>
                      <a:lnTo>
                        <a:pt x="4018" y="1532"/>
                      </a:lnTo>
                      <a:lnTo>
                        <a:pt x="3996" y="1546"/>
                      </a:lnTo>
                      <a:lnTo>
                        <a:pt x="3988" y="1554"/>
                      </a:lnTo>
                      <a:lnTo>
                        <a:pt x="3982" y="1560"/>
                      </a:lnTo>
                      <a:lnTo>
                        <a:pt x="3982" y="1560"/>
                      </a:lnTo>
                      <a:lnTo>
                        <a:pt x="3964" y="1584"/>
                      </a:lnTo>
                      <a:lnTo>
                        <a:pt x="3948" y="1602"/>
                      </a:lnTo>
                      <a:lnTo>
                        <a:pt x="3934" y="1616"/>
                      </a:lnTo>
                      <a:lnTo>
                        <a:pt x="3922" y="1626"/>
                      </a:lnTo>
                      <a:lnTo>
                        <a:pt x="3914" y="1634"/>
                      </a:lnTo>
                      <a:lnTo>
                        <a:pt x="3908" y="1636"/>
                      </a:lnTo>
                      <a:lnTo>
                        <a:pt x="3908" y="1636"/>
                      </a:lnTo>
                      <a:lnTo>
                        <a:pt x="3908" y="1634"/>
                      </a:lnTo>
                      <a:lnTo>
                        <a:pt x="3914" y="1628"/>
                      </a:lnTo>
                      <a:lnTo>
                        <a:pt x="3914" y="1628"/>
                      </a:lnTo>
                      <a:lnTo>
                        <a:pt x="3924" y="1616"/>
                      </a:lnTo>
                      <a:lnTo>
                        <a:pt x="3936" y="1600"/>
                      </a:lnTo>
                      <a:lnTo>
                        <a:pt x="3964" y="1560"/>
                      </a:lnTo>
                      <a:lnTo>
                        <a:pt x="3978" y="1542"/>
                      </a:lnTo>
                      <a:lnTo>
                        <a:pt x="3994" y="1524"/>
                      </a:lnTo>
                      <a:lnTo>
                        <a:pt x="4010" y="1510"/>
                      </a:lnTo>
                      <a:lnTo>
                        <a:pt x="4020" y="1504"/>
                      </a:lnTo>
                      <a:lnTo>
                        <a:pt x="4030" y="1500"/>
                      </a:lnTo>
                      <a:lnTo>
                        <a:pt x="4030" y="1500"/>
                      </a:lnTo>
                      <a:lnTo>
                        <a:pt x="4040" y="1496"/>
                      </a:lnTo>
                      <a:lnTo>
                        <a:pt x="4050" y="1490"/>
                      </a:lnTo>
                      <a:lnTo>
                        <a:pt x="4056" y="1486"/>
                      </a:lnTo>
                      <a:lnTo>
                        <a:pt x="4060" y="1482"/>
                      </a:lnTo>
                      <a:lnTo>
                        <a:pt x="4066" y="1472"/>
                      </a:lnTo>
                      <a:lnTo>
                        <a:pt x="4068" y="1464"/>
                      </a:lnTo>
                      <a:lnTo>
                        <a:pt x="4072" y="1456"/>
                      </a:lnTo>
                      <a:lnTo>
                        <a:pt x="4076" y="1452"/>
                      </a:lnTo>
                      <a:lnTo>
                        <a:pt x="4082" y="1448"/>
                      </a:lnTo>
                      <a:lnTo>
                        <a:pt x="4090" y="1444"/>
                      </a:lnTo>
                      <a:lnTo>
                        <a:pt x="4102" y="1440"/>
                      </a:lnTo>
                      <a:lnTo>
                        <a:pt x="4136" y="1432"/>
                      </a:lnTo>
                      <a:lnTo>
                        <a:pt x="4136" y="1432"/>
                      </a:lnTo>
                      <a:lnTo>
                        <a:pt x="4160" y="1430"/>
                      </a:lnTo>
                      <a:lnTo>
                        <a:pt x="4182" y="1428"/>
                      </a:lnTo>
                      <a:lnTo>
                        <a:pt x="4202" y="1430"/>
                      </a:lnTo>
                      <a:lnTo>
                        <a:pt x="4220" y="1432"/>
                      </a:lnTo>
                      <a:lnTo>
                        <a:pt x="4252" y="1436"/>
                      </a:lnTo>
                      <a:lnTo>
                        <a:pt x="4278" y="1442"/>
                      </a:lnTo>
                      <a:lnTo>
                        <a:pt x="4304" y="1446"/>
                      </a:lnTo>
                      <a:lnTo>
                        <a:pt x="4316" y="1444"/>
                      </a:lnTo>
                      <a:lnTo>
                        <a:pt x="4330" y="1442"/>
                      </a:lnTo>
                      <a:lnTo>
                        <a:pt x="4342" y="1438"/>
                      </a:lnTo>
                      <a:lnTo>
                        <a:pt x="4356" y="1430"/>
                      </a:lnTo>
                      <a:lnTo>
                        <a:pt x="4370" y="1420"/>
                      </a:lnTo>
                      <a:lnTo>
                        <a:pt x="4386" y="1406"/>
                      </a:lnTo>
                      <a:lnTo>
                        <a:pt x="4386" y="1406"/>
                      </a:lnTo>
                      <a:lnTo>
                        <a:pt x="4414" y="1382"/>
                      </a:lnTo>
                      <a:lnTo>
                        <a:pt x="4434" y="1368"/>
                      </a:lnTo>
                      <a:lnTo>
                        <a:pt x="4448" y="1362"/>
                      </a:lnTo>
                      <a:lnTo>
                        <a:pt x="4458" y="1362"/>
                      </a:lnTo>
                      <a:lnTo>
                        <a:pt x="4470" y="1366"/>
                      </a:lnTo>
                      <a:lnTo>
                        <a:pt x="4474" y="1366"/>
                      </a:lnTo>
                      <a:lnTo>
                        <a:pt x="4482" y="1358"/>
                      </a:lnTo>
                      <a:lnTo>
                        <a:pt x="4482" y="1358"/>
                      </a:lnTo>
                      <a:lnTo>
                        <a:pt x="4492" y="1348"/>
                      </a:lnTo>
                      <a:lnTo>
                        <a:pt x="4502" y="1342"/>
                      </a:lnTo>
                      <a:lnTo>
                        <a:pt x="4518" y="1330"/>
                      </a:lnTo>
                      <a:lnTo>
                        <a:pt x="4524" y="1324"/>
                      </a:lnTo>
                      <a:lnTo>
                        <a:pt x="4526" y="1316"/>
                      </a:lnTo>
                      <a:lnTo>
                        <a:pt x="4526" y="1308"/>
                      </a:lnTo>
                      <a:lnTo>
                        <a:pt x="4522" y="1296"/>
                      </a:lnTo>
                      <a:lnTo>
                        <a:pt x="4522" y="1296"/>
                      </a:lnTo>
                      <a:lnTo>
                        <a:pt x="4518" y="1284"/>
                      </a:lnTo>
                      <a:lnTo>
                        <a:pt x="4518" y="1278"/>
                      </a:lnTo>
                      <a:lnTo>
                        <a:pt x="4518" y="1274"/>
                      </a:lnTo>
                      <a:lnTo>
                        <a:pt x="4522" y="1270"/>
                      </a:lnTo>
                      <a:lnTo>
                        <a:pt x="4524" y="1268"/>
                      </a:lnTo>
                      <a:lnTo>
                        <a:pt x="4526" y="1264"/>
                      </a:lnTo>
                      <a:lnTo>
                        <a:pt x="4524" y="1258"/>
                      </a:lnTo>
                      <a:lnTo>
                        <a:pt x="4522" y="1248"/>
                      </a:lnTo>
                      <a:lnTo>
                        <a:pt x="4522" y="1248"/>
                      </a:lnTo>
                      <a:lnTo>
                        <a:pt x="4516" y="1238"/>
                      </a:lnTo>
                      <a:lnTo>
                        <a:pt x="4510" y="1234"/>
                      </a:lnTo>
                      <a:lnTo>
                        <a:pt x="4502" y="1232"/>
                      </a:lnTo>
                      <a:lnTo>
                        <a:pt x="4496" y="1230"/>
                      </a:lnTo>
                      <a:lnTo>
                        <a:pt x="4488" y="1230"/>
                      </a:lnTo>
                      <a:lnTo>
                        <a:pt x="4480" y="1228"/>
                      </a:lnTo>
                      <a:lnTo>
                        <a:pt x="4472" y="1222"/>
                      </a:lnTo>
                      <a:lnTo>
                        <a:pt x="4464" y="1214"/>
                      </a:lnTo>
                      <a:lnTo>
                        <a:pt x="4464" y="1214"/>
                      </a:lnTo>
                      <a:lnTo>
                        <a:pt x="4454" y="1204"/>
                      </a:lnTo>
                      <a:lnTo>
                        <a:pt x="4446" y="1198"/>
                      </a:lnTo>
                      <a:lnTo>
                        <a:pt x="4436" y="1198"/>
                      </a:lnTo>
                      <a:lnTo>
                        <a:pt x="4428" y="1200"/>
                      </a:lnTo>
                      <a:lnTo>
                        <a:pt x="4416" y="1204"/>
                      </a:lnTo>
                      <a:lnTo>
                        <a:pt x="4406" y="1212"/>
                      </a:lnTo>
                      <a:lnTo>
                        <a:pt x="4376" y="1234"/>
                      </a:lnTo>
                      <a:lnTo>
                        <a:pt x="4376" y="1234"/>
                      </a:lnTo>
                      <a:lnTo>
                        <a:pt x="4362" y="1242"/>
                      </a:lnTo>
                      <a:lnTo>
                        <a:pt x="4352" y="1246"/>
                      </a:lnTo>
                      <a:lnTo>
                        <a:pt x="4344" y="1246"/>
                      </a:lnTo>
                      <a:lnTo>
                        <a:pt x="4342" y="1242"/>
                      </a:lnTo>
                      <a:lnTo>
                        <a:pt x="4342" y="1238"/>
                      </a:lnTo>
                      <a:lnTo>
                        <a:pt x="4346" y="1230"/>
                      </a:lnTo>
                      <a:lnTo>
                        <a:pt x="4354" y="1226"/>
                      </a:lnTo>
                      <a:lnTo>
                        <a:pt x="4364" y="1220"/>
                      </a:lnTo>
                      <a:lnTo>
                        <a:pt x="4364" y="1220"/>
                      </a:lnTo>
                      <a:lnTo>
                        <a:pt x="4376" y="1218"/>
                      </a:lnTo>
                      <a:lnTo>
                        <a:pt x="4386" y="1214"/>
                      </a:lnTo>
                      <a:lnTo>
                        <a:pt x="4400" y="1204"/>
                      </a:lnTo>
                      <a:lnTo>
                        <a:pt x="4414" y="1196"/>
                      </a:lnTo>
                      <a:lnTo>
                        <a:pt x="4424" y="1192"/>
                      </a:lnTo>
                      <a:lnTo>
                        <a:pt x="4438" y="1190"/>
                      </a:lnTo>
                      <a:lnTo>
                        <a:pt x="4438" y="1190"/>
                      </a:lnTo>
                      <a:lnTo>
                        <a:pt x="4450" y="1186"/>
                      </a:lnTo>
                      <a:lnTo>
                        <a:pt x="4456" y="1184"/>
                      </a:lnTo>
                      <a:lnTo>
                        <a:pt x="4458" y="1178"/>
                      </a:lnTo>
                      <a:lnTo>
                        <a:pt x="4456" y="1174"/>
                      </a:lnTo>
                      <a:lnTo>
                        <a:pt x="4450" y="1170"/>
                      </a:lnTo>
                      <a:lnTo>
                        <a:pt x="4442" y="1166"/>
                      </a:lnTo>
                      <a:lnTo>
                        <a:pt x="4432" y="1162"/>
                      </a:lnTo>
                      <a:lnTo>
                        <a:pt x="4418" y="1160"/>
                      </a:lnTo>
                      <a:lnTo>
                        <a:pt x="4418" y="1160"/>
                      </a:lnTo>
                      <a:lnTo>
                        <a:pt x="4406" y="1158"/>
                      </a:lnTo>
                      <a:lnTo>
                        <a:pt x="4400" y="1154"/>
                      </a:lnTo>
                      <a:lnTo>
                        <a:pt x="4396" y="1150"/>
                      </a:lnTo>
                      <a:lnTo>
                        <a:pt x="4394" y="1146"/>
                      </a:lnTo>
                      <a:lnTo>
                        <a:pt x="4392" y="1142"/>
                      </a:lnTo>
                      <a:lnTo>
                        <a:pt x="4388" y="1138"/>
                      </a:lnTo>
                      <a:lnTo>
                        <a:pt x="4378" y="1136"/>
                      </a:lnTo>
                      <a:lnTo>
                        <a:pt x="4364" y="1132"/>
                      </a:lnTo>
                      <a:lnTo>
                        <a:pt x="4364" y="1132"/>
                      </a:lnTo>
                      <a:lnTo>
                        <a:pt x="4350" y="1130"/>
                      </a:lnTo>
                      <a:lnTo>
                        <a:pt x="4342" y="1126"/>
                      </a:lnTo>
                      <a:lnTo>
                        <a:pt x="4340" y="1122"/>
                      </a:lnTo>
                      <a:lnTo>
                        <a:pt x="4338" y="1116"/>
                      </a:lnTo>
                      <a:lnTo>
                        <a:pt x="4340" y="1112"/>
                      </a:lnTo>
                      <a:lnTo>
                        <a:pt x="4338" y="1106"/>
                      </a:lnTo>
                      <a:lnTo>
                        <a:pt x="4334" y="1102"/>
                      </a:lnTo>
                      <a:lnTo>
                        <a:pt x="4324" y="1096"/>
                      </a:lnTo>
                      <a:lnTo>
                        <a:pt x="4324" y="1096"/>
                      </a:lnTo>
                      <a:lnTo>
                        <a:pt x="4314" y="1090"/>
                      </a:lnTo>
                      <a:lnTo>
                        <a:pt x="4304" y="1084"/>
                      </a:lnTo>
                      <a:lnTo>
                        <a:pt x="4296" y="1078"/>
                      </a:lnTo>
                      <a:lnTo>
                        <a:pt x="4290" y="1070"/>
                      </a:lnTo>
                      <a:lnTo>
                        <a:pt x="4286" y="1062"/>
                      </a:lnTo>
                      <a:lnTo>
                        <a:pt x="4286" y="1052"/>
                      </a:lnTo>
                      <a:lnTo>
                        <a:pt x="4288" y="1042"/>
                      </a:lnTo>
                      <a:lnTo>
                        <a:pt x="4294" y="1030"/>
                      </a:lnTo>
                      <a:lnTo>
                        <a:pt x="4294" y="1030"/>
                      </a:lnTo>
                      <a:lnTo>
                        <a:pt x="4298" y="1024"/>
                      </a:lnTo>
                      <a:lnTo>
                        <a:pt x="4298" y="1020"/>
                      </a:lnTo>
                      <a:lnTo>
                        <a:pt x="4298" y="1016"/>
                      </a:lnTo>
                      <a:lnTo>
                        <a:pt x="4296" y="1012"/>
                      </a:lnTo>
                      <a:lnTo>
                        <a:pt x="4290" y="1008"/>
                      </a:lnTo>
                      <a:lnTo>
                        <a:pt x="4282" y="1004"/>
                      </a:lnTo>
                      <a:lnTo>
                        <a:pt x="4274" y="1002"/>
                      </a:lnTo>
                      <a:lnTo>
                        <a:pt x="4268" y="998"/>
                      </a:lnTo>
                      <a:lnTo>
                        <a:pt x="4266" y="996"/>
                      </a:lnTo>
                      <a:lnTo>
                        <a:pt x="4266" y="994"/>
                      </a:lnTo>
                      <a:lnTo>
                        <a:pt x="4266" y="990"/>
                      </a:lnTo>
                      <a:lnTo>
                        <a:pt x="4270" y="986"/>
                      </a:lnTo>
                      <a:lnTo>
                        <a:pt x="4270" y="986"/>
                      </a:lnTo>
                      <a:lnTo>
                        <a:pt x="4274" y="978"/>
                      </a:lnTo>
                      <a:lnTo>
                        <a:pt x="4274" y="970"/>
                      </a:lnTo>
                      <a:lnTo>
                        <a:pt x="4270" y="966"/>
                      </a:lnTo>
                      <a:lnTo>
                        <a:pt x="4264" y="960"/>
                      </a:lnTo>
                      <a:lnTo>
                        <a:pt x="4258" y="954"/>
                      </a:lnTo>
                      <a:lnTo>
                        <a:pt x="4252" y="948"/>
                      </a:lnTo>
                      <a:lnTo>
                        <a:pt x="4246" y="940"/>
                      </a:lnTo>
                      <a:lnTo>
                        <a:pt x="4244" y="928"/>
                      </a:lnTo>
                      <a:lnTo>
                        <a:pt x="4244" y="928"/>
                      </a:lnTo>
                      <a:lnTo>
                        <a:pt x="4240" y="912"/>
                      </a:lnTo>
                      <a:lnTo>
                        <a:pt x="4238" y="908"/>
                      </a:lnTo>
                      <a:lnTo>
                        <a:pt x="4236" y="906"/>
                      </a:lnTo>
                      <a:lnTo>
                        <a:pt x="4230" y="902"/>
                      </a:lnTo>
                      <a:lnTo>
                        <a:pt x="4228" y="898"/>
                      </a:lnTo>
                      <a:lnTo>
                        <a:pt x="4226" y="890"/>
                      </a:lnTo>
                      <a:lnTo>
                        <a:pt x="4226" y="890"/>
                      </a:lnTo>
                      <a:lnTo>
                        <a:pt x="4222" y="882"/>
                      </a:lnTo>
                      <a:lnTo>
                        <a:pt x="4218" y="878"/>
                      </a:lnTo>
                      <a:lnTo>
                        <a:pt x="4210" y="872"/>
                      </a:lnTo>
                      <a:lnTo>
                        <a:pt x="4206" y="868"/>
                      </a:lnTo>
                      <a:lnTo>
                        <a:pt x="4200" y="862"/>
                      </a:lnTo>
                      <a:lnTo>
                        <a:pt x="4194" y="852"/>
                      </a:lnTo>
                      <a:lnTo>
                        <a:pt x="4186" y="838"/>
                      </a:lnTo>
                      <a:lnTo>
                        <a:pt x="4186" y="838"/>
                      </a:lnTo>
                      <a:lnTo>
                        <a:pt x="4180" y="824"/>
                      </a:lnTo>
                      <a:lnTo>
                        <a:pt x="4174" y="816"/>
                      </a:lnTo>
                      <a:lnTo>
                        <a:pt x="4168" y="812"/>
                      </a:lnTo>
                      <a:lnTo>
                        <a:pt x="4164" y="812"/>
                      </a:lnTo>
                      <a:lnTo>
                        <a:pt x="4158" y="814"/>
                      </a:lnTo>
                      <a:lnTo>
                        <a:pt x="4154" y="820"/>
                      </a:lnTo>
                      <a:lnTo>
                        <a:pt x="4140" y="836"/>
                      </a:lnTo>
                      <a:lnTo>
                        <a:pt x="4140" y="836"/>
                      </a:lnTo>
                      <a:lnTo>
                        <a:pt x="4132" y="848"/>
                      </a:lnTo>
                      <a:lnTo>
                        <a:pt x="4128" y="860"/>
                      </a:lnTo>
                      <a:lnTo>
                        <a:pt x="4124" y="884"/>
                      </a:lnTo>
                      <a:lnTo>
                        <a:pt x="4120" y="896"/>
                      </a:lnTo>
                      <a:lnTo>
                        <a:pt x="4116" y="904"/>
                      </a:lnTo>
                      <a:lnTo>
                        <a:pt x="4114" y="906"/>
                      </a:lnTo>
                      <a:lnTo>
                        <a:pt x="4110" y="908"/>
                      </a:lnTo>
                      <a:lnTo>
                        <a:pt x="4106" y="908"/>
                      </a:lnTo>
                      <a:lnTo>
                        <a:pt x="4100" y="906"/>
                      </a:lnTo>
                      <a:lnTo>
                        <a:pt x="4100" y="906"/>
                      </a:lnTo>
                      <a:lnTo>
                        <a:pt x="4090" y="904"/>
                      </a:lnTo>
                      <a:lnTo>
                        <a:pt x="4086" y="906"/>
                      </a:lnTo>
                      <a:lnTo>
                        <a:pt x="4084" y="908"/>
                      </a:lnTo>
                      <a:lnTo>
                        <a:pt x="4084" y="912"/>
                      </a:lnTo>
                      <a:lnTo>
                        <a:pt x="4082" y="916"/>
                      </a:lnTo>
                      <a:lnTo>
                        <a:pt x="4080" y="922"/>
                      </a:lnTo>
                      <a:lnTo>
                        <a:pt x="4074" y="928"/>
                      </a:lnTo>
                      <a:lnTo>
                        <a:pt x="4060" y="934"/>
                      </a:lnTo>
                      <a:lnTo>
                        <a:pt x="4060" y="934"/>
                      </a:lnTo>
                      <a:lnTo>
                        <a:pt x="4048" y="936"/>
                      </a:lnTo>
                      <a:lnTo>
                        <a:pt x="4038" y="934"/>
                      </a:lnTo>
                      <a:lnTo>
                        <a:pt x="4030" y="930"/>
                      </a:lnTo>
                      <a:lnTo>
                        <a:pt x="4024" y="922"/>
                      </a:lnTo>
                      <a:lnTo>
                        <a:pt x="4018" y="914"/>
                      </a:lnTo>
                      <a:lnTo>
                        <a:pt x="4010" y="908"/>
                      </a:lnTo>
                      <a:lnTo>
                        <a:pt x="4002" y="902"/>
                      </a:lnTo>
                      <a:lnTo>
                        <a:pt x="3988" y="900"/>
                      </a:lnTo>
                      <a:lnTo>
                        <a:pt x="3988" y="900"/>
                      </a:lnTo>
                      <a:lnTo>
                        <a:pt x="3976" y="900"/>
                      </a:lnTo>
                      <a:lnTo>
                        <a:pt x="3972" y="900"/>
                      </a:lnTo>
                      <a:lnTo>
                        <a:pt x="3970" y="896"/>
                      </a:lnTo>
                      <a:lnTo>
                        <a:pt x="3972" y="892"/>
                      </a:lnTo>
                      <a:lnTo>
                        <a:pt x="3974" y="888"/>
                      </a:lnTo>
                      <a:lnTo>
                        <a:pt x="3976" y="884"/>
                      </a:lnTo>
                      <a:lnTo>
                        <a:pt x="3974" y="880"/>
                      </a:lnTo>
                      <a:lnTo>
                        <a:pt x="3968" y="874"/>
                      </a:lnTo>
                      <a:lnTo>
                        <a:pt x="3968" y="874"/>
                      </a:lnTo>
                      <a:lnTo>
                        <a:pt x="3962" y="870"/>
                      </a:lnTo>
                      <a:lnTo>
                        <a:pt x="3960" y="866"/>
                      </a:lnTo>
                      <a:lnTo>
                        <a:pt x="3962" y="864"/>
                      </a:lnTo>
                      <a:lnTo>
                        <a:pt x="3964" y="860"/>
                      </a:lnTo>
                      <a:lnTo>
                        <a:pt x="3966" y="856"/>
                      </a:lnTo>
                      <a:lnTo>
                        <a:pt x="3968" y="850"/>
                      </a:lnTo>
                      <a:lnTo>
                        <a:pt x="3968" y="844"/>
                      </a:lnTo>
                      <a:lnTo>
                        <a:pt x="3964" y="836"/>
                      </a:lnTo>
                      <a:lnTo>
                        <a:pt x="3964" y="836"/>
                      </a:lnTo>
                      <a:lnTo>
                        <a:pt x="3960" y="824"/>
                      </a:lnTo>
                      <a:lnTo>
                        <a:pt x="3958" y="814"/>
                      </a:lnTo>
                      <a:lnTo>
                        <a:pt x="3962" y="802"/>
                      </a:lnTo>
                      <a:lnTo>
                        <a:pt x="3966" y="794"/>
                      </a:lnTo>
                      <a:lnTo>
                        <a:pt x="3974" y="776"/>
                      </a:lnTo>
                      <a:lnTo>
                        <a:pt x="3974" y="770"/>
                      </a:lnTo>
                      <a:lnTo>
                        <a:pt x="3972" y="764"/>
                      </a:lnTo>
                      <a:lnTo>
                        <a:pt x="3972" y="764"/>
                      </a:lnTo>
                      <a:lnTo>
                        <a:pt x="3968" y="758"/>
                      </a:lnTo>
                      <a:lnTo>
                        <a:pt x="3964" y="758"/>
                      </a:lnTo>
                      <a:lnTo>
                        <a:pt x="3960" y="760"/>
                      </a:lnTo>
                      <a:lnTo>
                        <a:pt x="3958" y="764"/>
                      </a:lnTo>
                      <a:lnTo>
                        <a:pt x="3954" y="770"/>
                      </a:lnTo>
                      <a:lnTo>
                        <a:pt x="3952" y="772"/>
                      </a:lnTo>
                      <a:lnTo>
                        <a:pt x="3950" y="770"/>
                      </a:lnTo>
                      <a:lnTo>
                        <a:pt x="3950" y="770"/>
                      </a:lnTo>
                      <a:lnTo>
                        <a:pt x="3944" y="766"/>
                      </a:lnTo>
                      <a:lnTo>
                        <a:pt x="3936" y="762"/>
                      </a:lnTo>
                      <a:lnTo>
                        <a:pt x="3914" y="756"/>
                      </a:lnTo>
                      <a:lnTo>
                        <a:pt x="3902" y="752"/>
                      </a:lnTo>
                      <a:lnTo>
                        <a:pt x="3894" y="748"/>
                      </a:lnTo>
                      <a:lnTo>
                        <a:pt x="3888" y="742"/>
                      </a:lnTo>
                      <a:lnTo>
                        <a:pt x="3886" y="740"/>
                      </a:lnTo>
                      <a:lnTo>
                        <a:pt x="3886" y="736"/>
                      </a:lnTo>
                      <a:lnTo>
                        <a:pt x="3886" y="736"/>
                      </a:lnTo>
                      <a:lnTo>
                        <a:pt x="3886" y="728"/>
                      </a:lnTo>
                      <a:lnTo>
                        <a:pt x="3882" y="722"/>
                      </a:lnTo>
                      <a:lnTo>
                        <a:pt x="3878" y="716"/>
                      </a:lnTo>
                      <a:lnTo>
                        <a:pt x="3870" y="710"/>
                      </a:lnTo>
                      <a:lnTo>
                        <a:pt x="3826" y="680"/>
                      </a:lnTo>
                      <a:lnTo>
                        <a:pt x="3826" y="680"/>
                      </a:lnTo>
                      <a:lnTo>
                        <a:pt x="3806" y="668"/>
                      </a:lnTo>
                      <a:lnTo>
                        <a:pt x="3800" y="668"/>
                      </a:lnTo>
                      <a:lnTo>
                        <a:pt x="3796" y="666"/>
                      </a:lnTo>
                      <a:lnTo>
                        <a:pt x="3790" y="668"/>
                      </a:lnTo>
                      <a:lnTo>
                        <a:pt x="3788" y="670"/>
                      </a:lnTo>
                      <a:lnTo>
                        <a:pt x="3780" y="678"/>
                      </a:lnTo>
                      <a:lnTo>
                        <a:pt x="3774" y="680"/>
                      </a:lnTo>
                      <a:lnTo>
                        <a:pt x="3768" y="684"/>
                      </a:lnTo>
                      <a:lnTo>
                        <a:pt x="3760" y="684"/>
                      </a:lnTo>
                      <a:lnTo>
                        <a:pt x="3750" y="686"/>
                      </a:lnTo>
                      <a:lnTo>
                        <a:pt x="3736" y="684"/>
                      </a:lnTo>
                      <a:lnTo>
                        <a:pt x="3720" y="680"/>
                      </a:lnTo>
                      <a:lnTo>
                        <a:pt x="3700" y="674"/>
                      </a:lnTo>
                      <a:lnTo>
                        <a:pt x="3676" y="664"/>
                      </a:lnTo>
                      <a:lnTo>
                        <a:pt x="3676" y="664"/>
                      </a:lnTo>
                      <a:lnTo>
                        <a:pt x="3666" y="662"/>
                      </a:lnTo>
                      <a:lnTo>
                        <a:pt x="3656" y="660"/>
                      </a:lnTo>
                      <a:lnTo>
                        <a:pt x="3648" y="660"/>
                      </a:lnTo>
                      <a:lnTo>
                        <a:pt x="3642" y="662"/>
                      </a:lnTo>
                      <a:lnTo>
                        <a:pt x="3636" y="664"/>
                      </a:lnTo>
                      <a:lnTo>
                        <a:pt x="3632" y="668"/>
                      </a:lnTo>
                      <a:lnTo>
                        <a:pt x="3626" y="678"/>
                      </a:lnTo>
                      <a:lnTo>
                        <a:pt x="3622" y="690"/>
                      </a:lnTo>
                      <a:lnTo>
                        <a:pt x="3622" y="702"/>
                      </a:lnTo>
                      <a:lnTo>
                        <a:pt x="3626" y="712"/>
                      </a:lnTo>
                      <a:lnTo>
                        <a:pt x="3630" y="720"/>
                      </a:lnTo>
                      <a:lnTo>
                        <a:pt x="3630" y="720"/>
                      </a:lnTo>
                      <a:lnTo>
                        <a:pt x="3634" y="726"/>
                      </a:lnTo>
                      <a:lnTo>
                        <a:pt x="3636" y="732"/>
                      </a:lnTo>
                      <a:lnTo>
                        <a:pt x="3638" y="738"/>
                      </a:lnTo>
                      <a:lnTo>
                        <a:pt x="3638" y="746"/>
                      </a:lnTo>
                      <a:lnTo>
                        <a:pt x="3634" y="760"/>
                      </a:lnTo>
                      <a:lnTo>
                        <a:pt x="3626" y="772"/>
                      </a:lnTo>
                      <a:lnTo>
                        <a:pt x="3626" y="772"/>
                      </a:lnTo>
                      <a:lnTo>
                        <a:pt x="3622" y="776"/>
                      </a:lnTo>
                      <a:lnTo>
                        <a:pt x="3622" y="780"/>
                      </a:lnTo>
                      <a:lnTo>
                        <a:pt x="3624" y="782"/>
                      </a:lnTo>
                      <a:lnTo>
                        <a:pt x="3626" y="786"/>
                      </a:lnTo>
                      <a:lnTo>
                        <a:pt x="3634" y="794"/>
                      </a:lnTo>
                      <a:lnTo>
                        <a:pt x="3640" y="802"/>
                      </a:lnTo>
                      <a:lnTo>
                        <a:pt x="3644" y="814"/>
                      </a:lnTo>
                      <a:lnTo>
                        <a:pt x="3644" y="814"/>
                      </a:lnTo>
                      <a:lnTo>
                        <a:pt x="3648" y="824"/>
                      </a:lnTo>
                      <a:lnTo>
                        <a:pt x="3650" y="832"/>
                      </a:lnTo>
                      <a:lnTo>
                        <a:pt x="3650" y="840"/>
                      </a:lnTo>
                      <a:lnTo>
                        <a:pt x="3648" y="844"/>
                      </a:lnTo>
                      <a:lnTo>
                        <a:pt x="3642" y="854"/>
                      </a:lnTo>
                      <a:lnTo>
                        <a:pt x="3636" y="870"/>
                      </a:lnTo>
                      <a:lnTo>
                        <a:pt x="3636" y="870"/>
                      </a:lnTo>
                      <a:lnTo>
                        <a:pt x="3634" y="878"/>
                      </a:lnTo>
                      <a:lnTo>
                        <a:pt x="3630" y="882"/>
                      </a:lnTo>
                      <a:lnTo>
                        <a:pt x="3620" y="888"/>
                      </a:lnTo>
                      <a:lnTo>
                        <a:pt x="3616" y="890"/>
                      </a:lnTo>
                      <a:lnTo>
                        <a:pt x="3612" y="894"/>
                      </a:lnTo>
                      <a:lnTo>
                        <a:pt x="3610" y="900"/>
                      </a:lnTo>
                      <a:lnTo>
                        <a:pt x="3606" y="910"/>
                      </a:lnTo>
                      <a:lnTo>
                        <a:pt x="3606" y="910"/>
                      </a:lnTo>
                      <a:lnTo>
                        <a:pt x="3606" y="916"/>
                      </a:lnTo>
                      <a:lnTo>
                        <a:pt x="3608" y="920"/>
                      </a:lnTo>
                      <a:lnTo>
                        <a:pt x="3614" y="926"/>
                      </a:lnTo>
                      <a:lnTo>
                        <a:pt x="3622" y="932"/>
                      </a:lnTo>
                      <a:lnTo>
                        <a:pt x="3634" y="940"/>
                      </a:lnTo>
                      <a:lnTo>
                        <a:pt x="3648" y="950"/>
                      </a:lnTo>
                      <a:lnTo>
                        <a:pt x="3660" y="964"/>
                      </a:lnTo>
                      <a:lnTo>
                        <a:pt x="3666" y="972"/>
                      </a:lnTo>
                      <a:lnTo>
                        <a:pt x="3672" y="984"/>
                      </a:lnTo>
                      <a:lnTo>
                        <a:pt x="3678" y="996"/>
                      </a:lnTo>
                      <a:lnTo>
                        <a:pt x="3684" y="1010"/>
                      </a:lnTo>
                      <a:lnTo>
                        <a:pt x="3684" y="1010"/>
                      </a:lnTo>
                      <a:lnTo>
                        <a:pt x="3686" y="1026"/>
                      </a:lnTo>
                      <a:lnTo>
                        <a:pt x="3688" y="1040"/>
                      </a:lnTo>
                      <a:lnTo>
                        <a:pt x="3688" y="1052"/>
                      </a:lnTo>
                      <a:lnTo>
                        <a:pt x="3684" y="1066"/>
                      </a:lnTo>
                      <a:lnTo>
                        <a:pt x="3680" y="1078"/>
                      </a:lnTo>
                      <a:lnTo>
                        <a:pt x="3674" y="1088"/>
                      </a:lnTo>
                      <a:lnTo>
                        <a:pt x="3668" y="1100"/>
                      </a:lnTo>
                      <a:lnTo>
                        <a:pt x="3660" y="1108"/>
                      </a:lnTo>
                      <a:lnTo>
                        <a:pt x="3642" y="1126"/>
                      </a:lnTo>
                      <a:lnTo>
                        <a:pt x="3624" y="1140"/>
                      </a:lnTo>
                      <a:lnTo>
                        <a:pt x="3604" y="1150"/>
                      </a:lnTo>
                      <a:lnTo>
                        <a:pt x="3584" y="1158"/>
                      </a:lnTo>
                      <a:lnTo>
                        <a:pt x="3584" y="1158"/>
                      </a:lnTo>
                      <a:lnTo>
                        <a:pt x="3570" y="1166"/>
                      </a:lnTo>
                      <a:lnTo>
                        <a:pt x="3562" y="1172"/>
                      </a:lnTo>
                      <a:lnTo>
                        <a:pt x="3562" y="1174"/>
                      </a:lnTo>
                      <a:lnTo>
                        <a:pt x="3562" y="1176"/>
                      </a:lnTo>
                      <a:lnTo>
                        <a:pt x="3566" y="1184"/>
                      </a:lnTo>
                      <a:lnTo>
                        <a:pt x="3572" y="1190"/>
                      </a:lnTo>
                      <a:lnTo>
                        <a:pt x="3578" y="1200"/>
                      </a:lnTo>
                      <a:lnTo>
                        <a:pt x="3582" y="1212"/>
                      </a:lnTo>
                      <a:lnTo>
                        <a:pt x="3584" y="1220"/>
                      </a:lnTo>
                      <a:lnTo>
                        <a:pt x="3584" y="1228"/>
                      </a:lnTo>
                      <a:lnTo>
                        <a:pt x="3584" y="1228"/>
                      </a:lnTo>
                      <a:lnTo>
                        <a:pt x="3586" y="1244"/>
                      </a:lnTo>
                      <a:lnTo>
                        <a:pt x="3588" y="1260"/>
                      </a:lnTo>
                      <a:lnTo>
                        <a:pt x="3598" y="1290"/>
                      </a:lnTo>
                      <a:lnTo>
                        <a:pt x="3602" y="1302"/>
                      </a:lnTo>
                      <a:lnTo>
                        <a:pt x="3604" y="1314"/>
                      </a:lnTo>
                      <a:lnTo>
                        <a:pt x="3604" y="1324"/>
                      </a:lnTo>
                      <a:lnTo>
                        <a:pt x="3600" y="1328"/>
                      </a:lnTo>
                      <a:lnTo>
                        <a:pt x="3598" y="1330"/>
                      </a:lnTo>
                      <a:lnTo>
                        <a:pt x="3598" y="1330"/>
                      </a:lnTo>
                      <a:lnTo>
                        <a:pt x="3594" y="1334"/>
                      </a:lnTo>
                      <a:lnTo>
                        <a:pt x="3592" y="1336"/>
                      </a:lnTo>
                      <a:lnTo>
                        <a:pt x="3590" y="1344"/>
                      </a:lnTo>
                      <a:lnTo>
                        <a:pt x="3592" y="1352"/>
                      </a:lnTo>
                      <a:lnTo>
                        <a:pt x="3594" y="1358"/>
                      </a:lnTo>
                      <a:lnTo>
                        <a:pt x="3596" y="1362"/>
                      </a:lnTo>
                      <a:lnTo>
                        <a:pt x="3594" y="1366"/>
                      </a:lnTo>
                      <a:lnTo>
                        <a:pt x="3590" y="1364"/>
                      </a:lnTo>
                      <a:lnTo>
                        <a:pt x="3580" y="1358"/>
                      </a:lnTo>
                      <a:lnTo>
                        <a:pt x="3580" y="1358"/>
                      </a:lnTo>
                      <a:lnTo>
                        <a:pt x="3570" y="1354"/>
                      </a:lnTo>
                      <a:lnTo>
                        <a:pt x="3568" y="1354"/>
                      </a:lnTo>
                      <a:lnTo>
                        <a:pt x="3566" y="1356"/>
                      </a:lnTo>
                      <a:lnTo>
                        <a:pt x="3562" y="1362"/>
                      </a:lnTo>
                      <a:lnTo>
                        <a:pt x="3562" y="1370"/>
                      </a:lnTo>
                      <a:lnTo>
                        <a:pt x="3562" y="1376"/>
                      </a:lnTo>
                      <a:lnTo>
                        <a:pt x="3560" y="1382"/>
                      </a:lnTo>
                      <a:lnTo>
                        <a:pt x="3558" y="1384"/>
                      </a:lnTo>
                      <a:lnTo>
                        <a:pt x="3554" y="1384"/>
                      </a:lnTo>
                      <a:lnTo>
                        <a:pt x="3546" y="1380"/>
                      </a:lnTo>
                      <a:lnTo>
                        <a:pt x="3546" y="1380"/>
                      </a:lnTo>
                      <a:lnTo>
                        <a:pt x="3536" y="1372"/>
                      </a:lnTo>
                      <a:lnTo>
                        <a:pt x="3530" y="1366"/>
                      </a:lnTo>
                      <a:lnTo>
                        <a:pt x="3522" y="1352"/>
                      </a:lnTo>
                      <a:lnTo>
                        <a:pt x="3516" y="1342"/>
                      </a:lnTo>
                      <a:lnTo>
                        <a:pt x="3508" y="1332"/>
                      </a:lnTo>
                      <a:lnTo>
                        <a:pt x="3494" y="1316"/>
                      </a:lnTo>
                      <a:lnTo>
                        <a:pt x="3474" y="1298"/>
                      </a:lnTo>
                      <a:lnTo>
                        <a:pt x="3474" y="1298"/>
                      </a:lnTo>
                      <a:lnTo>
                        <a:pt x="3464" y="1286"/>
                      </a:lnTo>
                      <a:lnTo>
                        <a:pt x="3458" y="1276"/>
                      </a:lnTo>
                      <a:lnTo>
                        <a:pt x="3456" y="1266"/>
                      </a:lnTo>
                      <a:lnTo>
                        <a:pt x="3456" y="1254"/>
                      </a:lnTo>
                      <a:lnTo>
                        <a:pt x="3456" y="1234"/>
                      </a:lnTo>
                      <a:lnTo>
                        <a:pt x="3456" y="1222"/>
                      </a:lnTo>
                      <a:lnTo>
                        <a:pt x="3454" y="1210"/>
                      </a:lnTo>
                      <a:lnTo>
                        <a:pt x="3454" y="1210"/>
                      </a:lnTo>
                      <a:lnTo>
                        <a:pt x="3450" y="1194"/>
                      </a:lnTo>
                      <a:lnTo>
                        <a:pt x="3450" y="1182"/>
                      </a:lnTo>
                      <a:lnTo>
                        <a:pt x="3454" y="1172"/>
                      </a:lnTo>
                      <a:lnTo>
                        <a:pt x="3456" y="1162"/>
                      </a:lnTo>
                      <a:lnTo>
                        <a:pt x="3458" y="1154"/>
                      </a:lnTo>
                      <a:lnTo>
                        <a:pt x="3456" y="1148"/>
                      </a:lnTo>
                      <a:lnTo>
                        <a:pt x="3452" y="1142"/>
                      </a:lnTo>
                      <a:lnTo>
                        <a:pt x="3440" y="1138"/>
                      </a:lnTo>
                      <a:lnTo>
                        <a:pt x="3440" y="1138"/>
                      </a:lnTo>
                      <a:lnTo>
                        <a:pt x="3414" y="1134"/>
                      </a:lnTo>
                      <a:lnTo>
                        <a:pt x="3394" y="1130"/>
                      </a:lnTo>
                      <a:lnTo>
                        <a:pt x="3378" y="1130"/>
                      </a:lnTo>
                      <a:lnTo>
                        <a:pt x="3368" y="1130"/>
                      </a:lnTo>
                      <a:lnTo>
                        <a:pt x="3354" y="1132"/>
                      </a:lnTo>
                      <a:lnTo>
                        <a:pt x="3346" y="1132"/>
                      </a:lnTo>
                      <a:lnTo>
                        <a:pt x="3340" y="1130"/>
                      </a:lnTo>
                      <a:lnTo>
                        <a:pt x="3340" y="1130"/>
                      </a:lnTo>
                      <a:lnTo>
                        <a:pt x="3334" y="1128"/>
                      </a:lnTo>
                      <a:lnTo>
                        <a:pt x="3330" y="1124"/>
                      </a:lnTo>
                      <a:lnTo>
                        <a:pt x="3322" y="1116"/>
                      </a:lnTo>
                      <a:lnTo>
                        <a:pt x="3316" y="1110"/>
                      </a:lnTo>
                      <a:lnTo>
                        <a:pt x="3306" y="1104"/>
                      </a:lnTo>
                      <a:lnTo>
                        <a:pt x="3290" y="1098"/>
                      </a:lnTo>
                      <a:lnTo>
                        <a:pt x="3268" y="1092"/>
                      </a:lnTo>
                      <a:lnTo>
                        <a:pt x="3268" y="1092"/>
                      </a:lnTo>
                      <a:lnTo>
                        <a:pt x="3246" y="1084"/>
                      </a:lnTo>
                      <a:lnTo>
                        <a:pt x="3236" y="1078"/>
                      </a:lnTo>
                      <a:lnTo>
                        <a:pt x="3232" y="1072"/>
                      </a:lnTo>
                      <a:lnTo>
                        <a:pt x="3230" y="1066"/>
                      </a:lnTo>
                      <a:lnTo>
                        <a:pt x="3226" y="1058"/>
                      </a:lnTo>
                      <a:lnTo>
                        <a:pt x="3216" y="1048"/>
                      </a:lnTo>
                      <a:lnTo>
                        <a:pt x="3198" y="1036"/>
                      </a:lnTo>
                      <a:lnTo>
                        <a:pt x="3166" y="1022"/>
                      </a:lnTo>
                      <a:lnTo>
                        <a:pt x="3166" y="1022"/>
                      </a:lnTo>
                      <a:lnTo>
                        <a:pt x="3146" y="1016"/>
                      </a:lnTo>
                      <a:lnTo>
                        <a:pt x="3130" y="1012"/>
                      </a:lnTo>
                      <a:lnTo>
                        <a:pt x="3114" y="1010"/>
                      </a:lnTo>
                      <a:lnTo>
                        <a:pt x="3102" y="1010"/>
                      </a:lnTo>
                      <a:lnTo>
                        <a:pt x="3090" y="1012"/>
                      </a:lnTo>
                      <a:lnTo>
                        <a:pt x="3080" y="1014"/>
                      </a:lnTo>
                      <a:lnTo>
                        <a:pt x="3064" y="1020"/>
                      </a:lnTo>
                      <a:lnTo>
                        <a:pt x="3052" y="1026"/>
                      </a:lnTo>
                      <a:lnTo>
                        <a:pt x="3046" y="1028"/>
                      </a:lnTo>
                      <a:lnTo>
                        <a:pt x="3044" y="1026"/>
                      </a:lnTo>
                      <a:lnTo>
                        <a:pt x="3042" y="1022"/>
                      </a:lnTo>
                      <a:lnTo>
                        <a:pt x="3040" y="1008"/>
                      </a:lnTo>
                      <a:lnTo>
                        <a:pt x="3040" y="1008"/>
                      </a:lnTo>
                      <a:lnTo>
                        <a:pt x="3040" y="992"/>
                      </a:lnTo>
                      <a:lnTo>
                        <a:pt x="3038" y="978"/>
                      </a:lnTo>
                      <a:lnTo>
                        <a:pt x="3032" y="962"/>
                      </a:lnTo>
                      <a:lnTo>
                        <a:pt x="3026" y="948"/>
                      </a:lnTo>
                      <a:lnTo>
                        <a:pt x="3024" y="938"/>
                      </a:lnTo>
                      <a:lnTo>
                        <a:pt x="3020" y="928"/>
                      </a:lnTo>
                      <a:lnTo>
                        <a:pt x="3020" y="928"/>
                      </a:lnTo>
                      <a:lnTo>
                        <a:pt x="3018" y="922"/>
                      </a:lnTo>
                      <a:lnTo>
                        <a:pt x="3016" y="918"/>
                      </a:lnTo>
                      <a:lnTo>
                        <a:pt x="3012" y="914"/>
                      </a:lnTo>
                      <a:lnTo>
                        <a:pt x="3008" y="914"/>
                      </a:lnTo>
                      <a:lnTo>
                        <a:pt x="2998" y="912"/>
                      </a:lnTo>
                      <a:lnTo>
                        <a:pt x="2986" y="912"/>
                      </a:lnTo>
                      <a:lnTo>
                        <a:pt x="2974" y="910"/>
                      </a:lnTo>
                      <a:lnTo>
                        <a:pt x="2968" y="908"/>
                      </a:lnTo>
                      <a:lnTo>
                        <a:pt x="2962" y="904"/>
                      </a:lnTo>
                      <a:lnTo>
                        <a:pt x="2958" y="898"/>
                      </a:lnTo>
                      <a:lnTo>
                        <a:pt x="2954" y="890"/>
                      </a:lnTo>
                      <a:lnTo>
                        <a:pt x="2950" y="882"/>
                      </a:lnTo>
                      <a:lnTo>
                        <a:pt x="2948" y="868"/>
                      </a:lnTo>
                      <a:lnTo>
                        <a:pt x="2948" y="868"/>
                      </a:lnTo>
                      <a:lnTo>
                        <a:pt x="2948" y="854"/>
                      </a:lnTo>
                      <a:lnTo>
                        <a:pt x="2948" y="840"/>
                      </a:lnTo>
                      <a:lnTo>
                        <a:pt x="2952" y="824"/>
                      </a:lnTo>
                      <a:lnTo>
                        <a:pt x="2956" y="808"/>
                      </a:lnTo>
                      <a:lnTo>
                        <a:pt x="2968" y="778"/>
                      </a:lnTo>
                      <a:lnTo>
                        <a:pt x="2982" y="750"/>
                      </a:lnTo>
                      <a:lnTo>
                        <a:pt x="2998" y="724"/>
                      </a:lnTo>
                      <a:lnTo>
                        <a:pt x="3014" y="706"/>
                      </a:lnTo>
                      <a:lnTo>
                        <a:pt x="3026" y="692"/>
                      </a:lnTo>
                      <a:lnTo>
                        <a:pt x="3030" y="690"/>
                      </a:lnTo>
                      <a:lnTo>
                        <a:pt x="3034" y="690"/>
                      </a:lnTo>
                      <a:lnTo>
                        <a:pt x="3034" y="690"/>
                      </a:lnTo>
                      <a:lnTo>
                        <a:pt x="3038" y="688"/>
                      </a:lnTo>
                      <a:lnTo>
                        <a:pt x="3042" y="684"/>
                      </a:lnTo>
                      <a:lnTo>
                        <a:pt x="3044" y="670"/>
                      </a:lnTo>
                      <a:lnTo>
                        <a:pt x="3048" y="662"/>
                      </a:lnTo>
                      <a:lnTo>
                        <a:pt x="3052" y="654"/>
                      </a:lnTo>
                      <a:lnTo>
                        <a:pt x="3060" y="648"/>
                      </a:lnTo>
                      <a:lnTo>
                        <a:pt x="3070" y="646"/>
                      </a:lnTo>
                      <a:lnTo>
                        <a:pt x="3070" y="646"/>
                      </a:lnTo>
                      <a:lnTo>
                        <a:pt x="3096" y="644"/>
                      </a:lnTo>
                      <a:lnTo>
                        <a:pt x="3106" y="640"/>
                      </a:lnTo>
                      <a:lnTo>
                        <a:pt x="3116" y="636"/>
                      </a:lnTo>
                      <a:lnTo>
                        <a:pt x="3120" y="630"/>
                      </a:lnTo>
                      <a:lnTo>
                        <a:pt x="3120" y="624"/>
                      </a:lnTo>
                      <a:lnTo>
                        <a:pt x="3116" y="614"/>
                      </a:lnTo>
                      <a:lnTo>
                        <a:pt x="3106" y="604"/>
                      </a:lnTo>
                      <a:lnTo>
                        <a:pt x="3106" y="604"/>
                      </a:lnTo>
                      <a:lnTo>
                        <a:pt x="3098" y="596"/>
                      </a:lnTo>
                      <a:lnTo>
                        <a:pt x="3098" y="594"/>
                      </a:lnTo>
                      <a:lnTo>
                        <a:pt x="3098" y="592"/>
                      </a:lnTo>
                      <a:lnTo>
                        <a:pt x="3104" y="590"/>
                      </a:lnTo>
                      <a:lnTo>
                        <a:pt x="3112" y="590"/>
                      </a:lnTo>
                      <a:lnTo>
                        <a:pt x="3124" y="590"/>
                      </a:lnTo>
                      <a:lnTo>
                        <a:pt x="3136" y="586"/>
                      </a:lnTo>
                      <a:lnTo>
                        <a:pt x="3140" y="584"/>
                      </a:lnTo>
                      <a:lnTo>
                        <a:pt x="3144" y="580"/>
                      </a:lnTo>
                      <a:lnTo>
                        <a:pt x="3148" y="576"/>
                      </a:lnTo>
                      <a:lnTo>
                        <a:pt x="3150" y="568"/>
                      </a:lnTo>
                      <a:lnTo>
                        <a:pt x="3150" y="568"/>
                      </a:lnTo>
                      <a:lnTo>
                        <a:pt x="3152" y="562"/>
                      </a:lnTo>
                      <a:lnTo>
                        <a:pt x="3154" y="558"/>
                      </a:lnTo>
                      <a:lnTo>
                        <a:pt x="3156" y="556"/>
                      </a:lnTo>
                      <a:lnTo>
                        <a:pt x="3158" y="556"/>
                      </a:lnTo>
                      <a:lnTo>
                        <a:pt x="3166" y="560"/>
                      </a:lnTo>
                      <a:lnTo>
                        <a:pt x="3176" y="566"/>
                      </a:lnTo>
                      <a:lnTo>
                        <a:pt x="3188" y="570"/>
                      </a:lnTo>
                      <a:lnTo>
                        <a:pt x="3194" y="572"/>
                      </a:lnTo>
                      <a:lnTo>
                        <a:pt x="3200" y="570"/>
                      </a:lnTo>
                      <a:lnTo>
                        <a:pt x="3206" y="568"/>
                      </a:lnTo>
                      <a:lnTo>
                        <a:pt x="3214" y="562"/>
                      </a:lnTo>
                      <a:lnTo>
                        <a:pt x="3220" y="554"/>
                      </a:lnTo>
                      <a:lnTo>
                        <a:pt x="3228" y="542"/>
                      </a:lnTo>
                      <a:lnTo>
                        <a:pt x="3228" y="542"/>
                      </a:lnTo>
                      <a:lnTo>
                        <a:pt x="3242" y="520"/>
                      </a:lnTo>
                      <a:lnTo>
                        <a:pt x="3252" y="506"/>
                      </a:lnTo>
                      <a:lnTo>
                        <a:pt x="3258" y="496"/>
                      </a:lnTo>
                      <a:lnTo>
                        <a:pt x="3260" y="492"/>
                      </a:lnTo>
                      <a:lnTo>
                        <a:pt x="3258" y="490"/>
                      </a:lnTo>
                      <a:lnTo>
                        <a:pt x="3256" y="488"/>
                      </a:lnTo>
                      <a:lnTo>
                        <a:pt x="3244" y="486"/>
                      </a:lnTo>
                      <a:lnTo>
                        <a:pt x="3228" y="484"/>
                      </a:lnTo>
                      <a:lnTo>
                        <a:pt x="3204" y="478"/>
                      </a:lnTo>
                      <a:lnTo>
                        <a:pt x="3204" y="478"/>
                      </a:lnTo>
                      <a:lnTo>
                        <a:pt x="3186" y="474"/>
                      </a:lnTo>
                      <a:lnTo>
                        <a:pt x="3176" y="470"/>
                      </a:lnTo>
                      <a:lnTo>
                        <a:pt x="3170" y="464"/>
                      </a:lnTo>
                      <a:lnTo>
                        <a:pt x="3164" y="460"/>
                      </a:lnTo>
                      <a:lnTo>
                        <a:pt x="3154" y="450"/>
                      </a:lnTo>
                      <a:lnTo>
                        <a:pt x="3144" y="444"/>
                      </a:lnTo>
                      <a:lnTo>
                        <a:pt x="3132" y="438"/>
                      </a:lnTo>
                      <a:lnTo>
                        <a:pt x="3132" y="438"/>
                      </a:lnTo>
                      <a:lnTo>
                        <a:pt x="3140" y="438"/>
                      </a:lnTo>
                      <a:lnTo>
                        <a:pt x="3148" y="438"/>
                      </a:lnTo>
                      <a:lnTo>
                        <a:pt x="3158" y="440"/>
                      </a:lnTo>
                      <a:lnTo>
                        <a:pt x="3166" y="442"/>
                      </a:lnTo>
                      <a:lnTo>
                        <a:pt x="3184" y="452"/>
                      </a:lnTo>
                      <a:lnTo>
                        <a:pt x="3202" y="462"/>
                      </a:lnTo>
                      <a:lnTo>
                        <a:pt x="3220" y="470"/>
                      </a:lnTo>
                      <a:lnTo>
                        <a:pt x="3230" y="472"/>
                      </a:lnTo>
                      <a:lnTo>
                        <a:pt x="3238" y="474"/>
                      </a:lnTo>
                      <a:lnTo>
                        <a:pt x="3246" y="474"/>
                      </a:lnTo>
                      <a:lnTo>
                        <a:pt x="3254" y="472"/>
                      </a:lnTo>
                      <a:lnTo>
                        <a:pt x="3262" y="466"/>
                      </a:lnTo>
                      <a:lnTo>
                        <a:pt x="3270" y="460"/>
                      </a:lnTo>
                      <a:lnTo>
                        <a:pt x="3270" y="460"/>
                      </a:lnTo>
                      <a:lnTo>
                        <a:pt x="3296" y="434"/>
                      </a:lnTo>
                      <a:lnTo>
                        <a:pt x="3302" y="426"/>
                      </a:lnTo>
                      <a:lnTo>
                        <a:pt x="3304" y="420"/>
                      </a:lnTo>
                      <a:lnTo>
                        <a:pt x="3304" y="416"/>
                      </a:lnTo>
                      <a:lnTo>
                        <a:pt x="3298" y="412"/>
                      </a:lnTo>
                      <a:lnTo>
                        <a:pt x="3278" y="402"/>
                      </a:lnTo>
                      <a:lnTo>
                        <a:pt x="3278" y="402"/>
                      </a:lnTo>
                      <a:lnTo>
                        <a:pt x="3270" y="394"/>
                      </a:lnTo>
                      <a:lnTo>
                        <a:pt x="3270" y="392"/>
                      </a:lnTo>
                      <a:lnTo>
                        <a:pt x="3270" y="390"/>
                      </a:lnTo>
                      <a:lnTo>
                        <a:pt x="3278" y="388"/>
                      </a:lnTo>
                      <a:lnTo>
                        <a:pt x="3288" y="388"/>
                      </a:lnTo>
                      <a:lnTo>
                        <a:pt x="3302" y="388"/>
                      </a:lnTo>
                      <a:lnTo>
                        <a:pt x="3316" y="390"/>
                      </a:lnTo>
                      <a:lnTo>
                        <a:pt x="3328" y="394"/>
                      </a:lnTo>
                      <a:lnTo>
                        <a:pt x="3336" y="400"/>
                      </a:lnTo>
                      <a:lnTo>
                        <a:pt x="3336" y="400"/>
                      </a:lnTo>
                      <a:lnTo>
                        <a:pt x="3346" y="410"/>
                      </a:lnTo>
                      <a:lnTo>
                        <a:pt x="3356" y="418"/>
                      </a:lnTo>
                      <a:lnTo>
                        <a:pt x="3366" y="426"/>
                      </a:lnTo>
                      <a:lnTo>
                        <a:pt x="3374" y="438"/>
                      </a:lnTo>
                      <a:lnTo>
                        <a:pt x="3374" y="438"/>
                      </a:lnTo>
                      <a:lnTo>
                        <a:pt x="3380" y="448"/>
                      </a:lnTo>
                      <a:lnTo>
                        <a:pt x="3388" y="452"/>
                      </a:lnTo>
                      <a:lnTo>
                        <a:pt x="3398" y="454"/>
                      </a:lnTo>
                      <a:lnTo>
                        <a:pt x="3410" y="452"/>
                      </a:lnTo>
                      <a:lnTo>
                        <a:pt x="3410" y="452"/>
                      </a:lnTo>
                      <a:lnTo>
                        <a:pt x="3412" y="450"/>
                      </a:lnTo>
                      <a:lnTo>
                        <a:pt x="3414" y="448"/>
                      </a:lnTo>
                      <a:lnTo>
                        <a:pt x="3412" y="444"/>
                      </a:lnTo>
                      <a:lnTo>
                        <a:pt x="3398" y="436"/>
                      </a:lnTo>
                      <a:lnTo>
                        <a:pt x="3392" y="432"/>
                      </a:lnTo>
                      <a:lnTo>
                        <a:pt x="3386" y="426"/>
                      </a:lnTo>
                      <a:lnTo>
                        <a:pt x="3384" y="424"/>
                      </a:lnTo>
                      <a:lnTo>
                        <a:pt x="3384" y="422"/>
                      </a:lnTo>
                      <a:lnTo>
                        <a:pt x="3386" y="418"/>
                      </a:lnTo>
                      <a:lnTo>
                        <a:pt x="3390" y="416"/>
                      </a:lnTo>
                      <a:lnTo>
                        <a:pt x="3390" y="416"/>
                      </a:lnTo>
                      <a:lnTo>
                        <a:pt x="3398" y="412"/>
                      </a:lnTo>
                      <a:lnTo>
                        <a:pt x="3404" y="406"/>
                      </a:lnTo>
                      <a:lnTo>
                        <a:pt x="3414" y="396"/>
                      </a:lnTo>
                      <a:lnTo>
                        <a:pt x="3426" y="388"/>
                      </a:lnTo>
                      <a:lnTo>
                        <a:pt x="3432" y="386"/>
                      </a:lnTo>
                      <a:lnTo>
                        <a:pt x="3438" y="386"/>
                      </a:lnTo>
                      <a:lnTo>
                        <a:pt x="3438" y="386"/>
                      </a:lnTo>
                      <a:lnTo>
                        <a:pt x="3444" y="386"/>
                      </a:lnTo>
                      <a:lnTo>
                        <a:pt x="3450" y="384"/>
                      </a:lnTo>
                      <a:lnTo>
                        <a:pt x="3456" y="380"/>
                      </a:lnTo>
                      <a:lnTo>
                        <a:pt x="3460" y="374"/>
                      </a:lnTo>
                      <a:lnTo>
                        <a:pt x="3468" y="364"/>
                      </a:lnTo>
                      <a:lnTo>
                        <a:pt x="3474" y="360"/>
                      </a:lnTo>
                      <a:lnTo>
                        <a:pt x="3478" y="360"/>
                      </a:lnTo>
                      <a:lnTo>
                        <a:pt x="3478" y="360"/>
                      </a:lnTo>
                      <a:lnTo>
                        <a:pt x="3484" y="358"/>
                      </a:lnTo>
                      <a:lnTo>
                        <a:pt x="3490" y="354"/>
                      </a:lnTo>
                      <a:lnTo>
                        <a:pt x="3492" y="348"/>
                      </a:lnTo>
                      <a:lnTo>
                        <a:pt x="3494" y="342"/>
                      </a:lnTo>
                      <a:lnTo>
                        <a:pt x="3492" y="334"/>
                      </a:lnTo>
                      <a:lnTo>
                        <a:pt x="3488" y="324"/>
                      </a:lnTo>
                      <a:lnTo>
                        <a:pt x="3482" y="316"/>
                      </a:lnTo>
                      <a:lnTo>
                        <a:pt x="3472" y="306"/>
                      </a:lnTo>
                      <a:lnTo>
                        <a:pt x="3472" y="306"/>
                      </a:lnTo>
                      <a:lnTo>
                        <a:pt x="3464" y="298"/>
                      </a:lnTo>
                      <a:lnTo>
                        <a:pt x="3460" y="292"/>
                      </a:lnTo>
                      <a:lnTo>
                        <a:pt x="3460" y="288"/>
                      </a:lnTo>
                      <a:lnTo>
                        <a:pt x="3462" y="284"/>
                      </a:lnTo>
                      <a:lnTo>
                        <a:pt x="3464" y="282"/>
                      </a:lnTo>
                      <a:lnTo>
                        <a:pt x="3466" y="278"/>
                      </a:lnTo>
                      <a:lnTo>
                        <a:pt x="3464" y="272"/>
                      </a:lnTo>
                      <a:lnTo>
                        <a:pt x="3458" y="266"/>
                      </a:lnTo>
                      <a:lnTo>
                        <a:pt x="3458" y="266"/>
                      </a:lnTo>
                      <a:lnTo>
                        <a:pt x="3452" y="260"/>
                      </a:lnTo>
                      <a:lnTo>
                        <a:pt x="3452" y="258"/>
                      </a:lnTo>
                      <a:lnTo>
                        <a:pt x="3452" y="258"/>
                      </a:lnTo>
                      <a:lnTo>
                        <a:pt x="3458" y="256"/>
                      </a:lnTo>
                      <a:lnTo>
                        <a:pt x="3466" y="256"/>
                      </a:lnTo>
                      <a:lnTo>
                        <a:pt x="3476" y="256"/>
                      </a:lnTo>
                      <a:lnTo>
                        <a:pt x="3484" y="254"/>
                      </a:lnTo>
                      <a:lnTo>
                        <a:pt x="3492" y="250"/>
                      </a:lnTo>
                      <a:lnTo>
                        <a:pt x="3494" y="248"/>
                      </a:lnTo>
                      <a:lnTo>
                        <a:pt x="3496" y="242"/>
                      </a:lnTo>
                      <a:lnTo>
                        <a:pt x="3496" y="242"/>
                      </a:lnTo>
                      <a:lnTo>
                        <a:pt x="3498" y="234"/>
                      </a:lnTo>
                      <a:lnTo>
                        <a:pt x="3496" y="230"/>
                      </a:lnTo>
                      <a:lnTo>
                        <a:pt x="3492" y="228"/>
                      </a:lnTo>
                      <a:lnTo>
                        <a:pt x="3488" y="226"/>
                      </a:lnTo>
                      <a:lnTo>
                        <a:pt x="3486" y="224"/>
                      </a:lnTo>
                      <a:lnTo>
                        <a:pt x="3484" y="222"/>
                      </a:lnTo>
                      <a:lnTo>
                        <a:pt x="3484" y="220"/>
                      </a:lnTo>
                      <a:lnTo>
                        <a:pt x="3490" y="214"/>
                      </a:lnTo>
                      <a:lnTo>
                        <a:pt x="3490" y="214"/>
                      </a:lnTo>
                      <a:lnTo>
                        <a:pt x="3492" y="206"/>
                      </a:lnTo>
                      <a:lnTo>
                        <a:pt x="3492" y="204"/>
                      </a:lnTo>
                      <a:lnTo>
                        <a:pt x="3486" y="202"/>
                      </a:lnTo>
                      <a:lnTo>
                        <a:pt x="3480" y="200"/>
                      </a:lnTo>
                      <a:lnTo>
                        <a:pt x="3472" y="198"/>
                      </a:lnTo>
                      <a:lnTo>
                        <a:pt x="3464" y="196"/>
                      </a:lnTo>
                      <a:lnTo>
                        <a:pt x="3458" y="192"/>
                      </a:lnTo>
                      <a:lnTo>
                        <a:pt x="3454" y="182"/>
                      </a:lnTo>
                      <a:lnTo>
                        <a:pt x="3454" y="182"/>
                      </a:lnTo>
                      <a:lnTo>
                        <a:pt x="3452" y="174"/>
                      </a:lnTo>
                      <a:lnTo>
                        <a:pt x="3446" y="170"/>
                      </a:lnTo>
                      <a:lnTo>
                        <a:pt x="3438" y="168"/>
                      </a:lnTo>
                      <a:lnTo>
                        <a:pt x="3428" y="168"/>
                      </a:lnTo>
                      <a:lnTo>
                        <a:pt x="3404" y="166"/>
                      </a:lnTo>
                      <a:lnTo>
                        <a:pt x="3392" y="164"/>
                      </a:lnTo>
                      <a:lnTo>
                        <a:pt x="3378" y="160"/>
                      </a:lnTo>
                      <a:lnTo>
                        <a:pt x="3378" y="160"/>
                      </a:lnTo>
                      <a:lnTo>
                        <a:pt x="3360" y="152"/>
                      </a:lnTo>
                      <a:lnTo>
                        <a:pt x="3356" y="152"/>
                      </a:lnTo>
                      <a:lnTo>
                        <a:pt x="3354" y="152"/>
                      </a:lnTo>
                      <a:lnTo>
                        <a:pt x="3348" y="156"/>
                      </a:lnTo>
                      <a:lnTo>
                        <a:pt x="3344" y="158"/>
                      </a:lnTo>
                      <a:lnTo>
                        <a:pt x="3334" y="158"/>
                      </a:lnTo>
                      <a:lnTo>
                        <a:pt x="3334" y="158"/>
                      </a:lnTo>
                      <a:lnTo>
                        <a:pt x="3326" y="160"/>
                      </a:lnTo>
                      <a:lnTo>
                        <a:pt x="3320" y="164"/>
                      </a:lnTo>
                      <a:lnTo>
                        <a:pt x="3318" y="172"/>
                      </a:lnTo>
                      <a:lnTo>
                        <a:pt x="3318" y="180"/>
                      </a:lnTo>
                      <a:lnTo>
                        <a:pt x="3322" y="190"/>
                      </a:lnTo>
                      <a:lnTo>
                        <a:pt x="3326" y="198"/>
                      </a:lnTo>
                      <a:lnTo>
                        <a:pt x="3330" y="206"/>
                      </a:lnTo>
                      <a:lnTo>
                        <a:pt x="3338" y="210"/>
                      </a:lnTo>
                      <a:lnTo>
                        <a:pt x="3338" y="210"/>
                      </a:lnTo>
                      <a:lnTo>
                        <a:pt x="3342" y="212"/>
                      </a:lnTo>
                      <a:lnTo>
                        <a:pt x="3346" y="216"/>
                      </a:lnTo>
                      <a:lnTo>
                        <a:pt x="3346" y="222"/>
                      </a:lnTo>
                      <a:lnTo>
                        <a:pt x="3344" y="226"/>
                      </a:lnTo>
                      <a:lnTo>
                        <a:pt x="3342" y="230"/>
                      </a:lnTo>
                      <a:lnTo>
                        <a:pt x="3338" y="232"/>
                      </a:lnTo>
                      <a:lnTo>
                        <a:pt x="3332" y="234"/>
                      </a:lnTo>
                      <a:lnTo>
                        <a:pt x="3326" y="234"/>
                      </a:lnTo>
                      <a:lnTo>
                        <a:pt x="3326" y="234"/>
                      </a:lnTo>
                      <a:lnTo>
                        <a:pt x="3322" y="236"/>
                      </a:lnTo>
                      <a:lnTo>
                        <a:pt x="3320" y="240"/>
                      </a:lnTo>
                      <a:lnTo>
                        <a:pt x="3318" y="256"/>
                      </a:lnTo>
                      <a:lnTo>
                        <a:pt x="3318" y="266"/>
                      </a:lnTo>
                      <a:lnTo>
                        <a:pt x="3316" y="278"/>
                      </a:lnTo>
                      <a:lnTo>
                        <a:pt x="3310" y="288"/>
                      </a:lnTo>
                      <a:lnTo>
                        <a:pt x="3300" y="296"/>
                      </a:lnTo>
                      <a:lnTo>
                        <a:pt x="3300" y="296"/>
                      </a:lnTo>
                      <a:lnTo>
                        <a:pt x="3292" y="302"/>
                      </a:lnTo>
                      <a:lnTo>
                        <a:pt x="3286" y="310"/>
                      </a:lnTo>
                      <a:lnTo>
                        <a:pt x="3284" y="316"/>
                      </a:lnTo>
                      <a:lnTo>
                        <a:pt x="3282" y="322"/>
                      </a:lnTo>
                      <a:lnTo>
                        <a:pt x="3280" y="328"/>
                      </a:lnTo>
                      <a:lnTo>
                        <a:pt x="3278" y="332"/>
                      </a:lnTo>
                      <a:lnTo>
                        <a:pt x="3274" y="338"/>
                      </a:lnTo>
                      <a:lnTo>
                        <a:pt x="3264" y="342"/>
                      </a:lnTo>
                      <a:lnTo>
                        <a:pt x="3264" y="342"/>
                      </a:lnTo>
                      <a:lnTo>
                        <a:pt x="3250" y="344"/>
                      </a:lnTo>
                      <a:lnTo>
                        <a:pt x="3246" y="344"/>
                      </a:lnTo>
                      <a:lnTo>
                        <a:pt x="3244" y="340"/>
                      </a:lnTo>
                      <a:lnTo>
                        <a:pt x="3238" y="330"/>
                      </a:lnTo>
                      <a:lnTo>
                        <a:pt x="3232" y="322"/>
                      </a:lnTo>
                      <a:lnTo>
                        <a:pt x="3222" y="312"/>
                      </a:lnTo>
                      <a:lnTo>
                        <a:pt x="3222" y="312"/>
                      </a:lnTo>
                      <a:lnTo>
                        <a:pt x="3214" y="304"/>
                      </a:lnTo>
                      <a:lnTo>
                        <a:pt x="3210" y="298"/>
                      </a:lnTo>
                      <a:lnTo>
                        <a:pt x="3212" y="292"/>
                      </a:lnTo>
                      <a:lnTo>
                        <a:pt x="3216" y="288"/>
                      </a:lnTo>
                      <a:lnTo>
                        <a:pt x="3226" y="280"/>
                      </a:lnTo>
                      <a:lnTo>
                        <a:pt x="3232" y="276"/>
                      </a:lnTo>
                      <a:lnTo>
                        <a:pt x="3234" y="270"/>
                      </a:lnTo>
                      <a:lnTo>
                        <a:pt x="3234" y="270"/>
                      </a:lnTo>
                      <a:lnTo>
                        <a:pt x="3232" y="260"/>
                      </a:lnTo>
                      <a:lnTo>
                        <a:pt x="3228" y="248"/>
                      </a:lnTo>
                      <a:lnTo>
                        <a:pt x="3220" y="234"/>
                      </a:lnTo>
                      <a:lnTo>
                        <a:pt x="3212" y="220"/>
                      </a:lnTo>
                      <a:lnTo>
                        <a:pt x="3200" y="210"/>
                      </a:lnTo>
                      <a:lnTo>
                        <a:pt x="3190" y="202"/>
                      </a:lnTo>
                      <a:lnTo>
                        <a:pt x="3184" y="200"/>
                      </a:lnTo>
                      <a:lnTo>
                        <a:pt x="3178" y="200"/>
                      </a:lnTo>
                      <a:lnTo>
                        <a:pt x="3172" y="202"/>
                      </a:lnTo>
                      <a:lnTo>
                        <a:pt x="3168" y="206"/>
                      </a:lnTo>
                      <a:lnTo>
                        <a:pt x="3168" y="206"/>
                      </a:lnTo>
                      <a:lnTo>
                        <a:pt x="3158" y="216"/>
                      </a:lnTo>
                      <a:lnTo>
                        <a:pt x="3154" y="230"/>
                      </a:lnTo>
                      <a:lnTo>
                        <a:pt x="3148" y="254"/>
                      </a:lnTo>
                      <a:lnTo>
                        <a:pt x="3146" y="262"/>
                      </a:lnTo>
                      <a:lnTo>
                        <a:pt x="3142" y="268"/>
                      </a:lnTo>
                      <a:lnTo>
                        <a:pt x="3140" y="268"/>
                      </a:lnTo>
                      <a:lnTo>
                        <a:pt x="3138" y="268"/>
                      </a:lnTo>
                      <a:lnTo>
                        <a:pt x="3130" y="260"/>
                      </a:lnTo>
                      <a:lnTo>
                        <a:pt x="3130" y="260"/>
                      </a:lnTo>
                      <a:lnTo>
                        <a:pt x="3124" y="252"/>
                      </a:lnTo>
                      <a:lnTo>
                        <a:pt x="3122" y="246"/>
                      </a:lnTo>
                      <a:lnTo>
                        <a:pt x="3122" y="242"/>
                      </a:lnTo>
                      <a:lnTo>
                        <a:pt x="3124" y="238"/>
                      </a:lnTo>
                      <a:lnTo>
                        <a:pt x="3126" y="236"/>
                      </a:lnTo>
                      <a:lnTo>
                        <a:pt x="3128" y="232"/>
                      </a:lnTo>
                      <a:lnTo>
                        <a:pt x="3124" y="226"/>
                      </a:lnTo>
                      <a:lnTo>
                        <a:pt x="3118" y="216"/>
                      </a:lnTo>
                      <a:lnTo>
                        <a:pt x="3118" y="216"/>
                      </a:lnTo>
                      <a:lnTo>
                        <a:pt x="3112" y="208"/>
                      </a:lnTo>
                      <a:lnTo>
                        <a:pt x="3110" y="204"/>
                      </a:lnTo>
                      <a:lnTo>
                        <a:pt x="3110" y="202"/>
                      </a:lnTo>
                      <a:lnTo>
                        <a:pt x="3114" y="198"/>
                      </a:lnTo>
                      <a:lnTo>
                        <a:pt x="3120" y="194"/>
                      </a:lnTo>
                      <a:lnTo>
                        <a:pt x="3126" y="192"/>
                      </a:lnTo>
                      <a:lnTo>
                        <a:pt x="3128" y="190"/>
                      </a:lnTo>
                      <a:lnTo>
                        <a:pt x="3126" y="186"/>
                      </a:lnTo>
                      <a:lnTo>
                        <a:pt x="3116" y="180"/>
                      </a:lnTo>
                      <a:lnTo>
                        <a:pt x="3116" y="180"/>
                      </a:lnTo>
                      <a:lnTo>
                        <a:pt x="3104" y="174"/>
                      </a:lnTo>
                      <a:lnTo>
                        <a:pt x="3094" y="172"/>
                      </a:lnTo>
                      <a:lnTo>
                        <a:pt x="3088" y="172"/>
                      </a:lnTo>
                      <a:lnTo>
                        <a:pt x="3082" y="174"/>
                      </a:lnTo>
                      <a:lnTo>
                        <a:pt x="3076" y="176"/>
                      </a:lnTo>
                      <a:lnTo>
                        <a:pt x="3070" y="178"/>
                      </a:lnTo>
                      <a:lnTo>
                        <a:pt x="3064" y="176"/>
                      </a:lnTo>
                      <a:lnTo>
                        <a:pt x="3054" y="172"/>
                      </a:lnTo>
                      <a:lnTo>
                        <a:pt x="3054" y="172"/>
                      </a:lnTo>
                      <a:lnTo>
                        <a:pt x="3050" y="170"/>
                      </a:lnTo>
                      <a:lnTo>
                        <a:pt x="3048" y="168"/>
                      </a:lnTo>
                      <a:lnTo>
                        <a:pt x="3048" y="164"/>
                      </a:lnTo>
                      <a:lnTo>
                        <a:pt x="3048" y="162"/>
                      </a:lnTo>
                      <a:lnTo>
                        <a:pt x="3054" y="154"/>
                      </a:lnTo>
                      <a:lnTo>
                        <a:pt x="3062" y="148"/>
                      </a:lnTo>
                      <a:lnTo>
                        <a:pt x="3076" y="134"/>
                      </a:lnTo>
                      <a:lnTo>
                        <a:pt x="3080" y="130"/>
                      </a:lnTo>
                      <a:lnTo>
                        <a:pt x="3080" y="126"/>
                      </a:lnTo>
                      <a:lnTo>
                        <a:pt x="3078" y="124"/>
                      </a:lnTo>
                      <a:lnTo>
                        <a:pt x="3078" y="124"/>
                      </a:lnTo>
                      <a:lnTo>
                        <a:pt x="3064" y="114"/>
                      </a:lnTo>
                      <a:lnTo>
                        <a:pt x="3046" y="102"/>
                      </a:lnTo>
                      <a:lnTo>
                        <a:pt x="3038" y="94"/>
                      </a:lnTo>
                      <a:lnTo>
                        <a:pt x="3032" y="86"/>
                      </a:lnTo>
                      <a:lnTo>
                        <a:pt x="3028" y="78"/>
                      </a:lnTo>
                      <a:lnTo>
                        <a:pt x="3026" y="66"/>
                      </a:lnTo>
                      <a:lnTo>
                        <a:pt x="3026" y="66"/>
                      </a:lnTo>
                      <a:lnTo>
                        <a:pt x="3026" y="62"/>
                      </a:lnTo>
                      <a:lnTo>
                        <a:pt x="3026" y="56"/>
                      </a:lnTo>
                      <a:lnTo>
                        <a:pt x="3020" y="44"/>
                      </a:lnTo>
                      <a:lnTo>
                        <a:pt x="3010" y="34"/>
                      </a:lnTo>
                      <a:lnTo>
                        <a:pt x="2998" y="24"/>
                      </a:lnTo>
                      <a:lnTo>
                        <a:pt x="2986" y="14"/>
                      </a:lnTo>
                      <a:lnTo>
                        <a:pt x="2972" y="8"/>
                      </a:lnTo>
                      <a:lnTo>
                        <a:pt x="2960" y="2"/>
                      </a:lnTo>
                      <a:lnTo>
                        <a:pt x="2948" y="0"/>
                      </a:lnTo>
                      <a:lnTo>
                        <a:pt x="2948" y="0"/>
                      </a:lnTo>
                      <a:lnTo>
                        <a:pt x="2940" y="0"/>
                      </a:lnTo>
                      <a:lnTo>
                        <a:pt x="2936" y="2"/>
                      </a:lnTo>
                      <a:lnTo>
                        <a:pt x="2934" y="4"/>
                      </a:lnTo>
                      <a:lnTo>
                        <a:pt x="2932" y="8"/>
                      </a:lnTo>
                      <a:lnTo>
                        <a:pt x="2932" y="12"/>
                      </a:lnTo>
                      <a:lnTo>
                        <a:pt x="2928" y="16"/>
                      </a:lnTo>
                      <a:lnTo>
                        <a:pt x="2924" y="20"/>
                      </a:lnTo>
                      <a:lnTo>
                        <a:pt x="2916" y="22"/>
                      </a:lnTo>
                      <a:lnTo>
                        <a:pt x="2916" y="22"/>
                      </a:lnTo>
                      <a:lnTo>
                        <a:pt x="2908" y="26"/>
                      </a:lnTo>
                      <a:lnTo>
                        <a:pt x="2904" y="28"/>
                      </a:lnTo>
                      <a:lnTo>
                        <a:pt x="2902" y="30"/>
                      </a:lnTo>
                      <a:lnTo>
                        <a:pt x="2902" y="34"/>
                      </a:lnTo>
                      <a:lnTo>
                        <a:pt x="2902" y="38"/>
                      </a:lnTo>
                      <a:lnTo>
                        <a:pt x="2900" y="42"/>
                      </a:lnTo>
                      <a:lnTo>
                        <a:pt x="2894" y="46"/>
                      </a:lnTo>
                      <a:lnTo>
                        <a:pt x="2886" y="50"/>
                      </a:lnTo>
                      <a:lnTo>
                        <a:pt x="2886" y="50"/>
                      </a:lnTo>
                      <a:lnTo>
                        <a:pt x="2878" y="56"/>
                      </a:lnTo>
                      <a:lnTo>
                        <a:pt x="2876" y="62"/>
                      </a:lnTo>
                      <a:lnTo>
                        <a:pt x="2876" y="70"/>
                      </a:lnTo>
                      <a:lnTo>
                        <a:pt x="2878" y="80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86" y="114"/>
                      </a:lnTo>
                      <a:lnTo>
                        <a:pt x="2886" y="114"/>
                      </a:lnTo>
                      <a:lnTo>
                        <a:pt x="2884" y="128"/>
                      </a:lnTo>
                      <a:lnTo>
                        <a:pt x="2884" y="136"/>
                      </a:lnTo>
                      <a:lnTo>
                        <a:pt x="2886" y="142"/>
                      </a:lnTo>
                      <a:lnTo>
                        <a:pt x="2890" y="150"/>
                      </a:lnTo>
                      <a:lnTo>
                        <a:pt x="2898" y="156"/>
                      </a:lnTo>
                      <a:lnTo>
                        <a:pt x="2910" y="162"/>
                      </a:lnTo>
                      <a:lnTo>
                        <a:pt x="2924" y="168"/>
                      </a:lnTo>
                      <a:lnTo>
                        <a:pt x="2924" y="168"/>
                      </a:lnTo>
                      <a:lnTo>
                        <a:pt x="2940" y="172"/>
                      </a:lnTo>
                      <a:lnTo>
                        <a:pt x="2954" y="180"/>
                      </a:lnTo>
                      <a:lnTo>
                        <a:pt x="2964" y="186"/>
                      </a:lnTo>
                      <a:lnTo>
                        <a:pt x="2970" y="194"/>
                      </a:lnTo>
                      <a:lnTo>
                        <a:pt x="2974" y="202"/>
                      </a:lnTo>
                      <a:lnTo>
                        <a:pt x="2974" y="208"/>
                      </a:lnTo>
                      <a:lnTo>
                        <a:pt x="2972" y="214"/>
                      </a:lnTo>
                      <a:lnTo>
                        <a:pt x="2966" y="218"/>
                      </a:lnTo>
                      <a:lnTo>
                        <a:pt x="2966" y="218"/>
                      </a:lnTo>
                      <a:lnTo>
                        <a:pt x="2958" y="222"/>
                      </a:lnTo>
                      <a:lnTo>
                        <a:pt x="2954" y="226"/>
                      </a:lnTo>
                      <a:lnTo>
                        <a:pt x="2954" y="232"/>
                      </a:lnTo>
                      <a:lnTo>
                        <a:pt x="2956" y="234"/>
                      </a:lnTo>
                      <a:lnTo>
                        <a:pt x="2960" y="238"/>
                      </a:lnTo>
                      <a:lnTo>
                        <a:pt x="2966" y="238"/>
                      </a:lnTo>
                      <a:lnTo>
                        <a:pt x="2972" y="236"/>
                      </a:lnTo>
                      <a:lnTo>
                        <a:pt x="2980" y="234"/>
                      </a:lnTo>
                      <a:lnTo>
                        <a:pt x="2980" y="234"/>
                      </a:lnTo>
                      <a:lnTo>
                        <a:pt x="2986" y="230"/>
                      </a:lnTo>
                      <a:lnTo>
                        <a:pt x="2992" y="230"/>
                      </a:lnTo>
                      <a:lnTo>
                        <a:pt x="2996" y="232"/>
                      </a:lnTo>
                      <a:lnTo>
                        <a:pt x="2996" y="238"/>
                      </a:lnTo>
                      <a:lnTo>
                        <a:pt x="2994" y="246"/>
                      </a:lnTo>
                      <a:lnTo>
                        <a:pt x="2988" y="254"/>
                      </a:lnTo>
                      <a:lnTo>
                        <a:pt x="2980" y="262"/>
                      </a:lnTo>
                      <a:lnTo>
                        <a:pt x="2968" y="272"/>
                      </a:lnTo>
                      <a:lnTo>
                        <a:pt x="2968" y="272"/>
                      </a:lnTo>
                      <a:lnTo>
                        <a:pt x="2956" y="280"/>
                      </a:lnTo>
                      <a:lnTo>
                        <a:pt x="2946" y="282"/>
                      </a:lnTo>
                      <a:lnTo>
                        <a:pt x="2940" y="284"/>
                      </a:lnTo>
                      <a:lnTo>
                        <a:pt x="2934" y="282"/>
                      </a:lnTo>
                      <a:lnTo>
                        <a:pt x="2930" y="280"/>
                      </a:lnTo>
                      <a:lnTo>
                        <a:pt x="2928" y="282"/>
                      </a:lnTo>
                      <a:lnTo>
                        <a:pt x="2926" y="284"/>
                      </a:lnTo>
                      <a:lnTo>
                        <a:pt x="2922" y="290"/>
                      </a:lnTo>
                      <a:lnTo>
                        <a:pt x="2922" y="290"/>
                      </a:lnTo>
                      <a:lnTo>
                        <a:pt x="2920" y="300"/>
                      </a:lnTo>
                      <a:lnTo>
                        <a:pt x="2924" y="312"/>
                      </a:lnTo>
                      <a:lnTo>
                        <a:pt x="2930" y="334"/>
                      </a:lnTo>
                      <a:lnTo>
                        <a:pt x="2934" y="342"/>
                      </a:lnTo>
                      <a:lnTo>
                        <a:pt x="2934" y="348"/>
                      </a:lnTo>
                      <a:lnTo>
                        <a:pt x="2934" y="350"/>
                      </a:lnTo>
                      <a:lnTo>
                        <a:pt x="2930" y="348"/>
                      </a:lnTo>
                      <a:lnTo>
                        <a:pt x="2922" y="344"/>
                      </a:lnTo>
                      <a:lnTo>
                        <a:pt x="2922" y="344"/>
                      </a:lnTo>
                      <a:lnTo>
                        <a:pt x="2902" y="330"/>
                      </a:lnTo>
                      <a:lnTo>
                        <a:pt x="2896" y="326"/>
                      </a:lnTo>
                      <a:lnTo>
                        <a:pt x="2892" y="320"/>
                      </a:lnTo>
                      <a:lnTo>
                        <a:pt x="2892" y="316"/>
                      </a:lnTo>
                      <a:lnTo>
                        <a:pt x="2892" y="312"/>
                      </a:lnTo>
                      <a:lnTo>
                        <a:pt x="2896" y="298"/>
                      </a:lnTo>
                      <a:lnTo>
                        <a:pt x="2896" y="298"/>
                      </a:lnTo>
                      <a:lnTo>
                        <a:pt x="2900" y="286"/>
                      </a:lnTo>
                      <a:lnTo>
                        <a:pt x="2902" y="280"/>
                      </a:lnTo>
                      <a:lnTo>
                        <a:pt x="2900" y="276"/>
                      </a:lnTo>
                      <a:lnTo>
                        <a:pt x="2898" y="272"/>
                      </a:lnTo>
                      <a:lnTo>
                        <a:pt x="2892" y="270"/>
                      </a:lnTo>
                      <a:lnTo>
                        <a:pt x="2886" y="270"/>
                      </a:lnTo>
                      <a:lnTo>
                        <a:pt x="2876" y="270"/>
                      </a:lnTo>
                      <a:lnTo>
                        <a:pt x="2876" y="270"/>
                      </a:lnTo>
                      <a:lnTo>
                        <a:pt x="2866" y="270"/>
                      </a:lnTo>
                      <a:lnTo>
                        <a:pt x="2858" y="268"/>
                      </a:lnTo>
                      <a:lnTo>
                        <a:pt x="2844" y="260"/>
                      </a:lnTo>
                      <a:lnTo>
                        <a:pt x="2838" y="256"/>
                      </a:lnTo>
                      <a:lnTo>
                        <a:pt x="2830" y="254"/>
                      </a:lnTo>
                      <a:lnTo>
                        <a:pt x="2820" y="254"/>
                      </a:lnTo>
                      <a:lnTo>
                        <a:pt x="2810" y="258"/>
                      </a:lnTo>
                      <a:lnTo>
                        <a:pt x="2810" y="258"/>
                      </a:lnTo>
                      <a:lnTo>
                        <a:pt x="2800" y="264"/>
                      </a:lnTo>
                      <a:lnTo>
                        <a:pt x="2796" y="272"/>
                      </a:lnTo>
                      <a:lnTo>
                        <a:pt x="2796" y="278"/>
                      </a:lnTo>
                      <a:lnTo>
                        <a:pt x="2796" y="286"/>
                      </a:lnTo>
                      <a:lnTo>
                        <a:pt x="2798" y="292"/>
                      </a:lnTo>
                      <a:lnTo>
                        <a:pt x="2798" y="298"/>
                      </a:lnTo>
                      <a:lnTo>
                        <a:pt x="2794" y="304"/>
                      </a:lnTo>
                      <a:lnTo>
                        <a:pt x="2786" y="308"/>
                      </a:lnTo>
                      <a:lnTo>
                        <a:pt x="2786" y="308"/>
                      </a:lnTo>
                      <a:lnTo>
                        <a:pt x="2778" y="310"/>
                      </a:lnTo>
                      <a:lnTo>
                        <a:pt x="2772" y="308"/>
                      </a:lnTo>
                      <a:lnTo>
                        <a:pt x="2760" y="302"/>
                      </a:lnTo>
                      <a:lnTo>
                        <a:pt x="2752" y="300"/>
                      </a:lnTo>
                      <a:lnTo>
                        <a:pt x="2742" y="298"/>
                      </a:lnTo>
                      <a:lnTo>
                        <a:pt x="2726" y="298"/>
                      </a:lnTo>
                      <a:lnTo>
                        <a:pt x="2708" y="302"/>
                      </a:lnTo>
                      <a:lnTo>
                        <a:pt x="2708" y="302"/>
                      </a:lnTo>
                      <a:lnTo>
                        <a:pt x="2680" y="306"/>
                      </a:lnTo>
                      <a:lnTo>
                        <a:pt x="2658" y="306"/>
                      </a:lnTo>
                      <a:lnTo>
                        <a:pt x="2640" y="302"/>
                      </a:lnTo>
                      <a:lnTo>
                        <a:pt x="2626" y="298"/>
                      </a:lnTo>
                      <a:lnTo>
                        <a:pt x="2606" y="286"/>
                      </a:lnTo>
                      <a:lnTo>
                        <a:pt x="2598" y="284"/>
                      </a:lnTo>
                      <a:lnTo>
                        <a:pt x="2590" y="286"/>
                      </a:lnTo>
                      <a:lnTo>
                        <a:pt x="2590" y="286"/>
                      </a:lnTo>
                      <a:lnTo>
                        <a:pt x="2580" y="288"/>
                      </a:lnTo>
                      <a:lnTo>
                        <a:pt x="2572" y="288"/>
                      </a:lnTo>
                      <a:lnTo>
                        <a:pt x="2564" y="286"/>
                      </a:lnTo>
                      <a:lnTo>
                        <a:pt x="2556" y="282"/>
                      </a:lnTo>
                      <a:lnTo>
                        <a:pt x="2544" y="272"/>
                      </a:lnTo>
                      <a:lnTo>
                        <a:pt x="2532" y="260"/>
                      </a:lnTo>
                      <a:lnTo>
                        <a:pt x="2520" y="246"/>
                      </a:lnTo>
                      <a:lnTo>
                        <a:pt x="2510" y="234"/>
                      </a:lnTo>
                      <a:lnTo>
                        <a:pt x="2504" y="230"/>
                      </a:lnTo>
                      <a:lnTo>
                        <a:pt x="2498" y="226"/>
                      </a:lnTo>
                      <a:lnTo>
                        <a:pt x="2492" y="224"/>
                      </a:lnTo>
                      <a:lnTo>
                        <a:pt x="2486" y="224"/>
                      </a:lnTo>
                      <a:lnTo>
                        <a:pt x="2486" y="224"/>
                      </a:lnTo>
                      <a:lnTo>
                        <a:pt x="2456" y="230"/>
                      </a:lnTo>
                      <a:lnTo>
                        <a:pt x="2438" y="234"/>
                      </a:lnTo>
                      <a:lnTo>
                        <a:pt x="2422" y="240"/>
                      </a:lnTo>
                      <a:lnTo>
                        <a:pt x="2408" y="246"/>
                      </a:lnTo>
                      <a:lnTo>
                        <a:pt x="2398" y="252"/>
                      </a:lnTo>
                      <a:lnTo>
                        <a:pt x="2394" y="256"/>
                      </a:lnTo>
                      <a:lnTo>
                        <a:pt x="2392" y="262"/>
                      </a:lnTo>
                      <a:lnTo>
                        <a:pt x="2392" y="266"/>
                      </a:lnTo>
                      <a:lnTo>
                        <a:pt x="2394" y="270"/>
                      </a:lnTo>
                      <a:lnTo>
                        <a:pt x="2394" y="270"/>
                      </a:lnTo>
                      <a:lnTo>
                        <a:pt x="2398" y="274"/>
                      </a:lnTo>
                      <a:lnTo>
                        <a:pt x="2400" y="278"/>
                      </a:lnTo>
                      <a:lnTo>
                        <a:pt x="2406" y="280"/>
                      </a:lnTo>
                      <a:lnTo>
                        <a:pt x="2410" y="280"/>
                      </a:lnTo>
                      <a:lnTo>
                        <a:pt x="2420" y="278"/>
                      </a:lnTo>
                      <a:lnTo>
                        <a:pt x="2432" y="274"/>
                      </a:lnTo>
                      <a:lnTo>
                        <a:pt x="2456" y="264"/>
                      </a:lnTo>
                      <a:lnTo>
                        <a:pt x="2464" y="262"/>
                      </a:lnTo>
                      <a:lnTo>
                        <a:pt x="2468" y="262"/>
                      </a:lnTo>
                      <a:lnTo>
                        <a:pt x="2472" y="264"/>
                      </a:lnTo>
                      <a:lnTo>
                        <a:pt x="2472" y="264"/>
                      </a:lnTo>
                      <a:lnTo>
                        <a:pt x="2474" y="266"/>
                      </a:lnTo>
                      <a:lnTo>
                        <a:pt x="2476" y="268"/>
                      </a:lnTo>
                      <a:lnTo>
                        <a:pt x="2472" y="272"/>
                      </a:lnTo>
                      <a:lnTo>
                        <a:pt x="2456" y="278"/>
                      </a:lnTo>
                      <a:lnTo>
                        <a:pt x="2436" y="286"/>
                      </a:lnTo>
                      <a:lnTo>
                        <a:pt x="2428" y="292"/>
                      </a:lnTo>
                      <a:lnTo>
                        <a:pt x="2422" y="298"/>
                      </a:lnTo>
                      <a:lnTo>
                        <a:pt x="2422" y="298"/>
                      </a:lnTo>
                      <a:lnTo>
                        <a:pt x="2422" y="304"/>
                      </a:lnTo>
                      <a:lnTo>
                        <a:pt x="2424" y="308"/>
                      </a:lnTo>
                      <a:lnTo>
                        <a:pt x="2428" y="320"/>
                      </a:lnTo>
                      <a:lnTo>
                        <a:pt x="2440" y="342"/>
                      </a:lnTo>
                      <a:lnTo>
                        <a:pt x="2444" y="350"/>
                      </a:lnTo>
                      <a:lnTo>
                        <a:pt x="2444" y="352"/>
                      </a:lnTo>
                      <a:lnTo>
                        <a:pt x="2444" y="354"/>
                      </a:lnTo>
                      <a:lnTo>
                        <a:pt x="2436" y="350"/>
                      </a:lnTo>
                      <a:lnTo>
                        <a:pt x="2418" y="340"/>
                      </a:lnTo>
                      <a:lnTo>
                        <a:pt x="2418" y="340"/>
                      </a:lnTo>
                      <a:lnTo>
                        <a:pt x="2398" y="326"/>
                      </a:lnTo>
                      <a:lnTo>
                        <a:pt x="2382" y="318"/>
                      </a:lnTo>
                      <a:lnTo>
                        <a:pt x="2364" y="310"/>
                      </a:lnTo>
                      <a:lnTo>
                        <a:pt x="2354" y="306"/>
                      </a:lnTo>
                      <a:lnTo>
                        <a:pt x="2348" y="302"/>
                      </a:lnTo>
                      <a:lnTo>
                        <a:pt x="2340" y="294"/>
                      </a:lnTo>
                      <a:lnTo>
                        <a:pt x="2340" y="294"/>
                      </a:lnTo>
                      <a:lnTo>
                        <a:pt x="2334" y="288"/>
                      </a:lnTo>
                      <a:lnTo>
                        <a:pt x="2330" y="286"/>
                      </a:lnTo>
                      <a:lnTo>
                        <a:pt x="2326" y="288"/>
                      </a:lnTo>
                      <a:lnTo>
                        <a:pt x="2320" y="290"/>
                      </a:lnTo>
                      <a:lnTo>
                        <a:pt x="2314" y="296"/>
                      </a:lnTo>
                      <a:lnTo>
                        <a:pt x="2304" y="300"/>
                      </a:lnTo>
                      <a:lnTo>
                        <a:pt x="2286" y="304"/>
                      </a:lnTo>
                      <a:lnTo>
                        <a:pt x="2262" y="308"/>
                      </a:lnTo>
                      <a:lnTo>
                        <a:pt x="2262" y="308"/>
                      </a:lnTo>
                      <a:lnTo>
                        <a:pt x="2206" y="308"/>
                      </a:lnTo>
                      <a:lnTo>
                        <a:pt x="2180" y="308"/>
                      </a:lnTo>
                      <a:lnTo>
                        <a:pt x="2156" y="306"/>
                      </a:lnTo>
                      <a:lnTo>
                        <a:pt x="2140" y="302"/>
                      </a:lnTo>
                      <a:lnTo>
                        <a:pt x="2128" y="298"/>
                      </a:lnTo>
                      <a:lnTo>
                        <a:pt x="2124" y="296"/>
                      </a:lnTo>
                      <a:lnTo>
                        <a:pt x="2124" y="292"/>
                      </a:lnTo>
                      <a:lnTo>
                        <a:pt x="2126" y="288"/>
                      </a:lnTo>
                      <a:lnTo>
                        <a:pt x="2130" y="284"/>
                      </a:lnTo>
                      <a:lnTo>
                        <a:pt x="2130" y="284"/>
                      </a:lnTo>
                      <a:lnTo>
                        <a:pt x="2142" y="278"/>
                      </a:lnTo>
                      <a:lnTo>
                        <a:pt x="2154" y="274"/>
                      </a:lnTo>
                      <a:lnTo>
                        <a:pt x="2172" y="272"/>
                      </a:lnTo>
                      <a:lnTo>
                        <a:pt x="2178" y="270"/>
                      </a:lnTo>
                      <a:lnTo>
                        <a:pt x="2180" y="268"/>
                      </a:lnTo>
                      <a:lnTo>
                        <a:pt x="2178" y="264"/>
                      </a:lnTo>
                      <a:lnTo>
                        <a:pt x="2170" y="256"/>
                      </a:lnTo>
                      <a:lnTo>
                        <a:pt x="2170" y="256"/>
                      </a:lnTo>
                      <a:lnTo>
                        <a:pt x="2154" y="240"/>
                      </a:lnTo>
                      <a:lnTo>
                        <a:pt x="2144" y="232"/>
                      </a:lnTo>
                      <a:lnTo>
                        <a:pt x="2134" y="228"/>
                      </a:lnTo>
                      <a:lnTo>
                        <a:pt x="2124" y="222"/>
                      </a:lnTo>
                      <a:lnTo>
                        <a:pt x="2110" y="220"/>
                      </a:lnTo>
                      <a:lnTo>
                        <a:pt x="2096" y="220"/>
                      </a:lnTo>
                      <a:lnTo>
                        <a:pt x="2080" y="220"/>
                      </a:lnTo>
                      <a:lnTo>
                        <a:pt x="2080" y="220"/>
                      </a:lnTo>
                      <a:lnTo>
                        <a:pt x="2064" y="222"/>
                      </a:lnTo>
                      <a:lnTo>
                        <a:pt x="2046" y="220"/>
                      </a:lnTo>
                      <a:lnTo>
                        <a:pt x="2030" y="218"/>
                      </a:lnTo>
                      <a:lnTo>
                        <a:pt x="2014" y="212"/>
                      </a:lnTo>
                      <a:lnTo>
                        <a:pt x="1982" y="202"/>
                      </a:lnTo>
                      <a:lnTo>
                        <a:pt x="1948" y="194"/>
                      </a:lnTo>
                      <a:lnTo>
                        <a:pt x="1948" y="194"/>
                      </a:lnTo>
                      <a:lnTo>
                        <a:pt x="1932" y="190"/>
                      </a:lnTo>
                      <a:lnTo>
                        <a:pt x="1918" y="184"/>
                      </a:lnTo>
                      <a:lnTo>
                        <a:pt x="1890" y="172"/>
                      </a:lnTo>
                      <a:lnTo>
                        <a:pt x="1876" y="166"/>
                      </a:lnTo>
                      <a:lnTo>
                        <a:pt x="1862" y="160"/>
                      </a:lnTo>
                      <a:lnTo>
                        <a:pt x="1848" y="158"/>
                      </a:lnTo>
                      <a:lnTo>
                        <a:pt x="1832" y="158"/>
                      </a:lnTo>
                      <a:lnTo>
                        <a:pt x="1832" y="158"/>
                      </a:lnTo>
                      <a:lnTo>
                        <a:pt x="1820" y="160"/>
                      </a:lnTo>
                      <a:lnTo>
                        <a:pt x="1812" y="164"/>
                      </a:lnTo>
                      <a:lnTo>
                        <a:pt x="1808" y="170"/>
                      </a:lnTo>
                      <a:lnTo>
                        <a:pt x="1806" y="176"/>
                      </a:lnTo>
                      <a:lnTo>
                        <a:pt x="1804" y="182"/>
                      </a:lnTo>
                      <a:lnTo>
                        <a:pt x="1800" y="186"/>
                      </a:lnTo>
                      <a:lnTo>
                        <a:pt x="1792" y="188"/>
                      </a:lnTo>
                      <a:lnTo>
                        <a:pt x="1780" y="188"/>
                      </a:lnTo>
                      <a:lnTo>
                        <a:pt x="1780" y="188"/>
                      </a:lnTo>
                      <a:lnTo>
                        <a:pt x="1774" y="186"/>
                      </a:lnTo>
                      <a:lnTo>
                        <a:pt x="1768" y="184"/>
                      </a:lnTo>
                      <a:lnTo>
                        <a:pt x="1764" y="180"/>
                      </a:lnTo>
                      <a:lnTo>
                        <a:pt x="1762" y="176"/>
                      </a:lnTo>
                      <a:lnTo>
                        <a:pt x="1760" y="166"/>
                      </a:lnTo>
                      <a:lnTo>
                        <a:pt x="1760" y="156"/>
                      </a:lnTo>
                      <a:lnTo>
                        <a:pt x="1760" y="146"/>
                      </a:lnTo>
                      <a:lnTo>
                        <a:pt x="1758" y="138"/>
                      </a:lnTo>
                      <a:lnTo>
                        <a:pt x="1756" y="136"/>
                      </a:lnTo>
                      <a:lnTo>
                        <a:pt x="1750" y="134"/>
                      </a:lnTo>
                      <a:lnTo>
                        <a:pt x="1744" y="134"/>
                      </a:lnTo>
                      <a:lnTo>
                        <a:pt x="1736" y="134"/>
                      </a:lnTo>
                      <a:lnTo>
                        <a:pt x="1736" y="134"/>
                      </a:lnTo>
                      <a:lnTo>
                        <a:pt x="1732" y="136"/>
                      </a:lnTo>
                      <a:lnTo>
                        <a:pt x="1730" y="140"/>
                      </a:lnTo>
                      <a:lnTo>
                        <a:pt x="1726" y="148"/>
                      </a:lnTo>
                      <a:lnTo>
                        <a:pt x="1724" y="172"/>
                      </a:lnTo>
                      <a:lnTo>
                        <a:pt x="1720" y="182"/>
                      </a:lnTo>
                      <a:lnTo>
                        <a:pt x="1718" y="186"/>
                      </a:lnTo>
                      <a:lnTo>
                        <a:pt x="1716" y="190"/>
                      </a:lnTo>
                      <a:lnTo>
                        <a:pt x="1712" y="190"/>
                      </a:lnTo>
                      <a:lnTo>
                        <a:pt x="1706" y="190"/>
                      </a:lnTo>
                      <a:lnTo>
                        <a:pt x="1698" y="188"/>
                      </a:lnTo>
                      <a:lnTo>
                        <a:pt x="1688" y="184"/>
                      </a:lnTo>
                      <a:lnTo>
                        <a:pt x="1688" y="184"/>
                      </a:lnTo>
                      <a:lnTo>
                        <a:pt x="1684" y="182"/>
                      </a:lnTo>
                      <a:lnTo>
                        <a:pt x="1678" y="176"/>
                      </a:lnTo>
                      <a:lnTo>
                        <a:pt x="1668" y="162"/>
                      </a:lnTo>
                      <a:lnTo>
                        <a:pt x="1650" y="132"/>
                      </a:lnTo>
                      <a:lnTo>
                        <a:pt x="1640" y="116"/>
                      </a:lnTo>
                      <a:lnTo>
                        <a:pt x="1630" y="106"/>
                      </a:lnTo>
                      <a:lnTo>
                        <a:pt x="1624" y="104"/>
                      </a:lnTo>
                      <a:lnTo>
                        <a:pt x="1620" y="102"/>
                      </a:lnTo>
                      <a:lnTo>
                        <a:pt x="1614" y="102"/>
                      </a:lnTo>
                      <a:lnTo>
                        <a:pt x="1608" y="106"/>
                      </a:lnTo>
                      <a:lnTo>
                        <a:pt x="1608" y="106"/>
                      </a:lnTo>
                      <a:lnTo>
                        <a:pt x="1600" y="114"/>
                      </a:lnTo>
                      <a:lnTo>
                        <a:pt x="1598" y="116"/>
                      </a:lnTo>
                      <a:lnTo>
                        <a:pt x="1600" y="118"/>
                      </a:lnTo>
                      <a:lnTo>
                        <a:pt x="1604" y="120"/>
                      </a:lnTo>
                      <a:lnTo>
                        <a:pt x="1610" y="122"/>
                      </a:lnTo>
                      <a:lnTo>
                        <a:pt x="1616" y="124"/>
                      </a:lnTo>
                      <a:lnTo>
                        <a:pt x="1616" y="126"/>
                      </a:lnTo>
                      <a:lnTo>
                        <a:pt x="1616" y="130"/>
                      </a:lnTo>
                      <a:lnTo>
                        <a:pt x="1610" y="138"/>
                      </a:lnTo>
                      <a:lnTo>
                        <a:pt x="1592" y="150"/>
                      </a:lnTo>
                      <a:lnTo>
                        <a:pt x="1592" y="150"/>
                      </a:lnTo>
                      <a:lnTo>
                        <a:pt x="1574" y="160"/>
                      </a:lnTo>
                      <a:lnTo>
                        <a:pt x="1572" y="160"/>
                      </a:lnTo>
                      <a:lnTo>
                        <a:pt x="1570" y="158"/>
                      </a:lnTo>
                      <a:lnTo>
                        <a:pt x="1568" y="156"/>
                      </a:lnTo>
                      <a:lnTo>
                        <a:pt x="1560" y="156"/>
                      </a:lnTo>
                      <a:lnTo>
                        <a:pt x="1546" y="160"/>
                      </a:lnTo>
                      <a:lnTo>
                        <a:pt x="1522" y="168"/>
                      </a:lnTo>
                      <a:lnTo>
                        <a:pt x="1522" y="168"/>
                      </a:lnTo>
                      <a:lnTo>
                        <a:pt x="1482" y="180"/>
                      </a:lnTo>
                      <a:lnTo>
                        <a:pt x="1476" y="182"/>
                      </a:lnTo>
                      <a:lnTo>
                        <a:pt x="1476" y="180"/>
                      </a:lnTo>
                      <a:lnTo>
                        <a:pt x="1476" y="180"/>
                      </a:lnTo>
                      <a:lnTo>
                        <a:pt x="1494" y="168"/>
                      </a:lnTo>
                      <a:lnTo>
                        <a:pt x="1526" y="152"/>
                      </a:lnTo>
                      <a:lnTo>
                        <a:pt x="1526" y="152"/>
                      </a:lnTo>
                      <a:lnTo>
                        <a:pt x="1552" y="140"/>
                      </a:lnTo>
                      <a:lnTo>
                        <a:pt x="1558" y="136"/>
                      </a:lnTo>
                      <a:lnTo>
                        <a:pt x="1560" y="132"/>
                      </a:lnTo>
                      <a:lnTo>
                        <a:pt x="1560" y="132"/>
                      </a:lnTo>
                      <a:lnTo>
                        <a:pt x="1556" y="132"/>
                      </a:lnTo>
                      <a:lnTo>
                        <a:pt x="1538" y="134"/>
                      </a:lnTo>
                      <a:lnTo>
                        <a:pt x="1538" y="134"/>
                      </a:lnTo>
                      <a:lnTo>
                        <a:pt x="1530" y="136"/>
                      </a:lnTo>
                      <a:lnTo>
                        <a:pt x="1522" y="134"/>
                      </a:lnTo>
                      <a:lnTo>
                        <a:pt x="1510" y="134"/>
                      </a:lnTo>
                      <a:lnTo>
                        <a:pt x="1506" y="134"/>
                      </a:lnTo>
                      <a:lnTo>
                        <a:pt x="1498" y="136"/>
                      </a:lnTo>
                      <a:lnTo>
                        <a:pt x="1488" y="140"/>
                      </a:lnTo>
                      <a:lnTo>
                        <a:pt x="1474" y="148"/>
                      </a:lnTo>
                      <a:lnTo>
                        <a:pt x="1474" y="148"/>
                      </a:lnTo>
                      <a:lnTo>
                        <a:pt x="1462" y="156"/>
                      </a:lnTo>
                      <a:lnTo>
                        <a:pt x="1454" y="160"/>
                      </a:lnTo>
                      <a:lnTo>
                        <a:pt x="1448" y="160"/>
                      </a:lnTo>
                      <a:lnTo>
                        <a:pt x="1442" y="162"/>
                      </a:lnTo>
                      <a:lnTo>
                        <a:pt x="1438" y="162"/>
                      </a:lnTo>
                      <a:lnTo>
                        <a:pt x="1432" y="164"/>
                      </a:lnTo>
                      <a:lnTo>
                        <a:pt x="1422" y="168"/>
                      </a:lnTo>
                      <a:lnTo>
                        <a:pt x="1406" y="178"/>
                      </a:lnTo>
                      <a:lnTo>
                        <a:pt x="1406" y="178"/>
                      </a:lnTo>
                      <a:lnTo>
                        <a:pt x="1378" y="198"/>
                      </a:lnTo>
                      <a:lnTo>
                        <a:pt x="1358" y="210"/>
                      </a:lnTo>
                      <a:lnTo>
                        <a:pt x="1352" y="214"/>
                      </a:lnTo>
                      <a:lnTo>
                        <a:pt x="1350" y="218"/>
                      </a:lnTo>
                      <a:lnTo>
                        <a:pt x="1350" y="224"/>
                      </a:lnTo>
                      <a:lnTo>
                        <a:pt x="1352" y="230"/>
                      </a:lnTo>
                      <a:lnTo>
                        <a:pt x="1352" y="230"/>
                      </a:lnTo>
                      <a:lnTo>
                        <a:pt x="1352" y="234"/>
                      </a:lnTo>
                      <a:lnTo>
                        <a:pt x="1352" y="236"/>
                      </a:lnTo>
                      <a:lnTo>
                        <a:pt x="1340" y="232"/>
                      </a:lnTo>
                      <a:lnTo>
                        <a:pt x="1332" y="230"/>
                      </a:lnTo>
                      <a:lnTo>
                        <a:pt x="1324" y="228"/>
                      </a:lnTo>
                      <a:lnTo>
                        <a:pt x="1316" y="230"/>
                      </a:lnTo>
                      <a:lnTo>
                        <a:pt x="1308" y="232"/>
                      </a:lnTo>
                      <a:lnTo>
                        <a:pt x="1308" y="232"/>
                      </a:lnTo>
                      <a:lnTo>
                        <a:pt x="1300" y="236"/>
                      </a:lnTo>
                      <a:lnTo>
                        <a:pt x="1296" y="236"/>
                      </a:lnTo>
                      <a:lnTo>
                        <a:pt x="1294" y="236"/>
                      </a:lnTo>
                      <a:lnTo>
                        <a:pt x="1290" y="232"/>
                      </a:lnTo>
                      <a:lnTo>
                        <a:pt x="1286" y="228"/>
                      </a:lnTo>
                      <a:lnTo>
                        <a:pt x="1280" y="226"/>
                      </a:lnTo>
                      <a:lnTo>
                        <a:pt x="1270" y="224"/>
                      </a:lnTo>
                      <a:lnTo>
                        <a:pt x="1258" y="222"/>
                      </a:lnTo>
                      <a:lnTo>
                        <a:pt x="1258" y="222"/>
                      </a:lnTo>
                      <a:lnTo>
                        <a:pt x="1236" y="220"/>
                      </a:lnTo>
                      <a:lnTo>
                        <a:pt x="1216" y="214"/>
                      </a:lnTo>
                      <a:lnTo>
                        <a:pt x="1198" y="206"/>
                      </a:lnTo>
                      <a:lnTo>
                        <a:pt x="1178" y="196"/>
                      </a:lnTo>
                      <a:lnTo>
                        <a:pt x="1160" y="186"/>
                      </a:lnTo>
                      <a:lnTo>
                        <a:pt x="1138" y="178"/>
                      </a:lnTo>
                      <a:lnTo>
                        <a:pt x="1114" y="172"/>
                      </a:lnTo>
                      <a:lnTo>
                        <a:pt x="1102" y="172"/>
                      </a:lnTo>
                      <a:lnTo>
                        <a:pt x="1088" y="172"/>
                      </a:lnTo>
                      <a:lnTo>
                        <a:pt x="1088" y="172"/>
                      </a:lnTo>
                      <a:lnTo>
                        <a:pt x="1074" y="170"/>
                      </a:lnTo>
                      <a:lnTo>
                        <a:pt x="1062" y="168"/>
                      </a:lnTo>
                      <a:lnTo>
                        <a:pt x="1052" y="162"/>
                      </a:lnTo>
                      <a:lnTo>
                        <a:pt x="1044" y="158"/>
                      </a:lnTo>
                      <a:lnTo>
                        <a:pt x="1036" y="152"/>
                      </a:lnTo>
                      <a:lnTo>
                        <a:pt x="1026" y="146"/>
                      </a:lnTo>
                      <a:lnTo>
                        <a:pt x="1014" y="142"/>
                      </a:lnTo>
                      <a:lnTo>
                        <a:pt x="998" y="140"/>
                      </a:lnTo>
                      <a:lnTo>
                        <a:pt x="998" y="140"/>
                      </a:lnTo>
                      <a:lnTo>
                        <a:pt x="982" y="138"/>
                      </a:lnTo>
                      <a:lnTo>
                        <a:pt x="970" y="140"/>
                      </a:lnTo>
                      <a:lnTo>
                        <a:pt x="950" y="144"/>
                      </a:lnTo>
                      <a:lnTo>
                        <a:pt x="940" y="146"/>
                      </a:lnTo>
                      <a:lnTo>
                        <a:pt x="932" y="146"/>
                      </a:lnTo>
                      <a:lnTo>
                        <a:pt x="922" y="146"/>
                      </a:lnTo>
                      <a:lnTo>
                        <a:pt x="912" y="142"/>
                      </a:lnTo>
                      <a:lnTo>
                        <a:pt x="912" y="142"/>
                      </a:lnTo>
                      <a:lnTo>
                        <a:pt x="898" y="138"/>
                      </a:lnTo>
                      <a:lnTo>
                        <a:pt x="884" y="134"/>
                      </a:lnTo>
                      <a:lnTo>
                        <a:pt x="852" y="132"/>
                      </a:lnTo>
                      <a:lnTo>
                        <a:pt x="816" y="128"/>
                      </a:lnTo>
                      <a:lnTo>
                        <a:pt x="798" y="122"/>
                      </a:lnTo>
                      <a:lnTo>
                        <a:pt x="778" y="116"/>
                      </a:lnTo>
                      <a:lnTo>
                        <a:pt x="778" y="116"/>
                      </a:lnTo>
                      <a:lnTo>
                        <a:pt x="758" y="110"/>
                      </a:lnTo>
                      <a:lnTo>
                        <a:pt x="744" y="108"/>
                      </a:lnTo>
                      <a:lnTo>
                        <a:pt x="732" y="108"/>
                      </a:lnTo>
                      <a:lnTo>
                        <a:pt x="722" y="110"/>
                      </a:lnTo>
                      <a:lnTo>
                        <a:pt x="710" y="114"/>
                      </a:lnTo>
                      <a:lnTo>
                        <a:pt x="698" y="116"/>
                      </a:lnTo>
                      <a:lnTo>
                        <a:pt x="682" y="114"/>
                      </a:lnTo>
                      <a:lnTo>
                        <a:pt x="664" y="110"/>
                      </a:lnTo>
                      <a:lnTo>
                        <a:pt x="664" y="110"/>
                      </a:lnTo>
                      <a:lnTo>
                        <a:pt x="648" y="104"/>
                      </a:lnTo>
                      <a:lnTo>
                        <a:pt x="640" y="98"/>
                      </a:lnTo>
                      <a:lnTo>
                        <a:pt x="636" y="94"/>
                      </a:lnTo>
                      <a:lnTo>
                        <a:pt x="636" y="90"/>
                      </a:lnTo>
                      <a:lnTo>
                        <a:pt x="634" y="86"/>
                      </a:lnTo>
                      <a:lnTo>
                        <a:pt x="630" y="82"/>
                      </a:lnTo>
                      <a:lnTo>
                        <a:pt x="622" y="82"/>
                      </a:lnTo>
                      <a:lnTo>
                        <a:pt x="604" y="80"/>
                      </a:lnTo>
                      <a:lnTo>
                        <a:pt x="604" y="80"/>
                      </a:lnTo>
                      <a:lnTo>
                        <a:pt x="572" y="82"/>
                      </a:lnTo>
                      <a:lnTo>
                        <a:pt x="556" y="82"/>
                      </a:lnTo>
                      <a:lnTo>
                        <a:pt x="552" y="82"/>
                      </a:lnTo>
                      <a:lnTo>
                        <a:pt x="548" y="80"/>
                      </a:lnTo>
                      <a:lnTo>
                        <a:pt x="540" y="72"/>
                      </a:lnTo>
                      <a:lnTo>
                        <a:pt x="540" y="72"/>
                      </a:lnTo>
                      <a:lnTo>
                        <a:pt x="534" y="66"/>
                      </a:lnTo>
                      <a:lnTo>
                        <a:pt x="528" y="66"/>
                      </a:lnTo>
                      <a:lnTo>
                        <a:pt x="524" y="66"/>
                      </a:lnTo>
                      <a:lnTo>
                        <a:pt x="518" y="68"/>
                      </a:lnTo>
                      <a:lnTo>
                        <a:pt x="510" y="70"/>
                      </a:lnTo>
                      <a:lnTo>
                        <a:pt x="506" y="70"/>
                      </a:lnTo>
                      <a:lnTo>
                        <a:pt x="500" y="66"/>
                      </a:lnTo>
                      <a:lnTo>
                        <a:pt x="500" y="66"/>
                      </a:lnTo>
                      <a:lnTo>
                        <a:pt x="488" y="56"/>
                      </a:lnTo>
                      <a:lnTo>
                        <a:pt x="482" y="52"/>
                      </a:lnTo>
                      <a:lnTo>
                        <a:pt x="474" y="50"/>
                      </a:lnTo>
                      <a:lnTo>
                        <a:pt x="466" y="50"/>
                      </a:lnTo>
                      <a:lnTo>
                        <a:pt x="456" y="52"/>
                      </a:lnTo>
                      <a:lnTo>
                        <a:pt x="444" y="58"/>
                      </a:lnTo>
                      <a:lnTo>
                        <a:pt x="432" y="68"/>
                      </a:lnTo>
                      <a:lnTo>
                        <a:pt x="432" y="68"/>
                      </a:lnTo>
                      <a:lnTo>
                        <a:pt x="418" y="78"/>
                      </a:lnTo>
                      <a:lnTo>
                        <a:pt x="404" y="82"/>
                      </a:lnTo>
                      <a:lnTo>
                        <a:pt x="392" y="84"/>
                      </a:lnTo>
                      <a:lnTo>
                        <a:pt x="378" y="84"/>
                      </a:lnTo>
                      <a:lnTo>
                        <a:pt x="364" y="84"/>
                      </a:lnTo>
                      <a:lnTo>
                        <a:pt x="348" y="86"/>
                      </a:lnTo>
                      <a:lnTo>
                        <a:pt x="330" y="94"/>
                      </a:lnTo>
                      <a:lnTo>
                        <a:pt x="310" y="106"/>
                      </a:lnTo>
                      <a:lnTo>
                        <a:pt x="310" y="106"/>
                      </a:lnTo>
                      <a:lnTo>
                        <a:pt x="300" y="114"/>
                      </a:lnTo>
                      <a:lnTo>
                        <a:pt x="290" y="120"/>
                      </a:lnTo>
                      <a:lnTo>
                        <a:pt x="282" y="122"/>
                      </a:lnTo>
                      <a:lnTo>
                        <a:pt x="274" y="124"/>
                      </a:lnTo>
                      <a:lnTo>
                        <a:pt x="260" y="126"/>
                      </a:lnTo>
                      <a:lnTo>
                        <a:pt x="250" y="124"/>
                      </a:lnTo>
                      <a:lnTo>
                        <a:pt x="240" y="124"/>
                      </a:lnTo>
                      <a:lnTo>
                        <a:pt x="236" y="124"/>
                      </a:lnTo>
                      <a:lnTo>
                        <a:pt x="230" y="126"/>
                      </a:lnTo>
                      <a:lnTo>
                        <a:pt x="226" y="130"/>
                      </a:lnTo>
                      <a:lnTo>
                        <a:pt x="222" y="134"/>
                      </a:lnTo>
                      <a:lnTo>
                        <a:pt x="212" y="152"/>
                      </a:lnTo>
                      <a:lnTo>
                        <a:pt x="212" y="152"/>
                      </a:lnTo>
                      <a:lnTo>
                        <a:pt x="202" y="172"/>
                      </a:lnTo>
                      <a:lnTo>
                        <a:pt x="192" y="188"/>
                      </a:lnTo>
                      <a:lnTo>
                        <a:pt x="182" y="202"/>
                      </a:lnTo>
                      <a:lnTo>
                        <a:pt x="172" y="212"/>
                      </a:lnTo>
                      <a:lnTo>
                        <a:pt x="158" y="220"/>
                      </a:lnTo>
                      <a:lnTo>
                        <a:pt x="142" y="224"/>
                      </a:lnTo>
                      <a:lnTo>
                        <a:pt x="122" y="228"/>
                      </a:lnTo>
                      <a:lnTo>
                        <a:pt x="96" y="228"/>
                      </a:lnTo>
                      <a:lnTo>
                        <a:pt x="96" y="228"/>
                      </a:lnTo>
                      <a:lnTo>
                        <a:pt x="84" y="230"/>
                      </a:lnTo>
                      <a:lnTo>
                        <a:pt x="78" y="232"/>
                      </a:lnTo>
                      <a:lnTo>
                        <a:pt x="74" y="236"/>
                      </a:lnTo>
                      <a:lnTo>
                        <a:pt x="74" y="240"/>
                      </a:lnTo>
                      <a:lnTo>
                        <a:pt x="74" y="244"/>
                      </a:lnTo>
                      <a:lnTo>
                        <a:pt x="72" y="250"/>
                      </a:lnTo>
                      <a:lnTo>
                        <a:pt x="66" y="254"/>
                      </a:lnTo>
                      <a:lnTo>
                        <a:pt x="58" y="258"/>
                      </a:lnTo>
                      <a:lnTo>
                        <a:pt x="58" y="258"/>
                      </a:lnTo>
                      <a:lnTo>
                        <a:pt x="54" y="260"/>
                      </a:lnTo>
                      <a:lnTo>
                        <a:pt x="52" y="262"/>
                      </a:lnTo>
                      <a:lnTo>
                        <a:pt x="54" y="266"/>
                      </a:lnTo>
                      <a:lnTo>
                        <a:pt x="58" y="268"/>
                      </a:lnTo>
                      <a:lnTo>
                        <a:pt x="72" y="274"/>
                      </a:lnTo>
                      <a:lnTo>
                        <a:pt x="92" y="282"/>
                      </a:lnTo>
                      <a:lnTo>
                        <a:pt x="114" y="292"/>
                      </a:lnTo>
                      <a:lnTo>
                        <a:pt x="136" y="304"/>
                      </a:lnTo>
                      <a:lnTo>
                        <a:pt x="156" y="318"/>
                      </a:lnTo>
                      <a:lnTo>
                        <a:pt x="162" y="326"/>
                      </a:lnTo>
                      <a:lnTo>
                        <a:pt x="168" y="334"/>
                      </a:lnTo>
                      <a:lnTo>
                        <a:pt x="168" y="334"/>
                      </a:lnTo>
                      <a:lnTo>
                        <a:pt x="172" y="342"/>
                      </a:lnTo>
                      <a:lnTo>
                        <a:pt x="176" y="346"/>
                      </a:lnTo>
                      <a:lnTo>
                        <a:pt x="186" y="354"/>
                      </a:lnTo>
                      <a:lnTo>
                        <a:pt x="196" y="356"/>
                      </a:lnTo>
                      <a:lnTo>
                        <a:pt x="206" y="356"/>
                      </a:lnTo>
                      <a:lnTo>
                        <a:pt x="212" y="356"/>
                      </a:lnTo>
                      <a:lnTo>
                        <a:pt x="218" y="356"/>
                      </a:lnTo>
                      <a:lnTo>
                        <a:pt x="220" y="356"/>
                      </a:lnTo>
                      <a:lnTo>
                        <a:pt x="222" y="358"/>
                      </a:lnTo>
                      <a:lnTo>
                        <a:pt x="220" y="364"/>
                      </a:lnTo>
                      <a:lnTo>
                        <a:pt x="220" y="364"/>
                      </a:lnTo>
                      <a:lnTo>
                        <a:pt x="220" y="372"/>
                      </a:lnTo>
                      <a:lnTo>
                        <a:pt x="220" y="376"/>
                      </a:lnTo>
                      <a:lnTo>
                        <a:pt x="224" y="378"/>
                      </a:lnTo>
                      <a:lnTo>
                        <a:pt x="228" y="380"/>
                      </a:lnTo>
                      <a:lnTo>
                        <a:pt x="232" y="380"/>
                      </a:lnTo>
                      <a:lnTo>
                        <a:pt x="236" y="382"/>
                      </a:lnTo>
                      <a:lnTo>
                        <a:pt x="240" y="386"/>
                      </a:lnTo>
                      <a:lnTo>
                        <a:pt x="242" y="392"/>
                      </a:lnTo>
                      <a:lnTo>
                        <a:pt x="242" y="392"/>
                      </a:lnTo>
                      <a:lnTo>
                        <a:pt x="244" y="400"/>
                      </a:lnTo>
                      <a:lnTo>
                        <a:pt x="248" y="402"/>
                      </a:lnTo>
                      <a:lnTo>
                        <a:pt x="254" y="404"/>
                      </a:lnTo>
                      <a:lnTo>
                        <a:pt x="260" y="402"/>
                      </a:lnTo>
                      <a:lnTo>
                        <a:pt x="266" y="402"/>
                      </a:lnTo>
                      <a:lnTo>
                        <a:pt x="270" y="402"/>
                      </a:lnTo>
                      <a:lnTo>
                        <a:pt x="274" y="404"/>
                      </a:lnTo>
                      <a:lnTo>
                        <a:pt x="276" y="410"/>
                      </a:lnTo>
                      <a:lnTo>
                        <a:pt x="276" y="410"/>
                      </a:lnTo>
                      <a:lnTo>
                        <a:pt x="274" y="418"/>
                      </a:lnTo>
                      <a:lnTo>
                        <a:pt x="272" y="418"/>
                      </a:lnTo>
                      <a:lnTo>
                        <a:pt x="270" y="418"/>
                      </a:lnTo>
                      <a:lnTo>
                        <a:pt x="266" y="416"/>
                      </a:lnTo>
                      <a:lnTo>
                        <a:pt x="262" y="416"/>
                      </a:lnTo>
                      <a:lnTo>
                        <a:pt x="258" y="418"/>
                      </a:lnTo>
                      <a:lnTo>
                        <a:pt x="252" y="424"/>
                      </a:lnTo>
                      <a:lnTo>
                        <a:pt x="252" y="424"/>
                      </a:lnTo>
                      <a:lnTo>
                        <a:pt x="250" y="426"/>
                      </a:lnTo>
                      <a:lnTo>
                        <a:pt x="248" y="426"/>
                      </a:lnTo>
                      <a:lnTo>
                        <a:pt x="240" y="422"/>
                      </a:lnTo>
                      <a:lnTo>
                        <a:pt x="234" y="420"/>
                      </a:lnTo>
                      <a:lnTo>
                        <a:pt x="224" y="420"/>
                      </a:lnTo>
                      <a:lnTo>
                        <a:pt x="212" y="420"/>
                      </a:lnTo>
                      <a:lnTo>
                        <a:pt x="194" y="422"/>
                      </a:lnTo>
                      <a:lnTo>
                        <a:pt x="194" y="422"/>
                      </a:lnTo>
                      <a:lnTo>
                        <a:pt x="186" y="422"/>
                      </a:lnTo>
                      <a:lnTo>
                        <a:pt x="180" y="420"/>
                      </a:lnTo>
                      <a:lnTo>
                        <a:pt x="176" y="418"/>
                      </a:lnTo>
                      <a:lnTo>
                        <a:pt x="174" y="416"/>
                      </a:lnTo>
                      <a:lnTo>
                        <a:pt x="174" y="408"/>
                      </a:lnTo>
                      <a:lnTo>
                        <a:pt x="176" y="398"/>
                      </a:lnTo>
                      <a:lnTo>
                        <a:pt x="176" y="390"/>
                      </a:lnTo>
                      <a:lnTo>
                        <a:pt x="174" y="388"/>
                      </a:lnTo>
                      <a:lnTo>
                        <a:pt x="172" y="384"/>
                      </a:lnTo>
                      <a:lnTo>
                        <a:pt x="168" y="384"/>
                      </a:lnTo>
                      <a:lnTo>
                        <a:pt x="162" y="384"/>
                      </a:lnTo>
                      <a:lnTo>
                        <a:pt x="140" y="388"/>
                      </a:lnTo>
                      <a:lnTo>
                        <a:pt x="140" y="388"/>
                      </a:lnTo>
                      <a:lnTo>
                        <a:pt x="116" y="396"/>
                      </a:lnTo>
                      <a:lnTo>
                        <a:pt x="92" y="406"/>
                      </a:lnTo>
                      <a:lnTo>
                        <a:pt x="56" y="424"/>
                      </a:lnTo>
                      <a:lnTo>
                        <a:pt x="28" y="440"/>
                      </a:lnTo>
                      <a:lnTo>
                        <a:pt x="18" y="444"/>
                      </a:lnTo>
                      <a:lnTo>
                        <a:pt x="10" y="446"/>
                      </a:lnTo>
                      <a:lnTo>
                        <a:pt x="10" y="446"/>
                      </a:lnTo>
                      <a:lnTo>
                        <a:pt x="4" y="448"/>
                      </a:lnTo>
                      <a:lnTo>
                        <a:pt x="0" y="452"/>
                      </a:lnTo>
                      <a:lnTo>
                        <a:pt x="0" y="456"/>
                      </a:lnTo>
                      <a:lnTo>
                        <a:pt x="2" y="460"/>
                      </a:lnTo>
                      <a:lnTo>
                        <a:pt x="8" y="466"/>
                      </a:lnTo>
                      <a:lnTo>
                        <a:pt x="16" y="470"/>
                      </a:lnTo>
                      <a:lnTo>
                        <a:pt x="28" y="472"/>
                      </a:lnTo>
                      <a:lnTo>
                        <a:pt x="42" y="474"/>
                      </a:lnTo>
                      <a:lnTo>
                        <a:pt x="42" y="474"/>
                      </a:lnTo>
                      <a:lnTo>
                        <a:pt x="54" y="474"/>
                      </a:lnTo>
                      <a:lnTo>
                        <a:pt x="60" y="478"/>
                      </a:lnTo>
                      <a:lnTo>
                        <a:pt x="58" y="480"/>
                      </a:lnTo>
                      <a:lnTo>
                        <a:pt x="56" y="484"/>
                      </a:lnTo>
                      <a:lnTo>
                        <a:pt x="52" y="488"/>
                      </a:lnTo>
                      <a:lnTo>
                        <a:pt x="50" y="492"/>
                      </a:lnTo>
                      <a:lnTo>
                        <a:pt x="50" y="498"/>
                      </a:lnTo>
                      <a:lnTo>
                        <a:pt x="56" y="502"/>
                      </a:lnTo>
                      <a:lnTo>
                        <a:pt x="56" y="502"/>
                      </a:lnTo>
                      <a:lnTo>
                        <a:pt x="64" y="506"/>
                      </a:lnTo>
                      <a:lnTo>
                        <a:pt x="66" y="512"/>
                      </a:lnTo>
                      <a:lnTo>
                        <a:pt x="68" y="520"/>
                      </a:lnTo>
                      <a:lnTo>
                        <a:pt x="70" y="524"/>
                      </a:lnTo>
                      <a:lnTo>
                        <a:pt x="74" y="528"/>
                      </a:lnTo>
                      <a:lnTo>
                        <a:pt x="82" y="532"/>
                      </a:lnTo>
                      <a:lnTo>
                        <a:pt x="94" y="534"/>
                      </a:lnTo>
                      <a:lnTo>
                        <a:pt x="94" y="534"/>
                      </a:lnTo>
                      <a:lnTo>
                        <a:pt x="110" y="534"/>
                      </a:lnTo>
                      <a:lnTo>
                        <a:pt x="122" y="534"/>
                      </a:lnTo>
                      <a:lnTo>
                        <a:pt x="144" y="528"/>
                      </a:lnTo>
                      <a:lnTo>
                        <a:pt x="154" y="526"/>
                      </a:lnTo>
                      <a:lnTo>
                        <a:pt x="166" y="526"/>
                      </a:lnTo>
                      <a:lnTo>
                        <a:pt x="176" y="528"/>
                      </a:lnTo>
                      <a:lnTo>
                        <a:pt x="190" y="534"/>
                      </a:lnTo>
                      <a:lnTo>
                        <a:pt x="190" y="534"/>
                      </a:lnTo>
                      <a:lnTo>
                        <a:pt x="198" y="536"/>
                      </a:lnTo>
                      <a:lnTo>
                        <a:pt x="204" y="538"/>
                      </a:lnTo>
                      <a:lnTo>
                        <a:pt x="210" y="538"/>
                      </a:lnTo>
                      <a:lnTo>
                        <a:pt x="218" y="536"/>
                      </a:lnTo>
                      <a:lnTo>
                        <a:pt x="230" y="530"/>
                      </a:lnTo>
                      <a:lnTo>
                        <a:pt x="242" y="522"/>
                      </a:lnTo>
                      <a:lnTo>
                        <a:pt x="254" y="512"/>
                      </a:lnTo>
                      <a:lnTo>
                        <a:pt x="266" y="506"/>
                      </a:lnTo>
                      <a:lnTo>
                        <a:pt x="270" y="506"/>
                      </a:lnTo>
                      <a:lnTo>
                        <a:pt x="276" y="506"/>
                      </a:lnTo>
                      <a:lnTo>
                        <a:pt x="280" y="508"/>
                      </a:lnTo>
                      <a:lnTo>
                        <a:pt x="286" y="510"/>
                      </a:lnTo>
                      <a:lnTo>
                        <a:pt x="286" y="510"/>
                      </a:lnTo>
                      <a:lnTo>
                        <a:pt x="290" y="516"/>
                      </a:lnTo>
                      <a:lnTo>
                        <a:pt x="290" y="518"/>
                      </a:lnTo>
                      <a:lnTo>
                        <a:pt x="290" y="522"/>
                      </a:lnTo>
                      <a:lnTo>
                        <a:pt x="288" y="524"/>
                      </a:lnTo>
                      <a:lnTo>
                        <a:pt x="282" y="526"/>
                      </a:lnTo>
                      <a:lnTo>
                        <a:pt x="272" y="528"/>
                      </a:lnTo>
                      <a:lnTo>
                        <a:pt x="264" y="530"/>
                      </a:lnTo>
                      <a:lnTo>
                        <a:pt x="260" y="534"/>
                      </a:lnTo>
                      <a:lnTo>
                        <a:pt x="260" y="536"/>
                      </a:lnTo>
                      <a:lnTo>
                        <a:pt x="262" y="538"/>
                      </a:lnTo>
                      <a:lnTo>
                        <a:pt x="274" y="544"/>
                      </a:lnTo>
                      <a:lnTo>
                        <a:pt x="274" y="544"/>
                      </a:lnTo>
                      <a:lnTo>
                        <a:pt x="280" y="550"/>
                      </a:lnTo>
                      <a:lnTo>
                        <a:pt x="286" y="554"/>
                      </a:lnTo>
                      <a:lnTo>
                        <a:pt x="290" y="558"/>
                      </a:lnTo>
                      <a:lnTo>
                        <a:pt x="292" y="564"/>
                      </a:lnTo>
                      <a:lnTo>
                        <a:pt x="292" y="570"/>
                      </a:lnTo>
                      <a:lnTo>
                        <a:pt x="292" y="574"/>
                      </a:lnTo>
                      <a:lnTo>
                        <a:pt x="288" y="584"/>
                      </a:lnTo>
                      <a:lnTo>
                        <a:pt x="280" y="592"/>
                      </a:lnTo>
                      <a:lnTo>
                        <a:pt x="270" y="598"/>
                      </a:lnTo>
                      <a:lnTo>
                        <a:pt x="258" y="600"/>
                      </a:lnTo>
                      <a:lnTo>
                        <a:pt x="244" y="598"/>
                      </a:lnTo>
                      <a:lnTo>
                        <a:pt x="244" y="598"/>
                      </a:lnTo>
                      <a:lnTo>
                        <a:pt x="240" y="598"/>
                      </a:lnTo>
                      <a:lnTo>
                        <a:pt x="234" y="598"/>
                      </a:lnTo>
                      <a:lnTo>
                        <a:pt x="226" y="602"/>
                      </a:lnTo>
                      <a:lnTo>
                        <a:pt x="220" y="610"/>
                      </a:lnTo>
                      <a:lnTo>
                        <a:pt x="214" y="618"/>
                      </a:lnTo>
                      <a:lnTo>
                        <a:pt x="210" y="624"/>
                      </a:lnTo>
                      <a:lnTo>
                        <a:pt x="202" y="630"/>
                      </a:lnTo>
                      <a:lnTo>
                        <a:pt x="198" y="630"/>
                      </a:lnTo>
                      <a:lnTo>
                        <a:pt x="192" y="630"/>
                      </a:lnTo>
                      <a:lnTo>
                        <a:pt x="186" y="628"/>
                      </a:lnTo>
                      <a:lnTo>
                        <a:pt x="180" y="624"/>
                      </a:lnTo>
                      <a:lnTo>
                        <a:pt x="180" y="624"/>
                      </a:lnTo>
                      <a:lnTo>
                        <a:pt x="172" y="620"/>
                      </a:lnTo>
                      <a:lnTo>
                        <a:pt x="166" y="618"/>
                      </a:lnTo>
                      <a:lnTo>
                        <a:pt x="160" y="618"/>
                      </a:lnTo>
                      <a:lnTo>
                        <a:pt x="154" y="620"/>
                      </a:lnTo>
                      <a:lnTo>
                        <a:pt x="144" y="626"/>
                      </a:lnTo>
                      <a:lnTo>
                        <a:pt x="136" y="636"/>
                      </a:lnTo>
                      <a:lnTo>
                        <a:pt x="124" y="658"/>
                      </a:lnTo>
                      <a:lnTo>
                        <a:pt x="118" y="666"/>
                      </a:lnTo>
                      <a:lnTo>
                        <a:pt x="112" y="672"/>
                      </a:lnTo>
                      <a:lnTo>
                        <a:pt x="112" y="672"/>
                      </a:lnTo>
                      <a:lnTo>
                        <a:pt x="106" y="674"/>
                      </a:lnTo>
                      <a:lnTo>
                        <a:pt x="102" y="678"/>
                      </a:lnTo>
                      <a:lnTo>
                        <a:pt x="96" y="690"/>
                      </a:lnTo>
                      <a:lnTo>
                        <a:pt x="92" y="702"/>
                      </a:lnTo>
                      <a:lnTo>
                        <a:pt x="88" y="708"/>
                      </a:lnTo>
                      <a:lnTo>
                        <a:pt x="82" y="712"/>
                      </a:lnTo>
                      <a:lnTo>
                        <a:pt x="82" y="712"/>
                      </a:lnTo>
                      <a:lnTo>
                        <a:pt x="76" y="716"/>
                      </a:lnTo>
                      <a:lnTo>
                        <a:pt x="74" y="720"/>
                      </a:lnTo>
                      <a:lnTo>
                        <a:pt x="74" y="726"/>
                      </a:lnTo>
                      <a:lnTo>
                        <a:pt x="76" y="730"/>
                      </a:lnTo>
                      <a:lnTo>
                        <a:pt x="88" y="740"/>
                      </a:lnTo>
                      <a:lnTo>
                        <a:pt x="108" y="756"/>
                      </a:lnTo>
                      <a:lnTo>
                        <a:pt x="108" y="756"/>
                      </a:lnTo>
                      <a:lnTo>
                        <a:pt x="116" y="764"/>
                      </a:lnTo>
                      <a:lnTo>
                        <a:pt x="118" y="772"/>
                      </a:lnTo>
                      <a:lnTo>
                        <a:pt x="118" y="778"/>
                      </a:lnTo>
                      <a:lnTo>
                        <a:pt x="116" y="784"/>
                      </a:lnTo>
                      <a:lnTo>
                        <a:pt x="114" y="790"/>
                      </a:lnTo>
                      <a:lnTo>
                        <a:pt x="112" y="794"/>
                      </a:lnTo>
                      <a:lnTo>
                        <a:pt x="112" y="800"/>
                      </a:lnTo>
                      <a:lnTo>
                        <a:pt x="116" y="804"/>
                      </a:lnTo>
                      <a:lnTo>
                        <a:pt x="116" y="804"/>
                      </a:lnTo>
                      <a:lnTo>
                        <a:pt x="132" y="818"/>
                      </a:lnTo>
                      <a:lnTo>
                        <a:pt x="148" y="834"/>
                      </a:lnTo>
                      <a:lnTo>
                        <a:pt x="158" y="840"/>
                      </a:lnTo>
                      <a:lnTo>
                        <a:pt x="168" y="844"/>
                      </a:lnTo>
                      <a:lnTo>
                        <a:pt x="180" y="844"/>
                      </a:lnTo>
                      <a:lnTo>
                        <a:pt x="194" y="840"/>
                      </a:lnTo>
                      <a:lnTo>
                        <a:pt x="194" y="840"/>
                      </a:lnTo>
                      <a:lnTo>
                        <a:pt x="208" y="836"/>
                      </a:lnTo>
                      <a:lnTo>
                        <a:pt x="218" y="834"/>
                      </a:lnTo>
                      <a:lnTo>
                        <a:pt x="228" y="836"/>
                      </a:lnTo>
                      <a:lnTo>
                        <a:pt x="234" y="838"/>
                      </a:lnTo>
                      <a:lnTo>
                        <a:pt x="240" y="842"/>
                      </a:lnTo>
                      <a:lnTo>
                        <a:pt x="242" y="848"/>
                      </a:lnTo>
                      <a:lnTo>
                        <a:pt x="242" y="858"/>
                      </a:lnTo>
                      <a:lnTo>
                        <a:pt x="238" y="868"/>
                      </a:lnTo>
                      <a:lnTo>
                        <a:pt x="238" y="868"/>
                      </a:lnTo>
                      <a:lnTo>
                        <a:pt x="236" y="878"/>
                      </a:lnTo>
                      <a:lnTo>
                        <a:pt x="236" y="884"/>
                      </a:lnTo>
                      <a:lnTo>
                        <a:pt x="238" y="888"/>
                      </a:lnTo>
                      <a:lnTo>
                        <a:pt x="242" y="890"/>
                      </a:lnTo>
                      <a:lnTo>
                        <a:pt x="244" y="892"/>
                      </a:lnTo>
                      <a:lnTo>
                        <a:pt x="246" y="896"/>
                      </a:lnTo>
                      <a:lnTo>
                        <a:pt x="246" y="900"/>
                      </a:lnTo>
                      <a:lnTo>
                        <a:pt x="244" y="908"/>
                      </a:lnTo>
                      <a:lnTo>
                        <a:pt x="244" y="908"/>
                      </a:lnTo>
                      <a:lnTo>
                        <a:pt x="242" y="918"/>
                      </a:lnTo>
                      <a:lnTo>
                        <a:pt x="244" y="922"/>
                      </a:lnTo>
                      <a:lnTo>
                        <a:pt x="248" y="924"/>
                      </a:lnTo>
                      <a:lnTo>
                        <a:pt x="254" y="924"/>
                      </a:lnTo>
                      <a:lnTo>
                        <a:pt x="262" y="920"/>
                      </a:lnTo>
                      <a:lnTo>
                        <a:pt x="270" y="916"/>
                      </a:lnTo>
                      <a:lnTo>
                        <a:pt x="284" y="904"/>
                      </a:lnTo>
                      <a:lnTo>
                        <a:pt x="284" y="904"/>
                      </a:lnTo>
                      <a:lnTo>
                        <a:pt x="292" y="900"/>
                      </a:lnTo>
                      <a:lnTo>
                        <a:pt x="300" y="898"/>
                      </a:lnTo>
                      <a:lnTo>
                        <a:pt x="308" y="898"/>
                      </a:lnTo>
                      <a:lnTo>
                        <a:pt x="316" y="902"/>
                      </a:lnTo>
                      <a:lnTo>
                        <a:pt x="326" y="906"/>
                      </a:lnTo>
                      <a:lnTo>
                        <a:pt x="336" y="912"/>
                      </a:lnTo>
                      <a:lnTo>
                        <a:pt x="352" y="926"/>
                      </a:lnTo>
                      <a:lnTo>
                        <a:pt x="352" y="926"/>
                      </a:lnTo>
                      <a:lnTo>
                        <a:pt x="358" y="930"/>
                      </a:lnTo>
                      <a:lnTo>
                        <a:pt x="362" y="932"/>
                      </a:lnTo>
                      <a:lnTo>
                        <a:pt x="366" y="930"/>
                      </a:lnTo>
                      <a:lnTo>
                        <a:pt x="370" y="926"/>
                      </a:lnTo>
                      <a:lnTo>
                        <a:pt x="376" y="918"/>
                      </a:lnTo>
                      <a:lnTo>
                        <a:pt x="380" y="916"/>
                      </a:lnTo>
                      <a:lnTo>
                        <a:pt x="386" y="918"/>
                      </a:lnTo>
                      <a:lnTo>
                        <a:pt x="386" y="918"/>
                      </a:lnTo>
                      <a:lnTo>
                        <a:pt x="392" y="920"/>
                      </a:lnTo>
                      <a:lnTo>
                        <a:pt x="402" y="918"/>
                      </a:lnTo>
                      <a:lnTo>
                        <a:pt x="420" y="912"/>
                      </a:lnTo>
                      <a:lnTo>
                        <a:pt x="432" y="908"/>
                      </a:lnTo>
                      <a:lnTo>
                        <a:pt x="432" y="908"/>
                      </a:lnTo>
                      <a:lnTo>
                        <a:pt x="432" y="910"/>
                      </a:lnTo>
                      <a:lnTo>
                        <a:pt x="430" y="916"/>
                      </a:lnTo>
                      <a:lnTo>
                        <a:pt x="430" y="916"/>
                      </a:lnTo>
                      <a:lnTo>
                        <a:pt x="418" y="932"/>
                      </a:lnTo>
                      <a:lnTo>
                        <a:pt x="412" y="946"/>
                      </a:lnTo>
                      <a:lnTo>
                        <a:pt x="410" y="962"/>
                      </a:lnTo>
                      <a:lnTo>
                        <a:pt x="410" y="978"/>
                      </a:lnTo>
                      <a:lnTo>
                        <a:pt x="410" y="978"/>
                      </a:lnTo>
                      <a:lnTo>
                        <a:pt x="408" y="986"/>
                      </a:lnTo>
                      <a:lnTo>
                        <a:pt x="406" y="990"/>
                      </a:lnTo>
                      <a:lnTo>
                        <a:pt x="402" y="992"/>
                      </a:lnTo>
                      <a:lnTo>
                        <a:pt x="396" y="994"/>
                      </a:lnTo>
                      <a:lnTo>
                        <a:pt x="392" y="998"/>
                      </a:lnTo>
                      <a:lnTo>
                        <a:pt x="386" y="1000"/>
                      </a:lnTo>
                      <a:lnTo>
                        <a:pt x="380" y="1008"/>
                      </a:lnTo>
                      <a:lnTo>
                        <a:pt x="374" y="1018"/>
                      </a:lnTo>
                      <a:lnTo>
                        <a:pt x="374" y="1018"/>
                      </a:lnTo>
                      <a:lnTo>
                        <a:pt x="368" y="1028"/>
                      </a:lnTo>
                      <a:lnTo>
                        <a:pt x="360" y="1036"/>
                      </a:lnTo>
                      <a:lnTo>
                        <a:pt x="352" y="1040"/>
                      </a:lnTo>
                      <a:lnTo>
                        <a:pt x="342" y="1044"/>
                      </a:lnTo>
                      <a:lnTo>
                        <a:pt x="332" y="1048"/>
                      </a:lnTo>
                      <a:lnTo>
                        <a:pt x="324" y="1054"/>
                      </a:lnTo>
                      <a:lnTo>
                        <a:pt x="314" y="1060"/>
                      </a:lnTo>
                      <a:lnTo>
                        <a:pt x="306" y="1072"/>
                      </a:lnTo>
                      <a:lnTo>
                        <a:pt x="306" y="1072"/>
                      </a:lnTo>
                      <a:lnTo>
                        <a:pt x="300" y="1082"/>
                      </a:lnTo>
                      <a:lnTo>
                        <a:pt x="296" y="1088"/>
                      </a:lnTo>
                      <a:lnTo>
                        <a:pt x="292" y="1090"/>
                      </a:lnTo>
                      <a:lnTo>
                        <a:pt x="288" y="1088"/>
                      </a:lnTo>
                      <a:lnTo>
                        <a:pt x="276" y="1086"/>
                      </a:lnTo>
                      <a:lnTo>
                        <a:pt x="268" y="1088"/>
                      </a:lnTo>
                      <a:lnTo>
                        <a:pt x="254" y="1090"/>
                      </a:lnTo>
                      <a:lnTo>
                        <a:pt x="254" y="1090"/>
                      </a:lnTo>
                      <a:lnTo>
                        <a:pt x="244" y="1096"/>
                      </a:lnTo>
                      <a:lnTo>
                        <a:pt x="236" y="1100"/>
                      </a:lnTo>
                      <a:lnTo>
                        <a:pt x="232" y="1104"/>
                      </a:lnTo>
                      <a:lnTo>
                        <a:pt x="228" y="1110"/>
                      </a:lnTo>
                      <a:lnTo>
                        <a:pt x="222" y="1118"/>
                      </a:lnTo>
                      <a:lnTo>
                        <a:pt x="218" y="1124"/>
                      </a:lnTo>
                      <a:lnTo>
                        <a:pt x="210" y="1128"/>
                      </a:lnTo>
                      <a:lnTo>
                        <a:pt x="210" y="1128"/>
                      </a:lnTo>
                      <a:lnTo>
                        <a:pt x="200" y="1132"/>
                      </a:lnTo>
                      <a:lnTo>
                        <a:pt x="194" y="1138"/>
                      </a:lnTo>
                      <a:lnTo>
                        <a:pt x="188" y="1144"/>
                      </a:lnTo>
                      <a:lnTo>
                        <a:pt x="186" y="1148"/>
                      </a:lnTo>
                      <a:lnTo>
                        <a:pt x="188" y="1152"/>
                      </a:lnTo>
                      <a:lnTo>
                        <a:pt x="192" y="1154"/>
                      </a:lnTo>
                      <a:lnTo>
                        <a:pt x="200" y="1154"/>
                      </a:lnTo>
                      <a:lnTo>
                        <a:pt x="212" y="1150"/>
                      </a:lnTo>
                      <a:lnTo>
                        <a:pt x="212" y="1150"/>
                      </a:lnTo>
                      <a:lnTo>
                        <a:pt x="224" y="1144"/>
                      </a:lnTo>
                      <a:lnTo>
                        <a:pt x="234" y="1138"/>
                      </a:lnTo>
                      <a:lnTo>
                        <a:pt x="248" y="1124"/>
                      </a:lnTo>
                      <a:lnTo>
                        <a:pt x="256" y="1116"/>
                      </a:lnTo>
                      <a:lnTo>
                        <a:pt x="258" y="1116"/>
                      </a:lnTo>
                      <a:lnTo>
                        <a:pt x="262" y="1120"/>
                      </a:lnTo>
                      <a:lnTo>
                        <a:pt x="262" y="1120"/>
                      </a:lnTo>
                      <a:lnTo>
                        <a:pt x="266" y="1124"/>
                      </a:lnTo>
                      <a:lnTo>
                        <a:pt x="270" y="1124"/>
                      </a:lnTo>
                      <a:lnTo>
                        <a:pt x="278" y="1122"/>
                      </a:lnTo>
                      <a:lnTo>
                        <a:pt x="282" y="1120"/>
                      </a:lnTo>
                      <a:lnTo>
                        <a:pt x="284" y="1120"/>
                      </a:lnTo>
                      <a:lnTo>
                        <a:pt x="288" y="1124"/>
                      </a:lnTo>
                      <a:lnTo>
                        <a:pt x="290" y="1128"/>
                      </a:lnTo>
                      <a:lnTo>
                        <a:pt x="290" y="1128"/>
                      </a:lnTo>
                      <a:lnTo>
                        <a:pt x="292" y="1136"/>
                      </a:lnTo>
                      <a:lnTo>
                        <a:pt x="296" y="1138"/>
                      </a:lnTo>
                      <a:lnTo>
                        <a:pt x="298" y="1140"/>
                      </a:lnTo>
                      <a:lnTo>
                        <a:pt x="302" y="1138"/>
                      </a:lnTo>
                      <a:lnTo>
                        <a:pt x="306" y="1136"/>
                      </a:lnTo>
                      <a:lnTo>
                        <a:pt x="308" y="1130"/>
                      </a:lnTo>
                      <a:lnTo>
                        <a:pt x="308" y="1126"/>
                      </a:lnTo>
                      <a:lnTo>
                        <a:pt x="306" y="1120"/>
                      </a:lnTo>
                      <a:lnTo>
                        <a:pt x="306" y="1120"/>
                      </a:lnTo>
                      <a:lnTo>
                        <a:pt x="306" y="1114"/>
                      </a:lnTo>
                      <a:lnTo>
                        <a:pt x="308" y="1110"/>
                      </a:lnTo>
                      <a:lnTo>
                        <a:pt x="312" y="1106"/>
                      </a:lnTo>
                      <a:lnTo>
                        <a:pt x="316" y="1102"/>
                      </a:lnTo>
                      <a:lnTo>
                        <a:pt x="322" y="1100"/>
                      </a:lnTo>
                      <a:lnTo>
                        <a:pt x="328" y="1100"/>
                      </a:lnTo>
                      <a:lnTo>
                        <a:pt x="332" y="1102"/>
                      </a:lnTo>
                      <a:lnTo>
                        <a:pt x="334" y="1108"/>
                      </a:lnTo>
                      <a:lnTo>
                        <a:pt x="334" y="1108"/>
                      </a:lnTo>
                      <a:lnTo>
                        <a:pt x="334" y="1110"/>
                      </a:lnTo>
                      <a:lnTo>
                        <a:pt x="336" y="1110"/>
                      </a:lnTo>
                      <a:lnTo>
                        <a:pt x="340" y="1110"/>
                      </a:lnTo>
                      <a:lnTo>
                        <a:pt x="354" y="1100"/>
                      </a:lnTo>
                      <a:lnTo>
                        <a:pt x="372" y="1088"/>
                      </a:lnTo>
                      <a:lnTo>
                        <a:pt x="380" y="1084"/>
                      </a:lnTo>
                      <a:lnTo>
                        <a:pt x="388" y="1082"/>
                      </a:lnTo>
                      <a:lnTo>
                        <a:pt x="388" y="1082"/>
                      </a:lnTo>
                      <a:lnTo>
                        <a:pt x="394" y="1082"/>
                      </a:lnTo>
                      <a:lnTo>
                        <a:pt x="396" y="1080"/>
                      </a:lnTo>
                      <a:lnTo>
                        <a:pt x="394" y="1074"/>
                      </a:lnTo>
                      <a:lnTo>
                        <a:pt x="394" y="1068"/>
                      </a:lnTo>
                      <a:lnTo>
                        <a:pt x="398" y="1062"/>
                      </a:lnTo>
                      <a:lnTo>
                        <a:pt x="408" y="1052"/>
                      </a:lnTo>
                      <a:lnTo>
                        <a:pt x="424" y="1042"/>
                      </a:lnTo>
                      <a:lnTo>
                        <a:pt x="424" y="1042"/>
                      </a:lnTo>
                      <a:lnTo>
                        <a:pt x="440" y="1032"/>
                      </a:lnTo>
                      <a:lnTo>
                        <a:pt x="452" y="1024"/>
                      </a:lnTo>
                      <a:lnTo>
                        <a:pt x="462" y="1016"/>
                      </a:lnTo>
                      <a:lnTo>
                        <a:pt x="468" y="1010"/>
                      </a:lnTo>
                      <a:lnTo>
                        <a:pt x="478" y="998"/>
                      </a:lnTo>
                      <a:lnTo>
                        <a:pt x="484" y="994"/>
                      </a:lnTo>
                      <a:lnTo>
                        <a:pt x="492" y="988"/>
                      </a:lnTo>
                      <a:lnTo>
                        <a:pt x="492" y="988"/>
                      </a:lnTo>
                      <a:lnTo>
                        <a:pt x="516" y="976"/>
                      </a:lnTo>
                      <a:lnTo>
                        <a:pt x="538" y="964"/>
                      </a:lnTo>
                      <a:lnTo>
                        <a:pt x="548" y="956"/>
                      </a:lnTo>
                      <a:lnTo>
                        <a:pt x="556" y="950"/>
                      </a:lnTo>
                      <a:lnTo>
                        <a:pt x="562" y="942"/>
                      </a:lnTo>
                      <a:lnTo>
                        <a:pt x="566" y="934"/>
                      </a:lnTo>
                      <a:lnTo>
                        <a:pt x="566" y="934"/>
                      </a:lnTo>
                      <a:lnTo>
                        <a:pt x="568" y="928"/>
                      </a:lnTo>
                      <a:lnTo>
                        <a:pt x="572" y="922"/>
                      </a:lnTo>
                      <a:lnTo>
                        <a:pt x="580" y="916"/>
                      </a:lnTo>
                      <a:lnTo>
                        <a:pt x="588" y="912"/>
                      </a:lnTo>
                      <a:lnTo>
                        <a:pt x="592" y="906"/>
                      </a:lnTo>
                      <a:lnTo>
                        <a:pt x="592" y="900"/>
                      </a:lnTo>
                      <a:lnTo>
                        <a:pt x="592" y="900"/>
                      </a:lnTo>
                      <a:lnTo>
                        <a:pt x="592" y="898"/>
                      </a:lnTo>
                      <a:lnTo>
                        <a:pt x="590" y="896"/>
                      </a:lnTo>
                      <a:lnTo>
                        <a:pt x="582" y="892"/>
                      </a:lnTo>
                      <a:lnTo>
                        <a:pt x="564" y="892"/>
                      </a:lnTo>
                      <a:lnTo>
                        <a:pt x="556" y="890"/>
                      </a:lnTo>
                      <a:lnTo>
                        <a:pt x="554" y="890"/>
                      </a:lnTo>
                      <a:lnTo>
                        <a:pt x="554" y="888"/>
                      </a:lnTo>
                      <a:lnTo>
                        <a:pt x="554" y="886"/>
                      </a:lnTo>
                      <a:lnTo>
                        <a:pt x="556" y="882"/>
                      </a:lnTo>
                      <a:lnTo>
                        <a:pt x="570" y="870"/>
                      </a:lnTo>
                      <a:lnTo>
                        <a:pt x="570" y="870"/>
                      </a:lnTo>
                      <a:lnTo>
                        <a:pt x="598" y="846"/>
                      </a:lnTo>
                      <a:lnTo>
                        <a:pt x="616" y="828"/>
                      </a:lnTo>
                      <a:lnTo>
                        <a:pt x="630" y="810"/>
                      </a:lnTo>
                      <a:lnTo>
                        <a:pt x="644" y="786"/>
                      </a:lnTo>
                      <a:lnTo>
                        <a:pt x="644" y="786"/>
                      </a:lnTo>
                      <a:lnTo>
                        <a:pt x="654" y="774"/>
                      </a:lnTo>
                      <a:lnTo>
                        <a:pt x="666" y="764"/>
                      </a:lnTo>
                      <a:lnTo>
                        <a:pt x="680" y="756"/>
                      </a:lnTo>
                      <a:lnTo>
                        <a:pt x="694" y="750"/>
                      </a:lnTo>
                      <a:lnTo>
                        <a:pt x="710" y="750"/>
                      </a:lnTo>
                      <a:lnTo>
                        <a:pt x="726" y="752"/>
                      </a:lnTo>
                      <a:lnTo>
                        <a:pt x="742" y="758"/>
                      </a:lnTo>
                      <a:lnTo>
                        <a:pt x="750" y="764"/>
                      </a:lnTo>
                      <a:lnTo>
                        <a:pt x="758" y="770"/>
                      </a:lnTo>
                      <a:lnTo>
                        <a:pt x="758" y="770"/>
                      </a:lnTo>
                      <a:lnTo>
                        <a:pt x="768" y="782"/>
                      </a:lnTo>
                      <a:lnTo>
                        <a:pt x="770" y="784"/>
                      </a:lnTo>
                      <a:lnTo>
                        <a:pt x="770" y="784"/>
                      </a:lnTo>
                      <a:lnTo>
                        <a:pt x="752" y="776"/>
                      </a:lnTo>
                      <a:lnTo>
                        <a:pt x="738" y="768"/>
                      </a:lnTo>
                      <a:lnTo>
                        <a:pt x="720" y="764"/>
                      </a:lnTo>
                      <a:lnTo>
                        <a:pt x="712" y="762"/>
                      </a:lnTo>
                      <a:lnTo>
                        <a:pt x="704" y="762"/>
                      </a:lnTo>
                      <a:lnTo>
                        <a:pt x="696" y="764"/>
                      </a:lnTo>
                      <a:lnTo>
                        <a:pt x="690" y="768"/>
                      </a:lnTo>
                      <a:lnTo>
                        <a:pt x="690" y="768"/>
                      </a:lnTo>
                      <a:lnTo>
                        <a:pt x="680" y="776"/>
                      </a:lnTo>
                      <a:lnTo>
                        <a:pt x="674" y="784"/>
                      </a:lnTo>
                      <a:lnTo>
                        <a:pt x="672" y="790"/>
                      </a:lnTo>
                      <a:lnTo>
                        <a:pt x="672" y="796"/>
                      </a:lnTo>
                      <a:lnTo>
                        <a:pt x="672" y="802"/>
                      </a:lnTo>
                      <a:lnTo>
                        <a:pt x="670" y="810"/>
                      </a:lnTo>
                      <a:lnTo>
                        <a:pt x="666" y="818"/>
                      </a:lnTo>
                      <a:lnTo>
                        <a:pt x="658" y="828"/>
                      </a:lnTo>
                      <a:lnTo>
                        <a:pt x="658" y="828"/>
                      </a:lnTo>
                      <a:lnTo>
                        <a:pt x="652" y="836"/>
                      </a:lnTo>
                      <a:lnTo>
                        <a:pt x="650" y="844"/>
                      </a:lnTo>
                      <a:lnTo>
                        <a:pt x="652" y="848"/>
                      </a:lnTo>
                      <a:lnTo>
                        <a:pt x="656" y="852"/>
                      </a:lnTo>
                      <a:lnTo>
                        <a:pt x="660" y="856"/>
                      </a:lnTo>
                      <a:lnTo>
                        <a:pt x="662" y="858"/>
                      </a:lnTo>
                      <a:lnTo>
                        <a:pt x="662" y="862"/>
                      </a:lnTo>
                      <a:lnTo>
                        <a:pt x="656" y="866"/>
                      </a:lnTo>
                      <a:lnTo>
                        <a:pt x="656" y="866"/>
                      </a:lnTo>
                      <a:lnTo>
                        <a:pt x="646" y="874"/>
                      </a:lnTo>
                      <a:lnTo>
                        <a:pt x="644" y="876"/>
                      </a:lnTo>
                      <a:lnTo>
                        <a:pt x="644" y="878"/>
                      </a:lnTo>
                      <a:lnTo>
                        <a:pt x="646" y="880"/>
                      </a:lnTo>
                      <a:lnTo>
                        <a:pt x="648" y="882"/>
                      </a:lnTo>
                      <a:lnTo>
                        <a:pt x="658" y="884"/>
                      </a:lnTo>
                      <a:lnTo>
                        <a:pt x="670" y="884"/>
                      </a:lnTo>
                      <a:lnTo>
                        <a:pt x="684" y="882"/>
                      </a:lnTo>
                      <a:lnTo>
                        <a:pt x="698" y="876"/>
                      </a:lnTo>
                      <a:lnTo>
                        <a:pt x="712" y="866"/>
                      </a:lnTo>
                      <a:lnTo>
                        <a:pt x="712" y="866"/>
                      </a:lnTo>
                      <a:lnTo>
                        <a:pt x="732" y="850"/>
                      </a:lnTo>
                      <a:lnTo>
                        <a:pt x="748" y="840"/>
                      </a:lnTo>
                      <a:lnTo>
                        <a:pt x="762" y="834"/>
                      </a:lnTo>
                      <a:lnTo>
                        <a:pt x="778" y="834"/>
                      </a:lnTo>
                      <a:lnTo>
                        <a:pt x="778" y="834"/>
                      </a:lnTo>
                      <a:lnTo>
                        <a:pt x="786" y="832"/>
                      </a:lnTo>
                      <a:lnTo>
                        <a:pt x="790" y="830"/>
                      </a:lnTo>
                      <a:lnTo>
                        <a:pt x="790" y="828"/>
                      </a:lnTo>
                      <a:lnTo>
                        <a:pt x="790" y="824"/>
                      </a:lnTo>
                      <a:lnTo>
                        <a:pt x="790" y="820"/>
                      </a:lnTo>
                      <a:lnTo>
                        <a:pt x="790" y="818"/>
                      </a:lnTo>
                      <a:lnTo>
                        <a:pt x="794" y="814"/>
                      </a:lnTo>
                      <a:lnTo>
                        <a:pt x="800" y="810"/>
                      </a:lnTo>
                      <a:lnTo>
                        <a:pt x="800" y="810"/>
                      </a:lnTo>
                      <a:lnTo>
                        <a:pt x="804" y="806"/>
                      </a:lnTo>
                      <a:lnTo>
                        <a:pt x="806" y="802"/>
                      </a:lnTo>
                      <a:lnTo>
                        <a:pt x="804" y="796"/>
                      </a:lnTo>
                      <a:lnTo>
                        <a:pt x="802" y="790"/>
                      </a:lnTo>
                      <a:lnTo>
                        <a:pt x="800" y="784"/>
                      </a:lnTo>
                      <a:lnTo>
                        <a:pt x="800" y="780"/>
                      </a:lnTo>
                      <a:lnTo>
                        <a:pt x="804" y="776"/>
                      </a:lnTo>
                      <a:lnTo>
                        <a:pt x="812" y="774"/>
                      </a:lnTo>
                      <a:lnTo>
                        <a:pt x="812" y="774"/>
                      </a:lnTo>
                      <a:lnTo>
                        <a:pt x="824" y="772"/>
                      </a:lnTo>
                      <a:lnTo>
                        <a:pt x="834" y="770"/>
                      </a:lnTo>
                      <a:lnTo>
                        <a:pt x="850" y="764"/>
                      </a:lnTo>
                      <a:lnTo>
                        <a:pt x="856" y="764"/>
                      </a:lnTo>
                      <a:lnTo>
                        <a:pt x="860" y="764"/>
                      </a:lnTo>
                      <a:lnTo>
                        <a:pt x="862" y="768"/>
                      </a:lnTo>
                      <a:lnTo>
                        <a:pt x="862" y="774"/>
                      </a:lnTo>
                      <a:lnTo>
                        <a:pt x="862" y="774"/>
                      </a:lnTo>
                      <a:lnTo>
                        <a:pt x="862" y="780"/>
                      </a:lnTo>
                      <a:lnTo>
                        <a:pt x="866" y="784"/>
                      </a:lnTo>
                      <a:lnTo>
                        <a:pt x="870" y="788"/>
                      </a:lnTo>
                      <a:lnTo>
                        <a:pt x="874" y="790"/>
                      </a:lnTo>
                      <a:lnTo>
                        <a:pt x="888" y="794"/>
                      </a:lnTo>
                      <a:lnTo>
                        <a:pt x="896" y="798"/>
                      </a:lnTo>
                      <a:lnTo>
                        <a:pt x="906" y="802"/>
                      </a:lnTo>
                      <a:lnTo>
                        <a:pt x="906" y="802"/>
                      </a:lnTo>
                      <a:lnTo>
                        <a:pt x="912" y="806"/>
                      </a:lnTo>
                      <a:lnTo>
                        <a:pt x="918" y="806"/>
                      </a:lnTo>
                      <a:lnTo>
                        <a:pt x="922" y="804"/>
                      </a:lnTo>
                      <a:lnTo>
                        <a:pt x="924" y="802"/>
                      </a:lnTo>
                      <a:lnTo>
                        <a:pt x="926" y="800"/>
                      </a:lnTo>
                      <a:lnTo>
                        <a:pt x="930" y="800"/>
                      </a:lnTo>
                      <a:lnTo>
                        <a:pt x="934" y="804"/>
                      </a:lnTo>
                      <a:lnTo>
                        <a:pt x="940" y="810"/>
                      </a:lnTo>
                      <a:lnTo>
                        <a:pt x="940" y="810"/>
                      </a:lnTo>
                      <a:lnTo>
                        <a:pt x="948" y="820"/>
                      </a:lnTo>
                      <a:lnTo>
                        <a:pt x="958" y="824"/>
                      </a:lnTo>
                      <a:lnTo>
                        <a:pt x="968" y="828"/>
                      </a:lnTo>
                      <a:lnTo>
                        <a:pt x="978" y="828"/>
                      </a:lnTo>
                      <a:lnTo>
                        <a:pt x="1002" y="826"/>
                      </a:lnTo>
                      <a:lnTo>
                        <a:pt x="1024" y="824"/>
                      </a:lnTo>
                      <a:lnTo>
                        <a:pt x="1024" y="824"/>
                      </a:lnTo>
                      <a:lnTo>
                        <a:pt x="1036" y="826"/>
                      </a:lnTo>
                      <a:lnTo>
                        <a:pt x="1050" y="830"/>
                      </a:lnTo>
                      <a:lnTo>
                        <a:pt x="1076" y="842"/>
                      </a:lnTo>
                      <a:lnTo>
                        <a:pt x="1090" y="846"/>
                      </a:lnTo>
                      <a:lnTo>
                        <a:pt x="1104" y="850"/>
                      </a:lnTo>
                      <a:lnTo>
                        <a:pt x="1116" y="850"/>
                      </a:lnTo>
                      <a:lnTo>
                        <a:pt x="1122" y="848"/>
                      </a:lnTo>
                      <a:lnTo>
                        <a:pt x="1126" y="846"/>
                      </a:lnTo>
                      <a:lnTo>
                        <a:pt x="1126" y="846"/>
                      </a:lnTo>
                      <a:lnTo>
                        <a:pt x="1136" y="842"/>
                      </a:lnTo>
                      <a:lnTo>
                        <a:pt x="1142" y="840"/>
                      </a:lnTo>
                      <a:lnTo>
                        <a:pt x="1146" y="840"/>
                      </a:lnTo>
                      <a:lnTo>
                        <a:pt x="1150" y="842"/>
                      </a:lnTo>
                      <a:lnTo>
                        <a:pt x="1150" y="846"/>
                      </a:lnTo>
                      <a:lnTo>
                        <a:pt x="1150" y="850"/>
                      </a:lnTo>
                      <a:lnTo>
                        <a:pt x="1146" y="854"/>
                      </a:lnTo>
                      <a:lnTo>
                        <a:pt x="1142" y="858"/>
                      </a:lnTo>
                      <a:lnTo>
                        <a:pt x="1142" y="858"/>
                      </a:lnTo>
                      <a:lnTo>
                        <a:pt x="1138" y="860"/>
                      </a:lnTo>
                      <a:lnTo>
                        <a:pt x="1140" y="864"/>
                      </a:lnTo>
                      <a:lnTo>
                        <a:pt x="1146" y="868"/>
                      </a:lnTo>
                      <a:lnTo>
                        <a:pt x="1154" y="874"/>
                      </a:lnTo>
                      <a:lnTo>
                        <a:pt x="1174" y="882"/>
                      </a:lnTo>
                      <a:lnTo>
                        <a:pt x="1192" y="892"/>
                      </a:lnTo>
                      <a:lnTo>
                        <a:pt x="1192" y="892"/>
                      </a:lnTo>
                      <a:lnTo>
                        <a:pt x="1206" y="900"/>
                      </a:lnTo>
                      <a:lnTo>
                        <a:pt x="1216" y="912"/>
                      </a:lnTo>
                      <a:lnTo>
                        <a:pt x="1228" y="924"/>
                      </a:lnTo>
                      <a:lnTo>
                        <a:pt x="1244" y="934"/>
                      </a:lnTo>
                      <a:lnTo>
                        <a:pt x="1244" y="934"/>
                      </a:lnTo>
                      <a:lnTo>
                        <a:pt x="1254" y="938"/>
                      </a:lnTo>
                      <a:lnTo>
                        <a:pt x="1264" y="940"/>
                      </a:lnTo>
                      <a:lnTo>
                        <a:pt x="1272" y="940"/>
                      </a:lnTo>
                      <a:lnTo>
                        <a:pt x="1278" y="940"/>
                      </a:lnTo>
                      <a:lnTo>
                        <a:pt x="1282" y="938"/>
                      </a:lnTo>
                      <a:lnTo>
                        <a:pt x="1284" y="934"/>
                      </a:lnTo>
                      <a:lnTo>
                        <a:pt x="1284" y="930"/>
                      </a:lnTo>
                      <a:lnTo>
                        <a:pt x="1280" y="924"/>
                      </a:lnTo>
                      <a:lnTo>
                        <a:pt x="1280" y="924"/>
                      </a:lnTo>
                      <a:lnTo>
                        <a:pt x="1272" y="912"/>
                      </a:lnTo>
                      <a:lnTo>
                        <a:pt x="1268" y="904"/>
                      </a:lnTo>
                      <a:lnTo>
                        <a:pt x="1268" y="902"/>
                      </a:lnTo>
                      <a:lnTo>
                        <a:pt x="1270" y="902"/>
                      </a:lnTo>
                      <a:lnTo>
                        <a:pt x="1282" y="912"/>
                      </a:lnTo>
                      <a:lnTo>
                        <a:pt x="1282" y="912"/>
                      </a:lnTo>
                      <a:lnTo>
                        <a:pt x="1298" y="928"/>
                      </a:lnTo>
                      <a:lnTo>
                        <a:pt x="1314" y="938"/>
                      </a:lnTo>
                      <a:lnTo>
                        <a:pt x="1320" y="940"/>
                      </a:lnTo>
                      <a:lnTo>
                        <a:pt x="1324" y="940"/>
                      </a:lnTo>
                      <a:lnTo>
                        <a:pt x="1326" y="938"/>
                      </a:lnTo>
                      <a:lnTo>
                        <a:pt x="1326" y="930"/>
                      </a:lnTo>
                      <a:lnTo>
                        <a:pt x="1326" y="930"/>
                      </a:lnTo>
                      <a:lnTo>
                        <a:pt x="1322" y="916"/>
                      </a:lnTo>
                      <a:lnTo>
                        <a:pt x="1322" y="908"/>
                      </a:lnTo>
                      <a:lnTo>
                        <a:pt x="1322" y="906"/>
                      </a:lnTo>
                      <a:lnTo>
                        <a:pt x="1324" y="908"/>
                      </a:lnTo>
                      <a:lnTo>
                        <a:pt x="1332" y="922"/>
                      </a:lnTo>
                      <a:lnTo>
                        <a:pt x="1332" y="922"/>
                      </a:lnTo>
                      <a:lnTo>
                        <a:pt x="1338" y="930"/>
                      </a:lnTo>
                      <a:lnTo>
                        <a:pt x="1344" y="934"/>
                      </a:lnTo>
                      <a:lnTo>
                        <a:pt x="1348" y="936"/>
                      </a:lnTo>
                      <a:lnTo>
                        <a:pt x="1354" y="938"/>
                      </a:lnTo>
                      <a:lnTo>
                        <a:pt x="1358" y="938"/>
                      </a:lnTo>
                      <a:lnTo>
                        <a:pt x="1362" y="940"/>
                      </a:lnTo>
                      <a:lnTo>
                        <a:pt x="1368" y="942"/>
                      </a:lnTo>
                      <a:lnTo>
                        <a:pt x="1372" y="950"/>
                      </a:lnTo>
                      <a:lnTo>
                        <a:pt x="1372" y="950"/>
                      </a:lnTo>
                      <a:lnTo>
                        <a:pt x="1378" y="966"/>
                      </a:lnTo>
                      <a:lnTo>
                        <a:pt x="1382" y="976"/>
                      </a:lnTo>
                      <a:lnTo>
                        <a:pt x="1384" y="982"/>
                      </a:lnTo>
                      <a:lnTo>
                        <a:pt x="1390" y="988"/>
                      </a:lnTo>
                      <a:lnTo>
                        <a:pt x="1390" y="988"/>
                      </a:lnTo>
                      <a:lnTo>
                        <a:pt x="1394" y="992"/>
                      </a:lnTo>
                      <a:lnTo>
                        <a:pt x="1394" y="996"/>
                      </a:lnTo>
                      <a:lnTo>
                        <a:pt x="1390" y="1002"/>
                      </a:lnTo>
                      <a:lnTo>
                        <a:pt x="1388" y="1006"/>
                      </a:lnTo>
                      <a:lnTo>
                        <a:pt x="1388" y="1008"/>
                      </a:lnTo>
                      <a:lnTo>
                        <a:pt x="1392" y="1012"/>
                      </a:lnTo>
                      <a:lnTo>
                        <a:pt x="1398" y="1014"/>
                      </a:lnTo>
                      <a:lnTo>
                        <a:pt x="1398" y="1014"/>
                      </a:lnTo>
                      <a:lnTo>
                        <a:pt x="1412" y="1020"/>
                      </a:lnTo>
                      <a:lnTo>
                        <a:pt x="1414" y="1024"/>
                      </a:lnTo>
                      <a:lnTo>
                        <a:pt x="1416" y="1026"/>
                      </a:lnTo>
                      <a:lnTo>
                        <a:pt x="1422" y="1036"/>
                      </a:lnTo>
                      <a:lnTo>
                        <a:pt x="1426" y="1042"/>
                      </a:lnTo>
                      <a:lnTo>
                        <a:pt x="1434" y="1052"/>
                      </a:lnTo>
                      <a:lnTo>
                        <a:pt x="1434" y="1052"/>
                      </a:lnTo>
                      <a:lnTo>
                        <a:pt x="1452" y="1064"/>
                      </a:lnTo>
                      <a:lnTo>
                        <a:pt x="1464" y="1070"/>
                      </a:lnTo>
                      <a:lnTo>
                        <a:pt x="1466" y="1074"/>
                      </a:lnTo>
                      <a:lnTo>
                        <a:pt x="1460" y="1076"/>
                      </a:lnTo>
                      <a:lnTo>
                        <a:pt x="1460" y="1076"/>
                      </a:lnTo>
                      <a:lnTo>
                        <a:pt x="1452" y="1080"/>
                      </a:lnTo>
                      <a:lnTo>
                        <a:pt x="1450" y="1086"/>
                      </a:lnTo>
                      <a:lnTo>
                        <a:pt x="1448" y="1092"/>
                      </a:lnTo>
                      <a:lnTo>
                        <a:pt x="1442" y="1100"/>
                      </a:lnTo>
                      <a:lnTo>
                        <a:pt x="1442" y="1100"/>
                      </a:lnTo>
                      <a:lnTo>
                        <a:pt x="1440" y="1104"/>
                      </a:lnTo>
                      <a:lnTo>
                        <a:pt x="1440" y="1108"/>
                      </a:lnTo>
                      <a:lnTo>
                        <a:pt x="1440" y="1112"/>
                      </a:lnTo>
                      <a:lnTo>
                        <a:pt x="1442" y="1114"/>
                      </a:lnTo>
                      <a:lnTo>
                        <a:pt x="1446" y="1116"/>
                      </a:lnTo>
                      <a:lnTo>
                        <a:pt x="1450" y="1114"/>
                      </a:lnTo>
                      <a:lnTo>
                        <a:pt x="1452" y="1112"/>
                      </a:lnTo>
                      <a:lnTo>
                        <a:pt x="1456" y="1106"/>
                      </a:lnTo>
                      <a:lnTo>
                        <a:pt x="1456" y="1106"/>
                      </a:lnTo>
                      <a:lnTo>
                        <a:pt x="1462" y="1092"/>
                      </a:lnTo>
                      <a:lnTo>
                        <a:pt x="1466" y="1088"/>
                      </a:lnTo>
                      <a:lnTo>
                        <a:pt x="1470" y="1084"/>
                      </a:lnTo>
                      <a:lnTo>
                        <a:pt x="1474" y="1082"/>
                      </a:lnTo>
                      <a:lnTo>
                        <a:pt x="1478" y="1084"/>
                      </a:lnTo>
                      <a:lnTo>
                        <a:pt x="1484" y="1088"/>
                      </a:lnTo>
                      <a:lnTo>
                        <a:pt x="1488" y="1094"/>
                      </a:lnTo>
                      <a:lnTo>
                        <a:pt x="1488" y="1094"/>
                      </a:lnTo>
                      <a:lnTo>
                        <a:pt x="1492" y="1104"/>
                      </a:lnTo>
                      <a:lnTo>
                        <a:pt x="1494" y="1112"/>
                      </a:lnTo>
                      <a:lnTo>
                        <a:pt x="1494" y="1118"/>
                      </a:lnTo>
                      <a:lnTo>
                        <a:pt x="1492" y="1124"/>
                      </a:lnTo>
                      <a:lnTo>
                        <a:pt x="1488" y="1134"/>
                      </a:lnTo>
                      <a:lnTo>
                        <a:pt x="1488" y="1138"/>
                      </a:lnTo>
                      <a:lnTo>
                        <a:pt x="1488" y="1144"/>
                      </a:lnTo>
                      <a:lnTo>
                        <a:pt x="1488" y="1144"/>
                      </a:lnTo>
                      <a:lnTo>
                        <a:pt x="1492" y="1152"/>
                      </a:lnTo>
                      <a:lnTo>
                        <a:pt x="1494" y="1160"/>
                      </a:lnTo>
                      <a:lnTo>
                        <a:pt x="1496" y="1164"/>
                      </a:lnTo>
                      <a:lnTo>
                        <a:pt x="1498" y="1164"/>
                      </a:lnTo>
                      <a:lnTo>
                        <a:pt x="1502" y="1162"/>
                      </a:lnTo>
                      <a:lnTo>
                        <a:pt x="1508" y="1158"/>
                      </a:lnTo>
                      <a:lnTo>
                        <a:pt x="1508" y="1158"/>
                      </a:lnTo>
                      <a:lnTo>
                        <a:pt x="1516" y="1150"/>
                      </a:lnTo>
                      <a:lnTo>
                        <a:pt x="1524" y="1142"/>
                      </a:lnTo>
                      <a:lnTo>
                        <a:pt x="1526" y="1138"/>
                      </a:lnTo>
                      <a:lnTo>
                        <a:pt x="1526" y="1132"/>
                      </a:lnTo>
                      <a:lnTo>
                        <a:pt x="1524" y="1118"/>
                      </a:lnTo>
                      <a:lnTo>
                        <a:pt x="1524" y="1118"/>
                      </a:lnTo>
                      <a:lnTo>
                        <a:pt x="1522" y="1106"/>
                      </a:lnTo>
                      <a:lnTo>
                        <a:pt x="1524" y="1098"/>
                      </a:lnTo>
                      <a:lnTo>
                        <a:pt x="1528" y="1094"/>
                      </a:lnTo>
                      <a:lnTo>
                        <a:pt x="1530" y="1090"/>
                      </a:lnTo>
                      <a:lnTo>
                        <a:pt x="1530" y="1090"/>
                      </a:lnTo>
                      <a:lnTo>
                        <a:pt x="1528" y="1098"/>
                      </a:lnTo>
                      <a:lnTo>
                        <a:pt x="1530" y="1106"/>
                      </a:lnTo>
                      <a:lnTo>
                        <a:pt x="1532" y="1118"/>
                      </a:lnTo>
                      <a:lnTo>
                        <a:pt x="1534" y="1130"/>
                      </a:lnTo>
                      <a:lnTo>
                        <a:pt x="1532" y="1136"/>
                      </a:lnTo>
                      <a:lnTo>
                        <a:pt x="1530" y="1140"/>
                      </a:lnTo>
                      <a:lnTo>
                        <a:pt x="1530" y="1140"/>
                      </a:lnTo>
                      <a:lnTo>
                        <a:pt x="1526" y="1142"/>
                      </a:lnTo>
                      <a:lnTo>
                        <a:pt x="1526" y="1146"/>
                      </a:lnTo>
                      <a:lnTo>
                        <a:pt x="1526" y="1152"/>
                      </a:lnTo>
                      <a:lnTo>
                        <a:pt x="1526" y="1160"/>
                      </a:lnTo>
                      <a:lnTo>
                        <a:pt x="1524" y="1162"/>
                      </a:lnTo>
                      <a:lnTo>
                        <a:pt x="1522" y="1166"/>
                      </a:lnTo>
                      <a:lnTo>
                        <a:pt x="1522" y="1166"/>
                      </a:lnTo>
                      <a:lnTo>
                        <a:pt x="1516" y="1172"/>
                      </a:lnTo>
                      <a:lnTo>
                        <a:pt x="1512" y="1178"/>
                      </a:lnTo>
                      <a:lnTo>
                        <a:pt x="1512" y="1182"/>
                      </a:lnTo>
                      <a:lnTo>
                        <a:pt x="1512" y="1186"/>
                      </a:lnTo>
                      <a:lnTo>
                        <a:pt x="1518" y="1192"/>
                      </a:lnTo>
                      <a:lnTo>
                        <a:pt x="1520" y="1194"/>
                      </a:lnTo>
                      <a:lnTo>
                        <a:pt x="1524" y="1198"/>
                      </a:lnTo>
                      <a:lnTo>
                        <a:pt x="1524" y="1198"/>
                      </a:lnTo>
                      <a:lnTo>
                        <a:pt x="1528" y="1210"/>
                      </a:lnTo>
                      <a:lnTo>
                        <a:pt x="1534" y="1222"/>
                      </a:lnTo>
                      <a:lnTo>
                        <a:pt x="1542" y="1232"/>
                      </a:lnTo>
                      <a:lnTo>
                        <a:pt x="1554" y="1244"/>
                      </a:lnTo>
                      <a:lnTo>
                        <a:pt x="1554" y="1244"/>
                      </a:lnTo>
                      <a:lnTo>
                        <a:pt x="1558" y="1246"/>
                      </a:lnTo>
                      <a:lnTo>
                        <a:pt x="1560" y="1244"/>
                      </a:lnTo>
                      <a:lnTo>
                        <a:pt x="1562" y="1236"/>
                      </a:lnTo>
                      <a:lnTo>
                        <a:pt x="1564" y="1230"/>
                      </a:lnTo>
                      <a:lnTo>
                        <a:pt x="1566" y="1224"/>
                      </a:lnTo>
                      <a:lnTo>
                        <a:pt x="1574" y="1218"/>
                      </a:lnTo>
                      <a:lnTo>
                        <a:pt x="1584" y="1216"/>
                      </a:lnTo>
                      <a:lnTo>
                        <a:pt x="1584" y="1216"/>
                      </a:lnTo>
                      <a:lnTo>
                        <a:pt x="1592" y="1216"/>
                      </a:lnTo>
                      <a:lnTo>
                        <a:pt x="1594" y="1216"/>
                      </a:lnTo>
                      <a:lnTo>
                        <a:pt x="1586" y="1222"/>
                      </a:lnTo>
                      <a:lnTo>
                        <a:pt x="1582" y="1228"/>
                      </a:lnTo>
                      <a:lnTo>
                        <a:pt x="1578" y="1234"/>
                      </a:lnTo>
                      <a:lnTo>
                        <a:pt x="1574" y="1240"/>
                      </a:lnTo>
                      <a:lnTo>
                        <a:pt x="1576" y="1248"/>
                      </a:lnTo>
                      <a:lnTo>
                        <a:pt x="1576" y="1248"/>
                      </a:lnTo>
                      <a:lnTo>
                        <a:pt x="1582" y="1258"/>
                      </a:lnTo>
                      <a:lnTo>
                        <a:pt x="1586" y="1260"/>
                      </a:lnTo>
                      <a:lnTo>
                        <a:pt x="1588" y="1262"/>
                      </a:lnTo>
                      <a:lnTo>
                        <a:pt x="1590" y="1274"/>
                      </a:lnTo>
                      <a:lnTo>
                        <a:pt x="1590" y="1274"/>
                      </a:lnTo>
                      <a:lnTo>
                        <a:pt x="1592" y="1280"/>
                      </a:lnTo>
                      <a:lnTo>
                        <a:pt x="1596" y="1280"/>
                      </a:lnTo>
                      <a:lnTo>
                        <a:pt x="1600" y="1280"/>
                      </a:lnTo>
                      <a:lnTo>
                        <a:pt x="1604" y="1278"/>
                      </a:lnTo>
                      <a:lnTo>
                        <a:pt x="1608" y="1278"/>
                      </a:lnTo>
                      <a:lnTo>
                        <a:pt x="1610" y="1278"/>
                      </a:lnTo>
                      <a:lnTo>
                        <a:pt x="1610" y="1280"/>
                      </a:lnTo>
                      <a:lnTo>
                        <a:pt x="1606" y="1290"/>
                      </a:lnTo>
                      <a:lnTo>
                        <a:pt x="1606" y="1290"/>
                      </a:lnTo>
                      <a:lnTo>
                        <a:pt x="1598" y="1306"/>
                      </a:lnTo>
                      <a:lnTo>
                        <a:pt x="1596" y="1318"/>
                      </a:lnTo>
                      <a:lnTo>
                        <a:pt x="1598" y="1322"/>
                      </a:lnTo>
                      <a:lnTo>
                        <a:pt x="1600" y="1322"/>
                      </a:lnTo>
                      <a:lnTo>
                        <a:pt x="1600" y="1322"/>
                      </a:lnTo>
                      <a:lnTo>
                        <a:pt x="1602" y="1322"/>
                      </a:lnTo>
                      <a:lnTo>
                        <a:pt x="1602" y="1324"/>
                      </a:lnTo>
                      <a:lnTo>
                        <a:pt x="1602" y="1330"/>
                      </a:lnTo>
                      <a:lnTo>
                        <a:pt x="1602" y="1336"/>
                      </a:lnTo>
                      <a:lnTo>
                        <a:pt x="1604" y="1340"/>
                      </a:lnTo>
                      <a:lnTo>
                        <a:pt x="1608" y="1342"/>
                      </a:lnTo>
                      <a:lnTo>
                        <a:pt x="1608" y="1342"/>
                      </a:lnTo>
                      <a:lnTo>
                        <a:pt x="1610" y="1342"/>
                      </a:lnTo>
                      <a:lnTo>
                        <a:pt x="1612" y="1340"/>
                      </a:lnTo>
                      <a:lnTo>
                        <a:pt x="1614" y="1330"/>
                      </a:lnTo>
                      <a:lnTo>
                        <a:pt x="1616" y="1320"/>
                      </a:lnTo>
                      <a:lnTo>
                        <a:pt x="1618" y="1316"/>
                      </a:lnTo>
                      <a:lnTo>
                        <a:pt x="1622" y="1314"/>
                      </a:lnTo>
                      <a:lnTo>
                        <a:pt x="1622" y="1314"/>
                      </a:lnTo>
                      <a:lnTo>
                        <a:pt x="1630" y="1310"/>
                      </a:lnTo>
                      <a:lnTo>
                        <a:pt x="1636" y="1304"/>
                      </a:lnTo>
                      <a:lnTo>
                        <a:pt x="1642" y="1300"/>
                      </a:lnTo>
                      <a:lnTo>
                        <a:pt x="1642" y="1300"/>
                      </a:lnTo>
                      <a:lnTo>
                        <a:pt x="1644" y="1304"/>
                      </a:lnTo>
                      <a:lnTo>
                        <a:pt x="1644" y="1304"/>
                      </a:lnTo>
                      <a:lnTo>
                        <a:pt x="1646" y="1306"/>
                      </a:lnTo>
                      <a:lnTo>
                        <a:pt x="1648" y="1308"/>
                      </a:lnTo>
                      <a:lnTo>
                        <a:pt x="1654" y="1308"/>
                      </a:lnTo>
                      <a:lnTo>
                        <a:pt x="1660" y="1308"/>
                      </a:lnTo>
                      <a:lnTo>
                        <a:pt x="1660" y="1310"/>
                      </a:lnTo>
                      <a:lnTo>
                        <a:pt x="1660" y="1314"/>
                      </a:lnTo>
                      <a:lnTo>
                        <a:pt x="1660" y="1314"/>
                      </a:lnTo>
                      <a:lnTo>
                        <a:pt x="1660" y="1318"/>
                      </a:lnTo>
                      <a:lnTo>
                        <a:pt x="1658" y="1318"/>
                      </a:lnTo>
                      <a:lnTo>
                        <a:pt x="1656" y="1316"/>
                      </a:lnTo>
                      <a:lnTo>
                        <a:pt x="1652" y="1314"/>
                      </a:lnTo>
                      <a:lnTo>
                        <a:pt x="1648" y="1312"/>
                      </a:lnTo>
                      <a:lnTo>
                        <a:pt x="1642" y="1314"/>
                      </a:lnTo>
                      <a:lnTo>
                        <a:pt x="1634" y="1318"/>
                      </a:lnTo>
                      <a:lnTo>
                        <a:pt x="1634" y="1318"/>
                      </a:lnTo>
                      <a:lnTo>
                        <a:pt x="1622" y="1330"/>
                      </a:lnTo>
                      <a:lnTo>
                        <a:pt x="1618" y="1336"/>
                      </a:lnTo>
                      <a:lnTo>
                        <a:pt x="1618" y="1342"/>
                      </a:lnTo>
                      <a:lnTo>
                        <a:pt x="1618" y="1350"/>
                      </a:lnTo>
                      <a:lnTo>
                        <a:pt x="1618" y="1350"/>
                      </a:lnTo>
                      <a:lnTo>
                        <a:pt x="1620" y="1356"/>
                      </a:lnTo>
                      <a:lnTo>
                        <a:pt x="1622" y="1358"/>
                      </a:lnTo>
                      <a:lnTo>
                        <a:pt x="1626" y="1360"/>
                      </a:lnTo>
                      <a:lnTo>
                        <a:pt x="1628" y="1362"/>
                      </a:lnTo>
                      <a:lnTo>
                        <a:pt x="1624" y="1366"/>
                      </a:lnTo>
                      <a:lnTo>
                        <a:pt x="1624" y="1366"/>
                      </a:lnTo>
                      <a:lnTo>
                        <a:pt x="1622" y="1368"/>
                      </a:lnTo>
                      <a:lnTo>
                        <a:pt x="1622" y="1370"/>
                      </a:lnTo>
                      <a:lnTo>
                        <a:pt x="1624" y="1372"/>
                      </a:lnTo>
                      <a:lnTo>
                        <a:pt x="1626" y="1374"/>
                      </a:lnTo>
                      <a:lnTo>
                        <a:pt x="1624" y="1376"/>
                      </a:lnTo>
                      <a:lnTo>
                        <a:pt x="1624" y="1376"/>
                      </a:lnTo>
                      <a:lnTo>
                        <a:pt x="1620" y="1378"/>
                      </a:lnTo>
                      <a:lnTo>
                        <a:pt x="1620" y="1382"/>
                      </a:lnTo>
                      <a:lnTo>
                        <a:pt x="1620" y="1384"/>
                      </a:lnTo>
                      <a:lnTo>
                        <a:pt x="1622" y="1386"/>
                      </a:lnTo>
                      <a:lnTo>
                        <a:pt x="1630" y="1392"/>
                      </a:lnTo>
                      <a:lnTo>
                        <a:pt x="1642" y="1396"/>
                      </a:lnTo>
                      <a:lnTo>
                        <a:pt x="1642" y="1396"/>
                      </a:lnTo>
                      <a:lnTo>
                        <a:pt x="1650" y="1398"/>
                      </a:lnTo>
                      <a:lnTo>
                        <a:pt x="1656" y="1396"/>
                      </a:lnTo>
                      <a:lnTo>
                        <a:pt x="1662" y="1394"/>
                      </a:lnTo>
                      <a:lnTo>
                        <a:pt x="1670" y="1394"/>
                      </a:lnTo>
                      <a:lnTo>
                        <a:pt x="1670" y="1394"/>
                      </a:lnTo>
                      <a:lnTo>
                        <a:pt x="1676" y="1396"/>
                      </a:lnTo>
                      <a:lnTo>
                        <a:pt x="1676" y="1398"/>
                      </a:lnTo>
                      <a:lnTo>
                        <a:pt x="1676" y="1400"/>
                      </a:lnTo>
                      <a:lnTo>
                        <a:pt x="1682" y="1400"/>
                      </a:lnTo>
                      <a:lnTo>
                        <a:pt x="1682" y="1400"/>
                      </a:lnTo>
                      <a:lnTo>
                        <a:pt x="1688" y="1402"/>
                      </a:lnTo>
                      <a:lnTo>
                        <a:pt x="1688" y="1404"/>
                      </a:lnTo>
                      <a:lnTo>
                        <a:pt x="1686" y="1412"/>
                      </a:lnTo>
                      <a:lnTo>
                        <a:pt x="1686" y="1416"/>
                      </a:lnTo>
                      <a:lnTo>
                        <a:pt x="1686" y="1420"/>
                      </a:lnTo>
                      <a:lnTo>
                        <a:pt x="1688" y="1422"/>
                      </a:lnTo>
                      <a:lnTo>
                        <a:pt x="1694" y="1420"/>
                      </a:lnTo>
                      <a:lnTo>
                        <a:pt x="1694" y="1420"/>
                      </a:lnTo>
                      <a:lnTo>
                        <a:pt x="1700" y="1420"/>
                      </a:lnTo>
                      <a:lnTo>
                        <a:pt x="1702" y="1422"/>
                      </a:lnTo>
                      <a:lnTo>
                        <a:pt x="1706" y="1424"/>
                      </a:lnTo>
                      <a:lnTo>
                        <a:pt x="1714" y="1422"/>
                      </a:lnTo>
                      <a:lnTo>
                        <a:pt x="1714" y="1422"/>
                      </a:lnTo>
                      <a:lnTo>
                        <a:pt x="1718" y="1422"/>
                      </a:lnTo>
                      <a:lnTo>
                        <a:pt x="1722" y="1422"/>
                      </a:lnTo>
                      <a:lnTo>
                        <a:pt x="1730" y="1426"/>
                      </a:lnTo>
                      <a:lnTo>
                        <a:pt x="1736" y="1430"/>
                      </a:lnTo>
                      <a:lnTo>
                        <a:pt x="1738" y="1430"/>
                      </a:lnTo>
                      <a:lnTo>
                        <a:pt x="1742" y="1428"/>
                      </a:lnTo>
                      <a:lnTo>
                        <a:pt x="1742" y="1428"/>
                      </a:lnTo>
                      <a:lnTo>
                        <a:pt x="1744" y="1428"/>
                      </a:lnTo>
                      <a:lnTo>
                        <a:pt x="1748" y="1430"/>
                      </a:lnTo>
                      <a:lnTo>
                        <a:pt x="1750" y="1434"/>
                      </a:lnTo>
                      <a:lnTo>
                        <a:pt x="1750" y="1442"/>
                      </a:lnTo>
                      <a:lnTo>
                        <a:pt x="1748" y="1444"/>
                      </a:lnTo>
                      <a:lnTo>
                        <a:pt x="1744" y="1446"/>
                      </a:lnTo>
                      <a:lnTo>
                        <a:pt x="1744" y="1446"/>
                      </a:lnTo>
                      <a:lnTo>
                        <a:pt x="1742" y="1448"/>
                      </a:lnTo>
                      <a:lnTo>
                        <a:pt x="1742" y="1450"/>
                      </a:lnTo>
                      <a:lnTo>
                        <a:pt x="1748" y="1458"/>
                      </a:lnTo>
                      <a:lnTo>
                        <a:pt x="1758" y="1464"/>
                      </a:lnTo>
                      <a:lnTo>
                        <a:pt x="1764" y="1464"/>
                      </a:lnTo>
                      <a:lnTo>
                        <a:pt x="1768" y="1464"/>
                      </a:lnTo>
                      <a:lnTo>
                        <a:pt x="1768" y="1464"/>
                      </a:lnTo>
                      <a:lnTo>
                        <a:pt x="1774" y="1458"/>
                      </a:lnTo>
                      <a:lnTo>
                        <a:pt x="1778" y="1454"/>
                      </a:lnTo>
                      <a:lnTo>
                        <a:pt x="1778" y="1452"/>
                      </a:lnTo>
                      <a:lnTo>
                        <a:pt x="1778" y="1454"/>
                      </a:lnTo>
                      <a:lnTo>
                        <a:pt x="1780" y="1460"/>
                      </a:lnTo>
                      <a:lnTo>
                        <a:pt x="1780" y="1460"/>
                      </a:lnTo>
                      <a:lnTo>
                        <a:pt x="1780" y="1468"/>
                      </a:lnTo>
                      <a:lnTo>
                        <a:pt x="1784" y="1470"/>
                      </a:lnTo>
                      <a:lnTo>
                        <a:pt x="1786" y="1470"/>
                      </a:lnTo>
                      <a:lnTo>
                        <a:pt x="1786" y="1474"/>
                      </a:lnTo>
                      <a:lnTo>
                        <a:pt x="1786" y="1474"/>
                      </a:lnTo>
                      <a:lnTo>
                        <a:pt x="1784" y="1476"/>
                      </a:lnTo>
                      <a:lnTo>
                        <a:pt x="1782" y="1476"/>
                      </a:lnTo>
                      <a:lnTo>
                        <a:pt x="1780" y="1472"/>
                      </a:lnTo>
                      <a:lnTo>
                        <a:pt x="1776" y="1468"/>
                      </a:lnTo>
                      <a:lnTo>
                        <a:pt x="1774" y="1468"/>
                      </a:lnTo>
                      <a:lnTo>
                        <a:pt x="1772" y="1470"/>
                      </a:lnTo>
                      <a:lnTo>
                        <a:pt x="1772" y="1470"/>
                      </a:lnTo>
                      <a:lnTo>
                        <a:pt x="1770" y="1472"/>
                      </a:lnTo>
                      <a:lnTo>
                        <a:pt x="1772" y="1476"/>
                      </a:lnTo>
                      <a:lnTo>
                        <a:pt x="1780" y="1484"/>
                      </a:lnTo>
                      <a:lnTo>
                        <a:pt x="1790" y="1486"/>
                      </a:lnTo>
                      <a:lnTo>
                        <a:pt x="1794" y="1486"/>
                      </a:lnTo>
                      <a:lnTo>
                        <a:pt x="1794" y="1484"/>
                      </a:lnTo>
                      <a:lnTo>
                        <a:pt x="1794" y="1484"/>
                      </a:lnTo>
                      <a:lnTo>
                        <a:pt x="1796" y="1478"/>
                      </a:lnTo>
                      <a:lnTo>
                        <a:pt x="1800" y="1474"/>
                      </a:lnTo>
                      <a:lnTo>
                        <a:pt x="1804" y="1474"/>
                      </a:lnTo>
                      <a:lnTo>
                        <a:pt x="1804" y="1478"/>
                      </a:lnTo>
                      <a:lnTo>
                        <a:pt x="1804" y="1478"/>
                      </a:lnTo>
                      <a:lnTo>
                        <a:pt x="1804" y="1486"/>
                      </a:lnTo>
                      <a:lnTo>
                        <a:pt x="1806" y="1492"/>
                      </a:lnTo>
                      <a:lnTo>
                        <a:pt x="1808" y="1498"/>
                      </a:lnTo>
                      <a:lnTo>
                        <a:pt x="1808" y="1504"/>
                      </a:lnTo>
                      <a:lnTo>
                        <a:pt x="1808" y="1504"/>
                      </a:lnTo>
                      <a:lnTo>
                        <a:pt x="1808" y="1510"/>
                      </a:lnTo>
                      <a:lnTo>
                        <a:pt x="1810" y="1512"/>
                      </a:lnTo>
                      <a:lnTo>
                        <a:pt x="1812" y="1510"/>
                      </a:lnTo>
                      <a:lnTo>
                        <a:pt x="1816" y="1506"/>
                      </a:lnTo>
                      <a:lnTo>
                        <a:pt x="1816" y="1506"/>
                      </a:lnTo>
                      <a:lnTo>
                        <a:pt x="1818" y="1504"/>
                      </a:lnTo>
                      <a:lnTo>
                        <a:pt x="1820" y="1506"/>
                      </a:lnTo>
                      <a:lnTo>
                        <a:pt x="1822" y="1508"/>
                      </a:lnTo>
                      <a:lnTo>
                        <a:pt x="1822" y="1508"/>
                      </a:lnTo>
                      <a:lnTo>
                        <a:pt x="1822" y="1516"/>
                      </a:lnTo>
                      <a:lnTo>
                        <a:pt x="1824" y="1520"/>
                      </a:lnTo>
                      <a:lnTo>
                        <a:pt x="1828" y="1526"/>
                      </a:lnTo>
                      <a:lnTo>
                        <a:pt x="1832" y="1528"/>
                      </a:lnTo>
                      <a:lnTo>
                        <a:pt x="1832" y="1530"/>
                      </a:lnTo>
                      <a:lnTo>
                        <a:pt x="1832" y="1534"/>
                      </a:lnTo>
                      <a:lnTo>
                        <a:pt x="1832" y="1534"/>
                      </a:lnTo>
                      <a:lnTo>
                        <a:pt x="1832" y="1538"/>
                      </a:lnTo>
                      <a:lnTo>
                        <a:pt x="1830" y="1538"/>
                      </a:lnTo>
                      <a:lnTo>
                        <a:pt x="1826" y="1540"/>
                      </a:lnTo>
                      <a:lnTo>
                        <a:pt x="1824" y="1540"/>
                      </a:lnTo>
                      <a:lnTo>
                        <a:pt x="1824" y="1542"/>
                      </a:lnTo>
                      <a:lnTo>
                        <a:pt x="1830" y="1550"/>
                      </a:lnTo>
                      <a:lnTo>
                        <a:pt x="1830" y="1550"/>
                      </a:lnTo>
                      <a:lnTo>
                        <a:pt x="1836" y="1562"/>
                      </a:lnTo>
                      <a:lnTo>
                        <a:pt x="1840" y="1570"/>
                      </a:lnTo>
                      <a:lnTo>
                        <a:pt x="1840" y="1582"/>
                      </a:lnTo>
                      <a:lnTo>
                        <a:pt x="1840" y="1600"/>
                      </a:lnTo>
                      <a:lnTo>
                        <a:pt x="1840" y="1600"/>
                      </a:lnTo>
                      <a:lnTo>
                        <a:pt x="1838" y="1608"/>
                      </a:lnTo>
                      <a:lnTo>
                        <a:pt x="1836" y="1610"/>
                      </a:lnTo>
                      <a:lnTo>
                        <a:pt x="1834" y="1608"/>
                      </a:lnTo>
                      <a:lnTo>
                        <a:pt x="1834" y="1604"/>
                      </a:lnTo>
                      <a:lnTo>
                        <a:pt x="1828" y="1570"/>
                      </a:lnTo>
                      <a:lnTo>
                        <a:pt x="1828" y="1570"/>
                      </a:lnTo>
                      <a:lnTo>
                        <a:pt x="1824" y="1564"/>
                      </a:lnTo>
                      <a:lnTo>
                        <a:pt x="1816" y="1560"/>
                      </a:lnTo>
                      <a:lnTo>
                        <a:pt x="1808" y="1558"/>
                      </a:lnTo>
                      <a:lnTo>
                        <a:pt x="1798" y="1556"/>
                      </a:lnTo>
                      <a:lnTo>
                        <a:pt x="1776" y="1554"/>
                      </a:lnTo>
                      <a:lnTo>
                        <a:pt x="1766" y="1552"/>
                      </a:lnTo>
                      <a:lnTo>
                        <a:pt x="1758" y="1548"/>
                      </a:lnTo>
                      <a:lnTo>
                        <a:pt x="1758" y="1548"/>
                      </a:lnTo>
                      <a:lnTo>
                        <a:pt x="1752" y="1546"/>
                      </a:lnTo>
                      <a:lnTo>
                        <a:pt x="1746" y="1546"/>
                      </a:lnTo>
                      <a:lnTo>
                        <a:pt x="1744" y="1548"/>
                      </a:lnTo>
                      <a:lnTo>
                        <a:pt x="1742" y="1552"/>
                      </a:lnTo>
                      <a:lnTo>
                        <a:pt x="1744" y="1556"/>
                      </a:lnTo>
                      <a:lnTo>
                        <a:pt x="1746" y="1564"/>
                      </a:lnTo>
                      <a:lnTo>
                        <a:pt x="1754" y="1578"/>
                      </a:lnTo>
                      <a:lnTo>
                        <a:pt x="1754" y="1578"/>
                      </a:lnTo>
                      <a:lnTo>
                        <a:pt x="1758" y="1586"/>
                      </a:lnTo>
                      <a:lnTo>
                        <a:pt x="1764" y="1598"/>
                      </a:lnTo>
                      <a:lnTo>
                        <a:pt x="1770" y="1626"/>
                      </a:lnTo>
                      <a:lnTo>
                        <a:pt x="1774" y="1658"/>
                      </a:lnTo>
                      <a:lnTo>
                        <a:pt x="1774" y="1690"/>
                      </a:lnTo>
                      <a:lnTo>
                        <a:pt x="1774" y="1690"/>
                      </a:lnTo>
                      <a:lnTo>
                        <a:pt x="1774" y="1726"/>
                      </a:lnTo>
                      <a:lnTo>
                        <a:pt x="1770" y="1768"/>
                      </a:lnTo>
                      <a:lnTo>
                        <a:pt x="1766" y="1810"/>
                      </a:lnTo>
                      <a:lnTo>
                        <a:pt x="1762" y="1828"/>
                      </a:lnTo>
                      <a:lnTo>
                        <a:pt x="1756" y="1842"/>
                      </a:lnTo>
                      <a:lnTo>
                        <a:pt x="1756" y="1842"/>
                      </a:lnTo>
                      <a:lnTo>
                        <a:pt x="1754" y="1854"/>
                      </a:lnTo>
                      <a:lnTo>
                        <a:pt x="1754" y="1870"/>
                      </a:lnTo>
                      <a:lnTo>
                        <a:pt x="1756" y="1886"/>
                      </a:lnTo>
                      <a:lnTo>
                        <a:pt x="1760" y="1904"/>
                      </a:lnTo>
                      <a:lnTo>
                        <a:pt x="1764" y="1920"/>
                      </a:lnTo>
                      <a:lnTo>
                        <a:pt x="1766" y="1938"/>
                      </a:lnTo>
                      <a:lnTo>
                        <a:pt x="1766" y="1956"/>
                      </a:lnTo>
                      <a:lnTo>
                        <a:pt x="1762" y="1972"/>
                      </a:lnTo>
                      <a:lnTo>
                        <a:pt x="1762" y="1972"/>
                      </a:lnTo>
                      <a:lnTo>
                        <a:pt x="1760" y="1986"/>
                      </a:lnTo>
                      <a:lnTo>
                        <a:pt x="1758" y="1996"/>
                      </a:lnTo>
                      <a:lnTo>
                        <a:pt x="1762" y="2006"/>
                      </a:lnTo>
                      <a:lnTo>
                        <a:pt x="1766" y="2012"/>
                      </a:lnTo>
                      <a:lnTo>
                        <a:pt x="1774" y="2030"/>
                      </a:lnTo>
                      <a:lnTo>
                        <a:pt x="1778" y="2042"/>
                      </a:lnTo>
                      <a:lnTo>
                        <a:pt x="1780" y="2056"/>
                      </a:lnTo>
                      <a:lnTo>
                        <a:pt x="1780" y="2056"/>
                      </a:lnTo>
                      <a:lnTo>
                        <a:pt x="1784" y="2072"/>
                      </a:lnTo>
                      <a:lnTo>
                        <a:pt x="1786" y="2082"/>
                      </a:lnTo>
                      <a:lnTo>
                        <a:pt x="1792" y="2090"/>
                      </a:lnTo>
                      <a:lnTo>
                        <a:pt x="1798" y="2096"/>
                      </a:lnTo>
                      <a:lnTo>
                        <a:pt x="1808" y="2104"/>
                      </a:lnTo>
                      <a:lnTo>
                        <a:pt x="1812" y="2110"/>
                      </a:lnTo>
                      <a:lnTo>
                        <a:pt x="1814" y="2118"/>
                      </a:lnTo>
                      <a:lnTo>
                        <a:pt x="1814" y="2118"/>
                      </a:lnTo>
                      <a:lnTo>
                        <a:pt x="1816" y="2124"/>
                      </a:lnTo>
                      <a:lnTo>
                        <a:pt x="1818" y="2128"/>
                      </a:lnTo>
                      <a:lnTo>
                        <a:pt x="1824" y="2132"/>
                      </a:lnTo>
                      <a:lnTo>
                        <a:pt x="1828" y="2136"/>
                      </a:lnTo>
                      <a:lnTo>
                        <a:pt x="1832" y="2140"/>
                      </a:lnTo>
                      <a:lnTo>
                        <a:pt x="1834" y="2146"/>
                      </a:lnTo>
                      <a:lnTo>
                        <a:pt x="1836" y="2158"/>
                      </a:lnTo>
                      <a:lnTo>
                        <a:pt x="1836" y="2158"/>
                      </a:lnTo>
                      <a:lnTo>
                        <a:pt x="1838" y="2170"/>
                      </a:lnTo>
                      <a:lnTo>
                        <a:pt x="1842" y="2178"/>
                      </a:lnTo>
                      <a:lnTo>
                        <a:pt x="1846" y="2182"/>
                      </a:lnTo>
                      <a:lnTo>
                        <a:pt x="1852" y="2186"/>
                      </a:lnTo>
                      <a:lnTo>
                        <a:pt x="1856" y="2188"/>
                      </a:lnTo>
                      <a:lnTo>
                        <a:pt x="1860" y="2190"/>
                      </a:lnTo>
                      <a:lnTo>
                        <a:pt x="1862" y="2194"/>
                      </a:lnTo>
                      <a:lnTo>
                        <a:pt x="1860" y="2200"/>
                      </a:lnTo>
                      <a:lnTo>
                        <a:pt x="1860" y="2200"/>
                      </a:lnTo>
                      <a:lnTo>
                        <a:pt x="1858" y="2208"/>
                      </a:lnTo>
                      <a:lnTo>
                        <a:pt x="1858" y="2214"/>
                      </a:lnTo>
                      <a:lnTo>
                        <a:pt x="1860" y="2218"/>
                      </a:lnTo>
                      <a:lnTo>
                        <a:pt x="1862" y="2224"/>
                      </a:lnTo>
                      <a:lnTo>
                        <a:pt x="1872" y="2238"/>
                      </a:lnTo>
                      <a:lnTo>
                        <a:pt x="1890" y="2260"/>
                      </a:lnTo>
                      <a:lnTo>
                        <a:pt x="1890" y="2260"/>
                      </a:lnTo>
                      <a:lnTo>
                        <a:pt x="1900" y="2272"/>
                      </a:lnTo>
                      <a:lnTo>
                        <a:pt x="1904" y="2282"/>
                      </a:lnTo>
                      <a:lnTo>
                        <a:pt x="1908" y="2292"/>
                      </a:lnTo>
                      <a:lnTo>
                        <a:pt x="1908" y="2298"/>
                      </a:lnTo>
                      <a:lnTo>
                        <a:pt x="1910" y="2310"/>
                      </a:lnTo>
                      <a:lnTo>
                        <a:pt x="1912" y="2314"/>
                      </a:lnTo>
                      <a:lnTo>
                        <a:pt x="1916" y="2318"/>
                      </a:lnTo>
                      <a:lnTo>
                        <a:pt x="1916" y="2318"/>
                      </a:lnTo>
                      <a:lnTo>
                        <a:pt x="1920" y="2322"/>
                      </a:lnTo>
                      <a:lnTo>
                        <a:pt x="1926" y="2324"/>
                      </a:lnTo>
                      <a:lnTo>
                        <a:pt x="1940" y="2326"/>
                      </a:lnTo>
                      <a:lnTo>
                        <a:pt x="1948" y="2328"/>
                      </a:lnTo>
                      <a:lnTo>
                        <a:pt x="1958" y="2332"/>
                      </a:lnTo>
                      <a:lnTo>
                        <a:pt x="1968" y="2336"/>
                      </a:lnTo>
                      <a:lnTo>
                        <a:pt x="1978" y="2344"/>
                      </a:lnTo>
                      <a:lnTo>
                        <a:pt x="1978" y="2344"/>
                      </a:lnTo>
                      <a:lnTo>
                        <a:pt x="1986" y="2352"/>
                      </a:lnTo>
                      <a:lnTo>
                        <a:pt x="1994" y="2358"/>
                      </a:lnTo>
                      <a:lnTo>
                        <a:pt x="2006" y="2360"/>
                      </a:lnTo>
                      <a:lnTo>
                        <a:pt x="2016" y="2364"/>
                      </a:lnTo>
                      <a:lnTo>
                        <a:pt x="2022" y="2368"/>
                      </a:lnTo>
                      <a:lnTo>
                        <a:pt x="2030" y="2374"/>
                      </a:lnTo>
                      <a:lnTo>
                        <a:pt x="2030" y="2374"/>
                      </a:lnTo>
                      <a:lnTo>
                        <a:pt x="2036" y="2382"/>
                      </a:lnTo>
                      <a:lnTo>
                        <a:pt x="2040" y="2388"/>
                      </a:lnTo>
                      <a:lnTo>
                        <a:pt x="2046" y="2400"/>
                      </a:lnTo>
                      <a:lnTo>
                        <a:pt x="2048" y="2410"/>
                      </a:lnTo>
                      <a:lnTo>
                        <a:pt x="2052" y="2424"/>
                      </a:lnTo>
                      <a:lnTo>
                        <a:pt x="2052" y="2424"/>
                      </a:lnTo>
                      <a:lnTo>
                        <a:pt x="2052" y="2424"/>
                      </a:lnTo>
                      <a:lnTo>
                        <a:pt x="2052" y="2424"/>
                      </a:lnTo>
                      <a:lnTo>
                        <a:pt x="2066" y="2454"/>
                      </a:lnTo>
                      <a:lnTo>
                        <a:pt x="2078" y="2480"/>
                      </a:lnTo>
                      <a:lnTo>
                        <a:pt x="2092" y="2520"/>
                      </a:lnTo>
                      <a:lnTo>
                        <a:pt x="2100" y="2548"/>
                      </a:lnTo>
                      <a:lnTo>
                        <a:pt x="2106" y="2560"/>
                      </a:lnTo>
                      <a:lnTo>
                        <a:pt x="2112" y="2568"/>
                      </a:lnTo>
                      <a:lnTo>
                        <a:pt x="2112" y="2568"/>
                      </a:lnTo>
                      <a:lnTo>
                        <a:pt x="2120" y="2578"/>
                      </a:lnTo>
                      <a:lnTo>
                        <a:pt x="2130" y="2586"/>
                      </a:lnTo>
                      <a:lnTo>
                        <a:pt x="2150" y="2604"/>
                      </a:lnTo>
                      <a:lnTo>
                        <a:pt x="2160" y="2614"/>
                      </a:lnTo>
                      <a:lnTo>
                        <a:pt x="2166" y="2624"/>
                      </a:lnTo>
                      <a:lnTo>
                        <a:pt x="2170" y="2636"/>
                      </a:lnTo>
                      <a:lnTo>
                        <a:pt x="2170" y="2650"/>
                      </a:lnTo>
                      <a:lnTo>
                        <a:pt x="2170" y="2650"/>
                      </a:lnTo>
                      <a:lnTo>
                        <a:pt x="2170" y="2656"/>
                      </a:lnTo>
                      <a:lnTo>
                        <a:pt x="2168" y="2662"/>
                      </a:lnTo>
                      <a:lnTo>
                        <a:pt x="2164" y="2664"/>
                      </a:lnTo>
                      <a:lnTo>
                        <a:pt x="2162" y="2668"/>
                      </a:lnTo>
                      <a:lnTo>
                        <a:pt x="2154" y="2668"/>
                      </a:lnTo>
                      <a:lnTo>
                        <a:pt x="2148" y="2668"/>
                      </a:lnTo>
                      <a:lnTo>
                        <a:pt x="2142" y="2668"/>
                      </a:lnTo>
                      <a:lnTo>
                        <a:pt x="2138" y="2668"/>
                      </a:lnTo>
                      <a:lnTo>
                        <a:pt x="2140" y="2672"/>
                      </a:lnTo>
                      <a:lnTo>
                        <a:pt x="2146" y="2682"/>
                      </a:lnTo>
                      <a:lnTo>
                        <a:pt x="2146" y="2682"/>
                      </a:lnTo>
                      <a:lnTo>
                        <a:pt x="2156" y="2692"/>
                      </a:lnTo>
                      <a:lnTo>
                        <a:pt x="2166" y="2700"/>
                      </a:lnTo>
                      <a:lnTo>
                        <a:pt x="2188" y="2716"/>
                      </a:lnTo>
                      <a:lnTo>
                        <a:pt x="2212" y="2730"/>
                      </a:lnTo>
                      <a:lnTo>
                        <a:pt x="2226" y="2738"/>
                      </a:lnTo>
                      <a:lnTo>
                        <a:pt x="2238" y="2748"/>
                      </a:lnTo>
                      <a:lnTo>
                        <a:pt x="2238" y="2748"/>
                      </a:lnTo>
                      <a:lnTo>
                        <a:pt x="2244" y="2754"/>
                      </a:lnTo>
                      <a:lnTo>
                        <a:pt x="2248" y="2758"/>
                      </a:lnTo>
                      <a:lnTo>
                        <a:pt x="2250" y="2764"/>
                      </a:lnTo>
                      <a:lnTo>
                        <a:pt x="2252" y="2770"/>
                      </a:lnTo>
                      <a:lnTo>
                        <a:pt x="2250" y="2782"/>
                      </a:lnTo>
                      <a:lnTo>
                        <a:pt x="2250" y="2794"/>
                      </a:lnTo>
                      <a:lnTo>
                        <a:pt x="2248" y="2808"/>
                      </a:lnTo>
                      <a:lnTo>
                        <a:pt x="2250" y="2814"/>
                      </a:lnTo>
                      <a:lnTo>
                        <a:pt x="2252" y="2820"/>
                      </a:lnTo>
                      <a:lnTo>
                        <a:pt x="2256" y="2828"/>
                      </a:lnTo>
                      <a:lnTo>
                        <a:pt x="2262" y="2834"/>
                      </a:lnTo>
                      <a:lnTo>
                        <a:pt x="2270" y="2842"/>
                      </a:lnTo>
                      <a:lnTo>
                        <a:pt x="2280" y="2850"/>
                      </a:lnTo>
                      <a:lnTo>
                        <a:pt x="2280" y="2850"/>
                      </a:lnTo>
                      <a:lnTo>
                        <a:pt x="2300" y="2866"/>
                      </a:lnTo>
                      <a:lnTo>
                        <a:pt x="2316" y="2882"/>
                      </a:lnTo>
                      <a:lnTo>
                        <a:pt x="2326" y="2894"/>
                      </a:lnTo>
                      <a:lnTo>
                        <a:pt x="2332" y="2906"/>
                      </a:lnTo>
                      <a:lnTo>
                        <a:pt x="2336" y="2914"/>
                      </a:lnTo>
                      <a:lnTo>
                        <a:pt x="2340" y="2918"/>
                      </a:lnTo>
                      <a:lnTo>
                        <a:pt x="2344" y="2920"/>
                      </a:lnTo>
                      <a:lnTo>
                        <a:pt x="2350" y="2916"/>
                      </a:lnTo>
                      <a:lnTo>
                        <a:pt x="2350" y="2916"/>
                      </a:lnTo>
                      <a:lnTo>
                        <a:pt x="2358" y="2910"/>
                      </a:lnTo>
                      <a:lnTo>
                        <a:pt x="2362" y="2906"/>
                      </a:lnTo>
                      <a:lnTo>
                        <a:pt x="2364" y="2900"/>
                      </a:lnTo>
                      <a:lnTo>
                        <a:pt x="2364" y="2896"/>
                      </a:lnTo>
                      <a:lnTo>
                        <a:pt x="2358" y="2884"/>
                      </a:lnTo>
                      <a:lnTo>
                        <a:pt x="2346" y="2864"/>
                      </a:lnTo>
                      <a:lnTo>
                        <a:pt x="2346" y="2864"/>
                      </a:lnTo>
                      <a:lnTo>
                        <a:pt x="2340" y="2856"/>
                      </a:lnTo>
                      <a:lnTo>
                        <a:pt x="2336" y="2850"/>
                      </a:lnTo>
                      <a:lnTo>
                        <a:pt x="2332" y="2850"/>
                      </a:lnTo>
                      <a:lnTo>
                        <a:pt x="2330" y="2850"/>
                      </a:lnTo>
                      <a:lnTo>
                        <a:pt x="2324" y="2854"/>
                      </a:lnTo>
                      <a:lnTo>
                        <a:pt x="2320" y="2854"/>
                      </a:lnTo>
                      <a:lnTo>
                        <a:pt x="2316" y="2850"/>
                      </a:lnTo>
                      <a:lnTo>
                        <a:pt x="2316" y="2850"/>
                      </a:lnTo>
                      <a:lnTo>
                        <a:pt x="2312" y="2846"/>
                      </a:lnTo>
                      <a:lnTo>
                        <a:pt x="2310" y="2842"/>
                      </a:lnTo>
                      <a:lnTo>
                        <a:pt x="2310" y="2832"/>
                      </a:lnTo>
                      <a:lnTo>
                        <a:pt x="2310" y="2826"/>
                      </a:lnTo>
                      <a:lnTo>
                        <a:pt x="2310" y="2820"/>
                      </a:lnTo>
                      <a:lnTo>
                        <a:pt x="2306" y="2810"/>
                      </a:lnTo>
                      <a:lnTo>
                        <a:pt x="2300" y="2798"/>
                      </a:lnTo>
                      <a:lnTo>
                        <a:pt x="2300" y="2798"/>
                      </a:lnTo>
                      <a:lnTo>
                        <a:pt x="2290" y="2776"/>
                      </a:lnTo>
                      <a:lnTo>
                        <a:pt x="2286" y="2762"/>
                      </a:lnTo>
                      <a:lnTo>
                        <a:pt x="2282" y="2748"/>
                      </a:lnTo>
                      <a:lnTo>
                        <a:pt x="2276" y="2730"/>
                      </a:lnTo>
                      <a:lnTo>
                        <a:pt x="2276" y="2730"/>
                      </a:lnTo>
                      <a:lnTo>
                        <a:pt x="2270" y="2718"/>
                      </a:lnTo>
                      <a:lnTo>
                        <a:pt x="2264" y="2708"/>
                      </a:lnTo>
                      <a:lnTo>
                        <a:pt x="2250" y="2690"/>
                      </a:lnTo>
                      <a:lnTo>
                        <a:pt x="2236" y="2672"/>
                      </a:lnTo>
                      <a:lnTo>
                        <a:pt x="2230" y="2662"/>
                      </a:lnTo>
                      <a:lnTo>
                        <a:pt x="2224" y="2648"/>
                      </a:lnTo>
                      <a:lnTo>
                        <a:pt x="2224" y="2648"/>
                      </a:lnTo>
                      <a:lnTo>
                        <a:pt x="2220" y="2636"/>
                      </a:lnTo>
                      <a:lnTo>
                        <a:pt x="2214" y="2624"/>
                      </a:lnTo>
                      <a:lnTo>
                        <a:pt x="2198" y="2604"/>
                      </a:lnTo>
                      <a:lnTo>
                        <a:pt x="2182" y="2584"/>
                      </a:lnTo>
                      <a:lnTo>
                        <a:pt x="2168" y="2564"/>
                      </a:lnTo>
                      <a:lnTo>
                        <a:pt x="2168" y="2564"/>
                      </a:lnTo>
                      <a:lnTo>
                        <a:pt x="2160" y="2550"/>
                      </a:lnTo>
                      <a:lnTo>
                        <a:pt x="2154" y="2534"/>
                      </a:lnTo>
                      <a:lnTo>
                        <a:pt x="2148" y="2516"/>
                      </a:lnTo>
                      <a:lnTo>
                        <a:pt x="2144" y="2498"/>
                      </a:lnTo>
                      <a:lnTo>
                        <a:pt x="2142" y="2482"/>
                      </a:lnTo>
                      <a:lnTo>
                        <a:pt x="2142" y="2470"/>
                      </a:lnTo>
                      <a:lnTo>
                        <a:pt x="2144" y="2466"/>
                      </a:lnTo>
                      <a:lnTo>
                        <a:pt x="2146" y="2464"/>
                      </a:lnTo>
                      <a:lnTo>
                        <a:pt x="2148" y="2464"/>
                      </a:lnTo>
                      <a:lnTo>
                        <a:pt x="2154" y="2466"/>
                      </a:lnTo>
                      <a:lnTo>
                        <a:pt x="2154" y="2466"/>
                      </a:lnTo>
                      <a:lnTo>
                        <a:pt x="2168" y="2474"/>
                      </a:lnTo>
                      <a:lnTo>
                        <a:pt x="2172" y="2476"/>
                      </a:lnTo>
                      <a:lnTo>
                        <a:pt x="2178" y="2474"/>
                      </a:lnTo>
                      <a:lnTo>
                        <a:pt x="2186" y="2478"/>
                      </a:lnTo>
                      <a:lnTo>
                        <a:pt x="2186" y="2478"/>
                      </a:lnTo>
                      <a:lnTo>
                        <a:pt x="2198" y="2484"/>
                      </a:lnTo>
                      <a:lnTo>
                        <a:pt x="2202" y="2488"/>
                      </a:lnTo>
                      <a:lnTo>
                        <a:pt x="2206" y="2492"/>
                      </a:lnTo>
                      <a:lnTo>
                        <a:pt x="2214" y="2508"/>
                      </a:lnTo>
                      <a:lnTo>
                        <a:pt x="2222" y="2536"/>
                      </a:lnTo>
                      <a:lnTo>
                        <a:pt x="2222" y="2536"/>
                      </a:lnTo>
                      <a:lnTo>
                        <a:pt x="2228" y="2556"/>
                      </a:lnTo>
                      <a:lnTo>
                        <a:pt x="2236" y="2574"/>
                      </a:lnTo>
                      <a:lnTo>
                        <a:pt x="2244" y="2594"/>
                      </a:lnTo>
                      <a:lnTo>
                        <a:pt x="2254" y="2612"/>
                      </a:lnTo>
                      <a:lnTo>
                        <a:pt x="2264" y="2628"/>
                      </a:lnTo>
                      <a:lnTo>
                        <a:pt x="2276" y="2642"/>
                      </a:lnTo>
                      <a:lnTo>
                        <a:pt x="2288" y="2654"/>
                      </a:lnTo>
                      <a:lnTo>
                        <a:pt x="2300" y="2664"/>
                      </a:lnTo>
                      <a:lnTo>
                        <a:pt x="2300" y="2664"/>
                      </a:lnTo>
                      <a:lnTo>
                        <a:pt x="2308" y="2672"/>
                      </a:lnTo>
                      <a:lnTo>
                        <a:pt x="2314" y="2678"/>
                      </a:lnTo>
                      <a:lnTo>
                        <a:pt x="2320" y="2694"/>
                      </a:lnTo>
                      <a:lnTo>
                        <a:pt x="2324" y="2700"/>
                      </a:lnTo>
                      <a:lnTo>
                        <a:pt x="2328" y="2706"/>
                      </a:lnTo>
                      <a:lnTo>
                        <a:pt x="2338" y="2714"/>
                      </a:lnTo>
                      <a:lnTo>
                        <a:pt x="2352" y="2722"/>
                      </a:lnTo>
                      <a:lnTo>
                        <a:pt x="2352" y="2722"/>
                      </a:lnTo>
                      <a:lnTo>
                        <a:pt x="2360" y="2724"/>
                      </a:lnTo>
                      <a:lnTo>
                        <a:pt x="2364" y="2728"/>
                      </a:lnTo>
                      <a:lnTo>
                        <a:pt x="2368" y="2732"/>
                      </a:lnTo>
                      <a:lnTo>
                        <a:pt x="2370" y="2736"/>
                      </a:lnTo>
                      <a:lnTo>
                        <a:pt x="2368" y="2746"/>
                      </a:lnTo>
                      <a:lnTo>
                        <a:pt x="2366" y="2754"/>
                      </a:lnTo>
                      <a:lnTo>
                        <a:pt x="2364" y="2764"/>
                      </a:lnTo>
                      <a:lnTo>
                        <a:pt x="2362" y="2772"/>
                      </a:lnTo>
                      <a:lnTo>
                        <a:pt x="2364" y="2776"/>
                      </a:lnTo>
                      <a:lnTo>
                        <a:pt x="2368" y="2782"/>
                      </a:lnTo>
                      <a:lnTo>
                        <a:pt x="2372" y="2786"/>
                      </a:lnTo>
                      <a:lnTo>
                        <a:pt x="2380" y="2790"/>
                      </a:lnTo>
                      <a:lnTo>
                        <a:pt x="2380" y="2790"/>
                      </a:lnTo>
                      <a:lnTo>
                        <a:pt x="2394" y="2798"/>
                      </a:lnTo>
                      <a:lnTo>
                        <a:pt x="2402" y="2804"/>
                      </a:lnTo>
                      <a:lnTo>
                        <a:pt x="2408" y="2810"/>
                      </a:lnTo>
                      <a:lnTo>
                        <a:pt x="2410" y="2816"/>
                      </a:lnTo>
                      <a:lnTo>
                        <a:pt x="2422" y="2834"/>
                      </a:lnTo>
                      <a:lnTo>
                        <a:pt x="2432" y="2848"/>
                      </a:lnTo>
                      <a:lnTo>
                        <a:pt x="2450" y="2864"/>
                      </a:lnTo>
                      <a:lnTo>
                        <a:pt x="2450" y="2864"/>
                      </a:lnTo>
                      <a:lnTo>
                        <a:pt x="2476" y="2890"/>
                      </a:lnTo>
                      <a:lnTo>
                        <a:pt x="2494" y="2912"/>
                      </a:lnTo>
                      <a:lnTo>
                        <a:pt x="2504" y="2928"/>
                      </a:lnTo>
                      <a:lnTo>
                        <a:pt x="2512" y="2942"/>
                      </a:lnTo>
                      <a:lnTo>
                        <a:pt x="2516" y="2954"/>
                      </a:lnTo>
                      <a:lnTo>
                        <a:pt x="2518" y="2964"/>
                      </a:lnTo>
                      <a:lnTo>
                        <a:pt x="2522" y="2976"/>
                      </a:lnTo>
                      <a:lnTo>
                        <a:pt x="2526" y="2988"/>
                      </a:lnTo>
                      <a:lnTo>
                        <a:pt x="2526" y="2988"/>
                      </a:lnTo>
                      <a:lnTo>
                        <a:pt x="2530" y="2998"/>
                      </a:lnTo>
                      <a:lnTo>
                        <a:pt x="2530" y="3010"/>
                      </a:lnTo>
                      <a:lnTo>
                        <a:pt x="2528" y="3020"/>
                      </a:lnTo>
                      <a:lnTo>
                        <a:pt x="2524" y="3028"/>
                      </a:lnTo>
                      <a:lnTo>
                        <a:pt x="2518" y="3038"/>
                      </a:lnTo>
                      <a:lnTo>
                        <a:pt x="2516" y="3050"/>
                      </a:lnTo>
                      <a:lnTo>
                        <a:pt x="2516" y="3060"/>
                      </a:lnTo>
                      <a:lnTo>
                        <a:pt x="2520" y="3072"/>
                      </a:lnTo>
                      <a:lnTo>
                        <a:pt x="2520" y="3072"/>
                      </a:lnTo>
                      <a:lnTo>
                        <a:pt x="2528" y="3084"/>
                      </a:lnTo>
                      <a:lnTo>
                        <a:pt x="2534" y="3094"/>
                      </a:lnTo>
                      <a:lnTo>
                        <a:pt x="2550" y="3106"/>
                      </a:lnTo>
                      <a:lnTo>
                        <a:pt x="2570" y="3120"/>
                      </a:lnTo>
                      <a:lnTo>
                        <a:pt x="2580" y="3130"/>
                      </a:lnTo>
                      <a:lnTo>
                        <a:pt x="2594" y="3140"/>
                      </a:lnTo>
                      <a:lnTo>
                        <a:pt x="2594" y="3140"/>
                      </a:lnTo>
                      <a:lnTo>
                        <a:pt x="2606" y="3152"/>
                      </a:lnTo>
                      <a:lnTo>
                        <a:pt x="2618" y="3158"/>
                      </a:lnTo>
                      <a:lnTo>
                        <a:pt x="2628" y="3162"/>
                      </a:lnTo>
                      <a:lnTo>
                        <a:pt x="2638" y="3164"/>
                      </a:lnTo>
                      <a:lnTo>
                        <a:pt x="2648" y="3168"/>
                      </a:lnTo>
                      <a:lnTo>
                        <a:pt x="2658" y="3170"/>
                      </a:lnTo>
                      <a:lnTo>
                        <a:pt x="2668" y="3176"/>
                      </a:lnTo>
                      <a:lnTo>
                        <a:pt x="2680" y="3186"/>
                      </a:lnTo>
                      <a:lnTo>
                        <a:pt x="2680" y="3186"/>
                      </a:lnTo>
                      <a:lnTo>
                        <a:pt x="2694" y="3198"/>
                      </a:lnTo>
                      <a:lnTo>
                        <a:pt x="2714" y="3210"/>
                      </a:lnTo>
                      <a:lnTo>
                        <a:pt x="2736" y="3224"/>
                      </a:lnTo>
                      <a:lnTo>
                        <a:pt x="2762" y="3236"/>
                      </a:lnTo>
                      <a:lnTo>
                        <a:pt x="2814" y="3260"/>
                      </a:lnTo>
                      <a:lnTo>
                        <a:pt x="2862" y="3278"/>
                      </a:lnTo>
                      <a:lnTo>
                        <a:pt x="2862" y="3278"/>
                      </a:lnTo>
                      <a:lnTo>
                        <a:pt x="2880" y="3282"/>
                      </a:lnTo>
                      <a:lnTo>
                        <a:pt x="2894" y="3282"/>
                      </a:lnTo>
                      <a:lnTo>
                        <a:pt x="2906" y="3278"/>
                      </a:lnTo>
                      <a:lnTo>
                        <a:pt x="2916" y="3272"/>
                      </a:lnTo>
                      <a:lnTo>
                        <a:pt x="2926" y="3266"/>
                      </a:lnTo>
                      <a:lnTo>
                        <a:pt x="2938" y="3260"/>
                      </a:lnTo>
                      <a:lnTo>
                        <a:pt x="2950" y="3258"/>
                      </a:lnTo>
                      <a:lnTo>
                        <a:pt x="2968" y="3260"/>
                      </a:lnTo>
                      <a:lnTo>
                        <a:pt x="2968" y="3260"/>
                      </a:lnTo>
                      <a:lnTo>
                        <a:pt x="2984" y="3264"/>
                      </a:lnTo>
                      <a:lnTo>
                        <a:pt x="2996" y="3272"/>
                      </a:lnTo>
                      <a:lnTo>
                        <a:pt x="3006" y="3280"/>
                      </a:lnTo>
                      <a:lnTo>
                        <a:pt x="3014" y="3290"/>
                      </a:lnTo>
                      <a:lnTo>
                        <a:pt x="3032" y="3314"/>
                      </a:lnTo>
                      <a:lnTo>
                        <a:pt x="3042" y="3326"/>
                      </a:lnTo>
                      <a:lnTo>
                        <a:pt x="3054" y="3338"/>
                      </a:lnTo>
                      <a:lnTo>
                        <a:pt x="3054" y="3338"/>
                      </a:lnTo>
                      <a:lnTo>
                        <a:pt x="3072" y="3356"/>
                      </a:lnTo>
                      <a:lnTo>
                        <a:pt x="3086" y="3364"/>
                      </a:lnTo>
                      <a:lnTo>
                        <a:pt x="3094" y="3368"/>
                      </a:lnTo>
                      <a:lnTo>
                        <a:pt x="3104" y="3368"/>
                      </a:lnTo>
                      <a:lnTo>
                        <a:pt x="3104" y="3368"/>
                      </a:lnTo>
                      <a:lnTo>
                        <a:pt x="3116" y="3368"/>
                      </a:lnTo>
                      <a:lnTo>
                        <a:pt x="3124" y="3370"/>
                      </a:lnTo>
                      <a:lnTo>
                        <a:pt x="3140" y="3376"/>
                      </a:lnTo>
                      <a:lnTo>
                        <a:pt x="3140" y="3376"/>
                      </a:lnTo>
                      <a:lnTo>
                        <a:pt x="3146" y="3382"/>
                      </a:lnTo>
                      <a:lnTo>
                        <a:pt x="3150" y="3386"/>
                      </a:lnTo>
                      <a:lnTo>
                        <a:pt x="3152" y="3388"/>
                      </a:lnTo>
                      <a:lnTo>
                        <a:pt x="3160" y="3390"/>
                      </a:lnTo>
                      <a:lnTo>
                        <a:pt x="3160" y="3390"/>
                      </a:lnTo>
                      <a:lnTo>
                        <a:pt x="3174" y="3392"/>
                      </a:lnTo>
                      <a:lnTo>
                        <a:pt x="3186" y="3398"/>
                      </a:lnTo>
                      <a:lnTo>
                        <a:pt x="3196" y="3404"/>
                      </a:lnTo>
                      <a:lnTo>
                        <a:pt x="3204" y="3406"/>
                      </a:lnTo>
                      <a:lnTo>
                        <a:pt x="3204" y="3406"/>
                      </a:lnTo>
                      <a:lnTo>
                        <a:pt x="3204" y="3406"/>
                      </a:lnTo>
                      <a:lnTo>
                        <a:pt x="3204" y="3404"/>
                      </a:lnTo>
                      <a:lnTo>
                        <a:pt x="3202" y="3402"/>
                      </a:lnTo>
                      <a:lnTo>
                        <a:pt x="3202" y="3400"/>
                      </a:lnTo>
                      <a:lnTo>
                        <a:pt x="3210" y="3404"/>
                      </a:lnTo>
                      <a:lnTo>
                        <a:pt x="3210" y="3404"/>
                      </a:lnTo>
                      <a:lnTo>
                        <a:pt x="3212" y="3406"/>
                      </a:lnTo>
                      <a:lnTo>
                        <a:pt x="3218" y="3406"/>
                      </a:lnTo>
                      <a:lnTo>
                        <a:pt x="3226" y="3406"/>
                      </a:lnTo>
                      <a:lnTo>
                        <a:pt x="3234" y="3404"/>
                      </a:lnTo>
                      <a:lnTo>
                        <a:pt x="3236" y="3402"/>
                      </a:lnTo>
                      <a:lnTo>
                        <a:pt x="3234" y="3400"/>
                      </a:lnTo>
                      <a:lnTo>
                        <a:pt x="3234" y="3400"/>
                      </a:lnTo>
                      <a:lnTo>
                        <a:pt x="3230" y="3398"/>
                      </a:lnTo>
                      <a:lnTo>
                        <a:pt x="3230" y="3396"/>
                      </a:lnTo>
                      <a:lnTo>
                        <a:pt x="3230" y="3394"/>
                      </a:lnTo>
                      <a:lnTo>
                        <a:pt x="3232" y="3394"/>
                      </a:lnTo>
                      <a:lnTo>
                        <a:pt x="3232" y="3394"/>
                      </a:lnTo>
                      <a:lnTo>
                        <a:pt x="3236" y="3396"/>
                      </a:lnTo>
                      <a:lnTo>
                        <a:pt x="3238" y="3396"/>
                      </a:lnTo>
                      <a:lnTo>
                        <a:pt x="3240" y="3392"/>
                      </a:lnTo>
                      <a:lnTo>
                        <a:pt x="3240" y="3392"/>
                      </a:lnTo>
                      <a:lnTo>
                        <a:pt x="3242" y="3398"/>
                      </a:lnTo>
                      <a:lnTo>
                        <a:pt x="3242" y="3398"/>
                      </a:lnTo>
                      <a:lnTo>
                        <a:pt x="3248" y="3406"/>
                      </a:lnTo>
                      <a:lnTo>
                        <a:pt x="3252" y="3410"/>
                      </a:lnTo>
                      <a:lnTo>
                        <a:pt x="3254" y="3412"/>
                      </a:lnTo>
                      <a:lnTo>
                        <a:pt x="3252" y="3416"/>
                      </a:lnTo>
                      <a:lnTo>
                        <a:pt x="3252" y="3416"/>
                      </a:lnTo>
                      <a:lnTo>
                        <a:pt x="3250" y="3418"/>
                      </a:lnTo>
                      <a:lnTo>
                        <a:pt x="3250" y="3418"/>
                      </a:lnTo>
                      <a:lnTo>
                        <a:pt x="3246" y="3416"/>
                      </a:lnTo>
                      <a:lnTo>
                        <a:pt x="3244" y="3412"/>
                      </a:lnTo>
                      <a:lnTo>
                        <a:pt x="3242" y="3412"/>
                      </a:lnTo>
                      <a:lnTo>
                        <a:pt x="3240" y="3414"/>
                      </a:lnTo>
                      <a:lnTo>
                        <a:pt x="3240" y="3414"/>
                      </a:lnTo>
                      <a:lnTo>
                        <a:pt x="3238" y="3418"/>
                      </a:lnTo>
                      <a:lnTo>
                        <a:pt x="3242" y="3422"/>
                      </a:lnTo>
                      <a:lnTo>
                        <a:pt x="3246" y="3426"/>
                      </a:lnTo>
                      <a:lnTo>
                        <a:pt x="3252" y="3434"/>
                      </a:lnTo>
                      <a:lnTo>
                        <a:pt x="3252" y="3434"/>
                      </a:lnTo>
                      <a:lnTo>
                        <a:pt x="3258" y="3442"/>
                      </a:lnTo>
                      <a:lnTo>
                        <a:pt x="3266" y="3448"/>
                      </a:lnTo>
                      <a:lnTo>
                        <a:pt x="3274" y="3454"/>
                      </a:lnTo>
                      <a:lnTo>
                        <a:pt x="3278" y="3460"/>
                      </a:lnTo>
                      <a:lnTo>
                        <a:pt x="3282" y="3466"/>
                      </a:lnTo>
                      <a:lnTo>
                        <a:pt x="3282" y="3466"/>
                      </a:lnTo>
                      <a:lnTo>
                        <a:pt x="3288" y="3478"/>
                      </a:lnTo>
                      <a:lnTo>
                        <a:pt x="3294" y="3486"/>
                      </a:lnTo>
                      <a:lnTo>
                        <a:pt x="3304" y="3494"/>
                      </a:lnTo>
                      <a:lnTo>
                        <a:pt x="3316" y="3506"/>
                      </a:lnTo>
                      <a:lnTo>
                        <a:pt x="3316" y="3506"/>
                      </a:lnTo>
                      <a:lnTo>
                        <a:pt x="3318" y="3510"/>
                      </a:lnTo>
                      <a:lnTo>
                        <a:pt x="3318" y="3512"/>
                      </a:lnTo>
                      <a:lnTo>
                        <a:pt x="3314" y="3514"/>
                      </a:lnTo>
                      <a:lnTo>
                        <a:pt x="3310" y="3518"/>
                      </a:lnTo>
                      <a:lnTo>
                        <a:pt x="3310" y="3518"/>
                      </a:lnTo>
                      <a:lnTo>
                        <a:pt x="3310" y="3520"/>
                      </a:lnTo>
                      <a:lnTo>
                        <a:pt x="3310" y="3520"/>
                      </a:lnTo>
                      <a:lnTo>
                        <a:pt x="3316" y="3522"/>
                      </a:lnTo>
                      <a:lnTo>
                        <a:pt x="3318" y="3522"/>
                      </a:lnTo>
                      <a:lnTo>
                        <a:pt x="3318" y="3522"/>
                      </a:lnTo>
                      <a:lnTo>
                        <a:pt x="3318" y="3528"/>
                      </a:lnTo>
                      <a:lnTo>
                        <a:pt x="3318" y="3528"/>
                      </a:lnTo>
                      <a:lnTo>
                        <a:pt x="3318" y="3534"/>
                      </a:lnTo>
                      <a:lnTo>
                        <a:pt x="3316" y="3534"/>
                      </a:lnTo>
                      <a:lnTo>
                        <a:pt x="3314" y="3536"/>
                      </a:lnTo>
                      <a:lnTo>
                        <a:pt x="3312" y="3540"/>
                      </a:lnTo>
                      <a:lnTo>
                        <a:pt x="3312" y="3540"/>
                      </a:lnTo>
                      <a:lnTo>
                        <a:pt x="3312" y="3550"/>
                      </a:lnTo>
                      <a:lnTo>
                        <a:pt x="3314" y="3558"/>
                      </a:lnTo>
                      <a:lnTo>
                        <a:pt x="3318" y="3564"/>
                      </a:lnTo>
                      <a:lnTo>
                        <a:pt x="3322" y="3566"/>
                      </a:lnTo>
                      <a:lnTo>
                        <a:pt x="3322" y="3566"/>
                      </a:lnTo>
                      <a:lnTo>
                        <a:pt x="3330" y="3570"/>
                      </a:lnTo>
                      <a:lnTo>
                        <a:pt x="3334" y="3574"/>
                      </a:lnTo>
                      <a:lnTo>
                        <a:pt x="3338" y="3578"/>
                      </a:lnTo>
                      <a:lnTo>
                        <a:pt x="3338" y="3578"/>
                      </a:lnTo>
                      <a:lnTo>
                        <a:pt x="3340" y="3582"/>
                      </a:lnTo>
                      <a:lnTo>
                        <a:pt x="3342" y="3580"/>
                      </a:lnTo>
                      <a:lnTo>
                        <a:pt x="3348" y="3574"/>
                      </a:lnTo>
                      <a:lnTo>
                        <a:pt x="3348" y="3574"/>
                      </a:lnTo>
                      <a:lnTo>
                        <a:pt x="3350" y="3572"/>
                      </a:lnTo>
                      <a:lnTo>
                        <a:pt x="3350" y="3570"/>
                      </a:lnTo>
                      <a:lnTo>
                        <a:pt x="3348" y="3566"/>
                      </a:lnTo>
                      <a:lnTo>
                        <a:pt x="3338" y="3558"/>
                      </a:lnTo>
                      <a:lnTo>
                        <a:pt x="3338" y="3558"/>
                      </a:lnTo>
                      <a:lnTo>
                        <a:pt x="3336" y="3554"/>
                      </a:lnTo>
                      <a:lnTo>
                        <a:pt x="3336" y="3552"/>
                      </a:lnTo>
                      <a:lnTo>
                        <a:pt x="3336" y="3550"/>
                      </a:lnTo>
                      <a:lnTo>
                        <a:pt x="3338" y="3552"/>
                      </a:lnTo>
                      <a:lnTo>
                        <a:pt x="3338" y="3552"/>
                      </a:lnTo>
                      <a:lnTo>
                        <a:pt x="3342" y="3554"/>
                      </a:lnTo>
                      <a:lnTo>
                        <a:pt x="3348" y="3558"/>
                      </a:lnTo>
                      <a:lnTo>
                        <a:pt x="3354" y="3562"/>
                      </a:lnTo>
                      <a:lnTo>
                        <a:pt x="3358" y="3566"/>
                      </a:lnTo>
                      <a:lnTo>
                        <a:pt x="3358" y="3566"/>
                      </a:lnTo>
                      <a:lnTo>
                        <a:pt x="3358" y="3576"/>
                      </a:lnTo>
                      <a:lnTo>
                        <a:pt x="3360" y="3578"/>
                      </a:lnTo>
                      <a:lnTo>
                        <a:pt x="3362" y="3582"/>
                      </a:lnTo>
                      <a:lnTo>
                        <a:pt x="3362" y="3582"/>
                      </a:lnTo>
                      <a:lnTo>
                        <a:pt x="3366" y="3584"/>
                      </a:lnTo>
                      <a:lnTo>
                        <a:pt x="3368" y="3586"/>
                      </a:lnTo>
                      <a:lnTo>
                        <a:pt x="3374" y="3586"/>
                      </a:lnTo>
                      <a:lnTo>
                        <a:pt x="3384" y="3592"/>
                      </a:lnTo>
                      <a:lnTo>
                        <a:pt x="3384" y="3592"/>
                      </a:lnTo>
                      <a:lnTo>
                        <a:pt x="3398" y="3604"/>
                      </a:lnTo>
                      <a:lnTo>
                        <a:pt x="3402" y="3608"/>
                      </a:lnTo>
                      <a:lnTo>
                        <a:pt x="3402" y="3612"/>
                      </a:lnTo>
                      <a:lnTo>
                        <a:pt x="3402" y="3612"/>
                      </a:lnTo>
                      <a:lnTo>
                        <a:pt x="3402" y="3620"/>
                      </a:lnTo>
                      <a:lnTo>
                        <a:pt x="3400" y="3624"/>
                      </a:lnTo>
                      <a:lnTo>
                        <a:pt x="3398" y="3626"/>
                      </a:lnTo>
                      <a:lnTo>
                        <a:pt x="3398" y="3626"/>
                      </a:lnTo>
                      <a:lnTo>
                        <a:pt x="3398" y="3628"/>
                      </a:lnTo>
                      <a:lnTo>
                        <a:pt x="3396" y="3630"/>
                      </a:lnTo>
                      <a:lnTo>
                        <a:pt x="3400" y="3634"/>
                      </a:lnTo>
                      <a:lnTo>
                        <a:pt x="3404" y="3636"/>
                      </a:lnTo>
                      <a:lnTo>
                        <a:pt x="3408" y="3638"/>
                      </a:lnTo>
                      <a:lnTo>
                        <a:pt x="3408" y="3638"/>
                      </a:lnTo>
                      <a:lnTo>
                        <a:pt x="3410" y="3640"/>
                      </a:lnTo>
                      <a:lnTo>
                        <a:pt x="3414" y="3640"/>
                      </a:lnTo>
                      <a:lnTo>
                        <a:pt x="3414" y="3642"/>
                      </a:lnTo>
                      <a:lnTo>
                        <a:pt x="3416" y="3640"/>
                      </a:lnTo>
                      <a:lnTo>
                        <a:pt x="3416" y="3640"/>
                      </a:lnTo>
                      <a:lnTo>
                        <a:pt x="3416" y="3636"/>
                      </a:lnTo>
                      <a:lnTo>
                        <a:pt x="3414" y="3634"/>
                      </a:lnTo>
                      <a:lnTo>
                        <a:pt x="3410" y="3630"/>
                      </a:lnTo>
                      <a:lnTo>
                        <a:pt x="3406" y="3626"/>
                      </a:lnTo>
                      <a:lnTo>
                        <a:pt x="3408" y="3626"/>
                      </a:lnTo>
                      <a:lnTo>
                        <a:pt x="3410" y="3624"/>
                      </a:lnTo>
                      <a:lnTo>
                        <a:pt x="3410" y="3624"/>
                      </a:lnTo>
                      <a:lnTo>
                        <a:pt x="3414" y="3622"/>
                      </a:lnTo>
                      <a:lnTo>
                        <a:pt x="3414" y="3624"/>
                      </a:lnTo>
                      <a:lnTo>
                        <a:pt x="3416" y="3628"/>
                      </a:lnTo>
                      <a:lnTo>
                        <a:pt x="3418" y="3630"/>
                      </a:lnTo>
                      <a:lnTo>
                        <a:pt x="3418" y="3630"/>
                      </a:lnTo>
                      <a:lnTo>
                        <a:pt x="3420" y="3630"/>
                      </a:lnTo>
                      <a:lnTo>
                        <a:pt x="3422" y="3632"/>
                      </a:lnTo>
                      <a:lnTo>
                        <a:pt x="3422" y="3636"/>
                      </a:lnTo>
                      <a:lnTo>
                        <a:pt x="3422" y="3642"/>
                      </a:lnTo>
                      <a:lnTo>
                        <a:pt x="3422" y="3646"/>
                      </a:lnTo>
                      <a:lnTo>
                        <a:pt x="3422" y="3646"/>
                      </a:lnTo>
                      <a:lnTo>
                        <a:pt x="3428" y="3654"/>
                      </a:lnTo>
                      <a:lnTo>
                        <a:pt x="3430" y="3656"/>
                      </a:lnTo>
                      <a:lnTo>
                        <a:pt x="3432" y="3656"/>
                      </a:lnTo>
                      <a:lnTo>
                        <a:pt x="3432" y="3656"/>
                      </a:lnTo>
                      <a:lnTo>
                        <a:pt x="3434" y="3648"/>
                      </a:lnTo>
                      <a:lnTo>
                        <a:pt x="3436" y="3646"/>
                      </a:lnTo>
                      <a:lnTo>
                        <a:pt x="3440" y="3644"/>
                      </a:lnTo>
                      <a:lnTo>
                        <a:pt x="3440" y="3644"/>
                      </a:lnTo>
                      <a:lnTo>
                        <a:pt x="3452" y="3646"/>
                      </a:lnTo>
                      <a:lnTo>
                        <a:pt x="3464" y="3650"/>
                      </a:lnTo>
                      <a:lnTo>
                        <a:pt x="3472" y="3652"/>
                      </a:lnTo>
                      <a:lnTo>
                        <a:pt x="3476" y="3654"/>
                      </a:lnTo>
                      <a:lnTo>
                        <a:pt x="3476" y="3654"/>
                      </a:lnTo>
                      <a:lnTo>
                        <a:pt x="3478" y="3652"/>
                      </a:lnTo>
                      <a:lnTo>
                        <a:pt x="3480" y="3654"/>
                      </a:lnTo>
                      <a:lnTo>
                        <a:pt x="3482" y="3662"/>
                      </a:lnTo>
                      <a:lnTo>
                        <a:pt x="3482" y="3662"/>
                      </a:lnTo>
                      <a:lnTo>
                        <a:pt x="3484" y="3666"/>
                      </a:lnTo>
                      <a:lnTo>
                        <a:pt x="3484" y="3670"/>
                      </a:lnTo>
                      <a:lnTo>
                        <a:pt x="3486" y="3672"/>
                      </a:lnTo>
                      <a:lnTo>
                        <a:pt x="3490" y="3676"/>
                      </a:lnTo>
                      <a:lnTo>
                        <a:pt x="3490" y="3676"/>
                      </a:lnTo>
                      <a:lnTo>
                        <a:pt x="3496" y="3678"/>
                      </a:lnTo>
                      <a:lnTo>
                        <a:pt x="3498" y="3678"/>
                      </a:lnTo>
                      <a:lnTo>
                        <a:pt x="3498" y="3674"/>
                      </a:lnTo>
                      <a:lnTo>
                        <a:pt x="3498" y="3674"/>
                      </a:lnTo>
                      <a:lnTo>
                        <a:pt x="3500" y="3668"/>
                      </a:lnTo>
                      <a:lnTo>
                        <a:pt x="3502" y="3666"/>
                      </a:lnTo>
                      <a:lnTo>
                        <a:pt x="3504" y="3666"/>
                      </a:lnTo>
                      <a:lnTo>
                        <a:pt x="3504" y="3668"/>
                      </a:lnTo>
                      <a:lnTo>
                        <a:pt x="3504" y="3668"/>
                      </a:lnTo>
                      <a:lnTo>
                        <a:pt x="3504" y="3672"/>
                      </a:lnTo>
                      <a:lnTo>
                        <a:pt x="3508" y="3680"/>
                      </a:lnTo>
                      <a:lnTo>
                        <a:pt x="3510" y="3686"/>
                      </a:lnTo>
                      <a:lnTo>
                        <a:pt x="3510" y="3694"/>
                      </a:lnTo>
                      <a:lnTo>
                        <a:pt x="3510" y="3694"/>
                      </a:lnTo>
                      <a:lnTo>
                        <a:pt x="3510" y="3696"/>
                      </a:lnTo>
                      <a:lnTo>
                        <a:pt x="3510" y="3698"/>
                      </a:lnTo>
                      <a:lnTo>
                        <a:pt x="3516" y="3698"/>
                      </a:lnTo>
                      <a:lnTo>
                        <a:pt x="3528" y="3696"/>
                      </a:lnTo>
                      <a:lnTo>
                        <a:pt x="3528" y="3696"/>
                      </a:lnTo>
                      <a:lnTo>
                        <a:pt x="3530" y="3696"/>
                      </a:lnTo>
                      <a:lnTo>
                        <a:pt x="3532" y="3696"/>
                      </a:lnTo>
                      <a:lnTo>
                        <a:pt x="3532" y="3692"/>
                      </a:lnTo>
                      <a:lnTo>
                        <a:pt x="3532" y="3690"/>
                      </a:lnTo>
                      <a:lnTo>
                        <a:pt x="3538" y="3688"/>
                      </a:lnTo>
                      <a:lnTo>
                        <a:pt x="3538" y="3688"/>
                      </a:lnTo>
                      <a:lnTo>
                        <a:pt x="3544" y="3688"/>
                      </a:lnTo>
                      <a:lnTo>
                        <a:pt x="3546" y="3686"/>
                      </a:lnTo>
                      <a:lnTo>
                        <a:pt x="3548" y="3684"/>
                      </a:lnTo>
                      <a:lnTo>
                        <a:pt x="3546" y="3680"/>
                      </a:lnTo>
                      <a:lnTo>
                        <a:pt x="3542" y="3672"/>
                      </a:lnTo>
                      <a:lnTo>
                        <a:pt x="3542" y="3672"/>
                      </a:lnTo>
                      <a:lnTo>
                        <a:pt x="3536" y="3664"/>
                      </a:lnTo>
                      <a:lnTo>
                        <a:pt x="3534" y="3660"/>
                      </a:lnTo>
                      <a:lnTo>
                        <a:pt x="3534" y="3658"/>
                      </a:lnTo>
                      <a:lnTo>
                        <a:pt x="3532" y="3658"/>
                      </a:lnTo>
                      <a:lnTo>
                        <a:pt x="3532" y="3658"/>
                      </a:lnTo>
                      <a:lnTo>
                        <a:pt x="3530" y="3658"/>
                      </a:lnTo>
                      <a:lnTo>
                        <a:pt x="3528" y="3656"/>
                      </a:lnTo>
                      <a:lnTo>
                        <a:pt x="3526" y="3652"/>
                      </a:lnTo>
                      <a:lnTo>
                        <a:pt x="3528" y="3648"/>
                      </a:lnTo>
                      <a:lnTo>
                        <a:pt x="3530" y="3646"/>
                      </a:lnTo>
                      <a:lnTo>
                        <a:pt x="3532" y="3646"/>
                      </a:lnTo>
                      <a:lnTo>
                        <a:pt x="3532" y="3646"/>
                      </a:lnTo>
                      <a:lnTo>
                        <a:pt x="3538" y="3644"/>
                      </a:lnTo>
                      <a:lnTo>
                        <a:pt x="3544" y="3642"/>
                      </a:lnTo>
                      <a:lnTo>
                        <a:pt x="3550" y="3636"/>
                      </a:lnTo>
                      <a:lnTo>
                        <a:pt x="3556" y="3628"/>
                      </a:lnTo>
                      <a:lnTo>
                        <a:pt x="3556" y="3628"/>
                      </a:lnTo>
                      <a:lnTo>
                        <a:pt x="3558" y="3624"/>
                      </a:lnTo>
                      <a:lnTo>
                        <a:pt x="3558" y="3622"/>
                      </a:lnTo>
                      <a:lnTo>
                        <a:pt x="3558" y="3618"/>
                      </a:lnTo>
                      <a:lnTo>
                        <a:pt x="3562" y="3616"/>
                      </a:lnTo>
                      <a:lnTo>
                        <a:pt x="3562" y="3616"/>
                      </a:lnTo>
                      <a:lnTo>
                        <a:pt x="3566" y="3614"/>
                      </a:lnTo>
                      <a:lnTo>
                        <a:pt x="3568" y="3612"/>
                      </a:lnTo>
                      <a:lnTo>
                        <a:pt x="3570" y="3610"/>
                      </a:lnTo>
                      <a:lnTo>
                        <a:pt x="3576" y="3610"/>
                      </a:lnTo>
                      <a:lnTo>
                        <a:pt x="3576" y="3610"/>
                      </a:lnTo>
                      <a:lnTo>
                        <a:pt x="3586" y="3612"/>
                      </a:lnTo>
                      <a:lnTo>
                        <a:pt x="3598" y="3620"/>
                      </a:lnTo>
                      <a:lnTo>
                        <a:pt x="3606" y="3626"/>
                      </a:lnTo>
                      <a:lnTo>
                        <a:pt x="3608" y="3630"/>
                      </a:lnTo>
                      <a:lnTo>
                        <a:pt x="3608" y="3632"/>
                      </a:lnTo>
                      <a:lnTo>
                        <a:pt x="3608" y="3632"/>
                      </a:lnTo>
                      <a:lnTo>
                        <a:pt x="3606" y="3636"/>
                      </a:lnTo>
                      <a:lnTo>
                        <a:pt x="3608" y="3638"/>
                      </a:lnTo>
                      <a:lnTo>
                        <a:pt x="3610" y="3640"/>
                      </a:lnTo>
                      <a:lnTo>
                        <a:pt x="3612" y="3640"/>
                      </a:lnTo>
                      <a:lnTo>
                        <a:pt x="3612" y="3640"/>
                      </a:lnTo>
                      <a:lnTo>
                        <a:pt x="3616" y="3638"/>
                      </a:lnTo>
                      <a:lnTo>
                        <a:pt x="3616" y="3638"/>
                      </a:lnTo>
                      <a:lnTo>
                        <a:pt x="3618" y="3638"/>
                      </a:lnTo>
                      <a:lnTo>
                        <a:pt x="3620" y="3638"/>
                      </a:lnTo>
                      <a:lnTo>
                        <a:pt x="3620" y="3638"/>
                      </a:lnTo>
                      <a:lnTo>
                        <a:pt x="3622" y="3638"/>
                      </a:lnTo>
                      <a:lnTo>
                        <a:pt x="3620" y="3640"/>
                      </a:lnTo>
                      <a:lnTo>
                        <a:pt x="3618" y="3648"/>
                      </a:lnTo>
                      <a:lnTo>
                        <a:pt x="3614" y="3658"/>
                      </a:lnTo>
                      <a:lnTo>
                        <a:pt x="3612" y="3662"/>
                      </a:lnTo>
                      <a:lnTo>
                        <a:pt x="3614" y="3666"/>
                      </a:lnTo>
                      <a:lnTo>
                        <a:pt x="3614" y="3666"/>
                      </a:lnTo>
                      <a:lnTo>
                        <a:pt x="3622" y="3682"/>
                      </a:lnTo>
                      <a:lnTo>
                        <a:pt x="3626" y="3690"/>
                      </a:lnTo>
                      <a:lnTo>
                        <a:pt x="3632" y="3696"/>
                      </a:lnTo>
                      <a:lnTo>
                        <a:pt x="3632" y="3696"/>
                      </a:lnTo>
                      <a:lnTo>
                        <a:pt x="3636" y="3700"/>
                      </a:lnTo>
                      <a:lnTo>
                        <a:pt x="3638" y="3702"/>
                      </a:lnTo>
                      <a:lnTo>
                        <a:pt x="3640" y="3704"/>
                      </a:lnTo>
                      <a:lnTo>
                        <a:pt x="3640" y="3708"/>
                      </a:lnTo>
                      <a:lnTo>
                        <a:pt x="3672" y="3654"/>
                      </a:lnTo>
                      <a:lnTo>
                        <a:pt x="3672" y="3654"/>
                      </a:lnTo>
                      <a:lnTo>
                        <a:pt x="3654" y="3626"/>
                      </a:lnTo>
                      <a:lnTo>
                        <a:pt x="3654" y="3626"/>
                      </a:lnTo>
                      <a:close/>
                      <a:moveTo>
                        <a:pt x="3590" y="1870"/>
                      </a:moveTo>
                      <a:lnTo>
                        <a:pt x="3590" y="1870"/>
                      </a:lnTo>
                      <a:lnTo>
                        <a:pt x="3570" y="1886"/>
                      </a:lnTo>
                      <a:lnTo>
                        <a:pt x="3558" y="1894"/>
                      </a:lnTo>
                      <a:lnTo>
                        <a:pt x="3546" y="1900"/>
                      </a:lnTo>
                      <a:lnTo>
                        <a:pt x="3546" y="1900"/>
                      </a:lnTo>
                      <a:lnTo>
                        <a:pt x="3536" y="1904"/>
                      </a:lnTo>
                      <a:lnTo>
                        <a:pt x="3524" y="1910"/>
                      </a:lnTo>
                      <a:lnTo>
                        <a:pt x="3508" y="1920"/>
                      </a:lnTo>
                      <a:lnTo>
                        <a:pt x="3488" y="1932"/>
                      </a:lnTo>
                      <a:lnTo>
                        <a:pt x="3488" y="1932"/>
                      </a:lnTo>
                      <a:lnTo>
                        <a:pt x="3466" y="1938"/>
                      </a:lnTo>
                      <a:lnTo>
                        <a:pt x="3448" y="1942"/>
                      </a:lnTo>
                      <a:lnTo>
                        <a:pt x="3434" y="1942"/>
                      </a:lnTo>
                      <a:lnTo>
                        <a:pt x="3426" y="1940"/>
                      </a:lnTo>
                      <a:lnTo>
                        <a:pt x="3426" y="1940"/>
                      </a:lnTo>
                      <a:lnTo>
                        <a:pt x="3424" y="1938"/>
                      </a:lnTo>
                      <a:lnTo>
                        <a:pt x="3424" y="1938"/>
                      </a:lnTo>
                      <a:lnTo>
                        <a:pt x="3430" y="1936"/>
                      </a:lnTo>
                      <a:lnTo>
                        <a:pt x="3434" y="1936"/>
                      </a:lnTo>
                      <a:lnTo>
                        <a:pt x="3434" y="1934"/>
                      </a:lnTo>
                      <a:lnTo>
                        <a:pt x="3434" y="1934"/>
                      </a:lnTo>
                      <a:lnTo>
                        <a:pt x="3434" y="1934"/>
                      </a:lnTo>
                      <a:lnTo>
                        <a:pt x="3426" y="1932"/>
                      </a:lnTo>
                      <a:lnTo>
                        <a:pt x="3418" y="1930"/>
                      </a:lnTo>
                      <a:lnTo>
                        <a:pt x="3410" y="1930"/>
                      </a:lnTo>
                      <a:lnTo>
                        <a:pt x="3408" y="1928"/>
                      </a:lnTo>
                      <a:lnTo>
                        <a:pt x="3406" y="1926"/>
                      </a:lnTo>
                      <a:lnTo>
                        <a:pt x="3406" y="1926"/>
                      </a:lnTo>
                      <a:lnTo>
                        <a:pt x="3408" y="1922"/>
                      </a:lnTo>
                      <a:lnTo>
                        <a:pt x="3410" y="1916"/>
                      </a:lnTo>
                      <a:lnTo>
                        <a:pt x="3414" y="1910"/>
                      </a:lnTo>
                      <a:lnTo>
                        <a:pt x="3416" y="1900"/>
                      </a:lnTo>
                      <a:lnTo>
                        <a:pt x="3416" y="1900"/>
                      </a:lnTo>
                      <a:lnTo>
                        <a:pt x="3420" y="1892"/>
                      </a:lnTo>
                      <a:lnTo>
                        <a:pt x="3422" y="1890"/>
                      </a:lnTo>
                      <a:lnTo>
                        <a:pt x="3426" y="1886"/>
                      </a:lnTo>
                      <a:lnTo>
                        <a:pt x="3430" y="1880"/>
                      </a:lnTo>
                      <a:lnTo>
                        <a:pt x="3430" y="1880"/>
                      </a:lnTo>
                      <a:lnTo>
                        <a:pt x="3434" y="1872"/>
                      </a:lnTo>
                      <a:lnTo>
                        <a:pt x="3436" y="1870"/>
                      </a:lnTo>
                      <a:lnTo>
                        <a:pt x="3438" y="1872"/>
                      </a:lnTo>
                      <a:lnTo>
                        <a:pt x="3440" y="1880"/>
                      </a:lnTo>
                      <a:lnTo>
                        <a:pt x="3440" y="1880"/>
                      </a:lnTo>
                      <a:lnTo>
                        <a:pt x="3446" y="1882"/>
                      </a:lnTo>
                      <a:lnTo>
                        <a:pt x="3448" y="1884"/>
                      </a:lnTo>
                      <a:lnTo>
                        <a:pt x="3450" y="1886"/>
                      </a:lnTo>
                      <a:lnTo>
                        <a:pt x="3448" y="1888"/>
                      </a:lnTo>
                      <a:lnTo>
                        <a:pt x="3442" y="1892"/>
                      </a:lnTo>
                      <a:lnTo>
                        <a:pt x="3432" y="1894"/>
                      </a:lnTo>
                      <a:lnTo>
                        <a:pt x="3432" y="1894"/>
                      </a:lnTo>
                      <a:lnTo>
                        <a:pt x="3426" y="1894"/>
                      </a:lnTo>
                      <a:lnTo>
                        <a:pt x="3424" y="1896"/>
                      </a:lnTo>
                      <a:lnTo>
                        <a:pt x="3422" y="1898"/>
                      </a:lnTo>
                      <a:lnTo>
                        <a:pt x="3422" y="1902"/>
                      </a:lnTo>
                      <a:lnTo>
                        <a:pt x="3422" y="1904"/>
                      </a:lnTo>
                      <a:lnTo>
                        <a:pt x="3424" y="1906"/>
                      </a:lnTo>
                      <a:lnTo>
                        <a:pt x="3428" y="1908"/>
                      </a:lnTo>
                      <a:lnTo>
                        <a:pt x="3432" y="1908"/>
                      </a:lnTo>
                      <a:lnTo>
                        <a:pt x="3432" y="1908"/>
                      </a:lnTo>
                      <a:lnTo>
                        <a:pt x="3438" y="1908"/>
                      </a:lnTo>
                      <a:lnTo>
                        <a:pt x="3442" y="1910"/>
                      </a:lnTo>
                      <a:lnTo>
                        <a:pt x="3444" y="1912"/>
                      </a:lnTo>
                      <a:lnTo>
                        <a:pt x="3446" y="1910"/>
                      </a:lnTo>
                      <a:lnTo>
                        <a:pt x="3446" y="1910"/>
                      </a:lnTo>
                      <a:lnTo>
                        <a:pt x="3450" y="1904"/>
                      </a:lnTo>
                      <a:lnTo>
                        <a:pt x="3456" y="1900"/>
                      </a:lnTo>
                      <a:lnTo>
                        <a:pt x="3466" y="1896"/>
                      </a:lnTo>
                      <a:lnTo>
                        <a:pt x="3466" y="1896"/>
                      </a:lnTo>
                      <a:lnTo>
                        <a:pt x="3470" y="1892"/>
                      </a:lnTo>
                      <a:lnTo>
                        <a:pt x="3474" y="1888"/>
                      </a:lnTo>
                      <a:lnTo>
                        <a:pt x="3482" y="1880"/>
                      </a:lnTo>
                      <a:lnTo>
                        <a:pt x="3488" y="1876"/>
                      </a:lnTo>
                      <a:lnTo>
                        <a:pt x="3496" y="1874"/>
                      </a:lnTo>
                      <a:lnTo>
                        <a:pt x="3504" y="1874"/>
                      </a:lnTo>
                      <a:lnTo>
                        <a:pt x="3518" y="1876"/>
                      </a:lnTo>
                      <a:lnTo>
                        <a:pt x="3518" y="1876"/>
                      </a:lnTo>
                      <a:lnTo>
                        <a:pt x="3534" y="1880"/>
                      </a:lnTo>
                      <a:lnTo>
                        <a:pt x="3538" y="1880"/>
                      </a:lnTo>
                      <a:lnTo>
                        <a:pt x="3536" y="1878"/>
                      </a:lnTo>
                      <a:lnTo>
                        <a:pt x="3532" y="1876"/>
                      </a:lnTo>
                      <a:lnTo>
                        <a:pt x="3532" y="1872"/>
                      </a:lnTo>
                      <a:lnTo>
                        <a:pt x="3532" y="1870"/>
                      </a:lnTo>
                      <a:lnTo>
                        <a:pt x="3532" y="1870"/>
                      </a:lnTo>
                      <a:lnTo>
                        <a:pt x="3536" y="1866"/>
                      </a:lnTo>
                      <a:lnTo>
                        <a:pt x="3540" y="1864"/>
                      </a:lnTo>
                      <a:lnTo>
                        <a:pt x="3560" y="1862"/>
                      </a:lnTo>
                      <a:lnTo>
                        <a:pt x="3560" y="1862"/>
                      </a:lnTo>
                      <a:lnTo>
                        <a:pt x="3580" y="1860"/>
                      </a:lnTo>
                      <a:lnTo>
                        <a:pt x="3584" y="1860"/>
                      </a:lnTo>
                      <a:lnTo>
                        <a:pt x="3586" y="1858"/>
                      </a:lnTo>
                      <a:lnTo>
                        <a:pt x="3586" y="1858"/>
                      </a:lnTo>
                      <a:lnTo>
                        <a:pt x="3586" y="1854"/>
                      </a:lnTo>
                      <a:lnTo>
                        <a:pt x="3586" y="1852"/>
                      </a:lnTo>
                      <a:lnTo>
                        <a:pt x="3588" y="1850"/>
                      </a:lnTo>
                      <a:lnTo>
                        <a:pt x="3588" y="1850"/>
                      </a:lnTo>
                      <a:lnTo>
                        <a:pt x="3590" y="1850"/>
                      </a:lnTo>
                      <a:lnTo>
                        <a:pt x="3592" y="1852"/>
                      </a:lnTo>
                      <a:lnTo>
                        <a:pt x="3594" y="1858"/>
                      </a:lnTo>
                      <a:lnTo>
                        <a:pt x="3592" y="1864"/>
                      </a:lnTo>
                      <a:lnTo>
                        <a:pt x="3590" y="1870"/>
                      </a:lnTo>
                      <a:lnTo>
                        <a:pt x="3590" y="1870"/>
                      </a:lnTo>
                      <a:close/>
                      <a:moveTo>
                        <a:pt x="3578" y="1812"/>
                      </a:moveTo>
                      <a:lnTo>
                        <a:pt x="3578" y="1812"/>
                      </a:lnTo>
                      <a:lnTo>
                        <a:pt x="3586" y="1806"/>
                      </a:lnTo>
                      <a:lnTo>
                        <a:pt x="3596" y="1804"/>
                      </a:lnTo>
                      <a:lnTo>
                        <a:pt x="3624" y="1798"/>
                      </a:lnTo>
                      <a:lnTo>
                        <a:pt x="3624" y="1798"/>
                      </a:lnTo>
                      <a:lnTo>
                        <a:pt x="3636" y="1796"/>
                      </a:lnTo>
                      <a:lnTo>
                        <a:pt x="3642" y="1794"/>
                      </a:lnTo>
                      <a:lnTo>
                        <a:pt x="3656" y="1802"/>
                      </a:lnTo>
                      <a:lnTo>
                        <a:pt x="3656" y="1802"/>
                      </a:lnTo>
                      <a:lnTo>
                        <a:pt x="3662" y="1804"/>
                      </a:lnTo>
                      <a:lnTo>
                        <a:pt x="3664" y="1804"/>
                      </a:lnTo>
                      <a:lnTo>
                        <a:pt x="3668" y="1804"/>
                      </a:lnTo>
                      <a:lnTo>
                        <a:pt x="3668" y="1802"/>
                      </a:lnTo>
                      <a:lnTo>
                        <a:pt x="3672" y="1794"/>
                      </a:lnTo>
                      <a:lnTo>
                        <a:pt x="3674" y="1790"/>
                      </a:lnTo>
                      <a:lnTo>
                        <a:pt x="3678" y="1788"/>
                      </a:lnTo>
                      <a:lnTo>
                        <a:pt x="3678" y="1788"/>
                      </a:lnTo>
                      <a:lnTo>
                        <a:pt x="3686" y="1782"/>
                      </a:lnTo>
                      <a:lnTo>
                        <a:pt x="3696" y="1778"/>
                      </a:lnTo>
                      <a:lnTo>
                        <a:pt x="3706" y="1776"/>
                      </a:lnTo>
                      <a:lnTo>
                        <a:pt x="3716" y="1770"/>
                      </a:lnTo>
                      <a:lnTo>
                        <a:pt x="3716" y="1770"/>
                      </a:lnTo>
                      <a:lnTo>
                        <a:pt x="3714" y="1774"/>
                      </a:lnTo>
                      <a:lnTo>
                        <a:pt x="3712" y="1778"/>
                      </a:lnTo>
                      <a:lnTo>
                        <a:pt x="3708" y="1782"/>
                      </a:lnTo>
                      <a:lnTo>
                        <a:pt x="3702" y="1784"/>
                      </a:lnTo>
                      <a:lnTo>
                        <a:pt x="3702" y="1784"/>
                      </a:lnTo>
                      <a:lnTo>
                        <a:pt x="3698" y="1786"/>
                      </a:lnTo>
                      <a:lnTo>
                        <a:pt x="3694" y="1790"/>
                      </a:lnTo>
                      <a:lnTo>
                        <a:pt x="3696" y="1794"/>
                      </a:lnTo>
                      <a:lnTo>
                        <a:pt x="3698" y="1798"/>
                      </a:lnTo>
                      <a:lnTo>
                        <a:pt x="3698" y="1798"/>
                      </a:lnTo>
                      <a:lnTo>
                        <a:pt x="3702" y="1800"/>
                      </a:lnTo>
                      <a:lnTo>
                        <a:pt x="3702" y="1802"/>
                      </a:lnTo>
                      <a:lnTo>
                        <a:pt x="3700" y="1806"/>
                      </a:lnTo>
                      <a:lnTo>
                        <a:pt x="3700" y="1814"/>
                      </a:lnTo>
                      <a:lnTo>
                        <a:pt x="3700" y="1814"/>
                      </a:lnTo>
                      <a:lnTo>
                        <a:pt x="3700" y="1820"/>
                      </a:lnTo>
                      <a:lnTo>
                        <a:pt x="3696" y="1822"/>
                      </a:lnTo>
                      <a:lnTo>
                        <a:pt x="3690" y="1826"/>
                      </a:lnTo>
                      <a:lnTo>
                        <a:pt x="3684" y="1830"/>
                      </a:lnTo>
                      <a:lnTo>
                        <a:pt x="3684" y="1830"/>
                      </a:lnTo>
                      <a:lnTo>
                        <a:pt x="3680" y="1834"/>
                      </a:lnTo>
                      <a:lnTo>
                        <a:pt x="3676" y="1836"/>
                      </a:lnTo>
                      <a:lnTo>
                        <a:pt x="3662" y="1838"/>
                      </a:lnTo>
                      <a:lnTo>
                        <a:pt x="3648" y="1838"/>
                      </a:lnTo>
                      <a:lnTo>
                        <a:pt x="3638" y="1834"/>
                      </a:lnTo>
                      <a:lnTo>
                        <a:pt x="3638" y="1834"/>
                      </a:lnTo>
                      <a:lnTo>
                        <a:pt x="3628" y="1832"/>
                      </a:lnTo>
                      <a:lnTo>
                        <a:pt x="3616" y="1830"/>
                      </a:lnTo>
                      <a:lnTo>
                        <a:pt x="3604" y="1832"/>
                      </a:lnTo>
                      <a:lnTo>
                        <a:pt x="3594" y="1834"/>
                      </a:lnTo>
                      <a:lnTo>
                        <a:pt x="3594" y="1834"/>
                      </a:lnTo>
                      <a:lnTo>
                        <a:pt x="3588" y="1838"/>
                      </a:lnTo>
                      <a:lnTo>
                        <a:pt x="3582" y="1840"/>
                      </a:lnTo>
                      <a:lnTo>
                        <a:pt x="3574" y="1842"/>
                      </a:lnTo>
                      <a:lnTo>
                        <a:pt x="3574" y="1842"/>
                      </a:lnTo>
                      <a:lnTo>
                        <a:pt x="3568" y="1842"/>
                      </a:lnTo>
                      <a:lnTo>
                        <a:pt x="3562" y="1842"/>
                      </a:lnTo>
                      <a:lnTo>
                        <a:pt x="3560" y="1840"/>
                      </a:lnTo>
                      <a:lnTo>
                        <a:pt x="3558" y="1838"/>
                      </a:lnTo>
                      <a:lnTo>
                        <a:pt x="3558" y="1834"/>
                      </a:lnTo>
                      <a:lnTo>
                        <a:pt x="3560" y="1828"/>
                      </a:lnTo>
                      <a:lnTo>
                        <a:pt x="3560" y="1828"/>
                      </a:lnTo>
                      <a:lnTo>
                        <a:pt x="3564" y="1820"/>
                      </a:lnTo>
                      <a:lnTo>
                        <a:pt x="3570" y="1818"/>
                      </a:lnTo>
                      <a:lnTo>
                        <a:pt x="3574" y="1816"/>
                      </a:lnTo>
                      <a:lnTo>
                        <a:pt x="3578" y="1812"/>
                      </a:lnTo>
                      <a:lnTo>
                        <a:pt x="3578" y="1812"/>
                      </a:lnTo>
                      <a:close/>
                      <a:moveTo>
                        <a:pt x="3092" y="1606"/>
                      </a:moveTo>
                      <a:lnTo>
                        <a:pt x="3092" y="1606"/>
                      </a:lnTo>
                      <a:lnTo>
                        <a:pt x="3104" y="1594"/>
                      </a:lnTo>
                      <a:lnTo>
                        <a:pt x="3118" y="1586"/>
                      </a:lnTo>
                      <a:lnTo>
                        <a:pt x="3158" y="1566"/>
                      </a:lnTo>
                      <a:lnTo>
                        <a:pt x="3158" y="1566"/>
                      </a:lnTo>
                      <a:lnTo>
                        <a:pt x="3164" y="1564"/>
                      </a:lnTo>
                      <a:lnTo>
                        <a:pt x="3164" y="1564"/>
                      </a:lnTo>
                      <a:lnTo>
                        <a:pt x="3168" y="1560"/>
                      </a:lnTo>
                      <a:lnTo>
                        <a:pt x="3172" y="1556"/>
                      </a:lnTo>
                      <a:lnTo>
                        <a:pt x="3176" y="1544"/>
                      </a:lnTo>
                      <a:lnTo>
                        <a:pt x="3176" y="1544"/>
                      </a:lnTo>
                      <a:lnTo>
                        <a:pt x="3180" y="1538"/>
                      </a:lnTo>
                      <a:lnTo>
                        <a:pt x="3184" y="1534"/>
                      </a:lnTo>
                      <a:lnTo>
                        <a:pt x="3188" y="1534"/>
                      </a:lnTo>
                      <a:lnTo>
                        <a:pt x="3190" y="1536"/>
                      </a:lnTo>
                      <a:lnTo>
                        <a:pt x="3190" y="1538"/>
                      </a:lnTo>
                      <a:lnTo>
                        <a:pt x="3190" y="1542"/>
                      </a:lnTo>
                      <a:lnTo>
                        <a:pt x="3190" y="1542"/>
                      </a:lnTo>
                      <a:lnTo>
                        <a:pt x="3188" y="1548"/>
                      </a:lnTo>
                      <a:lnTo>
                        <a:pt x="3192" y="1544"/>
                      </a:lnTo>
                      <a:lnTo>
                        <a:pt x="3196" y="1536"/>
                      </a:lnTo>
                      <a:lnTo>
                        <a:pt x="3200" y="1524"/>
                      </a:lnTo>
                      <a:lnTo>
                        <a:pt x="3200" y="1524"/>
                      </a:lnTo>
                      <a:lnTo>
                        <a:pt x="3204" y="1516"/>
                      </a:lnTo>
                      <a:lnTo>
                        <a:pt x="3206" y="1516"/>
                      </a:lnTo>
                      <a:lnTo>
                        <a:pt x="3208" y="1516"/>
                      </a:lnTo>
                      <a:lnTo>
                        <a:pt x="3208" y="1522"/>
                      </a:lnTo>
                      <a:lnTo>
                        <a:pt x="3206" y="1532"/>
                      </a:lnTo>
                      <a:lnTo>
                        <a:pt x="3206" y="1532"/>
                      </a:lnTo>
                      <a:lnTo>
                        <a:pt x="3204" y="1538"/>
                      </a:lnTo>
                      <a:lnTo>
                        <a:pt x="3204" y="1540"/>
                      </a:lnTo>
                      <a:lnTo>
                        <a:pt x="3204" y="1540"/>
                      </a:lnTo>
                      <a:lnTo>
                        <a:pt x="3216" y="1532"/>
                      </a:lnTo>
                      <a:lnTo>
                        <a:pt x="3216" y="1532"/>
                      </a:lnTo>
                      <a:lnTo>
                        <a:pt x="3218" y="1530"/>
                      </a:lnTo>
                      <a:lnTo>
                        <a:pt x="3220" y="1526"/>
                      </a:lnTo>
                      <a:lnTo>
                        <a:pt x="3218" y="1520"/>
                      </a:lnTo>
                      <a:lnTo>
                        <a:pt x="3216" y="1514"/>
                      </a:lnTo>
                      <a:lnTo>
                        <a:pt x="3216" y="1512"/>
                      </a:lnTo>
                      <a:lnTo>
                        <a:pt x="3216" y="1510"/>
                      </a:lnTo>
                      <a:lnTo>
                        <a:pt x="3216" y="1510"/>
                      </a:lnTo>
                      <a:lnTo>
                        <a:pt x="3220" y="1508"/>
                      </a:lnTo>
                      <a:lnTo>
                        <a:pt x="3224" y="1510"/>
                      </a:lnTo>
                      <a:lnTo>
                        <a:pt x="3236" y="1514"/>
                      </a:lnTo>
                      <a:lnTo>
                        <a:pt x="3248" y="1520"/>
                      </a:lnTo>
                      <a:lnTo>
                        <a:pt x="3254" y="1522"/>
                      </a:lnTo>
                      <a:lnTo>
                        <a:pt x="3260" y="1522"/>
                      </a:lnTo>
                      <a:lnTo>
                        <a:pt x="3260" y="1522"/>
                      </a:lnTo>
                      <a:lnTo>
                        <a:pt x="3268" y="1522"/>
                      </a:lnTo>
                      <a:lnTo>
                        <a:pt x="3272" y="1522"/>
                      </a:lnTo>
                      <a:lnTo>
                        <a:pt x="3276" y="1522"/>
                      </a:lnTo>
                      <a:lnTo>
                        <a:pt x="3284" y="1522"/>
                      </a:lnTo>
                      <a:lnTo>
                        <a:pt x="3284" y="1522"/>
                      </a:lnTo>
                      <a:lnTo>
                        <a:pt x="3288" y="1524"/>
                      </a:lnTo>
                      <a:lnTo>
                        <a:pt x="3292" y="1528"/>
                      </a:lnTo>
                      <a:lnTo>
                        <a:pt x="3296" y="1542"/>
                      </a:lnTo>
                      <a:lnTo>
                        <a:pt x="3298" y="1550"/>
                      </a:lnTo>
                      <a:lnTo>
                        <a:pt x="3302" y="1558"/>
                      </a:lnTo>
                      <a:lnTo>
                        <a:pt x="3308" y="1566"/>
                      </a:lnTo>
                      <a:lnTo>
                        <a:pt x="3314" y="1570"/>
                      </a:lnTo>
                      <a:lnTo>
                        <a:pt x="3314" y="1570"/>
                      </a:lnTo>
                      <a:lnTo>
                        <a:pt x="3320" y="1572"/>
                      </a:lnTo>
                      <a:lnTo>
                        <a:pt x="3328" y="1572"/>
                      </a:lnTo>
                      <a:lnTo>
                        <a:pt x="3340" y="1570"/>
                      </a:lnTo>
                      <a:lnTo>
                        <a:pt x="3344" y="1570"/>
                      </a:lnTo>
                      <a:lnTo>
                        <a:pt x="3348" y="1570"/>
                      </a:lnTo>
                      <a:lnTo>
                        <a:pt x="3348" y="1574"/>
                      </a:lnTo>
                      <a:lnTo>
                        <a:pt x="3346" y="1580"/>
                      </a:lnTo>
                      <a:lnTo>
                        <a:pt x="3346" y="1580"/>
                      </a:lnTo>
                      <a:lnTo>
                        <a:pt x="3344" y="1588"/>
                      </a:lnTo>
                      <a:lnTo>
                        <a:pt x="3346" y="1594"/>
                      </a:lnTo>
                      <a:lnTo>
                        <a:pt x="3358" y="1604"/>
                      </a:lnTo>
                      <a:lnTo>
                        <a:pt x="3358" y="1604"/>
                      </a:lnTo>
                      <a:lnTo>
                        <a:pt x="3360" y="1606"/>
                      </a:lnTo>
                      <a:lnTo>
                        <a:pt x="3360" y="1610"/>
                      </a:lnTo>
                      <a:lnTo>
                        <a:pt x="3358" y="1618"/>
                      </a:lnTo>
                      <a:lnTo>
                        <a:pt x="3354" y="1624"/>
                      </a:lnTo>
                      <a:lnTo>
                        <a:pt x="3354" y="1626"/>
                      </a:lnTo>
                      <a:lnTo>
                        <a:pt x="3356" y="1630"/>
                      </a:lnTo>
                      <a:lnTo>
                        <a:pt x="3356" y="1630"/>
                      </a:lnTo>
                      <a:lnTo>
                        <a:pt x="3362" y="1630"/>
                      </a:lnTo>
                      <a:lnTo>
                        <a:pt x="3364" y="1630"/>
                      </a:lnTo>
                      <a:lnTo>
                        <a:pt x="3366" y="1630"/>
                      </a:lnTo>
                      <a:lnTo>
                        <a:pt x="3368" y="1632"/>
                      </a:lnTo>
                      <a:lnTo>
                        <a:pt x="3368" y="1632"/>
                      </a:lnTo>
                      <a:lnTo>
                        <a:pt x="3370" y="1634"/>
                      </a:lnTo>
                      <a:lnTo>
                        <a:pt x="3368" y="1636"/>
                      </a:lnTo>
                      <a:lnTo>
                        <a:pt x="3364" y="1640"/>
                      </a:lnTo>
                      <a:lnTo>
                        <a:pt x="3362" y="1642"/>
                      </a:lnTo>
                      <a:lnTo>
                        <a:pt x="3362" y="1648"/>
                      </a:lnTo>
                      <a:lnTo>
                        <a:pt x="3362" y="1648"/>
                      </a:lnTo>
                      <a:lnTo>
                        <a:pt x="3362" y="1652"/>
                      </a:lnTo>
                      <a:lnTo>
                        <a:pt x="3364" y="1654"/>
                      </a:lnTo>
                      <a:lnTo>
                        <a:pt x="3372" y="1652"/>
                      </a:lnTo>
                      <a:lnTo>
                        <a:pt x="3380" y="1652"/>
                      </a:lnTo>
                      <a:lnTo>
                        <a:pt x="3382" y="1652"/>
                      </a:lnTo>
                      <a:lnTo>
                        <a:pt x="3382" y="1656"/>
                      </a:lnTo>
                      <a:lnTo>
                        <a:pt x="3382" y="1656"/>
                      </a:lnTo>
                      <a:lnTo>
                        <a:pt x="3382" y="1662"/>
                      </a:lnTo>
                      <a:lnTo>
                        <a:pt x="3386" y="1664"/>
                      </a:lnTo>
                      <a:lnTo>
                        <a:pt x="3392" y="1666"/>
                      </a:lnTo>
                      <a:lnTo>
                        <a:pt x="3402" y="1668"/>
                      </a:lnTo>
                      <a:lnTo>
                        <a:pt x="3402" y="1668"/>
                      </a:lnTo>
                      <a:lnTo>
                        <a:pt x="3416" y="1672"/>
                      </a:lnTo>
                      <a:lnTo>
                        <a:pt x="3430" y="1674"/>
                      </a:lnTo>
                      <a:lnTo>
                        <a:pt x="3446" y="1674"/>
                      </a:lnTo>
                      <a:lnTo>
                        <a:pt x="3460" y="1676"/>
                      </a:lnTo>
                      <a:lnTo>
                        <a:pt x="3460" y="1676"/>
                      </a:lnTo>
                      <a:lnTo>
                        <a:pt x="3470" y="1676"/>
                      </a:lnTo>
                      <a:lnTo>
                        <a:pt x="3478" y="1676"/>
                      </a:lnTo>
                      <a:lnTo>
                        <a:pt x="3484" y="1678"/>
                      </a:lnTo>
                      <a:lnTo>
                        <a:pt x="3484" y="1678"/>
                      </a:lnTo>
                      <a:lnTo>
                        <a:pt x="3484" y="1680"/>
                      </a:lnTo>
                      <a:lnTo>
                        <a:pt x="3484" y="1680"/>
                      </a:lnTo>
                      <a:lnTo>
                        <a:pt x="3484" y="1682"/>
                      </a:lnTo>
                      <a:lnTo>
                        <a:pt x="3484" y="1684"/>
                      </a:lnTo>
                      <a:lnTo>
                        <a:pt x="3490" y="1686"/>
                      </a:lnTo>
                      <a:lnTo>
                        <a:pt x="3508" y="1686"/>
                      </a:lnTo>
                      <a:lnTo>
                        <a:pt x="3508" y="1686"/>
                      </a:lnTo>
                      <a:lnTo>
                        <a:pt x="3514" y="1688"/>
                      </a:lnTo>
                      <a:lnTo>
                        <a:pt x="3518" y="1692"/>
                      </a:lnTo>
                      <a:lnTo>
                        <a:pt x="3526" y="1704"/>
                      </a:lnTo>
                      <a:lnTo>
                        <a:pt x="3532" y="1716"/>
                      </a:lnTo>
                      <a:lnTo>
                        <a:pt x="3534" y="1718"/>
                      </a:lnTo>
                      <a:lnTo>
                        <a:pt x="3536" y="1718"/>
                      </a:lnTo>
                      <a:lnTo>
                        <a:pt x="3536" y="1718"/>
                      </a:lnTo>
                      <a:lnTo>
                        <a:pt x="3540" y="1716"/>
                      </a:lnTo>
                      <a:lnTo>
                        <a:pt x="3542" y="1716"/>
                      </a:lnTo>
                      <a:lnTo>
                        <a:pt x="3544" y="1720"/>
                      </a:lnTo>
                      <a:lnTo>
                        <a:pt x="3544" y="1726"/>
                      </a:lnTo>
                      <a:lnTo>
                        <a:pt x="3544" y="1726"/>
                      </a:lnTo>
                      <a:lnTo>
                        <a:pt x="3544" y="1730"/>
                      </a:lnTo>
                      <a:lnTo>
                        <a:pt x="3546" y="1734"/>
                      </a:lnTo>
                      <a:lnTo>
                        <a:pt x="3552" y="1742"/>
                      </a:lnTo>
                      <a:lnTo>
                        <a:pt x="3556" y="1748"/>
                      </a:lnTo>
                      <a:lnTo>
                        <a:pt x="3560" y="1756"/>
                      </a:lnTo>
                      <a:lnTo>
                        <a:pt x="3560" y="1756"/>
                      </a:lnTo>
                      <a:lnTo>
                        <a:pt x="3558" y="1758"/>
                      </a:lnTo>
                      <a:lnTo>
                        <a:pt x="3558" y="1758"/>
                      </a:lnTo>
                      <a:lnTo>
                        <a:pt x="3554" y="1754"/>
                      </a:lnTo>
                      <a:lnTo>
                        <a:pt x="3548" y="1750"/>
                      </a:lnTo>
                      <a:lnTo>
                        <a:pt x="3546" y="1750"/>
                      </a:lnTo>
                      <a:lnTo>
                        <a:pt x="3544" y="1750"/>
                      </a:lnTo>
                      <a:lnTo>
                        <a:pt x="3544" y="1750"/>
                      </a:lnTo>
                      <a:lnTo>
                        <a:pt x="3542" y="1752"/>
                      </a:lnTo>
                      <a:lnTo>
                        <a:pt x="3542" y="1754"/>
                      </a:lnTo>
                      <a:lnTo>
                        <a:pt x="3546" y="1760"/>
                      </a:lnTo>
                      <a:lnTo>
                        <a:pt x="3548" y="1766"/>
                      </a:lnTo>
                      <a:lnTo>
                        <a:pt x="3546" y="1768"/>
                      </a:lnTo>
                      <a:lnTo>
                        <a:pt x="3544" y="1770"/>
                      </a:lnTo>
                      <a:lnTo>
                        <a:pt x="3544" y="1770"/>
                      </a:lnTo>
                      <a:lnTo>
                        <a:pt x="3542" y="1772"/>
                      </a:lnTo>
                      <a:lnTo>
                        <a:pt x="3538" y="1770"/>
                      </a:lnTo>
                      <a:lnTo>
                        <a:pt x="3530" y="1764"/>
                      </a:lnTo>
                      <a:lnTo>
                        <a:pt x="3520" y="1760"/>
                      </a:lnTo>
                      <a:lnTo>
                        <a:pt x="3516" y="1758"/>
                      </a:lnTo>
                      <a:lnTo>
                        <a:pt x="3512" y="1760"/>
                      </a:lnTo>
                      <a:lnTo>
                        <a:pt x="3512" y="1760"/>
                      </a:lnTo>
                      <a:lnTo>
                        <a:pt x="3508" y="1762"/>
                      </a:lnTo>
                      <a:lnTo>
                        <a:pt x="3508" y="1758"/>
                      </a:lnTo>
                      <a:lnTo>
                        <a:pt x="3508" y="1754"/>
                      </a:lnTo>
                      <a:lnTo>
                        <a:pt x="3508" y="1754"/>
                      </a:lnTo>
                      <a:lnTo>
                        <a:pt x="3504" y="1754"/>
                      </a:lnTo>
                      <a:lnTo>
                        <a:pt x="3504" y="1754"/>
                      </a:lnTo>
                      <a:lnTo>
                        <a:pt x="3502" y="1754"/>
                      </a:lnTo>
                      <a:lnTo>
                        <a:pt x="3502" y="1754"/>
                      </a:lnTo>
                      <a:lnTo>
                        <a:pt x="3504" y="1750"/>
                      </a:lnTo>
                      <a:lnTo>
                        <a:pt x="3506" y="1746"/>
                      </a:lnTo>
                      <a:lnTo>
                        <a:pt x="3504" y="1744"/>
                      </a:lnTo>
                      <a:lnTo>
                        <a:pt x="3502" y="1742"/>
                      </a:lnTo>
                      <a:lnTo>
                        <a:pt x="3502" y="1742"/>
                      </a:lnTo>
                      <a:lnTo>
                        <a:pt x="3498" y="1742"/>
                      </a:lnTo>
                      <a:lnTo>
                        <a:pt x="3496" y="1740"/>
                      </a:lnTo>
                      <a:lnTo>
                        <a:pt x="3494" y="1734"/>
                      </a:lnTo>
                      <a:lnTo>
                        <a:pt x="3494" y="1728"/>
                      </a:lnTo>
                      <a:lnTo>
                        <a:pt x="3492" y="1728"/>
                      </a:lnTo>
                      <a:lnTo>
                        <a:pt x="3490" y="1726"/>
                      </a:lnTo>
                      <a:lnTo>
                        <a:pt x="3490" y="1726"/>
                      </a:lnTo>
                      <a:lnTo>
                        <a:pt x="3486" y="1726"/>
                      </a:lnTo>
                      <a:lnTo>
                        <a:pt x="3482" y="1726"/>
                      </a:lnTo>
                      <a:lnTo>
                        <a:pt x="3480" y="1724"/>
                      </a:lnTo>
                      <a:lnTo>
                        <a:pt x="3478" y="1726"/>
                      </a:lnTo>
                      <a:lnTo>
                        <a:pt x="3478" y="1726"/>
                      </a:lnTo>
                      <a:lnTo>
                        <a:pt x="3480" y="1730"/>
                      </a:lnTo>
                      <a:lnTo>
                        <a:pt x="3484" y="1736"/>
                      </a:lnTo>
                      <a:lnTo>
                        <a:pt x="3490" y="1744"/>
                      </a:lnTo>
                      <a:lnTo>
                        <a:pt x="3496" y="1756"/>
                      </a:lnTo>
                      <a:lnTo>
                        <a:pt x="3496" y="1756"/>
                      </a:lnTo>
                      <a:lnTo>
                        <a:pt x="3496" y="1762"/>
                      </a:lnTo>
                      <a:lnTo>
                        <a:pt x="3494" y="1766"/>
                      </a:lnTo>
                      <a:lnTo>
                        <a:pt x="3486" y="1776"/>
                      </a:lnTo>
                      <a:lnTo>
                        <a:pt x="3482" y="1782"/>
                      </a:lnTo>
                      <a:lnTo>
                        <a:pt x="3480" y="1788"/>
                      </a:lnTo>
                      <a:lnTo>
                        <a:pt x="3476" y="1796"/>
                      </a:lnTo>
                      <a:lnTo>
                        <a:pt x="3476" y="1806"/>
                      </a:lnTo>
                      <a:lnTo>
                        <a:pt x="3476" y="1806"/>
                      </a:lnTo>
                      <a:lnTo>
                        <a:pt x="3476" y="1826"/>
                      </a:lnTo>
                      <a:lnTo>
                        <a:pt x="3476" y="1832"/>
                      </a:lnTo>
                      <a:lnTo>
                        <a:pt x="3472" y="1838"/>
                      </a:lnTo>
                      <a:lnTo>
                        <a:pt x="3468" y="1842"/>
                      </a:lnTo>
                      <a:lnTo>
                        <a:pt x="3464" y="1844"/>
                      </a:lnTo>
                      <a:lnTo>
                        <a:pt x="3448" y="1852"/>
                      </a:lnTo>
                      <a:lnTo>
                        <a:pt x="3448" y="1852"/>
                      </a:lnTo>
                      <a:lnTo>
                        <a:pt x="3446" y="1846"/>
                      </a:lnTo>
                      <a:lnTo>
                        <a:pt x="3444" y="1838"/>
                      </a:lnTo>
                      <a:lnTo>
                        <a:pt x="3440" y="1818"/>
                      </a:lnTo>
                      <a:lnTo>
                        <a:pt x="3438" y="1808"/>
                      </a:lnTo>
                      <a:lnTo>
                        <a:pt x="3434" y="1802"/>
                      </a:lnTo>
                      <a:lnTo>
                        <a:pt x="3428" y="1796"/>
                      </a:lnTo>
                      <a:lnTo>
                        <a:pt x="3424" y="1796"/>
                      </a:lnTo>
                      <a:lnTo>
                        <a:pt x="3424" y="1796"/>
                      </a:lnTo>
                      <a:lnTo>
                        <a:pt x="3418" y="1798"/>
                      </a:lnTo>
                      <a:lnTo>
                        <a:pt x="3414" y="1800"/>
                      </a:lnTo>
                      <a:lnTo>
                        <a:pt x="3408" y="1808"/>
                      </a:lnTo>
                      <a:lnTo>
                        <a:pt x="3404" y="1816"/>
                      </a:lnTo>
                      <a:lnTo>
                        <a:pt x="3400" y="1818"/>
                      </a:lnTo>
                      <a:lnTo>
                        <a:pt x="3398" y="1820"/>
                      </a:lnTo>
                      <a:lnTo>
                        <a:pt x="3398" y="1820"/>
                      </a:lnTo>
                      <a:lnTo>
                        <a:pt x="3394" y="1818"/>
                      </a:lnTo>
                      <a:lnTo>
                        <a:pt x="3392" y="1816"/>
                      </a:lnTo>
                      <a:lnTo>
                        <a:pt x="3388" y="1810"/>
                      </a:lnTo>
                      <a:lnTo>
                        <a:pt x="3390" y="1802"/>
                      </a:lnTo>
                      <a:lnTo>
                        <a:pt x="3392" y="1798"/>
                      </a:lnTo>
                      <a:lnTo>
                        <a:pt x="3394" y="1796"/>
                      </a:lnTo>
                      <a:lnTo>
                        <a:pt x="3394" y="1796"/>
                      </a:lnTo>
                      <a:lnTo>
                        <a:pt x="3400" y="1790"/>
                      </a:lnTo>
                      <a:lnTo>
                        <a:pt x="3406" y="1784"/>
                      </a:lnTo>
                      <a:lnTo>
                        <a:pt x="3410" y="1776"/>
                      </a:lnTo>
                      <a:lnTo>
                        <a:pt x="3412" y="1764"/>
                      </a:lnTo>
                      <a:lnTo>
                        <a:pt x="3412" y="1764"/>
                      </a:lnTo>
                      <a:lnTo>
                        <a:pt x="3412" y="1758"/>
                      </a:lnTo>
                      <a:lnTo>
                        <a:pt x="3412" y="1754"/>
                      </a:lnTo>
                      <a:lnTo>
                        <a:pt x="3410" y="1746"/>
                      </a:lnTo>
                      <a:lnTo>
                        <a:pt x="3408" y="1740"/>
                      </a:lnTo>
                      <a:lnTo>
                        <a:pt x="3408" y="1738"/>
                      </a:lnTo>
                      <a:lnTo>
                        <a:pt x="3410" y="1738"/>
                      </a:lnTo>
                      <a:lnTo>
                        <a:pt x="3410" y="1738"/>
                      </a:lnTo>
                      <a:lnTo>
                        <a:pt x="3414" y="1736"/>
                      </a:lnTo>
                      <a:lnTo>
                        <a:pt x="3414" y="1734"/>
                      </a:lnTo>
                      <a:lnTo>
                        <a:pt x="3410" y="1728"/>
                      </a:lnTo>
                      <a:lnTo>
                        <a:pt x="3402" y="1722"/>
                      </a:lnTo>
                      <a:lnTo>
                        <a:pt x="3392" y="1716"/>
                      </a:lnTo>
                      <a:lnTo>
                        <a:pt x="3392" y="1716"/>
                      </a:lnTo>
                      <a:lnTo>
                        <a:pt x="3382" y="1712"/>
                      </a:lnTo>
                      <a:lnTo>
                        <a:pt x="3380" y="1708"/>
                      </a:lnTo>
                      <a:lnTo>
                        <a:pt x="3378" y="1706"/>
                      </a:lnTo>
                      <a:lnTo>
                        <a:pt x="3372" y="1704"/>
                      </a:lnTo>
                      <a:lnTo>
                        <a:pt x="3372" y="1704"/>
                      </a:lnTo>
                      <a:lnTo>
                        <a:pt x="3366" y="1702"/>
                      </a:lnTo>
                      <a:lnTo>
                        <a:pt x="3362" y="1698"/>
                      </a:lnTo>
                      <a:lnTo>
                        <a:pt x="3358" y="1696"/>
                      </a:lnTo>
                      <a:lnTo>
                        <a:pt x="3356" y="1696"/>
                      </a:lnTo>
                      <a:lnTo>
                        <a:pt x="3352" y="1698"/>
                      </a:lnTo>
                      <a:lnTo>
                        <a:pt x="3346" y="1702"/>
                      </a:lnTo>
                      <a:lnTo>
                        <a:pt x="3346" y="1702"/>
                      </a:lnTo>
                      <a:lnTo>
                        <a:pt x="3342" y="1706"/>
                      </a:lnTo>
                      <a:lnTo>
                        <a:pt x="3340" y="1710"/>
                      </a:lnTo>
                      <a:lnTo>
                        <a:pt x="3342" y="1712"/>
                      </a:lnTo>
                      <a:lnTo>
                        <a:pt x="3344" y="1714"/>
                      </a:lnTo>
                      <a:lnTo>
                        <a:pt x="3346" y="1718"/>
                      </a:lnTo>
                      <a:lnTo>
                        <a:pt x="3340" y="1720"/>
                      </a:lnTo>
                      <a:lnTo>
                        <a:pt x="3340" y="1720"/>
                      </a:lnTo>
                      <a:lnTo>
                        <a:pt x="3334" y="1722"/>
                      </a:lnTo>
                      <a:lnTo>
                        <a:pt x="3330" y="1726"/>
                      </a:lnTo>
                      <a:lnTo>
                        <a:pt x="3328" y="1732"/>
                      </a:lnTo>
                      <a:lnTo>
                        <a:pt x="3328" y="1738"/>
                      </a:lnTo>
                      <a:lnTo>
                        <a:pt x="3326" y="1748"/>
                      </a:lnTo>
                      <a:lnTo>
                        <a:pt x="3324" y="1752"/>
                      </a:lnTo>
                      <a:lnTo>
                        <a:pt x="3322" y="1752"/>
                      </a:lnTo>
                      <a:lnTo>
                        <a:pt x="3322" y="1752"/>
                      </a:lnTo>
                      <a:lnTo>
                        <a:pt x="3320" y="1752"/>
                      </a:lnTo>
                      <a:lnTo>
                        <a:pt x="3318" y="1748"/>
                      </a:lnTo>
                      <a:lnTo>
                        <a:pt x="3318" y="1738"/>
                      </a:lnTo>
                      <a:lnTo>
                        <a:pt x="3318" y="1734"/>
                      </a:lnTo>
                      <a:lnTo>
                        <a:pt x="3316" y="1734"/>
                      </a:lnTo>
                      <a:lnTo>
                        <a:pt x="3314" y="1736"/>
                      </a:lnTo>
                      <a:lnTo>
                        <a:pt x="3308" y="1744"/>
                      </a:lnTo>
                      <a:lnTo>
                        <a:pt x="3308" y="1744"/>
                      </a:lnTo>
                      <a:lnTo>
                        <a:pt x="3300" y="1752"/>
                      </a:lnTo>
                      <a:lnTo>
                        <a:pt x="3296" y="1754"/>
                      </a:lnTo>
                      <a:lnTo>
                        <a:pt x="3294" y="1756"/>
                      </a:lnTo>
                      <a:lnTo>
                        <a:pt x="3294" y="1766"/>
                      </a:lnTo>
                      <a:lnTo>
                        <a:pt x="3294" y="1766"/>
                      </a:lnTo>
                      <a:lnTo>
                        <a:pt x="3296" y="1772"/>
                      </a:lnTo>
                      <a:lnTo>
                        <a:pt x="3294" y="1778"/>
                      </a:lnTo>
                      <a:lnTo>
                        <a:pt x="3290" y="1786"/>
                      </a:lnTo>
                      <a:lnTo>
                        <a:pt x="3286" y="1792"/>
                      </a:lnTo>
                      <a:lnTo>
                        <a:pt x="3286" y="1796"/>
                      </a:lnTo>
                      <a:lnTo>
                        <a:pt x="3286" y="1800"/>
                      </a:lnTo>
                      <a:lnTo>
                        <a:pt x="3286" y="1800"/>
                      </a:lnTo>
                      <a:lnTo>
                        <a:pt x="3288" y="1808"/>
                      </a:lnTo>
                      <a:lnTo>
                        <a:pt x="3286" y="1812"/>
                      </a:lnTo>
                      <a:lnTo>
                        <a:pt x="3284" y="1818"/>
                      </a:lnTo>
                      <a:lnTo>
                        <a:pt x="3286" y="1828"/>
                      </a:lnTo>
                      <a:lnTo>
                        <a:pt x="3286" y="1828"/>
                      </a:lnTo>
                      <a:lnTo>
                        <a:pt x="3292" y="1840"/>
                      </a:lnTo>
                      <a:lnTo>
                        <a:pt x="3294" y="1852"/>
                      </a:lnTo>
                      <a:lnTo>
                        <a:pt x="3296" y="1862"/>
                      </a:lnTo>
                      <a:lnTo>
                        <a:pt x="3294" y="1872"/>
                      </a:lnTo>
                      <a:lnTo>
                        <a:pt x="3294" y="1880"/>
                      </a:lnTo>
                      <a:lnTo>
                        <a:pt x="3290" y="1890"/>
                      </a:lnTo>
                      <a:lnTo>
                        <a:pt x="3282" y="1908"/>
                      </a:lnTo>
                      <a:lnTo>
                        <a:pt x="3282" y="1908"/>
                      </a:lnTo>
                      <a:lnTo>
                        <a:pt x="3276" y="1916"/>
                      </a:lnTo>
                      <a:lnTo>
                        <a:pt x="3270" y="1922"/>
                      </a:lnTo>
                      <a:lnTo>
                        <a:pt x="3264" y="1928"/>
                      </a:lnTo>
                      <a:lnTo>
                        <a:pt x="3258" y="1930"/>
                      </a:lnTo>
                      <a:lnTo>
                        <a:pt x="3252" y="1930"/>
                      </a:lnTo>
                      <a:lnTo>
                        <a:pt x="3246" y="1926"/>
                      </a:lnTo>
                      <a:lnTo>
                        <a:pt x="3242" y="1922"/>
                      </a:lnTo>
                      <a:lnTo>
                        <a:pt x="3236" y="1914"/>
                      </a:lnTo>
                      <a:lnTo>
                        <a:pt x="3236" y="1914"/>
                      </a:lnTo>
                      <a:lnTo>
                        <a:pt x="3232" y="1904"/>
                      </a:lnTo>
                      <a:lnTo>
                        <a:pt x="3230" y="1898"/>
                      </a:lnTo>
                      <a:lnTo>
                        <a:pt x="3230" y="1884"/>
                      </a:lnTo>
                      <a:lnTo>
                        <a:pt x="3230" y="1872"/>
                      </a:lnTo>
                      <a:lnTo>
                        <a:pt x="3230" y="1864"/>
                      </a:lnTo>
                      <a:lnTo>
                        <a:pt x="3230" y="1856"/>
                      </a:lnTo>
                      <a:lnTo>
                        <a:pt x="3230" y="1856"/>
                      </a:lnTo>
                      <a:lnTo>
                        <a:pt x="3228" y="1842"/>
                      </a:lnTo>
                      <a:lnTo>
                        <a:pt x="3228" y="1834"/>
                      </a:lnTo>
                      <a:lnTo>
                        <a:pt x="3232" y="1824"/>
                      </a:lnTo>
                      <a:lnTo>
                        <a:pt x="3234" y="1810"/>
                      </a:lnTo>
                      <a:lnTo>
                        <a:pt x="3234" y="1810"/>
                      </a:lnTo>
                      <a:lnTo>
                        <a:pt x="3234" y="1802"/>
                      </a:lnTo>
                      <a:lnTo>
                        <a:pt x="3236" y="1796"/>
                      </a:lnTo>
                      <a:lnTo>
                        <a:pt x="3238" y="1792"/>
                      </a:lnTo>
                      <a:lnTo>
                        <a:pt x="3240" y="1792"/>
                      </a:lnTo>
                      <a:lnTo>
                        <a:pt x="3242" y="1790"/>
                      </a:lnTo>
                      <a:lnTo>
                        <a:pt x="3242" y="1784"/>
                      </a:lnTo>
                      <a:lnTo>
                        <a:pt x="3242" y="1784"/>
                      </a:lnTo>
                      <a:lnTo>
                        <a:pt x="3240" y="1780"/>
                      </a:lnTo>
                      <a:lnTo>
                        <a:pt x="3242" y="1776"/>
                      </a:lnTo>
                      <a:lnTo>
                        <a:pt x="3246" y="1764"/>
                      </a:lnTo>
                      <a:lnTo>
                        <a:pt x="3248" y="1754"/>
                      </a:lnTo>
                      <a:lnTo>
                        <a:pt x="3248" y="1752"/>
                      </a:lnTo>
                      <a:lnTo>
                        <a:pt x="3246" y="1748"/>
                      </a:lnTo>
                      <a:lnTo>
                        <a:pt x="3246" y="1748"/>
                      </a:lnTo>
                      <a:lnTo>
                        <a:pt x="3240" y="1748"/>
                      </a:lnTo>
                      <a:lnTo>
                        <a:pt x="3238" y="1752"/>
                      </a:lnTo>
                      <a:lnTo>
                        <a:pt x="3234" y="1758"/>
                      </a:lnTo>
                      <a:lnTo>
                        <a:pt x="3228" y="1764"/>
                      </a:lnTo>
                      <a:lnTo>
                        <a:pt x="3228" y="1764"/>
                      </a:lnTo>
                      <a:lnTo>
                        <a:pt x="3226" y="1766"/>
                      </a:lnTo>
                      <a:lnTo>
                        <a:pt x="3224" y="1766"/>
                      </a:lnTo>
                      <a:lnTo>
                        <a:pt x="3224" y="1758"/>
                      </a:lnTo>
                      <a:lnTo>
                        <a:pt x="3226" y="1750"/>
                      </a:lnTo>
                      <a:lnTo>
                        <a:pt x="3230" y="1746"/>
                      </a:lnTo>
                      <a:lnTo>
                        <a:pt x="3232" y="1742"/>
                      </a:lnTo>
                      <a:lnTo>
                        <a:pt x="3232" y="1742"/>
                      </a:lnTo>
                      <a:lnTo>
                        <a:pt x="3236" y="1740"/>
                      </a:lnTo>
                      <a:lnTo>
                        <a:pt x="3238" y="1736"/>
                      </a:lnTo>
                      <a:lnTo>
                        <a:pt x="3240" y="1732"/>
                      </a:lnTo>
                      <a:lnTo>
                        <a:pt x="3244" y="1726"/>
                      </a:lnTo>
                      <a:lnTo>
                        <a:pt x="3244" y="1726"/>
                      </a:lnTo>
                      <a:lnTo>
                        <a:pt x="3252" y="1714"/>
                      </a:lnTo>
                      <a:lnTo>
                        <a:pt x="3258" y="1700"/>
                      </a:lnTo>
                      <a:lnTo>
                        <a:pt x="3264" y="1692"/>
                      </a:lnTo>
                      <a:lnTo>
                        <a:pt x="3266" y="1690"/>
                      </a:lnTo>
                      <a:lnTo>
                        <a:pt x="3266" y="1692"/>
                      </a:lnTo>
                      <a:lnTo>
                        <a:pt x="3266" y="1692"/>
                      </a:lnTo>
                      <a:lnTo>
                        <a:pt x="3268" y="1696"/>
                      </a:lnTo>
                      <a:lnTo>
                        <a:pt x="3270" y="1696"/>
                      </a:lnTo>
                      <a:lnTo>
                        <a:pt x="3274" y="1694"/>
                      </a:lnTo>
                      <a:lnTo>
                        <a:pt x="3278" y="1692"/>
                      </a:lnTo>
                      <a:lnTo>
                        <a:pt x="3280" y="1692"/>
                      </a:lnTo>
                      <a:lnTo>
                        <a:pt x="3278" y="1698"/>
                      </a:lnTo>
                      <a:lnTo>
                        <a:pt x="3278" y="1698"/>
                      </a:lnTo>
                      <a:lnTo>
                        <a:pt x="3278" y="1702"/>
                      </a:lnTo>
                      <a:lnTo>
                        <a:pt x="3278" y="1702"/>
                      </a:lnTo>
                      <a:lnTo>
                        <a:pt x="3284" y="1696"/>
                      </a:lnTo>
                      <a:lnTo>
                        <a:pt x="3292" y="1688"/>
                      </a:lnTo>
                      <a:lnTo>
                        <a:pt x="3296" y="1686"/>
                      </a:lnTo>
                      <a:lnTo>
                        <a:pt x="3300" y="1684"/>
                      </a:lnTo>
                      <a:lnTo>
                        <a:pt x="3300" y="1684"/>
                      </a:lnTo>
                      <a:lnTo>
                        <a:pt x="3310" y="1684"/>
                      </a:lnTo>
                      <a:lnTo>
                        <a:pt x="3314" y="1684"/>
                      </a:lnTo>
                      <a:lnTo>
                        <a:pt x="3320" y="1678"/>
                      </a:lnTo>
                      <a:lnTo>
                        <a:pt x="3324" y="1676"/>
                      </a:lnTo>
                      <a:lnTo>
                        <a:pt x="3328" y="1678"/>
                      </a:lnTo>
                      <a:lnTo>
                        <a:pt x="3336" y="1680"/>
                      </a:lnTo>
                      <a:lnTo>
                        <a:pt x="3346" y="1686"/>
                      </a:lnTo>
                      <a:lnTo>
                        <a:pt x="3346" y="1686"/>
                      </a:lnTo>
                      <a:lnTo>
                        <a:pt x="3352" y="1690"/>
                      </a:lnTo>
                      <a:lnTo>
                        <a:pt x="3354" y="1690"/>
                      </a:lnTo>
                      <a:lnTo>
                        <a:pt x="3356" y="1688"/>
                      </a:lnTo>
                      <a:lnTo>
                        <a:pt x="3358" y="1686"/>
                      </a:lnTo>
                      <a:lnTo>
                        <a:pt x="3358" y="1682"/>
                      </a:lnTo>
                      <a:lnTo>
                        <a:pt x="3360" y="1680"/>
                      </a:lnTo>
                      <a:lnTo>
                        <a:pt x="3362" y="1680"/>
                      </a:lnTo>
                      <a:lnTo>
                        <a:pt x="3362" y="1680"/>
                      </a:lnTo>
                      <a:lnTo>
                        <a:pt x="3370" y="1684"/>
                      </a:lnTo>
                      <a:lnTo>
                        <a:pt x="3380" y="1686"/>
                      </a:lnTo>
                      <a:lnTo>
                        <a:pt x="3386" y="1684"/>
                      </a:lnTo>
                      <a:lnTo>
                        <a:pt x="3388" y="1682"/>
                      </a:lnTo>
                      <a:lnTo>
                        <a:pt x="3388" y="1678"/>
                      </a:lnTo>
                      <a:lnTo>
                        <a:pt x="3388" y="1678"/>
                      </a:lnTo>
                      <a:lnTo>
                        <a:pt x="3384" y="1674"/>
                      </a:lnTo>
                      <a:lnTo>
                        <a:pt x="3380" y="1672"/>
                      </a:lnTo>
                      <a:lnTo>
                        <a:pt x="3376" y="1670"/>
                      </a:lnTo>
                      <a:lnTo>
                        <a:pt x="3374" y="1662"/>
                      </a:lnTo>
                      <a:lnTo>
                        <a:pt x="3374" y="1662"/>
                      </a:lnTo>
                      <a:lnTo>
                        <a:pt x="3374" y="1658"/>
                      </a:lnTo>
                      <a:lnTo>
                        <a:pt x="3372" y="1658"/>
                      </a:lnTo>
                      <a:lnTo>
                        <a:pt x="3368" y="1658"/>
                      </a:lnTo>
                      <a:lnTo>
                        <a:pt x="3360" y="1658"/>
                      </a:lnTo>
                      <a:lnTo>
                        <a:pt x="3348" y="1654"/>
                      </a:lnTo>
                      <a:lnTo>
                        <a:pt x="3348" y="1654"/>
                      </a:lnTo>
                      <a:lnTo>
                        <a:pt x="3346" y="1652"/>
                      </a:lnTo>
                      <a:lnTo>
                        <a:pt x="3344" y="1650"/>
                      </a:lnTo>
                      <a:lnTo>
                        <a:pt x="3344" y="1644"/>
                      </a:lnTo>
                      <a:lnTo>
                        <a:pt x="3346" y="1638"/>
                      </a:lnTo>
                      <a:lnTo>
                        <a:pt x="3344" y="1638"/>
                      </a:lnTo>
                      <a:lnTo>
                        <a:pt x="3340" y="1640"/>
                      </a:lnTo>
                      <a:lnTo>
                        <a:pt x="3340" y="1640"/>
                      </a:lnTo>
                      <a:lnTo>
                        <a:pt x="3330" y="1642"/>
                      </a:lnTo>
                      <a:lnTo>
                        <a:pt x="3314" y="1644"/>
                      </a:lnTo>
                      <a:lnTo>
                        <a:pt x="3300" y="1646"/>
                      </a:lnTo>
                      <a:lnTo>
                        <a:pt x="3294" y="1648"/>
                      </a:lnTo>
                      <a:lnTo>
                        <a:pt x="3288" y="1652"/>
                      </a:lnTo>
                      <a:lnTo>
                        <a:pt x="3288" y="1652"/>
                      </a:lnTo>
                      <a:lnTo>
                        <a:pt x="3280" y="1656"/>
                      </a:lnTo>
                      <a:lnTo>
                        <a:pt x="3274" y="1656"/>
                      </a:lnTo>
                      <a:lnTo>
                        <a:pt x="3268" y="1656"/>
                      </a:lnTo>
                      <a:lnTo>
                        <a:pt x="3258" y="1654"/>
                      </a:lnTo>
                      <a:lnTo>
                        <a:pt x="3258" y="1654"/>
                      </a:lnTo>
                      <a:lnTo>
                        <a:pt x="3252" y="1654"/>
                      </a:lnTo>
                      <a:lnTo>
                        <a:pt x="3250" y="1652"/>
                      </a:lnTo>
                      <a:lnTo>
                        <a:pt x="3244" y="1646"/>
                      </a:lnTo>
                      <a:lnTo>
                        <a:pt x="3238" y="1636"/>
                      </a:lnTo>
                      <a:lnTo>
                        <a:pt x="3234" y="1632"/>
                      </a:lnTo>
                      <a:lnTo>
                        <a:pt x="3228" y="1630"/>
                      </a:lnTo>
                      <a:lnTo>
                        <a:pt x="3228" y="1630"/>
                      </a:lnTo>
                      <a:lnTo>
                        <a:pt x="3222" y="1628"/>
                      </a:lnTo>
                      <a:lnTo>
                        <a:pt x="3218" y="1628"/>
                      </a:lnTo>
                      <a:lnTo>
                        <a:pt x="3210" y="1632"/>
                      </a:lnTo>
                      <a:lnTo>
                        <a:pt x="3208" y="1634"/>
                      </a:lnTo>
                      <a:lnTo>
                        <a:pt x="3206" y="1634"/>
                      </a:lnTo>
                      <a:lnTo>
                        <a:pt x="3206" y="1632"/>
                      </a:lnTo>
                      <a:lnTo>
                        <a:pt x="3204" y="1628"/>
                      </a:lnTo>
                      <a:lnTo>
                        <a:pt x="3204" y="1628"/>
                      </a:lnTo>
                      <a:lnTo>
                        <a:pt x="3202" y="1618"/>
                      </a:lnTo>
                      <a:lnTo>
                        <a:pt x="3200" y="1616"/>
                      </a:lnTo>
                      <a:lnTo>
                        <a:pt x="3198" y="1614"/>
                      </a:lnTo>
                      <a:lnTo>
                        <a:pt x="3190" y="1618"/>
                      </a:lnTo>
                      <a:lnTo>
                        <a:pt x="3180" y="1628"/>
                      </a:lnTo>
                      <a:lnTo>
                        <a:pt x="3180" y="1628"/>
                      </a:lnTo>
                      <a:lnTo>
                        <a:pt x="3176" y="1632"/>
                      </a:lnTo>
                      <a:lnTo>
                        <a:pt x="3170" y="1634"/>
                      </a:lnTo>
                      <a:lnTo>
                        <a:pt x="3164" y="1636"/>
                      </a:lnTo>
                      <a:lnTo>
                        <a:pt x="3156" y="1636"/>
                      </a:lnTo>
                      <a:lnTo>
                        <a:pt x="3150" y="1638"/>
                      </a:lnTo>
                      <a:lnTo>
                        <a:pt x="3144" y="1642"/>
                      </a:lnTo>
                      <a:lnTo>
                        <a:pt x="3144" y="1642"/>
                      </a:lnTo>
                      <a:lnTo>
                        <a:pt x="3134" y="1648"/>
                      </a:lnTo>
                      <a:lnTo>
                        <a:pt x="3126" y="1650"/>
                      </a:lnTo>
                      <a:lnTo>
                        <a:pt x="3118" y="1648"/>
                      </a:lnTo>
                      <a:lnTo>
                        <a:pt x="3110" y="1648"/>
                      </a:lnTo>
                      <a:lnTo>
                        <a:pt x="3110" y="1648"/>
                      </a:lnTo>
                      <a:lnTo>
                        <a:pt x="3106" y="1650"/>
                      </a:lnTo>
                      <a:lnTo>
                        <a:pt x="3104" y="1648"/>
                      </a:lnTo>
                      <a:lnTo>
                        <a:pt x="3108" y="1640"/>
                      </a:lnTo>
                      <a:lnTo>
                        <a:pt x="3112" y="1632"/>
                      </a:lnTo>
                      <a:lnTo>
                        <a:pt x="3110" y="1630"/>
                      </a:lnTo>
                      <a:lnTo>
                        <a:pt x="3108" y="1628"/>
                      </a:lnTo>
                      <a:lnTo>
                        <a:pt x="3108" y="1628"/>
                      </a:lnTo>
                      <a:lnTo>
                        <a:pt x="3104" y="1628"/>
                      </a:lnTo>
                      <a:lnTo>
                        <a:pt x="3098" y="1630"/>
                      </a:lnTo>
                      <a:lnTo>
                        <a:pt x="3086" y="1636"/>
                      </a:lnTo>
                      <a:lnTo>
                        <a:pt x="3074" y="1642"/>
                      </a:lnTo>
                      <a:lnTo>
                        <a:pt x="3068" y="1642"/>
                      </a:lnTo>
                      <a:lnTo>
                        <a:pt x="3062" y="1642"/>
                      </a:lnTo>
                      <a:lnTo>
                        <a:pt x="3062" y="1642"/>
                      </a:lnTo>
                      <a:lnTo>
                        <a:pt x="3058" y="1640"/>
                      </a:lnTo>
                      <a:lnTo>
                        <a:pt x="3058" y="1638"/>
                      </a:lnTo>
                      <a:lnTo>
                        <a:pt x="3060" y="1636"/>
                      </a:lnTo>
                      <a:lnTo>
                        <a:pt x="3064" y="1632"/>
                      </a:lnTo>
                      <a:lnTo>
                        <a:pt x="3076" y="1620"/>
                      </a:lnTo>
                      <a:lnTo>
                        <a:pt x="3092" y="1606"/>
                      </a:lnTo>
                      <a:lnTo>
                        <a:pt x="3092" y="1606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0" name="Freeform 6087">
                  <a:extLst>
                    <a:ext uri="{FF2B5EF4-FFF2-40B4-BE49-F238E27FC236}">
                      <a16:creationId xmlns:a16="http://schemas.microsoft.com/office/drawing/2014/main" id="{EA866892-CC02-4F50-8AC8-C5EBAE075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7860" y="823913"/>
                  <a:ext cx="304800" cy="171450"/>
                </a:xfrm>
                <a:custGeom>
                  <a:avLst/>
                  <a:gdLst/>
                  <a:ahLst/>
                  <a:cxnLst>
                    <a:cxn ang="0">
                      <a:pos x="78" y="174"/>
                    </a:cxn>
                    <a:cxn ang="0">
                      <a:pos x="110" y="166"/>
                    </a:cxn>
                    <a:cxn ang="0">
                      <a:pos x="110" y="174"/>
                    </a:cxn>
                    <a:cxn ang="0">
                      <a:pos x="176" y="164"/>
                    </a:cxn>
                    <a:cxn ang="0">
                      <a:pos x="174" y="172"/>
                    </a:cxn>
                    <a:cxn ang="0">
                      <a:pos x="118" y="192"/>
                    </a:cxn>
                    <a:cxn ang="0">
                      <a:pos x="108" y="204"/>
                    </a:cxn>
                    <a:cxn ang="0">
                      <a:pos x="148" y="238"/>
                    </a:cxn>
                    <a:cxn ang="0">
                      <a:pos x="224" y="268"/>
                    </a:cxn>
                    <a:cxn ang="0">
                      <a:pos x="260" y="262"/>
                    </a:cxn>
                    <a:cxn ang="0">
                      <a:pos x="268" y="252"/>
                    </a:cxn>
                    <a:cxn ang="0">
                      <a:pos x="288" y="260"/>
                    </a:cxn>
                    <a:cxn ang="0">
                      <a:pos x="282" y="242"/>
                    </a:cxn>
                    <a:cxn ang="0">
                      <a:pos x="296" y="246"/>
                    </a:cxn>
                    <a:cxn ang="0">
                      <a:pos x="322" y="266"/>
                    </a:cxn>
                    <a:cxn ang="0">
                      <a:pos x="328" y="246"/>
                    </a:cxn>
                    <a:cxn ang="0">
                      <a:pos x="340" y="234"/>
                    </a:cxn>
                    <a:cxn ang="0">
                      <a:pos x="364" y="230"/>
                    </a:cxn>
                    <a:cxn ang="0">
                      <a:pos x="426" y="192"/>
                    </a:cxn>
                    <a:cxn ang="0">
                      <a:pos x="480" y="174"/>
                    </a:cxn>
                    <a:cxn ang="0">
                      <a:pos x="472" y="166"/>
                    </a:cxn>
                    <a:cxn ang="0">
                      <a:pos x="438" y="146"/>
                    </a:cxn>
                    <a:cxn ang="0">
                      <a:pos x="400" y="146"/>
                    </a:cxn>
                    <a:cxn ang="0">
                      <a:pos x="390" y="142"/>
                    </a:cxn>
                    <a:cxn ang="0">
                      <a:pos x="400" y="122"/>
                    </a:cxn>
                    <a:cxn ang="0">
                      <a:pos x="382" y="108"/>
                    </a:cxn>
                    <a:cxn ang="0">
                      <a:pos x="376" y="86"/>
                    </a:cxn>
                    <a:cxn ang="0">
                      <a:pos x="352" y="78"/>
                    </a:cxn>
                    <a:cxn ang="0">
                      <a:pos x="328" y="90"/>
                    </a:cxn>
                    <a:cxn ang="0">
                      <a:pos x="326" y="102"/>
                    </a:cxn>
                    <a:cxn ang="0">
                      <a:pos x="306" y="92"/>
                    </a:cxn>
                    <a:cxn ang="0">
                      <a:pos x="306" y="74"/>
                    </a:cxn>
                    <a:cxn ang="0">
                      <a:pos x="274" y="68"/>
                    </a:cxn>
                    <a:cxn ang="0">
                      <a:pos x="192" y="20"/>
                    </a:cxn>
                    <a:cxn ang="0">
                      <a:pos x="134" y="0"/>
                    </a:cxn>
                    <a:cxn ang="0">
                      <a:pos x="100" y="4"/>
                    </a:cxn>
                    <a:cxn ang="0">
                      <a:pos x="112" y="20"/>
                    </a:cxn>
                    <a:cxn ang="0">
                      <a:pos x="98" y="28"/>
                    </a:cxn>
                    <a:cxn ang="0">
                      <a:pos x="66" y="32"/>
                    </a:cxn>
                    <a:cxn ang="0">
                      <a:pos x="54" y="54"/>
                    </a:cxn>
                    <a:cxn ang="0">
                      <a:pos x="26" y="76"/>
                    </a:cxn>
                    <a:cxn ang="0">
                      <a:pos x="18" y="92"/>
                    </a:cxn>
                    <a:cxn ang="0">
                      <a:pos x="50" y="100"/>
                    </a:cxn>
                    <a:cxn ang="0">
                      <a:pos x="90" y="104"/>
                    </a:cxn>
                    <a:cxn ang="0">
                      <a:pos x="72" y="112"/>
                    </a:cxn>
                    <a:cxn ang="0">
                      <a:pos x="4" y="106"/>
                    </a:cxn>
                    <a:cxn ang="0">
                      <a:pos x="2" y="116"/>
                    </a:cxn>
                    <a:cxn ang="0">
                      <a:pos x="32" y="148"/>
                    </a:cxn>
                  </a:cxnLst>
                  <a:rect l="0" t="0" r="r" b="b"/>
                  <a:pathLst>
                    <a:path w="480" h="270">
                      <a:moveTo>
                        <a:pt x="54" y="164"/>
                      </a:moveTo>
                      <a:lnTo>
                        <a:pt x="54" y="164"/>
                      </a:lnTo>
                      <a:lnTo>
                        <a:pt x="66" y="172"/>
                      </a:lnTo>
                      <a:lnTo>
                        <a:pt x="78" y="174"/>
                      </a:lnTo>
                      <a:lnTo>
                        <a:pt x="88" y="172"/>
                      </a:lnTo>
                      <a:lnTo>
                        <a:pt x="98" y="170"/>
                      </a:lnTo>
                      <a:lnTo>
                        <a:pt x="108" y="164"/>
                      </a:lnTo>
                      <a:lnTo>
                        <a:pt x="110" y="166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08" y="172"/>
                      </a:lnTo>
                      <a:lnTo>
                        <a:pt x="110" y="174"/>
                      </a:lnTo>
                      <a:lnTo>
                        <a:pt x="116" y="176"/>
                      </a:lnTo>
                      <a:lnTo>
                        <a:pt x="142" y="168"/>
                      </a:lnTo>
                      <a:lnTo>
                        <a:pt x="168" y="162"/>
                      </a:lnTo>
                      <a:lnTo>
                        <a:pt x="176" y="164"/>
                      </a:lnTo>
                      <a:lnTo>
                        <a:pt x="176" y="164"/>
                      </a:lnTo>
                      <a:lnTo>
                        <a:pt x="176" y="168"/>
                      </a:lnTo>
                      <a:lnTo>
                        <a:pt x="176" y="168"/>
                      </a:lnTo>
                      <a:lnTo>
                        <a:pt x="174" y="172"/>
                      </a:lnTo>
                      <a:lnTo>
                        <a:pt x="170" y="174"/>
                      </a:lnTo>
                      <a:lnTo>
                        <a:pt x="158" y="180"/>
                      </a:lnTo>
                      <a:lnTo>
                        <a:pt x="130" y="188"/>
                      </a:lnTo>
                      <a:lnTo>
                        <a:pt x="118" y="192"/>
                      </a:lnTo>
                      <a:lnTo>
                        <a:pt x="108" y="196"/>
                      </a:lnTo>
                      <a:lnTo>
                        <a:pt x="104" y="200"/>
                      </a:lnTo>
                      <a:lnTo>
                        <a:pt x="106" y="202"/>
                      </a:lnTo>
                      <a:lnTo>
                        <a:pt x="108" y="204"/>
                      </a:lnTo>
                      <a:lnTo>
                        <a:pt x="108" y="204"/>
                      </a:lnTo>
                      <a:lnTo>
                        <a:pt x="122" y="214"/>
                      </a:lnTo>
                      <a:lnTo>
                        <a:pt x="134" y="226"/>
                      </a:lnTo>
                      <a:lnTo>
                        <a:pt x="148" y="238"/>
                      </a:lnTo>
                      <a:lnTo>
                        <a:pt x="166" y="250"/>
                      </a:lnTo>
                      <a:lnTo>
                        <a:pt x="166" y="250"/>
                      </a:lnTo>
                      <a:lnTo>
                        <a:pt x="194" y="260"/>
                      </a:lnTo>
                      <a:lnTo>
                        <a:pt x="224" y="268"/>
                      </a:lnTo>
                      <a:lnTo>
                        <a:pt x="238" y="270"/>
                      </a:lnTo>
                      <a:lnTo>
                        <a:pt x="250" y="270"/>
                      </a:lnTo>
                      <a:lnTo>
                        <a:pt x="258" y="266"/>
                      </a:lnTo>
                      <a:lnTo>
                        <a:pt x="260" y="262"/>
                      </a:lnTo>
                      <a:lnTo>
                        <a:pt x="262" y="260"/>
                      </a:lnTo>
                      <a:lnTo>
                        <a:pt x="262" y="260"/>
                      </a:lnTo>
                      <a:lnTo>
                        <a:pt x="262" y="254"/>
                      </a:lnTo>
                      <a:lnTo>
                        <a:pt x="268" y="252"/>
                      </a:lnTo>
                      <a:lnTo>
                        <a:pt x="274" y="254"/>
                      </a:lnTo>
                      <a:lnTo>
                        <a:pt x="280" y="256"/>
                      </a:lnTo>
                      <a:lnTo>
                        <a:pt x="284" y="258"/>
                      </a:lnTo>
                      <a:lnTo>
                        <a:pt x="288" y="260"/>
                      </a:lnTo>
                      <a:lnTo>
                        <a:pt x="290" y="258"/>
                      </a:lnTo>
                      <a:lnTo>
                        <a:pt x="286" y="250"/>
                      </a:lnTo>
                      <a:lnTo>
                        <a:pt x="286" y="250"/>
                      </a:lnTo>
                      <a:lnTo>
                        <a:pt x="282" y="242"/>
                      </a:lnTo>
                      <a:lnTo>
                        <a:pt x="280" y="236"/>
                      </a:lnTo>
                      <a:lnTo>
                        <a:pt x="282" y="236"/>
                      </a:lnTo>
                      <a:lnTo>
                        <a:pt x="284" y="236"/>
                      </a:lnTo>
                      <a:lnTo>
                        <a:pt x="296" y="246"/>
                      </a:lnTo>
                      <a:lnTo>
                        <a:pt x="314" y="260"/>
                      </a:lnTo>
                      <a:lnTo>
                        <a:pt x="314" y="260"/>
                      </a:lnTo>
                      <a:lnTo>
                        <a:pt x="320" y="266"/>
                      </a:lnTo>
                      <a:lnTo>
                        <a:pt x="322" y="266"/>
                      </a:lnTo>
                      <a:lnTo>
                        <a:pt x="324" y="266"/>
                      </a:lnTo>
                      <a:lnTo>
                        <a:pt x="326" y="262"/>
                      </a:lnTo>
                      <a:lnTo>
                        <a:pt x="328" y="254"/>
                      </a:lnTo>
                      <a:lnTo>
                        <a:pt x="328" y="246"/>
                      </a:lnTo>
                      <a:lnTo>
                        <a:pt x="330" y="240"/>
                      </a:lnTo>
                      <a:lnTo>
                        <a:pt x="334" y="236"/>
                      </a:lnTo>
                      <a:lnTo>
                        <a:pt x="336" y="234"/>
                      </a:lnTo>
                      <a:lnTo>
                        <a:pt x="340" y="234"/>
                      </a:lnTo>
                      <a:lnTo>
                        <a:pt x="340" y="234"/>
                      </a:lnTo>
                      <a:lnTo>
                        <a:pt x="348" y="236"/>
                      </a:lnTo>
                      <a:lnTo>
                        <a:pt x="356" y="234"/>
                      </a:lnTo>
                      <a:lnTo>
                        <a:pt x="364" y="230"/>
                      </a:lnTo>
                      <a:lnTo>
                        <a:pt x="374" y="226"/>
                      </a:lnTo>
                      <a:lnTo>
                        <a:pt x="414" y="198"/>
                      </a:lnTo>
                      <a:lnTo>
                        <a:pt x="414" y="198"/>
                      </a:lnTo>
                      <a:lnTo>
                        <a:pt x="426" y="192"/>
                      </a:lnTo>
                      <a:lnTo>
                        <a:pt x="440" y="186"/>
                      </a:lnTo>
                      <a:lnTo>
                        <a:pt x="466" y="180"/>
                      </a:lnTo>
                      <a:lnTo>
                        <a:pt x="474" y="176"/>
                      </a:lnTo>
                      <a:lnTo>
                        <a:pt x="480" y="174"/>
                      </a:lnTo>
                      <a:lnTo>
                        <a:pt x="480" y="172"/>
                      </a:lnTo>
                      <a:lnTo>
                        <a:pt x="480" y="170"/>
                      </a:lnTo>
                      <a:lnTo>
                        <a:pt x="472" y="166"/>
                      </a:lnTo>
                      <a:lnTo>
                        <a:pt x="472" y="166"/>
                      </a:lnTo>
                      <a:lnTo>
                        <a:pt x="464" y="162"/>
                      </a:lnTo>
                      <a:lnTo>
                        <a:pt x="456" y="156"/>
                      </a:lnTo>
                      <a:lnTo>
                        <a:pt x="444" y="148"/>
                      </a:lnTo>
                      <a:lnTo>
                        <a:pt x="438" y="146"/>
                      </a:lnTo>
                      <a:lnTo>
                        <a:pt x="430" y="144"/>
                      </a:lnTo>
                      <a:lnTo>
                        <a:pt x="418" y="144"/>
                      </a:lnTo>
                      <a:lnTo>
                        <a:pt x="400" y="146"/>
                      </a:lnTo>
                      <a:lnTo>
                        <a:pt x="400" y="146"/>
                      </a:lnTo>
                      <a:lnTo>
                        <a:pt x="388" y="148"/>
                      </a:lnTo>
                      <a:lnTo>
                        <a:pt x="384" y="148"/>
                      </a:lnTo>
                      <a:lnTo>
                        <a:pt x="386" y="146"/>
                      </a:lnTo>
                      <a:lnTo>
                        <a:pt x="390" y="142"/>
                      </a:lnTo>
                      <a:lnTo>
                        <a:pt x="396" y="136"/>
                      </a:lnTo>
                      <a:lnTo>
                        <a:pt x="400" y="130"/>
                      </a:lnTo>
                      <a:lnTo>
                        <a:pt x="400" y="126"/>
                      </a:lnTo>
                      <a:lnTo>
                        <a:pt x="400" y="122"/>
                      </a:lnTo>
                      <a:lnTo>
                        <a:pt x="396" y="118"/>
                      </a:lnTo>
                      <a:lnTo>
                        <a:pt x="392" y="114"/>
                      </a:lnTo>
                      <a:lnTo>
                        <a:pt x="392" y="114"/>
                      </a:lnTo>
                      <a:lnTo>
                        <a:pt x="382" y="108"/>
                      </a:lnTo>
                      <a:lnTo>
                        <a:pt x="376" y="100"/>
                      </a:lnTo>
                      <a:lnTo>
                        <a:pt x="376" y="96"/>
                      </a:lnTo>
                      <a:lnTo>
                        <a:pt x="376" y="90"/>
                      </a:lnTo>
                      <a:lnTo>
                        <a:pt x="376" y="86"/>
                      </a:lnTo>
                      <a:lnTo>
                        <a:pt x="372" y="82"/>
                      </a:lnTo>
                      <a:lnTo>
                        <a:pt x="366" y="80"/>
                      </a:lnTo>
                      <a:lnTo>
                        <a:pt x="352" y="78"/>
                      </a:lnTo>
                      <a:lnTo>
                        <a:pt x="352" y="78"/>
                      </a:lnTo>
                      <a:lnTo>
                        <a:pt x="338" y="76"/>
                      </a:lnTo>
                      <a:lnTo>
                        <a:pt x="330" y="80"/>
                      </a:lnTo>
                      <a:lnTo>
                        <a:pt x="328" y="84"/>
                      </a:lnTo>
                      <a:lnTo>
                        <a:pt x="328" y="90"/>
                      </a:lnTo>
                      <a:lnTo>
                        <a:pt x="330" y="96"/>
                      </a:lnTo>
                      <a:lnTo>
                        <a:pt x="328" y="100"/>
                      </a:lnTo>
                      <a:lnTo>
                        <a:pt x="328" y="102"/>
                      </a:lnTo>
                      <a:lnTo>
                        <a:pt x="326" y="102"/>
                      </a:lnTo>
                      <a:lnTo>
                        <a:pt x="318" y="100"/>
                      </a:lnTo>
                      <a:lnTo>
                        <a:pt x="318" y="100"/>
                      </a:lnTo>
                      <a:lnTo>
                        <a:pt x="310" y="96"/>
                      </a:lnTo>
                      <a:lnTo>
                        <a:pt x="306" y="92"/>
                      </a:lnTo>
                      <a:lnTo>
                        <a:pt x="306" y="86"/>
                      </a:lnTo>
                      <a:lnTo>
                        <a:pt x="308" y="82"/>
                      </a:lnTo>
                      <a:lnTo>
                        <a:pt x="308" y="78"/>
                      </a:lnTo>
                      <a:lnTo>
                        <a:pt x="306" y="74"/>
                      </a:lnTo>
                      <a:lnTo>
                        <a:pt x="298" y="70"/>
                      </a:lnTo>
                      <a:lnTo>
                        <a:pt x="284" y="70"/>
                      </a:lnTo>
                      <a:lnTo>
                        <a:pt x="284" y="70"/>
                      </a:lnTo>
                      <a:lnTo>
                        <a:pt x="274" y="68"/>
                      </a:lnTo>
                      <a:lnTo>
                        <a:pt x="266" y="66"/>
                      </a:lnTo>
                      <a:lnTo>
                        <a:pt x="248" y="56"/>
                      </a:lnTo>
                      <a:lnTo>
                        <a:pt x="212" y="32"/>
                      </a:lnTo>
                      <a:lnTo>
                        <a:pt x="192" y="20"/>
                      </a:lnTo>
                      <a:lnTo>
                        <a:pt x="170" y="10"/>
                      </a:lnTo>
                      <a:lnTo>
                        <a:pt x="158" y="6"/>
                      </a:lnTo>
                      <a:lnTo>
                        <a:pt x="146" y="2"/>
                      </a:lnTo>
                      <a:lnTo>
                        <a:pt x="134" y="0"/>
                      </a:lnTo>
                      <a:lnTo>
                        <a:pt x="118" y="0"/>
                      </a:lnTo>
                      <a:lnTo>
                        <a:pt x="118" y="0"/>
                      </a:lnTo>
                      <a:lnTo>
                        <a:pt x="104" y="2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102" y="10"/>
                      </a:lnTo>
                      <a:lnTo>
                        <a:pt x="108" y="14"/>
                      </a:lnTo>
                      <a:lnTo>
                        <a:pt x="112" y="20"/>
                      </a:lnTo>
                      <a:lnTo>
                        <a:pt x="114" y="24"/>
                      </a:lnTo>
                      <a:lnTo>
                        <a:pt x="114" y="24"/>
                      </a:lnTo>
                      <a:lnTo>
                        <a:pt x="110" y="26"/>
                      </a:lnTo>
                      <a:lnTo>
                        <a:pt x="98" y="28"/>
                      </a:lnTo>
                      <a:lnTo>
                        <a:pt x="98" y="28"/>
                      </a:lnTo>
                      <a:lnTo>
                        <a:pt x="82" y="28"/>
                      </a:lnTo>
                      <a:lnTo>
                        <a:pt x="70" y="30"/>
                      </a:lnTo>
                      <a:lnTo>
                        <a:pt x="66" y="32"/>
                      </a:lnTo>
                      <a:lnTo>
                        <a:pt x="64" y="36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4" y="54"/>
                      </a:lnTo>
                      <a:lnTo>
                        <a:pt x="52" y="58"/>
                      </a:lnTo>
                      <a:lnTo>
                        <a:pt x="42" y="64"/>
                      </a:lnTo>
                      <a:lnTo>
                        <a:pt x="32" y="72"/>
                      </a:lnTo>
                      <a:lnTo>
                        <a:pt x="26" y="76"/>
                      </a:lnTo>
                      <a:lnTo>
                        <a:pt x="20" y="84"/>
                      </a:lnTo>
                      <a:lnTo>
                        <a:pt x="20" y="84"/>
                      </a:lnTo>
                      <a:lnTo>
                        <a:pt x="18" y="88"/>
                      </a:lnTo>
                      <a:lnTo>
                        <a:pt x="18" y="92"/>
                      </a:lnTo>
                      <a:lnTo>
                        <a:pt x="20" y="94"/>
                      </a:lnTo>
                      <a:lnTo>
                        <a:pt x="24" y="96"/>
                      </a:lnTo>
                      <a:lnTo>
                        <a:pt x="34" y="98"/>
                      </a:lnTo>
                      <a:lnTo>
                        <a:pt x="50" y="100"/>
                      </a:lnTo>
                      <a:lnTo>
                        <a:pt x="78" y="102"/>
                      </a:lnTo>
                      <a:lnTo>
                        <a:pt x="86" y="102"/>
                      </a:lnTo>
                      <a:lnTo>
                        <a:pt x="88" y="102"/>
                      </a:lnTo>
                      <a:lnTo>
                        <a:pt x="90" y="104"/>
                      </a:lnTo>
                      <a:lnTo>
                        <a:pt x="90" y="104"/>
                      </a:lnTo>
                      <a:lnTo>
                        <a:pt x="86" y="108"/>
                      </a:lnTo>
                      <a:lnTo>
                        <a:pt x="82" y="110"/>
                      </a:lnTo>
                      <a:lnTo>
                        <a:pt x="72" y="112"/>
                      </a:lnTo>
                      <a:lnTo>
                        <a:pt x="58" y="112"/>
                      </a:lnTo>
                      <a:lnTo>
                        <a:pt x="42" y="110"/>
                      </a:lnTo>
                      <a:lnTo>
                        <a:pt x="14" y="106"/>
                      </a:lnTo>
                      <a:lnTo>
                        <a:pt x="4" y="106"/>
                      </a:lnTo>
                      <a:lnTo>
                        <a:pt x="2" y="108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2" y="116"/>
                      </a:lnTo>
                      <a:lnTo>
                        <a:pt x="4" y="122"/>
                      </a:lnTo>
                      <a:lnTo>
                        <a:pt x="8" y="128"/>
                      </a:lnTo>
                      <a:lnTo>
                        <a:pt x="14" y="134"/>
                      </a:lnTo>
                      <a:lnTo>
                        <a:pt x="32" y="148"/>
                      </a:lnTo>
                      <a:lnTo>
                        <a:pt x="54" y="164"/>
                      </a:lnTo>
                      <a:lnTo>
                        <a:pt x="54" y="164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1" name="Freeform 6088">
                  <a:extLst>
                    <a:ext uri="{FF2B5EF4-FFF2-40B4-BE49-F238E27FC236}">
                      <a16:creationId xmlns:a16="http://schemas.microsoft.com/office/drawing/2014/main" id="{FB289C77-B529-4B94-BE3C-8D4AF37BE1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0580" y="1206183"/>
                  <a:ext cx="734060" cy="539750"/>
                </a:xfrm>
                <a:custGeom>
                  <a:avLst/>
                  <a:gdLst/>
                  <a:ahLst/>
                  <a:cxnLst>
                    <a:cxn ang="0">
                      <a:pos x="1088" y="504"/>
                    </a:cxn>
                    <a:cxn ang="0">
                      <a:pos x="1060" y="480"/>
                    </a:cxn>
                    <a:cxn ang="0">
                      <a:pos x="960" y="426"/>
                    </a:cxn>
                    <a:cxn ang="0">
                      <a:pos x="890" y="396"/>
                    </a:cxn>
                    <a:cxn ang="0">
                      <a:pos x="890" y="348"/>
                    </a:cxn>
                    <a:cxn ang="0">
                      <a:pos x="926" y="328"/>
                    </a:cxn>
                    <a:cxn ang="0">
                      <a:pos x="926" y="298"/>
                    </a:cxn>
                    <a:cxn ang="0">
                      <a:pos x="846" y="276"/>
                    </a:cxn>
                    <a:cxn ang="0">
                      <a:pos x="844" y="232"/>
                    </a:cxn>
                    <a:cxn ang="0">
                      <a:pos x="782" y="204"/>
                    </a:cxn>
                    <a:cxn ang="0">
                      <a:pos x="706" y="174"/>
                    </a:cxn>
                    <a:cxn ang="0">
                      <a:pos x="642" y="134"/>
                    </a:cxn>
                    <a:cxn ang="0">
                      <a:pos x="560" y="98"/>
                    </a:cxn>
                    <a:cxn ang="0">
                      <a:pos x="462" y="112"/>
                    </a:cxn>
                    <a:cxn ang="0">
                      <a:pos x="404" y="110"/>
                    </a:cxn>
                    <a:cxn ang="0">
                      <a:pos x="388" y="90"/>
                    </a:cxn>
                    <a:cxn ang="0">
                      <a:pos x="352" y="18"/>
                    </a:cxn>
                    <a:cxn ang="0">
                      <a:pos x="200" y="50"/>
                    </a:cxn>
                    <a:cxn ang="0">
                      <a:pos x="174" y="84"/>
                    </a:cxn>
                    <a:cxn ang="0">
                      <a:pos x="168" y="138"/>
                    </a:cxn>
                    <a:cxn ang="0">
                      <a:pos x="222" y="180"/>
                    </a:cxn>
                    <a:cxn ang="0">
                      <a:pos x="150" y="122"/>
                    </a:cxn>
                    <a:cxn ang="0">
                      <a:pos x="188" y="26"/>
                    </a:cxn>
                    <a:cxn ang="0">
                      <a:pos x="116" y="8"/>
                    </a:cxn>
                    <a:cxn ang="0">
                      <a:pos x="18" y="90"/>
                    </a:cxn>
                    <a:cxn ang="0">
                      <a:pos x="58" y="196"/>
                    </a:cxn>
                    <a:cxn ang="0">
                      <a:pos x="40" y="216"/>
                    </a:cxn>
                    <a:cxn ang="0">
                      <a:pos x="118" y="270"/>
                    </a:cxn>
                    <a:cxn ang="0">
                      <a:pos x="234" y="288"/>
                    </a:cxn>
                    <a:cxn ang="0">
                      <a:pos x="336" y="290"/>
                    </a:cxn>
                    <a:cxn ang="0">
                      <a:pos x="358" y="284"/>
                    </a:cxn>
                    <a:cxn ang="0">
                      <a:pos x="462" y="284"/>
                    </a:cxn>
                    <a:cxn ang="0">
                      <a:pos x="498" y="274"/>
                    </a:cxn>
                    <a:cxn ang="0">
                      <a:pos x="580" y="338"/>
                    </a:cxn>
                    <a:cxn ang="0">
                      <a:pos x="538" y="376"/>
                    </a:cxn>
                    <a:cxn ang="0">
                      <a:pos x="654" y="402"/>
                    </a:cxn>
                    <a:cxn ang="0">
                      <a:pos x="712" y="474"/>
                    </a:cxn>
                    <a:cxn ang="0">
                      <a:pos x="640" y="558"/>
                    </a:cxn>
                    <a:cxn ang="0">
                      <a:pos x="628" y="608"/>
                    </a:cxn>
                    <a:cxn ang="0">
                      <a:pos x="510" y="624"/>
                    </a:cxn>
                    <a:cxn ang="0">
                      <a:pos x="514" y="688"/>
                    </a:cxn>
                    <a:cxn ang="0">
                      <a:pos x="616" y="688"/>
                    </a:cxn>
                    <a:cxn ang="0">
                      <a:pos x="656" y="674"/>
                    </a:cxn>
                    <a:cxn ang="0">
                      <a:pos x="736" y="724"/>
                    </a:cxn>
                    <a:cxn ang="0">
                      <a:pos x="732" y="752"/>
                    </a:cxn>
                    <a:cxn ang="0">
                      <a:pos x="854" y="818"/>
                    </a:cxn>
                    <a:cxn ang="0">
                      <a:pos x="966" y="822"/>
                    </a:cxn>
                    <a:cxn ang="0">
                      <a:pos x="854" y="724"/>
                    </a:cxn>
                    <a:cxn ang="0">
                      <a:pos x="908" y="744"/>
                    </a:cxn>
                    <a:cxn ang="0">
                      <a:pos x="1012" y="814"/>
                    </a:cxn>
                    <a:cxn ang="0">
                      <a:pos x="1018" y="766"/>
                    </a:cxn>
                    <a:cxn ang="0">
                      <a:pos x="1022" y="724"/>
                    </a:cxn>
                    <a:cxn ang="0">
                      <a:pos x="1000" y="694"/>
                    </a:cxn>
                    <a:cxn ang="0">
                      <a:pos x="942" y="632"/>
                    </a:cxn>
                    <a:cxn ang="0">
                      <a:pos x="890" y="586"/>
                    </a:cxn>
                    <a:cxn ang="0">
                      <a:pos x="902" y="544"/>
                    </a:cxn>
                    <a:cxn ang="0">
                      <a:pos x="942" y="544"/>
                    </a:cxn>
                    <a:cxn ang="0">
                      <a:pos x="990" y="580"/>
                    </a:cxn>
                    <a:cxn ang="0">
                      <a:pos x="1070" y="648"/>
                    </a:cxn>
                    <a:cxn ang="0">
                      <a:pos x="1102" y="596"/>
                    </a:cxn>
                    <a:cxn ang="0">
                      <a:pos x="1128" y="568"/>
                    </a:cxn>
                    <a:cxn ang="0">
                      <a:pos x="1148" y="514"/>
                    </a:cxn>
                  </a:cxnLst>
                  <a:rect l="0" t="0" r="r" b="b"/>
                  <a:pathLst>
                    <a:path w="1156" h="850">
                      <a:moveTo>
                        <a:pt x="1148" y="514"/>
                      </a:moveTo>
                      <a:lnTo>
                        <a:pt x="1148" y="514"/>
                      </a:lnTo>
                      <a:lnTo>
                        <a:pt x="1144" y="506"/>
                      </a:lnTo>
                      <a:lnTo>
                        <a:pt x="1138" y="502"/>
                      </a:lnTo>
                      <a:lnTo>
                        <a:pt x="1134" y="500"/>
                      </a:lnTo>
                      <a:lnTo>
                        <a:pt x="1128" y="498"/>
                      </a:lnTo>
                      <a:lnTo>
                        <a:pt x="1116" y="498"/>
                      </a:lnTo>
                      <a:lnTo>
                        <a:pt x="1106" y="502"/>
                      </a:lnTo>
                      <a:lnTo>
                        <a:pt x="1096" y="506"/>
                      </a:lnTo>
                      <a:lnTo>
                        <a:pt x="1090" y="508"/>
                      </a:lnTo>
                      <a:lnTo>
                        <a:pt x="1088" y="506"/>
                      </a:lnTo>
                      <a:lnTo>
                        <a:pt x="1088" y="504"/>
                      </a:lnTo>
                      <a:lnTo>
                        <a:pt x="1090" y="496"/>
                      </a:lnTo>
                      <a:lnTo>
                        <a:pt x="1090" y="496"/>
                      </a:lnTo>
                      <a:lnTo>
                        <a:pt x="1092" y="486"/>
                      </a:lnTo>
                      <a:lnTo>
                        <a:pt x="1090" y="482"/>
                      </a:lnTo>
                      <a:lnTo>
                        <a:pt x="1088" y="480"/>
                      </a:lnTo>
                      <a:lnTo>
                        <a:pt x="1084" y="480"/>
                      </a:lnTo>
                      <a:lnTo>
                        <a:pt x="1076" y="482"/>
                      </a:lnTo>
                      <a:lnTo>
                        <a:pt x="1062" y="486"/>
                      </a:lnTo>
                      <a:lnTo>
                        <a:pt x="1060" y="486"/>
                      </a:lnTo>
                      <a:lnTo>
                        <a:pt x="1058" y="486"/>
                      </a:lnTo>
                      <a:lnTo>
                        <a:pt x="1060" y="480"/>
                      </a:lnTo>
                      <a:lnTo>
                        <a:pt x="1060" y="480"/>
                      </a:lnTo>
                      <a:lnTo>
                        <a:pt x="1062" y="472"/>
                      </a:lnTo>
                      <a:lnTo>
                        <a:pt x="1062" y="466"/>
                      </a:lnTo>
                      <a:lnTo>
                        <a:pt x="1060" y="462"/>
                      </a:lnTo>
                      <a:lnTo>
                        <a:pt x="1056" y="458"/>
                      </a:lnTo>
                      <a:lnTo>
                        <a:pt x="1042" y="450"/>
                      </a:lnTo>
                      <a:lnTo>
                        <a:pt x="1022" y="436"/>
                      </a:lnTo>
                      <a:lnTo>
                        <a:pt x="1022" y="436"/>
                      </a:lnTo>
                      <a:lnTo>
                        <a:pt x="1010" y="430"/>
                      </a:lnTo>
                      <a:lnTo>
                        <a:pt x="996" y="428"/>
                      </a:lnTo>
                      <a:lnTo>
                        <a:pt x="984" y="426"/>
                      </a:lnTo>
                      <a:lnTo>
                        <a:pt x="970" y="426"/>
                      </a:lnTo>
                      <a:lnTo>
                        <a:pt x="960" y="426"/>
                      </a:lnTo>
                      <a:lnTo>
                        <a:pt x="950" y="424"/>
                      </a:lnTo>
                      <a:lnTo>
                        <a:pt x="944" y="420"/>
                      </a:lnTo>
                      <a:lnTo>
                        <a:pt x="942" y="416"/>
                      </a:lnTo>
                      <a:lnTo>
                        <a:pt x="940" y="410"/>
                      </a:lnTo>
                      <a:lnTo>
                        <a:pt x="940" y="410"/>
                      </a:lnTo>
                      <a:lnTo>
                        <a:pt x="938" y="406"/>
                      </a:lnTo>
                      <a:lnTo>
                        <a:pt x="936" y="402"/>
                      </a:lnTo>
                      <a:lnTo>
                        <a:pt x="930" y="400"/>
                      </a:lnTo>
                      <a:lnTo>
                        <a:pt x="926" y="398"/>
                      </a:lnTo>
                      <a:lnTo>
                        <a:pt x="914" y="396"/>
                      </a:lnTo>
                      <a:lnTo>
                        <a:pt x="900" y="396"/>
                      </a:lnTo>
                      <a:lnTo>
                        <a:pt x="890" y="396"/>
                      </a:lnTo>
                      <a:lnTo>
                        <a:pt x="882" y="394"/>
                      </a:lnTo>
                      <a:lnTo>
                        <a:pt x="882" y="394"/>
                      </a:lnTo>
                      <a:lnTo>
                        <a:pt x="882" y="392"/>
                      </a:lnTo>
                      <a:lnTo>
                        <a:pt x="890" y="384"/>
                      </a:lnTo>
                      <a:lnTo>
                        <a:pt x="890" y="384"/>
                      </a:lnTo>
                      <a:lnTo>
                        <a:pt x="896" y="380"/>
                      </a:lnTo>
                      <a:lnTo>
                        <a:pt x="900" y="376"/>
                      </a:lnTo>
                      <a:lnTo>
                        <a:pt x="902" y="372"/>
                      </a:lnTo>
                      <a:lnTo>
                        <a:pt x="902" y="366"/>
                      </a:lnTo>
                      <a:lnTo>
                        <a:pt x="900" y="360"/>
                      </a:lnTo>
                      <a:lnTo>
                        <a:pt x="894" y="352"/>
                      </a:lnTo>
                      <a:lnTo>
                        <a:pt x="890" y="348"/>
                      </a:lnTo>
                      <a:lnTo>
                        <a:pt x="888" y="344"/>
                      </a:lnTo>
                      <a:lnTo>
                        <a:pt x="890" y="344"/>
                      </a:lnTo>
                      <a:lnTo>
                        <a:pt x="902" y="346"/>
                      </a:lnTo>
                      <a:lnTo>
                        <a:pt x="902" y="346"/>
                      </a:lnTo>
                      <a:lnTo>
                        <a:pt x="916" y="348"/>
                      </a:lnTo>
                      <a:lnTo>
                        <a:pt x="928" y="348"/>
                      </a:lnTo>
                      <a:lnTo>
                        <a:pt x="938" y="346"/>
                      </a:lnTo>
                      <a:lnTo>
                        <a:pt x="942" y="342"/>
                      </a:lnTo>
                      <a:lnTo>
                        <a:pt x="944" y="340"/>
                      </a:lnTo>
                      <a:lnTo>
                        <a:pt x="944" y="338"/>
                      </a:lnTo>
                      <a:lnTo>
                        <a:pt x="938" y="334"/>
                      </a:lnTo>
                      <a:lnTo>
                        <a:pt x="926" y="328"/>
                      </a:lnTo>
                      <a:lnTo>
                        <a:pt x="906" y="324"/>
                      </a:lnTo>
                      <a:lnTo>
                        <a:pt x="906" y="324"/>
                      </a:lnTo>
                      <a:lnTo>
                        <a:pt x="876" y="318"/>
                      </a:lnTo>
                      <a:lnTo>
                        <a:pt x="876" y="318"/>
                      </a:lnTo>
                      <a:lnTo>
                        <a:pt x="876" y="318"/>
                      </a:lnTo>
                      <a:lnTo>
                        <a:pt x="880" y="316"/>
                      </a:lnTo>
                      <a:lnTo>
                        <a:pt x="900" y="312"/>
                      </a:lnTo>
                      <a:lnTo>
                        <a:pt x="910" y="308"/>
                      </a:lnTo>
                      <a:lnTo>
                        <a:pt x="920" y="304"/>
                      </a:lnTo>
                      <a:lnTo>
                        <a:pt x="920" y="304"/>
                      </a:lnTo>
                      <a:lnTo>
                        <a:pt x="924" y="300"/>
                      </a:lnTo>
                      <a:lnTo>
                        <a:pt x="926" y="298"/>
                      </a:lnTo>
                      <a:lnTo>
                        <a:pt x="926" y="294"/>
                      </a:lnTo>
                      <a:lnTo>
                        <a:pt x="926" y="290"/>
                      </a:lnTo>
                      <a:lnTo>
                        <a:pt x="922" y="284"/>
                      </a:lnTo>
                      <a:lnTo>
                        <a:pt x="914" y="278"/>
                      </a:lnTo>
                      <a:lnTo>
                        <a:pt x="904" y="272"/>
                      </a:lnTo>
                      <a:lnTo>
                        <a:pt x="894" y="268"/>
                      </a:lnTo>
                      <a:lnTo>
                        <a:pt x="886" y="268"/>
                      </a:lnTo>
                      <a:lnTo>
                        <a:pt x="880" y="270"/>
                      </a:lnTo>
                      <a:lnTo>
                        <a:pt x="880" y="270"/>
                      </a:lnTo>
                      <a:lnTo>
                        <a:pt x="872" y="274"/>
                      </a:lnTo>
                      <a:lnTo>
                        <a:pt x="864" y="276"/>
                      </a:lnTo>
                      <a:lnTo>
                        <a:pt x="846" y="276"/>
                      </a:lnTo>
                      <a:lnTo>
                        <a:pt x="842" y="276"/>
                      </a:lnTo>
                      <a:lnTo>
                        <a:pt x="840" y="274"/>
                      </a:lnTo>
                      <a:lnTo>
                        <a:pt x="842" y="270"/>
                      </a:lnTo>
                      <a:lnTo>
                        <a:pt x="852" y="266"/>
                      </a:lnTo>
                      <a:lnTo>
                        <a:pt x="852" y="266"/>
                      </a:lnTo>
                      <a:lnTo>
                        <a:pt x="874" y="258"/>
                      </a:lnTo>
                      <a:lnTo>
                        <a:pt x="880" y="254"/>
                      </a:lnTo>
                      <a:lnTo>
                        <a:pt x="882" y="252"/>
                      </a:lnTo>
                      <a:lnTo>
                        <a:pt x="878" y="248"/>
                      </a:lnTo>
                      <a:lnTo>
                        <a:pt x="872" y="244"/>
                      </a:lnTo>
                      <a:lnTo>
                        <a:pt x="844" y="232"/>
                      </a:lnTo>
                      <a:lnTo>
                        <a:pt x="844" y="232"/>
                      </a:lnTo>
                      <a:lnTo>
                        <a:pt x="826" y="226"/>
                      </a:lnTo>
                      <a:lnTo>
                        <a:pt x="812" y="226"/>
                      </a:lnTo>
                      <a:lnTo>
                        <a:pt x="802" y="228"/>
                      </a:lnTo>
                      <a:lnTo>
                        <a:pt x="794" y="230"/>
                      </a:lnTo>
                      <a:lnTo>
                        <a:pt x="790" y="232"/>
                      </a:lnTo>
                      <a:lnTo>
                        <a:pt x="786" y="232"/>
                      </a:lnTo>
                      <a:lnTo>
                        <a:pt x="786" y="230"/>
                      </a:lnTo>
                      <a:lnTo>
                        <a:pt x="786" y="220"/>
                      </a:lnTo>
                      <a:lnTo>
                        <a:pt x="786" y="220"/>
                      </a:lnTo>
                      <a:lnTo>
                        <a:pt x="788" y="210"/>
                      </a:lnTo>
                      <a:lnTo>
                        <a:pt x="784" y="206"/>
                      </a:lnTo>
                      <a:lnTo>
                        <a:pt x="782" y="204"/>
                      </a:lnTo>
                      <a:lnTo>
                        <a:pt x="776" y="204"/>
                      </a:lnTo>
                      <a:lnTo>
                        <a:pt x="768" y="206"/>
                      </a:lnTo>
                      <a:lnTo>
                        <a:pt x="764" y="204"/>
                      </a:lnTo>
                      <a:lnTo>
                        <a:pt x="762" y="198"/>
                      </a:lnTo>
                      <a:lnTo>
                        <a:pt x="762" y="198"/>
                      </a:lnTo>
                      <a:lnTo>
                        <a:pt x="762" y="190"/>
                      </a:lnTo>
                      <a:lnTo>
                        <a:pt x="756" y="184"/>
                      </a:lnTo>
                      <a:lnTo>
                        <a:pt x="748" y="178"/>
                      </a:lnTo>
                      <a:lnTo>
                        <a:pt x="738" y="174"/>
                      </a:lnTo>
                      <a:lnTo>
                        <a:pt x="728" y="170"/>
                      </a:lnTo>
                      <a:lnTo>
                        <a:pt x="716" y="170"/>
                      </a:lnTo>
                      <a:lnTo>
                        <a:pt x="706" y="174"/>
                      </a:lnTo>
                      <a:lnTo>
                        <a:pt x="696" y="182"/>
                      </a:lnTo>
                      <a:lnTo>
                        <a:pt x="696" y="182"/>
                      </a:lnTo>
                      <a:lnTo>
                        <a:pt x="686" y="190"/>
                      </a:lnTo>
                      <a:lnTo>
                        <a:pt x="680" y="192"/>
                      </a:lnTo>
                      <a:lnTo>
                        <a:pt x="674" y="190"/>
                      </a:lnTo>
                      <a:lnTo>
                        <a:pt x="670" y="186"/>
                      </a:lnTo>
                      <a:lnTo>
                        <a:pt x="666" y="178"/>
                      </a:lnTo>
                      <a:lnTo>
                        <a:pt x="662" y="168"/>
                      </a:lnTo>
                      <a:lnTo>
                        <a:pt x="652" y="148"/>
                      </a:lnTo>
                      <a:lnTo>
                        <a:pt x="652" y="148"/>
                      </a:lnTo>
                      <a:lnTo>
                        <a:pt x="648" y="138"/>
                      </a:lnTo>
                      <a:lnTo>
                        <a:pt x="642" y="134"/>
                      </a:lnTo>
                      <a:lnTo>
                        <a:pt x="638" y="134"/>
                      </a:lnTo>
                      <a:lnTo>
                        <a:pt x="632" y="134"/>
                      </a:lnTo>
                      <a:lnTo>
                        <a:pt x="628" y="134"/>
                      </a:lnTo>
                      <a:lnTo>
                        <a:pt x="622" y="134"/>
                      </a:lnTo>
                      <a:lnTo>
                        <a:pt x="616" y="128"/>
                      </a:lnTo>
                      <a:lnTo>
                        <a:pt x="610" y="120"/>
                      </a:lnTo>
                      <a:lnTo>
                        <a:pt x="610" y="120"/>
                      </a:lnTo>
                      <a:lnTo>
                        <a:pt x="602" y="110"/>
                      </a:lnTo>
                      <a:lnTo>
                        <a:pt x="594" y="104"/>
                      </a:lnTo>
                      <a:lnTo>
                        <a:pt x="586" y="100"/>
                      </a:lnTo>
                      <a:lnTo>
                        <a:pt x="578" y="100"/>
                      </a:lnTo>
                      <a:lnTo>
                        <a:pt x="560" y="98"/>
                      </a:lnTo>
                      <a:lnTo>
                        <a:pt x="552" y="98"/>
                      </a:lnTo>
                      <a:lnTo>
                        <a:pt x="546" y="94"/>
                      </a:lnTo>
                      <a:lnTo>
                        <a:pt x="546" y="94"/>
                      </a:lnTo>
                      <a:lnTo>
                        <a:pt x="528" y="88"/>
                      </a:lnTo>
                      <a:lnTo>
                        <a:pt x="518" y="84"/>
                      </a:lnTo>
                      <a:lnTo>
                        <a:pt x="506" y="82"/>
                      </a:lnTo>
                      <a:lnTo>
                        <a:pt x="494" y="84"/>
                      </a:lnTo>
                      <a:lnTo>
                        <a:pt x="484" y="88"/>
                      </a:lnTo>
                      <a:lnTo>
                        <a:pt x="474" y="94"/>
                      </a:lnTo>
                      <a:lnTo>
                        <a:pt x="466" y="106"/>
                      </a:lnTo>
                      <a:lnTo>
                        <a:pt x="466" y="106"/>
                      </a:lnTo>
                      <a:lnTo>
                        <a:pt x="462" y="112"/>
                      </a:lnTo>
                      <a:lnTo>
                        <a:pt x="460" y="116"/>
                      </a:lnTo>
                      <a:lnTo>
                        <a:pt x="456" y="118"/>
                      </a:lnTo>
                      <a:lnTo>
                        <a:pt x="452" y="118"/>
                      </a:lnTo>
                      <a:lnTo>
                        <a:pt x="444" y="116"/>
                      </a:lnTo>
                      <a:lnTo>
                        <a:pt x="436" y="112"/>
                      </a:lnTo>
                      <a:lnTo>
                        <a:pt x="428" y="106"/>
                      </a:lnTo>
                      <a:lnTo>
                        <a:pt x="420" y="104"/>
                      </a:lnTo>
                      <a:lnTo>
                        <a:pt x="416" y="102"/>
                      </a:lnTo>
                      <a:lnTo>
                        <a:pt x="412" y="104"/>
                      </a:lnTo>
                      <a:lnTo>
                        <a:pt x="408" y="106"/>
                      </a:lnTo>
                      <a:lnTo>
                        <a:pt x="404" y="110"/>
                      </a:lnTo>
                      <a:lnTo>
                        <a:pt x="404" y="110"/>
                      </a:lnTo>
                      <a:lnTo>
                        <a:pt x="396" y="118"/>
                      </a:lnTo>
                      <a:lnTo>
                        <a:pt x="388" y="124"/>
                      </a:lnTo>
                      <a:lnTo>
                        <a:pt x="380" y="130"/>
                      </a:lnTo>
                      <a:lnTo>
                        <a:pt x="376" y="132"/>
                      </a:lnTo>
                      <a:lnTo>
                        <a:pt x="372" y="132"/>
                      </a:lnTo>
                      <a:lnTo>
                        <a:pt x="370" y="130"/>
                      </a:lnTo>
                      <a:lnTo>
                        <a:pt x="372" y="126"/>
                      </a:lnTo>
                      <a:lnTo>
                        <a:pt x="376" y="118"/>
                      </a:lnTo>
                      <a:lnTo>
                        <a:pt x="376" y="118"/>
                      </a:lnTo>
                      <a:lnTo>
                        <a:pt x="382" y="110"/>
                      </a:lnTo>
                      <a:lnTo>
                        <a:pt x="386" y="100"/>
                      </a:lnTo>
                      <a:lnTo>
                        <a:pt x="388" y="90"/>
                      </a:lnTo>
                      <a:lnTo>
                        <a:pt x="388" y="82"/>
                      </a:lnTo>
                      <a:lnTo>
                        <a:pt x="386" y="72"/>
                      </a:lnTo>
                      <a:lnTo>
                        <a:pt x="382" y="64"/>
                      </a:lnTo>
                      <a:lnTo>
                        <a:pt x="376" y="58"/>
                      </a:lnTo>
                      <a:lnTo>
                        <a:pt x="368" y="54"/>
                      </a:lnTo>
                      <a:lnTo>
                        <a:pt x="368" y="54"/>
                      </a:lnTo>
                      <a:lnTo>
                        <a:pt x="360" y="50"/>
                      </a:lnTo>
                      <a:lnTo>
                        <a:pt x="356" y="44"/>
                      </a:lnTo>
                      <a:lnTo>
                        <a:pt x="356" y="38"/>
                      </a:lnTo>
                      <a:lnTo>
                        <a:pt x="354" y="32"/>
                      </a:lnTo>
                      <a:lnTo>
                        <a:pt x="354" y="24"/>
                      </a:lnTo>
                      <a:lnTo>
                        <a:pt x="352" y="18"/>
                      </a:lnTo>
                      <a:lnTo>
                        <a:pt x="346" y="14"/>
                      </a:lnTo>
                      <a:lnTo>
                        <a:pt x="338" y="12"/>
                      </a:lnTo>
                      <a:lnTo>
                        <a:pt x="338" y="12"/>
                      </a:lnTo>
                      <a:lnTo>
                        <a:pt x="326" y="10"/>
                      </a:lnTo>
                      <a:lnTo>
                        <a:pt x="306" y="12"/>
                      </a:lnTo>
                      <a:lnTo>
                        <a:pt x="282" y="14"/>
                      </a:lnTo>
                      <a:lnTo>
                        <a:pt x="260" y="18"/>
                      </a:lnTo>
                      <a:lnTo>
                        <a:pt x="236" y="24"/>
                      </a:lnTo>
                      <a:lnTo>
                        <a:pt x="218" y="32"/>
                      </a:lnTo>
                      <a:lnTo>
                        <a:pt x="210" y="38"/>
                      </a:lnTo>
                      <a:lnTo>
                        <a:pt x="204" y="44"/>
                      </a:lnTo>
                      <a:lnTo>
                        <a:pt x="200" y="50"/>
                      </a:lnTo>
                      <a:lnTo>
                        <a:pt x="198" y="56"/>
                      </a:lnTo>
                      <a:lnTo>
                        <a:pt x="198" y="56"/>
                      </a:lnTo>
                      <a:lnTo>
                        <a:pt x="198" y="62"/>
                      </a:lnTo>
                      <a:lnTo>
                        <a:pt x="196" y="66"/>
                      </a:lnTo>
                      <a:lnTo>
                        <a:pt x="194" y="68"/>
                      </a:lnTo>
                      <a:lnTo>
                        <a:pt x="192" y="70"/>
                      </a:lnTo>
                      <a:lnTo>
                        <a:pt x="186" y="72"/>
                      </a:lnTo>
                      <a:lnTo>
                        <a:pt x="178" y="70"/>
                      </a:lnTo>
                      <a:lnTo>
                        <a:pt x="174" y="72"/>
                      </a:lnTo>
                      <a:lnTo>
                        <a:pt x="172" y="72"/>
                      </a:lnTo>
                      <a:lnTo>
                        <a:pt x="172" y="74"/>
                      </a:lnTo>
                      <a:lnTo>
                        <a:pt x="174" y="84"/>
                      </a:lnTo>
                      <a:lnTo>
                        <a:pt x="182" y="100"/>
                      </a:lnTo>
                      <a:lnTo>
                        <a:pt x="182" y="100"/>
                      </a:lnTo>
                      <a:lnTo>
                        <a:pt x="188" y="116"/>
                      </a:lnTo>
                      <a:lnTo>
                        <a:pt x="188" y="122"/>
                      </a:lnTo>
                      <a:lnTo>
                        <a:pt x="188" y="126"/>
                      </a:lnTo>
                      <a:lnTo>
                        <a:pt x="188" y="130"/>
                      </a:lnTo>
                      <a:lnTo>
                        <a:pt x="184" y="130"/>
                      </a:lnTo>
                      <a:lnTo>
                        <a:pt x="180" y="132"/>
                      </a:lnTo>
                      <a:lnTo>
                        <a:pt x="174" y="132"/>
                      </a:lnTo>
                      <a:lnTo>
                        <a:pt x="168" y="134"/>
                      </a:lnTo>
                      <a:lnTo>
                        <a:pt x="168" y="136"/>
                      </a:lnTo>
                      <a:lnTo>
                        <a:pt x="168" y="138"/>
                      </a:lnTo>
                      <a:lnTo>
                        <a:pt x="174" y="148"/>
                      </a:lnTo>
                      <a:lnTo>
                        <a:pt x="174" y="148"/>
                      </a:lnTo>
                      <a:lnTo>
                        <a:pt x="184" y="158"/>
                      </a:lnTo>
                      <a:lnTo>
                        <a:pt x="192" y="164"/>
                      </a:lnTo>
                      <a:lnTo>
                        <a:pt x="200" y="166"/>
                      </a:lnTo>
                      <a:lnTo>
                        <a:pt x="208" y="166"/>
                      </a:lnTo>
                      <a:lnTo>
                        <a:pt x="212" y="164"/>
                      </a:lnTo>
                      <a:lnTo>
                        <a:pt x="218" y="166"/>
                      </a:lnTo>
                      <a:lnTo>
                        <a:pt x="220" y="168"/>
                      </a:lnTo>
                      <a:lnTo>
                        <a:pt x="222" y="176"/>
                      </a:lnTo>
                      <a:lnTo>
                        <a:pt x="222" y="176"/>
                      </a:lnTo>
                      <a:lnTo>
                        <a:pt x="222" y="180"/>
                      </a:lnTo>
                      <a:lnTo>
                        <a:pt x="220" y="182"/>
                      </a:lnTo>
                      <a:lnTo>
                        <a:pt x="216" y="184"/>
                      </a:lnTo>
                      <a:lnTo>
                        <a:pt x="210" y="184"/>
                      </a:lnTo>
                      <a:lnTo>
                        <a:pt x="196" y="180"/>
                      </a:lnTo>
                      <a:lnTo>
                        <a:pt x="180" y="174"/>
                      </a:lnTo>
                      <a:lnTo>
                        <a:pt x="164" y="164"/>
                      </a:lnTo>
                      <a:lnTo>
                        <a:pt x="152" y="150"/>
                      </a:lnTo>
                      <a:lnTo>
                        <a:pt x="148" y="144"/>
                      </a:lnTo>
                      <a:lnTo>
                        <a:pt x="146" y="136"/>
                      </a:lnTo>
                      <a:lnTo>
                        <a:pt x="146" y="130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4" y="110"/>
                      </a:lnTo>
                      <a:lnTo>
                        <a:pt x="152" y="102"/>
                      </a:lnTo>
                      <a:lnTo>
                        <a:pt x="150" y="98"/>
                      </a:lnTo>
                      <a:lnTo>
                        <a:pt x="144" y="94"/>
                      </a:lnTo>
                      <a:lnTo>
                        <a:pt x="142" y="90"/>
                      </a:lnTo>
                      <a:lnTo>
                        <a:pt x="140" y="84"/>
                      </a:lnTo>
                      <a:lnTo>
                        <a:pt x="144" y="74"/>
                      </a:lnTo>
                      <a:lnTo>
                        <a:pt x="154" y="60"/>
                      </a:lnTo>
                      <a:lnTo>
                        <a:pt x="154" y="60"/>
                      </a:lnTo>
                      <a:lnTo>
                        <a:pt x="168" y="44"/>
                      </a:lnTo>
                      <a:lnTo>
                        <a:pt x="180" y="34"/>
                      </a:lnTo>
                      <a:lnTo>
                        <a:pt x="188" y="26"/>
                      </a:lnTo>
                      <a:lnTo>
                        <a:pt x="198" y="22"/>
                      </a:lnTo>
                      <a:lnTo>
                        <a:pt x="208" y="16"/>
                      </a:lnTo>
                      <a:lnTo>
                        <a:pt x="212" y="14"/>
                      </a:lnTo>
                      <a:lnTo>
                        <a:pt x="212" y="10"/>
                      </a:lnTo>
                      <a:lnTo>
                        <a:pt x="212" y="10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0" y="2"/>
                      </a:lnTo>
                      <a:lnTo>
                        <a:pt x="184" y="0"/>
                      </a:lnTo>
                      <a:lnTo>
                        <a:pt x="164" y="0"/>
                      </a:lnTo>
                      <a:lnTo>
                        <a:pt x="140" y="2"/>
                      </a:lnTo>
                      <a:lnTo>
                        <a:pt x="116" y="8"/>
                      </a:lnTo>
                      <a:lnTo>
                        <a:pt x="92" y="16"/>
                      </a:lnTo>
                      <a:lnTo>
                        <a:pt x="70" y="26"/>
                      </a:lnTo>
                      <a:lnTo>
                        <a:pt x="70" y="26"/>
                      </a:lnTo>
                      <a:lnTo>
                        <a:pt x="52" y="38"/>
                      </a:lnTo>
                      <a:lnTo>
                        <a:pt x="40" y="48"/>
                      </a:lnTo>
                      <a:lnTo>
                        <a:pt x="34" y="56"/>
                      </a:lnTo>
                      <a:lnTo>
                        <a:pt x="32" y="62"/>
                      </a:lnTo>
                      <a:lnTo>
                        <a:pt x="30" y="72"/>
                      </a:lnTo>
                      <a:lnTo>
                        <a:pt x="28" y="76"/>
                      </a:lnTo>
                      <a:lnTo>
                        <a:pt x="24" y="82"/>
                      </a:lnTo>
                      <a:lnTo>
                        <a:pt x="24" y="82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8" y="112"/>
                      </a:lnTo>
                      <a:lnTo>
                        <a:pt x="4" y="132"/>
                      </a:lnTo>
                      <a:lnTo>
                        <a:pt x="2" y="156"/>
                      </a:lnTo>
                      <a:lnTo>
                        <a:pt x="2" y="156"/>
                      </a:lnTo>
                      <a:lnTo>
                        <a:pt x="0" y="168"/>
                      </a:lnTo>
                      <a:lnTo>
                        <a:pt x="0" y="178"/>
                      </a:lnTo>
                      <a:lnTo>
                        <a:pt x="2" y="184"/>
                      </a:lnTo>
                      <a:lnTo>
                        <a:pt x="8" y="188"/>
                      </a:lnTo>
                      <a:lnTo>
                        <a:pt x="14" y="192"/>
                      </a:lnTo>
                      <a:lnTo>
                        <a:pt x="26" y="194"/>
                      </a:lnTo>
                      <a:lnTo>
                        <a:pt x="58" y="196"/>
                      </a:lnTo>
                      <a:lnTo>
                        <a:pt x="58" y="196"/>
                      </a:lnTo>
                      <a:lnTo>
                        <a:pt x="76" y="200"/>
                      </a:lnTo>
                      <a:lnTo>
                        <a:pt x="90" y="202"/>
                      </a:lnTo>
                      <a:lnTo>
                        <a:pt x="100" y="208"/>
                      </a:lnTo>
                      <a:lnTo>
                        <a:pt x="106" y="212"/>
                      </a:lnTo>
                      <a:lnTo>
                        <a:pt x="106" y="216"/>
                      </a:lnTo>
                      <a:lnTo>
                        <a:pt x="102" y="218"/>
                      </a:lnTo>
                      <a:lnTo>
                        <a:pt x="94" y="220"/>
                      </a:lnTo>
                      <a:lnTo>
                        <a:pt x="78" y="218"/>
                      </a:lnTo>
                      <a:lnTo>
                        <a:pt x="78" y="218"/>
                      </a:lnTo>
                      <a:lnTo>
                        <a:pt x="50" y="216"/>
                      </a:lnTo>
                      <a:lnTo>
                        <a:pt x="40" y="216"/>
                      </a:lnTo>
                      <a:lnTo>
                        <a:pt x="32" y="218"/>
                      </a:lnTo>
                      <a:lnTo>
                        <a:pt x="32" y="220"/>
                      </a:lnTo>
                      <a:lnTo>
                        <a:pt x="30" y="222"/>
                      </a:lnTo>
                      <a:lnTo>
                        <a:pt x="32" y="228"/>
                      </a:lnTo>
                      <a:lnTo>
                        <a:pt x="40" y="238"/>
                      </a:lnTo>
                      <a:lnTo>
                        <a:pt x="52" y="250"/>
                      </a:lnTo>
                      <a:lnTo>
                        <a:pt x="52" y="250"/>
                      </a:lnTo>
                      <a:lnTo>
                        <a:pt x="68" y="262"/>
                      </a:lnTo>
                      <a:lnTo>
                        <a:pt x="82" y="268"/>
                      </a:lnTo>
                      <a:lnTo>
                        <a:pt x="94" y="270"/>
                      </a:lnTo>
                      <a:lnTo>
                        <a:pt x="106" y="270"/>
                      </a:lnTo>
                      <a:lnTo>
                        <a:pt x="118" y="270"/>
                      </a:lnTo>
                      <a:lnTo>
                        <a:pt x="130" y="270"/>
                      </a:lnTo>
                      <a:lnTo>
                        <a:pt x="142" y="272"/>
                      </a:lnTo>
                      <a:lnTo>
                        <a:pt x="152" y="278"/>
                      </a:lnTo>
                      <a:lnTo>
                        <a:pt x="152" y="278"/>
                      </a:lnTo>
                      <a:lnTo>
                        <a:pt x="162" y="284"/>
                      </a:lnTo>
                      <a:lnTo>
                        <a:pt x="174" y="288"/>
                      </a:lnTo>
                      <a:lnTo>
                        <a:pt x="184" y="290"/>
                      </a:lnTo>
                      <a:lnTo>
                        <a:pt x="194" y="288"/>
                      </a:lnTo>
                      <a:lnTo>
                        <a:pt x="20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34" y="288"/>
                      </a:lnTo>
                      <a:lnTo>
                        <a:pt x="244" y="290"/>
                      </a:lnTo>
                      <a:lnTo>
                        <a:pt x="260" y="290"/>
                      </a:lnTo>
                      <a:lnTo>
                        <a:pt x="268" y="290"/>
                      </a:lnTo>
                      <a:lnTo>
                        <a:pt x="276" y="290"/>
                      </a:lnTo>
                      <a:lnTo>
                        <a:pt x="288" y="292"/>
                      </a:lnTo>
                      <a:lnTo>
                        <a:pt x="304" y="296"/>
                      </a:lnTo>
                      <a:lnTo>
                        <a:pt x="304" y="296"/>
                      </a:lnTo>
                      <a:lnTo>
                        <a:pt x="316" y="300"/>
                      </a:lnTo>
                      <a:lnTo>
                        <a:pt x="324" y="298"/>
                      </a:lnTo>
                      <a:lnTo>
                        <a:pt x="328" y="296"/>
                      </a:lnTo>
                      <a:lnTo>
                        <a:pt x="332" y="292"/>
                      </a:lnTo>
                      <a:lnTo>
                        <a:pt x="336" y="290"/>
                      </a:lnTo>
                      <a:lnTo>
                        <a:pt x="340" y="290"/>
                      </a:lnTo>
                      <a:lnTo>
                        <a:pt x="346" y="292"/>
                      </a:lnTo>
                      <a:lnTo>
                        <a:pt x="356" y="298"/>
                      </a:lnTo>
                      <a:lnTo>
                        <a:pt x="356" y="298"/>
                      </a:lnTo>
                      <a:lnTo>
                        <a:pt x="374" y="312"/>
                      </a:lnTo>
                      <a:lnTo>
                        <a:pt x="378" y="314"/>
                      </a:lnTo>
                      <a:lnTo>
                        <a:pt x="380" y="312"/>
                      </a:lnTo>
                      <a:lnTo>
                        <a:pt x="378" y="310"/>
                      </a:lnTo>
                      <a:lnTo>
                        <a:pt x="376" y="306"/>
                      </a:lnTo>
                      <a:lnTo>
                        <a:pt x="362" y="292"/>
                      </a:lnTo>
                      <a:lnTo>
                        <a:pt x="362" y="292"/>
                      </a:lnTo>
                      <a:lnTo>
                        <a:pt x="358" y="284"/>
                      </a:lnTo>
                      <a:lnTo>
                        <a:pt x="358" y="282"/>
                      </a:lnTo>
                      <a:lnTo>
                        <a:pt x="360" y="282"/>
                      </a:lnTo>
                      <a:lnTo>
                        <a:pt x="368" y="282"/>
                      </a:lnTo>
                      <a:lnTo>
                        <a:pt x="380" y="284"/>
                      </a:lnTo>
                      <a:lnTo>
                        <a:pt x="410" y="290"/>
                      </a:lnTo>
                      <a:lnTo>
                        <a:pt x="444" y="296"/>
                      </a:lnTo>
                      <a:lnTo>
                        <a:pt x="444" y="296"/>
                      </a:lnTo>
                      <a:lnTo>
                        <a:pt x="450" y="296"/>
                      </a:lnTo>
                      <a:lnTo>
                        <a:pt x="454" y="296"/>
                      </a:lnTo>
                      <a:lnTo>
                        <a:pt x="458" y="294"/>
                      </a:lnTo>
                      <a:lnTo>
                        <a:pt x="460" y="290"/>
                      </a:lnTo>
                      <a:lnTo>
                        <a:pt x="462" y="284"/>
                      </a:lnTo>
                      <a:lnTo>
                        <a:pt x="460" y="274"/>
                      </a:lnTo>
                      <a:lnTo>
                        <a:pt x="456" y="260"/>
                      </a:lnTo>
                      <a:lnTo>
                        <a:pt x="456" y="260"/>
                      </a:lnTo>
                      <a:lnTo>
                        <a:pt x="458" y="260"/>
                      </a:lnTo>
                      <a:lnTo>
                        <a:pt x="464" y="264"/>
                      </a:lnTo>
                      <a:lnTo>
                        <a:pt x="464" y="264"/>
                      </a:lnTo>
                      <a:lnTo>
                        <a:pt x="472" y="270"/>
                      </a:lnTo>
                      <a:lnTo>
                        <a:pt x="478" y="272"/>
                      </a:lnTo>
                      <a:lnTo>
                        <a:pt x="484" y="272"/>
                      </a:lnTo>
                      <a:lnTo>
                        <a:pt x="490" y="272"/>
                      </a:lnTo>
                      <a:lnTo>
                        <a:pt x="494" y="272"/>
                      </a:lnTo>
                      <a:lnTo>
                        <a:pt x="498" y="274"/>
                      </a:lnTo>
                      <a:lnTo>
                        <a:pt x="500" y="278"/>
                      </a:lnTo>
                      <a:lnTo>
                        <a:pt x="502" y="286"/>
                      </a:lnTo>
                      <a:lnTo>
                        <a:pt x="502" y="286"/>
                      </a:lnTo>
                      <a:lnTo>
                        <a:pt x="502" y="294"/>
                      </a:lnTo>
                      <a:lnTo>
                        <a:pt x="504" y="302"/>
                      </a:lnTo>
                      <a:lnTo>
                        <a:pt x="508" y="306"/>
                      </a:lnTo>
                      <a:lnTo>
                        <a:pt x="512" y="310"/>
                      </a:lnTo>
                      <a:lnTo>
                        <a:pt x="528" y="318"/>
                      </a:lnTo>
                      <a:lnTo>
                        <a:pt x="556" y="326"/>
                      </a:lnTo>
                      <a:lnTo>
                        <a:pt x="556" y="326"/>
                      </a:lnTo>
                      <a:lnTo>
                        <a:pt x="570" y="332"/>
                      </a:lnTo>
                      <a:lnTo>
                        <a:pt x="580" y="338"/>
                      </a:lnTo>
                      <a:lnTo>
                        <a:pt x="584" y="344"/>
                      </a:lnTo>
                      <a:lnTo>
                        <a:pt x="584" y="348"/>
                      </a:lnTo>
                      <a:lnTo>
                        <a:pt x="580" y="352"/>
                      </a:lnTo>
                      <a:lnTo>
                        <a:pt x="574" y="356"/>
                      </a:lnTo>
                      <a:lnTo>
                        <a:pt x="568" y="356"/>
                      </a:lnTo>
                      <a:lnTo>
                        <a:pt x="558" y="356"/>
                      </a:lnTo>
                      <a:lnTo>
                        <a:pt x="558" y="356"/>
                      </a:lnTo>
                      <a:lnTo>
                        <a:pt x="550" y="358"/>
                      </a:lnTo>
                      <a:lnTo>
                        <a:pt x="542" y="360"/>
                      </a:lnTo>
                      <a:lnTo>
                        <a:pt x="538" y="366"/>
                      </a:lnTo>
                      <a:lnTo>
                        <a:pt x="538" y="370"/>
                      </a:lnTo>
                      <a:lnTo>
                        <a:pt x="538" y="376"/>
                      </a:lnTo>
                      <a:lnTo>
                        <a:pt x="544" y="378"/>
                      </a:lnTo>
                      <a:lnTo>
                        <a:pt x="550" y="380"/>
                      </a:lnTo>
                      <a:lnTo>
                        <a:pt x="562" y="378"/>
                      </a:lnTo>
                      <a:lnTo>
                        <a:pt x="562" y="378"/>
                      </a:lnTo>
                      <a:lnTo>
                        <a:pt x="576" y="374"/>
                      </a:lnTo>
                      <a:lnTo>
                        <a:pt x="590" y="374"/>
                      </a:lnTo>
                      <a:lnTo>
                        <a:pt x="606" y="376"/>
                      </a:lnTo>
                      <a:lnTo>
                        <a:pt x="618" y="380"/>
                      </a:lnTo>
                      <a:lnTo>
                        <a:pt x="630" y="384"/>
                      </a:lnTo>
                      <a:lnTo>
                        <a:pt x="640" y="390"/>
                      </a:lnTo>
                      <a:lnTo>
                        <a:pt x="648" y="396"/>
                      </a:lnTo>
                      <a:lnTo>
                        <a:pt x="654" y="402"/>
                      </a:lnTo>
                      <a:lnTo>
                        <a:pt x="654" y="402"/>
                      </a:lnTo>
                      <a:lnTo>
                        <a:pt x="656" y="406"/>
                      </a:lnTo>
                      <a:lnTo>
                        <a:pt x="662" y="408"/>
                      </a:lnTo>
                      <a:lnTo>
                        <a:pt x="674" y="414"/>
                      </a:lnTo>
                      <a:lnTo>
                        <a:pt x="682" y="416"/>
                      </a:lnTo>
                      <a:lnTo>
                        <a:pt x="688" y="420"/>
                      </a:lnTo>
                      <a:lnTo>
                        <a:pt x="692" y="428"/>
                      </a:lnTo>
                      <a:lnTo>
                        <a:pt x="696" y="438"/>
                      </a:lnTo>
                      <a:lnTo>
                        <a:pt x="696" y="438"/>
                      </a:lnTo>
                      <a:lnTo>
                        <a:pt x="698" y="450"/>
                      </a:lnTo>
                      <a:lnTo>
                        <a:pt x="704" y="460"/>
                      </a:lnTo>
                      <a:lnTo>
                        <a:pt x="712" y="474"/>
                      </a:lnTo>
                      <a:lnTo>
                        <a:pt x="716" y="480"/>
                      </a:lnTo>
                      <a:lnTo>
                        <a:pt x="718" y="486"/>
                      </a:lnTo>
                      <a:lnTo>
                        <a:pt x="716" y="490"/>
                      </a:lnTo>
                      <a:lnTo>
                        <a:pt x="710" y="494"/>
                      </a:lnTo>
                      <a:lnTo>
                        <a:pt x="710" y="494"/>
                      </a:lnTo>
                      <a:lnTo>
                        <a:pt x="696" y="504"/>
                      </a:lnTo>
                      <a:lnTo>
                        <a:pt x="682" y="518"/>
                      </a:lnTo>
                      <a:lnTo>
                        <a:pt x="668" y="532"/>
                      </a:lnTo>
                      <a:lnTo>
                        <a:pt x="648" y="548"/>
                      </a:lnTo>
                      <a:lnTo>
                        <a:pt x="648" y="548"/>
                      </a:lnTo>
                      <a:lnTo>
                        <a:pt x="644" y="554"/>
                      </a:lnTo>
                      <a:lnTo>
                        <a:pt x="640" y="558"/>
                      </a:lnTo>
                      <a:lnTo>
                        <a:pt x="640" y="564"/>
                      </a:lnTo>
                      <a:lnTo>
                        <a:pt x="642" y="570"/>
                      </a:lnTo>
                      <a:lnTo>
                        <a:pt x="646" y="580"/>
                      </a:lnTo>
                      <a:lnTo>
                        <a:pt x="654" y="590"/>
                      </a:lnTo>
                      <a:lnTo>
                        <a:pt x="666" y="604"/>
                      </a:lnTo>
                      <a:lnTo>
                        <a:pt x="666" y="606"/>
                      </a:lnTo>
                      <a:lnTo>
                        <a:pt x="666" y="608"/>
                      </a:lnTo>
                      <a:lnTo>
                        <a:pt x="656" y="606"/>
                      </a:lnTo>
                      <a:lnTo>
                        <a:pt x="656" y="606"/>
                      </a:lnTo>
                      <a:lnTo>
                        <a:pt x="646" y="602"/>
                      </a:lnTo>
                      <a:lnTo>
                        <a:pt x="636" y="604"/>
                      </a:lnTo>
                      <a:lnTo>
                        <a:pt x="628" y="608"/>
                      </a:lnTo>
                      <a:lnTo>
                        <a:pt x="620" y="612"/>
                      </a:lnTo>
                      <a:lnTo>
                        <a:pt x="608" y="616"/>
                      </a:lnTo>
                      <a:lnTo>
                        <a:pt x="594" y="620"/>
                      </a:lnTo>
                      <a:lnTo>
                        <a:pt x="576" y="620"/>
                      </a:lnTo>
                      <a:lnTo>
                        <a:pt x="552" y="614"/>
                      </a:lnTo>
                      <a:lnTo>
                        <a:pt x="552" y="614"/>
                      </a:lnTo>
                      <a:lnTo>
                        <a:pt x="528" y="610"/>
                      </a:lnTo>
                      <a:lnTo>
                        <a:pt x="516" y="608"/>
                      </a:lnTo>
                      <a:lnTo>
                        <a:pt x="510" y="608"/>
                      </a:lnTo>
                      <a:lnTo>
                        <a:pt x="510" y="612"/>
                      </a:lnTo>
                      <a:lnTo>
                        <a:pt x="510" y="616"/>
                      </a:lnTo>
                      <a:lnTo>
                        <a:pt x="510" y="624"/>
                      </a:lnTo>
                      <a:lnTo>
                        <a:pt x="504" y="630"/>
                      </a:lnTo>
                      <a:lnTo>
                        <a:pt x="494" y="638"/>
                      </a:lnTo>
                      <a:lnTo>
                        <a:pt x="494" y="638"/>
                      </a:lnTo>
                      <a:lnTo>
                        <a:pt x="488" y="642"/>
                      </a:lnTo>
                      <a:lnTo>
                        <a:pt x="484" y="648"/>
                      </a:lnTo>
                      <a:lnTo>
                        <a:pt x="482" y="652"/>
                      </a:lnTo>
                      <a:lnTo>
                        <a:pt x="480" y="658"/>
                      </a:lnTo>
                      <a:lnTo>
                        <a:pt x="482" y="664"/>
                      </a:lnTo>
                      <a:lnTo>
                        <a:pt x="484" y="668"/>
                      </a:lnTo>
                      <a:lnTo>
                        <a:pt x="494" y="678"/>
                      </a:lnTo>
                      <a:lnTo>
                        <a:pt x="506" y="686"/>
                      </a:lnTo>
                      <a:lnTo>
                        <a:pt x="514" y="688"/>
                      </a:lnTo>
                      <a:lnTo>
                        <a:pt x="522" y="690"/>
                      </a:lnTo>
                      <a:lnTo>
                        <a:pt x="532" y="690"/>
                      </a:lnTo>
                      <a:lnTo>
                        <a:pt x="542" y="690"/>
                      </a:lnTo>
                      <a:lnTo>
                        <a:pt x="552" y="686"/>
                      </a:lnTo>
                      <a:lnTo>
                        <a:pt x="562" y="682"/>
                      </a:lnTo>
                      <a:lnTo>
                        <a:pt x="562" y="682"/>
                      </a:lnTo>
                      <a:lnTo>
                        <a:pt x="580" y="676"/>
                      </a:lnTo>
                      <a:lnTo>
                        <a:pt x="592" y="674"/>
                      </a:lnTo>
                      <a:lnTo>
                        <a:pt x="602" y="676"/>
                      </a:lnTo>
                      <a:lnTo>
                        <a:pt x="608" y="680"/>
                      </a:lnTo>
                      <a:lnTo>
                        <a:pt x="612" y="684"/>
                      </a:lnTo>
                      <a:lnTo>
                        <a:pt x="616" y="688"/>
                      </a:lnTo>
                      <a:lnTo>
                        <a:pt x="622" y="686"/>
                      </a:lnTo>
                      <a:lnTo>
                        <a:pt x="628" y="680"/>
                      </a:lnTo>
                      <a:lnTo>
                        <a:pt x="628" y="680"/>
                      </a:lnTo>
                      <a:lnTo>
                        <a:pt x="634" y="674"/>
                      </a:lnTo>
                      <a:lnTo>
                        <a:pt x="640" y="674"/>
                      </a:lnTo>
                      <a:lnTo>
                        <a:pt x="642" y="676"/>
                      </a:lnTo>
                      <a:lnTo>
                        <a:pt x="644" y="680"/>
                      </a:lnTo>
                      <a:lnTo>
                        <a:pt x="646" y="688"/>
                      </a:lnTo>
                      <a:lnTo>
                        <a:pt x="648" y="690"/>
                      </a:lnTo>
                      <a:lnTo>
                        <a:pt x="650" y="686"/>
                      </a:lnTo>
                      <a:lnTo>
                        <a:pt x="650" y="686"/>
                      </a:lnTo>
                      <a:lnTo>
                        <a:pt x="656" y="674"/>
                      </a:lnTo>
                      <a:lnTo>
                        <a:pt x="658" y="672"/>
                      </a:lnTo>
                      <a:lnTo>
                        <a:pt x="662" y="672"/>
                      </a:lnTo>
                      <a:lnTo>
                        <a:pt x="666" y="674"/>
                      </a:lnTo>
                      <a:lnTo>
                        <a:pt x="672" y="680"/>
                      </a:lnTo>
                      <a:lnTo>
                        <a:pt x="696" y="706"/>
                      </a:lnTo>
                      <a:lnTo>
                        <a:pt x="696" y="706"/>
                      </a:lnTo>
                      <a:lnTo>
                        <a:pt x="708" y="720"/>
                      </a:lnTo>
                      <a:lnTo>
                        <a:pt x="718" y="726"/>
                      </a:lnTo>
                      <a:lnTo>
                        <a:pt x="724" y="728"/>
                      </a:lnTo>
                      <a:lnTo>
                        <a:pt x="728" y="728"/>
                      </a:lnTo>
                      <a:lnTo>
                        <a:pt x="732" y="726"/>
                      </a:lnTo>
                      <a:lnTo>
                        <a:pt x="736" y="724"/>
                      </a:lnTo>
                      <a:lnTo>
                        <a:pt x="742" y="726"/>
                      </a:lnTo>
                      <a:lnTo>
                        <a:pt x="750" y="732"/>
                      </a:lnTo>
                      <a:lnTo>
                        <a:pt x="750" y="732"/>
                      </a:lnTo>
                      <a:lnTo>
                        <a:pt x="756" y="738"/>
                      </a:lnTo>
                      <a:lnTo>
                        <a:pt x="756" y="740"/>
                      </a:lnTo>
                      <a:lnTo>
                        <a:pt x="754" y="742"/>
                      </a:lnTo>
                      <a:lnTo>
                        <a:pt x="750" y="744"/>
                      </a:lnTo>
                      <a:lnTo>
                        <a:pt x="742" y="744"/>
                      </a:lnTo>
                      <a:lnTo>
                        <a:pt x="734" y="746"/>
                      </a:lnTo>
                      <a:lnTo>
                        <a:pt x="732" y="748"/>
                      </a:lnTo>
                      <a:lnTo>
                        <a:pt x="732" y="750"/>
                      </a:lnTo>
                      <a:lnTo>
                        <a:pt x="732" y="752"/>
                      </a:lnTo>
                      <a:lnTo>
                        <a:pt x="734" y="756"/>
                      </a:lnTo>
                      <a:lnTo>
                        <a:pt x="744" y="768"/>
                      </a:lnTo>
                      <a:lnTo>
                        <a:pt x="744" y="768"/>
                      </a:lnTo>
                      <a:lnTo>
                        <a:pt x="754" y="776"/>
                      </a:lnTo>
                      <a:lnTo>
                        <a:pt x="766" y="780"/>
                      </a:lnTo>
                      <a:lnTo>
                        <a:pt x="792" y="788"/>
                      </a:lnTo>
                      <a:lnTo>
                        <a:pt x="816" y="794"/>
                      </a:lnTo>
                      <a:lnTo>
                        <a:pt x="826" y="798"/>
                      </a:lnTo>
                      <a:lnTo>
                        <a:pt x="834" y="804"/>
                      </a:lnTo>
                      <a:lnTo>
                        <a:pt x="834" y="804"/>
                      </a:lnTo>
                      <a:lnTo>
                        <a:pt x="842" y="812"/>
                      </a:lnTo>
                      <a:lnTo>
                        <a:pt x="854" y="818"/>
                      </a:lnTo>
                      <a:lnTo>
                        <a:pt x="868" y="824"/>
                      </a:lnTo>
                      <a:lnTo>
                        <a:pt x="882" y="828"/>
                      </a:lnTo>
                      <a:lnTo>
                        <a:pt x="916" y="836"/>
                      </a:lnTo>
                      <a:lnTo>
                        <a:pt x="948" y="846"/>
                      </a:lnTo>
                      <a:lnTo>
                        <a:pt x="948" y="846"/>
                      </a:lnTo>
                      <a:lnTo>
                        <a:pt x="962" y="850"/>
                      </a:lnTo>
                      <a:lnTo>
                        <a:pt x="970" y="850"/>
                      </a:lnTo>
                      <a:lnTo>
                        <a:pt x="972" y="848"/>
                      </a:lnTo>
                      <a:lnTo>
                        <a:pt x="974" y="846"/>
                      </a:lnTo>
                      <a:lnTo>
                        <a:pt x="974" y="840"/>
                      </a:lnTo>
                      <a:lnTo>
                        <a:pt x="972" y="832"/>
                      </a:lnTo>
                      <a:lnTo>
                        <a:pt x="966" y="822"/>
                      </a:lnTo>
                      <a:lnTo>
                        <a:pt x="958" y="812"/>
                      </a:lnTo>
                      <a:lnTo>
                        <a:pt x="948" y="802"/>
                      </a:lnTo>
                      <a:lnTo>
                        <a:pt x="948" y="802"/>
                      </a:lnTo>
                      <a:lnTo>
                        <a:pt x="936" y="792"/>
                      </a:lnTo>
                      <a:lnTo>
                        <a:pt x="920" y="780"/>
                      </a:lnTo>
                      <a:lnTo>
                        <a:pt x="888" y="758"/>
                      </a:lnTo>
                      <a:lnTo>
                        <a:pt x="872" y="748"/>
                      </a:lnTo>
                      <a:lnTo>
                        <a:pt x="862" y="738"/>
                      </a:lnTo>
                      <a:lnTo>
                        <a:pt x="854" y="732"/>
                      </a:lnTo>
                      <a:lnTo>
                        <a:pt x="854" y="728"/>
                      </a:lnTo>
                      <a:lnTo>
                        <a:pt x="854" y="724"/>
                      </a:lnTo>
                      <a:lnTo>
                        <a:pt x="854" y="724"/>
                      </a:lnTo>
                      <a:lnTo>
                        <a:pt x="854" y="724"/>
                      </a:lnTo>
                      <a:lnTo>
                        <a:pt x="858" y="722"/>
                      </a:lnTo>
                      <a:lnTo>
                        <a:pt x="864" y="724"/>
                      </a:lnTo>
                      <a:lnTo>
                        <a:pt x="880" y="736"/>
                      </a:lnTo>
                      <a:lnTo>
                        <a:pt x="894" y="748"/>
                      </a:lnTo>
                      <a:lnTo>
                        <a:pt x="900" y="748"/>
                      </a:lnTo>
                      <a:lnTo>
                        <a:pt x="902" y="748"/>
                      </a:lnTo>
                      <a:lnTo>
                        <a:pt x="902" y="746"/>
                      </a:lnTo>
                      <a:lnTo>
                        <a:pt x="902" y="746"/>
                      </a:lnTo>
                      <a:lnTo>
                        <a:pt x="902" y="742"/>
                      </a:lnTo>
                      <a:lnTo>
                        <a:pt x="904" y="742"/>
                      </a:lnTo>
                      <a:lnTo>
                        <a:pt x="908" y="744"/>
                      </a:lnTo>
                      <a:lnTo>
                        <a:pt x="924" y="754"/>
                      </a:lnTo>
                      <a:lnTo>
                        <a:pt x="932" y="762"/>
                      </a:lnTo>
                      <a:lnTo>
                        <a:pt x="944" y="770"/>
                      </a:lnTo>
                      <a:lnTo>
                        <a:pt x="956" y="776"/>
                      </a:lnTo>
                      <a:lnTo>
                        <a:pt x="968" y="778"/>
                      </a:lnTo>
                      <a:lnTo>
                        <a:pt x="968" y="778"/>
                      </a:lnTo>
                      <a:lnTo>
                        <a:pt x="980" y="782"/>
                      </a:lnTo>
                      <a:lnTo>
                        <a:pt x="990" y="788"/>
                      </a:lnTo>
                      <a:lnTo>
                        <a:pt x="998" y="798"/>
                      </a:lnTo>
                      <a:lnTo>
                        <a:pt x="1004" y="806"/>
                      </a:lnTo>
                      <a:lnTo>
                        <a:pt x="1010" y="812"/>
                      </a:lnTo>
                      <a:lnTo>
                        <a:pt x="1012" y="814"/>
                      </a:lnTo>
                      <a:lnTo>
                        <a:pt x="1014" y="812"/>
                      </a:lnTo>
                      <a:lnTo>
                        <a:pt x="1012" y="802"/>
                      </a:lnTo>
                      <a:lnTo>
                        <a:pt x="1012" y="802"/>
                      </a:lnTo>
                      <a:lnTo>
                        <a:pt x="1012" y="792"/>
                      </a:lnTo>
                      <a:lnTo>
                        <a:pt x="1012" y="788"/>
                      </a:lnTo>
                      <a:lnTo>
                        <a:pt x="1014" y="788"/>
                      </a:lnTo>
                      <a:lnTo>
                        <a:pt x="1016" y="788"/>
                      </a:lnTo>
                      <a:lnTo>
                        <a:pt x="1018" y="788"/>
                      </a:lnTo>
                      <a:lnTo>
                        <a:pt x="1020" y="786"/>
                      </a:lnTo>
                      <a:lnTo>
                        <a:pt x="1020" y="780"/>
                      </a:lnTo>
                      <a:lnTo>
                        <a:pt x="1018" y="766"/>
                      </a:lnTo>
                      <a:lnTo>
                        <a:pt x="1018" y="766"/>
                      </a:lnTo>
                      <a:lnTo>
                        <a:pt x="1016" y="750"/>
                      </a:lnTo>
                      <a:lnTo>
                        <a:pt x="1018" y="752"/>
                      </a:lnTo>
                      <a:lnTo>
                        <a:pt x="1020" y="754"/>
                      </a:lnTo>
                      <a:lnTo>
                        <a:pt x="1022" y="758"/>
                      </a:lnTo>
                      <a:lnTo>
                        <a:pt x="1026" y="760"/>
                      </a:lnTo>
                      <a:lnTo>
                        <a:pt x="1028" y="756"/>
                      </a:lnTo>
                      <a:lnTo>
                        <a:pt x="1032" y="746"/>
                      </a:lnTo>
                      <a:lnTo>
                        <a:pt x="1032" y="746"/>
                      </a:lnTo>
                      <a:lnTo>
                        <a:pt x="1032" y="734"/>
                      </a:lnTo>
                      <a:lnTo>
                        <a:pt x="1030" y="728"/>
                      </a:lnTo>
                      <a:lnTo>
                        <a:pt x="1026" y="724"/>
                      </a:lnTo>
                      <a:lnTo>
                        <a:pt x="1022" y="724"/>
                      </a:lnTo>
                      <a:lnTo>
                        <a:pt x="1018" y="722"/>
                      </a:lnTo>
                      <a:lnTo>
                        <a:pt x="1014" y="722"/>
                      </a:lnTo>
                      <a:lnTo>
                        <a:pt x="1014" y="720"/>
                      </a:lnTo>
                      <a:lnTo>
                        <a:pt x="1018" y="714"/>
                      </a:lnTo>
                      <a:lnTo>
                        <a:pt x="1018" y="714"/>
                      </a:lnTo>
                      <a:lnTo>
                        <a:pt x="1022" y="708"/>
                      </a:lnTo>
                      <a:lnTo>
                        <a:pt x="1020" y="704"/>
                      </a:lnTo>
                      <a:lnTo>
                        <a:pt x="1016" y="702"/>
                      </a:lnTo>
                      <a:lnTo>
                        <a:pt x="1012" y="700"/>
                      </a:lnTo>
                      <a:lnTo>
                        <a:pt x="1006" y="700"/>
                      </a:lnTo>
                      <a:lnTo>
                        <a:pt x="1000" y="698"/>
                      </a:lnTo>
                      <a:lnTo>
                        <a:pt x="1000" y="694"/>
                      </a:lnTo>
                      <a:lnTo>
                        <a:pt x="1002" y="688"/>
                      </a:lnTo>
                      <a:lnTo>
                        <a:pt x="1002" y="688"/>
                      </a:lnTo>
                      <a:lnTo>
                        <a:pt x="1006" y="682"/>
                      </a:lnTo>
                      <a:lnTo>
                        <a:pt x="1010" y="676"/>
                      </a:lnTo>
                      <a:lnTo>
                        <a:pt x="1008" y="672"/>
                      </a:lnTo>
                      <a:lnTo>
                        <a:pt x="1006" y="668"/>
                      </a:lnTo>
                      <a:lnTo>
                        <a:pt x="1000" y="664"/>
                      </a:lnTo>
                      <a:lnTo>
                        <a:pt x="992" y="660"/>
                      </a:lnTo>
                      <a:lnTo>
                        <a:pt x="966" y="648"/>
                      </a:lnTo>
                      <a:lnTo>
                        <a:pt x="966" y="648"/>
                      </a:lnTo>
                      <a:lnTo>
                        <a:pt x="952" y="642"/>
                      </a:lnTo>
                      <a:lnTo>
                        <a:pt x="942" y="632"/>
                      </a:lnTo>
                      <a:lnTo>
                        <a:pt x="936" y="622"/>
                      </a:lnTo>
                      <a:lnTo>
                        <a:pt x="930" y="612"/>
                      </a:lnTo>
                      <a:lnTo>
                        <a:pt x="928" y="602"/>
                      </a:lnTo>
                      <a:lnTo>
                        <a:pt x="924" y="596"/>
                      </a:lnTo>
                      <a:lnTo>
                        <a:pt x="918" y="592"/>
                      </a:lnTo>
                      <a:lnTo>
                        <a:pt x="912" y="592"/>
                      </a:lnTo>
                      <a:lnTo>
                        <a:pt x="912" y="592"/>
                      </a:lnTo>
                      <a:lnTo>
                        <a:pt x="904" y="594"/>
                      </a:lnTo>
                      <a:lnTo>
                        <a:pt x="896" y="594"/>
                      </a:lnTo>
                      <a:lnTo>
                        <a:pt x="892" y="592"/>
                      </a:lnTo>
                      <a:lnTo>
                        <a:pt x="890" y="590"/>
                      </a:lnTo>
                      <a:lnTo>
                        <a:pt x="890" y="586"/>
                      </a:lnTo>
                      <a:lnTo>
                        <a:pt x="894" y="584"/>
                      </a:lnTo>
                      <a:lnTo>
                        <a:pt x="900" y="580"/>
                      </a:lnTo>
                      <a:lnTo>
                        <a:pt x="908" y="578"/>
                      </a:lnTo>
                      <a:lnTo>
                        <a:pt x="908" y="578"/>
                      </a:lnTo>
                      <a:lnTo>
                        <a:pt x="912" y="576"/>
                      </a:lnTo>
                      <a:lnTo>
                        <a:pt x="916" y="576"/>
                      </a:lnTo>
                      <a:lnTo>
                        <a:pt x="916" y="572"/>
                      </a:lnTo>
                      <a:lnTo>
                        <a:pt x="916" y="570"/>
                      </a:lnTo>
                      <a:lnTo>
                        <a:pt x="914" y="564"/>
                      </a:lnTo>
                      <a:lnTo>
                        <a:pt x="910" y="556"/>
                      </a:lnTo>
                      <a:lnTo>
                        <a:pt x="902" y="546"/>
                      </a:lnTo>
                      <a:lnTo>
                        <a:pt x="902" y="544"/>
                      </a:lnTo>
                      <a:lnTo>
                        <a:pt x="904" y="544"/>
                      </a:lnTo>
                      <a:lnTo>
                        <a:pt x="910" y="546"/>
                      </a:lnTo>
                      <a:lnTo>
                        <a:pt x="910" y="546"/>
                      </a:lnTo>
                      <a:lnTo>
                        <a:pt x="918" y="548"/>
                      </a:lnTo>
                      <a:lnTo>
                        <a:pt x="924" y="546"/>
                      </a:lnTo>
                      <a:lnTo>
                        <a:pt x="928" y="542"/>
                      </a:lnTo>
                      <a:lnTo>
                        <a:pt x="930" y="538"/>
                      </a:lnTo>
                      <a:lnTo>
                        <a:pt x="932" y="536"/>
                      </a:lnTo>
                      <a:lnTo>
                        <a:pt x="934" y="534"/>
                      </a:lnTo>
                      <a:lnTo>
                        <a:pt x="938" y="536"/>
                      </a:lnTo>
                      <a:lnTo>
                        <a:pt x="942" y="544"/>
                      </a:lnTo>
                      <a:lnTo>
                        <a:pt x="942" y="544"/>
                      </a:lnTo>
                      <a:lnTo>
                        <a:pt x="950" y="552"/>
                      </a:lnTo>
                      <a:lnTo>
                        <a:pt x="954" y="556"/>
                      </a:lnTo>
                      <a:lnTo>
                        <a:pt x="958" y="558"/>
                      </a:lnTo>
                      <a:lnTo>
                        <a:pt x="962" y="558"/>
                      </a:lnTo>
                      <a:lnTo>
                        <a:pt x="968" y="560"/>
                      </a:lnTo>
                      <a:lnTo>
                        <a:pt x="972" y="562"/>
                      </a:lnTo>
                      <a:lnTo>
                        <a:pt x="974" y="568"/>
                      </a:lnTo>
                      <a:lnTo>
                        <a:pt x="974" y="568"/>
                      </a:lnTo>
                      <a:lnTo>
                        <a:pt x="976" y="574"/>
                      </a:lnTo>
                      <a:lnTo>
                        <a:pt x="980" y="576"/>
                      </a:lnTo>
                      <a:lnTo>
                        <a:pt x="986" y="580"/>
                      </a:lnTo>
                      <a:lnTo>
                        <a:pt x="990" y="580"/>
                      </a:lnTo>
                      <a:lnTo>
                        <a:pt x="992" y="582"/>
                      </a:lnTo>
                      <a:lnTo>
                        <a:pt x="994" y="586"/>
                      </a:lnTo>
                      <a:lnTo>
                        <a:pt x="994" y="592"/>
                      </a:lnTo>
                      <a:lnTo>
                        <a:pt x="994" y="592"/>
                      </a:lnTo>
                      <a:lnTo>
                        <a:pt x="994" y="596"/>
                      </a:lnTo>
                      <a:lnTo>
                        <a:pt x="996" y="600"/>
                      </a:lnTo>
                      <a:lnTo>
                        <a:pt x="1008" y="614"/>
                      </a:lnTo>
                      <a:lnTo>
                        <a:pt x="1022" y="626"/>
                      </a:lnTo>
                      <a:lnTo>
                        <a:pt x="1040" y="638"/>
                      </a:lnTo>
                      <a:lnTo>
                        <a:pt x="1056" y="646"/>
                      </a:lnTo>
                      <a:lnTo>
                        <a:pt x="1064" y="648"/>
                      </a:lnTo>
                      <a:lnTo>
                        <a:pt x="1070" y="648"/>
                      </a:lnTo>
                      <a:lnTo>
                        <a:pt x="1074" y="646"/>
                      </a:lnTo>
                      <a:lnTo>
                        <a:pt x="1078" y="642"/>
                      </a:lnTo>
                      <a:lnTo>
                        <a:pt x="1080" y="636"/>
                      </a:lnTo>
                      <a:lnTo>
                        <a:pt x="1078" y="628"/>
                      </a:lnTo>
                      <a:lnTo>
                        <a:pt x="1078" y="628"/>
                      </a:lnTo>
                      <a:lnTo>
                        <a:pt x="1078" y="618"/>
                      </a:lnTo>
                      <a:lnTo>
                        <a:pt x="1078" y="612"/>
                      </a:lnTo>
                      <a:lnTo>
                        <a:pt x="1080" y="606"/>
                      </a:lnTo>
                      <a:lnTo>
                        <a:pt x="1082" y="602"/>
                      </a:lnTo>
                      <a:lnTo>
                        <a:pt x="1086" y="600"/>
                      </a:lnTo>
                      <a:lnTo>
                        <a:pt x="1092" y="598"/>
                      </a:lnTo>
                      <a:lnTo>
                        <a:pt x="1102" y="596"/>
                      </a:lnTo>
                      <a:lnTo>
                        <a:pt x="1118" y="598"/>
                      </a:lnTo>
                      <a:lnTo>
                        <a:pt x="1122" y="596"/>
                      </a:lnTo>
                      <a:lnTo>
                        <a:pt x="1122" y="596"/>
                      </a:lnTo>
                      <a:lnTo>
                        <a:pt x="1122" y="592"/>
                      </a:lnTo>
                      <a:lnTo>
                        <a:pt x="1122" y="588"/>
                      </a:lnTo>
                      <a:lnTo>
                        <a:pt x="1122" y="588"/>
                      </a:lnTo>
                      <a:lnTo>
                        <a:pt x="1118" y="582"/>
                      </a:lnTo>
                      <a:lnTo>
                        <a:pt x="1118" y="576"/>
                      </a:lnTo>
                      <a:lnTo>
                        <a:pt x="1120" y="574"/>
                      </a:lnTo>
                      <a:lnTo>
                        <a:pt x="1122" y="574"/>
                      </a:lnTo>
                      <a:lnTo>
                        <a:pt x="1128" y="570"/>
                      </a:lnTo>
                      <a:lnTo>
                        <a:pt x="1128" y="568"/>
                      </a:lnTo>
                      <a:lnTo>
                        <a:pt x="1126" y="564"/>
                      </a:lnTo>
                      <a:lnTo>
                        <a:pt x="1126" y="564"/>
                      </a:lnTo>
                      <a:lnTo>
                        <a:pt x="1126" y="560"/>
                      </a:lnTo>
                      <a:lnTo>
                        <a:pt x="1126" y="558"/>
                      </a:lnTo>
                      <a:lnTo>
                        <a:pt x="1130" y="554"/>
                      </a:lnTo>
                      <a:lnTo>
                        <a:pt x="1144" y="548"/>
                      </a:lnTo>
                      <a:lnTo>
                        <a:pt x="1150" y="544"/>
                      </a:lnTo>
                      <a:lnTo>
                        <a:pt x="1154" y="536"/>
                      </a:lnTo>
                      <a:lnTo>
                        <a:pt x="1156" y="532"/>
                      </a:lnTo>
                      <a:lnTo>
                        <a:pt x="1154" y="528"/>
                      </a:lnTo>
                      <a:lnTo>
                        <a:pt x="1148" y="514"/>
                      </a:lnTo>
                      <a:lnTo>
                        <a:pt x="1148" y="514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2" name="Freeform 6089">
                  <a:extLst>
                    <a:ext uri="{FF2B5EF4-FFF2-40B4-BE49-F238E27FC236}">
                      <a16:creationId xmlns:a16="http://schemas.microsoft.com/office/drawing/2014/main" id="{0AB2796D-E419-41CB-937E-82E63F0158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1770" y="1751013"/>
                  <a:ext cx="20320" cy="15240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2" y="12"/>
                    </a:cxn>
                    <a:cxn ang="0">
                      <a:pos x="8" y="18"/>
                    </a:cxn>
                    <a:cxn ang="0">
                      <a:pos x="14" y="22"/>
                    </a:cxn>
                    <a:cxn ang="0">
                      <a:pos x="20" y="24"/>
                    </a:cxn>
                    <a:cxn ang="0">
                      <a:pos x="26" y="24"/>
                    </a:cxn>
                    <a:cxn ang="0">
                      <a:pos x="30" y="22"/>
                    </a:cxn>
                    <a:cxn ang="0">
                      <a:pos x="30" y="22"/>
                    </a:cxn>
                    <a:cxn ang="0">
                      <a:pos x="32" y="16"/>
                    </a:cxn>
                    <a:cxn ang="0">
                      <a:pos x="32" y="12"/>
                    </a:cxn>
                    <a:cxn ang="0">
                      <a:pos x="32" y="8"/>
                    </a:cxn>
                    <a:cxn ang="0">
                      <a:pos x="28" y="4"/>
                    </a:cxn>
                    <a:cxn ang="0">
                      <a:pos x="24" y="2"/>
                    </a:cxn>
                    <a:cxn ang="0">
                      <a:pos x="20" y="0"/>
                    </a:cxn>
                    <a:cxn ang="0">
                      <a:pos x="14" y="0"/>
                    </a:cxn>
                    <a:cxn ang="0">
                      <a:pos x="6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32" h="24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8" y="18"/>
                      </a:lnTo>
                      <a:lnTo>
                        <a:pt x="14" y="22"/>
                      </a:lnTo>
                      <a:lnTo>
                        <a:pt x="20" y="24"/>
                      </a:lnTo>
                      <a:lnTo>
                        <a:pt x="26" y="24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2" y="16"/>
                      </a:lnTo>
                      <a:lnTo>
                        <a:pt x="32" y="12"/>
                      </a:lnTo>
                      <a:lnTo>
                        <a:pt x="32" y="8"/>
                      </a:lnTo>
                      <a:lnTo>
                        <a:pt x="28" y="4"/>
                      </a:lnTo>
                      <a:lnTo>
                        <a:pt x="24" y="2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3" name="Freeform 6091">
                  <a:extLst>
                    <a:ext uri="{FF2B5EF4-FFF2-40B4-BE49-F238E27FC236}">
                      <a16:creationId xmlns:a16="http://schemas.microsoft.com/office/drawing/2014/main" id="{51158AD2-BE8F-4A0D-B1A1-F43B7AE6B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6840" y="1799273"/>
                  <a:ext cx="13970" cy="15240"/>
                </a:xfrm>
                <a:custGeom>
                  <a:avLst/>
                  <a:gdLst/>
                  <a:ahLst/>
                  <a:cxnLst>
                    <a:cxn ang="0">
                      <a:pos x="4" y="24"/>
                    </a:cxn>
                    <a:cxn ang="0">
                      <a:pos x="4" y="24"/>
                    </a:cxn>
                    <a:cxn ang="0">
                      <a:pos x="12" y="22"/>
                    </a:cxn>
                    <a:cxn ang="0">
                      <a:pos x="20" y="16"/>
                    </a:cxn>
                    <a:cxn ang="0">
                      <a:pos x="22" y="12"/>
                    </a:cxn>
                    <a:cxn ang="0">
                      <a:pos x="22" y="10"/>
                    </a:cxn>
                    <a:cxn ang="0">
                      <a:pos x="22" y="6"/>
                    </a:cxn>
                    <a:cxn ang="0">
                      <a:pos x="18" y="2"/>
                    </a:cxn>
                    <a:cxn ang="0">
                      <a:pos x="18" y="2"/>
                    </a:cxn>
                    <a:cxn ang="0">
                      <a:pos x="14" y="0"/>
                    </a:cxn>
                    <a:cxn ang="0">
                      <a:pos x="10" y="2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4"/>
                    </a:cxn>
                    <a:cxn ang="0">
                      <a:pos x="0" y="18"/>
                    </a:cxn>
                    <a:cxn ang="0">
                      <a:pos x="2" y="22"/>
                    </a:cxn>
                    <a:cxn ang="0">
                      <a:pos x="4" y="24"/>
                    </a:cxn>
                    <a:cxn ang="0">
                      <a:pos x="4" y="24"/>
                    </a:cxn>
                  </a:cxnLst>
                  <a:rect l="0" t="0" r="r" b="b"/>
                  <a:pathLst>
                    <a:path w="22" h="24"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12" y="22"/>
                      </a:lnTo>
                      <a:lnTo>
                        <a:pt x="20" y="16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2" y="6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4" y="0"/>
                      </a:lnTo>
                      <a:lnTo>
                        <a:pt x="10" y="2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4" name="Freeform 6092">
                  <a:extLst>
                    <a:ext uri="{FF2B5EF4-FFF2-40B4-BE49-F238E27FC236}">
                      <a16:creationId xmlns:a16="http://schemas.microsoft.com/office/drawing/2014/main" id="{130B5E09-8BF5-4DC9-B7DF-3C74FC50FC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2040" y="1724343"/>
                  <a:ext cx="22860" cy="34290"/>
                </a:xfrm>
                <a:custGeom>
                  <a:avLst/>
                  <a:gdLst/>
                  <a:ahLst/>
                  <a:cxnLst>
                    <a:cxn ang="0">
                      <a:pos x="20" y="54"/>
                    </a:cxn>
                    <a:cxn ang="0">
                      <a:pos x="20" y="54"/>
                    </a:cxn>
                    <a:cxn ang="0">
                      <a:pos x="26" y="50"/>
                    </a:cxn>
                    <a:cxn ang="0">
                      <a:pos x="30" y="42"/>
                    </a:cxn>
                    <a:cxn ang="0">
                      <a:pos x="34" y="32"/>
                    </a:cxn>
                    <a:cxn ang="0">
                      <a:pos x="36" y="22"/>
                    </a:cxn>
                    <a:cxn ang="0">
                      <a:pos x="36" y="12"/>
                    </a:cxn>
                    <a:cxn ang="0">
                      <a:pos x="34" y="4"/>
                    </a:cxn>
                    <a:cxn ang="0">
                      <a:pos x="32" y="2"/>
                    </a:cxn>
                    <a:cxn ang="0">
                      <a:pos x="28" y="0"/>
                    </a:cxn>
                    <a:cxn ang="0">
                      <a:pos x="24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4" y="2"/>
                    </a:cxn>
                    <a:cxn ang="0">
                      <a:pos x="8" y="6"/>
                    </a:cxn>
                    <a:cxn ang="0">
                      <a:pos x="4" y="12"/>
                    </a:cxn>
                    <a:cxn ang="0">
                      <a:pos x="0" y="22"/>
                    </a:cxn>
                    <a:cxn ang="0">
                      <a:pos x="2" y="32"/>
                    </a:cxn>
                    <a:cxn ang="0">
                      <a:pos x="4" y="40"/>
                    </a:cxn>
                    <a:cxn ang="0">
                      <a:pos x="8" y="48"/>
                    </a:cxn>
                    <a:cxn ang="0">
                      <a:pos x="14" y="52"/>
                    </a:cxn>
                    <a:cxn ang="0">
                      <a:pos x="20" y="54"/>
                    </a:cxn>
                    <a:cxn ang="0">
                      <a:pos x="20" y="54"/>
                    </a:cxn>
                  </a:cxnLst>
                  <a:rect l="0" t="0" r="r" b="b"/>
                  <a:pathLst>
                    <a:path w="36" h="54">
                      <a:moveTo>
                        <a:pt x="20" y="54"/>
                      </a:moveTo>
                      <a:lnTo>
                        <a:pt x="20" y="54"/>
                      </a:lnTo>
                      <a:lnTo>
                        <a:pt x="26" y="50"/>
                      </a:lnTo>
                      <a:lnTo>
                        <a:pt x="30" y="42"/>
                      </a:lnTo>
                      <a:lnTo>
                        <a:pt x="34" y="32"/>
                      </a:lnTo>
                      <a:lnTo>
                        <a:pt x="36" y="22"/>
                      </a:lnTo>
                      <a:lnTo>
                        <a:pt x="36" y="12"/>
                      </a:lnTo>
                      <a:lnTo>
                        <a:pt x="34" y="4"/>
                      </a:lnTo>
                      <a:lnTo>
                        <a:pt x="32" y="2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8" y="6"/>
                      </a:lnTo>
                      <a:lnTo>
                        <a:pt x="4" y="12"/>
                      </a:lnTo>
                      <a:lnTo>
                        <a:pt x="0" y="22"/>
                      </a:lnTo>
                      <a:lnTo>
                        <a:pt x="2" y="32"/>
                      </a:lnTo>
                      <a:lnTo>
                        <a:pt x="4" y="40"/>
                      </a:lnTo>
                      <a:lnTo>
                        <a:pt x="8" y="48"/>
                      </a:lnTo>
                      <a:lnTo>
                        <a:pt x="14" y="52"/>
                      </a:lnTo>
                      <a:lnTo>
                        <a:pt x="20" y="54"/>
                      </a:lnTo>
                      <a:lnTo>
                        <a:pt x="20" y="54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5" name="Freeform 6094">
                  <a:extLst>
                    <a:ext uri="{FF2B5EF4-FFF2-40B4-BE49-F238E27FC236}">
                      <a16:creationId xmlns:a16="http://schemas.microsoft.com/office/drawing/2014/main" id="{B834F687-AACB-465B-945B-E6A61E0322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240" y="1463993"/>
                  <a:ext cx="59690" cy="48260"/>
                </a:xfrm>
                <a:custGeom>
                  <a:avLst/>
                  <a:gdLst/>
                  <a:ahLst/>
                  <a:cxnLst>
                    <a:cxn ang="0">
                      <a:pos x="8" y="26"/>
                    </a:cxn>
                    <a:cxn ang="0">
                      <a:pos x="8" y="26"/>
                    </a:cxn>
                    <a:cxn ang="0">
                      <a:pos x="4" y="36"/>
                    </a:cxn>
                    <a:cxn ang="0">
                      <a:pos x="0" y="46"/>
                    </a:cxn>
                    <a:cxn ang="0">
                      <a:pos x="0" y="56"/>
                    </a:cxn>
                    <a:cxn ang="0">
                      <a:pos x="2" y="64"/>
                    </a:cxn>
                    <a:cxn ang="0">
                      <a:pos x="8" y="70"/>
                    </a:cxn>
                    <a:cxn ang="0">
                      <a:pos x="18" y="74"/>
                    </a:cxn>
                    <a:cxn ang="0">
                      <a:pos x="34" y="76"/>
                    </a:cxn>
                    <a:cxn ang="0">
                      <a:pos x="54" y="76"/>
                    </a:cxn>
                    <a:cxn ang="0">
                      <a:pos x="54" y="76"/>
                    </a:cxn>
                    <a:cxn ang="0">
                      <a:pos x="72" y="74"/>
                    </a:cxn>
                    <a:cxn ang="0">
                      <a:pos x="84" y="70"/>
                    </a:cxn>
                    <a:cxn ang="0">
                      <a:pos x="90" y="64"/>
                    </a:cxn>
                    <a:cxn ang="0">
                      <a:pos x="94" y="58"/>
                    </a:cxn>
                    <a:cxn ang="0">
                      <a:pos x="92" y="50"/>
                    </a:cxn>
                    <a:cxn ang="0">
                      <a:pos x="92" y="40"/>
                    </a:cxn>
                    <a:cxn ang="0">
                      <a:pos x="90" y="32"/>
                    </a:cxn>
                    <a:cxn ang="0">
                      <a:pos x="92" y="22"/>
                    </a:cxn>
                    <a:cxn ang="0">
                      <a:pos x="92" y="22"/>
                    </a:cxn>
                    <a:cxn ang="0">
                      <a:pos x="92" y="18"/>
                    </a:cxn>
                    <a:cxn ang="0">
                      <a:pos x="90" y="14"/>
                    </a:cxn>
                    <a:cxn ang="0">
                      <a:pos x="88" y="10"/>
                    </a:cxn>
                    <a:cxn ang="0">
                      <a:pos x="84" y="6"/>
                    </a:cxn>
                    <a:cxn ang="0">
                      <a:pos x="74" y="2"/>
                    </a:cxn>
                    <a:cxn ang="0">
                      <a:pos x="60" y="0"/>
                    </a:cxn>
                    <a:cxn ang="0">
                      <a:pos x="46" y="2"/>
                    </a:cxn>
                    <a:cxn ang="0">
                      <a:pos x="32" y="6"/>
                    </a:cxn>
                    <a:cxn ang="0">
                      <a:pos x="18" y="14"/>
                    </a:cxn>
                    <a:cxn ang="0">
                      <a:pos x="14" y="20"/>
                    </a:cxn>
                    <a:cxn ang="0">
                      <a:pos x="8" y="26"/>
                    </a:cxn>
                    <a:cxn ang="0">
                      <a:pos x="8" y="26"/>
                    </a:cxn>
                  </a:cxnLst>
                  <a:rect l="0" t="0" r="r" b="b"/>
                  <a:pathLst>
                    <a:path w="94" h="76">
                      <a:moveTo>
                        <a:pt x="8" y="26"/>
                      </a:moveTo>
                      <a:lnTo>
                        <a:pt x="8" y="26"/>
                      </a:lnTo>
                      <a:lnTo>
                        <a:pt x="4" y="36"/>
                      </a:lnTo>
                      <a:lnTo>
                        <a:pt x="0" y="46"/>
                      </a:lnTo>
                      <a:lnTo>
                        <a:pt x="0" y="56"/>
                      </a:lnTo>
                      <a:lnTo>
                        <a:pt x="2" y="64"/>
                      </a:lnTo>
                      <a:lnTo>
                        <a:pt x="8" y="70"/>
                      </a:lnTo>
                      <a:lnTo>
                        <a:pt x="18" y="74"/>
                      </a:lnTo>
                      <a:lnTo>
                        <a:pt x="34" y="76"/>
                      </a:lnTo>
                      <a:lnTo>
                        <a:pt x="54" y="76"/>
                      </a:lnTo>
                      <a:lnTo>
                        <a:pt x="54" y="76"/>
                      </a:lnTo>
                      <a:lnTo>
                        <a:pt x="72" y="74"/>
                      </a:lnTo>
                      <a:lnTo>
                        <a:pt x="84" y="70"/>
                      </a:lnTo>
                      <a:lnTo>
                        <a:pt x="90" y="64"/>
                      </a:lnTo>
                      <a:lnTo>
                        <a:pt x="94" y="58"/>
                      </a:lnTo>
                      <a:lnTo>
                        <a:pt x="92" y="50"/>
                      </a:lnTo>
                      <a:lnTo>
                        <a:pt x="92" y="40"/>
                      </a:lnTo>
                      <a:lnTo>
                        <a:pt x="90" y="32"/>
                      </a:lnTo>
                      <a:lnTo>
                        <a:pt x="92" y="22"/>
                      </a:lnTo>
                      <a:lnTo>
                        <a:pt x="92" y="22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8" y="10"/>
                      </a:lnTo>
                      <a:lnTo>
                        <a:pt x="84" y="6"/>
                      </a:lnTo>
                      <a:lnTo>
                        <a:pt x="74" y="2"/>
                      </a:lnTo>
                      <a:lnTo>
                        <a:pt x="60" y="0"/>
                      </a:lnTo>
                      <a:lnTo>
                        <a:pt x="46" y="2"/>
                      </a:lnTo>
                      <a:lnTo>
                        <a:pt x="32" y="6"/>
                      </a:lnTo>
                      <a:lnTo>
                        <a:pt x="18" y="14"/>
                      </a:lnTo>
                      <a:lnTo>
                        <a:pt x="14" y="20"/>
                      </a:lnTo>
                      <a:lnTo>
                        <a:pt x="8" y="26"/>
                      </a:lnTo>
                      <a:lnTo>
                        <a:pt x="8" y="26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6" name="Freeform 6098">
                  <a:extLst>
                    <a:ext uri="{FF2B5EF4-FFF2-40B4-BE49-F238E27FC236}">
                      <a16:creationId xmlns:a16="http://schemas.microsoft.com/office/drawing/2014/main" id="{45A3B51A-7AEE-4ACE-AE8D-D48CD094A8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8780" y="1211263"/>
                  <a:ext cx="63500" cy="43180"/>
                </a:xfrm>
                <a:custGeom>
                  <a:avLst/>
                  <a:gdLst/>
                  <a:ahLst/>
                  <a:cxnLst>
                    <a:cxn ang="0">
                      <a:pos x="46" y="2"/>
                    </a:cxn>
                    <a:cxn ang="0">
                      <a:pos x="46" y="2"/>
                    </a:cxn>
                    <a:cxn ang="0">
                      <a:pos x="32" y="4"/>
                    </a:cxn>
                    <a:cxn ang="0">
                      <a:pos x="20" y="6"/>
                    </a:cxn>
                    <a:cxn ang="0">
                      <a:pos x="10" y="10"/>
                    </a:cxn>
                    <a:cxn ang="0">
                      <a:pos x="4" y="12"/>
                    </a:cxn>
                    <a:cxn ang="0">
                      <a:pos x="0" y="16"/>
                    </a:cxn>
                    <a:cxn ang="0">
                      <a:pos x="0" y="20"/>
                    </a:cxn>
                    <a:cxn ang="0">
                      <a:pos x="2" y="22"/>
                    </a:cxn>
                    <a:cxn ang="0">
                      <a:pos x="8" y="24"/>
                    </a:cxn>
                    <a:cxn ang="0">
                      <a:pos x="8" y="24"/>
                    </a:cxn>
                    <a:cxn ang="0">
                      <a:pos x="20" y="28"/>
                    </a:cxn>
                    <a:cxn ang="0">
                      <a:pos x="28" y="32"/>
                    </a:cxn>
                    <a:cxn ang="0">
                      <a:pos x="32" y="36"/>
                    </a:cxn>
                    <a:cxn ang="0">
                      <a:pos x="34" y="40"/>
                    </a:cxn>
                    <a:cxn ang="0">
                      <a:pos x="34" y="40"/>
                    </a:cxn>
                    <a:cxn ang="0">
                      <a:pos x="38" y="46"/>
                    </a:cxn>
                    <a:cxn ang="0">
                      <a:pos x="44" y="50"/>
                    </a:cxn>
                    <a:cxn ang="0">
                      <a:pos x="54" y="56"/>
                    </a:cxn>
                    <a:cxn ang="0">
                      <a:pos x="64" y="66"/>
                    </a:cxn>
                    <a:cxn ang="0">
                      <a:pos x="64" y="66"/>
                    </a:cxn>
                    <a:cxn ang="0">
                      <a:pos x="68" y="68"/>
                    </a:cxn>
                    <a:cxn ang="0">
                      <a:pos x="70" y="68"/>
                    </a:cxn>
                    <a:cxn ang="0">
                      <a:pos x="70" y="66"/>
                    </a:cxn>
                    <a:cxn ang="0">
                      <a:pos x="70" y="66"/>
                    </a:cxn>
                    <a:cxn ang="0">
                      <a:pos x="70" y="62"/>
                    </a:cxn>
                    <a:cxn ang="0">
                      <a:pos x="74" y="60"/>
                    </a:cxn>
                    <a:cxn ang="0">
                      <a:pos x="80" y="56"/>
                    </a:cxn>
                    <a:cxn ang="0">
                      <a:pos x="86" y="48"/>
                    </a:cxn>
                    <a:cxn ang="0">
                      <a:pos x="86" y="48"/>
                    </a:cxn>
                    <a:cxn ang="0">
                      <a:pos x="100" y="26"/>
                    </a:cxn>
                    <a:cxn ang="0">
                      <a:pos x="100" y="20"/>
                    </a:cxn>
                    <a:cxn ang="0">
                      <a:pos x="100" y="16"/>
                    </a:cxn>
                    <a:cxn ang="0">
                      <a:pos x="98" y="14"/>
                    </a:cxn>
                    <a:cxn ang="0">
                      <a:pos x="94" y="10"/>
                    </a:cxn>
                    <a:cxn ang="0">
                      <a:pos x="94" y="10"/>
                    </a:cxn>
                    <a:cxn ang="0">
                      <a:pos x="86" y="6"/>
                    </a:cxn>
                    <a:cxn ang="0">
                      <a:pos x="80" y="2"/>
                    </a:cxn>
                    <a:cxn ang="0">
                      <a:pos x="70" y="0"/>
                    </a:cxn>
                    <a:cxn ang="0">
                      <a:pos x="46" y="2"/>
                    </a:cxn>
                    <a:cxn ang="0">
                      <a:pos x="46" y="2"/>
                    </a:cxn>
                  </a:cxnLst>
                  <a:rect l="0" t="0" r="r" b="b"/>
                  <a:pathLst>
                    <a:path w="100" h="68">
                      <a:moveTo>
                        <a:pt x="46" y="2"/>
                      </a:moveTo>
                      <a:lnTo>
                        <a:pt x="46" y="2"/>
                      </a:lnTo>
                      <a:lnTo>
                        <a:pt x="32" y="4"/>
                      </a:lnTo>
                      <a:lnTo>
                        <a:pt x="20" y="6"/>
                      </a:lnTo>
                      <a:lnTo>
                        <a:pt x="10" y="10"/>
                      </a:lnTo>
                      <a:lnTo>
                        <a:pt x="4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20" y="28"/>
                      </a:lnTo>
                      <a:lnTo>
                        <a:pt x="28" y="32"/>
                      </a:lnTo>
                      <a:lnTo>
                        <a:pt x="32" y="36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8" y="46"/>
                      </a:lnTo>
                      <a:lnTo>
                        <a:pt x="44" y="50"/>
                      </a:lnTo>
                      <a:lnTo>
                        <a:pt x="54" y="56"/>
                      </a:lnTo>
                      <a:lnTo>
                        <a:pt x="64" y="66"/>
                      </a:lnTo>
                      <a:lnTo>
                        <a:pt x="64" y="66"/>
                      </a:lnTo>
                      <a:lnTo>
                        <a:pt x="68" y="68"/>
                      </a:lnTo>
                      <a:lnTo>
                        <a:pt x="70" y="68"/>
                      </a:lnTo>
                      <a:lnTo>
                        <a:pt x="70" y="66"/>
                      </a:lnTo>
                      <a:lnTo>
                        <a:pt x="70" y="66"/>
                      </a:lnTo>
                      <a:lnTo>
                        <a:pt x="70" y="62"/>
                      </a:lnTo>
                      <a:lnTo>
                        <a:pt x="74" y="60"/>
                      </a:lnTo>
                      <a:lnTo>
                        <a:pt x="80" y="56"/>
                      </a:lnTo>
                      <a:lnTo>
                        <a:pt x="86" y="48"/>
                      </a:lnTo>
                      <a:lnTo>
                        <a:pt x="86" y="48"/>
                      </a:lnTo>
                      <a:lnTo>
                        <a:pt x="100" y="26"/>
                      </a:lnTo>
                      <a:lnTo>
                        <a:pt x="100" y="20"/>
                      </a:lnTo>
                      <a:lnTo>
                        <a:pt x="100" y="16"/>
                      </a:lnTo>
                      <a:lnTo>
                        <a:pt x="98" y="14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86" y="6"/>
                      </a:lnTo>
                      <a:lnTo>
                        <a:pt x="80" y="2"/>
                      </a:lnTo>
                      <a:lnTo>
                        <a:pt x="70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7" name="Freeform 6099">
                  <a:extLst>
                    <a:ext uri="{FF2B5EF4-FFF2-40B4-BE49-F238E27FC236}">
                      <a16:creationId xmlns:a16="http://schemas.microsoft.com/office/drawing/2014/main" id="{C59C846F-5767-43B9-88F7-C979EEFAA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3550" y="1088073"/>
                  <a:ext cx="48260" cy="10160"/>
                </a:xfrm>
                <a:custGeom>
                  <a:avLst/>
                  <a:gdLst/>
                  <a:ahLst/>
                  <a:cxnLst>
                    <a:cxn ang="0">
                      <a:pos x="76" y="2"/>
                    </a:cxn>
                    <a:cxn ang="0">
                      <a:pos x="76" y="2"/>
                    </a:cxn>
                    <a:cxn ang="0">
                      <a:pos x="68" y="0"/>
                    </a:cxn>
                    <a:cxn ang="0">
                      <a:pos x="56" y="0"/>
                    </a:cxn>
                    <a:cxn ang="0">
                      <a:pos x="30" y="2"/>
                    </a:cxn>
                    <a:cxn ang="0">
                      <a:pos x="16" y="6"/>
                    </a:cxn>
                    <a:cxn ang="0">
                      <a:pos x="6" y="8"/>
                    </a:cxn>
                    <a:cxn ang="0">
                      <a:pos x="0" y="12"/>
                    </a:cxn>
                    <a:cxn ang="0">
                      <a:pos x="0" y="14"/>
                    </a:cxn>
                    <a:cxn ang="0">
                      <a:pos x="2" y="16"/>
                    </a:cxn>
                    <a:cxn ang="0">
                      <a:pos x="2" y="16"/>
                    </a:cxn>
                    <a:cxn ang="0">
                      <a:pos x="8" y="16"/>
                    </a:cxn>
                    <a:cxn ang="0">
                      <a:pos x="20" y="16"/>
                    </a:cxn>
                    <a:cxn ang="0">
                      <a:pos x="48" y="14"/>
                    </a:cxn>
                    <a:cxn ang="0">
                      <a:pos x="70" y="8"/>
                    </a:cxn>
                    <a:cxn ang="0">
                      <a:pos x="76" y="4"/>
                    </a:cxn>
                    <a:cxn ang="0">
                      <a:pos x="76" y="2"/>
                    </a:cxn>
                    <a:cxn ang="0">
                      <a:pos x="76" y="2"/>
                    </a:cxn>
                    <a:cxn ang="0">
                      <a:pos x="76" y="2"/>
                    </a:cxn>
                  </a:cxnLst>
                  <a:rect l="0" t="0" r="r" b="b"/>
                  <a:pathLst>
                    <a:path w="76" h="16">
                      <a:moveTo>
                        <a:pt x="76" y="2"/>
                      </a:moveTo>
                      <a:lnTo>
                        <a:pt x="76" y="2"/>
                      </a:lnTo>
                      <a:lnTo>
                        <a:pt x="68" y="0"/>
                      </a:lnTo>
                      <a:lnTo>
                        <a:pt x="56" y="0"/>
                      </a:lnTo>
                      <a:lnTo>
                        <a:pt x="30" y="2"/>
                      </a:lnTo>
                      <a:lnTo>
                        <a:pt x="16" y="6"/>
                      </a:lnTo>
                      <a:lnTo>
                        <a:pt x="6" y="8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8" y="16"/>
                      </a:lnTo>
                      <a:lnTo>
                        <a:pt x="20" y="16"/>
                      </a:lnTo>
                      <a:lnTo>
                        <a:pt x="48" y="14"/>
                      </a:lnTo>
                      <a:lnTo>
                        <a:pt x="70" y="8"/>
                      </a:lnTo>
                      <a:lnTo>
                        <a:pt x="76" y="4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8" name="Freeform 6100">
                  <a:extLst>
                    <a:ext uri="{FF2B5EF4-FFF2-40B4-BE49-F238E27FC236}">
                      <a16:creationId xmlns:a16="http://schemas.microsoft.com/office/drawing/2014/main" id="{8F472E63-4CCA-44A1-A412-CC73286376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3390" y="1129983"/>
                  <a:ext cx="30480" cy="20320"/>
                </a:xfrm>
                <a:custGeom>
                  <a:avLst/>
                  <a:gdLst/>
                  <a:ahLst/>
                  <a:cxnLst>
                    <a:cxn ang="0">
                      <a:pos x="0" y="20"/>
                    </a:cxn>
                    <a:cxn ang="0">
                      <a:pos x="0" y="20"/>
                    </a:cxn>
                    <a:cxn ang="0">
                      <a:pos x="0" y="22"/>
                    </a:cxn>
                    <a:cxn ang="0">
                      <a:pos x="2" y="26"/>
                    </a:cxn>
                    <a:cxn ang="0">
                      <a:pos x="8" y="30"/>
                    </a:cxn>
                    <a:cxn ang="0">
                      <a:pos x="16" y="32"/>
                    </a:cxn>
                    <a:cxn ang="0">
                      <a:pos x="26" y="32"/>
                    </a:cxn>
                    <a:cxn ang="0">
                      <a:pos x="34" y="30"/>
                    </a:cxn>
                    <a:cxn ang="0">
                      <a:pos x="42" y="28"/>
                    </a:cxn>
                    <a:cxn ang="0">
                      <a:pos x="46" y="22"/>
                    </a:cxn>
                    <a:cxn ang="0">
                      <a:pos x="48" y="20"/>
                    </a:cxn>
                    <a:cxn ang="0">
                      <a:pos x="48" y="18"/>
                    </a:cxn>
                    <a:cxn ang="0">
                      <a:pos x="48" y="18"/>
                    </a:cxn>
                    <a:cxn ang="0">
                      <a:pos x="44" y="12"/>
                    </a:cxn>
                    <a:cxn ang="0">
                      <a:pos x="38" y="6"/>
                    </a:cxn>
                    <a:cxn ang="0">
                      <a:pos x="30" y="2"/>
                    </a:cxn>
                    <a:cxn ang="0">
                      <a:pos x="22" y="0"/>
                    </a:cxn>
                    <a:cxn ang="0">
                      <a:pos x="14" y="0"/>
                    </a:cxn>
                    <a:cxn ang="0">
                      <a:pos x="6" y="2"/>
                    </a:cxn>
                    <a:cxn ang="0">
                      <a:pos x="2" y="8"/>
                    </a:cxn>
                    <a:cxn ang="0">
                      <a:pos x="0" y="20"/>
                    </a:cxn>
                    <a:cxn ang="0">
                      <a:pos x="0" y="20"/>
                    </a:cxn>
                  </a:cxnLst>
                  <a:rect l="0" t="0" r="r" b="b"/>
                  <a:pathLst>
                    <a:path w="48" h="32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2" y="26"/>
                      </a:lnTo>
                      <a:lnTo>
                        <a:pt x="8" y="30"/>
                      </a:lnTo>
                      <a:lnTo>
                        <a:pt x="16" y="32"/>
                      </a:lnTo>
                      <a:lnTo>
                        <a:pt x="26" y="32"/>
                      </a:lnTo>
                      <a:lnTo>
                        <a:pt x="34" y="30"/>
                      </a:lnTo>
                      <a:lnTo>
                        <a:pt x="42" y="28"/>
                      </a:lnTo>
                      <a:lnTo>
                        <a:pt x="46" y="22"/>
                      </a:lnTo>
                      <a:lnTo>
                        <a:pt x="48" y="20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4" y="12"/>
                      </a:lnTo>
                      <a:lnTo>
                        <a:pt x="38" y="6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4" y="0"/>
                      </a:lnTo>
                      <a:lnTo>
                        <a:pt x="6" y="2"/>
                      </a:lnTo>
                      <a:lnTo>
                        <a:pt x="2" y="8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799" name="Freeform 6101">
                  <a:extLst>
                    <a:ext uri="{FF2B5EF4-FFF2-40B4-BE49-F238E27FC236}">
                      <a16:creationId xmlns:a16="http://schemas.microsoft.com/office/drawing/2014/main" id="{2631A532-627E-403C-AA1E-D6D2D12237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8470" y="1065213"/>
                  <a:ext cx="44450" cy="21590"/>
                </a:xfrm>
                <a:custGeom>
                  <a:avLst/>
                  <a:gdLst/>
                  <a:ahLst/>
                  <a:cxnLst>
                    <a:cxn ang="0">
                      <a:pos x="62" y="18"/>
                    </a:cxn>
                    <a:cxn ang="0">
                      <a:pos x="62" y="18"/>
                    </a:cxn>
                    <a:cxn ang="0">
                      <a:pos x="52" y="16"/>
                    </a:cxn>
                    <a:cxn ang="0">
                      <a:pos x="44" y="14"/>
                    </a:cxn>
                    <a:cxn ang="0">
                      <a:pos x="34" y="6"/>
                    </a:cxn>
                    <a:cxn ang="0">
                      <a:pos x="30" y="2"/>
                    </a:cxn>
                    <a:cxn ang="0">
                      <a:pos x="24" y="0"/>
                    </a:cxn>
                    <a:cxn ang="0">
                      <a:pos x="18" y="2"/>
                    </a:cxn>
                    <a:cxn ang="0">
                      <a:pos x="8" y="6"/>
                    </a:cxn>
                    <a:cxn ang="0">
                      <a:pos x="8" y="6"/>
                    </a:cxn>
                    <a:cxn ang="0">
                      <a:pos x="2" y="8"/>
                    </a:cxn>
                    <a:cxn ang="0">
                      <a:pos x="0" y="12"/>
                    </a:cxn>
                    <a:cxn ang="0">
                      <a:pos x="2" y="18"/>
                    </a:cxn>
                    <a:cxn ang="0">
                      <a:pos x="8" y="28"/>
                    </a:cxn>
                    <a:cxn ang="0">
                      <a:pos x="8" y="28"/>
                    </a:cxn>
                    <a:cxn ang="0">
                      <a:pos x="12" y="30"/>
                    </a:cxn>
                    <a:cxn ang="0">
                      <a:pos x="16" y="32"/>
                    </a:cxn>
                    <a:cxn ang="0">
                      <a:pos x="26" y="34"/>
                    </a:cxn>
                    <a:cxn ang="0">
                      <a:pos x="40" y="32"/>
                    </a:cxn>
                    <a:cxn ang="0">
                      <a:pos x="52" y="30"/>
                    </a:cxn>
                    <a:cxn ang="0">
                      <a:pos x="62" y="28"/>
                    </a:cxn>
                    <a:cxn ang="0">
                      <a:pos x="68" y="24"/>
                    </a:cxn>
                    <a:cxn ang="0">
                      <a:pos x="70" y="22"/>
                    </a:cxn>
                    <a:cxn ang="0">
                      <a:pos x="70" y="20"/>
                    </a:cxn>
                    <a:cxn ang="0">
                      <a:pos x="62" y="18"/>
                    </a:cxn>
                    <a:cxn ang="0">
                      <a:pos x="62" y="18"/>
                    </a:cxn>
                  </a:cxnLst>
                  <a:rect l="0" t="0" r="r" b="b"/>
                  <a:pathLst>
                    <a:path w="70" h="34">
                      <a:moveTo>
                        <a:pt x="62" y="18"/>
                      </a:moveTo>
                      <a:lnTo>
                        <a:pt x="62" y="18"/>
                      </a:lnTo>
                      <a:lnTo>
                        <a:pt x="52" y="16"/>
                      </a:lnTo>
                      <a:lnTo>
                        <a:pt x="44" y="14"/>
                      </a:lnTo>
                      <a:lnTo>
                        <a:pt x="34" y="6"/>
                      </a:lnTo>
                      <a:lnTo>
                        <a:pt x="30" y="2"/>
                      </a:lnTo>
                      <a:lnTo>
                        <a:pt x="24" y="0"/>
                      </a:lnTo>
                      <a:lnTo>
                        <a:pt x="18" y="2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2" y="18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12" y="30"/>
                      </a:lnTo>
                      <a:lnTo>
                        <a:pt x="16" y="32"/>
                      </a:lnTo>
                      <a:lnTo>
                        <a:pt x="26" y="34"/>
                      </a:lnTo>
                      <a:lnTo>
                        <a:pt x="40" y="32"/>
                      </a:lnTo>
                      <a:lnTo>
                        <a:pt x="52" y="30"/>
                      </a:lnTo>
                      <a:lnTo>
                        <a:pt x="62" y="28"/>
                      </a:lnTo>
                      <a:lnTo>
                        <a:pt x="68" y="24"/>
                      </a:lnTo>
                      <a:lnTo>
                        <a:pt x="70" y="22"/>
                      </a:lnTo>
                      <a:lnTo>
                        <a:pt x="70" y="20"/>
                      </a:lnTo>
                      <a:lnTo>
                        <a:pt x="62" y="18"/>
                      </a:lnTo>
                      <a:lnTo>
                        <a:pt x="62" y="1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0" name="Freeform 6102">
                  <a:extLst>
                    <a:ext uri="{FF2B5EF4-FFF2-40B4-BE49-F238E27FC236}">
                      <a16:creationId xmlns:a16="http://schemas.microsoft.com/office/drawing/2014/main" id="{DD6B9A47-61D0-48CF-85B3-2CC5C69991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780" y="1048703"/>
                  <a:ext cx="449580" cy="129540"/>
                </a:xfrm>
                <a:custGeom>
                  <a:avLst/>
                  <a:gdLst/>
                  <a:ahLst/>
                  <a:cxnLst>
                    <a:cxn ang="0">
                      <a:pos x="342" y="198"/>
                    </a:cxn>
                    <a:cxn ang="0">
                      <a:pos x="406" y="202"/>
                    </a:cxn>
                    <a:cxn ang="0">
                      <a:pos x="530" y="198"/>
                    </a:cxn>
                    <a:cxn ang="0">
                      <a:pos x="560" y="176"/>
                    </a:cxn>
                    <a:cxn ang="0">
                      <a:pos x="566" y="188"/>
                    </a:cxn>
                    <a:cxn ang="0">
                      <a:pos x="624" y="200"/>
                    </a:cxn>
                    <a:cxn ang="0">
                      <a:pos x="680" y="190"/>
                    </a:cxn>
                    <a:cxn ang="0">
                      <a:pos x="688" y="174"/>
                    </a:cxn>
                    <a:cxn ang="0">
                      <a:pos x="708" y="168"/>
                    </a:cxn>
                    <a:cxn ang="0">
                      <a:pos x="694" y="158"/>
                    </a:cxn>
                    <a:cxn ang="0">
                      <a:pos x="700" y="144"/>
                    </a:cxn>
                    <a:cxn ang="0">
                      <a:pos x="700" y="126"/>
                    </a:cxn>
                    <a:cxn ang="0">
                      <a:pos x="672" y="110"/>
                    </a:cxn>
                    <a:cxn ang="0">
                      <a:pos x="642" y="104"/>
                    </a:cxn>
                    <a:cxn ang="0">
                      <a:pos x="600" y="96"/>
                    </a:cxn>
                    <a:cxn ang="0">
                      <a:pos x="480" y="110"/>
                    </a:cxn>
                    <a:cxn ang="0">
                      <a:pos x="442" y="126"/>
                    </a:cxn>
                    <a:cxn ang="0">
                      <a:pos x="416" y="122"/>
                    </a:cxn>
                    <a:cxn ang="0">
                      <a:pos x="374" y="120"/>
                    </a:cxn>
                    <a:cxn ang="0">
                      <a:pos x="346" y="114"/>
                    </a:cxn>
                    <a:cxn ang="0">
                      <a:pos x="330" y="110"/>
                    </a:cxn>
                    <a:cxn ang="0">
                      <a:pos x="324" y="124"/>
                    </a:cxn>
                    <a:cxn ang="0">
                      <a:pos x="310" y="116"/>
                    </a:cxn>
                    <a:cxn ang="0">
                      <a:pos x="310" y="102"/>
                    </a:cxn>
                    <a:cxn ang="0">
                      <a:pos x="294" y="84"/>
                    </a:cxn>
                    <a:cxn ang="0">
                      <a:pos x="268" y="84"/>
                    </a:cxn>
                    <a:cxn ang="0">
                      <a:pos x="262" y="76"/>
                    </a:cxn>
                    <a:cxn ang="0">
                      <a:pos x="308" y="74"/>
                    </a:cxn>
                    <a:cxn ang="0">
                      <a:pos x="316" y="66"/>
                    </a:cxn>
                    <a:cxn ang="0">
                      <a:pos x="278" y="52"/>
                    </a:cxn>
                    <a:cxn ang="0">
                      <a:pos x="240" y="34"/>
                    </a:cxn>
                    <a:cxn ang="0">
                      <a:pos x="182" y="36"/>
                    </a:cxn>
                    <a:cxn ang="0">
                      <a:pos x="154" y="30"/>
                    </a:cxn>
                    <a:cxn ang="0">
                      <a:pos x="124" y="10"/>
                    </a:cxn>
                    <a:cxn ang="0">
                      <a:pos x="78" y="6"/>
                    </a:cxn>
                    <a:cxn ang="0">
                      <a:pos x="10" y="0"/>
                    </a:cxn>
                    <a:cxn ang="0">
                      <a:pos x="2" y="12"/>
                    </a:cxn>
                    <a:cxn ang="0">
                      <a:pos x="18" y="32"/>
                    </a:cxn>
                    <a:cxn ang="0">
                      <a:pos x="58" y="52"/>
                    </a:cxn>
                    <a:cxn ang="0">
                      <a:pos x="66" y="66"/>
                    </a:cxn>
                    <a:cxn ang="0">
                      <a:pos x="112" y="66"/>
                    </a:cxn>
                    <a:cxn ang="0">
                      <a:pos x="160" y="60"/>
                    </a:cxn>
                    <a:cxn ang="0">
                      <a:pos x="186" y="84"/>
                    </a:cxn>
                    <a:cxn ang="0">
                      <a:pos x="202" y="98"/>
                    </a:cxn>
                    <a:cxn ang="0">
                      <a:pos x="194" y="120"/>
                    </a:cxn>
                    <a:cxn ang="0">
                      <a:pos x="186" y="142"/>
                    </a:cxn>
                    <a:cxn ang="0">
                      <a:pos x="198" y="154"/>
                    </a:cxn>
                    <a:cxn ang="0">
                      <a:pos x="206" y="182"/>
                    </a:cxn>
                    <a:cxn ang="0">
                      <a:pos x="232" y="190"/>
                    </a:cxn>
                    <a:cxn ang="0">
                      <a:pos x="250" y="186"/>
                    </a:cxn>
                    <a:cxn ang="0">
                      <a:pos x="282" y="198"/>
                    </a:cxn>
                    <a:cxn ang="0">
                      <a:pos x="326" y="188"/>
                    </a:cxn>
                    <a:cxn ang="0">
                      <a:pos x="342" y="188"/>
                    </a:cxn>
                  </a:cxnLst>
                  <a:rect l="0" t="0" r="r" b="b"/>
                  <a:pathLst>
                    <a:path w="708" h="204">
                      <a:moveTo>
                        <a:pt x="342" y="188"/>
                      </a:moveTo>
                      <a:lnTo>
                        <a:pt x="342" y="188"/>
                      </a:lnTo>
                      <a:lnTo>
                        <a:pt x="342" y="196"/>
                      </a:lnTo>
                      <a:lnTo>
                        <a:pt x="342" y="198"/>
                      </a:lnTo>
                      <a:lnTo>
                        <a:pt x="344" y="200"/>
                      </a:lnTo>
                      <a:lnTo>
                        <a:pt x="352" y="202"/>
                      </a:lnTo>
                      <a:lnTo>
                        <a:pt x="364" y="204"/>
                      </a:lnTo>
                      <a:lnTo>
                        <a:pt x="406" y="202"/>
                      </a:lnTo>
                      <a:lnTo>
                        <a:pt x="472" y="202"/>
                      </a:lnTo>
                      <a:lnTo>
                        <a:pt x="472" y="202"/>
                      </a:lnTo>
                      <a:lnTo>
                        <a:pt x="506" y="202"/>
                      </a:lnTo>
                      <a:lnTo>
                        <a:pt x="530" y="198"/>
                      </a:lnTo>
                      <a:lnTo>
                        <a:pt x="546" y="192"/>
                      </a:lnTo>
                      <a:lnTo>
                        <a:pt x="554" y="186"/>
                      </a:lnTo>
                      <a:lnTo>
                        <a:pt x="558" y="180"/>
                      </a:lnTo>
                      <a:lnTo>
                        <a:pt x="560" y="176"/>
                      </a:lnTo>
                      <a:lnTo>
                        <a:pt x="562" y="178"/>
                      </a:lnTo>
                      <a:lnTo>
                        <a:pt x="562" y="184"/>
                      </a:lnTo>
                      <a:lnTo>
                        <a:pt x="562" y="184"/>
                      </a:lnTo>
                      <a:lnTo>
                        <a:pt x="566" y="188"/>
                      </a:lnTo>
                      <a:lnTo>
                        <a:pt x="570" y="190"/>
                      </a:lnTo>
                      <a:lnTo>
                        <a:pt x="584" y="196"/>
                      </a:lnTo>
                      <a:lnTo>
                        <a:pt x="604" y="200"/>
                      </a:lnTo>
                      <a:lnTo>
                        <a:pt x="624" y="200"/>
                      </a:lnTo>
                      <a:lnTo>
                        <a:pt x="646" y="200"/>
                      </a:lnTo>
                      <a:lnTo>
                        <a:pt x="664" y="198"/>
                      </a:lnTo>
                      <a:lnTo>
                        <a:pt x="676" y="192"/>
                      </a:lnTo>
                      <a:lnTo>
                        <a:pt x="680" y="190"/>
                      </a:lnTo>
                      <a:lnTo>
                        <a:pt x="682" y="186"/>
                      </a:lnTo>
                      <a:lnTo>
                        <a:pt x="682" y="186"/>
                      </a:lnTo>
                      <a:lnTo>
                        <a:pt x="684" y="178"/>
                      </a:lnTo>
                      <a:lnTo>
                        <a:pt x="688" y="174"/>
                      </a:lnTo>
                      <a:lnTo>
                        <a:pt x="694" y="172"/>
                      </a:lnTo>
                      <a:lnTo>
                        <a:pt x="700" y="170"/>
                      </a:lnTo>
                      <a:lnTo>
                        <a:pt x="706" y="168"/>
                      </a:lnTo>
                      <a:lnTo>
                        <a:pt x="708" y="168"/>
                      </a:lnTo>
                      <a:lnTo>
                        <a:pt x="708" y="166"/>
                      </a:lnTo>
                      <a:lnTo>
                        <a:pt x="700" y="162"/>
                      </a:lnTo>
                      <a:lnTo>
                        <a:pt x="700" y="162"/>
                      </a:lnTo>
                      <a:lnTo>
                        <a:pt x="694" y="158"/>
                      </a:lnTo>
                      <a:lnTo>
                        <a:pt x="690" y="154"/>
                      </a:lnTo>
                      <a:lnTo>
                        <a:pt x="692" y="152"/>
                      </a:lnTo>
                      <a:lnTo>
                        <a:pt x="696" y="148"/>
                      </a:lnTo>
                      <a:lnTo>
                        <a:pt x="700" y="144"/>
                      </a:lnTo>
                      <a:lnTo>
                        <a:pt x="702" y="140"/>
                      </a:lnTo>
                      <a:lnTo>
                        <a:pt x="704" y="134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694" y="118"/>
                      </a:lnTo>
                      <a:lnTo>
                        <a:pt x="688" y="114"/>
                      </a:lnTo>
                      <a:lnTo>
                        <a:pt x="680" y="112"/>
                      </a:lnTo>
                      <a:lnTo>
                        <a:pt x="672" y="110"/>
                      </a:lnTo>
                      <a:lnTo>
                        <a:pt x="654" y="110"/>
                      </a:lnTo>
                      <a:lnTo>
                        <a:pt x="648" y="108"/>
                      </a:lnTo>
                      <a:lnTo>
                        <a:pt x="642" y="104"/>
                      </a:lnTo>
                      <a:lnTo>
                        <a:pt x="642" y="104"/>
                      </a:lnTo>
                      <a:lnTo>
                        <a:pt x="636" y="98"/>
                      </a:lnTo>
                      <a:lnTo>
                        <a:pt x="626" y="96"/>
                      </a:lnTo>
                      <a:lnTo>
                        <a:pt x="614" y="94"/>
                      </a:lnTo>
                      <a:lnTo>
                        <a:pt x="600" y="96"/>
                      </a:lnTo>
                      <a:lnTo>
                        <a:pt x="560" y="98"/>
                      </a:lnTo>
                      <a:lnTo>
                        <a:pt x="506" y="106"/>
                      </a:lnTo>
                      <a:lnTo>
                        <a:pt x="506" y="106"/>
                      </a:lnTo>
                      <a:lnTo>
                        <a:pt x="480" y="110"/>
                      </a:lnTo>
                      <a:lnTo>
                        <a:pt x="464" y="114"/>
                      </a:lnTo>
                      <a:lnTo>
                        <a:pt x="454" y="120"/>
                      </a:lnTo>
                      <a:lnTo>
                        <a:pt x="446" y="124"/>
                      </a:lnTo>
                      <a:lnTo>
                        <a:pt x="442" y="126"/>
                      </a:lnTo>
                      <a:lnTo>
                        <a:pt x="438" y="128"/>
                      </a:lnTo>
                      <a:lnTo>
                        <a:pt x="430" y="126"/>
                      </a:lnTo>
                      <a:lnTo>
                        <a:pt x="416" y="122"/>
                      </a:lnTo>
                      <a:lnTo>
                        <a:pt x="416" y="122"/>
                      </a:lnTo>
                      <a:lnTo>
                        <a:pt x="402" y="118"/>
                      </a:lnTo>
                      <a:lnTo>
                        <a:pt x="390" y="118"/>
                      </a:lnTo>
                      <a:lnTo>
                        <a:pt x="382" y="118"/>
                      </a:lnTo>
                      <a:lnTo>
                        <a:pt x="374" y="120"/>
                      </a:lnTo>
                      <a:lnTo>
                        <a:pt x="368" y="122"/>
                      </a:lnTo>
                      <a:lnTo>
                        <a:pt x="362" y="122"/>
                      </a:lnTo>
                      <a:lnTo>
                        <a:pt x="354" y="120"/>
                      </a:lnTo>
                      <a:lnTo>
                        <a:pt x="346" y="114"/>
                      </a:lnTo>
                      <a:lnTo>
                        <a:pt x="346" y="114"/>
                      </a:lnTo>
                      <a:lnTo>
                        <a:pt x="338" y="110"/>
                      </a:lnTo>
                      <a:lnTo>
                        <a:pt x="332" y="108"/>
                      </a:lnTo>
                      <a:lnTo>
                        <a:pt x="330" y="110"/>
                      </a:lnTo>
                      <a:lnTo>
                        <a:pt x="328" y="114"/>
                      </a:lnTo>
                      <a:lnTo>
                        <a:pt x="328" y="118"/>
                      </a:lnTo>
                      <a:lnTo>
                        <a:pt x="326" y="122"/>
                      </a:lnTo>
                      <a:lnTo>
                        <a:pt x="324" y="124"/>
                      </a:lnTo>
                      <a:lnTo>
                        <a:pt x="318" y="122"/>
                      </a:lnTo>
                      <a:lnTo>
                        <a:pt x="318" y="122"/>
                      </a:lnTo>
                      <a:lnTo>
                        <a:pt x="312" y="118"/>
                      </a:lnTo>
                      <a:lnTo>
                        <a:pt x="310" y="116"/>
                      </a:lnTo>
                      <a:lnTo>
                        <a:pt x="310" y="112"/>
                      </a:lnTo>
                      <a:lnTo>
                        <a:pt x="310" y="110"/>
                      </a:lnTo>
                      <a:lnTo>
                        <a:pt x="312" y="106"/>
                      </a:lnTo>
                      <a:lnTo>
                        <a:pt x="310" y="102"/>
                      </a:lnTo>
                      <a:lnTo>
                        <a:pt x="308" y="96"/>
                      </a:lnTo>
                      <a:lnTo>
                        <a:pt x="300" y="90"/>
                      </a:lnTo>
                      <a:lnTo>
                        <a:pt x="300" y="90"/>
                      </a:lnTo>
                      <a:lnTo>
                        <a:pt x="294" y="84"/>
                      </a:lnTo>
                      <a:lnTo>
                        <a:pt x="286" y="82"/>
                      </a:lnTo>
                      <a:lnTo>
                        <a:pt x="280" y="82"/>
                      </a:lnTo>
                      <a:lnTo>
                        <a:pt x="276" y="82"/>
                      </a:lnTo>
                      <a:lnTo>
                        <a:pt x="268" y="84"/>
                      </a:lnTo>
                      <a:lnTo>
                        <a:pt x="266" y="82"/>
                      </a:lnTo>
                      <a:lnTo>
                        <a:pt x="264" y="78"/>
                      </a:lnTo>
                      <a:lnTo>
                        <a:pt x="264" y="78"/>
                      </a:lnTo>
                      <a:lnTo>
                        <a:pt x="262" y="76"/>
                      </a:lnTo>
                      <a:lnTo>
                        <a:pt x="264" y="74"/>
                      </a:lnTo>
                      <a:lnTo>
                        <a:pt x="270" y="72"/>
                      </a:lnTo>
                      <a:lnTo>
                        <a:pt x="290" y="72"/>
                      </a:lnTo>
                      <a:lnTo>
                        <a:pt x="308" y="74"/>
                      </a:lnTo>
                      <a:lnTo>
                        <a:pt x="314" y="72"/>
                      </a:lnTo>
                      <a:lnTo>
                        <a:pt x="316" y="70"/>
                      </a:lnTo>
                      <a:lnTo>
                        <a:pt x="316" y="66"/>
                      </a:lnTo>
                      <a:lnTo>
                        <a:pt x="316" y="66"/>
                      </a:lnTo>
                      <a:lnTo>
                        <a:pt x="314" y="62"/>
                      </a:lnTo>
                      <a:lnTo>
                        <a:pt x="308" y="58"/>
                      </a:lnTo>
                      <a:lnTo>
                        <a:pt x="296" y="56"/>
                      </a:lnTo>
                      <a:lnTo>
                        <a:pt x="278" y="52"/>
                      </a:lnTo>
                      <a:lnTo>
                        <a:pt x="268" y="48"/>
                      </a:lnTo>
                      <a:lnTo>
                        <a:pt x="258" y="44"/>
                      </a:lnTo>
                      <a:lnTo>
                        <a:pt x="258" y="44"/>
                      </a:lnTo>
                      <a:lnTo>
                        <a:pt x="240" y="34"/>
                      </a:lnTo>
                      <a:lnTo>
                        <a:pt x="232" y="32"/>
                      </a:lnTo>
                      <a:lnTo>
                        <a:pt x="224" y="30"/>
                      </a:lnTo>
                      <a:lnTo>
                        <a:pt x="204" y="32"/>
                      </a:lnTo>
                      <a:lnTo>
                        <a:pt x="182" y="36"/>
                      </a:lnTo>
                      <a:lnTo>
                        <a:pt x="182" y="36"/>
                      </a:lnTo>
                      <a:lnTo>
                        <a:pt x="170" y="36"/>
                      </a:lnTo>
                      <a:lnTo>
                        <a:pt x="162" y="34"/>
                      </a:lnTo>
                      <a:lnTo>
                        <a:pt x="154" y="30"/>
                      </a:lnTo>
                      <a:lnTo>
                        <a:pt x="148" y="24"/>
                      </a:lnTo>
                      <a:lnTo>
                        <a:pt x="136" y="14"/>
                      </a:lnTo>
                      <a:lnTo>
                        <a:pt x="130" y="10"/>
                      </a:lnTo>
                      <a:lnTo>
                        <a:pt x="124" y="10"/>
                      </a:lnTo>
                      <a:lnTo>
                        <a:pt x="124" y="10"/>
                      </a:lnTo>
                      <a:lnTo>
                        <a:pt x="114" y="10"/>
                      </a:lnTo>
                      <a:lnTo>
                        <a:pt x="104" y="10"/>
                      </a:lnTo>
                      <a:lnTo>
                        <a:pt x="78" y="6"/>
                      </a:lnTo>
                      <a:lnTo>
                        <a:pt x="48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8"/>
                      </a:lnTo>
                      <a:lnTo>
                        <a:pt x="10" y="2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26" y="38"/>
                      </a:lnTo>
                      <a:lnTo>
                        <a:pt x="36" y="42"/>
                      </a:lnTo>
                      <a:lnTo>
                        <a:pt x="50" y="48"/>
                      </a:lnTo>
                      <a:lnTo>
                        <a:pt x="58" y="52"/>
                      </a:lnTo>
                      <a:lnTo>
                        <a:pt x="62" y="56"/>
                      </a:lnTo>
                      <a:lnTo>
                        <a:pt x="62" y="60"/>
                      </a:lnTo>
                      <a:lnTo>
                        <a:pt x="62" y="60"/>
                      </a:lnTo>
                      <a:lnTo>
                        <a:pt x="66" y="66"/>
                      </a:lnTo>
                      <a:lnTo>
                        <a:pt x="70" y="68"/>
                      </a:lnTo>
                      <a:lnTo>
                        <a:pt x="78" y="70"/>
                      </a:lnTo>
                      <a:lnTo>
                        <a:pt x="88" y="70"/>
                      </a:lnTo>
                      <a:lnTo>
                        <a:pt x="112" y="66"/>
                      </a:lnTo>
                      <a:lnTo>
                        <a:pt x="138" y="60"/>
                      </a:lnTo>
                      <a:lnTo>
                        <a:pt x="138" y="60"/>
                      </a:lnTo>
                      <a:lnTo>
                        <a:pt x="150" y="60"/>
                      </a:lnTo>
                      <a:lnTo>
                        <a:pt x="160" y="60"/>
                      </a:lnTo>
                      <a:lnTo>
                        <a:pt x="166" y="62"/>
                      </a:lnTo>
                      <a:lnTo>
                        <a:pt x="170" y="66"/>
                      </a:lnTo>
                      <a:lnTo>
                        <a:pt x="180" y="78"/>
                      </a:lnTo>
                      <a:lnTo>
                        <a:pt x="186" y="84"/>
                      </a:lnTo>
                      <a:lnTo>
                        <a:pt x="194" y="90"/>
                      </a:lnTo>
                      <a:lnTo>
                        <a:pt x="194" y="90"/>
                      </a:lnTo>
                      <a:lnTo>
                        <a:pt x="198" y="94"/>
                      </a:lnTo>
                      <a:lnTo>
                        <a:pt x="202" y="98"/>
                      </a:lnTo>
                      <a:lnTo>
                        <a:pt x="202" y="102"/>
                      </a:lnTo>
                      <a:lnTo>
                        <a:pt x="202" y="106"/>
                      </a:lnTo>
                      <a:lnTo>
                        <a:pt x="200" y="114"/>
                      </a:lnTo>
                      <a:lnTo>
                        <a:pt x="194" y="120"/>
                      </a:lnTo>
                      <a:lnTo>
                        <a:pt x="190" y="128"/>
                      </a:lnTo>
                      <a:lnTo>
                        <a:pt x="186" y="134"/>
                      </a:lnTo>
                      <a:lnTo>
                        <a:pt x="184" y="140"/>
                      </a:lnTo>
                      <a:lnTo>
                        <a:pt x="186" y="142"/>
                      </a:lnTo>
                      <a:lnTo>
                        <a:pt x="190" y="144"/>
                      </a:lnTo>
                      <a:lnTo>
                        <a:pt x="190" y="144"/>
                      </a:lnTo>
                      <a:lnTo>
                        <a:pt x="196" y="150"/>
                      </a:lnTo>
                      <a:lnTo>
                        <a:pt x="198" y="154"/>
                      </a:lnTo>
                      <a:lnTo>
                        <a:pt x="200" y="164"/>
                      </a:lnTo>
                      <a:lnTo>
                        <a:pt x="200" y="170"/>
                      </a:lnTo>
                      <a:lnTo>
                        <a:pt x="202" y="176"/>
                      </a:lnTo>
                      <a:lnTo>
                        <a:pt x="206" y="182"/>
                      </a:lnTo>
                      <a:lnTo>
                        <a:pt x="216" y="186"/>
                      </a:lnTo>
                      <a:lnTo>
                        <a:pt x="216" y="186"/>
                      </a:lnTo>
                      <a:lnTo>
                        <a:pt x="224" y="190"/>
                      </a:lnTo>
                      <a:lnTo>
                        <a:pt x="232" y="190"/>
                      </a:lnTo>
                      <a:lnTo>
                        <a:pt x="236" y="190"/>
                      </a:lnTo>
                      <a:lnTo>
                        <a:pt x="240" y="188"/>
                      </a:lnTo>
                      <a:lnTo>
                        <a:pt x="244" y="186"/>
                      </a:lnTo>
                      <a:lnTo>
                        <a:pt x="250" y="186"/>
                      </a:lnTo>
                      <a:lnTo>
                        <a:pt x="260" y="188"/>
                      </a:lnTo>
                      <a:lnTo>
                        <a:pt x="274" y="194"/>
                      </a:lnTo>
                      <a:lnTo>
                        <a:pt x="274" y="194"/>
                      </a:lnTo>
                      <a:lnTo>
                        <a:pt x="282" y="198"/>
                      </a:lnTo>
                      <a:lnTo>
                        <a:pt x="290" y="198"/>
                      </a:lnTo>
                      <a:lnTo>
                        <a:pt x="304" y="198"/>
                      </a:lnTo>
                      <a:lnTo>
                        <a:pt x="316" y="194"/>
                      </a:lnTo>
                      <a:lnTo>
                        <a:pt x="326" y="188"/>
                      </a:lnTo>
                      <a:lnTo>
                        <a:pt x="340" y="180"/>
                      </a:lnTo>
                      <a:lnTo>
                        <a:pt x="342" y="180"/>
                      </a:lnTo>
                      <a:lnTo>
                        <a:pt x="342" y="180"/>
                      </a:lnTo>
                      <a:lnTo>
                        <a:pt x="342" y="188"/>
                      </a:lnTo>
                      <a:lnTo>
                        <a:pt x="342" y="18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1" name="Freeform 6103">
                  <a:extLst>
                    <a:ext uri="{FF2B5EF4-FFF2-40B4-BE49-F238E27FC236}">
                      <a16:creationId xmlns:a16="http://schemas.microsoft.com/office/drawing/2014/main" id="{F4623CB0-7CC3-4906-B9F5-DC1CADEDCE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6750" y="1119823"/>
                  <a:ext cx="81280" cy="49530"/>
                </a:xfrm>
                <a:custGeom>
                  <a:avLst/>
                  <a:gdLst/>
                  <a:ahLst/>
                  <a:cxnLst>
                    <a:cxn ang="0">
                      <a:pos x="94" y="78"/>
                    </a:cxn>
                    <a:cxn ang="0">
                      <a:pos x="94" y="78"/>
                    </a:cxn>
                    <a:cxn ang="0">
                      <a:pos x="110" y="76"/>
                    </a:cxn>
                    <a:cxn ang="0">
                      <a:pos x="120" y="72"/>
                    </a:cxn>
                    <a:cxn ang="0">
                      <a:pos x="126" y="66"/>
                    </a:cxn>
                    <a:cxn ang="0">
                      <a:pos x="128" y="58"/>
                    </a:cxn>
                    <a:cxn ang="0">
                      <a:pos x="126" y="48"/>
                    </a:cxn>
                    <a:cxn ang="0">
                      <a:pos x="120" y="38"/>
                    </a:cxn>
                    <a:cxn ang="0">
                      <a:pos x="114" y="28"/>
                    </a:cxn>
                    <a:cxn ang="0">
                      <a:pos x="104" y="16"/>
                    </a:cxn>
                    <a:cxn ang="0">
                      <a:pos x="104" y="16"/>
                    </a:cxn>
                    <a:cxn ang="0">
                      <a:pos x="92" y="8"/>
                    </a:cxn>
                    <a:cxn ang="0">
                      <a:pos x="80" y="2"/>
                    </a:cxn>
                    <a:cxn ang="0">
                      <a:pos x="68" y="0"/>
                    </a:cxn>
                    <a:cxn ang="0">
                      <a:pos x="58" y="0"/>
                    </a:cxn>
                    <a:cxn ang="0">
                      <a:pos x="46" y="2"/>
                    </a:cxn>
                    <a:cxn ang="0">
                      <a:pos x="34" y="8"/>
                    </a:cxn>
                    <a:cxn ang="0">
                      <a:pos x="24" y="14"/>
                    </a:cxn>
                    <a:cxn ang="0">
                      <a:pos x="16" y="24"/>
                    </a:cxn>
                    <a:cxn ang="0">
                      <a:pos x="16" y="24"/>
                    </a:cxn>
                    <a:cxn ang="0">
                      <a:pos x="6" y="36"/>
                    </a:cxn>
                    <a:cxn ang="0">
                      <a:pos x="2" y="42"/>
                    </a:cxn>
                    <a:cxn ang="0">
                      <a:pos x="0" y="48"/>
                    </a:cxn>
                    <a:cxn ang="0">
                      <a:pos x="0" y="52"/>
                    </a:cxn>
                    <a:cxn ang="0">
                      <a:pos x="4" y="56"/>
                    </a:cxn>
                    <a:cxn ang="0">
                      <a:pos x="10" y="58"/>
                    </a:cxn>
                    <a:cxn ang="0">
                      <a:pos x="22" y="60"/>
                    </a:cxn>
                    <a:cxn ang="0">
                      <a:pos x="22" y="60"/>
                    </a:cxn>
                    <a:cxn ang="0">
                      <a:pos x="32" y="62"/>
                    </a:cxn>
                    <a:cxn ang="0">
                      <a:pos x="40" y="64"/>
                    </a:cxn>
                    <a:cxn ang="0">
                      <a:pos x="54" y="70"/>
                    </a:cxn>
                    <a:cxn ang="0">
                      <a:pos x="68" y="76"/>
                    </a:cxn>
                    <a:cxn ang="0">
                      <a:pos x="80" y="76"/>
                    </a:cxn>
                    <a:cxn ang="0">
                      <a:pos x="94" y="78"/>
                    </a:cxn>
                    <a:cxn ang="0">
                      <a:pos x="94" y="78"/>
                    </a:cxn>
                  </a:cxnLst>
                  <a:rect l="0" t="0" r="r" b="b"/>
                  <a:pathLst>
                    <a:path w="128" h="78">
                      <a:moveTo>
                        <a:pt x="94" y="78"/>
                      </a:moveTo>
                      <a:lnTo>
                        <a:pt x="94" y="78"/>
                      </a:lnTo>
                      <a:lnTo>
                        <a:pt x="110" y="76"/>
                      </a:lnTo>
                      <a:lnTo>
                        <a:pt x="120" y="72"/>
                      </a:lnTo>
                      <a:lnTo>
                        <a:pt x="126" y="66"/>
                      </a:lnTo>
                      <a:lnTo>
                        <a:pt x="128" y="58"/>
                      </a:lnTo>
                      <a:lnTo>
                        <a:pt x="126" y="48"/>
                      </a:lnTo>
                      <a:lnTo>
                        <a:pt x="120" y="38"/>
                      </a:lnTo>
                      <a:lnTo>
                        <a:pt x="114" y="28"/>
                      </a:lnTo>
                      <a:lnTo>
                        <a:pt x="104" y="16"/>
                      </a:lnTo>
                      <a:lnTo>
                        <a:pt x="104" y="16"/>
                      </a:lnTo>
                      <a:lnTo>
                        <a:pt x="92" y="8"/>
                      </a:lnTo>
                      <a:lnTo>
                        <a:pt x="80" y="2"/>
                      </a:lnTo>
                      <a:lnTo>
                        <a:pt x="68" y="0"/>
                      </a:lnTo>
                      <a:lnTo>
                        <a:pt x="58" y="0"/>
                      </a:lnTo>
                      <a:lnTo>
                        <a:pt x="46" y="2"/>
                      </a:lnTo>
                      <a:lnTo>
                        <a:pt x="34" y="8"/>
                      </a:lnTo>
                      <a:lnTo>
                        <a:pt x="24" y="1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6" y="36"/>
                      </a:lnTo>
                      <a:lnTo>
                        <a:pt x="2" y="42"/>
                      </a:lnTo>
                      <a:lnTo>
                        <a:pt x="0" y="48"/>
                      </a:lnTo>
                      <a:lnTo>
                        <a:pt x="0" y="52"/>
                      </a:lnTo>
                      <a:lnTo>
                        <a:pt x="4" y="56"/>
                      </a:lnTo>
                      <a:lnTo>
                        <a:pt x="10" y="58"/>
                      </a:lnTo>
                      <a:lnTo>
                        <a:pt x="22" y="60"/>
                      </a:lnTo>
                      <a:lnTo>
                        <a:pt x="22" y="60"/>
                      </a:lnTo>
                      <a:lnTo>
                        <a:pt x="32" y="62"/>
                      </a:lnTo>
                      <a:lnTo>
                        <a:pt x="40" y="64"/>
                      </a:lnTo>
                      <a:lnTo>
                        <a:pt x="54" y="70"/>
                      </a:lnTo>
                      <a:lnTo>
                        <a:pt x="68" y="76"/>
                      </a:lnTo>
                      <a:lnTo>
                        <a:pt x="80" y="76"/>
                      </a:lnTo>
                      <a:lnTo>
                        <a:pt x="94" y="78"/>
                      </a:lnTo>
                      <a:lnTo>
                        <a:pt x="94" y="7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2" name="Freeform 6104">
                  <a:extLst>
                    <a:ext uri="{FF2B5EF4-FFF2-40B4-BE49-F238E27FC236}">
                      <a16:creationId xmlns:a16="http://schemas.microsoft.com/office/drawing/2014/main" id="{22020347-E58F-4C3A-AB50-FF996C8EF5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0560" y="1010603"/>
                  <a:ext cx="80010" cy="19050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92" y="28"/>
                    </a:cxn>
                    <a:cxn ang="0">
                      <a:pos x="108" y="28"/>
                    </a:cxn>
                    <a:cxn ang="0">
                      <a:pos x="120" y="26"/>
                    </a:cxn>
                    <a:cxn ang="0">
                      <a:pos x="124" y="22"/>
                    </a:cxn>
                    <a:cxn ang="0">
                      <a:pos x="126" y="20"/>
                    </a:cxn>
                    <a:cxn ang="0">
                      <a:pos x="126" y="16"/>
                    </a:cxn>
                    <a:cxn ang="0">
                      <a:pos x="122" y="12"/>
                    </a:cxn>
                    <a:cxn ang="0">
                      <a:pos x="112" y="8"/>
                    </a:cxn>
                    <a:cxn ang="0">
                      <a:pos x="100" y="4"/>
                    </a:cxn>
                    <a:cxn ang="0">
                      <a:pos x="82" y="2"/>
                    </a:cxn>
                    <a:cxn ang="0">
                      <a:pos x="82" y="2"/>
                    </a:cxn>
                    <a:cxn ang="0">
                      <a:pos x="48" y="0"/>
                    </a:cxn>
                    <a:cxn ang="0">
                      <a:pos x="22" y="4"/>
                    </a:cxn>
                    <a:cxn ang="0">
                      <a:pos x="14" y="6"/>
                    </a:cxn>
                    <a:cxn ang="0">
                      <a:pos x="6" y="8"/>
                    </a:cxn>
                    <a:cxn ang="0">
                      <a:pos x="2" y="12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2" y="24"/>
                    </a:cxn>
                    <a:cxn ang="0">
                      <a:pos x="6" y="26"/>
                    </a:cxn>
                    <a:cxn ang="0">
                      <a:pos x="16" y="28"/>
                    </a:cxn>
                    <a:cxn ang="0">
                      <a:pos x="26" y="30"/>
                    </a:cxn>
                    <a:cxn ang="0">
                      <a:pos x="56" y="28"/>
                    </a:cxn>
                    <a:cxn ang="0">
                      <a:pos x="92" y="28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126" h="30">
                      <a:moveTo>
                        <a:pt x="92" y="28"/>
                      </a:moveTo>
                      <a:lnTo>
                        <a:pt x="92" y="28"/>
                      </a:lnTo>
                      <a:lnTo>
                        <a:pt x="108" y="28"/>
                      </a:lnTo>
                      <a:lnTo>
                        <a:pt x="120" y="26"/>
                      </a:lnTo>
                      <a:lnTo>
                        <a:pt x="124" y="22"/>
                      </a:lnTo>
                      <a:lnTo>
                        <a:pt x="126" y="20"/>
                      </a:lnTo>
                      <a:lnTo>
                        <a:pt x="126" y="16"/>
                      </a:lnTo>
                      <a:lnTo>
                        <a:pt x="122" y="12"/>
                      </a:lnTo>
                      <a:lnTo>
                        <a:pt x="112" y="8"/>
                      </a:lnTo>
                      <a:lnTo>
                        <a:pt x="100" y="4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48" y="0"/>
                      </a:lnTo>
                      <a:lnTo>
                        <a:pt x="22" y="4"/>
                      </a:lnTo>
                      <a:lnTo>
                        <a:pt x="14" y="6"/>
                      </a:lnTo>
                      <a:lnTo>
                        <a:pt x="6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24"/>
                      </a:lnTo>
                      <a:lnTo>
                        <a:pt x="6" y="26"/>
                      </a:lnTo>
                      <a:lnTo>
                        <a:pt x="16" y="28"/>
                      </a:lnTo>
                      <a:lnTo>
                        <a:pt x="26" y="30"/>
                      </a:lnTo>
                      <a:lnTo>
                        <a:pt x="56" y="28"/>
                      </a:lnTo>
                      <a:lnTo>
                        <a:pt x="92" y="28"/>
                      </a:lnTo>
                      <a:lnTo>
                        <a:pt x="92" y="2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3" name="Freeform 6105">
                  <a:extLst>
                    <a:ext uri="{FF2B5EF4-FFF2-40B4-BE49-F238E27FC236}">
                      <a16:creationId xmlns:a16="http://schemas.microsoft.com/office/drawing/2014/main" id="{44B1F971-D9C2-4998-AD9C-6DB0CD7163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4560" y="944563"/>
                  <a:ext cx="34290" cy="12700"/>
                </a:xfrm>
                <a:custGeom>
                  <a:avLst/>
                  <a:gdLst/>
                  <a:ahLst/>
                  <a:cxnLst>
                    <a:cxn ang="0">
                      <a:pos x="54" y="4"/>
                    </a:cxn>
                    <a:cxn ang="0">
                      <a:pos x="54" y="4"/>
                    </a:cxn>
                    <a:cxn ang="0">
                      <a:pos x="54" y="2"/>
                    </a:cxn>
                    <a:cxn ang="0">
                      <a:pos x="50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8" y="10"/>
                    </a:cxn>
                    <a:cxn ang="0">
                      <a:pos x="2" y="14"/>
                    </a:cxn>
                    <a:cxn ang="0">
                      <a:pos x="2" y="14"/>
                    </a:cxn>
                    <a:cxn ang="0">
                      <a:pos x="0" y="18"/>
                    </a:cxn>
                    <a:cxn ang="0">
                      <a:pos x="4" y="20"/>
                    </a:cxn>
                    <a:cxn ang="0">
                      <a:pos x="20" y="18"/>
                    </a:cxn>
                    <a:cxn ang="0">
                      <a:pos x="42" y="12"/>
                    </a:cxn>
                    <a:cxn ang="0">
                      <a:pos x="50" y="8"/>
                    </a:cxn>
                    <a:cxn ang="0">
                      <a:pos x="54" y="4"/>
                    </a:cxn>
                    <a:cxn ang="0">
                      <a:pos x="54" y="4"/>
                    </a:cxn>
                  </a:cxnLst>
                  <a:rect l="0" t="0" r="r" b="b"/>
                  <a:pathLst>
                    <a:path w="54" h="20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2"/>
                      </a:lnTo>
                      <a:lnTo>
                        <a:pt x="50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8" y="10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20" y="18"/>
                      </a:lnTo>
                      <a:lnTo>
                        <a:pt x="42" y="12"/>
                      </a:lnTo>
                      <a:lnTo>
                        <a:pt x="50" y="8"/>
                      </a:lnTo>
                      <a:lnTo>
                        <a:pt x="54" y="4"/>
                      </a:lnTo>
                      <a:lnTo>
                        <a:pt x="54" y="4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4" name="Freeform 6106">
                  <a:extLst>
                    <a:ext uri="{FF2B5EF4-FFF2-40B4-BE49-F238E27FC236}">
                      <a16:creationId xmlns:a16="http://schemas.microsoft.com/office/drawing/2014/main" id="{DA38925C-968C-4E0C-A58A-B8192C8C8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7400" y="727393"/>
                  <a:ext cx="784860" cy="367030"/>
                </a:xfrm>
                <a:custGeom>
                  <a:avLst/>
                  <a:gdLst/>
                  <a:ahLst/>
                  <a:cxnLst>
                    <a:cxn ang="0">
                      <a:pos x="68" y="162"/>
                    </a:cxn>
                    <a:cxn ang="0">
                      <a:pos x="122" y="204"/>
                    </a:cxn>
                    <a:cxn ang="0">
                      <a:pos x="246" y="182"/>
                    </a:cxn>
                    <a:cxn ang="0">
                      <a:pos x="202" y="210"/>
                    </a:cxn>
                    <a:cxn ang="0">
                      <a:pos x="334" y="210"/>
                    </a:cxn>
                    <a:cxn ang="0">
                      <a:pos x="494" y="186"/>
                    </a:cxn>
                    <a:cxn ang="0">
                      <a:pos x="540" y="190"/>
                    </a:cxn>
                    <a:cxn ang="0">
                      <a:pos x="450" y="222"/>
                    </a:cxn>
                    <a:cxn ang="0">
                      <a:pos x="402" y="274"/>
                    </a:cxn>
                    <a:cxn ang="0">
                      <a:pos x="402" y="298"/>
                    </a:cxn>
                    <a:cxn ang="0">
                      <a:pos x="246" y="240"/>
                    </a:cxn>
                    <a:cxn ang="0">
                      <a:pos x="226" y="284"/>
                    </a:cxn>
                    <a:cxn ang="0">
                      <a:pos x="296" y="336"/>
                    </a:cxn>
                    <a:cxn ang="0">
                      <a:pos x="336" y="356"/>
                    </a:cxn>
                    <a:cxn ang="0">
                      <a:pos x="298" y="364"/>
                    </a:cxn>
                    <a:cxn ang="0">
                      <a:pos x="168" y="410"/>
                    </a:cxn>
                    <a:cxn ang="0">
                      <a:pos x="226" y="422"/>
                    </a:cxn>
                    <a:cxn ang="0">
                      <a:pos x="256" y="440"/>
                    </a:cxn>
                    <a:cxn ang="0">
                      <a:pos x="330" y="460"/>
                    </a:cxn>
                    <a:cxn ang="0">
                      <a:pos x="342" y="464"/>
                    </a:cxn>
                    <a:cxn ang="0">
                      <a:pos x="238" y="460"/>
                    </a:cxn>
                    <a:cxn ang="0">
                      <a:pos x="140" y="450"/>
                    </a:cxn>
                    <a:cxn ang="0">
                      <a:pos x="160" y="502"/>
                    </a:cxn>
                    <a:cxn ang="0">
                      <a:pos x="92" y="546"/>
                    </a:cxn>
                    <a:cxn ang="0">
                      <a:pos x="146" y="562"/>
                    </a:cxn>
                    <a:cxn ang="0">
                      <a:pos x="244" y="562"/>
                    </a:cxn>
                    <a:cxn ang="0">
                      <a:pos x="322" y="552"/>
                    </a:cxn>
                    <a:cxn ang="0">
                      <a:pos x="438" y="548"/>
                    </a:cxn>
                    <a:cxn ang="0">
                      <a:pos x="462" y="578"/>
                    </a:cxn>
                    <a:cxn ang="0">
                      <a:pos x="560" y="538"/>
                    </a:cxn>
                    <a:cxn ang="0">
                      <a:pos x="518" y="514"/>
                    </a:cxn>
                    <a:cxn ang="0">
                      <a:pos x="550" y="472"/>
                    </a:cxn>
                    <a:cxn ang="0">
                      <a:pos x="550" y="432"/>
                    </a:cxn>
                    <a:cxn ang="0">
                      <a:pos x="668" y="402"/>
                    </a:cxn>
                    <a:cxn ang="0">
                      <a:pos x="684" y="372"/>
                    </a:cxn>
                    <a:cxn ang="0">
                      <a:pos x="686" y="348"/>
                    </a:cxn>
                    <a:cxn ang="0">
                      <a:pos x="658" y="326"/>
                    </a:cxn>
                    <a:cxn ang="0">
                      <a:pos x="588" y="318"/>
                    </a:cxn>
                    <a:cxn ang="0">
                      <a:pos x="752" y="284"/>
                    </a:cxn>
                    <a:cxn ang="0">
                      <a:pos x="832" y="278"/>
                    </a:cxn>
                    <a:cxn ang="0">
                      <a:pos x="1076" y="154"/>
                    </a:cxn>
                    <a:cxn ang="0">
                      <a:pos x="1000" y="142"/>
                    </a:cxn>
                    <a:cxn ang="0">
                      <a:pos x="1232" y="76"/>
                    </a:cxn>
                    <a:cxn ang="0">
                      <a:pos x="1168" y="54"/>
                    </a:cxn>
                    <a:cxn ang="0">
                      <a:pos x="1094" y="20"/>
                    </a:cxn>
                    <a:cxn ang="0">
                      <a:pos x="962" y="40"/>
                    </a:cxn>
                    <a:cxn ang="0">
                      <a:pos x="1006" y="20"/>
                    </a:cxn>
                    <a:cxn ang="0">
                      <a:pos x="858" y="2"/>
                    </a:cxn>
                    <a:cxn ang="0">
                      <a:pos x="690" y="10"/>
                    </a:cxn>
                    <a:cxn ang="0">
                      <a:pos x="500" y="14"/>
                    </a:cxn>
                    <a:cxn ang="0">
                      <a:pos x="412" y="24"/>
                    </a:cxn>
                    <a:cxn ang="0">
                      <a:pos x="392" y="42"/>
                    </a:cxn>
                    <a:cxn ang="0">
                      <a:pos x="340" y="70"/>
                    </a:cxn>
                    <a:cxn ang="0">
                      <a:pos x="264" y="52"/>
                    </a:cxn>
                    <a:cxn ang="0">
                      <a:pos x="224" y="76"/>
                    </a:cxn>
                    <a:cxn ang="0">
                      <a:pos x="248" y="98"/>
                    </a:cxn>
                    <a:cxn ang="0">
                      <a:pos x="130" y="92"/>
                    </a:cxn>
                    <a:cxn ang="0">
                      <a:pos x="50" y="104"/>
                    </a:cxn>
                    <a:cxn ang="0">
                      <a:pos x="12" y="144"/>
                    </a:cxn>
                  </a:cxnLst>
                  <a:rect l="0" t="0" r="r" b="b"/>
                  <a:pathLst>
                    <a:path w="1236" h="578">
                      <a:moveTo>
                        <a:pt x="44" y="148"/>
                      </a:moveTo>
                      <a:lnTo>
                        <a:pt x="44" y="148"/>
                      </a:lnTo>
                      <a:lnTo>
                        <a:pt x="50" y="150"/>
                      </a:lnTo>
                      <a:lnTo>
                        <a:pt x="58" y="152"/>
                      </a:lnTo>
                      <a:lnTo>
                        <a:pt x="74" y="150"/>
                      </a:lnTo>
                      <a:lnTo>
                        <a:pt x="80" y="150"/>
                      </a:lnTo>
                      <a:lnTo>
                        <a:pt x="80" y="152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68" y="162"/>
                      </a:lnTo>
                      <a:lnTo>
                        <a:pt x="62" y="168"/>
                      </a:lnTo>
                      <a:lnTo>
                        <a:pt x="62" y="172"/>
                      </a:lnTo>
                      <a:lnTo>
                        <a:pt x="62" y="178"/>
                      </a:lnTo>
                      <a:lnTo>
                        <a:pt x="66" y="182"/>
                      </a:lnTo>
                      <a:lnTo>
                        <a:pt x="72" y="186"/>
                      </a:lnTo>
                      <a:lnTo>
                        <a:pt x="82" y="190"/>
                      </a:lnTo>
                      <a:lnTo>
                        <a:pt x="94" y="194"/>
                      </a:lnTo>
                      <a:lnTo>
                        <a:pt x="94" y="194"/>
                      </a:lnTo>
                      <a:lnTo>
                        <a:pt x="108" y="200"/>
                      </a:lnTo>
                      <a:lnTo>
                        <a:pt x="122" y="204"/>
                      </a:lnTo>
                      <a:lnTo>
                        <a:pt x="144" y="212"/>
                      </a:lnTo>
                      <a:lnTo>
                        <a:pt x="156" y="216"/>
                      </a:lnTo>
                      <a:lnTo>
                        <a:pt x="166" y="214"/>
                      </a:lnTo>
                      <a:lnTo>
                        <a:pt x="178" y="212"/>
                      </a:lnTo>
                      <a:lnTo>
                        <a:pt x="192" y="204"/>
                      </a:lnTo>
                      <a:lnTo>
                        <a:pt x="192" y="204"/>
                      </a:lnTo>
                      <a:lnTo>
                        <a:pt x="206" y="194"/>
                      </a:lnTo>
                      <a:lnTo>
                        <a:pt x="222" y="188"/>
                      </a:lnTo>
                      <a:lnTo>
                        <a:pt x="234" y="184"/>
                      </a:lnTo>
                      <a:lnTo>
                        <a:pt x="246" y="182"/>
                      </a:lnTo>
                      <a:lnTo>
                        <a:pt x="254" y="182"/>
                      </a:lnTo>
                      <a:lnTo>
                        <a:pt x="258" y="182"/>
                      </a:lnTo>
                      <a:lnTo>
                        <a:pt x="256" y="184"/>
                      </a:lnTo>
                      <a:lnTo>
                        <a:pt x="250" y="186"/>
                      </a:lnTo>
                      <a:lnTo>
                        <a:pt x="250" y="186"/>
                      </a:lnTo>
                      <a:lnTo>
                        <a:pt x="224" y="194"/>
                      </a:lnTo>
                      <a:lnTo>
                        <a:pt x="212" y="200"/>
                      </a:lnTo>
                      <a:lnTo>
                        <a:pt x="204" y="206"/>
                      </a:lnTo>
                      <a:lnTo>
                        <a:pt x="202" y="208"/>
                      </a:lnTo>
                      <a:lnTo>
                        <a:pt x="202" y="210"/>
                      </a:lnTo>
                      <a:lnTo>
                        <a:pt x="204" y="214"/>
                      </a:lnTo>
                      <a:lnTo>
                        <a:pt x="208" y="216"/>
                      </a:lnTo>
                      <a:lnTo>
                        <a:pt x="224" y="220"/>
                      </a:lnTo>
                      <a:lnTo>
                        <a:pt x="254" y="224"/>
                      </a:lnTo>
                      <a:lnTo>
                        <a:pt x="254" y="224"/>
                      </a:lnTo>
                      <a:lnTo>
                        <a:pt x="284" y="224"/>
                      </a:lnTo>
                      <a:lnTo>
                        <a:pt x="304" y="224"/>
                      </a:lnTo>
                      <a:lnTo>
                        <a:pt x="318" y="220"/>
                      </a:lnTo>
                      <a:lnTo>
                        <a:pt x="326" y="216"/>
                      </a:lnTo>
                      <a:lnTo>
                        <a:pt x="334" y="210"/>
                      </a:lnTo>
                      <a:lnTo>
                        <a:pt x="338" y="210"/>
                      </a:lnTo>
                      <a:lnTo>
                        <a:pt x="346" y="214"/>
                      </a:lnTo>
                      <a:lnTo>
                        <a:pt x="346" y="214"/>
                      </a:lnTo>
                      <a:lnTo>
                        <a:pt x="358" y="218"/>
                      </a:lnTo>
                      <a:lnTo>
                        <a:pt x="374" y="218"/>
                      </a:lnTo>
                      <a:lnTo>
                        <a:pt x="394" y="216"/>
                      </a:lnTo>
                      <a:lnTo>
                        <a:pt x="418" y="212"/>
                      </a:lnTo>
                      <a:lnTo>
                        <a:pt x="442" y="206"/>
                      </a:lnTo>
                      <a:lnTo>
                        <a:pt x="468" y="196"/>
                      </a:lnTo>
                      <a:lnTo>
                        <a:pt x="494" y="186"/>
                      </a:lnTo>
                      <a:lnTo>
                        <a:pt x="520" y="174"/>
                      </a:lnTo>
                      <a:lnTo>
                        <a:pt x="520" y="174"/>
                      </a:lnTo>
                      <a:lnTo>
                        <a:pt x="546" y="160"/>
                      </a:lnTo>
                      <a:lnTo>
                        <a:pt x="544" y="162"/>
                      </a:lnTo>
                      <a:lnTo>
                        <a:pt x="540" y="168"/>
                      </a:lnTo>
                      <a:lnTo>
                        <a:pt x="536" y="176"/>
                      </a:lnTo>
                      <a:lnTo>
                        <a:pt x="534" y="180"/>
                      </a:lnTo>
                      <a:lnTo>
                        <a:pt x="534" y="184"/>
                      </a:lnTo>
                      <a:lnTo>
                        <a:pt x="536" y="186"/>
                      </a:lnTo>
                      <a:lnTo>
                        <a:pt x="540" y="190"/>
                      </a:lnTo>
                      <a:lnTo>
                        <a:pt x="548" y="192"/>
                      </a:lnTo>
                      <a:lnTo>
                        <a:pt x="558" y="192"/>
                      </a:lnTo>
                      <a:lnTo>
                        <a:pt x="558" y="192"/>
                      </a:lnTo>
                      <a:lnTo>
                        <a:pt x="576" y="194"/>
                      </a:lnTo>
                      <a:lnTo>
                        <a:pt x="584" y="196"/>
                      </a:lnTo>
                      <a:lnTo>
                        <a:pt x="584" y="196"/>
                      </a:lnTo>
                      <a:lnTo>
                        <a:pt x="580" y="198"/>
                      </a:lnTo>
                      <a:lnTo>
                        <a:pt x="570" y="200"/>
                      </a:lnTo>
                      <a:lnTo>
                        <a:pt x="524" y="208"/>
                      </a:lnTo>
                      <a:lnTo>
                        <a:pt x="450" y="222"/>
                      </a:lnTo>
                      <a:lnTo>
                        <a:pt x="450" y="222"/>
                      </a:lnTo>
                      <a:lnTo>
                        <a:pt x="388" y="236"/>
                      </a:lnTo>
                      <a:lnTo>
                        <a:pt x="370" y="238"/>
                      </a:lnTo>
                      <a:lnTo>
                        <a:pt x="360" y="242"/>
                      </a:lnTo>
                      <a:lnTo>
                        <a:pt x="358" y="242"/>
                      </a:lnTo>
                      <a:lnTo>
                        <a:pt x="358" y="244"/>
                      </a:lnTo>
                      <a:lnTo>
                        <a:pt x="362" y="248"/>
                      </a:lnTo>
                      <a:lnTo>
                        <a:pt x="386" y="264"/>
                      </a:lnTo>
                      <a:lnTo>
                        <a:pt x="386" y="264"/>
                      </a:lnTo>
                      <a:lnTo>
                        <a:pt x="402" y="274"/>
                      </a:lnTo>
                      <a:lnTo>
                        <a:pt x="418" y="282"/>
                      </a:lnTo>
                      <a:lnTo>
                        <a:pt x="442" y="292"/>
                      </a:lnTo>
                      <a:lnTo>
                        <a:pt x="450" y="296"/>
                      </a:lnTo>
                      <a:lnTo>
                        <a:pt x="452" y="298"/>
                      </a:lnTo>
                      <a:lnTo>
                        <a:pt x="448" y="302"/>
                      </a:lnTo>
                      <a:lnTo>
                        <a:pt x="436" y="304"/>
                      </a:lnTo>
                      <a:lnTo>
                        <a:pt x="436" y="304"/>
                      </a:lnTo>
                      <a:lnTo>
                        <a:pt x="422" y="304"/>
                      </a:lnTo>
                      <a:lnTo>
                        <a:pt x="410" y="302"/>
                      </a:lnTo>
                      <a:lnTo>
                        <a:pt x="402" y="298"/>
                      </a:lnTo>
                      <a:lnTo>
                        <a:pt x="394" y="292"/>
                      </a:lnTo>
                      <a:lnTo>
                        <a:pt x="378" y="276"/>
                      </a:lnTo>
                      <a:lnTo>
                        <a:pt x="368" y="268"/>
                      </a:lnTo>
                      <a:lnTo>
                        <a:pt x="356" y="260"/>
                      </a:lnTo>
                      <a:lnTo>
                        <a:pt x="356" y="260"/>
                      </a:lnTo>
                      <a:lnTo>
                        <a:pt x="338" y="254"/>
                      </a:lnTo>
                      <a:lnTo>
                        <a:pt x="316" y="248"/>
                      </a:lnTo>
                      <a:lnTo>
                        <a:pt x="292" y="244"/>
                      </a:lnTo>
                      <a:lnTo>
                        <a:pt x="268" y="242"/>
                      </a:lnTo>
                      <a:lnTo>
                        <a:pt x="246" y="240"/>
                      </a:lnTo>
                      <a:lnTo>
                        <a:pt x="228" y="242"/>
                      </a:lnTo>
                      <a:lnTo>
                        <a:pt x="220" y="244"/>
                      </a:lnTo>
                      <a:lnTo>
                        <a:pt x="216" y="246"/>
                      </a:lnTo>
                      <a:lnTo>
                        <a:pt x="212" y="250"/>
                      </a:lnTo>
                      <a:lnTo>
                        <a:pt x="210" y="254"/>
                      </a:lnTo>
                      <a:lnTo>
                        <a:pt x="210" y="254"/>
                      </a:lnTo>
                      <a:lnTo>
                        <a:pt x="210" y="270"/>
                      </a:lnTo>
                      <a:lnTo>
                        <a:pt x="212" y="274"/>
                      </a:lnTo>
                      <a:lnTo>
                        <a:pt x="214" y="278"/>
                      </a:lnTo>
                      <a:lnTo>
                        <a:pt x="226" y="284"/>
                      </a:lnTo>
                      <a:lnTo>
                        <a:pt x="250" y="292"/>
                      </a:lnTo>
                      <a:lnTo>
                        <a:pt x="250" y="292"/>
                      </a:lnTo>
                      <a:lnTo>
                        <a:pt x="262" y="298"/>
                      </a:lnTo>
                      <a:lnTo>
                        <a:pt x="276" y="304"/>
                      </a:lnTo>
                      <a:lnTo>
                        <a:pt x="294" y="318"/>
                      </a:lnTo>
                      <a:lnTo>
                        <a:pt x="300" y="326"/>
                      </a:lnTo>
                      <a:lnTo>
                        <a:pt x="302" y="330"/>
                      </a:lnTo>
                      <a:lnTo>
                        <a:pt x="302" y="334"/>
                      </a:lnTo>
                      <a:lnTo>
                        <a:pt x="296" y="336"/>
                      </a:lnTo>
                      <a:lnTo>
                        <a:pt x="296" y="336"/>
                      </a:lnTo>
                      <a:lnTo>
                        <a:pt x="290" y="338"/>
                      </a:lnTo>
                      <a:lnTo>
                        <a:pt x="286" y="340"/>
                      </a:lnTo>
                      <a:lnTo>
                        <a:pt x="284" y="344"/>
                      </a:lnTo>
                      <a:lnTo>
                        <a:pt x="286" y="346"/>
                      </a:lnTo>
                      <a:lnTo>
                        <a:pt x="290" y="348"/>
                      </a:lnTo>
                      <a:lnTo>
                        <a:pt x="296" y="352"/>
                      </a:lnTo>
                      <a:lnTo>
                        <a:pt x="308" y="354"/>
                      </a:lnTo>
                      <a:lnTo>
                        <a:pt x="320" y="356"/>
                      </a:lnTo>
                      <a:lnTo>
                        <a:pt x="320" y="356"/>
                      </a:lnTo>
                      <a:lnTo>
                        <a:pt x="336" y="356"/>
                      </a:lnTo>
                      <a:lnTo>
                        <a:pt x="348" y="360"/>
                      </a:lnTo>
                      <a:lnTo>
                        <a:pt x="356" y="362"/>
                      </a:lnTo>
                      <a:lnTo>
                        <a:pt x="362" y="366"/>
                      </a:lnTo>
                      <a:lnTo>
                        <a:pt x="364" y="368"/>
                      </a:lnTo>
                      <a:lnTo>
                        <a:pt x="360" y="368"/>
                      </a:lnTo>
                      <a:lnTo>
                        <a:pt x="352" y="368"/>
                      </a:lnTo>
                      <a:lnTo>
                        <a:pt x="340" y="368"/>
                      </a:lnTo>
                      <a:lnTo>
                        <a:pt x="340" y="368"/>
                      </a:lnTo>
                      <a:lnTo>
                        <a:pt x="320" y="366"/>
                      </a:lnTo>
                      <a:lnTo>
                        <a:pt x="298" y="364"/>
                      </a:lnTo>
                      <a:lnTo>
                        <a:pt x="250" y="366"/>
                      </a:lnTo>
                      <a:lnTo>
                        <a:pt x="228" y="368"/>
                      </a:lnTo>
                      <a:lnTo>
                        <a:pt x="208" y="372"/>
                      </a:lnTo>
                      <a:lnTo>
                        <a:pt x="192" y="376"/>
                      </a:lnTo>
                      <a:lnTo>
                        <a:pt x="182" y="382"/>
                      </a:lnTo>
                      <a:lnTo>
                        <a:pt x="182" y="382"/>
                      </a:lnTo>
                      <a:lnTo>
                        <a:pt x="176" y="388"/>
                      </a:lnTo>
                      <a:lnTo>
                        <a:pt x="172" y="394"/>
                      </a:lnTo>
                      <a:lnTo>
                        <a:pt x="170" y="402"/>
                      </a:lnTo>
                      <a:lnTo>
                        <a:pt x="168" y="410"/>
                      </a:lnTo>
                      <a:lnTo>
                        <a:pt x="170" y="416"/>
                      </a:lnTo>
                      <a:lnTo>
                        <a:pt x="176" y="420"/>
                      </a:lnTo>
                      <a:lnTo>
                        <a:pt x="184" y="422"/>
                      </a:lnTo>
                      <a:lnTo>
                        <a:pt x="196" y="420"/>
                      </a:lnTo>
                      <a:lnTo>
                        <a:pt x="196" y="420"/>
                      </a:lnTo>
                      <a:lnTo>
                        <a:pt x="208" y="418"/>
                      </a:lnTo>
                      <a:lnTo>
                        <a:pt x="216" y="418"/>
                      </a:lnTo>
                      <a:lnTo>
                        <a:pt x="220" y="418"/>
                      </a:lnTo>
                      <a:lnTo>
                        <a:pt x="224" y="420"/>
                      </a:lnTo>
                      <a:lnTo>
                        <a:pt x="226" y="422"/>
                      </a:lnTo>
                      <a:lnTo>
                        <a:pt x="230" y="424"/>
                      </a:lnTo>
                      <a:lnTo>
                        <a:pt x="236" y="424"/>
                      </a:lnTo>
                      <a:lnTo>
                        <a:pt x="246" y="424"/>
                      </a:lnTo>
                      <a:lnTo>
                        <a:pt x="246" y="424"/>
                      </a:lnTo>
                      <a:lnTo>
                        <a:pt x="256" y="422"/>
                      </a:lnTo>
                      <a:lnTo>
                        <a:pt x="260" y="422"/>
                      </a:lnTo>
                      <a:lnTo>
                        <a:pt x="260" y="424"/>
                      </a:lnTo>
                      <a:lnTo>
                        <a:pt x="260" y="428"/>
                      </a:lnTo>
                      <a:lnTo>
                        <a:pt x="258" y="434"/>
                      </a:lnTo>
                      <a:lnTo>
                        <a:pt x="256" y="440"/>
                      </a:lnTo>
                      <a:lnTo>
                        <a:pt x="258" y="450"/>
                      </a:lnTo>
                      <a:lnTo>
                        <a:pt x="266" y="460"/>
                      </a:lnTo>
                      <a:lnTo>
                        <a:pt x="266" y="460"/>
                      </a:lnTo>
                      <a:lnTo>
                        <a:pt x="270" y="464"/>
                      </a:lnTo>
                      <a:lnTo>
                        <a:pt x="276" y="468"/>
                      </a:lnTo>
                      <a:lnTo>
                        <a:pt x="282" y="470"/>
                      </a:lnTo>
                      <a:lnTo>
                        <a:pt x="288" y="472"/>
                      </a:lnTo>
                      <a:lnTo>
                        <a:pt x="302" y="470"/>
                      </a:lnTo>
                      <a:lnTo>
                        <a:pt x="316" y="466"/>
                      </a:lnTo>
                      <a:lnTo>
                        <a:pt x="330" y="460"/>
                      </a:lnTo>
                      <a:lnTo>
                        <a:pt x="342" y="450"/>
                      </a:lnTo>
                      <a:lnTo>
                        <a:pt x="354" y="442"/>
                      </a:lnTo>
                      <a:lnTo>
                        <a:pt x="366" y="432"/>
                      </a:lnTo>
                      <a:lnTo>
                        <a:pt x="366" y="432"/>
                      </a:lnTo>
                      <a:lnTo>
                        <a:pt x="372" y="426"/>
                      </a:lnTo>
                      <a:lnTo>
                        <a:pt x="372" y="428"/>
                      </a:lnTo>
                      <a:lnTo>
                        <a:pt x="372" y="430"/>
                      </a:lnTo>
                      <a:lnTo>
                        <a:pt x="366" y="440"/>
                      </a:lnTo>
                      <a:lnTo>
                        <a:pt x="356" y="452"/>
                      </a:lnTo>
                      <a:lnTo>
                        <a:pt x="342" y="464"/>
                      </a:lnTo>
                      <a:lnTo>
                        <a:pt x="326" y="476"/>
                      </a:lnTo>
                      <a:lnTo>
                        <a:pt x="316" y="482"/>
                      </a:lnTo>
                      <a:lnTo>
                        <a:pt x="306" y="484"/>
                      </a:lnTo>
                      <a:lnTo>
                        <a:pt x="296" y="486"/>
                      </a:lnTo>
                      <a:lnTo>
                        <a:pt x="286" y="486"/>
                      </a:lnTo>
                      <a:lnTo>
                        <a:pt x="286" y="486"/>
                      </a:lnTo>
                      <a:lnTo>
                        <a:pt x="270" y="482"/>
                      </a:lnTo>
                      <a:lnTo>
                        <a:pt x="256" y="476"/>
                      </a:lnTo>
                      <a:lnTo>
                        <a:pt x="246" y="468"/>
                      </a:lnTo>
                      <a:lnTo>
                        <a:pt x="238" y="460"/>
                      </a:lnTo>
                      <a:lnTo>
                        <a:pt x="228" y="452"/>
                      </a:lnTo>
                      <a:lnTo>
                        <a:pt x="218" y="446"/>
                      </a:lnTo>
                      <a:lnTo>
                        <a:pt x="206" y="440"/>
                      </a:lnTo>
                      <a:lnTo>
                        <a:pt x="190" y="438"/>
                      </a:lnTo>
                      <a:lnTo>
                        <a:pt x="190" y="438"/>
                      </a:lnTo>
                      <a:lnTo>
                        <a:pt x="160" y="440"/>
                      </a:lnTo>
                      <a:lnTo>
                        <a:pt x="150" y="440"/>
                      </a:lnTo>
                      <a:lnTo>
                        <a:pt x="144" y="444"/>
                      </a:lnTo>
                      <a:lnTo>
                        <a:pt x="140" y="446"/>
                      </a:lnTo>
                      <a:lnTo>
                        <a:pt x="140" y="450"/>
                      </a:lnTo>
                      <a:lnTo>
                        <a:pt x="144" y="456"/>
                      </a:lnTo>
                      <a:lnTo>
                        <a:pt x="150" y="462"/>
                      </a:lnTo>
                      <a:lnTo>
                        <a:pt x="150" y="462"/>
                      </a:lnTo>
                      <a:lnTo>
                        <a:pt x="166" y="476"/>
                      </a:lnTo>
                      <a:lnTo>
                        <a:pt x="182" y="490"/>
                      </a:lnTo>
                      <a:lnTo>
                        <a:pt x="184" y="494"/>
                      </a:lnTo>
                      <a:lnTo>
                        <a:pt x="184" y="496"/>
                      </a:lnTo>
                      <a:lnTo>
                        <a:pt x="182" y="498"/>
                      </a:lnTo>
                      <a:lnTo>
                        <a:pt x="174" y="500"/>
                      </a:lnTo>
                      <a:lnTo>
                        <a:pt x="160" y="502"/>
                      </a:lnTo>
                      <a:lnTo>
                        <a:pt x="160" y="502"/>
                      </a:lnTo>
                      <a:lnTo>
                        <a:pt x="142" y="502"/>
                      </a:lnTo>
                      <a:lnTo>
                        <a:pt x="124" y="506"/>
                      </a:lnTo>
                      <a:lnTo>
                        <a:pt x="110" y="512"/>
                      </a:lnTo>
                      <a:lnTo>
                        <a:pt x="98" y="518"/>
                      </a:lnTo>
                      <a:lnTo>
                        <a:pt x="90" y="526"/>
                      </a:lnTo>
                      <a:lnTo>
                        <a:pt x="88" y="534"/>
                      </a:lnTo>
                      <a:lnTo>
                        <a:pt x="88" y="538"/>
                      </a:lnTo>
                      <a:lnTo>
                        <a:pt x="88" y="542"/>
                      </a:lnTo>
                      <a:lnTo>
                        <a:pt x="92" y="546"/>
                      </a:lnTo>
                      <a:lnTo>
                        <a:pt x="96" y="550"/>
                      </a:lnTo>
                      <a:lnTo>
                        <a:pt x="96" y="550"/>
                      </a:lnTo>
                      <a:lnTo>
                        <a:pt x="100" y="552"/>
                      </a:lnTo>
                      <a:lnTo>
                        <a:pt x="104" y="552"/>
                      </a:lnTo>
                      <a:lnTo>
                        <a:pt x="114" y="552"/>
                      </a:lnTo>
                      <a:lnTo>
                        <a:pt x="124" y="552"/>
                      </a:lnTo>
                      <a:lnTo>
                        <a:pt x="130" y="554"/>
                      </a:lnTo>
                      <a:lnTo>
                        <a:pt x="138" y="558"/>
                      </a:lnTo>
                      <a:lnTo>
                        <a:pt x="138" y="558"/>
                      </a:lnTo>
                      <a:lnTo>
                        <a:pt x="146" y="562"/>
                      </a:lnTo>
                      <a:lnTo>
                        <a:pt x="154" y="566"/>
                      </a:lnTo>
                      <a:lnTo>
                        <a:pt x="162" y="566"/>
                      </a:lnTo>
                      <a:lnTo>
                        <a:pt x="170" y="564"/>
                      </a:lnTo>
                      <a:lnTo>
                        <a:pt x="186" y="560"/>
                      </a:lnTo>
                      <a:lnTo>
                        <a:pt x="200" y="552"/>
                      </a:lnTo>
                      <a:lnTo>
                        <a:pt x="200" y="552"/>
                      </a:lnTo>
                      <a:lnTo>
                        <a:pt x="206" y="552"/>
                      </a:lnTo>
                      <a:lnTo>
                        <a:pt x="212" y="552"/>
                      </a:lnTo>
                      <a:lnTo>
                        <a:pt x="226" y="556"/>
                      </a:lnTo>
                      <a:lnTo>
                        <a:pt x="244" y="562"/>
                      </a:lnTo>
                      <a:lnTo>
                        <a:pt x="256" y="566"/>
                      </a:lnTo>
                      <a:lnTo>
                        <a:pt x="272" y="566"/>
                      </a:lnTo>
                      <a:lnTo>
                        <a:pt x="272" y="566"/>
                      </a:lnTo>
                      <a:lnTo>
                        <a:pt x="286" y="566"/>
                      </a:lnTo>
                      <a:lnTo>
                        <a:pt x="294" y="564"/>
                      </a:lnTo>
                      <a:lnTo>
                        <a:pt x="298" y="560"/>
                      </a:lnTo>
                      <a:lnTo>
                        <a:pt x="302" y="556"/>
                      </a:lnTo>
                      <a:lnTo>
                        <a:pt x="306" y="554"/>
                      </a:lnTo>
                      <a:lnTo>
                        <a:pt x="312" y="552"/>
                      </a:lnTo>
                      <a:lnTo>
                        <a:pt x="322" y="552"/>
                      </a:lnTo>
                      <a:lnTo>
                        <a:pt x="336" y="558"/>
                      </a:lnTo>
                      <a:lnTo>
                        <a:pt x="336" y="558"/>
                      </a:lnTo>
                      <a:lnTo>
                        <a:pt x="346" y="560"/>
                      </a:lnTo>
                      <a:lnTo>
                        <a:pt x="356" y="560"/>
                      </a:lnTo>
                      <a:lnTo>
                        <a:pt x="376" y="560"/>
                      </a:lnTo>
                      <a:lnTo>
                        <a:pt x="394" y="556"/>
                      </a:lnTo>
                      <a:lnTo>
                        <a:pt x="412" y="552"/>
                      </a:lnTo>
                      <a:lnTo>
                        <a:pt x="426" y="548"/>
                      </a:lnTo>
                      <a:lnTo>
                        <a:pt x="436" y="548"/>
                      </a:lnTo>
                      <a:lnTo>
                        <a:pt x="438" y="548"/>
                      </a:lnTo>
                      <a:lnTo>
                        <a:pt x="440" y="550"/>
                      </a:lnTo>
                      <a:lnTo>
                        <a:pt x="442" y="554"/>
                      </a:lnTo>
                      <a:lnTo>
                        <a:pt x="440" y="560"/>
                      </a:lnTo>
                      <a:lnTo>
                        <a:pt x="440" y="560"/>
                      </a:lnTo>
                      <a:lnTo>
                        <a:pt x="438" y="564"/>
                      </a:lnTo>
                      <a:lnTo>
                        <a:pt x="438" y="570"/>
                      </a:lnTo>
                      <a:lnTo>
                        <a:pt x="440" y="572"/>
                      </a:lnTo>
                      <a:lnTo>
                        <a:pt x="442" y="576"/>
                      </a:lnTo>
                      <a:lnTo>
                        <a:pt x="450" y="578"/>
                      </a:lnTo>
                      <a:lnTo>
                        <a:pt x="462" y="578"/>
                      </a:lnTo>
                      <a:lnTo>
                        <a:pt x="474" y="574"/>
                      </a:lnTo>
                      <a:lnTo>
                        <a:pt x="486" y="570"/>
                      </a:lnTo>
                      <a:lnTo>
                        <a:pt x="510" y="558"/>
                      </a:lnTo>
                      <a:lnTo>
                        <a:pt x="510" y="558"/>
                      </a:lnTo>
                      <a:lnTo>
                        <a:pt x="518" y="552"/>
                      </a:lnTo>
                      <a:lnTo>
                        <a:pt x="528" y="552"/>
                      </a:lnTo>
                      <a:lnTo>
                        <a:pt x="544" y="550"/>
                      </a:lnTo>
                      <a:lnTo>
                        <a:pt x="550" y="550"/>
                      </a:lnTo>
                      <a:lnTo>
                        <a:pt x="556" y="546"/>
                      </a:lnTo>
                      <a:lnTo>
                        <a:pt x="560" y="538"/>
                      </a:lnTo>
                      <a:lnTo>
                        <a:pt x="562" y="526"/>
                      </a:lnTo>
                      <a:lnTo>
                        <a:pt x="562" y="526"/>
                      </a:lnTo>
                      <a:lnTo>
                        <a:pt x="562" y="520"/>
                      </a:lnTo>
                      <a:lnTo>
                        <a:pt x="560" y="518"/>
                      </a:lnTo>
                      <a:lnTo>
                        <a:pt x="558" y="514"/>
                      </a:lnTo>
                      <a:lnTo>
                        <a:pt x="556" y="514"/>
                      </a:lnTo>
                      <a:lnTo>
                        <a:pt x="546" y="512"/>
                      </a:lnTo>
                      <a:lnTo>
                        <a:pt x="536" y="512"/>
                      </a:lnTo>
                      <a:lnTo>
                        <a:pt x="526" y="514"/>
                      </a:lnTo>
                      <a:lnTo>
                        <a:pt x="518" y="514"/>
                      </a:lnTo>
                      <a:lnTo>
                        <a:pt x="512" y="512"/>
                      </a:lnTo>
                      <a:lnTo>
                        <a:pt x="510" y="510"/>
                      </a:lnTo>
                      <a:lnTo>
                        <a:pt x="508" y="506"/>
                      </a:lnTo>
                      <a:lnTo>
                        <a:pt x="508" y="506"/>
                      </a:lnTo>
                      <a:lnTo>
                        <a:pt x="510" y="500"/>
                      </a:lnTo>
                      <a:lnTo>
                        <a:pt x="512" y="494"/>
                      </a:lnTo>
                      <a:lnTo>
                        <a:pt x="514" y="490"/>
                      </a:lnTo>
                      <a:lnTo>
                        <a:pt x="520" y="488"/>
                      </a:lnTo>
                      <a:lnTo>
                        <a:pt x="532" y="482"/>
                      </a:lnTo>
                      <a:lnTo>
                        <a:pt x="550" y="472"/>
                      </a:lnTo>
                      <a:lnTo>
                        <a:pt x="550" y="472"/>
                      </a:lnTo>
                      <a:lnTo>
                        <a:pt x="554" y="468"/>
                      </a:lnTo>
                      <a:lnTo>
                        <a:pt x="556" y="464"/>
                      </a:lnTo>
                      <a:lnTo>
                        <a:pt x="556" y="460"/>
                      </a:lnTo>
                      <a:lnTo>
                        <a:pt x="556" y="456"/>
                      </a:lnTo>
                      <a:lnTo>
                        <a:pt x="552" y="448"/>
                      </a:lnTo>
                      <a:lnTo>
                        <a:pt x="548" y="442"/>
                      </a:lnTo>
                      <a:lnTo>
                        <a:pt x="546" y="436"/>
                      </a:lnTo>
                      <a:lnTo>
                        <a:pt x="548" y="434"/>
                      </a:lnTo>
                      <a:lnTo>
                        <a:pt x="550" y="432"/>
                      </a:lnTo>
                      <a:lnTo>
                        <a:pt x="560" y="430"/>
                      </a:lnTo>
                      <a:lnTo>
                        <a:pt x="582" y="434"/>
                      </a:lnTo>
                      <a:lnTo>
                        <a:pt x="582" y="434"/>
                      </a:lnTo>
                      <a:lnTo>
                        <a:pt x="602" y="436"/>
                      </a:lnTo>
                      <a:lnTo>
                        <a:pt x="620" y="434"/>
                      </a:lnTo>
                      <a:lnTo>
                        <a:pt x="636" y="430"/>
                      </a:lnTo>
                      <a:lnTo>
                        <a:pt x="650" y="424"/>
                      </a:lnTo>
                      <a:lnTo>
                        <a:pt x="660" y="418"/>
                      </a:lnTo>
                      <a:lnTo>
                        <a:pt x="666" y="410"/>
                      </a:lnTo>
                      <a:lnTo>
                        <a:pt x="668" y="402"/>
                      </a:lnTo>
                      <a:lnTo>
                        <a:pt x="668" y="400"/>
                      </a:lnTo>
                      <a:lnTo>
                        <a:pt x="666" y="396"/>
                      </a:lnTo>
                      <a:lnTo>
                        <a:pt x="666" y="396"/>
                      </a:lnTo>
                      <a:lnTo>
                        <a:pt x="664" y="394"/>
                      </a:lnTo>
                      <a:lnTo>
                        <a:pt x="664" y="392"/>
                      </a:lnTo>
                      <a:lnTo>
                        <a:pt x="666" y="388"/>
                      </a:lnTo>
                      <a:lnTo>
                        <a:pt x="680" y="382"/>
                      </a:lnTo>
                      <a:lnTo>
                        <a:pt x="684" y="378"/>
                      </a:lnTo>
                      <a:lnTo>
                        <a:pt x="684" y="376"/>
                      </a:lnTo>
                      <a:lnTo>
                        <a:pt x="684" y="372"/>
                      </a:lnTo>
                      <a:lnTo>
                        <a:pt x="678" y="366"/>
                      </a:lnTo>
                      <a:lnTo>
                        <a:pt x="662" y="356"/>
                      </a:lnTo>
                      <a:lnTo>
                        <a:pt x="662" y="356"/>
                      </a:lnTo>
                      <a:lnTo>
                        <a:pt x="648" y="350"/>
                      </a:lnTo>
                      <a:lnTo>
                        <a:pt x="644" y="348"/>
                      </a:lnTo>
                      <a:lnTo>
                        <a:pt x="644" y="346"/>
                      </a:lnTo>
                      <a:lnTo>
                        <a:pt x="650" y="346"/>
                      </a:lnTo>
                      <a:lnTo>
                        <a:pt x="662" y="348"/>
                      </a:lnTo>
                      <a:lnTo>
                        <a:pt x="674" y="348"/>
                      </a:lnTo>
                      <a:lnTo>
                        <a:pt x="686" y="348"/>
                      </a:lnTo>
                      <a:lnTo>
                        <a:pt x="690" y="348"/>
                      </a:lnTo>
                      <a:lnTo>
                        <a:pt x="694" y="346"/>
                      </a:lnTo>
                      <a:lnTo>
                        <a:pt x="696" y="344"/>
                      </a:lnTo>
                      <a:lnTo>
                        <a:pt x="694" y="340"/>
                      </a:lnTo>
                      <a:lnTo>
                        <a:pt x="694" y="340"/>
                      </a:lnTo>
                      <a:lnTo>
                        <a:pt x="690" y="332"/>
                      </a:lnTo>
                      <a:lnTo>
                        <a:pt x="684" y="328"/>
                      </a:lnTo>
                      <a:lnTo>
                        <a:pt x="680" y="324"/>
                      </a:lnTo>
                      <a:lnTo>
                        <a:pt x="674" y="324"/>
                      </a:lnTo>
                      <a:lnTo>
                        <a:pt x="658" y="326"/>
                      </a:lnTo>
                      <a:lnTo>
                        <a:pt x="638" y="328"/>
                      </a:lnTo>
                      <a:lnTo>
                        <a:pt x="638" y="328"/>
                      </a:lnTo>
                      <a:lnTo>
                        <a:pt x="614" y="328"/>
                      </a:lnTo>
                      <a:lnTo>
                        <a:pt x="592" y="328"/>
                      </a:lnTo>
                      <a:lnTo>
                        <a:pt x="584" y="328"/>
                      </a:lnTo>
                      <a:lnTo>
                        <a:pt x="578" y="326"/>
                      </a:lnTo>
                      <a:lnTo>
                        <a:pt x="576" y="324"/>
                      </a:lnTo>
                      <a:lnTo>
                        <a:pt x="580" y="320"/>
                      </a:lnTo>
                      <a:lnTo>
                        <a:pt x="580" y="320"/>
                      </a:lnTo>
                      <a:lnTo>
                        <a:pt x="588" y="318"/>
                      </a:lnTo>
                      <a:lnTo>
                        <a:pt x="602" y="314"/>
                      </a:lnTo>
                      <a:lnTo>
                        <a:pt x="644" y="312"/>
                      </a:lnTo>
                      <a:lnTo>
                        <a:pt x="692" y="310"/>
                      </a:lnTo>
                      <a:lnTo>
                        <a:pt x="730" y="306"/>
                      </a:lnTo>
                      <a:lnTo>
                        <a:pt x="730" y="306"/>
                      </a:lnTo>
                      <a:lnTo>
                        <a:pt x="742" y="304"/>
                      </a:lnTo>
                      <a:lnTo>
                        <a:pt x="750" y="300"/>
                      </a:lnTo>
                      <a:lnTo>
                        <a:pt x="752" y="296"/>
                      </a:lnTo>
                      <a:lnTo>
                        <a:pt x="752" y="290"/>
                      </a:lnTo>
                      <a:lnTo>
                        <a:pt x="752" y="284"/>
                      </a:lnTo>
                      <a:lnTo>
                        <a:pt x="754" y="284"/>
                      </a:lnTo>
                      <a:lnTo>
                        <a:pt x="762" y="286"/>
                      </a:lnTo>
                      <a:lnTo>
                        <a:pt x="762" y="286"/>
                      </a:lnTo>
                      <a:lnTo>
                        <a:pt x="770" y="290"/>
                      </a:lnTo>
                      <a:lnTo>
                        <a:pt x="780" y="292"/>
                      </a:lnTo>
                      <a:lnTo>
                        <a:pt x="790" y="294"/>
                      </a:lnTo>
                      <a:lnTo>
                        <a:pt x="800" y="292"/>
                      </a:lnTo>
                      <a:lnTo>
                        <a:pt x="812" y="290"/>
                      </a:lnTo>
                      <a:lnTo>
                        <a:pt x="822" y="286"/>
                      </a:lnTo>
                      <a:lnTo>
                        <a:pt x="832" y="278"/>
                      </a:lnTo>
                      <a:lnTo>
                        <a:pt x="842" y="270"/>
                      </a:lnTo>
                      <a:lnTo>
                        <a:pt x="842" y="270"/>
                      </a:lnTo>
                      <a:lnTo>
                        <a:pt x="852" y="260"/>
                      </a:lnTo>
                      <a:lnTo>
                        <a:pt x="866" y="248"/>
                      </a:lnTo>
                      <a:lnTo>
                        <a:pt x="882" y="238"/>
                      </a:lnTo>
                      <a:lnTo>
                        <a:pt x="902" y="228"/>
                      </a:lnTo>
                      <a:lnTo>
                        <a:pt x="954" y="204"/>
                      </a:lnTo>
                      <a:lnTo>
                        <a:pt x="1020" y="178"/>
                      </a:lnTo>
                      <a:lnTo>
                        <a:pt x="1020" y="178"/>
                      </a:lnTo>
                      <a:lnTo>
                        <a:pt x="1076" y="154"/>
                      </a:lnTo>
                      <a:lnTo>
                        <a:pt x="1092" y="146"/>
                      </a:lnTo>
                      <a:lnTo>
                        <a:pt x="1098" y="142"/>
                      </a:lnTo>
                      <a:lnTo>
                        <a:pt x="1098" y="140"/>
                      </a:lnTo>
                      <a:lnTo>
                        <a:pt x="1094" y="140"/>
                      </a:lnTo>
                      <a:lnTo>
                        <a:pt x="1084" y="140"/>
                      </a:lnTo>
                      <a:lnTo>
                        <a:pt x="1038" y="142"/>
                      </a:lnTo>
                      <a:lnTo>
                        <a:pt x="1038" y="142"/>
                      </a:lnTo>
                      <a:lnTo>
                        <a:pt x="1014" y="144"/>
                      </a:lnTo>
                      <a:lnTo>
                        <a:pt x="1002" y="144"/>
                      </a:lnTo>
                      <a:lnTo>
                        <a:pt x="1000" y="142"/>
                      </a:lnTo>
                      <a:lnTo>
                        <a:pt x="1000" y="142"/>
                      </a:lnTo>
                      <a:lnTo>
                        <a:pt x="1006" y="138"/>
                      </a:lnTo>
                      <a:lnTo>
                        <a:pt x="1034" y="130"/>
                      </a:lnTo>
                      <a:lnTo>
                        <a:pt x="1072" y="122"/>
                      </a:lnTo>
                      <a:lnTo>
                        <a:pt x="1072" y="122"/>
                      </a:lnTo>
                      <a:lnTo>
                        <a:pt x="1118" y="112"/>
                      </a:lnTo>
                      <a:lnTo>
                        <a:pt x="1172" y="100"/>
                      </a:lnTo>
                      <a:lnTo>
                        <a:pt x="1198" y="92"/>
                      </a:lnTo>
                      <a:lnTo>
                        <a:pt x="1218" y="84"/>
                      </a:lnTo>
                      <a:lnTo>
                        <a:pt x="1232" y="76"/>
                      </a:lnTo>
                      <a:lnTo>
                        <a:pt x="1236" y="72"/>
                      </a:lnTo>
                      <a:lnTo>
                        <a:pt x="1236" y="68"/>
                      </a:lnTo>
                      <a:lnTo>
                        <a:pt x="1236" y="68"/>
                      </a:lnTo>
                      <a:lnTo>
                        <a:pt x="1236" y="64"/>
                      </a:lnTo>
                      <a:lnTo>
                        <a:pt x="1234" y="62"/>
                      </a:lnTo>
                      <a:lnTo>
                        <a:pt x="1224" y="58"/>
                      </a:lnTo>
                      <a:lnTo>
                        <a:pt x="1210" y="58"/>
                      </a:lnTo>
                      <a:lnTo>
                        <a:pt x="1196" y="56"/>
                      </a:lnTo>
                      <a:lnTo>
                        <a:pt x="1182" y="56"/>
                      </a:lnTo>
                      <a:lnTo>
                        <a:pt x="1168" y="54"/>
                      </a:lnTo>
                      <a:lnTo>
                        <a:pt x="1160" y="50"/>
                      </a:lnTo>
                      <a:lnTo>
                        <a:pt x="1158" y="48"/>
                      </a:lnTo>
                      <a:lnTo>
                        <a:pt x="1156" y="44"/>
                      </a:lnTo>
                      <a:lnTo>
                        <a:pt x="1156" y="44"/>
                      </a:lnTo>
                      <a:lnTo>
                        <a:pt x="1156" y="40"/>
                      </a:lnTo>
                      <a:lnTo>
                        <a:pt x="1154" y="36"/>
                      </a:lnTo>
                      <a:lnTo>
                        <a:pt x="1146" y="30"/>
                      </a:lnTo>
                      <a:lnTo>
                        <a:pt x="1136" y="26"/>
                      </a:lnTo>
                      <a:lnTo>
                        <a:pt x="1122" y="24"/>
                      </a:lnTo>
                      <a:lnTo>
                        <a:pt x="1094" y="20"/>
                      </a:lnTo>
                      <a:lnTo>
                        <a:pt x="1078" y="20"/>
                      </a:lnTo>
                      <a:lnTo>
                        <a:pt x="1078" y="20"/>
                      </a:lnTo>
                      <a:lnTo>
                        <a:pt x="1062" y="22"/>
                      </a:lnTo>
                      <a:lnTo>
                        <a:pt x="1050" y="22"/>
                      </a:lnTo>
                      <a:lnTo>
                        <a:pt x="1038" y="22"/>
                      </a:lnTo>
                      <a:lnTo>
                        <a:pt x="1018" y="30"/>
                      </a:lnTo>
                      <a:lnTo>
                        <a:pt x="1018" y="30"/>
                      </a:lnTo>
                      <a:lnTo>
                        <a:pt x="1004" y="34"/>
                      </a:lnTo>
                      <a:lnTo>
                        <a:pt x="990" y="38"/>
                      </a:lnTo>
                      <a:lnTo>
                        <a:pt x="962" y="40"/>
                      </a:lnTo>
                      <a:lnTo>
                        <a:pt x="948" y="40"/>
                      </a:lnTo>
                      <a:lnTo>
                        <a:pt x="948" y="40"/>
                      </a:lnTo>
                      <a:lnTo>
                        <a:pt x="948" y="38"/>
                      </a:lnTo>
                      <a:lnTo>
                        <a:pt x="958" y="36"/>
                      </a:lnTo>
                      <a:lnTo>
                        <a:pt x="958" y="36"/>
                      </a:lnTo>
                      <a:lnTo>
                        <a:pt x="986" y="30"/>
                      </a:lnTo>
                      <a:lnTo>
                        <a:pt x="1004" y="24"/>
                      </a:lnTo>
                      <a:lnTo>
                        <a:pt x="1008" y="22"/>
                      </a:lnTo>
                      <a:lnTo>
                        <a:pt x="1008" y="20"/>
                      </a:lnTo>
                      <a:lnTo>
                        <a:pt x="1006" y="20"/>
                      </a:lnTo>
                      <a:lnTo>
                        <a:pt x="998" y="18"/>
                      </a:lnTo>
                      <a:lnTo>
                        <a:pt x="980" y="16"/>
                      </a:lnTo>
                      <a:lnTo>
                        <a:pt x="980" y="16"/>
                      </a:lnTo>
                      <a:lnTo>
                        <a:pt x="958" y="16"/>
                      </a:lnTo>
                      <a:lnTo>
                        <a:pt x="942" y="14"/>
                      </a:lnTo>
                      <a:lnTo>
                        <a:pt x="912" y="6"/>
                      </a:lnTo>
                      <a:lnTo>
                        <a:pt x="900" y="2"/>
                      </a:lnTo>
                      <a:lnTo>
                        <a:pt x="888" y="0"/>
                      </a:lnTo>
                      <a:lnTo>
                        <a:pt x="874" y="0"/>
                      </a:lnTo>
                      <a:lnTo>
                        <a:pt x="858" y="2"/>
                      </a:lnTo>
                      <a:lnTo>
                        <a:pt x="858" y="2"/>
                      </a:lnTo>
                      <a:lnTo>
                        <a:pt x="830" y="4"/>
                      </a:lnTo>
                      <a:lnTo>
                        <a:pt x="808" y="4"/>
                      </a:lnTo>
                      <a:lnTo>
                        <a:pt x="788" y="4"/>
                      </a:lnTo>
                      <a:lnTo>
                        <a:pt x="776" y="6"/>
                      </a:lnTo>
                      <a:lnTo>
                        <a:pt x="762" y="10"/>
                      </a:lnTo>
                      <a:lnTo>
                        <a:pt x="762" y="10"/>
                      </a:lnTo>
                      <a:lnTo>
                        <a:pt x="746" y="14"/>
                      </a:lnTo>
                      <a:lnTo>
                        <a:pt x="728" y="14"/>
                      </a:lnTo>
                      <a:lnTo>
                        <a:pt x="690" y="10"/>
                      </a:lnTo>
                      <a:lnTo>
                        <a:pt x="666" y="10"/>
                      </a:lnTo>
                      <a:lnTo>
                        <a:pt x="640" y="10"/>
                      </a:lnTo>
                      <a:lnTo>
                        <a:pt x="608" y="12"/>
                      </a:lnTo>
                      <a:lnTo>
                        <a:pt x="574" y="20"/>
                      </a:lnTo>
                      <a:lnTo>
                        <a:pt x="574" y="20"/>
                      </a:lnTo>
                      <a:lnTo>
                        <a:pt x="556" y="22"/>
                      </a:lnTo>
                      <a:lnTo>
                        <a:pt x="540" y="22"/>
                      </a:lnTo>
                      <a:lnTo>
                        <a:pt x="526" y="20"/>
                      </a:lnTo>
                      <a:lnTo>
                        <a:pt x="514" y="16"/>
                      </a:lnTo>
                      <a:lnTo>
                        <a:pt x="500" y="14"/>
                      </a:lnTo>
                      <a:lnTo>
                        <a:pt x="490" y="12"/>
                      </a:lnTo>
                      <a:lnTo>
                        <a:pt x="478" y="14"/>
                      </a:lnTo>
                      <a:lnTo>
                        <a:pt x="466" y="18"/>
                      </a:lnTo>
                      <a:lnTo>
                        <a:pt x="466" y="18"/>
                      </a:lnTo>
                      <a:lnTo>
                        <a:pt x="454" y="22"/>
                      </a:lnTo>
                      <a:lnTo>
                        <a:pt x="442" y="24"/>
                      </a:lnTo>
                      <a:lnTo>
                        <a:pt x="432" y="24"/>
                      </a:lnTo>
                      <a:lnTo>
                        <a:pt x="422" y="24"/>
                      </a:lnTo>
                      <a:lnTo>
                        <a:pt x="416" y="22"/>
                      </a:lnTo>
                      <a:lnTo>
                        <a:pt x="412" y="24"/>
                      </a:lnTo>
                      <a:lnTo>
                        <a:pt x="416" y="28"/>
                      </a:lnTo>
                      <a:lnTo>
                        <a:pt x="424" y="36"/>
                      </a:lnTo>
                      <a:lnTo>
                        <a:pt x="424" y="36"/>
                      </a:lnTo>
                      <a:lnTo>
                        <a:pt x="430" y="44"/>
                      </a:lnTo>
                      <a:lnTo>
                        <a:pt x="430" y="46"/>
                      </a:lnTo>
                      <a:lnTo>
                        <a:pt x="430" y="48"/>
                      </a:lnTo>
                      <a:lnTo>
                        <a:pt x="424" y="48"/>
                      </a:lnTo>
                      <a:lnTo>
                        <a:pt x="414" y="46"/>
                      </a:lnTo>
                      <a:lnTo>
                        <a:pt x="404" y="44"/>
                      </a:lnTo>
                      <a:lnTo>
                        <a:pt x="392" y="42"/>
                      </a:lnTo>
                      <a:lnTo>
                        <a:pt x="384" y="44"/>
                      </a:lnTo>
                      <a:lnTo>
                        <a:pt x="380" y="46"/>
                      </a:lnTo>
                      <a:lnTo>
                        <a:pt x="378" y="50"/>
                      </a:lnTo>
                      <a:lnTo>
                        <a:pt x="378" y="50"/>
                      </a:lnTo>
                      <a:lnTo>
                        <a:pt x="376" y="58"/>
                      </a:lnTo>
                      <a:lnTo>
                        <a:pt x="372" y="62"/>
                      </a:lnTo>
                      <a:lnTo>
                        <a:pt x="366" y="66"/>
                      </a:lnTo>
                      <a:lnTo>
                        <a:pt x="360" y="68"/>
                      </a:lnTo>
                      <a:lnTo>
                        <a:pt x="352" y="70"/>
                      </a:lnTo>
                      <a:lnTo>
                        <a:pt x="340" y="70"/>
                      </a:lnTo>
                      <a:lnTo>
                        <a:pt x="312" y="68"/>
                      </a:lnTo>
                      <a:lnTo>
                        <a:pt x="312" y="68"/>
                      </a:lnTo>
                      <a:lnTo>
                        <a:pt x="300" y="66"/>
                      </a:lnTo>
                      <a:lnTo>
                        <a:pt x="292" y="64"/>
                      </a:lnTo>
                      <a:lnTo>
                        <a:pt x="290" y="60"/>
                      </a:lnTo>
                      <a:lnTo>
                        <a:pt x="290" y="58"/>
                      </a:lnTo>
                      <a:lnTo>
                        <a:pt x="290" y="56"/>
                      </a:lnTo>
                      <a:lnTo>
                        <a:pt x="288" y="54"/>
                      </a:lnTo>
                      <a:lnTo>
                        <a:pt x="280" y="52"/>
                      </a:lnTo>
                      <a:lnTo>
                        <a:pt x="264" y="52"/>
                      </a:lnTo>
                      <a:lnTo>
                        <a:pt x="264" y="52"/>
                      </a:lnTo>
                      <a:lnTo>
                        <a:pt x="250" y="52"/>
                      </a:lnTo>
                      <a:lnTo>
                        <a:pt x="244" y="52"/>
                      </a:lnTo>
                      <a:lnTo>
                        <a:pt x="244" y="56"/>
                      </a:lnTo>
                      <a:lnTo>
                        <a:pt x="246" y="60"/>
                      </a:lnTo>
                      <a:lnTo>
                        <a:pt x="248" y="64"/>
                      </a:lnTo>
                      <a:lnTo>
                        <a:pt x="248" y="66"/>
                      </a:lnTo>
                      <a:lnTo>
                        <a:pt x="248" y="68"/>
                      </a:lnTo>
                      <a:lnTo>
                        <a:pt x="240" y="72"/>
                      </a:lnTo>
                      <a:lnTo>
                        <a:pt x="224" y="76"/>
                      </a:lnTo>
                      <a:lnTo>
                        <a:pt x="224" y="76"/>
                      </a:lnTo>
                      <a:lnTo>
                        <a:pt x="208" y="78"/>
                      </a:lnTo>
                      <a:lnTo>
                        <a:pt x="206" y="78"/>
                      </a:lnTo>
                      <a:lnTo>
                        <a:pt x="206" y="80"/>
                      </a:lnTo>
                      <a:lnTo>
                        <a:pt x="212" y="82"/>
                      </a:lnTo>
                      <a:lnTo>
                        <a:pt x="224" y="86"/>
                      </a:lnTo>
                      <a:lnTo>
                        <a:pt x="248" y="92"/>
                      </a:lnTo>
                      <a:lnTo>
                        <a:pt x="254" y="94"/>
                      </a:lnTo>
                      <a:lnTo>
                        <a:pt x="252" y="96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38" y="98"/>
                      </a:lnTo>
                      <a:lnTo>
                        <a:pt x="228" y="98"/>
                      </a:lnTo>
                      <a:lnTo>
                        <a:pt x="206" y="92"/>
                      </a:lnTo>
                      <a:lnTo>
                        <a:pt x="194" y="90"/>
                      </a:lnTo>
                      <a:lnTo>
                        <a:pt x="180" y="88"/>
                      </a:lnTo>
                      <a:lnTo>
                        <a:pt x="166" y="86"/>
                      </a:lnTo>
                      <a:lnTo>
                        <a:pt x="146" y="88"/>
                      </a:lnTo>
                      <a:lnTo>
                        <a:pt x="146" y="88"/>
                      </a:lnTo>
                      <a:lnTo>
                        <a:pt x="130" y="92"/>
                      </a:lnTo>
                      <a:lnTo>
                        <a:pt x="120" y="94"/>
                      </a:lnTo>
                      <a:lnTo>
                        <a:pt x="112" y="98"/>
                      </a:lnTo>
                      <a:lnTo>
                        <a:pt x="108" y="102"/>
                      </a:lnTo>
                      <a:lnTo>
                        <a:pt x="104" y="106"/>
                      </a:lnTo>
                      <a:lnTo>
                        <a:pt x="100" y="106"/>
                      </a:lnTo>
                      <a:lnTo>
                        <a:pt x="92" y="108"/>
                      </a:lnTo>
                      <a:lnTo>
                        <a:pt x="80" y="106"/>
                      </a:lnTo>
                      <a:lnTo>
                        <a:pt x="80" y="106"/>
                      </a:lnTo>
                      <a:lnTo>
                        <a:pt x="66" y="104"/>
                      </a:lnTo>
                      <a:lnTo>
                        <a:pt x="50" y="104"/>
                      </a:lnTo>
                      <a:lnTo>
                        <a:pt x="36" y="108"/>
                      </a:lnTo>
                      <a:lnTo>
                        <a:pt x="22" y="112"/>
                      </a:lnTo>
                      <a:lnTo>
                        <a:pt x="12" y="118"/>
                      </a:lnTo>
                      <a:lnTo>
                        <a:pt x="4" y="124"/>
                      </a:lnTo>
                      <a:lnTo>
                        <a:pt x="0" y="130"/>
                      </a:lnTo>
                      <a:lnTo>
                        <a:pt x="2" y="134"/>
                      </a:lnTo>
                      <a:lnTo>
                        <a:pt x="4" y="138"/>
                      </a:lnTo>
                      <a:lnTo>
                        <a:pt x="4" y="138"/>
                      </a:lnTo>
                      <a:lnTo>
                        <a:pt x="8" y="142"/>
                      </a:lnTo>
                      <a:lnTo>
                        <a:pt x="12" y="144"/>
                      </a:lnTo>
                      <a:lnTo>
                        <a:pt x="16" y="144"/>
                      </a:lnTo>
                      <a:lnTo>
                        <a:pt x="22" y="144"/>
                      </a:lnTo>
                      <a:lnTo>
                        <a:pt x="32" y="144"/>
                      </a:lnTo>
                      <a:lnTo>
                        <a:pt x="36" y="144"/>
                      </a:lnTo>
                      <a:lnTo>
                        <a:pt x="44" y="148"/>
                      </a:lnTo>
                      <a:lnTo>
                        <a:pt x="44" y="14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5" name="Freeform 6107">
                  <a:extLst>
                    <a:ext uri="{FF2B5EF4-FFF2-40B4-BE49-F238E27FC236}">
                      <a16:creationId xmlns:a16="http://schemas.microsoft.com/office/drawing/2014/main" id="{2ABAC5FB-33C4-4655-8DFF-B965AB8EE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5530" y="1211263"/>
                  <a:ext cx="121920" cy="48260"/>
                </a:xfrm>
                <a:custGeom>
                  <a:avLst/>
                  <a:gdLst/>
                  <a:ahLst/>
                  <a:cxnLst>
                    <a:cxn ang="0">
                      <a:pos x="2" y="16"/>
                    </a:cxn>
                    <a:cxn ang="0">
                      <a:pos x="2" y="16"/>
                    </a:cxn>
                    <a:cxn ang="0">
                      <a:pos x="0" y="24"/>
                    </a:cxn>
                    <a:cxn ang="0">
                      <a:pos x="2" y="30"/>
                    </a:cxn>
                    <a:cxn ang="0">
                      <a:pos x="6" y="34"/>
                    </a:cxn>
                    <a:cxn ang="0">
                      <a:pos x="18" y="38"/>
                    </a:cxn>
                    <a:cxn ang="0">
                      <a:pos x="18" y="38"/>
                    </a:cxn>
                    <a:cxn ang="0">
                      <a:pos x="22" y="42"/>
                    </a:cxn>
                    <a:cxn ang="0">
                      <a:pos x="26" y="46"/>
                    </a:cxn>
                    <a:cxn ang="0">
                      <a:pos x="26" y="52"/>
                    </a:cxn>
                    <a:cxn ang="0">
                      <a:pos x="28" y="56"/>
                    </a:cxn>
                    <a:cxn ang="0">
                      <a:pos x="30" y="62"/>
                    </a:cxn>
                    <a:cxn ang="0">
                      <a:pos x="36" y="66"/>
                    </a:cxn>
                    <a:cxn ang="0">
                      <a:pos x="46" y="72"/>
                    </a:cxn>
                    <a:cxn ang="0">
                      <a:pos x="46" y="72"/>
                    </a:cxn>
                    <a:cxn ang="0">
                      <a:pos x="56" y="76"/>
                    </a:cxn>
                    <a:cxn ang="0">
                      <a:pos x="66" y="76"/>
                    </a:cxn>
                    <a:cxn ang="0">
                      <a:pos x="72" y="76"/>
                    </a:cxn>
                    <a:cxn ang="0">
                      <a:pos x="80" y="74"/>
                    </a:cxn>
                    <a:cxn ang="0">
                      <a:pos x="94" y="68"/>
                    </a:cxn>
                    <a:cxn ang="0">
                      <a:pos x="104" y="66"/>
                    </a:cxn>
                    <a:cxn ang="0">
                      <a:pos x="118" y="68"/>
                    </a:cxn>
                    <a:cxn ang="0">
                      <a:pos x="118" y="68"/>
                    </a:cxn>
                    <a:cxn ang="0">
                      <a:pos x="148" y="70"/>
                    </a:cxn>
                    <a:cxn ang="0">
                      <a:pos x="176" y="72"/>
                    </a:cxn>
                    <a:cxn ang="0">
                      <a:pos x="184" y="70"/>
                    </a:cxn>
                    <a:cxn ang="0">
                      <a:pos x="192" y="68"/>
                    </a:cxn>
                    <a:cxn ang="0">
                      <a:pos x="192" y="66"/>
                    </a:cxn>
                    <a:cxn ang="0">
                      <a:pos x="192" y="62"/>
                    </a:cxn>
                    <a:cxn ang="0">
                      <a:pos x="188" y="58"/>
                    </a:cxn>
                    <a:cxn ang="0">
                      <a:pos x="188" y="58"/>
                    </a:cxn>
                    <a:cxn ang="0">
                      <a:pos x="174" y="42"/>
                    </a:cxn>
                    <a:cxn ang="0">
                      <a:pos x="166" y="34"/>
                    </a:cxn>
                    <a:cxn ang="0">
                      <a:pos x="156" y="26"/>
                    </a:cxn>
                    <a:cxn ang="0">
                      <a:pos x="144" y="18"/>
                    </a:cxn>
                    <a:cxn ang="0">
                      <a:pos x="130" y="12"/>
                    </a:cxn>
                    <a:cxn ang="0">
                      <a:pos x="114" y="10"/>
                    </a:cxn>
                    <a:cxn ang="0">
                      <a:pos x="96" y="10"/>
                    </a:cxn>
                    <a:cxn ang="0">
                      <a:pos x="96" y="10"/>
                    </a:cxn>
                    <a:cxn ang="0">
                      <a:pos x="76" y="8"/>
                    </a:cxn>
                    <a:cxn ang="0">
                      <a:pos x="58" y="6"/>
                    </a:cxn>
                    <a:cxn ang="0">
                      <a:pos x="30" y="2"/>
                    </a:cxn>
                    <a:cxn ang="0">
                      <a:pos x="18" y="0"/>
                    </a:cxn>
                    <a:cxn ang="0">
                      <a:pos x="10" y="2"/>
                    </a:cxn>
                    <a:cxn ang="0">
                      <a:pos x="8" y="4"/>
                    </a:cxn>
                    <a:cxn ang="0">
                      <a:pos x="4" y="6"/>
                    </a:cxn>
                    <a:cxn ang="0">
                      <a:pos x="2" y="16"/>
                    </a:cxn>
                    <a:cxn ang="0">
                      <a:pos x="2" y="16"/>
                    </a:cxn>
                  </a:cxnLst>
                  <a:rect l="0" t="0" r="r" b="b"/>
                  <a:pathLst>
                    <a:path w="192" h="76"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0" y="24"/>
                      </a:lnTo>
                      <a:lnTo>
                        <a:pt x="2" y="30"/>
                      </a:lnTo>
                      <a:lnTo>
                        <a:pt x="6" y="34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2" y="42"/>
                      </a:lnTo>
                      <a:lnTo>
                        <a:pt x="26" y="46"/>
                      </a:lnTo>
                      <a:lnTo>
                        <a:pt x="26" y="52"/>
                      </a:lnTo>
                      <a:lnTo>
                        <a:pt x="28" y="56"/>
                      </a:lnTo>
                      <a:lnTo>
                        <a:pt x="30" y="62"/>
                      </a:lnTo>
                      <a:lnTo>
                        <a:pt x="36" y="66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56" y="76"/>
                      </a:lnTo>
                      <a:lnTo>
                        <a:pt x="66" y="76"/>
                      </a:lnTo>
                      <a:lnTo>
                        <a:pt x="72" y="76"/>
                      </a:lnTo>
                      <a:lnTo>
                        <a:pt x="80" y="74"/>
                      </a:lnTo>
                      <a:lnTo>
                        <a:pt x="94" y="68"/>
                      </a:lnTo>
                      <a:lnTo>
                        <a:pt x="104" y="66"/>
                      </a:lnTo>
                      <a:lnTo>
                        <a:pt x="118" y="68"/>
                      </a:lnTo>
                      <a:lnTo>
                        <a:pt x="118" y="68"/>
                      </a:lnTo>
                      <a:lnTo>
                        <a:pt x="148" y="70"/>
                      </a:lnTo>
                      <a:lnTo>
                        <a:pt x="176" y="72"/>
                      </a:lnTo>
                      <a:lnTo>
                        <a:pt x="184" y="70"/>
                      </a:lnTo>
                      <a:lnTo>
                        <a:pt x="192" y="68"/>
                      </a:lnTo>
                      <a:lnTo>
                        <a:pt x="192" y="66"/>
                      </a:lnTo>
                      <a:lnTo>
                        <a:pt x="192" y="62"/>
                      </a:lnTo>
                      <a:lnTo>
                        <a:pt x="188" y="58"/>
                      </a:lnTo>
                      <a:lnTo>
                        <a:pt x="188" y="58"/>
                      </a:lnTo>
                      <a:lnTo>
                        <a:pt x="174" y="42"/>
                      </a:lnTo>
                      <a:lnTo>
                        <a:pt x="166" y="34"/>
                      </a:lnTo>
                      <a:lnTo>
                        <a:pt x="156" y="26"/>
                      </a:lnTo>
                      <a:lnTo>
                        <a:pt x="144" y="18"/>
                      </a:lnTo>
                      <a:lnTo>
                        <a:pt x="130" y="12"/>
                      </a:lnTo>
                      <a:lnTo>
                        <a:pt x="114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76" y="8"/>
                      </a:lnTo>
                      <a:lnTo>
                        <a:pt x="58" y="6"/>
                      </a:lnTo>
                      <a:lnTo>
                        <a:pt x="30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8" y="4"/>
                      </a:lnTo>
                      <a:lnTo>
                        <a:pt x="4" y="6"/>
                      </a:lnTo>
                      <a:lnTo>
                        <a:pt x="2" y="16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6" name="Freeform 6108">
                  <a:extLst>
                    <a:ext uri="{FF2B5EF4-FFF2-40B4-BE49-F238E27FC236}">
                      <a16:creationId xmlns:a16="http://schemas.microsoft.com/office/drawing/2014/main" id="{FB1D45F1-2D7D-414B-A592-A53B58BD1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2760" y="1103313"/>
                  <a:ext cx="29210" cy="11430"/>
                </a:xfrm>
                <a:custGeom>
                  <a:avLst/>
                  <a:gdLst/>
                  <a:ahLst/>
                  <a:cxnLst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8" y="18"/>
                    </a:cxn>
                    <a:cxn ang="0">
                      <a:pos x="14" y="18"/>
                    </a:cxn>
                    <a:cxn ang="0">
                      <a:pos x="30" y="12"/>
                    </a:cxn>
                    <a:cxn ang="0">
                      <a:pos x="42" y="4"/>
                    </a:cxn>
                    <a:cxn ang="0">
                      <a:pos x="46" y="2"/>
                    </a:cxn>
                    <a:cxn ang="0">
                      <a:pos x="44" y="0"/>
                    </a:cxn>
                    <a:cxn ang="0">
                      <a:pos x="44" y="0"/>
                    </a:cxn>
                    <a:cxn ang="0">
                      <a:pos x="32" y="2"/>
                    </a:cxn>
                    <a:cxn ang="0">
                      <a:pos x="16" y="6"/>
                    </a:cxn>
                    <a:cxn ang="0">
                      <a:pos x="2" y="14"/>
                    </a:cxn>
                    <a:cxn ang="0">
                      <a:pos x="0" y="16"/>
                    </a:cxn>
                    <a:cxn ang="0">
                      <a:pos x="2" y="18"/>
                    </a:cxn>
                    <a:cxn ang="0">
                      <a:pos x="2" y="18"/>
                    </a:cxn>
                  </a:cxnLst>
                  <a:rect l="0" t="0" r="r" b="b"/>
                  <a:pathLst>
                    <a:path w="46" h="18"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4" y="18"/>
                      </a:lnTo>
                      <a:lnTo>
                        <a:pt x="30" y="12"/>
                      </a:lnTo>
                      <a:lnTo>
                        <a:pt x="42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2" y="2"/>
                      </a:lnTo>
                      <a:lnTo>
                        <a:pt x="16" y="6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2" y="1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7" name="Freeform 6109">
                  <a:extLst>
                    <a:ext uri="{FF2B5EF4-FFF2-40B4-BE49-F238E27FC236}">
                      <a16:creationId xmlns:a16="http://schemas.microsoft.com/office/drawing/2014/main" id="{4C107E4B-2550-4612-BDED-8BAF032C9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530" y="1190943"/>
                  <a:ext cx="138430" cy="102870"/>
                </a:xfrm>
                <a:custGeom>
                  <a:avLst/>
                  <a:gdLst/>
                  <a:ahLst/>
                  <a:cxnLst>
                    <a:cxn ang="0">
                      <a:pos x="166" y="92"/>
                    </a:cxn>
                    <a:cxn ang="0">
                      <a:pos x="186" y="66"/>
                    </a:cxn>
                    <a:cxn ang="0">
                      <a:pos x="216" y="36"/>
                    </a:cxn>
                    <a:cxn ang="0">
                      <a:pos x="218" y="28"/>
                    </a:cxn>
                    <a:cxn ang="0">
                      <a:pos x="216" y="22"/>
                    </a:cxn>
                    <a:cxn ang="0">
                      <a:pos x="204" y="16"/>
                    </a:cxn>
                    <a:cxn ang="0">
                      <a:pos x="190" y="12"/>
                    </a:cxn>
                    <a:cxn ang="0">
                      <a:pos x="172" y="12"/>
                    </a:cxn>
                    <a:cxn ang="0">
                      <a:pos x="156" y="16"/>
                    </a:cxn>
                    <a:cxn ang="0">
                      <a:pos x="140" y="12"/>
                    </a:cxn>
                    <a:cxn ang="0">
                      <a:pos x="122" y="4"/>
                    </a:cxn>
                    <a:cxn ang="0">
                      <a:pos x="106" y="0"/>
                    </a:cxn>
                    <a:cxn ang="0">
                      <a:pos x="84" y="0"/>
                    </a:cxn>
                    <a:cxn ang="0">
                      <a:pos x="48" y="6"/>
                    </a:cxn>
                    <a:cxn ang="0">
                      <a:pos x="20" y="16"/>
                    </a:cxn>
                    <a:cxn ang="0">
                      <a:pos x="16" y="24"/>
                    </a:cxn>
                    <a:cxn ang="0">
                      <a:pos x="22" y="30"/>
                    </a:cxn>
                    <a:cxn ang="0">
                      <a:pos x="18" y="32"/>
                    </a:cxn>
                    <a:cxn ang="0">
                      <a:pos x="6" y="32"/>
                    </a:cxn>
                    <a:cxn ang="0">
                      <a:pos x="0" y="48"/>
                    </a:cxn>
                    <a:cxn ang="0">
                      <a:pos x="0" y="74"/>
                    </a:cxn>
                    <a:cxn ang="0">
                      <a:pos x="2" y="98"/>
                    </a:cxn>
                    <a:cxn ang="0">
                      <a:pos x="10" y="114"/>
                    </a:cxn>
                    <a:cxn ang="0">
                      <a:pos x="20" y="134"/>
                    </a:cxn>
                    <a:cxn ang="0">
                      <a:pos x="20" y="142"/>
                    </a:cxn>
                    <a:cxn ang="0">
                      <a:pos x="22" y="154"/>
                    </a:cxn>
                    <a:cxn ang="0">
                      <a:pos x="30" y="156"/>
                    </a:cxn>
                    <a:cxn ang="0">
                      <a:pos x="54" y="156"/>
                    </a:cxn>
                    <a:cxn ang="0">
                      <a:pos x="62" y="160"/>
                    </a:cxn>
                    <a:cxn ang="0">
                      <a:pos x="70" y="160"/>
                    </a:cxn>
                    <a:cxn ang="0">
                      <a:pos x="76" y="146"/>
                    </a:cxn>
                    <a:cxn ang="0">
                      <a:pos x="82" y="138"/>
                    </a:cxn>
                    <a:cxn ang="0">
                      <a:pos x="90" y="132"/>
                    </a:cxn>
                    <a:cxn ang="0">
                      <a:pos x="90" y="122"/>
                    </a:cxn>
                    <a:cxn ang="0">
                      <a:pos x="86" y="114"/>
                    </a:cxn>
                    <a:cxn ang="0">
                      <a:pos x="84" y="106"/>
                    </a:cxn>
                    <a:cxn ang="0">
                      <a:pos x="88" y="104"/>
                    </a:cxn>
                    <a:cxn ang="0">
                      <a:pos x="112" y="106"/>
                    </a:cxn>
                    <a:cxn ang="0">
                      <a:pos x="142" y="106"/>
                    </a:cxn>
                    <a:cxn ang="0">
                      <a:pos x="156" y="102"/>
                    </a:cxn>
                    <a:cxn ang="0">
                      <a:pos x="166" y="92"/>
                    </a:cxn>
                  </a:cxnLst>
                  <a:rect l="0" t="0" r="r" b="b"/>
                  <a:pathLst>
                    <a:path w="218" h="162">
                      <a:moveTo>
                        <a:pt x="166" y="92"/>
                      </a:moveTo>
                      <a:lnTo>
                        <a:pt x="166" y="92"/>
                      </a:lnTo>
                      <a:lnTo>
                        <a:pt x="176" y="80"/>
                      </a:lnTo>
                      <a:lnTo>
                        <a:pt x="186" y="66"/>
                      </a:lnTo>
                      <a:lnTo>
                        <a:pt x="208" y="46"/>
                      </a:lnTo>
                      <a:lnTo>
                        <a:pt x="216" y="36"/>
                      </a:lnTo>
                      <a:lnTo>
                        <a:pt x="218" y="32"/>
                      </a:lnTo>
                      <a:lnTo>
                        <a:pt x="218" y="28"/>
                      </a:lnTo>
                      <a:lnTo>
                        <a:pt x="218" y="24"/>
                      </a:lnTo>
                      <a:lnTo>
                        <a:pt x="216" y="22"/>
                      </a:lnTo>
                      <a:lnTo>
                        <a:pt x="210" y="18"/>
                      </a:lnTo>
                      <a:lnTo>
                        <a:pt x="204" y="16"/>
                      </a:lnTo>
                      <a:lnTo>
                        <a:pt x="204" y="16"/>
                      </a:lnTo>
                      <a:lnTo>
                        <a:pt x="190" y="12"/>
                      </a:lnTo>
                      <a:lnTo>
                        <a:pt x="180" y="12"/>
                      </a:lnTo>
                      <a:lnTo>
                        <a:pt x="172" y="12"/>
                      </a:lnTo>
                      <a:lnTo>
                        <a:pt x="166" y="14"/>
                      </a:lnTo>
                      <a:lnTo>
                        <a:pt x="156" y="16"/>
                      </a:lnTo>
                      <a:lnTo>
                        <a:pt x="148" y="16"/>
                      </a:lnTo>
                      <a:lnTo>
                        <a:pt x="140" y="12"/>
                      </a:lnTo>
                      <a:lnTo>
                        <a:pt x="140" y="12"/>
                      </a:lnTo>
                      <a:lnTo>
                        <a:pt x="122" y="4"/>
                      </a:lnTo>
                      <a:lnTo>
                        <a:pt x="114" y="2"/>
                      </a:lnTo>
                      <a:lnTo>
                        <a:pt x="106" y="0"/>
                      </a:lnTo>
                      <a:lnTo>
                        <a:pt x="96" y="0"/>
                      </a:lnTo>
                      <a:lnTo>
                        <a:pt x="84" y="0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30" y="10"/>
                      </a:lnTo>
                      <a:lnTo>
                        <a:pt x="20" y="16"/>
                      </a:lnTo>
                      <a:lnTo>
                        <a:pt x="16" y="20"/>
                      </a:lnTo>
                      <a:lnTo>
                        <a:pt x="16" y="24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8" y="30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0" y="48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" y="98"/>
                      </a:lnTo>
                      <a:lnTo>
                        <a:pt x="6" y="108"/>
                      </a:lnTo>
                      <a:lnTo>
                        <a:pt x="10" y="114"/>
                      </a:lnTo>
                      <a:lnTo>
                        <a:pt x="18" y="126"/>
                      </a:lnTo>
                      <a:lnTo>
                        <a:pt x="20" y="134"/>
                      </a:lnTo>
                      <a:lnTo>
                        <a:pt x="20" y="142"/>
                      </a:lnTo>
                      <a:lnTo>
                        <a:pt x="20" y="142"/>
                      </a:lnTo>
                      <a:lnTo>
                        <a:pt x="20" y="150"/>
                      </a:lnTo>
                      <a:lnTo>
                        <a:pt x="22" y="154"/>
                      </a:lnTo>
                      <a:lnTo>
                        <a:pt x="26" y="156"/>
                      </a:lnTo>
                      <a:lnTo>
                        <a:pt x="30" y="156"/>
                      </a:lnTo>
                      <a:lnTo>
                        <a:pt x="46" y="156"/>
                      </a:lnTo>
                      <a:lnTo>
                        <a:pt x="54" y="156"/>
                      </a:lnTo>
                      <a:lnTo>
                        <a:pt x="62" y="160"/>
                      </a:lnTo>
                      <a:lnTo>
                        <a:pt x="62" y="160"/>
                      </a:lnTo>
                      <a:lnTo>
                        <a:pt x="68" y="162"/>
                      </a:lnTo>
                      <a:lnTo>
                        <a:pt x="70" y="160"/>
                      </a:lnTo>
                      <a:lnTo>
                        <a:pt x="76" y="146"/>
                      </a:lnTo>
                      <a:lnTo>
                        <a:pt x="76" y="146"/>
                      </a:lnTo>
                      <a:lnTo>
                        <a:pt x="78" y="140"/>
                      </a:lnTo>
                      <a:lnTo>
                        <a:pt x="82" y="138"/>
                      </a:lnTo>
                      <a:lnTo>
                        <a:pt x="88" y="134"/>
                      </a:lnTo>
                      <a:lnTo>
                        <a:pt x="90" y="132"/>
                      </a:lnTo>
                      <a:lnTo>
                        <a:pt x="90" y="128"/>
                      </a:lnTo>
                      <a:lnTo>
                        <a:pt x="90" y="122"/>
                      </a:lnTo>
                      <a:lnTo>
                        <a:pt x="86" y="114"/>
                      </a:lnTo>
                      <a:lnTo>
                        <a:pt x="86" y="114"/>
                      </a:lnTo>
                      <a:lnTo>
                        <a:pt x="84" y="110"/>
                      </a:lnTo>
                      <a:lnTo>
                        <a:pt x="84" y="106"/>
                      </a:lnTo>
                      <a:lnTo>
                        <a:pt x="86" y="104"/>
                      </a:lnTo>
                      <a:lnTo>
                        <a:pt x="88" y="104"/>
                      </a:lnTo>
                      <a:lnTo>
                        <a:pt x="98" y="104"/>
                      </a:lnTo>
                      <a:lnTo>
                        <a:pt x="112" y="106"/>
                      </a:lnTo>
                      <a:lnTo>
                        <a:pt x="128" y="108"/>
                      </a:lnTo>
                      <a:lnTo>
                        <a:pt x="142" y="106"/>
                      </a:lnTo>
                      <a:lnTo>
                        <a:pt x="150" y="106"/>
                      </a:lnTo>
                      <a:lnTo>
                        <a:pt x="156" y="102"/>
                      </a:lnTo>
                      <a:lnTo>
                        <a:pt x="162" y="98"/>
                      </a:lnTo>
                      <a:lnTo>
                        <a:pt x="166" y="92"/>
                      </a:lnTo>
                      <a:lnTo>
                        <a:pt x="166" y="9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8" name="Freeform 6110">
                  <a:extLst>
                    <a:ext uri="{FF2B5EF4-FFF2-40B4-BE49-F238E27FC236}">
                      <a16:creationId xmlns:a16="http://schemas.microsoft.com/office/drawing/2014/main" id="{03049B19-1652-4520-8907-6F4664714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2970" y="1573213"/>
                  <a:ext cx="176530" cy="121920"/>
                </a:xfrm>
                <a:custGeom>
                  <a:avLst/>
                  <a:gdLst/>
                  <a:ahLst/>
                  <a:cxnLst>
                    <a:cxn ang="0">
                      <a:pos x="272" y="132"/>
                    </a:cxn>
                    <a:cxn ang="0">
                      <a:pos x="258" y="122"/>
                    </a:cxn>
                    <a:cxn ang="0">
                      <a:pos x="250" y="126"/>
                    </a:cxn>
                    <a:cxn ang="0">
                      <a:pos x="236" y="124"/>
                    </a:cxn>
                    <a:cxn ang="0">
                      <a:pos x="228" y="120"/>
                    </a:cxn>
                    <a:cxn ang="0">
                      <a:pos x="220" y="102"/>
                    </a:cxn>
                    <a:cxn ang="0">
                      <a:pos x="212" y="88"/>
                    </a:cxn>
                    <a:cxn ang="0">
                      <a:pos x="192" y="78"/>
                    </a:cxn>
                    <a:cxn ang="0">
                      <a:pos x="178" y="72"/>
                    </a:cxn>
                    <a:cxn ang="0">
                      <a:pos x="140" y="46"/>
                    </a:cxn>
                    <a:cxn ang="0">
                      <a:pos x="122" y="34"/>
                    </a:cxn>
                    <a:cxn ang="0">
                      <a:pos x="110" y="34"/>
                    </a:cxn>
                    <a:cxn ang="0">
                      <a:pos x="106" y="36"/>
                    </a:cxn>
                    <a:cxn ang="0">
                      <a:pos x="100" y="40"/>
                    </a:cxn>
                    <a:cxn ang="0">
                      <a:pos x="96" y="38"/>
                    </a:cxn>
                    <a:cxn ang="0">
                      <a:pos x="86" y="24"/>
                    </a:cxn>
                    <a:cxn ang="0">
                      <a:pos x="76" y="8"/>
                    </a:cxn>
                    <a:cxn ang="0">
                      <a:pos x="66" y="0"/>
                    </a:cxn>
                    <a:cxn ang="0">
                      <a:pos x="62" y="2"/>
                    </a:cxn>
                    <a:cxn ang="0">
                      <a:pos x="54" y="6"/>
                    </a:cxn>
                    <a:cxn ang="0">
                      <a:pos x="42" y="26"/>
                    </a:cxn>
                    <a:cxn ang="0">
                      <a:pos x="36" y="58"/>
                    </a:cxn>
                    <a:cxn ang="0">
                      <a:pos x="34" y="90"/>
                    </a:cxn>
                    <a:cxn ang="0">
                      <a:pos x="38" y="106"/>
                    </a:cxn>
                    <a:cxn ang="0">
                      <a:pos x="38" y="116"/>
                    </a:cxn>
                    <a:cxn ang="0">
                      <a:pos x="34" y="124"/>
                    </a:cxn>
                    <a:cxn ang="0">
                      <a:pos x="18" y="134"/>
                    </a:cxn>
                    <a:cxn ang="0">
                      <a:pos x="4" y="142"/>
                    </a:cxn>
                    <a:cxn ang="0">
                      <a:pos x="0" y="150"/>
                    </a:cxn>
                    <a:cxn ang="0">
                      <a:pos x="4" y="158"/>
                    </a:cxn>
                    <a:cxn ang="0">
                      <a:pos x="4" y="160"/>
                    </a:cxn>
                    <a:cxn ang="0">
                      <a:pos x="16" y="162"/>
                    </a:cxn>
                    <a:cxn ang="0">
                      <a:pos x="50" y="156"/>
                    </a:cxn>
                    <a:cxn ang="0">
                      <a:pos x="64" y="156"/>
                    </a:cxn>
                    <a:cxn ang="0">
                      <a:pos x="66" y="162"/>
                    </a:cxn>
                    <a:cxn ang="0">
                      <a:pos x="66" y="166"/>
                    </a:cxn>
                    <a:cxn ang="0">
                      <a:pos x="70" y="182"/>
                    </a:cxn>
                    <a:cxn ang="0">
                      <a:pos x="82" y="190"/>
                    </a:cxn>
                    <a:cxn ang="0">
                      <a:pos x="96" y="190"/>
                    </a:cxn>
                    <a:cxn ang="0">
                      <a:pos x="110" y="176"/>
                    </a:cxn>
                    <a:cxn ang="0">
                      <a:pos x="114" y="166"/>
                    </a:cxn>
                    <a:cxn ang="0">
                      <a:pos x="124" y="160"/>
                    </a:cxn>
                    <a:cxn ang="0">
                      <a:pos x="134" y="158"/>
                    </a:cxn>
                    <a:cxn ang="0">
                      <a:pos x="142" y="150"/>
                    </a:cxn>
                    <a:cxn ang="0">
                      <a:pos x="144" y="142"/>
                    </a:cxn>
                    <a:cxn ang="0">
                      <a:pos x="154" y="128"/>
                    </a:cxn>
                    <a:cxn ang="0">
                      <a:pos x="170" y="124"/>
                    </a:cxn>
                    <a:cxn ang="0">
                      <a:pos x="184" y="130"/>
                    </a:cxn>
                    <a:cxn ang="0">
                      <a:pos x="192" y="142"/>
                    </a:cxn>
                    <a:cxn ang="0">
                      <a:pos x="194" y="148"/>
                    </a:cxn>
                    <a:cxn ang="0">
                      <a:pos x="198" y="154"/>
                    </a:cxn>
                    <a:cxn ang="0">
                      <a:pos x="214" y="156"/>
                    </a:cxn>
                    <a:cxn ang="0">
                      <a:pos x="232" y="160"/>
                    </a:cxn>
                    <a:cxn ang="0">
                      <a:pos x="254" y="162"/>
                    </a:cxn>
                    <a:cxn ang="0">
                      <a:pos x="272" y="158"/>
                    </a:cxn>
                    <a:cxn ang="0">
                      <a:pos x="278" y="148"/>
                    </a:cxn>
                    <a:cxn ang="0">
                      <a:pos x="272" y="132"/>
                    </a:cxn>
                  </a:cxnLst>
                  <a:rect l="0" t="0" r="r" b="b"/>
                  <a:pathLst>
                    <a:path w="278" h="192">
                      <a:moveTo>
                        <a:pt x="272" y="132"/>
                      </a:moveTo>
                      <a:lnTo>
                        <a:pt x="272" y="132"/>
                      </a:lnTo>
                      <a:lnTo>
                        <a:pt x="262" y="122"/>
                      </a:lnTo>
                      <a:lnTo>
                        <a:pt x="258" y="122"/>
                      </a:lnTo>
                      <a:lnTo>
                        <a:pt x="256" y="122"/>
                      </a:lnTo>
                      <a:lnTo>
                        <a:pt x="250" y="126"/>
                      </a:lnTo>
                      <a:lnTo>
                        <a:pt x="244" y="126"/>
                      </a:lnTo>
                      <a:lnTo>
                        <a:pt x="236" y="124"/>
                      </a:lnTo>
                      <a:lnTo>
                        <a:pt x="236" y="124"/>
                      </a:lnTo>
                      <a:lnTo>
                        <a:pt x="228" y="120"/>
                      </a:lnTo>
                      <a:lnTo>
                        <a:pt x="224" y="114"/>
                      </a:lnTo>
                      <a:lnTo>
                        <a:pt x="220" y="102"/>
                      </a:lnTo>
                      <a:lnTo>
                        <a:pt x="218" y="96"/>
                      </a:lnTo>
                      <a:lnTo>
                        <a:pt x="212" y="88"/>
                      </a:lnTo>
                      <a:lnTo>
                        <a:pt x="204" y="82"/>
                      </a:lnTo>
                      <a:lnTo>
                        <a:pt x="192" y="78"/>
                      </a:lnTo>
                      <a:lnTo>
                        <a:pt x="192" y="78"/>
                      </a:lnTo>
                      <a:lnTo>
                        <a:pt x="178" y="72"/>
                      </a:lnTo>
                      <a:lnTo>
                        <a:pt x="164" y="64"/>
                      </a:lnTo>
                      <a:lnTo>
                        <a:pt x="140" y="46"/>
                      </a:lnTo>
                      <a:lnTo>
                        <a:pt x="130" y="38"/>
                      </a:lnTo>
                      <a:lnTo>
                        <a:pt x="122" y="34"/>
                      </a:lnTo>
                      <a:lnTo>
                        <a:pt x="114" y="32"/>
                      </a:lnTo>
                      <a:lnTo>
                        <a:pt x="110" y="34"/>
                      </a:lnTo>
                      <a:lnTo>
                        <a:pt x="106" y="36"/>
                      </a:lnTo>
                      <a:lnTo>
                        <a:pt x="106" y="36"/>
                      </a:lnTo>
                      <a:lnTo>
                        <a:pt x="104" y="38"/>
                      </a:lnTo>
                      <a:lnTo>
                        <a:pt x="100" y="40"/>
                      </a:lnTo>
                      <a:lnTo>
                        <a:pt x="98" y="40"/>
                      </a:lnTo>
                      <a:lnTo>
                        <a:pt x="96" y="38"/>
                      </a:lnTo>
                      <a:lnTo>
                        <a:pt x="90" y="32"/>
                      </a:lnTo>
                      <a:lnTo>
                        <a:pt x="86" y="24"/>
                      </a:lnTo>
                      <a:lnTo>
                        <a:pt x="82" y="14"/>
                      </a:lnTo>
                      <a:lnTo>
                        <a:pt x="76" y="8"/>
                      </a:lnTo>
                      <a:lnTo>
                        <a:pt x="70" y="2"/>
                      </a:lnTo>
                      <a:lnTo>
                        <a:pt x="66" y="0"/>
                      </a:lnTo>
                      <a:lnTo>
                        <a:pt x="62" y="2"/>
                      </a:lnTo>
                      <a:lnTo>
                        <a:pt x="62" y="2"/>
                      </a:lnTo>
                      <a:lnTo>
                        <a:pt x="58" y="2"/>
                      </a:lnTo>
                      <a:lnTo>
                        <a:pt x="54" y="6"/>
                      </a:lnTo>
                      <a:lnTo>
                        <a:pt x="48" y="14"/>
                      </a:lnTo>
                      <a:lnTo>
                        <a:pt x="42" y="26"/>
                      </a:lnTo>
                      <a:lnTo>
                        <a:pt x="38" y="42"/>
                      </a:lnTo>
                      <a:lnTo>
                        <a:pt x="36" y="58"/>
                      </a:lnTo>
                      <a:lnTo>
                        <a:pt x="34" y="74"/>
                      </a:lnTo>
                      <a:lnTo>
                        <a:pt x="34" y="90"/>
                      </a:lnTo>
                      <a:lnTo>
                        <a:pt x="38" y="106"/>
                      </a:lnTo>
                      <a:lnTo>
                        <a:pt x="38" y="106"/>
                      </a:lnTo>
                      <a:lnTo>
                        <a:pt x="38" y="112"/>
                      </a:lnTo>
                      <a:lnTo>
                        <a:pt x="38" y="116"/>
                      </a:lnTo>
                      <a:lnTo>
                        <a:pt x="36" y="122"/>
                      </a:lnTo>
                      <a:lnTo>
                        <a:pt x="34" y="124"/>
                      </a:lnTo>
                      <a:lnTo>
                        <a:pt x="26" y="130"/>
                      </a:lnTo>
                      <a:lnTo>
                        <a:pt x="18" y="134"/>
                      </a:lnTo>
                      <a:lnTo>
                        <a:pt x="10" y="138"/>
                      </a:lnTo>
                      <a:lnTo>
                        <a:pt x="4" y="142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2" y="154"/>
                      </a:lnTo>
                      <a:lnTo>
                        <a:pt x="4" y="158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8" y="162"/>
                      </a:lnTo>
                      <a:lnTo>
                        <a:pt x="16" y="162"/>
                      </a:lnTo>
                      <a:lnTo>
                        <a:pt x="38" y="158"/>
                      </a:lnTo>
                      <a:lnTo>
                        <a:pt x="50" y="156"/>
                      </a:lnTo>
                      <a:lnTo>
                        <a:pt x="60" y="156"/>
                      </a:lnTo>
                      <a:lnTo>
                        <a:pt x="64" y="156"/>
                      </a:lnTo>
                      <a:lnTo>
                        <a:pt x="66" y="158"/>
                      </a:lnTo>
                      <a:lnTo>
                        <a:pt x="66" y="162"/>
                      </a:lnTo>
                      <a:lnTo>
                        <a:pt x="66" y="166"/>
                      </a:lnTo>
                      <a:lnTo>
                        <a:pt x="66" y="166"/>
                      </a:lnTo>
                      <a:lnTo>
                        <a:pt x="66" y="174"/>
                      </a:lnTo>
                      <a:lnTo>
                        <a:pt x="70" y="182"/>
                      </a:lnTo>
                      <a:lnTo>
                        <a:pt x="74" y="188"/>
                      </a:lnTo>
                      <a:lnTo>
                        <a:pt x="82" y="190"/>
                      </a:lnTo>
                      <a:lnTo>
                        <a:pt x="88" y="192"/>
                      </a:lnTo>
                      <a:lnTo>
                        <a:pt x="96" y="190"/>
                      </a:lnTo>
                      <a:lnTo>
                        <a:pt x="104" y="184"/>
                      </a:lnTo>
                      <a:lnTo>
                        <a:pt x="110" y="176"/>
                      </a:lnTo>
                      <a:lnTo>
                        <a:pt x="110" y="176"/>
                      </a:lnTo>
                      <a:lnTo>
                        <a:pt x="114" y="166"/>
                      </a:lnTo>
                      <a:lnTo>
                        <a:pt x="120" y="162"/>
                      </a:lnTo>
                      <a:lnTo>
                        <a:pt x="124" y="160"/>
                      </a:lnTo>
                      <a:lnTo>
                        <a:pt x="130" y="158"/>
                      </a:lnTo>
                      <a:lnTo>
                        <a:pt x="134" y="158"/>
                      </a:lnTo>
                      <a:lnTo>
                        <a:pt x="138" y="156"/>
                      </a:lnTo>
                      <a:lnTo>
                        <a:pt x="142" y="150"/>
                      </a:lnTo>
                      <a:lnTo>
                        <a:pt x="144" y="142"/>
                      </a:lnTo>
                      <a:lnTo>
                        <a:pt x="144" y="142"/>
                      </a:lnTo>
                      <a:lnTo>
                        <a:pt x="148" y="134"/>
                      </a:lnTo>
                      <a:lnTo>
                        <a:pt x="154" y="128"/>
                      </a:lnTo>
                      <a:lnTo>
                        <a:pt x="162" y="124"/>
                      </a:lnTo>
                      <a:lnTo>
                        <a:pt x="170" y="124"/>
                      </a:lnTo>
                      <a:lnTo>
                        <a:pt x="178" y="126"/>
                      </a:lnTo>
                      <a:lnTo>
                        <a:pt x="184" y="130"/>
                      </a:lnTo>
                      <a:lnTo>
                        <a:pt x="190" y="136"/>
                      </a:lnTo>
                      <a:lnTo>
                        <a:pt x="192" y="142"/>
                      </a:lnTo>
                      <a:lnTo>
                        <a:pt x="192" y="142"/>
                      </a:lnTo>
                      <a:lnTo>
                        <a:pt x="194" y="148"/>
                      </a:lnTo>
                      <a:lnTo>
                        <a:pt x="196" y="152"/>
                      </a:lnTo>
                      <a:lnTo>
                        <a:pt x="198" y="154"/>
                      </a:lnTo>
                      <a:lnTo>
                        <a:pt x="202" y="156"/>
                      </a:lnTo>
                      <a:lnTo>
                        <a:pt x="214" y="156"/>
                      </a:lnTo>
                      <a:lnTo>
                        <a:pt x="232" y="160"/>
                      </a:lnTo>
                      <a:lnTo>
                        <a:pt x="232" y="160"/>
                      </a:lnTo>
                      <a:lnTo>
                        <a:pt x="244" y="162"/>
                      </a:lnTo>
                      <a:lnTo>
                        <a:pt x="254" y="162"/>
                      </a:lnTo>
                      <a:lnTo>
                        <a:pt x="264" y="160"/>
                      </a:lnTo>
                      <a:lnTo>
                        <a:pt x="272" y="158"/>
                      </a:lnTo>
                      <a:lnTo>
                        <a:pt x="276" y="154"/>
                      </a:lnTo>
                      <a:lnTo>
                        <a:pt x="278" y="148"/>
                      </a:lnTo>
                      <a:lnTo>
                        <a:pt x="278" y="140"/>
                      </a:lnTo>
                      <a:lnTo>
                        <a:pt x="272" y="132"/>
                      </a:lnTo>
                      <a:lnTo>
                        <a:pt x="272" y="13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09" name="Freeform 6111">
                  <a:extLst>
                    <a:ext uri="{FF2B5EF4-FFF2-40B4-BE49-F238E27FC236}">
                      <a16:creationId xmlns:a16="http://schemas.microsoft.com/office/drawing/2014/main" id="{73A6963B-0694-4F7A-8CC3-C62460638C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8050" y="1465263"/>
                  <a:ext cx="15240" cy="24130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4" y="28"/>
                    </a:cxn>
                    <a:cxn ang="0">
                      <a:pos x="12" y="36"/>
                    </a:cxn>
                    <a:cxn ang="0">
                      <a:pos x="16" y="38"/>
                    </a:cxn>
                    <a:cxn ang="0">
                      <a:pos x="18" y="38"/>
                    </a:cxn>
                    <a:cxn ang="0">
                      <a:pos x="22" y="36"/>
                    </a:cxn>
                    <a:cxn ang="0">
                      <a:pos x="24" y="30"/>
                    </a:cxn>
                    <a:cxn ang="0">
                      <a:pos x="24" y="1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0" y="2"/>
                    </a:cxn>
                    <a:cxn ang="0">
                      <a:pos x="6" y="6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22"/>
                    </a:cxn>
                    <a:cxn ang="0">
                      <a:pos x="4" y="28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24" h="38">
                      <a:moveTo>
                        <a:pt x="4" y="28"/>
                      </a:moveTo>
                      <a:lnTo>
                        <a:pt x="4" y="28"/>
                      </a:lnTo>
                      <a:lnTo>
                        <a:pt x="12" y="36"/>
                      </a:lnTo>
                      <a:lnTo>
                        <a:pt x="16" y="38"/>
                      </a:lnTo>
                      <a:lnTo>
                        <a:pt x="18" y="38"/>
                      </a:lnTo>
                      <a:lnTo>
                        <a:pt x="22" y="36"/>
                      </a:lnTo>
                      <a:lnTo>
                        <a:pt x="24" y="30"/>
                      </a:lnTo>
                      <a:lnTo>
                        <a:pt x="24" y="1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4" y="28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10" name="Freeform 6112">
                  <a:extLst>
                    <a:ext uri="{FF2B5EF4-FFF2-40B4-BE49-F238E27FC236}">
                      <a16:creationId xmlns:a16="http://schemas.microsoft.com/office/drawing/2014/main" id="{5CBA4976-4C42-4D22-9BE3-9C59842BD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8060" y="1697673"/>
                  <a:ext cx="52070" cy="36830"/>
                </a:xfrm>
                <a:custGeom>
                  <a:avLst/>
                  <a:gdLst/>
                  <a:ahLst/>
                  <a:cxnLst>
                    <a:cxn ang="0">
                      <a:pos x="78" y="4"/>
                    </a:cxn>
                    <a:cxn ang="0">
                      <a:pos x="78" y="4"/>
                    </a:cxn>
                    <a:cxn ang="0">
                      <a:pos x="72" y="2"/>
                    </a:cxn>
                    <a:cxn ang="0">
                      <a:pos x="68" y="0"/>
                    </a:cxn>
                    <a:cxn ang="0">
                      <a:pos x="54" y="2"/>
                    </a:cxn>
                    <a:cxn ang="0">
                      <a:pos x="38" y="6"/>
                    </a:cxn>
                    <a:cxn ang="0">
                      <a:pos x="24" y="14"/>
                    </a:cxn>
                    <a:cxn ang="0">
                      <a:pos x="12" y="22"/>
                    </a:cxn>
                    <a:cxn ang="0">
                      <a:pos x="4" y="32"/>
                    </a:cxn>
                    <a:cxn ang="0">
                      <a:pos x="0" y="38"/>
                    </a:cxn>
                    <a:cxn ang="0">
                      <a:pos x="0" y="42"/>
                    </a:cxn>
                    <a:cxn ang="0">
                      <a:pos x="2" y="48"/>
                    </a:cxn>
                    <a:cxn ang="0">
                      <a:pos x="6" y="52"/>
                    </a:cxn>
                    <a:cxn ang="0">
                      <a:pos x="6" y="52"/>
                    </a:cxn>
                    <a:cxn ang="0">
                      <a:pos x="10" y="56"/>
                    </a:cxn>
                    <a:cxn ang="0">
                      <a:pos x="16" y="58"/>
                    </a:cxn>
                    <a:cxn ang="0">
                      <a:pos x="22" y="58"/>
                    </a:cxn>
                    <a:cxn ang="0">
                      <a:pos x="28" y="56"/>
                    </a:cxn>
                    <a:cxn ang="0">
                      <a:pos x="42" y="50"/>
                    </a:cxn>
                    <a:cxn ang="0">
                      <a:pos x="58" y="42"/>
                    </a:cxn>
                    <a:cxn ang="0">
                      <a:pos x="70" y="32"/>
                    </a:cxn>
                    <a:cxn ang="0">
                      <a:pos x="78" y="20"/>
                    </a:cxn>
                    <a:cxn ang="0">
                      <a:pos x="80" y="16"/>
                    </a:cxn>
                    <a:cxn ang="0">
                      <a:pos x="82" y="10"/>
                    </a:cxn>
                    <a:cxn ang="0">
                      <a:pos x="80" y="6"/>
                    </a:cxn>
                    <a:cxn ang="0">
                      <a:pos x="78" y="4"/>
                    </a:cxn>
                    <a:cxn ang="0">
                      <a:pos x="78" y="4"/>
                    </a:cxn>
                  </a:cxnLst>
                  <a:rect l="0" t="0" r="r" b="b"/>
                  <a:pathLst>
                    <a:path w="82" h="58">
                      <a:moveTo>
                        <a:pt x="78" y="4"/>
                      </a:moveTo>
                      <a:lnTo>
                        <a:pt x="78" y="4"/>
                      </a:lnTo>
                      <a:lnTo>
                        <a:pt x="72" y="2"/>
                      </a:lnTo>
                      <a:lnTo>
                        <a:pt x="68" y="0"/>
                      </a:lnTo>
                      <a:lnTo>
                        <a:pt x="54" y="2"/>
                      </a:lnTo>
                      <a:lnTo>
                        <a:pt x="38" y="6"/>
                      </a:lnTo>
                      <a:lnTo>
                        <a:pt x="24" y="14"/>
                      </a:lnTo>
                      <a:lnTo>
                        <a:pt x="12" y="22"/>
                      </a:lnTo>
                      <a:lnTo>
                        <a:pt x="4" y="32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2" y="48"/>
                      </a:lnTo>
                      <a:lnTo>
                        <a:pt x="6" y="52"/>
                      </a:lnTo>
                      <a:lnTo>
                        <a:pt x="6" y="52"/>
                      </a:lnTo>
                      <a:lnTo>
                        <a:pt x="10" y="56"/>
                      </a:lnTo>
                      <a:lnTo>
                        <a:pt x="16" y="58"/>
                      </a:lnTo>
                      <a:lnTo>
                        <a:pt x="22" y="58"/>
                      </a:lnTo>
                      <a:lnTo>
                        <a:pt x="28" y="56"/>
                      </a:lnTo>
                      <a:lnTo>
                        <a:pt x="42" y="50"/>
                      </a:lnTo>
                      <a:lnTo>
                        <a:pt x="58" y="42"/>
                      </a:lnTo>
                      <a:lnTo>
                        <a:pt x="70" y="32"/>
                      </a:lnTo>
                      <a:lnTo>
                        <a:pt x="78" y="20"/>
                      </a:lnTo>
                      <a:lnTo>
                        <a:pt x="80" y="16"/>
                      </a:lnTo>
                      <a:lnTo>
                        <a:pt x="82" y="10"/>
                      </a:lnTo>
                      <a:lnTo>
                        <a:pt x="80" y="6"/>
                      </a:lnTo>
                      <a:lnTo>
                        <a:pt x="78" y="4"/>
                      </a:lnTo>
                      <a:lnTo>
                        <a:pt x="78" y="4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11" name="Freeform 6113">
                  <a:extLst>
                    <a:ext uri="{FF2B5EF4-FFF2-40B4-BE49-F238E27FC236}">
                      <a16:creationId xmlns:a16="http://schemas.microsoft.com/office/drawing/2014/main" id="{979CA5FF-BE24-4882-A473-760287E9A1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7630" y="1230313"/>
                  <a:ext cx="467360" cy="227330"/>
                </a:xfrm>
                <a:custGeom>
                  <a:avLst/>
                  <a:gdLst/>
                  <a:ahLst/>
                  <a:cxnLst>
                    <a:cxn ang="0">
                      <a:pos x="700" y="272"/>
                    </a:cxn>
                    <a:cxn ang="0">
                      <a:pos x="720" y="274"/>
                    </a:cxn>
                    <a:cxn ang="0">
                      <a:pos x="736" y="254"/>
                    </a:cxn>
                    <a:cxn ang="0">
                      <a:pos x="708" y="238"/>
                    </a:cxn>
                    <a:cxn ang="0">
                      <a:pos x="684" y="224"/>
                    </a:cxn>
                    <a:cxn ang="0">
                      <a:pos x="646" y="206"/>
                    </a:cxn>
                    <a:cxn ang="0">
                      <a:pos x="608" y="190"/>
                    </a:cxn>
                    <a:cxn ang="0">
                      <a:pos x="586" y="166"/>
                    </a:cxn>
                    <a:cxn ang="0">
                      <a:pos x="592" y="128"/>
                    </a:cxn>
                    <a:cxn ang="0">
                      <a:pos x="560" y="58"/>
                    </a:cxn>
                    <a:cxn ang="0">
                      <a:pos x="506" y="10"/>
                    </a:cxn>
                    <a:cxn ang="0">
                      <a:pos x="482" y="10"/>
                    </a:cxn>
                    <a:cxn ang="0">
                      <a:pos x="438" y="8"/>
                    </a:cxn>
                    <a:cxn ang="0">
                      <a:pos x="450" y="68"/>
                    </a:cxn>
                    <a:cxn ang="0">
                      <a:pos x="478" y="114"/>
                    </a:cxn>
                    <a:cxn ang="0">
                      <a:pos x="456" y="132"/>
                    </a:cxn>
                    <a:cxn ang="0">
                      <a:pos x="420" y="68"/>
                    </a:cxn>
                    <a:cxn ang="0">
                      <a:pos x="382" y="40"/>
                    </a:cxn>
                    <a:cxn ang="0">
                      <a:pos x="354" y="26"/>
                    </a:cxn>
                    <a:cxn ang="0">
                      <a:pos x="352" y="40"/>
                    </a:cxn>
                    <a:cxn ang="0">
                      <a:pos x="372" y="58"/>
                    </a:cxn>
                    <a:cxn ang="0">
                      <a:pos x="336" y="62"/>
                    </a:cxn>
                    <a:cxn ang="0">
                      <a:pos x="318" y="74"/>
                    </a:cxn>
                    <a:cxn ang="0">
                      <a:pos x="296" y="40"/>
                    </a:cxn>
                    <a:cxn ang="0">
                      <a:pos x="224" y="38"/>
                    </a:cxn>
                    <a:cxn ang="0">
                      <a:pos x="190" y="60"/>
                    </a:cxn>
                    <a:cxn ang="0">
                      <a:pos x="206" y="32"/>
                    </a:cxn>
                    <a:cxn ang="0">
                      <a:pos x="196" y="2"/>
                    </a:cxn>
                    <a:cxn ang="0">
                      <a:pos x="100" y="26"/>
                    </a:cxn>
                    <a:cxn ang="0">
                      <a:pos x="22" y="72"/>
                    </a:cxn>
                    <a:cxn ang="0">
                      <a:pos x="40" y="86"/>
                    </a:cxn>
                    <a:cxn ang="0">
                      <a:pos x="2" y="116"/>
                    </a:cxn>
                    <a:cxn ang="0">
                      <a:pos x="14" y="130"/>
                    </a:cxn>
                    <a:cxn ang="0">
                      <a:pos x="34" y="146"/>
                    </a:cxn>
                    <a:cxn ang="0">
                      <a:pos x="116" y="140"/>
                    </a:cxn>
                    <a:cxn ang="0">
                      <a:pos x="76" y="160"/>
                    </a:cxn>
                    <a:cxn ang="0">
                      <a:pos x="44" y="192"/>
                    </a:cxn>
                    <a:cxn ang="0">
                      <a:pos x="110" y="204"/>
                    </a:cxn>
                    <a:cxn ang="0">
                      <a:pos x="210" y="202"/>
                    </a:cxn>
                    <a:cxn ang="0">
                      <a:pos x="276" y="214"/>
                    </a:cxn>
                    <a:cxn ang="0">
                      <a:pos x="294" y="230"/>
                    </a:cxn>
                    <a:cxn ang="0">
                      <a:pos x="168" y="230"/>
                    </a:cxn>
                    <a:cxn ang="0">
                      <a:pos x="70" y="254"/>
                    </a:cxn>
                    <a:cxn ang="0">
                      <a:pos x="122" y="300"/>
                    </a:cxn>
                    <a:cxn ang="0">
                      <a:pos x="222" y="308"/>
                    </a:cxn>
                    <a:cxn ang="0">
                      <a:pos x="232" y="350"/>
                    </a:cxn>
                    <a:cxn ang="0">
                      <a:pos x="314" y="358"/>
                    </a:cxn>
                    <a:cxn ang="0">
                      <a:pos x="420" y="332"/>
                    </a:cxn>
                    <a:cxn ang="0">
                      <a:pos x="478" y="318"/>
                    </a:cxn>
                    <a:cxn ang="0">
                      <a:pos x="490" y="296"/>
                    </a:cxn>
                    <a:cxn ang="0">
                      <a:pos x="516" y="294"/>
                    </a:cxn>
                    <a:cxn ang="0">
                      <a:pos x="540" y="312"/>
                    </a:cxn>
                    <a:cxn ang="0">
                      <a:pos x="560" y="324"/>
                    </a:cxn>
                    <a:cxn ang="0">
                      <a:pos x="592" y="328"/>
                    </a:cxn>
                    <a:cxn ang="0">
                      <a:pos x="640" y="334"/>
                    </a:cxn>
                    <a:cxn ang="0">
                      <a:pos x="680" y="324"/>
                    </a:cxn>
                    <a:cxn ang="0">
                      <a:pos x="700" y="306"/>
                    </a:cxn>
                    <a:cxn ang="0">
                      <a:pos x="692" y="288"/>
                    </a:cxn>
                    <a:cxn ang="0">
                      <a:pos x="648" y="300"/>
                    </a:cxn>
                    <a:cxn ang="0">
                      <a:pos x="632" y="278"/>
                    </a:cxn>
                    <a:cxn ang="0">
                      <a:pos x="660" y="282"/>
                    </a:cxn>
                    <a:cxn ang="0">
                      <a:pos x="668" y="272"/>
                    </a:cxn>
                  </a:cxnLst>
                  <a:rect l="0" t="0" r="r" b="b"/>
                  <a:pathLst>
                    <a:path w="736" h="358">
                      <a:moveTo>
                        <a:pt x="674" y="264"/>
                      </a:moveTo>
                      <a:lnTo>
                        <a:pt x="674" y="264"/>
                      </a:lnTo>
                      <a:lnTo>
                        <a:pt x="682" y="262"/>
                      </a:lnTo>
                      <a:lnTo>
                        <a:pt x="686" y="262"/>
                      </a:lnTo>
                      <a:lnTo>
                        <a:pt x="690" y="264"/>
                      </a:lnTo>
                      <a:lnTo>
                        <a:pt x="694" y="268"/>
                      </a:lnTo>
                      <a:lnTo>
                        <a:pt x="700" y="272"/>
                      </a:lnTo>
                      <a:lnTo>
                        <a:pt x="702" y="274"/>
                      </a:lnTo>
                      <a:lnTo>
                        <a:pt x="704" y="272"/>
                      </a:lnTo>
                      <a:lnTo>
                        <a:pt x="704" y="272"/>
                      </a:lnTo>
                      <a:lnTo>
                        <a:pt x="710" y="268"/>
                      </a:lnTo>
                      <a:lnTo>
                        <a:pt x="714" y="268"/>
                      </a:lnTo>
                      <a:lnTo>
                        <a:pt x="718" y="272"/>
                      </a:lnTo>
                      <a:lnTo>
                        <a:pt x="720" y="274"/>
                      </a:lnTo>
                      <a:lnTo>
                        <a:pt x="726" y="274"/>
                      </a:lnTo>
                      <a:lnTo>
                        <a:pt x="726" y="274"/>
                      </a:lnTo>
                      <a:lnTo>
                        <a:pt x="730" y="274"/>
                      </a:lnTo>
                      <a:lnTo>
                        <a:pt x="734" y="272"/>
                      </a:lnTo>
                      <a:lnTo>
                        <a:pt x="736" y="268"/>
                      </a:lnTo>
                      <a:lnTo>
                        <a:pt x="736" y="264"/>
                      </a:lnTo>
                      <a:lnTo>
                        <a:pt x="736" y="254"/>
                      </a:lnTo>
                      <a:lnTo>
                        <a:pt x="734" y="244"/>
                      </a:lnTo>
                      <a:lnTo>
                        <a:pt x="734" y="244"/>
                      </a:lnTo>
                      <a:lnTo>
                        <a:pt x="732" y="240"/>
                      </a:lnTo>
                      <a:lnTo>
                        <a:pt x="728" y="238"/>
                      </a:lnTo>
                      <a:lnTo>
                        <a:pt x="720" y="238"/>
                      </a:lnTo>
                      <a:lnTo>
                        <a:pt x="712" y="238"/>
                      </a:lnTo>
                      <a:lnTo>
                        <a:pt x="708" y="238"/>
                      </a:lnTo>
                      <a:lnTo>
                        <a:pt x="708" y="234"/>
                      </a:lnTo>
                      <a:lnTo>
                        <a:pt x="708" y="234"/>
                      </a:lnTo>
                      <a:lnTo>
                        <a:pt x="706" y="230"/>
                      </a:lnTo>
                      <a:lnTo>
                        <a:pt x="704" y="230"/>
                      </a:lnTo>
                      <a:lnTo>
                        <a:pt x="698" y="228"/>
                      </a:lnTo>
                      <a:lnTo>
                        <a:pt x="692" y="228"/>
                      </a:lnTo>
                      <a:lnTo>
                        <a:pt x="684" y="224"/>
                      </a:lnTo>
                      <a:lnTo>
                        <a:pt x="674" y="218"/>
                      </a:lnTo>
                      <a:lnTo>
                        <a:pt x="660" y="210"/>
                      </a:lnTo>
                      <a:lnTo>
                        <a:pt x="660" y="210"/>
                      </a:lnTo>
                      <a:lnTo>
                        <a:pt x="652" y="204"/>
                      </a:lnTo>
                      <a:lnTo>
                        <a:pt x="648" y="200"/>
                      </a:lnTo>
                      <a:lnTo>
                        <a:pt x="644" y="202"/>
                      </a:lnTo>
                      <a:lnTo>
                        <a:pt x="646" y="206"/>
                      </a:lnTo>
                      <a:lnTo>
                        <a:pt x="646" y="206"/>
                      </a:lnTo>
                      <a:lnTo>
                        <a:pt x="646" y="208"/>
                      </a:lnTo>
                      <a:lnTo>
                        <a:pt x="642" y="210"/>
                      </a:lnTo>
                      <a:lnTo>
                        <a:pt x="632" y="208"/>
                      </a:lnTo>
                      <a:lnTo>
                        <a:pt x="618" y="200"/>
                      </a:lnTo>
                      <a:lnTo>
                        <a:pt x="612" y="196"/>
                      </a:lnTo>
                      <a:lnTo>
                        <a:pt x="608" y="190"/>
                      </a:lnTo>
                      <a:lnTo>
                        <a:pt x="608" y="190"/>
                      </a:lnTo>
                      <a:lnTo>
                        <a:pt x="602" y="184"/>
                      </a:lnTo>
                      <a:lnTo>
                        <a:pt x="598" y="180"/>
                      </a:lnTo>
                      <a:lnTo>
                        <a:pt x="590" y="174"/>
                      </a:lnTo>
                      <a:lnTo>
                        <a:pt x="586" y="172"/>
                      </a:lnTo>
                      <a:lnTo>
                        <a:pt x="584" y="168"/>
                      </a:lnTo>
                      <a:lnTo>
                        <a:pt x="586" y="166"/>
                      </a:lnTo>
                      <a:lnTo>
                        <a:pt x="588" y="162"/>
                      </a:lnTo>
                      <a:lnTo>
                        <a:pt x="588" y="162"/>
                      </a:lnTo>
                      <a:lnTo>
                        <a:pt x="594" y="152"/>
                      </a:lnTo>
                      <a:lnTo>
                        <a:pt x="596" y="146"/>
                      </a:lnTo>
                      <a:lnTo>
                        <a:pt x="596" y="140"/>
                      </a:lnTo>
                      <a:lnTo>
                        <a:pt x="594" y="134"/>
                      </a:lnTo>
                      <a:lnTo>
                        <a:pt x="592" y="128"/>
                      </a:lnTo>
                      <a:lnTo>
                        <a:pt x="588" y="124"/>
                      </a:lnTo>
                      <a:lnTo>
                        <a:pt x="582" y="118"/>
                      </a:lnTo>
                      <a:lnTo>
                        <a:pt x="582" y="118"/>
                      </a:lnTo>
                      <a:lnTo>
                        <a:pt x="576" y="112"/>
                      </a:lnTo>
                      <a:lnTo>
                        <a:pt x="572" y="102"/>
                      </a:lnTo>
                      <a:lnTo>
                        <a:pt x="566" y="82"/>
                      </a:lnTo>
                      <a:lnTo>
                        <a:pt x="560" y="58"/>
                      </a:lnTo>
                      <a:lnTo>
                        <a:pt x="554" y="48"/>
                      </a:lnTo>
                      <a:lnTo>
                        <a:pt x="548" y="38"/>
                      </a:lnTo>
                      <a:lnTo>
                        <a:pt x="548" y="38"/>
                      </a:lnTo>
                      <a:lnTo>
                        <a:pt x="540" y="28"/>
                      </a:lnTo>
                      <a:lnTo>
                        <a:pt x="532" y="24"/>
                      </a:lnTo>
                      <a:lnTo>
                        <a:pt x="522" y="20"/>
                      </a:lnTo>
                      <a:lnTo>
                        <a:pt x="506" y="10"/>
                      </a:lnTo>
                      <a:lnTo>
                        <a:pt x="506" y="10"/>
                      </a:lnTo>
                      <a:lnTo>
                        <a:pt x="498" y="6"/>
                      </a:lnTo>
                      <a:lnTo>
                        <a:pt x="492" y="4"/>
                      </a:lnTo>
                      <a:lnTo>
                        <a:pt x="490" y="4"/>
                      </a:lnTo>
                      <a:lnTo>
                        <a:pt x="488" y="6"/>
                      </a:lnTo>
                      <a:lnTo>
                        <a:pt x="486" y="8"/>
                      </a:lnTo>
                      <a:lnTo>
                        <a:pt x="482" y="10"/>
                      </a:lnTo>
                      <a:lnTo>
                        <a:pt x="476" y="10"/>
                      </a:lnTo>
                      <a:lnTo>
                        <a:pt x="464" y="6"/>
                      </a:lnTo>
                      <a:lnTo>
                        <a:pt x="464" y="6"/>
                      </a:lnTo>
                      <a:lnTo>
                        <a:pt x="450" y="2"/>
                      </a:lnTo>
                      <a:lnTo>
                        <a:pt x="446" y="2"/>
                      </a:lnTo>
                      <a:lnTo>
                        <a:pt x="440" y="4"/>
                      </a:lnTo>
                      <a:lnTo>
                        <a:pt x="438" y="8"/>
                      </a:lnTo>
                      <a:lnTo>
                        <a:pt x="436" y="12"/>
                      </a:lnTo>
                      <a:lnTo>
                        <a:pt x="436" y="20"/>
                      </a:lnTo>
                      <a:lnTo>
                        <a:pt x="440" y="28"/>
                      </a:lnTo>
                      <a:lnTo>
                        <a:pt x="440" y="28"/>
                      </a:lnTo>
                      <a:lnTo>
                        <a:pt x="444" y="38"/>
                      </a:lnTo>
                      <a:lnTo>
                        <a:pt x="446" y="48"/>
                      </a:lnTo>
                      <a:lnTo>
                        <a:pt x="450" y="68"/>
                      </a:lnTo>
                      <a:lnTo>
                        <a:pt x="454" y="78"/>
                      </a:lnTo>
                      <a:lnTo>
                        <a:pt x="458" y="88"/>
                      </a:lnTo>
                      <a:lnTo>
                        <a:pt x="464" y="98"/>
                      </a:lnTo>
                      <a:lnTo>
                        <a:pt x="472" y="106"/>
                      </a:lnTo>
                      <a:lnTo>
                        <a:pt x="472" y="106"/>
                      </a:lnTo>
                      <a:lnTo>
                        <a:pt x="476" y="110"/>
                      </a:lnTo>
                      <a:lnTo>
                        <a:pt x="478" y="114"/>
                      </a:lnTo>
                      <a:lnTo>
                        <a:pt x="478" y="116"/>
                      </a:lnTo>
                      <a:lnTo>
                        <a:pt x="474" y="118"/>
                      </a:lnTo>
                      <a:lnTo>
                        <a:pt x="468" y="122"/>
                      </a:lnTo>
                      <a:lnTo>
                        <a:pt x="462" y="128"/>
                      </a:lnTo>
                      <a:lnTo>
                        <a:pt x="462" y="128"/>
                      </a:lnTo>
                      <a:lnTo>
                        <a:pt x="458" y="130"/>
                      </a:lnTo>
                      <a:lnTo>
                        <a:pt x="456" y="132"/>
                      </a:lnTo>
                      <a:lnTo>
                        <a:pt x="452" y="130"/>
                      </a:lnTo>
                      <a:lnTo>
                        <a:pt x="446" y="122"/>
                      </a:lnTo>
                      <a:lnTo>
                        <a:pt x="434" y="104"/>
                      </a:lnTo>
                      <a:lnTo>
                        <a:pt x="434" y="104"/>
                      </a:lnTo>
                      <a:lnTo>
                        <a:pt x="430" y="94"/>
                      </a:lnTo>
                      <a:lnTo>
                        <a:pt x="426" y="84"/>
                      </a:lnTo>
                      <a:lnTo>
                        <a:pt x="420" y="68"/>
                      </a:lnTo>
                      <a:lnTo>
                        <a:pt x="418" y="62"/>
                      </a:lnTo>
                      <a:lnTo>
                        <a:pt x="412" y="56"/>
                      </a:lnTo>
                      <a:lnTo>
                        <a:pt x="406" y="50"/>
                      </a:lnTo>
                      <a:lnTo>
                        <a:pt x="396" y="46"/>
                      </a:lnTo>
                      <a:lnTo>
                        <a:pt x="396" y="46"/>
                      </a:lnTo>
                      <a:lnTo>
                        <a:pt x="384" y="42"/>
                      </a:lnTo>
                      <a:lnTo>
                        <a:pt x="382" y="40"/>
                      </a:lnTo>
                      <a:lnTo>
                        <a:pt x="384" y="38"/>
                      </a:lnTo>
                      <a:lnTo>
                        <a:pt x="384" y="36"/>
                      </a:lnTo>
                      <a:lnTo>
                        <a:pt x="384" y="34"/>
                      </a:lnTo>
                      <a:lnTo>
                        <a:pt x="380" y="32"/>
                      </a:lnTo>
                      <a:lnTo>
                        <a:pt x="372" y="30"/>
                      </a:lnTo>
                      <a:lnTo>
                        <a:pt x="372" y="30"/>
                      </a:lnTo>
                      <a:lnTo>
                        <a:pt x="354" y="26"/>
                      </a:lnTo>
                      <a:lnTo>
                        <a:pt x="340" y="26"/>
                      </a:lnTo>
                      <a:lnTo>
                        <a:pt x="338" y="28"/>
                      </a:lnTo>
                      <a:lnTo>
                        <a:pt x="338" y="30"/>
                      </a:lnTo>
                      <a:lnTo>
                        <a:pt x="340" y="32"/>
                      </a:lnTo>
                      <a:lnTo>
                        <a:pt x="346" y="36"/>
                      </a:lnTo>
                      <a:lnTo>
                        <a:pt x="346" y="36"/>
                      </a:lnTo>
                      <a:lnTo>
                        <a:pt x="352" y="40"/>
                      </a:lnTo>
                      <a:lnTo>
                        <a:pt x="356" y="44"/>
                      </a:lnTo>
                      <a:lnTo>
                        <a:pt x="358" y="46"/>
                      </a:lnTo>
                      <a:lnTo>
                        <a:pt x="356" y="48"/>
                      </a:lnTo>
                      <a:lnTo>
                        <a:pt x="356" y="52"/>
                      </a:lnTo>
                      <a:lnTo>
                        <a:pt x="362" y="54"/>
                      </a:lnTo>
                      <a:lnTo>
                        <a:pt x="362" y="54"/>
                      </a:lnTo>
                      <a:lnTo>
                        <a:pt x="372" y="58"/>
                      </a:lnTo>
                      <a:lnTo>
                        <a:pt x="376" y="62"/>
                      </a:lnTo>
                      <a:lnTo>
                        <a:pt x="376" y="64"/>
                      </a:lnTo>
                      <a:lnTo>
                        <a:pt x="372" y="64"/>
                      </a:lnTo>
                      <a:lnTo>
                        <a:pt x="354" y="60"/>
                      </a:lnTo>
                      <a:lnTo>
                        <a:pt x="354" y="60"/>
                      </a:lnTo>
                      <a:lnTo>
                        <a:pt x="344" y="60"/>
                      </a:lnTo>
                      <a:lnTo>
                        <a:pt x="336" y="62"/>
                      </a:lnTo>
                      <a:lnTo>
                        <a:pt x="332" y="66"/>
                      </a:lnTo>
                      <a:lnTo>
                        <a:pt x="330" y="70"/>
                      </a:lnTo>
                      <a:lnTo>
                        <a:pt x="328" y="76"/>
                      </a:lnTo>
                      <a:lnTo>
                        <a:pt x="326" y="78"/>
                      </a:lnTo>
                      <a:lnTo>
                        <a:pt x="322" y="78"/>
                      </a:lnTo>
                      <a:lnTo>
                        <a:pt x="318" y="74"/>
                      </a:lnTo>
                      <a:lnTo>
                        <a:pt x="318" y="74"/>
                      </a:lnTo>
                      <a:lnTo>
                        <a:pt x="314" y="68"/>
                      </a:lnTo>
                      <a:lnTo>
                        <a:pt x="314" y="64"/>
                      </a:lnTo>
                      <a:lnTo>
                        <a:pt x="318" y="56"/>
                      </a:lnTo>
                      <a:lnTo>
                        <a:pt x="318" y="52"/>
                      </a:lnTo>
                      <a:lnTo>
                        <a:pt x="316" y="48"/>
                      </a:lnTo>
                      <a:lnTo>
                        <a:pt x="310" y="44"/>
                      </a:lnTo>
                      <a:lnTo>
                        <a:pt x="296" y="40"/>
                      </a:lnTo>
                      <a:lnTo>
                        <a:pt x="296" y="40"/>
                      </a:lnTo>
                      <a:lnTo>
                        <a:pt x="268" y="34"/>
                      </a:lnTo>
                      <a:lnTo>
                        <a:pt x="250" y="30"/>
                      </a:lnTo>
                      <a:lnTo>
                        <a:pt x="238" y="32"/>
                      </a:lnTo>
                      <a:lnTo>
                        <a:pt x="230" y="36"/>
                      </a:lnTo>
                      <a:lnTo>
                        <a:pt x="230" y="36"/>
                      </a:lnTo>
                      <a:lnTo>
                        <a:pt x="224" y="38"/>
                      </a:lnTo>
                      <a:lnTo>
                        <a:pt x="224" y="42"/>
                      </a:lnTo>
                      <a:lnTo>
                        <a:pt x="226" y="46"/>
                      </a:lnTo>
                      <a:lnTo>
                        <a:pt x="224" y="48"/>
                      </a:lnTo>
                      <a:lnTo>
                        <a:pt x="220" y="50"/>
                      </a:lnTo>
                      <a:lnTo>
                        <a:pt x="198" y="58"/>
                      </a:lnTo>
                      <a:lnTo>
                        <a:pt x="198" y="58"/>
                      </a:lnTo>
                      <a:lnTo>
                        <a:pt x="190" y="60"/>
                      </a:lnTo>
                      <a:lnTo>
                        <a:pt x="186" y="60"/>
                      </a:lnTo>
                      <a:lnTo>
                        <a:pt x="192" y="54"/>
                      </a:lnTo>
                      <a:lnTo>
                        <a:pt x="204" y="44"/>
                      </a:lnTo>
                      <a:lnTo>
                        <a:pt x="206" y="40"/>
                      </a:lnTo>
                      <a:lnTo>
                        <a:pt x="206" y="36"/>
                      </a:lnTo>
                      <a:lnTo>
                        <a:pt x="206" y="36"/>
                      </a:lnTo>
                      <a:lnTo>
                        <a:pt x="206" y="32"/>
                      </a:lnTo>
                      <a:lnTo>
                        <a:pt x="206" y="28"/>
                      </a:lnTo>
                      <a:lnTo>
                        <a:pt x="208" y="20"/>
                      </a:lnTo>
                      <a:lnTo>
                        <a:pt x="208" y="16"/>
                      </a:lnTo>
                      <a:lnTo>
                        <a:pt x="208" y="12"/>
                      </a:lnTo>
                      <a:lnTo>
                        <a:pt x="204" y="8"/>
                      </a:lnTo>
                      <a:lnTo>
                        <a:pt x="196" y="2"/>
                      </a:lnTo>
                      <a:lnTo>
                        <a:pt x="196" y="2"/>
                      </a:lnTo>
                      <a:lnTo>
                        <a:pt x="186" y="0"/>
                      </a:lnTo>
                      <a:lnTo>
                        <a:pt x="176" y="0"/>
                      </a:lnTo>
                      <a:lnTo>
                        <a:pt x="162" y="4"/>
                      </a:lnTo>
                      <a:lnTo>
                        <a:pt x="150" y="8"/>
                      </a:lnTo>
                      <a:lnTo>
                        <a:pt x="122" y="18"/>
                      </a:lnTo>
                      <a:lnTo>
                        <a:pt x="100" y="26"/>
                      </a:lnTo>
                      <a:lnTo>
                        <a:pt x="100" y="26"/>
                      </a:lnTo>
                      <a:lnTo>
                        <a:pt x="82" y="32"/>
                      </a:lnTo>
                      <a:lnTo>
                        <a:pt x="66" y="40"/>
                      </a:lnTo>
                      <a:lnTo>
                        <a:pt x="32" y="60"/>
                      </a:lnTo>
                      <a:lnTo>
                        <a:pt x="32" y="60"/>
                      </a:lnTo>
                      <a:lnTo>
                        <a:pt x="24" y="66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26" y="74"/>
                      </a:lnTo>
                      <a:lnTo>
                        <a:pt x="36" y="78"/>
                      </a:lnTo>
                      <a:lnTo>
                        <a:pt x="40" y="80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2" y="86"/>
                      </a:lnTo>
                      <a:lnTo>
                        <a:pt x="40" y="86"/>
                      </a:lnTo>
                      <a:lnTo>
                        <a:pt x="32" y="90"/>
                      </a:lnTo>
                      <a:lnTo>
                        <a:pt x="20" y="94"/>
                      </a:lnTo>
                      <a:lnTo>
                        <a:pt x="16" y="98"/>
                      </a:lnTo>
                      <a:lnTo>
                        <a:pt x="10" y="104"/>
                      </a:lnTo>
                      <a:lnTo>
                        <a:pt x="10" y="104"/>
                      </a:lnTo>
                      <a:lnTo>
                        <a:pt x="4" y="110"/>
                      </a:lnTo>
                      <a:lnTo>
                        <a:pt x="2" y="116"/>
                      </a:lnTo>
                      <a:lnTo>
                        <a:pt x="0" y="122"/>
                      </a:lnTo>
                      <a:lnTo>
                        <a:pt x="0" y="126"/>
                      </a:lnTo>
                      <a:lnTo>
                        <a:pt x="2" y="130"/>
                      </a:lnTo>
                      <a:lnTo>
                        <a:pt x="6" y="132"/>
                      </a:lnTo>
                      <a:lnTo>
                        <a:pt x="10" y="132"/>
                      </a:lnTo>
                      <a:lnTo>
                        <a:pt x="14" y="130"/>
                      </a:lnTo>
                      <a:lnTo>
                        <a:pt x="14" y="130"/>
                      </a:lnTo>
                      <a:lnTo>
                        <a:pt x="20" y="128"/>
                      </a:lnTo>
                      <a:lnTo>
                        <a:pt x="24" y="126"/>
                      </a:lnTo>
                      <a:lnTo>
                        <a:pt x="26" y="128"/>
                      </a:lnTo>
                      <a:lnTo>
                        <a:pt x="28" y="130"/>
                      </a:lnTo>
                      <a:lnTo>
                        <a:pt x="30" y="138"/>
                      </a:lnTo>
                      <a:lnTo>
                        <a:pt x="34" y="146"/>
                      </a:lnTo>
                      <a:lnTo>
                        <a:pt x="34" y="146"/>
                      </a:lnTo>
                      <a:lnTo>
                        <a:pt x="38" y="150"/>
                      </a:lnTo>
                      <a:lnTo>
                        <a:pt x="44" y="150"/>
                      </a:lnTo>
                      <a:lnTo>
                        <a:pt x="64" y="150"/>
                      </a:lnTo>
                      <a:lnTo>
                        <a:pt x="88" y="144"/>
                      </a:lnTo>
                      <a:lnTo>
                        <a:pt x="104" y="140"/>
                      </a:lnTo>
                      <a:lnTo>
                        <a:pt x="104" y="140"/>
                      </a:lnTo>
                      <a:lnTo>
                        <a:pt x="116" y="140"/>
                      </a:lnTo>
                      <a:lnTo>
                        <a:pt x="120" y="142"/>
                      </a:lnTo>
                      <a:lnTo>
                        <a:pt x="122" y="144"/>
                      </a:lnTo>
                      <a:lnTo>
                        <a:pt x="120" y="146"/>
                      </a:lnTo>
                      <a:lnTo>
                        <a:pt x="114" y="150"/>
                      </a:lnTo>
                      <a:lnTo>
                        <a:pt x="98" y="156"/>
                      </a:lnTo>
                      <a:lnTo>
                        <a:pt x="76" y="160"/>
                      </a:lnTo>
                      <a:lnTo>
                        <a:pt x="76" y="160"/>
                      </a:lnTo>
                      <a:lnTo>
                        <a:pt x="46" y="168"/>
                      </a:lnTo>
                      <a:lnTo>
                        <a:pt x="38" y="170"/>
                      </a:lnTo>
                      <a:lnTo>
                        <a:pt x="34" y="174"/>
                      </a:lnTo>
                      <a:lnTo>
                        <a:pt x="32" y="178"/>
                      </a:lnTo>
                      <a:lnTo>
                        <a:pt x="34" y="182"/>
                      </a:lnTo>
                      <a:lnTo>
                        <a:pt x="38" y="188"/>
                      </a:lnTo>
                      <a:lnTo>
                        <a:pt x="44" y="192"/>
                      </a:lnTo>
                      <a:lnTo>
                        <a:pt x="44" y="192"/>
                      </a:lnTo>
                      <a:lnTo>
                        <a:pt x="56" y="202"/>
                      </a:lnTo>
                      <a:lnTo>
                        <a:pt x="66" y="206"/>
                      </a:lnTo>
                      <a:lnTo>
                        <a:pt x="76" y="206"/>
                      </a:lnTo>
                      <a:lnTo>
                        <a:pt x="94" y="204"/>
                      </a:lnTo>
                      <a:lnTo>
                        <a:pt x="94" y="204"/>
                      </a:lnTo>
                      <a:lnTo>
                        <a:pt x="110" y="204"/>
                      </a:lnTo>
                      <a:lnTo>
                        <a:pt x="120" y="206"/>
                      </a:lnTo>
                      <a:lnTo>
                        <a:pt x="132" y="208"/>
                      </a:lnTo>
                      <a:lnTo>
                        <a:pt x="152" y="208"/>
                      </a:lnTo>
                      <a:lnTo>
                        <a:pt x="152" y="208"/>
                      </a:lnTo>
                      <a:lnTo>
                        <a:pt x="176" y="206"/>
                      </a:lnTo>
                      <a:lnTo>
                        <a:pt x="194" y="202"/>
                      </a:lnTo>
                      <a:lnTo>
                        <a:pt x="210" y="202"/>
                      </a:lnTo>
                      <a:lnTo>
                        <a:pt x="220" y="202"/>
                      </a:lnTo>
                      <a:lnTo>
                        <a:pt x="232" y="204"/>
                      </a:lnTo>
                      <a:lnTo>
                        <a:pt x="232" y="204"/>
                      </a:lnTo>
                      <a:lnTo>
                        <a:pt x="250" y="208"/>
                      </a:lnTo>
                      <a:lnTo>
                        <a:pt x="262" y="210"/>
                      </a:lnTo>
                      <a:lnTo>
                        <a:pt x="268" y="210"/>
                      </a:lnTo>
                      <a:lnTo>
                        <a:pt x="276" y="214"/>
                      </a:lnTo>
                      <a:lnTo>
                        <a:pt x="276" y="214"/>
                      </a:lnTo>
                      <a:lnTo>
                        <a:pt x="290" y="220"/>
                      </a:lnTo>
                      <a:lnTo>
                        <a:pt x="302" y="226"/>
                      </a:lnTo>
                      <a:lnTo>
                        <a:pt x="306" y="228"/>
                      </a:lnTo>
                      <a:lnTo>
                        <a:pt x="306" y="230"/>
                      </a:lnTo>
                      <a:lnTo>
                        <a:pt x="294" y="230"/>
                      </a:lnTo>
                      <a:lnTo>
                        <a:pt x="294" y="230"/>
                      </a:lnTo>
                      <a:lnTo>
                        <a:pt x="280" y="230"/>
                      </a:lnTo>
                      <a:lnTo>
                        <a:pt x="276" y="232"/>
                      </a:lnTo>
                      <a:lnTo>
                        <a:pt x="268" y="232"/>
                      </a:lnTo>
                      <a:lnTo>
                        <a:pt x="246" y="230"/>
                      </a:lnTo>
                      <a:lnTo>
                        <a:pt x="246" y="230"/>
                      </a:lnTo>
                      <a:lnTo>
                        <a:pt x="210" y="228"/>
                      </a:lnTo>
                      <a:lnTo>
                        <a:pt x="168" y="230"/>
                      </a:lnTo>
                      <a:lnTo>
                        <a:pt x="126" y="234"/>
                      </a:lnTo>
                      <a:lnTo>
                        <a:pt x="90" y="240"/>
                      </a:lnTo>
                      <a:lnTo>
                        <a:pt x="90" y="240"/>
                      </a:lnTo>
                      <a:lnTo>
                        <a:pt x="76" y="244"/>
                      </a:lnTo>
                      <a:lnTo>
                        <a:pt x="70" y="250"/>
                      </a:lnTo>
                      <a:lnTo>
                        <a:pt x="70" y="252"/>
                      </a:lnTo>
                      <a:lnTo>
                        <a:pt x="70" y="254"/>
                      </a:lnTo>
                      <a:lnTo>
                        <a:pt x="72" y="262"/>
                      </a:lnTo>
                      <a:lnTo>
                        <a:pt x="78" y="268"/>
                      </a:lnTo>
                      <a:lnTo>
                        <a:pt x="86" y="274"/>
                      </a:lnTo>
                      <a:lnTo>
                        <a:pt x="100" y="290"/>
                      </a:lnTo>
                      <a:lnTo>
                        <a:pt x="100" y="290"/>
                      </a:lnTo>
                      <a:lnTo>
                        <a:pt x="110" y="296"/>
                      </a:lnTo>
                      <a:lnTo>
                        <a:pt x="122" y="300"/>
                      </a:lnTo>
                      <a:lnTo>
                        <a:pt x="138" y="302"/>
                      </a:lnTo>
                      <a:lnTo>
                        <a:pt x="156" y="304"/>
                      </a:lnTo>
                      <a:lnTo>
                        <a:pt x="190" y="304"/>
                      </a:lnTo>
                      <a:lnTo>
                        <a:pt x="214" y="304"/>
                      </a:lnTo>
                      <a:lnTo>
                        <a:pt x="214" y="304"/>
                      </a:lnTo>
                      <a:lnTo>
                        <a:pt x="220" y="306"/>
                      </a:lnTo>
                      <a:lnTo>
                        <a:pt x="222" y="308"/>
                      </a:lnTo>
                      <a:lnTo>
                        <a:pt x="224" y="314"/>
                      </a:lnTo>
                      <a:lnTo>
                        <a:pt x="224" y="320"/>
                      </a:lnTo>
                      <a:lnTo>
                        <a:pt x="222" y="332"/>
                      </a:lnTo>
                      <a:lnTo>
                        <a:pt x="222" y="338"/>
                      </a:lnTo>
                      <a:lnTo>
                        <a:pt x="224" y="342"/>
                      </a:lnTo>
                      <a:lnTo>
                        <a:pt x="224" y="342"/>
                      </a:lnTo>
                      <a:lnTo>
                        <a:pt x="232" y="350"/>
                      </a:lnTo>
                      <a:lnTo>
                        <a:pt x="238" y="356"/>
                      </a:lnTo>
                      <a:lnTo>
                        <a:pt x="246" y="358"/>
                      </a:lnTo>
                      <a:lnTo>
                        <a:pt x="260" y="358"/>
                      </a:lnTo>
                      <a:lnTo>
                        <a:pt x="260" y="358"/>
                      </a:lnTo>
                      <a:lnTo>
                        <a:pt x="282" y="358"/>
                      </a:lnTo>
                      <a:lnTo>
                        <a:pt x="300" y="358"/>
                      </a:lnTo>
                      <a:lnTo>
                        <a:pt x="314" y="358"/>
                      </a:lnTo>
                      <a:lnTo>
                        <a:pt x="324" y="356"/>
                      </a:lnTo>
                      <a:lnTo>
                        <a:pt x="324" y="356"/>
                      </a:lnTo>
                      <a:lnTo>
                        <a:pt x="342" y="352"/>
                      </a:lnTo>
                      <a:lnTo>
                        <a:pt x="370" y="348"/>
                      </a:lnTo>
                      <a:lnTo>
                        <a:pt x="398" y="342"/>
                      </a:lnTo>
                      <a:lnTo>
                        <a:pt x="412" y="338"/>
                      </a:lnTo>
                      <a:lnTo>
                        <a:pt x="420" y="332"/>
                      </a:lnTo>
                      <a:lnTo>
                        <a:pt x="420" y="332"/>
                      </a:lnTo>
                      <a:lnTo>
                        <a:pt x="428" y="328"/>
                      </a:lnTo>
                      <a:lnTo>
                        <a:pt x="436" y="326"/>
                      </a:lnTo>
                      <a:lnTo>
                        <a:pt x="450" y="326"/>
                      </a:lnTo>
                      <a:lnTo>
                        <a:pt x="462" y="324"/>
                      </a:lnTo>
                      <a:lnTo>
                        <a:pt x="470" y="322"/>
                      </a:lnTo>
                      <a:lnTo>
                        <a:pt x="478" y="318"/>
                      </a:lnTo>
                      <a:lnTo>
                        <a:pt x="478" y="318"/>
                      </a:lnTo>
                      <a:lnTo>
                        <a:pt x="486" y="312"/>
                      </a:lnTo>
                      <a:lnTo>
                        <a:pt x="488" y="308"/>
                      </a:lnTo>
                      <a:lnTo>
                        <a:pt x="490" y="304"/>
                      </a:lnTo>
                      <a:lnTo>
                        <a:pt x="490" y="302"/>
                      </a:lnTo>
                      <a:lnTo>
                        <a:pt x="490" y="300"/>
                      </a:lnTo>
                      <a:lnTo>
                        <a:pt x="490" y="296"/>
                      </a:lnTo>
                      <a:lnTo>
                        <a:pt x="494" y="294"/>
                      </a:lnTo>
                      <a:lnTo>
                        <a:pt x="500" y="290"/>
                      </a:lnTo>
                      <a:lnTo>
                        <a:pt x="500" y="290"/>
                      </a:lnTo>
                      <a:lnTo>
                        <a:pt x="506" y="288"/>
                      </a:lnTo>
                      <a:lnTo>
                        <a:pt x="512" y="290"/>
                      </a:lnTo>
                      <a:lnTo>
                        <a:pt x="514" y="292"/>
                      </a:lnTo>
                      <a:lnTo>
                        <a:pt x="516" y="294"/>
                      </a:lnTo>
                      <a:lnTo>
                        <a:pt x="514" y="304"/>
                      </a:lnTo>
                      <a:lnTo>
                        <a:pt x="514" y="304"/>
                      </a:lnTo>
                      <a:lnTo>
                        <a:pt x="514" y="312"/>
                      </a:lnTo>
                      <a:lnTo>
                        <a:pt x="514" y="312"/>
                      </a:lnTo>
                      <a:lnTo>
                        <a:pt x="518" y="312"/>
                      </a:lnTo>
                      <a:lnTo>
                        <a:pt x="530" y="310"/>
                      </a:lnTo>
                      <a:lnTo>
                        <a:pt x="540" y="312"/>
                      </a:lnTo>
                      <a:lnTo>
                        <a:pt x="554" y="314"/>
                      </a:lnTo>
                      <a:lnTo>
                        <a:pt x="554" y="314"/>
                      </a:lnTo>
                      <a:lnTo>
                        <a:pt x="564" y="318"/>
                      </a:lnTo>
                      <a:lnTo>
                        <a:pt x="568" y="320"/>
                      </a:lnTo>
                      <a:lnTo>
                        <a:pt x="568" y="322"/>
                      </a:lnTo>
                      <a:lnTo>
                        <a:pt x="566" y="322"/>
                      </a:lnTo>
                      <a:lnTo>
                        <a:pt x="560" y="324"/>
                      </a:lnTo>
                      <a:lnTo>
                        <a:pt x="562" y="326"/>
                      </a:lnTo>
                      <a:lnTo>
                        <a:pt x="568" y="330"/>
                      </a:lnTo>
                      <a:lnTo>
                        <a:pt x="568" y="330"/>
                      </a:lnTo>
                      <a:lnTo>
                        <a:pt x="576" y="332"/>
                      </a:lnTo>
                      <a:lnTo>
                        <a:pt x="582" y="332"/>
                      </a:lnTo>
                      <a:lnTo>
                        <a:pt x="588" y="330"/>
                      </a:lnTo>
                      <a:lnTo>
                        <a:pt x="592" y="328"/>
                      </a:lnTo>
                      <a:lnTo>
                        <a:pt x="596" y="328"/>
                      </a:lnTo>
                      <a:lnTo>
                        <a:pt x="602" y="328"/>
                      </a:lnTo>
                      <a:lnTo>
                        <a:pt x="612" y="332"/>
                      </a:lnTo>
                      <a:lnTo>
                        <a:pt x="612" y="332"/>
                      </a:lnTo>
                      <a:lnTo>
                        <a:pt x="628" y="336"/>
                      </a:lnTo>
                      <a:lnTo>
                        <a:pt x="636" y="336"/>
                      </a:lnTo>
                      <a:lnTo>
                        <a:pt x="640" y="334"/>
                      </a:lnTo>
                      <a:lnTo>
                        <a:pt x="648" y="336"/>
                      </a:lnTo>
                      <a:lnTo>
                        <a:pt x="648" y="336"/>
                      </a:lnTo>
                      <a:lnTo>
                        <a:pt x="654" y="336"/>
                      </a:lnTo>
                      <a:lnTo>
                        <a:pt x="658" y="336"/>
                      </a:lnTo>
                      <a:lnTo>
                        <a:pt x="668" y="332"/>
                      </a:lnTo>
                      <a:lnTo>
                        <a:pt x="676" y="326"/>
                      </a:lnTo>
                      <a:lnTo>
                        <a:pt x="680" y="324"/>
                      </a:lnTo>
                      <a:lnTo>
                        <a:pt x="686" y="324"/>
                      </a:lnTo>
                      <a:lnTo>
                        <a:pt x="686" y="324"/>
                      </a:lnTo>
                      <a:lnTo>
                        <a:pt x="694" y="322"/>
                      </a:lnTo>
                      <a:lnTo>
                        <a:pt x="700" y="316"/>
                      </a:lnTo>
                      <a:lnTo>
                        <a:pt x="702" y="314"/>
                      </a:lnTo>
                      <a:lnTo>
                        <a:pt x="702" y="310"/>
                      </a:lnTo>
                      <a:lnTo>
                        <a:pt x="700" y="306"/>
                      </a:lnTo>
                      <a:lnTo>
                        <a:pt x="696" y="304"/>
                      </a:lnTo>
                      <a:lnTo>
                        <a:pt x="696" y="304"/>
                      </a:lnTo>
                      <a:lnTo>
                        <a:pt x="692" y="300"/>
                      </a:lnTo>
                      <a:lnTo>
                        <a:pt x="690" y="298"/>
                      </a:lnTo>
                      <a:lnTo>
                        <a:pt x="692" y="294"/>
                      </a:lnTo>
                      <a:lnTo>
                        <a:pt x="694" y="290"/>
                      </a:lnTo>
                      <a:lnTo>
                        <a:pt x="692" y="288"/>
                      </a:lnTo>
                      <a:lnTo>
                        <a:pt x="688" y="286"/>
                      </a:lnTo>
                      <a:lnTo>
                        <a:pt x="688" y="286"/>
                      </a:lnTo>
                      <a:lnTo>
                        <a:pt x="682" y="286"/>
                      </a:lnTo>
                      <a:lnTo>
                        <a:pt x="674" y="288"/>
                      </a:lnTo>
                      <a:lnTo>
                        <a:pt x="660" y="296"/>
                      </a:lnTo>
                      <a:lnTo>
                        <a:pt x="648" y="300"/>
                      </a:lnTo>
                      <a:lnTo>
                        <a:pt x="648" y="300"/>
                      </a:lnTo>
                      <a:lnTo>
                        <a:pt x="650" y="296"/>
                      </a:lnTo>
                      <a:lnTo>
                        <a:pt x="650" y="296"/>
                      </a:lnTo>
                      <a:lnTo>
                        <a:pt x="652" y="290"/>
                      </a:lnTo>
                      <a:lnTo>
                        <a:pt x="650" y="286"/>
                      </a:lnTo>
                      <a:lnTo>
                        <a:pt x="646" y="284"/>
                      </a:lnTo>
                      <a:lnTo>
                        <a:pt x="642" y="280"/>
                      </a:lnTo>
                      <a:lnTo>
                        <a:pt x="632" y="278"/>
                      </a:lnTo>
                      <a:lnTo>
                        <a:pt x="630" y="276"/>
                      </a:lnTo>
                      <a:lnTo>
                        <a:pt x="632" y="274"/>
                      </a:lnTo>
                      <a:lnTo>
                        <a:pt x="632" y="274"/>
                      </a:lnTo>
                      <a:lnTo>
                        <a:pt x="634" y="272"/>
                      </a:lnTo>
                      <a:lnTo>
                        <a:pt x="638" y="272"/>
                      </a:lnTo>
                      <a:lnTo>
                        <a:pt x="650" y="278"/>
                      </a:lnTo>
                      <a:lnTo>
                        <a:pt x="660" y="282"/>
                      </a:lnTo>
                      <a:lnTo>
                        <a:pt x="666" y="282"/>
                      </a:lnTo>
                      <a:lnTo>
                        <a:pt x="670" y="280"/>
                      </a:lnTo>
                      <a:lnTo>
                        <a:pt x="670" y="280"/>
                      </a:lnTo>
                      <a:lnTo>
                        <a:pt x="672" y="278"/>
                      </a:lnTo>
                      <a:lnTo>
                        <a:pt x="672" y="276"/>
                      </a:lnTo>
                      <a:lnTo>
                        <a:pt x="670" y="272"/>
                      </a:lnTo>
                      <a:lnTo>
                        <a:pt x="668" y="272"/>
                      </a:lnTo>
                      <a:lnTo>
                        <a:pt x="668" y="270"/>
                      </a:lnTo>
                      <a:lnTo>
                        <a:pt x="670" y="266"/>
                      </a:lnTo>
                      <a:lnTo>
                        <a:pt x="674" y="264"/>
                      </a:lnTo>
                      <a:lnTo>
                        <a:pt x="674" y="264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12" name="Freeform 6115">
                  <a:extLst>
                    <a:ext uri="{FF2B5EF4-FFF2-40B4-BE49-F238E27FC236}">
                      <a16:creationId xmlns:a16="http://schemas.microsoft.com/office/drawing/2014/main" id="{8777B465-4277-4078-BE3B-CD814D1E13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6730" y="1203643"/>
                  <a:ext cx="165100" cy="125730"/>
                </a:xfrm>
                <a:custGeom>
                  <a:avLst/>
                  <a:gdLst/>
                  <a:ahLst/>
                  <a:cxnLst>
                    <a:cxn ang="0">
                      <a:pos x="256" y="98"/>
                    </a:cxn>
                    <a:cxn ang="0">
                      <a:pos x="250" y="90"/>
                    </a:cxn>
                    <a:cxn ang="0">
                      <a:pos x="242" y="92"/>
                    </a:cxn>
                    <a:cxn ang="0">
                      <a:pos x="234" y="94"/>
                    </a:cxn>
                    <a:cxn ang="0">
                      <a:pos x="222" y="84"/>
                    </a:cxn>
                    <a:cxn ang="0">
                      <a:pos x="216" y="74"/>
                    </a:cxn>
                    <a:cxn ang="0">
                      <a:pos x="192" y="60"/>
                    </a:cxn>
                    <a:cxn ang="0">
                      <a:pos x="188" y="56"/>
                    </a:cxn>
                    <a:cxn ang="0">
                      <a:pos x="196" y="52"/>
                    </a:cxn>
                    <a:cxn ang="0">
                      <a:pos x="208" y="48"/>
                    </a:cxn>
                    <a:cxn ang="0">
                      <a:pos x="226" y="42"/>
                    </a:cxn>
                    <a:cxn ang="0">
                      <a:pos x="222" y="38"/>
                    </a:cxn>
                    <a:cxn ang="0">
                      <a:pos x="216" y="32"/>
                    </a:cxn>
                    <a:cxn ang="0">
                      <a:pos x="222" y="24"/>
                    </a:cxn>
                    <a:cxn ang="0">
                      <a:pos x="230" y="20"/>
                    </a:cxn>
                    <a:cxn ang="0">
                      <a:pos x="230" y="10"/>
                    </a:cxn>
                    <a:cxn ang="0">
                      <a:pos x="218" y="4"/>
                    </a:cxn>
                    <a:cxn ang="0">
                      <a:pos x="194" y="4"/>
                    </a:cxn>
                    <a:cxn ang="0">
                      <a:pos x="180" y="8"/>
                    </a:cxn>
                    <a:cxn ang="0">
                      <a:pos x="152" y="12"/>
                    </a:cxn>
                    <a:cxn ang="0">
                      <a:pos x="130" y="6"/>
                    </a:cxn>
                    <a:cxn ang="0">
                      <a:pos x="110" y="0"/>
                    </a:cxn>
                    <a:cxn ang="0">
                      <a:pos x="86" y="4"/>
                    </a:cxn>
                    <a:cxn ang="0">
                      <a:pos x="64" y="14"/>
                    </a:cxn>
                    <a:cxn ang="0">
                      <a:pos x="50" y="24"/>
                    </a:cxn>
                    <a:cxn ang="0">
                      <a:pos x="48" y="34"/>
                    </a:cxn>
                    <a:cxn ang="0">
                      <a:pos x="62" y="44"/>
                    </a:cxn>
                    <a:cxn ang="0">
                      <a:pos x="70" y="48"/>
                    </a:cxn>
                    <a:cxn ang="0">
                      <a:pos x="88" y="58"/>
                    </a:cxn>
                    <a:cxn ang="0">
                      <a:pos x="96" y="68"/>
                    </a:cxn>
                    <a:cxn ang="0">
                      <a:pos x="92" y="78"/>
                    </a:cxn>
                    <a:cxn ang="0">
                      <a:pos x="78" y="88"/>
                    </a:cxn>
                    <a:cxn ang="0">
                      <a:pos x="74" y="88"/>
                    </a:cxn>
                    <a:cxn ang="0">
                      <a:pos x="58" y="86"/>
                    </a:cxn>
                    <a:cxn ang="0">
                      <a:pos x="38" y="74"/>
                    </a:cxn>
                    <a:cxn ang="0">
                      <a:pos x="20" y="64"/>
                    </a:cxn>
                    <a:cxn ang="0">
                      <a:pos x="10" y="64"/>
                    </a:cxn>
                    <a:cxn ang="0">
                      <a:pos x="2" y="72"/>
                    </a:cxn>
                    <a:cxn ang="0">
                      <a:pos x="0" y="78"/>
                    </a:cxn>
                    <a:cxn ang="0">
                      <a:pos x="6" y="94"/>
                    </a:cxn>
                    <a:cxn ang="0">
                      <a:pos x="26" y="110"/>
                    </a:cxn>
                    <a:cxn ang="0">
                      <a:pos x="56" y="124"/>
                    </a:cxn>
                    <a:cxn ang="0">
                      <a:pos x="74" y="132"/>
                    </a:cxn>
                    <a:cxn ang="0">
                      <a:pos x="104" y="148"/>
                    </a:cxn>
                    <a:cxn ang="0">
                      <a:pos x="124" y="168"/>
                    </a:cxn>
                    <a:cxn ang="0">
                      <a:pos x="150" y="194"/>
                    </a:cxn>
                    <a:cxn ang="0">
                      <a:pos x="162" y="198"/>
                    </a:cxn>
                    <a:cxn ang="0">
                      <a:pos x="176" y="194"/>
                    </a:cxn>
                    <a:cxn ang="0">
                      <a:pos x="180" y="184"/>
                    </a:cxn>
                    <a:cxn ang="0">
                      <a:pos x="182" y="174"/>
                    </a:cxn>
                    <a:cxn ang="0">
                      <a:pos x="192" y="170"/>
                    </a:cxn>
                    <a:cxn ang="0">
                      <a:pos x="200" y="172"/>
                    </a:cxn>
                    <a:cxn ang="0">
                      <a:pos x="220" y="170"/>
                    </a:cxn>
                    <a:cxn ang="0">
                      <a:pos x="238" y="162"/>
                    </a:cxn>
                    <a:cxn ang="0">
                      <a:pos x="250" y="148"/>
                    </a:cxn>
                    <a:cxn ang="0">
                      <a:pos x="252" y="138"/>
                    </a:cxn>
                    <a:cxn ang="0">
                      <a:pos x="252" y="124"/>
                    </a:cxn>
                    <a:cxn ang="0">
                      <a:pos x="258" y="114"/>
                    </a:cxn>
                    <a:cxn ang="0">
                      <a:pos x="258" y="106"/>
                    </a:cxn>
                    <a:cxn ang="0">
                      <a:pos x="256" y="98"/>
                    </a:cxn>
                  </a:cxnLst>
                  <a:rect l="0" t="0" r="r" b="b"/>
                  <a:pathLst>
                    <a:path w="260" h="198">
                      <a:moveTo>
                        <a:pt x="256" y="98"/>
                      </a:moveTo>
                      <a:lnTo>
                        <a:pt x="256" y="98"/>
                      </a:lnTo>
                      <a:lnTo>
                        <a:pt x="254" y="92"/>
                      </a:lnTo>
                      <a:lnTo>
                        <a:pt x="250" y="90"/>
                      </a:lnTo>
                      <a:lnTo>
                        <a:pt x="246" y="90"/>
                      </a:lnTo>
                      <a:lnTo>
                        <a:pt x="242" y="92"/>
                      </a:lnTo>
                      <a:lnTo>
                        <a:pt x="238" y="94"/>
                      </a:lnTo>
                      <a:lnTo>
                        <a:pt x="234" y="94"/>
                      </a:lnTo>
                      <a:lnTo>
                        <a:pt x="228" y="90"/>
                      </a:lnTo>
                      <a:lnTo>
                        <a:pt x="222" y="84"/>
                      </a:lnTo>
                      <a:lnTo>
                        <a:pt x="222" y="84"/>
                      </a:lnTo>
                      <a:lnTo>
                        <a:pt x="216" y="74"/>
                      </a:lnTo>
                      <a:lnTo>
                        <a:pt x="208" y="68"/>
                      </a:lnTo>
                      <a:lnTo>
                        <a:pt x="192" y="60"/>
                      </a:lnTo>
                      <a:lnTo>
                        <a:pt x="190" y="58"/>
                      </a:lnTo>
                      <a:lnTo>
                        <a:pt x="188" y="56"/>
                      </a:lnTo>
                      <a:lnTo>
                        <a:pt x="190" y="54"/>
                      </a:lnTo>
                      <a:lnTo>
                        <a:pt x="196" y="52"/>
                      </a:lnTo>
                      <a:lnTo>
                        <a:pt x="208" y="48"/>
                      </a:lnTo>
                      <a:lnTo>
                        <a:pt x="208" y="48"/>
                      </a:lnTo>
                      <a:lnTo>
                        <a:pt x="220" y="46"/>
                      </a:lnTo>
                      <a:lnTo>
                        <a:pt x="226" y="42"/>
                      </a:lnTo>
                      <a:lnTo>
                        <a:pt x="226" y="40"/>
                      </a:lnTo>
                      <a:lnTo>
                        <a:pt x="222" y="38"/>
                      </a:lnTo>
                      <a:lnTo>
                        <a:pt x="218" y="34"/>
                      </a:lnTo>
                      <a:lnTo>
                        <a:pt x="216" y="32"/>
                      </a:lnTo>
                      <a:lnTo>
                        <a:pt x="216" y="28"/>
                      </a:lnTo>
                      <a:lnTo>
                        <a:pt x="222" y="24"/>
                      </a:lnTo>
                      <a:lnTo>
                        <a:pt x="222" y="24"/>
                      </a:lnTo>
                      <a:lnTo>
                        <a:pt x="230" y="20"/>
                      </a:lnTo>
                      <a:lnTo>
                        <a:pt x="232" y="16"/>
                      </a:lnTo>
                      <a:lnTo>
                        <a:pt x="230" y="10"/>
                      </a:lnTo>
                      <a:lnTo>
                        <a:pt x="226" y="6"/>
                      </a:lnTo>
                      <a:lnTo>
                        <a:pt x="218" y="4"/>
                      </a:lnTo>
                      <a:lnTo>
                        <a:pt x="208" y="4"/>
                      </a:lnTo>
                      <a:lnTo>
                        <a:pt x="194" y="4"/>
                      </a:lnTo>
                      <a:lnTo>
                        <a:pt x="180" y="8"/>
                      </a:lnTo>
                      <a:lnTo>
                        <a:pt x="180" y="8"/>
                      </a:lnTo>
                      <a:lnTo>
                        <a:pt x="164" y="12"/>
                      </a:lnTo>
                      <a:lnTo>
                        <a:pt x="152" y="12"/>
                      </a:lnTo>
                      <a:lnTo>
                        <a:pt x="140" y="10"/>
                      </a:lnTo>
                      <a:lnTo>
                        <a:pt x="130" y="6"/>
                      </a:lnTo>
                      <a:lnTo>
                        <a:pt x="120" y="4"/>
                      </a:lnTo>
                      <a:lnTo>
                        <a:pt x="110" y="0"/>
                      </a:lnTo>
                      <a:lnTo>
                        <a:pt x="98" y="0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64" y="14"/>
                      </a:lnTo>
                      <a:lnTo>
                        <a:pt x="56" y="20"/>
                      </a:lnTo>
                      <a:lnTo>
                        <a:pt x="50" y="24"/>
                      </a:lnTo>
                      <a:lnTo>
                        <a:pt x="46" y="28"/>
                      </a:lnTo>
                      <a:lnTo>
                        <a:pt x="48" y="34"/>
                      </a:lnTo>
                      <a:lnTo>
                        <a:pt x="52" y="38"/>
                      </a:lnTo>
                      <a:lnTo>
                        <a:pt x="62" y="44"/>
                      </a:lnTo>
                      <a:lnTo>
                        <a:pt x="70" y="48"/>
                      </a:lnTo>
                      <a:lnTo>
                        <a:pt x="70" y="48"/>
                      </a:lnTo>
                      <a:lnTo>
                        <a:pt x="82" y="52"/>
                      </a:lnTo>
                      <a:lnTo>
                        <a:pt x="88" y="58"/>
                      </a:lnTo>
                      <a:lnTo>
                        <a:pt x="94" y="62"/>
                      </a:lnTo>
                      <a:lnTo>
                        <a:pt x="96" y="68"/>
                      </a:lnTo>
                      <a:lnTo>
                        <a:pt x="94" y="74"/>
                      </a:lnTo>
                      <a:lnTo>
                        <a:pt x="92" y="78"/>
                      </a:lnTo>
                      <a:lnTo>
                        <a:pt x="86" y="84"/>
                      </a:lnTo>
                      <a:lnTo>
                        <a:pt x="78" y="88"/>
                      </a:lnTo>
                      <a:lnTo>
                        <a:pt x="78" y="88"/>
                      </a:lnTo>
                      <a:lnTo>
                        <a:pt x="74" y="88"/>
                      </a:lnTo>
                      <a:lnTo>
                        <a:pt x="68" y="90"/>
                      </a:lnTo>
                      <a:lnTo>
                        <a:pt x="58" y="86"/>
                      </a:lnTo>
                      <a:lnTo>
                        <a:pt x="48" y="80"/>
                      </a:lnTo>
                      <a:lnTo>
                        <a:pt x="38" y="74"/>
                      </a:lnTo>
                      <a:lnTo>
                        <a:pt x="28" y="68"/>
                      </a:lnTo>
                      <a:lnTo>
                        <a:pt x="20" y="64"/>
                      </a:lnTo>
                      <a:lnTo>
                        <a:pt x="16" y="64"/>
                      </a:lnTo>
                      <a:lnTo>
                        <a:pt x="10" y="64"/>
                      </a:lnTo>
                      <a:lnTo>
                        <a:pt x="6" y="66"/>
                      </a:lnTo>
                      <a:lnTo>
                        <a:pt x="2" y="72"/>
                      </a:lnTo>
                      <a:lnTo>
                        <a:pt x="2" y="72"/>
                      </a:lnTo>
                      <a:lnTo>
                        <a:pt x="0" y="78"/>
                      </a:lnTo>
                      <a:lnTo>
                        <a:pt x="0" y="86"/>
                      </a:lnTo>
                      <a:lnTo>
                        <a:pt x="6" y="94"/>
                      </a:lnTo>
                      <a:lnTo>
                        <a:pt x="14" y="102"/>
                      </a:lnTo>
                      <a:lnTo>
                        <a:pt x="26" y="110"/>
                      </a:lnTo>
                      <a:lnTo>
                        <a:pt x="40" y="118"/>
                      </a:lnTo>
                      <a:lnTo>
                        <a:pt x="56" y="124"/>
                      </a:lnTo>
                      <a:lnTo>
                        <a:pt x="74" y="132"/>
                      </a:lnTo>
                      <a:lnTo>
                        <a:pt x="74" y="132"/>
                      </a:lnTo>
                      <a:lnTo>
                        <a:pt x="90" y="138"/>
                      </a:lnTo>
                      <a:lnTo>
                        <a:pt x="104" y="148"/>
                      </a:lnTo>
                      <a:lnTo>
                        <a:pt x="116" y="158"/>
                      </a:lnTo>
                      <a:lnTo>
                        <a:pt x="124" y="168"/>
                      </a:lnTo>
                      <a:lnTo>
                        <a:pt x="142" y="188"/>
                      </a:lnTo>
                      <a:lnTo>
                        <a:pt x="150" y="194"/>
                      </a:lnTo>
                      <a:lnTo>
                        <a:pt x="162" y="198"/>
                      </a:lnTo>
                      <a:lnTo>
                        <a:pt x="162" y="198"/>
                      </a:lnTo>
                      <a:lnTo>
                        <a:pt x="170" y="198"/>
                      </a:lnTo>
                      <a:lnTo>
                        <a:pt x="176" y="194"/>
                      </a:lnTo>
                      <a:lnTo>
                        <a:pt x="178" y="190"/>
                      </a:lnTo>
                      <a:lnTo>
                        <a:pt x="180" y="184"/>
                      </a:lnTo>
                      <a:lnTo>
                        <a:pt x="182" y="178"/>
                      </a:lnTo>
                      <a:lnTo>
                        <a:pt x="182" y="174"/>
                      </a:lnTo>
                      <a:lnTo>
                        <a:pt x="186" y="170"/>
                      </a:lnTo>
                      <a:lnTo>
                        <a:pt x="192" y="170"/>
                      </a:lnTo>
                      <a:lnTo>
                        <a:pt x="192" y="170"/>
                      </a:lnTo>
                      <a:lnTo>
                        <a:pt x="200" y="172"/>
                      </a:lnTo>
                      <a:lnTo>
                        <a:pt x="210" y="172"/>
                      </a:lnTo>
                      <a:lnTo>
                        <a:pt x="220" y="170"/>
                      </a:lnTo>
                      <a:lnTo>
                        <a:pt x="230" y="166"/>
                      </a:lnTo>
                      <a:lnTo>
                        <a:pt x="238" y="162"/>
                      </a:lnTo>
                      <a:lnTo>
                        <a:pt x="246" y="156"/>
                      </a:lnTo>
                      <a:lnTo>
                        <a:pt x="250" y="148"/>
                      </a:lnTo>
                      <a:lnTo>
                        <a:pt x="252" y="138"/>
                      </a:lnTo>
                      <a:lnTo>
                        <a:pt x="252" y="138"/>
                      </a:lnTo>
                      <a:lnTo>
                        <a:pt x="252" y="130"/>
                      </a:lnTo>
                      <a:lnTo>
                        <a:pt x="252" y="124"/>
                      </a:lnTo>
                      <a:lnTo>
                        <a:pt x="256" y="118"/>
                      </a:lnTo>
                      <a:lnTo>
                        <a:pt x="258" y="114"/>
                      </a:lnTo>
                      <a:lnTo>
                        <a:pt x="260" y="112"/>
                      </a:lnTo>
                      <a:lnTo>
                        <a:pt x="258" y="106"/>
                      </a:lnTo>
                      <a:lnTo>
                        <a:pt x="256" y="98"/>
                      </a:lnTo>
                      <a:lnTo>
                        <a:pt x="256" y="98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13" name="Freeform 6116">
                  <a:extLst>
                    <a:ext uri="{FF2B5EF4-FFF2-40B4-BE49-F238E27FC236}">
                      <a16:creationId xmlns:a16="http://schemas.microsoft.com/office/drawing/2014/main" id="{8E86972D-17F2-46E0-9B7C-9B9641A8BF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0060" y="1098233"/>
                  <a:ext cx="34290" cy="889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2" y="14"/>
                    </a:cxn>
                    <a:cxn ang="0">
                      <a:pos x="8" y="14"/>
                    </a:cxn>
                    <a:cxn ang="0">
                      <a:pos x="16" y="14"/>
                    </a:cxn>
                    <a:cxn ang="0">
                      <a:pos x="36" y="10"/>
                    </a:cxn>
                    <a:cxn ang="0">
                      <a:pos x="50" y="4"/>
                    </a:cxn>
                    <a:cxn ang="0">
                      <a:pos x="54" y="2"/>
                    </a:cxn>
                    <a:cxn ang="0">
                      <a:pos x="54" y="2"/>
                    </a:cxn>
                    <a:cxn ang="0">
                      <a:pos x="54" y="0"/>
                    </a:cxn>
                    <a:cxn ang="0">
                      <a:pos x="54" y="0"/>
                    </a:cxn>
                    <a:cxn ang="0">
                      <a:pos x="48" y="0"/>
                    </a:cxn>
                    <a:cxn ang="0">
                      <a:pos x="38" y="0"/>
                    </a:cxn>
                    <a:cxn ang="0">
                      <a:pos x="18" y="4"/>
                    </a:cxn>
                    <a:cxn ang="0">
                      <a:pos x="2" y="10"/>
                    </a:cxn>
                    <a:cxn ang="0">
                      <a:pos x="0" y="12"/>
                    </a:cxn>
                    <a:cxn ang="0">
                      <a:pos x="2" y="14"/>
                    </a:cxn>
                    <a:cxn ang="0">
                      <a:pos x="2" y="14"/>
                    </a:cxn>
                  </a:cxnLst>
                  <a:rect l="0" t="0" r="r" b="b"/>
                  <a:pathLst>
                    <a:path w="54" h="14">
                      <a:moveTo>
                        <a:pt x="2" y="14"/>
                      </a:moveTo>
                      <a:lnTo>
                        <a:pt x="2" y="14"/>
                      </a:lnTo>
                      <a:lnTo>
                        <a:pt x="8" y="14"/>
                      </a:lnTo>
                      <a:lnTo>
                        <a:pt x="16" y="14"/>
                      </a:lnTo>
                      <a:lnTo>
                        <a:pt x="36" y="10"/>
                      </a:lnTo>
                      <a:lnTo>
                        <a:pt x="50" y="4"/>
                      </a:lnTo>
                      <a:lnTo>
                        <a:pt x="54" y="2"/>
                      </a:lnTo>
                      <a:lnTo>
                        <a:pt x="54" y="2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18" y="4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14" name="Freeform 6117">
                  <a:extLst>
                    <a:ext uri="{FF2B5EF4-FFF2-40B4-BE49-F238E27FC236}">
                      <a16:creationId xmlns:a16="http://schemas.microsoft.com/office/drawing/2014/main" id="{B6C68B60-A92E-4D09-8671-2A09EBBCC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54200" y="1394143"/>
                  <a:ext cx="114300" cy="66040"/>
                </a:xfrm>
                <a:custGeom>
                  <a:avLst/>
                  <a:gdLst/>
                  <a:ahLst/>
                  <a:cxnLst>
                    <a:cxn ang="0">
                      <a:pos x="42" y="32"/>
                    </a:cxn>
                    <a:cxn ang="0">
                      <a:pos x="42" y="32"/>
                    </a:cxn>
                    <a:cxn ang="0">
                      <a:pos x="32" y="42"/>
                    </a:cxn>
                    <a:cxn ang="0">
                      <a:pos x="24" y="50"/>
                    </a:cxn>
                    <a:cxn ang="0">
                      <a:pos x="14" y="52"/>
                    </a:cxn>
                    <a:cxn ang="0">
                      <a:pos x="8" y="54"/>
                    </a:cxn>
                    <a:cxn ang="0">
                      <a:pos x="2" y="56"/>
                    </a:cxn>
                    <a:cxn ang="0">
                      <a:pos x="0" y="58"/>
                    </a:cxn>
                    <a:cxn ang="0">
                      <a:pos x="2" y="62"/>
                    </a:cxn>
                    <a:cxn ang="0">
                      <a:pos x="10" y="68"/>
                    </a:cxn>
                    <a:cxn ang="0">
                      <a:pos x="10" y="68"/>
                    </a:cxn>
                    <a:cxn ang="0">
                      <a:pos x="20" y="74"/>
                    </a:cxn>
                    <a:cxn ang="0">
                      <a:pos x="34" y="78"/>
                    </a:cxn>
                    <a:cxn ang="0">
                      <a:pos x="72" y="86"/>
                    </a:cxn>
                    <a:cxn ang="0">
                      <a:pos x="72" y="86"/>
                    </a:cxn>
                    <a:cxn ang="0">
                      <a:pos x="84" y="88"/>
                    </a:cxn>
                    <a:cxn ang="0">
                      <a:pos x="94" y="92"/>
                    </a:cxn>
                    <a:cxn ang="0">
                      <a:pos x="112" y="100"/>
                    </a:cxn>
                    <a:cxn ang="0">
                      <a:pos x="120" y="102"/>
                    </a:cxn>
                    <a:cxn ang="0">
                      <a:pos x="128" y="104"/>
                    </a:cxn>
                    <a:cxn ang="0">
                      <a:pos x="136" y="102"/>
                    </a:cxn>
                    <a:cxn ang="0">
                      <a:pos x="142" y="96"/>
                    </a:cxn>
                    <a:cxn ang="0">
                      <a:pos x="142" y="96"/>
                    </a:cxn>
                    <a:cxn ang="0">
                      <a:pos x="150" y="90"/>
                    </a:cxn>
                    <a:cxn ang="0">
                      <a:pos x="156" y="88"/>
                    </a:cxn>
                    <a:cxn ang="0">
                      <a:pos x="164" y="86"/>
                    </a:cxn>
                    <a:cxn ang="0">
                      <a:pos x="170" y="86"/>
                    </a:cxn>
                    <a:cxn ang="0">
                      <a:pos x="174" y="84"/>
                    </a:cxn>
                    <a:cxn ang="0">
                      <a:pos x="178" y="78"/>
                    </a:cxn>
                    <a:cxn ang="0">
                      <a:pos x="178" y="78"/>
                    </a:cxn>
                    <a:cxn ang="0">
                      <a:pos x="180" y="74"/>
                    </a:cxn>
                    <a:cxn ang="0">
                      <a:pos x="180" y="72"/>
                    </a:cxn>
                    <a:cxn ang="0">
                      <a:pos x="174" y="72"/>
                    </a:cxn>
                    <a:cxn ang="0">
                      <a:pos x="170" y="72"/>
                    </a:cxn>
                    <a:cxn ang="0">
                      <a:pos x="164" y="70"/>
                    </a:cxn>
                    <a:cxn ang="0">
                      <a:pos x="158" y="66"/>
                    </a:cxn>
                    <a:cxn ang="0">
                      <a:pos x="152" y="58"/>
                    </a:cxn>
                    <a:cxn ang="0">
                      <a:pos x="152" y="58"/>
                    </a:cxn>
                    <a:cxn ang="0">
                      <a:pos x="148" y="50"/>
                    </a:cxn>
                    <a:cxn ang="0">
                      <a:pos x="144" y="44"/>
                    </a:cxn>
                    <a:cxn ang="0">
                      <a:pos x="140" y="42"/>
                    </a:cxn>
                    <a:cxn ang="0">
                      <a:pos x="136" y="42"/>
                    </a:cxn>
                    <a:cxn ang="0">
                      <a:pos x="124" y="36"/>
                    </a:cxn>
                    <a:cxn ang="0">
                      <a:pos x="116" y="30"/>
                    </a:cxn>
                    <a:cxn ang="0">
                      <a:pos x="106" y="20"/>
                    </a:cxn>
                    <a:cxn ang="0">
                      <a:pos x="106" y="20"/>
                    </a:cxn>
                    <a:cxn ang="0">
                      <a:pos x="94" y="10"/>
                    </a:cxn>
                    <a:cxn ang="0">
                      <a:pos x="86" y="2"/>
                    </a:cxn>
                    <a:cxn ang="0">
                      <a:pos x="78" y="0"/>
                    </a:cxn>
                    <a:cxn ang="0">
                      <a:pos x="70" y="0"/>
                    </a:cxn>
                    <a:cxn ang="0">
                      <a:pos x="64" y="4"/>
                    </a:cxn>
                    <a:cxn ang="0">
                      <a:pos x="56" y="10"/>
                    </a:cxn>
                    <a:cxn ang="0">
                      <a:pos x="42" y="32"/>
                    </a:cxn>
                    <a:cxn ang="0">
                      <a:pos x="42" y="32"/>
                    </a:cxn>
                  </a:cxnLst>
                  <a:rect l="0" t="0" r="r" b="b"/>
                  <a:pathLst>
                    <a:path w="180" h="104">
                      <a:moveTo>
                        <a:pt x="42" y="32"/>
                      </a:moveTo>
                      <a:lnTo>
                        <a:pt x="42" y="32"/>
                      </a:lnTo>
                      <a:lnTo>
                        <a:pt x="32" y="42"/>
                      </a:lnTo>
                      <a:lnTo>
                        <a:pt x="24" y="50"/>
                      </a:lnTo>
                      <a:lnTo>
                        <a:pt x="14" y="52"/>
                      </a:lnTo>
                      <a:lnTo>
                        <a:pt x="8" y="54"/>
                      </a:lnTo>
                      <a:lnTo>
                        <a:pt x="2" y="56"/>
                      </a:lnTo>
                      <a:lnTo>
                        <a:pt x="0" y="58"/>
                      </a:lnTo>
                      <a:lnTo>
                        <a:pt x="2" y="62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20" y="74"/>
                      </a:lnTo>
                      <a:lnTo>
                        <a:pt x="34" y="78"/>
                      </a:lnTo>
                      <a:lnTo>
                        <a:pt x="72" y="86"/>
                      </a:lnTo>
                      <a:lnTo>
                        <a:pt x="72" y="86"/>
                      </a:lnTo>
                      <a:lnTo>
                        <a:pt x="84" y="88"/>
                      </a:lnTo>
                      <a:lnTo>
                        <a:pt x="94" y="92"/>
                      </a:lnTo>
                      <a:lnTo>
                        <a:pt x="112" y="100"/>
                      </a:lnTo>
                      <a:lnTo>
                        <a:pt x="120" y="102"/>
                      </a:lnTo>
                      <a:lnTo>
                        <a:pt x="128" y="104"/>
                      </a:lnTo>
                      <a:lnTo>
                        <a:pt x="136" y="102"/>
                      </a:lnTo>
                      <a:lnTo>
                        <a:pt x="142" y="96"/>
                      </a:lnTo>
                      <a:lnTo>
                        <a:pt x="142" y="96"/>
                      </a:lnTo>
                      <a:lnTo>
                        <a:pt x="150" y="90"/>
                      </a:lnTo>
                      <a:lnTo>
                        <a:pt x="156" y="88"/>
                      </a:lnTo>
                      <a:lnTo>
                        <a:pt x="164" y="86"/>
                      </a:lnTo>
                      <a:lnTo>
                        <a:pt x="170" y="86"/>
                      </a:lnTo>
                      <a:lnTo>
                        <a:pt x="174" y="84"/>
                      </a:lnTo>
                      <a:lnTo>
                        <a:pt x="178" y="78"/>
                      </a:lnTo>
                      <a:lnTo>
                        <a:pt x="178" y="78"/>
                      </a:lnTo>
                      <a:lnTo>
                        <a:pt x="180" y="74"/>
                      </a:lnTo>
                      <a:lnTo>
                        <a:pt x="180" y="72"/>
                      </a:lnTo>
                      <a:lnTo>
                        <a:pt x="174" y="72"/>
                      </a:lnTo>
                      <a:lnTo>
                        <a:pt x="170" y="72"/>
                      </a:lnTo>
                      <a:lnTo>
                        <a:pt x="164" y="70"/>
                      </a:lnTo>
                      <a:lnTo>
                        <a:pt x="158" y="66"/>
                      </a:lnTo>
                      <a:lnTo>
                        <a:pt x="152" y="58"/>
                      </a:lnTo>
                      <a:lnTo>
                        <a:pt x="152" y="58"/>
                      </a:lnTo>
                      <a:lnTo>
                        <a:pt x="148" y="50"/>
                      </a:lnTo>
                      <a:lnTo>
                        <a:pt x="144" y="44"/>
                      </a:lnTo>
                      <a:lnTo>
                        <a:pt x="140" y="42"/>
                      </a:lnTo>
                      <a:lnTo>
                        <a:pt x="136" y="42"/>
                      </a:lnTo>
                      <a:lnTo>
                        <a:pt x="124" y="36"/>
                      </a:lnTo>
                      <a:lnTo>
                        <a:pt x="116" y="30"/>
                      </a:lnTo>
                      <a:lnTo>
                        <a:pt x="106" y="20"/>
                      </a:lnTo>
                      <a:lnTo>
                        <a:pt x="106" y="20"/>
                      </a:lnTo>
                      <a:lnTo>
                        <a:pt x="94" y="10"/>
                      </a:lnTo>
                      <a:lnTo>
                        <a:pt x="86" y="2"/>
                      </a:lnTo>
                      <a:lnTo>
                        <a:pt x="78" y="0"/>
                      </a:lnTo>
                      <a:lnTo>
                        <a:pt x="70" y="0"/>
                      </a:lnTo>
                      <a:lnTo>
                        <a:pt x="64" y="4"/>
                      </a:lnTo>
                      <a:lnTo>
                        <a:pt x="56" y="10"/>
                      </a:lnTo>
                      <a:lnTo>
                        <a:pt x="42" y="32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  <p:sp>
              <p:nvSpPr>
                <p:cNvPr id="1815" name="Freeform 6118">
                  <a:extLst>
                    <a:ext uri="{FF2B5EF4-FFF2-40B4-BE49-F238E27FC236}">
                      <a16:creationId xmlns:a16="http://schemas.microsoft.com/office/drawing/2014/main" id="{634964C8-5727-48F5-831A-B19551BF0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9839" y="699453"/>
                  <a:ext cx="1550670" cy="1127760"/>
                </a:xfrm>
                <a:custGeom>
                  <a:avLst/>
                  <a:gdLst/>
                  <a:ahLst/>
                  <a:cxnLst>
                    <a:cxn ang="0">
                      <a:pos x="220" y="296"/>
                    </a:cxn>
                    <a:cxn ang="0">
                      <a:pos x="150" y="400"/>
                    </a:cxn>
                    <a:cxn ang="0">
                      <a:pos x="96" y="502"/>
                    </a:cxn>
                    <a:cxn ang="0">
                      <a:pos x="62" y="558"/>
                    </a:cxn>
                    <a:cxn ang="0">
                      <a:pos x="228" y="618"/>
                    </a:cxn>
                    <a:cxn ang="0">
                      <a:pos x="350" y="620"/>
                    </a:cxn>
                    <a:cxn ang="0">
                      <a:pos x="584" y="666"/>
                    </a:cxn>
                    <a:cxn ang="0">
                      <a:pos x="674" y="786"/>
                    </a:cxn>
                    <a:cxn ang="0">
                      <a:pos x="706" y="902"/>
                    </a:cxn>
                    <a:cxn ang="0">
                      <a:pos x="744" y="990"/>
                    </a:cxn>
                    <a:cxn ang="0">
                      <a:pos x="836" y="1010"/>
                    </a:cxn>
                    <a:cxn ang="0">
                      <a:pos x="750" y="1050"/>
                    </a:cxn>
                    <a:cxn ang="0">
                      <a:pos x="890" y="1110"/>
                    </a:cxn>
                    <a:cxn ang="0">
                      <a:pos x="788" y="1212"/>
                    </a:cxn>
                    <a:cxn ang="0">
                      <a:pos x="782" y="1328"/>
                    </a:cxn>
                    <a:cxn ang="0">
                      <a:pos x="834" y="1452"/>
                    </a:cxn>
                    <a:cxn ang="0">
                      <a:pos x="922" y="1474"/>
                    </a:cxn>
                    <a:cxn ang="0">
                      <a:pos x="860" y="1502"/>
                    </a:cxn>
                    <a:cxn ang="0">
                      <a:pos x="908" y="1598"/>
                    </a:cxn>
                    <a:cxn ang="0">
                      <a:pos x="966" y="1678"/>
                    </a:cxn>
                    <a:cxn ang="0">
                      <a:pos x="1032" y="1712"/>
                    </a:cxn>
                    <a:cxn ang="0">
                      <a:pos x="1090" y="1738"/>
                    </a:cxn>
                    <a:cxn ang="0">
                      <a:pos x="1196" y="1768"/>
                    </a:cxn>
                    <a:cxn ang="0">
                      <a:pos x="1232" y="1622"/>
                    </a:cxn>
                    <a:cxn ang="0">
                      <a:pos x="1262" y="1566"/>
                    </a:cxn>
                    <a:cxn ang="0">
                      <a:pos x="1262" y="1486"/>
                    </a:cxn>
                    <a:cxn ang="0">
                      <a:pos x="1332" y="1420"/>
                    </a:cxn>
                    <a:cxn ang="0">
                      <a:pos x="1402" y="1376"/>
                    </a:cxn>
                    <a:cxn ang="0">
                      <a:pos x="1412" y="1372"/>
                    </a:cxn>
                    <a:cxn ang="0">
                      <a:pos x="1468" y="1372"/>
                    </a:cxn>
                    <a:cxn ang="0">
                      <a:pos x="1628" y="1238"/>
                    </a:cxn>
                    <a:cxn ang="0">
                      <a:pos x="1748" y="1208"/>
                    </a:cxn>
                    <a:cxn ang="0">
                      <a:pos x="2012" y="1102"/>
                    </a:cxn>
                    <a:cxn ang="0">
                      <a:pos x="1846" y="1076"/>
                    </a:cxn>
                    <a:cxn ang="0">
                      <a:pos x="1800" y="1058"/>
                    </a:cxn>
                    <a:cxn ang="0">
                      <a:pos x="1842" y="970"/>
                    </a:cxn>
                    <a:cxn ang="0">
                      <a:pos x="2060" y="1056"/>
                    </a:cxn>
                    <a:cxn ang="0">
                      <a:pos x="2054" y="956"/>
                    </a:cxn>
                    <a:cxn ang="0">
                      <a:pos x="1916" y="858"/>
                    </a:cxn>
                    <a:cxn ang="0">
                      <a:pos x="2100" y="830"/>
                    </a:cxn>
                    <a:cxn ang="0">
                      <a:pos x="2142" y="768"/>
                    </a:cxn>
                    <a:cxn ang="0">
                      <a:pos x="2154" y="698"/>
                    </a:cxn>
                    <a:cxn ang="0">
                      <a:pos x="2066" y="608"/>
                    </a:cxn>
                    <a:cxn ang="0">
                      <a:pos x="2144" y="562"/>
                    </a:cxn>
                    <a:cxn ang="0">
                      <a:pos x="2144" y="504"/>
                    </a:cxn>
                    <a:cxn ang="0">
                      <a:pos x="2096" y="408"/>
                    </a:cxn>
                    <a:cxn ang="0">
                      <a:pos x="2228" y="310"/>
                    </a:cxn>
                    <a:cxn ang="0">
                      <a:pos x="2278" y="276"/>
                    </a:cxn>
                    <a:cxn ang="0">
                      <a:pos x="2298" y="244"/>
                    </a:cxn>
                    <a:cxn ang="0">
                      <a:pos x="2322" y="150"/>
                    </a:cxn>
                    <a:cxn ang="0">
                      <a:pos x="2050" y="210"/>
                    </a:cxn>
                    <a:cxn ang="0">
                      <a:pos x="1962" y="152"/>
                    </a:cxn>
                    <a:cxn ang="0">
                      <a:pos x="1616" y="174"/>
                    </a:cxn>
                    <a:cxn ang="0">
                      <a:pos x="2034" y="78"/>
                    </a:cxn>
                    <a:cxn ang="0">
                      <a:pos x="1724" y="52"/>
                    </a:cxn>
                    <a:cxn ang="0">
                      <a:pos x="1618" y="2"/>
                    </a:cxn>
                    <a:cxn ang="0">
                      <a:pos x="1402" y="44"/>
                    </a:cxn>
                    <a:cxn ang="0">
                      <a:pos x="1048" y="56"/>
                    </a:cxn>
                    <a:cxn ang="0">
                      <a:pos x="1110" y="74"/>
                    </a:cxn>
                    <a:cxn ang="0">
                      <a:pos x="1108" y="158"/>
                    </a:cxn>
                    <a:cxn ang="0">
                      <a:pos x="900" y="148"/>
                    </a:cxn>
                    <a:cxn ang="0">
                      <a:pos x="756" y="114"/>
                    </a:cxn>
                  </a:cxnLst>
                  <a:rect l="0" t="0" r="r" b="b"/>
                  <a:pathLst>
                    <a:path w="2442" h="1776">
                      <a:moveTo>
                        <a:pt x="470" y="176"/>
                      </a:moveTo>
                      <a:lnTo>
                        <a:pt x="470" y="176"/>
                      </a:lnTo>
                      <a:lnTo>
                        <a:pt x="476" y="186"/>
                      </a:lnTo>
                      <a:lnTo>
                        <a:pt x="478" y="194"/>
                      </a:lnTo>
                      <a:lnTo>
                        <a:pt x="480" y="202"/>
                      </a:lnTo>
                      <a:lnTo>
                        <a:pt x="478" y="210"/>
                      </a:lnTo>
                      <a:lnTo>
                        <a:pt x="474" y="216"/>
                      </a:lnTo>
                      <a:lnTo>
                        <a:pt x="466" y="218"/>
                      </a:lnTo>
                      <a:lnTo>
                        <a:pt x="458" y="220"/>
                      </a:lnTo>
                      <a:lnTo>
                        <a:pt x="446" y="218"/>
                      </a:lnTo>
                      <a:lnTo>
                        <a:pt x="446" y="218"/>
                      </a:lnTo>
                      <a:lnTo>
                        <a:pt x="426" y="212"/>
                      </a:lnTo>
                      <a:lnTo>
                        <a:pt x="406" y="210"/>
                      </a:lnTo>
                      <a:lnTo>
                        <a:pt x="386" y="210"/>
                      </a:lnTo>
                      <a:lnTo>
                        <a:pt x="368" y="212"/>
                      </a:lnTo>
                      <a:lnTo>
                        <a:pt x="350" y="216"/>
                      </a:lnTo>
                      <a:lnTo>
                        <a:pt x="334" y="222"/>
                      </a:lnTo>
                      <a:lnTo>
                        <a:pt x="318" y="230"/>
                      </a:lnTo>
                      <a:lnTo>
                        <a:pt x="304" y="238"/>
                      </a:lnTo>
                      <a:lnTo>
                        <a:pt x="304" y="238"/>
                      </a:lnTo>
                      <a:lnTo>
                        <a:pt x="272" y="256"/>
                      </a:lnTo>
                      <a:lnTo>
                        <a:pt x="244" y="270"/>
                      </a:lnTo>
                      <a:lnTo>
                        <a:pt x="232" y="276"/>
                      </a:lnTo>
                      <a:lnTo>
                        <a:pt x="222" y="284"/>
                      </a:lnTo>
                      <a:lnTo>
                        <a:pt x="218" y="290"/>
                      </a:lnTo>
                      <a:lnTo>
                        <a:pt x="218" y="292"/>
                      </a:lnTo>
                      <a:lnTo>
                        <a:pt x="220" y="296"/>
                      </a:lnTo>
                      <a:lnTo>
                        <a:pt x="220" y="296"/>
                      </a:lnTo>
                      <a:lnTo>
                        <a:pt x="226" y="300"/>
                      </a:lnTo>
                      <a:lnTo>
                        <a:pt x="234" y="304"/>
                      </a:lnTo>
                      <a:lnTo>
                        <a:pt x="244" y="308"/>
                      </a:lnTo>
                      <a:lnTo>
                        <a:pt x="256" y="308"/>
                      </a:lnTo>
                      <a:lnTo>
                        <a:pt x="280" y="308"/>
                      </a:lnTo>
                      <a:lnTo>
                        <a:pt x="302" y="306"/>
                      </a:lnTo>
                      <a:lnTo>
                        <a:pt x="302" y="306"/>
                      </a:lnTo>
                      <a:lnTo>
                        <a:pt x="310" y="306"/>
                      </a:lnTo>
                      <a:lnTo>
                        <a:pt x="316" y="310"/>
                      </a:lnTo>
                      <a:lnTo>
                        <a:pt x="318" y="318"/>
                      </a:lnTo>
                      <a:lnTo>
                        <a:pt x="320" y="326"/>
                      </a:lnTo>
                      <a:lnTo>
                        <a:pt x="318" y="338"/>
                      </a:lnTo>
                      <a:lnTo>
                        <a:pt x="314" y="348"/>
                      </a:lnTo>
                      <a:lnTo>
                        <a:pt x="308" y="360"/>
                      </a:lnTo>
                      <a:lnTo>
                        <a:pt x="300" y="370"/>
                      </a:lnTo>
                      <a:lnTo>
                        <a:pt x="300" y="370"/>
                      </a:lnTo>
                      <a:lnTo>
                        <a:pt x="290" y="380"/>
                      </a:lnTo>
                      <a:lnTo>
                        <a:pt x="280" y="384"/>
                      </a:lnTo>
                      <a:lnTo>
                        <a:pt x="268" y="386"/>
                      </a:lnTo>
                      <a:lnTo>
                        <a:pt x="254" y="386"/>
                      </a:lnTo>
                      <a:lnTo>
                        <a:pt x="224" y="382"/>
                      </a:lnTo>
                      <a:lnTo>
                        <a:pt x="206" y="382"/>
                      </a:lnTo>
                      <a:lnTo>
                        <a:pt x="188" y="384"/>
                      </a:lnTo>
                      <a:lnTo>
                        <a:pt x="188" y="384"/>
                      </a:lnTo>
                      <a:lnTo>
                        <a:pt x="172" y="388"/>
                      </a:lnTo>
                      <a:lnTo>
                        <a:pt x="162" y="392"/>
                      </a:lnTo>
                      <a:lnTo>
                        <a:pt x="154" y="396"/>
                      </a:lnTo>
                      <a:lnTo>
                        <a:pt x="150" y="400"/>
                      </a:lnTo>
                      <a:lnTo>
                        <a:pt x="142" y="404"/>
                      </a:lnTo>
                      <a:lnTo>
                        <a:pt x="130" y="408"/>
                      </a:lnTo>
                      <a:lnTo>
                        <a:pt x="112" y="412"/>
                      </a:lnTo>
                      <a:lnTo>
                        <a:pt x="84" y="418"/>
                      </a:lnTo>
                      <a:lnTo>
                        <a:pt x="84" y="418"/>
                      </a:lnTo>
                      <a:lnTo>
                        <a:pt x="54" y="422"/>
                      </a:lnTo>
                      <a:lnTo>
                        <a:pt x="32" y="428"/>
                      </a:lnTo>
                      <a:lnTo>
                        <a:pt x="16" y="434"/>
                      </a:lnTo>
                      <a:lnTo>
                        <a:pt x="4" y="440"/>
                      </a:lnTo>
                      <a:lnTo>
                        <a:pt x="0" y="448"/>
                      </a:lnTo>
                      <a:lnTo>
                        <a:pt x="0" y="456"/>
                      </a:lnTo>
                      <a:lnTo>
                        <a:pt x="4" y="464"/>
                      </a:lnTo>
                      <a:lnTo>
                        <a:pt x="12" y="472"/>
                      </a:lnTo>
                      <a:lnTo>
                        <a:pt x="12" y="472"/>
                      </a:lnTo>
                      <a:lnTo>
                        <a:pt x="20" y="478"/>
                      </a:lnTo>
                      <a:lnTo>
                        <a:pt x="28" y="482"/>
                      </a:lnTo>
                      <a:lnTo>
                        <a:pt x="38" y="484"/>
                      </a:lnTo>
                      <a:lnTo>
                        <a:pt x="48" y="484"/>
                      </a:lnTo>
                      <a:lnTo>
                        <a:pt x="52" y="486"/>
                      </a:lnTo>
                      <a:lnTo>
                        <a:pt x="56" y="490"/>
                      </a:lnTo>
                      <a:lnTo>
                        <a:pt x="56" y="490"/>
                      </a:lnTo>
                      <a:lnTo>
                        <a:pt x="62" y="494"/>
                      </a:lnTo>
                      <a:lnTo>
                        <a:pt x="68" y="496"/>
                      </a:lnTo>
                      <a:lnTo>
                        <a:pt x="78" y="496"/>
                      </a:lnTo>
                      <a:lnTo>
                        <a:pt x="88" y="496"/>
                      </a:lnTo>
                      <a:lnTo>
                        <a:pt x="92" y="498"/>
                      </a:lnTo>
                      <a:lnTo>
                        <a:pt x="96" y="502"/>
                      </a:lnTo>
                      <a:lnTo>
                        <a:pt x="96" y="502"/>
                      </a:lnTo>
                      <a:lnTo>
                        <a:pt x="102" y="506"/>
                      </a:lnTo>
                      <a:lnTo>
                        <a:pt x="108" y="510"/>
                      </a:lnTo>
                      <a:lnTo>
                        <a:pt x="116" y="514"/>
                      </a:lnTo>
                      <a:lnTo>
                        <a:pt x="124" y="514"/>
                      </a:lnTo>
                      <a:lnTo>
                        <a:pt x="144" y="516"/>
                      </a:lnTo>
                      <a:lnTo>
                        <a:pt x="174" y="516"/>
                      </a:lnTo>
                      <a:lnTo>
                        <a:pt x="174" y="516"/>
                      </a:lnTo>
                      <a:lnTo>
                        <a:pt x="192" y="516"/>
                      </a:lnTo>
                      <a:lnTo>
                        <a:pt x="208" y="514"/>
                      </a:lnTo>
                      <a:lnTo>
                        <a:pt x="238" y="508"/>
                      </a:lnTo>
                      <a:lnTo>
                        <a:pt x="250" y="506"/>
                      </a:lnTo>
                      <a:lnTo>
                        <a:pt x="260" y="506"/>
                      </a:lnTo>
                      <a:lnTo>
                        <a:pt x="268" y="506"/>
                      </a:lnTo>
                      <a:lnTo>
                        <a:pt x="272" y="512"/>
                      </a:lnTo>
                      <a:lnTo>
                        <a:pt x="272" y="512"/>
                      </a:lnTo>
                      <a:lnTo>
                        <a:pt x="272" y="516"/>
                      </a:lnTo>
                      <a:lnTo>
                        <a:pt x="268" y="520"/>
                      </a:lnTo>
                      <a:lnTo>
                        <a:pt x="260" y="524"/>
                      </a:lnTo>
                      <a:lnTo>
                        <a:pt x="248" y="524"/>
                      </a:lnTo>
                      <a:lnTo>
                        <a:pt x="174" y="528"/>
                      </a:lnTo>
                      <a:lnTo>
                        <a:pt x="174" y="528"/>
                      </a:lnTo>
                      <a:lnTo>
                        <a:pt x="128" y="534"/>
                      </a:lnTo>
                      <a:lnTo>
                        <a:pt x="106" y="538"/>
                      </a:lnTo>
                      <a:lnTo>
                        <a:pt x="86" y="542"/>
                      </a:lnTo>
                      <a:lnTo>
                        <a:pt x="72" y="546"/>
                      </a:lnTo>
                      <a:lnTo>
                        <a:pt x="62" y="552"/>
                      </a:lnTo>
                      <a:lnTo>
                        <a:pt x="60" y="554"/>
                      </a:lnTo>
                      <a:lnTo>
                        <a:pt x="62" y="558"/>
                      </a:lnTo>
                      <a:lnTo>
                        <a:pt x="64" y="562"/>
                      </a:lnTo>
                      <a:lnTo>
                        <a:pt x="68" y="564"/>
                      </a:lnTo>
                      <a:lnTo>
                        <a:pt x="68" y="564"/>
                      </a:lnTo>
                      <a:lnTo>
                        <a:pt x="84" y="570"/>
                      </a:lnTo>
                      <a:lnTo>
                        <a:pt x="102" y="574"/>
                      </a:lnTo>
                      <a:lnTo>
                        <a:pt x="140" y="580"/>
                      </a:lnTo>
                      <a:lnTo>
                        <a:pt x="154" y="584"/>
                      </a:lnTo>
                      <a:lnTo>
                        <a:pt x="162" y="586"/>
                      </a:lnTo>
                      <a:lnTo>
                        <a:pt x="162" y="588"/>
                      </a:lnTo>
                      <a:lnTo>
                        <a:pt x="160" y="590"/>
                      </a:lnTo>
                      <a:lnTo>
                        <a:pt x="148" y="594"/>
                      </a:lnTo>
                      <a:lnTo>
                        <a:pt x="148" y="594"/>
                      </a:lnTo>
                      <a:lnTo>
                        <a:pt x="136" y="598"/>
                      </a:lnTo>
                      <a:lnTo>
                        <a:pt x="132" y="602"/>
                      </a:lnTo>
                      <a:lnTo>
                        <a:pt x="132" y="604"/>
                      </a:lnTo>
                      <a:lnTo>
                        <a:pt x="132" y="606"/>
                      </a:lnTo>
                      <a:lnTo>
                        <a:pt x="136" y="608"/>
                      </a:lnTo>
                      <a:lnTo>
                        <a:pt x="146" y="614"/>
                      </a:lnTo>
                      <a:lnTo>
                        <a:pt x="182" y="624"/>
                      </a:lnTo>
                      <a:lnTo>
                        <a:pt x="224" y="636"/>
                      </a:lnTo>
                      <a:lnTo>
                        <a:pt x="224" y="636"/>
                      </a:lnTo>
                      <a:lnTo>
                        <a:pt x="242" y="642"/>
                      </a:lnTo>
                      <a:lnTo>
                        <a:pt x="248" y="642"/>
                      </a:lnTo>
                      <a:lnTo>
                        <a:pt x="248" y="642"/>
                      </a:lnTo>
                      <a:lnTo>
                        <a:pt x="248" y="640"/>
                      </a:lnTo>
                      <a:lnTo>
                        <a:pt x="242" y="634"/>
                      </a:lnTo>
                      <a:lnTo>
                        <a:pt x="230" y="622"/>
                      </a:lnTo>
                      <a:lnTo>
                        <a:pt x="228" y="618"/>
                      </a:lnTo>
                      <a:lnTo>
                        <a:pt x="228" y="616"/>
                      </a:lnTo>
                      <a:lnTo>
                        <a:pt x="232" y="614"/>
                      </a:lnTo>
                      <a:lnTo>
                        <a:pt x="232" y="614"/>
                      </a:lnTo>
                      <a:lnTo>
                        <a:pt x="238" y="612"/>
                      </a:lnTo>
                      <a:lnTo>
                        <a:pt x="242" y="614"/>
                      </a:lnTo>
                      <a:lnTo>
                        <a:pt x="246" y="620"/>
                      </a:lnTo>
                      <a:lnTo>
                        <a:pt x="250" y="622"/>
                      </a:lnTo>
                      <a:lnTo>
                        <a:pt x="254" y="622"/>
                      </a:lnTo>
                      <a:lnTo>
                        <a:pt x="262" y="622"/>
                      </a:lnTo>
                      <a:lnTo>
                        <a:pt x="272" y="618"/>
                      </a:lnTo>
                      <a:lnTo>
                        <a:pt x="272" y="618"/>
                      </a:lnTo>
                      <a:lnTo>
                        <a:pt x="282" y="614"/>
                      </a:lnTo>
                      <a:lnTo>
                        <a:pt x="286" y="614"/>
                      </a:lnTo>
                      <a:lnTo>
                        <a:pt x="286" y="616"/>
                      </a:lnTo>
                      <a:lnTo>
                        <a:pt x="286" y="618"/>
                      </a:lnTo>
                      <a:lnTo>
                        <a:pt x="284" y="622"/>
                      </a:lnTo>
                      <a:lnTo>
                        <a:pt x="286" y="626"/>
                      </a:lnTo>
                      <a:lnTo>
                        <a:pt x="290" y="630"/>
                      </a:lnTo>
                      <a:lnTo>
                        <a:pt x="300" y="630"/>
                      </a:lnTo>
                      <a:lnTo>
                        <a:pt x="300" y="630"/>
                      </a:lnTo>
                      <a:lnTo>
                        <a:pt x="312" y="630"/>
                      </a:lnTo>
                      <a:lnTo>
                        <a:pt x="320" y="626"/>
                      </a:lnTo>
                      <a:lnTo>
                        <a:pt x="326" y="622"/>
                      </a:lnTo>
                      <a:lnTo>
                        <a:pt x="330" y="618"/>
                      </a:lnTo>
                      <a:lnTo>
                        <a:pt x="334" y="616"/>
                      </a:lnTo>
                      <a:lnTo>
                        <a:pt x="338" y="614"/>
                      </a:lnTo>
                      <a:lnTo>
                        <a:pt x="344" y="614"/>
                      </a:lnTo>
                      <a:lnTo>
                        <a:pt x="350" y="620"/>
                      </a:lnTo>
                      <a:lnTo>
                        <a:pt x="350" y="620"/>
                      </a:lnTo>
                      <a:lnTo>
                        <a:pt x="358" y="624"/>
                      </a:lnTo>
                      <a:lnTo>
                        <a:pt x="364" y="624"/>
                      </a:lnTo>
                      <a:lnTo>
                        <a:pt x="368" y="622"/>
                      </a:lnTo>
                      <a:lnTo>
                        <a:pt x="370" y="618"/>
                      </a:lnTo>
                      <a:lnTo>
                        <a:pt x="374" y="614"/>
                      </a:lnTo>
                      <a:lnTo>
                        <a:pt x="380" y="610"/>
                      </a:lnTo>
                      <a:lnTo>
                        <a:pt x="386" y="610"/>
                      </a:lnTo>
                      <a:lnTo>
                        <a:pt x="396" y="612"/>
                      </a:lnTo>
                      <a:lnTo>
                        <a:pt x="396" y="612"/>
                      </a:lnTo>
                      <a:lnTo>
                        <a:pt x="408" y="616"/>
                      </a:lnTo>
                      <a:lnTo>
                        <a:pt x="420" y="618"/>
                      </a:lnTo>
                      <a:lnTo>
                        <a:pt x="446" y="618"/>
                      </a:lnTo>
                      <a:lnTo>
                        <a:pt x="468" y="620"/>
                      </a:lnTo>
                      <a:lnTo>
                        <a:pt x="476" y="622"/>
                      </a:lnTo>
                      <a:lnTo>
                        <a:pt x="484" y="628"/>
                      </a:lnTo>
                      <a:lnTo>
                        <a:pt x="484" y="628"/>
                      </a:lnTo>
                      <a:lnTo>
                        <a:pt x="488" y="632"/>
                      </a:lnTo>
                      <a:lnTo>
                        <a:pt x="492" y="634"/>
                      </a:lnTo>
                      <a:lnTo>
                        <a:pt x="500" y="634"/>
                      </a:lnTo>
                      <a:lnTo>
                        <a:pt x="506" y="634"/>
                      </a:lnTo>
                      <a:lnTo>
                        <a:pt x="512" y="634"/>
                      </a:lnTo>
                      <a:lnTo>
                        <a:pt x="522" y="638"/>
                      </a:lnTo>
                      <a:lnTo>
                        <a:pt x="534" y="642"/>
                      </a:lnTo>
                      <a:lnTo>
                        <a:pt x="534" y="642"/>
                      </a:lnTo>
                      <a:lnTo>
                        <a:pt x="560" y="654"/>
                      </a:lnTo>
                      <a:lnTo>
                        <a:pt x="578" y="664"/>
                      </a:lnTo>
                      <a:lnTo>
                        <a:pt x="584" y="666"/>
                      </a:lnTo>
                      <a:lnTo>
                        <a:pt x="584" y="670"/>
                      </a:lnTo>
                      <a:lnTo>
                        <a:pt x="584" y="674"/>
                      </a:lnTo>
                      <a:lnTo>
                        <a:pt x="578" y="680"/>
                      </a:lnTo>
                      <a:lnTo>
                        <a:pt x="578" y="680"/>
                      </a:lnTo>
                      <a:lnTo>
                        <a:pt x="576" y="684"/>
                      </a:lnTo>
                      <a:lnTo>
                        <a:pt x="576" y="688"/>
                      </a:lnTo>
                      <a:lnTo>
                        <a:pt x="578" y="692"/>
                      </a:lnTo>
                      <a:lnTo>
                        <a:pt x="582" y="696"/>
                      </a:lnTo>
                      <a:lnTo>
                        <a:pt x="596" y="704"/>
                      </a:lnTo>
                      <a:lnTo>
                        <a:pt x="612" y="714"/>
                      </a:lnTo>
                      <a:lnTo>
                        <a:pt x="642" y="734"/>
                      </a:lnTo>
                      <a:lnTo>
                        <a:pt x="652" y="742"/>
                      </a:lnTo>
                      <a:lnTo>
                        <a:pt x="654" y="746"/>
                      </a:lnTo>
                      <a:lnTo>
                        <a:pt x="654" y="750"/>
                      </a:lnTo>
                      <a:lnTo>
                        <a:pt x="654" y="750"/>
                      </a:lnTo>
                      <a:lnTo>
                        <a:pt x="650" y="756"/>
                      </a:lnTo>
                      <a:lnTo>
                        <a:pt x="644" y="764"/>
                      </a:lnTo>
                      <a:lnTo>
                        <a:pt x="632" y="776"/>
                      </a:lnTo>
                      <a:lnTo>
                        <a:pt x="628" y="780"/>
                      </a:lnTo>
                      <a:lnTo>
                        <a:pt x="628" y="782"/>
                      </a:lnTo>
                      <a:lnTo>
                        <a:pt x="632" y="784"/>
                      </a:lnTo>
                      <a:lnTo>
                        <a:pt x="642" y="780"/>
                      </a:lnTo>
                      <a:lnTo>
                        <a:pt x="642" y="780"/>
                      </a:lnTo>
                      <a:lnTo>
                        <a:pt x="660" y="776"/>
                      </a:lnTo>
                      <a:lnTo>
                        <a:pt x="666" y="776"/>
                      </a:lnTo>
                      <a:lnTo>
                        <a:pt x="668" y="776"/>
                      </a:lnTo>
                      <a:lnTo>
                        <a:pt x="670" y="782"/>
                      </a:lnTo>
                      <a:lnTo>
                        <a:pt x="674" y="786"/>
                      </a:lnTo>
                      <a:lnTo>
                        <a:pt x="678" y="790"/>
                      </a:lnTo>
                      <a:lnTo>
                        <a:pt x="678" y="790"/>
                      </a:lnTo>
                      <a:lnTo>
                        <a:pt x="684" y="794"/>
                      </a:lnTo>
                      <a:lnTo>
                        <a:pt x="686" y="798"/>
                      </a:lnTo>
                      <a:lnTo>
                        <a:pt x="684" y="802"/>
                      </a:lnTo>
                      <a:lnTo>
                        <a:pt x="682" y="806"/>
                      </a:lnTo>
                      <a:lnTo>
                        <a:pt x="680" y="810"/>
                      </a:lnTo>
                      <a:lnTo>
                        <a:pt x="680" y="814"/>
                      </a:lnTo>
                      <a:lnTo>
                        <a:pt x="686" y="818"/>
                      </a:lnTo>
                      <a:lnTo>
                        <a:pt x="696" y="824"/>
                      </a:lnTo>
                      <a:lnTo>
                        <a:pt x="696" y="824"/>
                      </a:lnTo>
                      <a:lnTo>
                        <a:pt x="704" y="828"/>
                      </a:lnTo>
                      <a:lnTo>
                        <a:pt x="708" y="834"/>
                      </a:lnTo>
                      <a:lnTo>
                        <a:pt x="706" y="838"/>
                      </a:lnTo>
                      <a:lnTo>
                        <a:pt x="702" y="844"/>
                      </a:lnTo>
                      <a:lnTo>
                        <a:pt x="700" y="850"/>
                      </a:lnTo>
                      <a:lnTo>
                        <a:pt x="698" y="854"/>
                      </a:lnTo>
                      <a:lnTo>
                        <a:pt x="702" y="858"/>
                      </a:lnTo>
                      <a:lnTo>
                        <a:pt x="710" y="862"/>
                      </a:lnTo>
                      <a:lnTo>
                        <a:pt x="710" y="862"/>
                      </a:lnTo>
                      <a:lnTo>
                        <a:pt x="720" y="864"/>
                      </a:lnTo>
                      <a:lnTo>
                        <a:pt x="726" y="870"/>
                      </a:lnTo>
                      <a:lnTo>
                        <a:pt x="730" y="876"/>
                      </a:lnTo>
                      <a:lnTo>
                        <a:pt x="730" y="882"/>
                      </a:lnTo>
                      <a:lnTo>
                        <a:pt x="728" y="888"/>
                      </a:lnTo>
                      <a:lnTo>
                        <a:pt x="722" y="894"/>
                      </a:lnTo>
                      <a:lnTo>
                        <a:pt x="716" y="898"/>
                      </a:lnTo>
                      <a:lnTo>
                        <a:pt x="706" y="902"/>
                      </a:lnTo>
                      <a:lnTo>
                        <a:pt x="706" y="902"/>
                      </a:lnTo>
                      <a:lnTo>
                        <a:pt x="698" y="904"/>
                      </a:lnTo>
                      <a:lnTo>
                        <a:pt x="694" y="906"/>
                      </a:lnTo>
                      <a:lnTo>
                        <a:pt x="690" y="910"/>
                      </a:lnTo>
                      <a:lnTo>
                        <a:pt x="690" y="916"/>
                      </a:lnTo>
                      <a:lnTo>
                        <a:pt x="690" y="922"/>
                      </a:lnTo>
                      <a:lnTo>
                        <a:pt x="694" y="928"/>
                      </a:lnTo>
                      <a:lnTo>
                        <a:pt x="704" y="942"/>
                      </a:lnTo>
                      <a:lnTo>
                        <a:pt x="704" y="942"/>
                      </a:lnTo>
                      <a:lnTo>
                        <a:pt x="708" y="948"/>
                      </a:lnTo>
                      <a:lnTo>
                        <a:pt x="708" y="952"/>
                      </a:lnTo>
                      <a:lnTo>
                        <a:pt x="704" y="956"/>
                      </a:lnTo>
                      <a:lnTo>
                        <a:pt x="698" y="956"/>
                      </a:lnTo>
                      <a:lnTo>
                        <a:pt x="686" y="960"/>
                      </a:lnTo>
                      <a:lnTo>
                        <a:pt x="682" y="960"/>
                      </a:lnTo>
                      <a:lnTo>
                        <a:pt x="684" y="964"/>
                      </a:lnTo>
                      <a:lnTo>
                        <a:pt x="684" y="964"/>
                      </a:lnTo>
                      <a:lnTo>
                        <a:pt x="690" y="972"/>
                      </a:lnTo>
                      <a:lnTo>
                        <a:pt x="696" y="980"/>
                      </a:lnTo>
                      <a:lnTo>
                        <a:pt x="698" y="984"/>
                      </a:lnTo>
                      <a:lnTo>
                        <a:pt x="702" y="986"/>
                      </a:lnTo>
                      <a:lnTo>
                        <a:pt x="706" y="986"/>
                      </a:lnTo>
                      <a:lnTo>
                        <a:pt x="710" y="984"/>
                      </a:lnTo>
                      <a:lnTo>
                        <a:pt x="710" y="984"/>
                      </a:lnTo>
                      <a:lnTo>
                        <a:pt x="716" y="984"/>
                      </a:lnTo>
                      <a:lnTo>
                        <a:pt x="722" y="984"/>
                      </a:lnTo>
                      <a:lnTo>
                        <a:pt x="738" y="988"/>
                      </a:lnTo>
                      <a:lnTo>
                        <a:pt x="744" y="990"/>
                      </a:lnTo>
                      <a:lnTo>
                        <a:pt x="752" y="988"/>
                      </a:lnTo>
                      <a:lnTo>
                        <a:pt x="758" y="984"/>
                      </a:lnTo>
                      <a:lnTo>
                        <a:pt x="764" y="974"/>
                      </a:lnTo>
                      <a:lnTo>
                        <a:pt x="764" y="974"/>
                      </a:lnTo>
                      <a:lnTo>
                        <a:pt x="768" y="970"/>
                      </a:lnTo>
                      <a:lnTo>
                        <a:pt x="770" y="966"/>
                      </a:lnTo>
                      <a:lnTo>
                        <a:pt x="780" y="960"/>
                      </a:lnTo>
                      <a:lnTo>
                        <a:pt x="790" y="960"/>
                      </a:lnTo>
                      <a:lnTo>
                        <a:pt x="800" y="960"/>
                      </a:lnTo>
                      <a:lnTo>
                        <a:pt x="808" y="962"/>
                      </a:lnTo>
                      <a:lnTo>
                        <a:pt x="816" y="966"/>
                      </a:lnTo>
                      <a:lnTo>
                        <a:pt x="818" y="970"/>
                      </a:lnTo>
                      <a:lnTo>
                        <a:pt x="818" y="972"/>
                      </a:lnTo>
                      <a:lnTo>
                        <a:pt x="818" y="972"/>
                      </a:lnTo>
                      <a:lnTo>
                        <a:pt x="818" y="972"/>
                      </a:lnTo>
                      <a:lnTo>
                        <a:pt x="812" y="978"/>
                      </a:lnTo>
                      <a:lnTo>
                        <a:pt x="810" y="980"/>
                      </a:lnTo>
                      <a:lnTo>
                        <a:pt x="812" y="982"/>
                      </a:lnTo>
                      <a:lnTo>
                        <a:pt x="818" y="982"/>
                      </a:lnTo>
                      <a:lnTo>
                        <a:pt x="822" y="984"/>
                      </a:lnTo>
                      <a:lnTo>
                        <a:pt x="828" y="986"/>
                      </a:lnTo>
                      <a:lnTo>
                        <a:pt x="828" y="990"/>
                      </a:lnTo>
                      <a:lnTo>
                        <a:pt x="826" y="994"/>
                      </a:lnTo>
                      <a:lnTo>
                        <a:pt x="826" y="994"/>
                      </a:lnTo>
                      <a:lnTo>
                        <a:pt x="824" y="998"/>
                      </a:lnTo>
                      <a:lnTo>
                        <a:pt x="824" y="1000"/>
                      </a:lnTo>
                      <a:lnTo>
                        <a:pt x="828" y="1006"/>
                      </a:lnTo>
                      <a:lnTo>
                        <a:pt x="836" y="1010"/>
                      </a:lnTo>
                      <a:lnTo>
                        <a:pt x="846" y="1014"/>
                      </a:lnTo>
                      <a:lnTo>
                        <a:pt x="866" y="1020"/>
                      </a:lnTo>
                      <a:lnTo>
                        <a:pt x="872" y="1022"/>
                      </a:lnTo>
                      <a:lnTo>
                        <a:pt x="874" y="1024"/>
                      </a:lnTo>
                      <a:lnTo>
                        <a:pt x="874" y="1024"/>
                      </a:lnTo>
                      <a:lnTo>
                        <a:pt x="874" y="1024"/>
                      </a:lnTo>
                      <a:lnTo>
                        <a:pt x="868" y="1034"/>
                      </a:lnTo>
                      <a:lnTo>
                        <a:pt x="866" y="1040"/>
                      </a:lnTo>
                      <a:lnTo>
                        <a:pt x="868" y="1044"/>
                      </a:lnTo>
                      <a:lnTo>
                        <a:pt x="874" y="1050"/>
                      </a:lnTo>
                      <a:lnTo>
                        <a:pt x="874" y="1050"/>
                      </a:lnTo>
                      <a:lnTo>
                        <a:pt x="874" y="1052"/>
                      </a:lnTo>
                      <a:lnTo>
                        <a:pt x="872" y="1054"/>
                      </a:lnTo>
                      <a:lnTo>
                        <a:pt x="862" y="1052"/>
                      </a:lnTo>
                      <a:lnTo>
                        <a:pt x="848" y="1048"/>
                      </a:lnTo>
                      <a:lnTo>
                        <a:pt x="832" y="1040"/>
                      </a:lnTo>
                      <a:lnTo>
                        <a:pt x="832" y="1040"/>
                      </a:lnTo>
                      <a:lnTo>
                        <a:pt x="822" y="1036"/>
                      </a:lnTo>
                      <a:lnTo>
                        <a:pt x="810" y="1032"/>
                      </a:lnTo>
                      <a:lnTo>
                        <a:pt x="784" y="1028"/>
                      </a:lnTo>
                      <a:lnTo>
                        <a:pt x="758" y="1028"/>
                      </a:lnTo>
                      <a:lnTo>
                        <a:pt x="748" y="1030"/>
                      </a:lnTo>
                      <a:lnTo>
                        <a:pt x="742" y="1032"/>
                      </a:lnTo>
                      <a:lnTo>
                        <a:pt x="742" y="1032"/>
                      </a:lnTo>
                      <a:lnTo>
                        <a:pt x="738" y="1036"/>
                      </a:lnTo>
                      <a:lnTo>
                        <a:pt x="740" y="1042"/>
                      </a:lnTo>
                      <a:lnTo>
                        <a:pt x="744" y="1046"/>
                      </a:lnTo>
                      <a:lnTo>
                        <a:pt x="750" y="1050"/>
                      </a:lnTo>
                      <a:lnTo>
                        <a:pt x="764" y="1056"/>
                      </a:lnTo>
                      <a:lnTo>
                        <a:pt x="782" y="1060"/>
                      </a:lnTo>
                      <a:lnTo>
                        <a:pt x="782" y="1060"/>
                      </a:lnTo>
                      <a:lnTo>
                        <a:pt x="796" y="1060"/>
                      </a:lnTo>
                      <a:lnTo>
                        <a:pt x="804" y="1064"/>
                      </a:lnTo>
                      <a:lnTo>
                        <a:pt x="810" y="1068"/>
                      </a:lnTo>
                      <a:lnTo>
                        <a:pt x="816" y="1072"/>
                      </a:lnTo>
                      <a:lnTo>
                        <a:pt x="820" y="1078"/>
                      </a:lnTo>
                      <a:lnTo>
                        <a:pt x="824" y="1082"/>
                      </a:lnTo>
                      <a:lnTo>
                        <a:pt x="832" y="1086"/>
                      </a:lnTo>
                      <a:lnTo>
                        <a:pt x="844" y="1088"/>
                      </a:lnTo>
                      <a:lnTo>
                        <a:pt x="844" y="1088"/>
                      </a:lnTo>
                      <a:lnTo>
                        <a:pt x="856" y="1090"/>
                      </a:lnTo>
                      <a:lnTo>
                        <a:pt x="864" y="1092"/>
                      </a:lnTo>
                      <a:lnTo>
                        <a:pt x="868" y="1096"/>
                      </a:lnTo>
                      <a:lnTo>
                        <a:pt x="870" y="1098"/>
                      </a:lnTo>
                      <a:lnTo>
                        <a:pt x="866" y="1108"/>
                      </a:lnTo>
                      <a:lnTo>
                        <a:pt x="866" y="1112"/>
                      </a:lnTo>
                      <a:lnTo>
                        <a:pt x="868" y="1118"/>
                      </a:lnTo>
                      <a:lnTo>
                        <a:pt x="868" y="1118"/>
                      </a:lnTo>
                      <a:lnTo>
                        <a:pt x="872" y="1122"/>
                      </a:lnTo>
                      <a:lnTo>
                        <a:pt x="876" y="1120"/>
                      </a:lnTo>
                      <a:lnTo>
                        <a:pt x="880" y="1118"/>
                      </a:lnTo>
                      <a:lnTo>
                        <a:pt x="882" y="1114"/>
                      </a:lnTo>
                      <a:lnTo>
                        <a:pt x="888" y="1106"/>
                      </a:lnTo>
                      <a:lnTo>
                        <a:pt x="888" y="1106"/>
                      </a:lnTo>
                      <a:lnTo>
                        <a:pt x="890" y="1110"/>
                      </a:lnTo>
                      <a:lnTo>
                        <a:pt x="890" y="1110"/>
                      </a:lnTo>
                      <a:lnTo>
                        <a:pt x="888" y="1116"/>
                      </a:lnTo>
                      <a:lnTo>
                        <a:pt x="888" y="1122"/>
                      </a:lnTo>
                      <a:lnTo>
                        <a:pt x="882" y="1134"/>
                      </a:lnTo>
                      <a:lnTo>
                        <a:pt x="876" y="1148"/>
                      </a:lnTo>
                      <a:lnTo>
                        <a:pt x="872" y="1164"/>
                      </a:lnTo>
                      <a:lnTo>
                        <a:pt x="872" y="1164"/>
                      </a:lnTo>
                      <a:lnTo>
                        <a:pt x="870" y="1170"/>
                      </a:lnTo>
                      <a:lnTo>
                        <a:pt x="872" y="1176"/>
                      </a:lnTo>
                      <a:lnTo>
                        <a:pt x="876" y="1182"/>
                      </a:lnTo>
                      <a:lnTo>
                        <a:pt x="876" y="1184"/>
                      </a:lnTo>
                      <a:lnTo>
                        <a:pt x="876" y="1186"/>
                      </a:lnTo>
                      <a:lnTo>
                        <a:pt x="866" y="1192"/>
                      </a:lnTo>
                      <a:lnTo>
                        <a:pt x="866" y="1192"/>
                      </a:lnTo>
                      <a:lnTo>
                        <a:pt x="858" y="1194"/>
                      </a:lnTo>
                      <a:lnTo>
                        <a:pt x="850" y="1196"/>
                      </a:lnTo>
                      <a:lnTo>
                        <a:pt x="838" y="1192"/>
                      </a:lnTo>
                      <a:lnTo>
                        <a:pt x="828" y="1190"/>
                      </a:lnTo>
                      <a:lnTo>
                        <a:pt x="822" y="1190"/>
                      </a:lnTo>
                      <a:lnTo>
                        <a:pt x="818" y="1194"/>
                      </a:lnTo>
                      <a:lnTo>
                        <a:pt x="818" y="1194"/>
                      </a:lnTo>
                      <a:lnTo>
                        <a:pt x="812" y="1196"/>
                      </a:lnTo>
                      <a:lnTo>
                        <a:pt x="806" y="1198"/>
                      </a:lnTo>
                      <a:lnTo>
                        <a:pt x="796" y="1202"/>
                      </a:lnTo>
                      <a:lnTo>
                        <a:pt x="788" y="1204"/>
                      </a:lnTo>
                      <a:lnTo>
                        <a:pt x="786" y="1206"/>
                      </a:lnTo>
                      <a:lnTo>
                        <a:pt x="788" y="1210"/>
                      </a:lnTo>
                      <a:lnTo>
                        <a:pt x="788" y="1210"/>
                      </a:lnTo>
                      <a:lnTo>
                        <a:pt x="788" y="1212"/>
                      </a:lnTo>
                      <a:lnTo>
                        <a:pt x="788" y="1214"/>
                      </a:lnTo>
                      <a:lnTo>
                        <a:pt x="784" y="1214"/>
                      </a:lnTo>
                      <a:lnTo>
                        <a:pt x="784" y="1216"/>
                      </a:lnTo>
                      <a:lnTo>
                        <a:pt x="784" y="1216"/>
                      </a:lnTo>
                      <a:lnTo>
                        <a:pt x="790" y="1222"/>
                      </a:lnTo>
                      <a:lnTo>
                        <a:pt x="790" y="1222"/>
                      </a:lnTo>
                      <a:lnTo>
                        <a:pt x="794" y="1226"/>
                      </a:lnTo>
                      <a:lnTo>
                        <a:pt x="794" y="1228"/>
                      </a:lnTo>
                      <a:lnTo>
                        <a:pt x="792" y="1232"/>
                      </a:lnTo>
                      <a:lnTo>
                        <a:pt x="788" y="1234"/>
                      </a:lnTo>
                      <a:lnTo>
                        <a:pt x="778" y="1240"/>
                      </a:lnTo>
                      <a:lnTo>
                        <a:pt x="774" y="1242"/>
                      </a:lnTo>
                      <a:lnTo>
                        <a:pt x="774" y="1246"/>
                      </a:lnTo>
                      <a:lnTo>
                        <a:pt x="774" y="1246"/>
                      </a:lnTo>
                      <a:lnTo>
                        <a:pt x="774" y="1252"/>
                      </a:lnTo>
                      <a:lnTo>
                        <a:pt x="772" y="1260"/>
                      </a:lnTo>
                      <a:lnTo>
                        <a:pt x="762" y="1284"/>
                      </a:lnTo>
                      <a:lnTo>
                        <a:pt x="762" y="1284"/>
                      </a:lnTo>
                      <a:lnTo>
                        <a:pt x="762" y="1292"/>
                      </a:lnTo>
                      <a:lnTo>
                        <a:pt x="762" y="1296"/>
                      </a:lnTo>
                      <a:lnTo>
                        <a:pt x="766" y="1300"/>
                      </a:lnTo>
                      <a:lnTo>
                        <a:pt x="772" y="1302"/>
                      </a:lnTo>
                      <a:lnTo>
                        <a:pt x="788" y="1306"/>
                      </a:lnTo>
                      <a:lnTo>
                        <a:pt x="810" y="1306"/>
                      </a:lnTo>
                      <a:lnTo>
                        <a:pt x="810" y="1306"/>
                      </a:lnTo>
                      <a:lnTo>
                        <a:pt x="800" y="1312"/>
                      </a:lnTo>
                      <a:lnTo>
                        <a:pt x="790" y="1320"/>
                      </a:lnTo>
                      <a:lnTo>
                        <a:pt x="782" y="1328"/>
                      </a:lnTo>
                      <a:lnTo>
                        <a:pt x="776" y="1338"/>
                      </a:lnTo>
                      <a:lnTo>
                        <a:pt x="772" y="1346"/>
                      </a:lnTo>
                      <a:lnTo>
                        <a:pt x="772" y="1354"/>
                      </a:lnTo>
                      <a:lnTo>
                        <a:pt x="774" y="1362"/>
                      </a:lnTo>
                      <a:lnTo>
                        <a:pt x="780" y="1368"/>
                      </a:lnTo>
                      <a:lnTo>
                        <a:pt x="780" y="1368"/>
                      </a:lnTo>
                      <a:lnTo>
                        <a:pt x="786" y="1374"/>
                      </a:lnTo>
                      <a:lnTo>
                        <a:pt x="790" y="1378"/>
                      </a:lnTo>
                      <a:lnTo>
                        <a:pt x="792" y="1384"/>
                      </a:lnTo>
                      <a:lnTo>
                        <a:pt x="792" y="1390"/>
                      </a:lnTo>
                      <a:lnTo>
                        <a:pt x="792" y="1392"/>
                      </a:lnTo>
                      <a:lnTo>
                        <a:pt x="796" y="1392"/>
                      </a:lnTo>
                      <a:lnTo>
                        <a:pt x="796" y="1392"/>
                      </a:lnTo>
                      <a:lnTo>
                        <a:pt x="806" y="1394"/>
                      </a:lnTo>
                      <a:lnTo>
                        <a:pt x="812" y="1400"/>
                      </a:lnTo>
                      <a:lnTo>
                        <a:pt x="818" y="1406"/>
                      </a:lnTo>
                      <a:lnTo>
                        <a:pt x="818" y="1410"/>
                      </a:lnTo>
                      <a:lnTo>
                        <a:pt x="818" y="1414"/>
                      </a:lnTo>
                      <a:lnTo>
                        <a:pt x="818" y="1414"/>
                      </a:lnTo>
                      <a:lnTo>
                        <a:pt x="818" y="1420"/>
                      </a:lnTo>
                      <a:lnTo>
                        <a:pt x="818" y="1422"/>
                      </a:lnTo>
                      <a:lnTo>
                        <a:pt x="824" y="1426"/>
                      </a:lnTo>
                      <a:lnTo>
                        <a:pt x="828" y="1430"/>
                      </a:lnTo>
                      <a:lnTo>
                        <a:pt x="830" y="1434"/>
                      </a:lnTo>
                      <a:lnTo>
                        <a:pt x="830" y="1440"/>
                      </a:lnTo>
                      <a:lnTo>
                        <a:pt x="830" y="1440"/>
                      </a:lnTo>
                      <a:lnTo>
                        <a:pt x="830" y="1450"/>
                      </a:lnTo>
                      <a:lnTo>
                        <a:pt x="834" y="1452"/>
                      </a:lnTo>
                      <a:lnTo>
                        <a:pt x="836" y="1454"/>
                      </a:lnTo>
                      <a:lnTo>
                        <a:pt x="836" y="1462"/>
                      </a:lnTo>
                      <a:lnTo>
                        <a:pt x="836" y="1462"/>
                      </a:lnTo>
                      <a:lnTo>
                        <a:pt x="836" y="1476"/>
                      </a:lnTo>
                      <a:lnTo>
                        <a:pt x="836" y="1482"/>
                      </a:lnTo>
                      <a:lnTo>
                        <a:pt x="840" y="1488"/>
                      </a:lnTo>
                      <a:lnTo>
                        <a:pt x="842" y="1490"/>
                      </a:lnTo>
                      <a:lnTo>
                        <a:pt x="848" y="1488"/>
                      </a:lnTo>
                      <a:lnTo>
                        <a:pt x="852" y="1482"/>
                      </a:lnTo>
                      <a:lnTo>
                        <a:pt x="860" y="1470"/>
                      </a:lnTo>
                      <a:lnTo>
                        <a:pt x="860" y="1470"/>
                      </a:lnTo>
                      <a:lnTo>
                        <a:pt x="870" y="1454"/>
                      </a:lnTo>
                      <a:lnTo>
                        <a:pt x="872" y="1454"/>
                      </a:lnTo>
                      <a:lnTo>
                        <a:pt x="874" y="1456"/>
                      </a:lnTo>
                      <a:lnTo>
                        <a:pt x="876" y="1462"/>
                      </a:lnTo>
                      <a:lnTo>
                        <a:pt x="878" y="1462"/>
                      </a:lnTo>
                      <a:lnTo>
                        <a:pt x="882" y="1460"/>
                      </a:lnTo>
                      <a:lnTo>
                        <a:pt x="882" y="1460"/>
                      </a:lnTo>
                      <a:lnTo>
                        <a:pt x="888" y="1456"/>
                      </a:lnTo>
                      <a:lnTo>
                        <a:pt x="894" y="1454"/>
                      </a:lnTo>
                      <a:lnTo>
                        <a:pt x="900" y="1452"/>
                      </a:lnTo>
                      <a:lnTo>
                        <a:pt x="906" y="1454"/>
                      </a:lnTo>
                      <a:lnTo>
                        <a:pt x="912" y="1456"/>
                      </a:lnTo>
                      <a:lnTo>
                        <a:pt x="916" y="1458"/>
                      </a:lnTo>
                      <a:lnTo>
                        <a:pt x="918" y="1464"/>
                      </a:lnTo>
                      <a:lnTo>
                        <a:pt x="920" y="1470"/>
                      </a:lnTo>
                      <a:lnTo>
                        <a:pt x="920" y="1470"/>
                      </a:lnTo>
                      <a:lnTo>
                        <a:pt x="922" y="1474"/>
                      </a:lnTo>
                      <a:lnTo>
                        <a:pt x="920" y="1474"/>
                      </a:lnTo>
                      <a:lnTo>
                        <a:pt x="912" y="1470"/>
                      </a:lnTo>
                      <a:lnTo>
                        <a:pt x="902" y="1464"/>
                      </a:lnTo>
                      <a:lnTo>
                        <a:pt x="896" y="1462"/>
                      </a:lnTo>
                      <a:lnTo>
                        <a:pt x="890" y="1464"/>
                      </a:lnTo>
                      <a:lnTo>
                        <a:pt x="890" y="1464"/>
                      </a:lnTo>
                      <a:lnTo>
                        <a:pt x="888" y="1466"/>
                      </a:lnTo>
                      <a:lnTo>
                        <a:pt x="888" y="1468"/>
                      </a:lnTo>
                      <a:lnTo>
                        <a:pt x="894" y="1474"/>
                      </a:lnTo>
                      <a:lnTo>
                        <a:pt x="898" y="1474"/>
                      </a:lnTo>
                      <a:lnTo>
                        <a:pt x="898" y="1476"/>
                      </a:lnTo>
                      <a:lnTo>
                        <a:pt x="896" y="1478"/>
                      </a:lnTo>
                      <a:lnTo>
                        <a:pt x="890" y="1478"/>
                      </a:lnTo>
                      <a:lnTo>
                        <a:pt x="890" y="1478"/>
                      </a:lnTo>
                      <a:lnTo>
                        <a:pt x="884" y="1480"/>
                      </a:lnTo>
                      <a:lnTo>
                        <a:pt x="880" y="1480"/>
                      </a:lnTo>
                      <a:lnTo>
                        <a:pt x="880" y="1484"/>
                      </a:lnTo>
                      <a:lnTo>
                        <a:pt x="880" y="1486"/>
                      </a:lnTo>
                      <a:lnTo>
                        <a:pt x="880" y="1488"/>
                      </a:lnTo>
                      <a:lnTo>
                        <a:pt x="880" y="1490"/>
                      </a:lnTo>
                      <a:lnTo>
                        <a:pt x="876" y="1492"/>
                      </a:lnTo>
                      <a:lnTo>
                        <a:pt x="868" y="1492"/>
                      </a:lnTo>
                      <a:lnTo>
                        <a:pt x="868" y="1492"/>
                      </a:lnTo>
                      <a:lnTo>
                        <a:pt x="856" y="1494"/>
                      </a:lnTo>
                      <a:lnTo>
                        <a:pt x="856" y="1496"/>
                      </a:lnTo>
                      <a:lnTo>
                        <a:pt x="856" y="1496"/>
                      </a:lnTo>
                      <a:lnTo>
                        <a:pt x="860" y="1500"/>
                      </a:lnTo>
                      <a:lnTo>
                        <a:pt x="860" y="1502"/>
                      </a:lnTo>
                      <a:lnTo>
                        <a:pt x="858" y="1504"/>
                      </a:lnTo>
                      <a:lnTo>
                        <a:pt x="858" y="1504"/>
                      </a:lnTo>
                      <a:lnTo>
                        <a:pt x="854" y="1506"/>
                      </a:lnTo>
                      <a:lnTo>
                        <a:pt x="854" y="1506"/>
                      </a:lnTo>
                      <a:lnTo>
                        <a:pt x="856" y="1510"/>
                      </a:lnTo>
                      <a:lnTo>
                        <a:pt x="860" y="1514"/>
                      </a:lnTo>
                      <a:lnTo>
                        <a:pt x="862" y="1516"/>
                      </a:lnTo>
                      <a:lnTo>
                        <a:pt x="860" y="1518"/>
                      </a:lnTo>
                      <a:lnTo>
                        <a:pt x="860" y="1518"/>
                      </a:lnTo>
                      <a:lnTo>
                        <a:pt x="860" y="1522"/>
                      </a:lnTo>
                      <a:lnTo>
                        <a:pt x="860" y="1526"/>
                      </a:lnTo>
                      <a:lnTo>
                        <a:pt x="862" y="1534"/>
                      </a:lnTo>
                      <a:lnTo>
                        <a:pt x="874" y="1554"/>
                      </a:lnTo>
                      <a:lnTo>
                        <a:pt x="874" y="1554"/>
                      </a:lnTo>
                      <a:lnTo>
                        <a:pt x="878" y="1558"/>
                      </a:lnTo>
                      <a:lnTo>
                        <a:pt x="882" y="1560"/>
                      </a:lnTo>
                      <a:lnTo>
                        <a:pt x="890" y="1562"/>
                      </a:lnTo>
                      <a:lnTo>
                        <a:pt x="898" y="1562"/>
                      </a:lnTo>
                      <a:lnTo>
                        <a:pt x="898" y="1564"/>
                      </a:lnTo>
                      <a:lnTo>
                        <a:pt x="898" y="1568"/>
                      </a:lnTo>
                      <a:lnTo>
                        <a:pt x="898" y="1568"/>
                      </a:lnTo>
                      <a:lnTo>
                        <a:pt x="896" y="1572"/>
                      </a:lnTo>
                      <a:lnTo>
                        <a:pt x="898" y="1576"/>
                      </a:lnTo>
                      <a:lnTo>
                        <a:pt x="902" y="1582"/>
                      </a:lnTo>
                      <a:lnTo>
                        <a:pt x="906" y="1590"/>
                      </a:lnTo>
                      <a:lnTo>
                        <a:pt x="908" y="1594"/>
                      </a:lnTo>
                      <a:lnTo>
                        <a:pt x="908" y="1598"/>
                      </a:lnTo>
                      <a:lnTo>
                        <a:pt x="908" y="1598"/>
                      </a:lnTo>
                      <a:lnTo>
                        <a:pt x="908" y="1606"/>
                      </a:lnTo>
                      <a:lnTo>
                        <a:pt x="910" y="1610"/>
                      </a:lnTo>
                      <a:lnTo>
                        <a:pt x="914" y="1614"/>
                      </a:lnTo>
                      <a:lnTo>
                        <a:pt x="926" y="1618"/>
                      </a:lnTo>
                      <a:lnTo>
                        <a:pt x="926" y="1618"/>
                      </a:lnTo>
                      <a:lnTo>
                        <a:pt x="932" y="1622"/>
                      </a:lnTo>
                      <a:lnTo>
                        <a:pt x="934" y="1626"/>
                      </a:lnTo>
                      <a:lnTo>
                        <a:pt x="936" y="1630"/>
                      </a:lnTo>
                      <a:lnTo>
                        <a:pt x="934" y="1634"/>
                      </a:lnTo>
                      <a:lnTo>
                        <a:pt x="934" y="1640"/>
                      </a:lnTo>
                      <a:lnTo>
                        <a:pt x="934" y="1640"/>
                      </a:lnTo>
                      <a:lnTo>
                        <a:pt x="938" y="1640"/>
                      </a:lnTo>
                      <a:lnTo>
                        <a:pt x="938" y="1640"/>
                      </a:lnTo>
                      <a:lnTo>
                        <a:pt x="942" y="1640"/>
                      </a:lnTo>
                      <a:lnTo>
                        <a:pt x="944" y="1640"/>
                      </a:lnTo>
                      <a:lnTo>
                        <a:pt x="946" y="1648"/>
                      </a:lnTo>
                      <a:lnTo>
                        <a:pt x="946" y="1654"/>
                      </a:lnTo>
                      <a:lnTo>
                        <a:pt x="948" y="1656"/>
                      </a:lnTo>
                      <a:lnTo>
                        <a:pt x="950" y="1656"/>
                      </a:lnTo>
                      <a:lnTo>
                        <a:pt x="950" y="1656"/>
                      </a:lnTo>
                      <a:lnTo>
                        <a:pt x="956" y="1656"/>
                      </a:lnTo>
                      <a:lnTo>
                        <a:pt x="958" y="1656"/>
                      </a:lnTo>
                      <a:lnTo>
                        <a:pt x="958" y="1662"/>
                      </a:lnTo>
                      <a:lnTo>
                        <a:pt x="954" y="1672"/>
                      </a:lnTo>
                      <a:lnTo>
                        <a:pt x="954" y="1672"/>
                      </a:lnTo>
                      <a:lnTo>
                        <a:pt x="952" y="1676"/>
                      </a:lnTo>
                      <a:lnTo>
                        <a:pt x="956" y="1678"/>
                      </a:lnTo>
                      <a:lnTo>
                        <a:pt x="966" y="1678"/>
                      </a:lnTo>
                      <a:lnTo>
                        <a:pt x="978" y="1678"/>
                      </a:lnTo>
                      <a:lnTo>
                        <a:pt x="980" y="1680"/>
                      </a:lnTo>
                      <a:lnTo>
                        <a:pt x="980" y="1684"/>
                      </a:lnTo>
                      <a:lnTo>
                        <a:pt x="980" y="1684"/>
                      </a:lnTo>
                      <a:lnTo>
                        <a:pt x="978" y="1690"/>
                      </a:lnTo>
                      <a:lnTo>
                        <a:pt x="978" y="1692"/>
                      </a:lnTo>
                      <a:lnTo>
                        <a:pt x="980" y="1694"/>
                      </a:lnTo>
                      <a:lnTo>
                        <a:pt x="982" y="1694"/>
                      </a:lnTo>
                      <a:lnTo>
                        <a:pt x="990" y="1694"/>
                      </a:lnTo>
                      <a:lnTo>
                        <a:pt x="994" y="1696"/>
                      </a:lnTo>
                      <a:lnTo>
                        <a:pt x="996" y="1698"/>
                      </a:lnTo>
                      <a:lnTo>
                        <a:pt x="996" y="1698"/>
                      </a:lnTo>
                      <a:lnTo>
                        <a:pt x="998" y="1700"/>
                      </a:lnTo>
                      <a:lnTo>
                        <a:pt x="996" y="1702"/>
                      </a:lnTo>
                      <a:lnTo>
                        <a:pt x="994" y="1704"/>
                      </a:lnTo>
                      <a:lnTo>
                        <a:pt x="990" y="1706"/>
                      </a:lnTo>
                      <a:lnTo>
                        <a:pt x="990" y="1708"/>
                      </a:lnTo>
                      <a:lnTo>
                        <a:pt x="990" y="1712"/>
                      </a:lnTo>
                      <a:lnTo>
                        <a:pt x="990" y="1712"/>
                      </a:lnTo>
                      <a:lnTo>
                        <a:pt x="992" y="1722"/>
                      </a:lnTo>
                      <a:lnTo>
                        <a:pt x="996" y="1724"/>
                      </a:lnTo>
                      <a:lnTo>
                        <a:pt x="1000" y="1726"/>
                      </a:lnTo>
                      <a:lnTo>
                        <a:pt x="1004" y="1726"/>
                      </a:lnTo>
                      <a:lnTo>
                        <a:pt x="1010" y="1726"/>
                      </a:lnTo>
                      <a:lnTo>
                        <a:pt x="1016" y="1722"/>
                      </a:lnTo>
                      <a:lnTo>
                        <a:pt x="1024" y="1718"/>
                      </a:lnTo>
                      <a:lnTo>
                        <a:pt x="1024" y="1718"/>
                      </a:lnTo>
                      <a:lnTo>
                        <a:pt x="1032" y="1712"/>
                      </a:lnTo>
                      <a:lnTo>
                        <a:pt x="1038" y="1712"/>
                      </a:lnTo>
                      <a:lnTo>
                        <a:pt x="1040" y="1712"/>
                      </a:lnTo>
                      <a:lnTo>
                        <a:pt x="1044" y="1714"/>
                      </a:lnTo>
                      <a:lnTo>
                        <a:pt x="1048" y="1716"/>
                      </a:lnTo>
                      <a:lnTo>
                        <a:pt x="1050" y="1716"/>
                      </a:lnTo>
                      <a:lnTo>
                        <a:pt x="1054" y="1714"/>
                      </a:lnTo>
                      <a:lnTo>
                        <a:pt x="1054" y="1714"/>
                      </a:lnTo>
                      <a:lnTo>
                        <a:pt x="1064" y="1708"/>
                      </a:lnTo>
                      <a:lnTo>
                        <a:pt x="1072" y="1704"/>
                      </a:lnTo>
                      <a:lnTo>
                        <a:pt x="1080" y="1700"/>
                      </a:lnTo>
                      <a:lnTo>
                        <a:pt x="1080" y="1696"/>
                      </a:lnTo>
                      <a:lnTo>
                        <a:pt x="1080" y="1692"/>
                      </a:lnTo>
                      <a:lnTo>
                        <a:pt x="1080" y="1692"/>
                      </a:lnTo>
                      <a:lnTo>
                        <a:pt x="1080" y="1688"/>
                      </a:lnTo>
                      <a:lnTo>
                        <a:pt x="1082" y="1686"/>
                      </a:lnTo>
                      <a:lnTo>
                        <a:pt x="1084" y="1688"/>
                      </a:lnTo>
                      <a:lnTo>
                        <a:pt x="1086" y="1690"/>
                      </a:lnTo>
                      <a:lnTo>
                        <a:pt x="1088" y="1694"/>
                      </a:lnTo>
                      <a:lnTo>
                        <a:pt x="1090" y="1698"/>
                      </a:lnTo>
                      <a:lnTo>
                        <a:pt x="1090" y="1704"/>
                      </a:lnTo>
                      <a:lnTo>
                        <a:pt x="1086" y="1710"/>
                      </a:lnTo>
                      <a:lnTo>
                        <a:pt x="1086" y="1710"/>
                      </a:lnTo>
                      <a:lnTo>
                        <a:pt x="1078" y="1718"/>
                      </a:lnTo>
                      <a:lnTo>
                        <a:pt x="1076" y="1726"/>
                      </a:lnTo>
                      <a:lnTo>
                        <a:pt x="1076" y="1728"/>
                      </a:lnTo>
                      <a:lnTo>
                        <a:pt x="1078" y="1732"/>
                      </a:lnTo>
                      <a:lnTo>
                        <a:pt x="1090" y="1738"/>
                      </a:lnTo>
                      <a:lnTo>
                        <a:pt x="1090" y="1738"/>
                      </a:lnTo>
                      <a:lnTo>
                        <a:pt x="1098" y="1740"/>
                      </a:lnTo>
                      <a:lnTo>
                        <a:pt x="1106" y="1740"/>
                      </a:lnTo>
                      <a:lnTo>
                        <a:pt x="1120" y="1738"/>
                      </a:lnTo>
                      <a:lnTo>
                        <a:pt x="1124" y="1738"/>
                      </a:lnTo>
                      <a:lnTo>
                        <a:pt x="1126" y="1740"/>
                      </a:lnTo>
                      <a:lnTo>
                        <a:pt x="1126" y="1744"/>
                      </a:lnTo>
                      <a:lnTo>
                        <a:pt x="1120" y="1752"/>
                      </a:lnTo>
                      <a:lnTo>
                        <a:pt x="1120" y="1752"/>
                      </a:lnTo>
                      <a:lnTo>
                        <a:pt x="1116" y="1758"/>
                      </a:lnTo>
                      <a:lnTo>
                        <a:pt x="1116" y="1762"/>
                      </a:lnTo>
                      <a:lnTo>
                        <a:pt x="1118" y="1766"/>
                      </a:lnTo>
                      <a:lnTo>
                        <a:pt x="1122" y="1768"/>
                      </a:lnTo>
                      <a:lnTo>
                        <a:pt x="1126" y="1770"/>
                      </a:lnTo>
                      <a:lnTo>
                        <a:pt x="1132" y="1770"/>
                      </a:lnTo>
                      <a:lnTo>
                        <a:pt x="1136" y="1768"/>
                      </a:lnTo>
                      <a:lnTo>
                        <a:pt x="1140" y="1766"/>
                      </a:lnTo>
                      <a:lnTo>
                        <a:pt x="1140" y="1766"/>
                      </a:lnTo>
                      <a:lnTo>
                        <a:pt x="1150" y="1760"/>
                      </a:lnTo>
                      <a:lnTo>
                        <a:pt x="1154" y="1758"/>
                      </a:lnTo>
                      <a:lnTo>
                        <a:pt x="1156" y="1758"/>
                      </a:lnTo>
                      <a:lnTo>
                        <a:pt x="1162" y="1762"/>
                      </a:lnTo>
                      <a:lnTo>
                        <a:pt x="1170" y="1770"/>
                      </a:lnTo>
                      <a:lnTo>
                        <a:pt x="1170" y="1770"/>
                      </a:lnTo>
                      <a:lnTo>
                        <a:pt x="1182" y="1776"/>
                      </a:lnTo>
                      <a:lnTo>
                        <a:pt x="1186" y="1776"/>
                      </a:lnTo>
                      <a:lnTo>
                        <a:pt x="1190" y="1776"/>
                      </a:lnTo>
                      <a:lnTo>
                        <a:pt x="1194" y="1774"/>
                      </a:lnTo>
                      <a:lnTo>
                        <a:pt x="1196" y="1768"/>
                      </a:lnTo>
                      <a:lnTo>
                        <a:pt x="1198" y="1764"/>
                      </a:lnTo>
                      <a:lnTo>
                        <a:pt x="1200" y="1756"/>
                      </a:lnTo>
                      <a:lnTo>
                        <a:pt x="1200" y="1756"/>
                      </a:lnTo>
                      <a:lnTo>
                        <a:pt x="1200" y="1750"/>
                      </a:lnTo>
                      <a:lnTo>
                        <a:pt x="1198" y="1746"/>
                      </a:lnTo>
                      <a:lnTo>
                        <a:pt x="1194" y="1746"/>
                      </a:lnTo>
                      <a:lnTo>
                        <a:pt x="1192" y="1746"/>
                      </a:lnTo>
                      <a:lnTo>
                        <a:pt x="1186" y="1746"/>
                      </a:lnTo>
                      <a:lnTo>
                        <a:pt x="1186" y="1746"/>
                      </a:lnTo>
                      <a:lnTo>
                        <a:pt x="1186" y="1744"/>
                      </a:lnTo>
                      <a:lnTo>
                        <a:pt x="1186" y="1744"/>
                      </a:lnTo>
                      <a:lnTo>
                        <a:pt x="1190" y="1740"/>
                      </a:lnTo>
                      <a:lnTo>
                        <a:pt x="1194" y="1738"/>
                      </a:lnTo>
                      <a:lnTo>
                        <a:pt x="1204" y="1734"/>
                      </a:lnTo>
                      <a:lnTo>
                        <a:pt x="1208" y="1732"/>
                      </a:lnTo>
                      <a:lnTo>
                        <a:pt x="1210" y="1728"/>
                      </a:lnTo>
                      <a:lnTo>
                        <a:pt x="1212" y="1724"/>
                      </a:lnTo>
                      <a:lnTo>
                        <a:pt x="1212" y="1718"/>
                      </a:lnTo>
                      <a:lnTo>
                        <a:pt x="1212" y="1718"/>
                      </a:lnTo>
                      <a:lnTo>
                        <a:pt x="1210" y="1712"/>
                      </a:lnTo>
                      <a:lnTo>
                        <a:pt x="1214" y="1702"/>
                      </a:lnTo>
                      <a:lnTo>
                        <a:pt x="1224" y="1676"/>
                      </a:lnTo>
                      <a:lnTo>
                        <a:pt x="1234" y="1652"/>
                      </a:lnTo>
                      <a:lnTo>
                        <a:pt x="1236" y="1640"/>
                      </a:lnTo>
                      <a:lnTo>
                        <a:pt x="1236" y="1630"/>
                      </a:lnTo>
                      <a:lnTo>
                        <a:pt x="1236" y="1630"/>
                      </a:lnTo>
                      <a:lnTo>
                        <a:pt x="1234" y="1624"/>
                      </a:lnTo>
                      <a:lnTo>
                        <a:pt x="1232" y="1622"/>
                      </a:lnTo>
                      <a:lnTo>
                        <a:pt x="1230" y="1622"/>
                      </a:lnTo>
                      <a:lnTo>
                        <a:pt x="1228" y="1622"/>
                      </a:lnTo>
                      <a:lnTo>
                        <a:pt x="1226" y="1622"/>
                      </a:lnTo>
                      <a:lnTo>
                        <a:pt x="1222" y="1622"/>
                      </a:lnTo>
                      <a:lnTo>
                        <a:pt x="1220" y="1620"/>
                      </a:lnTo>
                      <a:lnTo>
                        <a:pt x="1214" y="1616"/>
                      </a:lnTo>
                      <a:lnTo>
                        <a:pt x="1214" y="1616"/>
                      </a:lnTo>
                      <a:lnTo>
                        <a:pt x="1212" y="1610"/>
                      </a:lnTo>
                      <a:lnTo>
                        <a:pt x="1212" y="1610"/>
                      </a:lnTo>
                      <a:lnTo>
                        <a:pt x="1222" y="1612"/>
                      </a:lnTo>
                      <a:lnTo>
                        <a:pt x="1232" y="1614"/>
                      </a:lnTo>
                      <a:lnTo>
                        <a:pt x="1236" y="1614"/>
                      </a:lnTo>
                      <a:lnTo>
                        <a:pt x="1236" y="1610"/>
                      </a:lnTo>
                      <a:lnTo>
                        <a:pt x="1236" y="1610"/>
                      </a:lnTo>
                      <a:lnTo>
                        <a:pt x="1234" y="1604"/>
                      </a:lnTo>
                      <a:lnTo>
                        <a:pt x="1232" y="1602"/>
                      </a:lnTo>
                      <a:lnTo>
                        <a:pt x="1226" y="1600"/>
                      </a:lnTo>
                      <a:lnTo>
                        <a:pt x="1220" y="1598"/>
                      </a:lnTo>
                      <a:lnTo>
                        <a:pt x="1220" y="1596"/>
                      </a:lnTo>
                      <a:lnTo>
                        <a:pt x="1222" y="1592"/>
                      </a:lnTo>
                      <a:lnTo>
                        <a:pt x="1222" y="1592"/>
                      </a:lnTo>
                      <a:lnTo>
                        <a:pt x="1226" y="1590"/>
                      </a:lnTo>
                      <a:lnTo>
                        <a:pt x="1230" y="1588"/>
                      </a:lnTo>
                      <a:lnTo>
                        <a:pt x="1244" y="1584"/>
                      </a:lnTo>
                      <a:lnTo>
                        <a:pt x="1250" y="1582"/>
                      </a:lnTo>
                      <a:lnTo>
                        <a:pt x="1256" y="1580"/>
                      </a:lnTo>
                      <a:lnTo>
                        <a:pt x="1260" y="1574"/>
                      </a:lnTo>
                      <a:lnTo>
                        <a:pt x="1262" y="1566"/>
                      </a:lnTo>
                      <a:lnTo>
                        <a:pt x="1262" y="1566"/>
                      </a:lnTo>
                      <a:lnTo>
                        <a:pt x="1264" y="1560"/>
                      </a:lnTo>
                      <a:lnTo>
                        <a:pt x="1266" y="1558"/>
                      </a:lnTo>
                      <a:lnTo>
                        <a:pt x="1268" y="1558"/>
                      </a:lnTo>
                      <a:lnTo>
                        <a:pt x="1272" y="1560"/>
                      </a:lnTo>
                      <a:lnTo>
                        <a:pt x="1278" y="1562"/>
                      </a:lnTo>
                      <a:lnTo>
                        <a:pt x="1280" y="1560"/>
                      </a:lnTo>
                      <a:lnTo>
                        <a:pt x="1280" y="1556"/>
                      </a:lnTo>
                      <a:lnTo>
                        <a:pt x="1280" y="1556"/>
                      </a:lnTo>
                      <a:lnTo>
                        <a:pt x="1282" y="1550"/>
                      </a:lnTo>
                      <a:lnTo>
                        <a:pt x="1284" y="1546"/>
                      </a:lnTo>
                      <a:lnTo>
                        <a:pt x="1294" y="1538"/>
                      </a:lnTo>
                      <a:lnTo>
                        <a:pt x="1300" y="1530"/>
                      </a:lnTo>
                      <a:lnTo>
                        <a:pt x="1302" y="1526"/>
                      </a:lnTo>
                      <a:lnTo>
                        <a:pt x="1302" y="1520"/>
                      </a:lnTo>
                      <a:lnTo>
                        <a:pt x="1302" y="1520"/>
                      </a:lnTo>
                      <a:lnTo>
                        <a:pt x="1300" y="1510"/>
                      </a:lnTo>
                      <a:lnTo>
                        <a:pt x="1300" y="1502"/>
                      </a:lnTo>
                      <a:lnTo>
                        <a:pt x="1300" y="1500"/>
                      </a:lnTo>
                      <a:lnTo>
                        <a:pt x="1298" y="1500"/>
                      </a:lnTo>
                      <a:lnTo>
                        <a:pt x="1286" y="1498"/>
                      </a:lnTo>
                      <a:lnTo>
                        <a:pt x="1286" y="1498"/>
                      </a:lnTo>
                      <a:lnTo>
                        <a:pt x="1278" y="1498"/>
                      </a:lnTo>
                      <a:lnTo>
                        <a:pt x="1270" y="1496"/>
                      </a:lnTo>
                      <a:lnTo>
                        <a:pt x="1266" y="1492"/>
                      </a:lnTo>
                      <a:lnTo>
                        <a:pt x="1262" y="1490"/>
                      </a:lnTo>
                      <a:lnTo>
                        <a:pt x="1260" y="1486"/>
                      </a:lnTo>
                      <a:lnTo>
                        <a:pt x="1262" y="1486"/>
                      </a:lnTo>
                      <a:lnTo>
                        <a:pt x="1264" y="1484"/>
                      </a:lnTo>
                      <a:lnTo>
                        <a:pt x="1270" y="1486"/>
                      </a:lnTo>
                      <a:lnTo>
                        <a:pt x="1270" y="1486"/>
                      </a:lnTo>
                      <a:lnTo>
                        <a:pt x="1276" y="1486"/>
                      </a:lnTo>
                      <a:lnTo>
                        <a:pt x="1280" y="1486"/>
                      </a:lnTo>
                      <a:lnTo>
                        <a:pt x="1288" y="1484"/>
                      </a:lnTo>
                      <a:lnTo>
                        <a:pt x="1294" y="1482"/>
                      </a:lnTo>
                      <a:lnTo>
                        <a:pt x="1300" y="1482"/>
                      </a:lnTo>
                      <a:lnTo>
                        <a:pt x="1300" y="1482"/>
                      </a:lnTo>
                      <a:lnTo>
                        <a:pt x="1308" y="1482"/>
                      </a:lnTo>
                      <a:lnTo>
                        <a:pt x="1308" y="1482"/>
                      </a:lnTo>
                      <a:lnTo>
                        <a:pt x="1308" y="1478"/>
                      </a:lnTo>
                      <a:lnTo>
                        <a:pt x="1302" y="1470"/>
                      </a:lnTo>
                      <a:lnTo>
                        <a:pt x="1290" y="1454"/>
                      </a:lnTo>
                      <a:lnTo>
                        <a:pt x="1290" y="1454"/>
                      </a:lnTo>
                      <a:lnTo>
                        <a:pt x="1282" y="1448"/>
                      </a:lnTo>
                      <a:lnTo>
                        <a:pt x="1280" y="1442"/>
                      </a:lnTo>
                      <a:lnTo>
                        <a:pt x="1280" y="1438"/>
                      </a:lnTo>
                      <a:lnTo>
                        <a:pt x="1284" y="1434"/>
                      </a:lnTo>
                      <a:lnTo>
                        <a:pt x="1288" y="1434"/>
                      </a:lnTo>
                      <a:lnTo>
                        <a:pt x="1296" y="1434"/>
                      </a:lnTo>
                      <a:lnTo>
                        <a:pt x="1310" y="1438"/>
                      </a:lnTo>
                      <a:lnTo>
                        <a:pt x="1310" y="1438"/>
                      </a:lnTo>
                      <a:lnTo>
                        <a:pt x="1316" y="1438"/>
                      </a:lnTo>
                      <a:lnTo>
                        <a:pt x="1320" y="1436"/>
                      </a:lnTo>
                      <a:lnTo>
                        <a:pt x="1324" y="1434"/>
                      </a:lnTo>
                      <a:lnTo>
                        <a:pt x="1326" y="1430"/>
                      </a:lnTo>
                      <a:lnTo>
                        <a:pt x="1332" y="1420"/>
                      </a:lnTo>
                      <a:lnTo>
                        <a:pt x="1334" y="1418"/>
                      </a:lnTo>
                      <a:lnTo>
                        <a:pt x="1338" y="1418"/>
                      </a:lnTo>
                      <a:lnTo>
                        <a:pt x="1338" y="1418"/>
                      </a:lnTo>
                      <a:lnTo>
                        <a:pt x="1344" y="1420"/>
                      </a:lnTo>
                      <a:lnTo>
                        <a:pt x="1346" y="1418"/>
                      </a:lnTo>
                      <a:lnTo>
                        <a:pt x="1344" y="1414"/>
                      </a:lnTo>
                      <a:lnTo>
                        <a:pt x="1334" y="1408"/>
                      </a:lnTo>
                      <a:lnTo>
                        <a:pt x="1334" y="1408"/>
                      </a:lnTo>
                      <a:lnTo>
                        <a:pt x="1326" y="1404"/>
                      </a:lnTo>
                      <a:lnTo>
                        <a:pt x="1324" y="1404"/>
                      </a:lnTo>
                      <a:lnTo>
                        <a:pt x="1326" y="1402"/>
                      </a:lnTo>
                      <a:lnTo>
                        <a:pt x="1330" y="1402"/>
                      </a:lnTo>
                      <a:lnTo>
                        <a:pt x="1338" y="1400"/>
                      </a:lnTo>
                      <a:lnTo>
                        <a:pt x="1338" y="1400"/>
                      </a:lnTo>
                      <a:lnTo>
                        <a:pt x="1344" y="1398"/>
                      </a:lnTo>
                      <a:lnTo>
                        <a:pt x="1352" y="1398"/>
                      </a:lnTo>
                      <a:lnTo>
                        <a:pt x="1360" y="1400"/>
                      </a:lnTo>
                      <a:lnTo>
                        <a:pt x="1370" y="1398"/>
                      </a:lnTo>
                      <a:lnTo>
                        <a:pt x="1370" y="1398"/>
                      </a:lnTo>
                      <a:lnTo>
                        <a:pt x="1380" y="1396"/>
                      </a:lnTo>
                      <a:lnTo>
                        <a:pt x="1388" y="1396"/>
                      </a:lnTo>
                      <a:lnTo>
                        <a:pt x="1394" y="1396"/>
                      </a:lnTo>
                      <a:lnTo>
                        <a:pt x="1398" y="1390"/>
                      </a:lnTo>
                      <a:lnTo>
                        <a:pt x="1398" y="1390"/>
                      </a:lnTo>
                      <a:lnTo>
                        <a:pt x="1400" y="1386"/>
                      </a:lnTo>
                      <a:lnTo>
                        <a:pt x="1398" y="1384"/>
                      </a:lnTo>
                      <a:lnTo>
                        <a:pt x="1396" y="1380"/>
                      </a:lnTo>
                      <a:lnTo>
                        <a:pt x="1402" y="1376"/>
                      </a:lnTo>
                      <a:lnTo>
                        <a:pt x="1402" y="1376"/>
                      </a:lnTo>
                      <a:lnTo>
                        <a:pt x="1404" y="1372"/>
                      </a:lnTo>
                      <a:lnTo>
                        <a:pt x="1404" y="1368"/>
                      </a:lnTo>
                      <a:lnTo>
                        <a:pt x="1404" y="1364"/>
                      </a:lnTo>
                      <a:lnTo>
                        <a:pt x="1410" y="1360"/>
                      </a:lnTo>
                      <a:lnTo>
                        <a:pt x="1410" y="1360"/>
                      </a:lnTo>
                      <a:lnTo>
                        <a:pt x="1414" y="1356"/>
                      </a:lnTo>
                      <a:lnTo>
                        <a:pt x="1416" y="1354"/>
                      </a:lnTo>
                      <a:lnTo>
                        <a:pt x="1414" y="1352"/>
                      </a:lnTo>
                      <a:lnTo>
                        <a:pt x="1412" y="1350"/>
                      </a:lnTo>
                      <a:lnTo>
                        <a:pt x="1406" y="1346"/>
                      </a:lnTo>
                      <a:lnTo>
                        <a:pt x="1406" y="1344"/>
                      </a:lnTo>
                      <a:lnTo>
                        <a:pt x="1406" y="1344"/>
                      </a:lnTo>
                      <a:lnTo>
                        <a:pt x="1406" y="1344"/>
                      </a:lnTo>
                      <a:lnTo>
                        <a:pt x="1410" y="1342"/>
                      </a:lnTo>
                      <a:lnTo>
                        <a:pt x="1414" y="1344"/>
                      </a:lnTo>
                      <a:lnTo>
                        <a:pt x="1420" y="1344"/>
                      </a:lnTo>
                      <a:lnTo>
                        <a:pt x="1430" y="1344"/>
                      </a:lnTo>
                      <a:lnTo>
                        <a:pt x="1430" y="1344"/>
                      </a:lnTo>
                      <a:lnTo>
                        <a:pt x="1436" y="1344"/>
                      </a:lnTo>
                      <a:lnTo>
                        <a:pt x="1434" y="1348"/>
                      </a:lnTo>
                      <a:lnTo>
                        <a:pt x="1428" y="1352"/>
                      </a:lnTo>
                      <a:lnTo>
                        <a:pt x="1424" y="1358"/>
                      </a:lnTo>
                      <a:lnTo>
                        <a:pt x="1424" y="1358"/>
                      </a:lnTo>
                      <a:lnTo>
                        <a:pt x="1422" y="1362"/>
                      </a:lnTo>
                      <a:lnTo>
                        <a:pt x="1418" y="1364"/>
                      </a:lnTo>
                      <a:lnTo>
                        <a:pt x="1414" y="1368"/>
                      </a:lnTo>
                      <a:lnTo>
                        <a:pt x="1412" y="1372"/>
                      </a:lnTo>
                      <a:lnTo>
                        <a:pt x="1412" y="1372"/>
                      </a:lnTo>
                      <a:lnTo>
                        <a:pt x="1410" y="1378"/>
                      </a:lnTo>
                      <a:lnTo>
                        <a:pt x="1408" y="1386"/>
                      </a:lnTo>
                      <a:lnTo>
                        <a:pt x="1406" y="1392"/>
                      </a:lnTo>
                      <a:lnTo>
                        <a:pt x="1406" y="1394"/>
                      </a:lnTo>
                      <a:lnTo>
                        <a:pt x="1408" y="1396"/>
                      </a:lnTo>
                      <a:lnTo>
                        <a:pt x="1408" y="1396"/>
                      </a:lnTo>
                      <a:lnTo>
                        <a:pt x="1414" y="1398"/>
                      </a:lnTo>
                      <a:lnTo>
                        <a:pt x="1420" y="1398"/>
                      </a:lnTo>
                      <a:lnTo>
                        <a:pt x="1426" y="1396"/>
                      </a:lnTo>
                      <a:lnTo>
                        <a:pt x="1432" y="1390"/>
                      </a:lnTo>
                      <a:lnTo>
                        <a:pt x="1432" y="1390"/>
                      </a:lnTo>
                      <a:lnTo>
                        <a:pt x="1440" y="1380"/>
                      </a:lnTo>
                      <a:lnTo>
                        <a:pt x="1444" y="1380"/>
                      </a:lnTo>
                      <a:lnTo>
                        <a:pt x="1448" y="1384"/>
                      </a:lnTo>
                      <a:lnTo>
                        <a:pt x="1448" y="1384"/>
                      </a:lnTo>
                      <a:lnTo>
                        <a:pt x="1452" y="1386"/>
                      </a:lnTo>
                      <a:lnTo>
                        <a:pt x="1454" y="1384"/>
                      </a:lnTo>
                      <a:lnTo>
                        <a:pt x="1454" y="1382"/>
                      </a:lnTo>
                      <a:lnTo>
                        <a:pt x="1452" y="1378"/>
                      </a:lnTo>
                      <a:lnTo>
                        <a:pt x="1452" y="1378"/>
                      </a:lnTo>
                      <a:lnTo>
                        <a:pt x="1452" y="1376"/>
                      </a:lnTo>
                      <a:lnTo>
                        <a:pt x="1452" y="1374"/>
                      </a:lnTo>
                      <a:lnTo>
                        <a:pt x="1456" y="1372"/>
                      </a:lnTo>
                      <a:lnTo>
                        <a:pt x="1462" y="1370"/>
                      </a:lnTo>
                      <a:lnTo>
                        <a:pt x="1466" y="1370"/>
                      </a:lnTo>
                      <a:lnTo>
                        <a:pt x="1468" y="1372"/>
                      </a:lnTo>
                      <a:lnTo>
                        <a:pt x="1468" y="1372"/>
                      </a:lnTo>
                      <a:lnTo>
                        <a:pt x="1472" y="1372"/>
                      </a:lnTo>
                      <a:lnTo>
                        <a:pt x="1476" y="1372"/>
                      </a:lnTo>
                      <a:lnTo>
                        <a:pt x="1484" y="1370"/>
                      </a:lnTo>
                      <a:lnTo>
                        <a:pt x="1498" y="1362"/>
                      </a:lnTo>
                      <a:lnTo>
                        <a:pt x="1498" y="1362"/>
                      </a:lnTo>
                      <a:lnTo>
                        <a:pt x="1502" y="1360"/>
                      </a:lnTo>
                      <a:lnTo>
                        <a:pt x="1502" y="1354"/>
                      </a:lnTo>
                      <a:lnTo>
                        <a:pt x="1502" y="1350"/>
                      </a:lnTo>
                      <a:lnTo>
                        <a:pt x="1502" y="1350"/>
                      </a:lnTo>
                      <a:lnTo>
                        <a:pt x="1504" y="1350"/>
                      </a:lnTo>
                      <a:lnTo>
                        <a:pt x="1504" y="1350"/>
                      </a:lnTo>
                      <a:lnTo>
                        <a:pt x="1508" y="1350"/>
                      </a:lnTo>
                      <a:lnTo>
                        <a:pt x="1510" y="1352"/>
                      </a:lnTo>
                      <a:lnTo>
                        <a:pt x="1510" y="1354"/>
                      </a:lnTo>
                      <a:lnTo>
                        <a:pt x="1512" y="1354"/>
                      </a:lnTo>
                      <a:lnTo>
                        <a:pt x="1512" y="1354"/>
                      </a:lnTo>
                      <a:lnTo>
                        <a:pt x="1520" y="1350"/>
                      </a:lnTo>
                      <a:lnTo>
                        <a:pt x="1532" y="1344"/>
                      </a:lnTo>
                      <a:lnTo>
                        <a:pt x="1558" y="1324"/>
                      </a:lnTo>
                      <a:lnTo>
                        <a:pt x="1570" y="1314"/>
                      </a:lnTo>
                      <a:lnTo>
                        <a:pt x="1580" y="1302"/>
                      </a:lnTo>
                      <a:lnTo>
                        <a:pt x="1588" y="1290"/>
                      </a:lnTo>
                      <a:lnTo>
                        <a:pt x="1592" y="1280"/>
                      </a:lnTo>
                      <a:lnTo>
                        <a:pt x="1592" y="1280"/>
                      </a:lnTo>
                      <a:lnTo>
                        <a:pt x="1600" y="1264"/>
                      </a:lnTo>
                      <a:lnTo>
                        <a:pt x="1610" y="1250"/>
                      </a:lnTo>
                      <a:lnTo>
                        <a:pt x="1622" y="1242"/>
                      </a:lnTo>
                      <a:lnTo>
                        <a:pt x="1628" y="1238"/>
                      </a:lnTo>
                      <a:lnTo>
                        <a:pt x="1634" y="1238"/>
                      </a:lnTo>
                      <a:lnTo>
                        <a:pt x="1634" y="1238"/>
                      </a:lnTo>
                      <a:lnTo>
                        <a:pt x="1642" y="1236"/>
                      </a:lnTo>
                      <a:lnTo>
                        <a:pt x="1646" y="1234"/>
                      </a:lnTo>
                      <a:lnTo>
                        <a:pt x="1648" y="1232"/>
                      </a:lnTo>
                      <a:lnTo>
                        <a:pt x="1648" y="1228"/>
                      </a:lnTo>
                      <a:lnTo>
                        <a:pt x="1646" y="1222"/>
                      </a:lnTo>
                      <a:lnTo>
                        <a:pt x="1640" y="1214"/>
                      </a:lnTo>
                      <a:lnTo>
                        <a:pt x="1632" y="1204"/>
                      </a:lnTo>
                      <a:lnTo>
                        <a:pt x="1632" y="1204"/>
                      </a:lnTo>
                      <a:lnTo>
                        <a:pt x="1626" y="1198"/>
                      </a:lnTo>
                      <a:lnTo>
                        <a:pt x="1624" y="1194"/>
                      </a:lnTo>
                      <a:lnTo>
                        <a:pt x="1636" y="1200"/>
                      </a:lnTo>
                      <a:lnTo>
                        <a:pt x="1670" y="1222"/>
                      </a:lnTo>
                      <a:lnTo>
                        <a:pt x="1670" y="1222"/>
                      </a:lnTo>
                      <a:lnTo>
                        <a:pt x="1684" y="1226"/>
                      </a:lnTo>
                      <a:lnTo>
                        <a:pt x="1694" y="1228"/>
                      </a:lnTo>
                      <a:lnTo>
                        <a:pt x="1702" y="1228"/>
                      </a:lnTo>
                      <a:lnTo>
                        <a:pt x="1710" y="1226"/>
                      </a:lnTo>
                      <a:lnTo>
                        <a:pt x="1718" y="1224"/>
                      </a:lnTo>
                      <a:lnTo>
                        <a:pt x="1724" y="1218"/>
                      </a:lnTo>
                      <a:lnTo>
                        <a:pt x="1730" y="1212"/>
                      </a:lnTo>
                      <a:lnTo>
                        <a:pt x="1730" y="1212"/>
                      </a:lnTo>
                      <a:lnTo>
                        <a:pt x="1732" y="1206"/>
                      </a:lnTo>
                      <a:lnTo>
                        <a:pt x="1734" y="1204"/>
                      </a:lnTo>
                      <a:lnTo>
                        <a:pt x="1738" y="1204"/>
                      </a:lnTo>
                      <a:lnTo>
                        <a:pt x="1742" y="1206"/>
                      </a:lnTo>
                      <a:lnTo>
                        <a:pt x="1748" y="1208"/>
                      </a:lnTo>
                      <a:lnTo>
                        <a:pt x="1756" y="1208"/>
                      </a:lnTo>
                      <a:lnTo>
                        <a:pt x="1766" y="1208"/>
                      </a:lnTo>
                      <a:lnTo>
                        <a:pt x="1782" y="1202"/>
                      </a:lnTo>
                      <a:lnTo>
                        <a:pt x="1782" y="1202"/>
                      </a:lnTo>
                      <a:lnTo>
                        <a:pt x="1800" y="1196"/>
                      </a:lnTo>
                      <a:lnTo>
                        <a:pt x="1818" y="1190"/>
                      </a:lnTo>
                      <a:lnTo>
                        <a:pt x="1856" y="1184"/>
                      </a:lnTo>
                      <a:lnTo>
                        <a:pt x="1886" y="1178"/>
                      </a:lnTo>
                      <a:lnTo>
                        <a:pt x="1898" y="1172"/>
                      </a:lnTo>
                      <a:lnTo>
                        <a:pt x="1906" y="1166"/>
                      </a:lnTo>
                      <a:lnTo>
                        <a:pt x="1906" y="1166"/>
                      </a:lnTo>
                      <a:lnTo>
                        <a:pt x="1920" y="1154"/>
                      </a:lnTo>
                      <a:lnTo>
                        <a:pt x="1934" y="1142"/>
                      </a:lnTo>
                      <a:lnTo>
                        <a:pt x="1950" y="1132"/>
                      </a:lnTo>
                      <a:lnTo>
                        <a:pt x="1960" y="1128"/>
                      </a:lnTo>
                      <a:lnTo>
                        <a:pt x="1970" y="1128"/>
                      </a:lnTo>
                      <a:lnTo>
                        <a:pt x="1970" y="1128"/>
                      </a:lnTo>
                      <a:lnTo>
                        <a:pt x="1978" y="1126"/>
                      </a:lnTo>
                      <a:lnTo>
                        <a:pt x="1982" y="1122"/>
                      </a:lnTo>
                      <a:lnTo>
                        <a:pt x="1982" y="1120"/>
                      </a:lnTo>
                      <a:lnTo>
                        <a:pt x="1982" y="1116"/>
                      </a:lnTo>
                      <a:lnTo>
                        <a:pt x="1982" y="1112"/>
                      </a:lnTo>
                      <a:lnTo>
                        <a:pt x="1982" y="1108"/>
                      </a:lnTo>
                      <a:lnTo>
                        <a:pt x="1986" y="1106"/>
                      </a:lnTo>
                      <a:lnTo>
                        <a:pt x="1994" y="1106"/>
                      </a:lnTo>
                      <a:lnTo>
                        <a:pt x="1994" y="1106"/>
                      </a:lnTo>
                      <a:lnTo>
                        <a:pt x="2008" y="1104"/>
                      </a:lnTo>
                      <a:lnTo>
                        <a:pt x="2012" y="1102"/>
                      </a:lnTo>
                      <a:lnTo>
                        <a:pt x="2012" y="1102"/>
                      </a:lnTo>
                      <a:lnTo>
                        <a:pt x="2016" y="1096"/>
                      </a:lnTo>
                      <a:lnTo>
                        <a:pt x="2022" y="1092"/>
                      </a:lnTo>
                      <a:lnTo>
                        <a:pt x="2030" y="1088"/>
                      </a:lnTo>
                      <a:lnTo>
                        <a:pt x="2030" y="1088"/>
                      </a:lnTo>
                      <a:lnTo>
                        <a:pt x="2046" y="1080"/>
                      </a:lnTo>
                      <a:lnTo>
                        <a:pt x="2046" y="1078"/>
                      </a:lnTo>
                      <a:lnTo>
                        <a:pt x="2044" y="1076"/>
                      </a:lnTo>
                      <a:lnTo>
                        <a:pt x="2028" y="1076"/>
                      </a:lnTo>
                      <a:lnTo>
                        <a:pt x="2000" y="1080"/>
                      </a:lnTo>
                      <a:lnTo>
                        <a:pt x="2000" y="1080"/>
                      </a:lnTo>
                      <a:lnTo>
                        <a:pt x="1984" y="1080"/>
                      </a:lnTo>
                      <a:lnTo>
                        <a:pt x="1970" y="1076"/>
                      </a:lnTo>
                      <a:lnTo>
                        <a:pt x="1956" y="1070"/>
                      </a:lnTo>
                      <a:lnTo>
                        <a:pt x="1944" y="1064"/>
                      </a:lnTo>
                      <a:lnTo>
                        <a:pt x="1932" y="1058"/>
                      </a:lnTo>
                      <a:lnTo>
                        <a:pt x="1920" y="1056"/>
                      </a:lnTo>
                      <a:lnTo>
                        <a:pt x="1914" y="1056"/>
                      </a:lnTo>
                      <a:lnTo>
                        <a:pt x="1906" y="1058"/>
                      </a:lnTo>
                      <a:lnTo>
                        <a:pt x="1900" y="1060"/>
                      </a:lnTo>
                      <a:lnTo>
                        <a:pt x="1892" y="1064"/>
                      </a:lnTo>
                      <a:lnTo>
                        <a:pt x="1892" y="1064"/>
                      </a:lnTo>
                      <a:lnTo>
                        <a:pt x="1884" y="1068"/>
                      </a:lnTo>
                      <a:lnTo>
                        <a:pt x="1878" y="1070"/>
                      </a:lnTo>
                      <a:lnTo>
                        <a:pt x="1866" y="1070"/>
                      </a:lnTo>
                      <a:lnTo>
                        <a:pt x="1860" y="1070"/>
                      </a:lnTo>
                      <a:lnTo>
                        <a:pt x="1854" y="1072"/>
                      </a:lnTo>
                      <a:lnTo>
                        <a:pt x="1846" y="1076"/>
                      </a:lnTo>
                      <a:lnTo>
                        <a:pt x="1838" y="1082"/>
                      </a:lnTo>
                      <a:lnTo>
                        <a:pt x="1838" y="1082"/>
                      </a:lnTo>
                      <a:lnTo>
                        <a:pt x="1834" y="1086"/>
                      </a:lnTo>
                      <a:lnTo>
                        <a:pt x="1828" y="1090"/>
                      </a:lnTo>
                      <a:lnTo>
                        <a:pt x="1824" y="1090"/>
                      </a:lnTo>
                      <a:lnTo>
                        <a:pt x="1820" y="1090"/>
                      </a:lnTo>
                      <a:lnTo>
                        <a:pt x="1818" y="1088"/>
                      </a:lnTo>
                      <a:lnTo>
                        <a:pt x="1820" y="1084"/>
                      </a:lnTo>
                      <a:lnTo>
                        <a:pt x="1824" y="1078"/>
                      </a:lnTo>
                      <a:lnTo>
                        <a:pt x="1832" y="1070"/>
                      </a:lnTo>
                      <a:lnTo>
                        <a:pt x="1832" y="1070"/>
                      </a:lnTo>
                      <a:lnTo>
                        <a:pt x="1840" y="1064"/>
                      </a:lnTo>
                      <a:lnTo>
                        <a:pt x="1848" y="1062"/>
                      </a:lnTo>
                      <a:lnTo>
                        <a:pt x="1852" y="1062"/>
                      </a:lnTo>
                      <a:lnTo>
                        <a:pt x="1856" y="1062"/>
                      </a:lnTo>
                      <a:lnTo>
                        <a:pt x="1864" y="1064"/>
                      </a:lnTo>
                      <a:lnTo>
                        <a:pt x="1866" y="1064"/>
                      </a:lnTo>
                      <a:lnTo>
                        <a:pt x="1870" y="1062"/>
                      </a:lnTo>
                      <a:lnTo>
                        <a:pt x="1870" y="1062"/>
                      </a:lnTo>
                      <a:lnTo>
                        <a:pt x="1876" y="1058"/>
                      </a:lnTo>
                      <a:lnTo>
                        <a:pt x="1878" y="1056"/>
                      </a:lnTo>
                      <a:lnTo>
                        <a:pt x="1878" y="1054"/>
                      </a:lnTo>
                      <a:lnTo>
                        <a:pt x="1874" y="1052"/>
                      </a:lnTo>
                      <a:lnTo>
                        <a:pt x="1868" y="1052"/>
                      </a:lnTo>
                      <a:lnTo>
                        <a:pt x="1844" y="1054"/>
                      </a:lnTo>
                      <a:lnTo>
                        <a:pt x="1844" y="1054"/>
                      </a:lnTo>
                      <a:lnTo>
                        <a:pt x="1816" y="1058"/>
                      </a:lnTo>
                      <a:lnTo>
                        <a:pt x="1800" y="1058"/>
                      </a:lnTo>
                      <a:lnTo>
                        <a:pt x="1798" y="1056"/>
                      </a:lnTo>
                      <a:lnTo>
                        <a:pt x="1796" y="1052"/>
                      </a:lnTo>
                      <a:lnTo>
                        <a:pt x="1798" y="1046"/>
                      </a:lnTo>
                      <a:lnTo>
                        <a:pt x="1804" y="1038"/>
                      </a:lnTo>
                      <a:lnTo>
                        <a:pt x="1804" y="1038"/>
                      </a:lnTo>
                      <a:lnTo>
                        <a:pt x="1814" y="1022"/>
                      </a:lnTo>
                      <a:lnTo>
                        <a:pt x="1818" y="1014"/>
                      </a:lnTo>
                      <a:lnTo>
                        <a:pt x="1820" y="1012"/>
                      </a:lnTo>
                      <a:lnTo>
                        <a:pt x="1822" y="1010"/>
                      </a:lnTo>
                      <a:lnTo>
                        <a:pt x="1828" y="1016"/>
                      </a:lnTo>
                      <a:lnTo>
                        <a:pt x="1828" y="1016"/>
                      </a:lnTo>
                      <a:lnTo>
                        <a:pt x="1836" y="1022"/>
                      </a:lnTo>
                      <a:lnTo>
                        <a:pt x="1840" y="1022"/>
                      </a:lnTo>
                      <a:lnTo>
                        <a:pt x="1844" y="1022"/>
                      </a:lnTo>
                      <a:lnTo>
                        <a:pt x="1882" y="1010"/>
                      </a:lnTo>
                      <a:lnTo>
                        <a:pt x="1882" y="1010"/>
                      </a:lnTo>
                      <a:lnTo>
                        <a:pt x="1896" y="1006"/>
                      </a:lnTo>
                      <a:lnTo>
                        <a:pt x="1904" y="1000"/>
                      </a:lnTo>
                      <a:lnTo>
                        <a:pt x="1908" y="996"/>
                      </a:lnTo>
                      <a:lnTo>
                        <a:pt x="1910" y="992"/>
                      </a:lnTo>
                      <a:lnTo>
                        <a:pt x="1906" y="986"/>
                      </a:lnTo>
                      <a:lnTo>
                        <a:pt x="1898" y="984"/>
                      </a:lnTo>
                      <a:lnTo>
                        <a:pt x="1888" y="980"/>
                      </a:lnTo>
                      <a:lnTo>
                        <a:pt x="1874" y="978"/>
                      </a:lnTo>
                      <a:lnTo>
                        <a:pt x="1874" y="978"/>
                      </a:lnTo>
                      <a:lnTo>
                        <a:pt x="1850" y="974"/>
                      </a:lnTo>
                      <a:lnTo>
                        <a:pt x="1844" y="972"/>
                      </a:lnTo>
                      <a:lnTo>
                        <a:pt x="1842" y="970"/>
                      </a:lnTo>
                      <a:lnTo>
                        <a:pt x="1844" y="968"/>
                      </a:lnTo>
                      <a:lnTo>
                        <a:pt x="1850" y="966"/>
                      </a:lnTo>
                      <a:lnTo>
                        <a:pt x="1870" y="966"/>
                      </a:lnTo>
                      <a:lnTo>
                        <a:pt x="1870" y="966"/>
                      </a:lnTo>
                      <a:lnTo>
                        <a:pt x="1892" y="970"/>
                      </a:lnTo>
                      <a:lnTo>
                        <a:pt x="1906" y="976"/>
                      </a:lnTo>
                      <a:lnTo>
                        <a:pt x="1918" y="980"/>
                      </a:lnTo>
                      <a:lnTo>
                        <a:pt x="1932" y="986"/>
                      </a:lnTo>
                      <a:lnTo>
                        <a:pt x="1932" y="986"/>
                      </a:lnTo>
                      <a:lnTo>
                        <a:pt x="1946" y="992"/>
                      </a:lnTo>
                      <a:lnTo>
                        <a:pt x="1954" y="998"/>
                      </a:lnTo>
                      <a:lnTo>
                        <a:pt x="1958" y="1008"/>
                      </a:lnTo>
                      <a:lnTo>
                        <a:pt x="1960" y="1022"/>
                      </a:lnTo>
                      <a:lnTo>
                        <a:pt x="1960" y="1022"/>
                      </a:lnTo>
                      <a:lnTo>
                        <a:pt x="1964" y="1030"/>
                      </a:lnTo>
                      <a:lnTo>
                        <a:pt x="1970" y="1038"/>
                      </a:lnTo>
                      <a:lnTo>
                        <a:pt x="1978" y="1044"/>
                      </a:lnTo>
                      <a:lnTo>
                        <a:pt x="1988" y="1050"/>
                      </a:lnTo>
                      <a:lnTo>
                        <a:pt x="1998" y="1052"/>
                      </a:lnTo>
                      <a:lnTo>
                        <a:pt x="2008" y="1054"/>
                      </a:lnTo>
                      <a:lnTo>
                        <a:pt x="2016" y="1054"/>
                      </a:lnTo>
                      <a:lnTo>
                        <a:pt x="2022" y="1052"/>
                      </a:lnTo>
                      <a:lnTo>
                        <a:pt x="2022" y="1052"/>
                      </a:lnTo>
                      <a:lnTo>
                        <a:pt x="2030" y="1048"/>
                      </a:lnTo>
                      <a:lnTo>
                        <a:pt x="2036" y="1050"/>
                      </a:lnTo>
                      <a:lnTo>
                        <a:pt x="2046" y="1052"/>
                      </a:lnTo>
                      <a:lnTo>
                        <a:pt x="2060" y="1056"/>
                      </a:lnTo>
                      <a:lnTo>
                        <a:pt x="2060" y="1056"/>
                      </a:lnTo>
                      <a:lnTo>
                        <a:pt x="2068" y="1054"/>
                      </a:lnTo>
                      <a:lnTo>
                        <a:pt x="2070" y="1050"/>
                      </a:lnTo>
                      <a:lnTo>
                        <a:pt x="2072" y="1042"/>
                      </a:lnTo>
                      <a:lnTo>
                        <a:pt x="2070" y="1032"/>
                      </a:lnTo>
                      <a:lnTo>
                        <a:pt x="2066" y="1008"/>
                      </a:lnTo>
                      <a:lnTo>
                        <a:pt x="2064" y="996"/>
                      </a:lnTo>
                      <a:lnTo>
                        <a:pt x="2064" y="984"/>
                      </a:lnTo>
                      <a:lnTo>
                        <a:pt x="2064" y="984"/>
                      </a:lnTo>
                      <a:lnTo>
                        <a:pt x="2062" y="976"/>
                      </a:lnTo>
                      <a:lnTo>
                        <a:pt x="2062" y="974"/>
                      </a:lnTo>
                      <a:lnTo>
                        <a:pt x="2060" y="974"/>
                      </a:lnTo>
                      <a:lnTo>
                        <a:pt x="2056" y="976"/>
                      </a:lnTo>
                      <a:lnTo>
                        <a:pt x="2050" y="980"/>
                      </a:lnTo>
                      <a:lnTo>
                        <a:pt x="2044" y="986"/>
                      </a:lnTo>
                      <a:lnTo>
                        <a:pt x="2038" y="990"/>
                      </a:lnTo>
                      <a:lnTo>
                        <a:pt x="2032" y="990"/>
                      </a:lnTo>
                      <a:lnTo>
                        <a:pt x="2030" y="988"/>
                      </a:lnTo>
                      <a:lnTo>
                        <a:pt x="2030" y="986"/>
                      </a:lnTo>
                      <a:lnTo>
                        <a:pt x="2030" y="986"/>
                      </a:lnTo>
                      <a:lnTo>
                        <a:pt x="2028" y="976"/>
                      </a:lnTo>
                      <a:lnTo>
                        <a:pt x="2028" y="974"/>
                      </a:lnTo>
                      <a:lnTo>
                        <a:pt x="2032" y="974"/>
                      </a:lnTo>
                      <a:lnTo>
                        <a:pt x="2038" y="972"/>
                      </a:lnTo>
                      <a:lnTo>
                        <a:pt x="2044" y="968"/>
                      </a:lnTo>
                      <a:lnTo>
                        <a:pt x="2050" y="962"/>
                      </a:lnTo>
                      <a:lnTo>
                        <a:pt x="2050" y="962"/>
                      </a:lnTo>
                      <a:lnTo>
                        <a:pt x="2054" y="956"/>
                      </a:lnTo>
                      <a:lnTo>
                        <a:pt x="2054" y="956"/>
                      </a:lnTo>
                      <a:lnTo>
                        <a:pt x="2054" y="954"/>
                      </a:lnTo>
                      <a:lnTo>
                        <a:pt x="2044" y="958"/>
                      </a:lnTo>
                      <a:lnTo>
                        <a:pt x="2032" y="962"/>
                      </a:lnTo>
                      <a:lnTo>
                        <a:pt x="2030" y="960"/>
                      </a:lnTo>
                      <a:lnTo>
                        <a:pt x="2030" y="956"/>
                      </a:lnTo>
                      <a:lnTo>
                        <a:pt x="2030" y="956"/>
                      </a:lnTo>
                      <a:lnTo>
                        <a:pt x="2032" y="950"/>
                      </a:lnTo>
                      <a:lnTo>
                        <a:pt x="2030" y="944"/>
                      </a:lnTo>
                      <a:lnTo>
                        <a:pt x="2026" y="940"/>
                      </a:lnTo>
                      <a:lnTo>
                        <a:pt x="2020" y="938"/>
                      </a:lnTo>
                      <a:lnTo>
                        <a:pt x="2002" y="932"/>
                      </a:lnTo>
                      <a:lnTo>
                        <a:pt x="1980" y="926"/>
                      </a:lnTo>
                      <a:lnTo>
                        <a:pt x="1980" y="926"/>
                      </a:lnTo>
                      <a:lnTo>
                        <a:pt x="1960" y="918"/>
                      </a:lnTo>
                      <a:lnTo>
                        <a:pt x="1948" y="912"/>
                      </a:lnTo>
                      <a:lnTo>
                        <a:pt x="1944" y="908"/>
                      </a:lnTo>
                      <a:lnTo>
                        <a:pt x="1944" y="904"/>
                      </a:lnTo>
                      <a:lnTo>
                        <a:pt x="1944" y="900"/>
                      </a:lnTo>
                      <a:lnTo>
                        <a:pt x="1944" y="896"/>
                      </a:lnTo>
                      <a:lnTo>
                        <a:pt x="1942" y="892"/>
                      </a:lnTo>
                      <a:lnTo>
                        <a:pt x="1934" y="886"/>
                      </a:lnTo>
                      <a:lnTo>
                        <a:pt x="1934" y="886"/>
                      </a:lnTo>
                      <a:lnTo>
                        <a:pt x="1924" y="880"/>
                      </a:lnTo>
                      <a:lnTo>
                        <a:pt x="1922" y="874"/>
                      </a:lnTo>
                      <a:lnTo>
                        <a:pt x="1922" y="870"/>
                      </a:lnTo>
                      <a:lnTo>
                        <a:pt x="1924" y="866"/>
                      </a:lnTo>
                      <a:lnTo>
                        <a:pt x="1922" y="862"/>
                      </a:lnTo>
                      <a:lnTo>
                        <a:pt x="1916" y="858"/>
                      </a:lnTo>
                      <a:lnTo>
                        <a:pt x="1902" y="852"/>
                      </a:lnTo>
                      <a:lnTo>
                        <a:pt x="1878" y="846"/>
                      </a:lnTo>
                      <a:lnTo>
                        <a:pt x="1878" y="846"/>
                      </a:lnTo>
                      <a:lnTo>
                        <a:pt x="1888" y="846"/>
                      </a:lnTo>
                      <a:lnTo>
                        <a:pt x="1896" y="844"/>
                      </a:lnTo>
                      <a:lnTo>
                        <a:pt x="1904" y="842"/>
                      </a:lnTo>
                      <a:lnTo>
                        <a:pt x="1910" y="838"/>
                      </a:lnTo>
                      <a:lnTo>
                        <a:pt x="1926" y="828"/>
                      </a:lnTo>
                      <a:lnTo>
                        <a:pt x="1948" y="818"/>
                      </a:lnTo>
                      <a:lnTo>
                        <a:pt x="1948" y="818"/>
                      </a:lnTo>
                      <a:lnTo>
                        <a:pt x="1954" y="816"/>
                      </a:lnTo>
                      <a:lnTo>
                        <a:pt x="1960" y="816"/>
                      </a:lnTo>
                      <a:lnTo>
                        <a:pt x="1974" y="818"/>
                      </a:lnTo>
                      <a:lnTo>
                        <a:pt x="1988" y="824"/>
                      </a:lnTo>
                      <a:lnTo>
                        <a:pt x="2002" y="832"/>
                      </a:lnTo>
                      <a:lnTo>
                        <a:pt x="2016" y="838"/>
                      </a:lnTo>
                      <a:lnTo>
                        <a:pt x="2030" y="842"/>
                      </a:lnTo>
                      <a:lnTo>
                        <a:pt x="2038" y="844"/>
                      </a:lnTo>
                      <a:lnTo>
                        <a:pt x="2044" y="842"/>
                      </a:lnTo>
                      <a:lnTo>
                        <a:pt x="2052" y="840"/>
                      </a:lnTo>
                      <a:lnTo>
                        <a:pt x="2058" y="836"/>
                      </a:lnTo>
                      <a:lnTo>
                        <a:pt x="2058" y="836"/>
                      </a:lnTo>
                      <a:lnTo>
                        <a:pt x="2070" y="830"/>
                      </a:lnTo>
                      <a:lnTo>
                        <a:pt x="2078" y="826"/>
                      </a:lnTo>
                      <a:lnTo>
                        <a:pt x="2086" y="826"/>
                      </a:lnTo>
                      <a:lnTo>
                        <a:pt x="2092" y="828"/>
                      </a:lnTo>
                      <a:lnTo>
                        <a:pt x="2096" y="830"/>
                      </a:lnTo>
                      <a:lnTo>
                        <a:pt x="2100" y="830"/>
                      </a:lnTo>
                      <a:lnTo>
                        <a:pt x="2106" y="826"/>
                      </a:lnTo>
                      <a:lnTo>
                        <a:pt x="2112" y="818"/>
                      </a:lnTo>
                      <a:lnTo>
                        <a:pt x="2112" y="818"/>
                      </a:lnTo>
                      <a:lnTo>
                        <a:pt x="2118" y="810"/>
                      </a:lnTo>
                      <a:lnTo>
                        <a:pt x="2118" y="806"/>
                      </a:lnTo>
                      <a:lnTo>
                        <a:pt x="2116" y="802"/>
                      </a:lnTo>
                      <a:lnTo>
                        <a:pt x="2112" y="796"/>
                      </a:lnTo>
                      <a:lnTo>
                        <a:pt x="2104" y="792"/>
                      </a:lnTo>
                      <a:lnTo>
                        <a:pt x="2092" y="790"/>
                      </a:lnTo>
                      <a:lnTo>
                        <a:pt x="2080" y="788"/>
                      </a:lnTo>
                      <a:lnTo>
                        <a:pt x="2054" y="786"/>
                      </a:lnTo>
                      <a:lnTo>
                        <a:pt x="2054" y="786"/>
                      </a:lnTo>
                      <a:lnTo>
                        <a:pt x="2044" y="786"/>
                      </a:lnTo>
                      <a:lnTo>
                        <a:pt x="2040" y="784"/>
                      </a:lnTo>
                      <a:lnTo>
                        <a:pt x="2040" y="780"/>
                      </a:lnTo>
                      <a:lnTo>
                        <a:pt x="2040" y="776"/>
                      </a:lnTo>
                      <a:lnTo>
                        <a:pt x="2046" y="768"/>
                      </a:lnTo>
                      <a:lnTo>
                        <a:pt x="2054" y="762"/>
                      </a:lnTo>
                      <a:lnTo>
                        <a:pt x="2066" y="758"/>
                      </a:lnTo>
                      <a:lnTo>
                        <a:pt x="2078" y="754"/>
                      </a:lnTo>
                      <a:lnTo>
                        <a:pt x="2092" y="752"/>
                      </a:lnTo>
                      <a:lnTo>
                        <a:pt x="2092" y="752"/>
                      </a:lnTo>
                      <a:lnTo>
                        <a:pt x="2104" y="754"/>
                      </a:lnTo>
                      <a:lnTo>
                        <a:pt x="2112" y="758"/>
                      </a:lnTo>
                      <a:lnTo>
                        <a:pt x="2122" y="766"/>
                      </a:lnTo>
                      <a:lnTo>
                        <a:pt x="2128" y="768"/>
                      </a:lnTo>
                      <a:lnTo>
                        <a:pt x="2132" y="770"/>
                      </a:lnTo>
                      <a:lnTo>
                        <a:pt x="2142" y="768"/>
                      </a:lnTo>
                      <a:lnTo>
                        <a:pt x="2152" y="766"/>
                      </a:lnTo>
                      <a:lnTo>
                        <a:pt x="2152" y="766"/>
                      </a:lnTo>
                      <a:lnTo>
                        <a:pt x="2162" y="762"/>
                      </a:lnTo>
                      <a:lnTo>
                        <a:pt x="2164" y="758"/>
                      </a:lnTo>
                      <a:lnTo>
                        <a:pt x="2166" y="754"/>
                      </a:lnTo>
                      <a:lnTo>
                        <a:pt x="2162" y="750"/>
                      </a:lnTo>
                      <a:lnTo>
                        <a:pt x="2154" y="746"/>
                      </a:lnTo>
                      <a:lnTo>
                        <a:pt x="2146" y="742"/>
                      </a:lnTo>
                      <a:lnTo>
                        <a:pt x="2134" y="740"/>
                      </a:lnTo>
                      <a:lnTo>
                        <a:pt x="2120" y="738"/>
                      </a:lnTo>
                      <a:lnTo>
                        <a:pt x="2120" y="738"/>
                      </a:lnTo>
                      <a:lnTo>
                        <a:pt x="2112" y="738"/>
                      </a:lnTo>
                      <a:lnTo>
                        <a:pt x="2108" y="736"/>
                      </a:lnTo>
                      <a:lnTo>
                        <a:pt x="2104" y="732"/>
                      </a:lnTo>
                      <a:lnTo>
                        <a:pt x="2102" y="728"/>
                      </a:lnTo>
                      <a:lnTo>
                        <a:pt x="2100" y="718"/>
                      </a:lnTo>
                      <a:lnTo>
                        <a:pt x="2102" y="708"/>
                      </a:lnTo>
                      <a:lnTo>
                        <a:pt x="2108" y="700"/>
                      </a:lnTo>
                      <a:lnTo>
                        <a:pt x="2114" y="694"/>
                      </a:lnTo>
                      <a:lnTo>
                        <a:pt x="2118" y="692"/>
                      </a:lnTo>
                      <a:lnTo>
                        <a:pt x="2122" y="692"/>
                      </a:lnTo>
                      <a:lnTo>
                        <a:pt x="2124" y="692"/>
                      </a:lnTo>
                      <a:lnTo>
                        <a:pt x="2126" y="696"/>
                      </a:lnTo>
                      <a:lnTo>
                        <a:pt x="2126" y="696"/>
                      </a:lnTo>
                      <a:lnTo>
                        <a:pt x="2132" y="700"/>
                      </a:lnTo>
                      <a:lnTo>
                        <a:pt x="2140" y="702"/>
                      </a:lnTo>
                      <a:lnTo>
                        <a:pt x="2148" y="702"/>
                      </a:lnTo>
                      <a:lnTo>
                        <a:pt x="2154" y="698"/>
                      </a:lnTo>
                      <a:lnTo>
                        <a:pt x="2158" y="692"/>
                      </a:lnTo>
                      <a:lnTo>
                        <a:pt x="2162" y="686"/>
                      </a:lnTo>
                      <a:lnTo>
                        <a:pt x="2160" y="678"/>
                      </a:lnTo>
                      <a:lnTo>
                        <a:pt x="2156" y="670"/>
                      </a:lnTo>
                      <a:lnTo>
                        <a:pt x="2156" y="670"/>
                      </a:lnTo>
                      <a:lnTo>
                        <a:pt x="2150" y="662"/>
                      </a:lnTo>
                      <a:lnTo>
                        <a:pt x="2150" y="658"/>
                      </a:lnTo>
                      <a:lnTo>
                        <a:pt x="2154" y="656"/>
                      </a:lnTo>
                      <a:lnTo>
                        <a:pt x="2156" y="656"/>
                      </a:lnTo>
                      <a:lnTo>
                        <a:pt x="2160" y="656"/>
                      </a:lnTo>
                      <a:lnTo>
                        <a:pt x="2160" y="654"/>
                      </a:lnTo>
                      <a:lnTo>
                        <a:pt x="2144" y="646"/>
                      </a:lnTo>
                      <a:lnTo>
                        <a:pt x="2144" y="646"/>
                      </a:lnTo>
                      <a:lnTo>
                        <a:pt x="2132" y="640"/>
                      </a:lnTo>
                      <a:lnTo>
                        <a:pt x="2128" y="636"/>
                      </a:lnTo>
                      <a:lnTo>
                        <a:pt x="2128" y="634"/>
                      </a:lnTo>
                      <a:lnTo>
                        <a:pt x="2130" y="632"/>
                      </a:lnTo>
                      <a:lnTo>
                        <a:pt x="2140" y="628"/>
                      </a:lnTo>
                      <a:lnTo>
                        <a:pt x="2142" y="624"/>
                      </a:lnTo>
                      <a:lnTo>
                        <a:pt x="2142" y="620"/>
                      </a:lnTo>
                      <a:lnTo>
                        <a:pt x="2142" y="620"/>
                      </a:lnTo>
                      <a:lnTo>
                        <a:pt x="2140" y="616"/>
                      </a:lnTo>
                      <a:lnTo>
                        <a:pt x="2136" y="614"/>
                      </a:lnTo>
                      <a:lnTo>
                        <a:pt x="2126" y="612"/>
                      </a:lnTo>
                      <a:lnTo>
                        <a:pt x="2098" y="612"/>
                      </a:lnTo>
                      <a:lnTo>
                        <a:pt x="2084" y="612"/>
                      </a:lnTo>
                      <a:lnTo>
                        <a:pt x="2074" y="612"/>
                      </a:lnTo>
                      <a:lnTo>
                        <a:pt x="2066" y="608"/>
                      </a:lnTo>
                      <a:lnTo>
                        <a:pt x="2064" y="606"/>
                      </a:lnTo>
                      <a:lnTo>
                        <a:pt x="2062" y="602"/>
                      </a:lnTo>
                      <a:lnTo>
                        <a:pt x="2062" y="602"/>
                      </a:lnTo>
                      <a:lnTo>
                        <a:pt x="2062" y="598"/>
                      </a:lnTo>
                      <a:lnTo>
                        <a:pt x="2060" y="594"/>
                      </a:lnTo>
                      <a:lnTo>
                        <a:pt x="2056" y="590"/>
                      </a:lnTo>
                      <a:lnTo>
                        <a:pt x="2048" y="586"/>
                      </a:lnTo>
                      <a:lnTo>
                        <a:pt x="2040" y="582"/>
                      </a:lnTo>
                      <a:lnTo>
                        <a:pt x="2032" y="580"/>
                      </a:lnTo>
                      <a:lnTo>
                        <a:pt x="2028" y="578"/>
                      </a:lnTo>
                      <a:lnTo>
                        <a:pt x="2026" y="576"/>
                      </a:lnTo>
                      <a:lnTo>
                        <a:pt x="2028" y="574"/>
                      </a:lnTo>
                      <a:lnTo>
                        <a:pt x="2032" y="568"/>
                      </a:lnTo>
                      <a:lnTo>
                        <a:pt x="2032" y="568"/>
                      </a:lnTo>
                      <a:lnTo>
                        <a:pt x="2040" y="566"/>
                      </a:lnTo>
                      <a:lnTo>
                        <a:pt x="2046" y="566"/>
                      </a:lnTo>
                      <a:lnTo>
                        <a:pt x="2050" y="570"/>
                      </a:lnTo>
                      <a:lnTo>
                        <a:pt x="2054" y="574"/>
                      </a:lnTo>
                      <a:lnTo>
                        <a:pt x="2058" y="578"/>
                      </a:lnTo>
                      <a:lnTo>
                        <a:pt x="2064" y="580"/>
                      </a:lnTo>
                      <a:lnTo>
                        <a:pt x="2072" y="580"/>
                      </a:lnTo>
                      <a:lnTo>
                        <a:pt x="2082" y="574"/>
                      </a:lnTo>
                      <a:lnTo>
                        <a:pt x="2082" y="574"/>
                      </a:lnTo>
                      <a:lnTo>
                        <a:pt x="2094" y="566"/>
                      </a:lnTo>
                      <a:lnTo>
                        <a:pt x="2106" y="562"/>
                      </a:lnTo>
                      <a:lnTo>
                        <a:pt x="2120" y="560"/>
                      </a:lnTo>
                      <a:lnTo>
                        <a:pt x="2132" y="560"/>
                      </a:lnTo>
                      <a:lnTo>
                        <a:pt x="2144" y="562"/>
                      </a:lnTo>
                      <a:lnTo>
                        <a:pt x="2156" y="564"/>
                      </a:lnTo>
                      <a:lnTo>
                        <a:pt x="2178" y="574"/>
                      </a:lnTo>
                      <a:lnTo>
                        <a:pt x="2178" y="574"/>
                      </a:lnTo>
                      <a:lnTo>
                        <a:pt x="2188" y="576"/>
                      </a:lnTo>
                      <a:lnTo>
                        <a:pt x="2196" y="574"/>
                      </a:lnTo>
                      <a:lnTo>
                        <a:pt x="2202" y="570"/>
                      </a:lnTo>
                      <a:lnTo>
                        <a:pt x="2206" y="564"/>
                      </a:lnTo>
                      <a:lnTo>
                        <a:pt x="2208" y="556"/>
                      </a:lnTo>
                      <a:lnTo>
                        <a:pt x="2206" y="546"/>
                      </a:lnTo>
                      <a:lnTo>
                        <a:pt x="2202" y="536"/>
                      </a:lnTo>
                      <a:lnTo>
                        <a:pt x="2194" y="528"/>
                      </a:lnTo>
                      <a:lnTo>
                        <a:pt x="2194" y="528"/>
                      </a:lnTo>
                      <a:lnTo>
                        <a:pt x="2186" y="522"/>
                      </a:lnTo>
                      <a:lnTo>
                        <a:pt x="2180" y="522"/>
                      </a:lnTo>
                      <a:lnTo>
                        <a:pt x="2176" y="524"/>
                      </a:lnTo>
                      <a:lnTo>
                        <a:pt x="2172" y="528"/>
                      </a:lnTo>
                      <a:lnTo>
                        <a:pt x="2166" y="532"/>
                      </a:lnTo>
                      <a:lnTo>
                        <a:pt x="2158" y="534"/>
                      </a:lnTo>
                      <a:lnTo>
                        <a:pt x="2148" y="532"/>
                      </a:lnTo>
                      <a:lnTo>
                        <a:pt x="2132" y="524"/>
                      </a:lnTo>
                      <a:lnTo>
                        <a:pt x="2132" y="524"/>
                      </a:lnTo>
                      <a:lnTo>
                        <a:pt x="2106" y="506"/>
                      </a:lnTo>
                      <a:lnTo>
                        <a:pt x="2102" y="502"/>
                      </a:lnTo>
                      <a:lnTo>
                        <a:pt x="2102" y="500"/>
                      </a:lnTo>
                      <a:lnTo>
                        <a:pt x="2102" y="498"/>
                      </a:lnTo>
                      <a:lnTo>
                        <a:pt x="2106" y="498"/>
                      </a:lnTo>
                      <a:lnTo>
                        <a:pt x="2116" y="498"/>
                      </a:lnTo>
                      <a:lnTo>
                        <a:pt x="2144" y="504"/>
                      </a:lnTo>
                      <a:lnTo>
                        <a:pt x="2144" y="504"/>
                      </a:lnTo>
                      <a:lnTo>
                        <a:pt x="2170" y="508"/>
                      </a:lnTo>
                      <a:lnTo>
                        <a:pt x="2174" y="508"/>
                      </a:lnTo>
                      <a:lnTo>
                        <a:pt x="2174" y="506"/>
                      </a:lnTo>
                      <a:lnTo>
                        <a:pt x="2168" y="502"/>
                      </a:lnTo>
                      <a:lnTo>
                        <a:pt x="2156" y="496"/>
                      </a:lnTo>
                      <a:lnTo>
                        <a:pt x="2120" y="480"/>
                      </a:lnTo>
                      <a:lnTo>
                        <a:pt x="2120" y="480"/>
                      </a:lnTo>
                      <a:lnTo>
                        <a:pt x="2100" y="474"/>
                      </a:lnTo>
                      <a:lnTo>
                        <a:pt x="2086" y="474"/>
                      </a:lnTo>
                      <a:lnTo>
                        <a:pt x="2078" y="476"/>
                      </a:lnTo>
                      <a:lnTo>
                        <a:pt x="2074" y="482"/>
                      </a:lnTo>
                      <a:lnTo>
                        <a:pt x="2070" y="494"/>
                      </a:lnTo>
                      <a:lnTo>
                        <a:pt x="2066" y="500"/>
                      </a:lnTo>
                      <a:lnTo>
                        <a:pt x="2060" y="504"/>
                      </a:lnTo>
                      <a:lnTo>
                        <a:pt x="2060" y="504"/>
                      </a:lnTo>
                      <a:lnTo>
                        <a:pt x="2056" y="504"/>
                      </a:lnTo>
                      <a:lnTo>
                        <a:pt x="2054" y="502"/>
                      </a:lnTo>
                      <a:lnTo>
                        <a:pt x="2052" y="500"/>
                      </a:lnTo>
                      <a:lnTo>
                        <a:pt x="2052" y="498"/>
                      </a:lnTo>
                      <a:lnTo>
                        <a:pt x="2054" y="490"/>
                      </a:lnTo>
                      <a:lnTo>
                        <a:pt x="2060" y="478"/>
                      </a:lnTo>
                      <a:lnTo>
                        <a:pt x="2072" y="454"/>
                      </a:lnTo>
                      <a:lnTo>
                        <a:pt x="2080" y="440"/>
                      </a:lnTo>
                      <a:lnTo>
                        <a:pt x="2086" y="426"/>
                      </a:lnTo>
                      <a:lnTo>
                        <a:pt x="2086" y="426"/>
                      </a:lnTo>
                      <a:lnTo>
                        <a:pt x="2090" y="414"/>
                      </a:lnTo>
                      <a:lnTo>
                        <a:pt x="2096" y="408"/>
                      </a:lnTo>
                      <a:lnTo>
                        <a:pt x="2104" y="404"/>
                      </a:lnTo>
                      <a:lnTo>
                        <a:pt x="2110" y="404"/>
                      </a:lnTo>
                      <a:lnTo>
                        <a:pt x="2124" y="404"/>
                      </a:lnTo>
                      <a:lnTo>
                        <a:pt x="2130" y="404"/>
                      </a:lnTo>
                      <a:lnTo>
                        <a:pt x="2134" y="402"/>
                      </a:lnTo>
                      <a:lnTo>
                        <a:pt x="2134" y="402"/>
                      </a:lnTo>
                      <a:lnTo>
                        <a:pt x="2146" y="392"/>
                      </a:lnTo>
                      <a:lnTo>
                        <a:pt x="2160" y="382"/>
                      </a:lnTo>
                      <a:lnTo>
                        <a:pt x="2166" y="376"/>
                      </a:lnTo>
                      <a:lnTo>
                        <a:pt x="2168" y="372"/>
                      </a:lnTo>
                      <a:lnTo>
                        <a:pt x="2168" y="370"/>
                      </a:lnTo>
                      <a:lnTo>
                        <a:pt x="2166" y="368"/>
                      </a:lnTo>
                      <a:lnTo>
                        <a:pt x="2160" y="366"/>
                      </a:lnTo>
                      <a:lnTo>
                        <a:pt x="2160" y="366"/>
                      </a:lnTo>
                      <a:lnTo>
                        <a:pt x="2152" y="362"/>
                      </a:lnTo>
                      <a:lnTo>
                        <a:pt x="2146" y="358"/>
                      </a:lnTo>
                      <a:lnTo>
                        <a:pt x="2144" y="354"/>
                      </a:lnTo>
                      <a:lnTo>
                        <a:pt x="2144" y="348"/>
                      </a:lnTo>
                      <a:lnTo>
                        <a:pt x="2146" y="344"/>
                      </a:lnTo>
                      <a:lnTo>
                        <a:pt x="2150" y="338"/>
                      </a:lnTo>
                      <a:lnTo>
                        <a:pt x="2158" y="336"/>
                      </a:lnTo>
                      <a:lnTo>
                        <a:pt x="2168" y="334"/>
                      </a:lnTo>
                      <a:lnTo>
                        <a:pt x="2168" y="334"/>
                      </a:lnTo>
                      <a:lnTo>
                        <a:pt x="2190" y="334"/>
                      </a:lnTo>
                      <a:lnTo>
                        <a:pt x="2204" y="330"/>
                      </a:lnTo>
                      <a:lnTo>
                        <a:pt x="2216" y="322"/>
                      </a:lnTo>
                      <a:lnTo>
                        <a:pt x="2228" y="310"/>
                      </a:lnTo>
                      <a:lnTo>
                        <a:pt x="2228" y="310"/>
                      </a:lnTo>
                      <a:lnTo>
                        <a:pt x="2230" y="306"/>
                      </a:lnTo>
                      <a:lnTo>
                        <a:pt x="2230" y="304"/>
                      </a:lnTo>
                      <a:lnTo>
                        <a:pt x="2228" y="302"/>
                      </a:lnTo>
                      <a:lnTo>
                        <a:pt x="2226" y="300"/>
                      </a:lnTo>
                      <a:lnTo>
                        <a:pt x="2214" y="300"/>
                      </a:lnTo>
                      <a:lnTo>
                        <a:pt x="2200" y="300"/>
                      </a:lnTo>
                      <a:lnTo>
                        <a:pt x="2162" y="308"/>
                      </a:lnTo>
                      <a:lnTo>
                        <a:pt x="2142" y="312"/>
                      </a:lnTo>
                      <a:lnTo>
                        <a:pt x="2124" y="318"/>
                      </a:lnTo>
                      <a:lnTo>
                        <a:pt x="2124" y="318"/>
                      </a:lnTo>
                      <a:lnTo>
                        <a:pt x="2112" y="322"/>
                      </a:lnTo>
                      <a:lnTo>
                        <a:pt x="2108" y="320"/>
                      </a:lnTo>
                      <a:lnTo>
                        <a:pt x="2106" y="320"/>
                      </a:lnTo>
                      <a:lnTo>
                        <a:pt x="2106" y="316"/>
                      </a:lnTo>
                      <a:lnTo>
                        <a:pt x="2108" y="314"/>
                      </a:lnTo>
                      <a:lnTo>
                        <a:pt x="2114" y="306"/>
                      </a:lnTo>
                      <a:lnTo>
                        <a:pt x="2124" y="298"/>
                      </a:lnTo>
                      <a:lnTo>
                        <a:pt x="2138" y="292"/>
                      </a:lnTo>
                      <a:lnTo>
                        <a:pt x="2152" y="288"/>
                      </a:lnTo>
                      <a:lnTo>
                        <a:pt x="2160" y="288"/>
                      </a:lnTo>
                      <a:lnTo>
                        <a:pt x="2168" y="288"/>
                      </a:lnTo>
                      <a:lnTo>
                        <a:pt x="2168" y="288"/>
                      </a:lnTo>
                      <a:lnTo>
                        <a:pt x="2182" y="292"/>
                      </a:lnTo>
                      <a:lnTo>
                        <a:pt x="2198" y="292"/>
                      </a:lnTo>
                      <a:lnTo>
                        <a:pt x="2214" y="292"/>
                      </a:lnTo>
                      <a:lnTo>
                        <a:pt x="2228" y="290"/>
                      </a:lnTo>
                      <a:lnTo>
                        <a:pt x="2256" y="284"/>
                      </a:lnTo>
                      <a:lnTo>
                        <a:pt x="2278" y="276"/>
                      </a:lnTo>
                      <a:lnTo>
                        <a:pt x="2278" y="276"/>
                      </a:lnTo>
                      <a:lnTo>
                        <a:pt x="2284" y="270"/>
                      </a:lnTo>
                      <a:lnTo>
                        <a:pt x="2286" y="268"/>
                      </a:lnTo>
                      <a:lnTo>
                        <a:pt x="2284" y="268"/>
                      </a:lnTo>
                      <a:lnTo>
                        <a:pt x="2280" y="264"/>
                      </a:lnTo>
                      <a:lnTo>
                        <a:pt x="2270" y="262"/>
                      </a:lnTo>
                      <a:lnTo>
                        <a:pt x="2244" y="260"/>
                      </a:lnTo>
                      <a:lnTo>
                        <a:pt x="2232" y="260"/>
                      </a:lnTo>
                      <a:lnTo>
                        <a:pt x="2220" y="262"/>
                      </a:lnTo>
                      <a:lnTo>
                        <a:pt x="2220" y="262"/>
                      </a:lnTo>
                      <a:lnTo>
                        <a:pt x="2206" y="264"/>
                      </a:lnTo>
                      <a:lnTo>
                        <a:pt x="2188" y="264"/>
                      </a:lnTo>
                      <a:lnTo>
                        <a:pt x="2154" y="262"/>
                      </a:lnTo>
                      <a:lnTo>
                        <a:pt x="2134" y="258"/>
                      </a:lnTo>
                      <a:lnTo>
                        <a:pt x="2150" y="258"/>
                      </a:lnTo>
                      <a:lnTo>
                        <a:pt x="2150" y="258"/>
                      </a:lnTo>
                      <a:lnTo>
                        <a:pt x="2168" y="260"/>
                      </a:lnTo>
                      <a:lnTo>
                        <a:pt x="2182" y="258"/>
                      </a:lnTo>
                      <a:lnTo>
                        <a:pt x="2192" y="256"/>
                      </a:lnTo>
                      <a:lnTo>
                        <a:pt x="2200" y="252"/>
                      </a:lnTo>
                      <a:lnTo>
                        <a:pt x="2214" y="248"/>
                      </a:lnTo>
                      <a:lnTo>
                        <a:pt x="2222" y="246"/>
                      </a:lnTo>
                      <a:lnTo>
                        <a:pt x="2232" y="248"/>
                      </a:lnTo>
                      <a:lnTo>
                        <a:pt x="2232" y="248"/>
                      </a:lnTo>
                      <a:lnTo>
                        <a:pt x="2244" y="250"/>
                      </a:lnTo>
                      <a:lnTo>
                        <a:pt x="2254" y="250"/>
                      </a:lnTo>
                      <a:lnTo>
                        <a:pt x="2274" y="248"/>
                      </a:lnTo>
                      <a:lnTo>
                        <a:pt x="2298" y="244"/>
                      </a:lnTo>
                      <a:lnTo>
                        <a:pt x="2330" y="242"/>
                      </a:lnTo>
                      <a:lnTo>
                        <a:pt x="2330" y="242"/>
                      </a:lnTo>
                      <a:lnTo>
                        <a:pt x="2342" y="240"/>
                      </a:lnTo>
                      <a:lnTo>
                        <a:pt x="2344" y="238"/>
                      </a:lnTo>
                      <a:lnTo>
                        <a:pt x="2344" y="238"/>
                      </a:lnTo>
                      <a:lnTo>
                        <a:pt x="2342" y="232"/>
                      </a:lnTo>
                      <a:lnTo>
                        <a:pt x="2336" y="228"/>
                      </a:lnTo>
                      <a:lnTo>
                        <a:pt x="2330" y="224"/>
                      </a:lnTo>
                      <a:lnTo>
                        <a:pt x="2328" y="220"/>
                      </a:lnTo>
                      <a:lnTo>
                        <a:pt x="2330" y="220"/>
                      </a:lnTo>
                      <a:lnTo>
                        <a:pt x="2334" y="218"/>
                      </a:lnTo>
                      <a:lnTo>
                        <a:pt x="2348" y="218"/>
                      </a:lnTo>
                      <a:lnTo>
                        <a:pt x="2348" y="218"/>
                      </a:lnTo>
                      <a:lnTo>
                        <a:pt x="2360" y="216"/>
                      </a:lnTo>
                      <a:lnTo>
                        <a:pt x="2372" y="214"/>
                      </a:lnTo>
                      <a:lnTo>
                        <a:pt x="2382" y="212"/>
                      </a:lnTo>
                      <a:lnTo>
                        <a:pt x="2392" y="206"/>
                      </a:lnTo>
                      <a:lnTo>
                        <a:pt x="2412" y="196"/>
                      </a:lnTo>
                      <a:lnTo>
                        <a:pt x="2436" y="182"/>
                      </a:lnTo>
                      <a:lnTo>
                        <a:pt x="2436" y="182"/>
                      </a:lnTo>
                      <a:lnTo>
                        <a:pt x="2440" y="180"/>
                      </a:lnTo>
                      <a:lnTo>
                        <a:pt x="2442" y="176"/>
                      </a:lnTo>
                      <a:lnTo>
                        <a:pt x="2438" y="174"/>
                      </a:lnTo>
                      <a:lnTo>
                        <a:pt x="2434" y="170"/>
                      </a:lnTo>
                      <a:lnTo>
                        <a:pt x="2414" y="164"/>
                      </a:lnTo>
                      <a:lnTo>
                        <a:pt x="2388" y="158"/>
                      </a:lnTo>
                      <a:lnTo>
                        <a:pt x="2356" y="154"/>
                      </a:lnTo>
                      <a:lnTo>
                        <a:pt x="2322" y="150"/>
                      </a:lnTo>
                      <a:lnTo>
                        <a:pt x="2292" y="148"/>
                      </a:lnTo>
                      <a:lnTo>
                        <a:pt x="2264" y="150"/>
                      </a:lnTo>
                      <a:lnTo>
                        <a:pt x="2264" y="150"/>
                      </a:lnTo>
                      <a:lnTo>
                        <a:pt x="2244" y="152"/>
                      </a:lnTo>
                      <a:lnTo>
                        <a:pt x="2230" y="158"/>
                      </a:lnTo>
                      <a:lnTo>
                        <a:pt x="2220" y="164"/>
                      </a:lnTo>
                      <a:lnTo>
                        <a:pt x="2214" y="172"/>
                      </a:lnTo>
                      <a:lnTo>
                        <a:pt x="2210" y="180"/>
                      </a:lnTo>
                      <a:lnTo>
                        <a:pt x="2204" y="184"/>
                      </a:lnTo>
                      <a:lnTo>
                        <a:pt x="2198" y="186"/>
                      </a:lnTo>
                      <a:lnTo>
                        <a:pt x="2188" y="186"/>
                      </a:lnTo>
                      <a:lnTo>
                        <a:pt x="2188" y="186"/>
                      </a:lnTo>
                      <a:lnTo>
                        <a:pt x="2176" y="184"/>
                      </a:lnTo>
                      <a:lnTo>
                        <a:pt x="2162" y="182"/>
                      </a:lnTo>
                      <a:lnTo>
                        <a:pt x="2140" y="184"/>
                      </a:lnTo>
                      <a:lnTo>
                        <a:pt x="2126" y="184"/>
                      </a:lnTo>
                      <a:lnTo>
                        <a:pt x="2126" y="182"/>
                      </a:lnTo>
                      <a:lnTo>
                        <a:pt x="2126" y="182"/>
                      </a:lnTo>
                      <a:lnTo>
                        <a:pt x="2130" y="178"/>
                      </a:lnTo>
                      <a:lnTo>
                        <a:pt x="2130" y="178"/>
                      </a:lnTo>
                      <a:lnTo>
                        <a:pt x="2134" y="172"/>
                      </a:lnTo>
                      <a:lnTo>
                        <a:pt x="2134" y="170"/>
                      </a:lnTo>
                      <a:lnTo>
                        <a:pt x="2128" y="170"/>
                      </a:lnTo>
                      <a:lnTo>
                        <a:pt x="2120" y="172"/>
                      </a:lnTo>
                      <a:lnTo>
                        <a:pt x="2108" y="176"/>
                      </a:lnTo>
                      <a:lnTo>
                        <a:pt x="2092" y="184"/>
                      </a:lnTo>
                      <a:lnTo>
                        <a:pt x="2074" y="196"/>
                      </a:lnTo>
                      <a:lnTo>
                        <a:pt x="2050" y="210"/>
                      </a:lnTo>
                      <a:lnTo>
                        <a:pt x="2050" y="210"/>
                      </a:lnTo>
                      <a:lnTo>
                        <a:pt x="2028" y="224"/>
                      </a:lnTo>
                      <a:lnTo>
                        <a:pt x="2010" y="234"/>
                      </a:lnTo>
                      <a:lnTo>
                        <a:pt x="1996" y="242"/>
                      </a:lnTo>
                      <a:lnTo>
                        <a:pt x="1986" y="244"/>
                      </a:lnTo>
                      <a:lnTo>
                        <a:pt x="1984" y="244"/>
                      </a:lnTo>
                      <a:lnTo>
                        <a:pt x="1982" y="244"/>
                      </a:lnTo>
                      <a:lnTo>
                        <a:pt x="1984" y="238"/>
                      </a:lnTo>
                      <a:lnTo>
                        <a:pt x="1992" y="228"/>
                      </a:lnTo>
                      <a:lnTo>
                        <a:pt x="2008" y="216"/>
                      </a:lnTo>
                      <a:lnTo>
                        <a:pt x="2008" y="216"/>
                      </a:lnTo>
                      <a:lnTo>
                        <a:pt x="2026" y="200"/>
                      </a:lnTo>
                      <a:lnTo>
                        <a:pt x="2040" y="186"/>
                      </a:lnTo>
                      <a:lnTo>
                        <a:pt x="2050" y="172"/>
                      </a:lnTo>
                      <a:lnTo>
                        <a:pt x="2052" y="166"/>
                      </a:lnTo>
                      <a:lnTo>
                        <a:pt x="2052" y="160"/>
                      </a:lnTo>
                      <a:lnTo>
                        <a:pt x="2052" y="156"/>
                      </a:lnTo>
                      <a:lnTo>
                        <a:pt x="2050" y="150"/>
                      </a:lnTo>
                      <a:lnTo>
                        <a:pt x="2048" y="146"/>
                      </a:lnTo>
                      <a:lnTo>
                        <a:pt x="2042" y="144"/>
                      </a:lnTo>
                      <a:lnTo>
                        <a:pt x="2036" y="140"/>
                      </a:lnTo>
                      <a:lnTo>
                        <a:pt x="2028" y="138"/>
                      </a:lnTo>
                      <a:lnTo>
                        <a:pt x="2004" y="138"/>
                      </a:lnTo>
                      <a:lnTo>
                        <a:pt x="2004" y="138"/>
                      </a:lnTo>
                      <a:lnTo>
                        <a:pt x="1984" y="138"/>
                      </a:lnTo>
                      <a:lnTo>
                        <a:pt x="1972" y="142"/>
                      </a:lnTo>
                      <a:lnTo>
                        <a:pt x="1964" y="146"/>
                      </a:lnTo>
                      <a:lnTo>
                        <a:pt x="1962" y="152"/>
                      </a:lnTo>
                      <a:lnTo>
                        <a:pt x="1960" y="156"/>
                      </a:lnTo>
                      <a:lnTo>
                        <a:pt x="1958" y="162"/>
                      </a:lnTo>
                      <a:lnTo>
                        <a:pt x="1952" y="168"/>
                      </a:lnTo>
                      <a:lnTo>
                        <a:pt x="1940" y="172"/>
                      </a:lnTo>
                      <a:lnTo>
                        <a:pt x="1940" y="172"/>
                      </a:lnTo>
                      <a:lnTo>
                        <a:pt x="1910" y="178"/>
                      </a:lnTo>
                      <a:lnTo>
                        <a:pt x="1886" y="182"/>
                      </a:lnTo>
                      <a:lnTo>
                        <a:pt x="1878" y="182"/>
                      </a:lnTo>
                      <a:lnTo>
                        <a:pt x="1876" y="180"/>
                      </a:lnTo>
                      <a:lnTo>
                        <a:pt x="1880" y="176"/>
                      </a:lnTo>
                      <a:lnTo>
                        <a:pt x="1890" y="172"/>
                      </a:lnTo>
                      <a:lnTo>
                        <a:pt x="1890" y="172"/>
                      </a:lnTo>
                      <a:lnTo>
                        <a:pt x="1916" y="160"/>
                      </a:lnTo>
                      <a:lnTo>
                        <a:pt x="1922" y="154"/>
                      </a:lnTo>
                      <a:lnTo>
                        <a:pt x="1924" y="152"/>
                      </a:lnTo>
                      <a:lnTo>
                        <a:pt x="1924" y="150"/>
                      </a:lnTo>
                      <a:lnTo>
                        <a:pt x="1924" y="148"/>
                      </a:lnTo>
                      <a:lnTo>
                        <a:pt x="1920" y="148"/>
                      </a:lnTo>
                      <a:lnTo>
                        <a:pt x="1906" y="144"/>
                      </a:lnTo>
                      <a:lnTo>
                        <a:pt x="1884" y="142"/>
                      </a:lnTo>
                      <a:lnTo>
                        <a:pt x="1852" y="140"/>
                      </a:lnTo>
                      <a:lnTo>
                        <a:pt x="1852" y="140"/>
                      </a:lnTo>
                      <a:lnTo>
                        <a:pt x="1812" y="142"/>
                      </a:lnTo>
                      <a:lnTo>
                        <a:pt x="1770" y="146"/>
                      </a:lnTo>
                      <a:lnTo>
                        <a:pt x="1730" y="152"/>
                      </a:lnTo>
                      <a:lnTo>
                        <a:pt x="1694" y="160"/>
                      </a:lnTo>
                      <a:lnTo>
                        <a:pt x="1636" y="172"/>
                      </a:lnTo>
                      <a:lnTo>
                        <a:pt x="1616" y="174"/>
                      </a:lnTo>
                      <a:lnTo>
                        <a:pt x="1610" y="174"/>
                      </a:lnTo>
                      <a:lnTo>
                        <a:pt x="1608" y="174"/>
                      </a:lnTo>
                      <a:lnTo>
                        <a:pt x="1608" y="174"/>
                      </a:lnTo>
                      <a:lnTo>
                        <a:pt x="1604" y="170"/>
                      </a:lnTo>
                      <a:lnTo>
                        <a:pt x="1602" y="168"/>
                      </a:lnTo>
                      <a:lnTo>
                        <a:pt x="1604" y="164"/>
                      </a:lnTo>
                      <a:lnTo>
                        <a:pt x="1606" y="162"/>
                      </a:lnTo>
                      <a:lnTo>
                        <a:pt x="1618" y="156"/>
                      </a:lnTo>
                      <a:lnTo>
                        <a:pt x="1636" y="152"/>
                      </a:lnTo>
                      <a:lnTo>
                        <a:pt x="1686" y="142"/>
                      </a:lnTo>
                      <a:lnTo>
                        <a:pt x="1744" y="134"/>
                      </a:lnTo>
                      <a:lnTo>
                        <a:pt x="1744" y="134"/>
                      </a:lnTo>
                      <a:lnTo>
                        <a:pt x="1772" y="130"/>
                      </a:lnTo>
                      <a:lnTo>
                        <a:pt x="1802" y="130"/>
                      </a:lnTo>
                      <a:lnTo>
                        <a:pt x="1864" y="130"/>
                      </a:lnTo>
                      <a:lnTo>
                        <a:pt x="1926" y="130"/>
                      </a:lnTo>
                      <a:lnTo>
                        <a:pt x="1956" y="128"/>
                      </a:lnTo>
                      <a:lnTo>
                        <a:pt x="1984" y="124"/>
                      </a:lnTo>
                      <a:lnTo>
                        <a:pt x="1984" y="124"/>
                      </a:lnTo>
                      <a:lnTo>
                        <a:pt x="2020" y="114"/>
                      </a:lnTo>
                      <a:lnTo>
                        <a:pt x="2054" y="104"/>
                      </a:lnTo>
                      <a:lnTo>
                        <a:pt x="2066" y="98"/>
                      </a:lnTo>
                      <a:lnTo>
                        <a:pt x="2072" y="92"/>
                      </a:lnTo>
                      <a:lnTo>
                        <a:pt x="2072" y="90"/>
                      </a:lnTo>
                      <a:lnTo>
                        <a:pt x="2070" y="88"/>
                      </a:lnTo>
                      <a:lnTo>
                        <a:pt x="2062" y="84"/>
                      </a:lnTo>
                      <a:lnTo>
                        <a:pt x="2062" y="84"/>
                      </a:lnTo>
                      <a:lnTo>
                        <a:pt x="2034" y="78"/>
                      </a:lnTo>
                      <a:lnTo>
                        <a:pt x="2004" y="72"/>
                      </a:lnTo>
                      <a:lnTo>
                        <a:pt x="1988" y="70"/>
                      </a:lnTo>
                      <a:lnTo>
                        <a:pt x="1970" y="68"/>
                      </a:lnTo>
                      <a:lnTo>
                        <a:pt x="1952" y="70"/>
                      </a:lnTo>
                      <a:lnTo>
                        <a:pt x="1932" y="72"/>
                      </a:lnTo>
                      <a:lnTo>
                        <a:pt x="1932" y="72"/>
                      </a:lnTo>
                      <a:lnTo>
                        <a:pt x="1914" y="76"/>
                      </a:lnTo>
                      <a:lnTo>
                        <a:pt x="1916" y="74"/>
                      </a:lnTo>
                      <a:lnTo>
                        <a:pt x="1922" y="70"/>
                      </a:lnTo>
                      <a:lnTo>
                        <a:pt x="1930" y="64"/>
                      </a:lnTo>
                      <a:lnTo>
                        <a:pt x="1936" y="58"/>
                      </a:lnTo>
                      <a:lnTo>
                        <a:pt x="1938" y="56"/>
                      </a:lnTo>
                      <a:lnTo>
                        <a:pt x="1938" y="52"/>
                      </a:lnTo>
                      <a:lnTo>
                        <a:pt x="1936" y="50"/>
                      </a:lnTo>
                      <a:lnTo>
                        <a:pt x="1932" y="46"/>
                      </a:lnTo>
                      <a:lnTo>
                        <a:pt x="1932" y="46"/>
                      </a:lnTo>
                      <a:lnTo>
                        <a:pt x="1922" y="42"/>
                      </a:lnTo>
                      <a:lnTo>
                        <a:pt x="1912" y="42"/>
                      </a:lnTo>
                      <a:lnTo>
                        <a:pt x="1898" y="42"/>
                      </a:lnTo>
                      <a:lnTo>
                        <a:pt x="1884" y="46"/>
                      </a:lnTo>
                      <a:lnTo>
                        <a:pt x="1866" y="48"/>
                      </a:lnTo>
                      <a:lnTo>
                        <a:pt x="1846" y="50"/>
                      </a:lnTo>
                      <a:lnTo>
                        <a:pt x="1822" y="52"/>
                      </a:lnTo>
                      <a:lnTo>
                        <a:pt x="1794" y="50"/>
                      </a:lnTo>
                      <a:lnTo>
                        <a:pt x="1794" y="50"/>
                      </a:lnTo>
                      <a:lnTo>
                        <a:pt x="1766" y="48"/>
                      </a:lnTo>
                      <a:lnTo>
                        <a:pt x="1744" y="48"/>
                      </a:lnTo>
                      <a:lnTo>
                        <a:pt x="1724" y="52"/>
                      </a:lnTo>
                      <a:lnTo>
                        <a:pt x="1708" y="54"/>
                      </a:lnTo>
                      <a:lnTo>
                        <a:pt x="1678" y="60"/>
                      </a:lnTo>
                      <a:lnTo>
                        <a:pt x="1660" y="60"/>
                      </a:lnTo>
                      <a:lnTo>
                        <a:pt x="1638" y="60"/>
                      </a:lnTo>
                      <a:lnTo>
                        <a:pt x="1638" y="60"/>
                      </a:lnTo>
                      <a:lnTo>
                        <a:pt x="1622" y="58"/>
                      </a:lnTo>
                      <a:lnTo>
                        <a:pt x="1616" y="56"/>
                      </a:lnTo>
                      <a:lnTo>
                        <a:pt x="1618" y="54"/>
                      </a:lnTo>
                      <a:lnTo>
                        <a:pt x="1628" y="52"/>
                      </a:lnTo>
                      <a:lnTo>
                        <a:pt x="1692" y="46"/>
                      </a:lnTo>
                      <a:lnTo>
                        <a:pt x="1692" y="46"/>
                      </a:lnTo>
                      <a:lnTo>
                        <a:pt x="1734" y="44"/>
                      </a:lnTo>
                      <a:lnTo>
                        <a:pt x="1794" y="42"/>
                      </a:lnTo>
                      <a:lnTo>
                        <a:pt x="1852" y="38"/>
                      </a:lnTo>
                      <a:lnTo>
                        <a:pt x="1894" y="34"/>
                      </a:lnTo>
                      <a:lnTo>
                        <a:pt x="1894" y="34"/>
                      </a:lnTo>
                      <a:lnTo>
                        <a:pt x="1900" y="32"/>
                      </a:lnTo>
                      <a:lnTo>
                        <a:pt x="1902" y="32"/>
                      </a:lnTo>
                      <a:lnTo>
                        <a:pt x="1902" y="30"/>
                      </a:lnTo>
                      <a:lnTo>
                        <a:pt x="1898" y="28"/>
                      </a:lnTo>
                      <a:lnTo>
                        <a:pt x="1882" y="24"/>
                      </a:lnTo>
                      <a:lnTo>
                        <a:pt x="1858" y="20"/>
                      </a:lnTo>
                      <a:lnTo>
                        <a:pt x="1798" y="12"/>
                      </a:lnTo>
                      <a:lnTo>
                        <a:pt x="1732" y="6"/>
                      </a:lnTo>
                      <a:lnTo>
                        <a:pt x="1732" y="6"/>
                      </a:lnTo>
                      <a:lnTo>
                        <a:pt x="1686" y="2"/>
                      </a:lnTo>
                      <a:lnTo>
                        <a:pt x="1648" y="0"/>
                      </a:lnTo>
                      <a:lnTo>
                        <a:pt x="1618" y="2"/>
                      </a:lnTo>
                      <a:lnTo>
                        <a:pt x="1594" y="2"/>
                      </a:lnTo>
                      <a:lnTo>
                        <a:pt x="1552" y="6"/>
                      </a:lnTo>
                      <a:lnTo>
                        <a:pt x="1528" y="8"/>
                      </a:lnTo>
                      <a:lnTo>
                        <a:pt x="1504" y="6"/>
                      </a:lnTo>
                      <a:lnTo>
                        <a:pt x="1504" y="6"/>
                      </a:lnTo>
                      <a:lnTo>
                        <a:pt x="1480" y="6"/>
                      </a:lnTo>
                      <a:lnTo>
                        <a:pt x="1466" y="8"/>
                      </a:lnTo>
                      <a:lnTo>
                        <a:pt x="1460" y="10"/>
                      </a:lnTo>
                      <a:lnTo>
                        <a:pt x="1458" y="14"/>
                      </a:lnTo>
                      <a:lnTo>
                        <a:pt x="1458" y="16"/>
                      </a:lnTo>
                      <a:lnTo>
                        <a:pt x="1458" y="18"/>
                      </a:lnTo>
                      <a:lnTo>
                        <a:pt x="1452" y="18"/>
                      </a:lnTo>
                      <a:lnTo>
                        <a:pt x="1442" y="16"/>
                      </a:lnTo>
                      <a:lnTo>
                        <a:pt x="1442" y="16"/>
                      </a:lnTo>
                      <a:lnTo>
                        <a:pt x="1420" y="12"/>
                      </a:lnTo>
                      <a:lnTo>
                        <a:pt x="1410" y="14"/>
                      </a:lnTo>
                      <a:lnTo>
                        <a:pt x="1400" y="16"/>
                      </a:lnTo>
                      <a:lnTo>
                        <a:pt x="1384" y="18"/>
                      </a:lnTo>
                      <a:lnTo>
                        <a:pt x="1384" y="18"/>
                      </a:lnTo>
                      <a:lnTo>
                        <a:pt x="1374" y="18"/>
                      </a:lnTo>
                      <a:lnTo>
                        <a:pt x="1368" y="20"/>
                      </a:lnTo>
                      <a:lnTo>
                        <a:pt x="1366" y="24"/>
                      </a:lnTo>
                      <a:lnTo>
                        <a:pt x="1366" y="28"/>
                      </a:lnTo>
                      <a:lnTo>
                        <a:pt x="1370" y="32"/>
                      </a:lnTo>
                      <a:lnTo>
                        <a:pt x="1378" y="36"/>
                      </a:lnTo>
                      <a:lnTo>
                        <a:pt x="1388" y="40"/>
                      </a:lnTo>
                      <a:lnTo>
                        <a:pt x="1402" y="44"/>
                      </a:lnTo>
                      <a:lnTo>
                        <a:pt x="1402" y="44"/>
                      </a:lnTo>
                      <a:lnTo>
                        <a:pt x="1412" y="46"/>
                      </a:lnTo>
                      <a:lnTo>
                        <a:pt x="1416" y="46"/>
                      </a:lnTo>
                      <a:lnTo>
                        <a:pt x="1412" y="48"/>
                      </a:lnTo>
                      <a:lnTo>
                        <a:pt x="1406" y="50"/>
                      </a:lnTo>
                      <a:lnTo>
                        <a:pt x="1386" y="52"/>
                      </a:lnTo>
                      <a:lnTo>
                        <a:pt x="1378" y="54"/>
                      </a:lnTo>
                      <a:lnTo>
                        <a:pt x="1372" y="56"/>
                      </a:lnTo>
                      <a:lnTo>
                        <a:pt x="1372" y="56"/>
                      </a:lnTo>
                      <a:lnTo>
                        <a:pt x="1356" y="62"/>
                      </a:lnTo>
                      <a:lnTo>
                        <a:pt x="1332" y="64"/>
                      </a:lnTo>
                      <a:lnTo>
                        <a:pt x="1318" y="66"/>
                      </a:lnTo>
                      <a:lnTo>
                        <a:pt x="1304" y="64"/>
                      </a:lnTo>
                      <a:lnTo>
                        <a:pt x="1290" y="62"/>
                      </a:lnTo>
                      <a:lnTo>
                        <a:pt x="1278" y="56"/>
                      </a:lnTo>
                      <a:lnTo>
                        <a:pt x="1278" y="56"/>
                      </a:lnTo>
                      <a:lnTo>
                        <a:pt x="1254" y="46"/>
                      </a:lnTo>
                      <a:lnTo>
                        <a:pt x="1242" y="42"/>
                      </a:lnTo>
                      <a:lnTo>
                        <a:pt x="1228" y="38"/>
                      </a:lnTo>
                      <a:lnTo>
                        <a:pt x="1212" y="36"/>
                      </a:lnTo>
                      <a:lnTo>
                        <a:pt x="1194" y="34"/>
                      </a:lnTo>
                      <a:lnTo>
                        <a:pt x="1176" y="36"/>
                      </a:lnTo>
                      <a:lnTo>
                        <a:pt x="1154" y="38"/>
                      </a:lnTo>
                      <a:lnTo>
                        <a:pt x="1154" y="38"/>
                      </a:lnTo>
                      <a:lnTo>
                        <a:pt x="1114" y="44"/>
                      </a:lnTo>
                      <a:lnTo>
                        <a:pt x="1078" y="48"/>
                      </a:lnTo>
                      <a:lnTo>
                        <a:pt x="1064" y="50"/>
                      </a:lnTo>
                      <a:lnTo>
                        <a:pt x="1054" y="54"/>
                      </a:lnTo>
                      <a:lnTo>
                        <a:pt x="1048" y="56"/>
                      </a:lnTo>
                      <a:lnTo>
                        <a:pt x="1048" y="58"/>
                      </a:lnTo>
                      <a:lnTo>
                        <a:pt x="1048" y="60"/>
                      </a:lnTo>
                      <a:lnTo>
                        <a:pt x="1048" y="60"/>
                      </a:lnTo>
                      <a:lnTo>
                        <a:pt x="1054" y="64"/>
                      </a:lnTo>
                      <a:lnTo>
                        <a:pt x="1062" y="66"/>
                      </a:lnTo>
                      <a:lnTo>
                        <a:pt x="1092" y="68"/>
                      </a:lnTo>
                      <a:lnTo>
                        <a:pt x="1128" y="66"/>
                      </a:lnTo>
                      <a:lnTo>
                        <a:pt x="1170" y="66"/>
                      </a:lnTo>
                      <a:lnTo>
                        <a:pt x="1170" y="66"/>
                      </a:lnTo>
                      <a:lnTo>
                        <a:pt x="1208" y="68"/>
                      </a:lnTo>
                      <a:lnTo>
                        <a:pt x="1246" y="72"/>
                      </a:lnTo>
                      <a:lnTo>
                        <a:pt x="1280" y="76"/>
                      </a:lnTo>
                      <a:lnTo>
                        <a:pt x="1314" y="82"/>
                      </a:lnTo>
                      <a:lnTo>
                        <a:pt x="1314" y="82"/>
                      </a:lnTo>
                      <a:lnTo>
                        <a:pt x="1326" y="86"/>
                      </a:lnTo>
                      <a:lnTo>
                        <a:pt x="1332" y="88"/>
                      </a:lnTo>
                      <a:lnTo>
                        <a:pt x="1332" y="90"/>
                      </a:lnTo>
                      <a:lnTo>
                        <a:pt x="1332" y="90"/>
                      </a:lnTo>
                      <a:lnTo>
                        <a:pt x="1326" y="92"/>
                      </a:lnTo>
                      <a:lnTo>
                        <a:pt x="1308" y="92"/>
                      </a:lnTo>
                      <a:lnTo>
                        <a:pt x="1294" y="90"/>
                      </a:lnTo>
                      <a:lnTo>
                        <a:pt x="1282" y="88"/>
                      </a:lnTo>
                      <a:lnTo>
                        <a:pt x="1282" y="88"/>
                      </a:lnTo>
                      <a:lnTo>
                        <a:pt x="1268" y="84"/>
                      </a:lnTo>
                      <a:lnTo>
                        <a:pt x="1252" y="82"/>
                      </a:lnTo>
                      <a:lnTo>
                        <a:pt x="1214" y="78"/>
                      </a:lnTo>
                      <a:lnTo>
                        <a:pt x="1110" y="74"/>
                      </a:lnTo>
                      <a:lnTo>
                        <a:pt x="1110" y="74"/>
                      </a:lnTo>
                      <a:lnTo>
                        <a:pt x="1092" y="76"/>
                      </a:lnTo>
                      <a:lnTo>
                        <a:pt x="1090" y="76"/>
                      </a:lnTo>
                      <a:lnTo>
                        <a:pt x="1092" y="78"/>
                      </a:lnTo>
                      <a:lnTo>
                        <a:pt x="1106" y="84"/>
                      </a:lnTo>
                      <a:lnTo>
                        <a:pt x="1126" y="92"/>
                      </a:lnTo>
                      <a:lnTo>
                        <a:pt x="1148" y="100"/>
                      </a:lnTo>
                      <a:lnTo>
                        <a:pt x="1164" y="108"/>
                      </a:lnTo>
                      <a:lnTo>
                        <a:pt x="1168" y="110"/>
                      </a:lnTo>
                      <a:lnTo>
                        <a:pt x="1168" y="114"/>
                      </a:lnTo>
                      <a:lnTo>
                        <a:pt x="1164" y="116"/>
                      </a:lnTo>
                      <a:lnTo>
                        <a:pt x="1154" y="116"/>
                      </a:lnTo>
                      <a:lnTo>
                        <a:pt x="1154" y="116"/>
                      </a:lnTo>
                      <a:lnTo>
                        <a:pt x="1146" y="118"/>
                      </a:lnTo>
                      <a:lnTo>
                        <a:pt x="1142" y="120"/>
                      </a:lnTo>
                      <a:lnTo>
                        <a:pt x="1138" y="122"/>
                      </a:lnTo>
                      <a:lnTo>
                        <a:pt x="1138" y="126"/>
                      </a:lnTo>
                      <a:lnTo>
                        <a:pt x="1136" y="132"/>
                      </a:lnTo>
                      <a:lnTo>
                        <a:pt x="1138" y="140"/>
                      </a:lnTo>
                      <a:lnTo>
                        <a:pt x="1142" y="148"/>
                      </a:lnTo>
                      <a:lnTo>
                        <a:pt x="1142" y="156"/>
                      </a:lnTo>
                      <a:lnTo>
                        <a:pt x="1142" y="158"/>
                      </a:lnTo>
                      <a:lnTo>
                        <a:pt x="1140" y="160"/>
                      </a:lnTo>
                      <a:lnTo>
                        <a:pt x="1136" y="162"/>
                      </a:lnTo>
                      <a:lnTo>
                        <a:pt x="1132" y="164"/>
                      </a:lnTo>
                      <a:lnTo>
                        <a:pt x="1132" y="164"/>
                      </a:lnTo>
                      <a:lnTo>
                        <a:pt x="1122" y="164"/>
                      </a:lnTo>
                      <a:lnTo>
                        <a:pt x="1114" y="162"/>
                      </a:lnTo>
                      <a:lnTo>
                        <a:pt x="1108" y="158"/>
                      </a:lnTo>
                      <a:lnTo>
                        <a:pt x="1102" y="152"/>
                      </a:lnTo>
                      <a:lnTo>
                        <a:pt x="1094" y="146"/>
                      </a:lnTo>
                      <a:lnTo>
                        <a:pt x="1084" y="142"/>
                      </a:lnTo>
                      <a:lnTo>
                        <a:pt x="1070" y="136"/>
                      </a:lnTo>
                      <a:lnTo>
                        <a:pt x="1052" y="132"/>
                      </a:lnTo>
                      <a:lnTo>
                        <a:pt x="1052" y="132"/>
                      </a:lnTo>
                      <a:lnTo>
                        <a:pt x="1034" y="128"/>
                      </a:lnTo>
                      <a:lnTo>
                        <a:pt x="1016" y="124"/>
                      </a:lnTo>
                      <a:lnTo>
                        <a:pt x="986" y="114"/>
                      </a:lnTo>
                      <a:lnTo>
                        <a:pt x="954" y="104"/>
                      </a:lnTo>
                      <a:lnTo>
                        <a:pt x="936" y="100"/>
                      </a:lnTo>
                      <a:lnTo>
                        <a:pt x="916" y="98"/>
                      </a:lnTo>
                      <a:lnTo>
                        <a:pt x="916" y="98"/>
                      </a:lnTo>
                      <a:lnTo>
                        <a:pt x="896" y="98"/>
                      </a:lnTo>
                      <a:lnTo>
                        <a:pt x="884" y="100"/>
                      </a:lnTo>
                      <a:lnTo>
                        <a:pt x="876" y="102"/>
                      </a:lnTo>
                      <a:lnTo>
                        <a:pt x="874" y="104"/>
                      </a:lnTo>
                      <a:lnTo>
                        <a:pt x="874" y="106"/>
                      </a:lnTo>
                      <a:lnTo>
                        <a:pt x="876" y="112"/>
                      </a:lnTo>
                      <a:lnTo>
                        <a:pt x="884" y="118"/>
                      </a:lnTo>
                      <a:lnTo>
                        <a:pt x="914" y="138"/>
                      </a:lnTo>
                      <a:lnTo>
                        <a:pt x="914" y="138"/>
                      </a:lnTo>
                      <a:lnTo>
                        <a:pt x="926" y="146"/>
                      </a:lnTo>
                      <a:lnTo>
                        <a:pt x="928" y="148"/>
                      </a:lnTo>
                      <a:lnTo>
                        <a:pt x="928" y="150"/>
                      </a:lnTo>
                      <a:lnTo>
                        <a:pt x="922" y="150"/>
                      </a:lnTo>
                      <a:lnTo>
                        <a:pt x="912" y="148"/>
                      </a:lnTo>
                      <a:lnTo>
                        <a:pt x="900" y="148"/>
                      </a:lnTo>
                      <a:lnTo>
                        <a:pt x="888" y="148"/>
                      </a:lnTo>
                      <a:lnTo>
                        <a:pt x="884" y="148"/>
                      </a:lnTo>
                      <a:lnTo>
                        <a:pt x="882" y="150"/>
                      </a:lnTo>
                      <a:lnTo>
                        <a:pt x="882" y="154"/>
                      </a:lnTo>
                      <a:lnTo>
                        <a:pt x="884" y="158"/>
                      </a:lnTo>
                      <a:lnTo>
                        <a:pt x="884" y="158"/>
                      </a:lnTo>
                      <a:lnTo>
                        <a:pt x="886" y="160"/>
                      </a:lnTo>
                      <a:lnTo>
                        <a:pt x="886" y="162"/>
                      </a:lnTo>
                      <a:lnTo>
                        <a:pt x="878" y="160"/>
                      </a:lnTo>
                      <a:lnTo>
                        <a:pt x="866" y="156"/>
                      </a:lnTo>
                      <a:lnTo>
                        <a:pt x="850" y="150"/>
                      </a:lnTo>
                      <a:lnTo>
                        <a:pt x="834" y="148"/>
                      </a:lnTo>
                      <a:lnTo>
                        <a:pt x="824" y="148"/>
                      </a:lnTo>
                      <a:lnTo>
                        <a:pt x="814" y="148"/>
                      </a:lnTo>
                      <a:lnTo>
                        <a:pt x="806" y="152"/>
                      </a:lnTo>
                      <a:lnTo>
                        <a:pt x="796" y="156"/>
                      </a:lnTo>
                      <a:lnTo>
                        <a:pt x="788" y="164"/>
                      </a:lnTo>
                      <a:lnTo>
                        <a:pt x="782" y="172"/>
                      </a:lnTo>
                      <a:lnTo>
                        <a:pt x="782" y="172"/>
                      </a:lnTo>
                      <a:lnTo>
                        <a:pt x="770" y="190"/>
                      </a:lnTo>
                      <a:lnTo>
                        <a:pt x="772" y="180"/>
                      </a:lnTo>
                      <a:lnTo>
                        <a:pt x="776" y="168"/>
                      </a:lnTo>
                      <a:lnTo>
                        <a:pt x="776" y="154"/>
                      </a:lnTo>
                      <a:lnTo>
                        <a:pt x="774" y="138"/>
                      </a:lnTo>
                      <a:lnTo>
                        <a:pt x="772" y="132"/>
                      </a:lnTo>
                      <a:lnTo>
                        <a:pt x="766" y="124"/>
                      </a:lnTo>
                      <a:lnTo>
                        <a:pt x="766" y="124"/>
                      </a:lnTo>
                      <a:lnTo>
                        <a:pt x="756" y="114"/>
                      </a:lnTo>
                      <a:lnTo>
                        <a:pt x="746" y="108"/>
                      </a:lnTo>
                      <a:lnTo>
                        <a:pt x="732" y="108"/>
                      </a:lnTo>
                      <a:lnTo>
                        <a:pt x="716" y="110"/>
                      </a:lnTo>
                      <a:lnTo>
                        <a:pt x="672" y="120"/>
                      </a:lnTo>
                      <a:lnTo>
                        <a:pt x="640" y="126"/>
                      </a:lnTo>
                      <a:lnTo>
                        <a:pt x="598" y="130"/>
                      </a:lnTo>
                      <a:lnTo>
                        <a:pt x="598" y="130"/>
                      </a:lnTo>
                      <a:lnTo>
                        <a:pt x="558" y="136"/>
                      </a:lnTo>
                      <a:lnTo>
                        <a:pt x="526" y="140"/>
                      </a:lnTo>
                      <a:lnTo>
                        <a:pt x="502" y="146"/>
                      </a:lnTo>
                      <a:lnTo>
                        <a:pt x="484" y="152"/>
                      </a:lnTo>
                      <a:lnTo>
                        <a:pt x="472" y="156"/>
                      </a:lnTo>
                      <a:lnTo>
                        <a:pt x="466" y="164"/>
                      </a:lnTo>
                      <a:lnTo>
                        <a:pt x="466" y="166"/>
                      </a:lnTo>
                      <a:lnTo>
                        <a:pt x="466" y="170"/>
                      </a:lnTo>
                      <a:lnTo>
                        <a:pt x="470" y="176"/>
                      </a:lnTo>
                      <a:lnTo>
                        <a:pt x="470" y="176"/>
                      </a:lnTo>
                      <a:close/>
                    </a:path>
                  </a:pathLst>
                </a:custGeom>
                <a:grpFill/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a-DK" b="1"/>
                </a:p>
              </p:txBody>
            </p:sp>
          </p:grpSp>
          <p:sp>
            <p:nvSpPr>
              <p:cNvPr id="1755" name="Freeform 6134">
                <a:extLst>
                  <a:ext uri="{FF2B5EF4-FFF2-40B4-BE49-F238E27FC236}">
                    <a16:creationId xmlns:a16="http://schemas.microsoft.com/office/drawing/2014/main" id="{0E1FC435-6DD2-469B-A75C-B448C5B99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028" y="3600798"/>
                <a:ext cx="3810" cy="5079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2" y="8"/>
                  </a:cxn>
                  <a:cxn ang="0">
                    <a:pos x="4" y="8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2" y="8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56" name="Freeform 6135">
                <a:extLst>
                  <a:ext uri="{FF2B5EF4-FFF2-40B4-BE49-F238E27FC236}">
                    <a16:creationId xmlns:a16="http://schemas.microsoft.com/office/drawing/2014/main" id="{6B7155C4-102D-43F8-82D1-0650564C4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396" y="3592522"/>
                <a:ext cx="1587" cy="158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67" name="Freeform 6136">
                <a:extLst>
                  <a:ext uri="{FF2B5EF4-FFF2-40B4-BE49-F238E27FC236}">
                    <a16:creationId xmlns:a16="http://schemas.microsoft.com/office/drawing/2014/main" id="{18B921CC-33FA-45B7-A14C-63529FA9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678" y="3591909"/>
                <a:ext cx="3810" cy="5079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2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lnTo>
                      <a:pt x="6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68" name="Freeform 6138">
                <a:extLst>
                  <a:ext uri="{FF2B5EF4-FFF2-40B4-BE49-F238E27FC236}">
                    <a16:creationId xmlns:a16="http://schemas.microsoft.com/office/drawing/2014/main" id="{9B1AED03-3835-4D1F-915C-29BB93DD8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948" y="3604608"/>
                <a:ext cx="2540" cy="381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69" name="Freeform 6144">
                <a:extLst>
                  <a:ext uri="{FF2B5EF4-FFF2-40B4-BE49-F238E27FC236}">
                    <a16:creationId xmlns:a16="http://schemas.microsoft.com/office/drawing/2014/main" id="{B2613932-6F5F-46AE-8237-26E31C2E7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139" y="3583020"/>
                <a:ext cx="5080" cy="381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70" name="Freeform 6149">
                <a:extLst>
                  <a:ext uri="{FF2B5EF4-FFF2-40B4-BE49-F238E27FC236}">
                    <a16:creationId xmlns:a16="http://schemas.microsoft.com/office/drawing/2014/main" id="{F9CA7468-210C-4093-A013-88BF06A1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758" y="3592522"/>
                <a:ext cx="3175" cy="158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  <p:sp>
            <p:nvSpPr>
              <p:cNvPr id="1771" name="Freeform 6150">
                <a:extLst>
                  <a:ext uri="{FF2B5EF4-FFF2-40B4-BE49-F238E27FC236}">
                    <a16:creationId xmlns:a16="http://schemas.microsoft.com/office/drawing/2014/main" id="{21879B47-17C9-4B28-864B-D5E4ADA8D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329" y="3600798"/>
                <a:ext cx="3810" cy="254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a-DK" b="1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717593EE-C391-4524-9B02-6900D250291B}"/>
                </a:ext>
              </a:extLst>
            </p:cNvPr>
            <p:cNvGrpSpPr/>
            <p:nvPr/>
          </p:nvGrpSpPr>
          <p:grpSpPr>
            <a:xfrm>
              <a:off x="7004151" y="1986191"/>
              <a:ext cx="418315" cy="418315"/>
              <a:chOff x="7004151" y="1986191"/>
              <a:chExt cx="418315" cy="418315"/>
            </a:xfrm>
          </p:grpSpPr>
          <p:sp>
            <p:nvSpPr>
              <p:cNvPr id="1817" name="Oval 1816">
                <a:extLst>
                  <a:ext uri="{FF2B5EF4-FFF2-40B4-BE49-F238E27FC236}">
                    <a16:creationId xmlns:a16="http://schemas.microsoft.com/office/drawing/2014/main" id="{76DF65FC-21D3-413F-9C11-45AB2979C102}"/>
                  </a:ext>
                </a:extLst>
              </p:cNvPr>
              <p:cNvSpPr/>
              <p:nvPr/>
            </p:nvSpPr>
            <p:spPr>
              <a:xfrm>
                <a:off x="7004151" y="1986191"/>
                <a:ext cx="418315" cy="418315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19" name="Group 1818">
                <a:extLst>
                  <a:ext uri="{FF2B5EF4-FFF2-40B4-BE49-F238E27FC236}">
                    <a16:creationId xmlns:a16="http://schemas.microsoft.com/office/drawing/2014/main" id="{A7189F22-D88C-415D-926A-945F50A3A06F}"/>
                  </a:ext>
                </a:extLst>
              </p:cNvPr>
              <p:cNvGrpSpPr/>
              <p:nvPr/>
            </p:nvGrpSpPr>
            <p:grpSpPr>
              <a:xfrm>
                <a:off x="7133466" y="2106634"/>
                <a:ext cx="159685" cy="177428"/>
                <a:chOff x="4356100" y="769938"/>
                <a:chExt cx="257175" cy="285750"/>
              </a:xfrm>
              <a:solidFill>
                <a:schemeClr val="bg1"/>
              </a:solidFill>
            </p:grpSpPr>
            <p:sp>
              <p:nvSpPr>
                <p:cNvPr id="1820" name="Freeform 43">
                  <a:extLst>
                    <a:ext uri="{FF2B5EF4-FFF2-40B4-BE49-F238E27FC236}">
                      <a16:creationId xmlns:a16="http://schemas.microsoft.com/office/drawing/2014/main" id="{E9B5B368-29A6-4130-AD20-FBBC52349B7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56100" y="769938"/>
                  <a:ext cx="257175" cy="190500"/>
                </a:xfrm>
                <a:custGeom>
                  <a:avLst/>
                  <a:gdLst>
                    <a:gd name="T0" fmla="*/ 174 w 808"/>
                    <a:gd name="T1" fmla="*/ 565 h 598"/>
                    <a:gd name="T2" fmla="*/ 110 w 808"/>
                    <a:gd name="T3" fmla="*/ 537 h 598"/>
                    <a:gd name="T4" fmla="*/ 61 w 808"/>
                    <a:gd name="T5" fmla="*/ 488 h 598"/>
                    <a:gd name="T6" fmla="*/ 33 w 808"/>
                    <a:gd name="T7" fmla="*/ 423 h 598"/>
                    <a:gd name="T8" fmla="*/ 33 w 808"/>
                    <a:gd name="T9" fmla="*/ 356 h 598"/>
                    <a:gd name="T10" fmla="*/ 59 w 808"/>
                    <a:gd name="T11" fmla="*/ 295 h 598"/>
                    <a:gd name="T12" fmla="*/ 104 w 808"/>
                    <a:gd name="T13" fmla="*/ 247 h 598"/>
                    <a:gd name="T14" fmla="*/ 163 w 808"/>
                    <a:gd name="T15" fmla="*/ 216 h 598"/>
                    <a:gd name="T16" fmla="*/ 205 w 808"/>
                    <a:gd name="T17" fmla="*/ 205 h 598"/>
                    <a:gd name="T18" fmla="*/ 212 w 808"/>
                    <a:gd name="T19" fmla="*/ 177 h 598"/>
                    <a:gd name="T20" fmla="*/ 232 w 808"/>
                    <a:gd name="T21" fmla="*/ 127 h 598"/>
                    <a:gd name="T22" fmla="*/ 282 w 808"/>
                    <a:gd name="T23" fmla="*/ 74 h 598"/>
                    <a:gd name="T24" fmla="*/ 348 w 808"/>
                    <a:gd name="T25" fmla="*/ 41 h 598"/>
                    <a:gd name="T26" fmla="*/ 418 w 808"/>
                    <a:gd name="T27" fmla="*/ 29 h 598"/>
                    <a:gd name="T28" fmla="*/ 478 w 808"/>
                    <a:gd name="T29" fmla="*/ 41 h 598"/>
                    <a:gd name="T30" fmla="*/ 530 w 808"/>
                    <a:gd name="T31" fmla="*/ 73 h 598"/>
                    <a:gd name="T32" fmla="*/ 572 w 808"/>
                    <a:gd name="T33" fmla="*/ 118 h 598"/>
                    <a:gd name="T34" fmla="*/ 599 w 808"/>
                    <a:gd name="T35" fmla="*/ 170 h 598"/>
                    <a:gd name="T36" fmla="*/ 615 w 808"/>
                    <a:gd name="T37" fmla="*/ 179 h 598"/>
                    <a:gd name="T38" fmla="*/ 674 w 808"/>
                    <a:gd name="T39" fmla="*/ 186 h 598"/>
                    <a:gd name="T40" fmla="*/ 707 w 808"/>
                    <a:gd name="T41" fmla="*/ 208 h 598"/>
                    <a:gd name="T42" fmla="*/ 724 w 808"/>
                    <a:gd name="T43" fmla="*/ 235 h 598"/>
                    <a:gd name="T44" fmla="*/ 726 w 808"/>
                    <a:gd name="T45" fmla="*/ 272 h 598"/>
                    <a:gd name="T46" fmla="*/ 719 w 808"/>
                    <a:gd name="T47" fmla="*/ 303 h 598"/>
                    <a:gd name="T48" fmla="*/ 736 w 808"/>
                    <a:gd name="T49" fmla="*/ 322 h 598"/>
                    <a:gd name="T50" fmla="*/ 763 w 808"/>
                    <a:gd name="T51" fmla="*/ 361 h 598"/>
                    <a:gd name="T52" fmla="*/ 778 w 808"/>
                    <a:gd name="T53" fmla="*/ 433 h 598"/>
                    <a:gd name="T54" fmla="*/ 767 w 808"/>
                    <a:gd name="T55" fmla="*/ 485 h 598"/>
                    <a:gd name="T56" fmla="*/ 739 w 808"/>
                    <a:gd name="T57" fmla="*/ 528 h 598"/>
                    <a:gd name="T58" fmla="*/ 695 w 808"/>
                    <a:gd name="T59" fmla="*/ 557 h 598"/>
                    <a:gd name="T60" fmla="*/ 642 w 808"/>
                    <a:gd name="T61" fmla="*/ 568 h 598"/>
                    <a:gd name="T62" fmla="*/ 758 w 808"/>
                    <a:gd name="T63" fmla="*/ 257 h 598"/>
                    <a:gd name="T64" fmla="*/ 747 w 808"/>
                    <a:gd name="T65" fmla="*/ 211 h 598"/>
                    <a:gd name="T66" fmla="*/ 726 w 808"/>
                    <a:gd name="T67" fmla="*/ 183 h 598"/>
                    <a:gd name="T68" fmla="*/ 699 w 808"/>
                    <a:gd name="T69" fmla="*/ 164 h 598"/>
                    <a:gd name="T70" fmla="*/ 641 w 808"/>
                    <a:gd name="T71" fmla="*/ 149 h 598"/>
                    <a:gd name="T72" fmla="*/ 600 w 808"/>
                    <a:gd name="T73" fmla="*/ 108 h 598"/>
                    <a:gd name="T74" fmla="*/ 558 w 808"/>
                    <a:gd name="T75" fmla="*/ 57 h 598"/>
                    <a:gd name="T76" fmla="*/ 502 w 808"/>
                    <a:gd name="T77" fmla="*/ 20 h 598"/>
                    <a:gd name="T78" fmla="*/ 437 w 808"/>
                    <a:gd name="T79" fmla="*/ 1 h 598"/>
                    <a:gd name="T80" fmla="*/ 349 w 808"/>
                    <a:gd name="T81" fmla="*/ 8 h 598"/>
                    <a:gd name="T82" fmla="*/ 271 w 808"/>
                    <a:gd name="T83" fmla="*/ 44 h 598"/>
                    <a:gd name="T84" fmla="*/ 215 w 808"/>
                    <a:gd name="T85" fmla="*/ 99 h 598"/>
                    <a:gd name="T86" fmla="*/ 184 w 808"/>
                    <a:gd name="T87" fmla="*/ 163 h 598"/>
                    <a:gd name="T88" fmla="*/ 127 w 808"/>
                    <a:gd name="T89" fmla="*/ 198 h 598"/>
                    <a:gd name="T90" fmla="*/ 66 w 808"/>
                    <a:gd name="T91" fmla="*/ 240 h 598"/>
                    <a:gd name="T92" fmla="*/ 21 w 808"/>
                    <a:gd name="T93" fmla="*/ 300 h 598"/>
                    <a:gd name="T94" fmla="*/ 1 w 808"/>
                    <a:gd name="T95" fmla="*/ 370 h 598"/>
                    <a:gd name="T96" fmla="*/ 2 w 808"/>
                    <a:gd name="T97" fmla="*/ 419 h 598"/>
                    <a:gd name="T98" fmla="*/ 25 w 808"/>
                    <a:gd name="T99" fmla="*/ 487 h 598"/>
                    <a:gd name="T100" fmla="*/ 78 w 808"/>
                    <a:gd name="T101" fmla="*/ 549 h 598"/>
                    <a:gd name="T102" fmla="*/ 149 w 808"/>
                    <a:gd name="T103" fmla="*/ 588 h 598"/>
                    <a:gd name="T104" fmla="*/ 199 w 808"/>
                    <a:gd name="T105" fmla="*/ 598 h 598"/>
                    <a:gd name="T106" fmla="*/ 675 w 808"/>
                    <a:gd name="T107" fmla="*/ 595 h 598"/>
                    <a:gd name="T108" fmla="*/ 734 w 808"/>
                    <a:gd name="T109" fmla="*/ 570 h 598"/>
                    <a:gd name="T110" fmla="*/ 779 w 808"/>
                    <a:gd name="T111" fmla="*/ 525 h 598"/>
                    <a:gd name="T112" fmla="*/ 805 w 808"/>
                    <a:gd name="T113" fmla="*/ 466 h 598"/>
                    <a:gd name="T114" fmla="*/ 805 w 808"/>
                    <a:gd name="T115" fmla="*/ 398 h 598"/>
                    <a:gd name="T116" fmla="*/ 788 w 808"/>
                    <a:gd name="T117" fmla="*/ 342 h 598"/>
                    <a:gd name="T118" fmla="*/ 765 w 808"/>
                    <a:gd name="T119" fmla="*/ 308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08" h="598">
                      <a:moveTo>
                        <a:pt x="642" y="568"/>
                      </a:moveTo>
                      <a:lnTo>
                        <a:pt x="210" y="568"/>
                      </a:lnTo>
                      <a:lnTo>
                        <a:pt x="191" y="567"/>
                      </a:lnTo>
                      <a:lnTo>
                        <a:pt x="174" y="565"/>
                      </a:lnTo>
                      <a:lnTo>
                        <a:pt x="157" y="559"/>
                      </a:lnTo>
                      <a:lnTo>
                        <a:pt x="141" y="554"/>
                      </a:lnTo>
                      <a:lnTo>
                        <a:pt x="125" y="545"/>
                      </a:lnTo>
                      <a:lnTo>
                        <a:pt x="110" y="537"/>
                      </a:lnTo>
                      <a:lnTo>
                        <a:pt x="96" y="526"/>
                      </a:lnTo>
                      <a:lnTo>
                        <a:pt x="83" y="514"/>
                      </a:lnTo>
                      <a:lnTo>
                        <a:pt x="72" y="502"/>
                      </a:lnTo>
                      <a:lnTo>
                        <a:pt x="61" y="488"/>
                      </a:lnTo>
                      <a:lnTo>
                        <a:pt x="52" y="473"/>
                      </a:lnTo>
                      <a:lnTo>
                        <a:pt x="45" y="457"/>
                      </a:lnTo>
                      <a:lnTo>
                        <a:pt x="38" y="441"/>
                      </a:lnTo>
                      <a:lnTo>
                        <a:pt x="33" y="423"/>
                      </a:lnTo>
                      <a:lnTo>
                        <a:pt x="31" y="406"/>
                      </a:lnTo>
                      <a:lnTo>
                        <a:pt x="30" y="388"/>
                      </a:lnTo>
                      <a:lnTo>
                        <a:pt x="31" y="372"/>
                      </a:lnTo>
                      <a:lnTo>
                        <a:pt x="33" y="356"/>
                      </a:lnTo>
                      <a:lnTo>
                        <a:pt x="37" y="340"/>
                      </a:lnTo>
                      <a:lnTo>
                        <a:pt x="43" y="325"/>
                      </a:lnTo>
                      <a:lnTo>
                        <a:pt x="50" y="310"/>
                      </a:lnTo>
                      <a:lnTo>
                        <a:pt x="59" y="295"/>
                      </a:lnTo>
                      <a:lnTo>
                        <a:pt x="68" y="282"/>
                      </a:lnTo>
                      <a:lnTo>
                        <a:pt x="79" y="269"/>
                      </a:lnTo>
                      <a:lnTo>
                        <a:pt x="91" y="257"/>
                      </a:lnTo>
                      <a:lnTo>
                        <a:pt x="104" y="247"/>
                      </a:lnTo>
                      <a:lnTo>
                        <a:pt x="118" y="237"/>
                      </a:lnTo>
                      <a:lnTo>
                        <a:pt x="131" y="229"/>
                      </a:lnTo>
                      <a:lnTo>
                        <a:pt x="146" y="221"/>
                      </a:lnTo>
                      <a:lnTo>
                        <a:pt x="163" y="216"/>
                      </a:lnTo>
                      <a:lnTo>
                        <a:pt x="179" y="211"/>
                      </a:lnTo>
                      <a:lnTo>
                        <a:pt x="196" y="209"/>
                      </a:lnTo>
                      <a:lnTo>
                        <a:pt x="201" y="208"/>
                      </a:lnTo>
                      <a:lnTo>
                        <a:pt x="205" y="205"/>
                      </a:lnTo>
                      <a:lnTo>
                        <a:pt x="208" y="201"/>
                      </a:lnTo>
                      <a:lnTo>
                        <a:pt x="209" y="195"/>
                      </a:lnTo>
                      <a:lnTo>
                        <a:pt x="211" y="186"/>
                      </a:lnTo>
                      <a:lnTo>
                        <a:pt x="212" y="177"/>
                      </a:lnTo>
                      <a:lnTo>
                        <a:pt x="214" y="168"/>
                      </a:lnTo>
                      <a:lnTo>
                        <a:pt x="217" y="159"/>
                      </a:lnTo>
                      <a:lnTo>
                        <a:pt x="224" y="142"/>
                      </a:lnTo>
                      <a:lnTo>
                        <a:pt x="232" y="127"/>
                      </a:lnTo>
                      <a:lnTo>
                        <a:pt x="243" y="112"/>
                      </a:lnTo>
                      <a:lnTo>
                        <a:pt x="255" y="98"/>
                      </a:lnTo>
                      <a:lnTo>
                        <a:pt x="267" y="85"/>
                      </a:lnTo>
                      <a:lnTo>
                        <a:pt x="282" y="74"/>
                      </a:lnTo>
                      <a:lnTo>
                        <a:pt x="297" y="64"/>
                      </a:lnTo>
                      <a:lnTo>
                        <a:pt x="313" y="55"/>
                      </a:lnTo>
                      <a:lnTo>
                        <a:pt x="331" y="48"/>
                      </a:lnTo>
                      <a:lnTo>
                        <a:pt x="348" y="41"/>
                      </a:lnTo>
                      <a:lnTo>
                        <a:pt x="365" y="36"/>
                      </a:lnTo>
                      <a:lnTo>
                        <a:pt x="383" y="33"/>
                      </a:lnTo>
                      <a:lnTo>
                        <a:pt x="401" y="31"/>
                      </a:lnTo>
                      <a:lnTo>
                        <a:pt x="418" y="29"/>
                      </a:lnTo>
                      <a:lnTo>
                        <a:pt x="434" y="31"/>
                      </a:lnTo>
                      <a:lnTo>
                        <a:pt x="449" y="33"/>
                      </a:lnTo>
                      <a:lnTo>
                        <a:pt x="464" y="36"/>
                      </a:lnTo>
                      <a:lnTo>
                        <a:pt x="478" y="41"/>
                      </a:lnTo>
                      <a:lnTo>
                        <a:pt x="492" y="48"/>
                      </a:lnTo>
                      <a:lnTo>
                        <a:pt x="505" y="55"/>
                      </a:lnTo>
                      <a:lnTo>
                        <a:pt x="518" y="64"/>
                      </a:lnTo>
                      <a:lnTo>
                        <a:pt x="530" y="73"/>
                      </a:lnTo>
                      <a:lnTo>
                        <a:pt x="542" y="84"/>
                      </a:lnTo>
                      <a:lnTo>
                        <a:pt x="552" y="95"/>
                      </a:lnTo>
                      <a:lnTo>
                        <a:pt x="562" y="107"/>
                      </a:lnTo>
                      <a:lnTo>
                        <a:pt x="572" y="118"/>
                      </a:lnTo>
                      <a:lnTo>
                        <a:pt x="580" y="131"/>
                      </a:lnTo>
                      <a:lnTo>
                        <a:pt x="588" y="144"/>
                      </a:lnTo>
                      <a:lnTo>
                        <a:pt x="594" y="157"/>
                      </a:lnTo>
                      <a:lnTo>
                        <a:pt x="599" y="170"/>
                      </a:lnTo>
                      <a:lnTo>
                        <a:pt x="601" y="174"/>
                      </a:lnTo>
                      <a:lnTo>
                        <a:pt x="606" y="177"/>
                      </a:lnTo>
                      <a:lnTo>
                        <a:pt x="610" y="179"/>
                      </a:lnTo>
                      <a:lnTo>
                        <a:pt x="615" y="179"/>
                      </a:lnTo>
                      <a:lnTo>
                        <a:pt x="630" y="178"/>
                      </a:lnTo>
                      <a:lnTo>
                        <a:pt x="646" y="179"/>
                      </a:lnTo>
                      <a:lnTo>
                        <a:pt x="660" y="181"/>
                      </a:lnTo>
                      <a:lnTo>
                        <a:pt x="674" y="186"/>
                      </a:lnTo>
                      <a:lnTo>
                        <a:pt x="687" y="192"/>
                      </a:lnTo>
                      <a:lnTo>
                        <a:pt x="698" y="200"/>
                      </a:lnTo>
                      <a:lnTo>
                        <a:pt x="703" y="203"/>
                      </a:lnTo>
                      <a:lnTo>
                        <a:pt x="707" y="208"/>
                      </a:lnTo>
                      <a:lnTo>
                        <a:pt x="712" y="213"/>
                      </a:lnTo>
                      <a:lnTo>
                        <a:pt x="716" y="218"/>
                      </a:lnTo>
                      <a:lnTo>
                        <a:pt x="720" y="226"/>
                      </a:lnTo>
                      <a:lnTo>
                        <a:pt x="724" y="235"/>
                      </a:lnTo>
                      <a:lnTo>
                        <a:pt x="727" y="244"/>
                      </a:lnTo>
                      <a:lnTo>
                        <a:pt x="728" y="253"/>
                      </a:lnTo>
                      <a:lnTo>
                        <a:pt x="727" y="263"/>
                      </a:lnTo>
                      <a:lnTo>
                        <a:pt x="726" y="272"/>
                      </a:lnTo>
                      <a:lnTo>
                        <a:pt x="724" y="282"/>
                      </a:lnTo>
                      <a:lnTo>
                        <a:pt x="719" y="293"/>
                      </a:lnTo>
                      <a:lnTo>
                        <a:pt x="718" y="298"/>
                      </a:lnTo>
                      <a:lnTo>
                        <a:pt x="719" y="303"/>
                      </a:lnTo>
                      <a:lnTo>
                        <a:pt x="721" y="308"/>
                      </a:lnTo>
                      <a:lnTo>
                        <a:pt x="725" y="312"/>
                      </a:lnTo>
                      <a:lnTo>
                        <a:pt x="731" y="316"/>
                      </a:lnTo>
                      <a:lnTo>
                        <a:pt x="736" y="322"/>
                      </a:lnTo>
                      <a:lnTo>
                        <a:pt x="742" y="327"/>
                      </a:lnTo>
                      <a:lnTo>
                        <a:pt x="747" y="332"/>
                      </a:lnTo>
                      <a:lnTo>
                        <a:pt x="756" y="346"/>
                      </a:lnTo>
                      <a:lnTo>
                        <a:pt x="763" y="361"/>
                      </a:lnTo>
                      <a:lnTo>
                        <a:pt x="770" y="377"/>
                      </a:lnTo>
                      <a:lnTo>
                        <a:pt x="774" y="396"/>
                      </a:lnTo>
                      <a:lnTo>
                        <a:pt x="777" y="414"/>
                      </a:lnTo>
                      <a:lnTo>
                        <a:pt x="778" y="433"/>
                      </a:lnTo>
                      <a:lnTo>
                        <a:pt x="777" y="447"/>
                      </a:lnTo>
                      <a:lnTo>
                        <a:pt x="775" y="461"/>
                      </a:lnTo>
                      <a:lnTo>
                        <a:pt x="772" y="474"/>
                      </a:lnTo>
                      <a:lnTo>
                        <a:pt x="767" y="485"/>
                      </a:lnTo>
                      <a:lnTo>
                        <a:pt x="762" y="498"/>
                      </a:lnTo>
                      <a:lnTo>
                        <a:pt x="755" y="509"/>
                      </a:lnTo>
                      <a:lnTo>
                        <a:pt x="747" y="520"/>
                      </a:lnTo>
                      <a:lnTo>
                        <a:pt x="739" y="528"/>
                      </a:lnTo>
                      <a:lnTo>
                        <a:pt x="729" y="538"/>
                      </a:lnTo>
                      <a:lnTo>
                        <a:pt x="718" y="545"/>
                      </a:lnTo>
                      <a:lnTo>
                        <a:pt x="706" y="552"/>
                      </a:lnTo>
                      <a:lnTo>
                        <a:pt x="695" y="557"/>
                      </a:lnTo>
                      <a:lnTo>
                        <a:pt x="683" y="563"/>
                      </a:lnTo>
                      <a:lnTo>
                        <a:pt x="669" y="566"/>
                      </a:lnTo>
                      <a:lnTo>
                        <a:pt x="656" y="568"/>
                      </a:lnTo>
                      <a:lnTo>
                        <a:pt x="642" y="568"/>
                      </a:lnTo>
                      <a:close/>
                      <a:moveTo>
                        <a:pt x="751" y="294"/>
                      </a:moveTo>
                      <a:lnTo>
                        <a:pt x="755" y="282"/>
                      </a:lnTo>
                      <a:lnTo>
                        <a:pt x="757" y="269"/>
                      </a:lnTo>
                      <a:lnTo>
                        <a:pt x="758" y="257"/>
                      </a:lnTo>
                      <a:lnTo>
                        <a:pt x="757" y="246"/>
                      </a:lnTo>
                      <a:lnTo>
                        <a:pt x="755" y="234"/>
                      </a:lnTo>
                      <a:lnTo>
                        <a:pt x="751" y="222"/>
                      </a:lnTo>
                      <a:lnTo>
                        <a:pt x="747" y="211"/>
                      </a:lnTo>
                      <a:lnTo>
                        <a:pt x="741" y="202"/>
                      </a:lnTo>
                      <a:lnTo>
                        <a:pt x="736" y="195"/>
                      </a:lnTo>
                      <a:lnTo>
                        <a:pt x="731" y="189"/>
                      </a:lnTo>
                      <a:lnTo>
                        <a:pt x="726" y="183"/>
                      </a:lnTo>
                      <a:lnTo>
                        <a:pt x="719" y="177"/>
                      </a:lnTo>
                      <a:lnTo>
                        <a:pt x="713" y="173"/>
                      </a:lnTo>
                      <a:lnTo>
                        <a:pt x="706" y="169"/>
                      </a:lnTo>
                      <a:lnTo>
                        <a:pt x="699" y="164"/>
                      </a:lnTo>
                      <a:lnTo>
                        <a:pt x="691" y="161"/>
                      </a:lnTo>
                      <a:lnTo>
                        <a:pt x="676" y="155"/>
                      </a:lnTo>
                      <a:lnTo>
                        <a:pt x="659" y="150"/>
                      </a:lnTo>
                      <a:lnTo>
                        <a:pt x="641" y="149"/>
                      </a:lnTo>
                      <a:lnTo>
                        <a:pt x="623" y="149"/>
                      </a:lnTo>
                      <a:lnTo>
                        <a:pt x="616" y="135"/>
                      </a:lnTo>
                      <a:lnTo>
                        <a:pt x="609" y="122"/>
                      </a:lnTo>
                      <a:lnTo>
                        <a:pt x="600" y="108"/>
                      </a:lnTo>
                      <a:lnTo>
                        <a:pt x="591" y="95"/>
                      </a:lnTo>
                      <a:lnTo>
                        <a:pt x="581" y="82"/>
                      </a:lnTo>
                      <a:lnTo>
                        <a:pt x="569" y="69"/>
                      </a:lnTo>
                      <a:lnTo>
                        <a:pt x="558" y="57"/>
                      </a:lnTo>
                      <a:lnTo>
                        <a:pt x="545" y="47"/>
                      </a:lnTo>
                      <a:lnTo>
                        <a:pt x="532" y="37"/>
                      </a:lnTo>
                      <a:lnTo>
                        <a:pt x="517" y="27"/>
                      </a:lnTo>
                      <a:lnTo>
                        <a:pt x="502" y="20"/>
                      </a:lnTo>
                      <a:lnTo>
                        <a:pt x="487" y="12"/>
                      </a:lnTo>
                      <a:lnTo>
                        <a:pt x="471" y="7"/>
                      </a:lnTo>
                      <a:lnTo>
                        <a:pt x="454" y="3"/>
                      </a:lnTo>
                      <a:lnTo>
                        <a:pt x="437" y="1"/>
                      </a:lnTo>
                      <a:lnTo>
                        <a:pt x="418" y="0"/>
                      </a:lnTo>
                      <a:lnTo>
                        <a:pt x="394" y="1"/>
                      </a:lnTo>
                      <a:lnTo>
                        <a:pt x="371" y="4"/>
                      </a:lnTo>
                      <a:lnTo>
                        <a:pt x="349" y="8"/>
                      </a:lnTo>
                      <a:lnTo>
                        <a:pt x="327" y="16"/>
                      </a:lnTo>
                      <a:lnTo>
                        <a:pt x="307" y="23"/>
                      </a:lnTo>
                      <a:lnTo>
                        <a:pt x="289" y="33"/>
                      </a:lnTo>
                      <a:lnTo>
                        <a:pt x="271" y="44"/>
                      </a:lnTo>
                      <a:lnTo>
                        <a:pt x="255" y="56"/>
                      </a:lnTo>
                      <a:lnTo>
                        <a:pt x="241" y="69"/>
                      </a:lnTo>
                      <a:lnTo>
                        <a:pt x="227" y="84"/>
                      </a:lnTo>
                      <a:lnTo>
                        <a:pt x="215" y="99"/>
                      </a:lnTo>
                      <a:lnTo>
                        <a:pt x="205" y="114"/>
                      </a:lnTo>
                      <a:lnTo>
                        <a:pt x="197" y="130"/>
                      </a:lnTo>
                      <a:lnTo>
                        <a:pt x="189" y="147"/>
                      </a:lnTo>
                      <a:lnTo>
                        <a:pt x="184" y="163"/>
                      </a:lnTo>
                      <a:lnTo>
                        <a:pt x="181" y="180"/>
                      </a:lnTo>
                      <a:lnTo>
                        <a:pt x="163" y="185"/>
                      </a:lnTo>
                      <a:lnTo>
                        <a:pt x="144" y="190"/>
                      </a:lnTo>
                      <a:lnTo>
                        <a:pt x="127" y="198"/>
                      </a:lnTo>
                      <a:lnTo>
                        <a:pt x="110" y="206"/>
                      </a:lnTo>
                      <a:lnTo>
                        <a:pt x="95" y="216"/>
                      </a:lnTo>
                      <a:lnTo>
                        <a:pt x="80" y="227"/>
                      </a:lnTo>
                      <a:lnTo>
                        <a:pt x="66" y="240"/>
                      </a:lnTo>
                      <a:lnTo>
                        <a:pt x="53" y="253"/>
                      </a:lnTo>
                      <a:lnTo>
                        <a:pt x="42" y="268"/>
                      </a:lnTo>
                      <a:lnTo>
                        <a:pt x="31" y="283"/>
                      </a:lnTo>
                      <a:lnTo>
                        <a:pt x="21" y="300"/>
                      </a:lnTo>
                      <a:lnTo>
                        <a:pt x="14" y="316"/>
                      </a:lnTo>
                      <a:lnTo>
                        <a:pt x="8" y="335"/>
                      </a:lnTo>
                      <a:lnTo>
                        <a:pt x="3" y="352"/>
                      </a:lnTo>
                      <a:lnTo>
                        <a:pt x="1" y="370"/>
                      </a:lnTo>
                      <a:lnTo>
                        <a:pt x="0" y="388"/>
                      </a:lnTo>
                      <a:lnTo>
                        <a:pt x="0" y="399"/>
                      </a:lnTo>
                      <a:lnTo>
                        <a:pt x="1" y="409"/>
                      </a:lnTo>
                      <a:lnTo>
                        <a:pt x="2" y="419"/>
                      </a:lnTo>
                      <a:lnTo>
                        <a:pt x="4" y="430"/>
                      </a:lnTo>
                      <a:lnTo>
                        <a:pt x="9" y="449"/>
                      </a:lnTo>
                      <a:lnTo>
                        <a:pt x="17" y="468"/>
                      </a:lnTo>
                      <a:lnTo>
                        <a:pt x="25" y="487"/>
                      </a:lnTo>
                      <a:lnTo>
                        <a:pt x="36" y="504"/>
                      </a:lnTo>
                      <a:lnTo>
                        <a:pt x="49" y="521"/>
                      </a:lnTo>
                      <a:lnTo>
                        <a:pt x="63" y="536"/>
                      </a:lnTo>
                      <a:lnTo>
                        <a:pt x="78" y="549"/>
                      </a:lnTo>
                      <a:lnTo>
                        <a:pt x="94" y="561"/>
                      </a:lnTo>
                      <a:lnTo>
                        <a:pt x="111" y="572"/>
                      </a:lnTo>
                      <a:lnTo>
                        <a:pt x="129" y="581"/>
                      </a:lnTo>
                      <a:lnTo>
                        <a:pt x="149" y="588"/>
                      </a:lnTo>
                      <a:lnTo>
                        <a:pt x="168" y="594"/>
                      </a:lnTo>
                      <a:lnTo>
                        <a:pt x="179" y="596"/>
                      </a:lnTo>
                      <a:lnTo>
                        <a:pt x="188" y="597"/>
                      </a:lnTo>
                      <a:lnTo>
                        <a:pt x="199" y="598"/>
                      </a:lnTo>
                      <a:lnTo>
                        <a:pt x="210" y="598"/>
                      </a:lnTo>
                      <a:lnTo>
                        <a:pt x="642" y="598"/>
                      </a:lnTo>
                      <a:lnTo>
                        <a:pt x="659" y="597"/>
                      </a:lnTo>
                      <a:lnTo>
                        <a:pt x="675" y="595"/>
                      </a:lnTo>
                      <a:lnTo>
                        <a:pt x="691" y="590"/>
                      </a:lnTo>
                      <a:lnTo>
                        <a:pt x="706" y="585"/>
                      </a:lnTo>
                      <a:lnTo>
                        <a:pt x="721" y="579"/>
                      </a:lnTo>
                      <a:lnTo>
                        <a:pt x="734" y="570"/>
                      </a:lnTo>
                      <a:lnTo>
                        <a:pt x="747" y="560"/>
                      </a:lnTo>
                      <a:lnTo>
                        <a:pt x="759" y="550"/>
                      </a:lnTo>
                      <a:lnTo>
                        <a:pt x="770" y="538"/>
                      </a:lnTo>
                      <a:lnTo>
                        <a:pt x="779" y="525"/>
                      </a:lnTo>
                      <a:lnTo>
                        <a:pt x="788" y="512"/>
                      </a:lnTo>
                      <a:lnTo>
                        <a:pt x="795" y="497"/>
                      </a:lnTo>
                      <a:lnTo>
                        <a:pt x="801" y="482"/>
                      </a:lnTo>
                      <a:lnTo>
                        <a:pt x="805" y="466"/>
                      </a:lnTo>
                      <a:lnTo>
                        <a:pt x="807" y="450"/>
                      </a:lnTo>
                      <a:lnTo>
                        <a:pt x="808" y="433"/>
                      </a:lnTo>
                      <a:lnTo>
                        <a:pt x="807" y="416"/>
                      </a:lnTo>
                      <a:lnTo>
                        <a:pt x="805" y="398"/>
                      </a:lnTo>
                      <a:lnTo>
                        <a:pt x="801" y="378"/>
                      </a:lnTo>
                      <a:lnTo>
                        <a:pt x="795" y="360"/>
                      </a:lnTo>
                      <a:lnTo>
                        <a:pt x="792" y="351"/>
                      </a:lnTo>
                      <a:lnTo>
                        <a:pt x="788" y="342"/>
                      </a:lnTo>
                      <a:lnTo>
                        <a:pt x="782" y="332"/>
                      </a:lnTo>
                      <a:lnTo>
                        <a:pt x="777" y="324"/>
                      </a:lnTo>
                      <a:lnTo>
                        <a:pt x="772" y="316"/>
                      </a:lnTo>
                      <a:lnTo>
                        <a:pt x="765" y="308"/>
                      </a:lnTo>
                      <a:lnTo>
                        <a:pt x="759" y="301"/>
                      </a:lnTo>
                      <a:lnTo>
                        <a:pt x="751" y="29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1" name="Freeform 44">
                  <a:extLst>
                    <a:ext uri="{FF2B5EF4-FFF2-40B4-BE49-F238E27FC236}">
                      <a16:creationId xmlns:a16="http://schemas.microsoft.com/office/drawing/2014/main" id="{DA192EF8-958C-4734-BCEB-AC60283A72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5625" y="984250"/>
                  <a:ext cx="71438" cy="71438"/>
                </a:xfrm>
                <a:custGeom>
                  <a:avLst/>
                  <a:gdLst>
                    <a:gd name="T0" fmla="*/ 198 w 223"/>
                    <a:gd name="T1" fmla="*/ 4 h 225"/>
                    <a:gd name="T2" fmla="*/ 4 w 223"/>
                    <a:gd name="T3" fmla="*/ 199 h 225"/>
                    <a:gd name="T4" fmla="*/ 2 w 223"/>
                    <a:gd name="T5" fmla="*/ 201 h 225"/>
                    <a:gd name="T6" fmla="*/ 1 w 223"/>
                    <a:gd name="T7" fmla="*/ 204 h 225"/>
                    <a:gd name="T8" fmla="*/ 0 w 223"/>
                    <a:gd name="T9" fmla="*/ 207 h 225"/>
                    <a:gd name="T10" fmla="*/ 0 w 223"/>
                    <a:gd name="T11" fmla="*/ 210 h 225"/>
                    <a:gd name="T12" fmla="*/ 0 w 223"/>
                    <a:gd name="T13" fmla="*/ 213 h 225"/>
                    <a:gd name="T14" fmla="*/ 1 w 223"/>
                    <a:gd name="T15" fmla="*/ 216 h 225"/>
                    <a:gd name="T16" fmla="*/ 2 w 223"/>
                    <a:gd name="T17" fmla="*/ 218 h 225"/>
                    <a:gd name="T18" fmla="*/ 4 w 223"/>
                    <a:gd name="T19" fmla="*/ 220 h 225"/>
                    <a:gd name="T20" fmla="*/ 6 w 223"/>
                    <a:gd name="T21" fmla="*/ 221 h 225"/>
                    <a:gd name="T22" fmla="*/ 8 w 223"/>
                    <a:gd name="T23" fmla="*/ 223 h 225"/>
                    <a:gd name="T24" fmla="*/ 11 w 223"/>
                    <a:gd name="T25" fmla="*/ 223 h 225"/>
                    <a:gd name="T26" fmla="*/ 15 w 223"/>
                    <a:gd name="T27" fmla="*/ 225 h 225"/>
                    <a:gd name="T28" fmla="*/ 17 w 223"/>
                    <a:gd name="T29" fmla="*/ 223 h 225"/>
                    <a:gd name="T30" fmla="*/ 20 w 223"/>
                    <a:gd name="T31" fmla="*/ 223 h 225"/>
                    <a:gd name="T32" fmla="*/ 22 w 223"/>
                    <a:gd name="T33" fmla="*/ 221 h 225"/>
                    <a:gd name="T34" fmla="*/ 25 w 223"/>
                    <a:gd name="T35" fmla="*/ 220 h 225"/>
                    <a:gd name="T36" fmla="*/ 219 w 223"/>
                    <a:gd name="T37" fmla="*/ 25 h 225"/>
                    <a:gd name="T38" fmla="*/ 221 w 223"/>
                    <a:gd name="T39" fmla="*/ 23 h 225"/>
                    <a:gd name="T40" fmla="*/ 222 w 223"/>
                    <a:gd name="T41" fmla="*/ 21 h 225"/>
                    <a:gd name="T42" fmla="*/ 223 w 223"/>
                    <a:gd name="T43" fmla="*/ 18 h 225"/>
                    <a:gd name="T44" fmla="*/ 223 w 223"/>
                    <a:gd name="T45" fmla="*/ 16 h 225"/>
                    <a:gd name="T46" fmla="*/ 223 w 223"/>
                    <a:gd name="T47" fmla="*/ 13 h 225"/>
                    <a:gd name="T48" fmla="*/ 222 w 223"/>
                    <a:gd name="T49" fmla="*/ 9 h 225"/>
                    <a:gd name="T50" fmla="*/ 221 w 223"/>
                    <a:gd name="T51" fmla="*/ 7 h 225"/>
                    <a:gd name="T52" fmla="*/ 219 w 223"/>
                    <a:gd name="T53" fmla="*/ 4 h 225"/>
                    <a:gd name="T54" fmla="*/ 217 w 223"/>
                    <a:gd name="T55" fmla="*/ 2 h 225"/>
                    <a:gd name="T56" fmla="*/ 215 w 223"/>
                    <a:gd name="T57" fmla="*/ 1 h 225"/>
                    <a:gd name="T58" fmla="*/ 212 w 223"/>
                    <a:gd name="T59" fmla="*/ 0 h 225"/>
                    <a:gd name="T60" fmla="*/ 208 w 223"/>
                    <a:gd name="T61" fmla="*/ 0 h 225"/>
                    <a:gd name="T62" fmla="*/ 206 w 223"/>
                    <a:gd name="T63" fmla="*/ 0 h 225"/>
                    <a:gd name="T64" fmla="*/ 203 w 223"/>
                    <a:gd name="T65" fmla="*/ 1 h 225"/>
                    <a:gd name="T66" fmla="*/ 201 w 223"/>
                    <a:gd name="T67" fmla="*/ 2 h 225"/>
                    <a:gd name="T68" fmla="*/ 198 w 223"/>
                    <a:gd name="T69" fmla="*/ 4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3" h="225">
                      <a:moveTo>
                        <a:pt x="198" y="4"/>
                      </a:moveTo>
                      <a:lnTo>
                        <a:pt x="4" y="199"/>
                      </a:lnTo>
                      <a:lnTo>
                        <a:pt x="2" y="201"/>
                      </a:lnTo>
                      <a:lnTo>
                        <a:pt x="1" y="204"/>
                      </a:lnTo>
                      <a:lnTo>
                        <a:pt x="0" y="207"/>
                      </a:lnTo>
                      <a:lnTo>
                        <a:pt x="0" y="210"/>
                      </a:lnTo>
                      <a:lnTo>
                        <a:pt x="0" y="213"/>
                      </a:lnTo>
                      <a:lnTo>
                        <a:pt x="1" y="216"/>
                      </a:lnTo>
                      <a:lnTo>
                        <a:pt x="2" y="218"/>
                      </a:lnTo>
                      <a:lnTo>
                        <a:pt x="4" y="220"/>
                      </a:lnTo>
                      <a:lnTo>
                        <a:pt x="6" y="221"/>
                      </a:lnTo>
                      <a:lnTo>
                        <a:pt x="8" y="223"/>
                      </a:lnTo>
                      <a:lnTo>
                        <a:pt x="11" y="223"/>
                      </a:lnTo>
                      <a:lnTo>
                        <a:pt x="15" y="225"/>
                      </a:lnTo>
                      <a:lnTo>
                        <a:pt x="17" y="223"/>
                      </a:lnTo>
                      <a:lnTo>
                        <a:pt x="20" y="223"/>
                      </a:lnTo>
                      <a:lnTo>
                        <a:pt x="22" y="221"/>
                      </a:lnTo>
                      <a:lnTo>
                        <a:pt x="25" y="220"/>
                      </a:lnTo>
                      <a:lnTo>
                        <a:pt x="219" y="25"/>
                      </a:lnTo>
                      <a:lnTo>
                        <a:pt x="221" y="23"/>
                      </a:lnTo>
                      <a:lnTo>
                        <a:pt x="222" y="21"/>
                      </a:lnTo>
                      <a:lnTo>
                        <a:pt x="223" y="18"/>
                      </a:lnTo>
                      <a:lnTo>
                        <a:pt x="223" y="16"/>
                      </a:lnTo>
                      <a:lnTo>
                        <a:pt x="223" y="13"/>
                      </a:lnTo>
                      <a:lnTo>
                        <a:pt x="222" y="9"/>
                      </a:lnTo>
                      <a:lnTo>
                        <a:pt x="221" y="7"/>
                      </a:lnTo>
                      <a:lnTo>
                        <a:pt x="219" y="4"/>
                      </a:lnTo>
                      <a:lnTo>
                        <a:pt x="217" y="2"/>
                      </a:lnTo>
                      <a:lnTo>
                        <a:pt x="215" y="1"/>
                      </a:lnTo>
                      <a:lnTo>
                        <a:pt x="212" y="0"/>
                      </a:lnTo>
                      <a:lnTo>
                        <a:pt x="208" y="0"/>
                      </a:lnTo>
                      <a:lnTo>
                        <a:pt x="206" y="0"/>
                      </a:lnTo>
                      <a:lnTo>
                        <a:pt x="203" y="1"/>
                      </a:lnTo>
                      <a:lnTo>
                        <a:pt x="201" y="2"/>
                      </a:lnTo>
                      <a:lnTo>
                        <a:pt x="198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2" name="Freeform 45">
                  <a:extLst>
                    <a:ext uri="{FF2B5EF4-FFF2-40B4-BE49-F238E27FC236}">
                      <a16:creationId xmlns:a16="http://schemas.microsoft.com/office/drawing/2014/main" id="{2B8FD970-30BF-4E2E-89F0-57AD6C03D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825" y="989013"/>
                  <a:ext cx="47625" cy="66675"/>
                </a:xfrm>
                <a:custGeom>
                  <a:avLst/>
                  <a:gdLst>
                    <a:gd name="T0" fmla="*/ 135 w 150"/>
                    <a:gd name="T1" fmla="*/ 60 h 210"/>
                    <a:gd name="T2" fmla="*/ 82 w 150"/>
                    <a:gd name="T3" fmla="*/ 60 h 210"/>
                    <a:gd name="T4" fmla="*/ 116 w 150"/>
                    <a:gd name="T5" fmla="*/ 25 h 210"/>
                    <a:gd name="T6" fmla="*/ 118 w 150"/>
                    <a:gd name="T7" fmla="*/ 23 h 210"/>
                    <a:gd name="T8" fmla="*/ 119 w 150"/>
                    <a:gd name="T9" fmla="*/ 21 h 210"/>
                    <a:gd name="T10" fmla="*/ 120 w 150"/>
                    <a:gd name="T11" fmla="*/ 18 h 210"/>
                    <a:gd name="T12" fmla="*/ 120 w 150"/>
                    <a:gd name="T13" fmla="*/ 16 h 210"/>
                    <a:gd name="T14" fmla="*/ 120 w 150"/>
                    <a:gd name="T15" fmla="*/ 13 h 210"/>
                    <a:gd name="T16" fmla="*/ 119 w 150"/>
                    <a:gd name="T17" fmla="*/ 9 h 210"/>
                    <a:gd name="T18" fmla="*/ 118 w 150"/>
                    <a:gd name="T19" fmla="*/ 6 h 210"/>
                    <a:gd name="T20" fmla="*/ 116 w 150"/>
                    <a:gd name="T21" fmla="*/ 4 h 210"/>
                    <a:gd name="T22" fmla="*/ 114 w 150"/>
                    <a:gd name="T23" fmla="*/ 2 h 210"/>
                    <a:gd name="T24" fmla="*/ 111 w 150"/>
                    <a:gd name="T25" fmla="*/ 1 h 210"/>
                    <a:gd name="T26" fmla="*/ 109 w 150"/>
                    <a:gd name="T27" fmla="*/ 0 h 210"/>
                    <a:gd name="T28" fmla="*/ 105 w 150"/>
                    <a:gd name="T29" fmla="*/ 0 h 210"/>
                    <a:gd name="T30" fmla="*/ 102 w 150"/>
                    <a:gd name="T31" fmla="*/ 0 h 210"/>
                    <a:gd name="T32" fmla="*/ 100 w 150"/>
                    <a:gd name="T33" fmla="*/ 1 h 210"/>
                    <a:gd name="T34" fmla="*/ 97 w 150"/>
                    <a:gd name="T35" fmla="*/ 2 h 210"/>
                    <a:gd name="T36" fmla="*/ 95 w 150"/>
                    <a:gd name="T37" fmla="*/ 4 h 210"/>
                    <a:gd name="T38" fmla="*/ 35 w 150"/>
                    <a:gd name="T39" fmla="*/ 64 h 210"/>
                    <a:gd name="T40" fmla="*/ 33 w 150"/>
                    <a:gd name="T41" fmla="*/ 68 h 210"/>
                    <a:gd name="T42" fmla="*/ 32 w 150"/>
                    <a:gd name="T43" fmla="*/ 71 h 210"/>
                    <a:gd name="T44" fmla="*/ 30 w 150"/>
                    <a:gd name="T45" fmla="*/ 76 h 210"/>
                    <a:gd name="T46" fmla="*/ 32 w 150"/>
                    <a:gd name="T47" fmla="*/ 81 h 210"/>
                    <a:gd name="T48" fmla="*/ 35 w 150"/>
                    <a:gd name="T49" fmla="*/ 84 h 210"/>
                    <a:gd name="T50" fmla="*/ 38 w 150"/>
                    <a:gd name="T51" fmla="*/ 88 h 210"/>
                    <a:gd name="T52" fmla="*/ 41 w 150"/>
                    <a:gd name="T53" fmla="*/ 89 h 210"/>
                    <a:gd name="T54" fmla="*/ 45 w 150"/>
                    <a:gd name="T55" fmla="*/ 90 h 210"/>
                    <a:gd name="T56" fmla="*/ 99 w 150"/>
                    <a:gd name="T57" fmla="*/ 90 h 210"/>
                    <a:gd name="T58" fmla="*/ 5 w 150"/>
                    <a:gd name="T59" fmla="*/ 184 h 210"/>
                    <a:gd name="T60" fmla="*/ 4 w 150"/>
                    <a:gd name="T61" fmla="*/ 186 h 210"/>
                    <a:gd name="T62" fmla="*/ 2 w 150"/>
                    <a:gd name="T63" fmla="*/ 189 h 210"/>
                    <a:gd name="T64" fmla="*/ 2 w 150"/>
                    <a:gd name="T65" fmla="*/ 192 h 210"/>
                    <a:gd name="T66" fmla="*/ 0 w 150"/>
                    <a:gd name="T67" fmla="*/ 195 h 210"/>
                    <a:gd name="T68" fmla="*/ 2 w 150"/>
                    <a:gd name="T69" fmla="*/ 198 h 210"/>
                    <a:gd name="T70" fmla="*/ 2 w 150"/>
                    <a:gd name="T71" fmla="*/ 201 h 210"/>
                    <a:gd name="T72" fmla="*/ 4 w 150"/>
                    <a:gd name="T73" fmla="*/ 203 h 210"/>
                    <a:gd name="T74" fmla="*/ 5 w 150"/>
                    <a:gd name="T75" fmla="*/ 205 h 210"/>
                    <a:gd name="T76" fmla="*/ 8 w 150"/>
                    <a:gd name="T77" fmla="*/ 206 h 210"/>
                    <a:gd name="T78" fmla="*/ 10 w 150"/>
                    <a:gd name="T79" fmla="*/ 208 h 210"/>
                    <a:gd name="T80" fmla="*/ 13 w 150"/>
                    <a:gd name="T81" fmla="*/ 208 h 210"/>
                    <a:gd name="T82" fmla="*/ 15 w 150"/>
                    <a:gd name="T83" fmla="*/ 210 h 210"/>
                    <a:gd name="T84" fmla="*/ 19 w 150"/>
                    <a:gd name="T85" fmla="*/ 208 h 210"/>
                    <a:gd name="T86" fmla="*/ 22 w 150"/>
                    <a:gd name="T87" fmla="*/ 208 h 210"/>
                    <a:gd name="T88" fmla="*/ 24 w 150"/>
                    <a:gd name="T89" fmla="*/ 206 h 210"/>
                    <a:gd name="T90" fmla="*/ 26 w 150"/>
                    <a:gd name="T91" fmla="*/ 205 h 210"/>
                    <a:gd name="T92" fmla="*/ 146 w 150"/>
                    <a:gd name="T93" fmla="*/ 85 h 210"/>
                    <a:gd name="T94" fmla="*/ 148 w 150"/>
                    <a:gd name="T95" fmla="*/ 82 h 210"/>
                    <a:gd name="T96" fmla="*/ 150 w 150"/>
                    <a:gd name="T97" fmla="*/ 78 h 210"/>
                    <a:gd name="T98" fmla="*/ 150 w 150"/>
                    <a:gd name="T99" fmla="*/ 74 h 210"/>
                    <a:gd name="T100" fmla="*/ 149 w 150"/>
                    <a:gd name="T101" fmla="*/ 70 h 210"/>
                    <a:gd name="T102" fmla="*/ 147 w 150"/>
                    <a:gd name="T103" fmla="*/ 66 h 210"/>
                    <a:gd name="T104" fmla="*/ 144 w 150"/>
                    <a:gd name="T105" fmla="*/ 63 h 210"/>
                    <a:gd name="T106" fmla="*/ 140 w 150"/>
                    <a:gd name="T107" fmla="*/ 61 h 210"/>
                    <a:gd name="T108" fmla="*/ 135 w 150"/>
                    <a:gd name="T109" fmla="*/ 6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0" h="210">
                      <a:moveTo>
                        <a:pt x="135" y="60"/>
                      </a:moveTo>
                      <a:lnTo>
                        <a:pt x="82" y="60"/>
                      </a:lnTo>
                      <a:lnTo>
                        <a:pt x="116" y="25"/>
                      </a:lnTo>
                      <a:lnTo>
                        <a:pt x="118" y="23"/>
                      </a:lnTo>
                      <a:lnTo>
                        <a:pt x="119" y="21"/>
                      </a:lnTo>
                      <a:lnTo>
                        <a:pt x="120" y="18"/>
                      </a:lnTo>
                      <a:lnTo>
                        <a:pt x="120" y="16"/>
                      </a:lnTo>
                      <a:lnTo>
                        <a:pt x="120" y="13"/>
                      </a:lnTo>
                      <a:lnTo>
                        <a:pt x="119" y="9"/>
                      </a:lnTo>
                      <a:lnTo>
                        <a:pt x="118" y="6"/>
                      </a:lnTo>
                      <a:lnTo>
                        <a:pt x="116" y="4"/>
                      </a:lnTo>
                      <a:lnTo>
                        <a:pt x="114" y="2"/>
                      </a:lnTo>
                      <a:lnTo>
                        <a:pt x="111" y="1"/>
                      </a:lnTo>
                      <a:lnTo>
                        <a:pt x="109" y="0"/>
                      </a:lnTo>
                      <a:lnTo>
                        <a:pt x="105" y="0"/>
                      </a:lnTo>
                      <a:lnTo>
                        <a:pt x="102" y="0"/>
                      </a:lnTo>
                      <a:lnTo>
                        <a:pt x="100" y="1"/>
                      </a:lnTo>
                      <a:lnTo>
                        <a:pt x="97" y="2"/>
                      </a:lnTo>
                      <a:lnTo>
                        <a:pt x="95" y="4"/>
                      </a:lnTo>
                      <a:lnTo>
                        <a:pt x="35" y="64"/>
                      </a:lnTo>
                      <a:lnTo>
                        <a:pt x="33" y="68"/>
                      </a:lnTo>
                      <a:lnTo>
                        <a:pt x="32" y="71"/>
                      </a:lnTo>
                      <a:lnTo>
                        <a:pt x="30" y="76"/>
                      </a:lnTo>
                      <a:lnTo>
                        <a:pt x="32" y="81"/>
                      </a:lnTo>
                      <a:lnTo>
                        <a:pt x="35" y="84"/>
                      </a:lnTo>
                      <a:lnTo>
                        <a:pt x="38" y="88"/>
                      </a:lnTo>
                      <a:lnTo>
                        <a:pt x="41" y="89"/>
                      </a:lnTo>
                      <a:lnTo>
                        <a:pt x="45" y="90"/>
                      </a:lnTo>
                      <a:lnTo>
                        <a:pt x="99" y="90"/>
                      </a:lnTo>
                      <a:lnTo>
                        <a:pt x="5" y="184"/>
                      </a:lnTo>
                      <a:lnTo>
                        <a:pt x="4" y="186"/>
                      </a:lnTo>
                      <a:lnTo>
                        <a:pt x="2" y="189"/>
                      </a:lnTo>
                      <a:lnTo>
                        <a:pt x="2" y="192"/>
                      </a:lnTo>
                      <a:lnTo>
                        <a:pt x="0" y="195"/>
                      </a:lnTo>
                      <a:lnTo>
                        <a:pt x="2" y="198"/>
                      </a:lnTo>
                      <a:lnTo>
                        <a:pt x="2" y="201"/>
                      </a:lnTo>
                      <a:lnTo>
                        <a:pt x="4" y="203"/>
                      </a:lnTo>
                      <a:lnTo>
                        <a:pt x="5" y="205"/>
                      </a:lnTo>
                      <a:lnTo>
                        <a:pt x="8" y="206"/>
                      </a:lnTo>
                      <a:lnTo>
                        <a:pt x="10" y="208"/>
                      </a:lnTo>
                      <a:lnTo>
                        <a:pt x="13" y="208"/>
                      </a:lnTo>
                      <a:lnTo>
                        <a:pt x="15" y="210"/>
                      </a:lnTo>
                      <a:lnTo>
                        <a:pt x="19" y="208"/>
                      </a:lnTo>
                      <a:lnTo>
                        <a:pt x="22" y="208"/>
                      </a:lnTo>
                      <a:lnTo>
                        <a:pt x="24" y="206"/>
                      </a:lnTo>
                      <a:lnTo>
                        <a:pt x="26" y="205"/>
                      </a:lnTo>
                      <a:lnTo>
                        <a:pt x="146" y="85"/>
                      </a:lnTo>
                      <a:lnTo>
                        <a:pt x="148" y="82"/>
                      </a:lnTo>
                      <a:lnTo>
                        <a:pt x="150" y="78"/>
                      </a:lnTo>
                      <a:lnTo>
                        <a:pt x="150" y="74"/>
                      </a:lnTo>
                      <a:lnTo>
                        <a:pt x="149" y="70"/>
                      </a:lnTo>
                      <a:lnTo>
                        <a:pt x="147" y="66"/>
                      </a:lnTo>
                      <a:lnTo>
                        <a:pt x="144" y="63"/>
                      </a:lnTo>
                      <a:lnTo>
                        <a:pt x="140" y="61"/>
                      </a:lnTo>
                      <a:lnTo>
                        <a:pt x="135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3" name="Freeform 46">
                  <a:extLst>
                    <a:ext uri="{FF2B5EF4-FFF2-40B4-BE49-F238E27FC236}">
                      <a16:creationId xmlns:a16="http://schemas.microsoft.com/office/drawing/2014/main" id="{7086AABA-07D8-4865-8F77-D656F950F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9450" y="989013"/>
                  <a:ext cx="66675" cy="66675"/>
                </a:xfrm>
                <a:custGeom>
                  <a:avLst/>
                  <a:gdLst>
                    <a:gd name="T0" fmla="*/ 184 w 210"/>
                    <a:gd name="T1" fmla="*/ 4 h 210"/>
                    <a:gd name="T2" fmla="*/ 5 w 210"/>
                    <a:gd name="T3" fmla="*/ 184 h 210"/>
                    <a:gd name="T4" fmla="*/ 2 w 210"/>
                    <a:gd name="T5" fmla="*/ 186 h 210"/>
                    <a:gd name="T6" fmla="*/ 1 w 210"/>
                    <a:gd name="T7" fmla="*/ 189 h 210"/>
                    <a:gd name="T8" fmla="*/ 0 w 210"/>
                    <a:gd name="T9" fmla="*/ 192 h 210"/>
                    <a:gd name="T10" fmla="*/ 0 w 210"/>
                    <a:gd name="T11" fmla="*/ 195 h 210"/>
                    <a:gd name="T12" fmla="*/ 0 w 210"/>
                    <a:gd name="T13" fmla="*/ 198 h 210"/>
                    <a:gd name="T14" fmla="*/ 1 w 210"/>
                    <a:gd name="T15" fmla="*/ 201 h 210"/>
                    <a:gd name="T16" fmla="*/ 2 w 210"/>
                    <a:gd name="T17" fmla="*/ 203 h 210"/>
                    <a:gd name="T18" fmla="*/ 5 w 210"/>
                    <a:gd name="T19" fmla="*/ 205 h 210"/>
                    <a:gd name="T20" fmla="*/ 7 w 210"/>
                    <a:gd name="T21" fmla="*/ 206 h 210"/>
                    <a:gd name="T22" fmla="*/ 10 w 210"/>
                    <a:gd name="T23" fmla="*/ 208 h 210"/>
                    <a:gd name="T24" fmla="*/ 12 w 210"/>
                    <a:gd name="T25" fmla="*/ 208 h 210"/>
                    <a:gd name="T26" fmla="*/ 15 w 210"/>
                    <a:gd name="T27" fmla="*/ 210 h 210"/>
                    <a:gd name="T28" fmla="*/ 19 w 210"/>
                    <a:gd name="T29" fmla="*/ 208 h 210"/>
                    <a:gd name="T30" fmla="*/ 21 w 210"/>
                    <a:gd name="T31" fmla="*/ 208 h 210"/>
                    <a:gd name="T32" fmla="*/ 24 w 210"/>
                    <a:gd name="T33" fmla="*/ 206 h 210"/>
                    <a:gd name="T34" fmla="*/ 26 w 210"/>
                    <a:gd name="T35" fmla="*/ 205 h 210"/>
                    <a:gd name="T36" fmla="*/ 206 w 210"/>
                    <a:gd name="T37" fmla="*/ 25 h 210"/>
                    <a:gd name="T38" fmla="*/ 208 w 210"/>
                    <a:gd name="T39" fmla="*/ 23 h 210"/>
                    <a:gd name="T40" fmla="*/ 209 w 210"/>
                    <a:gd name="T41" fmla="*/ 21 h 210"/>
                    <a:gd name="T42" fmla="*/ 210 w 210"/>
                    <a:gd name="T43" fmla="*/ 18 h 210"/>
                    <a:gd name="T44" fmla="*/ 210 w 210"/>
                    <a:gd name="T45" fmla="*/ 16 h 210"/>
                    <a:gd name="T46" fmla="*/ 210 w 210"/>
                    <a:gd name="T47" fmla="*/ 13 h 210"/>
                    <a:gd name="T48" fmla="*/ 209 w 210"/>
                    <a:gd name="T49" fmla="*/ 9 h 210"/>
                    <a:gd name="T50" fmla="*/ 208 w 210"/>
                    <a:gd name="T51" fmla="*/ 6 h 210"/>
                    <a:gd name="T52" fmla="*/ 206 w 210"/>
                    <a:gd name="T53" fmla="*/ 4 h 210"/>
                    <a:gd name="T54" fmla="*/ 204 w 210"/>
                    <a:gd name="T55" fmla="*/ 2 h 210"/>
                    <a:gd name="T56" fmla="*/ 201 w 210"/>
                    <a:gd name="T57" fmla="*/ 1 h 210"/>
                    <a:gd name="T58" fmla="*/ 198 w 210"/>
                    <a:gd name="T59" fmla="*/ 0 h 210"/>
                    <a:gd name="T60" fmla="*/ 195 w 210"/>
                    <a:gd name="T61" fmla="*/ 0 h 210"/>
                    <a:gd name="T62" fmla="*/ 192 w 210"/>
                    <a:gd name="T63" fmla="*/ 0 h 210"/>
                    <a:gd name="T64" fmla="*/ 190 w 210"/>
                    <a:gd name="T65" fmla="*/ 1 h 210"/>
                    <a:gd name="T66" fmla="*/ 187 w 210"/>
                    <a:gd name="T67" fmla="*/ 2 h 210"/>
                    <a:gd name="T68" fmla="*/ 184 w 210"/>
                    <a:gd name="T69" fmla="*/ 4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0" h="210">
                      <a:moveTo>
                        <a:pt x="184" y="4"/>
                      </a:moveTo>
                      <a:lnTo>
                        <a:pt x="5" y="184"/>
                      </a:lnTo>
                      <a:lnTo>
                        <a:pt x="2" y="186"/>
                      </a:lnTo>
                      <a:lnTo>
                        <a:pt x="1" y="189"/>
                      </a:lnTo>
                      <a:lnTo>
                        <a:pt x="0" y="192"/>
                      </a:lnTo>
                      <a:lnTo>
                        <a:pt x="0" y="195"/>
                      </a:lnTo>
                      <a:lnTo>
                        <a:pt x="0" y="198"/>
                      </a:lnTo>
                      <a:lnTo>
                        <a:pt x="1" y="201"/>
                      </a:lnTo>
                      <a:lnTo>
                        <a:pt x="2" y="203"/>
                      </a:lnTo>
                      <a:lnTo>
                        <a:pt x="5" y="205"/>
                      </a:lnTo>
                      <a:lnTo>
                        <a:pt x="7" y="206"/>
                      </a:lnTo>
                      <a:lnTo>
                        <a:pt x="10" y="208"/>
                      </a:lnTo>
                      <a:lnTo>
                        <a:pt x="12" y="208"/>
                      </a:lnTo>
                      <a:lnTo>
                        <a:pt x="15" y="210"/>
                      </a:lnTo>
                      <a:lnTo>
                        <a:pt x="19" y="208"/>
                      </a:lnTo>
                      <a:lnTo>
                        <a:pt x="21" y="208"/>
                      </a:lnTo>
                      <a:lnTo>
                        <a:pt x="24" y="206"/>
                      </a:lnTo>
                      <a:lnTo>
                        <a:pt x="26" y="205"/>
                      </a:lnTo>
                      <a:lnTo>
                        <a:pt x="206" y="25"/>
                      </a:lnTo>
                      <a:lnTo>
                        <a:pt x="208" y="23"/>
                      </a:lnTo>
                      <a:lnTo>
                        <a:pt x="209" y="21"/>
                      </a:lnTo>
                      <a:lnTo>
                        <a:pt x="210" y="18"/>
                      </a:lnTo>
                      <a:lnTo>
                        <a:pt x="210" y="16"/>
                      </a:lnTo>
                      <a:lnTo>
                        <a:pt x="210" y="13"/>
                      </a:lnTo>
                      <a:lnTo>
                        <a:pt x="209" y="9"/>
                      </a:lnTo>
                      <a:lnTo>
                        <a:pt x="208" y="6"/>
                      </a:lnTo>
                      <a:lnTo>
                        <a:pt x="206" y="4"/>
                      </a:lnTo>
                      <a:lnTo>
                        <a:pt x="204" y="2"/>
                      </a:lnTo>
                      <a:lnTo>
                        <a:pt x="201" y="1"/>
                      </a:lnTo>
                      <a:lnTo>
                        <a:pt x="198" y="0"/>
                      </a:lnTo>
                      <a:lnTo>
                        <a:pt x="195" y="0"/>
                      </a:lnTo>
                      <a:lnTo>
                        <a:pt x="192" y="0"/>
                      </a:lnTo>
                      <a:lnTo>
                        <a:pt x="190" y="1"/>
                      </a:lnTo>
                      <a:lnTo>
                        <a:pt x="187" y="2"/>
                      </a:lnTo>
                      <a:lnTo>
                        <a:pt x="184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2EC9BFF6-1332-496E-8B47-7E7713528ECC}"/>
                </a:ext>
              </a:extLst>
            </p:cNvPr>
            <p:cNvGrpSpPr/>
            <p:nvPr/>
          </p:nvGrpSpPr>
          <p:grpSpPr>
            <a:xfrm>
              <a:off x="3103103" y="1741116"/>
              <a:ext cx="418315" cy="418315"/>
              <a:chOff x="3103103" y="1741116"/>
              <a:chExt cx="418315" cy="418315"/>
            </a:xfrm>
          </p:grpSpPr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A313219E-FBE3-403C-AA46-F9EE721FE221}"/>
                  </a:ext>
                </a:extLst>
              </p:cNvPr>
              <p:cNvSpPr/>
              <p:nvPr/>
            </p:nvSpPr>
            <p:spPr>
              <a:xfrm>
                <a:off x="3103103" y="1741116"/>
                <a:ext cx="418315" cy="418315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24" name="Group 1823">
                <a:extLst>
                  <a:ext uri="{FF2B5EF4-FFF2-40B4-BE49-F238E27FC236}">
                    <a16:creationId xmlns:a16="http://schemas.microsoft.com/office/drawing/2014/main" id="{B14A1FF4-465F-4804-99F3-9559D10F543A}"/>
                  </a:ext>
                </a:extLst>
              </p:cNvPr>
              <p:cNvGrpSpPr/>
              <p:nvPr/>
            </p:nvGrpSpPr>
            <p:grpSpPr>
              <a:xfrm>
                <a:off x="3226503" y="1864516"/>
                <a:ext cx="171514" cy="171514"/>
                <a:chOff x="334963" y="769938"/>
                <a:chExt cx="276225" cy="276225"/>
              </a:xfrm>
              <a:solidFill>
                <a:schemeClr val="bg1"/>
              </a:solidFill>
            </p:grpSpPr>
            <p:sp>
              <p:nvSpPr>
                <p:cNvPr id="1825" name="Freeform 54">
                  <a:extLst>
                    <a:ext uri="{FF2B5EF4-FFF2-40B4-BE49-F238E27FC236}">
                      <a16:creationId xmlns:a16="http://schemas.microsoft.com/office/drawing/2014/main" id="{2B86526E-F8A5-4FC9-8B60-91A7F5D505A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7825" y="812800"/>
                  <a:ext cx="190500" cy="190500"/>
                </a:xfrm>
                <a:custGeom>
                  <a:avLst/>
                  <a:gdLst>
                    <a:gd name="T0" fmla="*/ 245 w 599"/>
                    <a:gd name="T1" fmla="*/ 563 h 599"/>
                    <a:gd name="T2" fmla="*/ 182 w 599"/>
                    <a:gd name="T3" fmla="*/ 542 h 599"/>
                    <a:gd name="T4" fmla="*/ 128 w 599"/>
                    <a:gd name="T5" fmla="*/ 508 h 599"/>
                    <a:gd name="T6" fmla="*/ 84 w 599"/>
                    <a:gd name="T7" fmla="*/ 461 h 599"/>
                    <a:gd name="T8" fmla="*/ 52 w 599"/>
                    <a:gd name="T9" fmla="*/ 405 h 599"/>
                    <a:gd name="T10" fmla="*/ 33 w 599"/>
                    <a:gd name="T11" fmla="*/ 341 h 599"/>
                    <a:gd name="T12" fmla="*/ 31 w 599"/>
                    <a:gd name="T13" fmla="*/ 272 h 599"/>
                    <a:gd name="T14" fmla="*/ 46 w 599"/>
                    <a:gd name="T15" fmla="*/ 207 h 599"/>
                    <a:gd name="T16" fmla="*/ 76 w 599"/>
                    <a:gd name="T17" fmla="*/ 149 h 599"/>
                    <a:gd name="T18" fmla="*/ 118 w 599"/>
                    <a:gd name="T19" fmla="*/ 100 h 599"/>
                    <a:gd name="T20" fmla="*/ 171 w 599"/>
                    <a:gd name="T21" fmla="*/ 62 h 599"/>
                    <a:gd name="T22" fmla="*/ 233 w 599"/>
                    <a:gd name="T23" fmla="*/ 39 h 599"/>
                    <a:gd name="T24" fmla="*/ 299 w 599"/>
                    <a:gd name="T25" fmla="*/ 30 h 599"/>
                    <a:gd name="T26" fmla="*/ 366 w 599"/>
                    <a:gd name="T27" fmla="*/ 39 h 599"/>
                    <a:gd name="T28" fmla="*/ 427 w 599"/>
                    <a:gd name="T29" fmla="*/ 62 h 599"/>
                    <a:gd name="T30" fmla="*/ 480 w 599"/>
                    <a:gd name="T31" fmla="*/ 100 h 599"/>
                    <a:gd name="T32" fmla="*/ 523 w 599"/>
                    <a:gd name="T33" fmla="*/ 149 h 599"/>
                    <a:gd name="T34" fmla="*/ 553 w 599"/>
                    <a:gd name="T35" fmla="*/ 207 h 599"/>
                    <a:gd name="T36" fmla="*/ 568 w 599"/>
                    <a:gd name="T37" fmla="*/ 272 h 599"/>
                    <a:gd name="T38" fmla="*/ 566 w 599"/>
                    <a:gd name="T39" fmla="*/ 341 h 599"/>
                    <a:gd name="T40" fmla="*/ 547 w 599"/>
                    <a:gd name="T41" fmla="*/ 405 h 599"/>
                    <a:gd name="T42" fmla="*/ 515 w 599"/>
                    <a:gd name="T43" fmla="*/ 461 h 599"/>
                    <a:gd name="T44" fmla="*/ 470 w 599"/>
                    <a:gd name="T45" fmla="*/ 508 h 599"/>
                    <a:gd name="T46" fmla="*/ 416 w 599"/>
                    <a:gd name="T47" fmla="*/ 542 h 599"/>
                    <a:gd name="T48" fmla="*/ 354 w 599"/>
                    <a:gd name="T49" fmla="*/ 563 h 599"/>
                    <a:gd name="T50" fmla="*/ 299 w 599"/>
                    <a:gd name="T51" fmla="*/ 0 h 599"/>
                    <a:gd name="T52" fmla="*/ 225 w 599"/>
                    <a:gd name="T53" fmla="*/ 10 h 599"/>
                    <a:gd name="T54" fmla="*/ 157 w 599"/>
                    <a:gd name="T55" fmla="*/ 37 h 599"/>
                    <a:gd name="T56" fmla="*/ 98 w 599"/>
                    <a:gd name="T57" fmla="*/ 79 h 599"/>
                    <a:gd name="T58" fmla="*/ 52 w 599"/>
                    <a:gd name="T59" fmla="*/ 132 h 599"/>
                    <a:gd name="T60" fmla="*/ 18 w 599"/>
                    <a:gd name="T61" fmla="*/ 196 h 599"/>
                    <a:gd name="T62" fmla="*/ 1 w 599"/>
                    <a:gd name="T63" fmla="*/ 269 h 599"/>
                    <a:gd name="T64" fmla="*/ 3 w 599"/>
                    <a:gd name="T65" fmla="*/ 345 h 599"/>
                    <a:gd name="T66" fmla="*/ 24 w 599"/>
                    <a:gd name="T67" fmla="*/ 416 h 599"/>
                    <a:gd name="T68" fmla="*/ 59 w 599"/>
                    <a:gd name="T69" fmla="*/ 479 h 599"/>
                    <a:gd name="T70" fmla="*/ 109 w 599"/>
                    <a:gd name="T71" fmla="*/ 530 h 599"/>
                    <a:gd name="T72" fmla="*/ 169 w 599"/>
                    <a:gd name="T73" fmla="*/ 570 h 599"/>
                    <a:gd name="T74" fmla="*/ 239 w 599"/>
                    <a:gd name="T75" fmla="*/ 592 h 599"/>
                    <a:gd name="T76" fmla="*/ 315 w 599"/>
                    <a:gd name="T77" fmla="*/ 599 h 599"/>
                    <a:gd name="T78" fmla="*/ 388 w 599"/>
                    <a:gd name="T79" fmla="*/ 585 h 599"/>
                    <a:gd name="T80" fmla="*/ 454 w 599"/>
                    <a:gd name="T81" fmla="*/ 556 h 599"/>
                    <a:gd name="T82" fmla="*/ 511 w 599"/>
                    <a:gd name="T83" fmla="*/ 511 h 599"/>
                    <a:gd name="T84" fmla="*/ 555 w 599"/>
                    <a:gd name="T85" fmla="*/ 455 h 599"/>
                    <a:gd name="T86" fmla="*/ 585 w 599"/>
                    <a:gd name="T87" fmla="*/ 389 h 599"/>
                    <a:gd name="T88" fmla="*/ 599 w 599"/>
                    <a:gd name="T89" fmla="*/ 315 h 599"/>
                    <a:gd name="T90" fmla="*/ 592 w 599"/>
                    <a:gd name="T91" fmla="*/ 239 h 599"/>
                    <a:gd name="T92" fmla="*/ 569 w 599"/>
                    <a:gd name="T93" fmla="*/ 169 h 599"/>
                    <a:gd name="T94" fmla="*/ 530 w 599"/>
                    <a:gd name="T95" fmla="*/ 110 h 599"/>
                    <a:gd name="T96" fmla="*/ 479 w 599"/>
                    <a:gd name="T97" fmla="*/ 59 h 599"/>
                    <a:gd name="T98" fmla="*/ 416 w 599"/>
                    <a:gd name="T99" fmla="*/ 24 h 599"/>
                    <a:gd name="T100" fmla="*/ 345 w 599"/>
                    <a:gd name="T101" fmla="*/ 4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99" h="599">
                      <a:moveTo>
                        <a:pt x="299" y="569"/>
                      </a:moveTo>
                      <a:lnTo>
                        <a:pt x="285" y="569"/>
                      </a:lnTo>
                      <a:lnTo>
                        <a:pt x="272" y="568"/>
                      </a:lnTo>
                      <a:lnTo>
                        <a:pt x="258" y="566"/>
                      </a:lnTo>
                      <a:lnTo>
                        <a:pt x="245" y="563"/>
                      </a:lnTo>
                      <a:lnTo>
                        <a:pt x="233" y="560"/>
                      </a:lnTo>
                      <a:lnTo>
                        <a:pt x="220" y="557"/>
                      </a:lnTo>
                      <a:lnTo>
                        <a:pt x="207" y="553"/>
                      </a:lnTo>
                      <a:lnTo>
                        <a:pt x="194" y="547"/>
                      </a:lnTo>
                      <a:lnTo>
                        <a:pt x="182" y="542"/>
                      </a:lnTo>
                      <a:lnTo>
                        <a:pt x="171" y="537"/>
                      </a:lnTo>
                      <a:lnTo>
                        <a:pt x="160" y="530"/>
                      </a:lnTo>
                      <a:lnTo>
                        <a:pt x="149" y="523"/>
                      </a:lnTo>
                      <a:lnTo>
                        <a:pt x="138" y="515"/>
                      </a:lnTo>
                      <a:lnTo>
                        <a:pt x="128" y="508"/>
                      </a:lnTo>
                      <a:lnTo>
                        <a:pt x="118" y="499"/>
                      </a:lnTo>
                      <a:lnTo>
                        <a:pt x="108" y="491"/>
                      </a:lnTo>
                      <a:lnTo>
                        <a:pt x="100" y="481"/>
                      </a:lnTo>
                      <a:lnTo>
                        <a:pt x="91" y="471"/>
                      </a:lnTo>
                      <a:lnTo>
                        <a:pt x="84" y="461"/>
                      </a:lnTo>
                      <a:lnTo>
                        <a:pt x="76" y="450"/>
                      </a:lnTo>
                      <a:lnTo>
                        <a:pt x="69" y="439"/>
                      </a:lnTo>
                      <a:lnTo>
                        <a:pt x="62" y="429"/>
                      </a:lnTo>
                      <a:lnTo>
                        <a:pt x="57" y="417"/>
                      </a:lnTo>
                      <a:lnTo>
                        <a:pt x="52" y="405"/>
                      </a:lnTo>
                      <a:lnTo>
                        <a:pt x="46" y="392"/>
                      </a:lnTo>
                      <a:lnTo>
                        <a:pt x="42" y="379"/>
                      </a:lnTo>
                      <a:lnTo>
                        <a:pt x="39" y="368"/>
                      </a:lnTo>
                      <a:lnTo>
                        <a:pt x="36" y="354"/>
                      </a:lnTo>
                      <a:lnTo>
                        <a:pt x="33" y="341"/>
                      </a:lnTo>
                      <a:lnTo>
                        <a:pt x="31" y="327"/>
                      </a:lnTo>
                      <a:lnTo>
                        <a:pt x="30" y="313"/>
                      </a:lnTo>
                      <a:lnTo>
                        <a:pt x="30" y="299"/>
                      </a:lnTo>
                      <a:lnTo>
                        <a:pt x="30" y="285"/>
                      </a:lnTo>
                      <a:lnTo>
                        <a:pt x="31" y="272"/>
                      </a:lnTo>
                      <a:lnTo>
                        <a:pt x="33" y="258"/>
                      </a:lnTo>
                      <a:lnTo>
                        <a:pt x="36" y="245"/>
                      </a:lnTo>
                      <a:lnTo>
                        <a:pt x="39" y="233"/>
                      </a:lnTo>
                      <a:lnTo>
                        <a:pt x="42" y="220"/>
                      </a:lnTo>
                      <a:lnTo>
                        <a:pt x="46" y="207"/>
                      </a:lnTo>
                      <a:lnTo>
                        <a:pt x="52" y="195"/>
                      </a:lnTo>
                      <a:lnTo>
                        <a:pt x="57" y="182"/>
                      </a:lnTo>
                      <a:lnTo>
                        <a:pt x="62" y="172"/>
                      </a:lnTo>
                      <a:lnTo>
                        <a:pt x="69" y="160"/>
                      </a:lnTo>
                      <a:lnTo>
                        <a:pt x="76" y="149"/>
                      </a:lnTo>
                      <a:lnTo>
                        <a:pt x="84" y="138"/>
                      </a:lnTo>
                      <a:lnTo>
                        <a:pt x="91" y="129"/>
                      </a:lnTo>
                      <a:lnTo>
                        <a:pt x="100" y="118"/>
                      </a:lnTo>
                      <a:lnTo>
                        <a:pt x="108" y="110"/>
                      </a:lnTo>
                      <a:lnTo>
                        <a:pt x="118" y="100"/>
                      </a:lnTo>
                      <a:lnTo>
                        <a:pt x="128" y="91"/>
                      </a:lnTo>
                      <a:lnTo>
                        <a:pt x="138" y="84"/>
                      </a:lnTo>
                      <a:lnTo>
                        <a:pt x="149" y="76"/>
                      </a:lnTo>
                      <a:lnTo>
                        <a:pt x="160" y="69"/>
                      </a:lnTo>
                      <a:lnTo>
                        <a:pt x="171" y="62"/>
                      </a:lnTo>
                      <a:lnTo>
                        <a:pt x="182" y="57"/>
                      </a:lnTo>
                      <a:lnTo>
                        <a:pt x="194" y="52"/>
                      </a:lnTo>
                      <a:lnTo>
                        <a:pt x="207" y="46"/>
                      </a:lnTo>
                      <a:lnTo>
                        <a:pt x="220" y="42"/>
                      </a:lnTo>
                      <a:lnTo>
                        <a:pt x="233" y="39"/>
                      </a:lnTo>
                      <a:lnTo>
                        <a:pt x="245" y="36"/>
                      </a:lnTo>
                      <a:lnTo>
                        <a:pt x="258" y="34"/>
                      </a:lnTo>
                      <a:lnTo>
                        <a:pt x="272" y="31"/>
                      </a:lnTo>
                      <a:lnTo>
                        <a:pt x="285" y="30"/>
                      </a:lnTo>
                      <a:lnTo>
                        <a:pt x="299" y="30"/>
                      </a:lnTo>
                      <a:lnTo>
                        <a:pt x="313" y="30"/>
                      </a:lnTo>
                      <a:lnTo>
                        <a:pt x="327" y="31"/>
                      </a:lnTo>
                      <a:lnTo>
                        <a:pt x="341" y="34"/>
                      </a:lnTo>
                      <a:lnTo>
                        <a:pt x="354" y="36"/>
                      </a:lnTo>
                      <a:lnTo>
                        <a:pt x="366" y="39"/>
                      </a:lnTo>
                      <a:lnTo>
                        <a:pt x="379" y="42"/>
                      </a:lnTo>
                      <a:lnTo>
                        <a:pt x="392" y="46"/>
                      </a:lnTo>
                      <a:lnTo>
                        <a:pt x="404" y="52"/>
                      </a:lnTo>
                      <a:lnTo>
                        <a:pt x="416" y="57"/>
                      </a:lnTo>
                      <a:lnTo>
                        <a:pt x="427" y="62"/>
                      </a:lnTo>
                      <a:lnTo>
                        <a:pt x="439" y="69"/>
                      </a:lnTo>
                      <a:lnTo>
                        <a:pt x="450" y="76"/>
                      </a:lnTo>
                      <a:lnTo>
                        <a:pt x="461" y="84"/>
                      </a:lnTo>
                      <a:lnTo>
                        <a:pt x="470" y="91"/>
                      </a:lnTo>
                      <a:lnTo>
                        <a:pt x="480" y="100"/>
                      </a:lnTo>
                      <a:lnTo>
                        <a:pt x="490" y="110"/>
                      </a:lnTo>
                      <a:lnTo>
                        <a:pt x="499" y="118"/>
                      </a:lnTo>
                      <a:lnTo>
                        <a:pt x="507" y="129"/>
                      </a:lnTo>
                      <a:lnTo>
                        <a:pt x="515" y="138"/>
                      </a:lnTo>
                      <a:lnTo>
                        <a:pt x="523" y="149"/>
                      </a:lnTo>
                      <a:lnTo>
                        <a:pt x="530" y="160"/>
                      </a:lnTo>
                      <a:lnTo>
                        <a:pt x="537" y="172"/>
                      </a:lnTo>
                      <a:lnTo>
                        <a:pt x="542" y="182"/>
                      </a:lnTo>
                      <a:lnTo>
                        <a:pt x="547" y="195"/>
                      </a:lnTo>
                      <a:lnTo>
                        <a:pt x="553" y="207"/>
                      </a:lnTo>
                      <a:lnTo>
                        <a:pt x="557" y="220"/>
                      </a:lnTo>
                      <a:lnTo>
                        <a:pt x="560" y="233"/>
                      </a:lnTo>
                      <a:lnTo>
                        <a:pt x="563" y="245"/>
                      </a:lnTo>
                      <a:lnTo>
                        <a:pt x="566" y="258"/>
                      </a:lnTo>
                      <a:lnTo>
                        <a:pt x="568" y="272"/>
                      </a:lnTo>
                      <a:lnTo>
                        <a:pt x="569" y="285"/>
                      </a:lnTo>
                      <a:lnTo>
                        <a:pt x="569" y="299"/>
                      </a:lnTo>
                      <a:lnTo>
                        <a:pt x="569" y="313"/>
                      </a:lnTo>
                      <a:lnTo>
                        <a:pt x="568" y="327"/>
                      </a:lnTo>
                      <a:lnTo>
                        <a:pt x="566" y="341"/>
                      </a:lnTo>
                      <a:lnTo>
                        <a:pt x="563" y="354"/>
                      </a:lnTo>
                      <a:lnTo>
                        <a:pt x="560" y="368"/>
                      </a:lnTo>
                      <a:lnTo>
                        <a:pt x="557" y="379"/>
                      </a:lnTo>
                      <a:lnTo>
                        <a:pt x="553" y="392"/>
                      </a:lnTo>
                      <a:lnTo>
                        <a:pt x="547" y="405"/>
                      </a:lnTo>
                      <a:lnTo>
                        <a:pt x="542" y="417"/>
                      </a:lnTo>
                      <a:lnTo>
                        <a:pt x="537" y="429"/>
                      </a:lnTo>
                      <a:lnTo>
                        <a:pt x="530" y="439"/>
                      </a:lnTo>
                      <a:lnTo>
                        <a:pt x="523" y="450"/>
                      </a:lnTo>
                      <a:lnTo>
                        <a:pt x="515" y="461"/>
                      </a:lnTo>
                      <a:lnTo>
                        <a:pt x="507" y="471"/>
                      </a:lnTo>
                      <a:lnTo>
                        <a:pt x="499" y="481"/>
                      </a:lnTo>
                      <a:lnTo>
                        <a:pt x="490" y="491"/>
                      </a:lnTo>
                      <a:lnTo>
                        <a:pt x="480" y="499"/>
                      </a:lnTo>
                      <a:lnTo>
                        <a:pt x="470" y="508"/>
                      </a:lnTo>
                      <a:lnTo>
                        <a:pt x="461" y="515"/>
                      </a:lnTo>
                      <a:lnTo>
                        <a:pt x="450" y="523"/>
                      </a:lnTo>
                      <a:lnTo>
                        <a:pt x="439" y="530"/>
                      </a:lnTo>
                      <a:lnTo>
                        <a:pt x="427" y="537"/>
                      </a:lnTo>
                      <a:lnTo>
                        <a:pt x="416" y="542"/>
                      </a:lnTo>
                      <a:lnTo>
                        <a:pt x="404" y="547"/>
                      </a:lnTo>
                      <a:lnTo>
                        <a:pt x="392" y="553"/>
                      </a:lnTo>
                      <a:lnTo>
                        <a:pt x="379" y="557"/>
                      </a:lnTo>
                      <a:lnTo>
                        <a:pt x="366" y="560"/>
                      </a:lnTo>
                      <a:lnTo>
                        <a:pt x="354" y="563"/>
                      </a:lnTo>
                      <a:lnTo>
                        <a:pt x="341" y="566"/>
                      </a:lnTo>
                      <a:lnTo>
                        <a:pt x="327" y="568"/>
                      </a:lnTo>
                      <a:lnTo>
                        <a:pt x="313" y="569"/>
                      </a:lnTo>
                      <a:lnTo>
                        <a:pt x="299" y="569"/>
                      </a:lnTo>
                      <a:close/>
                      <a:moveTo>
                        <a:pt x="299" y="0"/>
                      </a:moveTo>
                      <a:lnTo>
                        <a:pt x="284" y="0"/>
                      </a:lnTo>
                      <a:lnTo>
                        <a:pt x="269" y="1"/>
                      </a:lnTo>
                      <a:lnTo>
                        <a:pt x="254" y="4"/>
                      </a:lnTo>
                      <a:lnTo>
                        <a:pt x="239" y="6"/>
                      </a:lnTo>
                      <a:lnTo>
                        <a:pt x="225" y="10"/>
                      </a:lnTo>
                      <a:lnTo>
                        <a:pt x="210" y="13"/>
                      </a:lnTo>
                      <a:lnTo>
                        <a:pt x="196" y="19"/>
                      </a:lnTo>
                      <a:lnTo>
                        <a:pt x="183" y="24"/>
                      </a:lnTo>
                      <a:lnTo>
                        <a:pt x="169" y="29"/>
                      </a:lnTo>
                      <a:lnTo>
                        <a:pt x="157" y="37"/>
                      </a:lnTo>
                      <a:lnTo>
                        <a:pt x="144" y="43"/>
                      </a:lnTo>
                      <a:lnTo>
                        <a:pt x="132" y="52"/>
                      </a:lnTo>
                      <a:lnTo>
                        <a:pt x="120" y="59"/>
                      </a:lnTo>
                      <a:lnTo>
                        <a:pt x="109" y="69"/>
                      </a:lnTo>
                      <a:lnTo>
                        <a:pt x="98" y="79"/>
                      </a:lnTo>
                      <a:lnTo>
                        <a:pt x="88" y="88"/>
                      </a:lnTo>
                      <a:lnTo>
                        <a:pt x="77" y="99"/>
                      </a:lnTo>
                      <a:lnTo>
                        <a:pt x="69" y="110"/>
                      </a:lnTo>
                      <a:lnTo>
                        <a:pt x="59" y="120"/>
                      </a:lnTo>
                      <a:lnTo>
                        <a:pt x="52" y="132"/>
                      </a:lnTo>
                      <a:lnTo>
                        <a:pt x="43" y="145"/>
                      </a:lnTo>
                      <a:lnTo>
                        <a:pt x="37" y="157"/>
                      </a:lnTo>
                      <a:lnTo>
                        <a:pt x="29" y="169"/>
                      </a:lnTo>
                      <a:lnTo>
                        <a:pt x="24" y="183"/>
                      </a:lnTo>
                      <a:lnTo>
                        <a:pt x="18" y="196"/>
                      </a:lnTo>
                      <a:lnTo>
                        <a:pt x="13" y="210"/>
                      </a:lnTo>
                      <a:lnTo>
                        <a:pt x="10" y="225"/>
                      </a:lnTo>
                      <a:lnTo>
                        <a:pt x="6" y="239"/>
                      </a:lnTo>
                      <a:lnTo>
                        <a:pt x="3" y="254"/>
                      </a:lnTo>
                      <a:lnTo>
                        <a:pt x="1" y="269"/>
                      </a:lnTo>
                      <a:lnTo>
                        <a:pt x="0" y="284"/>
                      </a:lnTo>
                      <a:lnTo>
                        <a:pt x="0" y="299"/>
                      </a:lnTo>
                      <a:lnTo>
                        <a:pt x="0" y="315"/>
                      </a:lnTo>
                      <a:lnTo>
                        <a:pt x="1" y="330"/>
                      </a:lnTo>
                      <a:lnTo>
                        <a:pt x="3" y="345"/>
                      </a:lnTo>
                      <a:lnTo>
                        <a:pt x="6" y="360"/>
                      </a:lnTo>
                      <a:lnTo>
                        <a:pt x="10" y="374"/>
                      </a:lnTo>
                      <a:lnTo>
                        <a:pt x="13" y="389"/>
                      </a:lnTo>
                      <a:lnTo>
                        <a:pt x="18" y="403"/>
                      </a:lnTo>
                      <a:lnTo>
                        <a:pt x="24" y="416"/>
                      </a:lnTo>
                      <a:lnTo>
                        <a:pt x="29" y="430"/>
                      </a:lnTo>
                      <a:lnTo>
                        <a:pt x="37" y="442"/>
                      </a:lnTo>
                      <a:lnTo>
                        <a:pt x="43" y="455"/>
                      </a:lnTo>
                      <a:lnTo>
                        <a:pt x="52" y="467"/>
                      </a:lnTo>
                      <a:lnTo>
                        <a:pt x="59" y="479"/>
                      </a:lnTo>
                      <a:lnTo>
                        <a:pt x="69" y="491"/>
                      </a:lnTo>
                      <a:lnTo>
                        <a:pt x="77" y="501"/>
                      </a:lnTo>
                      <a:lnTo>
                        <a:pt x="88" y="511"/>
                      </a:lnTo>
                      <a:lnTo>
                        <a:pt x="98" y="522"/>
                      </a:lnTo>
                      <a:lnTo>
                        <a:pt x="109" y="530"/>
                      </a:lnTo>
                      <a:lnTo>
                        <a:pt x="120" y="540"/>
                      </a:lnTo>
                      <a:lnTo>
                        <a:pt x="132" y="547"/>
                      </a:lnTo>
                      <a:lnTo>
                        <a:pt x="144" y="556"/>
                      </a:lnTo>
                      <a:lnTo>
                        <a:pt x="157" y="562"/>
                      </a:lnTo>
                      <a:lnTo>
                        <a:pt x="169" y="570"/>
                      </a:lnTo>
                      <a:lnTo>
                        <a:pt x="183" y="575"/>
                      </a:lnTo>
                      <a:lnTo>
                        <a:pt x="196" y="581"/>
                      </a:lnTo>
                      <a:lnTo>
                        <a:pt x="210" y="585"/>
                      </a:lnTo>
                      <a:lnTo>
                        <a:pt x="225" y="589"/>
                      </a:lnTo>
                      <a:lnTo>
                        <a:pt x="239" y="592"/>
                      </a:lnTo>
                      <a:lnTo>
                        <a:pt x="254" y="596"/>
                      </a:lnTo>
                      <a:lnTo>
                        <a:pt x="269" y="598"/>
                      </a:lnTo>
                      <a:lnTo>
                        <a:pt x="284" y="599"/>
                      </a:lnTo>
                      <a:lnTo>
                        <a:pt x="299" y="599"/>
                      </a:lnTo>
                      <a:lnTo>
                        <a:pt x="315" y="599"/>
                      </a:lnTo>
                      <a:lnTo>
                        <a:pt x="330" y="598"/>
                      </a:lnTo>
                      <a:lnTo>
                        <a:pt x="345" y="596"/>
                      </a:lnTo>
                      <a:lnTo>
                        <a:pt x="360" y="592"/>
                      </a:lnTo>
                      <a:lnTo>
                        <a:pt x="374" y="589"/>
                      </a:lnTo>
                      <a:lnTo>
                        <a:pt x="388" y="585"/>
                      </a:lnTo>
                      <a:lnTo>
                        <a:pt x="402" y="581"/>
                      </a:lnTo>
                      <a:lnTo>
                        <a:pt x="416" y="575"/>
                      </a:lnTo>
                      <a:lnTo>
                        <a:pt x="429" y="570"/>
                      </a:lnTo>
                      <a:lnTo>
                        <a:pt x="442" y="562"/>
                      </a:lnTo>
                      <a:lnTo>
                        <a:pt x="454" y="556"/>
                      </a:lnTo>
                      <a:lnTo>
                        <a:pt x="467" y="547"/>
                      </a:lnTo>
                      <a:lnTo>
                        <a:pt x="479" y="540"/>
                      </a:lnTo>
                      <a:lnTo>
                        <a:pt x="490" y="530"/>
                      </a:lnTo>
                      <a:lnTo>
                        <a:pt x="500" y="522"/>
                      </a:lnTo>
                      <a:lnTo>
                        <a:pt x="511" y="511"/>
                      </a:lnTo>
                      <a:lnTo>
                        <a:pt x="521" y="501"/>
                      </a:lnTo>
                      <a:lnTo>
                        <a:pt x="530" y="491"/>
                      </a:lnTo>
                      <a:lnTo>
                        <a:pt x="539" y="479"/>
                      </a:lnTo>
                      <a:lnTo>
                        <a:pt x="547" y="467"/>
                      </a:lnTo>
                      <a:lnTo>
                        <a:pt x="555" y="455"/>
                      </a:lnTo>
                      <a:lnTo>
                        <a:pt x="562" y="442"/>
                      </a:lnTo>
                      <a:lnTo>
                        <a:pt x="569" y="430"/>
                      </a:lnTo>
                      <a:lnTo>
                        <a:pt x="575" y="416"/>
                      </a:lnTo>
                      <a:lnTo>
                        <a:pt x="581" y="403"/>
                      </a:lnTo>
                      <a:lnTo>
                        <a:pt x="585" y="389"/>
                      </a:lnTo>
                      <a:lnTo>
                        <a:pt x="589" y="374"/>
                      </a:lnTo>
                      <a:lnTo>
                        <a:pt x="592" y="360"/>
                      </a:lnTo>
                      <a:lnTo>
                        <a:pt x="596" y="345"/>
                      </a:lnTo>
                      <a:lnTo>
                        <a:pt x="598" y="330"/>
                      </a:lnTo>
                      <a:lnTo>
                        <a:pt x="599" y="315"/>
                      </a:lnTo>
                      <a:lnTo>
                        <a:pt x="599" y="299"/>
                      </a:lnTo>
                      <a:lnTo>
                        <a:pt x="599" y="284"/>
                      </a:lnTo>
                      <a:lnTo>
                        <a:pt x="598" y="269"/>
                      </a:lnTo>
                      <a:lnTo>
                        <a:pt x="596" y="254"/>
                      </a:lnTo>
                      <a:lnTo>
                        <a:pt x="592" y="239"/>
                      </a:lnTo>
                      <a:lnTo>
                        <a:pt x="589" y="225"/>
                      </a:lnTo>
                      <a:lnTo>
                        <a:pt x="585" y="210"/>
                      </a:lnTo>
                      <a:lnTo>
                        <a:pt x="581" y="196"/>
                      </a:lnTo>
                      <a:lnTo>
                        <a:pt x="575" y="183"/>
                      </a:lnTo>
                      <a:lnTo>
                        <a:pt x="569" y="169"/>
                      </a:lnTo>
                      <a:lnTo>
                        <a:pt x="562" y="157"/>
                      </a:lnTo>
                      <a:lnTo>
                        <a:pt x="555" y="145"/>
                      </a:lnTo>
                      <a:lnTo>
                        <a:pt x="547" y="132"/>
                      </a:lnTo>
                      <a:lnTo>
                        <a:pt x="539" y="120"/>
                      </a:lnTo>
                      <a:lnTo>
                        <a:pt x="530" y="110"/>
                      </a:lnTo>
                      <a:lnTo>
                        <a:pt x="521" y="99"/>
                      </a:lnTo>
                      <a:lnTo>
                        <a:pt x="511" y="88"/>
                      </a:lnTo>
                      <a:lnTo>
                        <a:pt x="500" y="79"/>
                      </a:lnTo>
                      <a:lnTo>
                        <a:pt x="490" y="69"/>
                      </a:lnTo>
                      <a:lnTo>
                        <a:pt x="479" y="59"/>
                      </a:lnTo>
                      <a:lnTo>
                        <a:pt x="467" y="52"/>
                      </a:lnTo>
                      <a:lnTo>
                        <a:pt x="454" y="43"/>
                      </a:lnTo>
                      <a:lnTo>
                        <a:pt x="442" y="37"/>
                      </a:lnTo>
                      <a:lnTo>
                        <a:pt x="429" y="29"/>
                      </a:lnTo>
                      <a:lnTo>
                        <a:pt x="416" y="24"/>
                      </a:lnTo>
                      <a:lnTo>
                        <a:pt x="402" y="19"/>
                      </a:lnTo>
                      <a:lnTo>
                        <a:pt x="388" y="13"/>
                      </a:lnTo>
                      <a:lnTo>
                        <a:pt x="374" y="10"/>
                      </a:lnTo>
                      <a:lnTo>
                        <a:pt x="360" y="6"/>
                      </a:lnTo>
                      <a:lnTo>
                        <a:pt x="345" y="4"/>
                      </a:lnTo>
                      <a:lnTo>
                        <a:pt x="330" y="1"/>
                      </a:lnTo>
                      <a:lnTo>
                        <a:pt x="315" y="0"/>
                      </a:lnTo>
                      <a:lnTo>
                        <a:pt x="29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6" name="Freeform 55">
                  <a:extLst>
                    <a:ext uri="{FF2B5EF4-FFF2-40B4-BE49-F238E27FC236}">
                      <a16:creationId xmlns:a16="http://schemas.microsoft.com/office/drawing/2014/main" id="{F7DF6714-0EB7-4C8A-A613-2C9F4837E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613" y="903288"/>
                  <a:ext cx="28575" cy="9525"/>
                </a:xfrm>
                <a:custGeom>
                  <a:avLst/>
                  <a:gdLst>
                    <a:gd name="T0" fmla="*/ 75 w 90"/>
                    <a:gd name="T1" fmla="*/ 0 h 30"/>
                    <a:gd name="T2" fmla="*/ 15 w 90"/>
                    <a:gd name="T3" fmla="*/ 0 h 30"/>
                    <a:gd name="T4" fmla="*/ 12 w 90"/>
                    <a:gd name="T5" fmla="*/ 1 h 30"/>
                    <a:gd name="T6" fmla="*/ 8 w 90"/>
                    <a:gd name="T7" fmla="*/ 2 h 30"/>
                    <a:gd name="T8" fmla="*/ 6 w 90"/>
                    <a:gd name="T9" fmla="*/ 3 h 30"/>
                    <a:gd name="T10" fmla="*/ 4 w 90"/>
                    <a:gd name="T11" fmla="*/ 5 h 30"/>
                    <a:gd name="T12" fmla="*/ 2 w 90"/>
                    <a:gd name="T13" fmla="*/ 8 h 30"/>
                    <a:gd name="T14" fmla="*/ 1 w 90"/>
                    <a:gd name="T15" fmla="*/ 10 h 30"/>
                    <a:gd name="T16" fmla="*/ 0 w 90"/>
                    <a:gd name="T17" fmla="*/ 13 h 30"/>
                    <a:gd name="T18" fmla="*/ 0 w 90"/>
                    <a:gd name="T19" fmla="*/ 15 h 30"/>
                    <a:gd name="T20" fmla="*/ 0 w 90"/>
                    <a:gd name="T21" fmla="*/ 18 h 30"/>
                    <a:gd name="T22" fmla="*/ 1 w 90"/>
                    <a:gd name="T23" fmla="*/ 21 h 30"/>
                    <a:gd name="T24" fmla="*/ 2 w 90"/>
                    <a:gd name="T25" fmla="*/ 24 h 30"/>
                    <a:gd name="T26" fmla="*/ 4 w 90"/>
                    <a:gd name="T27" fmla="*/ 26 h 30"/>
                    <a:gd name="T28" fmla="*/ 6 w 90"/>
                    <a:gd name="T29" fmla="*/ 28 h 30"/>
                    <a:gd name="T30" fmla="*/ 8 w 90"/>
                    <a:gd name="T31" fmla="*/ 29 h 30"/>
                    <a:gd name="T32" fmla="*/ 12 w 90"/>
                    <a:gd name="T33" fmla="*/ 30 h 30"/>
                    <a:gd name="T34" fmla="*/ 15 w 90"/>
                    <a:gd name="T35" fmla="*/ 30 h 30"/>
                    <a:gd name="T36" fmla="*/ 75 w 90"/>
                    <a:gd name="T37" fmla="*/ 30 h 30"/>
                    <a:gd name="T38" fmla="*/ 78 w 90"/>
                    <a:gd name="T39" fmla="*/ 30 h 30"/>
                    <a:gd name="T40" fmla="*/ 80 w 90"/>
                    <a:gd name="T41" fmla="*/ 29 h 30"/>
                    <a:gd name="T42" fmla="*/ 83 w 90"/>
                    <a:gd name="T43" fmla="*/ 28 h 30"/>
                    <a:gd name="T44" fmla="*/ 85 w 90"/>
                    <a:gd name="T45" fmla="*/ 26 h 30"/>
                    <a:gd name="T46" fmla="*/ 86 w 90"/>
                    <a:gd name="T47" fmla="*/ 24 h 30"/>
                    <a:gd name="T48" fmla="*/ 89 w 90"/>
                    <a:gd name="T49" fmla="*/ 21 h 30"/>
                    <a:gd name="T50" fmla="*/ 90 w 90"/>
                    <a:gd name="T51" fmla="*/ 18 h 30"/>
                    <a:gd name="T52" fmla="*/ 90 w 90"/>
                    <a:gd name="T53" fmla="*/ 15 h 30"/>
                    <a:gd name="T54" fmla="*/ 90 w 90"/>
                    <a:gd name="T55" fmla="*/ 13 h 30"/>
                    <a:gd name="T56" fmla="*/ 89 w 90"/>
                    <a:gd name="T57" fmla="*/ 10 h 30"/>
                    <a:gd name="T58" fmla="*/ 86 w 90"/>
                    <a:gd name="T59" fmla="*/ 8 h 30"/>
                    <a:gd name="T60" fmla="*/ 85 w 90"/>
                    <a:gd name="T61" fmla="*/ 5 h 30"/>
                    <a:gd name="T62" fmla="*/ 83 w 90"/>
                    <a:gd name="T63" fmla="*/ 3 h 30"/>
                    <a:gd name="T64" fmla="*/ 80 w 90"/>
                    <a:gd name="T65" fmla="*/ 2 h 30"/>
                    <a:gd name="T66" fmla="*/ 78 w 90"/>
                    <a:gd name="T67" fmla="*/ 1 h 30"/>
                    <a:gd name="T68" fmla="*/ 75 w 90"/>
                    <a:gd name="T6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0" h="30">
                      <a:moveTo>
                        <a:pt x="75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8" y="2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75" y="30"/>
                      </a:lnTo>
                      <a:lnTo>
                        <a:pt x="78" y="30"/>
                      </a:lnTo>
                      <a:lnTo>
                        <a:pt x="80" y="29"/>
                      </a:lnTo>
                      <a:lnTo>
                        <a:pt x="83" y="28"/>
                      </a:lnTo>
                      <a:lnTo>
                        <a:pt x="85" y="26"/>
                      </a:lnTo>
                      <a:lnTo>
                        <a:pt x="86" y="24"/>
                      </a:lnTo>
                      <a:lnTo>
                        <a:pt x="89" y="21"/>
                      </a:lnTo>
                      <a:lnTo>
                        <a:pt x="90" y="18"/>
                      </a:lnTo>
                      <a:lnTo>
                        <a:pt x="90" y="15"/>
                      </a:lnTo>
                      <a:lnTo>
                        <a:pt x="90" y="13"/>
                      </a:lnTo>
                      <a:lnTo>
                        <a:pt x="89" y="10"/>
                      </a:lnTo>
                      <a:lnTo>
                        <a:pt x="86" y="8"/>
                      </a:lnTo>
                      <a:lnTo>
                        <a:pt x="85" y="5"/>
                      </a:lnTo>
                      <a:lnTo>
                        <a:pt x="83" y="3"/>
                      </a:lnTo>
                      <a:lnTo>
                        <a:pt x="80" y="2"/>
                      </a:lnTo>
                      <a:lnTo>
                        <a:pt x="78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7" name="Freeform 56">
                  <a:extLst>
                    <a:ext uri="{FF2B5EF4-FFF2-40B4-BE49-F238E27FC236}">
                      <a16:creationId xmlns:a16="http://schemas.microsoft.com/office/drawing/2014/main" id="{081AAD3F-34BD-4888-959E-8C20897735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313" y="769938"/>
                  <a:ext cx="9525" cy="28575"/>
                </a:xfrm>
                <a:custGeom>
                  <a:avLst/>
                  <a:gdLst>
                    <a:gd name="T0" fmla="*/ 15 w 30"/>
                    <a:gd name="T1" fmla="*/ 89 h 89"/>
                    <a:gd name="T2" fmla="*/ 18 w 30"/>
                    <a:gd name="T3" fmla="*/ 89 h 89"/>
                    <a:gd name="T4" fmla="*/ 21 w 30"/>
                    <a:gd name="T5" fmla="*/ 88 h 89"/>
                    <a:gd name="T6" fmla="*/ 24 w 30"/>
                    <a:gd name="T7" fmla="*/ 87 h 89"/>
                    <a:gd name="T8" fmla="*/ 26 w 30"/>
                    <a:gd name="T9" fmla="*/ 85 h 89"/>
                    <a:gd name="T10" fmla="*/ 28 w 30"/>
                    <a:gd name="T11" fmla="*/ 83 h 89"/>
                    <a:gd name="T12" fmla="*/ 29 w 30"/>
                    <a:gd name="T13" fmla="*/ 81 h 89"/>
                    <a:gd name="T14" fmla="*/ 30 w 30"/>
                    <a:gd name="T15" fmla="*/ 78 h 89"/>
                    <a:gd name="T16" fmla="*/ 30 w 30"/>
                    <a:gd name="T17" fmla="*/ 74 h 89"/>
                    <a:gd name="T18" fmla="*/ 30 w 30"/>
                    <a:gd name="T19" fmla="*/ 14 h 89"/>
                    <a:gd name="T20" fmla="*/ 30 w 30"/>
                    <a:gd name="T21" fmla="*/ 11 h 89"/>
                    <a:gd name="T22" fmla="*/ 29 w 30"/>
                    <a:gd name="T23" fmla="*/ 9 h 89"/>
                    <a:gd name="T24" fmla="*/ 28 w 30"/>
                    <a:gd name="T25" fmla="*/ 6 h 89"/>
                    <a:gd name="T26" fmla="*/ 26 w 30"/>
                    <a:gd name="T27" fmla="*/ 4 h 89"/>
                    <a:gd name="T28" fmla="*/ 24 w 30"/>
                    <a:gd name="T29" fmla="*/ 2 h 89"/>
                    <a:gd name="T30" fmla="*/ 21 w 30"/>
                    <a:gd name="T31" fmla="*/ 1 h 89"/>
                    <a:gd name="T32" fmla="*/ 18 w 30"/>
                    <a:gd name="T33" fmla="*/ 0 h 89"/>
                    <a:gd name="T34" fmla="*/ 15 w 30"/>
                    <a:gd name="T35" fmla="*/ 0 h 89"/>
                    <a:gd name="T36" fmla="*/ 13 w 30"/>
                    <a:gd name="T37" fmla="*/ 0 h 89"/>
                    <a:gd name="T38" fmla="*/ 10 w 30"/>
                    <a:gd name="T39" fmla="*/ 1 h 89"/>
                    <a:gd name="T40" fmla="*/ 7 w 30"/>
                    <a:gd name="T41" fmla="*/ 2 h 89"/>
                    <a:gd name="T42" fmla="*/ 4 w 30"/>
                    <a:gd name="T43" fmla="*/ 4 h 89"/>
                    <a:gd name="T44" fmla="*/ 3 w 30"/>
                    <a:gd name="T45" fmla="*/ 6 h 89"/>
                    <a:gd name="T46" fmla="*/ 1 w 30"/>
                    <a:gd name="T47" fmla="*/ 9 h 89"/>
                    <a:gd name="T48" fmla="*/ 1 w 30"/>
                    <a:gd name="T49" fmla="*/ 11 h 89"/>
                    <a:gd name="T50" fmla="*/ 0 w 30"/>
                    <a:gd name="T51" fmla="*/ 14 h 89"/>
                    <a:gd name="T52" fmla="*/ 0 w 30"/>
                    <a:gd name="T53" fmla="*/ 74 h 89"/>
                    <a:gd name="T54" fmla="*/ 1 w 30"/>
                    <a:gd name="T55" fmla="*/ 78 h 89"/>
                    <a:gd name="T56" fmla="*/ 1 w 30"/>
                    <a:gd name="T57" fmla="*/ 81 h 89"/>
                    <a:gd name="T58" fmla="*/ 3 w 30"/>
                    <a:gd name="T59" fmla="*/ 83 h 89"/>
                    <a:gd name="T60" fmla="*/ 4 w 30"/>
                    <a:gd name="T61" fmla="*/ 85 h 89"/>
                    <a:gd name="T62" fmla="*/ 7 w 30"/>
                    <a:gd name="T63" fmla="*/ 87 h 89"/>
                    <a:gd name="T64" fmla="*/ 10 w 30"/>
                    <a:gd name="T65" fmla="*/ 88 h 89"/>
                    <a:gd name="T66" fmla="*/ 13 w 30"/>
                    <a:gd name="T67" fmla="*/ 89 h 89"/>
                    <a:gd name="T68" fmla="*/ 15 w 30"/>
                    <a:gd name="T69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" h="89">
                      <a:moveTo>
                        <a:pt x="15" y="89"/>
                      </a:moveTo>
                      <a:lnTo>
                        <a:pt x="18" y="89"/>
                      </a:lnTo>
                      <a:lnTo>
                        <a:pt x="21" y="88"/>
                      </a:lnTo>
                      <a:lnTo>
                        <a:pt x="24" y="87"/>
                      </a:lnTo>
                      <a:lnTo>
                        <a:pt x="26" y="85"/>
                      </a:lnTo>
                      <a:lnTo>
                        <a:pt x="28" y="83"/>
                      </a:lnTo>
                      <a:lnTo>
                        <a:pt x="29" y="81"/>
                      </a:lnTo>
                      <a:lnTo>
                        <a:pt x="30" y="78"/>
                      </a:lnTo>
                      <a:lnTo>
                        <a:pt x="30" y="74"/>
                      </a:lnTo>
                      <a:lnTo>
                        <a:pt x="30" y="14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7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74"/>
                      </a:lnTo>
                      <a:lnTo>
                        <a:pt x="1" y="78"/>
                      </a:lnTo>
                      <a:lnTo>
                        <a:pt x="1" y="81"/>
                      </a:lnTo>
                      <a:lnTo>
                        <a:pt x="3" y="83"/>
                      </a:lnTo>
                      <a:lnTo>
                        <a:pt x="4" y="85"/>
                      </a:lnTo>
                      <a:lnTo>
                        <a:pt x="7" y="87"/>
                      </a:lnTo>
                      <a:lnTo>
                        <a:pt x="10" y="88"/>
                      </a:lnTo>
                      <a:lnTo>
                        <a:pt x="13" y="89"/>
                      </a:lnTo>
                      <a:lnTo>
                        <a:pt x="15" y="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8" name="Freeform 57">
                  <a:extLst>
                    <a:ext uri="{FF2B5EF4-FFF2-40B4-BE49-F238E27FC236}">
                      <a16:creationId xmlns:a16="http://schemas.microsoft.com/office/drawing/2014/main" id="{37607E35-CCBE-437E-B6C2-F51D0E08E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63" y="903288"/>
                  <a:ext cx="28575" cy="9525"/>
                </a:xfrm>
                <a:custGeom>
                  <a:avLst/>
                  <a:gdLst>
                    <a:gd name="T0" fmla="*/ 75 w 90"/>
                    <a:gd name="T1" fmla="*/ 0 h 30"/>
                    <a:gd name="T2" fmla="*/ 15 w 90"/>
                    <a:gd name="T3" fmla="*/ 0 h 30"/>
                    <a:gd name="T4" fmla="*/ 12 w 90"/>
                    <a:gd name="T5" fmla="*/ 1 h 30"/>
                    <a:gd name="T6" fmla="*/ 9 w 90"/>
                    <a:gd name="T7" fmla="*/ 2 h 30"/>
                    <a:gd name="T8" fmla="*/ 7 w 90"/>
                    <a:gd name="T9" fmla="*/ 3 h 30"/>
                    <a:gd name="T10" fmla="*/ 5 w 90"/>
                    <a:gd name="T11" fmla="*/ 5 h 30"/>
                    <a:gd name="T12" fmla="*/ 3 w 90"/>
                    <a:gd name="T13" fmla="*/ 8 h 30"/>
                    <a:gd name="T14" fmla="*/ 1 w 90"/>
                    <a:gd name="T15" fmla="*/ 10 h 30"/>
                    <a:gd name="T16" fmla="*/ 0 w 90"/>
                    <a:gd name="T17" fmla="*/ 13 h 30"/>
                    <a:gd name="T18" fmla="*/ 0 w 90"/>
                    <a:gd name="T19" fmla="*/ 15 h 30"/>
                    <a:gd name="T20" fmla="*/ 0 w 90"/>
                    <a:gd name="T21" fmla="*/ 18 h 30"/>
                    <a:gd name="T22" fmla="*/ 1 w 90"/>
                    <a:gd name="T23" fmla="*/ 21 h 30"/>
                    <a:gd name="T24" fmla="*/ 3 w 90"/>
                    <a:gd name="T25" fmla="*/ 24 h 30"/>
                    <a:gd name="T26" fmla="*/ 5 w 90"/>
                    <a:gd name="T27" fmla="*/ 26 h 30"/>
                    <a:gd name="T28" fmla="*/ 7 w 90"/>
                    <a:gd name="T29" fmla="*/ 28 h 30"/>
                    <a:gd name="T30" fmla="*/ 9 w 90"/>
                    <a:gd name="T31" fmla="*/ 29 h 30"/>
                    <a:gd name="T32" fmla="*/ 12 w 90"/>
                    <a:gd name="T33" fmla="*/ 30 h 30"/>
                    <a:gd name="T34" fmla="*/ 15 w 90"/>
                    <a:gd name="T35" fmla="*/ 30 h 30"/>
                    <a:gd name="T36" fmla="*/ 75 w 90"/>
                    <a:gd name="T37" fmla="*/ 30 h 30"/>
                    <a:gd name="T38" fmla="*/ 79 w 90"/>
                    <a:gd name="T39" fmla="*/ 30 h 30"/>
                    <a:gd name="T40" fmla="*/ 81 w 90"/>
                    <a:gd name="T41" fmla="*/ 29 h 30"/>
                    <a:gd name="T42" fmla="*/ 84 w 90"/>
                    <a:gd name="T43" fmla="*/ 28 h 30"/>
                    <a:gd name="T44" fmla="*/ 86 w 90"/>
                    <a:gd name="T45" fmla="*/ 26 h 30"/>
                    <a:gd name="T46" fmla="*/ 87 w 90"/>
                    <a:gd name="T47" fmla="*/ 24 h 30"/>
                    <a:gd name="T48" fmla="*/ 89 w 90"/>
                    <a:gd name="T49" fmla="*/ 21 h 30"/>
                    <a:gd name="T50" fmla="*/ 90 w 90"/>
                    <a:gd name="T51" fmla="*/ 18 h 30"/>
                    <a:gd name="T52" fmla="*/ 90 w 90"/>
                    <a:gd name="T53" fmla="*/ 15 h 30"/>
                    <a:gd name="T54" fmla="*/ 90 w 90"/>
                    <a:gd name="T55" fmla="*/ 13 h 30"/>
                    <a:gd name="T56" fmla="*/ 89 w 90"/>
                    <a:gd name="T57" fmla="*/ 10 h 30"/>
                    <a:gd name="T58" fmla="*/ 87 w 90"/>
                    <a:gd name="T59" fmla="*/ 8 h 30"/>
                    <a:gd name="T60" fmla="*/ 86 w 90"/>
                    <a:gd name="T61" fmla="*/ 5 h 30"/>
                    <a:gd name="T62" fmla="*/ 84 w 90"/>
                    <a:gd name="T63" fmla="*/ 3 h 30"/>
                    <a:gd name="T64" fmla="*/ 81 w 90"/>
                    <a:gd name="T65" fmla="*/ 2 h 30"/>
                    <a:gd name="T66" fmla="*/ 79 w 90"/>
                    <a:gd name="T67" fmla="*/ 1 h 30"/>
                    <a:gd name="T68" fmla="*/ 75 w 90"/>
                    <a:gd name="T6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0" h="30">
                      <a:moveTo>
                        <a:pt x="75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9" y="2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3" y="24"/>
                      </a:lnTo>
                      <a:lnTo>
                        <a:pt x="5" y="26"/>
                      </a:lnTo>
                      <a:lnTo>
                        <a:pt x="7" y="28"/>
                      </a:lnTo>
                      <a:lnTo>
                        <a:pt x="9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75" y="30"/>
                      </a:lnTo>
                      <a:lnTo>
                        <a:pt x="79" y="30"/>
                      </a:lnTo>
                      <a:lnTo>
                        <a:pt x="81" y="29"/>
                      </a:lnTo>
                      <a:lnTo>
                        <a:pt x="84" y="28"/>
                      </a:lnTo>
                      <a:lnTo>
                        <a:pt x="86" y="26"/>
                      </a:lnTo>
                      <a:lnTo>
                        <a:pt x="87" y="24"/>
                      </a:lnTo>
                      <a:lnTo>
                        <a:pt x="89" y="21"/>
                      </a:lnTo>
                      <a:lnTo>
                        <a:pt x="90" y="18"/>
                      </a:lnTo>
                      <a:lnTo>
                        <a:pt x="90" y="15"/>
                      </a:lnTo>
                      <a:lnTo>
                        <a:pt x="90" y="13"/>
                      </a:lnTo>
                      <a:lnTo>
                        <a:pt x="89" y="10"/>
                      </a:lnTo>
                      <a:lnTo>
                        <a:pt x="87" y="8"/>
                      </a:lnTo>
                      <a:lnTo>
                        <a:pt x="86" y="5"/>
                      </a:lnTo>
                      <a:lnTo>
                        <a:pt x="84" y="3"/>
                      </a:lnTo>
                      <a:lnTo>
                        <a:pt x="81" y="2"/>
                      </a:lnTo>
                      <a:lnTo>
                        <a:pt x="79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9" name="Freeform 58">
                  <a:extLst>
                    <a:ext uri="{FF2B5EF4-FFF2-40B4-BE49-F238E27FC236}">
                      <a16:creationId xmlns:a16="http://schemas.microsoft.com/office/drawing/2014/main" id="{F18C2FEF-C9EE-41E7-A822-5928A8FC02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313" y="1017588"/>
                  <a:ext cx="9525" cy="28575"/>
                </a:xfrm>
                <a:custGeom>
                  <a:avLst/>
                  <a:gdLst>
                    <a:gd name="T0" fmla="*/ 15 w 30"/>
                    <a:gd name="T1" fmla="*/ 0 h 90"/>
                    <a:gd name="T2" fmla="*/ 13 w 30"/>
                    <a:gd name="T3" fmla="*/ 0 h 90"/>
                    <a:gd name="T4" fmla="*/ 10 w 30"/>
                    <a:gd name="T5" fmla="*/ 1 h 90"/>
                    <a:gd name="T6" fmla="*/ 7 w 30"/>
                    <a:gd name="T7" fmla="*/ 2 h 90"/>
                    <a:gd name="T8" fmla="*/ 4 w 30"/>
                    <a:gd name="T9" fmla="*/ 4 h 90"/>
                    <a:gd name="T10" fmla="*/ 3 w 30"/>
                    <a:gd name="T11" fmla="*/ 6 h 90"/>
                    <a:gd name="T12" fmla="*/ 1 w 30"/>
                    <a:gd name="T13" fmla="*/ 9 h 90"/>
                    <a:gd name="T14" fmla="*/ 1 w 30"/>
                    <a:gd name="T15" fmla="*/ 11 h 90"/>
                    <a:gd name="T16" fmla="*/ 0 w 30"/>
                    <a:gd name="T17" fmla="*/ 15 h 90"/>
                    <a:gd name="T18" fmla="*/ 0 w 30"/>
                    <a:gd name="T19" fmla="*/ 75 h 90"/>
                    <a:gd name="T20" fmla="*/ 1 w 30"/>
                    <a:gd name="T21" fmla="*/ 78 h 90"/>
                    <a:gd name="T22" fmla="*/ 1 w 30"/>
                    <a:gd name="T23" fmla="*/ 81 h 90"/>
                    <a:gd name="T24" fmla="*/ 3 w 30"/>
                    <a:gd name="T25" fmla="*/ 83 h 90"/>
                    <a:gd name="T26" fmla="*/ 4 w 30"/>
                    <a:gd name="T27" fmla="*/ 85 h 90"/>
                    <a:gd name="T28" fmla="*/ 7 w 30"/>
                    <a:gd name="T29" fmla="*/ 87 h 90"/>
                    <a:gd name="T30" fmla="*/ 10 w 30"/>
                    <a:gd name="T31" fmla="*/ 89 h 90"/>
                    <a:gd name="T32" fmla="*/ 13 w 30"/>
                    <a:gd name="T33" fmla="*/ 90 h 90"/>
                    <a:gd name="T34" fmla="*/ 15 w 30"/>
                    <a:gd name="T35" fmla="*/ 90 h 90"/>
                    <a:gd name="T36" fmla="*/ 18 w 30"/>
                    <a:gd name="T37" fmla="*/ 90 h 90"/>
                    <a:gd name="T38" fmla="*/ 21 w 30"/>
                    <a:gd name="T39" fmla="*/ 89 h 90"/>
                    <a:gd name="T40" fmla="*/ 24 w 30"/>
                    <a:gd name="T41" fmla="*/ 87 h 90"/>
                    <a:gd name="T42" fmla="*/ 26 w 30"/>
                    <a:gd name="T43" fmla="*/ 85 h 90"/>
                    <a:gd name="T44" fmla="*/ 28 w 30"/>
                    <a:gd name="T45" fmla="*/ 83 h 90"/>
                    <a:gd name="T46" fmla="*/ 29 w 30"/>
                    <a:gd name="T47" fmla="*/ 81 h 90"/>
                    <a:gd name="T48" fmla="*/ 30 w 30"/>
                    <a:gd name="T49" fmla="*/ 78 h 90"/>
                    <a:gd name="T50" fmla="*/ 30 w 30"/>
                    <a:gd name="T51" fmla="*/ 75 h 90"/>
                    <a:gd name="T52" fmla="*/ 30 w 30"/>
                    <a:gd name="T53" fmla="*/ 15 h 90"/>
                    <a:gd name="T54" fmla="*/ 30 w 30"/>
                    <a:gd name="T55" fmla="*/ 11 h 90"/>
                    <a:gd name="T56" fmla="*/ 29 w 30"/>
                    <a:gd name="T57" fmla="*/ 9 h 90"/>
                    <a:gd name="T58" fmla="*/ 28 w 30"/>
                    <a:gd name="T59" fmla="*/ 6 h 90"/>
                    <a:gd name="T60" fmla="*/ 26 w 30"/>
                    <a:gd name="T61" fmla="*/ 4 h 90"/>
                    <a:gd name="T62" fmla="*/ 24 w 30"/>
                    <a:gd name="T63" fmla="*/ 2 h 90"/>
                    <a:gd name="T64" fmla="*/ 21 w 30"/>
                    <a:gd name="T65" fmla="*/ 1 h 90"/>
                    <a:gd name="T66" fmla="*/ 18 w 30"/>
                    <a:gd name="T67" fmla="*/ 0 h 90"/>
                    <a:gd name="T68" fmla="*/ 15 w 30"/>
                    <a:gd name="T69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" h="90">
                      <a:moveTo>
                        <a:pt x="15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7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0" y="15"/>
                      </a:lnTo>
                      <a:lnTo>
                        <a:pt x="0" y="75"/>
                      </a:lnTo>
                      <a:lnTo>
                        <a:pt x="1" y="78"/>
                      </a:lnTo>
                      <a:lnTo>
                        <a:pt x="1" y="81"/>
                      </a:lnTo>
                      <a:lnTo>
                        <a:pt x="3" y="83"/>
                      </a:lnTo>
                      <a:lnTo>
                        <a:pt x="4" y="85"/>
                      </a:lnTo>
                      <a:lnTo>
                        <a:pt x="7" y="87"/>
                      </a:lnTo>
                      <a:lnTo>
                        <a:pt x="10" y="89"/>
                      </a:lnTo>
                      <a:lnTo>
                        <a:pt x="13" y="90"/>
                      </a:lnTo>
                      <a:lnTo>
                        <a:pt x="15" y="90"/>
                      </a:lnTo>
                      <a:lnTo>
                        <a:pt x="18" y="90"/>
                      </a:lnTo>
                      <a:lnTo>
                        <a:pt x="21" y="89"/>
                      </a:lnTo>
                      <a:lnTo>
                        <a:pt x="24" y="87"/>
                      </a:lnTo>
                      <a:lnTo>
                        <a:pt x="26" y="85"/>
                      </a:lnTo>
                      <a:lnTo>
                        <a:pt x="28" y="83"/>
                      </a:lnTo>
                      <a:lnTo>
                        <a:pt x="29" y="81"/>
                      </a:lnTo>
                      <a:lnTo>
                        <a:pt x="30" y="78"/>
                      </a:lnTo>
                      <a:lnTo>
                        <a:pt x="30" y="75"/>
                      </a:lnTo>
                      <a:lnTo>
                        <a:pt x="30" y="15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0" name="Freeform 59">
                  <a:extLst>
                    <a:ext uri="{FF2B5EF4-FFF2-40B4-BE49-F238E27FC236}">
                      <a16:creationId xmlns:a16="http://schemas.microsoft.com/office/drawing/2014/main" id="{8A091DFC-669A-4E59-851F-0C89D5B6E1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75" y="809625"/>
                  <a:ext cx="22225" cy="22225"/>
                </a:xfrm>
                <a:custGeom>
                  <a:avLst/>
                  <a:gdLst>
                    <a:gd name="T0" fmla="*/ 46 w 72"/>
                    <a:gd name="T1" fmla="*/ 4 h 72"/>
                    <a:gd name="T2" fmla="*/ 4 w 72"/>
                    <a:gd name="T3" fmla="*/ 47 h 72"/>
                    <a:gd name="T4" fmla="*/ 2 w 72"/>
                    <a:gd name="T5" fmla="*/ 49 h 72"/>
                    <a:gd name="T6" fmla="*/ 1 w 72"/>
                    <a:gd name="T7" fmla="*/ 52 h 72"/>
                    <a:gd name="T8" fmla="*/ 0 w 72"/>
                    <a:gd name="T9" fmla="*/ 54 h 72"/>
                    <a:gd name="T10" fmla="*/ 0 w 72"/>
                    <a:gd name="T11" fmla="*/ 57 h 72"/>
                    <a:gd name="T12" fmla="*/ 0 w 72"/>
                    <a:gd name="T13" fmla="*/ 61 h 72"/>
                    <a:gd name="T14" fmla="*/ 1 w 72"/>
                    <a:gd name="T15" fmla="*/ 63 h 72"/>
                    <a:gd name="T16" fmla="*/ 2 w 72"/>
                    <a:gd name="T17" fmla="*/ 66 h 72"/>
                    <a:gd name="T18" fmla="*/ 4 w 72"/>
                    <a:gd name="T19" fmla="*/ 68 h 72"/>
                    <a:gd name="T20" fmla="*/ 6 w 72"/>
                    <a:gd name="T21" fmla="*/ 70 h 72"/>
                    <a:gd name="T22" fmla="*/ 8 w 72"/>
                    <a:gd name="T23" fmla="*/ 71 h 72"/>
                    <a:gd name="T24" fmla="*/ 12 w 72"/>
                    <a:gd name="T25" fmla="*/ 72 h 72"/>
                    <a:gd name="T26" fmla="*/ 15 w 72"/>
                    <a:gd name="T27" fmla="*/ 72 h 72"/>
                    <a:gd name="T28" fmla="*/ 17 w 72"/>
                    <a:gd name="T29" fmla="*/ 72 h 72"/>
                    <a:gd name="T30" fmla="*/ 20 w 72"/>
                    <a:gd name="T31" fmla="*/ 71 h 72"/>
                    <a:gd name="T32" fmla="*/ 22 w 72"/>
                    <a:gd name="T33" fmla="*/ 70 h 72"/>
                    <a:gd name="T34" fmla="*/ 25 w 72"/>
                    <a:gd name="T35" fmla="*/ 68 h 72"/>
                    <a:gd name="T36" fmla="*/ 67 w 72"/>
                    <a:gd name="T37" fmla="*/ 24 h 72"/>
                    <a:gd name="T38" fmla="*/ 69 w 72"/>
                    <a:gd name="T39" fmla="*/ 22 h 72"/>
                    <a:gd name="T40" fmla="*/ 70 w 72"/>
                    <a:gd name="T41" fmla="*/ 20 h 72"/>
                    <a:gd name="T42" fmla="*/ 72 w 72"/>
                    <a:gd name="T43" fmla="*/ 18 h 72"/>
                    <a:gd name="T44" fmla="*/ 72 w 72"/>
                    <a:gd name="T45" fmla="*/ 15 h 72"/>
                    <a:gd name="T46" fmla="*/ 72 w 72"/>
                    <a:gd name="T47" fmla="*/ 11 h 72"/>
                    <a:gd name="T48" fmla="*/ 70 w 72"/>
                    <a:gd name="T49" fmla="*/ 9 h 72"/>
                    <a:gd name="T50" fmla="*/ 69 w 72"/>
                    <a:gd name="T51" fmla="*/ 6 h 72"/>
                    <a:gd name="T52" fmla="*/ 67 w 72"/>
                    <a:gd name="T53" fmla="*/ 4 h 72"/>
                    <a:gd name="T54" fmla="*/ 65 w 72"/>
                    <a:gd name="T55" fmla="*/ 2 h 72"/>
                    <a:gd name="T56" fmla="*/ 62 w 72"/>
                    <a:gd name="T57" fmla="*/ 1 h 72"/>
                    <a:gd name="T58" fmla="*/ 60 w 72"/>
                    <a:gd name="T59" fmla="*/ 0 h 72"/>
                    <a:gd name="T60" fmla="*/ 57 w 72"/>
                    <a:gd name="T61" fmla="*/ 0 h 72"/>
                    <a:gd name="T62" fmla="*/ 53 w 72"/>
                    <a:gd name="T63" fmla="*/ 0 h 72"/>
                    <a:gd name="T64" fmla="*/ 51 w 72"/>
                    <a:gd name="T65" fmla="*/ 1 h 72"/>
                    <a:gd name="T66" fmla="*/ 48 w 72"/>
                    <a:gd name="T67" fmla="*/ 2 h 72"/>
                    <a:gd name="T68" fmla="*/ 46 w 72"/>
                    <a:gd name="T69" fmla="*/ 4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2" h="72">
                      <a:moveTo>
                        <a:pt x="46" y="4"/>
                      </a:moveTo>
                      <a:lnTo>
                        <a:pt x="4" y="47"/>
                      </a:lnTo>
                      <a:lnTo>
                        <a:pt x="2" y="49"/>
                      </a:lnTo>
                      <a:lnTo>
                        <a:pt x="1" y="52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1"/>
                      </a:lnTo>
                      <a:lnTo>
                        <a:pt x="1" y="63"/>
                      </a:lnTo>
                      <a:lnTo>
                        <a:pt x="2" y="66"/>
                      </a:lnTo>
                      <a:lnTo>
                        <a:pt x="4" y="68"/>
                      </a:lnTo>
                      <a:lnTo>
                        <a:pt x="6" y="70"/>
                      </a:lnTo>
                      <a:lnTo>
                        <a:pt x="8" y="71"/>
                      </a:lnTo>
                      <a:lnTo>
                        <a:pt x="12" y="72"/>
                      </a:lnTo>
                      <a:lnTo>
                        <a:pt x="15" y="72"/>
                      </a:lnTo>
                      <a:lnTo>
                        <a:pt x="17" y="72"/>
                      </a:lnTo>
                      <a:lnTo>
                        <a:pt x="20" y="71"/>
                      </a:lnTo>
                      <a:lnTo>
                        <a:pt x="22" y="70"/>
                      </a:lnTo>
                      <a:lnTo>
                        <a:pt x="25" y="68"/>
                      </a:lnTo>
                      <a:lnTo>
                        <a:pt x="67" y="24"/>
                      </a:lnTo>
                      <a:lnTo>
                        <a:pt x="69" y="22"/>
                      </a:lnTo>
                      <a:lnTo>
                        <a:pt x="70" y="20"/>
                      </a:lnTo>
                      <a:lnTo>
                        <a:pt x="72" y="18"/>
                      </a:lnTo>
                      <a:lnTo>
                        <a:pt x="72" y="15"/>
                      </a:lnTo>
                      <a:lnTo>
                        <a:pt x="72" y="11"/>
                      </a:lnTo>
                      <a:lnTo>
                        <a:pt x="70" y="9"/>
                      </a:lnTo>
                      <a:lnTo>
                        <a:pt x="69" y="6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57" y="0"/>
                      </a:lnTo>
                      <a:lnTo>
                        <a:pt x="53" y="0"/>
                      </a:lnTo>
                      <a:lnTo>
                        <a:pt x="51" y="1"/>
                      </a:lnTo>
                      <a:lnTo>
                        <a:pt x="48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1" name="Freeform 60">
                  <a:extLst>
                    <a:ext uri="{FF2B5EF4-FFF2-40B4-BE49-F238E27FC236}">
                      <a16:creationId xmlns:a16="http://schemas.microsoft.com/office/drawing/2014/main" id="{B2F555B3-07FC-4F18-80C6-BB799C395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50" y="809625"/>
                  <a:ext cx="22225" cy="22225"/>
                </a:xfrm>
                <a:custGeom>
                  <a:avLst/>
                  <a:gdLst>
                    <a:gd name="T0" fmla="*/ 46 w 71"/>
                    <a:gd name="T1" fmla="*/ 68 h 72"/>
                    <a:gd name="T2" fmla="*/ 48 w 71"/>
                    <a:gd name="T3" fmla="*/ 70 h 72"/>
                    <a:gd name="T4" fmla="*/ 51 w 71"/>
                    <a:gd name="T5" fmla="*/ 71 h 72"/>
                    <a:gd name="T6" fmla="*/ 53 w 71"/>
                    <a:gd name="T7" fmla="*/ 72 h 72"/>
                    <a:gd name="T8" fmla="*/ 56 w 71"/>
                    <a:gd name="T9" fmla="*/ 72 h 72"/>
                    <a:gd name="T10" fmla="*/ 59 w 71"/>
                    <a:gd name="T11" fmla="*/ 72 h 72"/>
                    <a:gd name="T12" fmla="*/ 62 w 71"/>
                    <a:gd name="T13" fmla="*/ 71 h 72"/>
                    <a:gd name="T14" fmla="*/ 65 w 71"/>
                    <a:gd name="T15" fmla="*/ 70 h 72"/>
                    <a:gd name="T16" fmla="*/ 67 w 71"/>
                    <a:gd name="T17" fmla="*/ 68 h 72"/>
                    <a:gd name="T18" fmla="*/ 69 w 71"/>
                    <a:gd name="T19" fmla="*/ 66 h 72"/>
                    <a:gd name="T20" fmla="*/ 70 w 71"/>
                    <a:gd name="T21" fmla="*/ 63 h 72"/>
                    <a:gd name="T22" fmla="*/ 71 w 71"/>
                    <a:gd name="T23" fmla="*/ 61 h 72"/>
                    <a:gd name="T24" fmla="*/ 71 w 71"/>
                    <a:gd name="T25" fmla="*/ 57 h 72"/>
                    <a:gd name="T26" fmla="*/ 71 w 71"/>
                    <a:gd name="T27" fmla="*/ 54 h 72"/>
                    <a:gd name="T28" fmla="*/ 70 w 71"/>
                    <a:gd name="T29" fmla="*/ 52 h 72"/>
                    <a:gd name="T30" fmla="*/ 69 w 71"/>
                    <a:gd name="T31" fmla="*/ 50 h 72"/>
                    <a:gd name="T32" fmla="*/ 67 w 71"/>
                    <a:gd name="T33" fmla="*/ 47 h 72"/>
                    <a:gd name="T34" fmla="*/ 24 w 71"/>
                    <a:gd name="T35" fmla="*/ 4 h 72"/>
                    <a:gd name="T36" fmla="*/ 22 w 71"/>
                    <a:gd name="T37" fmla="*/ 2 h 72"/>
                    <a:gd name="T38" fmla="*/ 20 w 71"/>
                    <a:gd name="T39" fmla="*/ 1 h 72"/>
                    <a:gd name="T40" fmla="*/ 17 w 71"/>
                    <a:gd name="T41" fmla="*/ 0 h 72"/>
                    <a:gd name="T42" fmla="*/ 14 w 71"/>
                    <a:gd name="T43" fmla="*/ 0 h 72"/>
                    <a:gd name="T44" fmla="*/ 11 w 71"/>
                    <a:gd name="T45" fmla="*/ 0 h 72"/>
                    <a:gd name="T46" fmla="*/ 8 w 71"/>
                    <a:gd name="T47" fmla="*/ 1 h 72"/>
                    <a:gd name="T48" fmla="*/ 6 w 71"/>
                    <a:gd name="T49" fmla="*/ 2 h 72"/>
                    <a:gd name="T50" fmla="*/ 4 w 71"/>
                    <a:gd name="T51" fmla="*/ 4 h 72"/>
                    <a:gd name="T52" fmla="*/ 2 w 71"/>
                    <a:gd name="T53" fmla="*/ 6 h 72"/>
                    <a:gd name="T54" fmla="*/ 1 w 71"/>
                    <a:gd name="T55" fmla="*/ 9 h 72"/>
                    <a:gd name="T56" fmla="*/ 0 w 71"/>
                    <a:gd name="T57" fmla="*/ 11 h 72"/>
                    <a:gd name="T58" fmla="*/ 0 w 71"/>
                    <a:gd name="T59" fmla="*/ 15 h 72"/>
                    <a:gd name="T60" fmla="*/ 0 w 71"/>
                    <a:gd name="T61" fmla="*/ 18 h 72"/>
                    <a:gd name="T62" fmla="*/ 1 w 71"/>
                    <a:gd name="T63" fmla="*/ 20 h 72"/>
                    <a:gd name="T64" fmla="*/ 2 w 71"/>
                    <a:gd name="T65" fmla="*/ 23 h 72"/>
                    <a:gd name="T66" fmla="*/ 4 w 71"/>
                    <a:gd name="T67" fmla="*/ 24 h 72"/>
                    <a:gd name="T68" fmla="*/ 46 w 71"/>
                    <a:gd name="T69" fmla="*/ 6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1" h="72">
                      <a:moveTo>
                        <a:pt x="46" y="68"/>
                      </a:moveTo>
                      <a:lnTo>
                        <a:pt x="48" y="70"/>
                      </a:lnTo>
                      <a:lnTo>
                        <a:pt x="51" y="71"/>
                      </a:lnTo>
                      <a:lnTo>
                        <a:pt x="53" y="72"/>
                      </a:lnTo>
                      <a:lnTo>
                        <a:pt x="56" y="72"/>
                      </a:lnTo>
                      <a:lnTo>
                        <a:pt x="59" y="72"/>
                      </a:lnTo>
                      <a:lnTo>
                        <a:pt x="62" y="71"/>
                      </a:lnTo>
                      <a:lnTo>
                        <a:pt x="65" y="70"/>
                      </a:lnTo>
                      <a:lnTo>
                        <a:pt x="67" y="68"/>
                      </a:lnTo>
                      <a:lnTo>
                        <a:pt x="69" y="66"/>
                      </a:lnTo>
                      <a:lnTo>
                        <a:pt x="70" y="63"/>
                      </a:lnTo>
                      <a:lnTo>
                        <a:pt x="71" y="61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0" y="52"/>
                      </a:lnTo>
                      <a:lnTo>
                        <a:pt x="69" y="50"/>
                      </a:lnTo>
                      <a:lnTo>
                        <a:pt x="67" y="47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4" y="24"/>
                      </a:lnTo>
                      <a:lnTo>
                        <a:pt x="46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2" name="Freeform 61">
                  <a:extLst>
                    <a:ext uri="{FF2B5EF4-FFF2-40B4-BE49-F238E27FC236}">
                      <a16:creationId xmlns:a16="http://schemas.microsoft.com/office/drawing/2014/main" id="{590D03FD-6E35-4BE2-AAE2-367F69BAB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50" y="984250"/>
                  <a:ext cx="22225" cy="22225"/>
                </a:xfrm>
                <a:custGeom>
                  <a:avLst/>
                  <a:gdLst>
                    <a:gd name="T0" fmla="*/ 46 w 71"/>
                    <a:gd name="T1" fmla="*/ 4 h 71"/>
                    <a:gd name="T2" fmla="*/ 4 w 71"/>
                    <a:gd name="T3" fmla="*/ 46 h 71"/>
                    <a:gd name="T4" fmla="*/ 2 w 71"/>
                    <a:gd name="T5" fmla="*/ 49 h 71"/>
                    <a:gd name="T6" fmla="*/ 1 w 71"/>
                    <a:gd name="T7" fmla="*/ 51 h 71"/>
                    <a:gd name="T8" fmla="*/ 0 w 71"/>
                    <a:gd name="T9" fmla="*/ 54 h 71"/>
                    <a:gd name="T10" fmla="*/ 0 w 71"/>
                    <a:gd name="T11" fmla="*/ 58 h 71"/>
                    <a:gd name="T12" fmla="*/ 0 w 71"/>
                    <a:gd name="T13" fmla="*/ 60 h 71"/>
                    <a:gd name="T14" fmla="*/ 1 w 71"/>
                    <a:gd name="T15" fmla="*/ 63 h 71"/>
                    <a:gd name="T16" fmla="*/ 2 w 71"/>
                    <a:gd name="T17" fmla="*/ 65 h 71"/>
                    <a:gd name="T18" fmla="*/ 4 w 71"/>
                    <a:gd name="T19" fmla="*/ 67 h 71"/>
                    <a:gd name="T20" fmla="*/ 6 w 71"/>
                    <a:gd name="T21" fmla="*/ 69 h 71"/>
                    <a:gd name="T22" fmla="*/ 8 w 71"/>
                    <a:gd name="T23" fmla="*/ 70 h 71"/>
                    <a:gd name="T24" fmla="*/ 11 w 71"/>
                    <a:gd name="T25" fmla="*/ 71 h 71"/>
                    <a:gd name="T26" fmla="*/ 14 w 71"/>
                    <a:gd name="T27" fmla="*/ 71 h 71"/>
                    <a:gd name="T28" fmla="*/ 17 w 71"/>
                    <a:gd name="T29" fmla="*/ 71 h 71"/>
                    <a:gd name="T30" fmla="*/ 20 w 71"/>
                    <a:gd name="T31" fmla="*/ 70 h 71"/>
                    <a:gd name="T32" fmla="*/ 22 w 71"/>
                    <a:gd name="T33" fmla="*/ 69 h 71"/>
                    <a:gd name="T34" fmla="*/ 24 w 71"/>
                    <a:gd name="T35" fmla="*/ 67 h 71"/>
                    <a:gd name="T36" fmla="*/ 67 w 71"/>
                    <a:gd name="T37" fmla="*/ 25 h 71"/>
                    <a:gd name="T38" fmla="*/ 69 w 71"/>
                    <a:gd name="T39" fmla="*/ 23 h 71"/>
                    <a:gd name="T40" fmla="*/ 70 w 71"/>
                    <a:gd name="T41" fmla="*/ 20 h 71"/>
                    <a:gd name="T42" fmla="*/ 71 w 71"/>
                    <a:gd name="T43" fmla="*/ 18 h 71"/>
                    <a:gd name="T44" fmla="*/ 71 w 71"/>
                    <a:gd name="T45" fmla="*/ 15 h 71"/>
                    <a:gd name="T46" fmla="*/ 71 w 71"/>
                    <a:gd name="T47" fmla="*/ 12 h 71"/>
                    <a:gd name="T48" fmla="*/ 70 w 71"/>
                    <a:gd name="T49" fmla="*/ 9 h 71"/>
                    <a:gd name="T50" fmla="*/ 69 w 71"/>
                    <a:gd name="T51" fmla="*/ 6 h 71"/>
                    <a:gd name="T52" fmla="*/ 67 w 71"/>
                    <a:gd name="T53" fmla="*/ 4 h 71"/>
                    <a:gd name="T54" fmla="*/ 65 w 71"/>
                    <a:gd name="T55" fmla="*/ 2 h 71"/>
                    <a:gd name="T56" fmla="*/ 62 w 71"/>
                    <a:gd name="T57" fmla="*/ 1 h 71"/>
                    <a:gd name="T58" fmla="*/ 59 w 71"/>
                    <a:gd name="T59" fmla="*/ 0 h 71"/>
                    <a:gd name="T60" fmla="*/ 56 w 71"/>
                    <a:gd name="T61" fmla="*/ 0 h 71"/>
                    <a:gd name="T62" fmla="*/ 53 w 71"/>
                    <a:gd name="T63" fmla="*/ 0 h 71"/>
                    <a:gd name="T64" fmla="*/ 51 w 71"/>
                    <a:gd name="T65" fmla="*/ 1 h 71"/>
                    <a:gd name="T66" fmla="*/ 48 w 71"/>
                    <a:gd name="T67" fmla="*/ 2 h 71"/>
                    <a:gd name="T68" fmla="*/ 46 w 71"/>
                    <a:gd name="T69" fmla="*/ 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1" h="71">
                      <a:moveTo>
                        <a:pt x="46" y="4"/>
                      </a:moveTo>
                      <a:lnTo>
                        <a:pt x="4" y="46"/>
                      </a:lnTo>
                      <a:lnTo>
                        <a:pt x="2" y="49"/>
                      </a:lnTo>
                      <a:lnTo>
                        <a:pt x="1" y="51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1" y="63"/>
                      </a:lnTo>
                      <a:lnTo>
                        <a:pt x="2" y="65"/>
                      </a:lnTo>
                      <a:lnTo>
                        <a:pt x="4" y="67"/>
                      </a:lnTo>
                      <a:lnTo>
                        <a:pt x="6" y="69"/>
                      </a:lnTo>
                      <a:lnTo>
                        <a:pt x="8" y="70"/>
                      </a:lnTo>
                      <a:lnTo>
                        <a:pt x="11" y="71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20" y="70"/>
                      </a:lnTo>
                      <a:lnTo>
                        <a:pt x="22" y="69"/>
                      </a:lnTo>
                      <a:lnTo>
                        <a:pt x="24" y="67"/>
                      </a:lnTo>
                      <a:lnTo>
                        <a:pt x="67" y="25"/>
                      </a:lnTo>
                      <a:lnTo>
                        <a:pt x="69" y="23"/>
                      </a:lnTo>
                      <a:lnTo>
                        <a:pt x="70" y="20"/>
                      </a:lnTo>
                      <a:lnTo>
                        <a:pt x="71" y="18"/>
                      </a:lnTo>
                      <a:lnTo>
                        <a:pt x="71" y="15"/>
                      </a:lnTo>
                      <a:lnTo>
                        <a:pt x="71" y="12"/>
                      </a:lnTo>
                      <a:lnTo>
                        <a:pt x="70" y="9"/>
                      </a:lnTo>
                      <a:lnTo>
                        <a:pt x="69" y="6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2" y="1"/>
                      </a:lnTo>
                      <a:lnTo>
                        <a:pt x="59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51" y="1"/>
                      </a:lnTo>
                      <a:lnTo>
                        <a:pt x="48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3" name="Freeform 62">
                  <a:extLst>
                    <a:ext uri="{FF2B5EF4-FFF2-40B4-BE49-F238E27FC236}">
                      <a16:creationId xmlns:a16="http://schemas.microsoft.com/office/drawing/2014/main" id="{A1A11592-84D3-4770-9D22-1AB8AD5DCF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75" y="984250"/>
                  <a:ext cx="22225" cy="22225"/>
                </a:xfrm>
                <a:custGeom>
                  <a:avLst/>
                  <a:gdLst>
                    <a:gd name="T0" fmla="*/ 25 w 72"/>
                    <a:gd name="T1" fmla="*/ 4 h 71"/>
                    <a:gd name="T2" fmla="*/ 22 w 72"/>
                    <a:gd name="T3" fmla="*/ 2 h 71"/>
                    <a:gd name="T4" fmla="*/ 20 w 72"/>
                    <a:gd name="T5" fmla="*/ 1 h 71"/>
                    <a:gd name="T6" fmla="*/ 17 w 72"/>
                    <a:gd name="T7" fmla="*/ 0 h 71"/>
                    <a:gd name="T8" fmla="*/ 15 w 72"/>
                    <a:gd name="T9" fmla="*/ 0 h 71"/>
                    <a:gd name="T10" fmla="*/ 12 w 72"/>
                    <a:gd name="T11" fmla="*/ 0 h 71"/>
                    <a:gd name="T12" fmla="*/ 8 w 72"/>
                    <a:gd name="T13" fmla="*/ 1 h 71"/>
                    <a:gd name="T14" fmla="*/ 6 w 72"/>
                    <a:gd name="T15" fmla="*/ 2 h 71"/>
                    <a:gd name="T16" fmla="*/ 4 w 72"/>
                    <a:gd name="T17" fmla="*/ 4 h 71"/>
                    <a:gd name="T18" fmla="*/ 2 w 72"/>
                    <a:gd name="T19" fmla="*/ 6 h 71"/>
                    <a:gd name="T20" fmla="*/ 1 w 72"/>
                    <a:gd name="T21" fmla="*/ 9 h 71"/>
                    <a:gd name="T22" fmla="*/ 0 w 72"/>
                    <a:gd name="T23" fmla="*/ 12 h 71"/>
                    <a:gd name="T24" fmla="*/ 0 w 72"/>
                    <a:gd name="T25" fmla="*/ 15 h 71"/>
                    <a:gd name="T26" fmla="*/ 0 w 72"/>
                    <a:gd name="T27" fmla="*/ 18 h 71"/>
                    <a:gd name="T28" fmla="*/ 1 w 72"/>
                    <a:gd name="T29" fmla="*/ 20 h 71"/>
                    <a:gd name="T30" fmla="*/ 2 w 72"/>
                    <a:gd name="T31" fmla="*/ 23 h 71"/>
                    <a:gd name="T32" fmla="*/ 4 w 72"/>
                    <a:gd name="T33" fmla="*/ 25 h 71"/>
                    <a:gd name="T34" fmla="*/ 46 w 72"/>
                    <a:gd name="T35" fmla="*/ 67 h 71"/>
                    <a:gd name="T36" fmla="*/ 48 w 72"/>
                    <a:gd name="T37" fmla="*/ 69 h 71"/>
                    <a:gd name="T38" fmla="*/ 51 w 72"/>
                    <a:gd name="T39" fmla="*/ 70 h 71"/>
                    <a:gd name="T40" fmla="*/ 53 w 72"/>
                    <a:gd name="T41" fmla="*/ 71 h 71"/>
                    <a:gd name="T42" fmla="*/ 57 w 72"/>
                    <a:gd name="T43" fmla="*/ 71 h 71"/>
                    <a:gd name="T44" fmla="*/ 60 w 72"/>
                    <a:gd name="T45" fmla="*/ 71 h 71"/>
                    <a:gd name="T46" fmla="*/ 62 w 72"/>
                    <a:gd name="T47" fmla="*/ 70 h 71"/>
                    <a:gd name="T48" fmla="*/ 65 w 72"/>
                    <a:gd name="T49" fmla="*/ 69 h 71"/>
                    <a:gd name="T50" fmla="*/ 67 w 72"/>
                    <a:gd name="T51" fmla="*/ 67 h 71"/>
                    <a:gd name="T52" fmla="*/ 69 w 72"/>
                    <a:gd name="T53" fmla="*/ 65 h 71"/>
                    <a:gd name="T54" fmla="*/ 70 w 72"/>
                    <a:gd name="T55" fmla="*/ 63 h 71"/>
                    <a:gd name="T56" fmla="*/ 72 w 72"/>
                    <a:gd name="T57" fmla="*/ 60 h 71"/>
                    <a:gd name="T58" fmla="*/ 72 w 72"/>
                    <a:gd name="T59" fmla="*/ 58 h 71"/>
                    <a:gd name="T60" fmla="*/ 72 w 72"/>
                    <a:gd name="T61" fmla="*/ 54 h 71"/>
                    <a:gd name="T62" fmla="*/ 70 w 72"/>
                    <a:gd name="T63" fmla="*/ 51 h 71"/>
                    <a:gd name="T64" fmla="*/ 69 w 72"/>
                    <a:gd name="T65" fmla="*/ 49 h 71"/>
                    <a:gd name="T66" fmla="*/ 67 w 72"/>
                    <a:gd name="T67" fmla="*/ 46 h 71"/>
                    <a:gd name="T68" fmla="*/ 25 w 72"/>
                    <a:gd name="T69" fmla="*/ 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2" h="71">
                      <a:moveTo>
                        <a:pt x="25" y="4"/>
                      </a:moveTo>
                      <a:lnTo>
                        <a:pt x="22" y="2"/>
                      </a:ln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46" y="67"/>
                      </a:lnTo>
                      <a:lnTo>
                        <a:pt x="48" y="69"/>
                      </a:lnTo>
                      <a:lnTo>
                        <a:pt x="51" y="70"/>
                      </a:lnTo>
                      <a:lnTo>
                        <a:pt x="53" y="71"/>
                      </a:lnTo>
                      <a:lnTo>
                        <a:pt x="57" y="71"/>
                      </a:lnTo>
                      <a:lnTo>
                        <a:pt x="60" y="71"/>
                      </a:lnTo>
                      <a:lnTo>
                        <a:pt x="62" y="70"/>
                      </a:lnTo>
                      <a:lnTo>
                        <a:pt x="65" y="69"/>
                      </a:lnTo>
                      <a:lnTo>
                        <a:pt x="67" y="67"/>
                      </a:lnTo>
                      <a:lnTo>
                        <a:pt x="69" y="65"/>
                      </a:lnTo>
                      <a:lnTo>
                        <a:pt x="70" y="63"/>
                      </a:lnTo>
                      <a:lnTo>
                        <a:pt x="72" y="60"/>
                      </a:lnTo>
                      <a:lnTo>
                        <a:pt x="72" y="58"/>
                      </a:lnTo>
                      <a:lnTo>
                        <a:pt x="72" y="54"/>
                      </a:lnTo>
                      <a:lnTo>
                        <a:pt x="70" y="51"/>
                      </a:lnTo>
                      <a:lnTo>
                        <a:pt x="69" y="49"/>
                      </a:lnTo>
                      <a:lnTo>
                        <a:pt x="67" y="46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62460DFE-D8EC-4797-8CD0-9185708A2F22}"/>
                </a:ext>
              </a:extLst>
            </p:cNvPr>
            <p:cNvGrpSpPr/>
            <p:nvPr/>
          </p:nvGrpSpPr>
          <p:grpSpPr>
            <a:xfrm>
              <a:off x="4747002" y="3515391"/>
              <a:ext cx="418315" cy="418315"/>
              <a:chOff x="4747002" y="3515391"/>
              <a:chExt cx="418315" cy="418315"/>
            </a:xfrm>
          </p:grpSpPr>
          <p:sp>
            <p:nvSpPr>
              <p:cNvPr id="1816" name="Oval 1815">
                <a:extLst>
                  <a:ext uri="{FF2B5EF4-FFF2-40B4-BE49-F238E27FC236}">
                    <a16:creationId xmlns:a16="http://schemas.microsoft.com/office/drawing/2014/main" id="{C6CD818C-0803-4389-99AC-48C6E997CD62}"/>
                  </a:ext>
                </a:extLst>
              </p:cNvPr>
              <p:cNvSpPr/>
              <p:nvPr/>
            </p:nvSpPr>
            <p:spPr>
              <a:xfrm>
                <a:off x="4747002" y="3515391"/>
                <a:ext cx="418315" cy="418315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34" name="Group 1833">
                <a:extLst>
                  <a:ext uri="{FF2B5EF4-FFF2-40B4-BE49-F238E27FC236}">
                    <a16:creationId xmlns:a16="http://schemas.microsoft.com/office/drawing/2014/main" id="{9552D3E4-1003-4D9B-8217-A60089457977}"/>
                  </a:ext>
                </a:extLst>
              </p:cNvPr>
              <p:cNvGrpSpPr/>
              <p:nvPr/>
            </p:nvGrpSpPr>
            <p:grpSpPr>
              <a:xfrm>
                <a:off x="4867938" y="3635834"/>
                <a:ext cx="176442" cy="177428"/>
                <a:chOff x="906463" y="769938"/>
                <a:chExt cx="284162" cy="285750"/>
              </a:xfrm>
              <a:solidFill>
                <a:schemeClr val="bg1"/>
              </a:solidFill>
            </p:grpSpPr>
            <p:sp>
              <p:nvSpPr>
                <p:cNvPr id="1835" name="Freeform 63">
                  <a:extLst>
                    <a:ext uri="{FF2B5EF4-FFF2-40B4-BE49-F238E27FC236}">
                      <a16:creationId xmlns:a16="http://schemas.microsoft.com/office/drawing/2014/main" id="{A5590922-76DF-4CAB-BFF0-8020325F54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650" y="769938"/>
                  <a:ext cx="9525" cy="19050"/>
                </a:xfrm>
                <a:custGeom>
                  <a:avLst/>
                  <a:gdLst>
                    <a:gd name="T0" fmla="*/ 15 w 30"/>
                    <a:gd name="T1" fmla="*/ 59 h 59"/>
                    <a:gd name="T2" fmla="*/ 18 w 30"/>
                    <a:gd name="T3" fmla="*/ 59 h 59"/>
                    <a:gd name="T4" fmla="*/ 21 w 30"/>
                    <a:gd name="T5" fmla="*/ 58 h 59"/>
                    <a:gd name="T6" fmla="*/ 23 w 30"/>
                    <a:gd name="T7" fmla="*/ 57 h 59"/>
                    <a:gd name="T8" fmla="*/ 25 w 30"/>
                    <a:gd name="T9" fmla="*/ 55 h 59"/>
                    <a:gd name="T10" fmla="*/ 27 w 30"/>
                    <a:gd name="T11" fmla="*/ 53 h 59"/>
                    <a:gd name="T12" fmla="*/ 28 w 30"/>
                    <a:gd name="T13" fmla="*/ 51 h 59"/>
                    <a:gd name="T14" fmla="*/ 30 w 30"/>
                    <a:gd name="T15" fmla="*/ 48 h 59"/>
                    <a:gd name="T16" fmla="*/ 30 w 30"/>
                    <a:gd name="T17" fmla="*/ 44 h 59"/>
                    <a:gd name="T18" fmla="*/ 30 w 30"/>
                    <a:gd name="T19" fmla="*/ 14 h 59"/>
                    <a:gd name="T20" fmla="*/ 30 w 30"/>
                    <a:gd name="T21" fmla="*/ 11 h 59"/>
                    <a:gd name="T22" fmla="*/ 28 w 30"/>
                    <a:gd name="T23" fmla="*/ 9 h 59"/>
                    <a:gd name="T24" fmla="*/ 27 w 30"/>
                    <a:gd name="T25" fmla="*/ 6 h 59"/>
                    <a:gd name="T26" fmla="*/ 25 w 30"/>
                    <a:gd name="T27" fmla="*/ 4 h 59"/>
                    <a:gd name="T28" fmla="*/ 23 w 30"/>
                    <a:gd name="T29" fmla="*/ 2 h 59"/>
                    <a:gd name="T30" fmla="*/ 21 w 30"/>
                    <a:gd name="T31" fmla="*/ 1 h 59"/>
                    <a:gd name="T32" fmla="*/ 18 w 30"/>
                    <a:gd name="T33" fmla="*/ 0 h 59"/>
                    <a:gd name="T34" fmla="*/ 15 w 30"/>
                    <a:gd name="T35" fmla="*/ 0 h 59"/>
                    <a:gd name="T36" fmla="*/ 11 w 30"/>
                    <a:gd name="T37" fmla="*/ 0 h 59"/>
                    <a:gd name="T38" fmla="*/ 9 w 30"/>
                    <a:gd name="T39" fmla="*/ 1 h 59"/>
                    <a:gd name="T40" fmla="*/ 6 w 30"/>
                    <a:gd name="T41" fmla="*/ 2 h 59"/>
                    <a:gd name="T42" fmla="*/ 4 w 30"/>
                    <a:gd name="T43" fmla="*/ 4 h 59"/>
                    <a:gd name="T44" fmla="*/ 3 w 30"/>
                    <a:gd name="T45" fmla="*/ 6 h 59"/>
                    <a:gd name="T46" fmla="*/ 1 w 30"/>
                    <a:gd name="T47" fmla="*/ 9 h 59"/>
                    <a:gd name="T48" fmla="*/ 0 w 30"/>
                    <a:gd name="T49" fmla="*/ 11 h 59"/>
                    <a:gd name="T50" fmla="*/ 0 w 30"/>
                    <a:gd name="T51" fmla="*/ 14 h 59"/>
                    <a:gd name="T52" fmla="*/ 0 w 30"/>
                    <a:gd name="T53" fmla="*/ 44 h 59"/>
                    <a:gd name="T54" fmla="*/ 0 w 30"/>
                    <a:gd name="T55" fmla="*/ 48 h 59"/>
                    <a:gd name="T56" fmla="*/ 1 w 30"/>
                    <a:gd name="T57" fmla="*/ 51 h 59"/>
                    <a:gd name="T58" fmla="*/ 3 w 30"/>
                    <a:gd name="T59" fmla="*/ 53 h 59"/>
                    <a:gd name="T60" fmla="*/ 4 w 30"/>
                    <a:gd name="T61" fmla="*/ 55 h 59"/>
                    <a:gd name="T62" fmla="*/ 6 w 30"/>
                    <a:gd name="T63" fmla="*/ 57 h 59"/>
                    <a:gd name="T64" fmla="*/ 9 w 30"/>
                    <a:gd name="T65" fmla="*/ 58 h 59"/>
                    <a:gd name="T66" fmla="*/ 11 w 30"/>
                    <a:gd name="T67" fmla="*/ 59 h 59"/>
                    <a:gd name="T68" fmla="*/ 15 w 30"/>
                    <a:gd name="T69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" h="59">
                      <a:moveTo>
                        <a:pt x="15" y="59"/>
                      </a:moveTo>
                      <a:lnTo>
                        <a:pt x="18" y="59"/>
                      </a:lnTo>
                      <a:lnTo>
                        <a:pt x="21" y="58"/>
                      </a:lnTo>
                      <a:lnTo>
                        <a:pt x="23" y="57"/>
                      </a:lnTo>
                      <a:lnTo>
                        <a:pt x="25" y="55"/>
                      </a:lnTo>
                      <a:lnTo>
                        <a:pt x="27" y="53"/>
                      </a:lnTo>
                      <a:lnTo>
                        <a:pt x="28" y="51"/>
                      </a:lnTo>
                      <a:lnTo>
                        <a:pt x="30" y="48"/>
                      </a:lnTo>
                      <a:lnTo>
                        <a:pt x="30" y="44"/>
                      </a:lnTo>
                      <a:lnTo>
                        <a:pt x="30" y="14"/>
                      </a:lnTo>
                      <a:lnTo>
                        <a:pt x="30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25" y="4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1" y="51"/>
                      </a:lnTo>
                      <a:lnTo>
                        <a:pt x="3" y="53"/>
                      </a:lnTo>
                      <a:lnTo>
                        <a:pt x="4" y="55"/>
                      </a:lnTo>
                      <a:lnTo>
                        <a:pt x="6" y="57"/>
                      </a:lnTo>
                      <a:lnTo>
                        <a:pt x="9" y="58"/>
                      </a:lnTo>
                      <a:lnTo>
                        <a:pt x="11" y="59"/>
                      </a:lnTo>
                      <a:lnTo>
                        <a:pt x="15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6" name="Freeform 64">
                  <a:extLst>
                    <a:ext uri="{FF2B5EF4-FFF2-40B4-BE49-F238E27FC236}">
                      <a16:creationId xmlns:a16="http://schemas.microsoft.com/office/drawing/2014/main" id="{010BD5A1-E0FF-443D-9DE8-FFF6E1A34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5513" y="788988"/>
                  <a:ext cx="17463" cy="19050"/>
                </a:xfrm>
                <a:custGeom>
                  <a:avLst/>
                  <a:gdLst>
                    <a:gd name="T0" fmla="*/ 44 w 59"/>
                    <a:gd name="T1" fmla="*/ 60 h 60"/>
                    <a:gd name="T2" fmla="*/ 47 w 59"/>
                    <a:gd name="T3" fmla="*/ 59 h 60"/>
                    <a:gd name="T4" fmla="*/ 50 w 59"/>
                    <a:gd name="T5" fmla="*/ 59 h 60"/>
                    <a:gd name="T6" fmla="*/ 52 w 59"/>
                    <a:gd name="T7" fmla="*/ 57 h 60"/>
                    <a:gd name="T8" fmla="*/ 54 w 59"/>
                    <a:gd name="T9" fmla="*/ 56 h 60"/>
                    <a:gd name="T10" fmla="*/ 57 w 59"/>
                    <a:gd name="T11" fmla="*/ 54 h 60"/>
                    <a:gd name="T12" fmla="*/ 58 w 59"/>
                    <a:gd name="T13" fmla="*/ 52 h 60"/>
                    <a:gd name="T14" fmla="*/ 59 w 59"/>
                    <a:gd name="T15" fmla="*/ 49 h 60"/>
                    <a:gd name="T16" fmla="*/ 59 w 59"/>
                    <a:gd name="T17" fmla="*/ 45 h 60"/>
                    <a:gd name="T18" fmla="*/ 59 w 59"/>
                    <a:gd name="T19" fmla="*/ 43 h 60"/>
                    <a:gd name="T20" fmla="*/ 58 w 59"/>
                    <a:gd name="T21" fmla="*/ 40 h 60"/>
                    <a:gd name="T22" fmla="*/ 57 w 59"/>
                    <a:gd name="T23" fmla="*/ 37 h 60"/>
                    <a:gd name="T24" fmla="*/ 54 w 59"/>
                    <a:gd name="T25" fmla="*/ 35 h 60"/>
                    <a:gd name="T26" fmla="*/ 24 w 59"/>
                    <a:gd name="T27" fmla="*/ 5 h 60"/>
                    <a:gd name="T28" fmla="*/ 22 w 59"/>
                    <a:gd name="T29" fmla="*/ 3 h 60"/>
                    <a:gd name="T30" fmla="*/ 20 w 59"/>
                    <a:gd name="T31" fmla="*/ 2 h 60"/>
                    <a:gd name="T32" fmla="*/ 17 w 59"/>
                    <a:gd name="T33" fmla="*/ 0 h 60"/>
                    <a:gd name="T34" fmla="*/ 15 w 59"/>
                    <a:gd name="T35" fmla="*/ 0 h 60"/>
                    <a:gd name="T36" fmla="*/ 12 w 59"/>
                    <a:gd name="T37" fmla="*/ 0 h 60"/>
                    <a:gd name="T38" fmla="*/ 8 w 59"/>
                    <a:gd name="T39" fmla="*/ 2 h 60"/>
                    <a:gd name="T40" fmla="*/ 6 w 59"/>
                    <a:gd name="T41" fmla="*/ 3 h 60"/>
                    <a:gd name="T42" fmla="*/ 4 w 59"/>
                    <a:gd name="T43" fmla="*/ 5 h 60"/>
                    <a:gd name="T44" fmla="*/ 2 w 59"/>
                    <a:gd name="T45" fmla="*/ 7 h 60"/>
                    <a:gd name="T46" fmla="*/ 1 w 59"/>
                    <a:gd name="T47" fmla="*/ 10 h 60"/>
                    <a:gd name="T48" fmla="*/ 0 w 59"/>
                    <a:gd name="T49" fmla="*/ 13 h 60"/>
                    <a:gd name="T50" fmla="*/ 0 w 59"/>
                    <a:gd name="T51" fmla="*/ 15 h 60"/>
                    <a:gd name="T52" fmla="*/ 0 w 59"/>
                    <a:gd name="T53" fmla="*/ 19 h 60"/>
                    <a:gd name="T54" fmla="*/ 1 w 59"/>
                    <a:gd name="T55" fmla="*/ 22 h 60"/>
                    <a:gd name="T56" fmla="*/ 2 w 59"/>
                    <a:gd name="T57" fmla="*/ 24 h 60"/>
                    <a:gd name="T58" fmla="*/ 4 w 59"/>
                    <a:gd name="T59" fmla="*/ 26 h 60"/>
                    <a:gd name="T60" fmla="*/ 34 w 59"/>
                    <a:gd name="T61" fmla="*/ 56 h 60"/>
                    <a:gd name="T62" fmla="*/ 36 w 59"/>
                    <a:gd name="T63" fmla="*/ 57 h 60"/>
                    <a:gd name="T64" fmla="*/ 38 w 59"/>
                    <a:gd name="T65" fmla="*/ 59 h 60"/>
                    <a:gd name="T66" fmla="*/ 42 w 59"/>
                    <a:gd name="T67" fmla="*/ 59 h 60"/>
                    <a:gd name="T68" fmla="*/ 44 w 59"/>
                    <a:gd name="T6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60">
                      <a:moveTo>
                        <a:pt x="44" y="60"/>
                      </a:moveTo>
                      <a:lnTo>
                        <a:pt x="47" y="59"/>
                      </a:lnTo>
                      <a:lnTo>
                        <a:pt x="50" y="59"/>
                      </a:lnTo>
                      <a:lnTo>
                        <a:pt x="52" y="57"/>
                      </a:lnTo>
                      <a:lnTo>
                        <a:pt x="54" y="56"/>
                      </a:lnTo>
                      <a:lnTo>
                        <a:pt x="57" y="54"/>
                      </a:lnTo>
                      <a:lnTo>
                        <a:pt x="58" y="52"/>
                      </a:lnTo>
                      <a:lnTo>
                        <a:pt x="59" y="49"/>
                      </a:lnTo>
                      <a:lnTo>
                        <a:pt x="59" y="45"/>
                      </a:lnTo>
                      <a:lnTo>
                        <a:pt x="59" y="43"/>
                      </a:lnTo>
                      <a:lnTo>
                        <a:pt x="58" y="40"/>
                      </a:lnTo>
                      <a:lnTo>
                        <a:pt x="57" y="37"/>
                      </a:lnTo>
                      <a:lnTo>
                        <a:pt x="54" y="35"/>
                      </a:lnTo>
                      <a:lnTo>
                        <a:pt x="24" y="5"/>
                      </a:lnTo>
                      <a:lnTo>
                        <a:pt x="22" y="3"/>
                      </a:lnTo>
                      <a:lnTo>
                        <a:pt x="2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8" y="2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34" y="56"/>
                      </a:lnTo>
                      <a:lnTo>
                        <a:pt x="36" y="57"/>
                      </a:lnTo>
                      <a:lnTo>
                        <a:pt x="38" y="59"/>
                      </a:lnTo>
                      <a:lnTo>
                        <a:pt x="42" y="59"/>
                      </a:lnTo>
                      <a:lnTo>
                        <a:pt x="44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7" name="Freeform 65">
                  <a:extLst>
                    <a:ext uri="{FF2B5EF4-FFF2-40B4-BE49-F238E27FC236}">
                      <a16:creationId xmlns:a16="http://schemas.microsoft.com/office/drawing/2014/main" id="{FA026440-4D34-4D7E-880B-FD8DA864D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850" y="793750"/>
                  <a:ext cx="19050" cy="19050"/>
                </a:xfrm>
                <a:custGeom>
                  <a:avLst/>
                  <a:gdLst>
                    <a:gd name="T0" fmla="*/ 15 w 60"/>
                    <a:gd name="T1" fmla="*/ 60 h 60"/>
                    <a:gd name="T2" fmla="*/ 19 w 60"/>
                    <a:gd name="T3" fmla="*/ 59 h 60"/>
                    <a:gd name="T4" fmla="*/ 21 w 60"/>
                    <a:gd name="T5" fmla="*/ 59 h 60"/>
                    <a:gd name="T6" fmla="*/ 24 w 60"/>
                    <a:gd name="T7" fmla="*/ 57 h 60"/>
                    <a:gd name="T8" fmla="*/ 26 w 60"/>
                    <a:gd name="T9" fmla="*/ 56 h 60"/>
                    <a:gd name="T10" fmla="*/ 56 w 60"/>
                    <a:gd name="T11" fmla="*/ 26 h 60"/>
                    <a:gd name="T12" fmla="*/ 58 w 60"/>
                    <a:gd name="T13" fmla="*/ 24 h 60"/>
                    <a:gd name="T14" fmla="*/ 59 w 60"/>
                    <a:gd name="T15" fmla="*/ 22 h 60"/>
                    <a:gd name="T16" fmla="*/ 60 w 60"/>
                    <a:gd name="T17" fmla="*/ 19 h 60"/>
                    <a:gd name="T18" fmla="*/ 60 w 60"/>
                    <a:gd name="T19" fmla="*/ 15 h 60"/>
                    <a:gd name="T20" fmla="*/ 60 w 60"/>
                    <a:gd name="T21" fmla="*/ 13 h 60"/>
                    <a:gd name="T22" fmla="*/ 59 w 60"/>
                    <a:gd name="T23" fmla="*/ 10 h 60"/>
                    <a:gd name="T24" fmla="*/ 58 w 60"/>
                    <a:gd name="T25" fmla="*/ 7 h 60"/>
                    <a:gd name="T26" fmla="*/ 56 w 60"/>
                    <a:gd name="T27" fmla="*/ 5 h 60"/>
                    <a:gd name="T28" fmla="*/ 54 w 60"/>
                    <a:gd name="T29" fmla="*/ 3 h 60"/>
                    <a:gd name="T30" fmla="*/ 51 w 60"/>
                    <a:gd name="T31" fmla="*/ 2 h 60"/>
                    <a:gd name="T32" fmla="*/ 49 w 60"/>
                    <a:gd name="T33" fmla="*/ 0 h 60"/>
                    <a:gd name="T34" fmla="*/ 45 w 60"/>
                    <a:gd name="T35" fmla="*/ 0 h 60"/>
                    <a:gd name="T36" fmla="*/ 42 w 60"/>
                    <a:gd name="T37" fmla="*/ 0 h 60"/>
                    <a:gd name="T38" fmla="*/ 40 w 60"/>
                    <a:gd name="T39" fmla="*/ 2 h 60"/>
                    <a:gd name="T40" fmla="*/ 37 w 60"/>
                    <a:gd name="T41" fmla="*/ 3 h 60"/>
                    <a:gd name="T42" fmla="*/ 35 w 60"/>
                    <a:gd name="T43" fmla="*/ 5 h 60"/>
                    <a:gd name="T44" fmla="*/ 5 w 60"/>
                    <a:gd name="T45" fmla="*/ 35 h 60"/>
                    <a:gd name="T46" fmla="*/ 3 w 60"/>
                    <a:gd name="T47" fmla="*/ 37 h 60"/>
                    <a:gd name="T48" fmla="*/ 1 w 60"/>
                    <a:gd name="T49" fmla="*/ 40 h 60"/>
                    <a:gd name="T50" fmla="*/ 0 w 60"/>
                    <a:gd name="T51" fmla="*/ 43 h 60"/>
                    <a:gd name="T52" fmla="*/ 0 w 60"/>
                    <a:gd name="T53" fmla="*/ 45 h 60"/>
                    <a:gd name="T54" fmla="*/ 0 w 60"/>
                    <a:gd name="T55" fmla="*/ 49 h 60"/>
                    <a:gd name="T56" fmla="*/ 1 w 60"/>
                    <a:gd name="T57" fmla="*/ 52 h 60"/>
                    <a:gd name="T58" fmla="*/ 3 w 60"/>
                    <a:gd name="T59" fmla="*/ 54 h 60"/>
                    <a:gd name="T60" fmla="*/ 5 w 60"/>
                    <a:gd name="T61" fmla="*/ 56 h 60"/>
                    <a:gd name="T62" fmla="*/ 7 w 60"/>
                    <a:gd name="T63" fmla="*/ 57 h 60"/>
                    <a:gd name="T64" fmla="*/ 10 w 60"/>
                    <a:gd name="T65" fmla="*/ 59 h 60"/>
                    <a:gd name="T66" fmla="*/ 12 w 60"/>
                    <a:gd name="T67" fmla="*/ 59 h 60"/>
                    <a:gd name="T68" fmla="*/ 15 w 60"/>
                    <a:gd name="T6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60">
                      <a:moveTo>
                        <a:pt x="15" y="60"/>
                      </a:moveTo>
                      <a:lnTo>
                        <a:pt x="19" y="59"/>
                      </a:lnTo>
                      <a:lnTo>
                        <a:pt x="21" y="59"/>
                      </a:lnTo>
                      <a:lnTo>
                        <a:pt x="24" y="57"/>
                      </a:lnTo>
                      <a:lnTo>
                        <a:pt x="26" y="56"/>
                      </a:lnTo>
                      <a:lnTo>
                        <a:pt x="56" y="26"/>
                      </a:lnTo>
                      <a:lnTo>
                        <a:pt x="58" y="24"/>
                      </a:lnTo>
                      <a:lnTo>
                        <a:pt x="59" y="22"/>
                      </a:lnTo>
                      <a:lnTo>
                        <a:pt x="60" y="19"/>
                      </a:lnTo>
                      <a:lnTo>
                        <a:pt x="60" y="15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8" y="7"/>
                      </a:lnTo>
                      <a:lnTo>
                        <a:pt x="56" y="5"/>
                      </a:lnTo>
                      <a:lnTo>
                        <a:pt x="54" y="3"/>
                      </a:lnTo>
                      <a:lnTo>
                        <a:pt x="51" y="2"/>
                      </a:lnTo>
                      <a:lnTo>
                        <a:pt x="49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2"/>
                      </a:lnTo>
                      <a:lnTo>
                        <a:pt x="37" y="3"/>
                      </a:lnTo>
                      <a:lnTo>
                        <a:pt x="35" y="5"/>
                      </a:lnTo>
                      <a:lnTo>
                        <a:pt x="5" y="35"/>
                      </a:lnTo>
                      <a:lnTo>
                        <a:pt x="3" y="37"/>
                      </a:lnTo>
                      <a:lnTo>
                        <a:pt x="1" y="40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1" y="52"/>
                      </a:lnTo>
                      <a:lnTo>
                        <a:pt x="3" y="54"/>
                      </a:lnTo>
                      <a:lnTo>
                        <a:pt x="5" y="56"/>
                      </a:lnTo>
                      <a:lnTo>
                        <a:pt x="7" y="57"/>
                      </a:lnTo>
                      <a:lnTo>
                        <a:pt x="10" y="59"/>
                      </a:lnTo>
                      <a:lnTo>
                        <a:pt x="12" y="59"/>
                      </a:lnTo>
                      <a:lnTo>
                        <a:pt x="15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8" name="Freeform 66">
                  <a:extLst>
                    <a:ext uri="{FF2B5EF4-FFF2-40B4-BE49-F238E27FC236}">
                      <a16:creationId xmlns:a16="http://schemas.microsoft.com/office/drawing/2014/main" id="{11D43123-4519-4D3B-BAF6-F53956CF1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463" y="874713"/>
                  <a:ext cx="19050" cy="9525"/>
                </a:xfrm>
                <a:custGeom>
                  <a:avLst/>
                  <a:gdLst>
                    <a:gd name="T0" fmla="*/ 45 w 60"/>
                    <a:gd name="T1" fmla="*/ 0 h 30"/>
                    <a:gd name="T2" fmla="*/ 15 w 60"/>
                    <a:gd name="T3" fmla="*/ 0 h 30"/>
                    <a:gd name="T4" fmla="*/ 12 w 60"/>
                    <a:gd name="T5" fmla="*/ 1 h 30"/>
                    <a:gd name="T6" fmla="*/ 8 w 60"/>
                    <a:gd name="T7" fmla="*/ 2 h 30"/>
                    <a:gd name="T8" fmla="*/ 6 w 60"/>
                    <a:gd name="T9" fmla="*/ 3 h 30"/>
                    <a:gd name="T10" fmla="*/ 4 w 60"/>
                    <a:gd name="T11" fmla="*/ 5 h 30"/>
                    <a:gd name="T12" fmla="*/ 2 w 60"/>
                    <a:gd name="T13" fmla="*/ 8 h 30"/>
                    <a:gd name="T14" fmla="*/ 1 w 60"/>
                    <a:gd name="T15" fmla="*/ 10 h 30"/>
                    <a:gd name="T16" fmla="*/ 0 w 60"/>
                    <a:gd name="T17" fmla="*/ 13 h 30"/>
                    <a:gd name="T18" fmla="*/ 0 w 60"/>
                    <a:gd name="T19" fmla="*/ 15 h 30"/>
                    <a:gd name="T20" fmla="*/ 0 w 60"/>
                    <a:gd name="T21" fmla="*/ 18 h 30"/>
                    <a:gd name="T22" fmla="*/ 1 w 60"/>
                    <a:gd name="T23" fmla="*/ 22 h 30"/>
                    <a:gd name="T24" fmla="*/ 2 w 60"/>
                    <a:gd name="T25" fmla="*/ 25 h 30"/>
                    <a:gd name="T26" fmla="*/ 4 w 60"/>
                    <a:gd name="T27" fmla="*/ 27 h 30"/>
                    <a:gd name="T28" fmla="*/ 6 w 60"/>
                    <a:gd name="T29" fmla="*/ 28 h 30"/>
                    <a:gd name="T30" fmla="*/ 8 w 60"/>
                    <a:gd name="T31" fmla="*/ 29 h 30"/>
                    <a:gd name="T32" fmla="*/ 12 w 60"/>
                    <a:gd name="T33" fmla="*/ 30 h 30"/>
                    <a:gd name="T34" fmla="*/ 15 w 60"/>
                    <a:gd name="T35" fmla="*/ 30 h 30"/>
                    <a:gd name="T36" fmla="*/ 45 w 60"/>
                    <a:gd name="T37" fmla="*/ 30 h 30"/>
                    <a:gd name="T38" fmla="*/ 47 w 60"/>
                    <a:gd name="T39" fmla="*/ 30 h 30"/>
                    <a:gd name="T40" fmla="*/ 50 w 60"/>
                    <a:gd name="T41" fmla="*/ 29 h 30"/>
                    <a:gd name="T42" fmla="*/ 52 w 60"/>
                    <a:gd name="T43" fmla="*/ 28 h 30"/>
                    <a:gd name="T44" fmla="*/ 54 w 60"/>
                    <a:gd name="T45" fmla="*/ 27 h 30"/>
                    <a:gd name="T46" fmla="*/ 57 w 60"/>
                    <a:gd name="T47" fmla="*/ 25 h 30"/>
                    <a:gd name="T48" fmla="*/ 58 w 60"/>
                    <a:gd name="T49" fmla="*/ 22 h 30"/>
                    <a:gd name="T50" fmla="*/ 59 w 60"/>
                    <a:gd name="T51" fmla="*/ 18 h 30"/>
                    <a:gd name="T52" fmla="*/ 60 w 60"/>
                    <a:gd name="T53" fmla="*/ 15 h 30"/>
                    <a:gd name="T54" fmla="*/ 59 w 60"/>
                    <a:gd name="T55" fmla="*/ 13 h 30"/>
                    <a:gd name="T56" fmla="*/ 58 w 60"/>
                    <a:gd name="T57" fmla="*/ 10 h 30"/>
                    <a:gd name="T58" fmla="*/ 57 w 60"/>
                    <a:gd name="T59" fmla="*/ 8 h 30"/>
                    <a:gd name="T60" fmla="*/ 54 w 60"/>
                    <a:gd name="T61" fmla="*/ 5 h 30"/>
                    <a:gd name="T62" fmla="*/ 52 w 60"/>
                    <a:gd name="T63" fmla="*/ 3 h 30"/>
                    <a:gd name="T64" fmla="*/ 50 w 60"/>
                    <a:gd name="T65" fmla="*/ 2 h 30"/>
                    <a:gd name="T66" fmla="*/ 47 w 60"/>
                    <a:gd name="T67" fmla="*/ 1 h 30"/>
                    <a:gd name="T68" fmla="*/ 45 w 60"/>
                    <a:gd name="T6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30">
                      <a:moveTo>
                        <a:pt x="45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8" y="2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5"/>
                      </a:lnTo>
                      <a:lnTo>
                        <a:pt x="4" y="27"/>
                      </a:lnTo>
                      <a:lnTo>
                        <a:pt x="6" y="28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45" y="30"/>
                      </a:lnTo>
                      <a:lnTo>
                        <a:pt x="47" y="30"/>
                      </a:lnTo>
                      <a:lnTo>
                        <a:pt x="50" y="29"/>
                      </a:lnTo>
                      <a:lnTo>
                        <a:pt x="52" y="28"/>
                      </a:lnTo>
                      <a:lnTo>
                        <a:pt x="54" y="27"/>
                      </a:lnTo>
                      <a:lnTo>
                        <a:pt x="57" y="25"/>
                      </a:lnTo>
                      <a:lnTo>
                        <a:pt x="58" y="22"/>
                      </a:lnTo>
                      <a:lnTo>
                        <a:pt x="59" y="18"/>
                      </a:lnTo>
                      <a:lnTo>
                        <a:pt x="60" y="15"/>
                      </a:lnTo>
                      <a:lnTo>
                        <a:pt x="59" y="13"/>
                      </a:lnTo>
                      <a:lnTo>
                        <a:pt x="58" y="10"/>
                      </a:lnTo>
                      <a:lnTo>
                        <a:pt x="57" y="8"/>
                      </a:lnTo>
                      <a:lnTo>
                        <a:pt x="54" y="5"/>
                      </a:lnTo>
                      <a:lnTo>
                        <a:pt x="52" y="3"/>
                      </a:lnTo>
                      <a:lnTo>
                        <a:pt x="50" y="2"/>
                      </a:lnTo>
                      <a:lnTo>
                        <a:pt x="47" y="1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9" name="Freeform 67">
                  <a:extLst>
                    <a:ext uri="{FF2B5EF4-FFF2-40B4-BE49-F238E27FC236}">
                      <a16:creationId xmlns:a16="http://schemas.microsoft.com/office/drawing/2014/main" id="{2D76F75E-6C10-484A-83B6-6039467DA01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3450" y="865188"/>
                  <a:ext cx="257175" cy="190500"/>
                </a:xfrm>
                <a:custGeom>
                  <a:avLst/>
                  <a:gdLst>
                    <a:gd name="T0" fmla="*/ 174 w 808"/>
                    <a:gd name="T1" fmla="*/ 564 h 599"/>
                    <a:gd name="T2" fmla="*/ 111 w 808"/>
                    <a:gd name="T3" fmla="*/ 536 h 599"/>
                    <a:gd name="T4" fmla="*/ 62 w 808"/>
                    <a:gd name="T5" fmla="*/ 487 h 599"/>
                    <a:gd name="T6" fmla="*/ 34 w 808"/>
                    <a:gd name="T7" fmla="*/ 424 h 599"/>
                    <a:gd name="T8" fmla="*/ 34 w 808"/>
                    <a:gd name="T9" fmla="*/ 356 h 599"/>
                    <a:gd name="T10" fmla="*/ 59 w 808"/>
                    <a:gd name="T11" fmla="*/ 296 h 599"/>
                    <a:gd name="T12" fmla="*/ 105 w 808"/>
                    <a:gd name="T13" fmla="*/ 246 h 599"/>
                    <a:gd name="T14" fmla="*/ 164 w 808"/>
                    <a:gd name="T15" fmla="*/ 215 h 599"/>
                    <a:gd name="T16" fmla="*/ 205 w 808"/>
                    <a:gd name="T17" fmla="*/ 206 h 599"/>
                    <a:gd name="T18" fmla="*/ 213 w 808"/>
                    <a:gd name="T19" fmla="*/ 177 h 599"/>
                    <a:gd name="T20" fmla="*/ 233 w 808"/>
                    <a:gd name="T21" fmla="*/ 127 h 599"/>
                    <a:gd name="T22" fmla="*/ 282 w 808"/>
                    <a:gd name="T23" fmla="*/ 74 h 599"/>
                    <a:gd name="T24" fmla="*/ 348 w 808"/>
                    <a:gd name="T25" fmla="*/ 41 h 599"/>
                    <a:gd name="T26" fmla="*/ 419 w 808"/>
                    <a:gd name="T27" fmla="*/ 29 h 599"/>
                    <a:gd name="T28" fmla="*/ 479 w 808"/>
                    <a:gd name="T29" fmla="*/ 42 h 599"/>
                    <a:gd name="T30" fmla="*/ 531 w 808"/>
                    <a:gd name="T31" fmla="*/ 74 h 599"/>
                    <a:gd name="T32" fmla="*/ 573 w 808"/>
                    <a:gd name="T33" fmla="*/ 119 h 599"/>
                    <a:gd name="T34" fmla="*/ 600 w 808"/>
                    <a:gd name="T35" fmla="*/ 170 h 599"/>
                    <a:gd name="T36" fmla="*/ 615 w 808"/>
                    <a:gd name="T37" fmla="*/ 179 h 599"/>
                    <a:gd name="T38" fmla="*/ 675 w 808"/>
                    <a:gd name="T39" fmla="*/ 186 h 599"/>
                    <a:gd name="T40" fmla="*/ 709 w 808"/>
                    <a:gd name="T41" fmla="*/ 208 h 599"/>
                    <a:gd name="T42" fmla="*/ 725 w 808"/>
                    <a:gd name="T43" fmla="*/ 235 h 599"/>
                    <a:gd name="T44" fmla="*/ 727 w 808"/>
                    <a:gd name="T45" fmla="*/ 273 h 599"/>
                    <a:gd name="T46" fmla="*/ 719 w 808"/>
                    <a:gd name="T47" fmla="*/ 304 h 599"/>
                    <a:gd name="T48" fmla="*/ 737 w 808"/>
                    <a:gd name="T49" fmla="*/ 321 h 599"/>
                    <a:gd name="T50" fmla="*/ 764 w 808"/>
                    <a:gd name="T51" fmla="*/ 361 h 599"/>
                    <a:gd name="T52" fmla="*/ 778 w 808"/>
                    <a:gd name="T53" fmla="*/ 434 h 599"/>
                    <a:gd name="T54" fmla="*/ 767 w 808"/>
                    <a:gd name="T55" fmla="*/ 486 h 599"/>
                    <a:gd name="T56" fmla="*/ 738 w 808"/>
                    <a:gd name="T57" fmla="*/ 529 h 599"/>
                    <a:gd name="T58" fmla="*/ 696 w 808"/>
                    <a:gd name="T59" fmla="*/ 558 h 599"/>
                    <a:gd name="T60" fmla="*/ 642 w 808"/>
                    <a:gd name="T61" fmla="*/ 569 h 599"/>
                    <a:gd name="T62" fmla="*/ 758 w 808"/>
                    <a:gd name="T63" fmla="*/ 258 h 599"/>
                    <a:gd name="T64" fmla="*/ 747 w 808"/>
                    <a:gd name="T65" fmla="*/ 212 h 599"/>
                    <a:gd name="T66" fmla="*/ 727 w 808"/>
                    <a:gd name="T67" fmla="*/ 183 h 599"/>
                    <a:gd name="T68" fmla="*/ 700 w 808"/>
                    <a:gd name="T69" fmla="*/ 165 h 599"/>
                    <a:gd name="T70" fmla="*/ 642 w 808"/>
                    <a:gd name="T71" fmla="*/ 149 h 599"/>
                    <a:gd name="T72" fmla="*/ 601 w 808"/>
                    <a:gd name="T73" fmla="*/ 108 h 599"/>
                    <a:gd name="T74" fmla="*/ 559 w 808"/>
                    <a:gd name="T75" fmla="*/ 58 h 599"/>
                    <a:gd name="T76" fmla="*/ 503 w 808"/>
                    <a:gd name="T77" fmla="*/ 19 h 599"/>
                    <a:gd name="T78" fmla="*/ 438 w 808"/>
                    <a:gd name="T79" fmla="*/ 0 h 599"/>
                    <a:gd name="T80" fmla="*/ 349 w 808"/>
                    <a:gd name="T81" fmla="*/ 9 h 599"/>
                    <a:gd name="T82" fmla="*/ 272 w 808"/>
                    <a:gd name="T83" fmla="*/ 44 h 599"/>
                    <a:gd name="T84" fmla="*/ 216 w 808"/>
                    <a:gd name="T85" fmla="*/ 99 h 599"/>
                    <a:gd name="T86" fmla="*/ 185 w 808"/>
                    <a:gd name="T87" fmla="*/ 164 h 599"/>
                    <a:gd name="T88" fmla="*/ 128 w 808"/>
                    <a:gd name="T89" fmla="*/ 197 h 599"/>
                    <a:gd name="T90" fmla="*/ 66 w 808"/>
                    <a:gd name="T91" fmla="*/ 240 h 599"/>
                    <a:gd name="T92" fmla="*/ 22 w 808"/>
                    <a:gd name="T93" fmla="*/ 300 h 599"/>
                    <a:gd name="T94" fmla="*/ 1 w 808"/>
                    <a:gd name="T95" fmla="*/ 371 h 599"/>
                    <a:gd name="T96" fmla="*/ 3 w 808"/>
                    <a:gd name="T97" fmla="*/ 420 h 599"/>
                    <a:gd name="T98" fmla="*/ 27 w 808"/>
                    <a:gd name="T99" fmla="*/ 487 h 599"/>
                    <a:gd name="T100" fmla="*/ 78 w 808"/>
                    <a:gd name="T101" fmla="*/ 549 h 599"/>
                    <a:gd name="T102" fmla="*/ 149 w 808"/>
                    <a:gd name="T103" fmla="*/ 589 h 599"/>
                    <a:gd name="T104" fmla="*/ 199 w 808"/>
                    <a:gd name="T105" fmla="*/ 597 h 599"/>
                    <a:gd name="T106" fmla="*/ 676 w 808"/>
                    <a:gd name="T107" fmla="*/ 595 h 599"/>
                    <a:gd name="T108" fmla="*/ 735 w 808"/>
                    <a:gd name="T109" fmla="*/ 571 h 599"/>
                    <a:gd name="T110" fmla="*/ 780 w 808"/>
                    <a:gd name="T111" fmla="*/ 526 h 599"/>
                    <a:gd name="T112" fmla="*/ 805 w 808"/>
                    <a:gd name="T113" fmla="*/ 467 h 599"/>
                    <a:gd name="T114" fmla="*/ 806 w 808"/>
                    <a:gd name="T115" fmla="*/ 397 h 599"/>
                    <a:gd name="T116" fmla="*/ 788 w 808"/>
                    <a:gd name="T117" fmla="*/ 342 h 599"/>
                    <a:gd name="T118" fmla="*/ 766 w 808"/>
                    <a:gd name="T119" fmla="*/ 308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08" h="599">
                      <a:moveTo>
                        <a:pt x="642" y="569"/>
                      </a:moveTo>
                      <a:lnTo>
                        <a:pt x="210" y="569"/>
                      </a:lnTo>
                      <a:lnTo>
                        <a:pt x="192" y="568"/>
                      </a:lnTo>
                      <a:lnTo>
                        <a:pt x="174" y="564"/>
                      </a:lnTo>
                      <a:lnTo>
                        <a:pt x="158" y="560"/>
                      </a:lnTo>
                      <a:lnTo>
                        <a:pt x="141" y="554"/>
                      </a:lnTo>
                      <a:lnTo>
                        <a:pt x="126" y="546"/>
                      </a:lnTo>
                      <a:lnTo>
                        <a:pt x="111" y="536"/>
                      </a:lnTo>
                      <a:lnTo>
                        <a:pt x="97" y="526"/>
                      </a:lnTo>
                      <a:lnTo>
                        <a:pt x="84" y="514"/>
                      </a:lnTo>
                      <a:lnTo>
                        <a:pt x="73" y="501"/>
                      </a:lnTo>
                      <a:lnTo>
                        <a:pt x="62" y="487"/>
                      </a:lnTo>
                      <a:lnTo>
                        <a:pt x="52" y="473"/>
                      </a:lnTo>
                      <a:lnTo>
                        <a:pt x="45" y="457"/>
                      </a:lnTo>
                      <a:lnTo>
                        <a:pt x="38" y="441"/>
                      </a:lnTo>
                      <a:lnTo>
                        <a:pt x="34" y="424"/>
                      </a:lnTo>
                      <a:lnTo>
                        <a:pt x="31" y="407"/>
                      </a:lnTo>
                      <a:lnTo>
                        <a:pt x="30" y="389"/>
                      </a:lnTo>
                      <a:lnTo>
                        <a:pt x="31" y="373"/>
                      </a:lnTo>
                      <a:lnTo>
                        <a:pt x="34" y="356"/>
                      </a:lnTo>
                      <a:lnTo>
                        <a:pt x="38" y="341"/>
                      </a:lnTo>
                      <a:lnTo>
                        <a:pt x="44" y="325"/>
                      </a:lnTo>
                      <a:lnTo>
                        <a:pt x="50" y="310"/>
                      </a:lnTo>
                      <a:lnTo>
                        <a:pt x="59" y="296"/>
                      </a:lnTo>
                      <a:lnTo>
                        <a:pt x="68" y="282"/>
                      </a:lnTo>
                      <a:lnTo>
                        <a:pt x="79" y="269"/>
                      </a:lnTo>
                      <a:lnTo>
                        <a:pt x="92" y="257"/>
                      </a:lnTo>
                      <a:lnTo>
                        <a:pt x="105" y="246"/>
                      </a:lnTo>
                      <a:lnTo>
                        <a:pt x="118" y="237"/>
                      </a:lnTo>
                      <a:lnTo>
                        <a:pt x="133" y="228"/>
                      </a:lnTo>
                      <a:lnTo>
                        <a:pt x="147" y="222"/>
                      </a:lnTo>
                      <a:lnTo>
                        <a:pt x="164" y="215"/>
                      </a:lnTo>
                      <a:lnTo>
                        <a:pt x="180" y="212"/>
                      </a:lnTo>
                      <a:lnTo>
                        <a:pt x="197" y="209"/>
                      </a:lnTo>
                      <a:lnTo>
                        <a:pt x="201" y="208"/>
                      </a:lnTo>
                      <a:lnTo>
                        <a:pt x="205" y="206"/>
                      </a:lnTo>
                      <a:lnTo>
                        <a:pt x="209" y="201"/>
                      </a:lnTo>
                      <a:lnTo>
                        <a:pt x="210" y="196"/>
                      </a:lnTo>
                      <a:lnTo>
                        <a:pt x="211" y="186"/>
                      </a:lnTo>
                      <a:lnTo>
                        <a:pt x="213" y="177"/>
                      </a:lnTo>
                      <a:lnTo>
                        <a:pt x="215" y="168"/>
                      </a:lnTo>
                      <a:lnTo>
                        <a:pt x="217" y="160"/>
                      </a:lnTo>
                      <a:lnTo>
                        <a:pt x="225" y="143"/>
                      </a:lnTo>
                      <a:lnTo>
                        <a:pt x="233" y="127"/>
                      </a:lnTo>
                      <a:lnTo>
                        <a:pt x="244" y="113"/>
                      </a:lnTo>
                      <a:lnTo>
                        <a:pt x="256" y="99"/>
                      </a:lnTo>
                      <a:lnTo>
                        <a:pt x="268" y="86"/>
                      </a:lnTo>
                      <a:lnTo>
                        <a:pt x="282" y="74"/>
                      </a:lnTo>
                      <a:lnTo>
                        <a:pt x="298" y="64"/>
                      </a:lnTo>
                      <a:lnTo>
                        <a:pt x="315" y="56"/>
                      </a:lnTo>
                      <a:lnTo>
                        <a:pt x="331" y="47"/>
                      </a:lnTo>
                      <a:lnTo>
                        <a:pt x="348" y="41"/>
                      </a:lnTo>
                      <a:lnTo>
                        <a:pt x="366" y="37"/>
                      </a:lnTo>
                      <a:lnTo>
                        <a:pt x="384" y="32"/>
                      </a:lnTo>
                      <a:lnTo>
                        <a:pt x="401" y="30"/>
                      </a:lnTo>
                      <a:lnTo>
                        <a:pt x="419" y="29"/>
                      </a:lnTo>
                      <a:lnTo>
                        <a:pt x="434" y="30"/>
                      </a:lnTo>
                      <a:lnTo>
                        <a:pt x="449" y="32"/>
                      </a:lnTo>
                      <a:lnTo>
                        <a:pt x="464" y="37"/>
                      </a:lnTo>
                      <a:lnTo>
                        <a:pt x="479" y="42"/>
                      </a:lnTo>
                      <a:lnTo>
                        <a:pt x="492" y="48"/>
                      </a:lnTo>
                      <a:lnTo>
                        <a:pt x="506" y="56"/>
                      </a:lnTo>
                      <a:lnTo>
                        <a:pt x="519" y="64"/>
                      </a:lnTo>
                      <a:lnTo>
                        <a:pt x="531" y="74"/>
                      </a:lnTo>
                      <a:lnTo>
                        <a:pt x="543" y="84"/>
                      </a:lnTo>
                      <a:lnTo>
                        <a:pt x="553" y="94"/>
                      </a:lnTo>
                      <a:lnTo>
                        <a:pt x="563" y="106"/>
                      </a:lnTo>
                      <a:lnTo>
                        <a:pt x="573" y="119"/>
                      </a:lnTo>
                      <a:lnTo>
                        <a:pt x="580" y="131"/>
                      </a:lnTo>
                      <a:lnTo>
                        <a:pt x="588" y="144"/>
                      </a:lnTo>
                      <a:lnTo>
                        <a:pt x="595" y="158"/>
                      </a:lnTo>
                      <a:lnTo>
                        <a:pt x="600" y="170"/>
                      </a:lnTo>
                      <a:lnTo>
                        <a:pt x="603" y="175"/>
                      </a:lnTo>
                      <a:lnTo>
                        <a:pt x="607" y="178"/>
                      </a:lnTo>
                      <a:lnTo>
                        <a:pt x="611" y="179"/>
                      </a:lnTo>
                      <a:lnTo>
                        <a:pt x="615" y="179"/>
                      </a:lnTo>
                      <a:lnTo>
                        <a:pt x="631" y="179"/>
                      </a:lnTo>
                      <a:lnTo>
                        <a:pt x="646" y="179"/>
                      </a:lnTo>
                      <a:lnTo>
                        <a:pt x="661" y="182"/>
                      </a:lnTo>
                      <a:lnTo>
                        <a:pt x="675" y="186"/>
                      </a:lnTo>
                      <a:lnTo>
                        <a:pt x="687" y="192"/>
                      </a:lnTo>
                      <a:lnTo>
                        <a:pt x="699" y="199"/>
                      </a:lnTo>
                      <a:lnTo>
                        <a:pt x="704" y="204"/>
                      </a:lnTo>
                      <a:lnTo>
                        <a:pt x="709" y="208"/>
                      </a:lnTo>
                      <a:lnTo>
                        <a:pt x="713" y="213"/>
                      </a:lnTo>
                      <a:lnTo>
                        <a:pt x="716" y="219"/>
                      </a:lnTo>
                      <a:lnTo>
                        <a:pt x="721" y="226"/>
                      </a:lnTo>
                      <a:lnTo>
                        <a:pt x="725" y="235"/>
                      </a:lnTo>
                      <a:lnTo>
                        <a:pt x="727" y="244"/>
                      </a:lnTo>
                      <a:lnTo>
                        <a:pt x="728" y="253"/>
                      </a:lnTo>
                      <a:lnTo>
                        <a:pt x="728" y="264"/>
                      </a:lnTo>
                      <a:lnTo>
                        <a:pt x="727" y="273"/>
                      </a:lnTo>
                      <a:lnTo>
                        <a:pt x="723" y="283"/>
                      </a:lnTo>
                      <a:lnTo>
                        <a:pt x="720" y="293"/>
                      </a:lnTo>
                      <a:lnTo>
                        <a:pt x="719" y="299"/>
                      </a:lnTo>
                      <a:lnTo>
                        <a:pt x="719" y="304"/>
                      </a:lnTo>
                      <a:lnTo>
                        <a:pt x="721" y="308"/>
                      </a:lnTo>
                      <a:lnTo>
                        <a:pt x="726" y="313"/>
                      </a:lnTo>
                      <a:lnTo>
                        <a:pt x="731" y="317"/>
                      </a:lnTo>
                      <a:lnTo>
                        <a:pt x="737" y="321"/>
                      </a:lnTo>
                      <a:lnTo>
                        <a:pt x="743" y="327"/>
                      </a:lnTo>
                      <a:lnTo>
                        <a:pt x="747" y="333"/>
                      </a:lnTo>
                      <a:lnTo>
                        <a:pt x="757" y="346"/>
                      </a:lnTo>
                      <a:lnTo>
                        <a:pt x="764" y="361"/>
                      </a:lnTo>
                      <a:lnTo>
                        <a:pt x="771" y="378"/>
                      </a:lnTo>
                      <a:lnTo>
                        <a:pt x="775" y="395"/>
                      </a:lnTo>
                      <a:lnTo>
                        <a:pt x="778" y="414"/>
                      </a:lnTo>
                      <a:lnTo>
                        <a:pt x="778" y="434"/>
                      </a:lnTo>
                      <a:lnTo>
                        <a:pt x="778" y="448"/>
                      </a:lnTo>
                      <a:lnTo>
                        <a:pt x="776" y="460"/>
                      </a:lnTo>
                      <a:lnTo>
                        <a:pt x="773" y="474"/>
                      </a:lnTo>
                      <a:lnTo>
                        <a:pt x="767" y="486"/>
                      </a:lnTo>
                      <a:lnTo>
                        <a:pt x="762" y="498"/>
                      </a:lnTo>
                      <a:lnTo>
                        <a:pt x="756" y="509"/>
                      </a:lnTo>
                      <a:lnTo>
                        <a:pt x="747" y="519"/>
                      </a:lnTo>
                      <a:lnTo>
                        <a:pt x="738" y="529"/>
                      </a:lnTo>
                      <a:lnTo>
                        <a:pt x="729" y="538"/>
                      </a:lnTo>
                      <a:lnTo>
                        <a:pt x="718" y="545"/>
                      </a:lnTo>
                      <a:lnTo>
                        <a:pt x="707" y="553"/>
                      </a:lnTo>
                      <a:lnTo>
                        <a:pt x="696" y="558"/>
                      </a:lnTo>
                      <a:lnTo>
                        <a:pt x="683" y="562"/>
                      </a:lnTo>
                      <a:lnTo>
                        <a:pt x="670" y="565"/>
                      </a:lnTo>
                      <a:lnTo>
                        <a:pt x="656" y="568"/>
                      </a:lnTo>
                      <a:lnTo>
                        <a:pt x="642" y="569"/>
                      </a:lnTo>
                      <a:close/>
                      <a:moveTo>
                        <a:pt x="751" y="295"/>
                      </a:moveTo>
                      <a:lnTo>
                        <a:pt x="756" y="282"/>
                      </a:lnTo>
                      <a:lnTo>
                        <a:pt x="758" y="270"/>
                      </a:lnTo>
                      <a:lnTo>
                        <a:pt x="758" y="258"/>
                      </a:lnTo>
                      <a:lnTo>
                        <a:pt x="758" y="245"/>
                      </a:lnTo>
                      <a:lnTo>
                        <a:pt x="756" y="235"/>
                      </a:lnTo>
                      <a:lnTo>
                        <a:pt x="752" y="223"/>
                      </a:lnTo>
                      <a:lnTo>
                        <a:pt x="747" y="212"/>
                      </a:lnTo>
                      <a:lnTo>
                        <a:pt x="742" y="201"/>
                      </a:lnTo>
                      <a:lnTo>
                        <a:pt x="737" y="195"/>
                      </a:lnTo>
                      <a:lnTo>
                        <a:pt x="732" y="189"/>
                      </a:lnTo>
                      <a:lnTo>
                        <a:pt x="727" y="183"/>
                      </a:lnTo>
                      <a:lnTo>
                        <a:pt x="720" y="178"/>
                      </a:lnTo>
                      <a:lnTo>
                        <a:pt x="714" y="173"/>
                      </a:lnTo>
                      <a:lnTo>
                        <a:pt x="707" y="168"/>
                      </a:lnTo>
                      <a:lnTo>
                        <a:pt x="700" y="165"/>
                      </a:lnTo>
                      <a:lnTo>
                        <a:pt x="692" y="161"/>
                      </a:lnTo>
                      <a:lnTo>
                        <a:pt x="676" y="155"/>
                      </a:lnTo>
                      <a:lnTo>
                        <a:pt x="660" y="151"/>
                      </a:lnTo>
                      <a:lnTo>
                        <a:pt x="642" y="149"/>
                      </a:lnTo>
                      <a:lnTo>
                        <a:pt x="624" y="149"/>
                      </a:lnTo>
                      <a:lnTo>
                        <a:pt x="618" y="135"/>
                      </a:lnTo>
                      <a:lnTo>
                        <a:pt x="609" y="122"/>
                      </a:lnTo>
                      <a:lnTo>
                        <a:pt x="601" y="108"/>
                      </a:lnTo>
                      <a:lnTo>
                        <a:pt x="592" y="95"/>
                      </a:lnTo>
                      <a:lnTo>
                        <a:pt x="581" y="83"/>
                      </a:lnTo>
                      <a:lnTo>
                        <a:pt x="570" y="70"/>
                      </a:lnTo>
                      <a:lnTo>
                        <a:pt x="559" y="58"/>
                      </a:lnTo>
                      <a:lnTo>
                        <a:pt x="546" y="47"/>
                      </a:lnTo>
                      <a:lnTo>
                        <a:pt x="532" y="37"/>
                      </a:lnTo>
                      <a:lnTo>
                        <a:pt x="518" y="28"/>
                      </a:lnTo>
                      <a:lnTo>
                        <a:pt x="503" y="19"/>
                      </a:lnTo>
                      <a:lnTo>
                        <a:pt x="488" y="13"/>
                      </a:lnTo>
                      <a:lnTo>
                        <a:pt x="471" y="8"/>
                      </a:lnTo>
                      <a:lnTo>
                        <a:pt x="455" y="3"/>
                      </a:lnTo>
                      <a:lnTo>
                        <a:pt x="438" y="0"/>
                      </a:lnTo>
                      <a:lnTo>
                        <a:pt x="419" y="0"/>
                      </a:lnTo>
                      <a:lnTo>
                        <a:pt x="395" y="0"/>
                      </a:lnTo>
                      <a:lnTo>
                        <a:pt x="371" y="3"/>
                      </a:lnTo>
                      <a:lnTo>
                        <a:pt x="349" y="9"/>
                      </a:lnTo>
                      <a:lnTo>
                        <a:pt x="328" y="15"/>
                      </a:lnTo>
                      <a:lnTo>
                        <a:pt x="308" y="24"/>
                      </a:lnTo>
                      <a:lnTo>
                        <a:pt x="289" y="33"/>
                      </a:lnTo>
                      <a:lnTo>
                        <a:pt x="272" y="44"/>
                      </a:lnTo>
                      <a:lnTo>
                        <a:pt x="256" y="57"/>
                      </a:lnTo>
                      <a:lnTo>
                        <a:pt x="241" y="70"/>
                      </a:lnTo>
                      <a:lnTo>
                        <a:pt x="228" y="84"/>
                      </a:lnTo>
                      <a:lnTo>
                        <a:pt x="216" y="99"/>
                      </a:lnTo>
                      <a:lnTo>
                        <a:pt x="206" y="115"/>
                      </a:lnTo>
                      <a:lnTo>
                        <a:pt x="198" y="131"/>
                      </a:lnTo>
                      <a:lnTo>
                        <a:pt x="190" y="147"/>
                      </a:lnTo>
                      <a:lnTo>
                        <a:pt x="185" y="164"/>
                      </a:lnTo>
                      <a:lnTo>
                        <a:pt x="182" y="181"/>
                      </a:lnTo>
                      <a:lnTo>
                        <a:pt x="162" y="184"/>
                      </a:lnTo>
                      <a:lnTo>
                        <a:pt x="145" y="191"/>
                      </a:lnTo>
                      <a:lnTo>
                        <a:pt x="128" y="197"/>
                      </a:lnTo>
                      <a:lnTo>
                        <a:pt x="111" y="207"/>
                      </a:lnTo>
                      <a:lnTo>
                        <a:pt x="95" y="216"/>
                      </a:lnTo>
                      <a:lnTo>
                        <a:pt x="80" y="228"/>
                      </a:lnTo>
                      <a:lnTo>
                        <a:pt x="66" y="240"/>
                      </a:lnTo>
                      <a:lnTo>
                        <a:pt x="53" y="254"/>
                      </a:lnTo>
                      <a:lnTo>
                        <a:pt x="42" y="269"/>
                      </a:lnTo>
                      <a:lnTo>
                        <a:pt x="32" y="284"/>
                      </a:lnTo>
                      <a:lnTo>
                        <a:pt x="22" y="300"/>
                      </a:lnTo>
                      <a:lnTo>
                        <a:pt x="15" y="317"/>
                      </a:lnTo>
                      <a:lnTo>
                        <a:pt x="8" y="334"/>
                      </a:lnTo>
                      <a:lnTo>
                        <a:pt x="4" y="352"/>
                      </a:lnTo>
                      <a:lnTo>
                        <a:pt x="1" y="371"/>
                      </a:lnTo>
                      <a:lnTo>
                        <a:pt x="0" y="389"/>
                      </a:lnTo>
                      <a:lnTo>
                        <a:pt x="1" y="399"/>
                      </a:lnTo>
                      <a:lnTo>
                        <a:pt x="2" y="409"/>
                      </a:lnTo>
                      <a:lnTo>
                        <a:pt x="3" y="420"/>
                      </a:lnTo>
                      <a:lnTo>
                        <a:pt x="5" y="431"/>
                      </a:lnTo>
                      <a:lnTo>
                        <a:pt x="10" y="450"/>
                      </a:lnTo>
                      <a:lnTo>
                        <a:pt x="17" y="469"/>
                      </a:lnTo>
                      <a:lnTo>
                        <a:pt x="27" y="487"/>
                      </a:lnTo>
                      <a:lnTo>
                        <a:pt x="37" y="504"/>
                      </a:lnTo>
                      <a:lnTo>
                        <a:pt x="49" y="520"/>
                      </a:lnTo>
                      <a:lnTo>
                        <a:pt x="63" y="535"/>
                      </a:lnTo>
                      <a:lnTo>
                        <a:pt x="78" y="549"/>
                      </a:lnTo>
                      <a:lnTo>
                        <a:pt x="94" y="561"/>
                      </a:lnTo>
                      <a:lnTo>
                        <a:pt x="112" y="572"/>
                      </a:lnTo>
                      <a:lnTo>
                        <a:pt x="130" y="581"/>
                      </a:lnTo>
                      <a:lnTo>
                        <a:pt x="149" y="589"/>
                      </a:lnTo>
                      <a:lnTo>
                        <a:pt x="169" y="594"/>
                      </a:lnTo>
                      <a:lnTo>
                        <a:pt x="179" y="595"/>
                      </a:lnTo>
                      <a:lnTo>
                        <a:pt x="189" y="597"/>
                      </a:lnTo>
                      <a:lnTo>
                        <a:pt x="199" y="597"/>
                      </a:lnTo>
                      <a:lnTo>
                        <a:pt x="210" y="599"/>
                      </a:lnTo>
                      <a:lnTo>
                        <a:pt x="642" y="599"/>
                      </a:lnTo>
                      <a:lnTo>
                        <a:pt x="659" y="597"/>
                      </a:lnTo>
                      <a:lnTo>
                        <a:pt x="676" y="595"/>
                      </a:lnTo>
                      <a:lnTo>
                        <a:pt x="692" y="591"/>
                      </a:lnTo>
                      <a:lnTo>
                        <a:pt x="707" y="586"/>
                      </a:lnTo>
                      <a:lnTo>
                        <a:pt x="721" y="578"/>
                      </a:lnTo>
                      <a:lnTo>
                        <a:pt x="735" y="571"/>
                      </a:lnTo>
                      <a:lnTo>
                        <a:pt x="748" y="561"/>
                      </a:lnTo>
                      <a:lnTo>
                        <a:pt x="760" y="550"/>
                      </a:lnTo>
                      <a:lnTo>
                        <a:pt x="771" y="539"/>
                      </a:lnTo>
                      <a:lnTo>
                        <a:pt x="780" y="526"/>
                      </a:lnTo>
                      <a:lnTo>
                        <a:pt x="789" y="512"/>
                      </a:lnTo>
                      <a:lnTo>
                        <a:pt x="795" y="498"/>
                      </a:lnTo>
                      <a:lnTo>
                        <a:pt x="801" y="483"/>
                      </a:lnTo>
                      <a:lnTo>
                        <a:pt x="805" y="467"/>
                      </a:lnTo>
                      <a:lnTo>
                        <a:pt x="808" y="451"/>
                      </a:lnTo>
                      <a:lnTo>
                        <a:pt x="808" y="434"/>
                      </a:lnTo>
                      <a:lnTo>
                        <a:pt x="808" y="417"/>
                      </a:lnTo>
                      <a:lnTo>
                        <a:pt x="806" y="397"/>
                      </a:lnTo>
                      <a:lnTo>
                        <a:pt x="802" y="379"/>
                      </a:lnTo>
                      <a:lnTo>
                        <a:pt x="796" y="360"/>
                      </a:lnTo>
                      <a:lnTo>
                        <a:pt x="792" y="351"/>
                      </a:lnTo>
                      <a:lnTo>
                        <a:pt x="788" y="342"/>
                      </a:lnTo>
                      <a:lnTo>
                        <a:pt x="783" y="333"/>
                      </a:lnTo>
                      <a:lnTo>
                        <a:pt x="778" y="325"/>
                      </a:lnTo>
                      <a:lnTo>
                        <a:pt x="773" y="316"/>
                      </a:lnTo>
                      <a:lnTo>
                        <a:pt x="766" y="308"/>
                      </a:lnTo>
                      <a:lnTo>
                        <a:pt x="759" y="301"/>
                      </a:lnTo>
                      <a:lnTo>
                        <a:pt x="751" y="2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0" name="Freeform 68">
                  <a:extLst>
                    <a:ext uri="{FF2B5EF4-FFF2-40B4-BE49-F238E27FC236}">
                      <a16:creationId xmlns:a16="http://schemas.microsoft.com/office/drawing/2014/main" id="{24A5F0D3-DCB5-40D2-A027-10EDA0281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3450" y="798513"/>
                  <a:ext cx="146050" cy="123825"/>
                </a:xfrm>
                <a:custGeom>
                  <a:avLst/>
                  <a:gdLst>
                    <a:gd name="T0" fmla="*/ 39 w 457"/>
                    <a:gd name="T1" fmla="*/ 386 h 388"/>
                    <a:gd name="T2" fmla="*/ 50 w 457"/>
                    <a:gd name="T3" fmla="*/ 388 h 388"/>
                    <a:gd name="T4" fmla="*/ 59 w 457"/>
                    <a:gd name="T5" fmla="*/ 383 h 388"/>
                    <a:gd name="T6" fmla="*/ 62 w 457"/>
                    <a:gd name="T7" fmla="*/ 374 h 388"/>
                    <a:gd name="T8" fmla="*/ 60 w 457"/>
                    <a:gd name="T9" fmla="*/ 365 h 388"/>
                    <a:gd name="T10" fmla="*/ 42 w 457"/>
                    <a:gd name="T11" fmla="*/ 326 h 388"/>
                    <a:gd name="T12" fmla="*/ 32 w 457"/>
                    <a:gd name="T13" fmla="*/ 284 h 388"/>
                    <a:gd name="T14" fmla="*/ 31 w 457"/>
                    <a:gd name="T15" fmla="*/ 243 h 388"/>
                    <a:gd name="T16" fmla="*/ 35 w 457"/>
                    <a:gd name="T17" fmla="*/ 210 h 388"/>
                    <a:gd name="T18" fmla="*/ 44 w 457"/>
                    <a:gd name="T19" fmla="*/ 178 h 388"/>
                    <a:gd name="T20" fmla="*/ 68 w 457"/>
                    <a:gd name="T21" fmla="*/ 130 h 388"/>
                    <a:gd name="T22" fmla="*/ 112 w 457"/>
                    <a:gd name="T23" fmla="*/ 82 h 388"/>
                    <a:gd name="T24" fmla="*/ 168 w 457"/>
                    <a:gd name="T25" fmla="*/ 48 h 388"/>
                    <a:gd name="T26" fmla="*/ 199 w 457"/>
                    <a:gd name="T27" fmla="*/ 37 h 388"/>
                    <a:gd name="T28" fmla="*/ 232 w 457"/>
                    <a:gd name="T29" fmla="*/ 31 h 388"/>
                    <a:gd name="T30" fmla="*/ 267 w 457"/>
                    <a:gd name="T31" fmla="*/ 30 h 388"/>
                    <a:gd name="T32" fmla="*/ 305 w 457"/>
                    <a:gd name="T33" fmla="*/ 36 h 388"/>
                    <a:gd name="T34" fmla="*/ 341 w 457"/>
                    <a:gd name="T35" fmla="*/ 48 h 388"/>
                    <a:gd name="T36" fmla="*/ 374 w 457"/>
                    <a:gd name="T37" fmla="*/ 65 h 388"/>
                    <a:gd name="T38" fmla="*/ 404 w 457"/>
                    <a:gd name="T39" fmla="*/ 87 h 388"/>
                    <a:gd name="T40" fmla="*/ 430 w 457"/>
                    <a:gd name="T41" fmla="*/ 115 h 388"/>
                    <a:gd name="T42" fmla="*/ 443 w 457"/>
                    <a:gd name="T43" fmla="*/ 121 h 388"/>
                    <a:gd name="T44" fmla="*/ 452 w 457"/>
                    <a:gd name="T45" fmla="*/ 118 h 388"/>
                    <a:gd name="T46" fmla="*/ 457 w 457"/>
                    <a:gd name="T47" fmla="*/ 105 h 388"/>
                    <a:gd name="T48" fmla="*/ 454 w 457"/>
                    <a:gd name="T49" fmla="*/ 98 h 388"/>
                    <a:gd name="T50" fmla="*/ 424 w 457"/>
                    <a:gd name="T51" fmla="*/ 66 h 388"/>
                    <a:gd name="T52" fmla="*/ 391 w 457"/>
                    <a:gd name="T53" fmla="*/ 40 h 388"/>
                    <a:gd name="T54" fmla="*/ 352 w 457"/>
                    <a:gd name="T55" fmla="*/ 20 h 388"/>
                    <a:gd name="T56" fmla="*/ 312 w 457"/>
                    <a:gd name="T57" fmla="*/ 7 h 388"/>
                    <a:gd name="T58" fmla="*/ 270 w 457"/>
                    <a:gd name="T59" fmla="*/ 0 h 388"/>
                    <a:gd name="T60" fmla="*/ 229 w 457"/>
                    <a:gd name="T61" fmla="*/ 1 h 388"/>
                    <a:gd name="T62" fmla="*/ 191 w 457"/>
                    <a:gd name="T63" fmla="*/ 8 h 388"/>
                    <a:gd name="T64" fmla="*/ 156 w 457"/>
                    <a:gd name="T65" fmla="*/ 21 h 388"/>
                    <a:gd name="T66" fmla="*/ 123 w 457"/>
                    <a:gd name="T67" fmla="*/ 37 h 388"/>
                    <a:gd name="T68" fmla="*/ 93 w 457"/>
                    <a:gd name="T69" fmla="*/ 58 h 388"/>
                    <a:gd name="T70" fmla="*/ 66 w 457"/>
                    <a:gd name="T71" fmla="*/ 84 h 388"/>
                    <a:gd name="T72" fmla="*/ 44 w 457"/>
                    <a:gd name="T73" fmla="*/ 113 h 388"/>
                    <a:gd name="T74" fmla="*/ 25 w 457"/>
                    <a:gd name="T75" fmla="*/ 145 h 388"/>
                    <a:gd name="T76" fmla="*/ 12 w 457"/>
                    <a:gd name="T77" fmla="*/ 179 h 388"/>
                    <a:gd name="T78" fmla="*/ 3 w 457"/>
                    <a:gd name="T79" fmla="*/ 217 h 388"/>
                    <a:gd name="T80" fmla="*/ 0 w 457"/>
                    <a:gd name="T81" fmla="*/ 254 h 388"/>
                    <a:gd name="T82" fmla="*/ 5 w 457"/>
                    <a:gd name="T83" fmla="*/ 304 h 388"/>
                    <a:gd name="T84" fmla="*/ 19 w 457"/>
                    <a:gd name="T85" fmla="*/ 352 h 3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57" h="388">
                      <a:moveTo>
                        <a:pt x="34" y="380"/>
                      </a:moveTo>
                      <a:lnTo>
                        <a:pt x="36" y="384"/>
                      </a:lnTo>
                      <a:lnTo>
                        <a:pt x="39" y="386"/>
                      </a:lnTo>
                      <a:lnTo>
                        <a:pt x="43" y="388"/>
                      </a:lnTo>
                      <a:lnTo>
                        <a:pt x="47" y="388"/>
                      </a:lnTo>
                      <a:lnTo>
                        <a:pt x="50" y="388"/>
                      </a:lnTo>
                      <a:lnTo>
                        <a:pt x="54" y="386"/>
                      </a:lnTo>
                      <a:lnTo>
                        <a:pt x="56" y="385"/>
                      </a:lnTo>
                      <a:lnTo>
                        <a:pt x="59" y="383"/>
                      </a:lnTo>
                      <a:lnTo>
                        <a:pt x="60" y="379"/>
                      </a:lnTo>
                      <a:lnTo>
                        <a:pt x="61" y="377"/>
                      </a:lnTo>
                      <a:lnTo>
                        <a:pt x="62" y="374"/>
                      </a:lnTo>
                      <a:lnTo>
                        <a:pt x="62" y="371"/>
                      </a:lnTo>
                      <a:lnTo>
                        <a:pt x="61" y="369"/>
                      </a:lnTo>
                      <a:lnTo>
                        <a:pt x="60" y="365"/>
                      </a:lnTo>
                      <a:lnTo>
                        <a:pt x="53" y="353"/>
                      </a:lnTo>
                      <a:lnTo>
                        <a:pt x="47" y="340"/>
                      </a:lnTo>
                      <a:lnTo>
                        <a:pt x="42" y="326"/>
                      </a:lnTo>
                      <a:lnTo>
                        <a:pt x="37" y="312"/>
                      </a:lnTo>
                      <a:lnTo>
                        <a:pt x="34" y="298"/>
                      </a:lnTo>
                      <a:lnTo>
                        <a:pt x="32" y="284"/>
                      </a:lnTo>
                      <a:lnTo>
                        <a:pt x="31" y="269"/>
                      </a:lnTo>
                      <a:lnTo>
                        <a:pt x="30" y="254"/>
                      </a:lnTo>
                      <a:lnTo>
                        <a:pt x="31" y="243"/>
                      </a:lnTo>
                      <a:lnTo>
                        <a:pt x="32" y="232"/>
                      </a:lnTo>
                      <a:lnTo>
                        <a:pt x="33" y="221"/>
                      </a:lnTo>
                      <a:lnTo>
                        <a:pt x="35" y="210"/>
                      </a:lnTo>
                      <a:lnTo>
                        <a:pt x="37" y="198"/>
                      </a:lnTo>
                      <a:lnTo>
                        <a:pt x="40" y="189"/>
                      </a:lnTo>
                      <a:lnTo>
                        <a:pt x="44" y="178"/>
                      </a:lnTo>
                      <a:lnTo>
                        <a:pt x="48" y="167"/>
                      </a:lnTo>
                      <a:lnTo>
                        <a:pt x="58" y="148"/>
                      </a:lnTo>
                      <a:lnTo>
                        <a:pt x="68" y="130"/>
                      </a:lnTo>
                      <a:lnTo>
                        <a:pt x="81" y="113"/>
                      </a:lnTo>
                      <a:lnTo>
                        <a:pt x="96" y="97"/>
                      </a:lnTo>
                      <a:lnTo>
                        <a:pt x="112" y="82"/>
                      </a:lnTo>
                      <a:lnTo>
                        <a:pt x="129" y="69"/>
                      </a:lnTo>
                      <a:lnTo>
                        <a:pt x="147" y="57"/>
                      </a:lnTo>
                      <a:lnTo>
                        <a:pt x="168" y="48"/>
                      </a:lnTo>
                      <a:lnTo>
                        <a:pt x="177" y="44"/>
                      </a:lnTo>
                      <a:lnTo>
                        <a:pt x="188" y="40"/>
                      </a:lnTo>
                      <a:lnTo>
                        <a:pt x="199" y="37"/>
                      </a:lnTo>
                      <a:lnTo>
                        <a:pt x="210" y="35"/>
                      </a:lnTo>
                      <a:lnTo>
                        <a:pt x="220" y="33"/>
                      </a:lnTo>
                      <a:lnTo>
                        <a:pt x="232" y="31"/>
                      </a:lnTo>
                      <a:lnTo>
                        <a:pt x="243" y="30"/>
                      </a:lnTo>
                      <a:lnTo>
                        <a:pt x="255" y="30"/>
                      </a:lnTo>
                      <a:lnTo>
                        <a:pt x="267" y="30"/>
                      </a:lnTo>
                      <a:lnTo>
                        <a:pt x="280" y="31"/>
                      </a:lnTo>
                      <a:lnTo>
                        <a:pt x="293" y="34"/>
                      </a:lnTo>
                      <a:lnTo>
                        <a:pt x="305" y="36"/>
                      </a:lnTo>
                      <a:lnTo>
                        <a:pt x="318" y="39"/>
                      </a:lnTo>
                      <a:lnTo>
                        <a:pt x="330" y="43"/>
                      </a:lnTo>
                      <a:lnTo>
                        <a:pt x="341" y="48"/>
                      </a:lnTo>
                      <a:lnTo>
                        <a:pt x="352" y="53"/>
                      </a:lnTo>
                      <a:lnTo>
                        <a:pt x="364" y="58"/>
                      </a:lnTo>
                      <a:lnTo>
                        <a:pt x="374" y="65"/>
                      </a:lnTo>
                      <a:lnTo>
                        <a:pt x="384" y="72"/>
                      </a:lnTo>
                      <a:lnTo>
                        <a:pt x="395" y="80"/>
                      </a:lnTo>
                      <a:lnTo>
                        <a:pt x="404" y="87"/>
                      </a:lnTo>
                      <a:lnTo>
                        <a:pt x="413" y="97"/>
                      </a:lnTo>
                      <a:lnTo>
                        <a:pt x="423" y="105"/>
                      </a:lnTo>
                      <a:lnTo>
                        <a:pt x="430" y="115"/>
                      </a:lnTo>
                      <a:lnTo>
                        <a:pt x="435" y="119"/>
                      </a:lnTo>
                      <a:lnTo>
                        <a:pt x="441" y="121"/>
                      </a:lnTo>
                      <a:lnTo>
                        <a:pt x="443" y="121"/>
                      </a:lnTo>
                      <a:lnTo>
                        <a:pt x="446" y="120"/>
                      </a:lnTo>
                      <a:lnTo>
                        <a:pt x="449" y="120"/>
                      </a:lnTo>
                      <a:lnTo>
                        <a:pt x="452" y="118"/>
                      </a:lnTo>
                      <a:lnTo>
                        <a:pt x="455" y="114"/>
                      </a:lnTo>
                      <a:lnTo>
                        <a:pt x="457" y="107"/>
                      </a:lnTo>
                      <a:lnTo>
                        <a:pt x="457" y="105"/>
                      </a:lnTo>
                      <a:lnTo>
                        <a:pt x="457" y="102"/>
                      </a:lnTo>
                      <a:lnTo>
                        <a:pt x="456" y="100"/>
                      </a:lnTo>
                      <a:lnTo>
                        <a:pt x="454" y="98"/>
                      </a:lnTo>
                      <a:lnTo>
                        <a:pt x="444" y="86"/>
                      </a:lnTo>
                      <a:lnTo>
                        <a:pt x="434" y="75"/>
                      </a:lnTo>
                      <a:lnTo>
                        <a:pt x="424" y="66"/>
                      </a:lnTo>
                      <a:lnTo>
                        <a:pt x="413" y="56"/>
                      </a:lnTo>
                      <a:lnTo>
                        <a:pt x="402" y="48"/>
                      </a:lnTo>
                      <a:lnTo>
                        <a:pt x="391" y="40"/>
                      </a:lnTo>
                      <a:lnTo>
                        <a:pt x="378" y="33"/>
                      </a:lnTo>
                      <a:lnTo>
                        <a:pt x="365" y="26"/>
                      </a:lnTo>
                      <a:lnTo>
                        <a:pt x="352" y="20"/>
                      </a:lnTo>
                      <a:lnTo>
                        <a:pt x="339" y="14"/>
                      </a:lnTo>
                      <a:lnTo>
                        <a:pt x="325" y="10"/>
                      </a:lnTo>
                      <a:lnTo>
                        <a:pt x="312" y="7"/>
                      </a:lnTo>
                      <a:lnTo>
                        <a:pt x="297" y="4"/>
                      </a:lnTo>
                      <a:lnTo>
                        <a:pt x="283" y="1"/>
                      </a:lnTo>
                      <a:lnTo>
                        <a:pt x="270" y="0"/>
                      </a:lnTo>
                      <a:lnTo>
                        <a:pt x="255" y="0"/>
                      </a:lnTo>
                      <a:lnTo>
                        <a:pt x="242" y="0"/>
                      </a:lnTo>
                      <a:lnTo>
                        <a:pt x="229" y="1"/>
                      </a:lnTo>
                      <a:lnTo>
                        <a:pt x="216" y="4"/>
                      </a:lnTo>
                      <a:lnTo>
                        <a:pt x="203" y="6"/>
                      </a:lnTo>
                      <a:lnTo>
                        <a:pt x="191" y="8"/>
                      </a:lnTo>
                      <a:lnTo>
                        <a:pt x="180" y="12"/>
                      </a:lnTo>
                      <a:lnTo>
                        <a:pt x="168" y="15"/>
                      </a:lnTo>
                      <a:lnTo>
                        <a:pt x="156" y="21"/>
                      </a:lnTo>
                      <a:lnTo>
                        <a:pt x="144" y="25"/>
                      </a:lnTo>
                      <a:lnTo>
                        <a:pt x="134" y="31"/>
                      </a:lnTo>
                      <a:lnTo>
                        <a:pt x="123" y="37"/>
                      </a:lnTo>
                      <a:lnTo>
                        <a:pt x="112" y="44"/>
                      </a:lnTo>
                      <a:lnTo>
                        <a:pt x="103" y="51"/>
                      </a:lnTo>
                      <a:lnTo>
                        <a:pt x="93" y="58"/>
                      </a:lnTo>
                      <a:lnTo>
                        <a:pt x="83" y="67"/>
                      </a:lnTo>
                      <a:lnTo>
                        <a:pt x="75" y="75"/>
                      </a:lnTo>
                      <a:lnTo>
                        <a:pt x="66" y="84"/>
                      </a:lnTo>
                      <a:lnTo>
                        <a:pt x="59" y="94"/>
                      </a:lnTo>
                      <a:lnTo>
                        <a:pt x="51" y="103"/>
                      </a:lnTo>
                      <a:lnTo>
                        <a:pt x="44" y="113"/>
                      </a:lnTo>
                      <a:lnTo>
                        <a:pt x="37" y="124"/>
                      </a:lnTo>
                      <a:lnTo>
                        <a:pt x="31" y="134"/>
                      </a:lnTo>
                      <a:lnTo>
                        <a:pt x="25" y="145"/>
                      </a:lnTo>
                      <a:lnTo>
                        <a:pt x="20" y="156"/>
                      </a:lnTo>
                      <a:lnTo>
                        <a:pt x="16" y="167"/>
                      </a:lnTo>
                      <a:lnTo>
                        <a:pt x="12" y="179"/>
                      </a:lnTo>
                      <a:lnTo>
                        <a:pt x="8" y="191"/>
                      </a:lnTo>
                      <a:lnTo>
                        <a:pt x="5" y="204"/>
                      </a:lnTo>
                      <a:lnTo>
                        <a:pt x="3" y="217"/>
                      </a:lnTo>
                      <a:lnTo>
                        <a:pt x="2" y="228"/>
                      </a:lnTo>
                      <a:lnTo>
                        <a:pt x="1" y="241"/>
                      </a:lnTo>
                      <a:lnTo>
                        <a:pt x="0" y="254"/>
                      </a:lnTo>
                      <a:lnTo>
                        <a:pt x="1" y="271"/>
                      </a:lnTo>
                      <a:lnTo>
                        <a:pt x="3" y="288"/>
                      </a:lnTo>
                      <a:lnTo>
                        <a:pt x="5" y="304"/>
                      </a:lnTo>
                      <a:lnTo>
                        <a:pt x="8" y="320"/>
                      </a:lnTo>
                      <a:lnTo>
                        <a:pt x="14" y="335"/>
                      </a:lnTo>
                      <a:lnTo>
                        <a:pt x="19" y="352"/>
                      </a:lnTo>
                      <a:lnTo>
                        <a:pt x="25" y="366"/>
                      </a:lnTo>
                      <a:lnTo>
                        <a:pt x="34" y="3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F07B712-E305-4FB7-9FC7-6E6F2204D579}"/>
                </a:ext>
              </a:extLst>
            </p:cNvPr>
            <p:cNvGrpSpPr/>
            <p:nvPr/>
          </p:nvGrpSpPr>
          <p:grpSpPr>
            <a:xfrm>
              <a:off x="7762138" y="3202842"/>
              <a:ext cx="418315" cy="418315"/>
              <a:chOff x="7762138" y="3202842"/>
              <a:chExt cx="418315" cy="418315"/>
            </a:xfrm>
          </p:grpSpPr>
          <p:sp>
            <p:nvSpPr>
              <p:cNvPr id="1818" name="Oval 1817">
                <a:extLst>
                  <a:ext uri="{FF2B5EF4-FFF2-40B4-BE49-F238E27FC236}">
                    <a16:creationId xmlns:a16="http://schemas.microsoft.com/office/drawing/2014/main" id="{9E1A9D47-2B26-48C4-B838-ABD4629438CB}"/>
                  </a:ext>
                </a:extLst>
              </p:cNvPr>
              <p:cNvSpPr/>
              <p:nvPr/>
            </p:nvSpPr>
            <p:spPr>
              <a:xfrm>
                <a:off x="7762138" y="3202842"/>
                <a:ext cx="418315" cy="418315"/>
              </a:xfrm>
              <a:prstGeom prst="ellipse">
                <a:avLst/>
              </a:prstGeom>
              <a:solidFill>
                <a:schemeClr val="tx2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41" name="Group 1840">
                <a:extLst>
                  <a:ext uri="{FF2B5EF4-FFF2-40B4-BE49-F238E27FC236}">
                    <a16:creationId xmlns:a16="http://schemas.microsoft.com/office/drawing/2014/main" id="{4734F3A5-177B-4B48-858E-568E2183C6DA}"/>
                  </a:ext>
                </a:extLst>
              </p:cNvPr>
              <p:cNvGrpSpPr/>
              <p:nvPr/>
            </p:nvGrpSpPr>
            <p:grpSpPr>
              <a:xfrm>
                <a:off x="7891453" y="3323285"/>
                <a:ext cx="159685" cy="177428"/>
                <a:chOff x="4911725" y="769938"/>
                <a:chExt cx="257175" cy="285750"/>
              </a:xfrm>
              <a:solidFill>
                <a:schemeClr val="bg1"/>
              </a:solidFill>
            </p:grpSpPr>
            <p:sp>
              <p:nvSpPr>
                <p:cNvPr id="1842" name="Freeform 69">
                  <a:extLst>
                    <a:ext uri="{FF2B5EF4-FFF2-40B4-BE49-F238E27FC236}">
                      <a16:creationId xmlns:a16="http://schemas.microsoft.com/office/drawing/2014/main" id="{6F2A9769-5B5E-4108-83A0-DE845E085AE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911725" y="769938"/>
                  <a:ext cx="257175" cy="190500"/>
                </a:xfrm>
                <a:custGeom>
                  <a:avLst/>
                  <a:gdLst>
                    <a:gd name="T0" fmla="*/ 175 w 809"/>
                    <a:gd name="T1" fmla="*/ 565 h 598"/>
                    <a:gd name="T2" fmla="*/ 111 w 809"/>
                    <a:gd name="T3" fmla="*/ 537 h 598"/>
                    <a:gd name="T4" fmla="*/ 61 w 809"/>
                    <a:gd name="T5" fmla="*/ 488 h 598"/>
                    <a:gd name="T6" fmla="*/ 34 w 809"/>
                    <a:gd name="T7" fmla="*/ 423 h 598"/>
                    <a:gd name="T8" fmla="*/ 34 w 809"/>
                    <a:gd name="T9" fmla="*/ 356 h 598"/>
                    <a:gd name="T10" fmla="*/ 59 w 809"/>
                    <a:gd name="T11" fmla="*/ 295 h 598"/>
                    <a:gd name="T12" fmla="*/ 104 w 809"/>
                    <a:gd name="T13" fmla="*/ 247 h 598"/>
                    <a:gd name="T14" fmla="*/ 163 w 809"/>
                    <a:gd name="T15" fmla="*/ 216 h 598"/>
                    <a:gd name="T16" fmla="*/ 205 w 809"/>
                    <a:gd name="T17" fmla="*/ 205 h 598"/>
                    <a:gd name="T18" fmla="*/ 212 w 809"/>
                    <a:gd name="T19" fmla="*/ 177 h 598"/>
                    <a:gd name="T20" fmla="*/ 233 w 809"/>
                    <a:gd name="T21" fmla="*/ 127 h 598"/>
                    <a:gd name="T22" fmla="*/ 282 w 809"/>
                    <a:gd name="T23" fmla="*/ 74 h 598"/>
                    <a:gd name="T24" fmla="*/ 348 w 809"/>
                    <a:gd name="T25" fmla="*/ 41 h 598"/>
                    <a:gd name="T26" fmla="*/ 419 w 809"/>
                    <a:gd name="T27" fmla="*/ 29 h 598"/>
                    <a:gd name="T28" fmla="*/ 479 w 809"/>
                    <a:gd name="T29" fmla="*/ 41 h 598"/>
                    <a:gd name="T30" fmla="*/ 530 w 809"/>
                    <a:gd name="T31" fmla="*/ 73 h 598"/>
                    <a:gd name="T32" fmla="*/ 572 w 809"/>
                    <a:gd name="T33" fmla="*/ 118 h 598"/>
                    <a:gd name="T34" fmla="*/ 600 w 809"/>
                    <a:gd name="T35" fmla="*/ 170 h 598"/>
                    <a:gd name="T36" fmla="*/ 616 w 809"/>
                    <a:gd name="T37" fmla="*/ 179 h 598"/>
                    <a:gd name="T38" fmla="*/ 675 w 809"/>
                    <a:gd name="T39" fmla="*/ 186 h 598"/>
                    <a:gd name="T40" fmla="*/ 708 w 809"/>
                    <a:gd name="T41" fmla="*/ 208 h 598"/>
                    <a:gd name="T42" fmla="*/ 724 w 809"/>
                    <a:gd name="T43" fmla="*/ 235 h 598"/>
                    <a:gd name="T44" fmla="*/ 726 w 809"/>
                    <a:gd name="T45" fmla="*/ 272 h 598"/>
                    <a:gd name="T46" fmla="*/ 719 w 809"/>
                    <a:gd name="T47" fmla="*/ 303 h 598"/>
                    <a:gd name="T48" fmla="*/ 737 w 809"/>
                    <a:gd name="T49" fmla="*/ 322 h 598"/>
                    <a:gd name="T50" fmla="*/ 764 w 809"/>
                    <a:gd name="T51" fmla="*/ 361 h 598"/>
                    <a:gd name="T52" fmla="*/ 779 w 809"/>
                    <a:gd name="T53" fmla="*/ 433 h 598"/>
                    <a:gd name="T54" fmla="*/ 768 w 809"/>
                    <a:gd name="T55" fmla="*/ 485 h 598"/>
                    <a:gd name="T56" fmla="*/ 738 w 809"/>
                    <a:gd name="T57" fmla="*/ 528 h 598"/>
                    <a:gd name="T58" fmla="*/ 695 w 809"/>
                    <a:gd name="T59" fmla="*/ 557 h 598"/>
                    <a:gd name="T60" fmla="*/ 643 w 809"/>
                    <a:gd name="T61" fmla="*/ 568 h 598"/>
                    <a:gd name="T62" fmla="*/ 757 w 809"/>
                    <a:gd name="T63" fmla="*/ 257 h 598"/>
                    <a:gd name="T64" fmla="*/ 748 w 809"/>
                    <a:gd name="T65" fmla="*/ 211 h 598"/>
                    <a:gd name="T66" fmla="*/ 726 w 809"/>
                    <a:gd name="T67" fmla="*/ 183 h 598"/>
                    <a:gd name="T68" fmla="*/ 699 w 809"/>
                    <a:gd name="T69" fmla="*/ 164 h 598"/>
                    <a:gd name="T70" fmla="*/ 642 w 809"/>
                    <a:gd name="T71" fmla="*/ 149 h 598"/>
                    <a:gd name="T72" fmla="*/ 601 w 809"/>
                    <a:gd name="T73" fmla="*/ 108 h 598"/>
                    <a:gd name="T74" fmla="*/ 558 w 809"/>
                    <a:gd name="T75" fmla="*/ 57 h 598"/>
                    <a:gd name="T76" fmla="*/ 502 w 809"/>
                    <a:gd name="T77" fmla="*/ 20 h 598"/>
                    <a:gd name="T78" fmla="*/ 437 w 809"/>
                    <a:gd name="T79" fmla="*/ 1 h 598"/>
                    <a:gd name="T80" fmla="*/ 348 w 809"/>
                    <a:gd name="T81" fmla="*/ 8 h 598"/>
                    <a:gd name="T82" fmla="*/ 271 w 809"/>
                    <a:gd name="T83" fmla="*/ 44 h 598"/>
                    <a:gd name="T84" fmla="*/ 216 w 809"/>
                    <a:gd name="T85" fmla="*/ 99 h 598"/>
                    <a:gd name="T86" fmla="*/ 184 w 809"/>
                    <a:gd name="T87" fmla="*/ 163 h 598"/>
                    <a:gd name="T88" fmla="*/ 128 w 809"/>
                    <a:gd name="T89" fmla="*/ 198 h 598"/>
                    <a:gd name="T90" fmla="*/ 66 w 809"/>
                    <a:gd name="T91" fmla="*/ 240 h 598"/>
                    <a:gd name="T92" fmla="*/ 22 w 809"/>
                    <a:gd name="T93" fmla="*/ 300 h 598"/>
                    <a:gd name="T94" fmla="*/ 1 w 809"/>
                    <a:gd name="T95" fmla="*/ 370 h 598"/>
                    <a:gd name="T96" fmla="*/ 2 w 809"/>
                    <a:gd name="T97" fmla="*/ 419 h 598"/>
                    <a:gd name="T98" fmla="*/ 26 w 809"/>
                    <a:gd name="T99" fmla="*/ 487 h 598"/>
                    <a:gd name="T100" fmla="*/ 77 w 809"/>
                    <a:gd name="T101" fmla="*/ 549 h 598"/>
                    <a:gd name="T102" fmla="*/ 149 w 809"/>
                    <a:gd name="T103" fmla="*/ 588 h 598"/>
                    <a:gd name="T104" fmla="*/ 199 w 809"/>
                    <a:gd name="T105" fmla="*/ 598 h 598"/>
                    <a:gd name="T106" fmla="*/ 676 w 809"/>
                    <a:gd name="T107" fmla="*/ 595 h 598"/>
                    <a:gd name="T108" fmla="*/ 735 w 809"/>
                    <a:gd name="T109" fmla="*/ 570 h 598"/>
                    <a:gd name="T110" fmla="*/ 780 w 809"/>
                    <a:gd name="T111" fmla="*/ 525 h 598"/>
                    <a:gd name="T112" fmla="*/ 804 w 809"/>
                    <a:gd name="T113" fmla="*/ 466 h 598"/>
                    <a:gd name="T114" fmla="*/ 805 w 809"/>
                    <a:gd name="T115" fmla="*/ 398 h 598"/>
                    <a:gd name="T116" fmla="*/ 787 w 809"/>
                    <a:gd name="T117" fmla="*/ 342 h 598"/>
                    <a:gd name="T118" fmla="*/ 766 w 809"/>
                    <a:gd name="T119" fmla="*/ 308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09" h="598">
                      <a:moveTo>
                        <a:pt x="643" y="568"/>
                      </a:moveTo>
                      <a:lnTo>
                        <a:pt x="209" y="568"/>
                      </a:lnTo>
                      <a:lnTo>
                        <a:pt x="192" y="567"/>
                      </a:lnTo>
                      <a:lnTo>
                        <a:pt x="175" y="565"/>
                      </a:lnTo>
                      <a:lnTo>
                        <a:pt x="158" y="559"/>
                      </a:lnTo>
                      <a:lnTo>
                        <a:pt x="141" y="554"/>
                      </a:lnTo>
                      <a:lnTo>
                        <a:pt x="126" y="545"/>
                      </a:lnTo>
                      <a:lnTo>
                        <a:pt x="111" y="537"/>
                      </a:lnTo>
                      <a:lnTo>
                        <a:pt x="97" y="526"/>
                      </a:lnTo>
                      <a:lnTo>
                        <a:pt x="84" y="514"/>
                      </a:lnTo>
                      <a:lnTo>
                        <a:pt x="72" y="502"/>
                      </a:lnTo>
                      <a:lnTo>
                        <a:pt x="61" y="488"/>
                      </a:lnTo>
                      <a:lnTo>
                        <a:pt x="53" y="473"/>
                      </a:lnTo>
                      <a:lnTo>
                        <a:pt x="44" y="457"/>
                      </a:lnTo>
                      <a:lnTo>
                        <a:pt x="38" y="441"/>
                      </a:lnTo>
                      <a:lnTo>
                        <a:pt x="34" y="423"/>
                      </a:lnTo>
                      <a:lnTo>
                        <a:pt x="31" y="406"/>
                      </a:lnTo>
                      <a:lnTo>
                        <a:pt x="30" y="388"/>
                      </a:lnTo>
                      <a:lnTo>
                        <a:pt x="30" y="372"/>
                      </a:lnTo>
                      <a:lnTo>
                        <a:pt x="34" y="356"/>
                      </a:lnTo>
                      <a:lnTo>
                        <a:pt x="38" y="340"/>
                      </a:lnTo>
                      <a:lnTo>
                        <a:pt x="43" y="325"/>
                      </a:lnTo>
                      <a:lnTo>
                        <a:pt x="51" y="310"/>
                      </a:lnTo>
                      <a:lnTo>
                        <a:pt x="59" y="295"/>
                      </a:lnTo>
                      <a:lnTo>
                        <a:pt x="69" y="282"/>
                      </a:lnTo>
                      <a:lnTo>
                        <a:pt x="80" y="269"/>
                      </a:lnTo>
                      <a:lnTo>
                        <a:pt x="91" y="257"/>
                      </a:lnTo>
                      <a:lnTo>
                        <a:pt x="104" y="247"/>
                      </a:lnTo>
                      <a:lnTo>
                        <a:pt x="117" y="237"/>
                      </a:lnTo>
                      <a:lnTo>
                        <a:pt x="132" y="229"/>
                      </a:lnTo>
                      <a:lnTo>
                        <a:pt x="147" y="221"/>
                      </a:lnTo>
                      <a:lnTo>
                        <a:pt x="163" y="216"/>
                      </a:lnTo>
                      <a:lnTo>
                        <a:pt x="179" y="211"/>
                      </a:lnTo>
                      <a:lnTo>
                        <a:pt x="196" y="209"/>
                      </a:lnTo>
                      <a:lnTo>
                        <a:pt x="201" y="208"/>
                      </a:lnTo>
                      <a:lnTo>
                        <a:pt x="205" y="205"/>
                      </a:lnTo>
                      <a:lnTo>
                        <a:pt x="208" y="201"/>
                      </a:lnTo>
                      <a:lnTo>
                        <a:pt x="209" y="195"/>
                      </a:lnTo>
                      <a:lnTo>
                        <a:pt x="210" y="186"/>
                      </a:lnTo>
                      <a:lnTo>
                        <a:pt x="212" y="177"/>
                      </a:lnTo>
                      <a:lnTo>
                        <a:pt x="214" y="168"/>
                      </a:lnTo>
                      <a:lnTo>
                        <a:pt x="217" y="159"/>
                      </a:lnTo>
                      <a:lnTo>
                        <a:pt x="224" y="142"/>
                      </a:lnTo>
                      <a:lnTo>
                        <a:pt x="233" y="127"/>
                      </a:lnTo>
                      <a:lnTo>
                        <a:pt x="243" y="112"/>
                      </a:lnTo>
                      <a:lnTo>
                        <a:pt x="255" y="98"/>
                      </a:lnTo>
                      <a:lnTo>
                        <a:pt x="268" y="85"/>
                      </a:lnTo>
                      <a:lnTo>
                        <a:pt x="282" y="74"/>
                      </a:lnTo>
                      <a:lnTo>
                        <a:pt x="298" y="64"/>
                      </a:lnTo>
                      <a:lnTo>
                        <a:pt x="314" y="55"/>
                      </a:lnTo>
                      <a:lnTo>
                        <a:pt x="330" y="48"/>
                      </a:lnTo>
                      <a:lnTo>
                        <a:pt x="348" y="41"/>
                      </a:lnTo>
                      <a:lnTo>
                        <a:pt x="365" y="36"/>
                      </a:lnTo>
                      <a:lnTo>
                        <a:pt x="384" y="33"/>
                      </a:lnTo>
                      <a:lnTo>
                        <a:pt x="402" y="31"/>
                      </a:lnTo>
                      <a:lnTo>
                        <a:pt x="419" y="29"/>
                      </a:lnTo>
                      <a:lnTo>
                        <a:pt x="435" y="31"/>
                      </a:lnTo>
                      <a:lnTo>
                        <a:pt x="450" y="33"/>
                      </a:lnTo>
                      <a:lnTo>
                        <a:pt x="464" y="36"/>
                      </a:lnTo>
                      <a:lnTo>
                        <a:pt x="479" y="41"/>
                      </a:lnTo>
                      <a:lnTo>
                        <a:pt x="493" y="48"/>
                      </a:lnTo>
                      <a:lnTo>
                        <a:pt x="506" y="55"/>
                      </a:lnTo>
                      <a:lnTo>
                        <a:pt x="519" y="64"/>
                      </a:lnTo>
                      <a:lnTo>
                        <a:pt x="530" y="73"/>
                      </a:lnTo>
                      <a:lnTo>
                        <a:pt x="542" y="84"/>
                      </a:lnTo>
                      <a:lnTo>
                        <a:pt x="553" y="95"/>
                      </a:lnTo>
                      <a:lnTo>
                        <a:pt x="562" y="107"/>
                      </a:lnTo>
                      <a:lnTo>
                        <a:pt x="572" y="118"/>
                      </a:lnTo>
                      <a:lnTo>
                        <a:pt x="581" y="131"/>
                      </a:lnTo>
                      <a:lnTo>
                        <a:pt x="587" y="144"/>
                      </a:lnTo>
                      <a:lnTo>
                        <a:pt x="595" y="157"/>
                      </a:lnTo>
                      <a:lnTo>
                        <a:pt x="600" y="170"/>
                      </a:lnTo>
                      <a:lnTo>
                        <a:pt x="602" y="174"/>
                      </a:lnTo>
                      <a:lnTo>
                        <a:pt x="606" y="177"/>
                      </a:lnTo>
                      <a:lnTo>
                        <a:pt x="611" y="179"/>
                      </a:lnTo>
                      <a:lnTo>
                        <a:pt x="616" y="179"/>
                      </a:lnTo>
                      <a:lnTo>
                        <a:pt x="631" y="178"/>
                      </a:lnTo>
                      <a:lnTo>
                        <a:pt x="646" y="179"/>
                      </a:lnTo>
                      <a:lnTo>
                        <a:pt x="661" y="181"/>
                      </a:lnTo>
                      <a:lnTo>
                        <a:pt x="675" y="186"/>
                      </a:lnTo>
                      <a:lnTo>
                        <a:pt x="688" y="192"/>
                      </a:lnTo>
                      <a:lnTo>
                        <a:pt x="698" y="200"/>
                      </a:lnTo>
                      <a:lnTo>
                        <a:pt x="704" y="203"/>
                      </a:lnTo>
                      <a:lnTo>
                        <a:pt x="708" y="208"/>
                      </a:lnTo>
                      <a:lnTo>
                        <a:pt x="712" y="213"/>
                      </a:lnTo>
                      <a:lnTo>
                        <a:pt x="717" y="218"/>
                      </a:lnTo>
                      <a:lnTo>
                        <a:pt x="721" y="226"/>
                      </a:lnTo>
                      <a:lnTo>
                        <a:pt x="724" y="235"/>
                      </a:lnTo>
                      <a:lnTo>
                        <a:pt x="726" y="244"/>
                      </a:lnTo>
                      <a:lnTo>
                        <a:pt x="727" y="253"/>
                      </a:lnTo>
                      <a:lnTo>
                        <a:pt x="727" y="263"/>
                      </a:lnTo>
                      <a:lnTo>
                        <a:pt x="726" y="272"/>
                      </a:lnTo>
                      <a:lnTo>
                        <a:pt x="723" y="282"/>
                      </a:lnTo>
                      <a:lnTo>
                        <a:pt x="720" y="293"/>
                      </a:lnTo>
                      <a:lnTo>
                        <a:pt x="719" y="298"/>
                      </a:lnTo>
                      <a:lnTo>
                        <a:pt x="719" y="303"/>
                      </a:lnTo>
                      <a:lnTo>
                        <a:pt x="721" y="308"/>
                      </a:lnTo>
                      <a:lnTo>
                        <a:pt x="725" y="312"/>
                      </a:lnTo>
                      <a:lnTo>
                        <a:pt x="731" y="316"/>
                      </a:lnTo>
                      <a:lnTo>
                        <a:pt x="737" y="322"/>
                      </a:lnTo>
                      <a:lnTo>
                        <a:pt x="742" y="327"/>
                      </a:lnTo>
                      <a:lnTo>
                        <a:pt x="747" y="332"/>
                      </a:lnTo>
                      <a:lnTo>
                        <a:pt x="756" y="346"/>
                      </a:lnTo>
                      <a:lnTo>
                        <a:pt x="764" y="361"/>
                      </a:lnTo>
                      <a:lnTo>
                        <a:pt x="770" y="377"/>
                      </a:lnTo>
                      <a:lnTo>
                        <a:pt x="774" y="396"/>
                      </a:lnTo>
                      <a:lnTo>
                        <a:pt x="778" y="414"/>
                      </a:lnTo>
                      <a:lnTo>
                        <a:pt x="779" y="433"/>
                      </a:lnTo>
                      <a:lnTo>
                        <a:pt x="778" y="447"/>
                      </a:lnTo>
                      <a:lnTo>
                        <a:pt x="775" y="461"/>
                      </a:lnTo>
                      <a:lnTo>
                        <a:pt x="772" y="474"/>
                      </a:lnTo>
                      <a:lnTo>
                        <a:pt x="768" y="485"/>
                      </a:lnTo>
                      <a:lnTo>
                        <a:pt x="762" y="498"/>
                      </a:lnTo>
                      <a:lnTo>
                        <a:pt x="755" y="509"/>
                      </a:lnTo>
                      <a:lnTo>
                        <a:pt x="748" y="520"/>
                      </a:lnTo>
                      <a:lnTo>
                        <a:pt x="738" y="528"/>
                      </a:lnTo>
                      <a:lnTo>
                        <a:pt x="728" y="538"/>
                      </a:lnTo>
                      <a:lnTo>
                        <a:pt x="719" y="545"/>
                      </a:lnTo>
                      <a:lnTo>
                        <a:pt x="707" y="552"/>
                      </a:lnTo>
                      <a:lnTo>
                        <a:pt x="695" y="557"/>
                      </a:lnTo>
                      <a:lnTo>
                        <a:pt x="682" y="563"/>
                      </a:lnTo>
                      <a:lnTo>
                        <a:pt x="669" y="566"/>
                      </a:lnTo>
                      <a:lnTo>
                        <a:pt x="657" y="568"/>
                      </a:lnTo>
                      <a:lnTo>
                        <a:pt x="643" y="568"/>
                      </a:lnTo>
                      <a:close/>
                      <a:moveTo>
                        <a:pt x="752" y="294"/>
                      </a:moveTo>
                      <a:lnTo>
                        <a:pt x="755" y="282"/>
                      </a:lnTo>
                      <a:lnTo>
                        <a:pt x="757" y="269"/>
                      </a:lnTo>
                      <a:lnTo>
                        <a:pt x="757" y="257"/>
                      </a:lnTo>
                      <a:lnTo>
                        <a:pt x="757" y="246"/>
                      </a:lnTo>
                      <a:lnTo>
                        <a:pt x="755" y="234"/>
                      </a:lnTo>
                      <a:lnTo>
                        <a:pt x="752" y="222"/>
                      </a:lnTo>
                      <a:lnTo>
                        <a:pt x="748" y="211"/>
                      </a:lnTo>
                      <a:lnTo>
                        <a:pt x="741" y="202"/>
                      </a:lnTo>
                      <a:lnTo>
                        <a:pt x="737" y="195"/>
                      </a:lnTo>
                      <a:lnTo>
                        <a:pt x="732" y="189"/>
                      </a:lnTo>
                      <a:lnTo>
                        <a:pt x="726" y="183"/>
                      </a:lnTo>
                      <a:lnTo>
                        <a:pt x="720" y="177"/>
                      </a:lnTo>
                      <a:lnTo>
                        <a:pt x="713" y="173"/>
                      </a:lnTo>
                      <a:lnTo>
                        <a:pt x="707" y="169"/>
                      </a:lnTo>
                      <a:lnTo>
                        <a:pt x="699" y="164"/>
                      </a:lnTo>
                      <a:lnTo>
                        <a:pt x="692" y="161"/>
                      </a:lnTo>
                      <a:lnTo>
                        <a:pt x="676" y="155"/>
                      </a:lnTo>
                      <a:lnTo>
                        <a:pt x="660" y="150"/>
                      </a:lnTo>
                      <a:lnTo>
                        <a:pt x="642" y="149"/>
                      </a:lnTo>
                      <a:lnTo>
                        <a:pt x="623" y="149"/>
                      </a:lnTo>
                      <a:lnTo>
                        <a:pt x="617" y="135"/>
                      </a:lnTo>
                      <a:lnTo>
                        <a:pt x="610" y="122"/>
                      </a:lnTo>
                      <a:lnTo>
                        <a:pt x="601" y="108"/>
                      </a:lnTo>
                      <a:lnTo>
                        <a:pt x="591" y="95"/>
                      </a:lnTo>
                      <a:lnTo>
                        <a:pt x="581" y="82"/>
                      </a:lnTo>
                      <a:lnTo>
                        <a:pt x="570" y="69"/>
                      </a:lnTo>
                      <a:lnTo>
                        <a:pt x="558" y="57"/>
                      </a:lnTo>
                      <a:lnTo>
                        <a:pt x="545" y="47"/>
                      </a:lnTo>
                      <a:lnTo>
                        <a:pt x="531" y="37"/>
                      </a:lnTo>
                      <a:lnTo>
                        <a:pt x="517" y="27"/>
                      </a:lnTo>
                      <a:lnTo>
                        <a:pt x="502" y="20"/>
                      </a:lnTo>
                      <a:lnTo>
                        <a:pt x="487" y="12"/>
                      </a:lnTo>
                      <a:lnTo>
                        <a:pt x="471" y="7"/>
                      </a:lnTo>
                      <a:lnTo>
                        <a:pt x="454" y="3"/>
                      </a:lnTo>
                      <a:lnTo>
                        <a:pt x="437" y="1"/>
                      </a:lnTo>
                      <a:lnTo>
                        <a:pt x="419" y="0"/>
                      </a:lnTo>
                      <a:lnTo>
                        <a:pt x="394" y="1"/>
                      </a:lnTo>
                      <a:lnTo>
                        <a:pt x="371" y="4"/>
                      </a:lnTo>
                      <a:lnTo>
                        <a:pt x="348" y="8"/>
                      </a:lnTo>
                      <a:lnTo>
                        <a:pt x="328" y="16"/>
                      </a:lnTo>
                      <a:lnTo>
                        <a:pt x="308" y="23"/>
                      </a:lnTo>
                      <a:lnTo>
                        <a:pt x="288" y="33"/>
                      </a:lnTo>
                      <a:lnTo>
                        <a:pt x="271" y="44"/>
                      </a:lnTo>
                      <a:lnTo>
                        <a:pt x="255" y="56"/>
                      </a:lnTo>
                      <a:lnTo>
                        <a:pt x="241" y="69"/>
                      </a:lnTo>
                      <a:lnTo>
                        <a:pt x="227" y="84"/>
                      </a:lnTo>
                      <a:lnTo>
                        <a:pt x="216" y="99"/>
                      </a:lnTo>
                      <a:lnTo>
                        <a:pt x="206" y="114"/>
                      </a:lnTo>
                      <a:lnTo>
                        <a:pt x="197" y="130"/>
                      </a:lnTo>
                      <a:lnTo>
                        <a:pt x="190" y="147"/>
                      </a:lnTo>
                      <a:lnTo>
                        <a:pt x="184" y="163"/>
                      </a:lnTo>
                      <a:lnTo>
                        <a:pt x="181" y="180"/>
                      </a:lnTo>
                      <a:lnTo>
                        <a:pt x="163" y="185"/>
                      </a:lnTo>
                      <a:lnTo>
                        <a:pt x="145" y="190"/>
                      </a:lnTo>
                      <a:lnTo>
                        <a:pt x="128" y="198"/>
                      </a:lnTo>
                      <a:lnTo>
                        <a:pt x="111" y="206"/>
                      </a:lnTo>
                      <a:lnTo>
                        <a:pt x="95" y="216"/>
                      </a:lnTo>
                      <a:lnTo>
                        <a:pt x="81" y="227"/>
                      </a:lnTo>
                      <a:lnTo>
                        <a:pt x="66" y="240"/>
                      </a:lnTo>
                      <a:lnTo>
                        <a:pt x="53" y="253"/>
                      </a:lnTo>
                      <a:lnTo>
                        <a:pt x="41" y="268"/>
                      </a:lnTo>
                      <a:lnTo>
                        <a:pt x="31" y="283"/>
                      </a:lnTo>
                      <a:lnTo>
                        <a:pt x="22" y="300"/>
                      </a:lnTo>
                      <a:lnTo>
                        <a:pt x="14" y="316"/>
                      </a:lnTo>
                      <a:lnTo>
                        <a:pt x="8" y="335"/>
                      </a:lnTo>
                      <a:lnTo>
                        <a:pt x="4" y="352"/>
                      </a:lnTo>
                      <a:lnTo>
                        <a:pt x="1" y="370"/>
                      </a:lnTo>
                      <a:lnTo>
                        <a:pt x="0" y="388"/>
                      </a:lnTo>
                      <a:lnTo>
                        <a:pt x="0" y="399"/>
                      </a:lnTo>
                      <a:lnTo>
                        <a:pt x="1" y="409"/>
                      </a:lnTo>
                      <a:lnTo>
                        <a:pt x="2" y="419"/>
                      </a:lnTo>
                      <a:lnTo>
                        <a:pt x="5" y="430"/>
                      </a:lnTo>
                      <a:lnTo>
                        <a:pt x="10" y="449"/>
                      </a:lnTo>
                      <a:lnTo>
                        <a:pt x="17" y="468"/>
                      </a:lnTo>
                      <a:lnTo>
                        <a:pt x="26" y="487"/>
                      </a:lnTo>
                      <a:lnTo>
                        <a:pt x="37" y="504"/>
                      </a:lnTo>
                      <a:lnTo>
                        <a:pt x="50" y="521"/>
                      </a:lnTo>
                      <a:lnTo>
                        <a:pt x="62" y="536"/>
                      </a:lnTo>
                      <a:lnTo>
                        <a:pt x="77" y="549"/>
                      </a:lnTo>
                      <a:lnTo>
                        <a:pt x="95" y="561"/>
                      </a:lnTo>
                      <a:lnTo>
                        <a:pt x="112" y="572"/>
                      </a:lnTo>
                      <a:lnTo>
                        <a:pt x="130" y="581"/>
                      </a:lnTo>
                      <a:lnTo>
                        <a:pt x="149" y="588"/>
                      </a:lnTo>
                      <a:lnTo>
                        <a:pt x="168" y="594"/>
                      </a:lnTo>
                      <a:lnTo>
                        <a:pt x="178" y="596"/>
                      </a:lnTo>
                      <a:lnTo>
                        <a:pt x="189" y="597"/>
                      </a:lnTo>
                      <a:lnTo>
                        <a:pt x="199" y="598"/>
                      </a:lnTo>
                      <a:lnTo>
                        <a:pt x="209" y="598"/>
                      </a:lnTo>
                      <a:lnTo>
                        <a:pt x="643" y="598"/>
                      </a:lnTo>
                      <a:lnTo>
                        <a:pt x="659" y="597"/>
                      </a:lnTo>
                      <a:lnTo>
                        <a:pt x="676" y="595"/>
                      </a:lnTo>
                      <a:lnTo>
                        <a:pt x="692" y="590"/>
                      </a:lnTo>
                      <a:lnTo>
                        <a:pt x="707" y="585"/>
                      </a:lnTo>
                      <a:lnTo>
                        <a:pt x="721" y="579"/>
                      </a:lnTo>
                      <a:lnTo>
                        <a:pt x="735" y="570"/>
                      </a:lnTo>
                      <a:lnTo>
                        <a:pt x="748" y="560"/>
                      </a:lnTo>
                      <a:lnTo>
                        <a:pt x="759" y="550"/>
                      </a:lnTo>
                      <a:lnTo>
                        <a:pt x="770" y="538"/>
                      </a:lnTo>
                      <a:lnTo>
                        <a:pt x="780" y="525"/>
                      </a:lnTo>
                      <a:lnTo>
                        <a:pt x="788" y="512"/>
                      </a:lnTo>
                      <a:lnTo>
                        <a:pt x="795" y="497"/>
                      </a:lnTo>
                      <a:lnTo>
                        <a:pt x="801" y="482"/>
                      </a:lnTo>
                      <a:lnTo>
                        <a:pt x="804" y="466"/>
                      </a:lnTo>
                      <a:lnTo>
                        <a:pt x="808" y="450"/>
                      </a:lnTo>
                      <a:lnTo>
                        <a:pt x="809" y="433"/>
                      </a:lnTo>
                      <a:lnTo>
                        <a:pt x="808" y="416"/>
                      </a:lnTo>
                      <a:lnTo>
                        <a:pt x="805" y="398"/>
                      </a:lnTo>
                      <a:lnTo>
                        <a:pt x="801" y="378"/>
                      </a:lnTo>
                      <a:lnTo>
                        <a:pt x="796" y="360"/>
                      </a:lnTo>
                      <a:lnTo>
                        <a:pt x="792" y="351"/>
                      </a:lnTo>
                      <a:lnTo>
                        <a:pt x="787" y="342"/>
                      </a:lnTo>
                      <a:lnTo>
                        <a:pt x="783" y="332"/>
                      </a:lnTo>
                      <a:lnTo>
                        <a:pt x="778" y="324"/>
                      </a:lnTo>
                      <a:lnTo>
                        <a:pt x="772" y="316"/>
                      </a:lnTo>
                      <a:lnTo>
                        <a:pt x="766" y="308"/>
                      </a:lnTo>
                      <a:lnTo>
                        <a:pt x="759" y="301"/>
                      </a:lnTo>
                      <a:lnTo>
                        <a:pt x="752" y="29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3" name="Freeform 70">
                  <a:extLst>
                    <a:ext uri="{FF2B5EF4-FFF2-40B4-BE49-F238E27FC236}">
                      <a16:creationId xmlns:a16="http://schemas.microsoft.com/office/drawing/2014/main" id="{3CCF76B9-7BB0-404E-AE07-ECD3C0887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8413" y="98901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8 w 30"/>
                    <a:gd name="T5" fmla="*/ 1 h 30"/>
                    <a:gd name="T6" fmla="*/ 6 w 30"/>
                    <a:gd name="T7" fmla="*/ 3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2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8 h 30"/>
                    <a:gd name="T28" fmla="*/ 8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8 w 30"/>
                    <a:gd name="T35" fmla="*/ 30 h 30"/>
                    <a:gd name="T36" fmla="*/ 20 w 30"/>
                    <a:gd name="T37" fmla="*/ 29 h 30"/>
                    <a:gd name="T38" fmla="*/ 23 w 30"/>
                    <a:gd name="T39" fmla="*/ 28 h 30"/>
                    <a:gd name="T40" fmla="*/ 26 w 30"/>
                    <a:gd name="T41" fmla="*/ 25 h 30"/>
                    <a:gd name="T42" fmla="*/ 27 w 30"/>
                    <a:gd name="T43" fmla="*/ 23 h 30"/>
                    <a:gd name="T44" fmla="*/ 29 w 30"/>
                    <a:gd name="T45" fmla="*/ 21 h 30"/>
                    <a:gd name="T46" fmla="*/ 29 w 30"/>
                    <a:gd name="T47" fmla="*/ 18 h 30"/>
                    <a:gd name="T48" fmla="*/ 30 w 30"/>
                    <a:gd name="T49" fmla="*/ 15 h 30"/>
                    <a:gd name="T50" fmla="*/ 29 w 30"/>
                    <a:gd name="T51" fmla="*/ 12 h 30"/>
                    <a:gd name="T52" fmla="*/ 29 w 30"/>
                    <a:gd name="T53" fmla="*/ 9 h 30"/>
                    <a:gd name="T54" fmla="*/ 27 w 30"/>
                    <a:gd name="T55" fmla="*/ 6 h 30"/>
                    <a:gd name="T56" fmla="*/ 26 w 30"/>
                    <a:gd name="T57" fmla="*/ 4 h 30"/>
                    <a:gd name="T58" fmla="*/ 23 w 30"/>
                    <a:gd name="T59" fmla="*/ 3 h 30"/>
                    <a:gd name="T60" fmla="*/ 20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8" y="30"/>
                      </a:lnTo>
                      <a:lnTo>
                        <a:pt x="20" y="29"/>
                      </a:lnTo>
                      <a:lnTo>
                        <a:pt x="23" y="28"/>
                      </a:lnTo>
                      <a:lnTo>
                        <a:pt x="26" y="25"/>
                      </a:lnTo>
                      <a:lnTo>
                        <a:pt x="27" y="23"/>
                      </a:lnTo>
                      <a:lnTo>
                        <a:pt x="29" y="21"/>
                      </a:lnTo>
                      <a:lnTo>
                        <a:pt x="29" y="18"/>
                      </a:lnTo>
                      <a:lnTo>
                        <a:pt x="30" y="15"/>
                      </a:lnTo>
                      <a:lnTo>
                        <a:pt x="29" y="12"/>
                      </a:lnTo>
                      <a:lnTo>
                        <a:pt x="29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0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4" name="Freeform 71">
                  <a:extLst>
                    <a:ext uri="{FF2B5EF4-FFF2-40B4-BE49-F238E27FC236}">
                      <a16:creationId xmlns:a16="http://schemas.microsoft.com/office/drawing/2014/main" id="{9E4EB6DE-80BF-499F-AB68-64B67E314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788" y="98901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8 w 30"/>
                    <a:gd name="T5" fmla="*/ 1 h 30"/>
                    <a:gd name="T6" fmla="*/ 6 w 30"/>
                    <a:gd name="T7" fmla="*/ 3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2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8 h 30"/>
                    <a:gd name="T28" fmla="*/ 8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8 w 30"/>
                    <a:gd name="T35" fmla="*/ 30 h 30"/>
                    <a:gd name="T36" fmla="*/ 20 w 30"/>
                    <a:gd name="T37" fmla="*/ 29 h 30"/>
                    <a:gd name="T38" fmla="*/ 23 w 30"/>
                    <a:gd name="T39" fmla="*/ 28 h 30"/>
                    <a:gd name="T40" fmla="*/ 26 w 30"/>
                    <a:gd name="T41" fmla="*/ 25 h 30"/>
                    <a:gd name="T42" fmla="*/ 27 w 30"/>
                    <a:gd name="T43" fmla="*/ 23 h 30"/>
                    <a:gd name="T44" fmla="*/ 29 w 30"/>
                    <a:gd name="T45" fmla="*/ 21 h 30"/>
                    <a:gd name="T46" fmla="*/ 30 w 30"/>
                    <a:gd name="T47" fmla="*/ 18 h 30"/>
                    <a:gd name="T48" fmla="*/ 30 w 30"/>
                    <a:gd name="T49" fmla="*/ 15 h 30"/>
                    <a:gd name="T50" fmla="*/ 30 w 30"/>
                    <a:gd name="T51" fmla="*/ 12 h 30"/>
                    <a:gd name="T52" fmla="*/ 29 w 30"/>
                    <a:gd name="T53" fmla="*/ 9 h 30"/>
                    <a:gd name="T54" fmla="*/ 27 w 30"/>
                    <a:gd name="T55" fmla="*/ 6 h 30"/>
                    <a:gd name="T56" fmla="*/ 26 w 30"/>
                    <a:gd name="T57" fmla="*/ 4 h 30"/>
                    <a:gd name="T58" fmla="*/ 23 w 30"/>
                    <a:gd name="T59" fmla="*/ 3 h 30"/>
                    <a:gd name="T60" fmla="*/ 20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8" y="30"/>
                      </a:lnTo>
                      <a:lnTo>
                        <a:pt x="20" y="29"/>
                      </a:lnTo>
                      <a:lnTo>
                        <a:pt x="23" y="28"/>
                      </a:lnTo>
                      <a:lnTo>
                        <a:pt x="26" y="25"/>
                      </a:lnTo>
                      <a:lnTo>
                        <a:pt x="27" y="23"/>
                      </a:lnTo>
                      <a:lnTo>
                        <a:pt x="29" y="21"/>
                      </a:lnTo>
                      <a:lnTo>
                        <a:pt x="30" y="18"/>
                      </a:lnTo>
                      <a:lnTo>
                        <a:pt x="30" y="15"/>
                      </a:lnTo>
                      <a:lnTo>
                        <a:pt x="30" y="12"/>
                      </a:lnTo>
                      <a:lnTo>
                        <a:pt x="29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0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5" name="Freeform 72">
                  <a:extLst>
                    <a:ext uri="{FF2B5EF4-FFF2-40B4-BE49-F238E27FC236}">
                      <a16:creationId xmlns:a16="http://schemas.microsoft.com/office/drawing/2014/main" id="{804A5D51-9D1F-4484-82E9-79D84E3F49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163" y="98901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10 w 30"/>
                    <a:gd name="T5" fmla="*/ 1 h 30"/>
                    <a:gd name="T6" fmla="*/ 6 w 30"/>
                    <a:gd name="T7" fmla="*/ 3 h 30"/>
                    <a:gd name="T8" fmla="*/ 4 w 30"/>
                    <a:gd name="T9" fmla="*/ 4 h 30"/>
                    <a:gd name="T10" fmla="*/ 3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2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3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8 h 30"/>
                    <a:gd name="T28" fmla="*/ 10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8 w 30"/>
                    <a:gd name="T35" fmla="*/ 30 h 30"/>
                    <a:gd name="T36" fmla="*/ 21 w 30"/>
                    <a:gd name="T37" fmla="*/ 29 h 30"/>
                    <a:gd name="T38" fmla="*/ 24 w 30"/>
                    <a:gd name="T39" fmla="*/ 28 h 30"/>
                    <a:gd name="T40" fmla="*/ 26 w 30"/>
                    <a:gd name="T41" fmla="*/ 25 h 30"/>
                    <a:gd name="T42" fmla="*/ 28 w 30"/>
                    <a:gd name="T43" fmla="*/ 23 h 30"/>
                    <a:gd name="T44" fmla="*/ 29 w 30"/>
                    <a:gd name="T45" fmla="*/ 21 h 30"/>
                    <a:gd name="T46" fmla="*/ 30 w 30"/>
                    <a:gd name="T47" fmla="*/ 18 h 30"/>
                    <a:gd name="T48" fmla="*/ 30 w 30"/>
                    <a:gd name="T49" fmla="*/ 15 h 30"/>
                    <a:gd name="T50" fmla="*/ 30 w 30"/>
                    <a:gd name="T51" fmla="*/ 12 h 30"/>
                    <a:gd name="T52" fmla="*/ 29 w 30"/>
                    <a:gd name="T53" fmla="*/ 9 h 30"/>
                    <a:gd name="T54" fmla="*/ 28 w 30"/>
                    <a:gd name="T55" fmla="*/ 6 h 30"/>
                    <a:gd name="T56" fmla="*/ 26 w 30"/>
                    <a:gd name="T57" fmla="*/ 4 h 30"/>
                    <a:gd name="T58" fmla="*/ 24 w 30"/>
                    <a:gd name="T59" fmla="*/ 3 h 30"/>
                    <a:gd name="T60" fmla="*/ 21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10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8" y="30"/>
                      </a:lnTo>
                      <a:lnTo>
                        <a:pt x="21" y="29"/>
                      </a:lnTo>
                      <a:lnTo>
                        <a:pt x="24" y="28"/>
                      </a:lnTo>
                      <a:lnTo>
                        <a:pt x="26" y="25"/>
                      </a:lnTo>
                      <a:lnTo>
                        <a:pt x="28" y="23"/>
                      </a:lnTo>
                      <a:lnTo>
                        <a:pt x="29" y="21"/>
                      </a:lnTo>
                      <a:lnTo>
                        <a:pt x="30" y="18"/>
                      </a:lnTo>
                      <a:lnTo>
                        <a:pt x="30" y="15"/>
                      </a:lnTo>
                      <a:lnTo>
                        <a:pt x="30" y="12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3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6" name="Freeform 73">
                  <a:extLst>
                    <a:ext uri="{FF2B5EF4-FFF2-40B4-BE49-F238E27FC236}">
                      <a16:creationId xmlns:a16="http://schemas.microsoft.com/office/drawing/2014/main" id="{C9E14D6D-134C-41AD-876E-BB8735F7D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8413" y="102711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8 w 30"/>
                    <a:gd name="T5" fmla="*/ 1 h 30"/>
                    <a:gd name="T6" fmla="*/ 6 w 30"/>
                    <a:gd name="T7" fmla="*/ 2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7 h 30"/>
                    <a:gd name="T28" fmla="*/ 8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8 w 30"/>
                    <a:gd name="T35" fmla="*/ 30 h 30"/>
                    <a:gd name="T36" fmla="*/ 20 w 30"/>
                    <a:gd name="T37" fmla="*/ 29 h 30"/>
                    <a:gd name="T38" fmla="*/ 23 w 30"/>
                    <a:gd name="T39" fmla="*/ 27 h 30"/>
                    <a:gd name="T40" fmla="*/ 26 w 30"/>
                    <a:gd name="T41" fmla="*/ 25 h 30"/>
                    <a:gd name="T42" fmla="*/ 27 w 30"/>
                    <a:gd name="T43" fmla="*/ 23 h 30"/>
                    <a:gd name="T44" fmla="*/ 29 w 30"/>
                    <a:gd name="T45" fmla="*/ 21 h 30"/>
                    <a:gd name="T46" fmla="*/ 29 w 30"/>
                    <a:gd name="T47" fmla="*/ 18 h 30"/>
                    <a:gd name="T48" fmla="*/ 30 w 30"/>
                    <a:gd name="T49" fmla="*/ 15 h 30"/>
                    <a:gd name="T50" fmla="*/ 29 w 30"/>
                    <a:gd name="T51" fmla="*/ 11 h 30"/>
                    <a:gd name="T52" fmla="*/ 29 w 30"/>
                    <a:gd name="T53" fmla="*/ 9 h 30"/>
                    <a:gd name="T54" fmla="*/ 27 w 30"/>
                    <a:gd name="T55" fmla="*/ 6 h 30"/>
                    <a:gd name="T56" fmla="*/ 26 w 30"/>
                    <a:gd name="T57" fmla="*/ 4 h 30"/>
                    <a:gd name="T58" fmla="*/ 23 w 30"/>
                    <a:gd name="T59" fmla="*/ 2 h 30"/>
                    <a:gd name="T60" fmla="*/ 20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7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8" y="30"/>
                      </a:lnTo>
                      <a:lnTo>
                        <a:pt x="20" y="29"/>
                      </a:lnTo>
                      <a:lnTo>
                        <a:pt x="23" y="27"/>
                      </a:lnTo>
                      <a:lnTo>
                        <a:pt x="26" y="25"/>
                      </a:lnTo>
                      <a:lnTo>
                        <a:pt x="27" y="23"/>
                      </a:lnTo>
                      <a:lnTo>
                        <a:pt x="29" y="21"/>
                      </a:lnTo>
                      <a:lnTo>
                        <a:pt x="29" y="18"/>
                      </a:lnTo>
                      <a:lnTo>
                        <a:pt x="30" y="15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20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7" name="Freeform 74">
                  <a:extLst>
                    <a:ext uri="{FF2B5EF4-FFF2-40B4-BE49-F238E27FC236}">
                      <a16:creationId xmlns:a16="http://schemas.microsoft.com/office/drawing/2014/main" id="{B04CCC23-9BA7-4EBE-A0F0-4F707AF71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788" y="102711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8 w 30"/>
                    <a:gd name="T5" fmla="*/ 1 h 30"/>
                    <a:gd name="T6" fmla="*/ 6 w 30"/>
                    <a:gd name="T7" fmla="*/ 2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7 h 30"/>
                    <a:gd name="T28" fmla="*/ 8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8 w 30"/>
                    <a:gd name="T35" fmla="*/ 30 h 30"/>
                    <a:gd name="T36" fmla="*/ 20 w 30"/>
                    <a:gd name="T37" fmla="*/ 29 h 30"/>
                    <a:gd name="T38" fmla="*/ 23 w 30"/>
                    <a:gd name="T39" fmla="*/ 27 h 30"/>
                    <a:gd name="T40" fmla="*/ 26 w 30"/>
                    <a:gd name="T41" fmla="*/ 25 h 30"/>
                    <a:gd name="T42" fmla="*/ 27 w 30"/>
                    <a:gd name="T43" fmla="*/ 23 h 30"/>
                    <a:gd name="T44" fmla="*/ 29 w 30"/>
                    <a:gd name="T45" fmla="*/ 21 h 30"/>
                    <a:gd name="T46" fmla="*/ 30 w 30"/>
                    <a:gd name="T47" fmla="*/ 18 h 30"/>
                    <a:gd name="T48" fmla="*/ 30 w 30"/>
                    <a:gd name="T49" fmla="*/ 15 h 30"/>
                    <a:gd name="T50" fmla="*/ 30 w 30"/>
                    <a:gd name="T51" fmla="*/ 11 h 30"/>
                    <a:gd name="T52" fmla="*/ 29 w 30"/>
                    <a:gd name="T53" fmla="*/ 9 h 30"/>
                    <a:gd name="T54" fmla="*/ 27 w 30"/>
                    <a:gd name="T55" fmla="*/ 6 h 30"/>
                    <a:gd name="T56" fmla="*/ 26 w 30"/>
                    <a:gd name="T57" fmla="*/ 4 h 30"/>
                    <a:gd name="T58" fmla="*/ 23 w 30"/>
                    <a:gd name="T59" fmla="*/ 2 h 30"/>
                    <a:gd name="T60" fmla="*/ 20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7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8" y="30"/>
                      </a:lnTo>
                      <a:lnTo>
                        <a:pt x="20" y="29"/>
                      </a:lnTo>
                      <a:lnTo>
                        <a:pt x="23" y="27"/>
                      </a:lnTo>
                      <a:lnTo>
                        <a:pt x="26" y="25"/>
                      </a:lnTo>
                      <a:lnTo>
                        <a:pt x="27" y="23"/>
                      </a:lnTo>
                      <a:lnTo>
                        <a:pt x="29" y="21"/>
                      </a:lnTo>
                      <a:lnTo>
                        <a:pt x="30" y="18"/>
                      </a:lnTo>
                      <a:lnTo>
                        <a:pt x="30" y="15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20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8" name="Freeform 75">
                  <a:extLst>
                    <a:ext uri="{FF2B5EF4-FFF2-40B4-BE49-F238E27FC236}">
                      <a16:creationId xmlns:a16="http://schemas.microsoft.com/office/drawing/2014/main" id="{C7D3167F-6D31-4B59-9C5B-0CF98D7E9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163" y="102711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10 w 30"/>
                    <a:gd name="T5" fmla="*/ 1 h 30"/>
                    <a:gd name="T6" fmla="*/ 6 w 30"/>
                    <a:gd name="T7" fmla="*/ 2 h 30"/>
                    <a:gd name="T8" fmla="*/ 4 w 30"/>
                    <a:gd name="T9" fmla="*/ 4 h 30"/>
                    <a:gd name="T10" fmla="*/ 3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3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7 h 30"/>
                    <a:gd name="T28" fmla="*/ 10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8 w 30"/>
                    <a:gd name="T35" fmla="*/ 30 h 30"/>
                    <a:gd name="T36" fmla="*/ 21 w 30"/>
                    <a:gd name="T37" fmla="*/ 29 h 30"/>
                    <a:gd name="T38" fmla="*/ 24 w 30"/>
                    <a:gd name="T39" fmla="*/ 27 h 30"/>
                    <a:gd name="T40" fmla="*/ 26 w 30"/>
                    <a:gd name="T41" fmla="*/ 25 h 30"/>
                    <a:gd name="T42" fmla="*/ 28 w 30"/>
                    <a:gd name="T43" fmla="*/ 23 h 30"/>
                    <a:gd name="T44" fmla="*/ 29 w 30"/>
                    <a:gd name="T45" fmla="*/ 21 h 30"/>
                    <a:gd name="T46" fmla="*/ 30 w 30"/>
                    <a:gd name="T47" fmla="*/ 18 h 30"/>
                    <a:gd name="T48" fmla="*/ 30 w 30"/>
                    <a:gd name="T49" fmla="*/ 15 h 30"/>
                    <a:gd name="T50" fmla="*/ 30 w 30"/>
                    <a:gd name="T51" fmla="*/ 11 h 30"/>
                    <a:gd name="T52" fmla="*/ 29 w 30"/>
                    <a:gd name="T53" fmla="*/ 9 h 30"/>
                    <a:gd name="T54" fmla="*/ 28 w 30"/>
                    <a:gd name="T55" fmla="*/ 6 h 30"/>
                    <a:gd name="T56" fmla="*/ 26 w 30"/>
                    <a:gd name="T57" fmla="*/ 4 h 30"/>
                    <a:gd name="T58" fmla="*/ 24 w 30"/>
                    <a:gd name="T59" fmla="*/ 2 h 30"/>
                    <a:gd name="T60" fmla="*/ 21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4" y="25"/>
                      </a:lnTo>
                      <a:lnTo>
                        <a:pt x="6" y="27"/>
                      </a:lnTo>
                      <a:lnTo>
                        <a:pt x="10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8" y="30"/>
                      </a:lnTo>
                      <a:lnTo>
                        <a:pt x="21" y="29"/>
                      </a:lnTo>
                      <a:lnTo>
                        <a:pt x="24" y="27"/>
                      </a:lnTo>
                      <a:lnTo>
                        <a:pt x="26" y="25"/>
                      </a:lnTo>
                      <a:lnTo>
                        <a:pt x="28" y="23"/>
                      </a:lnTo>
                      <a:lnTo>
                        <a:pt x="29" y="21"/>
                      </a:lnTo>
                      <a:lnTo>
                        <a:pt x="30" y="18"/>
                      </a:lnTo>
                      <a:lnTo>
                        <a:pt x="30" y="15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9" name="Freeform 76">
                  <a:extLst>
                    <a:ext uri="{FF2B5EF4-FFF2-40B4-BE49-F238E27FC236}">
                      <a16:creationId xmlns:a16="http://schemas.microsoft.com/office/drawing/2014/main" id="{C132F448-C6B2-4C04-A328-489733450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363" y="100806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8 w 30"/>
                    <a:gd name="T5" fmla="*/ 1 h 30"/>
                    <a:gd name="T6" fmla="*/ 6 w 30"/>
                    <a:gd name="T7" fmla="*/ 3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8 h 30"/>
                    <a:gd name="T28" fmla="*/ 8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8 w 30"/>
                    <a:gd name="T35" fmla="*/ 30 h 30"/>
                    <a:gd name="T36" fmla="*/ 20 w 30"/>
                    <a:gd name="T37" fmla="*/ 29 h 30"/>
                    <a:gd name="T38" fmla="*/ 23 w 30"/>
                    <a:gd name="T39" fmla="*/ 28 h 30"/>
                    <a:gd name="T40" fmla="*/ 26 w 30"/>
                    <a:gd name="T41" fmla="*/ 25 h 30"/>
                    <a:gd name="T42" fmla="*/ 27 w 30"/>
                    <a:gd name="T43" fmla="*/ 23 h 30"/>
                    <a:gd name="T44" fmla="*/ 29 w 30"/>
                    <a:gd name="T45" fmla="*/ 21 h 30"/>
                    <a:gd name="T46" fmla="*/ 29 w 30"/>
                    <a:gd name="T47" fmla="*/ 18 h 30"/>
                    <a:gd name="T48" fmla="*/ 30 w 30"/>
                    <a:gd name="T49" fmla="*/ 15 h 30"/>
                    <a:gd name="T50" fmla="*/ 29 w 30"/>
                    <a:gd name="T51" fmla="*/ 11 h 30"/>
                    <a:gd name="T52" fmla="*/ 29 w 30"/>
                    <a:gd name="T53" fmla="*/ 9 h 30"/>
                    <a:gd name="T54" fmla="*/ 27 w 30"/>
                    <a:gd name="T55" fmla="*/ 6 h 30"/>
                    <a:gd name="T56" fmla="*/ 26 w 30"/>
                    <a:gd name="T57" fmla="*/ 4 h 30"/>
                    <a:gd name="T58" fmla="*/ 23 w 30"/>
                    <a:gd name="T59" fmla="*/ 3 h 30"/>
                    <a:gd name="T60" fmla="*/ 20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8" y="30"/>
                      </a:lnTo>
                      <a:lnTo>
                        <a:pt x="20" y="29"/>
                      </a:lnTo>
                      <a:lnTo>
                        <a:pt x="23" y="28"/>
                      </a:lnTo>
                      <a:lnTo>
                        <a:pt x="26" y="25"/>
                      </a:lnTo>
                      <a:lnTo>
                        <a:pt x="27" y="23"/>
                      </a:lnTo>
                      <a:lnTo>
                        <a:pt x="29" y="21"/>
                      </a:lnTo>
                      <a:lnTo>
                        <a:pt x="29" y="18"/>
                      </a:lnTo>
                      <a:lnTo>
                        <a:pt x="30" y="15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0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0" name="Freeform 77">
                  <a:extLst>
                    <a:ext uri="{FF2B5EF4-FFF2-40B4-BE49-F238E27FC236}">
                      <a16:creationId xmlns:a16="http://schemas.microsoft.com/office/drawing/2014/main" id="{CC581D82-81C5-4284-A11F-B3BA6D307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988" y="100806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8 w 30"/>
                    <a:gd name="T5" fmla="*/ 1 h 30"/>
                    <a:gd name="T6" fmla="*/ 6 w 30"/>
                    <a:gd name="T7" fmla="*/ 3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8 h 30"/>
                    <a:gd name="T28" fmla="*/ 8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7 w 30"/>
                    <a:gd name="T35" fmla="*/ 30 h 30"/>
                    <a:gd name="T36" fmla="*/ 20 w 30"/>
                    <a:gd name="T37" fmla="*/ 29 h 30"/>
                    <a:gd name="T38" fmla="*/ 22 w 30"/>
                    <a:gd name="T39" fmla="*/ 28 h 30"/>
                    <a:gd name="T40" fmla="*/ 24 w 30"/>
                    <a:gd name="T41" fmla="*/ 25 h 30"/>
                    <a:gd name="T42" fmla="*/ 27 w 30"/>
                    <a:gd name="T43" fmla="*/ 23 h 30"/>
                    <a:gd name="T44" fmla="*/ 28 w 30"/>
                    <a:gd name="T45" fmla="*/ 21 h 30"/>
                    <a:gd name="T46" fmla="*/ 29 w 30"/>
                    <a:gd name="T47" fmla="*/ 18 h 30"/>
                    <a:gd name="T48" fmla="*/ 30 w 30"/>
                    <a:gd name="T49" fmla="*/ 15 h 30"/>
                    <a:gd name="T50" fmla="*/ 29 w 30"/>
                    <a:gd name="T51" fmla="*/ 11 h 30"/>
                    <a:gd name="T52" fmla="*/ 28 w 30"/>
                    <a:gd name="T53" fmla="*/ 9 h 30"/>
                    <a:gd name="T54" fmla="*/ 27 w 30"/>
                    <a:gd name="T55" fmla="*/ 6 h 30"/>
                    <a:gd name="T56" fmla="*/ 24 w 30"/>
                    <a:gd name="T57" fmla="*/ 4 h 30"/>
                    <a:gd name="T58" fmla="*/ 22 w 30"/>
                    <a:gd name="T59" fmla="*/ 3 h 30"/>
                    <a:gd name="T60" fmla="*/ 20 w 30"/>
                    <a:gd name="T61" fmla="*/ 1 h 30"/>
                    <a:gd name="T62" fmla="*/ 17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20" y="29"/>
                      </a:lnTo>
                      <a:lnTo>
                        <a:pt x="22" y="28"/>
                      </a:lnTo>
                      <a:lnTo>
                        <a:pt x="24" y="25"/>
                      </a:lnTo>
                      <a:lnTo>
                        <a:pt x="27" y="23"/>
                      </a:lnTo>
                      <a:lnTo>
                        <a:pt x="28" y="21"/>
                      </a:lnTo>
                      <a:lnTo>
                        <a:pt x="29" y="18"/>
                      </a:lnTo>
                      <a:lnTo>
                        <a:pt x="30" y="15"/>
                      </a:lnTo>
                      <a:lnTo>
                        <a:pt x="29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24" y="4"/>
                      </a:lnTo>
                      <a:lnTo>
                        <a:pt x="22" y="3"/>
                      </a:ln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1" name="Freeform 78">
                  <a:extLst>
                    <a:ext uri="{FF2B5EF4-FFF2-40B4-BE49-F238E27FC236}">
                      <a16:creationId xmlns:a16="http://schemas.microsoft.com/office/drawing/2014/main" id="{DC6F259D-D9A9-4F05-85BF-86F7871EA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738" y="100806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10 w 30"/>
                    <a:gd name="T5" fmla="*/ 1 h 30"/>
                    <a:gd name="T6" fmla="*/ 6 w 30"/>
                    <a:gd name="T7" fmla="*/ 3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8 h 30"/>
                    <a:gd name="T28" fmla="*/ 10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8 w 30"/>
                    <a:gd name="T35" fmla="*/ 30 h 30"/>
                    <a:gd name="T36" fmla="*/ 20 w 30"/>
                    <a:gd name="T37" fmla="*/ 29 h 30"/>
                    <a:gd name="T38" fmla="*/ 24 w 30"/>
                    <a:gd name="T39" fmla="*/ 28 h 30"/>
                    <a:gd name="T40" fmla="*/ 26 w 30"/>
                    <a:gd name="T41" fmla="*/ 25 h 30"/>
                    <a:gd name="T42" fmla="*/ 28 w 30"/>
                    <a:gd name="T43" fmla="*/ 23 h 30"/>
                    <a:gd name="T44" fmla="*/ 29 w 30"/>
                    <a:gd name="T45" fmla="*/ 21 h 30"/>
                    <a:gd name="T46" fmla="*/ 30 w 30"/>
                    <a:gd name="T47" fmla="*/ 18 h 30"/>
                    <a:gd name="T48" fmla="*/ 30 w 30"/>
                    <a:gd name="T49" fmla="*/ 15 h 30"/>
                    <a:gd name="T50" fmla="*/ 30 w 30"/>
                    <a:gd name="T51" fmla="*/ 11 h 30"/>
                    <a:gd name="T52" fmla="*/ 29 w 30"/>
                    <a:gd name="T53" fmla="*/ 9 h 30"/>
                    <a:gd name="T54" fmla="*/ 28 w 30"/>
                    <a:gd name="T55" fmla="*/ 6 h 30"/>
                    <a:gd name="T56" fmla="*/ 26 w 30"/>
                    <a:gd name="T57" fmla="*/ 4 h 30"/>
                    <a:gd name="T58" fmla="*/ 24 w 30"/>
                    <a:gd name="T59" fmla="*/ 3 h 30"/>
                    <a:gd name="T60" fmla="*/ 20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10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8" y="30"/>
                      </a:lnTo>
                      <a:lnTo>
                        <a:pt x="20" y="29"/>
                      </a:lnTo>
                      <a:lnTo>
                        <a:pt x="24" y="28"/>
                      </a:lnTo>
                      <a:lnTo>
                        <a:pt x="26" y="25"/>
                      </a:lnTo>
                      <a:lnTo>
                        <a:pt x="28" y="23"/>
                      </a:lnTo>
                      <a:lnTo>
                        <a:pt x="29" y="21"/>
                      </a:lnTo>
                      <a:lnTo>
                        <a:pt x="30" y="18"/>
                      </a:lnTo>
                      <a:lnTo>
                        <a:pt x="30" y="15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3"/>
                      </a:lnTo>
                      <a:lnTo>
                        <a:pt x="20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2" name="Freeform 79">
                  <a:extLst>
                    <a:ext uri="{FF2B5EF4-FFF2-40B4-BE49-F238E27FC236}">
                      <a16:creationId xmlns:a16="http://schemas.microsoft.com/office/drawing/2014/main" id="{719193C8-3DD1-4F12-AD33-168F30BADB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4113" y="100806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10 w 30"/>
                    <a:gd name="T5" fmla="*/ 1 h 30"/>
                    <a:gd name="T6" fmla="*/ 7 w 30"/>
                    <a:gd name="T7" fmla="*/ 3 h 30"/>
                    <a:gd name="T8" fmla="*/ 4 w 30"/>
                    <a:gd name="T9" fmla="*/ 4 h 30"/>
                    <a:gd name="T10" fmla="*/ 3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1 h 30"/>
                    <a:gd name="T22" fmla="*/ 3 w 30"/>
                    <a:gd name="T23" fmla="*/ 23 h 30"/>
                    <a:gd name="T24" fmla="*/ 4 w 30"/>
                    <a:gd name="T25" fmla="*/ 25 h 30"/>
                    <a:gd name="T26" fmla="*/ 7 w 30"/>
                    <a:gd name="T27" fmla="*/ 28 h 30"/>
                    <a:gd name="T28" fmla="*/ 10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8 w 30"/>
                    <a:gd name="T35" fmla="*/ 30 h 30"/>
                    <a:gd name="T36" fmla="*/ 21 w 30"/>
                    <a:gd name="T37" fmla="*/ 29 h 30"/>
                    <a:gd name="T38" fmla="*/ 24 w 30"/>
                    <a:gd name="T39" fmla="*/ 28 h 30"/>
                    <a:gd name="T40" fmla="*/ 26 w 30"/>
                    <a:gd name="T41" fmla="*/ 25 h 30"/>
                    <a:gd name="T42" fmla="*/ 28 w 30"/>
                    <a:gd name="T43" fmla="*/ 23 h 30"/>
                    <a:gd name="T44" fmla="*/ 29 w 30"/>
                    <a:gd name="T45" fmla="*/ 21 h 30"/>
                    <a:gd name="T46" fmla="*/ 30 w 30"/>
                    <a:gd name="T47" fmla="*/ 18 h 30"/>
                    <a:gd name="T48" fmla="*/ 30 w 30"/>
                    <a:gd name="T49" fmla="*/ 15 h 30"/>
                    <a:gd name="T50" fmla="*/ 30 w 30"/>
                    <a:gd name="T51" fmla="*/ 11 h 30"/>
                    <a:gd name="T52" fmla="*/ 29 w 30"/>
                    <a:gd name="T53" fmla="*/ 9 h 30"/>
                    <a:gd name="T54" fmla="*/ 28 w 30"/>
                    <a:gd name="T55" fmla="*/ 6 h 30"/>
                    <a:gd name="T56" fmla="*/ 26 w 30"/>
                    <a:gd name="T57" fmla="*/ 4 h 30"/>
                    <a:gd name="T58" fmla="*/ 24 w 30"/>
                    <a:gd name="T59" fmla="*/ 3 h 30"/>
                    <a:gd name="T60" fmla="*/ 21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7" y="3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4" y="25"/>
                      </a:lnTo>
                      <a:lnTo>
                        <a:pt x="7" y="28"/>
                      </a:lnTo>
                      <a:lnTo>
                        <a:pt x="10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8" y="30"/>
                      </a:lnTo>
                      <a:lnTo>
                        <a:pt x="21" y="29"/>
                      </a:lnTo>
                      <a:lnTo>
                        <a:pt x="24" y="28"/>
                      </a:lnTo>
                      <a:lnTo>
                        <a:pt x="26" y="25"/>
                      </a:lnTo>
                      <a:lnTo>
                        <a:pt x="28" y="23"/>
                      </a:lnTo>
                      <a:lnTo>
                        <a:pt x="29" y="21"/>
                      </a:lnTo>
                      <a:lnTo>
                        <a:pt x="30" y="18"/>
                      </a:lnTo>
                      <a:lnTo>
                        <a:pt x="30" y="15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3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3" name="Freeform 80">
                  <a:extLst>
                    <a:ext uri="{FF2B5EF4-FFF2-40B4-BE49-F238E27FC236}">
                      <a16:creationId xmlns:a16="http://schemas.microsoft.com/office/drawing/2014/main" id="{8136B628-7F4B-4B7F-A389-9E076A0254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363" y="104616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8 w 30"/>
                    <a:gd name="T5" fmla="*/ 1 h 30"/>
                    <a:gd name="T6" fmla="*/ 6 w 30"/>
                    <a:gd name="T7" fmla="*/ 2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0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7 h 30"/>
                    <a:gd name="T28" fmla="*/ 8 w 30"/>
                    <a:gd name="T29" fmla="*/ 28 h 30"/>
                    <a:gd name="T30" fmla="*/ 12 w 30"/>
                    <a:gd name="T31" fmla="*/ 28 h 30"/>
                    <a:gd name="T32" fmla="*/ 15 w 30"/>
                    <a:gd name="T33" fmla="*/ 30 h 30"/>
                    <a:gd name="T34" fmla="*/ 18 w 30"/>
                    <a:gd name="T35" fmla="*/ 28 h 30"/>
                    <a:gd name="T36" fmla="*/ 20 w 30"/>
                    <a:gd name="T37" fmla="*/ 28 h 30"/>
                    <a:gd name="T38" fmla="*/ 23 w 30"/>
                    <a:gd name="T39" fmla="*/ 27 h 30"/>
                    <a:gd name="T40" fmla="*/ 26 w 30"/>
                    <a:gd name="T41" fmla="*/ 25 h 30"/>
                    <a:gd name="T42" fmla="*/ 27 w 30"/>
                    <a:gd name="T43" fmla="*/ 23 h 30"/>
                    <a:gd name="T44" fmla="*/ 29 w 30"/>
                    <a:gd name="T45" fmla="*/ 20 h 30"/>
                    <a:gd name="T46" fmla="*/ 29 w 30"/>
                    <a:gd name="T47" fmla="*/ 18 h 30"/>
                    <a:gd name="T48" fmla="*/ 30 w 30"/>
                    <a:gd name="T49" fmla="*/ 15 h 30"/>
                    <a:gd name="T50" fmla="*/ 29 w 30"/>
                    <a:gd name="T51" fmla="*/ 11 h 30"/>
                    <a:gd name="T52" fmla="*/ 29 w 30"/>
                    <a:gd name="T53" fmla="*/ 9 h 30"/>
                    <a:gd name="T54" fmla="*/ 27 w 30"/>
                    <a:gd name="T55" fmla="*/ 6 h 30"/>
                    <a:gd name="T56" fmla="*/ 26 w 30"/>
                    <a:gd name="T57" fmla="*/ 4 h 30"/>
                    <a:gd name="T58" fmla="*/ 23 w 30"/>
                    <a:gd name="T59" fmla="*/ 2 h 30"/>
                    <a:gd name="T60" fmla="*/ 20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7"/>
                      </a:lnTo>
                      <a:lnTo>
                        <a:pt x="8" y="28"/>
                      </a:lnTo>
                      <a:lnTo>
                        <a:pt x="12" y="28"/>
                      </a:lnTo>
                      <a:lnTo>
                        <a:pt x="15" y="30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3" y="27"/>
                      </a:lnTo>
                      <a:lnTo>
                        <a:pt x="26" y="25"/>
                      </a:lnTo>
                      <a:lnTo>
                        <a:pt x="27" y="23"/>
                      </a:lnTo>
                      <a:lnTo>
                        <a:pt x="29" y="20"/>
                      </a:lnTo>
                      <a:lnTo>
                        <a:pt x="29" y="18"/>
                      </a:lnTo>
                      <a:lnTo>
                        <a:pt x="30" y="15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20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4" name="Freeform 81">
                  <a:extLst>
                    <a:ext uri="{FF2B5EF4-FFF2-40B4-BE49-F238E27FC236}">
                      <a16:creationId xmlns:a16="http://schemas.microsoft.com/office/drawing/2014/main" id="{9063BE07-6597-4F97-ABCC-45B7BAD34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988" y="104616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8 w 30"/>
                    <a:gd name="T5" fmla="*/ 1 h 30"/>
                    <a:gd name="T6" fmla="*/ 6 w 30"/>
                    <a:gd name="T7" fmla="*/ 2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0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7 h 30"/>
                    <a:gd name="T28" fmla="*/ 8 w 30"/>
                    <a:gd name="T29" fmla="*/ 28 h 30"/>
                    <a:gd name="T30" fmla="*/ 12 w 30"/>
                    <a:gd name="T31" fmla="*/ 28 h 30"/>
                    <a:gd name="T32" fmla="*/ 15 w 30"/>
                    <a:gd name="T33" fmla="*/ 30 h 30"/>
                    <a:gd name="T34" fmla="*/ 17 w 30"/>
                    <a:gd name="T35" fmla="*/ 28 h 30"/>
                    <a:gd name="T36" fmla="*/ 20 w 30"/>
                    <a:gd name="T37" fmla="*/ 28 h 30"/>
                    <a:gd name="T38" fmla="*/ 22 w 30"/>
                    <a:gd name="T39" fmla="*/ 27 h 30"/>
                    <a:gd name="T40" fmla="*/ 24 w 30"/>
                    <a:gd name="T41" fmla="*/ 25 h 30"/>
                    <a:gd name="T42" fmla="*/ 27 w 30"/>
                    <a:gd name="T43" fmla="*/ 23 h 30"/>
                    <a:gd name="T44" fmla="*/ 28 w 30"/>
                    <a:gd name="T45" fmla="*/ 20 h 30"/>
                    <a:gd name="T46" fmla="*/ 29 w 30"/>
                    <a:gd name="T47" fmla="*/ 18 h 30"/>
                    <a:gd name="T48" fmla="*/ 30 w 30"/>
                    <a:gd name="T49" fmla="*/ 15 h 30"/>
                    <a:gd name="T50" fmla="*/ 29 w 30"/>
                    <a:gd name="T51" fmla="*/ 11 h 30"/>
                    <a:gd name="T52" fmla="*/ 28 w 30"/>
                    <a:gd name="T53" fmla="*/ 9 h 30"/>
                    <a:gd name="T54" fmla="*/ 27 w 30"/>
                    <a:gd name="T55" fmla="*/ 6 h 30"/>
                    <a:gd name="T56" fmla="*/ 24 w 30"/>
                    <a:gd name="T57" fmla="*/ 4 h 30"/>
                    <a:gd name="T58" fmla="*/ 22 w 30"/>
                    <a:gd name="T59" fmla="*/ 2 h 30"/>
                    <a:gd name="T60" fmla="*/ 20 w 30"/>
                    <a:gd name="T61" fmla="*/ 1 h 30"/>
                    <a:gd name="T62" fmla="*/ 17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7"/>
                      </a:lnTo>
                      <a:lnTo>
                        <a:pt x="8" y="28"/>
                      </a:lnTo>
                      <a:lnTo>
                        <a:pt x="12" y="28"/>
                      </a:lnTo>
                      <a:lnTo>
                        <a:pt x="15" y="30"/>
                      </a:lnTo>
                      <a:lnTo>
                        <a:pt x="17" y="28"/>
                      </a:lnTo>
                      <a:lnTo>
                        <a:pt x="20" y="28"/>
                      </a:lnTo>
                      <a:lnTo>
                        <a:pt x="22" y="27"/>
                      </a:lnTo>
                      <a:lnTo>
                        <a:pt x="24" y="25"/>
                      </a:lnTo>
                      <a:lnTo>
                        <a:pt x="27" y="23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30" y="15"/>
                      </a:lnTo>
                      <a:lnTo>
                        <a:pt x="29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5" name="Freeform 82">
                  <a:extLst>
                    <a:ext uri="{FF2B5EF4-FFF2-40B4-BE49-F238E27FC236}">
                      <a16:creationId xmlns:a16="http://schemas.microsoft.com/office/drawing/2014/main" id="{69B59590-201D-44B7-971A-942328CB0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738" y="104616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10 w 30"/>
                    <a:gd name="T5" fmla="*/ 1 h 30"/>
                    <a:gd name="T6" fmla="*/ 6 w 30"/>
                    <a:gd name="T7" fmla="*/ 2 h 30"/>
                    <a:gd name="T8" fmla="*/ 4 w 30"/>
                    <a:gd name="T9" fmla="*/ 4 h 30"/>
                    <a:gd name="T10" fmla="*/ 2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0 h 30"/>
                    <a:gd name="T22" fmla="*/ 2 w 30"/>
                    <a:gd name="T23" fmla="*/ 23 h 30"/>
                    <a:gd name="T24" fmla="*/ 4 w 30"/>
                    <a:gd name="T25" fmla="*/ 25 h 30"/>
                    <a:gd name="T26" fmla="*/ 6 w 30"/>
                    <a:gd name="T27" fmla="*/ 27 h 30"/>
                    <a:gd name="T28" fmla="*/ 10 w 30"/>
                    <a:gd name="T29" fmla="*/ 28 h 30"/>
                    <a:gd name="T30" fmla="*/ 12 w 30"/>
                    <a:gd name="T31" fmla="*/ 28 h 30"/>
                    <a:gd name="T32" fmla="*/ 15 w 30"/>
                    <a:gd name="T33" fmla="*/ 30 h 30"/>
                    <a:gd name="T34" fmla="*/ 18 w 30"/>
                    <a:gd name="T35" fmla="*/ 28 h 30"/>
                    <a:gd name="T36" fmla="*/ 20 w 30"/>
                    <a:gd name="T37" fmla="*/ 28 h 30"/>
                    <a:gd name="T38" fmla="*/ 24 w 30"/>
                    <a:gd name="T39" fmla="*/ 27 h 30"/>
                    <a:gd name="T40" fmla="*/ 26 w 30"/>
                    <a:gd name="T41" fmla="*/ 25 h 30"/>
                    <a:gd name="T42" fmla="*/ 28 w 30"/>
                    <a:gd name="T43" fmla="*/ 23 h 30"/>
                    <a:gd name="T44" fmla="*/ 29 w 30"/>
                    <a:gd name="T45" fmla="*/ 20 h 30"/>
                    <a:gd name="T46" fmla="*/ 30 w 30"/>
                    <a:gd name="T47" fmla="*/ 18 h 30"/>
                    <a:gd name="T48" fmla="*/ 30 w 30"/>
                    <a:gd name="T49" fmla="*/ 15 h 30"/>
                    <a:gd name="T50" fmla="*/ 30 w 30"/>
                    <a:gd name="T51" fmla="*/ 11 h 30"/>
                    <a:gd name="T52" fmla="*/ 29 w 30"/>
                    <a:gd name="T53" fmla="*/ 9 h 30"/>
                    <a:gd name="T54" fmla="*/ 28 w 30"/>
                    <a:gd name="T55" fmla="*/ 6 h 30"/>
                    <a:gd name="T56" fmla="*/ 26 w 30"/>
                    <a:gd name="T57" fmla="*/ 4 h 30"/>
                    <a:gd name="T58" fmla="*/ 24 w 30"/>
                    <a:gd name="T59" fmla="*/ 2 h 30"/>
                    <a:gd name="T60" fmla="*/ 20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7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5" y="30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4" y="27"/>
                      </a:lnTo>
                      <a:lnTo>
                        <a:pt x="26" y="25"/>
                      </a:lnTo>
                      <a:lnTo>
                        <a:pt x="28" y="23"/>
                      </a:lnTo>
                      <a:lnTo>
                        <a:pt x="29" y="20"/>
                      </a:lnTo>
                      <a:lnTo>
                        <a:pt x="30" y="18"/>
                      </a:lnTo>
                      <a:lnTo>
                        <a:pt x="30" y="15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6" name="Freeform 83">
                  <a:extLst>
                    <a:ext uri="{FF2B5EF4-FFF2-40B4-BE49-F238E27FC236}">
                      <a16:creationId xmlns:a16="http://schemas.microsoft.com/office/drawing/2014/main" id="{3515D810-FDA2-4B74-A987-0D36BA5DD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4113" y="104616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10 w 30"/>
                    <a:gd name="T5" fmla="*/ 1 h 30"/>
                    <a:gd name="T6" fmla="*/ 7 w 30"/>
                    <a:gd name="T7" fmla="*/ 2 h 30"/>
                    <a:gd name="T8" fmla="*/ 4 w 30"/>
                    <a:gd name="T9" fmla="*/ 4 h 30"/>
                    <a:gd name="T10" fmla="*/ 3 w 30"/>
                    <a:gd name="T11" fmla="*/ 6 h 30"/>
                    <a:gd name="T12" fmla="*/ 1 w 30"/>
                    <a:gd name="T13" fmla="*/ 9 h 30"/>
                    <a:gd name="T14" fmla="*/ 0 w 30"/>
                    <a:gd name="T15" fmla="*/ 11 h 30"/>
                    <a:gd name="T16" fmla="*/ 0 w 30"/>
                    <a:gd name="T17" fmla="*/ 15 h 30"/>
                    <a:gd name="T18" fmla="*/ 0 w 30"/>
                    <a:gd name="T19" fmla="*/ 18 h 30"/>
                    <a:gd name="T20" fmla="*/ 1 w 30"/>
                    <a:gd name="T21" fmla="*/ 20 h 30"/>
                    <a:gd name="T22" fmla="*/ 3 w 30"/>
                    <a:gd name="T23" fmla="*/ 23 h 30"/>
                    <a:gd name="T24" fmla="*/ 4 w 30"/>
                    <a:gd name="T25" fmla="*/ 25 h 30"/>
                    <a:gd name="T26" fmla="*/ 7 w 30"/>
                    <a:gd name="T27" fmla="*/ 27 h 30"/>
                    <a:gd name="T28" fmla="*/ 10 w 30"/>
                    <a:gd name="T29" fmla="*/ 28 h 30"/>
                    <a:gd name="T30" fmla="*/ 12 w 30"/>
                    <a:gd name="T31" fmla="*/ 28 h 30"/>
                    <a:gd name="T32" fmla="*/ 15 w 30"/>
                    <a:gd name="T33" fmla="*/ 30 h 30"/>
                    <a:gd name="T34" fmla="*/ 18 w 30"/>
                    <a:gd name="T35" fmla="*/ 28 h 30"/>
                    <a:gd name="T36" fmla="*/ 21 w 30"/>
                    <a:gd name="T37" fmla="*/ 28 h 30"/>
                    <a:gd name="T38" fmla="*/ 24 w 30"/>
                    <a:gd name="T39" fmla="*/ 27 h 30"/>
                    <a:gd name="T40" fmla="*/ 26 w 30"/>
                    <a:gd name="T41" fmla="*/ 25 h 30"/>
                    <a:gd name="T42" fmla="*/ 28 w 30"/>
                    <a:gd name="T43" fmla="*/ 23 h 30"/>
                    <a:gd name="T44" fmla="*/ 29 w 30"/>
                    <a:gd name="T45" fmla="*/ 20 h 30"/>
                    <a:gd name="T46" fmla="*/ 30 w 30"/>
                    <a:gd name="T47" fmla="*/ 18 h 30"/>
                    <a:gd name="T48" fmla="*/ 30 w 30"/>
                    <a:gd name="T49" fmla="*/ 15 h 30"/>
                    <a:gd name="T50" fmla="*/ 30 w 30"/>
                    <a:gd name="T51" fmla="*/ 11 h 30"/>
                    <a:gd name="T52" fmla="*/ 29 w 30"/>
                    <a:gd name="T53" fmla="*/ 9 h 30"/>
                    <a:gd name="T54" fmla="*/ 28 w 30"/>
                    <a:gd name="T55" fmla="*/ 6 h 30"/>
                    <a:gd name="T56" fmla="*/ 26 w 30"/>
                    <a:gd name="T57" fmla="*/ 4 h 30"/>
                    <a:gd name="T58" fmla="*/ 24 w 30"/>
                    <a:gd name="T59" fmla="*/ 2 h 30"/>
                    <a:gd name="T60" fmla="*/ 21 w 30"/>
                    <a:gd name="T61" fmla="*/ 1 h 30"/>
                    <a:gd name="T62" fmla="*/ 18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7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3" y="23"/>
                      </a:lnTo>
                      <a:lnTo>
                        <a:pt x="4" y="25"/>
                      </a:lnTo>
                      <a:lnTo>
                        <a:pt x="7" y="27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5" y="30"/>
                      </a:lnTo>
                      <a:lnTo>
                        <a:pt x="18" y="28"/>
                      </a:lnTo>
                      <a:lnTo>
                        <a:pt x="21" y="28"/>
                      </a:lnTo>
                      <a:lnTo>
                        <a:pt x="24" y="27"/>
                      </a:lnTo>
                      <a:lnTo>
                        <a:pt x="26" y="25"/>
                      </a:lnTo>
                      <a:lnTo>
                        <a:pt x="28" y="23"/>
                      </a:lnTo>
                      <a:lnTo>
                        <a:pt x="29" y="20"/>
                      </a:lnTo>
                      <a:lnTo>
                        <a:pt x="30" y="18"/>
                      </a:lnTo>
                      <a:lnTo>
                        <a:pt x="30" y="15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895" name="Group 1894">
              <a:extLst>
                <a:ext uri="{FF2B5EF4-FFF2-40B4-BE49-F238E27FC236}">
                  <a16:creationId xmlns:a16="http://schemas.microsoft.com/office/drawing/2014/main" id="{8F5D856C-6F34-4998-A8DB-B11BF04C53AE}"/>
                </a:ext>
              </a:extLst>
            </p:cNvPr>
            <p:cNvGrpSpPr/>
            <p:nvPr/>
          </p:nvGrpSpPr>
          <p:grpSpPr>
            <a:xfrm>
              <a:off x="5496228" y="2576299"/>
              <a:ext cx="418315" cy="418315"/>
              <a:chOff x="3103103" y="1741116"/>
              <a:chExt cx="418315" cy="418315"/>
            </a:xfrm>
          </p:grpSpPr>
          <p:sp>
            <p:nvSpPr>
              <p:cNvPr id="1896" name="Oval 1895">
                <a:extLst>
                  <a:ext uri="{FF2B5EF4-FFF2-40B4-BE49-F238E27FC236}">
                    <a16:creationId xmlns:a16="http://schemas.microsoft.com/office/drawing/2014/main" id="{2043B5E5-9FBD-4766-81A6-123B553725AF}"/>
                  </a:ext>
                </a:extLst>
              </p:cNvPr>
              <p:cNvSpPr/>
              <p:nvPr/>
            </p:nvSpPr>
            <p:spPr>
              <a:xfrm>
                <a:off x="3103103" y="1741116"/>
                <a:ext cx="418315" cy="418315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97" name="Group 1896">
                <a:extLst>
                  <a:ext uri="{FF2B5EF4-FFF2-40B4-BE49-F238E27FC236}">
                    <a16:creationId xmlns:a16="http://schemas.microsoft.com/office/drawing/2014/main" id="{F9D89489-FBDF-4801-9C8B-9C53FE24B9BC}"/>
                  </a:ext>
                </a:extLst>
              </p:cNvPr>
              <p:cNvGrpSpPr/>
              <p:nvPr/>
            </p:nvGrpSpPr>
            <p:grpSpPr>
              <a:xfrm>
                <a:off x="3226503" y="1864516"/>
                <a:ext cx="171514" cy="171514"/>
                <a:chOff x="334963" y="769938"/>
                <a:chExt cx="276225" cy="276225"/>
              </a:xfrm>
              <a:solidFill>
                <a:schemeClr val="bg1"/>
              </a:solidFill>
            </p:grpSpPr>
            <p:sp>
              <p:nvSpPr>
                <p:cNvPr id="1898" name="Freeform 54">
                  <a:extLst>
                    <a:ext uri="{FF2B5EF4-FFF2-40B4-BE49-F238E27FC236}">
                      <a16:creationId xmlns:a16="http://schemas.microsoft.com/office/drawing/2014/main" id="{33DDE7D8-88C0-4C13-A8C9-3B86307A8B9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7825" y="812800"/>
                  <a:ext cx="190500" cy="190500"/>
                </a:xfrm>
                <a:custGeom>
                  <a:avLst/>
                  <a:gdLst>
                    <a:gd name="T0" fmla="*/ 245 w 599"/>
                    <a:gd name="T1" fmla="*/ 563 h 599"/>
                    <a:gd name="T2" fmla="*/ 182 w 599"/>
                    <a:gd name="T3" fmla="*/ 542 h 599"/>
                    <a:gd name="T4" fmla="*/ 128 w 599"/>
                    <a:gd name="T5" fmla="*/ 508 h 599"/>
                    <a:gd name="T6" fmla="*/ 84 w 599"/>
                    <a:gd name="T7" fmla="*/ 461 h 599"/>
                    <a:gd name="T8" fmla="*/ 52 w 599"/>
                    <a:gd name="T9" fmla="*/ 405 h 599"/>
                    <a:gd name="T10" fmla="*/ 33 w 599"/>
                    <a:gd name="T11" fmla="*/ 341 h 599"/>
                    <a:gd name="T12" fmla="*/ 31 w 599"/>
                    <a:gd name="T13" fmla="*/ 272 h 599"/>
                    <a:gd name="T14" fmla="*/ 46 w 599"/>
                    <a:gd name="T15" fmla="*/ 207 h 599"/>
                    <a:gd name="T16" fmla="*/ 76 w 599"/>
                    <a:gd name="T17" fmla="*/ 149 h 599"/>
                    <a:gd name="T18" fmla="*/ 118 w 599"/>
                    <a:gd name="T19" fmla="*/ 100 h 599"/>
                    <a:gd name="T20" fmla="*/ 171 w 599"/>
                    <a:gd name="T21" fmla="*/ 62 h 599"/>
                    <a:gd name="T22" fmla="*/ 233 w 599"/>
                    <a:gd name="T23" fmla="*/ 39 h 599"/>
                    <a:gd name="T24" fmla="*/ 299 w 599"/>
                    <a:gd name="T25" fmla="*/ 30 h 599"/>
                    <a:gd name="T26" fmla="*/ 366 w 599"/>
                    <a:gd name="T27" fmla="*/ 39 h 599"/>
                    <a:gd name="T28" fmla="*/ 427 w 599"/>
                    <a:gd name="T29" fmla="*/ 62 h 599"/>
                    <a:gd name="T30" fmla="*/ 480 w 599"/>
                    <a:gd name="T31" fmla="*/ 100 h 599"/>
                    <a:gd name="T32" fmla="*/ 523 w 599"/>
                    <a:gd name="T33" fmla="*/ 149 h 599"/>
                    <a:gd name="T34" fmla="*/ 553 w 599"/>
                    <a:gd name="T35" fmla="*/ 207 h 599"/>
                    <a:gd name="T36" fmla="*/ 568 w 599"/>
                    <a:gd name="T37" fmla="*/ 272 h 599"/>
                    <a:gd name="T38" fmla="*/ 566 w 599"/>
                    <a:gd name="T39" fmla="*/ 341 h 599"/>
                    <a:gd name="T40" fmla="*/ 547 w 599"/>
                    <a:gd name="T41" fmla="*/ 405 h 599"/>
                    <a:gd name="T42" fmla="*/ 515 w 599"/>
                    <a:gd name="T43" fmla="*/ 461 h 599"/>
                    <a:gd name="T44" fmla="*/ 470 w 599"/>
                    <a:gd name="T45" fmla="*/ 508 h 599"/>
                    <a:gd name="T46" fmla="*/ 416 w 599"/>
                    <a:gd name="T47" fmla="*/ 542 h 599"/>
                    <a:gd name="T48" fmla="*/ 354 w 599"/>
                    <a:gd name="T49" fmla="*/ 563 h 599"/>
                    <a:gd name="T50" fmla="*/ 299 w 599"/>
                    <a:gd name="T51" fmla="*/ 0 h 599"/>
                    <a:gd name="T52" fmla="*/ 225 w 599"/>
                    <a:gd name="T53" fmla="*/ 10 h 599"/>
                    <a:gd name="T54" fmla="*/ 157 w 599"/>
                    <a:gd name="T55" fmla="*/ 37 h 599"/>
                    <a:gd name="T56" fmla="*/ 98 w 599"/>
                    <a:gd name="T57" fmla="*/ 79 h 599"/>
                    <a:gd name="T58" fmla="*/ 52 w 599"/>
                    <a:gd name="T59" fmla="*/ 132 h 599"/>
                    <a:gd name="T60" fmla="*/ 18 w 599"/>
                    <a:gd name="T61" fmla="*/ 196 h 599"/>
                    <a:gd name="T62" fmla="*/ 1 w 599"/>
                    <a:gd name="T63" fmla="*/ 269 h 599"/>
                    <a:gd name="T64" fmla="*/ 3 w 599"/>
                    <a:gd name="T65" fmla="*/ 345 h 599"/>
                    <a:gd name="T66" fmla="*/ 24 w 599"/>
                    <a:gd name="T67" fmla="*/ 416 h 599"/>
                    <a:gd name="T68" fmla="*/ 59 w 599"/>
                    <a:gd name="T69" fmla="*/ 479 h 599"/>
                    <a:gd name="T70" fmla="*/ 109 w 599"/>
                    <a:gd name="T71" fmla="*/ 530 h 599"/>
                    <a:gd name="T72" fmla="*/ 169 w 599"/>
                    <a:gd name="T73" fmla="*/ 570 h 599"/>
                    <a:gd name="T74" fmla="*/ 239 w 599"/>
                    <a:gd name="T75" fmla="*/ 592 h 599"/>
                    <a:gd name="T76" fmla="*/ 315 w 599"/>
                    <a:gd name="T77" fmla="*/ 599 h 599"/>
                    <a:gd name="T78" fmla="*/ 388 w 599"/>
                    <a:gd name="T79" fmla="*/ 585 h 599"/>
                    <a:gd name="T80" fmla="*/ 454 w 599"/>
                    <a:gd name="T81" fmla="*/ 556 h 599"/>
                    <a:gd name="T82" fmla="*/ 511 w 599"/>
                    <a:gd name="T83" fmla="*/ 511 h 599"/>
                    <a:gd name="T84" fmla="*/ 555 w 599"/>
                    <a:gd name="T85" fmla="*/ 455 h 599"/>
                    <a:gd name="T86" fmla="*/ 585 w 599"/>
                    <a:gd name="T87" fmla="*/ 389 h 599"/>
                    <a:gd name="T88" fmla="*/ 599 w 599"/>
                    <a:gd name="T89" fmla="*/ 315 h 599"/>
                    <a:gd name="T90" fmla="*/ 592 w 599"/>
                    <a:gd name="T91" fmla="*/ 239 h 599"/>
                    <a:gd name="T92" fmla="*/ 569 w 599"/>
                    <a:gd name="T93" fmla="*/ 169 h 599"/>
                    <a:gd name="T94" fmla="*/ 530 w 599"/>
                    <a:gd name="T95" fmla="*/ 110 h 599"/>
                    <a:gd name="T96" fmla="*/ 479 w 599"/>
                    <a:gd name="T97" fmla="*/ 59 h 599"/>
                    <a:gd name="T98" fmla="*/ 416 w 599"/>
                    <a:gd name="T99" fmla="*/ 24 h 599"/>
                    <a:gd name="T100" fmla="*/ 345 w 599"/>
                    <a:gd name="T101" fmla="*/ 4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99" h="599">
                      <a:moveTo>
                        <a:pt x="299" y="569"/>
                      </a:moveTo>
                      <a:lnTo>
                        <a:pt x="285" y="569"/>
                      </a:lnTo>
                      <a:lnTo>
                        <a:pt x="272" y="568"/>
                      </a:lnTo>
                      <a:lnTo>
                        <a:pt x="258" y="566"/>
                      </a:lnTo>
                      <a:lnTo>
                        <a:pt x="245" y="563"/>
                      </a:lnTo>
                      <a:lnTo>
                        <a:pt x="233" y="560"/>
                      </a:lnTo>
                      <a:lnTo>
                        <a:pt x="220" y="557"/>
                      </a:lnTo>
                      <a:lnTo>
                        <a:pt x="207" y="553"/>
                      </a:lnTo>
                      <a:lnTo>
                        <a:pt x="194" y="547"/>
                      </a:lnTo>
                      <a:lnTo>
                        <a:pt x="182" y="542"/>
                      </a:lnTo>
                      <a:lnTo>
                        <a:pt x="171" y="537"/>
                      </a:lnTo>
                      <a:lnTo>
                        <a:pt x="160" y="530"/>
                      </a:lnTo>
                      <a:lnTo>
                        <a:pt x="149" y="523"/>
                      </a:lnTo>
                      <a:lnTo>
                        <a:pt x="138" y="515"/>
                      </a:lnTo>
                      <a:lnTo>
                        <a:pt x="128" y="508"/>
                      </a:lnTo>
                      <a:lnTo>
                        <a:pt x="118" y="499"/>
                      </a:lnTo>
                      <a:lnTo>
                        <a:pt x="108" y="491"/>
                      </a:lnTo>
                      <a:lnTo>
                        <a:pt x="100" y="481"/>
                      </a:lnTo>
                      <a:lnTo>
                        <a:pt x="91" y="471"/>
                      </a:lnTo>
                      <a:lnTo>
                        <a:pt x="84" y="461"/>
                      </a:lnTo>
                      <a:lnTo>
                        <a:pt x="76" y="450"/>
                      </a:lnTo>
                      <a:lnTo>
                        <a:pt x="69" y="439"/>
                      </a:lnTo>
                      <a:lnTo>
                        <a:pt x="62" y="429"/>
                      </a:lnTo>
                      <a:lnTo>
                        <a:pt x="57" y="417"/>
                      </a:lnTo>
                      <a:lnTo>
                        <a:pt x="52" y="405"/>
                      </a:lnTo>
                      <a:lnTo>
                        <a:pt x="46" y="392"/>
                      </a:lnTo>
                      <a:lnTo>
                        <a:pt x="42" y="379"/>
                      </a:lnTo>
                      <a:lnTo>
                        <a:pt x="39" y="368"/>
                      </a:lnTo>
                      <a:lnTo>
                        <a:pt x="36" y="354"/>
                      </a:lnTo>
                      <a:lnTo>
                        <a:pt x="33" y="341"/>
                      </a:lnTo>
                      <a:lnTo>
                        <a:pt x="31" y="327"/>
                      </a:lnTo>
                      <a:lnTo>
                        <a:pt x="30" y="313"/>
                      </a:lnTo>
                      <a:lnTo>
                        <a:pt x="30" y="299"/>
                      </a:lnTo>
                      <a:lnTo>
                        <a:pt x="30" y="285"/>
                      </a:lnTo>
                      <a:lnTo>
                        <a:pt x="31" y="272"/>
                      </a:lnTo>
                      <a:lnTo>
                        <a:pt x="33" y="258"/>
                      </a:lnTo>
                      <a:lnTo>
                        <a:pt x="36" y="245"/>
                      </a:lnTo>
                      <a:lnTo>
                        <a:pt x="39" y="233"/>
                      </a:lnTo>
                      <a:lnTo>
                        <a:pt x="42" y="220"/>
                      </a:lnTo>
                      <a:lnTo>
                        <a:pt x="46" y="207"/>
                      </a:lnTo>
                      <a:lnTo>
                        <a:pt x="52" y="195"/>
                      </a:lnTo>
                      <a:lnTo>
                        <a:pt x="57" y="182"/>
                      </a:lnTo>
                      <a:lnTo>
                        <a:pt x="62" y="172"/>
                      </a:lnTo>
                      <a:lnTo>
                        <a:pt x="69" y="160"/>
                      </a:lnTo>
                      <a:lnTo>
                        <a:pt x="76" y="149"/>
                      </a:lnTo>
                      <a:lnTo>
                        <a:pt x="84" y="138"/>
                      </a:lnTo>
                      <a:lnTo>
                        <a:pt x="91" y="129"/>
                      </a:lnTo>
                      <a:lnTo>
                        <a:pt x="100" y="118"/>
                      </a:lnTo>
                      <a:lnTo>
                        <a:pt x="108" y="110"/>
                      </a:lnTo>
                      <a:lnTo>
                        <a:pt x="118" y="100"/>
                      </a:lnTo>
                      <a:lnTo>
                        <a:pt x="128" y="91"/>
                      </a:lnTo>
                      <a:lnTo>
                        <a:pt x="138" y="84"/>
                      </a:lnTo>
                      <a:lnTo>
                        <a:pt x="149" y="76"/>
                      </a:lnTo>
                      <a:lnTo>
                        <a:pt x="160" y="69"/>
                      </a:lnTo>
                      <a:lnTo>
                        <a:pt x="171" y="62"/>
                      </a:lnTo>
                      <a:lnTo>
                        <a:pt x="182" y="57"/>
                      </a:lnTo>
                      <a:lnTo>
                        <a:pt x="194" y="52"/>
                      </a:lnTo>
                      <a:lnTo>
                        <a:pt x="207" y="46"/>
                      </a:lnTo>
                      <a:lnTo>
                        <a:pt x="220" y="42"/>
                      </a:lnTo>
                      <a:lnTo>
                        <a:pt x="233" y="39"/>
                      </a:lnTo>
                      <a:lnTo>
                        <a:pt x="245" y="36"/>
                      </a:lnTo>
                      <a:lnTo>
                        <a:pt x="258" y="34"/>
                      </a:lnTo>
                      <a:lnTo>
                        <a:pt x="272" y="31"/>
                      </a:lnTo>
                      <a:lnTo>
                        <a:pt x="285" y="30"/>
                      </a:lnTo>
                      <a:lnTo>
                        <a:pt x="299" y="30"/>
                      </a:lnTo>
                      <a:lnTo>
                        <a:pt x="313" y="30"/>
                      </a:lnTo>
                      <a:lnTo>
                        <a:pt x="327" y="31"/>
                      </a:lnTo>
                      <a:lnTo>
                        <a:pt x="341" y="34"/>
                      </a:lnTo>
                      <a:lnTo>
                        <a:pt x="354" y="36"/>
                      </a:lnTo>
                      <a:lnTo>
                        <a:pt x="366" y="39"/>
                      </a:lnTo>
                      <a:lnTo>
                        <a:pt x="379" y="42"/>
                      </a:lnTo>
                      <a:lnTo>
                        <a:pt x="392" y="46"/>
                      </a:lnTo>
                      <a:lnTo>
                        <a:pt x="404" y="52"/>
                      </a:lnTo>
                      <a:lnTo>
                        <a:pt x="416" y="57"/>
                      </a:lnTo>
                      <a:lnTo>
                        <a:pt x="427" y="62"/>
                      </a:lnTo>
                      <a:lnTo>
                        <a:pt x="439" y="69"/>
                      </a:lnTo>
                      <a:lnTo>
                        <a:pt x="450" y="76"/>
                      </a:lnTo>
                      <a:lnTo>
                        <a:pt x="461" y="84"/>
                      </a:lnTo>
                      <a:lnTo>
                        <a:pt x="470" y="91"/>
                      </a:lnTo>
                      <a:lnTo>
                        <a:pt x="480" y="100"/>
                      </a:lnTo>
                      <a:lnTo>
                        <a:pt x="490" y="110"/>
                      </a:lnTo>
                      <a:lnTo>
                        <a:pt x="499" y="118"/>
                      </a:lnTo>
                      <a:lnTo>
                        <a:pt x="507" y="129"/>
                      </a:lnTo>
                      <a:lnTo>
                        <a:pt x="515" y="138"/>
                      </a:lnTo>
                      <a:lnTo>
                        <a:pt x="523" y="149"/>
                      </a:lnTo>
                      <a:lnTo>
                        <a:pt x="530" y="160"/>
                      </a:lnTo>
                      <a:lnTo>
                        <a:pt x="537" y="172"/>
                      </a:lnTo>
                      <a:lnTo>
                        <a:pt x="542" y="182"/>
                      </a:lnTo>
                      <a:lnTo>
                        <a:pt x="547" y="195"/>
                      </a:lnTo>
                      <a:lnTo>
                        <a:pt x="553" y="207"/>
                      </a:lnTo>
                      <a:lnTo>
                        <a:pt x="557" y="220"/>
                      </a:lnTo>
                      <a:lnTo>
                        <a:pt x="560" y="233"/>
                      </a:lnTo>
                      <a:lnTo>
                        <a:pt x="563" y="245"/>
                      </a:lnTo>
                      <a:lnTo>
                        <a:pt x="566" y="258"/>
                      </a:lnTo>
                      <a:lnTo>
                        <a:pt x="568" y="272"/>
                      </a:lnTo>
                      <a:lnTo>
                        <a:pt x="569" y="285"/>
                      </a:lnTo>
                      <a:lnTo>
                        <a:pt x="569" y="299"/>
                      </a:lnTo>
                      <a:lnTo>
                        <a:pt x="569" y="313"/>
                      </a:lnTo>
                      <a:lnTo>
                        <a:pt x="568" y="327"/>
                      </a:lnTo>
                      <a:lnTo>
                        <a:pt x="566" y="341"/>
                      </a:lnTo>
                      <a:lnTo>
                        <a:pt x="563" y="354"/>
                      </a:lnTo>
                      <a:lnTo>
                        <a:pt x="560" y="368"/>
                      </a:lnTo>
                      <a:lnTo>
                        <a:pt x="557" y="379"/>
                      </a:lnTo>
                      <a:lnTo>
                        <a:pt x="553" y="392"/>
                      </a:lnTo>
                      <a:lnTo>
                        <a:pt x="547" y="405"/>
                      </a:lnTo>
                      <a:lnTo>
                        <a:pt x="542" y="417"/>
                      </a:lnTo>
                      <a:lnTo>
                        <a:pt x="537" y="429"/>
                      </a:lnTo>
                      <a:lnTo>
                        <a:pt x="530" y="439"/>
                      </a:lnTo>
                      <a:lnTo>
                        <a:pt x="523" y="450"/>
                      </a:lnTo>
                      <a:lnTo>
                        <a:pt x="515" y="461"/>
                      </a:lnTo>
                      <a:lnTo>
                        <a:pt x="507" y="471"/>
                      </a:lnTo>
                      <a:lnTo>
                        <a:pt x="499" y="481"/>
                      </a:lnTo>
                      <a:lnTo>
                        <a:pt x="490" y="491"/>
                      </a:lnTo>
                      <a:lnTo>
                        <a:pt x="480" y="499"/>
                      </a:lnTo>
                      <a:lnTo>
                        <a:pt x="470" y="508"/>
                      </a:lnTo>
                      <a:lnTo>
                        <a:pt x="461" y="515"/>
                      </a:lnTo>
                      <a:lnTo>
                        <a:pt x="450" y="523"/>
                      </a:lnTo>
                      <a:lnTo>
                        <a:pt x="439" y="530"/>
                      </a:lnTo>
                      <a:lnTo>
                        <a:pt x="427" y="537"/>
                      </a:lnTo>
                      <a:lnTo>
                        <a:pt x="416" y="542"/>
                      </a:lnTo>
                      <a:lnTo>
                        <a:pt x="404" y="547"/>
                      </a:lnTo>
                      <a:lnTo>
                        <a:pt x="392" y="553"/>
                      </a:lnTo>
                      <a:lnTo>
                        <a:pt x="379" y="557"/>
                      </a:lnTo>
                      <a:lnTo>
                        <a:pt x="366" y="560"/>
                      </a:lnTo>
                      <a:lnTo>
                        <a:pt x="354" y="563"/>
                      </a:lnTo>
                      <a:lnTo>
                        <a:pt x="341" y="566"/>
                      </a:lnTo>
                      <a:lnTo>
                        <a:pt x="327" y="568"/>
                      </a:lnTo>
                      <a:lnTo>
                        <a:pt x="313" y="569"/>
                      </a:lnTo>
                      <a:lnTo>
                        <a:pt x="299" y="569"/>
                      </a:lnTo>
                      <a:close/>
                      <a:moveTo>
                        <a:pt x="299" y="0"/>
                      </a:moveTo>
                      <a:lnTo>
                        <a:pt x="284" y="0"/>
                      </a:lnTo>
                      <a:lnTo>
                        <a:pt x="269" y="1"/>
                      </a:lnTo>
                      <a:lnTo>
                        <a:pt x="254" y="4"/>
                      </a:lnTo>
                      <a:lnTo>
                        <a:pt x="239" y="6"/>
                      </a:lnTo>
                      <a:lnTo>
                        <a:pt x="225" y="10"/>
                      </a:lnTo>
                      <a:lnTo>
                        <a:pt x="210" y="13"/>
                      </a:lnTo>
                      <a:lnTo>
                        <a:pt x="196" y="19"/>
                      </a:lnTo>
                      <a:lnTo>
                        <a:pt x="183" y="24"/>
                      </a:lnTo>
                      <a:lnTo>
                        <a:pt x="169" y="29"/>
                      </a:lnTo>
                      <a:lnTo>
                        <a:pt x="157" y="37"/>
                      </a:lnTo>
                      <a:lnTo>
                        <a:pt x="144" y="43"/>
                      </a:lnTo>
                      <a:lnTo>
                        <a:pt x="132" y="52"/>
                      </a:lnTo>
                      <a:lnTo>
                        <a:pt x="120" y="59"/>
                      </a:lnTo>
                      <a:lnTo>
                        <a:pt x="109" y="69"/>
                      </a:lnTo>
                      <a:lnTo>
                        <a:pt x="98" y="79"/>
                      </a:lnTo>
                      <a:lnTo>
                        <a:pt x="88" y="88"/>
                      </a:lnTo>
                      <a:lnTo>
                        <a:pt x="77" y="99"/>
                      </a:lnTo>
                      <a:lnTo>
                        <a:pt x="69" y="110"/>
                      </a:lnTo>
                      <a:lnTo>
                        <a:pt x="59" y="120"/>
                      </a:lnTo>
                      <a:lnTo>
                        <a:pt x="52" y="132"/>
                      </a:lnTo>
                      <a:lnTo>
                        <a:pt x="43" y="145"/>
                      </a:lnTo>
                      <a:lnTo>
                        <a:pt x="37" y="157"/>
                      </a:lnTo>
                      <a:lnTo>
                        <a:pt x="29" y="169"/>
                      </a:lnTo>
                      <a:lnTo>
                        <a:pt x="24" y="183"/>
                      </a:lnTo>
                      <a:lnTo>
                        <a:pt x="18" y="196"/>
                      </a:lnTo>
                      <a:lnTo>
                        <a:pt x="13" y="210"/>
                      </a:lnTo>
                      <a:lnTo>
                        <a:pt x="10" y="225"/>
                      </a:lnTo>
                      <a:lnTo>
                        <a:pt x="6" y="239"/>
                      </a:lnTo>
                      <a:lnTo>
                        <a:pt x="3" y="254"/>
                      </a:lnTo>
                      <a:lnTo>
                        <a:pt x="1" y="269"/>
                      </a:lnTo>
                      <a:lnTo>
                        <a:pt x="0" y="284"/>
                      </a:lnTo>
                      <a:lnTo>
                        <a:pt x="0" y="299"/>
                      </a:lnTo>
                      <a:lnTo>
                        <a:pt x="0" y="315"/>
                      </a:lnTo>
                      <a:lnTo>
                        <a:pt x="1" y="330"/>
                      </a:lnTo>
                      <a:lnTo>
                        <a:pt x="3" y="345"/>
                      </a:lnTo>
                      <a:lnTo>
                        <a:pt x="6" y="360"/>
                      </a:lnTo>
                      <a:lnTo>
                        <a:pt x="10" y="374"/>
                      </a:lnTo>
                      <a:lnTo>
                        <a:pt x="13" y="389"/>
                      </a:lnTo>
                      <a:lnTo>
                        <a:pt x="18" y="403"/>
                      </a:lnTo>
                      <a:lnTo>
                        <a:pt x="24" y="416"/>
                      </a:lnTo>
                      <a:lnTo>
                        <a:pt x="29" y="430"/>
                      </a:lnTo>
                      <a:lnTo>
                        <a:pt x="37" y="442"/>
                      </a:lnTo>
                      <a:lnTo>
                        <a:pt x="43" y="455"/>
                      </a:lnTo>
                      <a:lnTo>
                        <a:pt x="52" y="467"/>
                      </a:lnTo>
                      <a:lnTo>
                        <a:pt x="59" y="479"/>
                      </a:lnTo>
                      <a:lnTo>
                        <a:pt x="69" y="491"/>
                      </a:lnTo>
                      <a:lnTo>
                        <a:pt x="77" y="501"/>
                      </a:lnTo>
                      <a:lnTo>
                        <a:pt x="88" y="511"/>
                      </a:lnTo>
                      <a:lnTo>
                        <a:pt x="98" y="522"/>
                      </a:lnTo>
                      <a:lnTo>
                        <a:pt x="109" y="530"/>
                      </a:lnTo>
                      <a:lnTo>
                        <a:pt x="120" y="540"/>
                      </a:lnTo>
                      <a:lnTo>
                        <a:pt x="132" y="547"/>
                      </a:lnTo>
                      <a:lnTo>
                        <a:pt x="144" y="556"/>
                      </a:lnTo>
                      <a:lnTo>
                        <a:pt x="157" y="562"/>
                      </a:lnTo>
                      <a:lnTo>
                        <a:pt x="169" y="570"/>
                      </a:lnTo>
                      <a:lnTo>
                        <a:pt x="183" y="575"/>
                      </a:lnTo>
                      <a:lnTo>
                        <a:pt x="196" y="581"/>
                      </a:lnTo>
                      <a:lnTo>
                        <a:pt x="210" y="585"/>
                      </a:lnTo>
                      <a:lnTo>
                        <a:pt x="225" y="589"/>
                      </a:lnTo>
                      <a:lnTo>
                        <a:pt x="239" y="592"/>
                      </a:lnTo>
                      <a:lnTo>
                        <a:pt x="254" y="596"/>
                      </a:lnTo>
                      <a:lnTo>
                        <a:pt x="269" y="598"/>
                      </a:lnTo>
                      <a:lnTo>
                        <a:pt x="284" y="599"/>
                      </a:lnTo>
                      <a:lnTo>
                        <a:pt x="299" y="599"/>
                      </a:lnTo>
                      <a:lnTo>
                        <a:pt x="315" y="599"/>
                      </a:lnTo>
                      <a:lnTo>
                        <a:pt x="330" y="598"/>
                      </a:lnTo>
                      <a:lnTo>
                        <a:pt x="345" y="596"/>
                      </a:lnTo>
                      <a:lnTo>
                        <a:pt x="360" y="592"/>
                      </a:lnTo>
                      <a:lnTo>
                        <a:pt x="374" y="589"/>
                      </a:lnTo>
                      <a:lnTo>
                        <a:pt x="388" y="585"/>
                      </a:lnTo>
                      <a:lnTo>
                        <a:pt x="402" y="581"/>
                      </a:lnTo>
                      <a:lnTo>
                        <a:pt x="416" y="575"/>
                      </a:lnTo>
                      <a:lnTo>
                        <a:pt x="429" y="570"/>
                      </a:lnTo>
                      <a:lnTo>
                        <a:pt x="442" y="562"/>
                      </a:lnTo>
                      <a:lnTo>
                        <a:pt x="454" y="556"/>
                      </a:lnTo>
                      <a:lnTo>
                        <a:pt x="467" y="547"/>
                      </a:lnTo>
                      <a:lnTo>
                        <a:pt x="479" y="540"/>
                      </a:lnTo>
                      <a:lnTo>
                        <a:pt x="490" y="530"/>
                      </a:lnTo>
                      <a:lnTo>
                        <a:pt x="500" y="522"/>
                      </a:lnTo>
                      <a:lnTo>
                        <a:pt x="511" y="511"/>
                      </a:lnTo>
                      <a:lnTo>
                        <a:pt x="521" y="501"/>
                      </a:lnTo>
                      <a:lnTo>
                        <a:pt x="530" y="491"/>
                      </a:lnTo>
                      <a:lnTo>
                        <a:pt x="539" y="479"/>
                      </a:lnTo>
                      <a:lnTo>
                        <a:pt x="547" y="467"/>
                      </a:lnTo>
                      <a:lnTo>
                        <a:pt x="555" y="455"/>
                      </a:lnTo>
                      <a:lnTo>
                        <a:pt x="562" y="442"/>
                      </a:lnTo>
                      <a:lnTo>
                        <a:pt x="569" y="430"/>
                      </a:lnTo>
                      <a:lnTo>
                        <a:pt x="575" y="416"/>
                      </a:lnTo>
                      <a:lnTo>
                        <a:pt x="581" y="403"/>
                      </a:lnTo>
                      <a:lnTo>
                        <a:pt x="585" y="389"/>
                      </a:lnTo>
                      <a:lnTo>
                        <a:pt x="589" y="374"/>
                      </a:lnTo>
                      <a:lnTo>
                        <a:pt x="592" y="360"/>
                      </a:lnTo>
                      <a:lnTo>
                        <a:pt x="596" y="345"/>
                      </a:lnTo>
                      <a:lnTo>
                        <a:pt x="598" y="330"/>
                      </a:lnTo>
                      <a:lnTo>
                        <a:pt x="599" y="315"/>
                      </a:lnTo>
                      <a:lnTo>
                        <a:pt x="599" y="299"/>
                      </a:lnTo>
                      <a:lnTo>
                        <a:pt x="599" y="284"/>
                      </a:lnTo>
                      <a:lnTo>
                        <a:pt x="598" y="269"/>
                      </a:lnTo>
                      <a:lnTo>
                        <a:pt x="596" y="254"/>
                      </a:lnTo>
                      <a:lnTo>
                        <a:pt x="592" y="239"/>
                      </a:lnTo>
                      <a:lnTo>
                        <a:pt x="589" y="225"/>
                      </a:lnTo>
                      <a:lnTo>
                        <a:pt x="585" y="210"/>
                      </a:lnTo>
                      <a:lnTo>
                        <a:pt x="581" y="196"/>
                      </a:lnTo>
                      <a:lnTo>
                        <a:pt x="575" y="183"/>
                      </a:lnTo>
                      <a:lnTo>
                        <a:pt x="569" y="169"/>
                      </a:lnTo>
                      <a:lnTo>
                        <a:pt x="562" y="157"/>
                      </a:lnTo>
                      <a:lnTo>
                        <a:pt x="555" y="145"/>
                      </a:lnTo>
                      <a:lnTo>
                        <a:pt x="547" y="132"/>
                      </a:lnTo>
                      <a:lnTo>
                        <a:pt x="539" y="120"/>
                      </a:lnTo>
                      <a:lnTo>
                        <a:pt x="530" y="110"/>
                      </a:lnTo>
                      <a:lnTo>
                        <a:pt x="521" y="99"/>
                      </a:lnTo>
                      <a:lnTo>
                        <a:pt x="511" y="88"/>
                      </a:lnTo>
                      <a:lnTo>
                        <a:pt x="500" y="79"/>
                      </a:lnTo>
                      <a:lnTo>
                        <a:pt x="490" y="69"/>
                      </a:lnTo>
                      <a:lnTo>
                        <a:pt x="479" y="59"/>
                      </a:lnTo>
                      <a:lnTo>
                        <a:pt x="467" y="52"/>
                      </a:lnTo>
                      <a:lnTo>
                        <a:pt x="454" y="43"/>
                      </a:lnTo>
                      <a:lnTo>
                        <a:pt x="442" y="37"/>
                      </a:lnTo>
                      <a:lnTo>
                        <a:pt x="429" y="29"/>
                      </a:lnTo>
                      <a:lnTo>
                        <a:pt x="416" y="24"/>
                      </a:lnTo>
                      <a:lnTo>
                        <a:pt x="402" y="19"/>
                      </a:lnTo>
                      <a:lnTo>
                        <a:pt x="388" y="13"/>
                      </a:lnTo>
                      <a:lnTo>
                        <a:pt x="374" y="10"/>
                      </a:lnTo>
                      <a:lnTo>
                        <a:pt x="360" y="6"/>
                      </a:lnTo>
                      <a:lnTo>
                        <a:pt x="345" y="4"/>
                      </a:lnTo>
                      <a:lnTo>
                        <a:pt x="330" y="1"/>
                      </a:lnTo>
                      <a:lnTo>
                        <a:pt x="315" y="0"/>
                      </a:lnTo>
                      <a:lnTo>
                        <a:pt x="29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9" name="Freeform 55">
                  <a:extLst>
                    <a:ext uri="{FF2B5EF4-FFF2-40B4-BE49-F238E27FC236}">
                      <a16:creationId xmlns:a16="http://schemas.microsoft.com/office/drawing/2014/main" id="{9C387119-7F69-4F2E-890F-53393FA943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613" y="903288"/>
                  <a:ext cx="28575" cy="9525"/>
                </a:xfrm>
                <a:custGeom>
                  <a:avLst/>
                  <a:gdLst>
                    <a:gd name="T0" fmla="*/ 75 w 90"/>
                    <a:gd name="T1" fmla="*/ 0 h 30"/>
                    <a:gd name="T2" fmla="*/ 15 w 90"/>
                    <a:gd name="T3" fmla="*/ 0 h 30"/>
                    <a:gd name="T4" fmla="*/ 12 w 90"/>
                    <a:gd name="T5" fmla="*/ 1 h 30"/>
                    <a:gd name="T6" fmla="*/ 8 w 90"/>
                    <a:gd name="T7" fmla="*/ 2 h 30"/>
                    <a:gd name="T8" fmla="*/ 6 w 90"/>
                    <a:gd name="T9" fmla="*/ 3 h 30"/>
                    <a:gd name="T10" fmla="*/ 4 w 90"/>
                    <a:gd name="T11" fmla="*/ 5 h 30"/>
                    <a:gd name="T12" fmla="*/ 2 w 90"/>
                    <a:gd name="T13" fmla="*/ 8 h 30"/>
                    <a:gd name="T14" fmla="*/ 1 w 90"/>
                    <a:gd name="T15" fmla="*/ 10 h 30"/>
                    <a:gd name="T16" fmla="*/ 0 w 90"/>
                    <a:gd name="T17" fmla="*/ 13 h 30"/>
                    <a:gd name="T18" fmla="*/ 0 w 90"/>
                    <a:gd name="T19" fmla="*/ 15 h 30"/>
                    <a:gd name="T20" fmla="*/ 0 w 90"/>
                    <a:gd name="T21" fmla="*/ 18 h 30"/>
                    <a:gd name="T22" fmla="*/ 1 w 90"/>
                    <a:gd name="T23" fmla="*/ 21 h 30"/>
                    <a:gd name="T24" fmla="*/ 2 w 90"/>
                    <a:gd name="T25" fmla="*/ 24 h 30"/>
                    <a:gd name="T26" fmla="*/ 4 w 90"/>
                    <a:gd name="T27" fmla="*/ 26 h 30"/>
                    <a:gd name="T28" fmla="*/ 6 w 90"/>
                    <a:gd name="T29" fmla="*/ 28 h 30"/>
                    <a:gd name="T30" fmla="*/ 8 w 90"/>
                    <a:gd name="T31" fmla="*/ 29 h 30"/>
                    <a:gd name="T32" fmla="*/ 12 w 90"/>
                    <a:gd name="T33" fmla="*/ 30 h 30"/>
                    <a:gd name="T34" fmla="*/ 15 w 90"/>
                    <a:gd name="T35" fmla="*/ 30 h 30"/>
                    <a:gd name="T36" fmla="*/ 75 w 90"/>
                    <a:gd name="T37" fmla="*/ 30 h 30"/>
                    <a:gd name="T38" fmla="*/ 78 w 90"/>
                    <a:gd name="T39" fmla="*/ 30 h 30"/>
                    <a:gd name="T40" fmla="*/ 80 w 90"/>
                    <a:gd name="T41" fmla="*/ 29 h 30"/>
                    <a:gd name="T42" fmla="*/ 83 w 90"/>
                    <a:gd name="T43" fmla="*/ 28 h 30"/>
                    <a:gd name="T44" fmla="*/ 85 w 90"/>
                    <a:gd name="T45" fmla="*/ 26 h 30"/>
                    <a:gd name="T46" fmla="*/ 86 w 90"/>
                    <a:gd name="T47" fmla="*/ 24 h 30"/>
                    <a:gd name="T48" fmla="*/ 89 w 90"/>
                    <a:gd name="T49" fmla="*/ 21 h 30"/>
                    <a:gd name="T50" fmla="*/ 90 w 90"/>
                    <a:gd name="T51" fmla="*/ 18 h 30"/>
                    <a:gd name="T52" fmla="*/ 90 w 90"/>
                    <a:gd name="T53" fmla="*/ 15 h 30"/>
                    <a:gd name="T54" fmla="*/ 90 w 90"/>
                    <a:gd name="T55" fmla="*/ 13 h 30"/>
                    <a:gd name="T56" fmla="*/ 89 w 90"/>
                    <a:gd name="T57" fmla="*/ 10 h 30"/>
                    <a:gd name="T58" fmla="*/ 86 w 90"/>
                    <a:gd name="T59" fmla="*/ 8 h 30"/>
                    <a:gd name="T60" fmla="*/ 85 w 90"/>
                    <a:gd name="T61" fmla="*/ 5 h 30"/>
                    <a:gd name="T62" fmla="*/ 83 w 90"/>
                    <a:gd name="T63" fmla="*/ 3 h 30"/>
                    <a:gd name="T64" fmla="*/ 80 w 90"/>
                    <a:gd name="T65" fmla="*/ 2 h 30"/>
                    <a:gd name="T66" fmla="*/ 78 w 90"/>
                    <a:gd name="T67" fmla="*/ 1 h 30"/>
                    <a:gd name="T68" fmla="*/ 75 w 90"/>
                    <a:gd name="T6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0" h="30">
                      <a:moveTo>
                        <a:pt x="75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8" y="2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75" y="30"/>
                      </a:lnTo>
                      <a:lnTo>
                        <a:pt x="78" y="30"/>
                      </a:lnTo>
                      <a:lnTo>
                        <a:pt x="80" y="29"/>
                      </a:lnTo>
                      <a:lnTo>
                        <a:pt x="83" y="28"/>
                      </a:lnTo>
                      <a:lnTo>
                        <a:pt x="85" y="26"/>
                      </a:lnTo>
                      <a:lnTo>
                        <a:pt x="86" y="24"/>
                      </a:lnTo>
                      <a:lnTo>
                        <a:pt x="89" y="21"/>
                      </a:lnTo>
                      <a:lnTo>
                        <a:pt x="90" y="18"/>
                      </a:lnTo>
                      <a:lnTo>
                        <a:pt x="90" y="15"/>
                      </a:lnTo>
                      <a:lnTo>
                        <a:pt x="90" y="13"/>
                      </a:lnTo>
                      <a:lnTo>
                        <a:pt x="89" y="10"/>
                      </a:lnTo>
                      <a:lnTo>
                        <a:pt x="86" y="8"/>
                      </a:lnTo>
                      <a:lnTo>
                        <a:pt x="85" y="5"/>
                      </a:lnTo>
                      <a:lnTo>
                        <a:pt x="83" y="3"/>
                      </a:lnTo>
                      <a:lnTo>
                        <a:pt x="80" y="2"/>
                      </a:lnTo>
                      <a:lnTo>
                        <a:pt x="78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0" name="Freeform 56">
                  <a:extLst>
                    <a:ext uri="{FF2B5EF4-FFF2-40B4-BE49-F238E27FC236}">
                      <a16:creationId xmlns:a16="http://schemas.microsoft.com/office/drawing/2014/main" id="{A6AD6C70-8645-4B93-880A-D6F3F9B610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313" y="769938"/>
                  <a:ext cx="9525" cy="28575"/>
                </a:xfrm>
                <a:custGeom>
                  <a:avLst/>
                  <a:gdLst>
                    <a:gd name="T0" fmla="*/ 15 w 30"/>
                    <a:gd name="T1" fmla="*/ 89 h 89"/>
                    <a:gd name="T2" fmla="*/ 18 w 30"/>
                    <a:gd name="T3" fmla="*/ 89 h 89"/>
                    <a:gd name="T4" fmla="*/ 21 w 30"/>
                    <a:gd name="T5" fmla="*/ 88 h 89"/>
                    <a:gd name="T6" fmla="*/ 24 w 30"/>
                    <a:gd name="T7" fmla="*/ 87 h 89"/>
                    <a:gd name="T8" fmla="*/ 26 w 30"/>
                    <a:gd name="T9" fmla="*/ 85 h 89"/>
                    <a:gd name="T10" fmla="*/ 28 w 30"/>
                    <a:gd name="T11" fmla="*/ 83 h 89"/>
                    <a:gd name="T12" fmla="*/ 29 w 30"/>
                    <a:gd name="T13" fmla="*/ 81 h 89"/>
                    <a:gd name="T14" fmla="*/ 30 w 30"/>
                    <a:gd name="T15" fmla="*/ 78 h 89"/>
                    <a:gd name="T16" fmla="*/ 30 w 30"/>
                    <a:gd name="T17" fmla="*/ 74 h 89"/>
                    <a:gd name="T18" fmla="*/ 30 w 30"/>
                    <a:gd name="T19" fmla="*/ 14 h 89"/>
                    <a:gd name="T20" fmla="*/ 30 w 30"/>
                    <a:gd name="T21" fmla="*/ 11 h 89"/>
                    <a:gd name="T22" fmla="*/ 29 w 30"/>
                    <a:gd name="T23" fmla="*/ 9 h 89"/>
                    <a:gd name="T24" fmla="*/ 28 w 30"/>
                    <a:gd name="T25" fmla="*/ 6 h 89"/>
                    <a:gd name="T26" fmla="*/ 26 w 30"/>
                    <a:gd name="T27" fmla="*/ 4 h 89"/>
                    <a:gd name="T28" fmla="*/ 24 w 30"/>
                    <a:gd name="T29" fmla="*/ 2 h 89"/>
                    <a:gd name="T30" fmla="*/ 21 w 30"/>
                    <a:gd name="T31" fmla="*/ 1 h 89"/>
                    <a:gd name="T32" fmla="*/ 18 w 30"/>
                    <a:gd name="T33" fmla="*/ 0 h 89"/>
                    <a:gd name="T34" fmla="*/ 15 w 30"/>
                    <a:gd name="T35" fmla="*/ 0 h 89"/>
                    <a:gd name="T36" fmla="*/ 13 w 30"/>
                    <a:gd name="T37" fmla="*/ 0 h 89"/>
                    <a:gd name="T38" fmla="*/ 10 w 30"/>
                    <a:gd name="T39" fmla="*/ 1 h 89"/>
                    <a:gd name="T40" fmla="*/ 7 w 30"/>
                    <a:gd name="T41" fmla="*/ 2 h 89"/>
                    <a:gd name="T42" fmla="*/ 4 w 30"/>
                    <a:gd name="T43" fmla="*/ 4 h 89"/>
                    <a:gd name="T44" fmla="*/ 3 w 30"/>
                    <a:gd name="T45" fmla="*/ 6 h 89"/>
                    <a:gd name="T46" fmla="*/ 1 w 30"/>
                    <a:gd name="T47" fmla="*/ 9 h 89"/>
                    <a:gd name="T48" fmla="*/ 1 w 30"/>
                    <a:gd name="T49" fmla="*/ 11 h 89"/>
                    <a:gd name="T50" fmla="*/ 0 w 30"/>
                    <a:gd name="T51" fmla="*/ 14 h 89"/>
                    <a:gd name="T52" fmla="*/ 0 w 30"/>
                    <a:gd name="T53" fmla="*/ 74 h 89"/>
                    <a:gd name="T54" fmla="*/ 1 w 30"/>
                    <a:gd name="T55" fmla="*/ 78 h 89"/>
                    <a:gd name="T56" fmla="*/ 1 w 30"/>
                    <a:gd name="T57" fmla="*/ 81 h 89"/>
                    <a:gd name="T58" fmla="*/ 3 w 30"/>
                    <a:gd name="T59" fmla="*/ 83 h 89"/>
                    <a:gd name="T60" fmla="*/ 4 w 30"/>
                    <a:gd name="T61" fmla="*/ 85 h 89"/>
                    <a:gd name="T62" fmla="*/ 7 w 30"/>
                    <a:gd name="T63" fmla="*/ 87 h 89"/>
                    <a:gd name="T64" fmla="*/ 10 w 30"/>
                    <a:gd name="T65" fmla="*/ 88 h 89"/>
                    <a:gd name="T66" fmla="*/ 13 w 30"/>
                    <a:gd name="T67" fmla="*/ 89 h 89"/>
                    <a:gd name="T68" fmla="*/ 15 w 30"/>
                    <a:gd name="T69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" h="89">
                      <a:moveTo>
                        <a:pt x="15" y="89"/>
                      </a:moveTo>
                      <a:lnTo>
                        <a:pt x="18" y="89"/>
                      </a:lnTo>
                      <a:lnTo>
                        <a:pt x="21" y="88"/>
                      </a:lnTo>
                      <a:lnTo>
                        <a:pt x="24" y="87"/>
                      </a:lnTo>
                      <a:lnTo>
                        <a:pt x="26" y="85"/>
                      </a:lnTo>
                      <a:lnTo>
                        <a:pt x="28" y="83"/>
                      </a:lnTo>
                      <a:lnTo>
                        <a:pt x="29" y="81"/>
                      </a:lnTo>
                      <a:lnTo>
                        <a:pt x="30" y="78"/>
                      </a:lnTo>
                      <a:lnTo>
                        <a:pt x="30" y="74"/>
                      </a:lnTo>
                      <a:lnTo>
                        <a:pt x="30" y="14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7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74"/>
                      </a:lnTo>
                      <a:lnTo>
                        <a:pt x="1" y="78"/>
                      </a:lnTo>
                      <a:lnTo>
                        <a:pt x="1" y="81"/>
                      </a:lnTo>
                      <a:lnTo>
                        <a:pt x="3" y="83"/>
                      </a:lnTo>
                      <a:lnTo>
                        <a:pt x="4" y="85"/>
                      </a:lnTo>
                      <a:lnTo>
                        <a:pt x="7" y="87"/>
                      </a:lnTo>
                      <a:lnTo>
                        <a:pt x="10" y="88"/>
                      </a:lnTo>
                      <a:lnTo>
                        <a:pt x="13" y="89"/>
                      </a:lnTo>
                      <a:lnTo>
                        <a:pt x="15" y="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1" name="Freeform 57">
                  <a:extLst>
                    <a:ext uri="{FF2B5EF4-FFF2-40B4-BE49-F238E27FC236}">
                      <a16:creationId xmlns:a16="http://schemas.microsoft.com/office/drawing/2014/main" id="{3BB3D28B-36D9-433E-A26E-C0386DB15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63" y="903288"/>
                  <a:ext cx="28575" cy="9525"/>
                </a:xfrm>
                <a:custGeom>
                  <a:avLst/>
                  <a:gdLst>
                    <a:gd name="T0" fmla="*/ 75 w 90"/>
                    <a:gd name="T1" fmla="*/ 0 h 30"/>
                    <a:gd name="T2" fmla="*/ 15 w 90"/>
                    <a:gd name="T3" fmla="*/ 0 h 30"/>
                    <a:gd name="T4" fmla="*/ 12 w 90"/>
                    <a:gd name="T5" fmla="*/ 1 h 30"/>
                    <a:gd name="T6" fmla="*/ 9 w 90"/>
                    <a:gd name="T7" fmla="*/ 2 h 30"/>
                    <a:gd name="T8" fmla="*/ 7 w 90"/>
                    <a:gd name="T9" fmla="*/ 3 h 30"/>
                    <a:gd name="T10" fmla="*/ 5 w 90"/>
                    <a:gd name="T11" fmla="*/ 5 h 30"/>
                    <a:gd name="T12" fmla="*/ 3 w 90"/>
                    <a:gd name="T13" fmla="*/ 8 h 30"/>
                    <a:gd name="T14" fmla="*/ 1 w 90"/>
                    <a:gd name="T15" fmla="*/ 10 h 30"/>
                    <a:gd name="T16" fmla="*/ 0 w 90"/>
                    <a:gd name="T17" fmla="*/ 13 h 30"/>
                    <a:gd name="T18" fmla="*/ 0 w 90"/>
                    <a:gd name="T19" fmla="*/ 15 h 30"/>
                    <a:gd name="T20" fmla="*/ 0 w 90"/>
                    <a:gd name="T21" fmla="*/ 18 h 30"/>
                    <a:gd name="T22" fmla="*/ 1 w 90"/>
                    <a:gd name="T23" fmla="*/ 21 h 30"/>
                    <a:gd name="T24" fmla="*/ 3 w 90"/>
                    <a:gd name="T25" fmla="*/ 24 h 30"/>
                    <a:gd name="T26" fmla="*/ 5 w 90"/>
                    <a:gd name="T27" fmla="*/ 26 h 30"/>
                    <a:gd name="T28" fmla="*/ 7 w 90"/>
                    <a:gd name="T29" fmla="*/ 28 h 30"/>
                    <a:gd name="T30" fmla="*/ 9 w 90"/>
                    <a:gd name="T31" fmla="*/ 29 h 30"/>
                    <a:gd name="T32" fmla="*/ 12 w 90"/>
                    <a:gd name="T33" fmla="*/ 30 h 30"/>
                    <a:gd name="T34" fmla="*/ 15 w 90"/>
                    <a:gd name="T35" fmla="*/ 30 h 30"/>
                    <a:gd name="T36" fmla="*/ 75 w 90"/>
                    <a:gd name="T37" fmla="*/ 30 h 30"/>
                    <a:gd name="T38" fmla="*/ 79 w 90"/>
                    <a:gd name="T39" fmla="*/ 30 h 30"/>
                    <a:gd name="T40" fmla="*/ 81 w 90"/>
                    <a:gd name="T41" fmla="*/ 29 h 30"/>
                    <a:gd name="T42" fmla="*/ 84 w 90"/>
                    <a:gd name="T43" fmla="*/ 28 h 30"/>
                    <a:gd name="T44" fmla="*/ 86 w 90"/>
                    <a:gd name="T45" fmla="*/ 26 h 30"/>
                    <a:gd name="T46" fmla="*/ 87 w 90"/>
                    <a:gd name="T47" fmla="*/ 24 h 30"/>
                    <a:gd name="T48" fmla="*/ 89 w 90"/>
                    <a:gd name="T49" fmla="*/ 21 h 30"/>
                    <a:gd name="T50" fmla="*/ 90 w 90"/>
                    <a:gd name="T51" fmla="*/ 18 h 30"/>
                    <a:gd name="T52" fmla="*/ 90 w 90"/>
                    <a:gd name="T53" fmla="*/ 15 h 30"/>
                    <a:gd name="T54" fmla="*/ 90 w 90"/>
                    <a:gd name="T55" fmla="*/ 13 h 30"/>
                    <a:gd name="T56" fmla="*/ 89 w 90"/>
                    <a:gd name="T57" fmla="*/ 10 h 30"/>
                    <a:gd name="T58" fmla="*/ 87 w 90"/>
                    <a:gd name="T59" fmla="*/ 8 h 30"/>
                    <a:gd name="T60" fmla="*/ 86 w 90"/>
                    <a:gd name="T61" fmla="*/ 5 h 30"/>
                    <a:gd name="T62" fmla="*/ 84 w 90"/>
                    <a:gd name="T63" fmla="*/ 3 h 30"/>
                    <a:gd name="T64" fmla="*/ 81 w 90"/>
                    <a:gd name="T65" fmla="*/ 2 h 30"/>
                    <a:gd name="T66" fmla="*/ 79 w 90"/>
                    <a:gd name="T67" fmla="*/ 1 h 30"/>
                    <a:gd name="T68" fmla="*/ 75 w 90"/>
                    <a:gd name="T6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0" h="30">
                      <a:moveTo>
                        <a:pt x="75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9" y="2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3" y="24"/>
                      </a:lnTo>
                      <a:lnTo>
                        <a:pt x="5" y="26"/>
                      </a:lnTo>
                      <a:lnTo>
                        <a:pt x="7" y="28"/>
                      </a:lnTo>
                      <a:lnTo>
                        <a:pt x="9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75" y="30"/>
                      </a:lnTo>
                      <a:lnTo>
                        <a:pt x="79" y="30"/>
                      </a:lnTo>
                      <a:lnTo>
                        <a:pt x="81" y="29"/>
                      </a:lnTo>
                      <a:lnTo>
                        <a:pt x="84" y="28"/>
                      </a:lnTo>
                      <a:lnTo>
                        <a:pt x="86" y="26"/>
                      </a:lnTo>
                      <a:lnTo>
                        <a:pt x="87" y="24"/>
                      </a:lnTo>
                      <a:lnTo>
                        <a:pt x="89" y="21"/>
                      </a:lnTo>
                      <a:lnTo>
                        <a:pt x="90" y="18"/>
                      </a:lnTo>
                      <a:lnTo>
                        <a:pt x="90" y="15"/>
                      </a:lnTo>
                      <a:lnTo>
                        <a:pt x="90" y="13"/>
                      </a:lnTo>
                      <a:lnTo>
                        <a:pt x="89" y="10"/>
                      </a:lnTo>
                      <a:lnTo>
                        <a:pt x="87" y="8"/>
                      </a:lnTo>
                      <a:lnTo>
                        <a:pt x="86" y="5"/>
                      </a:lnTo>
                      <a:lnTo>
                        <a:pt x="84" y="3"/>
                      </a:lnTo>
                      <a:lnTo>
                        <a:pt x="81" y="2"/>
                      </a:lnTo>
                      <a:lnTo>
                        <a:pt x="79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2" name="Freeform 58">
                  <a:extLst>
                    <a:ext uri="{FF2B5EF4-FFF2-40B4-BE49-F238E27FC236}">
                      <a16:creationId xmlns:a16="http://schemas.microsoft.com/office/drawing/2014/main" id="{BA23CF60-E748-4BF1-BF78-8956D083AA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313" y="1017588"/>
                  <a:ext cx="9525" cy="28575"/>
                </a:xfrm>
                <a:custGeom>
                  <a:avLst/>
                  <a:gdLst>
                    <a:gd name="T0" fmla="*/ 15 w 30"/>
                    <a:gd name="T1" fmla="*/ 0 h 90"/>
                    <a:gd name="T2" fmla="*/ 13 w 30"/>
                    <a:gd name="T3" fmla="*/ 0 h 90"/>
                    <a:gd name="T4" fmla="*/ 10 w 30"/>
                    <a:gd name="T5" fmla="*/ 1 h 90"/>
                    <a:gd name="T6" fmla="*/ 7 w 30"/>
                    <a:gd name="T7" fmla="*/ 2 h 90"/>
                    <a:gd name="T8" fmla="*/ 4 w 30"/>
                    <a:gd name="T9" fmla="*/ 4 h 90"/>
                    <a:gd name="T10" fmla="*/ 3 w 30"/>
                    <a:gd name="T11" fmla="*/ 6 h 90"/>
                    <a:gd name="T12" fmla="*/ 1 w 30"/>
                    <a:gd name="T13" fmla="*/ 9 h 90"/>
                    <a:gd name="T14" fmla="*/ 1 w 30"/>
                    <a:gd name="T15" fmla="*/ 11 h 90"/>
                    <a:gd name="T16" fmla="*/ 0 w 30"/>
                    <a:gd name="T17" fmla="*/ 15 h 90"/>
                    <a:gd name="T18" fmla="*/ 0 w 30"/>
                    <a:gd name="T19" fmla="*/ 75 h 90"/>
                    <a:gd name="T20" fmla="*/ 1 w 30"/>
                    <a:gd name="T21" fmla="*/ 78 h 90"/>
                    <a:gd name="T22" fmla="*/ 1 w 30"/>
                    <a:gd name="T23" fmla="*/ 81 h 90"/>
                    <a:gd name="T24" fmla="*/ 3 w 30"/>
                    <a:gd name="T25" fmla="*/ 83 h 90"/>
                    <a:gd name="T26" fmla="*/ 4 w 30"/>
                    <a:gd name="T27" fmla="*/ 85 h 90"/>
                    <a:gd name="T28" fmla="*/ 7 w 30"/>
                    <a:gd name="T29" fmla="*/ 87 h 90"/>
                    <a:gd name="T30" fmla="*/ 10 w 30"/>
                    <a:gd name="T31" fmla="*/ 89 h 90"/>
                    <a:gd name="T32" fmla="*/ 13 w 30"/>
                    <a:gd name="T33" fmla="*/ 90 h 90"/>
                    <a:gd name="T34" fmla="*/ 15 w 30"/>
                    <a:gd name="T35" fmla="*/ 90 h 90"/>
                    <a:gd name="T36" fmla="*/ 18 w 30"/>
                    <a:gd name="T37" fmla="*/ 90 h 90"/>
                    <a:gd name="T38" fmla="*/ 21 w 30"/>
                    <a:gd name="T39" fmla="*/ 89 h 90"/>
                    <a:gd name="T40" fmla="*/ 24 w 30"/>
                    <a:gd name="T41" fmla="*/ 87 h 90"/>
                    <a:gd name="T42" fmla="*/ 26 w 30"/>
                    <a:gd name="T43" fmla="*/ 85 h 90"/>
                    <a:gd name="T44" fmla="*/ 28 w 30"/>
                    <a:gd name="T45" fmla="*/ 83 h 90"/>
                    <a:gd name="T46" fmla="*/ 29 w 30"/>
                    <a:gd name="T47" fmla="*/ 81 h 90"/>
                    <a:gd name="T48" fmla="*/ 30 w 30"/>
                    <a:gd name="T49" fmla="*/ 78 h 90"/>
                    <a:gd name="T50" fmla="*/ 30 w 30"/>
                    <a:gd name="T51" fmla="*/ 75 h 90"/>
                    <a:gd name="T52" fmla="*/ 30 w 30"/>
                    <a:gd name="T53" fmla="*/ 15 h 90"/>
                    <a:gd name="T54" fmla="*/ 30 w 30"/>
                    <a:gd name="T55" fmla="*/ 11 h 90"/>
                    <a:gd name="T56" fmla="*/ 29 w 30"/>
                    <a:gd name="T57" fmla="*/ 9 h 90"/>
                    <a:gd name="T58" fmla="*/ 28 w 30"/>
                    <a:gd name="T59" fmla="*/ 6 h 90"/>
                    <a:gd name="T60" fmla="*/ 26 w 30"/>
                    <a:gd name="T61" fmla="*/ 4 h 90"/>
                    <a:gd name="T62" fmla="*/ 24 w 30"/>
                    <a:gd name="T63" fmla="*/ 2 h 90"/>
                    <a:gd name="T64" fmla="*/ 21 w 30"/>
                    <a:gd name="T65" fmla="*/ 1 h 90"/>
                    <a:gd name="T66" fmla="*/ 18 w 30"/>
                    <a:gd name="T67" fmla="*/ 0 h 90"/>
                    <a:gd name="T68" fmla="*/ 15 w 30"/>
                    <a:gd name="T69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" h="90">
                      <a:moveTo>
                        <a:pt x="15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7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0" y="15"/>
                      </a:lnTo>
                      <a:lnTo>
                        <a:pt x="0" y="75"/>
                      </a:lnTo>
                      <a:lnTo>
                        <a:pt x="1" y="78"/>
                      </a:lnTo>
                      <a:lnTo>
                        <a:pt x="1" y="81"/>
                      </a:lnTo>
                      <a:lnTo>
                        <a:pt x="3" y="83"/>
                      </a:lnTo>
                      <a:lnTo>
                        <a:pt x="4" y="85"/>
                      </a:lnTo>
                      <a:lnTo>
                        <a:pt x="7" y="87"/>
                      </a:lnTo>
                      <a:lnTo>
                        <a:pt x="10" y="89"/>
                      </a:lnTo>
                      <a:lnTo>
                        <a:pt x="13" y="90"/>
                      </a:lnTo>
                      <a:lnTo>
                        <a:pt x="15" y="90"/>
                      </a:lnTo>
                      <a:lnTo>
                        <a:pt x="18" y="90"/>
                      </a:lnTo>
                      <a:lnTo>
                        <a:pt x="21" y="89"/>
                      </a:lnTo>
                      <a:lnTo>
                        <a:pt x="24" y="87"/>
                      </a:lnTo>
                      <a:lnTo>
                        <a:pt x="26" y="85"/>
                      </a:lnTo>
                      <a:lnTo>
                        <a:pt x="28" y="83"/>
                      </a:lnTo>
                      <a:lnTo>
                        <a:pt x="29" y="81"/>
                      </a:lnTo>
                      <a:lnTo>
                        <a:pt x="30" y="78"/>
                      </a:lnTo>
                      <a:lnTo>
                        <a:pt x="30" y="75"/>
                      </a:lnTo>
                      <a:lnTo>
                        <a:pt x="30" y="15"/>
                      </a:ln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3" name="Freeform 59">
                  <a:extLst>
                    <a:ext uri="{FF2B5EF4-FFF2-40B4-BE49-F238E27FC236}">
                      <a16:creationId xmlns:a16="http://schemas.microsoft.com/office/drawing/2014/main" id="{C10ADFDA-7680-41F4-AA2C-18BA4351B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75" y="809625"/>
                  <a:ext cx="22225" cy="22225"/>
                </a:xfrm>
                <a:custGeom>
                  <a:avLst/>
                  <a:gdLst>
                    <a:gd name="T0" fmla="*/ 46 w 72"/>
                    <a:gd name="T1" fmla="*/ 4 h 72"/>
                    <a:gd name="T2" fmla="*/ 4 w 72"/>
                    <a:gd name="T3" fmla="*/ 47 h 72"/>
                    <a:gd name="T4" fmla="*/ 2 w 72"/>
                    <a:gd name="T5" fmla="*/ 49 h 72"/>
                    <a:gd name="T6" fmla="*/ 1 w 72"/>
                    <a:gd name="T7" fmla="*/ 52 h 72"/>
                    <a:gd name="T8" fmla="*/ 0 w 72"/>
                    <a:gd name="T9" fmla="*/ 54 h 72"/>
                    <a:gd name="T10" fmla="*/ 0 w 72"/>
                    <a:gd name="T11" fmla="*/ 57 h 72"/>
                    <a:gd name="T12" fmla="*/ 0 w 72"/>
                    <a:gd name="T13" fmla="*/ 61 h 72"/>
                    <a:gd name="T14" fmla="*/ 1 w 72"/>
                    <a:gd name="T15" fmla="*/ 63 h 72"/>
                    <a:gd name="T16" fmla="*/ 2 w 72"/>
                    <a:gd name="T17" fmla="*/ 66 h 72"/>
                    <a:gd name="T18" fmla="*/ 4 w 72"/>
                    <a:gd name="T19" fmla="*/ 68 h 72"/>
                    <a:gd name="T20" fmla="*/ 6 w 72"/>
                    <a:gd name="T21" fmla="*/ 70 h 72"/>
                    <a:gd name="T22" fmla="*/ 8 w 72"/>
                    <a:gd name="T23" fmla="*/ 71 h 72"/>
                    <a:gd name="T24" fmla="*/ 12 w 72"/>
                    <a:gd name="T25" fmla="*/ 72 h 72"/>
                    <a:gd name="T26" fmla="*/ 15 w 72"/>
                    <a:gd name="T27" fmla="*/ 72 h 72"/>
                    <a:gd name="T28" fmla="*/ 17 w 72"/>
                    <a:gd name="T29" fmla="*/ 72 h 72"/>
                    <a:gd name="T30" fmla="*/ 20 w 72"/>
                    <a:gd name="T31" fmla="*/ 71 h 72"/>
                    <a:gd name="T32" fmla="*/ 22 w 72"/>
                    <a:gd name="T33" fmla="*/ 70 h 72"/>
                    <a:gd name="T34" fmla="*/ 25 w 72"/>
                    <a:gd name="T35" fmla="*/ 68 h 72"/>
                    <a:gd name="T36" fmla="*/ 67 w 72"/>
                    <a:gd name="T37" fmla="*/ 24 h 72"/>
                    <a:gd name="T38" fmla="*/ 69 w 72"/>
                    <a:gd name="T39" fmla="*/ 22 h 72"/>
                    <a:gd name="T40" fmla="*/ 70 w 72"/>
                    <a:gd name="T41" fmla="*/ 20 h 72"/>
                    <a:gd name="T42" fmla="*/ 72 w 72"/>
                    <a:gd name="T43" fmla="*/ 18 h 72"/>
                    <a:gd name="T44" fmla="*/ 72 w 72"/>
                    <a:gd name="T45" fmla="*/ 15 h 72"/>
                    <a:gd name="T46" fmla="*/ 72 w 72"/>
                    <a:gd name="T47" fmla="*/ 11 h 72"/>
                    <a:gd name="T48" fmla="*/ 70 w 72"/>
                    <a:gd name="T49" fmla="*/ 9 h 72"/>
                    <a:gd name="T50" fmla="*/ 69 w 72"/>
                    <a:gd name="T51" fmla="*/ 6 h 72"/>
                    <a:gd name="T52" fmla="*/ 67 w 72"/>
                    <a:gd name="T53" fmla="*/ 4 h 72"/>
                    <a:gd name="T54" fmla="*/ 65 w 72"/>
                    <a:gd name="T55" fmla="*/ 2 h 72"/>
                    <a:gd name="T56" fmla="*/ 62 w 72"/>
                    <a:gd name="T57" fmla="*/ 1 h 72"/>
                    <a:gd name="T58" fmla="*/ 60 w 72"/>
                    <a:gd name="T59" fmla="*/ 0 h 72"/>
                    <a:gd name="T60" fmla="*/ 57 w 72"/>
                    <a:gd name="T61" fmla="*/ 0 h 72"/>
                    <a:gd name="T62" fmla="*/ 53 w 72"/>
                    <a:gd name="T63" fmla="*/ 0 h 72"/>
                    <a:gd name="T64" fmla="*/ 51 w 72"/>
                    <a:gd name="T65" fmla="*/ 1 h 72"/>
                    <a:gd name="T66" fmla="*/ 48 w 72"/>
                    <a:gd name="T67" fmla="*/ 2 h 72"/>
                    <a:gd name="T68" fmla="*/ 46 w 72"/>
                    <a:gd name="T69" fmla="*/ 4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2" h="72">
                      <a:moveTo>
                        <a:pt x="46" y="4"/>
                      </a:moveTo>
                      <a:lnTo>
                        <a:pt x="4" y="47"/>
                      </a:lnTo>
                      <a:lnTo>
                        <a:pt x="2" y="49"/>
                      </a:lnTo>
                      <a:lnTo>
                        <a:pt x="1" y="52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1"/>
                      </a:lnTo>
                      <a:lnTo>
                        <a:pt x="1" y="63"/>
                      </a:lnTo>
                      <a:lnTo>
                        <a:pt x="2" y="66"/>
                      </a:lnTo>
                      <a:lnTo>
                        <a:pt x="4" y="68"/>
                      </a:lnTo>
                      <a:lnTo>
                        <a:pt x="6" y="70"/>
                      </a:lnTo>
                      <a:lnTo>
                        <a:pt x="8" y="71"/>
                      </a:lnTo>
                      <a:lnTo>
                        <a:pt x="12" y="72"/>
                      </a:lnTo>
                      <a:lnTo>
                        <a:pt x="15" y="72"/>
                      </a:lnTo>
                      <a:lnTo>
                        <a:pt x="17" y="72"/>
                      </a:lnTo>
                      <a:lnTo>
                        <a:pt x="20" y="71"/>
                      </a:lnTo>
                      <a:lnTo>
                        <a:pt x="22" y="70"/>
                      </a:lnTo>
                      <a:lnTo>
                        <a:pt x="25" y="68"/>
                      </a:lnTo>
                      <a:lnTo>
                        <a:pt x="67" y="24"/>
                      </a:lnTo>
                      <a:lnTo>
                        <a:pt x="69" y="22"/>
                      </a:lnTo>
                      <a:lnTo>
                        <a:pt x="70" y="20"/>
                      </a:lnTo>
                      <a:lnTo>
                        <a:pt x="72" y="18"/>
                      </a:lnTo>
                      <a:lnTo>
                        <a:pt x="72" y="15"/>
                      </a:lnTo>
                      <a:lnTo>
                        <a:pt x="72" y="11"/>
                      </a:lnTo>
                      <a:lnTo>
                        <a:pt x="70" y="9"/>
                      </a:lnTo>
                      <a:lnTo>
                        <a:pt x="69" y="6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57" y="0"/>
                      </a:lnTo>
                      <a:lnTo>
                        <a:pt x="53" y="0"/>
                      </a:lnTo>
                      <a:lnTo>
                        <a:pt x="51" y="1"/>
                      </a:lnTo>
                      <a:lnTo>
                        <a:pt x="48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4" name="Freeform 60">
                  <a:extLst>
                    <a:ext uri="{FF2B5EF4-FFF2-40B4-BE49-F238E27FC236}">
                      <a16:creationId xmlns:a16="http://schemas.microsoft.com/office/drawing/2014/main" id="{859F8BBD-66B7-4991-850C-55D6941E5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50" y="809625"/>
                  <a:ext cx="22225" cy="22225"/>
                </a:xfrm>
                <a:custGeom>
                  <a:avLst/>
                  <a:gdLst>
                    <a:gd name="T0" fmla="*/ 46 w 71"/>
                    <a:gd name="T1" fmla="*/ 68 h 72"/>
                    <a:gd name="T2" fmla="*/ 48 w 71"/>
                    <a:gd name="T3" fmla="*/ 70 h 72"/>
                    <a:gd name="T4" fmla="*/ 51 w 71"/>
                    <a:gd name="T5" fmla="*/ 71 h 72"/>
                    <a:gd name="T6" fmla="*/ 53 w 71"/>
                    <a:gd name="T7" fmla="*/ 72 h 72"/>
                    <a:gd name="T8" fmla="*/ 56 w 71"/>
                    <a:gd name="T9" fmla="*/ 72 h 72"/>
                    <a:gd name="T10" fmla="*/ 59 w 71"/>
                    <a:gd name="T11" fmla="*/ 72 h 72"/>
                    <a:gd name="T12" fmla="*/ 62 w 71"/>
                    <a:gd name="T13" fmla="*/ 71 h 72"/>
                    <a:gd name="T14" fmla="*/ 65 w 71"/>
                    <a:gd name="T15" fmla="*/ 70 h 72"/>
                    <a:gd name="T16" fmla="*/ 67 w 71"/>
                    <a:gd name="T17" fmla="*/ 68 h 72"/>
                    <a:gd name="T18" fmla="*/ 69 w 71"/>
                    <a:gd name="T19" fmla="*/ 66 h 72"/>
                    <a:gd name="T20" fmla="*/ 70 w 71"/>
                    <a:gd name="T21" fmla="*/ 63 h 72"/>
                    <a:gd name="T22" fmla="*/ 71 w 71"/>
                    <a:gd name="T23" fmla="*/ 61 h 72"/>
                    <a:gd name="T24" fmla="*/ 71 w 71"/>
                    <a:gd name="T25" fmla="*/ 57 h 72"/>
                    <a:gd name="T26" fmla="*/ 71 w 71"/>
                    <a:gd name="T27" fmla="*/ 54 h 72"/>
                    <a:gd name="T28" fmla="*/ 70 w 71"/>
                    <a:gd name="T29" fmla="*/ 52 h 72"/>
                    <a:gd name="T30" fmla="*/ 69 w 71"/>
                    <a:gd name="T31" fmla="*/ 50 h 72"/>
                    <a:gd name="T32" fmla="*/ 67 w 71"/>
                    <a:gd name="T33" fmla="*/ 47 h 72"/>
                    <a:gd name="T34" fmla="*/ 24 w 71"/>
                    <a:gd name="T35" fmla="*/ 4 h 72"/>
                    <a:gd name="T36" fmla="*/ 22 w 71"/>
                    <a:gd name="T37" fmla="*/ 2 h 72"/>
                    <a:gd name="T38" fmla="*/ 20 w 71"/>
                    <a:gd name="T39" fmla="*/ 1 h 72"/>
                    <a:gd name="T40" fmla="*/ 17 w 71"/>
                    <a:gd name="T41" fmla="*/ 0 h 72"/>
                    <a:gd name="T42" fmla="*/ 14 w 71"/>
                    <a:gd name="T43" fmla="*/ 0 h 72"/>
                    <a:gd name="T44" fmla="*/ 11 w 71"/>
                    <a:gd name="T45" fmla="*/ 0 h 72"/>
                    <a:gd name="T46" fmla="*/ 8 w 71"/>
                    <a:gd name="T47" fmla="*/ 1 h 72"/>
                    <a:gd name="T48" fmla="*/ 6 w 71"/>
                    <a:gd name="T49" fmla="*/ 2 h 72"/>
                    <a:gd name="T50" fmla="*/ 4 w 71"/>
                    <a:gd name="T51" fmla="*/ 4 h 72"/>
                    <a:gd name="T52" fmla="*/ 2 w 71"/>
                    <a:gd name="T53" fmla="*/ 6 h 72"/>
                    <a:gd name="T54" fmla="*/ 1 w 71"/>
                    <a:gd name="T55" fmla="*/ 9 h 72"/>
                    <a:gd name="T56" fmla="*/ 0 w 71"/>
                    <a:gd name="T57" fmla="*/ 11 h 72"/>
                    <a:gd name="T58" fmla="*/ 0 w 71"/>
                    <a:gd name="T59" fmla="*/ 15 h 72"/>
                    <a:gd name="T60" fmla="*/ 0 w 71"/>
                    <a:gd name="T61" fmla="*/ 18 h 72"/>
                    <a:gd name="T62" fmla="*/ 1 w 71"/>
                    <a:gd name="T63" fmla="*/ 20 h 72"/>
                    <a:gd name="T64" fmla="*/ 2 w 71"/>
                    <a:gd name="T65" fmla="*/ 23 h 72"/>
                    <a:gd name="T66" fmla="*/ 4 w 71"/>
                    <a:gd name="T67" fmla="*/ 24 h 72"/>
                    <a:gd name="T68" fmla="*/ 46 w 71"/>
                    <a:gd name="T69" fmla="*/ 6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1" h="72">
                      <a:moveTo>
                        <a:pt x="46" y="68"/>
                      </a:moveTo>
                      <a:lnTo>
                        <a:pt x="48" y="70"/>
                      </a:lnTo>
                      <a:lnTo>
                        <a:pt x="51" y="71"/>
                      </a:lnTo>
                      <a:lnTo>
                        <a:pt x="53" y="72"/>
                      </a:lnTo>
                      <a:lnTo>
                        <a:pt x="56" y="72"/>
                      </a:lnTo>
                      <a:lnTo>
                        <a:pt x="59" y="72"/>
                      </a:lnTo>
                      <a:lnTo>
                        <a:pt x="62" y="71"/>
                      </a:lnTo>
                      <a:lnTo>
                        <a:pt x="65" y="70"/>
                      </a:lnTo>
                      <a:lnTo>
                        <a:pt x="67" y="68"/>
                      </a:lnTo>
                      <a:lnTo>
                        <a:pt x="69" y="66"/>
                      </a:lnTo>
                      <a:lnTo>
                        <a:pt x="70" y="63"/>
                      </a:lnTo>
                      <a:lnTo>
                        <a:pt x="71" y="61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0" y="52"/>
                      </a:lnTo>
                      <a:lnTo>
                        <a:pt x="69" y="50"/>
                      </a:lnTo>
                      <a:lnTo>
                        <a:pt x="67" y="47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4" y="24"/>
                      </a:lnTo>
                      <a:lnTo>
                        <a:pt x="46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5" name="Freeform 61">
                  <a:extLst>
                    <a:ext uri="{FF2B5EF4-FFF2-40B4-BE49-F238E27FC236}">
                      <a16:creationId xmlns:a16="http://schemas.microsoft.com/office/drawing/2014/main" id="{EFD0A90C-943A-4C06-B8DC-CBD1F0A6E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50" y="984250"/>
                  <a:ext cx="22225" cy="22225"/>
                </a:xfrm>
                <a:custGeom>
                  <a:avLst/>
                  <a:gdLst>
                    <a:gd name="T0" fmla="*/ 46 w 71"/>
                    <a:gd name="T1" fmla="*/ 4 h 71"/>
                    <a:gd name="T2" fmla="*/ 4 w 71"/>
                    <a:gd name="T3" fmla="*/ 46 h 71"/>
                    <a:gd name="T4" fmla="*/ 2 w 71"/>
                    <a:gd name="T5" fmla="*/ 49 h 71"/>
                    <a:gd name="T6" fmla="*/ 1 w 71"/>
                    <a:gd name="T7" fmla="*/ 51 h 71"/>
                    <a:gd name="T8" fmla="*/ 0 w 71"/>
                    <a:gd name="T9" fmla="*/ 54 h 71"/>
                    <a:gd name="T10" fmla="*/ 0 w 71"/>
                    <a:gd name="T11" fmla="*/ 58 h 71"/>
                    <a:gd name="T12" fmla="*/ 0 w 71"/>
                    <a:gd name="T13" fmla="*/ 60 h 71"/>
                    <a:gd name="T14" fmla="*/ 1 w 71"/>
                    <a:gd name="T15" fmla="*/ 63 h 71"/>
                    <a:gd name="T16" fmla="*/ 2 w 71"/>
                    <a:gd name="T17" fmla="*/ 65 h 71"/>
                    <a:gd name="T18" fmla="*/ 4 w 71"/>
                    <a:gd name="T19" fmla="*/ 67 h 71"/>
                    <a:gd name="T20" fmla="*/ 6 w 71"/>
                    <a:gd name="T21" fmla="*/ 69 h 71"/>
                    <a:gd name="T22" fmla="*/ 8 w 71"/>
                    <a:gd name="T23" fmla="*/ 70 h 71"/>
                    <a:gd name="T24" fmla="*/ 11 w 71"/>
                    <a:gd name="T25" fmla="*/ 71 h 71"/>
                    <a:gd name="T26" fmla="*/ 14 w 71"/>
                    <a:gd name="T27" fmla="*/ 71 h 71"/>
                    <a:gd name="T28" fmla="*/ 17 w 71"/>
                    <a:gd name="T29" fmla="*/ 71 h 71"/>
                    <a:gd name="T30" fmla="*/ 20 w 71"/>
                    <a:gd name="T31" fmla="*/ 70 h 71"/>
                    <a:gd name="T32" fmla="*/ 22 w 71"/>
                    <a:gd name="T33" fmla="*/ 69 h 71"/>
                    <a:gd name="T34" fmla="*/ 24 w 71"/>
                    <a:gd name="T35" fmla="*/ 67 h 71"/>
                    <a:gd name="T36" fmla="*/ 67 w 71"/>
                    <a:gd name="T37" fmla="*/ 25 h 71"/>
                    <a:gd name="T38" fmla="*/ 69 w 71"/>
                    <a:gd name="T39" fmla="*/ 23 h 71"/>
                    <a:gd name="T40" fmla="*/ 70 w 71"/>
                    <a:gd name="T41" fmla="*/ 20 h 71"/>
                    <a:gd name="T42" fmla="*/ 71 w 71"/>
                    <a:gd name="T43" fmla="*/ 18 h 71"/>
                    <a:gd name="T44" fmla="*/ 71 w 71"/>
                    <a:gd name="T45" fmla="*/ 15 h 71"/>
                    <a:gd name="T46" fmla="*/ 71 w 71"/>
                    <a:gd name="T47" fmla="*/ 12 h 71"/>
                    <a:gd name="T48" fmla="*/ 70 w 71"/>
                    <a:gd name="T49" fmla="*/ 9 h 71"/>
                    <a:gd name="T50" fmla="*/ 69 w 71"/>
                    <a:gd name="T51" fmla="*/ 6 h 71"/>
                    <a:gd name="T52" fmla="*/ 67 w 71"/>
                    <a:gd name="T53" fmla="*/ 4 h 71"/>
                    <a:gd name="T54" fmla="*/ 65 w 71"/>
                    <a:gd name="T55" fmla="*/ 2 h 71"/>
                    <a:gd name="T56" fmla="*/ 62 w 71"/>
                    <a:gd name="T57" fmla="*/ 1 h 71"/>
                    <a:gd name="T58" fmla="*/ 59 w 71"/>
                    <a:gd name="T59" fmla="*/ 0 h 71"/>
                    <a:gd name="T60" fmla="*/ 56 w 71"/>
                    <a:gd name="T61" fmla="*/ 0 h 71"/>
                    <a:gd name="T62" fmla="*/ 53 w 71"/>
                    <a:gd name="T63" fmla="*/ 0 h 71"/>
                    <a:gd name="T64" fmla="*/ 51 w 71"/>
                    <a:gd name="T65" fmla="*/ 1 h 71"/>
                    <a:gd name="T66" fmla="*/ 48 w 71"/>
                    <a:gd name="T67" fmla="*/ 2 h 71"/>
                    <a:gd name="T68" fmla="*/ 46 w 71"/>
                    <a:gd name="T69" fmla="*/ 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1" h="71">
                      <a:moveTo>
                        <a:pt x="46" y="4"/>
                      </a:moveTo>
                      <a:lnTo>
                        <a:pt x="4" y="46"/>
                      </a:lnTo>
                      <a:lnTo>
                        <a:pt x="2" y="49"/>
                      </a:lnTo>
                      <a:lnTo>
                        <a:pt x="1" y="51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1" y="63"/>
                      </a:lnTo>
                      <a:lnTo>
                        <a:pt x="2" y="65"/>
                      </a:lnTo>
                      <a:lnTo>
                        <a:pt x="4" y="67"/>
                      </a:lnTo>
                      <a:lnTo>
                        <a:pt x="6" y="69"/>
                      </a:lnTo>
                      <a:lnTo>
                        <a:pt x="8" y="70"/>
                      </a:lnTo>
                      <a:lnTo>
                        <a:pt x="11" y="71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20" y="70"/>
                      </a:lnTo>
                      <a:lnTo>
                        <a:pt x="22" y="69"/>
                      </a:lnTo>
                      <a:lnTo>
                        <a:pt x="24" y="67"/>
                      </a:lnTo>
                      <a:lnTo>
                        <a:pt x="67" y="25"/>
                      </a:lnTo>
                      <a:lnTo>
                        <a:pt x="69" y="23"/>
                      </a:lnTo>
                      <a:lnTo>
                        <a:pt x="70" y="20"/>
                      </a:lnTo>
                      <a:lnTo>
                        <a:pt x="71" y="18"/>
                      </a:lnTo>
                      <a:lnTo>
                        <a:pt x="71" y="15"/>
                      </a:lnTo>
                      <a:lnTo>
                        <a:pt x="71" y="12"/>
                      </a:lnTo>
                      <a:lnTo>
                        <a:pt x="70" y="9"/>
                      </a:lnTo>
                      <a:lnTo>
                        <a:pt x="69" y="6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2" y="1"/>
                      </a:lnTo>
                      <a:lnTo>
                        <a:pt x="59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51" y="1"/>
                      </a:lnTo>
                      <a:lnTo>
                        <a:pt x="48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6" name="Freeform 62">
                  <a:extLst>
                    <a:ext uri="{FF2B5EF4-FFF2-40B4-BE49-F238E27FC236}">
                      <a16:creationId xmlns:a16="http://schemas.microsoft.com/office/drawing/2014/main" id="{4C46BAAD-642B-4A99-92D9-28689D8B2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75" y="984250"/>
                  <a:ext cx="22225" cy="22225"/>
                </a:xfrm>
                <a:custGeom>
                  <a:avLst/>
                  <a:gdLst>
                    <a:gd name="T0" fmla="*/ 25 w 72"/>
                    <a:gd name="T1" fmla="*/ 4 h 71"/>
                    <a:gd name="T2" fmla="*/ 22 w 72"/>
                    <a:gd name="T3" fmla="*/ 2 h 71"/>
                    <a:gd name="T4" fmla="*/ 20 w 72"/>
                    <a:gd name="T5" fmla="*/ 1 h 71"/>
                    <a:gd name="T6" fmla="*/ 17 w 72"/>
                    <a:gd name="T7" fmla="*/ 0 h 71"/>
                    <a:gd name="T8" fmla="*/ 15 w 72"/>
                    <a:gd name="T9" fmla="*/ 0 h 71"/>
                    <a:gd name="T10" fmla="*/ 12 w 72"/>
                    <a:gd name="T11" fmla="*/ 0 h 71"/>
                    <a:gd name="T12" fmla="*/ 8 w 72"/>
                    <a:gd name="T13" fmla="*/ 1 h 71"/>
                    <a:gd name="T14" fmla="*/ 6 w 72"/>
                    <a:gd name="T15" fmla="*/ 2 h 71"/>
                    <a:gd name="T16" fmla="*/ 4 w 72"/>
                    <a:gd name="T17" fmla="*/ 4 h 71"/>
                    <a:gd name="T18" fmla="*/ 2 w 72"/>
                    <a:gd name="T19" fmla="*/ 6 h 71"/>
                    <a:gd name="T20" fmla="*/ 1 w 72"/>
                    <a:gd name="T21" fmla="*/ 9 h 71"/>
                    <a:gd name="T22" fmla="*/ 0 w 72"/>
                    <a:gd name="T23" fmla="*/ 12 h 71"/>
                    <a:gd name="T24" fmla="*/ 0 w 72"/>
                    <a:gd name="T25" fmla="*/ 15 h 71"/>
                    <a:gd name="T26" fmla="*/ 0 w 72"/>
                    <a:gd name="T27" fmla="*/ 18 h 71"/>
                    <a:gd name="T28" fmla="*/ 1 w 72"/>
                    <a:gd name="T29" fmla="*/ 20 h 71"/>
                    <a:gd name="T30" fmla="*/ 2 w 72"/>
                    <a:gd name="T31" fmla="*/ 23 h 71"/>
                    <a:gd name="T32" fmla="*/ 4 w 72"/>
                    <a:gd name="T33" fmla="*/ 25 h 71"/>
                    <a:gd name="T34" fmla="*/ 46 w 72"/>
                    <a:gd name="T35" fmla="*/ 67 h 71"/>
                    <a:gd name="T36" fmla="*/ 48 w 72"/>
                    <a:gd name="T37" fmla="*/ 69 h 71"/>
                    <a:gd name="T38" fmla="*/ 51 w 72"/>
                    <a:gd name="T39" fmla="*/ 70 h 71"/>
                    <a:gd name="T40" fmla="*/ 53 w 72"/>
                    <a:gd name="T41" fmla="*/ 71 h 71"/>
                    <a:gd name="T42" fmla="*/ 57 w 72"/>
                    <a:gd name="T43" fmla="*/ 71 h 71"/>
                    <a:gd name="T44" fmla="*/ 60 w 72"/>
                    <a:gd name="T45" fmla="*/ 71 h 71"/>
                    <a:gd name="T46" fmla="*/ 62 w 72"/>
                    <a:gd name="T47" fmla="*/ 70 h 71"/>
                    <a:gd name="T48" fmla="*/ 65 w 72"/>
                    <a:gd name="T49" fmla="*/ 69 h 71"/>
                    <a:gd name="T50" fmla="*/ 67 w 72"/>
                    <a:gd name="T51" fmla="*/ 67 h 71"/>
                    <a:gd name="T52" fmla="*/ 69 w 72"/>
                    <a:gd name="T53" fmla="*/ 65 h 71"/>
                    <a:gd name="T54" fmla="*/ 70 w 72"/>
                    <a:gd name="T55" fmla="*/ 63 h 71"/>
                    <a:gd name="T56" fmla="*/ 72 w 72"/>
                    <a:gd name="T57" fmla="*/ 60 h 71"/>
                    <a:gd name="T58" fmla="*/ 72 w 72"/>
                    <a:gd name="T59" fmla="*/ 58 h 71"/>
                    <a:gd name="T60" fmla="*/ 72 w 72"/>
                    <a:gd name="T61" fmla="*/ 54 h 71"/>
                    <a:gd name="T62" fmla="*/ 70 w 72"/>
                    <a:gd name="T63" fmla="*/ 51 h 71"/>
                    <a:gd name="T64" fmla="*/ 69 w 72"/>
                    <a:gd name="T65" fmla="*/ 49 h 71"/>
                    <a:gd name="T66" fmla="*/ 67 w 72"/>
                    <a:gd name="T67" fmla="*/ 46 h 71"/>
                    <a:gd name="T68" fmla="*/ 25 w 72"/>
                    <a:gd name="T69" fmla="*/ 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2" h="71">
                      <a:moveTo>
                        <a:pt x="25" y="4"/>
                      </a:moveTo>
                      <a:lnTo>
                        <a:pt x="22" y="2"/>
                      </a:ln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46" y="67"/>
                      </a:lnTo>
                      <a:lnTo>
                        <a:pt x="48" y="69"/>
                      </a:lnTo>
                      <a:lnTo>
                        <a:pt x="51" y="70"/>
                      </a:lnTo>
                      <a:lnTo>
                        <a:pt x="53" y="71"/>
                      </a:lnTo>
                      <a:lnTo>
                        <a:pt x="57" y="71"/>
                      </a:lnTo>
                      <a:lnTo>
                        <a:pt x="60" y="71"/>
                      </a:lnTo>
                      <a:lnTo>
                        <a:pt x="62" y="70"/>
                      </a:lnTo>
                      <a:lnTo>
                        <a:pt x="65" y="69"/>
                      </a:lnTo>
                      <a:lnTo>
                        <a:pt x="67" y="67"/>
                      </a:lnTo>
                      <a:lnTo>
                        <a:pt x="69" y="65"/>
                      </a:lnTo>
                      <a:lnTo>
                        <a:pt x="70" y="63"/>
                      </a:lnTo>
                      <a:lnTo>
                        <a:pt x="72" y="60"/>
                      </a:lnTo>
                      <a:lnTo>
                        <a:pt x="72" y="58"/>
                      </a:lnTo>
                      <a:lnTo>
                        <a:pt x="72" y="54"/>
                      </a:lnTo>
                      <a:lnTo>
                        <a:pt x="70" y="51"/>
                      </a:lnTo>
                      <a:lnTo>
                        <a:pt x="69" y="49"/>
                      </a:lnTo>
                      <a:lnTo>
                        <a:pt x="67" y="46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907" name="Group 1906">
              <a:extLst>
                <a:ext uri="{FF2B5EF4-FFF2-40B4-BE49-F238E27FC236}">
                  <a16:creationId xmlns:a16="http://schemas.microsoft.com/office/drawing/2014/main" id="{AEA02536-E35E-4EC6-817E-2BEC221CD3DB}"/>
                </a:ext>
              </a:extLst>
            </p:cNvPr>
            <p:cNvGrpSpPr/>
            <p:nvPr/>
          </p:nvGrpSpPr>
          <p:grpSpPr>
            <a:xfrm>
              <a:off x="5013585" y="1299591"/>
              <a:ext cx="418315" cy="418315"/>
              <a:chOff x="4747002" y="3515391"/>
              <a:chExt cx="418315" cy="418315"/>
            </a:xfrm>
          </p:grpSpPr>
          <p:sp>
            <p:nvSpPr>
              <p:cNvPr id="1908" name="Oval 1907">
                <a:extLst>
                  <a:ext uri="{FF2B5EF4-FFF2-40B4-BE49-F238E27FC236}">
                    <a16:creationId xmlns:a16="http://schemas.microsoft.com/office/drawing/2014/main" id="{141F8E61-A62F-4E9F-BAF6-008A374158F0}"/>
                  </a:ext>
                </a:extLst>
              </p:cNvPr>
              <p:cNvSpPr/>
              <p:nvPr/>
            </p:nvSpPr>
            <p:spPr>
              <a:xfrm>
                <a:off x="4747002" y="3515391"/>
                <a:ext cx="418315" cy="418315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09" name="Group 1908">
                <a:extLst>
                  <a:ext uri="{FF2B5EF4-FFF2-40B4-BE49-F238E27FC236}">
                    <a16:creationId xmlns:a16="http://schemas.microsoft.com/office/drawing/2014/main" id="{8261B7F8-BAB9-464B-B050-1456F31B9560}"/>
                  </a:ext>
                </a:extLst>
              </p:cNvPr>
              <p:cNvGrpSpPr/>
              <p:nvPr/>
            </p:nvGrpSpPr>
            <p:grpSpPr>
              <a:xfrm>
                <a:off x="4867938" y="3635834"/>
                <a:ext cx="176442" cy="177428"/>
                <a:chOff x="906463" y="769938"/>
                <a:chExt cx="284162" cy="285750"/>
              </a:xfrm>
              <a:solidFill>
                <a:schemeClr val="bg1"/>
              </a:solidFill>
            </p:grpSpPr>
            <p:sp>
              <p:nvSpPr>
                <p:cNvPr id="1910" name="Freeform 63">
                  <a:extLst>
                    <a:ext uri="{FF2B5EF4-FFF2-40B4-BE49-F238E27FC236}">
                      <a16:creationId xmlns:a16="http://schemas.microsoft.com/office/drawing/2014/main" id="{42F0073C-6D55-41BE-8D1C-B1FABD148F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650" y="769938"/>
                  <a:ext cx="9525" cy="19050"/>
                </a:xfrm>
                <a:custGeom>
                  <a:avLst/>
                  <a:gdLst>
                    <a:gd name="T0" fmla="*/ 15 w 30"/>
                    <a:gd name="T1" fmla="*/ 59 h 59"/>
                    <a:gd name="T2" fmla="*/ 18 w 30"/>
                    <a:gd name="T3" fmla="*/ 59 h 59"/>
                    <a:gd name="T4" fmla="*/ 21 w 30"/>
                    <a:gd name="T5" fmla="*/ 58 h 59"/>
                    <a:gd name="T6" fmla="*/ 23 w 30"/>
                    <a:gd name="T7" fmla="*/ 57 h 59"/>
                    <a:gd name="T8" fmla="*/ 25 w 30"/>
                    <a:gd name="T9" fmla="*/ 55 h 59"/>
                    <a:gd name="T10" fmla="*/ 27 w 30"/>
                    <a:gd name="T11" fmla="*/ 53 h 59"/>
                    <a:gd name="T12" fmla="*/ 28 w 30"/>
                    <a:gd name="T13" fmla="*/ 51 h 59"/>
                    <a:gd name="T14" fmla="*/ 30 w 30"/>
                    <a:gd name="T15" fmla="*/ 48 h 59"/>
                    <a:gd name="T16" fmla="*/ 30 w 30"/>
                    <a:gd name="T17" fmla="*/ 44 h 59"/>
                    <a:gd name="T18" fmla="*/ 30 w 30"/>
                    <a:gd name="T19" fmla="*/ 14 h 59"/>
                    <a:gd name="T20" fmla="*/ 30 w 30"/>
                    <a:gd name="T21" fmla="*/ 11 h 59"/>
                    <a:gd name="T22" fmla="*/ 28 w 30"/>
                    <a:gd name="T23" fmla="*/ 9 h 59"/>
                    <a:gd name="T24" fmla="*/ 27 w 30"/>
                    <a:gd name="T25" fmla="*/ 6 h 59"/>
                    <a:gd name="T26" fmla="*/ 25 w 30"/>
                    <a:gd name="T27" fmla="*/ 4 h 59"/>
                    <a:gd name="T28" fmla="*/ 23 w 30"/>
                    <a:gd name="T29" fmla="*/ 2 h 59"/>
                    <a:gd name="T30" fmla="*/ 21 w 30"/>
                    <a:gd name="T31" fmla="*/ 1 h 59"/>
                    <a:gd name="T32" fmla="*/ 18 w 30"/>
                    <a:gd name="T33" fmla="*/ 0 h 59"/>
                    <a:gd name="T34" fmla="*/ 15 w 30"/>
                    <a:gd name="T35" fmla="*/ 0 h 59"/>
                    <a:gd name="T36" fmla="*/ 11 w 30"/>
                    <a:gd name="T37" fmla="*/ 0 h 59"/>
                    <a:gd name="T38" fmla="*/ 9 w 30"/>
                    <a:gd name="T39" fmla="*/ 1 h 59"/>
                    <a:gd name="T40" fmla="*/ 6 w 30"/>
                    <a:gd name="T41" fmla="*/ 2 h 59"/>
                    <a:gd name="T42" fmla="*/ 4 w 30"/>
                    <a:gd name="T43" fmla="*/ 4 h 59"/>
                    <a:gd name="T44" fmla="*/ 3 w 30"/>
                    <a:gd name="T45" fmla="*/ 6 h 59"/>
                    <a:gd name="T46" fmla="*/ 1 w 30"/>
                    <a:gd name="T47" fmla="*/ 9 h 59"/>
                    <a:gd name="T48" fmla="*/ 0 w 30"/>
                    <a:gd name="T49" fmla="*/ 11 h 59"/>
                    <a:gd name="T50" fmla="*/ 0 w 30"/>
                    <a:gd name="T51" fmla="*/ 14 h 59"/>
                    <a:gd name="T52" fmla="*/ 0 w 30"/>
                    <a:gd name="T53" fmla="*/ 44 h 59"/>
                    <a:gd name="T54" fmla="*/ 0 w 30"/>
                    <a:gd name="T55" fmla="*/ 48 h 59"/>
                    <a:gd name="T56" fmla="*/ 1 w 30"/>
                    <a:gd name="T57" fmla="*/ 51 h 59"/>
                    <a:gd name="T58" fmla="*/ 3 w 30"/>
                    <a:gd name="T59" fmla="*/ 53 h 59"/>
                    <a:gd name="T60" fmla="*/ 4 w 30"/>
                    <a:gd name="T61" fmla="*/ 55 h 59"/>
                    <a:gd name="T62" fmla="*/ 6 w 30"/>
                    <a:gd name="T63" fmla="*/ 57 h 59"/>
                    <a:gd name="T64" fmla="*/ 9 w 30"/>
                    <a:gd name="T65" fmla="*/ 58 h 59"/>
                    <a:gd name="T66" fmla="*/ 11 w 30"/>
                    <a:gd name="T67" fmla="*/ 59 h 59"/>
                    <a:gd name="T68" fmla="*/ 15 w 30"/>
                    <a:gd name="T69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" h="59">
                      <a:moveTo>
                        <a:pt x="15" y="59"/>
                      </a:moveTo>
                      <a:lnTo>
                        <a:pt x="18" y="59"/>
                      </a:lnTo>
                      <a:lnTo>
                        <a:pt x="21" y="58"/>
                      </a:lnTo>
                      <a:lnTo>
                        <a:pt x="23" y="57"/>
                      </a:lnTo>
                      <a:lnTo>
                        <a:pt x="25" y="55"/>
                      </a:lnTo>
                      <a:lnTo>
                        <a:pt x="27" y="53"/>
                      </a:lnTo>
                      <a:lnTo>
                        <a:pt x="28" y="51"/>
                      </a:lnTo>
                      <a:lnTo>
                        <a:pt x="30" y="48"/>
                      </a:lnTo>
                      <a:lnTo>
                        <a:pt x="30" y="44"/>
                      </a:lnTo>
                      <a:lnTo>
                        <a:pt x="30" y="14"/>
                      </a:lnTo>
                      <a:lnTo>
                        <a:pt x="30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25" y="4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1" y="51"/>
                      </a:lnTo>
                      <a:lnTo>
                        <a:pt x="3" y="53"/>
                      </a:lnTo>
                      <a:lnTo>
                        <a:pt x="4" y="55"/>
                      </a:lnTo>
                      <a:lnTo>
                        <a:pt x="6" y="57"/>
                      </a:lnTo>
                      <a:lnTo>
                        <a:pt x="9" y="58"/>
                      </a:lnTo>
                      <a:lnTo>
                        <a:pt x="11" y="59"/>
                      </a:lnTo>
                      <a:lnTo>
                        <a:pt x="15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1" name="Freeform 64">
                  <a:extLst>
                    <a:ext uri="{FF2B5EF4-FFF2-40B4-BE49-F238E27FC236}">
                      <a16:creationId xmlns:a16="http://schemas.microsoft.com/office/drawing/2014/main" id="{590EED18-A990-4A60-B7A5-904FC44A4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5513" y="788988"/>
                  <a:ext cx="17463" cy="19050"/>
                </a:xfrm>
                <a:custGeom>
                  <a:avLst/>
                  <a:gdLst>
                    <a:gd name="T0" fmla="*/ 44 w 59"/>
                    <a:gd name="T1" fmla="*/ 60 h 60"/>
                    <a:gd name="T2" fmla="*/ 47 w 59"/>
                    <a:gd name="T3" fmla="*/ 59 h 60"/>
                    <a:gd name="T4" fmla="*/ 50 w 59"/>
                    <a:gd name="T5" fmla="*/ 59 h 60"/>
                    <a:gd name="T6" fmla="*/ 52 w 59"/>
                    <a:gd name="T7" fmla="*/ 57 h 60"/>
                    <a:gd name="T8" fmla="*/ 54 w 59"/>
                    <a:gd name="T9" fmla="*/ 56 h 60"/>
                    <a:gd name="T10" fmla="*/ 57 w 59"/>
                    <a:gd name="T11" fmla="*/ 54 h 60"/>
                    <a:gd name="T12" fmla="*/ 58 w 59"/>
                    <a:gd name="T13" fmla="*/ 52 h 60"/>
                    <a:gd name="T14" fmla="*/ 59 w 59"/>
                    <a:gd name="T15" fmla="*/ 49 h 60"/>
                    <a:gd name="T16" fmla="*/ 59 w 59"/>
                    <a:gd name="T17" fmla="*/ 45 h 60"/>
                    <a:gd name="T18" fmla="*/ 59 w 59"/>
                    <a:gd name="T19" fmla="*/ 43 h 60"/>
                    <a:gd name="T20" fmla="*/ 58 w 59"/>
                    <a:gd name="T21" fmla="*/ 40 h 60"/>
                    <a:gd name="T22" fmla="*/ 57 w 59"/>
                    <a:gd name="T23" fmla="*/ 37 h 60"/>
                    <a:gd name="T24" fmla="*/ 54 w 59"/>
                    <a:gd name="T25" fmla="*/ 35 h 60"/>
                    <a:gd name="T26" fmla="*/ 24 w 59"/>
                    <a:gd name="T27" fmla="*/ 5 h 60"/>
                    <a:gd name="T28" fmla="*/ 22 w 59"/>
                    <a:gd name="T29" fmla="*/ 3 h 60"/>
                    <a:gd name="T30" fmla="*/ 20 w 59"/>
                    <a:gd name="T31" fmla="*/ 2 h 60"/>
                    <a:gd name="T32" fmla="*/ 17 w 59"/>
                    <a:gd name="T33" fmla="*/ 0 h 60"/>
                    <a:gd name="T34" fmla="*/ 15 w 59"/>
                    <a:gd name="T35" fmla="*/ 0 h 60"/>
                    <a:gd name="T36" fmla="*/ 12 w 59"/>
                    <a:gd name="T37" fmla="*/ 0 h 60"/>
                    <a:gd name="T38" fmla="*/ 8 w 59"/>
                    <a:gd name="T39" fmla="*/ 2 h 60"/>
                    <a:gd name="T40" fmla="*/ 6 w 59"/>
                    <a:gd name="T41" fmla="*/ 3 h 60"/>
                    <a:gd name="T42" fmla="*/ 4 w 59"/>
                    <a:gd name="T43" fmla="*/ 5 h 60"/>
                    <a:gd name="T44" fmla="*/ 2 w 59"/>
                    <a:gd name="T45" fmla="*/ 7 h 60"/>
                    <a:gd name="T46" fmla="*/ 1 w 59"/>
                    <a:gd name="T47" fmla="*/ 10 h 60"/>
                    <a:gd name="T48" fmla="*/ 0 w 59"/>
                    <a:gd name="T49" fmla="*/ 13 h 60"/>
                    <a:gd name="T50" fmla="*/ 0 w 59"/>
                    <a:gd name="T51" fmla="*/ 15 h 60"/>
                    <a:gd name="T52" fmla="*/ 0 w 59"/>
                    <a:gd name="T53" fmla="*/ 19 h 60"/>
                    <a:gd name="T54" fmla="*/ 1 w 59"/>
                    <a:gd name="T55" fmla="*/ 22 h 60"/>
                    <a:gd name="T56" fmla="*/ 2 w 59"/>
                    <a:gd name="T57" fmla="*/ 24 h 60"/>
                    <a:gd name="T58" fmla="*/ 4 w 59"/>
                    <a:gd name="T59" fmla="*/ 26 h 60"/>
                    <a:gd name="T60" fmla="*/ 34 w 59"/>
                    <a:gd name="T61" fmla="*/ 56 h 60"/>
                    <a:gd name="T62" fmla="*/ 36 w 59"/>
                    <a:gd name="T63" fmla="*/ 57 h 60"/>
                    <a:gd name="T64" fmla="*/ 38 w 59"/>
                    <a:gd name="T65" fmla="*/ 59 h 60"/>
                    <a:gd name="T66" fmla="*/ 42 w 59"/>
                    <a:gd name="T67" fmla="*/ 59 h 60"/>
                    <a:gd name="T68" fmla="*/ 44 w 59"/>
                    <a:gd name="T6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60">
                      <a:moveTo>
                        <a:pt x="44" y="60"/>
                      </a:moveTo>
                      <a:lnTo>
                        <a:pt x="47" y="59"/>
                      </a:lnTo>
                      <a:lnTo>
                        <a:pt x="50" y="59"/>
                      </a:lnTo>
                      <a:lnTo>
                        <a:pt x="52" y="57"/>
                      </a:lnTo>
                      <a:lnTo>
                        <a:pt x="54" y="56"/>
                      </a:lnTo>
                      <a:lnTo>
                        <a:pt x="57" y="54"/>
                      </a:lnTo>
                      <a:lnTo>
                        <a:pt x="58" y="52"/>
                      </a:lnTo>
                      <a:lnTo>
                        <a:pt x="59" y="49"/>
                      </a:lnTo>
                      <a:lnTo>
                        <a:pt x="59" y="45"/>
                      </a:lnTo>
                      <a:lnTo>
                        <a:pt x="59" y="43"/>
                      </a:lnTo>
                      <a:lnTo>
                        <a:pt x="58" y="40"/>
                      </a:lnTo>
                      <a:lnTo>
                        <a:pt x="57" y="37"/>
                      </a:lnTo>
                      <a:lnTo>
                        <a:pt x="54" y="35"/>
                      </a:lnTo>
                      <a:lnTo>
                        <a:pt x="24" y="5"/>
                      </a:lnTo>
                      <a:lnTo>
                        <a:pt x="22" y="3"/>
                      </a:lnTo>
                      <a:lnTo>
                        <a:pt x="2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8" y="2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34" y="56"/>
                      </a:lnTo>
                      <a:lnTo>
                        <a:pt x="36" y="57"/>
                      </a:lnTo>
                      <a:lnTo>
                        <a:pt x="38" y="59"/>
                      </a:lnTo>
                      <a:lnTo>
                        <a:pt x="42" y="59"/>
                      </a:lnTo>
                      <a:lnTo>
                        <a:pt x="44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2" name="Freeform 65">
                  <a:extLst>
                    <a:ext uri="{FF2B5EF4-FFF2-40B4-BE49-F238E27FC236}">
                      <a16:creationId xmlns:a16="http://schemas.microsoft.com/office/drawing/2014/main" id="{5D136F51-9B93-4C27-86C3-37673E4B8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850" y="793750"/>
                  <a:ext cx="19050" cy="19050"/>
                </a:xfrm>
                <a:custGeom>
                  <a:avLst/>
                  <a:gdLst>
                    <a:gd name="T0" fmla="*/ 15 w 60"/>
                    <a:gd name="T1" fmla="*/ 60 h 60"/>
                    <a:gd name="T2" fmla="*/ 19 w 60"/>
                    <a:gd name="T3" fmla="*/ 59 h 60"/>
                    <a:gd name="T4" fmla="*/ 21 w 60"/>
                    <a:gd name="T5" fmla="*/ 59 h 60"/>
                    <a:gd name="T6" fmla="*/ 24 w 60"/>
                    <a:gd name="T7" fmla="*/ 57 h 60"/>
                    <a:gd name="T8" fmla="*/ 26 w 60"/>
                    <a:gd name="T9" fmla="*/ 56 h 60"/>
                    <a:gd name="T10" fmla="*/ 56 w 60"/>
                    <a:gd name="T11" fmla="*/ 26 h 60"/>
                    <a:gd name="T12" fmla="*/ 58 w 60"/>
                    <a:gd name="T13" fmla="*/ 24 h 60"/>
                    <a:gd name="T14" fmla="*/ 59 w 60"/>
                    <a:gd name="T15" fmla="*/ 22 h 60"/>
                    <a:gd name="T16" fmla="*/ 60 w 60"/>
                    <a:gd name="T17" fmla="*/ 19 h 60"/>
                    <a:gd name="T18" fmla="*/ 60 w 60"/>
                    <a:gd name="T19" fmla="*/ 15 h 60"/>
                    <a:gd name="T20" fmla="*/ 60 w 60"/>
                    <a:gd name="T21" fmla="*/ 13 h 60"/>
                    <a:gd name="T22" fmla="*/ 59 w 60"/>
                    <a:gd name="T23" fmla="*/ 10 h 60"/>
                    <a:gd name="T24" fmla="*/ 58 w 60"/>
                    <a:gd name="T25" fmla="*/ 7 h 60"/>
                    <a:gd name="T26" fmla="*/ 56 w 60"/>
                    <a:gd name="T27" fmla="*/ 5 h 60"/>
                    <a:gd name="T28" fmla="*/ 54 w 60"/>
                    <a:gd name="T29" fmla="*/ 3 h 60"/>
                    <a:gd name="T30" fmla="*/ 51 w 60"/>
                    <a:gd name="T31" fmla="*/ 2 h 60"/>
                    <a:gd name="T32" fmla="*/ 49 w 60"/>
                    <a:gd name="T33" fmla="*/ 0 h 60"/>
                    <a:gd name="T34" fmla="*/ 45 w 60"/>
                    <a:gd name="T35" fmla="*/ 0 h 60"/>
                    <a:gd name="T36" fmla="*/ 42 w 60"/>
                    <a:gd name="T37" fmla="*/ 0 h 60"/>
                    <a:gd name="T38" fmla="*/ 40 w 60"/>
                    <a:gd name="T39" fmla="*/ 2 h 60"/>
                    <a:gd name="T40" fmla="*/ 37 w 60"/>
                    <a:gd name="T41" fmla="*/ 3 h 60"/>
                    <a:gd name="T42" fmla="*/ 35 w 60"/>
                    <a:gd name="T43" fmla="*/ 5 h 60"/>
                    <a:gd name="T44" fmla="*/ 5 w 60"/>
                    <a:gd name="T45" fmla="*/ 35 h 60"/>
                    <a:gd name="T46" fmla="*/ 3 w 60"/>
                    <a:gd name="T47" fmla="*/ 37 h 60"/>
                    <a:gd name="T48" fmla="*/ 1 w 60"/>
                    <a:gd name="T49" fmla="*/ 40 h 60"/>
                    <a:gd name="T50" fmla="*/ 0 w 60"/>
                    <a:gd name="T51" fmla="*/ 43 h 60"/>
                    <a:gd name="T52" fmla="*/ 0 w 60"/>
                    <a:gd name="T53" fmla="*/ 45 h 60"/>
                    <a:gd name="T54" fmla="*/ 0 w 60"/>
                    <a:gd name="T55" fmla="*/ 49 h 60"/>
                    <a:gd name="T56" fmla="*/ 1 w 60"/>
                    <a:gd name="T57" fmla="*/ 52 h 60"/>
                    <a:gd name="T58" fmla="*/ 3 w 60"/>
                    <a:gd name="T59" fmla="*/ 54 h 60"/>
                    <a:gd name="T60" fmla="*/ 5 w 60"/>
                    <a:gd name="T61" fmla="*/ 56 h 60"/>
                    <a:gd name="T62" fmla="*/ 7 w 60"/>
                    <a:gd name="T63" fmla="*/ 57 h 60"/>
                    <a:gd name="T64" fmla="*/ 10 w 60"/>
                    <a:gd name="T65" fmla="*/ 59 h 60"/>
                    <a:gd name="T66" fmla="*/ 12 w 60"/>
                    <a:gd name="T67" fmla="*/ 59 h 60"/>
                    <a:gd name="T68" fmla="*/ 15 w 60"/>
                    <a:gd name="T6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60">
                      <a:moveTo>
                        <a:pt x="15" y="60"/>
                      </a:moveTo>
                      <a:lnTo>
                        <a:pt x="19" y="59"/>
                      </a:lnTo>
                      <a:lnTo>
                        <a:pt x="21" y="59"/>
                      </a:lnTo>
                      <a:lnTo>
                        <a:pt x="24" y="57"/>
                      </a:lnTo>
                      <a:lnTo>
                        <a:pt x="26" y="56"/>
                      </a:lnTo>
                      <a:lnTo>
                        <a:pt x="56" y="26"/>
                      </a:lnTo>
                      <a:lnTo>
                        <a:pt x="58" y="24"/>
                      </a:lnTo>
                      <a:lnTo>
                        <a:pt x="59" y="22"/>
                      </a:lnTo>
                      <a:lnTo>
                        <a:pt x="60" y="19"/>
                      </a:lnTo>
                      <a:lnTo>
                        <a:pt x="60" y="15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8" y="7"/>
                      </a:lnTo>
                      <a:lnTo>
                        <a:pt x="56" y="5"/>
                      </a:lnTo>
                      <a:lnTo>
                        <a:pt x="54" y="3"/>
                      </a:lnTo>
                      <a:lnTo>
                        <a:pt x="51" y="2"/>
                      </a:lnTo>
                      <a:lnTo>
                        <a:pt x="49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2"/>
                      </a:lnTo>
                      <a:lnTo>
                        <a:pt x="37" y="3"/>
                      </a:lnTo>
                      <a:lnTo>
                        <a:pt x="35" y="5"/>
                      </a:lnTo>
                      <a:lnTo>
                        <a:pt x="5" y="35"/>
                      </a:lnTo>
                      <a:lnTo>
                        <a:pt x="3" y="37"/>
                      </a:lnTo>
                      <a:lnTo>
                        <a:pt x="1" y="40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1" y="52"/>
                      </a:lnTo>
                      <a:lnTo>
                        <a:pt x="3" y="54"/>
                      </a:lnTo>
                      <a:lnTo>
                        <a:pt x="5" y="56"/>
                      </a:lnTo>
                      <a:lnTo>
                        <a:pt x="7" y="57"/>
                      </a:lnTo>
                      <a:lnTo>
                        <a:pt x="10" y="59"/>
                      </a:lnTo>
                      <a:lnTo>
                        <a:pt x="12" y="59"/>
                      </a:lnTo>
                      <a:lnTo>
                        <a:pt x="15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3" name="Freeform 66">
                  <a:extLst>
                    <a:ext uri="{FF2B5EF4-FFF2-40B4-BE49-F238E27FC236}">
                      <a16:creationId xmlns:a16="http://schemas.microsoft.com/office/drawing/2014/main" id="{4ADDB18D-7936-4C23-9EBA-96D42EA98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463" y="874713"/>
                  <a:ext cx="19050" cy="9525"/>
                </a:xfrm>
                <a:custGeom>
                  <a:avLst/>
                  <a:gdLst>
                    <a:gd name="T0" fmla="*/ 45 w 60"/>
                    <a:gd name="T1" fmla="*/ 0 h 30"/>
                    <a:gd name="T2" fmla="*/ 15 w 60"/>
                    <a:gd name="T3" fmla="*/ 0 h 30"/>
                    <a:gd name="T4" fmla="*/ 12 w 60"/>
                    <a:gd name="T5" fmla="*/ 1 h 30"/>
                    <a:gd name="T6" fmla="*/ 8 w 60"/>
                    <a:gd name="T7" fmla="*/ 2 h 30"/>
                    <a:gd name="T8" fmla="*/ 6 w 60"/>
                    <a:gd name="T9" fmla="*/ 3 h 30"/>
                    <a:gd name="T10" fmla="*/ 4 w 60"/>
                    <a:gd name="T11" fmla="*/ 5 h 30"/>
                    <a:gd name="T12" fmla="*/ 2 w 60"/>
                    <a:gd name="T13" fmla="*/ 8 h 30"/>
                    <a:gd name="T14" fmla="*/ 1 w 60"/>
                    <a:gd name="T15" fmla="*/ 10 h 30"/>
                    <a:gd name="T16" fmla="*/ 0 w 60"/>
                    <a:gd name="T17" fmla="*/ 13 h 30"/>
                    <a:gd name="T18" fmla="*/ 0 w 60"/>
                    <a:gd name="T19" fmla="*/ 15 h 30"/>
                    <a:gd name="T20" fmla="*/ 0 w 60"/>
                    <a:gd name="T21" fmla="*/ 18 h 30"/>
                    <a:gd name="T22" fmla="*/ 1 w 60"/>
                    <a:gd name="T23" fmla="*/ 22 h 30"/>
                    <a:gd name="T24" fmla="*/ 2 w 60"/>
                    <a:gd name="T25" fmla="*/ 25 h 30"/>
                    <a:gd name="T26" fmla="*/ 4 w 60"/>
                    <a:gd name="T27" fmla="*/ 27 h 30"/>
                    <a:gd name="T28" fmla="*/ 6 w 60"/>
                    <a:gd name="T29" fmla="*/ 28 h 30"/>
                    <a:gd name="T30" fmla="*/ 8 w 60"/>
                    <a:gd name="T31" fmla="*/ 29 h 30"/>
                    <a:gd name="T32" fmla="*/ 12 w 60"/>
                    <a:gd name="T33" fmla="*/ 30 h 30"/>
                    <a:gd name="T34" fmla="*/ 15 w 60"/>
                    <a:gd name="T35" fmla="*/ 30 h 30"/>
                    <a:gd name="T36" fmla="*/ 45 w 60"/>
                    <a:gd name="T37" fmla="*/ 30 h 30"/>
                    <a:gd name="T38" fmla="*/ 47 w 60"/>
                    <a:gd name="T39" fmla="*/ 30 h 30"/>
                    <a:gd name="T40" fmla="*/ 50 w 60"/>
                    <a:gd name="T41" fmla="*/ 29 h 30"/>
                    <a:gd name="T42" fmla="*/ 52 w 60"/>
                    <a:gd name="T43" fmla="*/ 28 h 30"/>
                    <a:gd name="T44" fmla="*/ 54 w 60"/>
                    <a:gd name="T45" fmla="*/ 27 h 30"/>
                    <a:gd name="T46" fmla="*/ 57 w 60"/>
                    <a:gd name="T47" fmla="*/ 25 h 30"/>
                    <a:gd name="T48" fmla="*/ 58 w 60"/>
                    <a:gd name="T49" fmla="*/ 22 h 30"/>
                    <a:gd name="T50" fmla="*/ 59 w 60"/>
                    <a:gd name="T51" fmla="*/ 18 h 30"/>
                    <a:gd name="T52" fmla="*/ 60 w 60"/>
                    <a:gd name="T53" fmla="*/ 15 h 30"/>
                    <a:gd name="T54" fmla="*/ 59 w 60"/>
                    <a:gd name="T55" fmla="*/ 13 h 30"/>
                    <a:gd name="T56" fmla="*/ 58 w 60"/>
                    <a:gd name="T57" fmla="*/ 10 h 30"/>
                    <a:gd name="T58" fmla="*/ 57 w 60"/>
                    <a:gd name="T59" fmla="*/ 8 h 30"/>
                    <a:gd name="T60" fmla="*/ 54 w 60"/>
                    <a:gd name="T61" fmla="*/ 5 h 30"/>
                    <a:gd name="T62" fmla="*/ 52 w 60"/>
                    <a:gd name="T63" fmla="*/ 3 h 30"/>
                    <a:gd name="T64" fmla="*/ 50 w 60"/>
                    <a:gd name="T65" fmla="*/ 2 h 30"/>
                    <a:gd name="T66" fmla="*/ 47 w 60"/>
                    <a:gd name="T67" fmla="*/ 1 h 30"/>
                    <a:gd name="T68" fmla="*/ 45 w 60"/>
                    <a:gd name="T6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30">
                      <a:moveTo>
                        <a:pt x="45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8" y="2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5"/>
                      </a:lnTo>
                      <a:lnTo>
                        <a:pt x="4" y="27"/>
                      </a:lnTo>
                      <a:lnTo>
                        <a:pt x="6" y="28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45" y="30"/>
                      </a:lnTo>
                      <a:lnTo>
                        <a:pt x="47" y="30"/>
                      </a:lnTo>
                      <a:lnTo>
                        <a:pt x="50" y="29"/>
                      </a:lnTo>
                      <a:lnTo>
                        <a:pt x="52" y="28"/>
                      </a:lnTo>
                      <a:lnTo>
                        <a:pt x="54" y="27"/>
                      </a:lnTo>
                      <a:lnTo>
                        <a:pt x="57" y="25"/>
                      </a:lnTo>
                      <a:lnTo>
                        <a:pt x="58" y="22"/>
                      </a:lnTo>
                      <a:lnTo>
                        <a:pt x="59" y="18"/>
                      </a:lnTo>
                      <a:lnTo>
                        <a:pt x="60" y="15"/>
                      </a:lnTo>
                      <a:lnTo>
                        <a:pt x="59" y="13"/>
                      </a:lnTo>
                      <a:lnTo>
                        <a:pt x="58" y="10"/>
                      </a:lnTo>
                      <a:lnTo>
                        <a:pt x="57" y="8"/>
                      </a:lnTo>
                      <a:lnTo>
                        <a:pt x="54" y="5"/>
                      </a:lnTo>
                      <a:lnTo>
                        <a:pt x="52" y="3"/>
                      </a:lnTo>
                      <a:lnTo>
                        <a:pt x="50" y="2"/>
                      </a:lnTo>
                      <a:lnTo>
                        <a:pt x="47" y="1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4" name="Freeform 67">
                  <a:extLst>
                    <a:ext uri="{FF2B5EF4-FFF2-40B4-BE49-F238E27FC236}">
                      <a16:creationId xmlns:a16="http://schemas.microsoft.com/office/drawing/2014/main" id="{C16F74F7-A9B3-4D1F-9D6B-32DFAD1E449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3450" y="865188"/>
                  <a:ext cx="257175" cy="190500"/>
                </a:xfrm>
                <a:custGeom>
                  <a:avLst/>
                  <a:gdLst>
                    <a:gd name="T0" fmla="*/ 174 w 808"/>
                    <a:gd name="T1" fmla="*/ 564 h 599"/>
                    <a:gd name="T2" fmla="*/ 111 w 808"/>
                    <a:gd name="T3" fmla="*/ 536 h 599"/>
                    <a:gd name="T4" fmla="*/ 62 w 808"/>
                    <a:gd name="T5" fmla="*/ 487 h 599"/>
                    <a:gd name="T6" fmla="*/ 34 w 808"/>
                    <a:gd name="T7" fmla="*/ 424 h 599"/>
                    <a:gd name="T8" fmla="*/ 34 w 808"/>
                    <a:gd name="T9" fmla="*/ 356 h 599"/>
                    <a:gd name="T10" fmla="*/ 59 w 808"/>
                    <a:gd name="T11" fmla="*/ 296 h 599"/>
                    <a:gd name="T12" fmla="*/ 105 w 808"/>
                    <a:gd name="T13" fmla="*/ 246 h 599"/>
                    <a:gd name="T14" fmla="*/ 164 w 808"/>
                    <a:gd name="T15" fmla="*/ 215 h 599"/>
                    <a:gd name="T16" fmla="*/ 205 w 808"/>
                    <a:gd name="T17" fmla="*/ 206 h 599"/>
                    <a:gd name="T18" fmla="*/ 213 w 808"/>
                    <a:gd name="T19" fmla="*/ 177 h 599"/>
                    <a:gd name="T20" fmla="*/ 233 w 808"/>
                    <a:gd name="T21" fmla="*/ 127 h 599"/>
                    <a:gd name="T22" fmla="*/ 282 w 808"/>
                    <a:gd name="T23" fmla="*/ 74 h 599"/>
                    <a:gd name="T24" fmla="*/ 348 w 808"/>
                    <a:gd name="T25" fmla="*/ 41 h 599"/>
                    <a:gd name="T26" fmla="*/ 419 w 808"/>
                    <a:gd name="T27" fmla="*/ 29 h 599"/>
                    <a:gd name="T28" fmla="*/ 479 w 808"/>
                    <a:gd name="T29" fmla="*/ 42 h 599"/>
                    <a:gd name="T30" fmla="*/ 531 w 808"/>
                    <a:gd name="T31" fmla="*/ 74 h 599"/>
                    <a:gd name="T32" fmla="*/ 573 w 808"/>
                    <a:gd name="T33" fmla="*/ 119 h 599"/>
                    <a:gd name="T34" fmla="*/ 600 w 808"/>
                    <a:gd name="T35" fmla="*/ 170 h 599"/>
                    <a:gd name="T36" fmla="*/ 615 w 808"/>
                    <a:gd name="T37" fmla="*/ 179 h 599"/>
                    <a:gd name="T38" fmla="*/ 675 w 808"/>
                    <a:gd name="T39" fmla="*/ 186 h 599"/>
                    <a:gd name="T40" fmla="*/ 709 w 808"/>
                    <a:gd name="T41" fmla="*/ 208 h 599"/>
                    <a:gd name="T42" fmla="*/ 725 w 808"/>
                    <a:gd name="T43" fmla="*/ 235 h 599"/>
                    <a:gd name="T44" fmla="*/ 727 w 808"/>
                    <a:gd name="T45" fmla="*/ 273 h 599"/>
                    <a:gd name="T46" fmla="*/ 719 w 808"/>
                    <a:gd name="T47" fmla="*/ 304 h 599"/>
                    <a:gd name="T48" fmla="*/ 737 w 808"/>
                    <a:gd name="T49" fmla="*/ 321 h 599"/>
                    <a:gd name="T50" fmla="*/ 764 w 808"/>
                    <a:gd name="T51" fmla="*/ 361 h 599"/>
                    <a:gd name="T52" fmla="*/ 778 w 808"/>
                    <a:gd name="T53" fmla="*/ 434 h 599"/>
                    <a:gd name="T54" fmla="*/ 767 w 808"/>
                    <a:gd name="T55" fmla="*/ 486 h 599"/>
                    <a:gd name="T56" fmla="*/ 738 w 808"/>
                    <a:gd name="T57" fmla="*/ 529 h 599"/>
                    <a:gd name="T58" fmla="*/ 696 w 808"/>
                    <a:gd name="T59" fmla="*/ 558 h 599"/>
                    <a:gd name="T60" fmla="*/ 642 w 808"/>
                    <a:gd name="T61" fmla="*/ 569 h 599"/>
                    <a:gd name="T62" fmla="*/ 758 w 808"/>
                    <a:gd name="T63" fmla="*/ 258 h 599"/>
                    <a:gd name="T64" fmla="*/ 747 w 808"/>
                    <a:gd name="T65" fmla="*/ 212 h 599"/>
                    <a:gd name="T66" fmla="*/ 727 w 808"/>
                    <a:gd name="T67" fmla="*/ 183 h 599"/>
                    <a:gd name="T68" fmla="*/ 700 w 808"/>
                    <a:gd name="T69" fmla="*/ 165 h 599"/>
                    <a:gd name="T70" fmla="*/ 642 w 808"/>
                    <a:gd name="T71" fmla="*/ 149 h 599"/>
                    <a:gd name="T72" fmla="*/ 601 w 808"/>
                    <a:gd name="T73" fmla="*/ 108 h 599"/>
                    <a:gd name="T74" fmla="*/ 559 w 808"/>
                    <a:gd name="T75" fmla="*/ 58 h 599"/>
                    <a:gd name="T76" fmla="*/ 503 w 808"/>
                    <a:gd name="T77" fmla="*/ 19 h 599"/>
                    <a:gd name="T78" fmla="*/ 438 w 808"/>
                    <a:gd name="T79" fmla="*/ 0 h 599"/>
                    <a:gd name="T80" fmla="*/ 349 w 808"/>
                    <a:gd name="T81" fmla="*/ 9 h 599"/>
                    <a:gd name="T82" fmla="*/ 272 w 808"/>
                    <a:gd name="T83" fmla="*/ 44 h 599"/>
                    <a:gd name="T84" fmla="*/ 216 w 808"/>
                    <a:gd name="T85" fmla="*/ 99 h 599"/>
                    <a:gd name="T86" fmla="*/ 185 w 808"/>
                    <a:gd name="T87" fmla="*/ 164 h 599"/>
                    <a:gd name="T88" fmla="*/ 128 w 808"/>
                    <a:gd name="T89" fmla="*/ 197 h 599"/>
                    <a:gd name="T90" fmla="*/ 66 w 808"/>
                    <a:gd name="T91" fmla="*/ 240 h 599"/>
                    <a:gd name="T92" fmla="*/ 22 w 808"/>
                    <a:gd name="T93" fmla="*/ 300 h 599"/>
                    <a:gd name="T94" fmla="*/ 1 w 808"/>
                    <a:gd name="T95" fmla="*/ 371 h 599"/>
                    <a:gd name="T96" fmla="*/ 3 w 808"/>
                    <a:gd name="T97" fmla="*/ 420 h 599"/>
                    <a:gd name="T98" fmla="*/ 27 w 808"/>
                    <a:gd name="T99" fmla="*/ 487 h 599"/>
                    <a:gd name="T100" fmla="*/ 78 w 808"/>
                    <a:gd name="T101" fmla="*/ 549 h 599"/>
                    <a:gd name="T102" fmla="*/ 149 w 808"/>
                    <a:gd name="T103" fmla="*/ 589 h 599"/>
                    <a:gd name="T104" fmla="*/ 199 w 808"/>
                    <a:gd name="T105" fmla="*/ 597 h 599"/>
                    <a:gd name="T106" fmla="*/ 676 w 808"/>
                    <a:gd name="T107" fmla="*/ 595 h 599"/>
                    <a:gd name="T108" fmla="*/ 735 w 808"/>
                    <a:gd name="T109" fmla="*/ 571 h 599"/>
                    <a:gd name="T110" fmla="*/ 780 w 808"/>
                    <a:gd name="T111" fmla="*/ 526 h 599"/>
                    <a:gd name="T112" fmla="*/ 805 w 808"/>
                    <a:gd name="T113" fmla="*/ 467 h 599"/>
                    <a:gd name="T114" fmla="*/ 806 w 808"/>
                    <a:gd name="T115" fmla="*/ 397 h 599"/>
                    <a:gd name="T116" fmla="*/ 788 w 808"/>
                    <a:gd name="T117" fmla="*/ 342 h 599"/>
                    <a:gd name="T118" fmla="*/ 766 w 808"/>
                    <a:gd name="T119" fmla="*/ 308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08" h="599">
                      <a:moveTo>
                        <a:pt x="642" y="569"/>
                      </a:moveTo>
                      <a:lnTo>
                        <a:pt x="210" y="569"/>
                      </a:lnTo>
                      <a:lnTo>
                        <a:pt x="192" y="568"/>
                      </a:lnTo>
                      <a:lnTo>
                        <a:pt x="174" y="564"/>
                      </a:lnTo>
                      <a:lnTo>
                        <a:pt x="158" y="560"/>
                      </a:lnTo>
                      <a:lnTo>
                        <a:pt x="141" y="554"/>
                      </a:lnTo>
                      <a:lnTo>
                        <a:pt x="126" y="546"/>
                      </a:lnTo>
                      <a:lnTo>
                        <a:pt x="111" y="536"/>
                      </a:lnTo>
                      <a:lnTo>
                        <a:pt x="97" y="526"/>
                      </a:lnTo>
                      <a:lnTo>
                        <a:pt x="84" y="514"/>
                      </a:lnTo>
                      <a:lnTo>
                        <a:pt x="73" y="501"/>
                      </a:lnTo>
                      <a:lnTo>
                        <a:pt x="62" y="487"/>
                      </a:lnTo>
                      <a:lnTo>
                        <a:pt x="52" y="473"/>
                      </a:lnTo>
                      <a:lnTo>
                        <a:pt x="45" y="457"/>
                      </a:lnTo>
                      <a:lnTo>
                        <a:pt x="38" y="441"/>
                      </a:lnTo>
                      <a:lnTo>
                        <a:pt x="34" y="424"/>
                      </a:lnTo>
                      <a:lnTo>
                        <a:pt x="31" y="407"/>
                      </a:lnTo>
                      <a:lnTo>
                        <a:pt x="30" y="389"/>
                      </a:lnTo>
                      <a:lnTo>
                        <a:pt x="31" y="373"/>
                      </a:lnTo>
                      <a:lnTo>
                        <a:pt x="34" y="356"/>
                      </a:lnTo>
                      <a:lnTo>
                        <a:pt x="38" y="341"/>
                      </a:lnTo>
                      <a:lnTo>
                        <a:pt x="44" y="325"/>
                      </a:lnTo>
                      <a:lnTo>
                        <a:pt x="50" y="310"/>
                      </a:lnTo>
                      <a:lnTo>
                        <a:pt x="59" y="296"/>
                      </a:lnTo>
                      <a:lnTo>
                        <a:pt x="68" y="282"/>
                      </a:lnTo>
                      <a:lnTo>
                        <a:pt x="79" y="269"/>
                      </a:lnTo>
                      <a:lnTo>
                        <a:pt x="92" y="257"/>
                      </a:lnTo>
                      <a:lnTo>
                        <a:pt x="105" y="246"/>
                      </a:lnTo>
                      <a:lnTo>
                        <a:pt x="118" y="237"/>
                      </a:lnTo>
                      <a:lnTo>
                        <a:pt x="133" y="228"/>
                      </a:lnTo>
                      <a:lnTo>
                        <a:pt x="147" y="222"/>
                      </a:lnTo>
                      <a:lnTo>
                        <a:pt x="164" y="215"/>
                      </a:lnTo>
                      <a:lnTo>
                        <a:pt x="180" y="212"/>
                      </a:lnTo>
                      <a:lnTo>
                        <a:pt x="197" y="209"/>
                      </a:lnTo>
                      <a:lnTo>
                        <a:pt x="201" y="208"/>
                      </a:lnTo>
                      <a:lnTo>
                        <a:pt x="205" y="206"/>
                      </a:lnTo>
                      <a:lnTo>
                        <a:pt x="209" y="201"/>
                      </a:lnTo>
                      <a:lnTo>
                        <a:pt x="210" y="196"/>
                      </a:lnTo>
                      <a:lnTo>
                        <a:pt x="211" y="186"/>
                      </a:lnTo>
                      <a:lnTo>
                        <a:pt x="213" y="177"/>
                      </a:lnTo>
                      <a:lnTo>
                        <a:pt x="215" y="168"/>
                      </a:lnTo>
                      <a:lnTo>
                        <a:pt x="217" y="160"/>
                      </a:lnTo>
                      <a:lnTo>
                        <a:pt x="225" y="143"/>
                      </a:lnTo>
                      <a:lnTo>
                        <a:pt x="233" y="127"/>
                      </a:lnTo>
                      <a:lnTo>
                        <a:pt x="244" y="113"/>
                      </a:lnTo>
                      <a:lnTo>
                        <a:pt x="256" y="99"/>
                      </a:lnTo>
                      <a:lnTo>
                        <a:pt x="268" y="86"/>
                      </a:lnTo>
                      <a:lnTo>
                        <a:pt x="282" y="74"/>
                      </a:lnTo>
                      <a:lnTo>
                        <a:pt x="298" y="64"/>
                      </a:lnTo>
                      <a:lnTo>
                        <a:pt x="315" y="56"/>
                      </a:lnTo>
                      <a:lnTo>
                        <a:pt x="331" y="47"/>
                      </a:lnTo>
                      <a:lnTo>
                        <a:pt x="348" y="41"/>
                      </a:lnTo>
                      <a:lnTo>
                        <a:pt x="366" y="37"/>
                      </a:lnTo>
                      <a:lnTo>
                        <a:pt x="384" y="32"/>
                      </a:lnTo>
                      <a:lnTo>
                        <a:pt x="401" y="30"/>
                      </a:lnTo>
                      <a:lnTo>
                        <a:pt x="419" y="29"/>
                      </a:lnTo>
                      <a:lnTo>
                        <a:pt x="434" y="30"/>
                      </a:lnTo>
                      <a:lnTo>
                        <a:pt x="449" y="32"/>
                      </a:lnTo>
                      <a:lnTo>
                        <a:pt x="464" y="37"/>
                      </a:lnTo>
                      <a:lnTo>
                        <a:pt x="479" y="42"/>
                      </a:lnTo>
                      <a:lnTo>
                        <a:pt x="492" y="48"/>
                      </a:lnTo>
                      <a:lnTo>
                        <a:pt x="506" y="56"/>
                      </a:lnTo>
                      <a:lnTo>
                        <a:pt x="519" y="64"/>
                      </a:lnTo>
                      <a:lnTo>
                        <a:pt x="531" y="74"/>
                      </a:lnTo>
                      <a:lnTo>
                        <a:pt x="543" y="84"/>
                      </a:lnTo>
                      <a:lnTo>
                        <a:pt x="553" y="94"/>
                      </a:lnTo>
                      <a:lnTo>
                        <a:pt x="563" y="106"/>
                      </a:lnTo>
                      <a:lnTo>
                        <a:pt x="573" y="119"/>
                      </a:lnTo>
                      <a:lnTo>
                        <a:pt x="580" y="131"/>
                      </a:lnTo>
                      <a:lnTo>
                        <a:pt x="588" y="144"/>
                      </a:lnTo>
                      <a:lnTo>
                        <a:pt x="595" y="158"/>
                      </a:lnTo>
                      <a:lnTo>
                        <a:pt x="600" y="170"/>
                      </a:lnTo>
                      <a:lnTo>
                        <a:pt x="603" y="175"/>
                      </a:lnTo>
                      <a:lnTo>
                        <a:pt x="607" y="178"/>
                      </a:lnTo>
                      <a:lnTo>
                        <a:pt x="611" y="179"/>
                      </a:lnTo>
                      <a:lnTo>
                        <a:pt x="615" y="179"/>
                      </a:lnTo>
                      <a:lnTo>
                        <a:pt x="631" y="179"/>
                      </a:lnTo>
                      <a:lnTo>
                        <a:pt x="646" y="179"/>
                      </a:lnTo>
                      <a:lnTo>
                        <a:pt x="661" y="182"/>
                      </a:lnTo>
                      <a:lnTo>
                        <a:pt x="675" y="186"/>
                      </a:lnTo>
                      <a:lnTo>
                        <a:pt x="687" y="192"/>
                      </a:lnTo>
                      <a:lnTo>
                        <a:pt x="699" y="199"/>
                      </a:lnTo>
                      <a:lnTo>
                        <a:pt x="704" y="204"/>
                      </a:lnTo>
                      <a:lnTo>
                        <a:pt x="709" y="208"/>
                      </a:lnTo>
                      <a:lnTo>
                        <a:pt x="713" y="213"/>
                      </a:lnTo>
                      <a:lnTo>
                        <a:pt x="716" y="219"/>
                      </a:lnTo>
                      <a:lnTo>
                        <a:pt x="721" y="226"/>
                      </a:lnTo>
                      <a:lnTo>
                        <a:pt x="725" y="235"/>
                      </a:lnTo>
                      <a:lnTo>
                        <a:pt x="727" y="244"/>
                      </a:lnTo>
                      <a:lnTo>
                        <a:pt x="728" y="253"/>
                      </a:lnTo>
                      <a:lnTo>
                        <a:pt x="728" y="264"/>
                      </a:lnTo>
                      <a:lnTo>
                        <a:pt x="727" y="273"/>
                      </a:lnTo>
                      <a:lnTo>
                        <a:pt x="723" y="283"/>
                      </a:lnTo>
                      <a:lnTo>
                        <a:pt x="720" y="293"/>
                      </a:lnTo>
                      <a:lnTo>
                        <a:pt x="719" y="299"/>
                      </a:lnTo>
                      <a:lnTo>
                        <a:pt x="719" y="304"/>
                      </a:lnTo>
                      <a:lnTo>
                        <a:pt x="721" y="308"/>
                      </a:lnTo>
                      <a:lnTo>
                        <a:pt x="726" y="313"/>
                      </a:lnTo>
                      <a:lnTo>
                        <a:pt x="731" y="317"/>
                      </a:lnTo>
                      <a:lnTo>
                        <a:pt x="737" y="321"/>
                      </a:lnTo>
                      <a:lnTo>
                        <a:pt x="743" y="327"/>
                      </a:lnTo>
                      <a:lnTo>
                        <a:pt x="747" y="333"/>
                      </a:lnTo>
                      <a:lnTo>
                        <a:pt x="757" y="346"/>
                      </a:lnTo>
                      <a:lnTo>
                        <a:pt x="764" y="361"/>
                      </a:lnTo>
                      <a:lnTo>
                        <a:pt x="771" y="378"/>
                      </a:lnTo>
                      <a:lnTo>
                        <a:pt x="775" y="395"/>
                      </a:lnTo>
                      <a:lnTo>
                        <a:pt x="778" y="414"/>
                      </a:lnTo>
                      <a:lnTo>
                        <a:pt x="778" y="434"/>
                      </a:lnTo>
                      <a:lnTo>
                        <a:pt x="778" y="448"/>
                      </a:lnTo>
                      <a:lnTo>
                        <a:pt x="776" y="460"/>
                      </a:lnTo>
                      <a:lnTo>
                        <a:pt x="773" y="474"/>
                      </a:lnTo>
                      <a:lnTo>
                        <a:pt x="767" y="486"/>
                      </a:lnTo>
                      <a:lnTo>
                        <a:pt x="762" y="498"/>
                      </a:lnTo>
                      <a:lnTo>
                        <a:pt x="756" y="509"/>
                      </a:lnTo>
                      <a:lnTo>
                        <a:pt x="747" y="519"/>
                      </a:lnTo>
                      <a:lnTo>
                        <a:pt x="738" y="529"/>
                      </a:lnTo>
                      <a:lnTo>
                        <a:pt x="729" y="538"/>
                      </a:lnTo>
                      <a:lnTo>
                        <a:pt x="718" y="545"/>
                      </a:lnTo>
                      <a:lnTo>
                        <a:pt x="707" y="553"/>
                      </a:lnTo>
                      <a:lnTo>
                        <a:pt x="696" y="558"/>
                      </a:lnTo>
                      <a:lnTo>
                        <a:pt x="683" y="562"/>
                      </a:lnTo>
                      <a:lnTo>
                        <a:pt x="670" y="565"/>
                      </a:lnTo>
                      <a:lnTo>
                        <a:pt x="656" y="568"/>
                      </a:lnTo>
                      <a:lnTo>
                        <a:pt x="642" y="569"/>
                      </a:lnTo>
                      <a:close/>
                      <a:moveTo>
                        <a:pt x="751" y="295"/>
                      </a:moveTo>
                      <a:lnTo>
                        <a:pt x="756" y="282"/>
                      </a:lnTo>
                      <a:lnTo>
                        <a:pt x="758" y="270"/>
                      </a:lnTo>
                      <a:lnTo>
                        <a:pt x="758" y="258"/>
                      </a:lnTo>
                      <a:lnTo>
                        <a:pt x="758" y="245"/>
                      </a:lnTo>
                      <a:lnTo>
                        <a:pt x="756" y="235"/>
                      </a:lnTo>
                      <a:lnTo>
                        <a:pt x="752" y="223"/>
                      </a:lnTo>
                      <a:lnTo>
                        <a:pt x="747" y="212"/>
                      </a:lnTo>
                      <a:lnTo>
                        <a:pt x="742" y="201"/>
                      </a:lnTo>
                      <a:lnTo>
                        <a:pt x="737" y="195"/>
                      </a:lnTo>
                      <a:lnTo>
                        <a:pt x="732" y="189"/>
                      </a:lnTo>
                      <a:lnTo>
                        <a:pt x="727" y="183"/>
                      </a:lnTo>
                      <a:lnTo>
                        <a:pt x="720" y="178"/>
                      </a:lnTo>
                      <a:lnTo>
                        <a:pt x="714" y="173"/>
                      </a:lnTo>
                      <a:lnTo>
                        <a:pt x="707" y="168"/>
                      </a:lnTo>
                      <a:lnTo>
                        <a:pt x="700" y="165"/>
                      </a:lnTo>
                      <a:lnTo>
                        <a:pt x="692" y="161"/>
                      </a:lnTo>
                      <a:lnTo>
                        <a:pt x="676" y="155"/>
                      </a:lnTo>
                      <a:lnTo>
                        <a:pt x="660" y="151"/>
                      </a:lnTo>
                      <a:lnTo>
                        <a:pt x="642" y="149"/>
                      </a:lnTo>
                      <a:lnTo>
                        <a:pt x="624" y="149"/>
                      </a:lnTo>
                      <a:lnTo>
                        <a:pt x="618" y="135"/>
                      </a:lnTo>
                      <a:lnTo>
                        <a:pt x="609" y="122"/>
                      </a:lnTo>
                      <a:lnTo>
                        <a:pt x="601" y="108"/>
                      </a:lnTo>
                      <a:lnTo>
                        <a:pt x="592" y="95"/>
                      </a:lnTo>
                      <a:lnTo>
                        <a:pt x="581" y="83"/>
                      </a:lnTo>
                      <a:lnTo>
                        <a:pt x="570" y="70"/>
                      </a:lnTo>
                      <a:lnTo>
                        <a:pt x="559" y="58"/>
                      </a:lnTo>
                      <a:lnTo>
                        <a:pt x="546" y="47"/>
                      </a:lnTo>
                      <a:lnTo>
                        <a:pt x="532" y="37"/>
                      </a:lnTo>
                      <a:lnTo>
                        <a:pt x="518" y="28"/>
                      </a:lnTo>
                      <a:lnTo>
                        <a:pt x="503" y="19"/>
                      </a:lnTo>
                      <a:lnTo>
                        <a:pt x="488" y="13"/>
                      </a:lnTo>
                      <a:lnTo>
                        <a:pt x="471" y="8"/>
                      </a:lnTo>
                      <a:lnTo>
                        <a:pt x="455" y="3"/>
                      </a:lnTo>
                      <a:lnTo>
                        <a:pt x="438" y="0"/>
                      </a:lnTo>
                      <a:lnTo>
                        <a:pt x="419" y="0"/>
                      </a:lnTo>
                      <a:lnTo>
                        <a:pt x="395" y="0"/>
                      </a:lnTo>
                      <a:lnTo>
                        <a:pt x="371" y="3"/>
                      </a:lnTo>
                      <a:lnTo>
                        <a:pt x="349" y="9"/>
                      </a:lnTo>
                      <a:lnTo>
                        <a:pt x="328" y="15"/>
                      </a:lnTo>
                      <a:lnTo>
                        <a:pt x="308" y="24"/>
                      </a:lnTo>
                      <a:lnTo>
                        <a:pt x="289" y="33"/>
                      </a:lnTo>
                      <a:lnTo>
                        <a:pt x="272" y="44"/>
                      </a:lnTo>
                      <a:lnTo>
                        <a:pt x="256" y="57"/>
                      </a:lnTo>
                      <a:lnTo>
                        <a:pt x="241" y="70"/>
                      </a:lnTo>
                      <a:lnTo>
                        <a:pt x="228" y="84"/>
                      </a:lnTo>
                      <a:lnTo>
                        <a:pt x="216" y="99"/>
                      </a:lnTo>
                      <a:lnTo>
                        <a:pt x="206" y="115"/>
                      </a:lnTo>
                      <a:lnTo>
                        <a:pt x="198" y="131"/>
                      </a:lnTo>
                      <a:lnTo>
                        <a:pt x="190" y="147"/>
                      </a:lnTo>
                      <a:lnTo>
                        <a:pt x="185" y="164"/>
                      </a:lnTo>
                      <a:lnTo>
                        <a:pt x="182" y="181"/>
                      </a:lnTo>
                      <a:lnTo>
                        <a:pt x="162" y="184"/>
                      </a:lnTo>
                      <a:lnTo>
                        <a:pt x="145" y="191"/>
                      </a:lnTo>
                      <a:lnTo>
                        <a:pt x="128" y="197"/>
                      </a:lnTo>
                      <a:lnTo>
                        <a:pt x="111" y="207"/>
                      </a:lnTo>
                      <a:lnTo>
                        <a:pt x="95" y="216"/>
                      </a:lnTo>
                      <a:lnTo>
                        <a:pt x="80" y="228"/>
                      </a:lnTo>
                      <a:lnTo>
                        <a:pt x="66" y="240"/>
                      </a:lnTo>
                      <a:lnTo>
                        <a:pt x="53" y="254"/>
                      </a:lnTo>
                      <a:lnTo>
                        <a:pt x="42" y="269"/>
                      </a:lnTo>
                      <a:lnTo>
                        <a:pt x="32" y="284"/>
                      </a:lnTo>
                      <a:lnTo>
                        <a:pt x="22" y="300"/>
                      </a:lnTo>
                      <a:lnTo>
                        <a:pt x="15" y="317"/>
                      </a:lnTo>
                      <a:lnTo>
                        <a:pt x="8" y="334"/>
                      </a:lnTo>
                      <a:lnTo>
                        <a:pt x="4" y="352"/>
                      </a:lnTo>
                      <a:lnTo>
                        <a:pt x="1" y="371"/>
                      </a:lnTo>
                      <a:lnTo>
                        <a:pt x="0" y="389"/>
                      </a:lnTo>
                      <a:lnTo>
                        <a:pt x="1" y="399"/>
                      </a:lnTo>
                      <a:lnTo>
                        <a:pt x="2" y="409"/>
                      </a:lnTo>
                      <a:lnTo>
                        <a:pt x="3" y="420"/>
                      </a:lnTo>
                      <a:lnTo>
                        <a:pt x="5" y="431"/>
                      </a:lnTo>
                      <a:lnTo>
                        <a:pt x="10" y="450"/>
                      </a:lnTo>
                      <a:lnTo>
                        <a:pt x="17" y="469"/>
                      </a:lnTo>
                      <a:lnTo>
                        <a:pt x="27" y="487"/>
                      </a:lnTo>
                      <a:lnTo>
                        <a:pt x="37" y="504"/>
                      </a:lnTo>
                      <a:lnTo>
                        <a:pt x="49" y="520"/>
                      </a:lnTo>
                      <a:lnTo>
                        <a:pt x="63" y="535"/>
                      </a:lnTo>
                      <a:lnTo>
                        <a:pt x="78" y="549"/>
                      </a:lnTo>
                      <a:lnTo>
                        <a:pt x="94" y="561"/>
                      </a:lnTo>
                      <a:lnTo>
                        <a:pt x="112" y="572"/>
                      </a:lnTo>
                      <a:lnTo>
                        <a:pt x="130" y="581"/>
                      </a:lnTo>
                      <a:lnTo>
                        <a:pt x="149" y="589"/>
                      </a:lnTo>
                      <a:lnTo>
                        <a:pt x="169" y="594"/>
                      </a:lnTo>
                      <a:lnTo>
                        <a:pt x="179" y="595"/>
                      </a:lnTo>
                      <a:lnTo>
                        <a:pt x="189" y="597"/>
                      </a:lnTo>
                      <a:lnTo>
                        <a:pt x="199" y="597"/>
                      </a:lnTo>
                      <a:lnTo>
                        <a:pt x="210" y="599"/>
                      </a:lnTo>
                      <a:lnTo>
                        <a:pt x="642" y="599"/>
                      </a:lnTo>
                      <a:lnTo>
                        <a:pt x="659" y="597"/>
                      </a:lnTo>
                      <a:lnTo>
                        <a:pt x="676" y="595"/>
                      </a:lnTo>
                      <a:lnTo>
                        <a:pt x="692" y="591"/>
                      </a:lnTo>
                      <a:lnTo>
                        <a:pt x="707" y="586"/>
                      </a:lnTo>
                      <a:lnTo>
                        <a:pt x="721" y="578"/>
                      </a:lnTo>
                      <a:lnTo>
                        <a:pt x="735" y="571"/>
                      </a:lnTo>
                      <a:lnTo>
                        <a:pt x="748" y="561"/>
                      </a:lnTo>
                      <a:lnTo>
                        <a:pt x="760" y="550"/>
                      </a:lnTo>
                      <a:lnTo>
                        <a:pt x="771" y="539"/>
                      </a:lnTo>
                      <a:lnTo>
                        <a:pt x="780" y="526"/>
                      </a:lnTo>
                      <a:lnTo>
                        <a:pt x="789" y="512"/>
                      </a:lnTo>
                      <a:lnTo>
                        <a:pt x="795" y="498"/>
                      </a:lnTo>
                      <a:lnTo>
                        <a:pt x="801" y="483"/>
                      </a:lnTo>
                      <a:lnTo>
                        <a:pt x="805" y="467"/>
                      </a:lnTo>
                      <a:lnTo>
                        <a:pt x="808" y="451"/>
                      </a:lnTo>
                      <a:lnTo>
                        <a:pt x="808" y="434"/>
                      </a:lnTo>
                      <a:lnTo>
                        <a:pt x="808" y="417"/>
                      </a:lnTo>
                      <a:lnTo>
                        <a:pt x="806" y="397"/>
                      </a:lnTo>
                      <a:lnTo>
                        <a:pt x="802" y="379"/>
                      </a:lnTo>
                      <a:lnTo>
                        <a:pt x="796" y="360"/>
                      </a:lnTo>
                      <a:lnTo>
                        <a:pt x="792" y="351"/>
                      </a:lnTo>
                      <a:lnTo>
                        <a:pt x="788" y="342"/>
                      </a:lnTo>
                      <a:lnTo>
                        <a:pt x="783" y="333"/>
                      </a:lnTo>
                      <a:lnTo>
                        <a:pt x="778" y="325"/>
                      </a:lnTo>
                      <a:lnTo>
                        <a:pt x="773" y="316"/>
                      </a:lnTo>
                      <a:lnTo>
                        <a:pt x="766" y="308"/>
                      </a:lnTo>
                      <a:lnTo>
                        <a:pt x="759" y="301"/>
                      </a:lnTo>
                      <a:lnTo>
                        <a:pt x="751" y="2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5" name="Freeform 68">
                  <a:extLst>
                    <a:ext uri="{FF2B5EF4-FFF2-40B4-BE49-F238E27FC236}">
                      <a16:creationId xmlns:a16="http://schemas.microsoft.com/office/drawing/2014/main" id="{23C825B7-BBE0-4192-BCEA-195A6D4A0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3450" y="798513"/>
                  <a:ext cx="146050" cy="123825"/>
                </a:xfrm>
                <a:custGeom>
                  <a:avLst/>
                  <a:gdLst>
                    <a:gd name="T0" fmla="*/ 39 w 457"/>
                    <a:gd name="T1" fmla="*/ 386 h 388"/>
                    <a:gd name="T2" fmla="*/ 50 w 457"/>
                    <a:gd name="T3" fmla="*/ 388 h 388"/>
                    <a:gd name="T4" fmla="*/ 59 w 457"/>
                    <a:gd name="T5" fmla="*/ 383 h 388"/>
                    <a:gd name="T6" fmla="*/ 62 w 457"/>
                    <a:gd name="T7" fmla="*/ 374 h 388"/>
                    <a:gd name="T8" fmla="*/ 60 w 457"/>
                    <a:gd name="T9" fmla="*/ 365 h 388"/>
                    <a:gd name="T10" fmla="*/ 42 w 457"/>
                    <a:gd name="T11" fmla="*/ 326 h 388"/>
                    <a:gd name="T12" fmla="*/ 32 w 457"/>
                    <a:gd name="T13" fmla="*/ 284 h 388"/>
                    <a:gd name="T14" fmla="*/ 31 w 457"/>
                    <a:gd name="T15" fmla="*/ 243 h 388"/>
                    <a:gd name="T16" fmla="*/ 35 w 457"/>
                    <a:gd name="T17" fmla="*/ 210 h 388"/>
                    <a:gd name="T18" fmla="*/ 44 w 457"/>
                    <a:gd name="T19" fmla="*/ 178 h 388"/>
                    <a:gd name="T20" fmla="*/ 68 w 457"/>
                    <a:gd name="T21" fmla="*/ 130 h 388"/>
                    <a:gd name="T22" fmla="*/ 112 w 457"/>
                    <a:gd name="T23" fmla="*/ 82 h 388"/>
                    <a:gd name="T24" fmla="*/ 168 w 457"/>
                    <a:gd name="T25" fmla="*/ 48 h 388"/>
                    <a:gd name="T26" fmla="*/ 199 w 457"/>
                    <a:gd name="T27" fmla="*/ 37 h 388"/>
                    <a:gd name="T28" fmla="*/ 232 w 457"/>
                    <a:gd name="T29" fmla="*/ 31 h 388"/>
                    <a:gd name="T30" fmla="*/ 267 w 457"/>
                    <a:gd name="T31" fmla="*/ 30 h 388"/>
                    <a:gd name="T32" fmla="*/ 305 w 457"/>
                    <a:gd name="T33" fmla="*/ 36 h 388"/>
                    <a:gd name="T34" fmla="*/ 341 w 457"/>
                    <a:gd name="T35" fmla="*/ 48 h 388"/>
                    <a:gd name="T36" fmla="*/ 374 w 457"/>
                    <a:gd name="T37" fmla="*/ 65 h 388"/>
                    <a:gd name="T38" fmla="*/ 404 w 457"/>
                    <a:gd name="T39" fmla="*/ 87 h 388"/>
                    <a:gd name="T40" fmla="*/ 430 w 457"/>
                    <a:gd name="T41" fmla="*/ 115 h 388"/>
                    <a:gd name="T42" fmla="*/ 443 w 457"/>
                    <a:gd name="T43" fmla="*/ 121 h 388"/>
                    <a:gd name="T44" fmla="*/ 452 w 457"/>
                    <a:gd name="T45" fmla="*/ 118 h 388"/>
                    <a:gd name="T46" fmla="*/ 457 w 457"/>
                    <a:gd name="T47" fmla="*/ 105 h 388"/>
                    <a:gd name="T48" fmla="*/ 454 w 457"/>
                    <a:gd name="T49" fmla="*/ 98 h 388"/>
                    <a:gd name="T50" fmla="*/ 424 w 457"/>
                    <a:gd name="T51" fmla="*/ 66 h 388"/>
                    <a:gd name="T52" fmla="*/ 391 w 457"/>
                    <a:gd name="T53" fmla="*/ 40 h 388"/>
                    <a:gd name="T54" fmla="*/ 352 w 457"/>
                    <a:gd name="T55" fmla="*/ 20 h 388"/>
                    <a:gd name="T56" fmla="*/ 312 w 457"/>
                    <a:gd name="T57" fmla="*/ 7 h 388"/>
                    <a:gd name="T58" fmla="*/ 270 w 457"/>
                    <a:gd name="T59" fmla="*/ 0 h 388"/>
                    <a:gd name="T60" fmla="*/ 229 w 457"/>
                    <a:gd name="T61" fmla="*/ 1 h 388"/>
                    <a:gd name="T62" fmla="*/ 191 w 457"/>
                    <a:gd name="T63" fmla="*/ 8 h 388"/>
                    <a:gd name="T64" fmla="*/ 156 w 457"/>
                    <a:gd name="T65" fmla="*/ 21 h 388"/>
                    <a:gd name="T66" fmla="*/ 123 w 457"/>
                    <a:gd name="T67" fmla="*/ 37 h 388"/>
                    <a:gd name="T68" fmla="*/ 93 w 457"/>
                    <a:gd name="T69" fmla="*/ 58 h 388"/>
                    <a:gd name="T70" fmla="*/ 66 w 457"/>
                    <a:gd name="T71" fmla="*/ 84 h 388"/>
                    <a:gd name="T72" fmla="*/ 44 w 457"/>
                    <a:gd name="T73" fmla="*/ 113 h 388"/>
                    <a:gd name="T74" fmla="*/ 25 w 457"/>
                    <a:gd name="T75" fmla="*/ 145 h 388"/>
                    <a:gd name="T76" fmla="*/ 12 w 457"/>
                    <a:gd name="T77" fmla="*/ 179 h 388"/>
                    <a:gd name="T78" fmla="*/ 3 w 457"/>
                    <a:gd name="T79" fmla="*/ 217 h 388"/>
                    <a:gd name="T80" fmla="*/ 0 w 457"/>
                    <a:gd name="T81" fmla="*/ 254 h 388"/>
                    <a:gd name="T82" fmla="*/ 5 w 457"/>
                    <a:gd name="T83" fmla="*/ 304 h 388"/>
                    <a:gd name="T84" fmla="*/ 19 w 457"/>
                    <a:gd name="T85" fmla="*/ 352 h 3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57" h="388">
                      <a:moveTo>
                        <a:pt x="34" y="380"/>
                      </a:moveTo>
                      <a:lnTo>
                        <a:pt x="36" y="384"/>
                      </a:lnTo>
                      <a:lnTo>
                        <a:pt x="39" y="386"/>
                      </a:lnTo>
                      <a:lnTo>
                        <a:pt x="43" y="388"/>
                      </a:lnTo>
                      <a:lnTo>
                        <a:pt x="47" y="388"/>
                      </a:lnTo>
                      <a:lnTo>
                        <a:pt x="50" y="388"/>
                      </a:lnTo>
                      <a:lnTo>
                        <a:pt x="54" y="386"/>
                      </a:lnTo>
                      <a:lnTo>
                        <a:pt x="56" y="385"/>
                      </a:lnTo>
                      <a:lnTo>
                        <a:pt x="59" y="383"/>
                      </a:lnTo>
                      <a:lnTo>
                        <a:pt x="60" y="379"/>
                      </a:lnTo>
                      <a:lnTo>
                        <a:pt x="61" y="377"/>
                      </a:lnTo>
                      <a:lnTo>
                        <a:pt x="62" y="374"/>
                      </a:lnTo>
                      <a:lnTo>
                        <a:pt x="62" y="371"/>
                      </a:lnTo>
                      <a:lnTo>
                        <a:pt x="61" y="369"/>
                      </a:lnTo>
                      <a:lnTo>
                        <a:pt x="60" y="365"/>
                      </a:lnTo>
                      <a:lnTo>
                        <a:pt x="53" y="353"/>
                      </a:lnTo>
                      <a:lnTo>
                        <a:pt x="47" y="340"/>
                      </a:lnTo>
                      <a:lnTo>
                        <a:pt x="42" y="326"/>
                      </a:lnTo>
                      <a:lnTo>
                        <a:pt x="37" y="312"/>
                      </a:lnTo>
                      <a:lnTo>
                        <a:pt x="34" y="298"/>
                      </a:lnTo>
                      <a:lnTo>
                        <a:pt x="32" y="284"/>
                      </a:lnTo>
                      <a:lnTo>
                        <a:pt x="31" y="269"/>
                      </a:lnTo>
                      <a:lnTo>
                        <a:pt x="30" y="254"/>
                      </a:lnTo>
                      <a:lnTo>
                        <a:pt x="31" y="243"/>
                      </a:lnTo>
                      <a:lnTo>
                        <a:pt x="32" y="232"/>
                      </a:lnTo>
                      <a:lnTo>
                        <a:pt x="33" y="221"/>
                      </a:lnTo>
                      <a:lnTo>
                        <a:pt x="35" y="210"/>
                      </a:lnTo>
                      <a:lnTo>
                        <a:pt x="37" y="198"/>
                      </a:lnTo>
                      <a:lnTo>
                        <a:pt x="40" y="189"/>
                      </a:lnTo>
                      <a:lnTo>
                        <a:pt x="44" y="178"/>
                      </a:lnTo>
                      <a:lnTo>
                        <a:pt x="48" y="167"/>
                      </a:lnTo>
                      <a:lnTo>
                        <a:pt x="58" y="148"/>
                      </a:lnTo>
                      <a:lnTo>
                        <a:pt x="68" y="130"/>
                      </a:lnTo>
                      <a:lnTo>
                        <a:pt x="81" y="113"/>
                      </a:lnTo>
                      <a:lnTo>
                        <a:pt x="96" y="97"/>
                      </a:lnTo>
                      <a:lnTo>
                        <a:pt x="112" y="82"/>
                      </a:lnTo>
                      <a:lnTo>
                        <a:pt x="129" y="69"/>
                      </a:lnTo>
                      <a:lnTo>
                        <a:pt x="147" y="57"/>
                      </a:lnTo>
                      <a:lnTo>
                        <a:pt x="168" y="48"/>
                      </a:lnTo>
                      <a:lnTo>
                        <a:pt x="177" y="44"/>
                      </a:lnTo>
                      <a:lnTo>
                        <a:pt x="188" y="40"/>
                      </a:lnTo>
                      <a:lnTo>
                        <a:pt x="199" y="37"/>
                      </a:lnTo>
                      <a:lnTo>
                        <a:pt x="210" y="35"/>
                      </a:lnTo>
                      <a:lnTo>
                        <a:pt x="220" y="33"/>
                      </a:lnTo>
                      <a:lnTo>
                        <a:pt x="232" y="31"/>
                      </a:lnTo>
                      <a:lnTo>
                        <a:pt x="243" y="30"/>
                      </a:lnTo>
                      <a:lnTo>
                        <a:pt x="255" y="30"/>
                      </a:lnTo>
                      <a:lnTo>
                        <a:pt x="267" y="30"/>
                      </a:lnTo>
                      <a:lnTo>
                        <a:pt x="280" y="31"/>
                      </a:lnTo>
                      <a:lnTo>
                        <a:pt x="293" y="34"/>
                      </a:lnTo>
                      <a:lnTo>
                        <a:pt x="305" y="36"/>
                      </a:lnTo>
                      <a:lnTo>
                        <a:pt x="318" y="39"/>
                      </a:lnTo>
                      <a:lnTo>
                        <a:pt x="330" y="43"/>
                      </a:lnTo>
                      <a:lnTo>
                        <a:pt x="341" y="48"/>
                      </a:lnTo>
                      <a:lnTo>
                        <a:pt x="352" y="53"/>
                      </a:lnTo>
                      <a:lnTo>
                        <a:pt x="364" y="58"/>
                      </a:lnTo>
                      <a:lnTo>
                        <a:pt x="374" y="65"/>
                      </a:lnTo>
                      <a:lnTo>
                        <a:pt x="384" y="72"/>
                      </a:lnTo>
                      <a:lnTo>
                        <a:pt x="395" y="80"/>
                      </a:lnTo>
                      <a:lnTo>
                        <a:pt x="404" y="87"/>
                      </a:lnTo>
                      <a:lnTo>
                        <a:pt x="413" y="97"/>
                      </a:lnTo>
                      <a:lnTo>
                        <a:pt x="423" y="105"/>
                      </a:lnTo>
                      <a:lnTo>
                        <a:pt x="430" y="115"/>
                      </a:lnTo>
                      <a:lnTo>
                        <a:pt x="435" y="119"/>
                      </a:lnTo>
                      <a:lnTo>
                        <a:pt x="441" y="121"/>
                      </a:lnTo>
                      <a:lnTo>
                        <a:pt x="443" y="121"/>
                      </a:lnTo>
                      <a:lnTo>
                        <a:pt x="446" y="120"/>
                      </a:lnTo>
                      <a:lnTo>
                        <a:pt x="449" y="120"/>
                      </a:lnTo>
                      <a:lnTo>
                        <a:pt x="452" y="118"/>
                      </a:lnTo>
                      <a:lnTo>
                        <a:pt x="455" y="114"/>
                      </a:lnTo>
                      <a:lnTo>
                        <a:pt x="457" y="107"/>
                      </a:lnTo>
                      <a:lnTo>
                        <a:pt x="457" y="105"/>
                      </a:lnTo>
                      <a:lnTo>
                        <a:pt x="457" y="102"/>
                      </a:lnTo>
                      <a:lnTo>
                        <a:pt x="456" y="100"/>
                      </a:lnTo>
                      <a:lnTo>
                        <a:pt x="454" y="98"/>
                      </a:lnTo>
                      <a:lnTo>
                        <a:pt x="444" y="86"/>
                      </a:lnTo>
                      <a:lnTo>
                        <a:pt x="434" y="75"/>
                      </a:lnTo>
                      <a:lnTo>
                        <a:pt x="424" y="66"/>
                      </a:lnTo>
                      <a:lnTo>
                        <a:pt x="413" y="56"/>
                      </a:lnTo>
                      <a:lnTo>
                        <a:pt x="402" y="48"/>
                      </a:lnTo>
                      <a:lnTo>
                        <a:pt x="391" y="40"/>
                      </a:lnTo>
                      <a:lnTo>
                        <a:pt x="378" y="33"/>
                      </a:lnTo>
                      <a:lnTo>
                        <a:pt x="365" y="26"/>
                      </a:lnTo>
                      <a:lnTo>
                        <a:pt x="352" y="20"/>
                      </a:lnTo>
                      <a:lnTo>
                        <a:pt x="339" y="14"/>
                      </a:lnTo>
                      <a:lnTo>
                        <a:pt x="325" y="10"/>
                      </a:lnTo>
                      <a:lnTo>
                        <a:pt x="312" y="7"/>
                      </a:lnTo>
                      <a:lnTo>
                        <a:pt x="297" y="4"/>
                      </a:lnTo>
                      <a:lnTo>
                        <a:pt x="283" y="1"/>
                      </a:lnTo>
                      <a:lnTo>
                        <a:pt x="270" y="0"/>
                      </a:lnTo>
                      <a:lnTo>
                        <a:pt x="255" y="0"/>
                      </a:lnTo>
                      <a:lnTo>
                        <a:pt x="242" y="0"/>
                      </a:lnTo>
                      <a:lnTo>
                        <a:pt x="229" y="1"/>
                      </a:lnTo>
                      <a:lnTo>
                        <a:pt x="216" y="4"/>
                      </a:lnTo>
                      <a:lnTo>
                        <a:pt x="203" y="6"/>
                      </a:lnTo>
                      <a:lnTo>
                        <a:pt x="191" y="8"/>
                      </a:lnTo>
                      <a:lnTo>
                        <a:pt x="180" y="12"/>
                      </a:lnTo>
                      <a:lnTo>
                        <a:pt x="168" y="15"/>
                      </a:lnTo>
                      <a:lnTo>
                        <a:pt x="156" y="21"/>
                      </a:lnTo>
                      <a:lnTo>
                        <a:pt x="144" y="25"/>
                      </a:lnTo>
                      <a:lnTo>
                        <a:pt x="134" y="31"/>
                      </a:lnTo>
                      <a:lnTo>
                        <a:pt x="123" y="37"/>
                      </a:lnTo>
                      <a:lnTo>
                        <a:pt x="112" y="44"/>
                      </a:lnTo>
                      <a:lnTo>
                        <a:pt x="103" y="51"/>
                      </a:lnTo>
                      <a:lnTo>
                        <a:pt x="93" y="58"/>
                      </a:lnTo>
                      <a:lnTo>
                        <a:pt x="83" y="67"/>
                      </a:lnTo>
                      <a:lnTo>
                        <a:pt x="75" y="75"/>
                      </a:lnTo>
                      <a:lnTo>
                        <a:pt x="66" y="84"/>
                      </a:lnTo>
                      <a:lnTo>
                        <a:pt x="59" y="94"/>
                      </a:lnTo>
                      <a:lnTo>
                        <a:pt x="51" y="103"/>
                      </a:lnTo>
                      <a:lnTo>
                        <a:pt x="44" y="113"/>
                      </a:lnTo>
                      <a:lnTo>
                        <a:pt x="37" y="124"/>
                      </a:lnTo>
                      <a:lnTo>
                        <a:pt x="31" y="134"/>
                      </a:lnTo>
                      <a:lnTo>
                        <a:pt x="25" y="145"/>
                      </a:lnTo>
                      <a:lnTo>
                        <a:pt x="20" y="156"/>
                      </a:lnTo>
                      <a:lnTo>
                        <a:pt x="16" y="167"/>
                      </a:lnTo>
                      <a:lnTo>
                        <a:pt x="12" y="179"/>
                      </a:lnTo>
                      <a:lnTo>
                        <a:pt x="8" y="191"/>
                      </a:lnTo>
                      <a:lnTo>
                        <a:pt x="5" y="204"/>
                      </a:lnTo>
                      <a:lnTo>
                        <a:pt x="3" y="217"/>
                      </a:lnTo>
                      <a:lnTo>
                        <a:pt x="2" y="228"/>
                      </a:lnTo>
                      <a:lnTo>
                        <a:pt x="1" y="241"/>
                      </a:lnTo>
                      <a:lnTo>
                        <a:pt x="0" y="254"/>
                      </a:lnTo>
                      <a:lnTo>
                        <a:pt x="1" y="271"/>
                      </a:lnTo>
                      <a:lnTo>
                        <a:pt x="3" y="288"/>
                      </a:lnTo>
                      <a:lnTo>
                        <a:pt x="5" y="304"/>
                      </a:lnTo>
                      <a:lnTo>
                        <a:pt x="8" y="320"/>
                      </a:lnTo>
                      <a:lnTo>
                        <a:pt x="14" y="335"/>
                      </a:lnTo>
                      <a:lnTo>
                        <a:pt x="19" y="352"/>
                      </a:lnTo>
                      <a:lnTo>
                        <a:pt x="25" y="366"/>
                      </a:lnTo>
                      <a:lnTo>
                        <a:pt x="34" y="3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916" name="Group 1915">
              <a:extLst>
                <a:ext uri="{FF2B5EF4-FFF2-40B4-BE49-F238E27FC236}">
                  <a16:creationId xmlns:a16="http://schemas.microsoft.com/office/drawing/2014/main" id="{C16732C5-EB16-46A8-8F92-D5E337BD9B4D}"/>
                </a:ext>
              </a:extLst>
            </p:cNvPr>
            <p:cNvGrpSpPr/>
            <p:nvPr/>
          </p:nvGrpSpPr>
          <p:grpSpPr>
            <a:xfrm>
              <a:off x="5992480" y="3818411"/>
              <a:ext cx="418315" cy="418315"/>
              <a:chOff x="7004151" y="1986191"/>
              <a:chExt cx="418315" cy="418315"/>
            </a:xfrm>
          </p:grpSpPr>
          <p:sp>
            <p:nvSpPr>
              <p:cNvPr id="1917" name="Oval 1916">
                <a:extLst>
                  <a:ext uri="{FF2B5EF4-FFF2-40B4-BE49-F238E27FC236}">
                    <a16:creationId xmlns:a16="http://schemas.microsoft.com/office/drawing/2014/main" id="{E8927159-E570-4024-88DA-0182C8225E99}"/>
                  </a:ext>
                </a:extLst>
              </p:cNvPr>
              <p:cNvSpPr/>
              <p:nvPr/>
            </p:nvSpPr>
            <p:spPr>
              <a:xfrm>
                <a:off x="7004151" y="1986191"/>
                <a:ext cx="418315" cy="418315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18" name="Group 1917">
                <a:extLst>
                  <a:ext uri="{FF2B5EF4-FFF2-40B4-BE49-F238E27FC236}">
                    <a16:creationId xmlns:a16="http://schemas.microsoft.com/office/drawing/2014/main" id="{1203DF03-17C6-4627-8F0D-1A6ACEEBF717}"/>
                  </a:ext>
                </a:extLst>
              </p:cNvPr>
              <p:cNvGrpSpPr/>
              <p:nvPr/>
            </p:nvGrpSpPr>
            <p:grpSpPr>
              <a:xfrm>
                <a:off x="7133466" y="2106634"/>
                <a:ext cx="159685" cy="177428"/>
                <a:chOff x="4356100" y="769938"/>
                <a:chExt cx="257175" cy="285750"/>
              </a:xfrm>
              <a:solidFill>
                <a:schemeClr val="bg1"/>
              </a:solidFill>
            </p:grpSpPr>
            <p:sp>
              <p:nvSpPr>
                <p:cNvPr id="1919" name="Freeform 43">
                  <a:extLst>
                    <a:ext uri="{FF2B5EF4-FFF2-40B4-BE49-F238E27FC236}">
                      <a16:creationId xmlns:a16="http://schemas.microsoft.com/office/drawing/2014/main" id="{BB3B7650-2276-4956-AA0F-373D6322627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56100" y="769938"/>
                  <a:ext cx="257175" cy="190500"/>
                </a:xfrm>
                <a:custGeom>
                  <a:avLst/>
                  <a:gdLst>
                    <a:gd name="T0" fmla="*/ 174 w 808"/>
                    <a:gd name="T1" fmla="*/ 565 h 598"/>
                    <a:gd name="T2" fmla="*/ 110 w 808"/>
                    <a:gd name="T3" fmla="*/ 537 h 598"/>
                    <a:gd name="T4" fmla="*/ 61 w 808"/>
                    <a:gd name="T5" fmla="*/ 488 h 598"/>
                    <a:gd name="T6" fmla="*/ 33 w 808"/>
                    <a:gd name="T7" fmla="*/ 423 h 598"/>
                    <a:gd name="T8" fmla="*/ 33 w 808"/>
                    <a:gd name="T9" fmla="*/ 356 h 598"/>
                    <a:gd name="T10" fmla="*/ 59 w 808"/>
                    <a:gd name="T11" fmla="*/ 295 h 598"/>
                    <a:gd name="T12" fmla="*/ 104 w 808"/>
                    <a:gd name="T13" fmla="*/ 247 h 598"/>
                    <a:gd name="T14" fmla="*/ 163 w 808"/>
                    <a:gd name="T15" fmla="*/ 216 h 598"/>
                    <a:gd name="T16" fmla="*/ 205 w 808"/>
                    <a:gd name="T17" fmla="*/ 205 h 598"/>
                    <a:gd name="T18" fmla="*/ 212 w 808"/>
                    <a:gd name="T19" fmla="*/ 177 h 598"/>
                    <a:gd name="T20" fmla="*/ 232 w 808"/>
                    <a:gd name="T21" fmla="*/ 127 h 598"/>
                    <a:gd name="T22" fmla="*/ 282 w 808"/>
                    <a:gd name="T23" fmla="*/ 74 h 598"/>
                    <a:gd name="T24" fmla="*/ 348 w 808"/>
                    <a:gd name="T25" fmla="*/ 41 h 598"/>
                    <a:gd name="T26" fmla="*/ 418 w 808"/>
                    <a:gd name="T27" fmla="*/ 29 h 598"/>
                    <a:gd name="T28" fmla="*/ 478 w 808"/>
                    <a:gd name="T29" fmla="*/ 41 h 598"/>
                    <a:gd name="T30" fmla="*/ 530 w 808"/>
                    <a:gd name="T31" fmla="*/ 73 h 598"/>
                    <a:gd name="T32" fmla="*/ 572 w 808"/>
                    <a:gd name="T33" fmla="*/ 118 h 598"/>
                    <a:gd name="T34" fmla="*/ 599 w 808"/>
                    <a:gd name="T35" fmla="*/ 170 h 598"/>
                    <a:gd name="T36" fmla="*/ 615 w 808"/>
                    <a:gd name="T37" fmla="*/ 179 h 598"/>
                    <a:gd name="T38" fmla="*/ 674 w 808"/>
                    <a:gd name="T39" fmla="*/ 186 h 598"/>
                    <a:gd name="T40" fmla="*/ 707 w 808"/>
                    <a:gd name="T41" fmla="*/ 208 h 598"/>
                    <a:gd name="T42" fmla="*/ 724 w 808"/>
                    <a:gd name="T43" fmla="*/ 235 h 598"/>
                    <a:gd name="T44" fmla="*/ 726 w 808"/>
                    <a:gd name="T45" fmla="*/ 272 h 598"/>
                    <a:gd name="T46" fmla="*/ 719 w 808"/>
                    <a:gd name="T47" fmla="*/ 303 h 598"/>
                    <a:gd name="T48" fmla="*/ 736 w 808"/>
                    <a:gd name="T49" fmla="*/ 322 h 598"/>
                    <a:gd name="T50" fmla="*/ 763 w 808"/>
                    <a:gd name="T51" fmla="*/ 361 h 598"/>
                    <a:gd name="T52" fmla="*/ 778 w 808"/>
                    <a:gd name="T53" fmla="*/ 433 h 598"/>
                    <a:gd name="T54" fmla="*/ 767 w 808"/>
                    <a:gd name="T55" fmla="*/ 485 h 598"/>
                    <a:gd name="T56" fmla="*/ 739 w 808"/>
                    <a:gd name="T57" fmla="*/ 528 h 598"/>
                    <a:gd name="T58" fmla="*/ 695 w 808"/>
                    <a:gd name="T59" fmla="*/ 557 h 598"/>
                    <a:gd name="T60" fmla="*/ 642 w 808"/>
                    <a:gd name="T61" fmla="*/ 568 h 598"/>
                    <a:gd name="T62" fmla="*/ 758 w 808"/>
                    <a:gd name="T63" fmla="*/ 257 h 598"/>
                    <a:gd name="T64" fmla="*/ 747 w 808"/>
                    <a:gd name="T65" fmla="*/ 211 h 598"/>
                    <a:gd name="T66" fmla="*/ 726 w 808"/>
                    <a:gd name="T67" fmla="*/ 183 h 598"/>
                    <a:gd name="T68" fmla="*/ 699 w 808"/>
                    <a:gd name="T69" fmla="*/ 164 h 598"/>
                    <a:gd name="T70" fmla="*/ 641 w 808"/>
                    <a:gd name="T71" fmla="*/ 149 h 598"/>
                    <a:gd name="T72" fmla="*/ 600 w 808"/>
                    <a:gd name="T73" fmla="*/ 108 h 598"/>
                    <a:gd name="T74" fmla="*/ 558 w 808"/>
                    <a:gd name="T75" fmla="*/ 57 h 598"/>
                    <a:gd name="T76" fmla="*/ 502 w 808"/>
                    <a:gd name="T77" fmla="*/ 20 h 598"/>
                    <a:gd name="T78" fmla="*/ 437 w 808"/>
                    <a:gd name="T79" fmla="*/ 1 h 598"/>
                    <a:gd name="T80" fmla="*/ 349 w 808"/>
                    <a:gd name="T81" fmla="*/ 8 h 598"/>
                    <a:gd name="T82" fmla="*/ 271 w 808"/>
                    <a:gd name="T83" fmla="*/ 44 h 598"/>
                    <a:gd name="T84" fmla="*/ 215 w 808"/>
                    <a:gd name="T85" fmla="*/ 99 h 598"/>
                    <a:gd name="T86" fmla="*/ 184 w 808"/>
                    <a:gd name="T87" fmla="*/ 163 h 598"/>
                    <a:gd name="T88" fmla="*/ 127 w 808"/>
                    <a:gd name="T89" fmla="*/ 198 h 598"/>
                    <a:gd name="T90" fmla="*/ 66 w 808"/>
                    <a:gd name="T91" fmla="*/ 240 h 598"/>
                    <a:gd name="T92" fmla="*/ 21 w 808"/>
                    <a:gd name="T93" fmla="*/ 300 h 598"/>
                    <a:gd name="T94" fmla="*/ 1 w 808"/>
                    <a:gd name="T95" fmla="*/ 370 h 598"/>
                    <a:gd name="T96" fmla="*/ 2 w 808"/>
                    <a:gd name="T97" fmla="*/ 419 h 598"/>
                    <a:gd name="T98" fmla="*/ 25 w 808"/>
                    <a:gd name="T99" fmla="*/ 487 h 598"/>
                    <a:gd name="T100" fmla="*/ 78 w 808"/>
                    <a:gd name="T101" fmla="*/ 549 h 598"/>
                    <a:gd name="T102" fmla="*/ 149 w 808"/>
                    <a:gd name="T103" fmla="*/ 588 h 598"/>
                    <a:gd name="T104" fmla="*/ 199 w 808"/>
                    <a:gd name="T105" fmla="*/ 598 h 598"/>
                    <a:gd name="T106" fmla="*/ 675 w 808"/>
                    <a:gd name="T107" fmla="*/ 595 h 598"/>
                    <a:gd name="T108" fmla="*/ 734 w 808"/>
                    <a:gd name="T109" fmla="*/ 570 h 598"/>
                    <a:gd name="T110" fmla="*/ 779 w 808"/>
                    <a:gd name="T111" fmla="*/ 525 h 598"/>
                    <a:gd name="T112" fmla="*/ 805 w 808"/>
                    <a:gd name="T113" fmla="*/ 466 h 598"/>
                    <a:gd name="T114" fmla="*/ 805 w 808"/>
                    <a:gd name="T115" fmla="*/ 398 h 598"/>
                    <a:gd name="T116" fmla="*/ 788 w 808"/>
                    <a:gd name="T117" fmla="*/ 342 h 598"/>
                    <a:gd name="T118" fmla="*/ 765 w 808"/>
                    <a:gd name="T119" fmla="*/ 308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08" h="598">
                      <a:moveTo>
                        <a:pt x="642" y="568"/>
                      </a:moveTo>
                      <a:lnTo>
                        <a:pt x="210" y="568"/>
                      </a:lnTo>
                      <a:lnTo>
                        <a:pt x="191" y="567"/>
                      </a:lnTo>
                      <a:lnTo>
                        <a:pt x="174" y="565"/>
                      </a:lnTo>
                      <a:lnTo>
                        <a:pt x="157" y="559"/>
                      </a:lnTo>
                      <a:lnTo>
                        <a:pt x="141" y="554"/>
                      </a:lnTo>
                      <a:lnTo>
                        <a:pt x="125" y="545"/>
                      </a:lnTo>
                      <a:lnTo>
                        <a:pt x="110" y="537"/>
                      </a:lnTo>
                      <a:lnTo>
                        <a:pt x="96" y="526"/>
                      </a:lnTo>
                      <a:lnTo>
                        <a:pt x="83" y="514"/>
                      </a:lnTo>
                      <a:lnTo>
                        <a:pt x="72" y="502"/>
                      </a:lnTo>
                      <a:lnTo>
                        <a:pt x="61" y="488"/>
                      </a:lnTo>
                      <a:lnTo>
                        <a:pt x="52" y="473"/>
                      </a:lnTo>
                      <a:lnTo>
                        <a:pt x="45" y="457"/>
                      </a:lnTo>
                      <a:lnTo>
                        <a:pt x="38" y="441"/>
                      </a:lnTo>
                      <a:lnTo>
                        <a:pt x="33" y="423"/>
                      </a:lnTo>
                      <a:lnTo>
                        <a:pt x="31" y="406"/>
                      </a:lnTo>
                      <a:lnTo>
                        <a:pt x="30" y="388"/>
                      </a:lnTo>
                      <a:lnTo>
                        <a:pt x="31" y="372"/>
                      </a:lnTo>
                      <a:lnTo>
                        <a:pt x="33" y="356"/>
                      </a:lnTo>
                      <a:lnTo>
                        <a:pt x="37" y="340"/>
                      </a:lnTo>
                      <a:lnTo>
                        <a:pt x="43" y="325"/>
                      </a:lnTo>
                      <a:lnTo>
                        <a:pt x="50" y="310"/>
                      </a:lnTo>
                      <a:lnTo>
                        <a:pt x="59" y="295"/>
                      </a:lnTo>
                      <a:lnTo>
                        <a:pt x="68" y="282"/>
                      </a:lnTo>
                      <a:lnTo>
                        <a:pt x="79" y="269"/>
                      </a:lnTo>
                      <a:lnTo>
                        <a:pt x="91" y="257"/>
                      </a:lnTo>
                      <a:lnTo>
                        <a:pt x="104" y="247"/>
                      </a:lnTo>
                      <a:lnTo>
                        <a:pt x="118" y="237"/>
                      </a:lnTo>
                      <a:lnTo>
                        <a:pt x="131" y="229"/>
                      </a:lnTo>
                      <a:lnTo>
                        <a:pt x="146" y="221"/>
                      </a:lnTo>
                      <a:lnTo>
                        <a:pt x="163" y="216"/>
                      </a:lnTo>
                      <a:lnTo>
                        <a:pt x="179" y="211"/>
                      </a:lnTo>
                      <a:lnTo>
                        <a:pt x="196" y="209"/>
                      </a:lnTo>
                      <a:lnTo>
                        <a:pt x="201" y="208"/>
                      </a:lnTo>
                      <a:lnTo>
                        <a:pt x="205" y="205"/>
                      </a:lnTo>
                      <a:lnTo>
                        <a:pt x="208" y="201"/>
                      </a:lnTo>
                      <a:lnTo>
                        <a:pt x="209" y="195"/>
                      </a:lnTo>
                      <a:lnTo>
                        <a:pt x="211" y="186"/>
                      </a:lnTo>
                      <a:lnTo>
                        <a:pt x="212" y="177"/>
                      </a:lnTo>
                      <a:lnTo>
                        <a:pt x="214" y="168"/>
                      </a:lnTo>
                      <a:lnTo>
                        <a:pt x="217" y="159"/>
                      </a:lnTo>
                      <a:lnTo>
                        <a:pt x="224" y="142"/>
                      </a:lnTo>
                      <a:lnTo>
                        <a:pt x="232" y="127"/>
                      </a:lnTo>
                      <a:lnTo>
                        <a:pt x="243" y="112"/>
                      </a:lnTo>
                      <a:lnTo>
                        <a:pt x="255" y="98"/>
                      </a:lnTo>
                      <a:lnTo>
                        <a:pt x="267" y="85"/>
                      </a:lnTo>
                      <a:lnTo>
                        <a:pt x="282" y="74"/>
                      </a:lnTo>
                      <a:lnTo>
                        <a:pt x="297" y="64"/>
                      </a:lnTo>
                      <a:lnTo>
                        <a:pt x="313" y="55"/>
                      </a:lnTo>
                      <a:lnTo>
                        <a:pt x="331" y="48"/>
                      </a:lnTo>
                      <a:lnTo>
                        <a:pt x="348" y="41"/>
                      </a:lnTo>
                      <a:lnTo>
                        <a:pt x="365" y="36"/>
                      </a:lnTo>
                      <a:lnTo>
                        <a:pt x="383" y="33"/>
                      </a:lnTo>
                      <a:lnTo>
                        <a:pt x="401" y="31"/>
                      </a:lnTo>
                      <a:lnTo>
                        <a:pt x="418" y="29"/>
                      </a:lnTo>
                      <a:lnTo>
                        <a:pt x="434" y="31"/>
                      </a:lnTo>
                      <a:lnTo>
                        <a:pt x="449" y="33"/>
                      </a:lnTo>
                      <a:lnTo>
                        <a:pt x="464" y="36"/>
                      </a:lnTo>
                      <a:lnTo>
                        <a:pt x="478" y="41"/>
                      </a:lnTo>
                      <a:lnTo>
                        <a:pt x="492" y="48"/>
                      </a:lnTo>
                      <a:lnTo>
                        <a:pt x="505" y="55"/>
                      </a:lnTo>
                      <a:lnTo>
                        <a:pt x="518" y="64"/>
                      </a:lnTo>
                      <a:lnTo>
                        <a:pt x="530" y="73"/>
                      </a:lnTo>
                      <a:lnTo>
                        <a:pt x="542" y="84"/>
                      </a:lnTo>
                      <a:lnTo>
                        <a:pt x="552" y="95"/>
                      </a:lnTo>
                      <a:lnTo>
                        <a:pt x="562" y="107"/>
                      </a:lnTo>
                      <a:lnTo>
                        <a:pt x="572" y="118"/>
                      </a:lnTo>
                      <a:lnTo>
                        <a:pt x="580" y="131"/>
                      </a:lnTo>
                      <a:lnTo>
                        <a:pt x="588" y="144"/>
                      </a:lnTo>
                      <a:lnTo>
                        <a:pt x="594" y="157"/>
                      </a:lnTo>
                      <a:lnTo>
                        <a:pt x="599" y="170"/>
                      </a:lnTo>
                      <a:lnTo>
                        <a:pt x="601" y="174"/>
                      </a:lnTo>
                      <a:lnTo>
                        <a:pt x="606" y="177"/>
                      </a:lnTo>
                      <a:lnTo>
                        <a:pt x="610" y="179"/>
                      </a:lnTo>
                      <a:lnTo>
                        <a:pt x="615" y="179"/>
                      </a:lnTo>
                      <a:lnTo>
                        <a:pt x="630" y="178"/>
                      </a:lnTo>
                      <a:lnTo>
                        <a:pt x="646" y="179"/>
                      </a:lnTo>
                      <a:lnTo>
                        <a:pt x="660" y="181"/>
                      </a:lnTo>
                      <a:lnTo>
                        <a:pt x="674" y="186"/>
                      </a:lnTo>
                      <a:lnTo>
                        <a:pt x="687" y="192"/>
                      </a:lnTo>
                      <a:lnTo>
                        <a:pt x="698" y="200"/>
                      </a:lnTo>
                      <a:lnTo>
                        <a:pt x="703" y="203"/>
                      </a:lnTo>
                      <a:lnTo>
                        <a:pt x="707" y="208"/>
                      </a:lnTo>
                      <a:lnTo>
                        <a:pt x="712" y="213"/>
                      </a:lnTo>
                      <a:lnTo>
                        <a:pt x="716" y="218"/>
                      </a:lnTo>
                      <a:lnTo>
                        <a:pt x="720" y="226"/>
                      </a:lnTo>
                      <a:lnTo>
                        <a:pt x="724" y="235"/>
                      </a:lnTo>
                      <a:lnTo>
                        <a:pt x="727" y="244"/>
                      </a:lnTo>
                      <a:lnTo>
                        <a:pt x="728" y="253"/>
                      </a:lnTo>
                      <a:lnTo>
                        <a:pt x="727" y="263"/>
                      </a:lnTo>
                      <a:lnTo>
                        <a:pt x="726" y="272"/>
                      </a:lnTo>
                      <a:lnTo>
                        <a:pt x="724" y="282"/>
                      </a:lnTo>
                      <a:lnTo>
                        <a:pt x="719" y="293"/>
                      </a:lnTo>
                      <a:lnTo>
                        <a:pt x="718" y="298"/>
                      </a:lnTo>
                      <a:lnTo>
                        <a:pt x="719" y="303"/>
                      </a:lnTo>
                      <a:lnTo>
                        <a:pt x="721" y="308"/>
                      </a:lnTo>
                      <a:lnTo>
                        <a:pt x="725" y="312"/>
                      </a:lnTo>
                      <a:lnTo>
                        <a:pt x="731" y="316"/>
                      </a:lnTo>
                      <a:lnTo>
                        <a:pt x="736" y="322"/>
                      </a:lnTo>
                      <a:lnTo>
                        <a:pt x="742" y="327"/>
                      </a:lnTo>
                      <a:lnTo>
                        <a:pt x="747" y="332"/>
                      </a:lnTo>
                      <a:lnTo>
                        <a:pt x="756" y="346"/>
                      </a:lnTo>
                      <a:lnTo>
                        <a:pt x="763" y="361"/>
                      </a:lnTo>
                      <a:lnTo>
                        <a:pt x="770" y="377"/>
                      </a:lnTo>
                      <a:lnTo>
                        <a:pt x="774" y="396"/>
                      </a:lnTo>
                      <a:lnTo>
                        <a:pt x="777" y="414"/>
                      </a:lnTo>
                      <a:lnTo>
                        <a:pt x="778" y="433"/>
                      </a:lnTo>
                      <a:lnTo>
                        <a:pt x="777" y="447"/>
                      </a:lnTo>
                      <a:lnTo>
                        <a:pt x="775" y="461"/>
                      </a:lnTo>
                      <a:lnTo>
                        <a:pt x="772" y="474"/>
                      </a:lnTo>
                      <a:lnTo>
                        <a:pt x="767" y="485"/>
                      </a:lnTo>
                      <a:lnTo>
                        <a:pt x="762" y="498"/>
                      </a:lnTo>
                      <a:lnTo>
                        <a:pt x="755" y="509"/>
                      </a:lnTo>
                      <a:lnTo>
                        <a:pt x="747" y="520"/>
                      </a:lnTo>
                      <a:lnTo>
                        <a:pt x="739" y="528"/>
                      </a:lnTo>
                      <a:lnTo>
                        <a:pt x="729" y="538"/>
                      </a:lnTo>
                      <a:lnTo>
                        <a:pt x="718" y="545"/>
                      </a:lnTo>
                      <a:lnTo>
                        <a:pt x="706" y="552"/>
                      </a:lnTo>
                      <a:lnTo>
                        <a:pt x="695" y="557"/>
                      </a:lnTo>
                      <a:lnTo>
                        <a:pt x="683" y="563"/>
                      </a:lnTo>
                      <a:lnTo>
                        <a:pt x="669" y="566"/>
                      </a:lnTo>
                      <a:lnTo>
                        <a:pt x="656" y="568"/>
                      </a:lnTo>
                      <a:lnTo>
                        <a:pt x="642" y="568"/>
                      </a:lnTo>
                      <a:close/>
                      <a:moveTo>
                        <a:pt x="751" y="294"/>
                      </a:moveTo>
                      <a:lnTo>
                        <a:pt x="755" y="282"/>
                      </a:lnTo>
                      <a:lnTo>
                        <a:pt x="757" y="269"/>
                      </a:lnTo>
                      <a:lnTo>
                        <a:pt x="758" y="257"/>
                      </a:lnTo>
                      <a:lnTo>
                        <a:pt x="757" y="246"/>
                      </a:lnTo>
                      <a:lnTo>
                        <a:pt x="755" y="234"/>
                      </a:lnTo>
                      <a:lnTo>
                        <a:pt x="751" y="222"/>
                      </a:lnTo>
                      <a:lnTo>
                        <a:pt x="747" y="211"/>
                      </a:lnTo>
                      <a:lnTo>
                        <a:pt x="741" y="202"/>
                      </a:lnTo>
                      <a:lnTo>
                        <a:pt x="736" y="195"/>
                      </a:lnTo>
                      <a:lnTo>
                        <a:pt x="731" y="189"/>
                      </a:lnTo>
                      <a:lnTo>
                        <a:pt x="726" y="183"/>
                      </a:lnTo>
                      <a:lnTo>
                        <a:pt x="719" y="177"/>
                      </a:lnTo>
                      <a:lnTo>
                        <a:pt x="713" y="173"/>
                      </a:lnTo>
                      <a:lnTo>
                        <a:pt x="706" y="169"/>
                      </a:lnTo>
                      <a:lnTo>
                        <a:pt x="699" y="164"/>
                      </a:lnTo>
                      <a:lnTo>
                        <a:pt x="691" y="161"/>
                      </a:lnTo>
                      <a:lnTo>
                        <a:pt x="676" y="155"/>
                      </a:lnTo>
                      <a:lnTo>
                        <a:pt x="659" y="150"/>
                      </a:lnTo>
                      <a:lnTo>
                        <a:pt x="641" y="149"/>
                      </a:lnTo>
                      <a:lnTo>
                        <a:pt x="623" y="149"/>
                      </a:lnTo>
                      <a:lnTo>
                        <a:pt x="616" y="135"/>
                      </a:lnTo>
                      <a:lnTo>
                        <a:pt x="609" y="122"/>
                      </a:lnTo>
                      <a:lnTo>
                        <a:pt x="600" y="108"/>
                      </a:lnTo>
                      <a:lnTo>
                        <a:pt x="591" y="95"/>
                      </a:lnTo>
                      <a:lnTo>
                        <a:pt x="581" y="82"/>
                      </a:lnTo>
                      <a:lnTo>
                        <a:pt x="569" y="69"/>
                      </a:lnTo>
                      <a:lnTo>
                        <a:pt x="558" y="57"/>
                      </a:lnTo>
                      <a:lnTo>
                        <a:pt x="545" y="47"/>
                      </a:lnTo>
                      <a:lnTo>
                        <a:pt x="532" y="37"/>
                      </a:lnTo>
                      <a:lnTo>
                        <a:pt x="517" y="27"/>
                      </a:lnTo>
                      <a:lnTo>
                        <a:pt x="502" y="20"/>
                      </a:lnTo>
                      <a:lnTo>
                        <a:pt x="487" y="12"/>
                      </a:lnTo>
                      <a:lnTo>
                        <a:pt x="471" y="7"/>
                      </a:lnTo>
                      <a:lnTo>
                        <a:pt x="454" y="3"/>
                      </a:lnTo>
                      <a:lnTo>
                        <a:pt x="437" y="1"/>
                      </a:lnTo>
                      <a:lnTo>
                        <a:pt x="418" y="0"/>
                      </a:lnTo>
                      <a:lnTo>
                        <a:pt x="394" y="1"/>
                      </a:lnTo>
                      <a:lnTo>
                        <a:pt x="371" y="4"/>
                      </a:lnTo>
                      <a:lnTo>
                        <a:pt x="349" y="8"/>
                      </a:lnTo>
                      <a:lnTo>
                        <a:pt x="327" y="16"/>
                      </a:lnTo>
                      <a:lnTo>
                        <a:pt x="307" y="23"/>
                      </a:lnTo>
                      <a:lnTo>
                        <a:pt x="289" y="33"/>
                      </a:lnTo>
                      <a:lnTo>
                        <a:pt x="271" y="44"/>
                      </a:lnTo>
                      <a:lnTo>
                        <a:pt x="255" y="56"/>
                      </a:lnTo>
                      <a:lnTo>
                        <a:pt x="241" y="69"/>
                      </a:lnTo>
                      <a:lnTo>
                        <a:pt x="227" y="84"/>
                      </a:lnTo>
                      <a:lnTo>
                        <a:pt x="215" y="99"/>
                      </a:lnTo>
                      <a:lnTo>
                        <a:pt x="205" y="114"/>
                      </a:lnTo>
                      <a:lnTo>
                        <a:pt x="197" y="130"/>
                      </a:lnTo>
                      <a:lnTo>
                        <a:pt x="189" y="147"/>
                      </a:lnTo>
                      <a:lnTo>
                        <a:pt x="184" y="163"/>
                      </a:lnTo>
                      <a:lnTo>
                        <a:pt x="181" y="180"/>
                      </a:lnTo>
                      <a:lnTo>
                        <a:pt x="163" y="185"/>
                      </a:lnTo>
                      <a:lnTo>
                        <a:pt x="144" y="190"/>
                      </a:lnTo>
                      <a:lnTo>
                        <a:pt x="127" y="198"/>
                      </a:lnTo>
                      <a:lnTo>
                        <a:pt x="110" y="206"/>
                      </a:lnTo>
                      <a:lnTo>
                        <a:pt x="95" y="216"/>
                      </a:lnTo>
                      <a:lnTo>
                        <a:pt x="80" y="227"/>
                      </a:lnTo>
                      <a:lnTo>
                        <a:pt x="66" y="240"/>
                      </a:lnTo>
                      <a:lnTo>
                        <a:pt x="53" y="253"/>
                      </a:lnTo>
                      <a:lnTo>
                        <a:pt x="42" y="268"/>
                      </a:lnTo>
                      <a:lnTo>
                        <a:pt x="31" y="283"/>
                      </a:lnTo>
                      <a:lnTo>
                        <a:pt x="21" y="300"/>
                      </a:lnTo>
                      <a:lnTo>
                        <a:pt x="14" y="316"/>
                      </a:lnTo>
                      <a:lnTo>
                        <a:pt x="8" y="335"/>
                      </a:lnTo>
                      <a:lnTo>
                        <a:pt x="3" y="352"/>
                      </a:lnTo>
                      <a:lnTo>
                        <a:pt x="1" y="370"/>
                      </a:lnTo>
                      <a:lnTo>
                        <a:pt x="0" y="388"/>
                      </a:lnTo>
                      <a:lnTo>
                        <a:pt x="0" y="399"/>
                      </a:lnTo>
                      <a:lnTo>
                        <a:pt x="1" y="409"/>
                      </a:lnTo>
                      <a:lnTo>
                        <a:pt x="2" y="419"/>
                      </a:lnTo>
                      <a:lnTo>
                        <a:pt x="4" y="430"/>
                      </a:lnTo>
                      <a:lnTo>
                        <a:pt x="9" y="449"/>
                      </a:lnTo>
                      <a:lnTo>
                        <a:pt x="17" y="468"/>
                      </a:lnTo>
                      <a:lnTo>
                        <a:pt x="25" y="487"/>
                      </a:lnTo>
                      <a:lnTo>
                        <a:pt x="36" y="504"/>
                      </a:lnTo>
                      <a:lnTo>
                        <a:pt x="49" y="521"/>
                      </a:lnTo>
                      <a:lnTo>
                        <a:pt x="63" y="536"/>
                      </a:lnTo>
                      <a:lnTo>
                        <a:pt x="78" y="549"/>
                      </a:lnTo>
                      <a:lnTo>
                        <a:pt x="94" y="561"/>
                      </a:lnTo>
                      <a:lnTo>
                        <a:pt x="111" y="572"/>
                      </a:lnTo>
                      <a:lnTo>
                        <a:pt x="129" y="581"/>
                      </a:lnTo>
                      <a:lnTo>
                        <a:pt x="149" y="588"/>
                      </a:lnTo>
                      <a:lnTo>
                        <a:pt x="168" y="594"/>
                      </a:lnTo>
                      <a:lnTo>
                        <a:pt x="179" y="596"/>
                      </a:lnTo>
                      <a:lnTo>
                        <a:pt x="188" y="597"/>
                      </a:lnTo>
                      <a:lnTo>
                        <a:pt x="199" y="598"/>
                      </a:lnTo>
                      <a:lnTo>
                        <a:pt x="210" y="598"/>
                      </a:lnTo>
                      <a:lnTo>
                        <a:pt x="642" y="598"/>
                      </a:lnTo>
                      <a:lnTo>
                        <a:pt x="659" y="597"/>
                      </a:lnTo>
                      <a:lnTo>
                        <a:pt x="675" y="595"/>
                      </a:lnTo>
                      <a:lnTo>
                        <a:pt x="691" y="590"/>
                      </a:lnTo>
                      <a:lnTo>
                        <a:pt x="706" y="585"/>
                      </a:lnTo>
                      <a:lnTo>
                        <a:pt x="721" y="579"/>
                      </a:lnTo>
                      <a:lnTo>
                        <a:pt x="734" y="570"/>
                      </a:lnTo>
                      <a:lnTo>
                        <a:pt x="747" y="560"/>
                      </a:lnTo>
                      <a:lnTo>
                        <a:pt x="759" y="550"/>
                      </a:lnTo>
                      <a:lnTo>
                        <a:pt x="770" y="538"/>
                      </a:lnTo>
                      <a:lnTo>
                        <a:pt x="779" y="525"/>
                      </a:lnTo>
                      <a:lnTo>
                        <a:pt x="788" y="512"/>
                      </a:lnTo>
                      <a:lnTo>
                        <a:pt x="795" y="497"/>
                      </a:lnTo>
                      <a:lnTo>
                        <a:pt x="801" y="482"/>
                      </a:lnTo>
                      <a:lnTo>
                        <a:pt x="805" y="466"/>
                      </a:lnTo>
                      <a:lnTo>
                        <a:pt x="807" y="450"/>
                      </a:lnTo>
                      <a:lnTo>
                        <a:pt x="808" y="433"/>
                      </a:lnTo>
                      <a:lnTo>
                        <a:pt x="807" y="416"/>
                      </a:lnTo>
                      <a:lnTo>
                        <a:pt x="805" y="398"/>
                      </a:lnTo>
                      <a:lnTo>
                        <a:pt x="801" y="378"/>
                      </a:lnTo>
                      <a:lnTo>
                        <a:pt x="795" y="360"/>
                      </a:lnTo>
                      <a:lnTo>
                        <a:pt x="792" y="351"/>
                      </a:lnTo>
                      <a:lnTo>
                        <a:pt x="788" y="342"/>
                      </a:lnTo>
                      <a:lnTo>
                        <a:pt x="782" y="332"/>
                      </a:lnTo>
                      <a:lnTo>
                        <a:pt x="777" y="324"/>
                      </a:lnTo>
                      <a:lnTo>
                        <a:pt x="772" y="316"/>
                      </a:lnTo>
                      <a:lnTo>
                        <a:pt x="765" y="308"/>
                      </a:lnTo>
                      <a:lnTo>
                        <a:pt x="759" y="301"/>
                      </a:lnTo>
                      <a:lnTo>
                        <a:pt x="751" y="29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0" name="Freeform 44">
                  <a:extLst>
                    <a:ext uri="{FF2B5EF4-FFF2-40B4-BE49-F238E27FC236}">
                      <a16:creationId xmlns:a16="http://schemas.microsoft.com/office/drawing/2014/main" id="{B3E23029-0D63-46EC-AC0C-41C02B84D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5625" y="984250"/>
                  <a:ext cx="71438" cy="71438"/>
                </a:xfrm>
                <a:custGeom>
                  <a:avLst/>
                  <a:gdLst>
                    <a:gd name="T0" fmla="*/ 198 w 223"/>
                    <a:gd name="T1" fmla="*/ 4 h 225"/>
                    <a:gd name="T2" fmla="*/ 4 w 223"/>
                    <a:gd name="T3" fmla="*/ 199 h 225"/>
                    <a:gd name="T4" fmla="*/ 2 w 223"/>
                    <a:gd name="T5" fmla="*/ 201 h 225"/>
                    <a:gd name="T6" fmla="*/ 1 w 223"/>
                    <a:gd name="T7" fmla="*/ 204 h 225"/>
                    <a:gd name="T8" fmla="*/ 0 w 223"/>
                    <a:gd name="T9" fmla="*/ 207 h 225"/>
                    <a:gd name="T10" fmla="*/ 0 w 223"/>
                    <a:gd name="T11" fmla="*/ 210 h 225"/>
                    <a:gd name="T12" fmla="*/ 0 w 223"/>
                    <a:gd name="T13" fmla="*/ 213 h 225"/>
                    <a:gd name="T14" fmla="*/ 1 w 223"/>
                    <a:gd name="T15" fmla="*/ 216 h 225"/>
                    <a:gd name="T16" fmla="*/ 2 w 223"/>
                    <a:gd name="T17" fmla="*/ 218 h 225"/>
                    <a:gd name="T18" fmla="*/ 4 w 223"/>
                    <a:gd name="T19" fmla="*/ 220 h 225"/>
                    <a:gd name="T20" fmla="*/ 6 w 223"/>
                    <a:gd name="T21" fmla="*/ 221 h 225"/>
                    <a:gd name="T22" fmla="*/ 8 w 223"/>
                    <a:gd name="T23" fmla="*/ 223 h 225"/>
                    <a:gd name="T24" fmla="*/ 11 w 223"/>
                    <a:gd name="T25" fmla="*/ 223 h 225"/>
                    <a:gd name="T26" fmla="*/ 15 w 223"/>
                    <a:gd name="T27" fmla="*/ 225 h 225"/>
                    <a:gd name="T28" fmla="*/ 17 w 223"/>
                    <a:gd name="T29" fmla="*/ 223 h 225"/>
                    <a:gd name="T30" fmla="*/ 20 w 223"/>
                    <a:gd name="T31" fmla="*/ 223 h 225"/>
                    <a:gd name="T32" fmla="*/ 22 w 223"/>
                    <a:gd name="T33" fmla="*/ 221 h 225"/>
                    <a:gd name="T34" fmla="*/ 25 w 223"/>
                    <a:gd name="T35" fmla="*/ 220 h 225"/>
                    <a:gd name="T36" fmla="*/ 219 w 223"/>
                    <a:gd name="T37" fmla="*/ 25 h 225"/>
                    <a:gd name="T38" fmla="*/ 221 w 223"/>
                    <a:gd name="T39" fmla="*/ 23 h 225"/>
                    <a:gd name="T40" fmla="*/ 222 w 223"/>
                    <a:gd name="T41" fmla="*/ 21 h 225"/>
                    <a:gd name="T42" fmla="*/ 223 w 223"/>
                    <a:gd name="T43" fmla="*/ 18 h 225"/>
                    <a:gd name="T44" fmla="*/ 223 w 223"/>
                    <a:gd name="T45" fmla="*/ 16 h 225"/>
                    <a:gd name="T46" fmla="*/ 223 w 223"/>
                    <a:gd name="T47" fmla="*/ 13 h 225"/>
                    <a:gd name="T48" fmla="*/ 222 w 223"/>
                    <a:gd name="T49" fmla="*/ 9 h 225"/>
                    <a:gd name="T50" fmla="*/ 221 w 223"/>
                    <a:gd name="T51" fmla="*/ 7 h 225"/>
                    <a:gd name="T52" fmla="*/ 219 w 223"/>
                    <a:gd name="T53" fmla="*/ 4 h 225"/>
                    <a:gd name="T54" fmla="*/ 217 w 223"/>
                    <a:gd name="T55" fmla="*/ 2 h 225"/>
                    <a:gd name="T56" fmla="*/ 215 w 223"/>
                    <a:gd name="T57" fmla="*/ 1 h 225"/>
                    <a:gd name="T58" fmla="*/ 212 w 223"/>
                    <a:gd name="T59" fmla="*/ 0 h 225"/>
                    <a:gd name="T60" fmla="*/ 208 w 223"/>
                    <a:gd name="T61" fmla="*/ 0 h 225"/>
                    <a:gd name="T62" fmla="*/ 206 w 223"/>
                    <a:gd name="T63" fmla="*/ 0 h 225"/>
                    <a:gd name="T64" fmla="*/ 203 w 223"/>
                    <a:gd name="T65" fmla="*/ 1 h 225"/>
                    <a:gd name="T66" fmla="*/ 201 w 223"/>
                    <a:gd name="T67" fmla="*/ 2 h 225"/>
                    <a:gd name="T68" fmla="*/ 198 w 223"/>
                    <a:gd name="T69" fmla="*/ 4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3" h="225">
                      <a:moveTo>
                        <a:pt x="198" y="4"/>
                      </a:moveTo>
                      <a:lnTo>
                        <a:pt x="4" y="199"/>
                      </a:lnTo>
                      <a:lnTo>
                        <a:pt x="2" y="201"/>
                      </a:lnTo>
                      <a:lnTo>
                        <a:pt x="1" y="204"/>
                      </a:lnTo>
                      <a:lnTo>
                        <a:pt x="0" y="207"/>
                      </a:lnTo>
                      <a:lnTo>
                        <a:pt x="0" y="210"/>
                      </a:lnTo>
                      <a:lnTo>
                        <a:pt x="0" y="213"/>
                      </a:lnTo>
                      <a:lnTo>
                        <a:pt x="1" y="216"/>
                      </a:lnTo>
                      <a:lnTo>
                        <a:pt x="2" y="218"/>
                      </a:lnTo>
                      <a:lnTo>
                        <a:pt x="4" y="220"/>
                      </a:lnTo>
                      <a:lnTo>
                        <a:pt x="6" y="221"/>
                      </a:lnTo>
                      <a:lnTo>
                        <a:pt x="8" y="223"/>
                      </a:lnTo>
                      <a:lnTo>
                        <a:pt x="11" y="223"/>
                      </a:lnTo>
                      <a:lnTo>
                        <a:pt x="15" y="225"/>
                      </a:lnTo>
                      <a:lnTo>
                        <a:pt x="17" y="223"/>
                      </a:lnTo>
                      <a:lnTo>
                        <a:pt x="20" y="223"/>
                      </a:lnTo>
                      <a:lnTo>
                        <a:pt x="22" y="221"/>
                      </a:lnTo>
                      <a:lnTo>
                        <a:pt x="25" y="220"/>
                      </a:lnTo>
                      <a:lnTo>
                        <a:pt x="219" y="25"/>
                      </a:lnTo>
                      <a:lnTo>
                        <a:pt x="221" y="23"/>
                      </a:lnTo>
                      <a:lnTo>
                        <a:pt x="222" y="21"/>
                      </a:lnTo>
                      <a:lnTo>
                        <a:pt x="223" y="18"/>
                      </a:lnTo>
                      <a:lnTo>
                        <a:pt x="223" y="16"/>
                      </a:lnTo>
                      <a:lnTo>
                        <a:pt x="223" y="13"/>
                      </a:lnTo>
                      <a:lnTo>
                        <a:pt x="222" y="9"/>
                      </a:lnTo>
                      <a:lnTo>
                        <a:pt x="221" y="7"/>
                      </a:lnTo>
                      <a:lnTo>
                        <a:pt x="219" y="4"/>
                      </a:lnTo>
                      <a:lnTo>
                        <a:pt x="217" y="2"/>
                      </a:lnTo>
                      <a:lnTo>
                        <a:pt x="215" y="1"/>
                      </a:lnTo>
                      <a:lnTo>
                        <a:pt x="212" y="0"/>
                      </a:lnTo>
                      <a:lnTo>
                        <a:pt x="208" y="0"/>
                      </a:lnTo>
                      <a:lnTo>
                        <a:pt x="206" y="0"/>
                      </a:lnTo>
                      <a:lnTo>
                        <a:pt x="203" y="1"/>
                      </a:lnTo>
                      <a:lnTo>
                        <a:pt x="201" y="2"/>
                      </a:lnTo>
                      <a:lnTo>
                        <a:pt x="198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1" name="Freeform 45">
                  <a:extLst>
                    <a:ext uri="{FF2B5EF4-FFF2-40B4-BE49-F238E27FC236}">
                      <a16:creationId xmlns:a16="http://schemas.microsoft.com/office/drawing/2014/main" id="{A20D2FCF-5562-4333-8CA5-65CBC55DB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825" y="989013"/>
                  <a:ext cx="47625" cy="66675"/>
                </a:xfrm>
                <a:custGeom>
                  <a:avLst/>
                  <a:gdLst>
                    <a:gd name="T0" fmla="*/ 135 w 150"/>
                    <a:gd name="T1" fmla="*/ 60 h 210"/>
                    <a:gd name="T2" fmla="*/ 82 w 150"/>
                    <a:gd name="T3" fmla="*/ 60 h 210"/>
                    <a:gd name="T4" fmla="*/ 116 w 150"/>
                    <a:gd name="T5" fmla="*/ 25 h 210"/>
                    <a:gd name="T6" fmla="*/ 118 w 150"/>
                    <a:gd name="T7" fmla="*/ 23 h 210"/>
                    <a:gd name="T8" fmla="*/ 119 w 150"/>
                    <a:gd name="T9" fmla="*/ 21 h 210"/>
                    <a:gd name="T10" fmla="*/ 120 w 150"/>
                    <a:gd name="T11" fmla="*/ 18 h 210"/>
                    <a:gd name="T12" fmla="*/ 120 w 150"/>
                    <a:gd name="T13" fmla="*/ 16 h 210"/>
                    <a:gd name="T14" fmla="*/ 120 w 150"/>
                    <a:gd name="T15" fmla="*/ 13 h 210"/>
                    <a:gd name="T16" fmla="*/ 119 w 150"/>
                    <a:gd name="T17" fmla="*/ 9 h 210"/>
                    <a:gd name="T18" fmla="*/ 118 w 150"/>
                    <a:gd name="T19" fmla="*/ 6 h 210"/>
                    <a:gd name="T20" fmla="*/ 116 w 150"/>
                    <a:gd name="T21" fmla="*/ 4 h 210"/>
                    <a:gd name="T22" fmla="*/ 114 w 150"/>
                    <a:gd name="T23" fmla="*/ 2 h 210"/>
                    <a:gd name="T24" fmla="*/ 111 w 150"/>
                    <a:gd name="T25" fmla="*/ 1 h 210"/>
                    <a:gd name="T26" fmla="*/ 109 w 150"/>
                    <a:gd name="T27" fmla="*/ 0 h 210"/>
                    <a:gd name="T28" fmla="*/ 105 w 150"/>
                    <a:gd name="T29" fmla="*/ 0 h 210"/>
                    <a:gd name="T30" fmla="*/ 102 w 150"/>
                    <a:gd name="T31" fmla="*/ 0 h 210"/>
                    <a:gd name="T32" fmla="*/ 100 w 150"/>
                    <a:gd name="T33" fmla="*/ 1 h 210"/>
                    <a:gd name="T34" fmla="*/ 97 w 150"/>
                    <a:gd name="T35" fmla="*/ 2 h 210"/>
                    <a:gd name="T36" fmla="*/ 95 w 150"/>
                    <a:gd name="T37" fmla="*/ 4 h 210"/>
                    <a:gd name="T38" fmla="*/ 35 w 150"/>
                    <a:gd name="T39" fmla="*/ 64 h 210"/>
                    <a:gd name="T40" fmla="*/ 33 w 150"/>
                    <a:gd name="T41" fmla="*/ 68 h 210"/>
                    <a:gd name="T42" fmla="*/ 32 w 150"/>
                    <a:gd name="T43" fmla="*/ 71 h 210"/>
                    <a:gd name="T44" fmla="*/ 30 w 150"/>
                    <a:gd name="T45" fmla="*/ 76 h 210"/>
                    <a:gd name="T46" fmla="*/ 32 w 150"/>
                    <a:gd name="T47" fmla="*/ 81 h 210"/>
                    <a:gd name="T48" fmla="*/ 35 w 150"/>
                    <a:gd name="T49" fmla="*/ 84 h 210"/>
                    <a:gd name="T50" fmla="*/ 38 w 150"/>
                    <a:gd name="T51" fmla="*/ 88 h 210"/>
                    <a:gd name="T52" fmla="*/ 41 w 150"/>
                    <a:gd name="T53" fmla="*/ 89 h 210"/>
                    <a:gd name="T54" fmla="*/ 45 w 150"/>
                    <a:gd name="T55" fmla="*/ 90 h 210"/>
                    <a:gd name="T56" fmla="*/ 99 w 150"/>
                    <a:gd name="T57" fmla="*/ 90 h 210"/>
                    <a:gd name="T58" fmla="*/ 5 w 150"/>
                    <a:gd name="T59" fmla="*/ 184 h 210"/>
                    <a:gd name="T60" fmla="*/ 4 w 150"/>
                    <a:gd name="T61" fmla="*/ 186 h 210"/>
                    <a:gd name="T62" fmla="*/ 2 w 150"/>
                    <a:gd name="T63" fmla="*/ 189 h 210"/>
                    <a:gd name="T64" fmla="*/ 2 w 150"/>
                    <a:gd name="T65" fmla="*/ 192 h 210"/>
                    <a:gd name="T66" fmla="*/ 0 w 150"/>
                    <a:gd name="T67" fmla="*/ 195 h 210"/>
                    <a:gd name="T68" fmla="*/ 2 w 150"/>
                    <a:gd name="T69" fmla="*/ 198 h 210"/>
                    <a:gd name="T70" fmla="*/ 2 w 150"/>
                    <a:gd name="T71" fmla="*/ 201 h 210"/>
                    <a:gd name="T72" fmla="*/ 4 w 150"/>
                    <a:gd name="T73" fmla="*/ 203 h 210"/>
                    <a:gd name="T74" fmla="*/ 5 w 150"/>
                    <a:gd name="T75" fmla="*/ 205 h 210"/>
                    <a:gd name="T76" fmla="*/ 8 w 150"/>
                    <a:gd name="T77" fmla="*/ 206 h 210"/>
                    <a:gd name="T78" fmla="*/ 10 w 150"/>
                    <a:gd name="T79" fmla="*/ 208 h 210"/>
                    <a:gd name="T80" fmla="*/ 13 w 150"/>
                    <a:gd name="T81" fmla="*/ 208 h 210"/>
                    <a:gd name="T82" fmla="*/ 15 w 150"/>
                    <a:gd name="T83" fmla="*/ 210 h 210"/>
                    <a:gd name="T84" fmla="*/ 19 w 150"/>
                    <a:gd name="T85" fmla="*/ 208 h 210"/>
                    <a:gd name="T86" fmla="*/ 22 w 150"/>
                    <a:gd name="T87" fmla="*/ 208 h 210"/>
                    <a:gd name="T88" fmla="*/ 24 w 150"/>
                    <a:gd name="T89" fmla="*/ 206 h 210"/>
                    <a:gd name="T90" fmla="*/ 26 w 150"/>
                    <a:gd name="T91" fmla="*/ 205 h 210"/>
                    <a:gd name="T92" fmla="*/ 146 w 150"/>
                    <a:gd name="T93" fmla="*/ 85 h 210"/>
                    <a:gd name="T94" fmla="*/ 148 w 150"/>
                    <a:gd name="T95" fmla="*/ 82 h 210"/>
                    <a:gd name="T96" fmla="*/ 150 w 150"/>
                    <a:gd name="T97" fmla="*/ 78 h 210"/>
                    <a:gd name="T98" fmla="*/ 150 w 150"/>
                    <a:gd name="T99" fmla="*/ 74 h 210"/>
                    <a:gd name="T100" fmla="*/ 149 w 150"/>
                    <a:gd name="T101" fmla="*/ 70 h 210"/>
                    <a:gd name="T102" fmla="*/ 147 w 150"/>
                    <a:gd name="T103" fmla="*/ 66 h 210"/>
                    <a:gd name="T104" fmla="*/ 144 w 150"/>
                    <a:gd name="T105" fmla="*/ 63 h 210"/>
                    <a:gd name="T106" fmla="*/ 140 w 150"/>
                    <a:gd name="T107" fmla="*/ 61 h 210"/>
                    <a:gd name="T108" fmla="*/ 135 w 150"/>
                    <a:gd name="T109" fmla="*/ 6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0" h="210">
                      <a:moveTo>
                        <a:pt x="135" y="60"/>
                      </a:moveTo>
                      <a:lnTo>
                        <a:pt x="82" y="60"/>
                      </a:lnTo>
                      <a:lnTo>
                        <a:pt x="116" y="25"/>
                      </a:lnTo>
                      <a:lnTo>
                        <a:pt x="118" y="23"/>
                      </a:lnTo>
                      <a:lnTo>
                        <a:pt x="119" y="21"/>
                      </a:lnTo>
                      <a:lnTo>
                        <a:pt x="120" y="18"/>
                      </a:lnTo>
                      <a:lnTo>
                        <a:pt x="120" y="16"/>
                      </a:lnTo>
                      <a:lnTo>
                        <a:pt x="120" y="13"/>
                      </a:lnTo>
                      <a:lnTo>
                        <a:pt x="119" y="9"/>
                      </a:lnTo>
                      <a:lnTo>
                        <a:pt x="118" y="6"/>
                      </a:lnTo>
                      <a:lnTo>
                        <a:pt x="116" y="4"/>
                      </a:lnTo>
                      <a:lnTo>
                        <a:pt x="114" y="2"/>
                      </a:lnTo>
                      <a:lnTo>
                        <a:pt x="111" y="1"/>
                      </a:lnTo>
                      <a:lnTo>
                        <a:pt x="109" y="0"/>
                      </a:lnTo>
                      <a:lnTo>
                        <a:pt x="105" y="0"/>
                      </a:lnTo>
                      <a:lnTo>
                        <a:pt x="102" y="0"/>
                      </a:lnTo>
                      <a:lnTo>
                        <a:pt x="100" y="1"/>
                      </a:lnTo>
                      <a:lnTo>
                        <a:pt x="97" y="2"/>
                      </a:lnTo>
                      <a:lnTo>
                        <a:pt x="95" y="4"/>
                      </a:lnTo>
                      <a:lnTo>
                        <a:pt x="35" y="64"/>
                      </a:lnTo>
                      <a:lnTo>
                        <a:pt x="33" y="68"/>
                      </a:lnTo>
                      <a:lnTo>
                        <a:pt x="32" y="71"/>
                      </a:lnTo>
                      <a:lnTo>
                        <a:pt x="30" y="76"/>
                      </a:lnTo>
                      <a:lnTo>
                        <a:pt x="32" y="81"/>
                      </a:lnTo>
                      <a:lnTo>
                        <a:pt x="35" y="84"/>
                      </a:lnTo>
                      <a:lnTo>
                        <a:pt x="38" y="88"/>
                      </a:lnTo>
                      <a:lnTo>
                        <a:pt x="41" y="89"/>
                      </a:lnTo>
                      <a:lnTo>
                        <a:pt x="45" y="90"/>
                      </a:lnTo>
                      <a:lnTo>
                        <a:pt x="99" y="90"/>
                      </a:lnTo>
                      <a:lnTo>
                        <a:pt x="5" y="184"/>
                      </a:lnTo>
                      <a:lnTo>
                        <a:pt x="4" y="186"/>
                      </a:lnTo>
                      <a:lnTo>
                        <a:pt x="2" y="189"/>
                      </a:lnTo>
                      <a:lnTo>
                        <a:pt x="2" y="192"/>
                      </a:lnTo>
                      <a:lnTo>
                        <a:pt x="0" y="195"/>
                      </a:lnTo>
                      <a:lnTo>
                        <a:pt x="2" y="198"/>
                      </a:lnTo>
                      <a:lnTo>
                        <a:pt x="2" y="201"/>
                      </a:lnTo>
                      <a:lnTo>
                        <a:pt x="4" y="203"/>
                      </a:lnTo>
                      <a:lnTo>
                        <a:pt x="5" y="205"/>
                      </a:lnTo>
                      <a:lnTo>
                        <a:pt x="8" y="206"/>
                      </a:lnTo>
                      <a:lnTo>
                        <a:pt x="10" y="208"/>
                      </a:lnTo>
                      <a:lnTo>
                        <a:pt x="13" y="208"/>
                      </a:lnTo>
                      <a:lnTo>
                        <a:pt x="15" y="210"/>
                      </a:lnTo>
                      <a:lnTo>
                        <a:pt x="19" y="208"/>
                      </a:lnTo>
                      <a:lnTo>
                        <a:pt x="22" y="208"/>
                      </a:lnTo>
                      <a:lnTo>
                        <a:pt x="24" y="206"/>
                      </a:lnTo>
                      <a:lnTo>
                        <a:pt x="26" y="205"/>
                      </a:lnTo>
                      <a:lnTo>
                        <a:pt x="146" y="85"/>
                      </a:lnTo>
                      <a:lnTo>
                        <a:pt x="148" y="82"/>
                      </a:lnTo>
                      <a:lnTo>
                        <a:pt x="150" y="78"/>
                      </a:lnTo>
                      <a:lnTo>
                        <a:pt x="150" y="74"/>
                      </a:lnTo>
                      <a:lnTo>
                        <a:pt x="149" y="70"/>
                      </a:lnTo>
                      <a:lnTo>
                        <a:pt x="147" y="66"/>
                      </a:lnTo>
                      <a:lnTo>
                        <a:pt x="144" y="63"/>
                      </a:lnTo>
                      <a:lnTo>
                        <a:pt x="140" y="61"/>
                      </a:lnTo>
                      <a:lnTo>
                        <a:pt x="135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2" name="Freeform 46">
                  <a:extLst>
                    <a:ext uri="{FF2B5EF4-FFF2-40B4-BE49-F238E27FC236}">
                      <a16:creationId xmlns:a16="http://schemas.microsoft.com/office/drawing/2014/main" id="{0328213E-D2BC-4B47-90FB-DD29A5312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9450" y="989013"/>
                  <a:ext cx="66675" cy="66675"/>
                </a:xfrm>
                <a:custGeom>
                  <a:avLst/>
                  <a:gdLst>
                    <a:gd name="T0" fmla="*/ 184 w 210"/>
                    <a:gd name="T1" fmla="*/ 4 h 210"/>
                    <a:gd name="T2" fmla="*/ 5 w 210"/>
                    <a:gd name="T3" fmla="*/ 184 h 210"/>
                    <a:gd name="T4" fmla="*/ 2 w 210"/>
                    <a:gd name="T5" fmla="*/ 186 h 210"/>
                    <a:gd name="T6" fmla="*/ 1 w 210"/>
                    <a:gd name="T7" fmla="*/ 189 h 210"/>
                    <a:gd name="T8" fmla="*/ 0 w 210"/>
                    <a:gd name="T9" fmla="*/ 192 h 210"/>
                    <a:gd name="T10" fmla="*/ 0 w 210"/>
                    <a:gd name="T11" fmla="*/ 195 h 210"/>
                    <a:gd name="T12" fmla="*/ 0 w 210"/>
                    <a:gd name="T13" fmla="*/ 198 h 210"/>
                    <a:gd name="T14" fmla="*/ 1 w 210"/>
                    <a:gd name="T15" fmla="*/ 201 h 210"/>
                    <a:gd name="T16" fmla="*/ 2 w 210"/>
                    <a:gd name="T17" fmla="*/ 203 h 210"/>
                    <a:gd name="T18" fmla="*/ 5 w 210"/>
                    <a:gd name="T19" fmla="*/ 205 h 210"/>
                    <a:gd name="T20" fmla="*/ 7 w 210"/>
                    <a:gd name="T21" fmla="*/ 206 h 210"/>
                    <a:gd name="T22" fmla="*/ 10 w 210"/>
                    <a:gd name="T23" fmla="*/ 208 h 210"/>
                    <a:gd name="T24" fmla="*/ 12 w 210"/>
                    <a:gd name="T25" fmla="*/ 208 h 210"/>
                    <a:gd name="T26" fmla="*/ 15 w 210"/>
                    <a:gd name="T27" fmla="*/ 210 h 210"/>
                    <a:gd name="T28" fmla="*/ 19 w 210"/>
                    <a:gd name="T29" fmla="*/ 208 h 210"/>
                    <a:gd name="T30" fmla="*/ 21 w 210"/>
                    <a:gd name="T31" fmla="*/ 208 h 210"/>
                    <a:gd name="T32" fmla="*/ 24 w 210"/>
                    <a:gd name="T33" fmla="*/ 206 h 210"/>
                    <a:gd name="T34" fmla="*/ 26 w 210"/>
                    <a:gd name="T35" fmla="*/ 205 h 210"/>
                    <a:gd name="T36" fmla="*/ 206 w 210"/>
                    <a:gd name="T37" fmla="*/ 25 h 210"/>
                    <a:gd name="T38" fmla="*/ 208 w 210"/>
                    <a:gd name="T39" fmla="*/ 23 h 210"/>
                    <a:gd name="T40" fmla="*/ 209 w 210"/>
                    <a:gd name="T41" fmla="*/ 21 h 210"/>
                    <a:gd name="T42" fmla="*/ 210 w 210"/>
                    <a:gd name="T43" fmla="*/ 18 h 210"/>
                    <a:gd name="T44" fmla="*/ 210 w 210"/>
                    <a:gd name="T45" fmla="*/ 16 h 210"/>
                    <a:gd name="T46" fmla="*/ 210 w 210"/>
                    <a:gd name="T47" fmla="*/ 13 h 210"/>
                    <a:gd name="T48" fmla="*/ 209 w 210"/>
                    <a:gd name="T49" fmla="*/ 9 h 210"/>
                    <a:gd name="T50" fmla="*/ 208 w 210"/>
                    <a:gd name="T51" fmla="*/ 6 h 210"/>
                    <a:gd name="T52" fmla="*/ 206 w 210"/>
                    <a:gd name="T53" fmla="*/ 4 h 210"/>
                    <a:gd name="T54" fmla="*/ 204 w 210"/>
                    <a:gd name="T55" fmla="*/ 2 h 210"/>
                    <a:gd name="T56" fmla="*/ 201 w 210"/>
                    <a:gd name="T57" fmla="*/ 1 h 210"/>
                    <a:gd name="T58" fmla="*/ 198 w 210"/>
                    <a:gd name="T59" fmla="*/ 0 h 210"/>
                    <a:gd name="T60" fmla="*/ 195 w 210"/>
                    <a:gd name="T61" fmla="*/ 0 h 210"/>
                    <a:gd name="T62" fmla="*/ 192 w 210"/>
                    <a:gd name="T63" fmla="*/ 0 h 210"/>
                    <a:gd name="T64" fmla="*/ 190 w 210"/>
                    <a:gd name="T65" fmla="*/ 1 h 210"/>
                    <a:gd name="T66" fmla="*/ 187 w 210"/>
                    <a:gd name="T67" fmla="*/ 2 h 210"/>
                    <a:gd name="T68" fmla="*/ 184 w 210"/>
                    <a:gd name="T69" fmla="*/ 4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0" h="210">
                      <a:moveTo>
                        <a:pt x="184" y="4"/>
                      </a:moveTo>
                      <a:lnTo>
                        <a:pt x="5" y="184"/>
                      </a:lnTo>
                      <a:lnTo>
                        <a:pt x="2" y="186"/>
                      </a:lnTo>
                      <a:lnTo>
                        <a:pt x="1" y="189"/>
                      </a:lnTo>
                      <a:lnTo>
                        <a:pt x="0" y="192"/>
                      </a:lnTo>
                      <a:lnTo>
                        <a:pt x="0" y="195"/>
                      </a:lnTo>
                      <a:lnTo>
                        <a:pt x="0" y="198"/>
                      </a:lnTo>
                      <a:lnTo>
                        <a:pt x="1" y="201"/>
                      </a:lnTo>
                      <a:lnTo>
                        <a:pt x="2" y="203"/>
                      </a:lnTo>
                      <a:lnTo>
                        <a:pt x="5" y="205"/>
                      </a:lnTo>
                      <a:lnTo>
                        <a:pt x="7" y="206"/>
                      </a:lnTo>
                      <a:lnTo>
                        <a:pt x="10" y="208"/>
                      </a:lnTo>
                      <a:lnTo>
                        <a:pt x="12" y="208"/>
                      </a:lnTo>
                      <a:lnTo>
                        <a:pt x="15" y="210"/>
                      </a:lnTo>
                      <a:lnTo>
                        <a:pt x="19" y="208"/>
                      </a:lnTo>
                      <a:lnTo>
                        <a:pt x="21" y="208"/>
                      </a:lnTo>
                      <a:lnTo>
                        <a:pt x="24" y="206"/>
                      </a:lnTo>
                      <a:lnTo>
                        <a:pt x="26" y="205"/>
                      </a:lnTo>
                      <a:lnTo>
                        <a:pt x="206" y="25"/>
                      </a:lnTo>
                      <a:lnTo>
                        <a:pt x="208" y="23"/>
                      </a:lnTo>
                      <a:lnTo>
                        <a:pt x="209" y="21"/>
                      </a:lnTo>
                      <a:lnTo>
                        <a:pt x="210" y="18"/>
                      </a:lnTo>
                      <a:lnTo>
                        <a:pt x="210" y="16"/>
                      </a:lnTo>
                      <a:lnTo>
                        <a:pt x="210" y="13"/>
                      </a:lnTo>
                      <a:lnTo>
                        <a:pt x="209" y="9"/>
                      </a:lnTo>
                      <a:lnTo>
                        <a:pt x="208" y="6"/>
                      </a:lnTo>
                      <a:lnTo>
                        <a:pt x="206" y="4"/>
                      </a:lnTo>
                      <a:lnTo>
                        <a:pt x="204" y="2"/>
                      </a:lnTo>
                      <a:lnTo>
                        <a:pt x="201" y="1"/>
                      </a:lnTo>
                      <a:lnTo>
                        <a:pt x="198" y="0"/>
                      </a:lnTo>
                      <a:lnTo>
                        <a:pt x="195" y="0"/>
                      </a:lnTo>
                      <a:lnTo>
                        <a:pt x="192" y="0"/>
                      </a:lnTo>
                      <a:lnTo>
                        <a:pt x="190" y="1"/>
                      </a:lnTo>
                      <a:lnTo>
                        <a:pt x="187" y="2"/>
                      </a:lnTo>
                      <a:lnTo>
                        <a:pt x="184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923" name="Group 1922">
              <a:extLst>
                <a:ext uri="{FF2B5EF4-FFF2-40B4-BE49-F238E27FC236}">
                  <a16:creationId xmlns:a16="http://schemas.microsoft.com/office/drawing/2014/main" id="{F95549D4-B493-4AB5-B9E5-224702DD377F}"/>
                </a:ext>
              </a:extLst>
            </p:cNvPr>
            <p:cNvGrpSpPr/>
            <p:nvPr/>
          </p:nvGrpSpPr>
          <p:grpSpPr>
            <a:xfrm>
              <a:off x="8164563" y="3797033"/>
              <a:ext cx="418315" cy="418315"/>
              <a:chOff x="4747002" y="3515391"/>
              <a:chExt cx="418315" cy="418315"/>
            </a:xfrm>
          </p:grpSpPr>
          <p:sp>
            <p:nvSpPr>
              <p:cNvPr id="1924" name="Oval 1923">
                <a:extLst>
                  <a:ext uri="{FF2B5EF4-FFF2-40B4-BE49-F238E27FC236}">
                    <a16:creationId xmlns:a16="http://schemas.microsoft.com/office/drawing/2014/main" id="{7CFD9DFD-E6EC-4020-A226-05E421E587C5}"/>
                  </a:ext>
                </a:extLst>
              </p:cNvPr>
              <p:cNvSpPr/>
              <p:nvPr/>
            </p:nvSpPr>
            <p:spPr>
              <a:xfrm>
                <a:off x="4747002" y="3515391"/>
                <a:ext cx="418315" cy="418315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25" name="Group 1924">
                <a:extLst>
                  <a:ext uri="{FF2B5EF4-FFF2-40B4-BE49-F238E27FC236}">
                    <a16:creationId xmlns:a16="http://schemas.microsoft.com/office/drawing/2014/main" id="{E1E42703-54F5-49F4-9A4D-9011B174326A}"/>
                  </a:ext>
                </a:extLst>
              </p:cNvPr>
              <p:cNvGrpSpPr/>
              <p:nvPr/>
            </p:nvGrpSpPr>
            <p:grpSpPr>
              <a:xfrm>
                <a:off x="4867938" y="3635834"/>
                <a:ext cx="176442" cy="177428"/>
                <a:chOff x="906463" y="769938"/>
                <a:chExt cx="284162" cy="285750"/>
              </a:xfrm>
              <a:solidFill>
                <a:schemeClr val="bg1"/>
              </a:solidFill>
            </p:grpSpPr>
            <p:sp>
              <p:nvSpPr>
                <p:cNvPr id="1926" name="Freeform 63">
                  <a:extLst>
                    <a:ext uri="{FF2B5EF4-FFF2-40B4-BE49-F238E27FC236}">
                      <a16:creationId xmlns:a16="http://schemas.microsoft.com/office/drawing/2014/main" id="{9253B891-5254-4372-A620-7BEC236C9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650" y="769938"/>
                  <a:ext cx="9525" cy="19050"/>
                </a:xfrm>
                <a:custGeom>
                  <a:avLst/>
                  <a:gdLst>
                    <a:gd name="T0" fmla="*/ 15 w 30"/>
                    <a:gd name="T1" fmla="*/ 59 h 59"/>
                    <a:gd name="T2" fmla="*/ 18 w 30"/>
                    <a:gd name="T3" fmla="*/ 59 h 59"/>
                    <a:gd name="T4" fmla="*/ 21 w 30"/>
                    <a:gd name="T5" fmla="*/ 58 h 59"/>
                    <a:gd name="T6" fmla="*/ 23 w 30"/>
                    <a:gd name="T7" fmla="*/ 57 h 59"/>
                    <a:gd name="T8" fmla="*/ 25 w 30"/>
                    <a:gd name="T9" fmla="*/ 55 h 59"/>
                    <a:gd name="T10" fmla="*/ 27 w 30"/>
                    <a:gd name="T11" fmla="*/ 53 h 59"/>
                    <a:gd name="T12" fmla="*/ 28 w 30"/>
                    <a:gd name="T13" fmla="*/ 51 h 59"/>
                    <a:gd name="T14" fmla="*/ 30 w 30"/>
                    <a:gd name="T15" fmla="*/ 48 h 59"/>
                    <a:gd name="T16" fmla="*/ 30 w 30"/>
                    <a:gd name="T17" fmla="*/ 44 h 59"/>
                    <a:gd name="T18" fmla="*/ 30 w 30"/>
                    <a:gd name="T19" fmla="*/ 14 h 59"/>
                    <a:gd name="T20" fmla="*/ 30 w 30"/>
                    <a:gd name="T21" fmla="*/ 11 h 59"/>
                    <a:gd name="T22" fmla="*/ 28 w 30"/>
                    <a:gd name="T23" fmla="*/ 9 h 59"/>
                    <a:gd name="T24" fmla="*/ 27 w 30"/>
                    <a:gd name="T25" fmla="*/ 6 h 59"/>
                    <a:gd name="T26" fmla="*/ 25 w 30"/>
                    <a:gd name="T27" fmla="*/ 4 h 59"/>
                    <a:gd name="T28" fmla="*/ 23 w 30"/>
                    <a:gd name="T29" fmla="*/ 2 h 59"/>
                    <a:gd name="T30" fmla="*/ 21 w 30"/>
                    <a:gd name="T31" fmla="*/ 1 h 59"/>
                    <a:gd name="T32" fmla="*/ 18 w 30"/>
                    <a:gd name="T33" fmla="*/ 0 h 59"/>
                    <a:gd name="T34" fmla="*/ 15 w 30"/>
                    <a:gd name="T35" fmla="*/ 0 h 59"/>
                    <a:gd name="T36" fmla="*/ 11 w 30"/>
                    <a:gd name="T37" fmla="*/ 0 h 59"/>
                    <a:gd name="T38" fmla="*/ 9 w 30"/>
                    <a:gd name="T39" fmla="*/ 1 h 59"/>
                    <a:gd name="T40" fmla="*/ 6 w 30"/>
                    <a:gd name="T41" fmla="*/ 2 h 59"/>
                    <a:gd name="T42" fmla="*/ 4 w 30"/>
                    <a:gd name="T43" fmla="*/ 4 h 59"/>
                    <a:gd name="T44" fmla="*/ 3 w 30"/>
                    <a:gd name="T45" fmla="*/ 6 h 59"/>
                    <a:gd name="T46" fmla="*/ 1 w 30"/>
                    <a:gd name="T47" fmla="*/ 9 h 59"/>
                    <a:gd name="T48" fmla="*/ 0 w 30"/>
                    <a:gd name="T49" fmla="*/ 11 h 59"/>
                    <a:gd name="T50" fmla="*/ 0 w 30"/>
                    <a:gd name="T51" fmla="*/ 14 h 59"/>
                    <a:gd name="T52" fmla="*/ 0 w 30"/>
                    <a:gd name="T53" fmla="*/ 44 h 59"/>
                    <a:gd name="T54" fmla="*/ 0 w 30"/>
                    <a:gd name="T55" fmla="*/ 48 h 59"/>
                    <a:gd name="T56" fmla="*/ 1 w 30"/>
                    <a:gd name="T57" fmla="*/ 51 h 59"/>
                    <a:gd name="T58" fmla="*/ 3 w 30"/>
                    <a:gd name="T59" fmla="*/ 53 h 59"/>
                    <a:gd name="T60" fmla="*/ 4 w 30"/>
                    <a:gd name="T61" fmla="*/ 55 h 59"/>
                    <a:gd name="T62" fmla="*/ 6 w 30"/>
                    <a:gd name="T63" fmla="*/ 57 h 59"/>
                    <a:gd name="T64" fmla="*/ 9 w 30"/>
                    <a:gd name="T65" fmla="*/ 58 h 59"/>
                    <a:gd name="T66" fmla="*/ 11 w 30"/>
                    <a:gd name="T67" fmla="*/ 59 h 59"/>
                    <a:gd name="T68" fmla="*/ 15 w 30"/>
                    <a:gd name="T69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" h="59">
                      <a:moveTo>
                        <a:pt x="15" y="59"/>
                      </a:moveTo>
                      <a:lnTo>
                        <a:pt x="18" y="59"/>
                      </a:lnTo>
                      <a:lnTo>
                        <a:pt x="21" y="58"/>
                      </a:lnTo>
                      <a:lnTo>
                        <a:pt x="23" y="57"/>
                      </a:lnTo>
                      <a:lnTo>
                        <a:pt x="25" y="55"/>
                      </a:lnTo>
                      <a:lnTo>
                        <a:pt x="27" y="53"/>
                      </a:lnTo>
                      <a:lnTo>
                        <a:pt x="28" y="51"/>
                      </a:lnTo>
                      <a:lnTo>
                        <a:pt x="30" y="48"/>
                      </a:lnTo>
                      <a:lnTo>
                        <a:pt x="30" y="44"/>
                      </a:lnTo>
                      <a:lnTo>
                        <a:pt x="30" y="14"/>
                      </a:lnTo>
                      <a:lnTo>
                        <a:pt x="30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25" y="4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1" y="51"/>
                      </a:lnTo>
                      <a:lnTo>
                        <a:pt x="3" y="53"/>
                      </a:lnTo>
                      <a:lnTo>
                        <a:pt x="4" y="55"/>
                      </a:lnTo>
                      <a:lnTo>
                        <a:pt x="6" y="57"/>
                      </a:lnTo>
                      <a:lnTo>
                        <a:pt x="9" y="58"/>
                      </a:lnTo>
                      <a:lnTo>
                        <a:pt x="11" y="59"/>
                      </a:lnTo>
                      <a:lnTo>
                        <a:pt x="15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7" name="Freeform 64">
                  <a:extLst>
                    <a:ext uri="{FF2B5EF4-FFF2-40B4-BE49-F238E27FC236}">
                      <a16:creationId xmlns:a16="http://schemas.microsoft.com/office/drawing/2014/main" id="{29E49F21-0536-47A2-83FD-6A5047813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5513" y="788988"/>
                  <a:ext cx="17463" cy="19050"/>
                </a:xfrm>
                <a:custGeom>
                  <a:avLst/>
                  <a:gdLst>
                    <a:gd name="T0" fmla="*/ 44 w 59"/>
                    <a:gd name="T1" fmla="*/ 60 h 60"/>
                    <a:gd name="T2" fmla="*/ 47 w 59"/>
                    <a:gd name="T3" fmla="*/ 59 h 60"/>
                    <a:gd name="T4" fmla="*/ 50 w 59"/>
                    <a:gd name="T5" fmla="*/ 59 h 60"/>
                    <a:gd name="T6" fmla="*/ 52 w 59"/>
                    <a:gd name="T7" fmla="*/ 57 h 60"/>
                    <a:gd name="T8" fmla="*/ 54 w 59"/>
                    <a:gd name="T9" fmla="*/ 56 h 60"/>
                    <a:gd name="T10" fmla="*/ 57 w 59"/>
                    <a:gd name="T11" fmla="*/ 54 h 60"/>
                    <a:gd name="T12" fmla="*/ 58 w 59"/>
                    <a:gd name="T13" fmla="*/ 52 h 60"/>
                    <a:gd name="T14" fmla="*/ 59 w 59"/>
                    <a:gd name="T15" fmla="*/ 49 h 60"/>
                    <a:gd name="T16" fmla="*/ 59 w 59"/>
                    <a:gd name="T17" fmla="*/ 45 h 60"/>
                    <a:gd name="T18" fmla="*/ 59 w 59"/>
                    <a:gd name="T19" fmla="*/ 43 h 60"/>
                    <a:gd name="T20" fmla="*/ 58 w 59"/>
                    <a:gd name="T21" fmla="*/ 40 h 60"/>
                    <a:gd name="T22" fmla="*/ 57 w 59"/>
                    <a:gd name="T23" fmla="*/ 37 h 60"/>
                    <a:gd name="T24" fmla="*/ 54 w 59"/>
                    <a:gd name="T25" fmla="*/ 35 h 60"/>
                    <a:gd name="T26" fmla="*/ 24 w 59"/>
                    <a:gd name="T27" fmla="*/ 5 h 60"/>
                    <a:gd name="T28" fmla="*/ 22 w 59"/>
                    <a:gd name="T29" fmla="*/ 3 h 60"/>
                    <a:gd name="T30" fmla="*/ 20 w 59"/>
                    <a:gd name="T31" fmla="*/ 2 h 60"/>
                    <a:gd name="T32" fmla="*/ 17 w 59"/>
                    <a:gd name="T33" fmla="*/ 0 h 60"/>
                    <a:gd name="T34" fmla="*/ 15 w 59"/>
                    <a:gd name="T35" fmla="*/ 0 h 60"/>
                    <a:gd name="T36" fmla="*/ 12 w 59"/>
                    <a:gd name="T37" fmla="*/ 0 h 60"/>
                    <a:gd name="T38" fmla="*/ 8 w 59"/>
                    <a:gd name="T39" fmla="*/ 2 h 60"/>
                    <a:gd name="T40" fmla="*/ 6 w 59"/>
                    <a:gd name="T41" fmla="*/ 3 h 60"/>
                    <a:gd name="T42" fmla="*/ 4 w 59"/>
                    <a:gd name="T43" fmla="*/ 5 h 60"/>
                    <a:gd name="T44" fmla="*/ 2 w 59"/>
                    <a:gd name="T45" fmla="*/ 7 h 60"/>
                    <a:gd name="T46" fmla="*/ 1 w 59"/>
                    <a:gd name="T47" fmla="*/ 10 h 60"/>
                    <a:gd name="T48" fmla="*/ 0 w 59"/>
                    <a:gd name="T49" fmla="*/ 13 h 60"/>
                    <a:gd name="T50" fmla="*/ 0 w 59"/>
                    <a:gd name="T51" fmla="*/ 15 h 60"/>
                    <a:gd name="T52" fmla="*/ 0 w 59"/>
                    <a:gd name="T53" fmla="*/ 19 h 60"/>
                    <a:gd name="T54" fmla="*/ 1 w 59"/>
                    <a:gd name="T55" fmla="*/ 22 h 60"/>
                    <a:gd name="T56" fmla="*/ 2 w 59"/>
                    <a:gd name="T57" fmla="*/ 24 h 60"/>
                    <a:gd name="T58" fmla="*/ 4 w 59"/>
                    <a:gd name="T59" fmla="*/ 26 h 60"/>
                    <a:gd name="T60" fmla="*/ 34 w 59"/>
                    <a:gd name="T61" fmla="*/ 56 h 60"/>
                    <a:gd name="T62" fmla="*/ 36 w 59"/>
                    <a:gd name="T63" fmla="*/ 57 h 60"/>
                    <a:gd name="T64" fmla="*/ 38 w 59"/>
                    <a:gd name="T65" fmla="*/ 59 h 60"/>
                    <a:gd name="T66" fmla="*/ 42 w 59"/>
                    <a:gd name="T67" fmla="*/ 59 h 60"/>
                    <a:gd name="T68" fmla="*/ 44 w 59"/>
                    <a:gd name="T6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60">
                      <a:moveTo>
                        <a:pt x="44" y="60"/>
                      </a:moveTo>
                      <a:lnTo>
                        <a:pt x="47" y="59"/>
                      </a:lnTo>
                      <a:lnTo>
                        <a:pt x="50" y="59"/>
                      </a:lnTo>
                      <a:lnTo>
                        <a:pt x="52" y="57"/>
                      </a:lnTo>
                      <a:lnTo>
                        <a:pt x="54" y="56"/>
                      </a:lnTo>
                      <a:lnTo>
                        <a:pt x="57" y="54"/>
                      </a:lnTo>
                      <a:lnTo>
                        <a:pt x="58" y="52"/>
                      </a:lnTo>
                      <a:lnTo>
                        <a:pt x="59" y="49"/>
                      </a:lnTo>
                      <a:lnTo>
                        <a:pt x="59" y="45"/>
                      </a:lnTo>
                      <a:lnTo>
                        <a:pt x="59" y="43"/>
                      </a:lnTo>
                      <a:lnTo>
                        <a:pt x="58" y="40"/>
                      </a:lnTo>
                      <a:lnTo>
                        <a:pt x="57" y="37"/>
                      </a:lnTo>
                      <a:lnTo>
                        <a:pt x="54" y="35"/>
                      </a:lnTo>
                      <a:lnTo>
                        <a:pt x="24" y="5"/>
                      </a:lnTo>
                      <a:lnTo>
                        <a:pt x="22" y="3"/>
                      </a:lnTo>
                      <a:lnTo>
                        <a:pt x="2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8" y="2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34" y="56"/>
                      </a:lnTo>
                      <a:lnTo>
                        <a:pt x="36" y="57"/>
                      </a:lnTo>
                      <a:lnTo>
                        <a:pt x="38" y="59"/>
                      </a:lnTo>
                      <a:lnTo>
                        <a:pt x="42" y="59"/>
                      </a:lnTo>
                      <a:lnTo>
                        <a:pt x="44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8" name="Freeform 65">
                  <a:extLst>
                    <a:ext uri="{FF2B5EF4-FFF2-40B4-BE49-F238E27FC236}">
                      <a16:creationId xmlns:a16="http://schemas.microsoft.com/office/drawing/2014/main" id="{75C1859F-3FD1-43DB-BAE9-45EFE42B7A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850" y="793750"/>
                  <a:ext cx="19050" cy="19050"/>
                </a:xfrm>
                <a:custGeom>
                  <a:avLst/>
                  <a:gdLst>
                    <a:gd name="T0" fmla="*/ 15 w 60"/>
                    <a:gd name="T1" fmla="*/ 60 h 60"/>
                    <a:gd name="T2" fmla="*/ 19 w 60"/>
                    <a:gd name="T3" fmla="*/ 59 h 60"/>
                    <a:gd name="T4" fmla="*/ 21 w 60"/>
                    <a:gd name="T5" fmla="*/ 59 h 60"/>
                    <a:gd name="T6" fmla="*/ 24 w 60"/>
                    <a:gd name="T7" fmla="*/ 57 h 60"/>
                    <a:gd name="T8" fmla="*/ 26 w 60"/>
                    <a:gd name="T9" fmla="*/ 56 h 60"/>
                    <a:gd name="T10" fmla="*/ 56 w 60"/>
                    <a:gd name="T11" fmla="*/ 26 h 60"/>
                    <a:gd name="T12" fmla="*/ 58 w 60"/>
                    <a:gd name="T13" fmla="*/ 24 h 60"/>
                    <a:gd name="T14" fmla="*/ 59 w 60"/>
                    <a:gd name="T15" fmla="*/ 22 h 60"/>
                    <a:gd name="T16" fmla="*/ 60 w 60"/>
                    <a:gd name="T17" fmla="*/ 19 h 60"/>
                    <a:gd name="T18" fmla="*/ 60 w 60"/>
                    <a:gd name="T19" fmla="*/ 15 h 60"/>
                    <a:gd name="T20" fmla="*/ 60 w 60"/>
                    <a:gd name="T21" fmla="*/ 13 h 60"/>
                    <a:gd name="T22" fmla="*/ 59 w 60"/>
                    <a:gd name="T23" fmla="*/ 10 h 60"/>
                    <a:gd name="T24" fmla="*/ 58 w 60"/>
                    <a:gd name="T25" fmla="*/ 7 h 60"/>
                    <a:gd name="T26" fmla="*/ 56 w 60"/>
                    <a:gd name="T27" fmla="*/ 5 h 60"/>
                    <a:gd name="T28" fmla="*/ 54 w 60"/>
                    <a:gd name="T29" fmla="*/ 3 h 60"/>
                    <a:gd name="T30" fmla="*/ 51 w 60"/>
                    <a:gd name="T31" fmla="*/ 2 h 60"/>
                    <a:gd name="T32" fmla="*/ 49 w 60"/>
                    <a:gd name="T33" fmla="*/ 0 h 60"/>
                    <a:gd name="T34" fmla="*/ 45 w 60"/>
                    <a:gd name="T35" fmla="*/ 0 h 60"/>
                    <a:gd name="T36" fmla="*/ 42 w 60"/>
                    <a:gd name="T37" fmla="*/ 0 h 60"/>
                    <a:gd name="T38" fmla="*/ 40 w 60"/>
                    <a:gd name="T39" fmla="*/ 2 h 60"/>
                    <a:gd name="T40" fmla="*/ 37 w 60"/>
                    <a:gd name="T41" fmla="*/ 3 h 60"/>
                    <a:gd name="T42" fmla="*/ 35 w 60"/>
                    <a:gd name="T43" fmla="*/ 5 h 60"/>
                    <a:gd name="T44" fmla="*/ 5 w 60"/>
                    <a:gd name="T45" fmla="*/ 35 h 60"/>
                    <a:gd name="T46" fmla="*/ 3 w 60"/>
                    <a:gd name="T47" fmla="*/ 37 h 60"/>
                    <a:gd name="T48" fmla="*/ 1 w 60"/>
                    <a:gd name="T49" fmla="*/ 40 h 60"/>
                    <a:gd name="T50" fmla="*/ 0 w 60"/>
                    <a:gd name="T51" fmla="*/ 43 h 60"/>
                    <a:gd name="T52" fmla="*/ 0 w 60"/>
                    <a:gd name="T53" fmla="*/ 45 h 60"/>
                    <a:gd name="T54" fmla="*/ 0 w 60"/>
                    <a:gd name="T55" fmla="*/ 49 h 60"/>
                    <a:gd name="T56" fmla="*/ 1 w 60"/>
                    <a:gd name="T57" fmla="*/ 52 h 60"/>
                    <a:gd name="T58" fmla="*/ 3 w 60"/>
                    <a:gd name="T59" fmla="*/ 54 h 60"/>
                    <a:gd name="T60" fmla="*/ 5 w 60"/>
                    <a:gd name="T61" fmla="*/ 56 h 60"/>
                    <a:gd name="T62" fmla="*/ 7 w 60"/>
                    <a:gd name="T63" fmla="*/ 57 h 60"/>
                    <a:gd name="T64" fmla="*/ 10 w 60"/>
                    <a:gd name="T65" fmla="*/ 59 h 60"/>
                    <a:gd name="T66" fmla="*/ 12 w 60"/>
                    <a:gd name="T67" fmla="*/ 59 h 60"/>
                    <a:gd name="T68" fmla="*/ 15 w 60"/>
                    <a:gd name="T6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60">
                      <a:moveTo>
                        <a:pt x="15" y="60"/>
                      </a:moveTo>
                      <a:lnTo>
                        <a:pt x="19" y="59"/>
                      </a:lnTo>
                      <a:lnTo>
                        <a:pt x="21" y="59"/>
                      </a:lnTo>
                      <a:lnTo>
                        <a:pt x="24" y="57"/>
                      </a:lnTo>
                      <a:lnTo>
                        <a:pt x="26" y="56"/>
                      </a:lnTo>
                      <a:lnTo>
                        <a:pt x="56" y="26"/>
                      </a:lnTo>
                      <a:lnTo>
                        <a:pt x="58" y="24"/>
                      </a:lnTo>
                      <a:lnTo>
                        <a:pt x="59" y="22"/>
                      </a:lnTo>
                      <a:lnTo>
                        <a:pt x="60" y="19"/>
                      </a:lnTo>
                      <a:lnTo>
                        <a:pt x="60" y="15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8" y="7"/>
                      </a:lnTo>
                      <a:lnTo>
                        <a:pt x="56" y="5"/>
                      </a:lnTo>
                      <a:lnTo>
                        <a:pt x="54" y="3"/>
                      </a:lnTo>
                      <a:lnTo>
                        <a:pt x="51" y="2"/>
                      </a:lnTo>
                      <a:lnTo>
                        <a:pt x="49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2"/>
                      </a:lnTo>
                      <a:lnTo>
                        <a:pt x="37" y="3"/>
                      </a:lnTo>
                      <a:lnTo>
                        <a:pt x="35" y="5"/>
                      </a:lnTo>
                      <a:lnTo>
                        <a:pt x="5" y="35"/>
                      </a:lnTo>
                      <a:lnTo>
                        <a:pt x="3" y="37"/>
                      </a:lnTo>
                      <a:lnTo>
                        <a:pt x="1" y="40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1" y="52"/>
                      </a:lnTo>
                      <a:lnTo>
                        <a:pt x="3" y="54"/>
                      </a:lnTo>
                      <a:lnTo>
                        <a:pt x="5" y="56"/>
                      </a:lnTo>
                      <a:lnTo>
                        <a:pt x="7" y="57"/>
                      </a:lnTo>
                      <a:lnTo>
                        <a:pt x="10" y="59"/>
                      </a:lnTo>
                      <a:lnTo>
                        <a:pt x="12" y="59"/>
                      </a:lnTo>
                      <a:lnTo>
                        <a:pt x="15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9" name="Freeform 66">
                  <a:extLst>
                    <a:ext uri="{FF2B5EF4-FFF2-40B4-BE49-F238E27FC236}">
                      <a16:creationId xmlns:a16="http://schemas.microsoft.com/office/drawing/2014/main" id="{A21993FA-9EA9-43B9-928D-6350BFAD9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463" y="874713"/>
                  <a:ext cx="19050" cy="9525"/>
                </a:xfrm>
                <a:custGeom>
                  <a:avLst/>
                  <a:gdLst>
                    <a:gd name="T0" fmla="*/ 45 w 60"/>
                    <a:gd name="T1" fmla="*/ 0 h 30"/>
                    <a:gd name="T2" fmla="*/ 15 w 60"/>
                    <a:gd name="T3" fmla="*/ 0 h 30"/>
                    <a:gd name="T4" fmla="*/ 12 w 60"/>
                    <a:gd name="T5" fmla="*/ 1 h 30"/>
                    <a:gd name="T6" fmla="*/ 8 w 60"/>
                    <a:gd name="T7" fmla="*/ 2 h 30"/>
                    <a:gd name="T8" fmla="*/ 6 w 60"/>
                    <a:gd name="T9" fmla="*/ 3 h 30"/>
                    <a:gd name="T10" fmla="*/ 4 w 60"/>
                    <a:gd name="T11" fmla="*/ 5 h 30"/>
                    <a:gd name="T12" fmla="*/ 2 w 60"/>
                    <a:gd name="T13" fmla="*/ 8 h 30"/>
                    <a:gd name="T14" fmla="*/ 1 w 60"/>
                    <a:gd name="T15" fmla="*/ 10 h 30"/>
                    <a:gd name="T16" fmla="*/ 0 w 60"/>
                    <a:gd name="T17" fmla="*/ 13 h 30"/>
                    <a:gd name="T18" fmla="*/ 0 w 60"/>
                    <a:gd name="T19" fmla="*/ 15 h 30"/>
                    <a:gd name="T20" fmla="*/ 0 w 60"/>
                    <a:gd name="T21" fmla="*/ 18 h 30"/>
                    <a:gd name="T22" fmla="*/ 1 w 60"/>
                    <a:gd name="T23" fmla="*/ 22 h 30"/>
                    <a:gd name="T24" fmla="*/ 2 w 60"/>
                    <a:gd name="T25" fmla="*/ 25 h 30"/>
                    <a:gd name="T26" fmla="*/ 4 w 60"/>
                    <a:gd name="T27" fmla="*/ 27 h 30"/>
                    <a:gd name="T28" fmla="*/ 6 w 60"/>
                    <a:gd name="T29" fmla="*/ 28 h 30"/>
                    <a:gd name="T30" fmla="*/ 8 w 60"/>
                    <a:gd name="T31" fmla="*/ 29 h 30"/>
                    <a:gd name="T32" fmla="*/ 12 w 60"/>
                    <a:gd name="T33" fmla="*/ 30 h 30"/>
                    <a:gd name="T34" fmla="*/ 15 w 60"/>
                    <a:gd name="T35" fmla="*/ 30 h 30"/>
                    <a:gd name="T36" fmla="*/ 45 w 60"/>
                    <a:gd name="T37" fmla="*/ 30 h 30"/>
                    <a:gd name="T38" fmla="*/ 47 w 60"/>
                    <a:gd name="T39" fmla="*/ 30 h 30"/>
                    <a:gd name="T40" fmla="*/ 50 w 60"/>
                    <a:gd name="T41" fmla="*/ 29 h 30"/>
                    <a:gd name="T42" fmla="*/ 52 w 60"/>
                    <a:gd name="T43" fmla="*/ 28 h 30"/>
                    <a:gd name="T44" fmla="*/ 54 w 60"/>
                    <a:gd name="T45" fmla="*/ 27 h 30"/>
                    <a:gd name="T46" fmla="*/ 57 w 60"/>
                    <a:gd name="T47" fmla="*/ 25 h 30"/>
                    <a:gd name="T48" fmla="*/ 58 w 60"/>
                    <a:gd name="T49" fmla="*/ 22 h 30"/>
                    <a:gd name="T50" fmla="*/ 59 w 60"/>
                    <a:gd name="T51" fmla="*/ 18 h 30"/>
                    <a:gd name="T52" fmla="*/ 60 w 60"/>
                    <a:gd name="T53" fmla="*/ 15 h 30"/>
                    <a:gd name="T54" fmla="*/ 59 w 60"/>
                    <a:gd name="T55" fmla="*/ 13 h 30"/>
                    <a:gd name="T56" fmla="*/ 58 w 60"/>
                    <a:gd name="T57" fmla="*/ 10 h 30"/>
                    <a:gd name="T58" fmla="*/ 57 w 60"/>
                    <a:gd name="T59" fmla="*/ 8 h 30"/>
                    <a:gd name="T60" fmla="*/ 54 w 60"/>
                    <a:gd name="T61" fmla="*/ 5 h 30"/>
                    <a:gd name="T62" fmla="*/ 52 w 60"/>
                    <a:gd name="T63" fmla="*/ 3 h 30"/>
                    <a:gd name="T64" fmla="*/ 50 w 60"/>
                    <a:gd name="T65" fmla="*/ 2 h 30"/>
                    <a:gd name="T66" fmla="*/ 47 w 60"/>
                    <a:gd name="T67" fmla="*/ 1 h 30"/>
                    <a:gd name="T68" fmla="*/ 45 w 60"/>
                    <a:gd name="T6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30">
                      <a:moveTo>
                        <a:pt x="45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8" y="2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5"/>
                      </a:lnTo>
                      <a:lnTo>
                        <a:pt x="4" y="27"/>
                      </a:lnTo>
                      <a:lnTo>
                        <a:pt x="6" y="28"/>
                      </a:lnTo>
                      <a:lnTo>
                        <a:pt x="8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45" y="30"/>
                      </a:lnTo>
                      <a:lnTo>
                        <a:pt x="47" y="30"/>
                      </a:lnTo>
                      <a:lnTo>
                        <a:pt x="50" y="29"/>
                      </a:lnTo>
                      <a:lnTo>
                        <a:pt x="52" y="28"/>
                      </a:lnTo>
                      <a:lnTo>
                        <a:pt x="54" y="27"/>
                      </a:lnTo>
                      <a:lnTo>
                        <a:pt x="57" y="25"/>
                      </a:lnTo>
                      <a:lnTo>
                        <a:pt x="58" y="22"/>
                      </a:lnTo>
                      <a:lnTo>
                        <a:pt x="59" y="18"/>
                      </a:lnTo>
                      <a:lnTo>
                        <a:pt x="60" y="15"/>
                      </a:lnTo>
                      <a:lnTo>
                        <a:pt x="59" y="13"/>
                      </a:lnTo>
                      <a:lnTo>
                        <a:pt x="58" y="10"/>
                      </a:lnTo>
                      <a:lnTo>
                        <a:pt x="57" y="8"/>
                      </a:lnTo>
                      <a:lnTo>
                        <a:pt x="54" y="5"/>
                      </a:lnTo>
                      <a:lnTo>
                        <a:pt x="52" y="3"/>
                      </a:lnTo>
                      <a:lnTo>
                        <a:pt x="50" y="2"/>
                      </a:lnTo>
                      <a:lnTo>
                        <a:pt x="47" y="1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0" name="Freeform 67">
                  <a:extLst>
                    <a:ext uri="{FF2B5EF4-FFF2-40B4-BE49-F238E27FC236}">
                      <a16:creationId xmlns:a16="http://schemas.microsoft.com/office/drawing/2014/main" id="{20BE5B34-A5FD-4A9D-99EC-0682E48B62D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3450" y="865188"/>
                  <a:ext cx="257175" cy="190500"/>
                </a:xfrm>
                <a:custGeom>
                  <a:avLst/>
                  <a:gdLst>
                    <a:gd name="T0" fmla="*/ 174 w 808"/>
                    <a:gd name="T1" fmla="*/ 564 h 599"/>
                    <a:gd name="T2" fmla="*/ 111 w 808"/>
                    <a:gd name="T3" fmla="*/ 536 h 599"/>
                    <a:gd name="T4" fmla="*/ 62 w 808"/>
                    <a:gd name="T5" fmla="*/ 487 h 599"/>
                    <a:gd name="T6" fmla="*/ 34 w 808"/>
                    <a:gd name="T7" fmla="*/ 424 h 599"/>
                    <a:gd name="T8" fmla="*/ 34 w 808"/>
                    <a:gd name="T9" fmla="*/ 356 h 599"/>
                    <a:gd name="T10" fmla="*/ 59 w 808"/>
                    <a:gd name="T11" fmla="*/ 296 h 599"/>
                    <a:gd name="T12" fmla="*/ 105 w 808"/>
                    <a:gd name="T13" fmla="*/ 246 h 599"/>
                    <a:gd name="T14" fmla="*/ 164 w 808"/>
                    <a:gd name="T15" fmla="*/ 215 h 599"/>
                    <a:gd name="T16" fmla="*/ 205 w 808"/>
                    <a:gd name="T17" fmla="*/ 206 h 599"/>
                    <a:gd name="T18" fmla="*/ 213 w 808"/>
                    <a:gd name="T19" fmla="*/ 177 h 599"/>
                    <a:gd name="T20" fmla="*/ 233 w 808"/>
                    <a:gd name="T21" fmla="*/ 127 h 599"/>
                    <a:gd name="T22" fmla="*/ 282 w 808"/>
                    <a:gd name="T23" fmla="*/ 74 h 599"/>
                    <a:gd name="T24" fmla="*/ 348 w 808"/>
                    <a:gd name="T25" fmla="*/ 41 h 599"/>
                    <a:gd name="T26" fmla="*/ 419 w 808"/>
                    <a:gd name="T27" fmla="*/ 29 h 599"/>
                    <a:gd name="T28" fmla="*/ 479 w 808"/>
                    <a:gd name="T29" fmla="*/ 42 h 599"/>
                    <a:gd name="T30" fmla="*/ 531 w 808"/>
                    <a:gd name="T31" fmla="*/ 74 h 599"/>
                    <a:gd name="T32" fmla="*/ 573 w 808"/>
                    <a:gd name="T33" fmla="*/ 119 h 599"/>
                    <a:gd name="T34" fmla="*/ 600 w 808"/>
                    <a:gd name="T35" fmla="*/ 170 h 599"/>
                    <a:gd name="T36" fmla="*/ 615 w 808"/>
                    <a:gd name="T37" fmla="*/ 179 h 599"/>
                    <a:gd name="T38" fmla="*/ 675 w 808"/>
                    <a:gd name="T39" fmla="*/ 186 h 599"/>
                    <a:gd name="T40" fmla="*/ 709 w 808"/>
                    <a:gd name="T41" fmla="*/ 208 h 599"/>
                    <a:gd name="T42" fmla="*/ 725 w 808"/>
                    <a:gd name="T43" fmla="*/ 235 h 599"/>
                    <a:gd name="T44" fmla="*/ 727 w 808"/>
                    <a:gd name="T45" fmla="*/ 273 h 599"/>
                    <a:gd name="T46" fmla="*/ 719 w 808"/>
                    <a:gd name="T47" fmla="*/ 304 h 599"/>
                    <a:gd name="T48" fmla="*/ 737 w 808"/>
                    <a:gd name="T49" fmla="*/ 321 h 599"/>
                    <a:gd name="T50" fmla="*/ 764 w 808"/>
                    <a:gd name="T51" fmla="*/ 361 h 599"/>
                    <a:gd name="T52" fmla="*/ 778 w 808"/>
                    <a:gd name="T53" fmla="*/ 434 h 599"/>
                    <a:gd name="T54" fmla="*/ 767 w 808"/>
                    <a:gd name="T55" fmla="*/ 486 h 599"/>
                    <a:gd name="T56" fmla="*/ 738 w 808"/>
                    <a:gd name="T57" fmla="*/ 529 h 599"/>
                    <a:gd name="T58" fmla="*/ 696 w 808"/>
                    <a:gd name="T59" fmla="*/ 558 h 599"/>
                    <a:gd name="T60" fmla="*/ 642 w 808"/>
                    <a:gd name="T61" fmla="*/ 569 h 599"/>
                    <a:gd name="T62" fmla="*/ 758 w 808"/>
                    <a:gd name="T63" fmla="*/ 258 h 599"/>
                    <a:gd name="T64" fmla="*/ 747 w 808"/>
                    <a:gd name="T65" fmla="*/ 212 h 599"/>
                    <a:gd name="T66" fmla="*/ 727 w 808"/>
                    <a:gd name="T67" fmla="*/ 183 h 599"/>
                    <a:gd name="T68" fmla="*/ 700 w 808"/>
                    <a:gd name="T69" fmla="*/ 165 h 599"/>
                    <a:gd name="T70" fmla="*/ 642 w 808"/>
                    <a:gd name="T71" fmla="*/ 149 h 599"/>
                    <a:gd name="T72" fmla="*/ 601 w 808"/>
                    <a:gd name="T73" fmla="*/ 108 h 599"/>
                    <a:gd name="T74" fmla="*/ 559 w 808"/>
                    <a:gd name="T75" fmla="*/ 58 h 599"/>
                    <a:gd name="T76" fmla="*/ 503 w 808"/>
                    <a:gd name="T77" fmla="*/ 19 h 599"/>
                    <a:gd name="T78" fmla="*/ 438 w 808"/>
                    <a:gd name="T79" fmla="*/ 0 h 599"/>
                    <a:gd name="T80" fmla="*/ 349 w 808"/>
                    <a:gd name="T81" fmla="*/ 9 h 599"/>
                    <a:gd name="T82" fmla="*/ 272 w 808"/>
                    <a:gd name="T83" fmla="*/ 44 h 599"/>
                    <a:gd name="T84" fmla="*/ 216 w 808"/>
                    <a:gd name="T85" fmla="*/ 99 h 599"/>
                    <a:gd name="T86" fmla="*/ 185 w 808"/>
                    <a:gd name="T87" fmla="*/ 164 h 599"/>
                    <a:gd name="T88" fmla="*/ 128 w 808"/>
                    <a:gd name="T89" fmla="*/ 197 h 599"/>
                    <a:gd name="T90" fmla="*/ 66 w 808"/>
                    <a:gd name="T91" fmla="*/ 240 h 599"/>
                    <a:gd name="T92" fmla="*/ 22 w 808"/>
                    <a:gd name="T93" fmla="*/ 300 h 599"/>
                    <a:gd name="T94" fmla="*/ 1 w 808"/>
                    <a:gd name="T95" fmla="*/ 371 h 599"/>
                    <a:gd name="T96" fmla="*/ 3 w 808"/>
                    <a:gd name="T97" fmla="*/ 420 h 599"/>
                    <a:gd name="T98" fmla="*/ 27 w 808"/>
                    <a:gd name="T99" fmla="*/ 487 h 599"/>
                    <a:gd name="T100" fmla="*/ 78 w 808"/>
                    <a:gd name="T101" fmla="*/ 549 h 599"/>
                    <a:gd name="T102" fmla="*/ 149 w 808"/>
                    <a:gd name="T103" fmla="*/ 589 h 599"/>
                    <a:gd name="T104" fmla="*/ 199 w 808"/>
                    <a:gd name="T105" fmla="*/ 597 h 599"/>
                    <a:gd name="T106" fmla="*/ 676 w 808"/>
                    <a:gd name="T107" fmla="*/ 595 h 599"/>
                    <a:gd name="T108" fmla="*/ 735 w 808"/>
                    <a:gd name="T109" fmla="*/ 571 h 599"/>
                    <a:gd name="T110" fmla="*/ 780 w 808"/>
                    <a:gd name="T111" fmla="*/ 526 h 599"/>
                    <a:gd name="T112" fmla="*/ 805 w 808"/>
                    <a:gd name="T113" fmla="*/ 467 h 599"/>
                    <a:gd name="T114" fmla="*/ 806 w 808"/>
                    <a:gd name="T115" fmla="*/ 397 h 599"/>
                    <a:gd name="T116" fmla="*/ 788 w 808"/>
                    <a:gd name="T117" fmla="*/ 342 h 599"/>
                    <a:gd name="T118" fmla="*/ 766 w 808"/>
                    <a:gd name="T119" fmla="*/ 308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08" h="599">
                      <a:moveTo>
                        <a:pt x="642" y="569"/>
                      </a:moveTo>
                      <a:lnTo>
                        <a:pt x="210" y="569"/>
                      </a:lnTo>
                      <a:lnTo>
                        <a:pt x="192" y="568"/>
                      </a:lnTo>
                      <a:lnTo>
                        <a:pt x="174" y="564"/>
                      </a:lnTo>
                      <a:lnTo>
                        <a:pt x="158" y="560"/>
                      </a:lnTo>
                      <a:lnTo>
                        <a:pt x="141" y="554"/>
                      </a:lnTo>
                      <a:lnTo>
                        <a:pt x="126" y="546"/>
                      </a:lnTo>
                      <a:lnTo>
                        <a:pt x="111" y="536"/>
                      </a:lnTo>
                      <a:lnTo>
                        <a:pt x="97" y="526"/>
                      </a:lnTo>
                      <a:lnTo>
                        <a:pt x="84" y="514"/>
                      </a:lnTo>
                      <a:lnTo>
                        <a:pt x="73" y="501"/>
                      </a:lnTo>
                      <a:lnTo>
                        <a:pt x="62" y="487"/>
                      </a:lnTo>
                      <a:lnTo>
                        <a:pt x="52" y="473"/>
                      </a:lnTo>
                      <a:lnTo>
                        <a:pt x="45" y="457"/>
                      </a:lnTo>
                      <a:lnTo>
                        <a:pt x="38" y="441"/>
                      </a:lnTo>
                      <a:lnTo>
                        <a:pt x="34" y="424"/>
                      </a:lnTo>
                      <a:lnTo>
                        <a:pt x="31" y="407"/>
                      </a:lnTo>
                      <a:lnTo>
                        <a:pt x="30" y="389"/>
                      </a:lnTo>
                      <a:lnTo>
                        <a:pt x="31" y="373"/>
                      </a:lnTo>
                      <a:lnTo>
                        <a:pt x="34" y="356"/>
                      </a:lnTo>
                      <a:lnTo>
                        <a:pt x="38" y="341"/>
                      </a:lnTo>
                      <a:lnTo>
                        <a:pt x="44" y="325"/>
                      </a:lnTo>
                      <a:lnTo>
                        <a:pt x="50" y="310"/>
                      </a:lnTo>
                      <a:lnTo>
                        <a:pt x="59" y="296"/>
                      </a:lnTo>
                      <a:lnTo>
                        <a:pt x="68" y="282"/>
                      </a:lnTo>
                      <a:lnTo>
                        <a:pt x="79" y="269"/>
                      </a:lnTo>
                      <a:lnTo>
                        <a:pt x="92" y="257"/>
                      </a:lnTo>
                      <a:lnTo>
                        <a:pt x="105" y="246"/>
                      </a:lnTo>
                      <a:lnTo>
                        <a:pt x="118" y="237"/>
                      </a:lnTo>
                      <a:lnTo>
                        <a:pt x="133" y="228"/>
                      </a:lnTo>
                      <a:lnTo>
                        <a:pt x="147" y="222"/>
                      </a:lnTo>
                      <a:lnTo>
                        <a:pt x="164" y="215"/>
                      </a:lnTo>
                      <a:lnTo>
                        <a:pt x="180" y="212"/>
                      </a:lnTo>
                      <a:lnTo>
                        <a:pt x="197" y="209"/>
                      </a:lnTo>
                      <a:lnTo>
                        <a:pt x="201" y="208"/>
                      </a:lnTo>
                      <a:lnTo>
                        <a:pt x="205" y="206"/>
                      </a:lnTo>
                      <a:lnTo>
                        <a:pt x="209" y="201"/>
                      </a:lnTo>
                      <a:lnTo>
                        <a:pt x="210" y="196"/>
                      </a:lnTo>
                      <a:lnTo>
                        <a:pt x="211" y="186"/>
                      </a:lnTo>
                      <a:lnTo>
                        <a:pt x="213" y="177"/>
                      </a:lnTo>
                      <a:lnTo>
                        <a:pt x="215" y="168"/>
                      </a:lnTo>
                      <a:lnTo>
                        <a:pt x="217" y="160"/>
                      </a:lnTo>
                      <a:lnTo>
                        <a:pt x="225" y="143"/>
                      </a:lnTo>
                      <a:lnTo>
                        <a:pt x="233" y="127"/>
                      </a:lnTo>
                      <a:lnTo>
                        <a:pt x="244" y="113"/>
                      </a:lnTo>
                      <a:lnTo>
                        <a:pt x="256" y="99"/>
                      </a:lnTo>
                      <a:lnTo>
                        <a:pt x="268" y="86"/>
                      </a:lnTo>
                      <a:lnTo>
                        <a:pt x="282" y="74"/>
                      </a:lnTo>
                      <a:lnTo>
                        <a:pt x="298" y="64"/>
                      </a:lnTo>
                      <a:lnTo>
                        <a:pt x="315" y="56"/>
                      </a:lnTo>
                      <a:lnTo>
                        <a:pt x="331" y="47"/>
                      </a:lnTo>
                      <a:lnTo>
                        <a:pt x="348" y="41"/>
                      </a:lnTo>
                      <a:lnTo>
                        <a:pt x="366" y="37"/>
                      </a:lnTo>
                      <a:lnTo>
                        <a:pt x="384" y="32"/>
                      </a:lnTo>
                      <a:lnTo>
                        <a:pt x="401" y="30"/>
                      </a:lnTo>
                      <a:lnTo>
                        <a:pt x="419" y="29"/>
                      </a:lnTo>
                      <a:lnTo>
                        <a:pt x="434" y="30"/>
                      </a:lnTo>
                      <a:lnTo>
                        <a:pt x="449" y="32"/>
                      </a:lnTo>
                      <a:lnTo>
                        <a:pt x="464" y="37"/>
                      </a:lnTo>
                      <a:lnTo>
                        <a:pt x="479" y="42"/>
                      </a:lnTo>
                      <a:lnTo>
                        <a:pt x="492" y="48"/>
                      </a:lnTo>
                      <a:lnTo>
                        <a:pt x="506" y="56"/>
                      </a:lnTo>
                      <a:lnTo>
                        <a:pt x="519" y="64"/>
                      </a:lnTo>
                      <a:lnTo>
                        <a:pt x="531" y="74"/>
                      </a:lnTo>
                      <a:lnTo>
                        <a:pt x="543" y="84"/>
                      </a:lnTo>
                      <a:lnTo>
                        <a:pt x="553" y="94"/>
                      </a:lnTo>
                      <a:lnTo>
                        <a:pt x="563" y="106"/>
                      </a:lnTo>
                      <a:lnTo>
                        <a:pt x="573" y="119"/>
                      </a:lnTo>
                      <a:lnTo>
                        <a:pt x="580" y="131"/>
                      </a:lnTo>
                      <a:lnTo>
                        <a:pt x="588" y="144"/>
                      </a:lnTo>
                      <a:lnTo>
                        <a:pt x="595" y="158"/>
                      </a:lnTo>
                      <a:lnTo>
                        <a:pt x="600" y="170"/>
                      </a:lnTo>
                      <a:lnTo>
                        <a:pt x="603" y="175"/>
                      </a:lnTo>
                      <a:lnTo>
                        <a:pt x="607" y="178"/>
                      </a:lnTo>
                      <a:lnTo>
                        <a:pt x="611" y="179"/>
                      </a:lnTo>
                      <a:lnTo>
                        <a:pt x="615" y="179"/>
                      </a:lnTo>
                      <a:lnTo>
                        <a:pt x="631" y="179"/>
                      </a:lnTo>
                      <a:lnTo>
                        <a:pt x="646" y="179"/>
                      </a:lnTo>
                      <a:lnTo>
                        <a:pt x="661" y="182"/>
                      </a:lnTo>
                      <a:lnTo>
                        <a:pt x="675" y="186"/>
                      </a:lnTo>
                      <a:lnTo>
                        <a:pt x="687" y="192"/>
                      </a:lnTo>
                      <a:lnTo>
                        <a:pt x="699" y="199"/>
                      </a:lnTo>
                      <a:lnTo>
                        <a:pt x="704" y="204"/>
                      </a:lnTo>
                      <a:lnTo>
                        <a:pt x="709" y="208"/>
                      </a:lnTo>
                      <a:lnTo>
                        <a:pt x="713" y="213"/>
                      </a:lnTo>
                      <a:lnTo>
                        <a:pt x="716" y="219"/>
                      </a:lnTo>
                      <a:lnTo>
                        <a:pt x="721" y="226"/>
                      </a:lnTo>
                      <a:lnTo>
                        <a:pt x="725" y="235"/>
                      </a:lnTo>
                      <a:lnTo>
                        <a:pt x="727" y="244"/>
                      </a:lnTo>
                      <a:lnTo>
                        <a:pt x="728" y="253"/>
                      </a:lnTo>
                      <a:lnTo>
                        <a:pt x="728" y="264"/>
                      </a:lnTo>
                      <a:lnTo>
                        <a:pt x="727" y="273"/>
                      </a:lnTo>
                      <a:lnTo>
                        <a:pt x="723" y="283"/>
                      </a:lnTo>
                      <a:lnTo>
                        <a:pt x="720" y="293"/>
                      </a:lnTo>
                      <a:lnTo>
                        <a:pt x="719" y="299"/>
                      </a:lnTo>
                      <a:lnTo>
                        <a:pt x="719" y="304"/>
                      </a:lnTo>
                      <a:lnTo>
                        <a:pt x="721" y="308"/>
                      </a:lnTo>
                      <a:lnTo>
                        <a:pt x="726" y="313"/>
                      </a:lnTo>
                      <a:lnTo>
                        <a:pt x="731" y="317"/>
                      </a:lnTo>
                      <a:lnTo>
                        <a:pt x="737" y="321"/>
                      </a:lnTo>
                      <a:lnTo>
                        <a:pt x="743" y="327"/>
                      </a:lnTo>
                      <a:lnTo>
                        <a:pt x="747" y="333"/>
                      </a:lnTo>
                      <a:lnTo>
                        <a:pt x="757" y="346"/>
                      </a:lnTo>
                      <a:lnTo>
                        <a:pt x="764" y="361"/>
                      </a:lnTo>
                      <a:lnTo>
                        <a:pt x="771" y="378"/>
                      </a:lnTo>
                      <a:lnTo>
                        <a:pt x="775" y="395"/>
                      </a:lnTo>
                      <a:lnTo>
                        <a:pt x="778" y="414"/>
                      </a:lnTo>
                      <a:lnTo>
                        <a:pt x="778" y="434"/>
                      </a:lnTo>
                      <a:lnTo>
                        <a:pt x="778" y="448"/>
                      </a:lnTo>
                      <a:lnTo>
                        <a:pt x="776" y="460"/>
                      </a:lnTo>
                      <a:lnTo>
                        <a:pt x="773" y="474"/>
                      </a:lnTo>
                      <a:lnTo>
                        <a:pt x="767" y="486"/>
                      </a:lnTo>
                      <a:lnTo>
                        <a:pt x="762" y="498"/>
                      </a:lnTo>
                      <a:lnTo>
                        <a:pt x="756" y="509"/>
                      </a:lnTo>
                      <a:lnTo>
                        <a:pt x="747" y="519"/>
                      </a:lnTo>
                      <a:lnTo>
                        <a:pt x="738" y="529"/>
                      </a:lnTo>
                      <a:lnTo>
                        <a:pt x="729" y="538"/>
                      </a:lnTo>
                      <a:lnTo>
                        <a:pt x="718" y="545"/>
                      </a:lnTo>
                      <a:lnTo>
                        <a:pt x="707" y="553"/>
                      </a:lnTo>
                      <a:lnTo>
                        <a:pt x="696" y="558"/>
                      </a:lnTo>
                      <a:lnTo>
                        <a:pt x="683" y="562"/>
                      </a:lnTo>
                      <a:lnTo>
                        <a:pt x="670" y="565"/>
                      </a:lnTo>
                      <a:lnTo>
                        <a:pt x="656" y="568"/>
                      </a:lnTo>
                      <a:lnTo>
                        <a:pt x="642" y="569"/>
                      </a:lnTo>
                      <a:close/>
                      <a:moveTo>
                        <a:pt x="751" y="295"/>
                      </a:moveTo>
                      <a:lnTo>
                        <a:pt x="756" y="282"/>
                      </a:lnTo>
                      <a:lnTo>
                        <a:pt x="758" y="270"/>
                      </a:lnTo>
                      <a:lnTo>
                        <a:pt x="758" y="258"/>
                      </a:lnTo>
                      <a:lnTo>
                        <a:pt x="758" y="245"/>
                      </a:lnTo>
                      <a:lnTo>
                        <a:pt x="756" y="235"/>
                      </a:lnTo>
                      <a:lnTo>
                        <a:pt x="752" y="223"/>
                      </a:lnTo>
                      <a:lnTo>
                        <a:pt x="747" y="212"/>
                      </a:lnTo>
                      <a:lnTo>
                        <a:pt x="742" y="201"/>
                      </a:lnTo>
                      <a:lnTo>
                        <a:pt x="737" y="195"/>
                      </a:lnTo>
                      <a:lnTo>
                        <a:pt x="732" y="189"/>
                      </a:lnTo>
                      <a:lnTo>
                        <a:pt x="727" y="183"/>
                      </a:lnTo>
                      <a:lnTo>
                        <a:pt x="720" y="178"/>
                      </a:lnTo>
                      <a:lnTo>
                        <a:pt x="714" y="173"/>
                      </a:lnTo>
                      <a:lnTo>
                        <a:pt x="707" y="168"/>
                      </a:lnTo>
                      <a:lnTo>
                        <a:pt x="700" y="165"/>
                      </a:lnTo>
                      <a:lnTo>
                        <a:pt x="692" y="161"/>
                      </a:lnTo>
                      <a:lnTo>
                        <a:pt x="676" y="155"/>
                      </a:lnTo>
                      <a:lnTo>
                        <a:pt x="660" y="151"/>
                      </a:lnTo>
                      <a:lnTo>
                        <a:pt x="642" y="149"/>
                      </a:lnTo>
                      <a:lnTo>
                        <a:pt x="624" y="149"/>
                      </a:lnTo>
                      <a:lnTo>
                        <a:pt x="618" y="135"/>
                      </a:lnTo>
                      <a:lnTo>
                        <a:pt x="609" y="122"/>
                      </a:lnTo>
                      <a:lnTo>
                        <a:pt x="601" y="108"/>
                      </a:lnTo>
                      <a:lnTo>
                        <a:pt x="592" y="95"/>
                      </a:lnTo>
                      <a:lnTo>
                        <a:pt x="581" y="83"/>
                      </a:lnTo>
                      <a:lnTo>
                        <a:pt x="570" y="70"/>
                      </a:lnTo>
                      <a:lnTo>
                        <a:pt x="559" y="58"/>
                      </a:lnTo>
                      <a:lnTo>
                        <a:pt x="546" y="47"/>
                      </a:lnTo>
                      <a:lnTo>
                        <a:pt x="532" y="37"/>
                      </a:lnTo>
                      <a:lnTo>
                        <a:pt x="518" y="28"/>
                      </a:lnTo>
                      <a:lnTo>
                        <a:pt x="503" y="19"/>
                      </a:lnTo>
                      <a:lnTo>
                        <a:pt x="488" y="13"/>
                      </a:lnTo>
                      <a:lnTo>
                        <a:pt x="471" y="8"/>
                      </a:lnTo>
                      <a:lnTo>
                        <a:pt x="455" y="3"/>
                      </a:lnTo>
                      <a:lnTo>
                        <a:pt x="438" y="0"/>
                      </a:lnTo>
                      <a:lnTo>
                        <a:pt x="419" y="0"/>
                      </a:lnTo>
                      <a:lnTo>
                        <a:pt x="395" y="0"/>
                      </a:lnTo>
                      <a:lnTo>
                        <a:pt x="371" y="3"/>
                      </a:lnTo>
                      <a:lnTo>
                        <a:pt x="349" y="9"/>
                      </a:lnTo>
                      <a:lnTo>
                        <a:pt x="328" y="15"/>
                      </a:lnTo>
                      <a:lnTo>
                        <a:pt x="308" y="24"/>
                      </a:lnTo>
                      <a:lnTo>
                        <a:pt x="289" y="33"/>
                      </a:lnTo>
                      <a:lnTo>
                        <a:pt x="272" y="44"/>
                      </a:lnTo>
                      <a:lnTo>
                        <a:pt x="256" y="57"/>
                      </a:lnTo>
                      <a:lnTo>
                        <a:pt x="241" y="70"/>
                      </a:lnTo>
                      <a:lnTo>
                        <a:pt x="228" y="84"/>
                      </a:lnTo>
                      <a:lnTo>
                        <a:pt x="216" y="99"/>
                      </a:lnTo>
                      <a:lnTo>
                        <a:pt x="206" y="115"/>
                      </a:lnTo>
                      <a:lnTo>
                        <a:pt x="198" y="131"/>
                      </a:lnTo>
                      <a:lnTo>
                        <a:pt x="190" y="147"/>
                      </a:lnTo>
                      <a:lnTo>
                        <a:pt x="185" y="164"/>
                      </a:lnTo>
                      <a:lnTo>
                        <a:pt x="182" y="181"/>
                      </a:lnTo>
                      <a:lnTo>
                        <a:pt x="162" y="184"/>
                      </a:lnTo>
                      <a:lnTo>
                        <a:pt x="145" y="191"/>
                      </a:lnTo>
                      <a:lnTo>
                        <a:pt x="128" y="197"/>
                      </a:lnTo>
                      <a:lnTo>
                        <a:pt x="111" y="207"/>
                      </a:lnTo>
                      <a:lnTo>
                        <a:pt x="95" y="216"/>
                      </a:lnTo>
                      <a:lnTo>
                        <a:pt x="80" y="228"/>
                      </a:lnTo>
                      <a:lnTo>
                        <a:pt x="66" y="240"/>
                      </a:lnTo>
                      <a:lnTo>
                        <a:pt x="53" y="254"/>
                      </a:lnTo>
                      <a:lnTo>
                        <a:pt x="42" y="269"/>
                      </a:lnTo>
                      <a:lnTo>
                        <a:pt x="32" y="284"/>
                      </a:lnTo>
                      <a:lnTo>
                        <a:pt x="22" y="300"/>
                      </a:lnTo>
                      <a:lnTo>
                        <a:pt x="15" y="317"/>
                      </a:lnTo>
                      <a:lnTo>
                        <a:pt x="8" y="334"/>
                      </a:lnTo>
                      <a:lnTo>
                        <a:pt x="4" y="352"/>
                      </a:lnTo>
                      <a:lnTo>
                        <a:pt x="1" y="371"/>
                      </a:lnTo>
                      <a:lnTo>
                        <a:pt x="0" y="389"/>
                      </a:lnTo>
                      <a:lnTo>
                        <a:pt x="1" y="399"/>
                      </a:lnTo>
                      <a:lnTo>
                        <a:pt x="2" y="409"/>
                      </a:lnTo>
                      <a:lnTo>
                        <a:pt x="3" y="420"/>
                      </a:lnTo>
                      <a:lnTo>
                        <a:pt x="5" y="431"/>
                      </a:lnTo>
                      <a:lnTo>
                        <a:pt x="10" y="450"/>
                      </a:lnTo>
                      <a:lnTo>
                        <a:pt x="17" y="469"/>
                      </a:lnTo>
                      <a:lnTo>
                        <a:pt x="27" y="487"/>
                      </a:lnTo>
                      <a:lnTo>
                        <a:pt x="37" y="504"/>
                      </a:lnTo>
                      <a:lnTo>
                        <a:pt x="49" y="520"/>
                      </a:lnTo>
                      <a:lnTo>
                        <a:pt x="63" y="535"/>
                      </a:lnTo>
                      <a:lnTo>
                        <a:pt x="78" y="549"/>
                      </a:lnTo>
                      <a:lnTo>
                        <a:pt x="94" y="561"/>
                      </a:lnTo>
                      <a:lnTo>
                        <a:pt x="112" y="572"/>
                      </a:lnTo>
                      <a:lnTo>
                        <a:pt x="130" y="581"/>
                      </a:lnTo>
                      <a:lnTo>
                        <a:pt x="149" y="589"/>
                      </a:lnTo>
                      <a:lnTo>
                        <a:pt x="169" y="594"/>
                      </a:lnTo>
                      <a:lnTo>
                        <a:pt x="179" y="595"/>
                      </a:lnTo>
                      <a:lnTo>
                        <a:pt x="189" y="597"/>
                      </a:lnTo>
                      <a:lnTo>
                        <a:pt x="199" y="597"/>
                      </a:lnTo>
                      <a:lnTo>
                        <a:pt x="210" y="599"/>
                      </a:lnTo>
                      <a:lnTo>
                        <a:pt x="642" y="599"/>
                      </a:lnTo>
                      <a:lnTo>
                        <a:pt x="659" y="597"/>
                      </a:lnTo>
                      <a:lnTo>
                        <a:pt x="676" y="595"/>
                      </a:lnTo>
                      <a:lnTo>
                        <a:pt x="692" y="591"/>
                      </a:lnTo>
                      <a:lnTo>
                        <a:pt x="707" y="586"/>
                      </a:lnTo>
                      <a:lnTo>
                        <a:pt x="721" y="578"/>
                      </a:lnTo>
                      <a:lnTo>
                        <a:pt x="735" y="571"/>
                      </a:lnTo>
                      <a:lnTo>
                        <a:pt x="748" y="561"/>
                      </a:lnTo>
                      <a:lnTo>
                        <a:pt x="760" y="550"/>
                      </a:lnTo>
                      <a:lnTo>
                        <a:pt x="771" y="539"/>
                      </a:lnTo>
                      <a:lnTo>
                        <a:pt x="780" y="526"/>
                      </a:lnTo>
                      <a:lnTo>
                        <a:pt x="789" y="512"/>
                      </a:lnTo>
                      <a:lnTo>
                        <a:pt x="795" y="498"/>
                      </a:lnTo>
                      <a:lnTo>
                        <a:pt x="801" y="483"/>
                      </a:lnTo>
                      <a:lnTo>
                        <a:pt x="805" y="467"/>
                      </a:lnTo>
                      <a:lnTo>
                        <a:pt x="808" y="451"/>
                      </a:lnTo>
                      <a:lnTo>
                        <a:pt x="808" y="434"/>
                      </a:lnTo>
                      <a:lnTo>
                        <a:pt x="808" y="417"/>
                      </a:lnTo>
                      <a:lnTo>
                        <a:pt x="806" y="397"/>
                      </a:lnTo>
                      <a:lnTo>
                        <a:pt x="802" y="379"/>
                      </a:lnTo>
                      <a:lnTo>
                        <a:pt x="796" y="360"/>
                      </a:lnTo>
                      <a:lnTo>
                        <a:pt x="792" y="351"/>
                      </a:lnTo>
                      <a:lnTo>
                        <a:pt x="788" y="342"/>
                      </a:lnTo>
                      <a:lnTo>
                        <a:pt x="783" y="333"/>
                      </a:lnTo>
                      <a:lnTo>
                        <a:pt x="778" y="325"/>
                      </a:lnTo>
                      <a:lnTo>
                        <a:pt x="773" y="316"/>
                      </a:lnTo>
                      <a:lnTo>
                        <a:pt x="766" y="308"/>
                      </a:lnTo>
                      <a:lnTo>
                        <a:pt x="759" y="301"/>
                      </a:lnTo>
                      <a:lnTo>
                        <a:pt x="751" y="2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1" name="Freeform 68">
                  <a:extLst>
                    <a:ext uri="{FF2B5EF4-FFF2-40B4-BE49-F238E27FC236}">
                      <a16:creationId xmlns:a16="http://schemas.microsoft.com/office/drawing/2014/main" id="{816B9A66-5B7D-4D1A-B086-067ED56A1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3450" y="798513"/>
                  <a:ext cx="146050" cy="123825"/>
                </a:xfrm>
                <a:custGeom>
                  <a:avLst/>
                  <a:gdLst>
                    <a:gd name="T0" fmla="*/ 39 w 457"/>
                    <a:gd name="T1" fmla="*/ 386 h 388"/>
                    <a:gd name="T2" fmla="*/ 50 w 457"/>
                    <a:gd name="T3" fmla="*/ 388 h 388"/>
                    <a:gd name="T4" fmla="*/ 59 w 457"/>
                    <a:gd name="T5" fmla="*/ 383 h 388"/>
                    <a:gd name="T6" fmla="*/ 62 w 457"/>
                    <a:gd name="T7" fmla="*/ 374 h 388"/>
                    <a:gd name="T8" fmla="*/ 60 w 457"/>
                    <a:gd name="T9" fmla="*/ 365 h 388"/>
                    <a:gd name="T10" fmla="*/ 42 w 457"/>
                    <a:gd name="T11" fmla="*/ 326 h 388"/>
                    <a:gd name="T12" fmla="*/ 32 w 457"/>
                    <a:gd name="T13" fmla="*/ 284 h 388"/>
                    <a:gd name="T14" fmla="*/ 31 w 457"/>
                    <a:gd name="T15" fmla="*/ 243 h 388"/>
                    <a:gd name="T16" fmla="*/ 35 w 457"/>
                    <a:gd name="T17" fmla="*/ 210 h 388"/>
                    <a:gd name="T18" fmla="*/ 44 w 457"/>
                    <a:gd name="T19" fmla="*/ 178 h 388"/>
                    <a:gd name="T20" fmla="*/ 68 w 457"/>
                    <a:gd name="T21" fmla="*/ 130 h 388"/>
                    <a:gd name="T22" fmla="*/ 112 w 457"/>
                    <a:gd name="T23" fmla="*/ 82 h 388"/>
                    <a:gd name="T24" fmla="*/ 168 w 457"/>
                    <a:gd name="T25" fmla="*/ 48 h 388"/>
                    <a:gd name="T26" fmla="*/ 199 w 457"/>
                    <a:gd name="T27" fmla="*/ 37 h 388"/>
                    <a:gd name="T28" fmla="*/ 232 w 457"/>
                    <a:gd name="T29" fmla="*/ 31 h 388"/>
                    <a:gd name="T30" fmla="*/ 267 w 457"/>
                    <a:gd name="T31" fmla="*/ 30 h 388"/>
                    <a:gd name="T32" fmla="*/ 305 w 457"/>
                    <a:gd name="T33" fmla="*/ 36 h 388"/>
                    <a:gd name="T34" fmla="*/ 341 w 457"/>
                    <a:gd name="T35" fmla="*/ 48 h 388"/>
                    <a:gd name="T36" fmla="*/ 374 w 457"/>
                    <a:gd name="T37" fmla="*/ 65 h 388"/>
                    <a:gd name="T38" fmla="*/ 404 w 457"/>
                    <a:gd name="T39" fmla="*/ 87 h 388"/>
                    <a:gd name="T40" fmla="*/ 430 w 457"/>
                    <a:gd name="T41" fmla="*/ 115 h 388"/>
                    <a:gd name="T42" fmla="*/ 443 w 457"/>
                    <a:gd name="T43" fmla="*/ 121 h 388"/>
                    <a:gd name="T44" fmla="*/ 452 w 457"/>
                    <a:gd name="T45" fmla="*/ 118 h 388"/>
                    <a:gd name="T46" fmla="*/ 457 w 457"/>
                    <a:gd name="T47" fmla="*/ 105 h 388"/>
                    <a:gd name="T48" fmla="*/ 454 w 457"/>
                    <a:gd name="T49" fmla="*/ 98 h 388"/>
                    <a:gd name="T50" fmla="*/ 424 w 457"/>
                    <a:gd name="T51" fmla="*/ 66 h 388"/>
                    <a:gd name="T52" fmla="*/ 391 w 457"/>
                    <a:gd name="T53" fmla="*/ 40 h 388"/>
                    <a:gd name="T54" fmla="*/ 352 w 457"/>
                    <a:gd name="T55" fmla="*/ 20 h 388"/>
                    <a:gd name="T56" fmla="*/ 312 w 457"/>
                    <a:gd name="T57" fmla="*/ 7 h 388"/>
                    <a:gd name="T58" fmla="*/ 270 w 457"/>
                    <a:gd name="T59" fmla="*/ 0 h 388"/>
                    <a:gd name="T60" fmla="*/ 229 w 457"/>
                    <a:gd name="T61" fmla="*/ 1 h 388"/>
                    <a:gd name="T62" fmla="*/ 191 w 457"/>
                    <a:gd name="T63" fmla="*/ 8 h 388"/>
                    <a:gd name="T64" fmla="*/ 156 w 457"/>
                    <a:gd name="T65" fmla="*/ 21 h 388"/>
                    <a:gd name="T66" fmla="*/ 123 w 457"/>
                    <a:gd name="T67" fmla="*/ 37 h 388"/>
                    <a:gd name="T68" fmla="*/ 93 w 457"/>
                    <a:gd name="T69" fmla="*/ 58 h 388"/>
                    <a:gd name="T70" fmla="*/ 66 w 457"/>
                    <a:gd name="T71" fmla="*/ 84 h 388"/>
                    <a:gd name="T72" fmla="*/ 44 w 457"/>
                    <a:gd name="T73" fmla="*/ 113 h 388"/>
                    <a:gd name="T74" fmla="*/ 25 w 457"/>
                    <a:gd name="T75" fmla="*/ 145 h 388"/>
                    <a:gd name="T76" fmla="*/ 12 w 457"/>
                    <a:gd name="T77" fmla="*/ 179 h 388"/>
                    <a:gd name="T78" fmla="*/ 3 w 457"/>
                    <a:gd name="T79" fmla="*/ 217 h 388"/>
                    <a:gd name="T80" fmla="*/ 0 w 457"/>
                    <a:gd name="T81" fmla="*/ 254 h 388"/>
                    <a:gd name="T82" fmla="*/ 5 w 457"/>
                    <a:gd name="T83" fmla="*/ 304 h 388"/>
                    <a:gd name="T84" fmla="*/ 19 w 457"/>
                    <a:gd name="T85" fmla="*/ 352 h 3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57" h="388">
                      <a:moveTo>
                        <a:pt x="34" y="380"/>
                      </a:moveTo>
                      <a:lnTo>
                        <a:pt x="36" y="384"/>
                      </a:lnTo>
                      <a:lnTo>
                        <a:pt x="39" y="386"/>
                      </a:lnTo>
                      <a:lnTo>
                        <a:pt x="43" y="388"/>
                      </a:lnTo>
                      <a:lnTo>
                        <a:pt x="47" y="388"/>
                      </a:lnTo>
                      <a:lnTo>
                        <a:pt x="50" y="388"/>
                      </a:lnTo>
                      <a:lnTo>
                        <a:pt x="54" y="386"/>
                      </a:lnTo>
                      <a:lnTo>
                        <a:pt x="56" y="385"/>
                      </a:lnTo>
                      <a:lnTo>
                        <a:pt x="59" y="383"/>
                      </a:lnTo>
                      <a:lnTo>
                        <a:pt x="60" y="379"/>
                      </a:lnTo>
                      <a:lnTo>
                        <a:pt x="61" y="377"/>
                      </a:lnTo>
                      <a:lnTo>
                        <a:pt x="62" y="374"/>
                      </a:lnTo>
                      <a:lnTo>
                        <a:pt x="62" y="371"/>
                      </a:lnTo>
                      <a:lnTo>
                        <a:pt x="61" y="369"/>
                      </a:lnTo>
                      <a:lnTo>
                        <a:pt x="60" y="365"/>
                      </a:lnTo>
                      <a:lnTo>
                        <a:pt x="53" y="353"/>
                      </a:lnTo>
                      <a:lnTo>
                        <a:pt x="47" y="340"/>
                      </a:lnTo>
                      <a:lnTo>
                        <a:pt x="42" y="326"/>
                      </a:lnTo>
                      <a:lnTo>
                        <a:pt x="37" y="312"/>
                      </a:lnTo>
                      <a:lnTo>
                        <a:pt x="34" y="298"/>
                      </a:lnTo>
                      <a:lnTo>
                        <a:pt x="32" y="284"/>
                      </a:lnTo>
                      <a:lnTo>
                        <a:pt x="31" y="269"/>
                      </a:lnTo>
                      <a:lnTo>
                        <a:pt x="30" y="254"/>
                      </a:lnTo>
                      <a:lnTo>
                        <a:pt x="31" y="243"/>
                      </a:lnTo>
                      <a:lnTo>
                        <a:pt x="32" y="232"/>
                      </a:lnTo>
                      <a:lnTo>
                        <a:pt x="33" y="221"/>
                      </a:lnTo>
                      <a:lnTo>
                        <a:pt x="35" y="210"/>
                      </a:lnTo>
                      <a:lnTo>
                        <a:pt x="37" y="198"/>
                      </a:lnTo>
                      <a:lnTo>
                        <a:pt x="40" y="189"/>
                      </a:lnTo>
                      <a:lnTo>
                        <a:pt x="44" y="178"/>
                      </a:lnTo>
                      <a:lnTo>
                        <a:pt x="48" y="167"/>
                      </a:lnTo>
                      <a:lnTo>
                        <a:pt x="58" y="148"/>
                      </a:lnTo>
                      <a:lnTo>
                        <a:pt x="68" y="130"/>
                      </a:lnTo>
                      <a:lnTo>
                        <a:pt x="81" y="113"/>
                      </a:lnTo>
                      <a:lnTo>
                        <a:pt x="96" y="97"/>
                      </a:lnTo>
                      <a:lnTo>
                        <a:pt x="112" y="82"/>
                      </a:lnTo>
                      <a:lnTo>
                        <a:pt x="129" y="69"/>
                      </a:lnTo>
                      <a:lnTo>
                        <a:pt x="147" y="57"/>
                      </a:lnTo>
                      <a:lnTo>
                        <a:pt x="168" y="48"/>
                      </a:lnTo>
                      <a:lnTo>
                        <a:pt x="177" y="44"/>
                      </a:lnTo>
                      <a:lnTo>
                        <a:pt x="188" y="40"/>
                      </a:lnTo>
                      <a:lnTo>
                        <a:pt x="199" y="37"/>
                      </a:lnTo>
                      <a:lnTo>
                        <a:pt x="210" y="35"/>
                      </a:lnTo>
                      <a:lnTo>
                        <a:pt x="220" y="33"/>
                      </a:lnTo>
                      <a:lnTo>
                        <a:pt x="232" y="31"/>
                      </a:lnTo>
                      <a:lnTo>
                        <a:pt x="243" y="30"/>
                      </a:lnTo>
                      <a:lnTo>
                        <a:pt x="255" y="30"/>
                      </a:lnTo>
                      <a:lnTo>
                        <a:pt x="267" y="30"/>
                      </a:lnTo>
                      <a:lnTo>
                        <a:pt x="280" y="31"/>
                      </a:lnTo>
                      <a:lnTo>
                        <a:pt x="293" y="34"/>
                      </a:lnTo>
                      <a:lnTo>
                        <a:pt x="305" y="36"/>
                      </a:lnTo>
                      <a:lnTo>
                        <a:pt x="318" y="39"/>
                      </a:lnTo>
                      <a:lnTo>
                        <a:pt x="330" y="43"/>
                      </a:lnTo>
                      <a:lnTo>
                        <a:pt x="341" y="48"/>
                      </a:lnTo>
                      <a:lnTo>
                        <a:pt x="352" y="53"/>
                      </a:lnTo>
                      <a:lnTo>
                        <a:pt x="364" y="58"/>
                      </a:lnTo>
                      <a:lnTo>
                        <a:pt x="374" y="65"/>
                      </a:lnTo>
                      <a:lnTo>
                        <a:pt x="384" y="72"/>
                      </a:lnTo>
                      <a:lnTo>
                        <a:pt x="395" y="80"/>
                      </a:lnTo>
                      <a:lnTo>
                        <a:pt x="404" y="87"/>
                      </a:lnTo>
                      <a:lnTo>
                        <a:pt x="413" y="97"/>
                      </a:lnTo>
                      <a:lnTo>
                        <a:pt x="423" y="105"/>
                      </a:lnTo>
                      <a:lnTo>
                        <a:pt x="430" y="115"/>
                      </a:lnTo>
                      <a:lnTo>
                        <a:pt x="435" y="119"/>
                      </a:lnTo>
                      <a:lnTo>
                        <a:pt x="441" y="121"/>
                      </a:lnTo>
                      <a:lnTo>
                        <a:pt x="443" y="121"/>
                      </a:lnTo>
                      <a:lnTo>
                        <a:pt x="446" y="120"/>
                      </a:lnTo>
                      <a:lnTo>
                        <a:pt x="449" y="120"/>
                      </a:lnTo>
                      <a:lnTo>
                        <a:pt x="452" y="118"/>
                      </a:lnTo>
                      <a:lnTo>
                        <a:pt x="455" y="114"/>
                      </a:lnTo>
                      <a:lnTo>
                        <a:pt x="457" y="107"/>
                      </a:lnTo>
                      <a:lnTo>
                        <a:pt x="457" y="105"/>
                      </a:lnTo>
                      <a:lnTo>
                        <a:pt x="457" y="102"/>
                      </a:lnTo>
                      <a:lnTo>
                        <a:pt x="456" y="100"/>
                      </a:lnTo>
                      <a:lnTo>
                        <a:pt x="454" y="98"/>
                      </a:lnTo>
                      <a:lnTo>
                        <a:pt x="444" y="86"/>
                      </a:lnTo>
                      <a:lnTo>
                        <a:pt x="434" y="75"/>
                      </a:lnTo>
                      <a:lnTo>
                        <a:pt x="424" y="66"/>
                      </a:lnTo>
                      <a:lnTo>
                        <a:pt x="413" y="56"/>
                      </a:lnTo>
                      <a:lnTo>
                        <a:pt x="402" y="48"/>
                      </a:lnTo>
                      <a:lnTo>
                        <a:pt x="391" y="40"/>
                      </a:lnTo>
                      <a:lnTo>
                        <a:pt x="378" y="33"/>
                      </a:lnTo>
                      <a:lnTo>
                        <a:pt x="365" y="26"/>
                      </a:lnTo>
                      <a:lnTo>
                        <a:pt x="352" y="20"/>
                      </a:lnTo>
                      <a:lnTo>
                        <a:pt x="339" y="14"/>
                      </a:lnTo>
                      <a:lnTo>
                        <a:pt x="325" y="10"/>
                      </a:lnTo>
                      <a:lnTo>
                        <a:pt x="312" y="7"/>
                      </a:lnTo>
                      <a:lnTo>
                        <a:pt x="297" y="4"/>
                      </a:lnTo>
                      <a:lnTo>
                        <a:pt x="283" y="1"/>
                      </a:lnTo>
                      <a:lnTo>
                        <a:pt x="270" y="0"/>
                      </a:lnTo>
                      <a:lnTo>
                        <a:pt x="255" y="0"/>
                      </a:lnTo>
                      <a:lnTo>
                        <a:pt x="242" y="0"/>
                      </a:lnTo>
                      <a:lnTo>
                        <a:pt x="229" y="1"/>
                      </a:lnTo>
                      <a:lnTo>
                        <a:pt x="216" y="4"/>
                      </a:lnTo>
                      <a:lnTo>
                        <a:pt x="203" y="6"/>
                      </a:lnTo>
                      <a:lnTo>
                        <a:pt x="191" y="8"/>
                      </a:lnTo>
                      <a:lnTo>
                        <a:pt x="180" y="12"/>
                      </a:lnTo>
                      <a:lnTo>
                        <a:pt x="168" y="15"/>
                      </a:lnTo>
                      <a:lnTo>
                        <a:pt x="156" y="21"/>
                      </a:lnTo>
                      <a:lnTo>
                        <a:pt x="144" y="25"/>
                      </a:lnTo>
                      <a:lnTo>
                        <a:pt x="134" y="31"/>
                      </a:lnTo>
                      <a:lnTo>
                        <a:pt x="123" y="37"/>
                      </a:lnTo>
                      <a:lnTo>
                        <a:pt x="112" y="44"/>
                      </a:lnTo>
                      <a:lnTo>
                        <a:pt x="103" y="51"/>
                      </a:lnTo>
                      <a:lnTo>
                        <a:pt x="93" y="58"/>
                      </a:lnTo>
                      <a:lnTo>
                        <a:pt x="83" y="67"/>
                      </a:lnTo>
                      <a:lnTo>
                        <a:pt x="75" y="75"/>
                      </a:lnTo>
                      <a:lnTo>
                        <a:pt x="66" y="84"/>
                      </a:lnTo>
                      <a:lnTo>
                        <a:pt x="59" y="94"/>
                      </a:lnTo>
                      <a:lnTo>
                        <a:pt x="51" y="103"/>
                      </a:lnTo>
                      <a:lnTo>
                        <a:pt x="44" y="113"/>
                      </a:lnTo>
                      <a:lnTo>
                        <a:pt x="37" y="124"/>
                      </a:lnTo>
                      <a:lnTo>
                        <a:pt x="31" y="134"/>
                      </a:lnTo>
                      <a:lnTo>
                        <a:pt x="25" y="145"/>
                      </a:lnTo>
                      <a:lnTo>
                        <a:pt x="20" y="156"/>
                      </a:lnTo>
                      <a:lnTo>
                        <a:pt x="16" y="167"/>
                      </a:lnTo>
                      <a:lnTo>
                        <a:pt x="12" y="179"/>
                      </a:lnTo>
                      <a:lnTo>
                        <a:pt x="8" y="191"/>
                      </a:lnTo>
                      <a:lnTo>
                        <a:pt x="5" y="204"/>
                      </a:lnTo>
                      <a:lnTo>
                        <a:pt x="3" y="217"/>
                      </a:lnTo>
                      <a:lnTo>
                        <a:pt x="2" y="228"/>
                      </a:lnTo>
                      <a:lnTo>
                        <a:pt x="1" y="241"/>
                      </a:lnTo>
                      <a:lnTo>
                        <a:pt x="0" y="254"/>
                      </a:lnTo>
                      <a:lnTo>
                        <a:pt x="1" y="271"/>
                      </a:lnTo>
                      <a:lnTo>
                        <a:pt x="3" y="288"/>
                      </a:lnTo>
                      <a:lnTo>
                        <a:pt x="5" y="304"/>
                      </a:lnTo>
                      <a:lnTo>
                        <a:pt x="8" y="320"/>
                      </a:lnTo>
                      <a:lnTo>
                        <a:pt x="14" y="335"/>
                      </a:lnTo>
                      <a:lnTo>
                        <a:pt x="19" y="352"/>
                      </a:lnTo>
                      <a:lnTo>
                        <a:pt x="25" y="366"/>
                      </a:lnTo>
                      <a:lnTo>
                        <a:pt x="34" y="3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932" name="TextBox 1931">
            <a:extLst>
              <a:ext uri="{FF2B5EF4-FFF2-40B4-BE49-F238E27FC236}">
                <a16:creationId xmlns:a16="http://schemas.microsoft.com/office/drawing/2014/main" id="{5461B589-AB5D-4CE4-BA45-8C8423C53F0C}"/>
              </a:ext>
            </a:extLst>
          </p:cNvPr>
          <p:cNvSpPr txBox="1"/>
          <p:nvPr/>
        </p:nvSpPr>
        <p:spPr>
          <a:xfrm>
            <a:off x="635787" y="5461128"/>
            <a:ext cx="10920426" cy="64633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“Lorem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Ut pulvinar, </a:t>
            </a:r>
            <a:r>
              <a:rPr lang="en-US" sz="1400" dirty="0" err="1">
                <a:solidFill>
                  <a:schemeClr val="bg1"/>
                </a:solidFill>
              </a:rPr>
              <a:t>lectus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sodales</a:t>
            </a:r>
            <a:r>
              <a:rPr lang="en-US" sz="1400" dirty="0">
                <a:solidFill>
                  <a:schemeClr val="bg1"/>
                </a:solidFill>
              </a:rPr>
              <a:t> maximus, </a:t>
            </a:r>
            <a:r>
              <a:rPr lang="en-US" sz="1400" dirty="0" err="1">
                <a:solidFill>
                  <a:schemeClr val="bg1"/>
                </a:solidFill>
              </a:rPr>
              <a:t>quam</a:t>
            </a:r>
            <a:r>
              <a:rPr lang="en-US" sz="1400" dirty="0">
                <a:solidFill>
                  <a:schemeClr val="bg1"/>
                </a:solidFill>
              </a:rPr>
              <a:t> dolor vestibulum </a:t>
            </a:r>
            <a:r>
              <a:rPr lang="en-US" sz="1400" dirty="0" err="1">
                <a:solidFill>
                  <a:schemeClr val="bg1"/>
                </a:solidFill>
              </a:rPr>
              <a:t>justo</a:t>
            </a:r>
            <a:r>
              <a:rPr lang="en-US" sz="1400" dirty="0">
                <a:solidFill>
                  <a:schemeClr val="bg1"/>
                </a:solidFill>
              </a:rPr>
              <a:t>, vel </a:t>
            </a:r>
            <a:r>
              <a:rPr lang="en-US" sz="1400" dirty="0" err="1">
                <a:solidFill>
                  <a:schemeClr val="bg1"/>
                </a:solidFill>
              </a:rPr>
              <a:t>volutpat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enim</a:t>
            </a:r>
            <a:r>
              <a:rPr lang="en-US" sz="1400" dirty="0">
                <a:solidFill>
                  <a:schemeClr val="bg1"/>
                </a:solidFill>
              </a:rPr>
              <a:t> lorem vitae </a:t>
            </a:r>
            <a:r>
              <a:rPr lang="en-US" sz="1400" dirty="0" err="1">
                <a:solidFill>
                  <a:schemeClr val="bg1"/>
                </a:solidFill>
              </a:rPr>
              <a:t>enim</a:t>
            </a:r>
            <a:r>
              <a:rPr lang="en-US" sz="1400" dirty="0">
                <a:solidFill>
                  <a:schemeClr val="bg1"/>
                </a:solidFill>
              </a:rPr>
              <a:t>. Integer </a:t>
            </a:r>
            <a:r>
              <a:rPr lang="en-US" sz="1400" dirty="0" err="1">
                <a:solidFill>
                  <a:schemeClr val="bg1"/>
                </a:solidFill>
              </a:rPr>
              <a:t>malesuada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posuere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commodo</a:t>
            </a:r>
            <a:r>
              <a:rPr lang="en-US" sz="1400" dirty="0">
                <a:solidFill>
                  <a:schemeClr val="bg1"/>
                </a:solidFill>
              </a:rPr>
              <a:t>. </a:t>
            </a:r>
            <a:r>
              <a:rPr lang="en-US" sz="1400" dirty="0" err="1">
                <a:solidFill>
                  <a:schemeClr val="bg1"/>
                </a:solidFill>
              </a:rPr>
              <a:t>Aenean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lobortis</a:t>
            </a:r>
            <a:r>
              <a:rPr lang="en-US" sz="1400" dirty="0">
                <a:solidFill>
                  <a:schemeClr val="bg1"/>
                </a:solidFill>
              </a:rPr>
              <a:t> ac </a:t>
            </a:r>
            <a:r>
              <a:rPr lang="en-US" sz="1400" dirty="0" err="1">
                <a:solidFill>
                  <a:schemeClr val="bg1"/>
                </a:solidFill>
              </a:rPr>
              <a:t>neque</a:t>
            </a:r>
            <a:r>
              <a:rPr lang="en-US" sz="1400" dirty="0">
                <a:solidFill>
                  <a:schemeClr val="bg1"/>
                </a:solidFill>
              </a:rPr>
              <a:t> at </a:t>
            </a:r>
            <a:r>
              <a:rPr lang="en-US" sz="1400" dirty="0" err="1">
                <a:solidFill>
                  <a:schemeClr val="bg1"/>
                </a:solidFill>
              </a:rPr>
              <a:t>viverra</a:t>
            </a:r>
            <a:r>
              <a:rPr lang="en-US" sz="1400" dirty="0">
                <a:solidFill>
                  <a:schemeClr val="bg1"/>
                </a:solidFill>
              </a:rPr>
              <a:t>. Maecenas </a:t>
            </a:r>
            <a:r>
              <a:rPr lang="en-US" sz="1400" dirty="0" err="1">
                <a:solidFill>
                  <a:schemeClr val="bg1"/>
                </a:solidFill>
              </a:rPr>
              <a:t>eget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egestas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massa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eget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consequat</a:t>
            </a:r>
            <a:r>
              <a:rPr lang="en-US" sz="1400" dirty="0">
                <a:solidFill>
                  <a:schemeClr val="bg1"/>
                </a:solidFill>
              </a:rPr>
              <a:t> ante. </a:t>
            </a:r>
            <a:r>
              <a:rPr lang="en-US" sz="1400" dirty="0" err="1">
                <a:solidFill>
                  <a:schemeClr val="bg1"/>
                </a:solidFill>
              </a:rPr>
              <a:t>Aliquam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efficitur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accumsan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rutrum</a:t>
            </a:r>
            <a:r>
              <a:rPr lang="en-US" sz="1400" dirty="0">
                <a:solidFill>
                  <a:schemeClr val="bg1"/>
                </a:solidFill>
              </a:rPr>
              <a:t>. </a:t>
            </a:r>
            <a:r>
              <a:rPr lang="en-US" sz="1400" dirty="0" err="1">
                <a:solidFill>
                  <a:schemeClr val="bg1"/>
                </a:solidFill>
              </a:rPr>
              <a:t>Donec</a:t>
            </a:r>
            <a:r>
              <a:rPr lang="en-US" sz="1400" dirty="0">
                <a:solidFill>
                  <a:schemeClr val="bg1"/>
                </a:solidFill>
              </a:rPr>
              <a:t> at </a:t>
            </a:r>
            <a:r>
              <a:rPr lang="en-US" sz="1400" dirty="0" err="1">
                <a:solidFill>
                  <a:schemeClr val="bg1"/>
                </a:solidFill>
              </a:rPr>
              <a:t>lacus</a:t>
            </a:r>
            <a:r>
              <a:rPr lang="en-US" sz="1400" dirty="0">
                <a:solidFill>
                  <a:schemeClr val="bg1"/>
                </a:solidFill>
              </a:rPr>
              <a:t> id ligula </a:t>
            </a:r>
            <a:r>
              <a:rPr lang="en-US" sz="1400" dirty="0" err="1">
                <a:solidFill>
                  <a:schemeClr val="bg1"/>
                </a:solidFill>
              </a:rPr>
              <a:t>hendrerit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scelerisque</a:t>
            </a:r>
            <a:r>
              <a:rPr lang="en-US" sz="1400" dirty="0">
                <a:solidFill>
                  <a:schemeClr val="bg1"/>
                </a:solidFill>
              </a:rPr>
              <a:t>. </a:t>
            </a:r>
            <a:r>
              <a:rPr lang="en-US" sz="1400" dirty="0" err="1">
                <a:solidFill>
                  <a:schemeClr val="bg1"/>
                </a:solidFill>
              </a:rPr>
              <a:t>Etiam</a:t>
            </a:r>
            <a:r>
              <a:rPr lang="en-US" sz="1400" dirty="0">
                <a:solidFill>
                  <a:schemeClr val="bg1"/>
                </a:solidFill>
              </a:rPr>
              <a:t> in </a:t>
            </a:r>
            <a:r>
              <a:rPr lang="en-US" sz="1400" dirty="0" err="1">
                <a:solidFill>
                  <a:schemeClr val="bg1"/>
                </a:solidFill>
              </a:rPr>
              <a:t>odio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erat</a:t>
            </a:r>
            <a:r>
              <a:rPr lang="en-US" sz="1400" dirty="0">
                <a:solidFill>
                  <a:schemeClr val="bg1"/>
                </a:solidFill>
              </a:rPr>
              <a:t>. Maecenas vitae </a:t>
            </a:r>
            <a:r>
              <a:rPr lang="en-US" sz="1400" dirty="0" err="1">
                <a:solidFill>
                  <a:schemeClr val="bg1"/>
                </a:solidFill>
              </a:rPr>
              <a:t>sodales</a:t>
            </a:r>
            <a:r>
              <a:rPr lang="en-US" sz="1400" dirty="0">
                <a:solidFill>
                  <a:schemeClr val="bg1"/>
                </a:solidFill>
              </a:rPr>
              <a:t> nisi.”</a:t>
            </a:r>
          </a:p>
        </p:txBody>
      </p:sp>
      <p:sp>
        <p:nvSpPr>
          <p:cNvPr id="1933" name="Rounded Rectangle 88">
            <a:extLst>
              <a:ext uri="{FF2B5EF4-FFF2-40B4-BE49-F238E27FC236}">
                <a16:creationId xmlns:a16="http://schemas.microsoft.com/office/drawing/2014/main" id="{4FB4ACFE-B946-4A07-98DC-AB72960E20DD}"/>
              </a:ext>
            </a:extLst>
          </p:cNvPr>
          <p:cNvSpPr/>
          <p:nvPr/>
        </p:nvSpPr>
        <p:spPr>
          <a:xfrm>
            <a:off x="7778106" y="997811"/>
            <a:ext cx="5404493" cy="1105737"/>
          </a:xfrm>
          <a:prstGeom prst="roundRect">
            <a:avLst>
              <a:gd name="adj" fmla="val 5000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Rounded Rectangle 89">
            <a:extLst>
              <a:ext uri="{FF2B5EF4-FFF2-40B4-BE49-F238E27FC236}">
                <a16:creationId xmlns:a16="http://schemas.microsoft.com/office/drawing/2014/main" id="{4FBF9653-DD63-4FA1-8400-B4D3B3CC2043}"/>
              </a:ext>
            </a:extLst>
          </p:cNvPr>
          <p:cNvSpPr/>
          <p:nvPr/>
        </p:nvSpPr>
        <p:spPr>
          <a:xfrm>
            <a:off x="7778106" y="2364522"/>
            <a:ext cx="5404493" cy="1105737"/>
          </a:xfrm>
          <a:prstGeom prst="roundRect">
            <a:avLst>
              <a:gd name="adj" fmla="val 50000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5" name="Rounded Rectangle 90">
            <a:extLst>
              <a:ext uri="{FF2B5EF4-FFF2-40B4-BE49-F238E27FC236}">
                <a16:creationId xmlns:a16="http://schemas.microsoft.com/office/drawing/2014/main" id="{0EEFDAAD-4C49-49EC-84E0-9C0D4C12003C}"/>
              </a:ext>
            </a:extLst>
          </p:cNvPr>
          <p:cNvSpPr/>
          <p:nvPr/>
        </p:nvSpPr>
        <p:spPr>
          <a:xfrm>
            <a:off x="7778106" y="3731233"/>
            <a:ext cx="5404493" cy="1105737"/>
          </a:xfrm>
          <a:prstGeom prst="roundRect">
            <a:avLst>
              <a:gd name="adj" fmla="val 50000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6" name="Rectangle 1935">
            <a:extLst>
              <a:ext uri="{FF2B5EF4-FFF2-40B4-BE49-F238E27FC236}">
                <a16:creationId xmlns:a16="http://schemas.microsoft.com/office/drawing/2014/main" id="{23AFDD30-089C-49DC-A634-CE414B6BE21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807043" y="1089016"/>
            <a:ext cx="2048990" cy="923330"/>
          </a:xfrm>
          <a:prstGeom prst="rect">
            <a:avLst/>
          </a:prstGeom>
          <a:effectLst/>
        </p:spPr>
        <p:txBody>
          <a:bodyPr wrap="square" anchor="ctr">
            <a:spAutoFit/>
          </a:bodyPr>
          <a:lstStyle/>
          <a:p>
            <a:pPr algn="ctr"/>
            <a:r>
              <a:rPr lang="en-US" sz="5400" b="1" dirty="0">
                <a:solidFill>
                  <a:schemeClr val="accent1"/>
                </a:solidFill>
              </a:rPr>
              <a:t>62%</a:t>
            </a:r>
          </a:p>
        </p:txBody>
      </p:sp>
      <p:sp>
        <p:nvSpPr>
          <p:cNvPr id="1937" name="Rectangle 1936">
            <a:extLst>
              <a:ext uri="{FF2B5EF4-FFF2-40B4-BE49-F238E27FC236}">
                <a16:creationId xmlns:a16="http://schemas.microsoft.com/office/drawing/2014/main" id="{2FEBCEDE-F677-45E0-930B-75B55B5CF220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7807043" y="2455727"/>
            <a:ext cx="2048990" cy="923330"/>
          </a:xfrm>
          <a:prstGeom prst="rect">
            <a:avLst/>
          </a:prstGeom>
          <a:effectLst/>
        </p:spPr>
        <p:txBody>
          <a:bodyPr wrap="square" anchor="ctr">
            <a:spAutoFit/>
          </a:bodyPr>
          <a:lstStyle/>
          <a:p>
            <a:pPr algn="ctr"/>
            <a:r>
              <a:rPr lang="en-US" sz="5400" b="1" dirty="0">
                <a:solidFill>
                  <a:schemeClr val="accent2"/>
                </a:solidFill>
              </a:rPr>
              <a:t>79%</a:t>
            </a:r>
          </a:p>
        </p:txBody>
      </p:sp>
      <p:sp>
        <p:nvSpPr>
          <p:cNvPr id="1938" name="Rectangle 1937">
            <a:extLst>
              <a:ext uri="{FF2B5EF4-FFF2-40B4-BE49-F238E27FC236}">
                <a16:creationId xmlns:a16="http://schemas.microsoft.com/office/drawing/2014/main" id="{124CF2A1-0656-43DF-86B9-F97A3F14731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7807043" y="3822438"/>
            <a:ext cx="2048990" cy="923330"/>
          </a:xfrm>
          <a:prstGeom prst="rect">
            <a:avLst/>
          </a:prstGeom>
          <a:effectLst/>
        </p:spPr>
        <p:txBody>
          <a:bodyPr wrap="square" anchor="ctr">
            <a:spAutoFit/>
          </a:bodyPr>
          <a:lstStyle/>
          <a:p>
            <a:pPr algn="ctr"/>
            <a:r>
              <a:rPr lang="en-US" sz="5400" b="1" dirty="0">
                <a:solidFill>
                  <a:schemeClr val="accent3"/>
                </a:solidFill>
              </a:rPr>
              <a:t>81%</a:t>
            </a:r>
          </a:p>
        </p:txBody>
      </p:sp>
      <p:sp>
        <p:nvSpPr>
          <p:cNvPr id="1939" name="TextBox 1938">
            <a:extLst>
              <a:ext uri="{FF2B5EF4-FFF2-40B4-BE49-F238E27FC236}">
                <a16:creationId xmlns:a16="http://schemas.microsoft.com/office/drawing/2014/main" id="{EDFD5854-E412-43C3-901E-1F9E7696C2A8}"/>
              </a:ext>
            </a:extLst>
          </p:cNvPr>
          <p:cNvSpPr txBox="1"/>
          <p:nvPr/>
        </p:nvSpPr>
        <p:spPr>
          <a:xfrm>
            <a:off x="9803821" y="1227514"/>
            <a:ext cx="2048991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</a:p>
        </p:txBody>
      </p:sp>
      <p:sp>
        <p:nvSpPr>
          <p:cNvPr id="1940" name="TextBox 1939">
            <a:extLst>
              <a:ext uri="{FF2B5EF4-FFF2-40B4-BE49-F238E27FC236}">
                <a16:creationId xmlns:a16="http://schemas.microsoft.com/office/drawing/2014/main" id="{094C3CE9-0C15-4574-8F0A-66E3E9E1730D}"/>
              </a:ext>
            </a:extLst>
          </p:cNvPr>
          <p:cNvSpPr txBox="1"/>
          <p:nvPr/>
        </p:nvSpPr>
        <p:spPr>
          <a:xfrm>
            <a:off x="9803821" y="2594225"/>
            <a:ext cx="2048991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</a:p>
        </p:txBody>
      </p:sp>
      <p:sp>
        <p:nvSpPr>
          <p:cNvPr id="1941" name="TextBox 1940">
            <a:extLst>
              <a:ext uri="{FF2B5EF4-FFF2-40B4-BE49-F238E27FC236}">
                <a16:creationId xmlns:a16="http://schemas.microsoft.com/office/drawing/2014/main" id="{01611F56-B790-4FCE-BF88-AF7718E3E0C8}"/>
              </a:ext>
            </a:extLst>
          </p:cNvPr>
          <p:cNvSpPr txBox="1"/>
          <p:nvPr/>
        </p:nvSpPr>
        <p:spPr>
          <a:xfrm>
            <a:off x="9803821" y="3960936"/>
            <a:ext cx="2048991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</a:p>
        </p:txBody>
      </p:sp>
    </p:spTree>
    <p:extLst>
      <p:ext uri="{BB962C8B-B14F-4D97-AF65-F5344CB8AC3E}">
        <p14:creationId xmlns:p14="http://schemas.microsoft.com/office/powerpoint/2010/main" val="31811753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3454" y="2206628"/>
            <a:ext cx="1812876" cy="444979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429221" y="2937222"/>
            <a:ext cx="92413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宋体" panose="02010600030101010101" pitchFamily="2" charset="-122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4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Arial"/>
              <a:sym typeface="Arial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ea typeface="宋体" panose="02010600030101010101" pitchFamily="2" charset="-122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ea typeface="宋体" panose="02010600030101010101" pitchFamily="2" charset="-122"/>
                <a:cs typeface="Arial"/>
                <a:sym typeface="Arial"/>
              </a:rPr>
              <a:t>Create beautiful presentations in minutes</a:t>
            </a:r>
            <a:endParaRPr kumimoji="0" lang="zh-CN" altLang="en-US" sz="32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414879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0ZFlFNik6939OAyqUIf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0ZFlFNik6939OAyqUIfg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0ZFlFNik6939OAyqUIfg"/>
</p:tagLst>
</file>

<file path=ppt/theme/theme1.xml><?xml version="1.0" encoding="utf-8"?>
<a:theme xmlns:a="http://schemas.openxmlformats.org/drawingml/2006/main" name="Office Theme">
  <a:themeElements>
    <a:clrScheme name="Custom 13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3539B"/>
      </a:accent1>
      <a:accent2>
        <a:srgbClr val="B2D169"/>
      </a:accent2>
      <a:accent3>
        <a:srgbClr val="767BB5"/>
      </a:accent3>
      <a:accent4>
        <a:srgbClr val="E3539B"/>
      </a:accent4>
      <a:accent5>
        <a:srgbClr val="B2D169"/>
      </a:accent5>
      <a:accent6>
        <a:srgbClr val="767BB5"/>
      </a:accent6>
      <a:hlink>
        <a:srgbClr val="0563C1"/>
      </a:hlink>
      <a:folHlink>
        <a:srgbClr val="954F72"/>
      </a:folHlink>
    </a:clrScheme>
    <a:fontScheme name="Modern 01">
      <a:majorFont>
        <a:latin typeface="Century Gothic"/>
        <a:ea typeface=""/>
        <a:cs typeface=""/>
      </a:majorFont>
      <a:minorFont>
        <a:latin typeface="Segoe U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877</TotalTime>
  <Words>527</Words>
  <Application>Microsoft Office PowerPoint</Application>
  <PresentationFormat>宽屏</PresentationFormat>
  <Paragraphs>62</Paragraphs>
  <Slides>8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8</vt:i4>
      </vt:variant>
    </vt:vector>
  </HeadingPairs>
  <TitlesOfParts>
    <vt:vector size="16" baseType="lpstr">
      <vt:lpstr>Proxima Nova</vt:lpstr>
      <vt:lpstr>Proxima Nova Semibold</vt:lpstr>
      <vt:lpstr>Arial</vt:lpstr>
      <vt:lpstr>Calibri</vt:lpstr>
      <vt:lpstr>Century Gothic</vt:lpstr>
      <vt:lpstr>Segoe UI Light</vt:lpstr>
      <vt:lpstr>Office Theme</vt:lpstr>
      <vt:lpstr>Slidesgo Final Pages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Nugroho Ade</dc:creator>
  <cp:lastModifiedBy>刘 龙</cp:lastModifiedBy>
  <cp:revision>91</cp:revision>
  <dcterms:created xsi:type="dcterms:W3CDTF">2018-05-23T02:48:31Z</dcterms:created>
  <dcterms:modified xsi:type="dcterms:W3CDTF">2020-08-17T08:14:19Z</dcterms:modified>
</cp:coreProperties>
</file>